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0" r:id="rId1"/>
    <p:sldMasterId id="2147483652" r:id="rId2"/>
    <p:sldMasterId id="2147483684" r:id="rId3"/>
  </p:sldMasterIdLst>
  <p:notesMasterIdLst>
    <p:notesMasterId r:id="rId50"/>
  </p:notesMasterIdLst>
  <p:sldIdLst>
    <p:sldId id="338" r:id="rId4"/>
    <p:sldId id="262" r:id="rId5"/>
    <p:sldId id="320" r:id="rId6"/>
    <p:sldId id="331" r:id="rId7"/>
    <p:sldId id="332" r:id="rId8"/>
    <p:sldId id="333" r:id="rId9"/>
    <p:sldId id="334" r:id="rId10"/>
    <p:sldId id="335" r:id="rId11"/>
    <p:sldId id="321" r:id="rId12"/>
    <p:sldId id="341" r:id="rId13"/>
    <p:sldId id="293" r:id="rId14"/>
    <p:sldId id="295" r:id="rId15"/>
    <p:sldId id="273" r:id="rId16"/>
    <p:sldId id="289" r:id="rId17"/>
    <p:sldId id="309" r:id="rId18"/>
    <p:sldId id="299" r:id="rId19"/>
    <p:sldId id="272" r:id="rId20"/>
    <p:sldId id="290" r:id="rId21"/>
    <p:sldId id="292" r:id="rId22"/>
    <p:sldId id="306" r:id="rId23"/>
    <p:sldId id="284" r:id="rId24"/>
    <p:sldId id="312" r:id="rId25"/>
    <p:sldId id="297" r:id="rId26"/>
    <p:sldId id="296" r:id="rId27"/>
    <p:sldId id="275" r:id="rId28"/>
    <p:sldId id="294" r:id="rId29"/>
    <p:sldId id="303" r:id="rId30"/>
    <p:sldId id="274" r:id="rId31"/>
    <p:sldId id="313" r:id="rId32"/>
    <p:sldId id="287" r:id="rId33"/>
    <p:sldId id="301" r:id="rId34"/>
    <p:sldId id="285" r:id="rId35"/>
    <p:sldId id="328" r:id="rId36"/>
    <p:sldId id="385" r:id="rId37"/>
    <p:sldId id="318" r:id="rId38"/>
    <p:sldId id="1747" r:id="rId39"/>
    <p:sldId id="1748" r:id="rId40"/>
    <p:sldId id="1749" r:id="rId41"/>
    <p:sldId id="1750" r:id="rId42"/>
    <p:sldId id="1751" r:id="rId43"/>
    <p:sldId id="1752" r:id="rId44"/>
    <p:sldId id="1753" r:id="rId45"/>
    <p:sldId id="1754" r:id="rId46"/>
    <p:sldId id="1755" r:id="rId47"/>
    <p:sldId id="1756" r:id="rId48"/>
    <p:sldId id="1757" r:id="rId49"/>
  </p:sldIdLst>
  <p:sldSz cx="12192000" cy="6858000"/>
  <p:notesSz cx="6858000" cy="9144000"/>
  <p:defaultTextStyle>
    <a:defPPr>
      <a:defRPr lang="en-US"/>
    </a:defPPr>
    <a:lvl1pPr marL="0" algn="l" defTabSz="914286" rtl="0" eaLnBrk="1" latinLnBrk="0" hangingPunct="1">
      <a:defRPr sz="1800" kern="1200">
        <a:solidFill>
          <a:schemeClr val="tx1"/>
        </a:solidFill>
        <a:latin typeface="+mn-lt"/>
        <a:ea typeface="+mn-ea"/>
        <a:cs typeface="+mn-cs"/>
      </a:defRPr>
    </a:lvl1pPr>
    <a:lvl2pPr marL="457144"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9" algn="l" defTabSz="914286" rtl="0" eaLnBrk="1" latinLnBrk="0" hangingPunct="1">
      <a:defRPr sz="1800" kern="1200">
        <a:solidFill>
          <a:schemeClr val="tx1"/>
        </a:solidFill>
        <a:latin typeface="+mn-lt"/>
        <a:ea typeface="+mn-ea"/>
        <a:cs typeface="+mn-cs"/>
      </a:defRPr>
    </a:lvl4pPr>
    <a:lvl5pPr marL="1828571" algn="l" defTabSz="914286" rtl="0" eaLnBrk="1" latinLnBrk="0" hangingPunct="1">
      <a:defRPr sz="1800" kern="1200">
        <a:solidFill>
          <a:schemeClr val="tx1"/>
        </a:solidFill>
        <a:latin typeface="+mn-lt"/>
        <a:ea typeface="+mn-ea"/>
        <a:cs typeface="+mn-cs"/>
      </a:defRPr>
    </a:lvl5pPr>
    <a:lvl6pPr marL="2285715" algn="l" defTabSz="914286" rtl="0" eaLnBrk="1" latinLnBrk="0" hangingPunct="1">
      <a:defRPr sz="1800" kern="1200">
        <a:solidFill>
          <a:schemeClr val="tx1"/>
        </a:solidFill>
        <a:latin typeface="+mn-lt"/>
        <a:ea typeface="+mn-ea"/>
        <a:cs typeface="+mn-cs"/>
      </a:defRPr>
    </a:lvl6pPr>
    <a:lvl7pPr marL="2742857" algn="l" defTabSz="914286" rtl="0" eaLnBrk="1" latinLnBrk="0" hangingPunct="1">
      <a:defRPr sz="1800" kern="1200">
        <a:solidFill>
          <a:schemeClr val="tx1"/>
        </a:solidFill>
        <a:latin typeface="+mn-lt"/>
        <a:ea typeface="+mn-ea"/>
        <a:cs typeface="+mn-cs"/>
      </a:defRPr>
    </a:lvl7pPr>
    <a:lvl8pPr marL="3200000" algn="l" defTabSz="914286" rtl="0" eaLnBrk="1" latinLnBrk="0" hangingPunct="1">
      <a:defRPr sz="1800" kern="1200">
        <a:solidFill>
          <a:schemeClr val="tx1"/>
        </a:solidFill>
        <a:latin typeface="+mn-lt"/>
        <a:ea typeface="+mn-ea"/>
        <a:cs typeface="+mn-cs"/>
      </a:defRPr>
    </a:lvl8pPr>
    <a:lvl9pPr marL="3657144" algn="l" defTabSz="914286"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52"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AAAE2"/>
    <a:srgbClr val="002060"/>
    <a:srgbClr val="135268"/>
    <a:srgbClr val="0070C0"/>
    <a:srgbClr val="418AB3"/>
    <a:srgbClr val="33AAB9"/>
    <a:srgbClr val="262626"/>
    <a:srgbClr val="474D54"/>
    <a:srgbClr val="2EA9E1"/>
    <a:srgbClr val="6060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015" autoAdjust="0"/>
    <p:restoredTop sz="89464" autoAdjust="0"/>
  </p:normalViewPr>
  <p:slideViewPr>
    <p:cSldViewPr snapToGrid="0">
      <p:cViewPr varScale="1">
        <p:scale>
          <a:sx n="66" d="100"/>
          <a:sy n="66" d="100"/>
        </p:scale>
        <p:origin x="900" y="66"/>
      </p:cViewPr>
      <p:guideLst>
        <p:guide orient="horz" pos="2352"/>
        <p:guide pos="384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notesMaster" Target="notesMasters/notesMaster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theme" Target="theme/theme1.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8" Type="http://schemas.openxmlformats.org/officeDocument/2006/relationships/slide" Target="slides/slide5.xml"/><Relationship Id="rId51"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dPt>
            <c:idx val="0"/>
            <c:bubble3D val="0"/>
            <c:spPr>
              <a:solidFill>
                <a:srgbClr val="0070C0"/>
              </a:solidFill>
            </c:spPr>
            <c:extLst>
              <c:ext xmlns:c16="http://schemas.microsoft.com/office/drawing/2014/chart" uri="{C3380CC4-5D6E-409C-BE32-E72D297353CC}">
                <c16:uniqueId val="{00000001-B887-4EE6-AEF2-3E17371E9B05}"/>
              </c:ext>
            </c:extLst>
          </c:dPt>
          <c:dPt>
            <c:idx val="1"/>
            <c:bubble3D val="0"/>
            <c:spPr>
              <a:solidFill>
                <a:schemeClr val="bg1">
                  <a:lumMod val="85000"/>
                  <a:alpha val="50000"/>
                </a:schemeClr>
              </a:solidFill>
            </c:spPr>
            <c:extLst>
              <c:ext xmlns:c16="http://schemas.microsoft.com/office/drawing/2014/chart" uri="{C3380CC4-5D6E-409C-BE32-E72D297353CC}">
                <c16:uniqueId val="{00000003-B887-4EE6-AEF2-3E17371E9B05}"/>
              </c:ext>
            </c:extLst>
          </c:dPt>
          <c:val>
            <c:numRef>
              <c:f>Sheet1!$B$2:$B$3</c:f>
              <c:numCache>
                <c:formatCode>General</c:formatCode>
                <c:ptCount val="2"/>
                <c:pt idx="0">
                  <c:v>55</c:v>
                </c:pt>
                <c:pt idx="1">
                  <c:v>45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 xmlns:c16="http://schemas.microsoft.com/office/drawing/2014/chart" uri="{C3380CC4-5D6E-409C-BE32-E72D297353CC}">
              <c16:uniqueId val="{00000004-B887-4EE6-AEF2-3E17371E9B05}"/>
            </c:ext>
          </c:extLst>
        </c:ser>
        <c:dLbls>
          <c:showLegendKey val="0"/>
          <c:showVal val="0"/>
          <c:showCatName val="0"/>
          <c:showSerName val="0"/>
          <c:showPercent val="0"/>
          <c:showBubbleSize val="0"/>
          <c:showLeaderLines val="1"/>
        </c:dLbls>
        <c:firstSliceAng val="0"/>
        <c:holeSize val="80"/>
      </c:doughnutChart>
    </c:plotArea>
    <c:plotVisOnly val="1"/>
    <c:dispBlanksAs val="gap"/>
    <c:showDLblsOverMax val="0"/>
  </c:chart>
  <c:spPr>
    <a:ln>
      <a:noFill/>
    </a:ln>
  </c:spPr>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dPt>
            <c:idx val="0"/>
            <c:bubble3D val="0"/>
            <c:spPr>
              <a:solidFill>
                <a:schemeClr val="accent4"/>
              </a:solidFill>
            </c:spPr>
            <c:extLst>
              <c:ext xmlns:c16="http://schemas.microsoft.com/office/drawing/2014/chart" uri="{C3380CC4-5D6E-409C-BE32-E72D297353CC}">
                <c16:uniqueId val="{00000001-3132-4C5E-836B-C788BB3165B1}"/>
              </c:ext>
            </c:extLst>
          </c:dPt>
          <c:dPt>
            <c:idx val="1"/>
            <c:bubble3D val="0"/>
            <c:spPr>
              <a:solidFill>
                <a:schemeClr val="bg1">
                  <a:lumMod val="85000"/>
                  <a:alpha val="50000"/>
                </a:schemeClr>
              </a:solidFill>
            </c:spPr>
            <c:extLst>
              <c:ext xmlns:c16="http://schemas.microsoft.com/office/drawing/2014/chart" uri="{C3380CC4-5D6E-409C-BE32-E72D297353CC}">
                <c16:uniqueId val="{00000003-3132-4C5E-836B-C788BB3165B1}"/>
              </c:ext>
            </c:extLst>
          </c:dPt>
          <c:val>
            <c:numRef>
              <c:f>Sheet1!$B$2:$B$3</c:f>
              <c:numCache>
                <c:formatCode>General</c:formatCode>
                <c:ptCount val="2"/>
                <c:pt idx="0">
                  <c:v>25</c:v>
                </c:pt>
                <c:pt idx="1">
                  <c:v>75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 xmlns:c16="http://schemas.microsoft.com/office/drawing/2014/chart" uri="{C3380CC4-5D6E-409C-BE32-E72D297353CC}">
              <c16:uniqueId val="{00000004-3132-4C5E-836B-C788BB3165B1}"/>
            </c:ext>
          </c:extLst>
        </c:ser>
        <c:dLbls>
          <c:showLegendKey val="0"/>
          <c:showVal val="0"/>
          <c:showCatName val="0"/>
          <c:showSerName val="0"/>
          <c:showPercent val="0"/>
          <c:showBubbleSize val="0"/>
          <c:showLeaderLines val="1"/>
        </c:dLbls>
        <c:firstSliceAng val="0"/>
        <c:holeSize val="80"/>
      </c:doughnutChart>
    </c:plotArea>
    <c:plotVisOnly val="1"/>
    <c:dispBlanksAs val="gap"/>
    <c:showDLblsOverMax val="0"/>
  </c:chart>
  <c:spPr>
    <a:ln>
      <a:noFill/>
    </a:ln>
  </c:spPr>
  <c:txPr>
    <a:bodyPr/>
    <a:lstStyle/>
    <a:p>
      <a:pPr>
        <a:defRPr sz="1800"/>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F630F5-D6B5-4E9F-BF11-23C8E27A78A6}" type="datetimeFigureOut">
              <a:rPr lang="es-ES" smtClean="0"/>
              <a:t>18/02/2024</a:t>
            </a:fld>
            <a:endParaRPr lang="es-ES"/>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511DE4-1F61-4B70-A882-8DF26A82019F}" type="slidenum">
              <a:rPr lang="es-ES" smtClean="0"/>
              <a:t>‹#›</a:t>
            </a:fld>
            <a:endParaRPr lang="es-ES"/>
          </a:p>
        </p:txBody>
      </p:sp>
    </p:spTree>
    <p:extLst>
      <p:ext uri="{BB962C8B-B14F-4D97-AF65-F5344CB8AC3E}">
        <p14:creationId xmlns:p14="http://schemas.microsoft.com/office/powerpoint/2010/main" val="3986320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E3511DE4-1F61-4B70-A882-8DF26A82019F}" type="slidenum">
              <a:rPr lang="es-ES" smtClean="0"/>
              <a:t>1</a:t>
            </a:fld>
            <a:endParaRPr lang="es-ES"/>
          </a:p>
        </p:txBody>
      </p:sp>
    </p:spTree>
    <p:extLst>
      <p:ext uri="{BB962C8B-B14F-4D97-AF65-F5344CB8AC3E}">
        <p14:creationId xmlns:p14="http://schemas.microsoft.com/office/powerpoint/2010/main" val="41794859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E3511DE4-1F61-4B70-A882-8DF26A82019F}" type="slidenum">
              <a:rPr lang="es-ES" smtClean="0"/>
              <a:t>19</a:t>
            </a:fld>
            <a:endParaRPr lang="es-ES"/>
          </a:p>
        </p:txBody>
      </p:sp>
    </p:spTree>
    <p:extLst>
      <p:ext uri="{BB962C8B-B14F-4D97-AF65-F5344CB8AC3E}">
        <p14:creationId xmlns:p14="http://schemas.microsoft.com/office/powerpoint/2010/main" val="38219616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E3511DE4-1F61-4B70-A882-8DF26A82019F}" type="slidenum">
              <a:rPr lang="es-ES" smtClean="0"/>
              <a:t>21</a:t>
            </a:fld>
            <a:endParaRPr lang="es-ES"/>
          </a:p>
        </p:txBody>
      </p:sp>
    </p:spTree>
    <p:extLst>
      <p:ext uri="{BB962C8B-B14F-4D97-AF65-F5344CB8AC3E}">
        <p14:creationId xmlns:p14="http://schemas.microsoft.com/office/powerpoint/2010/main" val="15848560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E3511DE4-1F61-4B70-A882-8DF26A82019F}" type="slidenum">
              <a:rPr lang="es-ES" smtClean="0"/>
              <a:t>23</a:t>
            </a:fld>
            <a:endParaRPr lang="es-ES"/>
          </a:p>
        </p:txBody>
      </p:sp>
    </p:spTree>
    <p:extLst>
      <p:ext uri="{BB962C8B-B14F-4D97-AF65-F5344CB8AC3E}">
        <p14:creationId xmlns:p14="http://schemas.microsoft.com/office/powerpoint/2010/main" val="4452373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E3511DE4-1F61-4B70-A882-8DF26A82019F}" type="slidenum">
              <a:rPr lang="es-ES" smtClean="0"/>
              <a:t>25</a:t>
            </a:fld>
            <a:endParaRPr lang="es-ES"/>
          </a:p>
        </p:txBody>
      </p:sp>
    </p:spTree>
    <p:extLst>
      <p:ext uri="{BB962C8B-B14F-4D97-AF65-F5344CB8AC3E}">
        <p14:creationId xmlns:p14="http://schemas.microsoft.com/office/powerpoint/2010/main" val="42080646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E3511DE4-1F61-4B70-A882-8DF26A82019F}" type="slidenum">
              <a:rPr lang="es-ES" smtClean="0"/>
              <a:t>27</a:t>
            </a:fld>
            <a:endParaRPr lang="es-ES"/>
          </a:p>
        </p:txBody>
      </p:sp>
    </p:spTree>
    <p:extLst>
      <p:ext uri="{BB962C8B-B14F-4D97-AF65-F5344CB8AC3E}">
        <p14:creationId xmlns:p14="http://schemas.microsoft.com/office/powerpoint/2010/main" val="40117562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E3511DE4-1F61-4B70-A882-8DF26A82019F}" type="slidenum">
              <a:rPr lang="es-ES" smtClean="0"/>
              <a:t>29</a:t>
            </a:fld>
            <a:endParaRPr lang="es-ES"/>
          </a:p>
        </p:txBody>
      </p:sp>
    </p:spTree>
    <p:extLst>
      <p:ext uri="{BB962C8B-B14F-4D97-AF65-F5344CB8AC3E}">
        <p14:creationId xmlns:p14="http://schemas.microsoft.com/office/powerpoint/2010/main" val="10657279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E3511DE4-1F61-4B70-A882-8DF26A82019F}" type="slidenum">
              <a:rPr lang="es-ES" smtClean="0"/>
              <a:t>31</a:t>
            </a:fld>
            <a:endParaRPr lang="es-ES"/>
          </a:p>
        </p:txBody>
      </p:sp>
    </p:spTree>
    <p:extLst>
      <p:ext uri="{BB962C8B-B14F-4D97-AF65-F5344CB8AC3E}">
        <p14:creationId xmlns:p14="http://schemas.microsoft.com/office/powerpoint/2010/main" val="11245437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E3511DE4-1F61-4B70-A882-8DF26A82019F}" type="slidenum">
              <a:rPr lang="es-ES" smtClean="0"/>
              <a:t>33</a:t>
            </a:fld>
            <a:endParaRPr lang="es-ES"/>
          </a:p>
        </p:txBody>
      </p:sp>
    </p:spTree>
    <p:extLst>
      <p:ext uri="{BB962C8B-B14F-4D97-AF65-F5344CB8AC3E}">
        <p14:creationId xmlns:p14="http://schemas.microsoft.com/office/powerpoint/2010/main" val="22348462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158750" indent="0">
              <a:buNone/>
            </a:pPr>
            <a:endParaRPr lang="es-PE" dirty="0"/>
          </a:p>
        </p:txBody>
      </p:sp>
    </p:spTree>
    <p:extLst>
      <p:ext uri="{BB962C8B-B14F-4D97-AF65-F5344CB8AC3E}">
        <p14:creationId xmlns:p14="http://schemas.microsoft.com/office/powerpoint/2010/main" val="9356871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4"/>
        <p:cNvGrpSpPr/>
        <p:nvPr/>
      </p:nvGrpSpPr>
      <p:grpSpPr>
        <a:xfrm>
          <a:off x="0" y="0"/>
          <a:ext cx="0" cy="0"/>
          <a:chOff x="0" y="0"/>
          <a:chExt cx="0" cy="0"/>
        </a:xfrm>
      </p:grpSpPr>
      <p:sp>
        <p:nvSpPr>
          <p:cNvPr id="2965" name="Google Shape;2965;gbee43893fe_1_181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66" name="Google Shape;2966;gbee43893fe_1_181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4537761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652F1279-6CE4-4169-83D3-4483097B6907}" type="slidenum">
              <a:rPr lang="en-US" smtClean="0"/>
              <a:t>3</a:t>
            </a:fld>
            <a:endParaRPr lang="en-US"/>
          </a:p>
        </p:txBody>
      </p:sp>
    </p:spTree>
    <p:extLst>
      <p:ext uri="{BB962C8B-B14F-4D97-AF65-F5344CB8AC3E}">
        <p14:creationId xmlns:p14="http://schemas.microsoft.com/office/powerpoint/2010/main" val="15833367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511DE4-1F61-4B70-A882-8DF26A82019F}" type="slidenum">
              <a:rPr lang="es-ES" smtClean="0"/>
              <a:t>39</a:t>
            </a:fld>
            <a:endParaRPr lang="es-ES"/>
          </a:p>
        </p:txBody>
      </p:sp>
    </p:spTree>
    <p:extLst>
      <p:ext uri="{BB962C8B-B14F-4D97-AF65-F5344CB8AC3E}">
        <p14:creationId xmlns:p14="http://schemas.microsoft.com/office/powerpoint/2010/main" val="20974306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511DE4-1F61-4B70-A882-8DF26A82019F}" type="slidenum">
              <a:rPr lang="es-ES" smtClean="0"/>
              <a:t>46</a:t>
            </a:fld>
            <a:endParaRPr lang="es-ES"/>
          </a:p>
        </p:txBody>
      </p:sp>
    </p:spTree>
    <p:extLst>
      <p:ext uri="{BB962C8B-B14F-4D97-AF65-F5344CB8AC3E}">
        <p14:creationId xmlns:p14="http://schemas.microsoft.com/office/powerpoint/2010/main" val="3420254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E3511DE4-1F61-4B70-A882-8DF26A82019F}" type="slidenum">
              <a:rPr lang="es-ES" smtClean="0"/>
              <a:t>5</a:t>
            </a:fld>
            <a:endParaRPr lang="es-ES"/>
          </a:p>
        </p:txBody>
      </p:sp>
    </p:spTree>
    <p:extLst>
      <p:ext uri="{BB962C8B-B14F-4D97-AF65-F5344CB8AC3E}">
        <p14:creationId xmlns:p14="http://schemas.microsoft.com/office/powerpoint/2010/main" val="6884047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E3511DE4-1F61-4B70-A882-8DF26A82019F}" type="slidenum">
              <a:rPr lang="es-ES" smtClean="0"/>
              <a:t>7</a:t>
            </a:fld>
            <a:endParaRPr lang="es-ES"/>
          </a:p>
        </p:txBody>
      </p:sp>
    </p:spTree>
    <p:extLst>
      <p:ext uri="{BB962C8B-B14F-4D97-AF65-F5344CB8AC3E}">
        <p14:creationId xmlns:p14="http://schemas.microsoft.com/office/powerpoint/2010/main" val="12818563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E3511DE4-1F61-4B70-A882-8DF26A82019F}" type="slidenum">
              <a:rPr lang="es-ES" smtClean="0"/>
              <a:t>9</a:t>
            </a:fld>
            <a:endParaRPr lang="es-ES"/>
          </a:p>
        </p:txBody>
      </p:sp>
    </p:spTree>
    <p:extLst>
      <p:ext uri="{BB962C8B-B14F-4D97-AF65-F5344CB8AC3E}">
        <p14:creationId xmlns:p14="http://schemas.microsoft.com/office/powerpoint/2010/main" val="16112972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E3511DE4-1F61-4B70-A882-8DF26A82019F}" type="slidenum">
              <a:rPr lang="es-ES" smtClean="0"/>
              <a:t>11</a:t>
            </a:fld>
            <a:endParaRPr lang="es-ES"/>
          </a:p>
        </p:txBody>
      </p:sp>
    </p:spTree>
    <p:extLst>
      <p:ext uri="{BB962C8B-B14F-4D97-AF65-F5344CB8AC3E}">
        <p14:creationId xmlns:p14="http://schemas.microsoft.com/office/powerpoint/2010/main" val="31300661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E3511DE4-1F61-4B70-A882-8DF26A82019F}" type="slidenum">
              <a:rPr lang="es-ES" smtClean="0"/>
              <a:t>13</a:t>
            </a:fld>
            <a:endParaRPr lang="es-ES"/>
          </a:p>
        </p:txBody>
      </p:sp>
    </p:spTree>
    <p:extLst>
      <p:ext uri="{BB962C8B-B14F-4D97-AF65-F5344CB8AC3E}">
        <p14:creationId xmlns:p14="http://schemas.microsoft.com/office/powerpoint/2010/main" val="37454718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E3511DE4-1F61-4B70-A882-8DF26A82019F}" type="slidenum">
              <a:rPr lang="es-ES" smtClean="0"/>
              <a:t>15</a:t>
            </a:fld>
            <a:endParaRPr lang="es-ES"/>
          </a:p>
        </p:txBody>
      </p:sp>
    </p:spTree>
    <p:extLst>
      <p:ext uri="{BB962C8B-B14F-4D97-AF65-F5344CB8AC3E}">
        <p14:creationId xmlns:p14="http://schemas.microsoft.com/office/powerpoint/2010/main" val="17707961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E3511DE4-1F61-4B70-A882-8DF26A82019F}" type="slidenum">
              <a:rPr lang="es-ES" smtClean="0"/>
              <a:t>17</a:t>
            </a:fld>
            <a:endParaRPr lang="es-ES"/>
          </a:p>
        </p:txBody>
      </p:sp>
    </p:spTree>
    <p:extLst>
      <p:ext uri="{BB962C8B-B14F-4D97-AF65-F5344CB8AC3E}">
        <p14:creationId xmlns:p14="http://schemas.microsoft.com/office/powerpoint/2010/main" val="6339953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Contents slide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972443" y="287255"/>
            <a:ext cx="11219558" cy="724247"/>
          </a:xfrm>
          <a:prstGeom prst="rect">
            <a:avLst/>
          </a:prstGeom>
        </p:spPr>
        <p:txBody>
          <a:bodyPr anchor="ctr"/>
          <a:lstStyle>
            <a:lvl1pPr marL="0" indent="0" algn="l">
              <a:buNone/>
              <a:defRPr sz="4400" b="0" baseline="0">
                <a:solidFill>
                  <a:schemeClr val="tx1">
                    <a:lumMod val="85000"/>
                    <a:lumOff val="15000"/>
                  </a:schemeClr>
                </a:solidFill>
                <a:latin typeface="+mj-lt"/>
                <a:cs typeface="Arial" pitchFamily="34" charset="0"/>
              </a:defRPr>
            </a:lvl1pPr>
          </a:lstStyle>
          <a:p>
            <a:pPr lvl="0"/>
            <a:r>
              <a:rPr lang="en-US" altLang="ko-KR" dirty="0"/>
              <a:t>BASIC LAYOUT</a:t>
            </a:r>
          </a:p>
        </p:txBody>
      </p:sp>
      <p:sp>
        <p:nvSpPr>
          <p:cNvPr id="133" name="Rectangle 132">
            <a:extLst>
              <a:ext uri="{FF2B5EF4-FFF2-40B4-BE49-F238E27FC236}">
                <a16:creationId xmlns:a16="http://schemas.microsoft.com/office/drawing/2014/main" id="{29B7AB3E-6B5F-42B3-9E57-8633EC06F9E0}"/>
              </a:ext>
            </a:extLst>
          </p:cNvPr>
          <p:cNvSpPr/>
          <p:nvPr userDrawn="1"/>
        </p:nvSpPr>
        <p:spPr>
          <a:xfrm>
            <a:off x="272952" y="287255"/>
            <a:ext cx="368489" cy="72424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4" name="Rectangle 133">
            <a:extLst>
              <a:ext uri="{FF2B5EF4-FFF2-40B4-BE49-F238E27FC236}">
                <a16:creationId xmlns:a16="http://schemas.microsoft.com/office/drawing/2014/main" id="{CAF7A862-2343-40B9-BBA2-62AB9F6250A3}"/>
              </a:ext>
            </a:extLst>
          </p:cNvPr>
          <p:cNvSpPr/>
          <p:nvPr userDrawn="1"/>
        </p:nvSpPr>
        <p:spPr>
          <a:xfrm>
            <a:off x="-4" y="287254"/>
            <a:ext cx="191071" cy="72424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 name="Grupo 2">
            <a:extLst>
              <a:ext uri="{FF2B5EF4-FFF2-40B4-BE49-F238E27FC236}">
                <a16:creationId xmlns:a16="http://schemas.microsoft.com/office/drawing/2014/main" id="{FA986D30-9644-A90D-C6D4-665733FC50B1}"/>
              </a:ext>
            </a:extLst>
          </p:cNvPr>
          <p:cNvGrpSpPr/>
          <p:nvPr userDrawn="1"/>
        </p:nvGrpSpPr>
        <p:grpSpPr>
          <a:xfrm>
            <a:off x="0" y="5708961"/>
            <a:ext cx="12192000" cy="1158274"/>
            <a:chOff x="0" y="5708961"/>
            <a:chExt cx="12192000" cy="1158274"/>
          </a:xfrm>
        </p:grpSpPr>
        <p:sp>
          <p:nvSpPr>
            <p:cNvPr id="10" name="Rectangle 9">
              <a:extLst>
                <a:ext uri="{FF2B5EF4-FFF2-40B4-BE49-F238E27FC236}">
                  <a16:creationId xmlns:a16="http://schemas.microsoft.com/office/drawing/2014/main" id="{D7DB0ECD-F65B-48DE-891A-862D5ACE45DD}"/>
                </a:ext>
              </a:extLst>
            </p:cNvPr>
            <p:cNvSpPr/>
            <p:nvPr userDrawn="1"/>
          </p:nvSpPr>
          <p:spPr>
            <a:xfrm>
              <a:off x="0" y="6730111"/>
              <a:ext cx="12192000" cy="13712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9" name="Grupo 138">
              <a:extLst>
                <a:ext uri="{FF2B5EF4-FFF2-40B4-BE49-F238E27FC236}">
                  <a16:creationId xmlns:a16="http://schemas.microsoft.com/office/drawing/2014/main" id="{E684EAF7-A7D9-4B02-AE81-42D5C56B1FCD}"/>
                </a:ext>
              </a:extLst>
            </p:cNvPr>
            <p:cNvGrpSpPr/>
            <p:nvPr userDrawn="1"/>
          </p:nvGrpSpPr>
          <p:grpSpPr>
            <a:xfrm>
              <a:off x="11220994" y="5708961"/>
              <a:ext cx="814253" cy="1034213"/>
              <a:chOff x="10910888" y="5103812"/>
              <a:chExt cx="1281113" cy="1627189"/>
            </a:xfrm>
            <a:solidFill>
              <a:srgbClr val="0070C0"/>
            </a:solidFill>
          </p:grpSpPr>
          <p:sp>
            <p:nvSpPr>
              <p:cNvPr id="7" name="Freeform 5">
                <a:extLst>
                  <a:ext uri="{FF2B5EF4-FFF2-40B4-BE49-F238E27FC236}">
                    <a16:creationId xmlns:a16="http://schemas.microsoft.com/office/drawing/2014/main" id="{43AFD3BA-DAE4-4797-A51C-8546B3411A4E}"/>
                  </a:ext>
                </a:extLst>
              </p:cNvPr>
              <p:cNvSpPr>
                <a:spLocks noEditPoints="1"/>
              </p:cNvSpPr>
              <p:nvPr userDrawn="1"/>
            </p:nvSpPr>
            <p:spPr bwMode="auto">
              <a:xfrm>
                <a:off x="10910888" y="5103812"/>
                <a:ext cx="1281113" cy="1627188"/>
              </a:xfrm>
              <a:custGeom>
                <a:avLst/>
                <a:gdLst>
                  <a:gd name="T0" fmla="*/ 856 w 856"/>
                  <a:gd name="T1" fmla="*/ 1061 h 1088"/>
                  <a:gd name="T2" fmla="*/ 856 w 856"/>
                  <a:gd name="T3" fmla="*/ 1088 h 1088"/>
                  <a:gd name="T4" fmla="*/ 779 w 856"/>
                  <a:gd name="T5" fmla="*/ 1088 h 1088"/>
                  <a:gd name="T6" fmla="*/ 779 w 856"/>
                  <a:gd name="T7" fmla="*/ 1065 h 1088"/>
                  <a:gd name="T8" fmla="*/ 779 w 856"/>
                  <a:gd name="T9" fmla="*/ 632 h 1088"/>
                  <a:gd name="T10" fmla="*/ 762 w 856"/>
                  <a:gd name="T11" fmla="*/ 605 h 1088"/>
                  <a:gd name="T12" fmla="*/ 546 w 856"/>
                  <a:gd name="T13" fmla="*/ 507 h 1088"/>
                  <a:gd name="T14" fmla="*/ 527 w 856"/>
                  <a:gd name="T15" fmla="*/ 501 h 1088"/>
                  <a:gd name="T16" fmla="*/ 527 w 856"/>
                  <a:gd name="T17" fmla="*/ 1088 h 1088"/>
                  <a:gd name="T18" fmla="*/ 0 w 856"/>
                  <a:gd name="T19" fmla="*/ 1088 h 1088"/>
                  <a:gd name="T20" fmla="*/ 0 w 856"/>
                  <a:gd name="T21" fmla="*/ 1058 h 1088"/>
                  <a:gd name="T22" fmla="*/ 27 w 856"/>
                  <a:gd name="T23" fmla="*/ 1056 h 1088"/>
                  <a:gd name="T24" fmla="*/ 27 w 856"/>
                  <a:gd name="T25" fmla="*/ 1029 h 1088"/>
                  <a:gd name="T26" fmla="*/ 27 w 856"/>
                  <a:gd name="T27" fmla="*/ 203 h 1088"/>
                  <a:gd name="T28" fmla="*/ 51 w 856"/>
                  <a:gd name="T29" fmla="*/ 131 h 1088"/>
                  <a:gd name="T30" fmla="*/ 155 w 856"/>
                  <a:gd name="T31" fmla="*/ 10 h 1088"/>
                  <a:gd name="T32" fmla="*/ 176 w 856"/>
                  <a:gd name="T33" fmla="*/ 5 h 1088"/>
                  <a:gd name="T34" fmla="*/ 441 w 856"/>
                  <a:gd name="T35" fmla="*/ 132 h 1088"/>
                  <a:gd name="T36" fmla="*/ 455 w 856"/>
                  <a:gd name="T37" fmla="*/ 155 h 1088"/>
                  <a:gd name="T38" fmla="*/ 454 w 856"/>
                  <a:gd name="T39" fmla="*/ 257 h 1088"/>
                  <a:gd name="T40" fmla="*/ 472 w 856"/>
                  <a:gd name="T41" fmla="*/ 287 h 1088"/>
                  <a:gd name="T42" fmla="*/ 624 w 856"/>
                  <a:gd name="T43" fmla="*/ 360 h 1088"/>
                  <a:gd name="T44" fmla="*/ 636 w 856"/>
                  <a:gd name="T45" fmla="*/ 379 h 1088"/>
                  <a:gd name="T46" fmla="*/ 636 w 856"/>
                  <a:gd name="T47" fmla="*/ 461 h 1088"/>
                  <a:gd name="T48" fmla="*/ 657 w 856"/>
                  <a:gd name="T49" fmla="*/ 494 h 1088"/>
                  <a:gd name="T50" fmla="*/ 822 w 856"/>
                  <a:gd name="T51" fmla="*/ 568 h 1088"/>
                  <a:gd name="T52" fmla="*/ 836 w 856"/>
                  <a:gd name="T53" fmla="*/ 589 h 1088"/>
                  <a:gd name="T54" fmla="*/ 835 w 856"/>
                  <a:gd name="T55" fmla="*/ 937 h 1088"/>
                  <a:gd name="T56" fmla="*/ 837 w 856"/>
                  <a:gd name="T57" fmla="*/ 1042 h 1088"/>
                  <a:gd name="T58" fmla="*/ 850 w 856"/>
                  <a:gd name="T59" fmla="*/ 1061 h 1088"/>
                  <a:gd name="T60" fmla="*/ 856 w 856"/>
                  <a:gd name="T61" fmla="*/ 1061 h 1088"/>
                  <a:gd name="T62" fmla="*/ 163 w 856"/>
                  <a:gd name="T63" fmla="*/ 1057 h 1088"/>
                  <a:gd name="T64" fmla="*/ 187 w 856"/>
                  <a:gd name="T65" fmla="*/ 1057 h 1088"/>
                  <a:gd name="T66" fmla="*/ 211 w 856"/>
                  <a:gd name="T67" fmla="*/ 1033 h 1088"/>
                  <a:gd name="T68" fmla="*/ 213 w 856"/>
                  <a:gd name="T69" fmla="*/ 751 h 1088"/>
                  <a:gd name="T70" fmla="*/ 211 w 856"/>
                  <a:gd name="T71" fmla="*/ 405 h 1088"/>
                  <a:gd name="T72" fmla="*/ 223 w 856"/>
                  <a:gd name="T73" fmla="*/ 373 h 1088"/>
                  <a:gd name="T74" fmla="*/ 335 w 856"/>
                  <a:gd name="T75" fmla="*/ 239 h 1088"/>
                  <a:gd name="T76" fmla="*/ 364 w 856"/>
                  <a:gd name="T77" fmla="*/ 234 h 1088"/>
                  <a:gd name="T78" fmla="*/ 408 w 856"/>
                  <a:gd name="T79" fmla="*/ 255 h 1088"/>
                  <a:gd name="T80" fmla="*/ 408 w 856"/>
                  <a:gd name="T81" fmla="*/ 185 h 1088"/>
                  <a:gd name="T82" fmla="*/ 393 w 856"/>
                  <a:gd name="T83" fmla="*/ 160 h 1088"/>
                  <a:gd name="T84" fmla="*/ 193 w 856"/>
                  <a:gd name="T85" fmla="*/ 65 h 1088"/>
                  <a:gd name="T86" fmla="*/ 163 w 856"/>
                  <a:gd name="T87" fmla="*/ 51 h 1088"/>
                  <a:gd name="T88" fmla="*/ 163 w 856"/>
                  <a:gd name="T89" fmla="*/ 1057 h 1088"/>
                  <a:gd name="T90" fmla="*/ 347 w 856"/>
                  <a:gd name="T91" fmla="*/ 278 h 1088"/>
                  <a:gd name="T92" fmla="*/ 347 w 856"/>
                  <a:gd name="T93" fmla="*/ 1056 h 1088"/>
                  <a:gd name="T94" fmla="*/ 392 w 856"/>
                  <a:gd name="T95" fmla="*/ 1056 h 1088"/>
                  <a:gd name="T96" fmla="*/ 392 w 856"/>
                  <a:gd name="T97" fmla="*/ 1025 h 1088"/>
                  <a:gd name="T98" fmla="*/ 392 w 856"/>
                  <a:gd name="T99" fmla="*/ 597 h 1088"/>
                  <a:gd name="T100" fmla="*/ 401 w 856"/>
                  <a:gd name="T101" fmla="*/ 571 h 1088"/>
                  <a:gd name="T102" fmla="*/ 521 w 856"/>
                  <a:gd name="T103" fmla="*/ 446 h 1088"/>
                  <a:gd name="T104" fmla="*/ 542 w 856"/>
                  <a:gd name="T105" fmla="*/ 442 h 1088"/>
                  <a:gd name="T106" fmla="*/ 591 w 856"/>
                  <a:gd name="T107" fmla="*/ 464 h 1088"/>
                  <a:gd name="T108" fmla="*/ 591 w 856"/>
                  <a:gd name="T109" fmla="*/ 412 h 1088"/>
                  <a:gd name="T110" fmla="*/ 574 w 856"/>
                  <a:gd name="T111" fmla="*/ 385 h 1088"/>
                  <a:gd name="T112" fmla="*/ 419 w 856"/>
                  <a:gd name="T113" fmla="*/ 312 h 1088"/>
                  <a:gd name="T114" fmla="*/ 347 w 856"/>
                  <a:gd name="T115" fmla="*/ 278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6" h="1088">
                    <a:moveTo>
                      <a:pt x="856" y="1061"/>
                    </a:moveTo>
                    <a:cubicBezTo>
                      <a:pt x="856" y="1069"/>
                      <a:pt x="856" y="1078"/>
                      <a:pt x="856" y="1088"/>
                    </a:cubicBezTo>
                    <a:cubicBezTo>
                      <a:pt x="831" y="1088"/>
                      <a:pt x="806" y="1088"/>
                      <a:pt x="779" y="1088"/>
                    </a:cubicBezTo>
                    <a:cubicBezTo>
                      <a:pt x="779" y="1080"/>
                      <a:pt x="779" y="1073"/>
                      <a:pt x="779" y="1065"/>
                    </a:cubicBezTo>
                    <a:cubicBezTo>
                      <a:pt x="779" y="921"/>
                      <a:pt x="779" y="776"/>
                      <a:pt x="779" y="632"/>
                    </a:cubicBezTo>
                    <a:cubicBezTo>
                      <a:pt x="779" y="618"/>
                      <a:pt x="775" y="611"/>
                      <a:pt x="762" y="605"/>
                    </a:cubicBezTo>
                    <a:cubicBezTo>
                      <a:pt x="690" y="573"/>
                      <a:pt x="618" y="540"/>
                      <a:pt x="546" y="507"/>
                    </a:cubicBezTo>
                    <a:cubicBezTo>
                      <a:pt x="541" y="505"/>
                      <a:pt x="535" y="503"/>
                      <a:pt x="527" y="501"/>
                    </a:cubicBezTo>
                    <a:cubicBezTo>
                      <a:pt x="527" y="697"/>
                      <a:pt x="527" y="892"/>
                      <a:pt x="527" y="1088"/>
                    </a:cubicBezTo>
                    <a:cubicBezTo>
                      <a:pt x="351" y="1088"/>
                      <a:pt x="176" y="1088"/>
                      <a:pt x="0" y="1088"/>
                    </a:cubicBezTo>
                    <a:cubicBezTo>
                      <a:pt x="0" y="1078"/>
                      <a:pt x="0" y="1069"/>
                      <a:pt x="0" y="1058"/>
                    </a:cubicBezTo>
                    <a:cubicBezTo>
                      <a:pt x="9" y="1057"/>
                      <a:pt x="16" y="1057"/>
                      <a:pt x="27" y="1056"/>
                    </a:cubicBezTo>
                    <a:cubicBezTo>
                      <a:pt x="27" y="1047"/>
                      <a:pt x="27" y="1038"/>
                      <a:pt x="27" y="1029"/>
                    </a:cubicBezTo>
                    <a:cubicBezTo>
                      <a:pt x="27" y="754"/>
                      <a:pt x="28" y="478"/>
                      <a:pt x="27" y="203"/>
                    </a:cubicBezTo>
                    <a:cubicBezTo>
                      <a:pt x="27" y="175"/>
                      <a:pt x="32" y="152"/>
                      <a:pt x="51" y="131"/>
                    </a:cubicBezTo>
                    <a:cubicBezTo>
                      <a:pt x="87" y="92"/>
                      <a:pt x="121" y="51"/>
                      <a:pt x="155" y="10"/>
                    </a:cubicBezTo>
                    <a:cubicBezTo>
                      <a:pt x="162" y="2"/>
                      <a:pt x="167" y="0"/>
                      <a:pt x="176" y="5"/>
                    </a:cubicBezTo>
                    <a:cubicBezTo>
                      <a:pt x="264" y="48"/>
                      <a:pt x="353" y="90"/>
                      <a:pt x="441" y="132"/>
                    </a:cubicBezTo>
                    <a:cubicBezTo>
                      <a:pt x="451" y="136"/>
                      <a:pt x="455" y="143"/>
                      <a:pt x="455" y="155"/>
                    </a:cubicBezTo>
                    <a:cubicBezTo>
                      <a:pt x="453" y="189"/>
                      <a:pt x="455" y="223"/>
                      <a:pt x="454" y="257"/>
                    </a:cubicBezTo>
                    <a:cubicBezTo>
                      <a:pt x="453" y="272"/>
                      <a:pt x="457" y="280"/>
                      <a:pt x="472" y="287"/>
                    </a:cubicBezTo>
                    <a:cubicBezTo>
                      <a:pt x="523" y="310"/>
                      <a:pt x="574" y="334"/>
                      <a:pt x="624" y="360"/>
                    </a:cubicBezTo>
                    <a:cubicBezTo>
                      <a:pt x="630" y="363"/>
                      <a:pt x="636" y="372"/>
                      <a:pt x="636" y="379"/>
                    </a:cubicBezTo>
                    <a:cubicBezTo>
                      <a:pt x="638" y="406"/>
                      <a:pt x="638" y="434"/>
                      <a:pt x="636" y="461"/>
                    </a:cubicBezTo>
                    <a:cubicBezTo>
                      <a:pt x="636" y="478"/>
                      <a:pt x="640" y="487"/>
                      <a:pt x="657" y="494"/>
                    </a:cubicBezTo>
                    <a:cubicBezTo>
                      <a:pt x="713" y="518"/>
                      <a:pt x="767" y="544"/>
                      <a:pt x="822" y="568"/>
                    </a:cubicBezTo>
                    <a:cubicBezTo>
                      <a:pt x="833" y="573"/>
                      <a:pt x="836" y="578"/>
                      <a:pt x="836" y="589"/>
                    </a:cubicBezTo>
                    <a:cubicBezTo>
                      <a:pt x="836" y="705"/>
                      <a:pt x="835" y="821"/>
                      <a:pt x="835" y="937"/>
                    </a:cubicBezTo>
                    <a:cubicBezTo>
                      <a:pt x="835" y="972"/>
                      <a:pt x="835" y="1007"/>
                      <a:pt x="837" y="1042"/>
                    </a:cubicBezTo>
                    <a:cubicBezTo>
                      <a:pt x="837" y="1049"/>
                      <a:pt x="845" y="1055"/>
                      <a:pt x="850" y="1061"/>
                    </a:cubicBezTo>
                    <a:cubicBezTo>
                      <a:pt x="852" y="1061"/>
                      <a:pt x="854" y="1061"/>
                      <a:pt x="856" y="1061"/>
                    </a:cubicBezTo>
                    <a:close/>
                    <a:moveTo>
                      <a:pt x="163" y="1057"/>
                    </a:moveTo>
                    <a:cubicBezTo>
                      <a:pt x="173" y="1057"/>
                      <a:pt x="180" y="1056"/>
                      <a:pt x="187" y="1057"/>
                    </a:cubicBezTo>
                    <a:cubicBezTo>
                      <a:pt x="207" y="1060"/>
                      <a:pt x="211" y="1052"/>
                      <a:pt x="211" y="1033"/>
                    </a:cubicBezTo>
                    <a:cubicBezTo>
                      <a:pt x="211" y="939"/>
                      <a:pt x="213" y="845"/>
                      <a:pt x="213" y="751"/>
                    </a:cubicBezTo>
                    <a:cubicBezTo>
                      <a:pt x="213" y="636"/>
                      <a:pt x="211" y="521"/>
                      <a:pt x="211" y="405"/>
                    </a:cubicBezTo>
                    <a:cubicBezTo>
                      <a:pt x="211" y="395"/>
                      <a:pt x="216" y="382"/>
                      <a:pt x="223" y="373"/>
                    </a:cubicBezTo>
                    <a:cubicBezTo>
                      <a:pt x="260" y="328"/>
                      <a:pt x="298" y="285"/>
                      <a:pt x="335" y="239"/>
                    </a:cubicBezTo>
                    <a:cubicBezTo>
                      <a:pt x="345" y="228"/>
                      <a:pt x="352" y="228"/>
                      <a:pt x="364" y="234"/>
                    </a:cubicBezTo>
                    <a:cubicBezTo>
                      <a:pt x="377" y="241"/>
                      <a:pt x="391" y="247"/>
                      <a:pt x="408" y="255"/>
                    </a:cubicBezTo>
                    <a:cubicBezTo>
                      <a:pt x="408" y="229"/>
                      <a:pt x="407" y="207"/>
                      <a:pt x="408" y="185"/>
                    </a:cubicBezTo>
                    <a:cubicBezTo>
                      <a:pt x="408" y="173"/>
                      <a:pt x="405" y="166"/>
                      <a:pt x="393" y="160"/>
                    </a:cubicBezTo>
                    <a:cubicBezTo>
                      <a:pt x="326" y="129"/>
                      <a:pt x="260" y="97"/>
                      <a:pt x="193" y="65"/>
                    </a:cubicBezTo>
                    <a:cubicBezTo>
                      <a:pt x="184" y="60"/>
                      <a:pt x="175" y="56"/>
                      <a:pt x="163" y="51"/>
                    </a:cubicBezTo>
                    <a:cubicBezTo>
                      <a:pt x="163" y="387"/>
                      <a:pt x="163" y="720"/>
                      <a:pt x="163" y="1057"/>
                    </a:cubicBezTo>
                    <a:close/>
                    <a:moveTo>
                      <a:pt x="347" y="278"/>
                    </a:moveTo>
                    <a:cubicBezTo>
                      <a:pt x="347" y="539"/>
                      <a:pt x="347" y="797"/>
                      <a:pt x="347" y="1056"/>
                    </a:cubicBezTo>
                    <a:cubicBezTo>
                      <a:pt x="363" y="1056"/>
                      <a:pt x="376" y="1056"/>
                      <a:pt x="392" y="1056"/>
                    </a:cubicBezTo>
                    <a:cubicBezTo>
                      <a:pt x="392" y="1045"/>
                      <a:pt x="392" y="1035"/>
                      <a:pt x="392" y="1025"/>
                    </a:cubicBezTo>
                    <a:cubicBezTo>
                      <a:pt x="392" y="883"/>
                      <a:pt x="392" y="740"/>
                      <a:pt x="392" y="597"/>
                    </a:cubicBezTo>
                    <a:cubicBezTo>
                      <a:pt x="392" y="588"/>
                      <a:pt x="395" y="577"/>
                      <a:pt x="401" y="571"/>
                    </a:cubicBezTo>
                    <a:cubicBezTo>
                      <a:pt x="440" y="528"/>
                      <a:pt x="480" y="487"/>
                      <a:pt x="521" y="446"/>
                    </a:cubicBezTo>
                    <a:cubicBezTo>
                      <a:pt x="525" y="442"/>
                      <a:pt x="536" y="440"/>
                      <a:pt x="542" y="442"/>
                    </a:cubicBezTo>
                    <a:cubicBezTo>
                      <a:pt x="558" y="447"/>
                      <a:pt x="573" y="455"/>
                      <a:pt x="591" y="464"/>
                    </a:cubicBezTo>
                    <a:cubicBezTo>
                      <a:pt x="591" y="444"/>
                      <a:pt x="590" y="428"/>
                      <a:pt x="591" y="412"/>
                    </a:cubicBezTo>
                    <a:cubicBezTo>
                      <a:pt x="593" y="397"/>
                      <a:pt x="586" y="391"/>
                      <a:pt x="574" y="385"/>
                    </a:cubicBezTo>
                    <a:cubicBezTo>
                      <a:pt x="522" y="361"/>
                      <a:pt x="471" y="336"/>
                      <a:pt x="419" y="312"/>
                    </a:cubicBezTo>
                    <a:cubicBezTo>
                      <a:pt x="396" y="300"/>
                      <a:pt x="373" y="290"/>
                      <a:pt x="347" y="2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
              </a:p>
            </p:txBody>
          </p:sp>
          <p:sp>
            <p:nvSpPr>
              <p:cNvPr id="8" name="Freeform 6">
                <a:extLst>
                  <a:ext uri="{FF2B5EF4-FFF2-40B4-BE49-F238E27FC236}">
                    <a16:creationId xmlns:a16="http://schemas.microsoft.com/office/drawing/2014/main" id="{051DA5C9-1155-42DB-9506-B86162511789}"/>
                  </a:ext>
                </a:extLst>
              </p:cNvPr>
              <p:cNvSpPr>
                <a:spLocks/>
              </p:cNvSpPr>
              <p:nvPr userDrawn="1"/>
            </p:nvSpPr>
            <p:spPr bwMode="auto">
              <a:xfrm>
                <a:off x="11787188" y="5986463"/>
                <a:ext cx="231775" cy="193675"/>
              </a:xfrm>
              <a:custGeom>
                <a:avLst/>
                <a:gdLst>
                  <a:gd name="T0" fmla="*/ 153 w 155"/>
                  <a:gd name="T1" fmla="*/ 130 h 130"/>
                  <a:gd name="T2" fmla="*/ 7 w 155"/>
                  <a:gd name="T3" fmla="*/ 84 h 130"/>
                  <a:gd name="T4" fmla="*/ 0 w 155"/>
                  <a:gd name="T5" fmla="*/ 74 h 130"/>
                  <a:gd name="T6" fmla="*/ 0 w 155"/>
                  <a:gd name="T7" fmla="*/ 0 h 130"/>
                  <a:gd name="T8" fmla="*/ 63 w 155"/>
                  <a:gd name="T9" fmla="*/ 28 h 130"/>
                  <a:gd name="T10" fmla="*/ 139 w 155"/>
                  <a:gd name="T11" fmla="*/ 63 h 130"/>
                  <a:gd name="T12" fmla="*/ 154 w 155"/>
                  <a:gd name="T13" fmla="*/ 86 h 130"/>
                  <a:gd name="T14" fmla="*/ 153 w 155"/>
                  <a:gd name="T15" fmla="*/ 130 h 1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 h="130">
                    <a:moveTo>
                      <a:pt x="153" y="130"/>
                    </a:moveTo>
                    <a:cubicBezTo>
                      <a:pt x="103" y="114"/>
                      <a:pt x="55" y="100"/>
                      <a:pt x="7" y="84"/>
                    </a:cubicBezTo>
                    <a:cubicBezTo>
                      <a:pt x="4" y="83"/>
                      <a:pt x="0" y="78"/>
                      <a:pt x="0" y="74"/>
                    </a:cubicBezTo>
                    <a:cubicBezTo>
                      <a:pt x="0" y="51"/>
                      <a:pt x="0" y="27"/>
                      <a:pt x="0" y="0"/>
                    </a:cubicBezTo>
                    <a:cubicBezTo>
                      <a:pt x="23" y="10"/>
                      <a:pt x="43" y="19"/>
                      <a:pt x="63" y="28"/>
                    </a:cubicBezTo>
                    <a:cubicBezTo>
                      <a:pt x="89" y="39"/>
                      <a:pt x="114" y="51"/>
                      <a:pt x="139" y="63"/>
                    </a:cubicBezTo>
                    <a:cubicBezTo>
                      <a:pt x="149" y="67"/>
                      <a:pt x="155" y="73"/>
                      <a:pt x="154" y="86"/>
                    </a:cubicBezTo>
                    <a:cubicBezTo>
                      <a:pt x="152" y="99"/>
                      <a:pt x="153" y="113"/>
                      <a:pt x="153" y="1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
              </a:p>
            </p:txBody>
          </p:sp>
          <p:sp>
            <p:nvSpPr>
              <p:cNvPr id="136" name="Freeform 7">
                <a:extLst>
                  <a:ext uri="{FF2B5EF4-FFF2-40B4-BE49-F238E27FC236}">
                    <a16:creationId xmlns:a16="http://schemas.microsoft.com/office/drawing/2014/main" id="{31ECAE0E-A631-4213-8BD6-01447F8B2CD2}"/>
                  </a:ext>
                </a:extLst>
              </p:cNvPr>
              <p:cNvSpPr>
                <a:spLocks/>
              </p:cNvSpPr>
              <p:nvPr userDrawn="1"/>
            </p:nvSpPr>
            <p:spPr bwMode="auto">
              <a:xfrm>
                <a:off x="11788775" y="6634163"/>
                <a:ext cx="225425" cy="96838"/>
              </a:xfrm>
              <a:custGeom>
                <a:avLst/>
                <a:gdLst>
                  <a:gd name="T0" fmla="*/ 150 w 150"/>
                  <a:gd name="T1" fmla="*/ 0 h 65"/>
                  <a:gd name="T2" fmla="*/ 150 w 150"/>
                  <a:gd name="T3" fmla="*/ 65 h 65"/>
                  <a:gd name="T4" fmla="*/ 0 w 150"/>
                  <a:gd name="T5" fmla="*/ 65 h 65"/>
                  <a:gd name="T6" fmla="*/ 0 w 150"/>
                  <a:gd name="T7" fmla="*/ 0 h 65"/>
                  <a:gd name="T8" fmla="*/ 150 w 150"/>
                  <a:gd name="T9" fmla="*/ 0 h 65"/>
                </a:gdLst>
                <a:ahLst/>
                <a:cxnLst>
                  <a:cxn ang="0">
                    <a:pos x="T0" y="T1"/>
                  </a:cxn>
                  <a:cxn ang="0">
                    <a:pos x="T2" y="T3"/>
                  </a:cxn>
                  <a:cxn ang="0">
                    <a:pos x="T4" y="T5"/>
                  </a:cxn>
                  <a:cxn ang="0">
                    <a:pos x="T6" y="T7"/>
                  </a:cxn>
                  <a:cxn ang="0">
                    <a:pos x="T8" y="T9"/>
                  </a:cxn>
                </a:cxnLst>
                <a:rect l="0" t="0" r="r" b="b"/>
                <a:pathLst>
                  <a:path w="150" h="65">
                    <a:moveTo>
                      <a:pt x="150" y="0"/>
                    </a:moveTo>
                    <a:cubicBezTo>
                      <a:pt x="150" y="23"/>
                      <a:pt x="150" y="43"/>
                      <a:pt x="150" y="65"/>
                    </a:cubicBezTo>
                    <a:cubicBezTo>
                      <a:pt x="100" y="65"/>
                      <a:pt x="51" y="65"/>
                      <a:pt x="0" y="65"/>
                    </a:cubicBezTo>
                    <a:cubicBezTo>
                      <a:pt x="0" y="43"/>
                      <a:pt x="0" y="22"/>
                      <a:pt x="0" y="0"/>
                    </a:cubicBezTo>
                    <a:cubicBezTo>
                      <a:pt x="50" y="0"/>
                      <a:pt x="100" y="0"/>
                      <a:pt x="1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
              </a:p>
            </p:txBody>
          </p:sp>
          <p:sp>
            <p:nvSpPr>
              <p:cNvPr id="137" name="Freeform 8">
                <a:extLst>
                  <a:ext uri="{FF2B5EF4-FFF2-40B4-BE49-F238E27FC236}">
                    <a16:creationId xmlns:a16="http://schemas.microsoft.com/office/drawing/2014/main" id="{D451F610-89BD-4942-8C3A-73225665956B}"/>
                  </a:ext>
                </a:extLst>
              </p:cNvPr>
              <p:cNvSpPr>
                <a:spLocks/>
              </p:cNvSpPr>
              <p:nvPr userDrawn="1"/>
            </p:nvSpPr>
            <p:spPr bwMode="auto">
              <a:xfrm>
                <a:off x="11787188" y="6211888"/>
                <a:ext cx="230188" cy="142875"/>
              </a:xfrm>
              <a:custGeom>
                <a:avLst/>
                <a:gdLst>
                  <a:gd name="T0" fmla="*/ 153 w 154"/>
                  <a:gd name="T1" fmla="*/ 95 h 95"/>
                  <a:gd name="T2" fmla="*/ 12 w 154"/>
                  <a:gd name="T3" fmla="*/ 79 h 95"/>
                  <a:gd name="T4" fmla="*/ 1 w 154"/>
                  <a:gd name="T5" fmla="*/ 67 h 95"/>
                  <a:gd name="T6" fmla="*/ 1 w 154"/>
                  <a:gd name="T7" fmla="*/ 0 h 95"/>
                  <a:gd name="T8" fmla="*/ 51 w 154"/>
                  <a:gd name="T9" fmla="*/ 13 h 95"/>
                  <a:gd name="T10" fmla="*/ 138 w 154"/>
                  <a:gd name="T11" fmla="*/ 36 h 95"/>
                  <a:gd name="T12" fmla="*/ 153 w 154"/>
                  <a:gd name="T13" fmla="*/ 56 h 95"/>
                  <a:gd name="T14" fmla="*/ 153 w 154"/>
                  <a:gd name="T15" fmla="*/ 95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4" h="95">
                    <a:moveTo>
                      <a:pt x="153" y="95"/>
                    </a:moveTo>
                    <a:cubicBezTo>
                      <a:pt x="105" y="90"/>
                      <a:pt x="58" y="85"/>
                      <a:pt x="12" y="79"/>
                    </a:cubicBezTo>
                    <a:cubicBezTo>
                      <a:pt x="7" y="79"/>
                      <a:pt x="1" y="71"/>
                      <a:pt x="1" y="67"/>
                    </a:cubicBezTo>
                    <a:cubicBezTo>
                      <a:pt x="0" y="46"/>
                      <a:pt x="1" y="24"/>
                      <a:pt x="1" y="0"/>
                    </a:cubicBezTo>
                    <a:cubicBezTo>
                      <a:pt x="19" y="5"/>
                      <a:pt x="35" y="8"/>
                      <a:pt x="51" y="13"/>
                    </a:cubicBezTo>
                    <a:cubicBezTo>
                      <a:pt x="80" y="20"/>
                      <a:pt x="109" y="29"/>
                      <a:pt x="138" y="36"/>
                    </a:cubicBezTo>
                    <a:cubicBezTo>
                      <a:pt x="151" y="39"/>
                      <a:pt x="154" y="44"/>
                      <a:pt x="153" y="56"/>
                    </a:cubicBezTo>
                    <a:cubicBezTo>
                      <a:pt x="152" y="69"/>
                      <a:pt x="153" y="81"/>
                      <a:pt x="153"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
              </a:p>
            </p:txBody>
          </p:sp>
          <p:sp>
            <p:nvSpPr>
              <p:cNvPr id="138" name="Freeform 9">
                <a:extLst>
                  <a:ext uri="{FF2B5EF4-FFF2-40B4-BE49-F238E27FC236}">
                    <a16:creationId xmlns:a16="http://schemas.microsoft.com/office/drawing/2014/main" id="{908B87C2-76EF-426D-B237-699B91F5662B}"/>
                  </a:ext>
                </a:extLst>
              </p:cNvPr>
              <p:cNvSpPr>
                <a:spLocks/>
              </p:cNvSpPr>
              <p:nvPr userDrawn="1"/>
            </p:nvSpPr>
            <p:spPr bwMode="auto">
              <a:xfrm>
                <a:off x="11787188" y="6427788"/>
                <a:ext cx="227013" cy="100013"/>
              </a:xfrm>
              <a:custGeom>
                <a:avLst/>
                <a:gdLst>
                  <a:gd name="T0" fmla="*/ 152 w 152"/>
                  <a:gd name="T1" fmla="*/ 12 h 67"/>
                  <a:gd name="T2" fmla="*/ 152 w 152"/>
                  <a:gd name="T3" fmla="*/ 67 h 67"/>
                  <a:gd name="T4" fmla="*/ 1 w 152"/>
                  <a:gd name="T5" fmla="*/ 67 h 67"/>
                  <a:gd name="T6" fmla="*/ 1 w 152"/>
                  <a:gd name="T7" fmla="*/ 10 h 67"/>
                  <a:gd name="T8" fmla="*/ 12 w 152"/>
                  <a:gd name="T9" fmla="*/ 0 h 67"/>
                  <a:gd name="T10" fmla="*/ 152 w 152"/>
                  <a:gd name="T11" fmla="*/ 12 h 67"/>
                </a:gdLst>
                <a:ahLst/>
                <a:cxnLst>
                  <a:cxn ang="0">
                    <a:pos x="T0" y="T1"/>
                  </a:cxn>
                  <a:cxn ang="0">
                    <a:pos x="T2" y="T3"/>
                  </a:cxn>
                  <a:cxn ang="0">
                    <a:pos x="T4" y="T5"/>
                  </a:cxn>
                  <a:cxn ang="0">
                    <a:pos x="T6" y="T7"/>
                  </a:cxn>
                  <a:cxn ang="0">
                    <a:pos x="T8" y="T9"/>
                  </a:cxn>
                  <a:cxn ang="0">
                    <a:pos x="T10" y="T11"/>
                  </a:cxn>
                </a:cxnLst>
                <a:rect l="0" t="0" r="r" b="b"/>
                <a:pathLst>
                  <a:path w="152" h="67">
                    <a:moveTo>
                      <a:pt x="152" y="12"/>
                    </a:moveTo>
                    <a:cubicBezTo>
                      <a:pt x="152" y="31"/>
                      <a:pt x="152" y="48"/>
                      <a:pt x="152" y="67"/>
                    </a:cubicBezTo>
                    <a:cubicBezTo>
                      <a:pt x="102" y="67"/>
                      <a:pt x="52" y="67"/>
                      <a:pt x="1" y="67"/>
                    </a:cubicBezTo>
                    <a:cubicBezTo>
                      <a:pt x="1" y="48"/>
                      <a:pt x="0" y="29"/>
                      <a:pt x="1" y="10"/>
                    </a:cubicBezTo>
                    <a:cubicBezTo>
                      <a:pt x="1" y="6"/>
                      <a:pt x="8" y="0"/>
                      <a:pt x="12" y="0"/>
                    </a:cubicBezTo>
                    <a:cubicBezTo>
                      <a:pt x="59" y="3"/>
                      <a:pt x="105" y="8"/>
                      <a:pt x="15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
              </a:p>
            </p:txBody>
          </p:sp>
        </p:grpSp>
      </p:grpSp>
      <p:sp>
        <p:nvSpPr>
          <p:cNvPr id="140" name="Freeform 5">
            <a:extLst>
              <a:ext uri="{FF2B5EF4-FFF2-40B4-BE49-F238E27FC236}">
                <a16:creationId xmlns:a16="http://schemas.microsoft.com/office/drawing/2014/main" id="{FA8CDF39-0AB8-4B29-81E3-9D6D5A4B5FDF}"/>
              </a:ext>
            </a:extLst>
          </p:cNvPr>
          <p:cNvSpPr>
            <a:spLocks noEditPoints="1"/>
          </p:cNvSpPr>
          <p:nvPr userDrawn="1"/>
        </p:nvSpPr>
        <p:spPr bwMode="auto">
          <a:xfrm rot="5400000">
            <a:off x="11285554" y="100169"/>
            <a:ext cx="806449" cy="814387"/>
          </a:xfrm>
          <a:custGeom>
            <a:avLst/>
            <a:gdLst>
              <a:gd name="T0" fmla="*/ 0 w 481"/>
              <a:gd name="T1" fmla="*/ 0 h 486"/>
              <a:gd name="T2" fmla="*/ 481 w 481"/>
              <a:gd name="T3" fmla="*/ 0 h 486"/>
              <a:gd name="T4" fmla="*/ 0 w 481"/>
              <a:gd name="T5" fmla="*/ 486 h 486"/>
              <a:gd name="T6" fmla="*/ 0 w 481"/>
              <a:gd name="T7" fmla="*/ 0 h 486"/>
              <a:gd name="T8" fmla="*/ 72 w 481"/>
              <a:gd name="T9" fmla="*/ 306 h 486"/>
              <a:gd name="T10" fmla="*/ 302 w 481"/>
              <a:gd name="T11" fmla="*/ 73 h 486"/>
              <a:gd name="T12" fmla="*/ 72 w 481"/>
              <a:gd name="T13" fmla="*/ 73 h 486"/>
              <a:gd name="T14" fmla="*/ 72 w 481"/>
              <a:gd name="T15" fmla="*/ 306 h 4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1" h="486">
                <a:moveTo>
                  <a:pt x="0" y="0"/>
                </a:moveTo>
                <a:cubicBezTo>
                  <a:pt x="162" y="0"/>
                  <a:pt x="323" y="0"/>
                  <a:pt x="481" y="0"/>
                </a:cubicBezTo>
                <a:cubicBezTo>
                  <a:pt x="322" y="160"/>
                  <a:pt x="162" y="323"/>
                  <a:pt x="0" y="486"/>
                </a:cubicBezTo>
                <a:cubicBezTo>
                  <a:pt x="0" y="324"/>
                  <a:pt x="0" y="163"/>
                  <a:pt x="0" y="0"/>
                </a:cubicBezTo>
                <a:close/>
                <a:moveTo>
                  <a:pt x="72" y="306"/>
                </a:moveTo>
                <a:cubicBezTo>
                  <a:pt x="150" y="227"/>
                  <a:pt x="227" y="149"/>
                  <a:pt x="302" y="73"/>
                </a:cubicBezTo>
                <a:cubicBezTo>
                  <a:pt x="228" y="73"/>
                  <a:pt x="151" y="73"/>
                  <a:pt x="72" y="73"/>
                </a:cubicBezTo>
                <a:cubicBezTo>
                  <a:pt x="72" y="152"/>
                  <a:pt x="72" y="229"/>
                  <a:pt x="72" y="306"/>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p>
        </p:txBody>
      </p:sp>
    </p:spTree>
    <p:extLst>
      <p:ext uri="{BB962C8B-B14F-4D97-AF65-F5344CB8AC3E}">
        <p14:creationId xmlns:p14="http://schemas.microsoft.com/office/powerpoint/2010/main" val="2880987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55_Images &amp; Contents Layout">
    <p:spTree>
      <p:nvGrpSpPr>
        <p:cNvPr id="1" name=""/>
        <p:cNvGrpSpPr/>
        <p:nvPr/>
      </p:nvGrpSpPr>
      <p:grpSpPr>
        <a:xfrm>
          <a:off x="0" y="0"/>
          <a:ext cx="0" cy="0"/>
          <a:chOff x="0" y="0"/>
          <a:chExt cx="0" cy="0"/>
        </a:xfrm>
      </p:grpSpPr>
      <p:sp>
        <p:nvSpPr>
          <p:cNvPr id="6" name="자유형: 도형 5">
            <a:extLst>
              <a:ext uri="{FF2B5EF4-FFF2-40B4-BE49-F238E27FC236}">
                <a16:creationId xmlns:a16="http://schemas.microsoft.com/office/drawing/2014/main" id="{BC0FA2A0-2070-4162-B90B-85498321A141}"/>
              </a:ext>
            </a:extLst>
          </p:cNvPr>
          <p:cNvSpPr/>
          <p:nvPr userDrawn="1"/>
        </p:nvSpPr>
        <p:spPr>
          <a:xfrm>
            <a:off x="5895975" y="0"/>
            <a:ext cx="5979207" cy="6858000"/>
          </a:xfrm>
          <a:custGeom>
            <a:avLst/>
            <a:gdLst>
              <a:gd name="connsiteX0" fmla="*/ 102129 w 5979207"/>
              <a:gd name="connsiteY0" fmla="*/ 0 h 6858000"/>
              <a:gd name="connsiteX1" fmla="*/ 2568591 w 5979207"/>
              <a:gd name="connsiteY1" fmla="*/ 0 h 6858000"/>
              <a:gd name="connsiteX2" fmla="*/ 3429043 w 5979207"/>
              <a:gd name="connsiteY2" fmla="*/ 1911463 h 6858000"/>
              <a:gd name="connsiteX3" fmla="*/ 4432480 w 5979207"/>
              <a:gd name="connsiteY3" fmla="*/ 0 h 6858000"/>
              <a:gd name="connsiteX4" fmla="*/ 5979207 w 5979207"/>
              <a:gd name="connsiteY4" fmla="*/ 0 h 6858000"/>
              <a:gd name="connsiteX5" fmla="*/ 5979207 w 5979207"/>
              <a:gd name="connsiteY5" fmla="*/ 1317813 h 6858000"/>
              <a:gd name="connsiteX6" fmla="*/ 4875315 w 5979207"/>
              <a:gd name="connsiteY6" fmla="*/ 3267558 h 6858000"/>
              <a:gd name="connsiteX7" fmla="*/ 5979207 w 5979207"/>
              <a:gd name="connsiteY7" fmla="*/ 5266500 h 6858000"/>
              <a:gd name="connsiteX8" fmla="*/ 5979207 w 5979207"/>
              <a:gd name="connsiteY8" fmla="*/ 6858000 h 6858000"/>
              <a:gd name="connsiteX9" fmla="*/ 4432480 w 5979207"/>
              <a:gd name="connsiteY9" fmla="*/ 6858000 h 6858000"/>
              <a:gd name="connsiteX10" fmla="*/ 3429043 w 5979207"/>
              <a:gd name="connsiteY10" fmla="*/ 4649491 h 6858000"/>
              <a:gd name="connsiteX11" fmla="*/ 2251989 w 5979207"/>
              <a:gd name="connsiteY11" fmla="*/ 6858000 h 6858000"/>
              <a:gd name="connsiteX12" fmla="*/ 0 w 5979207"/>
              <a:gd name="connsiteY12" fmla="*/ 6858000 h 6858000"/>
              <a:gd name="connsiteX13" fmla="*/ 1969690 w 5979207"/>
              <a:gd name="connsiteY13" fmla="*/ 326755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979207" h="6858000">
                <a:moveTo>
                  <a:pt x="102129" y="0"/>
                </a:moveTo>
                <a:lnTo>
                  <a:pt x="2568591" y="0"/>
                </a:lnTo>
                <a:lnTo>
                  <a:pt x="3429043" y="1911463"/>
                </a:lnTo>
                <a:lnTo>
                  <a:pt x="4432480" y="0"/>
                </a:lnTo>
                <a:lnTo>
                  <a:pt x="5979207" y="0"/>
                </a:lnTo>
                <a:lnTo>
                  <a:pt x="5979207" y="1317813"/>
                </a:lnTo>
                <a:lnTo>
                  <a:pt x="4875315" y="3267558"/>
                </a:lnTo>
                <a:lnTo>
                  <a:pt x="5979207" y="5266500"/>
                </a:lnTo>
                <a:lnTo>
                  <a:pt x="5979207" y="6858000"/>
                </a:lnTo>
                <a:lnTo>
                  <a:pt x="4432480" y="6858000"/>
                </a:lnTo>
                <a:lnTo>
                  <a:pt x="3429043" y="4649491"/>
                </a:lnTo>
                <a:lnTo>
                  <a:pt x="2251989" y="6858000"/>
                </a:lnTo>
                <a:lnTo>
                  <a:pt x="0" y="6858000"/>
                </a:lnTo>
                <a:lnTo>
                  <a:pt x="1969690" y="3267558"/>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5" name="자유형: 도형 4">
            <a:extLst>
              <a:ext uri="{FF2B5EF4-FFF2-40B4-BE49-F238E27FC236}">
                <a16:creationId xmlns:a16="http://schemas.microsoft.com/office/drawing/2014/main" id="{B5410258-795E-46FD-86D0-616F7BF2BB04}"/>
              </a:ext>
            </a:extLst>
          </p:cNvPr>
          <p:cNvSpPr/>
          <p:nvPr userDrawn="1"/>
        </p:nvSpPr>
        <p:spPr>
          <a:xfrm>
            <a:off x="6054384" y="0"/>
            <a:ext cx="5979207" cy="6858000"/>
          </a:xfrm>
          <a:custGeom>
            <a:avLst/>
            <a:gdLst>
              <a:gd name="connsiteX0" fmla="*/ 102129 w 5979207"/>
              <a:gd name="connsiteY0" fmla="*/ 0 h 6858000"/>
              <a:gd name="connsiteX1" fmla="*/ 2568591 w 5979207"/>
              <a:gd name="connsiteY1" fmla="*/ 0 h 6858000"/>
              <a:gd name="connsiteX2" fmla="*/ 3429043 w 5979207"/>
              <a:gd name="connsiteY2" fmla="*/ 1911463 h 6858000"/>
              <a:gd name="connsiteX3" fmla="*/ 4432480 w 5979207"/>
              <a:gd name="connsiteY3" fmla="*/ 0 h 6858000"/>
              <a:gd name="connsiteX4" fmla="*/ 5979207 w 5979207"/>
              <a:gd name="connsiteY4" fmla="*/ 0 h 6858000"/>
              <a:gd name="connsiteX5" fmla="*/ 5979207 w 5979207"/>
              <a:gd name="connsiteY5" fmla="*/ 1317813 h 6858000"/>
              <a:gd name="connsiteX6" fmla="*/ 4875315 w 5979207"/>
              <a:gd name="connsiteY6" fmla="*/ 3267558 h 6858000"/>
              <a:gd name="connsiteX7" fmla="*/ 5979207 w 5979207"/>
              <a:gd name="connsiteY7" fmla="*/ 5266500 h 6858000"/>
              <a:gd name="connsiteX8" fmla="*/ 5979207 w 5979207"/>
              <a:gd name="connsiteY8" fmla="*/ 6858000 h 6858000"/>
              <a:gd name="connsiteX9" fmla="*/ 4432480 w 5979207"/>
              <a:gd name="connsiteY9" fmla="*/ 6858000 h 6858000"/>
              <a:gd name="connsiteX10" fmla="*/ 3429043 w 5979207"/>
              <a:gd name="connsiteY10" fmla="*/ 4649491 h 6858000"/>
              <a:gd name="connsiteX11" fmla="*/ 2251989 w 5979207"/>
              <a:gd name="connsiteY11" fmla="*/ 6858000 h 6858000"/>
              <a:gd name="connsiteX12" fmla="*/ 0 w 5979207"/>
              <a:gd name="connsiteY12" fmla="*/ 6858000 h 6858000"/>
              <a:gd name="connsiteX13" fmla="*/ 1969690 w 5979207"/>
              <a:gd name="connsiteY13" fmla="*/ 326755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979207" h="6858000">
                <a:moveTo>
                  <a:pt x="102129" y="0"/>
                </a:moveTo>
                <a:lnTo>
                  <a:pt x="2568591" y="0"/>
                </a:lnTo>
                <a:lnTo>
                  <a:pt x="3429043" y="1911463"/>
                </a:lnTo>
                <a:lnTo>
                  <a:pt x="4432480" y="0"/>
                </a:lnTo>
                <a:lnTo>
                  <a:pt x="5979207" y="0"/>
                </a:lnTo>
                <a:lnTo>
                  <a:pt x="5979207" y="1317813"/>
                </a:lnTo>
                <a:lnTo>
                  <a:pt x="4875315" y="3267558"/>
                </a:lnTo>
                <a:lnTo>
                  <a:pt x="5979207" y="5266500"/>
                </a:lnTo>
                <a:lnTo>
                  <a:pt x="5979207" y="6858000"/>
                </a:lnTo>
                <a:lnTo>
                  <a:pt x="4432480" y="6858000"/>
                </a:lnTo>
                <a:lnTo>
                  <a:pt x="3429043" y="4649491"/>
                </a:lnTo>
                <a:lnTo>
                  <a:pt x="2251989" y="6858000"/>
                </a:lnTo>
                <a:lnTo>
                  <a:pt x="0" y="6858000"/>
                </a:lnTo>
                <a:lnTo>
                  <a:pt x="1969690" y="326755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0" name="그림 개체 틀 9">
            <a:extLst>
              <a:ext uri="{FF2B5EF4-FFF2-40B4-BE49-F238E27FC236}">
                <a16:creationId xmlns:a16="http://schemas.microsoft.com/office/drawing/2014/main" id="{8D51066F-07ED-45ED-AA6F-CCB56128CE23}"/>
              </a:ext>
            </a:extLst>
          </p:cNvPr>
          <p:cNvSpPr>
            <a:spLocks noGrp="1"/>
          </p:cNvSpPr>
          <p:nvPr>
            <p:ph type="pic" idx="16" hasCustomPrompt="1"/>
          </p:nvPr>
        </p:nvSpPr>
        <p:spPr>
          <a:xfrm>
            <a:off x="6212793" y="0"/>
            <a:ext cx="5979207" cy="6858000"/>
          </a:xfrm>
          <a:custGeom>
            <a:avLst/>
            <a:gdLst>
              <a:gd name="connsiteX0" fmla="*/ 94573 w 5536832"/>
              <a:gd name="connsiteY0" fmla="*/ 0 h 6858000"/>
              <a:gd name="connsiteX1" fmla="*/ 2378552 w 5536832"/>
              <a:gd name="connsiteY1" fmla="*/ 0 h 6858000"/>
              <a:gd name="connsiteX2" fmla="*/ 3175343 w 5536832"/>
              <a:gd name="connsiteY2" fmla="*/ 1911463 h 6858000"/>
              <a:gd name="connsiteX3" fmla="*/ 4104540 w 5536832"/>
              <a:gd name="connsiteY3" fmla="*/ 0 h 6858000"/>
              <a:gd name="connsiteX4" fmla="*/ 5536832 w 5536832"/>
              <a:gd name="connsiteY4" fmla="*/ 0 h 6858000"/>
              <a:gd name="connsiteX5" fmla="*/ 5536832 w 5536832"/>
              <a:gd name="connsiteY5" fmla="*/ 1317813 h 6858000"/>
              <a:gd name="connsiteX6" fmla="*/ 4514612 w 5536832"/>
              <a:gd name="connsiteY6" fmla="*/ 3267558 h 6858000"/>
              <a:gd name="connsiteX7" fmla="*/ 5536832 w 5536832"/>
              <a:gd name="connsiteY7" fmla="*/ 5266500 h 6858000"/>
              <a:gd name="connsiteX8" fmla="*/ 5536832 w 5536832"/>
              <a:gd name="connsiteY8" fmla="*/ 6858000 h 6858000"/>
              <a:gd name="connsiteX9" fmla="*/ 4104540 w 5536832"/>
              <a:gd name="connsiteY9" fmla="*/ 6858000 h 6858000"/>
              <a:gd name="connsiteX10" fmla="*/ 3175343 w 5536832"/>
              <a:gd name="connsiteY10" fmla="*/ 4649491 h 6858000"/>
              <a:gd name="connsiteX11" fmla="*/ 2085374 w 5536832"/>
              <a:gd name="connsiteY11" fmla="*/ 6858000 h 6858000"/>
              <a:gd name="connsiteX12" fmla="*/ 0 w 5536832"/>
              <a:gd name="connsiteY12" fmla="*/ 6858000 h 6858000"/>
              <a:gd name="connsiteX13" fmla="*/ 1823961 w 5536832"/>
              <a:gd name="connsiteY13" fmla="*/ 326755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536832" h="6858000">
                <a:moveTo>
                  <a:pt x="94573" y="0"/>
                </a:moveTo>
                <a:lnTo>
                  <a:pt x="2378552" y="0"/>
                </a:lnTo>
                <a:lnTo>
                  <a:pt x="3175343" y="1911463"/>
                </a:lnTo>
                <a:lnTo>
                  <a:pt x="4104540" y="0"/>
                </a:lnTo>
                <a:lnTo>
                  <a:pt x="5536832" y="0"/>
                </a:lnTo>
                <a:lnTo>
                  <a:pt x="5536832" y="1317813"/>
                </a:lnTo>
                <a:lnTo>
                  <a:pt x="4514612" y="3267558"/>
                </a:lnTo>
                <a:lnTo>
                  <a:pt x="5536832" y="5266500"/>
                </a:lnTo>
                <a:lnTo>
                  <a:pt x="5536832" y="6858000"/>
                </a:lnTo>
                <a:lnTo>
                  <a:pt x="4104540" y="6858000"/>
                </a:lnTo>
                <a:lnTo>
                  <a:pt x="3175343" y="4649491"/>
                </a:lnTo>
                <a:lnTo>
                  <a:pt x="2085374" y="6858000"/>
                </a:lnTo>
                <a:lnTo>
                  <a:pt x="0" y="6858000"/>
                </a:lnTo>
                <a:lnTo>
                  <a:pt x="1823961" y="3267558"/>
                </a:lnTo>
                <a:close/>
              </a:path>
            </a:pathLst>
          </a:custGeom>
          <a:solidFill>
            <a:schemeClr val="bg1">
              <a:lumMod val="95000"/>
            </a:schemeClr>
          </a:solidFill>
        </p:spPr>
        <p:txBody>
          <a:bodyPr wrap="square" anchor="ctr">
            <a:noAutofit/>
          </a:bodyPr>
          <a:lstStyle>
            <a:lvl1pPr marL="0" indent="0" algn="ctr">
              <a:buNone/>
              <a:defRPr sz="120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130993967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0_Images &amp; Contents">
    <p:spTree>
      <p:nvGrpSpPr>
        <p:cNvPr id="1" name=""/>
        <p:cNvGrpSpPr/>
        <p:nvPr/>
      </p:nvGrpSpPr>
      <p:grpSpPr>
        <a:xfrm>
          <a:off x="0" y="0"/>
          <a:ext cx="0" cy="0"/>
          <a:chOff x="0" y="0"/>
          <a:chExt cx="0" cy="0"/>
        </a:xfrm>
      </p:grpSpPr>
      <p:sp>
        <p:nvSpPr>
          <p:cNvPr id="27" name="그림 개체 틀 26">
            <a:extLst>
              <a:ext uri="{FF2B5EF4-FFF2-40B4-BE49-F238E27FC236}">
                <a16:creationId xmlns:a16="http://schemas.microsoft.com/office/drawing/2014/main" id="{0458EB99-A808-4839-915D-3BFD0AD70283}"/>
              </a:ext>
            </a:extLst>
          </p:cNvPr>
          <p:cNvSpPr>
            <a:spLocks noGrp="1"/>
          </p:cNvSpPr>
          <p:nvPr>
            <p:ph type="pic" sz="quarter" idx="10" hasCustomPrompt="1"/>
          </p:nvPr>
        </p:nvSpPr>
        <p:spPr>
          <a:xfrm>
            <a:off x="3" y="0"/>
            <a:ext cx="9565167" cy="6858000"/>
          </a:xfrm>
          <a:custGeom>
            <a:avLst/>
            <a:gdLst>
              <a:gd name="connsiteX0" fmla="*/ 4211004 w 9565167"/>
              <a:gd name="connsiteY0" fmla="*/ 4662000 h 6858000"/>
              <a:gd name="connsiteX1" fmla="*/ 6766795 w 9565167"/>
              <a:gd name="connsiteY1" fmla="*/ 4662000 h 6858000"/>
              <a:gd name="connsiteX2" fmla="*/ 5488899 w 9565167"/>
              <a:gd name="connsiteY2" fmla="*/ 6858000 h 6858000"/>
              <a:gd name="connsiteX3" fmla="*/ 1277895 w 9565167"/>
              <a:gd name="connsiteY3" fmla="*/ 4662000 h 6858000"/>
              <a:gd name="connsiteX4" fmla="*/ 2555790 w 9565167"/>
              <a:gd name="connsiteY4" fmla="*/ 6858000 h 6858000"/>
              <a:gd name="connsiteX5" fmla="*/ 0 w 9565167"/>
              <a:gd name="connsiteY5" fmla="*/ 6858000 h 6858000"/>
              <a:gd name="connsiteX6" fmla="*/ 0 w 9565167"/>
              <a:gd name="connsiteY6" fmla="*/ 6857998 h 6858000"/>
              <a:gd name="connsiteX7" fmla="*/ 1398185 w 9565167"/>
              <a:gd name="connsiteY7" fmla="*/ 4661999 h 6858000"/>
              <a:gd name="connsiteX8" fmla="*/ 4079756 w 9565167"/>
              <a:gd name="connsiteY8" fmla="*/ 4661999 h 6858000"/>
              <a:gd name="connsiteX9" fmla="*/ 5358618 w 9565167"/>
              <a:gd name="connsiteY9" fmla="*/ 6858000 h 6858000"/>
              <a:gd name="connsiteX10" fmla="*/ 2677050 w 9565167"/>
              <a:gd name="connsiteY10" fmla="*/ 6858000 h 6858000"/>
              <a:gd name="connsiteX11" fmla="*/ 6884031 w 9565167"/>
              <a:gd name="connsiteY11" fmla="*/ 4661998 h 6858000"/>
              <a:gd name="connsiteX12" fmla="*/ 9565167 w 9565167"/>
              <a:gd name="connsiteY12" fmla="*/ 4661998 h 6858000"/>
              <a:gd name="connsiteX13" fmla="*/ 8286303 w 9565167"/>
              <a:gd name="connsiteY13" fmla="*/ 6858000 h 6858000"/>
              <a:gd name="connsiteX14" fmla="*/ 5605167 w 9565167"/>
              <a:gd name="connsiteY14" fmla="*/ 6858000 h 6858000"/>
              <a:gd name="connsiteX15" fmla="*/ 5488901 w 9565167"/>
              <a:gd name="connsiteY15" fmla="*/ 2331000 h 6858000"/>
              <a:gd name="connsiteX16" fmla="*/ 6766796 w 9565167"/>
              <a:gd name="connsiteY16" fmla="*/ 4527000 h 6858000"/>
              <a:gd name="connsiteX17" fmla="*/ 4211005 w 9565167"/>
              <a:gd name="connsiteY17" fmla="*/ 4527000 h 6858000"/>
              <a:gd name="connsiteX18" fmla="*/ 0 w 9565167"/>
              <a:gd name="connsiteY18" fmla="*/ 2331000 h 6858000"/>
              <a:gd name="connsiteX19" fmla="*/ 2555791 w 9565167"/>
              <a:gd name="connsiteY19" fmla="*/ 2331000 h 6858000"/>
              <a:gd name="connsiteX20" fmla="*/ 1277895 w 9565167"/>
              <a:gd name="connsiteY20" fmla="*/ 4527000 h 6858000"/>
              <a:gd name="connsiteX21" fmla="*/ 2683508 w 9565167"/>
              <a:gd name="connsiteY21" fmla="*/ 2330999 h 6858000"/>
              <a:gd name="connsiteX22" fmla="*/ 5365076 w 9565167"/>
              <a:gd name="connsiteY22" fmla="*/ 2330999 h 6858000"/>
              <a:gd name="connsiteX23" fmla="*/ 4086214 w 9565167"/>
              <a:gd name="connsiteY23" fmla="*/ 4527001 h 6858000"/>
              <a:gd name="connsiteX24" fmla="*/ 1404644 w 9565167"/>
              <a:gd name="connsiteY24" fmla="*/ 4527001 h 6858000"/>
              <a:gd name="connsiteX25" fmla="*/ 4087182 w 9565167"/>
              <a:gd name="connsiteY25" fmla="*/ 1 h 6858000"/>
              <a:gd name="connsiteX26" fmla="*/ 5365076 w 9565167"/>
              <a:gd name="connsiteY26" fmla="*/ 2196000 h 6858000"/>
              <a:gd name="connsiteX27" fmla="*/ 2809287 w 9565167"/>
              <a:gd name="connsiteY27" fmla="*/ 2196000 h 6858000"/>
              <a:gd name="connsiteX28" fmla="*/ 1277896 w 9565167"/>
              <a:gd name="connsiteY28" fmla="*/ 1 h 6858000"/>
              <a:gd name="connsiteX29" fmla="*/ 2555792 w 9565167"/>
              <a:gd name="connsiteY29" fmla="*/ 2196000 h 6858000"/>
              <a:gd name="connsiteX30" fmla="*/ 0 w 9565167"/>
              <a:gd name="connsiteY30" fmla="*/ 2196000 h 6858000"/>
              <a:gd name="connsiteX31" fmla="*/ 4213927 w 9565167"/>
              <a:gd name="connsiteY31" fmla="*/ 0 h 6858000"/>
              <a:gd name="connsiteX32" fmla="*/ 6769718 w 9565167"/>
              <a:gd name="connsiteY32" fmla="*/ 0 h 6858000"/>
              <a:gd name="connsiteX33" fmla="*/ 5491822 w 9565167"/>
              <a:gd name="connsiteY33" fmla="*/ 2196000 h 6858000"/>
              <a:gd name="connsiteX34" fmla="*/ 1404644 w 9565167"/>
              <a:gd name="connsiteY34" fmla="*/ 0 h 6858000"/>
              <a:gd name="connsiteX35" fmla="*/ 3960434 w 9565167"/>
              <a:gd name="connsiteY35" fmla="*/ 0 h 6858000"/>
              <a:gd name="connsiteX36" fmla="*/ 2682539 w 9565167"/>
              <a:gd name="connsiteY36" fmla="*/ 2195999 h 6858000"/>
              <a:gd name="connsiteX37" fmla="*/ 0 w 9565167"/>
              <a:gd name="connsiteY37" fmla="*/ 0 h 6858000"/>
              <a:gd name="connsiteX38" fmla="*/ 1151146 w 9565167"/>
              <a:gd name="connsiteY38" fmla="*/ 0 h 6858000"/>
              <a:gd name="connsiteX39" fmla="*/ 0 w 9565167"/>
              <a:gd name="connsiteY39" fmla="*/ 197818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565167" h="6858000">
                <a:moveTo>
                  <a:pt x="4211004" y="4662000"/>
                </a:moveTo>
                <a:lnTo>
                  <a:pt x="6766795" y="4662000"/>
                </a:lnTo>
                <a:lnTo>
                  <a:pt x="5488899" y="6858000"/>
                </a:lnTo>
                <a:close/>
                <a:moveTo>
                  <a:pt x="1277895" y="4662000"/>
                </a:moveTo>
                <a:lnTo>
                  <a:pt x="2555790" y="6858000"/>
                </a:lnTo>
                <a:lnTo>
                  <a:pt x="0" y="6858000"/>
                </a:lnTo>
                <a:lnTo>
                  <a:pt x="0" y="6857998"/>
                </a:lnTo>
                <a:close/>
                <a:moveTo>
                  <a:pt x="1398185" y="4661999"/>
                </a:moveTo>
                <a:lnTo>
                  <a:pt x="4079756" y="4661999"/>
                </a:lnTo>
                <a:lnTo>
                  <a:pt x="5358618" y="6858000"/>
                </a:lnTo>
                <a:lnTo>
                  <a:pt x="2677050" y="6858000"/>
                </a:lnTo>
                <a:close/>
                <a:moveTo>
                  <a:pt x="6884031" y="4661998"/>
                </a:moveTo>
                <a:lnTo>
                  <a:pt x="9565167" y="4661998"/>
                </a:lnTo>
                <a:lnTo>
                  <a:pt x="8286303" y="6858000"/>
                </a:lnTo>
                <a:lnTo>
                  <a:pt x="5605167" y="6858000"/>
                </a:lnTo>
                <a:close/>
                <a:moveTo>
                  <a:pt x="5488901" y="2331000"/>
                </a:moveTo>
                <a:lnTo>
                  <a:pt x="6766796" y="4527000"/>
                </a:lnTo>
                <a:lnTo>
                  <a:pt x="4211005" y="4527000"/>
                </a:lnTo>
                <a:close/>
                <a:moveTo>
                  <a:pt x="0" y="2331000"/>
                </a:moveTo>
                <a:lnTo>
                  <a:pt x="2555791" y="2331000"/>
                </a:lnTo>
                <a:lnTo>
                  <a:pt x="1277895" y="4527000"/>
                </a:lnTo>
                <a:close/>
                <a:moveTo>
                  <a:pt x="2683508" y="2330999"/>
                </a:moveTo>
                <a:lnTo>
                  <a:pt x="5365076" y="2330999"/>
                </a:lnTo>
                <a:lnTo>
                  <a:pt x="4086214" y="4527001"/>
                </a:lnTo>
                <a:lnTo>
                  <a:pt x="1404644" y="4527001"/>
                </a:lnTo>
                <a:close/>
                <a:moveTo>
                  <a:pt x="4087182" y="1"/>
                </a:moveTo>
                <a:lnTo>
                  <a:pt x="5365076" y="2196000"/>
                </a:lnTo>
                <a:lnTo>
                  <a:pt x="2809287" y="2196000"/>
                </a:lnTo>
                <a:close/>
                <a:moveTo>
                  <a:pt x="1277896" y="1"/>
                </a:moveTo>
                <a:lnTo>
                  <a:pt x="2555792" y="2196000"/>
                </a:lnTo>
                <a:lnTo>
                  <a:pt x="0" y="2196000"/>
                </a:lnTo>
                <a:close/>
                <a:moveTo>
                  <a:pt x="4213927" y="0"/>
                </a:moveTo>
                <a:lnTo>
                  <a:pt x="6769718" y="0"/>
                </a:lnTo>
                <a:lnTo>
                  <a:pt x="5491822" y="2196000"/>
                </a:lnTo>
                <a:close/>
                <a:moveTo>
                  <a:pt x="1404644" y="0"/>
                </a:moveTo>
                <a:lnTo>
                  <a:pt x="3960434" y="0"/>
                </a:lnTo>
                <a:lnTo>
                  <a:pt x="2682539" y="2195999"/>
                </a:lnTo>
                <a:close/>
                <a:moveTo>
                  <a:pt x="0" y="0"/>
                </a:moveTo>
                <a:lnTo>
                  <a:pt x="1151146" y="0"/>
                </a:lnTo>
                <a:lnTo>
                  <a:pt x="0" y="1978186"/>
                </a:lnTo>
                <a:close/>
              </a:path>
            </a:pathLst>
          </a:custGeom>
          <a:solidFill>
            <a:schemeClr val="bg1">
              <a:lumMod val="95000"/>
            </a:schemeClr>
          </a:solidFill>
          <a:effectLst/>
        </p:spPr>
        <p:txBody>
          <a:bodyPr wrap="square" anchor="ctr">
            <a:noAutofit/>
          </a:bodyPr>
          <a:lstStyle>
            <a:lvl1pPr marL="0" marR="0" indent="0" algn="ctr" defTabSz="914446" rtl="0" eaLnBrk="1" fontAlgn="auto" latinLnBrk="1" hangingPunct="1">
              <a:lnSpc>
                <a:spcPct val="90000"/>
              </a:lnSpc>
              <a:spcBef>
                <a:spcPts val="1000"/>
              </a:spcBef>
              <a:spcAft>
                <a:spcPts val="0"/>
              </a:spcAft>
              <a:buClrTx/>
              <a:buSzTx/>
              <a:buFontTx/>
              <a:buNone/>
              <a:tabLst/>
              <a:defRPr sz="1200"/>
            </a:lvl1pPr>
          </a:lstStyle>
          <a:p>
            <a:r>
              <a:rPr lang="en-US" altLang="ko-KR" dirty="0"/>
              <a:t>Your Picture Here</a:t>
            </a:r>
            <a:endParaRPr lang="ko-KR" altLang="en-US" dirty="0"/>
          </a:p>
        </p:txBody>
      </p:sp>
    </p:spTree>
    <p:extLst>
      <p:ext uri="{BB962C8B-B14F-4D97-AF65-F5344CB8AC3E}">
        <p14:creationId xmlns:p14="http://schemas.microsoft.com/office/powerpoint/2010/main" val="2075688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tyle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37677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287255"/>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
        <p:nvSpPr>
          <p:cNvPr id="4" name="Freeform 5">
            <a:extLst>
              <a:ext uri="{FF2B5EF4-FFF2-40B4-BE49-F238E27FC236}">
                <a16:creationId xmlns:a16="http://schemas.microsoft.com/office/drawing/2014/main" id="{98DEC604-23B4-470A-974A-11CF8FFC876E}"/>
              </a:ext>
            </a:extLst>
          </p:cNvPr>
          <p:cNvSpPr>
            <a:spLocks noEditPoints="1"/>
          </p:cNvSpPr>
          <p:nvPr userDrawn="1"/>
        </p:nvSpPr>
        <p:spPr bwMode="auto">
          <a:xfrm>
            <a:off x="101601" y="76200"/>
            <a:ext cx="806449" cy="814387"/>
          </a:xfrm>
          <a:custGeom>
            <a:avLst/>
            <a:gdLst>
              <a:gd name="T0" fmla="*/ 0 w 481"/>
              <a:gd name="T1" fmla="*/ 0 h 486"/>
              <a:gd name="T2" fmla="*/ 481 w 481"/>
              <a:gd name="T3" fmla="*/ 0 h 486"/>
              <a:gd name="T4" fmla="*/ 0 w 481"/>
              <a:gd name="T5" fmla="*/ 486 h 486"/>
              <a:gd name="T6" fmla="*/ 0 w 481"/>
              <a:gd name="T7" fmla="*/ 0 h 486"/>
              <a:gd name="T8" fmla="*/ 72 w 481"/>
              <a:gd name="T9" fmla="*/ 306 h 486"/>
              <a:gd name="T10" fmla="*/ 302 w 481"/>
              <a:gd name="T11" fmla="*/ 73 h 486"/>
              <a:gd name="T12" fmla="*/ 72 w 481"/>
              <a:gd name="T13" fmla="*/ 73 h 486"/>
              <a:gd name="T14" fmla="*/ 72 w 481"/>
              <a:gd name="T15" fmla="*/ 306 h 4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1" h="486">
                <a:moveTo>
                  <a:pt x="0" y="0"/>
                </a:moveTo>
                <a:cubicBezTo>
                  <a:pt x="162" y="0"/>
                  <a:pt x="323" y="0"/>
                  <a:pt x="481" y="0"/>
                </a:cubicBezTo>
                <a:cubicBezTo>
                  <a:pt x="322" y="160"/>
                  <a:pt x="162" y="323"/>
                  <a:pt x="0" y="486"/>
                </a:cubicBezTo>
                <a:cubicBezTo>
                  <a:pt x="0" y="324"/>
                  <a:pt x="0" y="163"/>
                  <a:pt x="0" y="0"/>
                </a:cubicBezTo>
                <a:close/>
                <a:moveTo>
                  <a:pt x="72" y="306"/>
                </a:moveTo>
                <a:cubicBezTo>
                  <a:pt x="150" y="227"/>
                  <a:pt x="227" y="149"/>
                  <a:pt x="302" y="73"/>
                </a:cubicBezTo>
                <a:cubicBezTo>
                  <a:pt x="228" y="73"/>
                  <a:pt x="151" y="73"/>
                  <a:pt x="72" y="73"/>
                </a:cubicBezTo>
                <a:cubicBezTo>
                  <a:pt x="72" y="152"/>
                  <a:pt x="72" y="229"/>
                  <a:pt x="72" y="306"/>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p>
        </p:txBody>
      </p:sp>
    </p:spTree>
    <p:extLst>
      <p:ext uri="{BB962C8B-B14F-4D97-AF65-F5344CB8AC3E}">
        <p14:creationId xmlns:p14="http://schemas.microsoft.com/office/powerpoint/2010/main" val="26460069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NG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123478"/>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PNG LAYOUT</a:t>
            </a:r>
          </a:p>
        </p:txBody>
      </p:sp>
    </p:spTree>
    <p:extLst>
      <p:ext uri="{BB962C8B-B14F-4D97-AF65-F5344CB8AC3E}">
        <p14:creationId xmlns:p14="http://schemas.microsoft.com/office/powerpoint/2010/main" val="14092188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123478"/>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
        <p:nvSpPr>
          <p:cNvPr id="3" name="Rounded Rectangle 2"/>
          <p:cNvSpPr/>
          <p:nvPr userDrawn="1"/>
        </p:nvSpPr>
        <p:spPr>
          <a:xfrm>
            <a:off x="354010" y="1131591"/>
            <a:ext cx="3560767" cy="5402561"/>
          </a:xfrm>
          <a:prstGeom prst="roundRect">
            <a:avLst>
              <a:gd name="adj" fmla="val 3968"/>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p>
        </p:txBody>
      </p:sp>
      <p:sp>
        <p:nvSpPr>
          <p:cNvPr id="4" name="Rounded Rectangle 3"/>
          <p:cNvSpPr/>
          <p:nvPr userDrawn="1"/>
        </p:nvSpPr>
        <p:spPr>
          <a:xfrm>
            <a:off x="531933" y="1347500"/>
            <a:ext cx="153868" cy="5015200"/>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bg1"/>
              </a:solidFill>
            </a:endParaRPr>
          </a:p>
        </p:txBody>
      </p:sp>
      <p:sp>
        <p:nvSpPr>
          <p:cNvPr id="5" name="Half Frame 4"/>
          <p:cNvSpPr/>
          <p:nvPr userDrawn="1"/>
        </p:nvSpPr>
        <p:spPr>
          <a:xfrm rot="5400000">
            <a:off x="3057177" y="1276653"/>
            <a:ext cx="685849" cy="685148"/>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tx1">
                  <a:lumMod val="85000"/>
                  <a:lumOff val="15000"/>
                </a:schemeClr>
              </a:solidFill>
            </a:endParaRPr>
          </a:p>
        </p:txBody>
      </p:sp>
      <p:sp>
        <p:nvSpPr>
          <p:cNvPr id="58" name="TextBox 57">
            <a:extLst>
              <a:ext uri="{FF2B5EF4-FFF2-40B4-BE49-F238E27FC236}">
                <a16:creationId xmlns:a16="http://schemas.microsoft.com/office/drawing/2014/main" id="{5644E8BB-F13A-4AE0-889E-633DE4143787}"/>
              </a:ext>
            </a:extLst>
          </p:cNvPr>
          <p:cNvSpPr txBox="1"/>
          <p:nvPr userDrawn="1"/>
        </p:nvSpPr>
        <p:spPr>
          <a:xfrm>
            <a:off x="711704" y="1637214"/>
            <a:ext cx="2232248" cy="523220"/>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Resize without losing quality</a:t>
            </a:r>
            <a:endParaRPr lang="ko-KR" altLang="en-US" sz="1400" b="1" dirty="0">
              <a:solidFill>
                <a:schemeClr val="bg1"/>
              </a:solidFill>
              <a:latin typeface="Arial" pitchFamily="34" charset="0"/>
              <a:cs typeface="Arial" pitchFamily="34" charset="0"/>
            </a:endParaRPr>
          </a:p>
        </p:txBody>
      </p:sp>
      <p:sp>
        <p:nvSpPr>
          <p:cNvPr id="59" name="TextBox 58">
            <a:extLst>
              <a:ext uri="{FF2B5EF4-FFF2-40B4-BE49-F238E27FC236}">
                <a16:creationId xmlns:a16="http://schemas.microsoft.com/office/drawing/2014/main" id="{F2CE2B8B-ED32-491A-95B2-D28904BC432C}"/>
              </a:ext>
            </a:extLst>
          </p:cNvPr>
          <p:cNvSpPr txBox="1"/>
          <p:nvPr userDrawn="1"/>
        </p:nvSpPr>
        <p:spPr>
          <a:xfrm>
            <a:off x="711704" y="2127463"/>
            <a:ext cx="2232248" cy="738664"/>
          </a:xfrm>
          <a:prstGeom prst="rect">
            <a:avLst/>
          </a:prstGeom>
          <a:noFill/>
        </p:spPr>
        <p:txBody>
          <a:bodyPr wrap="square" rtlCol="0" anchor="ctr">
            <a:spAutoFit/>
          </a:bodyPr>
          <a:lstStyle/>
          <a:p>
            <a:r>
              <a:rPr lang="en-US" altLang="ko-KR" sz="1400" b="1" dirty="0">
                <a:solidFill>
                  <a:schemeClr val="bg1"/>
                </a:solidFill>
                <a:latin typeface="Arial" pitchFamily="34" charset="0"/>
                <a:cs typeface="Arial" pitchFamily="34" charset="0"/>
              </a:rPr>
              <a:t>You can Change Fill Color &amp;</a:t>
            </a:r>
          </a:p>
          <a:p>
            <a:r>
              <a:rPr lang="en-US" altLang="ko-KR" sz="1400" b="1" dirty="0">
                <a:solidFill>
                  <a:schemeClr val="bg1"/>
                </a:solidFill>
                <a:latin typeface="Arial" pitchFamily="34" charset="0"/>
                <a:cs typeface="Arial" pitchFamily="34" charset="0"/>
              </a:rPr>
              <a:t>Line Color</a:t>
            </a:r>
            <a:endParaRPr lang="ko-KR" altLang="en-US" sz="1400" b="1" dirty="0">
              <a:solidFill>
                <a:schemeClr val="bg1"/>
              </a:solidFill>
              <a:latin typeface="Arial" pitchFamily="34" charset="0"/>
              <a:cs typeface="Arial" pitchFamily="34" charset="0"/>
            </a:endParaRPr>
          </a:p>
        </p:txBody>
      </p:sp>
      <p:sp>
        <p:nvSpPr>
          <p:cNvPr id="60" name="TextBox 59">
            <a:extLst>
              <a:ext uri="{FF2B5EF4-FFF2-40B4-BE49-F238E27FC236}">
                <a16:creationId xmlns:a16="http://schemas.microsoft.com/office/drawing/2014/main" id="{962A52DF-2523-4479-BFA3-B5ACE9887E1C}"/>
              </a:ext>
            </a:extLst>
          </p:cNvPr>
          <p:cNvSpPr txBox="1"/>
          <p:nvPr userDrawn="1"/>
        </p:nvSpPr>
        <p:spPr>
          <a:xfrm>
            <a:off x="721229" y="5808438"/>
            <a:ext cx="2232000" cy="307777"/>
          </a:xfrm>
          <a:prstGeom prst="rect">
            <a:avLst/>
          </a:prstGeom>
          <a:noFill/>
        </p:spPr>
        <p:txBody>
          <a:bodyPr wrap="square" rtlCol="0" anchor="ctr">
            <a:spAutoFit/>
          </a:bodyPr>
          <a:lstStyle/>
          <a:p>
            <a:r>
              <a:rPr lang="en-US" altLang="ko-KR" sz="1400" dirty="0">
                <a:solidFill>
                  <a:schemeClr val="bg1"/>
                </a:solidFill>
                <a:latin typeface="Arial" pitchFamily="34" charset="0"/>
                <a:cs typeface="Arial" pitchFamily="34" charset="0"/>
              </a:rPr>
              <a:t>www.allppt.com</a:t>
            </a:r>
            <a:endParaRPr lang="ko-KR" altLang="en-US" sz="1400" dirty="0">
              <a:solidFill>
                <a:schemeClr val="bg1"/>
              </a:solidFill>
              <a:latin typeface="Arial" pitchFamily="34" charset="0"/>
              <a:cs typeface="Arial" pitchFamily="34" charset="0"/>
            </a:endParaRPr>
          </a:p>
        </p:txBody>
      </p:sp>
      <p:sp>
        <p:nvSpPr>
          <p:cNvPr id="61" name="TextBox 60">
            <a:extLst>
              <a:ext uri="{FF2B5EF4-FFF2-40B4-BE49-F238E27FC236}">
                <a16:creationId xmlns:a16="http://schemas.microsoft.com/office/drawing/2014/main" id="{BAAC314F-E96A-4408-95DE-A70E9ED054AF}"/>
              </a:ext>
            </a:extLst>
          </p:cNvPr>
          <p:cNvSpPr txBox="1"/>
          <p:nvPr userDrawn="1"/>
        </p:nvSpPr>
        <p:spPr>
          <a:xfrm>
            <a:off x="721229" y="4450324"/>
            <a:ext cx="2717296" cy="1384995"/>
          </a:xfrm>
          <a:prstGeom prst="rect">
            <a:avLst/>
          </a:prstGeom>
          <a:noFill/>
        </p:spPr>
        <p:txBody>
          <a:bodyPr wrap="square" rtlCol="0" anchor="ctr">
            <a:spAutoFit/>
          </a:bodyPr>
          <a:lstStyle/>
          <a:p>
            <a:r>
              <a:rPr lang="en-US" altLang="ko-KR" sz="2800" b="1" dirty="0">
                <a:solidFill>
                  <a:schemeClr val="bg1"/>
                </a:solidFill>
                <a:latin typeface="+mn-lt"/>
                <a:ea typeface="+mn-ea"/>
                <a:cs typeface="Arial" pitchFamily="34" charset="0"/>
              </a:rPr>
              <a:t>FREE </a:t>
            </a:r>
          </a:p>
          <a:p>
            <a:r>
              <a:rPr lang="en-US" altLang="ko-KR" sz="2800" b="1" dirty="0">
                <a:solidFill>
                  <a:schemeClr val="bg1"/>
                </a:solidFill>
                <a:latin typeface="+mn-lt"/>
                <a:ea typeface="+mn-ea"/>
                <a:cs typeface="Arial" pitchFamily="34" charset="0"/>
              </a:rPr>
              <a:t>PPT TEMPLATES</a:t>
            </a:r>
          </a:p>
        </p:txBody>
      </p:sp>
    </p:spTree>
    <p:extLst>
      <p:ext uri="{BB962C8B-B14F-4D97-AF65-F5344CB8AC3E}">
        <p14:creationId xmlns:p14="http://schemas.microsoft.com/office/powerpoint/2010/main" val="8986015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9_Contents slide layout">
    <p:spTree>
      <p:nvGrpSpPr>
        <p:cNvPr id="1" name=""/>
        <p:cNvGrpSpPr/>
        <p:nvPr/>
      </p:nvGrpSpPr>
      <p:grpSpPr>
        <a:xfrm>
          <a:off x="0" y="0"/>
          <a:ext cx="0" cy="0"/>
          <a:chOff x="0" y="0"/>
          <a:chExt cx="0" cy="0"/>
        </a:xfrm>
      </p:grpSpPr>
      <p:pic>
        <p:nvPicPr>
          <p:cNvPr id="86018" name="Picture 2" descr="Qué tipo de papel se suele usar para planos de arquitectura - Distribución  de papel Castilla y León, S.A">
            <a:extLst>
              <a:ext uri="{FF2B5EF4-FFF2-40B4-BE49-F238E27FC236}">
                <a16:creationId xmlns:a16="http://schemas.microsoft.com/office/drawing/2014/main" id="{F5CF8B43-3A74-4BE5-A0A3-017807F1E3F2}"/>
              </a:ext>
            </a:extLst>
          </p:cNvPr>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57175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 1 column" userDrawn="1">
  <p:cSld name="Title + 1 column">
    <p:spTree>
      <p:nvGrpSpPr>
        <p:cNvPr id="1" name="Shape 24"/>
        <p:cNvGrpSpPr/>
        <p:nvPr/>
      </p:nvGrpSpPr>
      <p:grpSpPr>
        <a:xfrm>
          <a:off x="0" y="0"/>
          <a:ext cx="0" cy="0"/>
          <a:chOff x="0" y="0"/>
          <a:chExt cx="0" cy="0"/>
        </a:xfrm>
      </p:grpSpPr>
      <p:sp>
        <p:nvSpPr>
          <p:cNvPr id="2" name="Google Shape;12;p2"/>
          <p:cNvSpPr txBox="1">
            <a:spLocks noGrp="1"/>
          </p:cNvSpPr>
          <p:nvPr>
            <p:ph type="ctrTitle"/>
          </p:nvPr>
        </p:nvSpPr>
        <p:spPr>
          <a:xfrm>
            <a:off x="1317424" y="131809"/>
            <a:ext cx="9559077" cy="865721"/>
          </a:xfrm>
          <a:prstGeom prst="rect">
            <a:avLst/>
          </a:prstGeom>
        </p:spPr>
        <p:txBody>
          <a:bodyPr spcFirstLastPara="1" wrap="square" lIns="0" tIns="0" rIns="0" bIns="0" anchor="ctr" anchorCtr="0">
            <a:noAutofit/>
          </a:bodyPr>
          <a:lstStyle>
            <a:lvl1pPr lvl="0" algn="ctr">
              <a:lnSpc>
                <a:spcPct val="80000"/>
              </a:lnSpc>
              <a:spcBef>
                <a:spcPts val="0"/>
              </a:spcBef>
              <a:spcAft>
                <a:spcPts val="0"/>
              </a:spcAft>
              <a:buSzPts val="4800"/>
              <a:buNone/>
              <a:defRPr sz="4800">
                <a:solidFill>
                  <a:srgbClr val="27348B"/>
                </a:solidFill>
              </a:defRPr>
            </a:lvl1pPr>
            <a:lvl2pPr lvl="1">
              <a:lnSpc>
                <a:spcPct val="80000"/>
              </a:lnSpc>
              <a:spcBef>
                <a:spcPts val="0"/>
              </a:spcBef>
              <a:spcAft>
                <a:spcPts val="0"/>
              </a:spcAft>
              <a:buSzPts val="4800"/>
              <a:buNone/>
              <a:defRPr sz="6400"/>
            </a:lvl2pPr>
            <a:lvl3pPr lvl="2">
              <a:lnSpc>
                <a:spcPct val="80000"/>
              </a:lnSpc>
              <a:spcBef>
                <a:spcPts val="0"/>
              </a:spcBef>
              <a:spcAft>
                <a:spcPts val="0"/>
              </a:spcAft>
              <a:buSzPts val="4800"/>
              <a:buNone/>
              <a:defRPr sz="6400"/>
            </a:lvl3pPr>
            <a:lvl4pPr lvl="3">
              <a:lnSpc>
                <a:spcPct val="80000"/>
              </a:lnSpc>
              <a:spcBef>
                <a:spcPts val="0"/>
              </a:spcBef>
              <a:spcAft>
                <a:spcPts val="0"/>
              </a:spcAft>
              <a:buSzPts val="4800"/>
              <a:buNone/>
              <a:defRPr sz="6400"/>
            </a:lvl4pPr>
            <a:lvl5pPr lvl="4">
              <a:lnSpc>
                <a:spcPct val="80000"/>
              </a:lnSpc>
              <a:spcBef>
                <a:spcPts val="0"/>
              </a:spcBef>
              <a:spcAft>
                <a:spcPts val="0"/>
              </a:spcAft>
              <a:buSzPts val="4800"/>
              <a:buNone/>
              <a:defRPr sz="6400"/>
            </a:lvl5pPr>
            <a:lvl6pPr lvl="5">
              <a:lnSpc>
                <a:spcPct val="80000"/>
              </a:lnSpc>
              <a:spcBef>
                <a:spcPts val="0"/>
              </a:spcBef>
              <a:spcAft>
                <a:spcPts val="0"/>
              </a:spcAft>
              <a:buSzPts val="4800"/>
              <a:buNone/>
              <a:defRPr sz="6400"/>
            </a:lvl6pPr>
            <a:lvl7pPr lvl="6">
              <a:lnSpc>
                <a:spcPct val="80000"/>
              </a:lnSpc>
              <a:spcBef>
                <a:spcPts val="0"/>
              </a:spcBef>
              <a:spcAft>
                <a:spcPts val="0"/>
              </a:spcAft>
              <a:buSzPts val="4800"/>
              <a:buNone/>
              <a:defRPr sz="6400"/>
            </a:lvl7pPr>
            <a:lvl8pPr lvl="7">
              <a:lnSpc>
                <a:spcPct val="80000"/>
              </a:lnSpc>
              <a:spcBef>
                <a:spcPts val="0"/>
              </a:spcBef>
              <a:spcAft>
                <a:spcPts val="0"/>
              </a:spcAft>
              <a:buSzPts val="4800"/>
              <a:buNone/>
              <a:defRPr sz="6400"/>
            </a:lvl8pPr>
            <a:lvl9pPr lvl="8">
              <a:lnSpc>
                <a:spcPct val="80000"/>
              </a:lnSpc>
              <a:spcBef>
                <a:spcPts val="0"/>
              </a:spcBef>
              <a:spcAft>
                <a:spcPts val="0"/>
              </a:spcAft>
              <a:buSzPts val="4800"/>
              <a:buNone/>
              <a:defRPr sz="6400"/>
            </a:lvl9pPr>
          </a:lstStyle>
          <a:p>
            <a:endParaRPr dirty="0"/>
          </a:p>
        </p:txBody>
      </p:sp>
      <p:grpSp>
        <p:nvGrpSpPr>
          <p:cNvPr id="3" name="Grupo 2">
            <a:extLst>
              <a:ext uri="{FF2B5EF4-FFF2-40B4-BE49-F238E27FC236}">
                <a16:creationId xmlns:a16="http://schemas.microsoft.com/office/drawing/2014/main" id="{C434B275-D465-27B2-FE58-C785C2D49959}"/>
              </a:ext>
            </a:extLst>
          </p:cNvPr>
          <p:cNvGrpSpPr/>
          <p:nvPr userDrawn="1"/>
        </p:nvGrpSpPr>
        <p:grpSpPr>
          <a:xfrm>
            <a:off x="0" y="26604"/>
            <a:ext cx="12192000" cy="1158274"/>
            <a:chOff x="0" y="26604"/>
            <a:chExt cx="12192000" cy="1158274"/>
          </a:xfrm>
        </p:grpSpPr>
        <p:sp>
          <p:nvSpPr>
            <p:cNvPr id="14" name="Rectangle 9">
              <a:extLst>
                <a:ext uri="{FF2B5EF4-FFF2-40B4-BE49-F238E27FC236}">
                  <a16:creationId xmlns:a16="http://schemas.microsoft.com/office/drawing/2014/main" id="{08496543-0CE0-4398-8CC1-CDBDB2FDA7E6}"/>
                </a:ext>
              </a:extLst>
            </p:cNvPr>
            <p:cNvSpPr/>
            <p:nvPr userDrawn="1"/>
          </p:nvSpPr>
          <p:spPr>
            <a:xfrm>
              <a:off x="0" y="1047754"/>
              <a:ext cx="12192000" cy="13712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5" name="Grupo 14">
              <a:extLst>
                <a:ext uri="{FF2B5EF4-FFF2-40B4-BE49-F238E27FC236}">
                  <a16:creationId xmlns:a16="http://schemas.microsoft.com/office/drawing/2014/main" id="{D9B1C587-1147-4B73-99E9-ADB9D0FE8515}"/>
                </a:ext>
              </a:extLst>
            </p:cNvPr>
            <p:cNvGrpSpPr/>
            <p:nvPr userDrawn="1"/>
          </p:nvGrpSpPr>
          <p:grpSpPr>
            <a:xfrm>
              <a:off x="11220994" y="26604"/>
              <a:ext cx="814253" cy="1034213"/>
              <a:chOff x="10910888" y="5103812"/>
              <a:chExt cx="1281113" cy="1627189"/>
            </a:xfrm>
            <a:solidFill>
              <a:srgbClr val="0070C0"/>
            </a:solidFill>
          </p:grpSpPr>
          <p:sp>
            <p:nvSpPr>
              <p:cNvPr id="18" name="Freeform 5">
                <a:extLst>
                  <a:ext uri="{FF2B5EF4-FFF2-40B4-BE49-F238E27FC236}">
                    <a16:creationId xmlns:a16="http://schemas.microsoft.com/office/drawing/2014/main" id="{B76B5048-8C69-486B-9ADA-4065D2473A70}"/>
                  </a:ext>
                </a:extLst>
              </p:cNvPr>
              <p:cNvSpPr>
                <a:spLocks noEditPoints="1"/>
              </p:cNvSpPr>
              <p:nvPr userDrawn="1"/>
            </p:nvSpPr>
            <p:spPr bwMode="auto">
              <a:xfrm>
                <a:off x="10910888" y="5103812"/>
                <a:ext cx="1281113" cy="1627188"/>
              </a:xfrm>
              <a:custGeom>
                <a:avLst/>
                <a:gdLst>
                  <a:gd name="T0" fmla="*/ 856 w 856"/>
                  <a:gd name="T1" fmla="*/ 1061 h 1088"/>
                  <a:gd name="T2" fmla="*/ 856 w 856"/>
                  <a:gd name="T3" fmla="*/ 1088 h 1088"/>
                  <a:gd name="T4" fmla="*/ 779 w 856"/>
                  <a:gd name="T5" fmla="*/ 1088 h 1088"/>
                  <a:gd name="T6" fmla="*/ 779 w 856"/>
                  <a:gd name="T7" fmla="*/ 1065 h 1088"/>
                  <a:gd name="T8" fmla="*/ 779 w 856"/>
                  <a:gd name="T9" fmla="*/ 632 h 1088"/>
                  <a:gd name="T10" fmla="*/ 762 w 856"/>
                  <a:gd name="T11" fmla="*/ 605 h 1088"/>
                  <a:gd name="T12" fmla="*/ 546 w 856"/>
                  <a:gd name="T13" fmla="*/ 507 h 1088"/>
                  <a:gd name="T14" fmla="*/ 527 w 856"/>
                  <a:gd name="T15" fmla="*/ 501 h 1088"/>
                  <a:gd name="T16" fmla="*/ 527 w 856"/>
                  <a:gd name="T17" fmla="*/ 1088 h 1088"/>
                  <a:gd name="T18" fmla="*/ 0 w 856"/>
                  <a:gd name="T19" fmla="*/ 1088 h 1088"/>
                  <a:gd name="T20" fmla="*/ 0 w 856"/>
                  <a:gd name="T21" fmla="*/ 1058 h 1088"/>
                  <a:gd name="T22" fmla="*/ 27 w 856"/>
                  <a:gd name="T23" fmla="*/ 1056 h 1088"/>
                  <a:gd name="T24" fmla="*/ 27 w 856"/>
                  <a:gd name="T25" fmla="*/ 1029 h 1088"/>
                  <a:gd name="T26" fmla="*/ 27 w 856"/>
                  <a:gd name="T27" fmla="*/ 203 h 1088"/>
                  <a:gd name="T28" fmla="*/ 51 w 856"/>
                  <a:gd name="T29" fmla="*/ 131 h 1088"/>
                  <a:gd name="T30" fmla="*/ 155 w 856"/>
                  <a:gd name="T31" fmla="*/ 10 h 1088"/>
                  <a:gd name="T32" fmla="*/ 176 w 856"/>
                  <a:gd name="T33" fmla="*/ 5 h 1088"/>
                  <a:gd name="T34" fmla="*/ 441 w 856"/>
                  <a:gd name="T35" fmla="*/ 132 h 1088"/>
                  <a:gd name="T36" fmla="*/ 455 w 856"/>
                  <a:gd name="T37" fmla="*/ 155 h 1088"/>
                  <a:gd name="T38" fmla="*/ 454 w 856"/>
                  <a:gd name="T39" fmla="*/ 257 h 1088"/>
                  <a:gd name="T40" fmla="*/ 472 w 856"/>
                  <a:gd name="T41" fmla="*/ 287 h 1088"/>
                  <a:gd name="T42" fmla="*/ 624 w 856"/>
                  <a:gd name="T43" fmla="*/ 360 h 1088"/>
                  <a:gd name="T44" fmla="*/ 636 w 856"/>
                  <a:gd name="T45" fmla="*/ 379 h 1088"/>
                  <a:gd name="T46" fmla="*/ 636 w 856"/>
                  <a:gd name="T47" fmla="*/ 461 h 1088"/>
                  <a:gd name="T48" fmla="*/ 657 w 856"/>
                  <a:gd name="T49" fmla="*/ 494 h 1088"/>
                  <a:gd name="T50" fmla="*/ 822 w 856"/>
                  <a:gd name="T51" fmla="*/ 568 h 1088"/>
                  <a:gd name="T52" fmla="*/ 836 w 856"/>
                  <a:gd name="T53" fmla="*/ 589 h 1088"/>
                  <a:gd name="T54" fmla="*/ 835 w 856"/>
                  <a:gd name="T55" fmla="*/ 937 h 1088"/>
                  <a:gd name="T56" fmla="*/ 837 w 856"/>
                  <a:gd name="T57" fmla="*/ 1042 h 1088"/>
                  <a:gd name="T58" fmla="*/ 850 w 856"/>
                  <a:gd name="T59" fmla="*/ 1061 h 1088"/>
                  <a:gd name="T60" fmla="*/ 856 w 856"/>
                  <a:gd name="T61" fmla="*/ 1061 h 1088"/>
                  <a:gd name="T62" fmla="*/ 163 w 856"/>
                  <a:gd name="T63" fmla="*/ 1057 h 1088"/>
                  <a:gd name="T64" fmla="*/ 187 w 856"/>
                  <a:gd name="T65" fmla="*/ 1057 h 1088"/>
                  <a:gd name="T66" fmla="*/ 211 w 856"/>
                  <a:gd name="T67" fmla="*/ 1033 h 1088"/>
                  <a:gd name="T68" fmla="*/ 213 w 856"/>
                  <a:gd name="T69" fmla="*/ 751 h 1088"/>
                  <a:gd name="T70" fmla="*/ 211 w 856"/>
                  <a:gd name="T71" fmla="*/ 405 h 1088"/>
                  <a:gd name="T72" fmla="*/ 223 w 856"/>
                  <a:gd name="T73" fmla="*/ 373 h 1088"/>
                  <a:gd name="T74" fmla="*/ 335 w 856"/>
                  <a:gd name="T75" fmla="*/ 239 h 1088"/>
                  <a:gd name="T76" fmla="*/ 364 w 856"/>
                  <a:gd name="T77" fmla="*/ 234 h 1088"/>
                  <a:gd name="T78" fmla="*/ 408 w 856"/>
                  <a:gd name="T79" fmla="*/ 255 h 1088"/>
                  <a:gd name="T80" fmla="*/ 408 w 856"/>
                  <a:gd name="T81" fmla="*/ 185 h 1088"/>
                  <a:gd name="T82" fmla="*/ 393 w 856"/>
                  <a:gd name="T83" fmla="*/ 160 h 1088"/>
                  <a:gd name="T84" fmla="*/ 193 w 856"/>
                  <a:gd name="T85" fmla="*/ 65 h 1088"/>
                  <a:gd name="T86" fmla="*/ 163 w 856"/>
                  <a:gd name="T87" fmla="*/ 51 h 1088"/>
                  <a:gd name="T88" fmla="*/ 163 w 856"/>
                  <a:gd name="T89" fmla="*/ 1057 h 1088"/>
                  <a:gd name="T90" fmla="*/ 347 w 856"/>
                  <a:gd name="T91" fmla="*/ 278 h 1088"/>
                  <a:gd name="T92" fmla="*/ 347 w 856"/>
                  <a:gd name="T93" fmla="*/ 1056 h 1088"/>
                  <a:gd name="T94" fmla="*/ 392 w 856"/>
                  <a:gd name="T95" fmla="*/ 1056 h 1088"/>
                  <a:gd name="T96" fmla="*/ 392 w 856"/>
                  <a:gd name="T97" fmla="*/ 1025 h 1088"/>
                  <a:gd name="T98" fmla="*/ 392 w 856"/>
                  <a:gd name="T99" fmla="*/ 597 h 1088"/>
                  <a:gd name="T100" fmla="*/ 401 w 856"/>
                  <a:gd name="T101" fmla="*/ 571 h 1088"/>
                  <a:gd name="T102" fmla="*/ 521 w 856"/>
                  <a:gd name="T103" fmla="*/ 446 h 1088"/>
                  <a:gd name="T104" fmla="*/ 542 w 856"/>
                  <a:gd name="T105" fmla="*/ 442 h 1088"/>
                  <a:gd name="T106" fmla="*/ 591 w 856"/>
                  <a:gd name="T107" fmla="*/ 464 h 1088"/>
                  <a:gd name="T108" fmla="*/ 591 w 856"/>
                  <a:gd name="T109" fmla="*/ 412 h 1088"/>
                  <a:gd name="T110" fmla="*/ 574 w 856"/>
                  <a:gd name="T111" fmla="*/ 385 h 1088"/>
                  <a:gd name="T112" fmla="*/ 419 w 856"/>
                  <a:gd name="T113" fmla="*/ 312 h 1088"/>
                  <a:gd name="T114" fmla="*/ 347 w 856"/>
                  <a:gd name="T115" fmla="*/ 278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6" h="1088">
                    <a:moveTo>
                      <a:pt x="856" y="1061"/>
                    </a:moveTo>
                    <a:cubicBezTo>
                      <a:pt x="856" y="1069"/>
                      <a:pt x="856" y="1078"/>
                      <a:pt x="856" y="1088"/>
                    </a:cubicBezTo>
                    <a:cubicBezTo>
                      <a:pt x="831" y="1088"/>
                      <a:pt x="806" y="1088"/>
                      <a:pt x="779" y="1088"/>
                    </a:cubicBezTo>
                    <a:cubicBezTo>
                      <a:pt x="779" y="1080"/>
                      <a:pt x="779" y="1073"/>
                      <a:pt x="779" y="1065"/>
                    </a:cubicBezTo>
                    <a:cubicBezTo>
                      <a:pt x="779" y="921"/>
                      <a:pt x="779" y="776"/>
                      <a:pt x="779" y="632"/>
                    </a:cubicBezTo>
                    <a:cubicBezTo>
                      <a:pt x="779" y="618"/>
                      <a:pt x="775" y="611"/>
                      <a:pt x="762" y="605"/>
                    </a:cubicBezTo>
                    <a:cubicBezTo>
                      <a:pt x="690" y="573"/>
                      <a:pt x="618" y="540"/>
                      <a:pt x="546" y="507"/>
                    </a:cubicBezTo>
                    <a:cubicBezTo>
                      <a:pt x="541" y="505"/>
                      <a:pt x="535" y="503"/>
                      <a:pt x="527" y="501"/>
                    </a:cubicBezTo>
                    <a:cubicBezTo>
                      <a:pt x="527" y="697"/>
                      <a:pt x="527" y="892"/>
                      <a:pt x="527" y="1088"/>
                    </a:cubicBezTo>
                    <a:cubicBezTo>
                      <a:pt x="351" y="1088"/>
                      <a:pt x="176" y="1088"/>
                      <a:pt x="0" y="1088"/>
                    </a:cubicBezTo>
                    <a:cubicBezTo>
                      <a:pt x="0" y="1078"/>
                      <a:pt x="0" y="1069"/>
                      <a:pt x="0" y="1058"/>
                    </a:cubicBezTo>
                    <a:cubicBezTo>
                      <a:pt x="9" y="1057"/>
                      <a:pt x="16" y="1057"/>
                      <a:pt x="27" y="1056"/>
                    </a:cubicBezTo>
                    <a:cubicBezTo>
                      <a:pt x="27" y="1047"/>
                      <a:pt x="27" y="1038"/>
                      <a:pt x="27" y="1029"/>
                    </a:cubicBezTo>
                    <a:cubicBezTo>
                      <a:pt x="27" y="754"/>
                      <a:pt x="28" y="478"/>
                      <a:pt x="27" y="203"/>
                    </a:cubicBezTo>
                    <a:cubicBezTo>
                      <a:pt x="27" y="175"/>
                      <a:pt x="32" y="152"/>
                      <a:pt x="51" y="131"/>
                    </a:cubicBezTo>
                    <a:cubicBezTo>
                      <a:pt x="87" y="92"/>
                      <a:pt x="121" y="51"/>
                      <a:pt x="155" y="10"/>
                    </a:cubicBezTo>
                    <a:cubicBezTo>
                      <a:pt x="162" y="2"/>
                      <a:pt x="167" y="0"/>
                      <a:pt x="176" y="5"/>
                    </a:cubicBezTo>
                    <a:cubicBezTo>
                      <a:pt x="264" y="48"/>
                      <a:pt x="353" y="90"/>
                      <a:pt x="441" y="132"/>
                    </a:cubicBezTo>
                    <a:cubicBezTo>
                      <a:pt x="451" y="136"/>
                      <a:pt x="455" y="143"/>
                      <a:pt x="455" y="155"/>
                    </a:cubicBezTo>
                    <a:cubicBezTo>
                      <a:pt x="453" y="189"/>
                      <a:pt x="455" y="223"/>
                      <a:pt x="454" y="257"/>
                    </a:cubicBezTo>
                    <a:cubicBezTo>
                      <a:pt x="453" y="272"/>
                      <a:pt x="457" y="280"/>
                      <a:pt x="472" y="287"/>
                    </a:cubicBezTo>
                    <a:cubicBezTo>
                      <a:pt x="523" y="310"/>
                      <a:pt x="574" y="334"/>
                      <a:pt x="624" y="360"/>
                    </a:cubicBezTo>
                    <a:cubicBezTo>
                      <a:pt x="630" y="363"/>
                      <a:pt x="636" y="372"/>
                      <a:pt x="636" y="379"/>
                    </a:cubicBezTo>
                    <a:cubicBezTo>
                      <a:pt x="638" y="406"/>
                      <a:pt x="638" y="434"/>
                      <a:pt x="636" y="461"/>
                    </a:cubicBezTo>
                    <a:cubicBezTo>
                      <a:pt x="636" y="478"/>
                      <a:pt x="640" y="487"/>
                      <a:pt x="657" y="494"/>
                    </a:cubicBezTo>
                    <a:cubicBezTo>
                      <a:pt x="713" y="518"/>
                      <a:pt x="767" y="544"/>
                      <a:pt x="822" y="568"/>
                    </a:cubicBezTo>
                    <a:cubicBezTo>
                      <a:pt x="833" y="573"/>
                      <a:pt x="836" y="578"/>
                      <a:pt x="836" y="589"/>
                    </a:cubicBezTo>
                    <a:cubicBezTo>
                      <a:pt x="836" y="705"/>
                      <a:pt x="835" y="821"/>
                      <a:pt x="835" y="937"/>
                    </a:cubicBezTo>
                    <a:cubicBezTo>
                      <a:pt x="835" y="972"/>
                      <a:pt x="835" y="1007"/>
                      <a:pt x="837" y="1042"/>
                    </a:cubicBezTo>
                    <a:cubicBezTo>
                      <a:pt x="837" y="1049"/>
                      <a:pt x="845" y="1055"/>
                      <a:pt x="850" y="1061"/>
                    </a:cubicBezTo>
                    <a:cubicBezTo>
                      <a:pt x="852" y="1061"/>
                      <a:pt x="854" y="1061"/>
                      <a:pt x="856" y="1061"/>
                    </a:cubicBezTo>
                    <a:close/>
                    <a:moveTo>
                      <a:pt x="163" y="1057"/>
                    </a:moveTo>
                    <a:cubicBezTo>
                      <a:pt x="173" y="1057"/>
                      <a:pt x="180" y="1056"/>
                      <a:pt x="187" y="1057"/>
                    </a:cubicBezTo>
                    <a:cubicBezTo>
                      <a:pt x="207" y="1060"/>
                      <a:pt x="211" y="1052"/>
                      <a:pt x="211" y="1033"/>
                    </a:cubicBezTo>
                    <a:cubicBezTo>
                      <a:pt x="211" y="939"/>
                      <a:pt x="213" y="845"/>
                      <a:pt x="213" y="751"/>
                    </a:cubicBezTo>
                    <a:cubicBezTo>
                      <a:pt x="213" y="636"/>
                      <a:pt x="211" y="521"/>
                      <a:pt x="211" y="405"/>
                    </a:cubicBezTo>
                    <a:cubicBezTo>
                      <a:pt x="211" y="395"/>
                      <a:pt x="216" y="382"/>
                      <a:pt x="223" y="373"/>
                    </a:cubicBezTo>
                    <a:cubicBezTo>
                      <a:pt x="260" y="328"/>
                      <a:pt x="298" y="285"/>
                      <a:pt x="335" y="239"/>
                    </a:cubicBezTo>
                    <a:cubicBezTo>
                      <a:pt x="345" y="228"/>
                      <a:pt x="352" y="228"/>
                      <a:pt x="364" y="234"/>
                    </a:cubicBezTo>
                    <a:cubicBezTo>
                      <a:pt x="377" y="241"/>
                      <a:pt x="391" y="247"/>
                      <a:pt x="408" y="255"/>
                    </a:cubicBezTo>
                    <a:cubicBezTo>
                      <a:pt x="408" y="229"/>
                      <a:pt x="407" y="207"/>
                      <a:pt x="408" y="185"/>
                    </a:cubicBezTo>
                    <a:cubicBezTo>
                      <a:pt x="408" y="173"/>
                      <a:pt x="405" y="166"/>
                      <a:pt x="393" y="160"/>
                    </a:cubicBezTo>
                    <a:cubicBezTo>
                      <a:pt x="326" y="129"/>
                      <a:pt x="260" y="97"/>
                      <a:pt x="193" y="65"/>
                    </a:cubicBezTo>
                    <a:cubicBezTo>
                      <a:pt x="184" y="60"/>
                      <a:pt x="175" y="56"/>
                      <a:pt x="163" y="51"/>
                    </a:cubicBezTo>
                    <a:cubicBezTo>
                      <a:pt x="163" y="387"/>
                      <a:pt x="163" y="720"/>
                      <a:pt x="163" y="1057"/>
                    </a:cubicBezTo>
                    <a:close/>
                    <a:moveTo>
                      <a:pt x="347" y="278"/>
                    </a:moveTo>
                    <a:cubicBezTo>
                      <a:pt x="347" y="539"/>
                      <a:pt x="347" y="797"/>
                      <a:pt x="347" y="1056"/>
                    </a:cubicBezTo>
                    <a:cubicBezTo>
                      <a:pt x="363" y="1056"/>
                      <a:pt x="376" y="1056"/>
                      <a:pt x="392" y="1056"/>
                    </a:cubicBezTo>
                    <a:cubicBezTo>
                      <a:pt x="392" y="1045"/>
                      <a:pt x="392" y="1035"/>
                      <a:pt x="392" y="1025"/>
                    </a:cubicBezTo>
                    <a:cubicBezTo>
                      <a:pt x="392" y="883"/>
                      <a:pt x="392" y="740"/>
                      <a:pt x="392" y="597"/>
                    </a:cubicBezTo>
                    <a:cubicBezTo>
                      <a:pt x="392" y="588"/>
                      <a:pt x="395" y="577"/>
                      <a:pt x="401" y="571"/>
                    </a:cubicBezTo>
                    <a:cubicBezTo>
                      <a:pt x="440" y="528"/>
                      <a:pt x="480" y="487"/>
                      <a:pt x="521" y="446"/>
                    </a:cubicBezTo>
                    <a:cubicBezTo>
                      <a:pt x="525" y="442"/>
                      <a:pt x="536" y="440"/>
                      <a:pt x="542" y="442"/>
                    </a:cubicBezTo>
                    <a:cubicBezTo>
                      <a:pt x="558" y="447"/>
                      <a:pt x="573" y="455"/>
                      <a:pt x="591" y="464"/>
                    </a:cubicBezTo>
                    <a:cubicBezTo>
                      <a:pt x="591" y="444"/>
                      <a:pt x="590" y="428"/>
                      <a:pt x="591" y="412"/>
                    </a:cubicBezTo>
                    <a:cubicBezTo>
                      <a:pt x="593" y="397"/>
                      <a:pt x="586" y="391"/>
                      <a:pt x="574" y="385"/>
                    </a:cubicBezTo>
                    <a:cubicBezTo>
                      <a:pt x="522" y="361"/>
                      <a:pt x="471" y="336"/>
                      <a:pt x="419" y="312"/>
                    </a:cubicBezTo>
                    <a:cubicBezTo>
                      <a:pt x="396" y="300"/>
                      <a:pt x="373" y="290"/>
                      <a:pt x="347" y="2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
              </a:p>
            </p:txBody>
          </p:sp>
          <p:sp>
            <p:nvSpPr>
              <p:cNvPr id="19" name="Freeform 6">
                <a:extLst>
                  <a:ext uri="{FF2B5EF4-FFF2-40B4-BE49-F238E27FC236}">
                    <a16:creationId xmlns:a16="http://schemas.microsoft.com/office/drawing/2014/main" id="{223AC3F4-80BD-4B31-89A5-FCDF7D2C51CA}"/>
                  </a:ext>
                </a:extLst>
              </p:cNvPr>
              <p:cNvSpPr>
                <a:spLocks/>
              </p:cNvSpPr>
              <p:nvPr userDrawn="1"/>
            </p:nvSpPr>
            <p:spPr bwMode="auto">
              <a:xfrm>
                <a:off x="11787188" y="5986463"/>
                <a:ext cx="231775" cy="193675"/>
              </a:xfrm>
              <a:custGeom>
                <a:avLst/>
                <a:gdLst>
                  <a:gd name="T0" fmla="*/ 153 w 155"/>
                  <a:gd name="T1" fmla="*/ 130 h 130"/>
                  <a:gd name="T2" fmla="*/ 7 w 155"/>
                  <a:gd name="T3" fmla="*/ 84 h 130"/>
                  <a:gd name="T4" fmla="*/ 0 w 155"/>
                  <a:gd name="T5" fmla="*/ 74 h 130"/>
                  <a:gd name="T6" fmla="*/ 0 w 155"/>
                  <a:gd name="T7" fmla="*/ 0 h 130"/>
                  <a:gd name="T8" fmla="*/ 63 w 155"/>
                  <a:gd name="T9" fmla="*/ 28 h 130"/>
                  <a:gd name="T10" fmla="*/ 139 w 155"/>
                  <a:gd name="T11" fmla="*/ 63 h 130"/>
                  <a:gd name="T12" fmla="*/ 154 w 155"/>
                  <a:gd name="T13" fmla="*/ 86 h 130"/>
                  <a:gd name="T14" fmla="*/ 153 w 155"/>
                  <a:gd name="T15" fmla="*/ 130 h 1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 h="130">
                    <a:moveTo>
                      <a:pt x="153" y="130"/>
                    </a:moveTo>
                    <a:cubicBezTo>
                      <a:pt x="103" y="114"/>
                      <a:pt x="55" y="100"/>
                      <a:pt x="7" y="84"/>
                    </a:cubicBezTo>
                    <a:cubicBezTo>
                      <a:pt x="4" y="83"/>
                      <a:pt x="0" y="78"/>
                      <a:pt x="0" y="74"/>
                    </a:cubicBezTo>
                    <a:cubicBezTo>
                      <a:pt x="0" y="51"/>
                      <a:pt x="0" y="27"/>
                      <a:pt x="0" y="0"/>
                    </a:cubicBezTo>
                    <a:cubicBezTo>
                      <a:pt x="23" y="10"/>
                      <a:pt x="43" y="19"/>
                      <a:pt x="63" y="28"/>
                    </a:cubicBezTo>
                    <a:cubicBezTo>
                      <a:pt x="89" y="39"/>
                      <a:pt x="114" y="51"/>
                      <a:pt x="139" y="63"/>
                    </a:cubicBezTo>
                    <a:cubicBezTo>
                      <a:pt x="149" y="67"/>
                      <a:pt x="155" y="73"/>
                      <a:pt x="154" y="86"/>
                    </a:cubicBezTo>
                    <a:cubicBezTo>
                      <a:pt x="152" y="99"/>
                      <a:pt x="153" y="113"/>
                      <a:pt x="153" y="1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
              </a:p>
            </p:txBody>
          </p:sp>
          <p:sp>
            <p:nvSpPr>
              <p:cNvPr id="20" name="Freeform 7">
                <a:extLst>
                  <a:ext uri="{FF2B5EF4-FFF2-40B4-BE49-F238E27FC236}">
                    <a16:creationId xmlns:a16="http://schemas.microsoft.com/office/drawing/2014/main" id="{DA7468AB-4D30-40E8-AB93-6C36876A2DE4}"/>
                  </a:ext>
                </a:extLst>
              </p:cNvPr>
              <p:cNvSpPr>
                <a:spLocks/>
              </p:cNvSpPr>
              <p:nvPr userDrawn="1"/>
            </p:nvSpPr>
            <p:spPr bwMode="auto">
              <a:xfrm>
                <a:off x="11788775" y="6634163"/>
                <a:ext cx="225425" cy="96838"/>
              </a:xfrm>
              <a:custGeom>
                <a:avLst/>
                <a:gdLst>
                  <a:gd name="T0" fmla="*/ 150 w 150"/>
                  <a:gd name="T1" fmla="*/ 0 h 65"/>
                  <a:gd name="T2" fmla="*/ 150 w 150"/>
                  <a:gd name="T3" fmla="*/ 65 h 65"/>
                  <a:gd name="T4" fmla="*/ 0 w 150"/>
                  <a:gd name="T5" fmla="*/ 65 h 65"/>
                  <a:gd name="T6" fmla="*/ 0 w 150"/>
                  <a:gd name="T7" fmla="*/ 0 h 65"/>
                  <a:gd name="T8" fmla="*/ 150 w 150"/>
                  <a:gd name="T9" fmla="*/ 0 h 65"/>
                </a:gdLst>
                <a:ahLst/>
                <a:cxnLst>
                  <a:cxn ang="0">
                    <a:pos x="T0" y="T1"/>
                  </a:cxn>
                  <a:cxn ang="0">
                    <a:pos x="T2" y="T3"/>
                  </a:cxn>
                  <a:cxn ang="0">
                    <a:pos x="T4" y="T5"/>
                  </a:cxn>
                  <a:cxn ang="0">
                    <a:pos x="T6" y="T7"/>
                  </a:cxn>
                  <a:cxn ang="0">
                    <a:pos x="T8" y="T9"/>
                  </a:cxn>
                </a:cxnLst>
                <a:rect l="0" t="0" r="r" b="b"/>
                <a:pathLst>
                  <a:path w="150" h="65">
                    <a:moveTo>
                      <a:pt x="150" y="0"/>
                    </a:moveTo>
                    <a:cubicBezTo>
                      <a:pt x="150" y="23"/>
                      <a:pt x="150" y="43"/>
                      <a:pt x="150" y="65"/>
                    </a:cubicBezTo>
                    <a:cubicBezTo>
                      <a:pt x="100" y="65"/>
                      <a:pt x="51" y="65"/>
                      <a:pt x="0" y="65"/>
                    </a:cubicBezTo>
                    <a:cubicBezTo>
                      <a:pt x="0" y="43"/>
                      <a:pt x="0" y="22"/>
                      <a:pt x="0" y="0"/>
                    </a:cubicBezTo>
                    <a:cubicBezTo>
                      <a:pt x="50" y="0"/>
                      <a:pt x="100" y="0"/>
                      <a:pt x="1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
              </a:p>
            </p:txBody>
          </p:sp>
          <p:sp>
            <p:nvSpPr>
              <p:cNvPr id="21" name="Freeform 8">
                <a:extLst>
                  <a:ext uri="{FF2B5EF4-FFF2-40B4-BE49-F238E27FC236}">
                    <a16:creationId xmlns:a16="http://schemas.microsoft.com/office/drawing/2014/main" id="{4A437E14-2DA2-4079-8960-6A0F8DC30FCC}"/>
                  </a:ext>
                </a:extLst>
              </p:cNvPr>
              <p:cNvSpPr>
                <a:spLocks/>
              </p:cNvSpPr>
              <p:nvPr userDrawn="1"/>
            </p:nvSpPr>
            <p:spPr bwMode="auto">
              <a:xfrm>
                <a:off x="11787188" y="6211888"/>
                <a:ext cx="230188" cy="142875"/>
              </a:xfrm>
              <a:custGeom>
                <a:avLst/>
                <a:gdLst>
                  <a:gd name="T0" fmla="*/ 153 w 154"/>
                  <a:gd name="T1" fmla="*/ 95 h 95"/>
                  <a:gd name="T2" fmla="*/ 12 w 154"/>
                  <a:gd name="T3" fmla="*/ 79 h 95"/>
                  <a:gd name="T4" fmla="*/ 1 w 154"/>
                  <a:gd name="T5" fmla="*/ 67 h 95"/>
                  <a:gd name="T6" fmla="*/ 1 w 154"/>
                  <a:gd name="T7" fmla="*/ 0 h 95"/>
                  <a:gd name="T8" fmla="*/ 51 w 154"/>
                  <a:gd name="T9" fmla="*/ 13 h 95"/>
                  <a:gd name="T10" fmla="*/ 138 w 154"/>
                  <a:gd name="T11" fmla="*/ 36 h 95"/>
                  <a:gd name="T12" fmla="*/ 153 w 154"/>
                  <a:gd name="T13" fmla="*/ 56 h 95"/>
                  <a:gd name="T14" fmla="*/ 153 w 154"/>
                  <a:gd name="T15" fmla="*/ 95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4" h="95">
                    <a:moveTo>
                      <a:pt x="153" y="95"/>
                    </a:moveTo>
                    <a:cubicBezTo>
                      <a:pt x="105" y="90"/>
                      <a:pt x="58" y="85"/>
                      <a:pt x="12" y="79"/>
                    </a:cubicBezTo>
                    <a:cubicBezTo>
                      <a:pt x="7" y="79"/>
                      <a:pt x="1" y="71"/>
                      <a:pt x="1" y="67"/>
                    </a:cubicBezTo>
                    <a:cubicBezTo>
                      <a:pt x="0" y="46"/>
                      <a:pt x="1" y="24"/>
                      <a:pt x="1" y="0"/>
                    </a:cubicBezTo>
                    <a:cubicBezTo>
                      <a:pt x="19" y="5"/>
                      <a:pt x="35" y="8"/>
                      <a:pt x="51" y="13"/>
                    </a:cubicBezTo>
                    <a:cubicBezTo>
                      <a:pt x="80" y="20"/>
                      <a:pt x="109" y="29"/>
                      <a:pt x="138" y="36"/>
                    </a:cubicBezTo>
                    <a:cubicBezTo>
                      <a:pt x="151" y="39"/>
                      <a:pt x="154" y="44"/>
                      <a:pt x="153" y="56"/>
                    </a:cubicBezTo>
                    <a:cubicBezTo>
                      <a:pt x="152" y="69"/>
                      <a:pt x="153" y="81"/>
                      <a:pt x="153"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
              </a:p>
            </p:txBody>
          </p:sp>
          <p:sp>
            <p:nvSpPr>
              <p:cNvPr id="22" name="Freeform 9">
                <a:extLst>
                  <a:ext uri="{FF2B5EF4-FFF2-40B4-BE49-F238E27FC236}">
                    <a16:creationId xmlns:a16="http://schemas.microsoft.com/office/drawing/2014/main" id="{86BE9D55-B86B-4C86-9DC8-4E2BC1B0B3D6}"/>
                  </a:ext>
                </a:extLst>
              </p:cNvPr>
              <p:cNvSpPr>
                <a:spLocks/>
              </p:cNvSpPr>
              <p:nvPr userDrawn="1"/>
            </p:nvSpPr>
            <p:spPr bwMode="auto">
              <a:xfrm>
                <a:off x="11787188" y="6427788"/>
                <a:ext cx="227013" cy="100013"/>
              </a:xfrm>
              <a:custGeom>
                <a:avLst/>
                <a:gdLst>
                  <a:gd name="T0" fmla="*/ 152 w 152"/>
                  <a:gd name="T1" fmla="*/ 12 h 67"/>
                  <a:gd name="T2" fmla="*/ 152 w 152"/>
                  <a:gd name="T3" fmla="*/ 67 h 67"/>
                  <a:gd name="T4" fmla="*/ 1 w 152"/>
                  <a:gd name="T5" fmla="*/ 67 h 67"/>
                  <a:gd name="T6" fmla="*/ 1 w 152"/>
                  <a:gd name="T7" fmla="*/ 10 h 67"/>
                  <a:gd name="T8" fmla="*/ 12 w 152"/>
                  <a:gd name="T9" fmla="*/ 0 h 67"/>
                  <a:gd name="T10" fmla="*/ 152 w 152"/>
                  <a:gd name="T11" fmla="*/ 12 h 67"/>
                </a:gdLst>
                <a:ahLst/>
                <a:cxnLst>
                  <a:cxn ang="0">
                    <a:pos x="T0" y="T1"/>
                  </a:cxn>
                  <a:cxn ang="0">
                    <a:pos x="T2" y="T3"/>
                  </a:cxn>
                  <a:cxn ang="0">
                    <a:pos x="T4" y="T5"/>
                  </a:cxn>
                  <a:cxn ang="0">
                    <a:pos x="T6" y="T7"/>
                  </a:cxn>
                  <a:cxn ang="0">
                    <a:pos x="T8" y="T9"/>
                  </a:cxn>
                  <a:cxn ang="0">
                    <a:pos x="T10" y="T11"/>
                  </a:cxn>
                </a:cxnLst>
                <a:rect l="0" t="0" r="r" b="b"/>
                <a:pathLst>
                  <a:path w="152" h="67">
                    <a:moveTo>
                      <a:pt x="152" y="12"/>
                    </a:moveTo>
                    <a:cubicBezTo>
                      <a:pt x="152" y="31"/>
                      <a:pt x="152" y="48"/>
                      <a:pt x="152" y="67"/>
                    </a:cubicBezTo>
                    <a:cubicBezTo>
                      <a:pt x="102" y="67"/>
                      <a:pt x="52" y="67"/>
                      <a:pt x="1" y="67"/>
                    </a:cubicBezTo>
                    <a:cubicBezTo>
                      <a:pt x="1" y="48"/>
                      <a:pt x="0" y="29"/>
                      <a:pt x="1" y="10"/>
                    </a:cubicBezTo>
                    <a:cubicBezTo>
                      <a:pt x="1" y="6"/>
                      <a:pt x="8" y="0"/>
                      <a:pt x="12" y="0"/>
                    </a:cubicBezTo>
                    <a:cubicBezTo>
                      <a:pt x="59" y="3"/>
                      <a:pt x="105" y="8"/>
                      <a:pt x="15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
              </a:p>
            </p:txBody>
          </p:sp>
        </p:grpSp>
      </p:grpSp>
    </p:spTree>
    <p:extLst>
      <p:ext uri="{BB962C8B-B14F-4D97-AF65-F5344CB8AC3E}">
        <p14:creationId xmlns:p14="http://schemas.microsoft.com/office/powerpoint/2010/main" val="1013639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75"/>
        <p:cNvGrpSpPr/>
        <p:nvPr/>
      </p:nvGrpSpPr>
      <p:grpSpPr>
        <a:xfrm>
          <a:off x="0" y="0"/>
          <a:ext cx="0" cy="0"/>
          <a:chOff x="0" y="0"/>
          <a:chExt cx="0" cy="0"/>
        </a:xfrm>
      </p:grpSpPr>
      <p:sp>
        <p:nvSpPr>
          <p:cNvPr id="76" name="Google Shape;76;p6"/>
          <p:cNvSpPr txBox="1">
            <a:spLocks noGrp="1"/>
          </p:cNvSpPr>
          <p:nvPr>
            <p:ph type="title"/>
          </p:nvPr>
        </p:nvSpPr>
        <p:spPr>
          <a:xfrm>
            <a:off x="950967" y="516133"/>
            <a:ext cx="7717600" cy="763600"/>
          </a:xfrm>
          <a:prstGeom prst="rect">
            <a:avLst/>
          </a:prstGeom>
        </p:spPr>
        <p:txBody>
          <a:bodyPr spcFirstLastPara="1" wrap="square" lIns="91425" tIns="91425" rIns="91425" bIns="91425" anchor="t" anchorCtr="0">
            <a:noAutofit/>
          </a:bodyPr>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Tree>
    <p:extLst>
      <p:ext uri="{BB962C8B-B14F-4D97-AF65-F5344CB8AC3E}">
        <p14:creationId xmlns:p14="http://schemas.microsoft.com/office/powerpoint/2010/main" val="15455605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ection Break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60155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972443" y="287255"/>
            <a:ext cx="11219558" cy="724247"/>
          </a:xfrm>
          <a:prstGeom prst="rect">
            <a:avLst/>
          </a:prstGeom>
        </p:spPr>
        <p:txBody>
          <a:bodyPr anchor="ctr"/>
          <a:lstStyle>
            <a:lvl1pPr marL="0" indent="0" algn="l">
              <a:buNone/>
              <a:defRPr sz="4400" b="0" baseline="0">
                <a:solidFill>
                  <a:schemeClr val="tx1">
                    <a:lumMod val="85000"/>
                    <a:lumOff val="15000"/>
                  </a:schemeClr>
                </a:solidFill>
                <a:latin typeface="+mj-lt"/>
                <a:cs typeface="Arial" pitchFamily="34" charset="0"/>
              </a:defRPr>
            </a:lvl1pPr>
          </a:lstStyle>
          <a:p>
            <a:pPr lvl="0"/>
            <a:r>
              <a:rPr lang="en-US" altLang="ko-KR" dirty="0"/>
              <a:t>BASIC LAYOUT</a:t>
            </a:r>
          </a:p>
        </p:txBody>
      </p:sp>
      <p:sp>
        <p:nvSpPr>
          <p:cNvPr id="133" name="Rectangle 132">
            <a:extLst>
              <a:ext uri="{FF2B5EF4-FFF2-40B4-BE49-F238E27FC236}">
                <a16:creationId xmlns:a16="http://schemas.microsoft.com/office/drawing/2014/main" id="{29B7AB3E-6B5F-42B3-9E57-8633EC06F9E0}"/>
              </a:ext>
            </a:extLst>
          </p:cNvPr>
          <p:cNvSpPr/>
          <p:nvPr userDrawn="1"/>
        </p:nvSpPr>
        <p:spPr>
          <a:xfrm>
            <a:off x="272952" y="287255"/>
            <a:ext cx="368489" cy="72424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4" name="Rectangle 133">
            <a:extLst>
              <a:ext uri="{FF2B5EF4-FFF2-40B4-BE49-F238E27FC236}">
                <a16:creationId xmlns:a16="http://schemas.microsoft.com/office/drawing/2014/main" id="{CAF7A862-2343-40B9-BBA2-62AB9F6250A3}"/>
              </a:ext>
            </a:extLst>
          </p:cNvPr>
          <p:cNvSpPr/>
          <p:nvPr userDrawn="1"/>
        </p:nvSpPr>
        <p:spPr>
          <a:xfrm>
            <a:off x="-4" y="287254"/>
            <a:ext cx="191071" cy="72424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8" name="Rectangle 9">
            <a:extLst>
              <a:ext uri="{FF2B5EF4-FFF2-40B4-BE49-F238E27FC236}">
                <a16:creationId xmlns:a16="http://schemas.microsoft.com/office/drawing/2014/main" id="{C1CE55D7-F1B0-42EB-BB4C-BEB6A4441DBB}"/>
              </a:ext>
            </a:extLst>
          </p:cNvPr>
          <p:cNvSpPr/>
          <p:nvPr userDrawn="1"/>
        </p:nvSpPr>
        <p:spPr>
          <a:xfrm>
            <a:off x="-2261" y="6720876"/>
            <a:ext cx="12192000" cy="13712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Grupo 5">
            <a:extLst>
              <a:ext uri="{FF2B5EF4-FFF2-40B4-BE49-F238E27FC236}">
                <a16:creationId xmlns:a16="http://schemas.microsoft.com/office/drawing/2014/main" id="{2AD41B96-8108-4782-9297-2ABF2320E100}"/>
              </a:ext>
            </a:extLst>
          </p:cNvPr>
          <p:cNvGrpSpPr/>
          <p:nvPr userDrawn="1"/>
        </p:nvGrpSpPr>
        <p:grpSpPr>
          <a:xfrm>
            <a:off x="-1" y="4914309"/>
            <a:ext cx="12169007" cy="1786379"/>
            <a:chOff x="-1" y="4914309"/>
            <a:chExt cx="12169007" cy="1786379"/>
          </a:xfrm>
          <a:solidFill>
            <a:srgbClr val="2EA9E1"/>
          </a:solidFill>
        </p:grpSpPr>
        <p:sp>
          <p:nvSpPr>
            <p:cNvPr id="135" name="Freeform 84614">
              <a:extLst>
                <a:ext uri="{FF2B5EF4-FFF2-40B4-BE49-F238E27FC236}">
                  <a16:creationId xmlns:a16="http://schemas.microsoft.com/office/drawing/2014/main" id="{BEA0CC00-47C4-4618-94A4-C3377740EA1C}"/>
                </a:ext>
              </a:extLst>
            </p:cNvPr>
            <p:cNvSpPr>
              <a:spLocks/>
            </p:cNvSpPr>
            <p:nvPr userDrawn="1"/>
          </p:nvSpPr>
          <p:spPr bwMode="auto">
            <a:xfrm>
              <a:off x="-1" y="5758777"/>
              <a:ext cx="12169007" cy="941911"/>
            </a:xfrm>
            <a:custGeom>
              <a:avLst/>
              <a:gdLst>
                <a:gd name="T0" fmla="*/ 3737 w 3737"/>
                <a:gd name="T1" fmla="*/ 287 h 287"/>
                <a:gd name="T2" fmla="*/ 3737 w 3737"/>
                <a:gd name="T3" fmla="*/ 53 h 287"/>
                <a:gd name="T4" fmla="*/ 3737 w 3737"/>
                <a:gd name="T5" fmla="*/ 46 h 287"/>
                <a:gd name="T6" fmla="*/ 3730 w 3737"/>
                <a:gd name="T7" fmla="*/ 44 h 287"/>
                <a:gd name="T8" fmla="*/ 3623 w 3737"/>
                <a:gd name="T9" fmla="*/ 5 h 287"/>
                <a:gd name="T10" fmla="*/ 3610 w 3737"/>
                <a:gd name="T11" fmla="*/ 0 h 287"/>
                <a:gd name="T12" fmla="*/ 3610 w 3737"/>
                <a:gd name="T13" fmla="*/ 14 h 287"/>
                <a:gd name="T14" fmla="*/ 3610 w 3737"/>
                <a:gd name="T15" fmla="*/ 277 h 287"/>
                <a:gd name="T16" fmla="*/ 3620 w 3737"/>
                <a:gd name="T17" fmla="*/ 277 h 287"/>
                <a:gd name="T18" fmla="*/ 3620 w 3737"/>
                <a:gd name="T19" fmla="*/ 267 h 287"/>
                <a:gd name="T20" fmla="*/ 3593 w 3737"/>
                <a:gd name="T21" fmla="*/ 267 h 287"/>
                <a:gd name="T22" fmla="*/ 3593 w 3737"/>
                <a:gd name="T23" fmla="*/ 277 h 287"/>
                <a:gd name="T24" fmla="*/ 3603 w 3737"/>
                <a:gd name="T25" fmla="*/ 277 h 287"/>
                <a:gd name="T26" fmla="*/ 3603 w 3737"/>
                <a:gd name="T27" fmla="*/ 95 h 287"/>
                <a:gd name="T28" fmla="*/ 3603 w 3737"/>
                <a:gd name="T29" fmla="*/ 86 h 287"/>
                <a:gd name="T30" fmla="*/ 3595 w 3737"/>
                <a:gd name="T31" fmla="*/ 85 h 287"/>
                <a:gd name="T32" fmla="*/ 3490 w 3737"/>
                <a:gd name="T33" fmla="*/ 67 h 287"/>
                <a:gd name="T34" fmla="*/ 3478 w 3737"/>
                <a:gd name="T35" fmla="*/ 65 h 287"/>
                <a:gd name="T36" fmla="*/ 3478 w 3737"/>
                <a:gd name="T37" fmla="*/ 76 h 287"/>
                <a:gd name="T38" fmla="*/ 3478 w 3737"/>
                <a:gd name="T39" fmla="*/ 277 h 287"/>
                <a:gd name="T40" fmla="*/ 3488 w 3737"/>
                <a:gd name="T41" fmla="*/ 277 h 287"/>
                <a:gd name="T42" fmla="*/ 3488 w 3737"/>
                <a:gd name="T43" fmla="*/ 267 h 287"/>
                <a:gd name="T44" fmla="*/ 0 w 3737"/>
                <a:gd name="T45" fmla="*/ 267 h 287"/>
                <a:gd name="T46" fmla="*/ 0 w 3737"/>
                <a:gd name="T47" fmla="*/ 287 h 287"/>
                <a:gd name="T48" fmla="*/ 3488 w 3737"/>
                <a:gd name="T49" fmla="*/ 287 h 287"/>
                <a:gd name="T50" fmla="*/ 3498 w 3737"/>
                <a:gd name="T51" fmla="*/ 287 h 287"/>
                <a:gd name="T52" fmla="*/ 3498 w 3737"/>
                <a:gd name="T53" fmla="*/ 277 h 287"/>
                <a:gd name="T54" fmla="*/ 3498 w 3737"/>
                <a:gd name="T55" fmla="*/ 76 h 287"/>
                <a:gd name="T56" fmla="*/ 3488 w 3737"/>
                <a:gd name="T57" fmla="*/ 76 h 287"/>
                <a:gd name="T58" fmla="*/ 3486 w 3737"/>
                <a:gd name="T59" fmla="*/ 86 h 287"/>
                <a:gd name="T60" fmla="*/ 3592 w 3737"/>
                <a:gd name="T61" fmla="*/ 105 h 287"/>
                <a:gd name="T62" fmla="*/ 3593 w 3737"/>
                <a:gd name="T63" fmla="*/ 95 h 287"/>
                <a:gd name="T64" fmla="*/ 3583 w 3737"/>
                <a:gd name="T65" fmla="*/ 95 h 287"/>
                <a:gd name="T66" fmla="*/ 3583 w 3737"/>
                <a:gd name="T67" fmla="*/ 277 h 287"/>
                <a:gd name="T68" fmla="*/ 3583 w 3737"/>
                <a:gd name="T69" fmla="*/ 287 h 287"/>
                <a:gd name="T70" fmla="*/ 3593 w 3737"/>
                <a:gd name="T71" fmla="*/ 287 h 287"/>
                <a:gd name="T72" fmla="*/ 3620 w 3737"/>
                <a:gd name="T73" fmla="*/ 287 h 287"/>
                <a:gd name="T74" fmla="*/ 3630 w 3737"/>
                <a:gd name="T75" fmla="*/ 287 h 287"/>
                <a:gd name="T76" fmla="*/ 3630 w 3737"/>
                <a:gd name="T77" fmla="*/ 277 h 287"/>
                <a:gd name="T78" fmla="*/ 3630 w 3737"/>
                <a:gd name="T79" fmla="*/ 14 h 287"/>
                <a:gd name="T80" fmla="*/ 3620 w 3737"/>
                <a:gd name="T81" fmla="*/ 14 h 287"/>
                <a:gd name="T82" fmla="*/ 3616 w 3737"/>
                <a:gd name="T83" fmla="*/ 24 h 287"/>
                <a:gd name="T84" fmla="*/ 3724 w 3737"/>
                <a:gd name="T85" fmla="*/ 62 h 287"/>
                <a:gd name="T86" fmla="*/ 3727 w 3737"/>
                <a:gd name="T87" fmla="*/ 53 h 287"/>
                <a:gd name="T88" fmla="*/ 3717 w 3737"/>
                <a:gd name="T89" fmla="*/ 53 h 287"/>
                <a:gd name="T90" fmla="*/ 3717 w 3737"/>
                <a:gd name="T91" fmla="*/ 287 h 287"/>
                <a:gd name="T92" fmla="*/ 3737 w 3737"/>
                <a:gd name="T93" fmla="*/ 287 h 287"/>
                <a:gd name="connsiteX0" fmla="*/ 10000 w 10000"/>
                <a:gd name="connsiteY0" fmla="*/ 10000 h 10000"/>
                <a:gd name="connsiteX1" fmla="*/ 10000 w 10000"/>
                <a:gd name="connsiteY1" fmla="*/ 1847 h 10000"/>
                <a:gd name="connsiteX2" fmla="*/ 10000 w 10000"/>
                <a:gd name="connsiteY2" fmla="*/ 1603 h 10000"/>
                <a:gd name="connsiteX3" fmla="*/ 9981 w 10000"/>
                <a:gd name="connsiteY3" fmla="*/ 1533 h 10000"/>
                <a:gd name="connsiteX4" fmla="*/ 9695 w 10000"/>
                <a:gd name="connsiteY4" fmla="*/ 174 h 10000"/>
                <a:gd name="connsiteX5" fmla="*/ 9660 w 10000"/>
                <a:gd name="connsiteY5" fmla="*/ 0 h 10000"/>
                <a:gd name="connsiteX6" fmla="*/ 9660 w 10000"/>
                <a:gd name="connsiteY6" fmla="*/ 488 h 10000"/>
                <a:gd name="connsiteX7" fmla="*/ 9660 w 10000"/>
                <a:gd name="connsiteY7" fmla="*/ 9652 h 10000"/>
                <a:gd name="connsiteX8" fmla="*/ 9687 w 10000"/>
                <a:gd name="connsiteY8" fmla="*/ 9652 h 10000"/>
                <a:gd name="connsiteX9" fmla="*/ 9687 w 10000"/>
                <a:gd name="connsiteY9" fmla="*/ 9303 h 10000"/>
                <a:gd name="connsiteX10" fmla="*/ 9615 w 10000"/>
                <a:gd name="connsiteY10" fmla="*/ 9303 h 10000"/>
                <a:gd name="connsiteX11" fmla="*/ 9615 w 10000"/>
                <a:gd name="connsiteY11" fmla="*/ 9652 h 10000"/>
                <a:gd name="connsiteX12" fmla="*/ 9641 w 10000"/>
                <a:gd name="connsiteY12" fmla="*/ 9652 h 10000"/>
                <a:gd name="connsiteX13" fmla="*/ 9641 w 10000"/>
                <a:gd name="connsiteY13" fmla="*/ 3310 h 10000"/>
                <a:gd name="connsiteX14" fmla="*/ 9641 w 10000"/>
                <a:gd name="connsiteY14" fmla="*/ 2997 h 10000"/>
                <a:gd name="connsiteX15" fmla="*/ 9620 w 10000"/>
                <a:gd name="connsiteY15" fmla="*/ 2962 h 10000"/>
                <a:gd name="connsiteX16" fmla="*/ 9339 w 10000"/>
                <a:gd name="connsiteY16" fmla="*/ 2334 h 10000"/>
                <a:gd name="connsiteX17" fmla="*/ 9307 w 10000"/>
                <a:gd name="connsiteY17" fmla="*/ 2265 h 10000"/>
                <a:gd name="connsiteX18" fmla="*/ 9307 w 10000"/>
                <a:gd name="connsiteY18" fmla="*/ 2648 h 10000"/>
                <a:gd name="connsiteX19" fmla="*/ 9307 w 10000"/>
                <a:gd name="connsiteY19" fmla="*/ 9652 h 10000"/>
                <a:gd name="connsiteX20" fmla="*/ 9334 w 10000"/>
                <a:gd name="connsiteY20" fmla="*/ 9652 h 10000"/>
                <a:gd name="connsiteX21" fmla="*/ 9334 w 10000"/>
                <a:gd name="connsiteY21" fmla="*/ 9303 h 10000"/>
                <a:gd name="connsiteX22" fmla="*/ 0 w 10000"/>
                <a:gd name="connsiteY22" fmla="*/ 9303 h 10000"/>
                <a:gd name="connsiteX23" fmla="*/ 0 w 10000"/>
                <a:gd name="connsiteY23" fmla="*/ 10000 h 10000"/>
                <a:gd name="connsiteX24" fmla="*/ 9334 w 10000"/>
                <a:gd name="connsiteY24" fmla="*/ 10000 h 10000"/>
                <a:gd name="connsiteX25" fmla="*/ 9360 w 10000"/>
                <a:gd name="connsiteY25" fmla="*/ 10000 h 10000"/>
                <a:gd name="connsiteX26" fmla="*/ 9360 w 10000"/>
                <a:gd name="connsiteY26" fmla="*/ 9652 h 10000"/>
                <a:gd name="connsiteX27" fmla="*/ 9360 w 10000"/>
                <a:gd name="connsiteY27" fmla="*/ 2648 h 10000"/>
                <a:gd name="connsiteX28" fmla="*/ 9359 w 10000"/>
                <a:gd name="connsiteY28" fmla="*/ 3012 h 10000"/>
                <a:gd name="connsiteX29" fmla="*/ 9328 w 10000"/>
                <a:gd name="connsiteY29" fmla="*/ 2997 h 10000"/>
                <a:gd name="connsiteX30" fmla="*/ 9612 w 10000"/>
                <a:gd name="connsiteY30" fmla="*/ 3659 h 10000"/>
                <a:gd name="connsiteX31" fmla="*/ 9615 w 10000"/>
                <a:gd name="connsiteY31" fmla="*/ 3310 h 10000"/>
                <a:gd name="connsiteX32" fmla="*/ 9588 w 10000"/>
                <a:gd name="connsiteY32" fmla="*/ 3310 h 10000"/>
                <a:gd name="connsiteX33" fmla="*/ 9588 w 10000"/>
                <a:gd name="connsiteY33" fmla="*/ 9652 h 10000"/>
                <a:gd name="connsiteX34" fmla="*/ 9588 w 10000"/>
                <a:gd name="connsiteY34" fmla="*/ 10000 h 10000"/>
                <a:gd name="connsiteX35" fmla="*/ 9615 w 10000"/>
                <a:gd name="connsiteY35" fmla="*/ 10000 h 10000"/>
                <a:gd name="connsiteX36" fmla="*/ 9687 w 10000"/>
                <a:gd name="connsiteY36" fmla="*/ 10000 h 10000"/>
                <a:gd name="connsiteX37" fmla="*/ 9714 w 10000"/>
                <a:gd name="connsiteY37" fmla="*/ 10000 h 10000"/>
                <a:gd name="connsiteX38" fmla="*/ 9714 w 10000"/>
                <a:gd name="connsiteY38" fmla="*/ 9652 h 10000"/>
                <a:gd name="connsiteX39" fmla="*/ 9714 w 10000"/>
                <a:gd name="connsiteY39" fmla="*/ 488 h 10000"/>
                <a:gd name="connsiteX40" fmla="*/ 9687 w 10000"/>
                <a:gd name="connsiteY40" fmla="*/ 488 h 10000"/>
                <a:gd name="connsiteX41" fmla="*/ 9676 w 10000"/>
                <a:gd name="connsiteY41" fmla="*/ 836 h 10000"/>
                <a:gd name="connsiteX42" fmla="*/ 9965 w 10000"/>
                <a:gd name="connsiteY42" fmla="*/ 2160 h 10000"/>
                <a:gd name="connsiteX43" fmla="*/ 9973 w 10000"/>
                <a:gd name="connsiteY43" fmla="*/ 1847 h 10000"/>
                <a:gd name="connsiteX44" fmla="*/ 9946 w 10000"/>
                <a:gd name="connsiteY44" fmla="*/ 1847 h 10000"/>
                <a:gd name="connsiteX45" fmla="*/ 9946 w 10000"/>
                <a:gd name="connsiteY45" fmla="*/ 10000 h 10000"/>
                <a:gd name="connsiteX46" fmla="*/ 10000 w 10000"/>
                <a:gd name="connsiteY46" fmla="*/ 10000 h 10000"/>
                <a:gd name="connsiteX0" fmla="*/ 10000 w 10000"/>
                <a:gd name="connsiteY0" fmla="*/ 10000 h 10000"/>
                <a:gd name="connsiteX1" fmla="*/ 10000 w 10000"/>
                <a:gd name="connsiteY1" fmla="*/ 1847 h 10000"/>
                <a:gd name="connsiteX2" fmla="*/ 10000 w 10000"/>
                <a:gd name="connsiteY2" fmla="*/ 1603 h 10000"/>
                <a:gd name="connsiteX3" fmla="*/ 9981 w 10000"/>
                <a:gd name="connsiteY3" fmla="*/ 1533 h 10000"/>
                <a:gd name="connsiteX4" fmla="*/ 9695 w 10000"/>
                <a:gd name="connsiteY4" fmla="*/ 174 h 10000"/>
                <a:gd name="connsiteX5" fmla="*/ 9660 w 10000"/>
                <a:gd name="connsiteY5" fmla="*/ 0 h 10000"/>
                <a:gd name="connsiteX6" fmla="*/ 9660 w 10000"/>
                <a:gd name="connsiteY6" fmla="*/ 488 h 10000"/>
                <a:gd name="connsiteX7" fmla="*/ 9660 w 10000"/>
                <a:gd name="connsiteY7" fmla="*/ 9652 h 10000"/>
                <a:gd name="connsiteX8" fmla="*/ 9687 w 10000"/>
                <a:gd name="connsiteY8" fmla="*/ 9652 h 10000"/>
                <a:gd name="connsiteX9" fmla="*/ 9687 w 10000"/>
                <a:gd name="connsiteY9" fmla="*/ 9303 h 10000"/>
                <a:gd name="connsiteX10" fmla="*/ 9615 w 10000"/>
                <a:gd name="connsiteY10" fmla="*/ 9303 h 10000"/>
                <a:gd name="connsiteX11" fmla="*/ 9615 w 10000"/>
                <a:gd name="connsiteY11" fmla="*/ 9652 h 10000"/>
                <a:gd name="connsiteX12" fmla="*/ 9641 w 10000"/>
                <a:gd name="connsiteY12" fmla="*/ 9652 h 10000"/>
                <a:gd name="connsiteX13" fmla="*/ 9641 w 10000"/>
                <a:gd name="connsiteY13" fmla="*/ 3310 h 10000"/>
                <a:gd name="connsiteX14" fmla="*/ 9641 w 10000"/>
                <a:gd name="connsiteY14" fmla="*/ 2997 h 10000"/>
                <a:gd name="connsiteX15" fmla="*/ 9620 w 10000"/>
                <a:gd name="connsiteY15" fmla="*/ 2962 h 10000"/>
                <a:gd name="connsiteX16" fmla="*/ 9339 w 10000"/>
                <a:gd name="connsiteY16" fmla="*/ 2334 h 10000"/>
                <a:gd name="connsiteX17" fmla="*/ 9307 w 10000"/>
                <a:gd name="connsiteY17" fmla="*/ 2265 h 10000"/>
                <a:gd name="connsiteX18" fmla="*/ 9307 w 10000"/>
                <a:gd name="connsiteY18" fmla="*/ 2648 h 10000"/>
                <a:gd name="connsiteX19" fmla="*/ 9307 w 10000"/>
                <a:gd name="connsiteY19" fmla="*/ 9652 h 10000"/>
                <a:gd name="connsiteX20" fmla="*/ 9334 w 10000"/>
                <a:gd name="connsiteY20" fmla="*/ 9652 h 10000"/>
                <a:gd name="connsiteX21" fmla="*/ 9334 w 10000"/>
                <a:gd name="connsiteY21" fmla="*/ 9303 h 10000"/>
                <a:gd name="connsiteX22" fmla="*/ 0 w 10000"/>
                <a:gd name="connsiteY22" fmla="*/ 9303 h 10000"/>
                <a:gd name="connsiteX23" fmla="*/ 0 w 10000"/>
                <a:gd name="connsiteY23" fmla="*/ 10000 h 10000"/>
                <a:gd name="connsiteX24" fmla="*/ 9334 w 10000"/>
                <a:gd name="connsiteY24" fmla="*/ 10000 h 10000"/>
                <a:gd name="connsiteX25" fmla="*/ 9360 w 10000"/>
                <a:gd name="connsiteY25" fmla="*/ 10000 h 10000"/>
                <a:gd name="connsiteX26" fmla="*/ 9360 w 10000"/>
                <a:gd name="connsiteY26" fmla="*/ 9652 h 10000"/>
                <a:gd name="connsiteX27" fmla="*/ 9360 w 10000"/>
                <a:gd name="connsiteY27" fmla="*/ 2972 h 10000"/>
                <a:gd name="connsiteX28" fmla="*/ 9359 w 10000"/>
                <a:gd name="connsiteY28" fmla="*/ 3012 h 10000"/>
                <a:gd name="connsiteX29" fmla="*/ 9328 w 10000"/>
                <a:gd name="connsiteY29" fmla="*/ 2997 h 10000"/>
                <a:gd name="connsiteX30" fmla="*/ 9612 w 10000"/>
                <a:gd name="connsiteY30" fmla="*/ 3659 h 10000"/>
                <a:gd name="connsiteX31" fmla="*/ 9615 w 10000"/>
                <a:gd name="connsiteY31" fmla="*/ 3310 h 10000"/>
                <a:gd name="connsiteX32" fmla="*/ 9588 w 10000"/>
                <a:gd name="connsiteY32" fmla="*/ 3310 h 10000"/>
                <a:gd name="connsiteX33" fmla="*/ 9588 w 10000"/>
                <a:gd name="connsiteY33" fmla="*/ 9652 h 10000"/>
                <a:gd name="connsiteX34" fmla="*/ 9588 w 10000"/>
                <a:gd name="connsiteY34" fmla="*/ 10000 h 10000"/>
                <a:gd name="connsiteX35" fmla="*/ 9615 w 10000"/>
                <a:gd name="connsiteY35" fmla="*/ 10000 h 10000"/>
                <a:gd name="connsiteX36" fmla="*/ 9687 w 10000"/>
                <a:gd name="connsiteY36" fmla="*/ 10000 h 10000"/>
                <a:gd name="connsiteX37" fmla="*/ 9714 w 10000"/>
                <a:gd name="connsiteY37" fmla="*/ 10000 h 10000"/>
                <a:gd name="connsiteX38" fmla="*/ 9714 w 10000"/>
                <a:gd name="connsiteY38" fmla="*/ 9652 h 10000"/>
                <a:gd name="connsiteX39" fmla="*/ 9714 w 10000"/>
                <a:gd name="connsiteY39" fmla="*/ 488 h 10000"/>
                <a:gd name="connsiteX40" fmla="*/ 9687 w 10000"/>
                <a:gd name="connsiteY40" fmla="*/ 488 h 10000"/>
                <a:gd name="connsiteX41" fmla="*/ 9676 w 10000"/>
                <a:gd name="connsiteY41" fmla="*/ 836 h 10000"/>
                <a:gd name="connsiteX42" fmla="*/ 9965 w 10000"/>
                <a:gd name="connsiteY42" fmla="*/ 2160 h 10000"/>
                <a:gd name="connsiteX43" fmla="*/ 9973 w 10000"/>
                <a:gd name="connsiteY43" fmla="*/ 1847 h 10000"/>
                <a:gd name="connsiteX44" fmla="*/ 9946 w 10000"/>
                <a:gd name="connsiteY44" fmla="*/ 1847 h 10000"/>
                <a:gd name="connsiteX45" fmla="*/ 9946 w 10000"/>
                <a:gd name="connsiteY45" fmla="*/ 10000 h 10000"/>
                <a:gd name="connsiteX46" fmla="*/ 10000 w 10000"/>
                <a:gd name="connsiteY46" fmla="*/ 10000 h 10000"/>
                <a:gd name="connsiteX0" fmla="*/ 10000 w 10000"/>
                <a:gd name="connsiteY0" fmla="*/ 10000 h 10000"/>
                <a:gd name="connsiteX1" fmla="*/ 10000 w 10000"/>
                <a:gd name="connsiteY1" fmla="*/ 1847 h 10000"/>
                <a:gd name="connsiteX2" fmla="*/ 10000 w 10000"/>
                <a:gd name="connsiteY2" fmla="*/ 1603 h 10000"/>
                <a:gd name="connsiteX3" fmla="*/ 9981 w 10000"/>
                <a:gd name="connsiteY3" fmla="*/ 1533 h 10000"/>
                <a:gd name="connsiteX4" fmla="*/ 9695 w 10000"/>
                <a:gd name="connsiteY4" fmla="*/ 174 h 10000"/>
                <a:gd name="connsiteX5" fmla="*/ 9660 w 10000"/>
                <a:gd name="connsiteY5" fmla="*/ 0 h 10000"/>
                <a:gd name="connsiteX6" fmla="*/ 9660 w 10000"/>
                <a:gd name="connsiteY6" fmla="*/ 488 h 10000"/>
                <a:gd name="connsiteX7" fmla="*/ 9660 w 10000"/>
                <a:gd name="connsiteY7" fmla="*/ 9652 h 10000"/>
                <a:gd name="connsiteX8" fmla="*/ 9687 w 10000"/>
                <a:gd name="connsiteY8" fmla="*/ 9652 h 10000"/>
                <a:gd name="connsiteX9" fmla="*/ 9687 w 10000"/>
                <a:gd name="connsiteY9" fmla="*/ 9303 h 10000"/>
                <a:gd name="connsiteX10" fmla="*/ 9615 w 10000"/>
                <a:gd name="connsiteY10" fmla="*/ 9303 h 10000"/>
                <a:gd name="connsiteX11" fmla="*/ 9615 w 10000"/>
                <a:gd name="connsiteY11" fmla="*/ 9652 h 10000"/>
                <a:gd name="connsiteX12" fmla="*/ 9641 w 10000"/>
                <a:gd name="connsiteY12" fmla="*/ 9652 h 10000"/>
                <a:gd name="connsiteX13" fmla="*/ 9641 w 10000"/>
                <a:gd name="connsiteY13" fmla="*/ 3310 h 10000"/>
                <a:gd name="connsiteX14" fmla="*/ 9641 w 10000"/>
                <a:gd name="connsiteY14" fmla="*/ 2997 h 10000"/>
                <a:gd name="connsiteX15" fmla="*/ 9620 w 10000"/>
                <a:gd name="connsiteY15" fmla="*/ 2962 h 10000"/>
                <a:gd name="connsiteX16" fmla="*/ 9339 w 10000"/>
                <a:gd name="connsiteY16" fmla="*/ 2334 h 10000"/>
                <a:gd name="connsiteX17" fmla="*/ 9307 w 10000"/>
                <a:gd name="connsiteY17" fmla="*/ 2265 h 10000"/>
                <a:gd name="connsiteX18" fmla="*/ 9307 w 10000"/>
                <a:gd name="connsiteY18" fmla="*/ 2648 h 10000"/>
                <a:gd name="connsiteX19" fmla="*/ 9307 w 10000"/>
                <a:gd name="connsiteY19" fmla="*/ 9652 h 10000"/>
                <a:gd name="connsiteX20" fmla="*/ 9334 w 10000"/>
                <a:gd name="connsiteY20" fmla="*/ 9652 h 10000"/>
                <a:gd name="connsiteX21" fmla="*/ 9334 w 10000"/>
                <a:gd name="connsiteY21" fmla="*/ 9303 h 10000"/>
                <a:gd name="connsiteX22" fmla="*/ 0 w 10000"/>
                <a:gd name="connsiteY22" fmla="*/ 9303 h 10000"/>
                <a:gd name="connsiteX23" fmla="*/ 0 w 10000"/>
                <a:gd name="connsiteY23" fmla="*/ 10000 h 10000"/>
                <a:gd name="connsiteX24" fmla="*/ 9334 w 10000"/>
                <a:gd name="connsiteY24" fmla="*/ 10000 h 10000"/>
                <a:gd name="connsiteX25" fmla="*/ 9360 w 10000"/>
                <a:gd name="connsiteY25" fmla="*/ 10000 h 10000"/>
                <a:gd name="connsiteX26" fmla="*/ 9360 w 10000"/>
                <a:gd name="connsiteY26" fmla="*/ 9652 h 10000"/>
                <a:gd name="connsiteX27" fmla="*/ 9360 w 10000"/>
                <a:gd name="connsiteY27" fmla="*/ 2972 h 10000"/>
                <a:gd name="connsiteX28" fmla="*/ 9359 w 10000"/>
                <a:gd name="connsiteY28" fmla="*/ 3012 h 10000"/>
                <a:gd name="connsiteX29" fmla="*/ 9328 w 10000"/>
                <a:gd name="connsiteY29" fmla="*/ 2997 h 10000"/>
                <a:gd name="connsiteX30" fmla="*/ 9612 w 10000"/>
                <a:gd name="connsiteY30" fmla="*/ 3659 h 10000"/>
                <a:gd name="connsiteX31" fmla="*/ 9615 w 10000"/>
                <a:gd name="connsiteY31" fmla="*/ 3310 h 10000"/>
                <a:gd name="connsiteX32" fmla="*/ 9588 w 10000"/>
                <a:gd name="connsiteY32" fmla="*/ 3310 h 10000"/>
                <a:gd name="connsiteX33" fmla="*/ 9588 w 10000"/>
                <a:gd name="connsiteY33" fmla="*/ 9652 h 10000"/>
                <a:gd name="connsiteX34" fmla="*/ 9588 w 10000"/>
                <a:gd name="connsiteY34" fmla="*/ 10000 h 10000"/>
                <a:gd name="connsiteX35" fmla="*/ 9615 w 10000"/>
                <a:gd name="connsiteY35" fmla="*/ 10000 h 10000"/>
                <a:gd name="connsiteX36" fmla="*/ 9687 w 10000"/>
                <a:gd name="connsiteY36" fmla="*/ 10000 h 10000"/>
                <a:gd name="connsiteX37" fmla="*/ 9714 w 10000"/>
                <a:gd name="connsiteY37" fmla="*/ 10000 h 10000"/>
                <a:gd name="connsiteX38" fmla="*/ 9714 w 10000"/>
                <a:gd name="connsiteY38" fmla="*/ 9652 h 10000"/>
                <a:gd name="connsiteX39" fmla="*/ 9714 w 10000"/>
                <a:gd name="connsiteY39" fmla="*/ 488 h 10000"/>
                <a:gd name="connsiteX40" fmla="*/ 9687 w 10000"/>
                <a:gd name="connsiteY40" fmla="*/ 488 h 10000"/>
                <a:gd name="connsiteX41" fmla="*/ 9676 w 10000"/>
                <a:gd name="connsiteY41" fmla="*/ 836 h 10000"/>
                <a:gd name="connsiteX42" fmla="*/ 9965 w 10000"/>
                <a:gd name="connsiteY42" fmla="*/ 2160 h 10000"/>
                <a:gd name="connsiteX43" fmla="*/ 9973 w 10000"/>
                <a:gd name="connsiteY43" fmla="*/ 1847 h 10000"/>
                <a:gd name="connsiteX44" fmla="*/ 9946 w 10000"/>
                <a:gd name="connsiteY44" fmla="*/ 1847 h 10000"/>
                <a:gd name="connsiteX45" fmla="*/ 9946 w 10000"/>
                <a:gd name="connsiteY45" fmla="*/ 10000 h 10000"/>
                <a:gd name="connsiteX46" fmla="*/ 10000 w 10000"/>
                <a:gd name="connsiteY46" fmla="*/ 10000 h 10000"/>
                <a:gd name="connsiteX0" fmla="*/ 10000 w 10000"/>
                <a:gd name="connsiteY0" fmla="*/ 10000 h 10000"/>
                <a:gd name="connsiteX1" fmla="*/ 10000 w 10000"/>
                <a:gd name="connsiteY1" fmla="*/ 1847 h 10000"/>
                <a:gd name="connsiteX2" fmla="*/ 10000 w 10000"/>
                <a:gd name="connsiteY2" fmla="*/ 1603 h 10000"/>
                <a:gd name="connsiteX3" fmla="*/ 9981 w 10000"/>
                <a:gd name="connsiteY3" fmla="*/ 1533 h 10000"/>
                <a:gd name="connsiteX4" fmla="*/ 9695 w 10000"/>
                <a:gd name="connsiteY4" fmla="*/ 174 h 10000"/>
                <a:gd name="connsiteX5" fmla="*/ 9660 w 10000"/>
                <a:gd name="connsiteY5" fmla="*/ 0 h 10000"/>
                <a:gd name="connsiteX6" fmla="*/ 9660 w 10000"/>
                <a:gd name="connsiteY6" fmla="*/ 488 h 10000"/>
                <a:gd name="connsiteX7" fmla="*/ 9660 w 10000"/>
                <a:gd name="connsiteY7" fmla="*/ 9652 h 10000"/>
                <a:gd name="connsiteX8" fmla="*/ 9687 w 10000"/>
                <a:gd name="connsiteY8" fmla="*/ 9652 h 10000"/>
                <a:gd name="connsiteX9" fmla="*/ 9687 w 10000"/>
                <a:gd name="connsiteY9" fmla="*/ 9303 h 10000"/>
                <a:gd name="connsiteX10" fmla="*/ 9615 w 10000"/>
                <a:gd name="connsiteY10" fmla="*/ 9303 h 10000"/>
                <a:gd name="connsiteX11" fmla="*/ 9615 w 10000"/>
                <a:gd name="connsiteY11" fmla="*/ 9652 h 10000"/>
                <a:gd name="connsiteX12" fmla="*/ 9641 w 10000"/>
                <a:gd name="connsiteY12" fmla="*/ 9652 h 10000"/>
                <a:gd name="connsiteX13" fmla="*/ 9641 w 10000"/>
                <a:gd name="connsiteY13" fmla="*/ 3310 h 10000"/>
                <a:gd name="connsiteX14" fmla="*/ 9641 w 10000"/>
                <a:gd name="connsiteY14" fmla="*/ 2997 h 10000"/>
                <a:gd name="connsiteX15" fmla="*/ 9620 w 10000"/>
                <a:gd name="connsiteY15" fmla="*/ 2962 h 10000"/>
                <a:gd name="connsiteX16" fmla="*/ 9339 w 10000"/>
                <a:gd name="connsiteY16" fmla="*/ 2334 h 10000"/>
                <a:gd name="connsiteX17" fmla="*/ 9307 w 10000"/>
                <a:gd name="connsiteY17" fmla="*/ 2265 h 10000"/>
                <a:gd name="connsiteX18" fmla="*/ 9307 w 10000"/>
                <a:gd name="connsiteY18" fmla="*/ 2648 h 10000"/>
                <a:gd name="connsiteX19" fmla="*/ 9307 w 10000"/>
                <a:gd name="connsiteY19" fmla="*/ 9652 h 10000"/>
                <a:gd name="connsiteX20" fmla="*/ 9334 w 10000"/>
                <a:gd name="connsiteY20" fmla="*/ 9652 h 10000"/>
                <a:gd name="connsiteX21" fmla="*/ 9334 w 10000"/>
                <a:gd name="connsiteY21" fmla="*/ 9303 h 10000"/>
                <a:gd name="connsiteX22" fmla="*/ 0 w 10000"/>
                <a:gd name="connsiteY22" fmla="*/ 9303 h 10000"/>
                <a:gd name="connsiteX23" fmla="*/ 0 w 10000"/>
                <a:gd name="connsiteY23" fmla="*/ 10000 h 10000"/>
                <a:gd name="connsiteX24" fmla="*/ 9334 w 10000"/>
                <a:gd name="connsiteY24" fmla="*/ 10000 h 10000"/>
                <a:gd name="connsiteX25" fmla="*/ 9360 w 10000"/>
                <a:gd name="connsiteY25" fmla="*/ 10000 h 10000"/>
                <a:gd name="connsiteX26" fmla="*/ 9360 w 10000"/>
                <a:gd name="connsiteY26" fmla="*/ 9652 h 10000"/>
                <a:gd name="connsiteX27" fmla="*/ 9360 w 10000"/>
                <a:gd name="connsiteY27" fmla="*/ 2972 h 10000"/>
                <a:gd name="connsiteX28" fmla="*/ 9359 w 10000"/>
                <a:gd name="connsiteY28" fmla="*/ 3012 h 10000"/>
                <a:gd name="connsiteX29" fmla="*/ 9361 w 10000"/>
                <a:gd name="connsiteY29" fmla="*/ 3078 h 10000"/>
                <a:gd name="connsiteX30" fmla="*/ 9612 w 10000"/>
                <a:gd name="connsiteY30" fmla="*/ 3659 h 10000"/>
                <a:gd name="connsiteX31" fmla="*/ 9615 w 10000"/>
                <a:gd name="connsiteY31" fmla="*/ 3310 h 10000"/>
                <a:gd name="connsiteX32" fmla="*/ 9588 w 10000"/>
                <a:gd name="connsiteY32" fmla="*/ 3310 h 10000"/>
                <a:gd name="connsiteX33" fmla="*/ 9588 w 10000"/>
                <a:gd name="connsiteY33" fmla="*/ 9652 h 10000"/>
                <a:gd name="connsiteX34" fmla="*/ 9588 w 10000"/>
                <a:gd name="connsiteY34" fmla="*/ 10000 h 10000"/>
                <a:gd name="connsiteX35" fmla="*/ 9615 w 10000"/>
                <a:gd name="connsiteY35" fmla="*/ 10000 h 10000"/>
                <a:gd name="connsiteX36" fmla="*/ 9687 w 10000"/>
                <a:gd name="connsiteY36" fmla="*/ 10000 h 10000"/>
                <a:gd name="connsiteX37" fmla="*/ 9714 w 10000"/>
                <a:gd name="connsiteY37" fmla="*/ 10000 h 10000"/>
                <a:gd name="connsiteX38" fmla="*/ 9714 w 10000"/>
                <a:gd name="connsiteY38" fmla="*/ 9652 h 10000"/>
                <a:gd name="connsiteX39" fmla="*/ 9714 w 10000"/>
                <a:gd name="connsiteY39" fmla="*/ 488 h 10000"/>
                <a:gd name="connsiteX40" fmla="*/ 9687 w 10000"/>
                <a:gd name="connsiteY40" fmla="*/ 488 h 10000"/>
                <a:gd name="connsiteX41" fmla="*/ 9676 w 10000"/>
                <a:gd name="connsiteY41" fmla="*/ 836 h 10000"/>
                <a:gd name="connsiteX42" fmla="*/ 9965 w 10000"/>
                <a:gd name="connsiteY42" fmla="*/ 2160 h 10000"/>
                <a:gd name="connsiteX43" fmla="*/ 9973 w 10000"/>
                <a:gd name="connsiteY43" fmla="*/ 1847 h 10000"/>
                <a:gd name="connsiteX44" fmla="*/ 9946 w 10000"/>
                <a:gd name="connsiteY44" fmla="*/ 1847 h 10000"/>
                <a:gd name="connsiteX45" fmla="*/ 9946 w 10000"/>
                <a:gd name="connsiteY45" fmla="*/ 10000 h 10000"/>
                <a:gd name="connsiteX46" fmla="*/ 10000 w 10000"/>
                <a:gd name="connsiteY46" fmla="*/ 10000 h 10000"/>
                <a:gd name="connsiteX0" fmla="*/ 10000 w 10000"/>
                <a:gd name="connsiteY0" fmla="*/ 10000 h 10000"/>
                <a:gd name="connsiteX1" fmla="*/ 10000 w 10000"/>
                <a:gd name="connsiteY1" fmla="*/ 1847 h 10000"/>
                <a:gd name="connsiteX2" fmla="*/ 10000 w 10000"/>
                <a:gd name="connsiteY2" fmla="*/ 1603 h 10000"/>
                <a:gd name="connsiteX3" fmla="*/ 9981 w 10000"/>
                <a:gd name="connsiteY3" fmla="*/ 1533 h 10000"/>
                <a:gd name="connsiteX4" fmla="*/ 9695 w 10000"/>
                <a:gd name="connsiteY4" fmla="*/ 174 h 10000"/>
                <a:gd name="connsiteX5" fmla="*/ 9660 w 10000"/>
                <a:gd name="connsiteY5" fmla="*/ 0 h 10000"/>
                <a:gd name="connsiteX6" fmla="*/ 9660 w 10000"/>
                <a:gd name="connsiteY6" fmla="*/ 488 h 10000"/>
                <a:gd name="connsiteX7" fmla="*/ 9660 w 10000"/>
                <a:gd name="connsiteY7" fmla="*/ 9652 h 10000"/>
                <a:gd name="connsiteX8" fmla="*/ 9687 w 10000"/>
                <a:gd name="connsiteY8" fmla="*/ 9652 h 10000"/>
                <a:gd name="connsiteX9" fmla="*/ 9687 w 10000"/>
                <a:gd name="connsiteY9" fmla="*/ 9303 h 10000"/>
                <a:gd name="connsiteX10" fmla="*/ 9615 w 10000"/>
                <a:gd name="connsiteY10" fmla="*/ 9303 h 10000"/>
                <a:gd name="connsiteX11" fmla="*/ 9615 w 10000"/>
                <a:gd name="connsiteY11" fmla="*/ 9652 h 10000"/>
                <a:gd name="connsiteX12" fmla="*/ 9641 w 10000"/>
                <a:gd name="connsiteY12" fmla="*/ 9652 h 10000"/>
                <a:gd name="connsiteX13" fmla="*/ 9641 w 10000"/>
                <a:gd name="connsiteY13" fmla="*/ 3310 h 10000"/>
                <a:gd name="connsiteX14" fmla="*/ 9641 w 10000"/>
                <a:gd name="connsiteY14" fmla="*/ 2997 h 10000"/>
                <a:gd name="connsiteX15" fmla="*/ 9620 w 10000"/>
                <a:gd name="connsiteY15" fmla="*/ 2962 h 10000"/>
                <a:gd name="connsiteX16" fmla="*/ 9339 w 10000"/>
                <a:gd name="connsiteY16" fmla="*/ 2334 h 10000"/>
                <a:gd name="connsiteX17" fmla="*/ 9307 w 10000"/>
                <a:gd name="connsiteY17" fmla="*/ 2265 h 10000"/>
                <a:gd name="connsiteX18" fmla="*/ 9307 w 10000"/>
                <a:gd name="connsiteY18" fmla="*/ 2648 h 10000"/>
                <a:gd name="connsiteX19" fmla="*/ 9307 w 10000"/>
                <a:gd name="connsiteY19" fmla="*/ 9652 h 10000"/>
                <a:gd name="connsiteX20" fmla="*/ 9334 w 10000"/>
                <a:gd name="connsiteY20" fmla="*/ 9652 h 10000"/>
                <a:gd name="connsiteX21" fmla="*/ 9334 w 10000"/>
                <a:gd name="connsiteY21" fmla="*/ 9303 h 10000"/>
                <a:gd name="connsiteX22" fmla="*/ 0 w 10000"/>
                <a:gd name="connsiteY22" fmla="*/ 9303 h 10000"/>
                <a:gd name="connsiteX23" fmla="*/ 0 w 10000"/>
                <a:gd name="connsiteY23" fmla="*/ 10000 h 10000"/>
                <a:gd name="connsiteX24" fmla="*/ 9334 w 10000"/>
                <a:gd name="connsiteY24" fmla="*/ 10000 h 10000"/>
                <a:gd name="connsiteX25" fmla="*/ 9360 w 10000"/>
                <a:gd name="connsiteY25" fmla="*/ 10000 h 10000"/>
                <a:gd name="connsiteX26" fmla="*/ 9360 w 10000"/>
                <a:gd name="connsiteY26" fmla="*/ 9652 h 10000"/>
                <a:gd name="connsiteX27" fmla="*/ 9360 w 10000"/>
                <a:gd name="connsiteY27" fmla="*/ 2972 h 10000"/>
                <a:gd name="connsiteX28" fmla="*/ 9359 w 10000"/>
                <a:gd name="connsiteY28" fmla="*/ 3012 h 10000"/>
                <a:gd name="connsiteX29" fmla="*/ 9361 w 10000"/>
                <a:gd name="connsiteY29" fmla="*/ 3078 h 10000"/>
                <a:gd name="connsiteX30" fmla="*/ 9612 w 10000"/>
                <a:gd name="connsiteY30" fmla="*/ 3659 h 10000"/>
                <a:gd name="connsiteX31" fmla="*/ 9592 w 10000"/>
                <a:gd name="connsiteY31" fmla="*/ 3573 h 10000"/>
                <a:gd name="connsiteX32" fmla="*/ 9588 w 10000"/>
                <a:gd name="connsiteY32" fmla="*/ 3310 h 10000"/>
                <a:gd name="connsiteX33" fmla="*/ 9588 w 10000"/>
                <a:gd name="connsiteY33" fmla="*/ 9652 h 10000"/>
                <a:gd name="connsiteX34" fmla="*/ 9588 w 10000"/>
                <a:gd name="connsiteY34" fmla="*/ 10000 h 10000"/>
                <a:gd name="connsiteX35" fmla="*/ 9615 w 10000"/>
                <a:gd name="connsiteY35" fmla="*/ 10000 h 10000"/>
                <a:gd name="connsiteX36" fmla="*/ 9687 w 10000"/>
                <a:gd name="connsiteY36" fmla="*/ 10000 h 10000"/>
                <a:gd name="connsiteX37" fmla="*/ 9714 w 10000"/>
                <a:gd name="connsiteY37" fmla="*/ 10000 h 10000"/>
                <a:gd name="connsiteX38" fmla="*/ 9714 w 10000"/>
                <a:gd name="connsiteY38" fmla="*/ 9652 h 10000"/>
                <a:gd name="connsiteX39" fmla="*/ 9714 w 10000"/>
                <a:gd name="connsiteY39" fmla="*/ 488 h 10000"/>
                <a:gd name="connsiteX40" fmla="*/ 9687 w 10000"/>
                <a:gd name="connsiteY40" fmla="*/ 488 h 10000"/>
                <a:gd name="connsiteX41" fmla="*/ 9676 w 10000"/>
                <a:gd name="connsiteY41" fmla="*/ 836 h 10000"/>
                <a:gd name="connsiteX42" fmla="*/ 9965 w 10000"/>
                <a:gd name="connsiteY42" fmla="*/ 2160 h 10000"/>
                <a:gd name="connsiteX43" fmla="*/ 9973 w 10000"/>
                <a:gd name="connsiteY43" fmla="*/ 1847 h 10000"/>
                <a:gd name="connsiteX44" fmla="*/ 9946 w 10000"/>
                <a:gd name="connsiteY44" fmla="*/ 1847 h 10000"/>
                <a:gd name="connsiteX45" fmla="*/ 9946 w 10000"/>
                <a:gd name="connsiteY45" fmla="*/ 10000 h 10000"/>
                <a:gd name="connsiteX46" fmla="*/ 10000 w 10000"/>
                <a:gd name="connsiteY46" fmla="*/ 10000 h 10000"/>
                <a:gd name="connsiteX0" fmla="*/ 10000 w 10000"/>
                <a:gd name="connsiteY0" fmla="*/ 10000 h 10000"/>
                <a:gd name="connsiteX1" fmla="*/ 10000 w 10000"/>
                <a:gd name="connsiteY1" fmla="*/ 1847 h 10000"/>
                <a:gd name="connsiteX2" fmla="*/ 10000 w 10000"/>
                <a:gd name="connsiteY2" fmla="*/ 1603 h 10000"/>
                <a:gd name="connsiteX3" fmla="*/ 9981 w 10000"/>
                <a:gd name="connsiteY3" fmla="*/ 1533 h 10000"/>
                <a:gd name="connsiteX4" fmla="*/ 9695 w 10000"/>
                <a:gd name="connsiteY4" fmla="*/ 174 h 10000"/>
                <a:gd name="connsiteX5" fmla="*/ 9660 w 10000"/>
                <a:gd name="connsiteY5" fmla="*/ 0 h 10000"/>
                <a:gd name="connsiteX6" fmla="*/ 9660 w 10000"/>
                <a:gd name="connsiteY6" fmla="*/ 488 h 10000"/>
                <a:gd name="connsiteX7" fmla="*/ 9660 w 10000"/>
                <a:gd name="connsiteY7" fmla="*/ 9652 h 10000"/>
                <a:gd name="connsiteX8" fmla="*/ 9687 w 10000"/>
                <a:gd name="connsiteY8" fmla="*/ 9652 h 10000"/>
                <a:gd name="connsiteX9" fmla="*/ 9687 w 10000"/>
                <a:gd name="connsiteY9" fmla="*/ 9303 h 10000"/>
                <a:gd name="connsiteX10" fmla="*/ 9615 w 10000"/>
                <a:gd name="connsiteY10" fmla="*/ 9303 h 10000"/>
                <a:gd name="connsiteX11" fmla="*/ 9615 w 10000"/>
                <a:gd name="connsiteY11" fmla="*/ 9652 h 10000"/>
                <a:gd name="connsiteX12" fmla="*/ 9641 w 10000"/>
                <a:gd name="connsiteY12" fmla="*/ 9652 h 10000"/>
                <a:gd name="connsiteX13" fmla="*/ 9641 w 10000"/>
                <a:gd name="connsiteY13" fmla="*/ 3310 h 10000"/>
                <a:gd name="connsiteX14" fmla="*/ 9641 w 10000"/>
                <a:gd name="connsiteY14" fmla="*/ 2997 h 10000"/>
                <a:gd name="connsiteX15" fmla="*/ 9620 w 10000"/>
                <a:gd name="connsiteY15" fmla="*/ 2962 h 10000"/>
                <a:gd name="connsiteX16" fmla="*/ 9339 w 10000"/>
                <a:gd name="connsiteY16" fmla="*/ 2334 h 10000"/>
                <a:gd name="connsiteX17" fmla="*/ 9307 w 10000"/>
                <a:gd name="connsiteY17" fmla="*/ 2265 h 10000"/>
                <a:gd name="connsiteX18" fmla="*/ 9307 w 10000"/>
                <a:gd name="connsiteY18" fmla="*/ 2648 h 10000"/>
                <a:gd name="connsiteX19" fmla="*/ 9307 w 10000"/>
                <a:gd name="connsiteY19" fmla="*/ 9652 h 10000"/>
                <a:gd name="connsiteX20" fmla="*/ 9334 w 10000"/>
                <a:gd name="connsiteY20" fmla="*/ 9652 h 10000"/>
                <a:gd name="connsiteX21" fmla="*/ 9334 w 10000"/>
                <a:gd name="connsiteY21" fmla="*/ 9303 h 10000"/>
                <a:gd name="connsiteX22" fmla="*/ 0 w 10000"/>
                <a:gd name="connsiteY22" fmla="*/ 9303 h 10000"/>
                <a:gd name="connsiteX23" fmla="*/ 0 w 10000"/>
                <a:gd name="connsiteY23" fmla="*/ 10000 h 10000"/>
                <a:gd name="connsiteX24" fmla="*/ 9334 w 10000"/>
                <a:gd name="connsiteY24" fmla="*/ 10000 h 10000"/>
                <a:gd name="connsiteX25" fmla="*/ 9360 w 10000"/>
                <a:gd name="connsiteY25" fmla="*/ 10000 h 10000"/>
                <a:gd name="connsiteX26" fmla="*/ 9360 w 10000"/>
                <a:gd name="connsiteY26" fmla="*/ 9652 h 10000"/>
                <a:gd name="connsiteX27" fmla="*/ 9360 w 10000"/>
                <a:gd name="connsiteY27" fmla="*/ 2972 h 10000"/>
                <a:gd name="connsiteX28" fmla="*/ 9359 w 10000"/>
                <a:gd name="connsiteY28" fmla="*/ 3012 h 10000"/>
                <a:gd name="connsiteX29" fmla="*/ 9361 w 10000"/>
                <a:gd name="connsiteY29" fmla="*/ 3078 h 10000"/>
                <a:gd name="connsiteX30" fmla="*/ 9595 w 10000"/>
                <a:gd name="connsiteY30" fmla="*/ 3598 h 10000"/>
                <a:gd name="connsiteX31" fmla="*/ 9592 w 10000"/>
                <a:gd name="connsiteY31" fmla="*/ 3573 h 10000"/>
                <a:gd name="connsiteX32" fmla="*/ 9588 w 10000"/>
                <a:gd name="connsiteY32" fmla="*/ 3310 h 10000"/>
                <a:gd name="connsiteX33" fmla="*/ 9588 w 10000"/>
                <a:gd name="connsiteY33" fmla="*/ 9652 h 10000"/>
                <a:gd name="connsiteX34" fmla="*/ 9588 w 10000"/>
                <a:gd name="connsiteY34" fmla="*/ 10000 h 10000"/>
                <a:gd name="connsiteX35" fmla="*/ 9615 w 10000"/>
                <a:gd name="connsiteY35" fmla="*/ 10000 h 10000"/>
                <a:gd name="connsiteX36" fmla="*/ 9687 w 10000"/>
                <a:gd name="connsiteY36" fmla="*/ 10000 h 10000"/>
                <a:gd name="connsiteX37" fmla="*/ 9714 w 10000"/>
                <a:gd name="connsiteY37" fmla="*/ 10000 h 10000"/>
                <a:gd name="connsiteX38" fmla="*/ 9714 w 10000"/>
                <a:gd name="connsiteY38" fmla="*/ 9652 h 10000"/>
                <a:gd name="connsiteX39" fmla="*/ 9714 w 10000"/>
                <a:gd name="connsiteY39" fmla="*/ 488 h 10000"/>
                <a:gd name="connsiteX40" fmla="*/ 9687 w 10000"/>
                <a:gd name="connsiteY40" fmla="*/ 488 h 10000"/>
                <a:gd name="connsiteX41" fmla="*/ 9676 w 10000"/>
                <a:gd name="connsiteY41" fmla="*/ 836 h 10000"/>
                <a:gd name="connsiteX42" fmla="*/ 9965 w 10000"/>
                <a:gd name="connsiteY42" fmla="*/ 2160 h 10000"/>
                <a:gd name="connsiteX43" fmla="*/ 9973 w 10000"/>
                <a:gd name="connsiteY43" fmla="*/ 1847 h 10000"/>
                <a:gd name="connsiteX44" fmla="*/ 9946 w 10000"/>
                <a:gd name="connsiteY44" fmla="*/ 1847 h 10000"/>
                <a:gd name="connsiteX45" fmla="*/ 9946 w 10000"/>
                <a:gd name="connsiteY45" fmla="*/ 10000 h 10000"/>
                <a:gd name="connsiteX46" fmla="*/ 10000 w 10000"/>
                <a:gd name="connsiteY46" fmla="*/ 10000 h 10000"/>
                <a:gd name="connsiteX0" fmla="*/ 10000 w 10000"/>
                <a:gd name="connsiteY0" fmla="*/ 10000 h 10000"/>
                <a:gd name="connsiteX1" fmla="*/ 10000 w 10000"/>
                <a:gd name="connsiteY1" fmla="*/ 1847 h 10000"/>
                <a:gd name="connsiteX2" fmla="*/ 10000 w 10000"/>
                <a:gd name="connsiteY2" fmla="*/ 1603 h 10000"/>
                <a:gd name="connsiteX3" fmla="*/ 9981 w 10000"/>
                <a:gd name="connsiteY3" fmla="*/ 1533 h 10000"/>
                <a:gd name="connsiteX4" fmla="*/ 9695 w 10000"/>
                <a:gd name="connsiteY4" fmla="*/ 174 h 10000"/>
                <a:gd name="connsiteX5" fmla="*/ 9660 w 10000"/>
                <a:gd name="connsiteY5" fmla="*/ 0 h 10000"/>
                <a:gd name="connsiteX6" fmla="*/ 9660 w 10000"/>
                <a:gd name="connsiteY6" fmla="*/ 488 h 10000"/>
                <a:gd name="connsiteX7" fmla="*/ 9660 w 10000"/>
                <a:gd name="connsiteY7" fmla="*/ 9652 h 10000"/>
                <a:gd name="connsiteX8" fmla="*/ 9687 w 10000"/>
                <a:gd name="connsiteY8" fmla="*/ 9652 h 10000"/>
                <a:gd name="connsiteX9" fmla="*/ 9687 w 10000"/>
                <a:gd name="connsiteY9" fmla="*/ 9303 h 10000"/>
                <a:gd name="connsiteX10" fmla="*/ 9615 w 10000"/>
                <a:gd name="connsiteY10" fmla="*/ 9303 h 10000"/>
                <a:gd name="connsiteX11" fmla="*/ 9615 w 10000"/>
                <a:gd name="connsiteY11" fmla="*/ 9652 h 10000"/>
                <a:gd name="connsiteX12" fmla="*/ 9641 w 10000"/>
                <a:gd name="connsiteY12" fmla="*/ 9652 h 10000"/>
                <a:gd name="connsiteX13" fmla="*/ 9641 w 10000"/>
                <a:gd name="connsiteY13" fmla="*/ 3310 h 10000"/>
                <a:gd name="connsiteX14" fmla="*/ 9641 w 10000"/>
                <a:gd name="connsiteY14" fmla="*/ 2997 h 10000"/>
                <a:gd name="connsiteX15" fmla="*/ 9620 w 10000"/>
                <a:gd name="connsiteY15" fmla="*/ 2962 h 10000"/>
                <a:gd name="connsiteX16" fmla="*/ 9339 w 10000"/>
                <a:gd name="connsiteY16" fmla="*/ 2334 h 10000"/>
                <a:gd name="connsiteX17" fmla="*/ 9307 w 10000"/>
                <a:gd name="connsiteY17" fmla="*/ 2265 h 10000"/>
                <a:gd name="connsiteX18" fmla="*/ 9307 w 10000"/>
                <a:gd name="connsiteY18" fmla="*/ 2648 h 10000"/>
                <a:gd name="connsiteX19" fmla="*/ 9307 w 10000"/>
                <a:gd name="connsiteY19" fmla="*/ 9652 h 10000"/>
                <a:gd name="connsiteX20" fmla="*/ 9334 w 10000"/>
                <a:gd name="connsiteY20" fmla="*/ 9652 h 10000"/>
                <a:gd name="connsiteX21" fmla="*/ 9334 w 10000"/>
                <a:gd name="connsiteY21" fmla="*/ 9303 h 10000"/>
                <a:gd name="connsiteX22" fmla="*/ 0 w 10000"/>
                <a:gd name="connsiteY22" fmla="*/ 9303 h 10000"/>
                <a:gd name="connsiteX23" fmla="*/ 0 w 10000"/>
                <a:gd name="connsiteY23" fmla="*/ 10000 h 10000"/>
                <a:gd name="connsiteX24" fmla="*/ 9334 w 10000"/>
                <a:gd name="connsiteY24" fmla="*/ 10000 h 10000"/>
                <a:gd name="connsiteX25" fmla="*/ 9360 w 10000"/>
                <a:gd name="connsiteY25" fmla="*/ 10000 h 10000"/>
                <a:gd name="connsiteX26" fmla="*/ 9360 w 10000"/>
                <a:gd name="connsiteY26" fmla="*/ 9652 h 10000"/>
                <a:gd name="connsiteX27" fmla="*/ 9360 w 10000"/>
                <a:gd name="connsiteY27" fmla="*/ 2972 h 10000"/>
                <a:gd name="connsiteX28" fmla="*/ 9359 w 10000"/>
                <a:gd name="connsiteY28" fmla="*/ 3012 h 10000"/>
                <a:gd name="connsiteX29" fmla="*/ 9361 w 10000"/>
                <a:gd name="connsiteY29" fmla="*/ 3078 h 10000"/>
                <a:gd name="connsiteX30" fmla="*/ 9595 w 10000"/>
                <a:gd name="connsiteY30" fmla="*/ 3598 h 10000"/>
                <a:gd name="connsiteX31" fmla="*/ 9592 w 10000"/>
                <a:gd name="connsiteY31" fmla="*/ 3573 h 10000"/>
                <a:gd name="connsiteX32" fmla="*/ 9588 w 10000"/>
                <a:gd name="connsiteY32" fmla="*/ 3573 h 10000"/>
                <a:gd name="connsiteX33" fmla="*/ 9588 w 10000"/>
                <a:gd name="connsiteY33" fmla="*/ 9652 h 10000"/>
                <a:gd name="connsiteX34" fmla="*/ 9588 w 10000"/>
                <a:gd name="connsiteY34" fmla="*/ 10000 h 10000"/>
                <a:gd name="connsiteX35" fmla="*/ 9615 w 10000"/>
                <a:gd name="connsiteY35" fmla="*/ 10000 h 10000"/>
                <a:gd name="connsiteX36" fmla="*/ 9687 w 10000"/>
                <a:gd name="connsiteY36" fmla="*/ 10000 h 10000"/>
                <a:gd name="connsiteX37" fmla="*/ 9714 w 10000"/>
                <a:gd name="connsiteY37" fmla="*/ 10000 h 10000"/>
                <a:gd name="connsiteX38" fmla="*/ 9714 w 10000"/>
                <a:gd name="connsiteY38" fmla="*/ 9652 h 10000"/>
                <a:gd name="connsiteX39" fmla="*/ 9714 w 10000"/>
                <a:gd name="connsiteY39" fmla="*/ 488 h 10000"/>
                <a:gd name="connsiteX40" fmla="*/ 9687 w 10000"/>
                <a:gd name="connsiteY40" fmla="*/ 488 h 10000"/>
                <a:gd name="connsiteX41" fmla="*/ 9676 w 10000"/>
                <a:gd name="connsiteY41" fmla="*/ 836 h 10000"/>
                <a:gd name="connsiteX42" fmla="*/ 9965 w 10000"/>
                <a:gd name="connsiteY42" fmla="*/ 2160 h 10000"/>
                <a:gd name="connsiteX43" fmla="*/ 9973 w 10000"/>
                <a:gd name="connsiteY43" fmla="*/ 1847 h 10000"/>
                <a:gd name="connsiteX44" fmla="*/ 9946 w 10000"/>
                <a:gd name="connsiteY44" fmla="*/ 1847 h 10000"/>
                <a:gd name="connsiteX45" fmla="*/ 9946 w 10000"/>
                <a:gd name="connsiteY45" fmla="*/ 10000 h 10000"/>
                <a:gd name="connsiteX46" fmla="*/ 10000 w 10000"/>
                <a:gd name="connsiteY46" fmla="*/ 10000 h 10000"/>
                <a:gd name="connsiteX0" fmla="*/ 10000 w 10000"/>
                <a:gd name="connsiteY0" fmla="*/ 10000 h 10000"/>
                <a:gd name="connsiteX1" fmla="*/ 10000 w 10000"/>
                <a:gd name="connsiteY1" fmla="*/ 1847 h 10000"/>
                <a:gd name="connsiteX2" fmla="*/ 10000 w 10000"/>
                <a:gd name="connsiteY2" fmla="*/ 1603 h 10000"/>
                <a:gd name="connsiteX3" fmla="*/ 9981 w 10000"/>
                <a:gd name="connsiteY3" fmla="*/ 1533 h 10000"/>
                <a:gd name="connsiteX4" fmla="*/ 9695 w 10000"/>
                <a:gd name="connsiteY4" fmla="*/ 174 h 10000"/>
                <a:gd name="connsiteX5" fmla="*/ 9660 w 10000"/>
                <a:gd name="connsiteY5" fmla="*/ 0 h 10000"/>
                <a:gd name="connsiteX6" fmla="*/ 9660 w 10000"/>
                <a:gd name="connsiteY6" fmla="*/ 488 h 10000"/>
                <a:gd name="connsiteX7" fmla="*/ 9660 w 10000"/>
                <a:gd name="connsiteY7" fmla="*/ 9652 h 10000"/>
                <a:gd name="connsiteX8" fmla="*/ 9687 w 10000"/>
                <a:gd name="connsiteY8" fmla="*/ 9652 h 10000"/>
                <a:gd name="connsiteX9" fmla="*/ 9687 w 10000"/>
                <a:gd name="connsiteY9" fmla="*/ 9303 h 10000"/>
                <a:gd name="connsiteX10" fmla="*/ 9615 w 10000"/>
                <a:gd name="connsiteY10" fmla="*/ 9303 h 10000"/>
                <a:gd name="connsiteX11" fmla="*/ 9615 w 10000"/>
                <a:gd name="connsiteY11" fmla="*/ 9652 h 10000"/>
                <a:gd name="connsiteX12" fmla="*/ 9641 w 10000"/>
                <a:gd name="connsiteY12" fmla="*/ 9652 h 10000"/>
                <a:gd name="connsiteX13" fmla="*/ 9641 w 10000"/>
                <a:gd name="connsiteY13" fmla="*/ 3310 h 10000"/>
                <a:gd name="connsiteX14" fmla="*/ 9641 w 10000"/>
                <a:gd name="connsiteY14" fmla="*/ 2997 h 10000"/>
                <a:gd name="connsiteX15" fmla="*/ 9620 w 10000"/>
                <a:gd name="connsiteY15" fmla="*/ 2962 h 10000"/>
                <a:gd name="connsiteX16" fmla="*/ 9339 w 10000"/>
                <a:gd name="connsiteY16" fmla="*/ 2334 h 10000"/>
                <a:gd name="connsiteX17" fmla="*/ 9307 w 10000"/>
                <a:gd name="connsiteY17" fmla="*/ 2265 h 10000"/>
                <a:gd name="connsiteX18" fmla="*/ 9307 w 10000"/>
                <a:gd name="connsiteY18" fmla="*/ 2648 h 10000"/>
                <a:gd name="connsiteX19" fmla="*/ 9307 w 10000"/>
                <a:gd name="connsiteY19" fmla="*/ 9652 h 10000"/>
                <a:gd name="connsiteX20" fmla="*/ 9334 w 10000"/>
                <a:gd name="connsiteY20" fmla="*/ 9652 h 10000"/>
                <a:gd name="connsiteX21" fmla="*/ 9334 w 10000"/>
                <a:gd name="connsiteY21" fmla="*/ 9303 h 10000"/>
                <a:gd name="connsiteX22" fmla="*/ 0 w 10000"/>
                <a:gd name="connsiteY22" fmla="*/ 9303 h 10000"/>
                <a:gd name="connsiteX23" fmla="*/ 0 w 10000"/>
                <a:gd name="connsiteY23" fmla="*/ 10000 h 10000"/>
                <a:gd name="connsiteX24" fmla="*/ 9334 w 10000"/>
                <a:gd name="connsiteY24" fmla="*/ 10000 h 10000"/>
                <a:gd name="connsiteX25" fmla="*/ 9360 w 10000"/>
                <a:gd name="connsiteY25" fmla="*/ 10000 h 10000"/>
                <a:gd name="connsiteX26" fmla="*/ 9360 w 10000"/>
                <a:gd name="connsiteY26" fmla="*/ 9652 h 10000"/>
                <a:gd name="connsiteX27" fmla="*/ 9360 w 10000"/>
                <a:gd name="connsiteY27" fmla="*/ 2972 h 10000"/>
                <a:gd name="connsiteX28" fmla="*/ 9359 w 10000"/>
                <a:gd name="connsiteY28" fmla="*/ 3012 h 10000"/>
                <a:gd name="connsiteX29" fmla="*/ 9361 w 10000"/>
                <a:gd name="connsiteY29" fmla="*/ 3078 h 10000"/>
                <a:gd name="connsiteX30" fmla="*/ 9595 w 10000"/>
                <a:gd name="connsiteY30" fmla="*/ 3598 h 10000"/>
                <a:gd name="connsiteX31" fmla="*/ 9592 w 10000"/>
                <a:gd name="connsiteY31" fmla="*/ 3573 h 10000"/>
                <a:gd name="connsiteX32" fmla="*/ 9588 w 10000"/>
                <a:gd name="connsiteY32" fmla="*/ 3573 h 10000"/>
                <a:gd name="connsiteX33" fmla="*/ 9588 w 10000"/>
                <a:gd name="connsiteY33" fmla="*/ 9652 h 10000"/>
                <a:gd name="connsiteX34" fmla="*/ 9588 w 10000"/>
                <a:gd name="connsiteY34" fmla="*/ 10000 h 10000"/>
                <a:gd name="connsiteX35" fmla="*/ 9615 w 10000"/>
                <a:gd name="connsiteY35" fmla="*/ 10000 h 10000"/>
                <a:gd name="connsiteX36" fmla="*/ 9687 w 10000"/>
                <a:gd name="connsiteY36" fmla="*/ 10000 h 10000"/>
                <a:gd name="connsiteX37" fmla="*/ 9714 w 10000"/>
                <a:gd name="connsiteY37" fmla="*/ 10000 h 10000"/>
                <a:gd name="connsiteX38" fmla="*/ 9714 w 10000"/>
                <a:gd name="connsiteY38" fmla="*/ 9652 h 10000"/>
                <a:gd name="connsiteX39" fmla="*/ 9714 w 10000"/>
                <a:gd name="connsiteY39" fmla="*/ 488 h 10000"/>
                <a:gd name="connsiteX40" fmla="*/ 9687 w 10000"/>
                <a:gd name="connsiteY40" fmla="*/ 488 h 10000"/>
                <a:gd name="connsiteX41" fmla="*/ 9712 w 10000"/>
                <a:gd name="connsiteY41" fmla="*/ 998 h 10000"/>
                <a:gd name="connsiteX42" fmla="*/ 9965 w 10000"/>
                <a:gd name="connsiteY42" fmla="*/ 2160 h 10000"/>
                <a:gd name="connsiteX43" fmla="*/ 9973 w 10000"/>
                <a:gd name="connsiteY43" fmla="*/ 1847 h 10000"/>
                <a:gd name="connsiteX44" fmla="*/ 9946 w 10000"/>
                <a:gd name="connsiteY44" fmla="*/ 1847 h 10000"/>
                <a:gd name="connsiteX45" fmla="*/ 9946 w 10000"/>
                <a:gd name="connsiteY45" fmla="*/ 10000 h 10000"/>
                <a:gd name="connsiteX46" fmla="*/ 10000 w 10000"/>
                <a:gd name="connsiteY46" fmla="*/ 10000 h 10000"/>
                <a:gd name="connsiteX0" fmla="*/ 10000 w 10000"/>
                <a:gd name="connsiteY0" fmla="*/ 10000 h 10000"/>
                <a:gd name="connsiteX1" fmla="*/ 10000 w 10000"/>
                <a:gd name="connsiteY1" fmla="*/ 1847 h 10000"/>
                <a:gd name="connsiteX2" fmla="*/ 10000 w 10000"/>
                <a:gd name="connsiteY2" fmla="*/ 1603 h 10000"/>
                <a:gd name="connsiteX3" fmla="*/ 9981 w 10000"/>
                <a:gd name="connsiteY3" fmla="*/ 1533 h 10000"/>
                <a:gd name="connsiteX4" fmla="*/ 9695 w 10000"/>
                <a:gd name="connsiteY4" fmla="*/ 174 h 10000"/>
                <a:gd name="connsiteX5" fmla="*/ 9660 w 10000"/>
                <a:gd name="connsiteY5" fmla="*/ 0 h 10000"/>
                <a:gd name="connsiteX6" fmla="*/ 9660 w 10000"/>
                <a:gd name="connsiteY6" fmla="*/ 488 h 10000"/>
                <a:gd name="connsiteX7" fmla="*/ 9660 w 10000"/>
                <a:gd name="connsiteY7" fmla="*/ 9652 h 10000"/>
                <a:gd name="connsiteX8" fmla="*/ 9687 w 10000"/>
                <a:gd name="connsiteY8" fmla="*/ 9652 h 10000"/>
                <a:gd name="connsiteX9" fmla="*/ 9687 w 10000"/>
                <a:gd name="connsiteY9" fmla="*/ 9303 h 10000"/>
                <a:gd name="connsiteX10" fmla="*/ 9615 w 10000"/>
                <a:gd name="connsiteY10" fmla="*/ 9303 h 10000"/>
                <a:gd name="connsiteX11" fmla="*/ 9615 w 10000"/>
                <a:gd name="connsiteY11" fmla="*/ 9652 h 10000"/>
                <a:gd name="connsiteX12" fmla="*/ 9641 w 10000"/>
                <a:gd name="connsiteY12" fmla="*/ 9652 h 10000"/>
                <a:gd name="connsiteX13" fmla="*/ 9641 w 10000"/>
                <a:gd name="connsiteY13" fmla="*/ 3310 h 10000"/>
                <a:gd name="connsiteX14" fmla="*/ 9641 w 10000"/>
                <a:gd name="connsiteY14" fmla="*/ 2997 h 10000"/>
                <a:gd name="connsiteX15" fmla="*/ 9620 w 10000"/>
                <a:gd name="connsiteY15" fmla="*/ 2962 h 10000"/>
                <a:gd name="connsiteX16" fmla="*/ 9339 w 10000"/>
                <a:gd name="connsiteY16" fmla="*/ 2334 h 10000"/>
                <a:gd name="connsiteX17" fmla="*/ 9307 w 10000"/>
                <a:gd name="connsiteY17" fmla="*/ 2265 h 10000"/>
                <a:gd name="connsiteX18" fmla="*/ 9307 w 10000"/>
                <a:gd name="connsiteY18" fmla="*/ 2648 h 10000"/>
                <a:gd name="connsiteX19" fmla="*/ 9307 w 10000"/>
                <a:gd name="connsiteY19" fmla="*/ 9652 h 10000"/>
                <a:gd name="connsiteX20" fmla="*/ 9334 w 10000"/>
                <a:gd name="connsiteY20" fmla="*/ 9652 h 10000"/>
                <a:gd name="connsiteX21" fmla="*/ 9334 w 10000"/>
                <a:gd name="connsiteY21" fmla="*/ 9303 h 10000"/>
                <a:gd name="connsiteX22" fmla="*/ 0 w 10000"/>
                <a:gd name="connsiteY22" fmla="*/ 9303 h 10000"/>
                <a:gd name="connsiteX23" fmla="*/ 0 w 10000"/>
                <a:gd name="connsiteY23" fmla="*/ 10000 h 10000"/>
                <a:gd name="connsiteX24" fmla="*/ 9334 w 10000"/>
                <a:gd name="connsiteY24" fmla="*/ 10000 h 10000"/>
                <a:gd name="connsiteX25" fmla="*/ 9360 w 10000"/>
                <a:gd name="connsiteY25" fmla="*/ 10000 h 10000"/>
                <a:gd name="connsiteX26" fmla="*/ 9360 w 10000"/>
                <a:gd name="connsiteY26" fmla="*/ 9652 h 10000"/>
                <a:gd name="connsiteX27" fmla="*/ 9360 w 10000"/>
                <a:gd name="connsiteY27" fmla="*/ 2972 h 10000"/>
                <a:gd name="connsiteX28" fmla="*/ 9359 w 10000"/>
                <a:gd name="connsiteY28" fmla="*/ 3012 h 10000"/>
                <a:gd name="connsiteX29" fmla="*/ 9361 w 10000"/>
                <a:gd name="connsiteY29" fmla="*/ 3078 h 10000"/>
                <a:gd name="connsiteX30" fmla="*/ 9595 w 10000"/>
                <a:gd name="connsiteY30" fmla="*/ 3598 h 10000"/>
                <a:gd name="connsiteX31" fmla="*/ 9592 w 10000"/>
                <a:gd name="connsiteY31" fmla="*/ 3573 h 10000"/>
                <a:gd name="connsiteX32" fmla="*/ 9588 w 10000"/>
                <a:gd name="connsiteY32" fmla="*/ 3573 h 10000"/>
                <a:gd name="connsiteX33" fmla="*/ 9588 w 10000"/>
                <a:gd name="connsiteY33" fmla="*/ 9652 h 10000"/>
                <a:gd name="connsiteX34" fmla="*/ 9588 w 10000"/>
                <a:gd name="connsiteY34" fmla="*/ 10000 h 10000"/>
                <a:gd name="connsiteX35" fmla="*/ 9615 w 10000"/>
                <a:gd name="connsiteY35" fmla="*/ 10000 h 10000"/>
                <a:gd name="connsiteX36" fmla="*/ 9687 w 10000"/>
                <a:gd name="connsiteY36" fmla="*/ 10000 h 10000"/>
                <a:gd name="connsiteX37" fmla="*/ 9714 w 10000"/>
                <a:gd name="connsiteY37" fmla="*/ 10000 h 10000"/>
                <a:gd name="connsiteX38" fmla="*/ 9714 w 10000"/>
                <a:gd name="connsiteY38" fmla="*/ 9652 h 10000"/>
                <a:gd name="connsiteX39" fmla="*/ 9714 w 10000"/>
                <a:gd name="connsiteY39" fmla="*/ 913 h 10000"/>
                <a:gd name="connsiteX40" fmla="*/ 9687 w 10000"/>
                <a:gd name="connsiteY40" fmla="*/ 488 h 10000"/>
                <a:gd name="connsiteX41" fmla="*/ 9712 w 10000"/>
                <a:gd name="connsiteY41" fmla="*/ 998 h 10000"/>
                <a:gd name="connsiteX42" fmla="*/ 9965 w 10000"/>
                <a:gd name="connsiteY42" fmla="*/ 2160 h 10000"/>
                <a:gd name="connsiteX43" fmla="*/ 9973 w 10000"/>
                <a:gd name="connsiteY43" fmla="*/ 1847 h 10000"/>
                <a:gd name="connsiteX44" fmla="*/ 9946 w 10000"/>
                <a:gd name="connsiteY44" fmla="*/ 1847 h 10000"/>
                <a:gd name="connsiteX45" fmla="*/ 9946 w 10000"/>
                <a:gd name="connsiteY45" fmla="*/ 10000 h 10000"/>
                <a:gd name="connsiteX46" fmla="*/ 10000 w 10000"/>
                <a:gd name="connsiteY46" fmla="*/ 10000 h 10000"/>
                <a:gd name="connsiteX0" fmla="*/ 10000 w 10000"/>
                <a:gd name="connsiteY0" fmla="*/ 10000 h 10000"/>
                <a:gd name="connsiteX1" fmla="*/ 10000 w 10000"/>
                <a:gd name="connsiteY1" fmla="*/ 1847 h 10000"/>
                <a:gd name="connsiteX2" fmla="*/ 10000 w 10000"/>
                <a:gd name="connsiteY2" fmla="*/ 1603 h 10000"/>
                <a:gd name="connsiteX3" fmla="*/ 9981 w 10000"/>
                <a:gd name="connsiteY3" fmla="*/ 1533 h 10000"/>
                <a:gd name="connsiteX4" fmla="*/ 9695 w 10000"/>
                <a:gd name="connsiteY4" fmla="*/ 174 h 10000"/>
                <a:gd name="connsiteX5" fmla="*/ 9660 w 10000"/>
                <a:gd name="connsiteY5" fmla="*/ 0 h 10000"/>
                <a:gd name="connsiteX6" fmla="*/ 9660 w 10000"/>
                <a:gd name="connsiteY6" fmla="*/ 488 h 10000"/>
                <a:gd name="connsiteX7" fmla="*/ 9660 w 10000"/>
                <a:gd name="connsiteY7" fmla="*/ 9652 h 10000"/>
                <a:gd name="connsiteX8" fmla="*/ 9687 w 10000"/>
                <a:gd name="connsiteY8" fmla="*/ 9652 h 10000"/>
                <a:gd name="connsiteX9" fmla="*/ 9687 w 10000"/>
                <a:gd name="connsiteY9" fmla="*/ 9303 h 10000"/>
                <a:gd name="connsiteX10" fmla="*/ 9615 w 10000"/>
                <a:gd name="connsiteY10" fmla="*/ 9303 h 10000"/>
                <a:gd name="connsiteX11" fmla="*/ 9615 w 10000"/>
                <a:gd name="connsiteY11" fmla="*/ 9652 h 10000"/>
                <a:gd name="connsiteX12" fmla="*/ 9641 w 10000"/>
                <a:gd name="connsiteY12" fmla="*/ 9652 h 10000"/>
                <a:gd name="connsiteX13" fmla="*/ 9641 w 10000"/>
                <a:gd name="connsiteY13" fmla="*/ 3310 h 10000"/>
                <a:gd name="connsiteX14" fmla="*/ 9641 w 10000"/>
                <a:gd name="connsiteY14" fmla="*/ 2997 h 10000"/>
                <a:gd name="connsiteX15" fmla="*/ 9620 w 10000"/>
                <a:gd name="connsiteY15" fmla="*/ 2962 h 10000"/>
                <a:gd name="connsiteX16" fmla="*/ 9339 w 10000"/>
                <a:gd name="connsiteY16" fmla="*/ 2334 h 10000"/>
                <a:gd name="connsiteX17" fmla="*/ 9307 w 10000"/>
                <a:gd name="connsiteY17" fmla="*/ 2265 h 10000"/>
                <a:gd name="connsiteX18" fmla="*/ 9307 w 10000"/>
                <a:gd name="connsiteY18" fmla="*/ 2648 h 10000"/>
                <a:gd name="connsiteX19" fmla="*/ 9307 w 10000"/>
                <a:gd name="connsiteY19" fmla="*/ 9652 h 10000"/>
                <a:gd name="connsiteX20" fmla="*/ 9334 w 10000"/>
                <a:gd name="connsiteY20" fmla="*/ 9652 h 10000"/>
                <a:gd name="connsiteX21" fmla="*/ 9334 w 10000"/>
                <a:gd name="connsiteY21" fmla="*/ 9303 h 10000"/>
                <a:gd name="connsiteX22" fmla="*/ 0 w 10000"/>
                <a:gd name="connsiteY22" fmla="*/ 9303 h 10000"/>
                <a:gd name="connsiteX23" fmla="*/ 0 w 10000"/>
                <a:gd name="connsiteY23" fmla="*/ 10000 h 10000"/>
                <a:gd name="connsiteX24" fmla="*/ 9334 w 10000"/>
                <a:gd name="connsiteY24" fmla="*/ 10000 h 10000"/>
                <a:gd name="connsiteX25" fmla="*/ 9360 w 10000"/>
                <a:gd name="connsiteY25" fmla="*/ 10000 h 10000"/>
                <a:gd name="connsiteX26" fmla="*/ 9360 w 10000"/>
                <a:gd name="connsiteY26" fmla="*/ 9652 h 10000"/>
                <a:gd name="connsiteX27" fmla="*/ 9360 w 10000"/>
                <a:gd name="connsiteY27" fmla="*/ 2972 h 10000"/>
                <a:gd name="connsiteX28" fmla="*/ 9359 w 10000"/>
                <a:gd name="connsiteY28" fmla="*/ 3012 h 10000"/>
                <a:gd name="connsiteX29" fmla="*/ 9361 w 10000"/>
                <a:gd name="connsiteY29" fmla="*/ 3078 h 10000"/>
                <a:gd name="connsiteX30" fmla="*/ 9595 w 10000"/>
                <a:gd name="connsiteY30" fmla="*/ 3598 h 10000"/>
                <a:gd name="connsiteX31" fmla="*/ 9592 w 10000"/>
                <a:gd name="connsiteY31" fmla="*/ 3573 h 10000"/>
                <a:gd name="connsiteX32" fmla="*/ 9588 w 10000"/>
                <a:gd name="connsiteY32" fmla="*/ 3573 h 10000"/>
                <a:gd name="connsiteX33" fmla="*/ 9588 w 10000"/>
                <a:gd name="connsiteY33" fmla="*/ 9652 h 10000"/>
                <a:gd name="connsiteX34" fmla="*/ 9588 w 10000"/>
                <a:gd name="connsiteY34" fmla="*/ 10000 h 10000"/>
                <a:gd name="connsiteX35" fmla="*/ 9615 w 10000"/>
                <a:gd name="connsiteY35" fmla="*/ 10000 h 10000"/>
                <a:gd name="connsiteX36" fmla="*/ 9687 w 10000"/>
                <a:gd name="connsiteY36" fmla="*/ 10000 h 10000"/>
                <a:gd name="connsiteX37" fmla="*/ 9714 w 10000"/>
                <a:gd name="connsiteY37" fmla="*/ 10000 h 10000"/>
                <a:gd name="connsiteX38" fmla="*/ 9714 w 10000"/>
                <a:gd name="connsiteY38" fmla="*/ 9652 h 10000"/>
                <a:gd name="connsiteX39" fmla="*/ 9714 w 10000"/>
                <a:gd name="connsiteY39" fmla="*/ 913 h 10000"/>
                <a:gd name="connsiteX40" fmla="*/ 9712 w 10000"/>
                <a:gd name="connsiteY40" fmla="*/ 913 h 10000"/>
                <a:gd name="connsiteX41" fmla="*/ 9712 w 10000"/>
                <a:gd name="connsiteY41" fmla="*/ 998 h 10000"/>
                <a:gd name="connsiteX42" fmla="*/ 9965 w 10000"/>
                <a:gd name="connsiteY42" fmla="*/ 2160 h 10000"/>
                <a:gd name="connsiteX43" fmla="*/ 9973 w 10000"/>
                <a:gd name="connsiteY43" fmla="*/ 1847 h 10000"/>
                <a:gd name="connsiteX44" fmla="*/ 9946 w 10000"/>
                <a:gd name="connsiteY44" fmla="*/ 1847 h 10000"/>
                <a:gd name="connsiteX45" fmla="*/ 9946 w 10000"/>
                <a:gd name="connsiteY45" fmla="*/ 10000 h 10000"/>
                <a:gd name="connsiteX46" fmla="*/ 10000 w 10000"/>
                <a:gd name="connsiteY46" fmla="*/ 10000 h 10000"/>
                <a:gd name="connsiteX0" fmla="*/ 10000 w 10000"/>
                <a:gd name="connsiteY0" fmla="*/ 10000 h 10000"/>
                <a:gd name="connsiteX1" fmla="*/ 10000 w 10000"/>
                <a:gd name="connsiteY1" fmla="*/ 1847 h 10000"/>
                <a:gd name="connsiteX2" fmla="*/ 10000 w 10000"/>
                <a:gd name="connsiteY2" fmla="*/ 1603 h 10000"/>
                <a:gd name="connsiteX3" fmla="*/ 9981 w 10000"/>
                <a:gd name="connsiteY3" fmla="*/ 1533 h 10000"/>
                <a:gd name="connsiteX4" fmla="*/ 9695 w 10000"/>
                <a:gd name="connsiteY4" fmla="*/ 174 h 10000"/>
                <a:gd name="connsiteX5" fmla="*/ 9660 w 10000"/>
                <a:gd name="connsiteY5" fmla="*/ 0 h 10000"/>
                <a:gd name="connsiteX6" fmla="*/ 9660 w 10000"/>
                <a:gd name="connsiteY6" fmla="*/ 488 h 10000"/>
                <a:gd name="connsiteX7" fmla="*/ 9660 w 10000"/>
                <a:gd name="connsiteY7" fmla="*/ 9652 h 10000"/>
                <a:gd name="connsiteX8" fmla="*/ 9687 w 10000"/>
                <a:gd name="connsiteY8" fmla="*/ 9652 h 10000"/>
                <a:gd name="connsiteX9" fmla="*/ 9687 w 10000"/>
                <a:gd name="connsiteY9" fmla="*/ 9303 h 10000"/>
                <a:gd name="connsiteX10" fmla="*/ 9615 w 10000"/>
                <a:gd name="connsiteY10" fmla="*/ 9303 h 10000"/>
                <a:gd name="connsiteX11" fmla="*/ 9615 w 10000"/>
                <a:gd name="connsiteY11" fmla="*/ 9652 h 10000"/>
                <a:gd name="connsiteX12" fmla="*/ 9641 w 10000"/>
                <a:gd name="connsiteY12" fmla="*/ 9652 h 10000"/>
                <a:gd name="connsiteX13" fmla="*/ 9641 w 10000"/>
                <a:gd name="connsiteY13" fmla="*/ 3310 h 10000"/>
                <a:gd name="connsiteX14" fmla="*/ 9641 w 10000"/>
                <a:gd name="connsiteY14" fmla="*/ 2997 h 10000"/>
                <a:gd name="connsiteX15" fmla="*/ 9620 w 10000"/>
                <a:gd name="connsiteY15" fmla="*/ 2962 h 10000"/>
                <a:gd name="connsiteX16" fmla="*/ 9339 w 10000"/>
                <a:gd name="connsiteY16" fmla="*/ 2334 h 10000"/>
                <a:gd name="connsiteX17" fmla="*/ 9307 w 10000"/>
                <a:gd name="connsiteY17" fmla="*/ 2265 h 10000"/>
                <a:gd name="connsiteX18" fmla="*/ 9307 w 10000"/>
                <a:gd name="connsiteY18" fmla="*/ 2648 h 10000"/>
                <a:gd name="connsiteX19" fmla="*/ 9307 w 10000"/>
                <a:gd name="connsiteY19" fmla="*/ 9652 h 10000"/>
                <a:gd name="connsiteX20" fmla="*/ 9334 w 10000"/>
                <a:gd name="connsiteY20" fmla="*/ 9652 h 10000"/>
                <a:gd name="connsiteX21" fmla="*/ 9334 w 10000"/>
                <a:gd name="connsiteY21" fmla="*/ 9303 h 10000"/>
                <a:gd name="connsiteX22" fmla="*/ 0 w 10000"/>
                <a:gd name="connsiteY22" fmla="*/ 9303 h 10000"/>
                <a:gd name="connsiteX23" fmla="*/ 0 w 10000"/>
                <a:gd name="connsiteY23" fmla="*/ 10000 h 10000"/>
                <a:gd name="connsiteX24" fmla="*/ 9334 w 10000"/>
                <a:gd name="connsiteY24" fmla="*/ 10000 h 10000"/>
                <a:gd name="connsiteX25" fmla="*/ 9360 w 10000"/>
                <a:gd name="connsiteY25" fmla="*/ 10000 h 10000"/>
                <a:gd name="connsiteX26" fmla="*/ 9360 w 10000"/>
                <a:gd name="connsiteY26" fmla="*/ 9652 h 10000"/>
                <a:gd name="connsiteX27" fmla="*/ 9360 w 10000"/>
                <a:gd name="connsiteY27" fmla="*/ 2972 h 10000"/>
                <a:gd name="connsiteX28" fmla="*/ 9359 w 10000"/>
                <a:gd name="connsiteY28" fmla="*/ 3012 h 10000"/>
                <a:gd name="connsiteX29" fmla="*/ 9361 w 10000"/>
                <a:gd name="connsiteY29" fmla="*/ 3078 h 10000"/>
                <a:gd name="connsiteX30" fmla="*/ 9595 w 10000"/>
                <a:gd name="connsiteY30" fmla="*/ 3598 h 10000"/>
                <a:gd name="connsiteX31" fmla="*/ 9592 w 10000"/>
                <a:gd name="connsiteY31" fmla="*/ 3573 h 10000"/>
                <a:gd name="connsiteX32" fmla="*/ 9588 w 10000"/>
                <a:gd name="connsiteY32" fmla="*/ 3573 h 10000"/>
                <a:gd name="connsiteX33" fmla="*/ 9588 w 10000"/>
                <a:gd name="connsiteY33" fmla="*/ 9652 h 10000"/>
                <a:gd name="connsiteX34" fmla="*/ 9588 w 10000"/>
                <a:gd name="connsiteY34" fmla="*/ 10000 h 10000"/>
                <a:gd name="connsiteX35" fmla="*/ 9615 w 10000"/>
                <a:gd name="connsiteY35" fmla="*/ 10000 h 10000"/>
                <a:gd name="connsiteX36" fmla="*/ 9687 w 10000"/>
                <a:gd name="connsiteY36" fmla="*/ 10000 h 10000"/>
                <a:gd name="connsiteX37" fmla="*/ 9714 w 10000"/>
                <a:gd name="connsiteY37" fmla="*/ 10000 h 10000"/>
                <a:gd name="connsiteX38" fmla="*/ 9714 w 10000"/>
                <a:gd name="connsiteY38" fmla="*/ 9652 h 10000"/>
                <a:gd name="connsiteX39" fmla="*/ 9714 w 10000"/>
                <a:gd name="connsiteY39" fmla="*/ 913 h 10000"/>
                <a:gd name="connsiteX40" fmla="*/ 9712 w 10000"/>
                <a:gd name="connsiteY40" fmla="*/ 913 h 10000"/>
                <a:gd name="connsiteX41" fmla="*/ 9712 w 10000"/>
                <a:gd name="connsiteY41" fmla="*/ 998 h 10000"/>
                <a:gd name="connsiteX42" fmla="*/ 9965 w 10000"/>
                <a:gd name="connsiteY42" fmla="*/ 2160 h 10000"/>
                <a:gd name="connsiteX43" fmla="*/ 9954 w 10000"/>
                <a:gd name="connsiteY43" fmla="*/ 2090 h 10000"/>
                <a:gd name="connsiteX44" fmla="*/ 9946 w 10000"/>
                <a:gd name="connsiteY44" fmla="*/ 1847 h 10000"/>
                <a:gd name="connsiteX45" fmla="*/ 9946 w 10000"/>
                <a:gd name="connsiteY45" fmla="*/ 10000 h 10000"/>
                <a:gd name="connsiteX46" fmla="*/ 10000 w 10000"/>
                <a:gd name="connsiteY46" fmla="*/ 10000 h 10000"/>
                <a:gd name="connsiteX0" fmla="*/ 10000 w 10000"/>
                <a:gd name="connsiteY0" fmla="*/ 10000 h 10000"/>
                <a:gd name="connsiteX1" fmla="*/ 10000 w 10000"/>
                <a:gd name="connsiteY1" fmla="*/ 1847 h 10000"/>
                <a:gd name="connsiteX2" fmla="*/ 10000 w 10000"/>
                <a:gd name="connsiteY2" fmla="*/ 1603 h 10000"/>
                <a:gd name="connsiteX3" fmla="*/ 9981 w 10000"/>
                <a:gd name="connsiteY3" fmla="*/ 1533 h 10000"/>
                <a:gd name="connsiteX4" fmla="*/ 9695 w 10000"/>
                <a:gd name="connsiteY4" fmla="*/ 174 h 10000"/>
                <a:gd name="connsiteX5" fmla="*/ 9660 w 10000"/>
                <a:gd name="connsiteY5" fmla="*/ 0 h 10000"/>
                <a:gd name="connsiteX6" fmla="*/ 9660 w 10000"/>
                <a:gd name="connsiteY6" fmla="*/ 488 h 10000"/>
                <a:gd name="connsiteX7" fmla="*/ 9660 w 10000"/>
                <a:gd name="connsiteY7" fmla="*/ 9652 h 10000"/>
                <a:gd name="connsiteX8" fmla="*/ 9687 w 10000"/>
                <a:gd name="connsiteY8" fmla="*/ 9652 h 10000"/>
                <a:gd name="connsiteX9" fmla="*/ 9687 w 10000"/>
                <a:gd name="connsiteY9" fmla="*/ 9303 h 10000"/>
                <a:gd name="connsiteX10" fmla="*/ 9615 w 10000"/>
                <a:gd name="connsiteY10" fmla="*/ 9303 h 10000"/>
                <a:gd name="connsiteX11" fmla="*/ 9615 w 10000"/>
                <a:gd name="connsiteY11" fmla="*/ 9652 h 10000"/>
                <a:gd name="connsiteX12" fmla="*/ 9641 w 10000"/>
                <a:gd name="connsiteY12" fmla="*/ 9652 h 10000"/>
                <a:gd name="connsiteX13" fmla="*/ 9641 w 10000"/>
                <a:gd name="connsiteY13" fmla="*/ 3310 h 10000"/>
                <a:gd name="connsiteX14" fmla="*/ 9641 w 10000"/>
                <a:gd name="connsiteY14" fmla="*/ 2997 h 10000"/>
                <a:gd name="connsiteX15" fmla="*/ 9620 w 10000"/>
                <a:gd name="connsiteY15" fmla="*/ 2962 h 10000"/>
                <a:gd name="connsiteX16" fmla="*/ 9339 w 10000"/>
                <a:gd name="connsiteY16" fmla="*/ 2334 h 10000"/>
                <a:gd name="connsiteX17" fmla="*/ 9307 w 10000"/>
                <a:gd name="connsiteY17" fmla="*/ 2265 h 10000"/>
                <a:gd name="connsiteX18" fmla="*/ 9307 w 10000"/>
                <a:gd name="connsiteY18" fmla="*/ 2648 h 10000"/>
                <a:gd name="connsiteX19" fmla="*/ 9307 w 10000"/>
                <a:gd name="connsiteY19" fmla="*/ 9652 h 10000"/>
                <a:gd name="connsiteX20" fmla="*/ 9334 w 10000"/>
                <a:gd name="connsiteY20" fmla="*/ 9652 h 10000"/>
                <a:gd name="connsiteX21" fmla="*/ 9334 w 10000"/>
                <a:gd name="connsiteY21" fmla="*/ 9303 h 10000"/>
                <a:gd name="connsiteX22" fmla="*/ 0 w 10000"/>
                <a:gd name="connsiteY22" fmla="*/ 9303 h 10000"/>
                <a:gd name="connsiteX23" fmla="*/ 0 w 10000"/>
                <a:gd name="connsiteY23" fmla="*/ 10000 h 10000"/>
                <a:gd name="connsiteX24" fmla="*/ 9334 w 10000"/>
                <a:gd name="connsiteY24" fmla="*/ 10000 h 10000"/>
                <a:gd name="connsiteX25" fmla="*/ 9360 w 10000"/>
                <a:gd name="connsiteY25" fmla="*/ 10000 h 10000"/>
                <a:gd name="connsiteX26" fmla="*/ 9360 w 10000"/>
                <a:gd name="connsiteY26" fmla="*/ 9652 h 10000"/>
                <a:gd name="connsiteX27" fmla="*/ 9360 w 10000"/>
                <a:gd name="connsiteY27" fmla="*/ 2972 h 10000"/>
                <a:gd name="connsiteX28" fmla="*/ 9359 w 10000"/>
                <a:gd name="connsiteY28" fmla="*/ 3012 h 10000"/>
                <a:gd name="connsiteX29" fmla="*/ 9361 w 10000"/>
                <a:gd name="connsiteY29" fmla="*/ 3078 h 10000"/>
                <a:gd name="connsiteX30" fmla="*/ 9595 w 10000"/>
                <a:gd name="connsiteY30" fmla="*/ 3598 h 10000"/>
                <a:gd name="connsiteX31" fmla="*/ 9592 w 10000"/>
                <a:gd name="connsiteY31" fmla="*/ 3573 h 10000"/>
                <a:gd name="connsiteX32" fmla="*/ 9588 w 10000"/>
                <a:gd name="connsiteY32" fmla="*/ 3573 h 10000"/>
                <a:gd name="connsiteX33" fmla="*/ 9588 w 10000"/>
                <a:gd name="connsiteY33" fmla="*/ 9652 h 10000"/>
                <a:gd name="connsiteX34" fmla="*/ 9588 w 10000"/>
                <a:gd name="connsiteY34" fmla="*/ 10000 h 10000"/>
                <a:gd name="connsiteX35" fmla="*/ 9615 w 10000"/>
                <a:gd name="connsiteY35" fmla="*/ 10000 h 10000"/>
                <a:gd name="connsiteX36" fmla="*/ 9687 w 10000"/>
                <a:gd name="connsiteY36" fmla="*/ 10000 h 10000"/>
                <a:gd name="connsiteX37" fmla="*/ 9714 w 10000"/>
                <a:gd name="connsiteY37" fmla="*/ 10000 h 10000"/>
                <a:gd name="connsiteX38" fmla="*/ 9714 w 10000"/>
                <a:gd name="connsiteY38" fmla="*/ 9652 h 10000"/>
                <a:gd name="connsiteX39" fmla="*/ 9714 w 10000"/>
                <a:gd name="connsiteY39" fmla="*/ 913 h 10000"/>
                <a:gd name="connsiteX40" fmla="*/ 9712 w 10000"/>
                <a:gd name="connsiteY40" fmla="*/ 913 h 10000"/>
                <a:gd name="connsiteX41" fmla="*/ 9712 w 10000"/>
                <a:gd name="connsiteY41" fmla="*/ 998 h 10000"/>
                <a:gd name="connsiteX42" fmla="*/ 9949 w 10000"/>
                <a:gd name="connsiteY42" fmla="*/ 2099 h 10000"/>
                <a:gd name="connsiteX43" fmla="*/ 9954 w 10000"/>
                <a:gd name="connsiteY43" fmla="*/ 2090 h 10000"/>
                <a:gd name="connsiteX44" fmla="*/ 9946 w 10000"/>
                <a:gd name="connsiteY44" fmla="*/ 1847 h 10000"/>
                <a:gd name="connsiteX45" fmla="*/ 9946 w 10000"/>
                <a:gd name="connsiteY45" fmla="*/ 10000 h 10000"/>
                <a:gd name="connsiteX46" fmla="*/ 10000 w 10000"/>
                <a:gd name="connsiteY46" fmla="*/ 10000 h 10000"/>
                <a:gd name="connsiteX0" fmla="*/ 10000 w 10000"/>
                <a:gd name="connsiteY0" fmla="*/ 10000 h 10000"/>
                <a:gd name="connsiteX1" fmla="*/ 10000 w 10000"/>
                <a:gd name="connsiteY1" fmla="*/ 1847 h 10000"/>
                <a:gd name="connsiteX2" fmla="*/ 10000 w 10000"/>
                <a:gd name="connsiteY2" fmla="*/ 1603 h 10000"/>
                <a:gd name="connsiteX3" fmla="*/ 9981 w 10000"/>
                <a:gd name="connsiteY3" fmla="*/ 1533 h 10000"/>
                <a:gd name="connsiteX4" fmla="*/ 9695 w 10000"/>
                <a:gd name="connsiteY4" fmla="*/ 174 h 10000"/>
                <a:gd name="connsiteX5" fmla="*/ 9660 w 10000"/>
                <a:gd name="connsiteY5" fmla="*/ 0 h 10000"/>
                <a:gd name="connsiteX6" fmla="*/ 9660 w 10000"/>
                <a:gd name="connsiteY6" fmla="*/ 488 h 10000"/>
                <a:gd name="connsiteX7" fmla="*/ 9660 w 10000"/>
                <a:gd name="connsiteY7" fmla="*/ 9652 h 10000"/>
                <a:gd name="connsiteX8" fmla="*/ 9687 w 10000"/>
                <a:gd name="connsiteY8" fmla="*/ 9652 h 10000"/>
                <a:gd name="connsiteX9" fmla="*/ 9687 w 10000"/>
                <a:gd name="connsiteY9" fmla="*/ 9303 h 10000"/>
                <a:gd name="connsiteX10" fmla="*/ 9615 w 10000"/>
                <a:gd name="connsiteY10" fmla="*/ 9303 h 10000"/>
                <a:gd name="connsiteX11" fmla="*/ 9615 w 10000"/>
                <a:gd name="connsiteY11" fmla="*/ 9652 h 10000"/>
                <a:gd name="connsiteX12" fmla="*/ 9641 w 10000"/>
                <a:gd name="connsiteY12" fmla="*/ 9652 h 10000"/>
                <a:gd name="connsiteX13" fmla="*/ 9641 w 10000"/>
                <a:gd name="connsiteY13" fmla="*/ 3310 h 10000"/>
                <a:gd name="connsiteX14" fmla="*/ 9641 w 10000"/>
                <a:gd name="connsiteY14" fmla="*/ 2997 h 10000"/>
                <a:gd name="connsiteX15" fmla="*/ 9620 w 10000"/>
                <a:gd name="connsiteY15" fmla="*/ 2962 h 10000"/>
                <a:gd name="connsiteX16" fmla="*/ 9339 w 10000"/>
                <a:gd name="connsiteY16" fmla="*/ 2334 h 10000"/>
                <a:gd name="connsiteX17" fmla="*/ 9307 w 10000"/>
                <a:gd name="connsiteY17" fmla="*/ 2265 h 10000"/>
                <a:gd name="connsiteX18" fmla="*/ 9307 w 10000"/>
                <a:gd name="connsiteY18" fmla="*/ 2648 h 10000"/>
                <a:gd name="connsiteX19" fmla="*/ 9307 w 10000"/>
                <a:gd name="connsiteY19" fmla="*/ 9652 h 10000"/>
                <a:gd name="connsiteX20" fmla="*/ 9334 w 10000"/>
                <a:gd name="connsiteY20" fmla="*/ 9652 h 10000"/>
                <a:gd name="connsiteX21" fmla="*/ 9334 w 10000"/>
                <a:gd name="connsiteY21" fmla="*/ 9303 h 10000"/>
                <a:gd name="connsiteX22" fmla="*/ 0 w 10000"/>
                <a:gd name="connsiteY22" fmla="*/ 9303 h 10000"/>
                <a:gd name="connsiteX23" fmla="*/ 0 w 10000"/>
                <a:gd name="connsiteY23" fmla="*/ 10000 h 10000"/>
                <a:gd name="connsiteX24" fmla="*/ 9334 w 10000"/>
                <a:gd name="connsiteY24" fmla="*/ 10000 h 10000"/>
                <a:gd name="connsiteX25" fmla="*/ 9360 w 10000"/>
                <a:gd name="connsiteY25" fmla="*/ 10000 h 10000"/>
                <a:gd name="connsiteX26" fmla="*/ 9360 w 10000"/>
                <a:gd name="connsiteY26" fmla="*/ 9652 h 10000"/>
                <a:gd name="connsiteX27" fmla="*/ 9360 w 10000"/>
                <a:gd name="connsiteY27" fmla="*/ 2972 h 10000"/>
                <a:gd name="connsiteX28" fmla="*/ 9359 w 10000"/>
                <a:gd name="connsiteY28" fmla="*/ 3012 h 10000"/>
                <a:gd name="connsiteX29" fmla="*/ 9361 w 10000"/>
                <a:gd name="connsiteY29" fmla="*/ 3078 h 10000"/>
                <a:gd name="connsiteX30" fmla="*/ 9595 w 10000"/>
                <a:gd name="connsiteY30" fmla="*/ 3598 h 10000"/>
                <a:gd name="connsiteX31" fmla="*/ 9592 w 10000"/>
                <a:gd name="connsiteY31" fmla="*/ 3573 h 10000"/>
                <a:gd name="connsiteX32" fmla="*/ 9588 w 10000"/>
                <a:gd name="connsiteY32" fmla="*/ 3573 h 10000"/>
                <a:gd name="connsiteX33" fmla="*/ 9588 w 10000"/>
                <a:gd name="connsiteY33" fmla="*/ 9652 h 10000"/>
                <a:gd name="connsiteX34" fmla="*/ 9588 w 10000"/>
                <a:gd name="connsiteY34" fmla="*/ 10000 h 10000"/>
                <a:gd name="connsiteX35" fmla="*/ 9615 w 10000"/>
                <a:gd name="connsiteY35" fmla="*/ 10000 h 10000"/>
                <a:gd name="connsiteX36" fmla="*/ 9687 w 10000"/>
                <a:gd name="connsiteY36" fmla="*/ 10000 h 10000"/>
                <a:gd name="connsiteX37" fmla="*/ 9714 w 10000"/>
                <a:gd name="connsiteY37" fmla="*/ 10000 h 10000"/>
                <a:gd name="connsiteX38" fmla="*/ 9714 w 10000"/>
                <a:gd name="connsiteY38" fmla="*/ 9652 h 10000"/>
                <a:gd name="connsiteX39" fmla="*/ 9714 w 10000"/>
                <a:gd name="connsiteY39" fmla="*/ 913 h 10000"/>
                <a:gd name="connsiteX40" fmla="*/ 9712 w 10000"/>
                <a:gd name="connsiteY40" fmla="*/ 913 h 10000"/>
                <a:gd name="connsiteX41" fmla="*/ 9712 w 10000"/>
                <a:gd name="connsiteY41" fmla="*/ 998 h 10000"/>
                <a:gd name="connsiteX42" fmla="*/ 9949 w 10000"/>
                <a:gd name="connsiteY42" fmla="*/ 2099 h 10000"/>
                <a:gd name="connsiteX43" fmla="*/ 9954 w 10000"/>
                <a:gd name="connsiteY43" fmla="*/ 2090 h 10000"/>
                <a:gd name="connsiteX44" fmla="*/ 9946 w 10000"/>
                <a:gd name="connsiteY44" fmla="*/ 1847 h 10000"/>
                <a:gd name="connsiteX45" fmla="*/ 9946 w 10000"/>
                <a:gd name="connsiteY45" fmla="*/ 10000 h 10000"/>
                <a:gd name="connsiteX46" fmla="*/ 10000 w 10000"/>
                <a:gd name="connsiteY46"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0000" h="10000">
                  <a:moveTo>
                    <a:pt x="10000" y="10000"/>
                  </a:moveTo>
                  <a:lnTo>
                    <a:pt x="10000" y="1847"/>
                  </a:lnTo>
                  <a:lnTo>
                    <a:pt x="10000" y="1603"/>
                  </a:lnTo>
                  <a:cubicBezTo>
                    <a:pt x="9994" y="1580"/>
                    <a:pt x="9987" y="1556"/>
                    <a:pt x="9981" y="1533"/>
                  </a:cubicBezTo>
                  <a:cubicBezTo>
                    <a:pt x="9888" y="1080"/>
                    <a:pt x="9791" y="627"/>
                    <a:pt x="9695" y="174"/>
                  </a:cubicBezTo>
                  <a:cubicBezTo>
                    <a:pt x="9683" y="116"/>
                    <a:pt x="9672" y="58"/>
                    <a:pt x="9660" y="0"/>
                  </a:cubicBezTo>
                  <a:lnTo>
                    <a:pt x="9660" y="488"/>
                  </a:lnTo>
                  <a:lnTo>
                    <a:pt x="9660" y="9652"/>
                  </a:lnTo>
                  <a:lnTo>
                    <a:pt x="9687" y="9652"/>
                  </a:lnTo>
                  <a:lnTo>
                    <a:pt x="9687" y="9303"/>
                  </a:lnTo>
                  <a:lnTo>
                    <a:pt x="9615" y="9303"/>
                  </a:lnTo>
                  <a:lnTo>
                    <a:pt x="9615" y="9652"/>
                  </a:lnTo>
                  <a:lnTo>
                    <a:pt x="9641" y="9652"/>
                  </a:lnTo>
                  <a:lnTo>
                    <a:pt x="9641" y="3310"/>
                  </a:lnTo>
                  <a:lnTo>
                    <a:pt x="9641" y="2997"/>
                  </a:lnTo>
                  <a:cubicBezTo>
                    <a:pt x="9634" y="2985"/>
                    <a:pt x="9627" y="2974"/>
                    <a:pt x="9620" y="2962"/>
                  </a:cubicBezTo>
                  <a:cubicBezTo>
                    <a:pt x="9526" y="2753"/>
                    <a:pt x="9433" y="2544"/>
                    <a:pt x="9339" y="2334"/>
                  </a:cubicBezTo>
                  <a:cubicBezTo>
                    <a:pt x="9328" y="2311"/>
                    <a:pt x="9318" y="2288"/>
                    <a:pt x="9307" y="2265"/>
                  </a:cubicBezTo>
                  <a:lnTo>
                    <a:pt x="9307" y="2648"/>
                  </a:lnTo>
                  <a:lnTo>
                    <a:pt x="9307" y="9652"/>
                  </a:lnTo>
                  <a:lnTo>
                    <a:pt x="9334" y="9652"/>
                  </a:lnTo>
                  <a:lnTo>
                    <a:pt x="9334" y="9303"/>
                  </a:lnTo>
                  <a:lnTo>
                    <a:pt x="0" y="9303"/>
                  </a:lnTo>
                  <a:lnTo>
                    <a:pt x="0" y="10000"/>
                  </a:lnTo>
                  <a:lnTo>
                    <a:pt x="9334" y="10000"/>
                  </a:lnTo>
                  <a:lnTo>
                    <a:pt x="9360" y="10000"/>
                  </a:lnTo>
                  <a:lnTo>
                    <a:pt x="9360" y="9652"/>
                  </a:lnTo>
                  <a:lnTo>
                    <a:pt x="9360" y="2972"/>
                  </a:lnTo>
                  <a:cubicBezTo>
                    <a:pt x="9334" y="2972"/>
                    <a:pt x="9359" y="2994"/>
                    <a:pt x="9359" y="3012"/>
                  </a:cubicBezTo>
                  <a:cubicBezTo>
                    <a:pt x="9359" y="3030"/>
                    <a:pt x="9322" y="2980"/>
                    <a:pt x="9361" y="3078"/>
                  </a:cubicBezTo>
                  <a:cubicBezTo>
                    <a:pt x="9400" y="3176"/>
                    <a:pt x="9499" y="3388"/>
                    <a:pt x="9595" y="3598"/>
                  </a:cubicBezTo>
                  <a:cubicBezTo>
                    <a:pt x="9596" y="3482"/>
                    <a:pt x="9593" y="3577"/>
                    <a:pt x="9592" y="3573"/>
                  </a:cubicBezTo>
                  <a:cubicBezTo>
                    <a:pt x="9591" y="3569"/>
                    <a:pt x="9589" y="3389"/>
                    <a:pt x="9588" y="3573"/>
                  </a:cubicBezTo>
                  <a:cubicBezTo>
                    <a:pt x="9582" y="4586"/>
                    <a:pt x="9588" y="8581"/>
                    <a:pt x="9588" y="9652"/>
                  </a:cubicBezTo>
                  <a:lnTo>
                    <a:pt x="9588" y="10000"/>
                  </a:lnTo>
                  <a:lnTo>
                    <a:pt x="9615" y="10000"/>
                  </a:lnTo>
                  <a:lnTo>
                    <a:pt x="9687" y="10000"/>
                  </a:lnTo>
                  <a:lnTo>
                    <a:pt x="9714" y="10000"/>
                  </a:lnTo>
                  <a:lnTo>
                    <a:pt x="9714" y="9652"/>
                  </a:lnTo>
                  <a:lnTo>
                    <a:pt x="9714" y="913"/>
                  </a:lnTo>
                  <a:cubicBezTo>
                    <a:pt x="9705" y="913"/>
                    <a:pt x="9712" y="899"/>
                    <a:pt x="9712" y="913"/>
                  </a:cubicBezTo>
                  <a:cubicBezTo>
                    <a:pt x="9712" y="927"/>
                    <a:pt x="9673" y="800"/>
                    <a:pt x="9712" y="998"/>
                  </a:cubicBezTo>
                  <a:cubicBezTo>
                    <a:pt x="9751" y="1196"/>
                    <a:pt x="9853" y="1646"/>
                    <a:pt x="9949" y="2099"/>
                  </a:cubicBezTo>
                  <a:cubicBezTo>
                    <a:pt x="9952" y="1995"/>
                    <a:pt x="9955" y="2132"/>
                    <a:pt x="9954" y="2090"/>
                  </a:cubicBezTo>
                  <a:cubicBezTo>
                    <a:pt x="9954" y="2048"/>
                    <a:pt x="9949" y="1928"/>
                    <a:pt x="9946" y="1847"/>
                  </a:cubicBezTo>
                  <a:lnTo>
                    <a:pt x="9946" y="10000"/>
                  </a:lnTo>
                  <a:lnTo>
                    <a:pt x="10000" y="10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dirty="0"/>
            </a:p>
          </p:txBody>
        </p:sp>
        <p:sp>
          <p:nvSpPr>
            <p:cNvPr id="140" name="Forma libre: forma 139">
              <a:extLst>
                <a:ext uri="{FF2B5EF4-FFF2-40B4-BE49-F238E27FC236}">
                  <a16:creationId xmlns:a16="http://schemas.microsoft.com/office/drawing/2014/main" id="{2018EB47-0ABD-4A26-B6A7-90EC5AAB8013}"/>
                </a:ext>
              </a:extLst>
            </p:cNvPr>
            <p:cNvSpPr>
              <a:spLocks/>
            </p:cNvSpPr>
            <p:nvPr userDrawn="1"/>
          </p:nvSpPr>
          <p:spPr bwMode="auto">
            <a:xfrm>
              <a:off x="11573551" y="5282412"/>
              <a:ext cx="357279" cy="1418276"/>
            </a:xfrm>
            <a:custGeom>
              <a:avLst/>
              <a:gdLst>
                <a:gd name="connsiteX0" fmla="*/ 268583 w 357279"/>
                <a:gd name="connsiteY0" fmla="*/ 214365 h 1418276"/>
                <a:gd name="connsiteX1" fmla="*/ 272497 w 357279"/>
                <a:gd name="connsiteY1" fmla="*/ 216287 h 1418276"/>
                <a:gd name="connsiteX2" fmla="*/ 272545 w 357279"/>
                <a:gd name="connsiteY2" fmla="*/ 217154 h 1418276"/>
                <a:gd name="connsiteX3" fmla="*/ 268697 w 357279"/>
                <a:gd name="connsiteY3" fmla="*/ 215110 h 1418276"/>
                <a:gd name="connsiteX4" fmla="*/ 180228 w 357279"/>
                <a:gd name="connsiteY4" fmla="*/ 45437 h 1418276"/>
                <a:gd name="connsiteX5" fmla="*/ 179962 w 357279"/>
                <a:gd name="connsiteY5" fmla="*/ 46118 h 1418276"/>
                <a:gd name="connsiteX6" fmla="*/ 179892 w 357279"/>
                <a:gd name="connsiteY6" fmla="*/ 45574 h 1418276"/>
                <a:gd name="connsiteX7" fmla="*/ 180259 w 357279"/>
                <a:gd name="connsiteY7" fmla="*/ 45425 h 1418276"/>
                <a:gd name="connsiteX8" fmla="*/ 180228 w 357279"/>
                <a:gd name="connsiteY8" fmla="*/ 45437 h 1418276"/>
                <a:gd name="connsiteX9" fmla="*/ 180231 w 357279"/>
                <a:gd name="connsiteY9" fmla="*/ 45431 h 1418276"/>
                <a:gd name="connsiteX10" fmla="*/ 182191 w 357279"/>
                <a:gd name="connsiteY10" fmla="*/ 44636 h 1418276"/>
                <a:gd name="connsiteX11" fmla="*/ 181690 w 357279"/>
                <a:gd name="connsiteY11" fmla="*/ 45101 h 1418276"/>
                <a:gd name="connsiteX12" fmla="*/ 180259 w 357279"/>
                <a:gd name="connsiteY12" fmla="*/ 45425 h 1418276"/>
                <a:gd name="connsiteX13" fmla="*/ 129013 w 357279"/>
                <a:gd name="connsiteY13" fmla="*/ 0 h 1418276"/>
                <a:gd name="connsiteX14" fmla="*/ 152165 w 357279"/>
                <a:gd name="connsiteY14" fmla="*/ 0 h 1418276"/>
                <a:gd name="connsiteX15" fmla="*/ 208401 w 357279"/>
                <a:gd name="connsiteY15" fmla="*/ 0 h 1418276"/>
                <a:gd name="connsiteX16" fmla="*/ 238198 w 357279"/>
                <a:gd name="connsiteY16" fmla="*/ 0 h 1418276"/>
                <a:gd name="connsiteX17" fmla="*/ 241485 w 357279"/>
                <a:gd name="connsiteY17" fmla="*/ 29359 h 1418276"/>
                <a:gd name="connsiteX18" fmla="*/ 265837 w 357279"/>
                <a:gd name="connsiteY18" fmla="*/ 196394 h 1418276"/>
                <a:gd name="connsiteX19" fmla="*/ 268583 w 357279"/>
                <a:gd name="connsiteY19" fmla="*/ 214365 h 1418276"/>
                <a:gd name="connsiteX20" fmla="*/ 251417 w 357279"/>
                <a:gd name="connsiteY20" fmla="*/ 205934 h 1418276"/>
                <a:gd name="connsiteX21" fmla="*/ 268697 w 357279"/>
                <a:gd name="connsiteY21" fmla="*/ 215110 h 1418276"/>
                <a:gd name="connsiteX22" fmla="*/ 271282 w 357279"/>
                <a:gd name="connsiteY22" fmla="*/ 232030 h 1418276"/>
                <a:gd name="connsiteX23" fmla="*/ 273685 w 357279"/>
                <a:gd name="connsiteY23" fmla="*/ 237828 h 1418276"/>
                <a:gd name="connsiteX24" fmla="*/ 272545 w 357279"/>
                <a:gd name="connsiteY24" fmla="*/ 217154 h 1418276"/>
                <a:gd name="connsiteX25" fmla="*/ 337414 w 357279"/>
                <a:gd name="connsiteY25" fmla="*/ 251602 h 1418276"/>
                <a:gd name="connsiteX26" fmla="*/ 357279 w 357279"/>
                <a:gd name="connsiteY26" fmla="*/ 261389 h 1418276"/>
                <a:gd name="connsiteX27" fmla="*/ 357279 w 357279"/>
                <a:gd name="connsiteY27" fmla="*/ 281103 h 1418276"/>
                <a:gd name="connsiteX28" fmla="*/ 357279 w 357279"/>
                <a:gd name="connsiteY28" fmla="*/ 1418276 h 1418276"/>
                <a:gd name="connsiteX29" fmla="*/ 291111 w 357279"/>
                <a:gd name="connsiteY29" fmla="*/ 1418276 h 1418276"/>
                <a:gd name="connsiteX30" fmla="*/ 291111 w 357279"/>
                <a:gd name="connsiteY30" fmla="*/ 299014 h 1418276"/>
                <a:gd name="connsiteX31" fmla="*/ 307653 w 357279"/>
                <a:gd name="connsiteY31" fmla="*/ 307199 h 1418276"/>
                <a:gd name="connsiteX32" fmla="*/ 297542 w 357279"/>
                <a:gd name="connsiteY32" fmla="*/ 298264 h 1418276"/>
                <a:gd name="connsiteX33" fmla="*/ 291111 w 357279"/>
                <a:gd name="connsiteY33" fmla="*/ 281103 h 1418276"/>
                <a:gd name="connsiteX34" fmla="*/ 291111 w 357279"/>
                <a:gd name="connsiteY34" fmla="*/ 299014 h 1418276"/>
                <a:gd name="connsiteX35" fmla="*/ 221656 w 357279"/>
                <a:gd name="connsiteY35" fmla="*/ 264651 h 1418276"/>
                <a:gd name="connsiteX36" fmla="*/ 205114 w 357279"/>
                <a:gd name="connsiteY36" fmla="*/ 254864 h 1418276"/>
                <a:gd name="connsiteX37" fmla="*/ 205114 w 357279"/>
                <a:gd name="connsiteY37" fmla="*/ 238554 h 1418276"/>
                <a:gd name="connsiteX38" fmla="*/ 183293 w 357279"/>
                <a:gd name="connsiteY38" fmla="*/ 71878 h 1418276"/>
                <a:gd name="connsiteX39" fmla="*/ 181288 w 357279"/>
                <a:gd name="connsiteY39" fmla="*/ 56365 h 1418276"/>
                <a:gd name="connsiteX40" fmla="*/ 185249 w 357279"/>
                <a:gd name="connsiteY40" fmla="*/ 39145 h 1418276"/>
                <a:gd name="connsiteX41" fmla="*/ 180747 w 357279"/>
                <a:gd name="connsiteY41" fmla="*/ 44109 h 1418276"/>
                <a:gd name="connsiteX42" fmla="*/ 180231 w 357279"/>
                <a:gd name="connsiteY42" fmla="*/ 45431 h 1418276"/>
                <a:gd name="connsiteX43" fmla="*/ 179884 w 357279"/>
                <a:gd name="connsiteY43" fmla="*/ 45510 h 1418276"/>
                <a:gd name="connsiteX44" fmla="*/ 178639 w 357279"/>
                <a:gd name="connsiteY44" fmla="*/ 35883 h 1418276"/>
                <a:gd name="connsiteX45" fmla="*/ 177925 w 357279"/>
                <a:gd name="connsiteY45" fmla="*/ 45952 h 1418276"/>
                <a:gd name="connsiteX46" fmla="*/ 179884 w 357279"/>
                <a:gd name="connsiteY46" fmla="*/ 45510 h 1418276"/>
                <a:gd name="connsiteX47" fmla="*/ 179892 w 357279"/>
                <a:gd name="connsiteY47" fmla="*/ 45574 h 1418276"/>
                <a:gd name="connsiteX48" fmla="*/ 177925 w 357279"/>
                <a:gd name="connsiteY48" fmla="*/ 46378 h 1418276"/>
                <a:gd name="connsiteX49" fmla="*/ 176925 w 357279"/>
                <a:gd name="connsiteY49" fmla="*/ 53895 h 1418276"/>
                <a:gd name="connsiteX50" fmla="*/ 179962 w 357279"/>
                <a:gd name="connsiteY50" fmla="*/ 46118 h 1418276"/>
                <a:gd name="connsiteX51" fmla="*/ 181288 w 357279"/>
                <a:gd name="connsiteY51" fmla="*/ 56365 h 1418276"/>
                <a:gd name="connsiteX52" fmla="*/ 152165 w 357279"/>
                <a:gd name="connsiteY52" fmla="*/ 182958 h 1418276"/>
                <a:gd name="connsiteX53" fmla="*/ 142233 w 357279"/>
                <a:gd name="connsiteY53" fmla="*/ 222244 h 1418276"/>
                <a:gd name="connsiteX54" fmla="*/ 105862 w 357279"/>
                <a:gd name="connsiteY54" fmla="*/ 205934 h 1418276"/>
                <a:gd name="connsiteX55" fmla="*/ 66167 w 357279"/>
                <a:gd name="connsiteY55" fmla="*/ 183528 h 1418276"/>
                <a:gd name="connsiteX56" fmla="*/ 66168 w 357279"/>
                <a:gd name="connsiteY56" fmla="*/ 175441 h 1418276"/>
                <a:gd name="connsiteX57" fmla="*/ 65281 w 357279"/>
                <a:gd name="connsiteY57" fmla="*/ 183028 h 1418276"/>
                <a:gd name="connsiteX58" fmla="*/ 63595 w 357279"/>
                <a:gd name="connsiteY58" fmla="*/ 182077 h 1418276"/>
                <a:gd name="connsiteX59" fmla="*/ 63596 w 357279"/>
                <a:gd name="connsiteY59" fmla="*/ 181114 h 1418276"/>
                <a:gd name="connsiteX60" fmla="*/ 59880 w 357279"/>
                <a:gd name="connsiteY60" fmla="*/ 179980 h 1418276"/>
                <a:gd name="connsiteX61" fmla="*/ 63595 w 357279"/>
                <a:gd name="connsiteY61" fmla="*/ 182077 h 1418276"/>
                <a:gd name="connsiteX62" fmla="*/ 63582 w 357279"/>
                <a:gd name="connsiteY62" fmla="*/ 193702 h 1418276"/>
                <a:gd name="connsiteX63" fmla="*/ 64013 w 357279"/>
                <a:gd name="connsiteY63" fmla="*/ 193879 h 1418276"/>
                <a:gd name="connsiteX64" fmla="*/ 65281 w 357279"/>
                <a:gd name="connsiteY64" fmla="*/ 183028 h 1418276"/>
                <a:gd name="connsiteX65" fmla="*/ 66167 w 357279"/>
                <a:gd name="connsiteY65" fmla="*/ 183528 h 1418276"/>
                <a:gd name="connsiteX66" fmla="*/ 66152 w 357279"/>
                <a:gd name="connsiteY66" fmla="*/ 299680 h 1418276"/>
                <a:gd name="connsiteX67" fmla="*/ 66168 w 357279"/>
                <a:gd name="connsiteY67" fmla="*/ 1418276 h 1418276"/>
                <a:gd name="connsiteX68" fmla="*/ 0 w 357279"/>
                <a:gd name="connsiteY68" fmla="*/ 1418276 h 1418276"/>
                <a:gd name="connsiteX69" fmla="*/ 0 w 357279"/>
                <a:gd name="connsiteY69" fmla="*/ 137289 h 1418276"/>
                <a:gd name="connsiteX70" fmla="*/ 0 w 357279"/>
                <a:gd name="connsiteY70" fmla="*/ 88217 h 1418276"/>
                <a:gd name="connsiteX71" fmla="*/ 46303 w 357279"/>
                <a:gd name="connsiteY71" fmla="*/ 107789 h 1418276"/>
                <a:gd name="connsiteX72" fmla="*/ 96663 w 357279"/>
                <a:gd name="connsiteY72" fmla="*/ 125471 h 1418276"/>
                <a:gd name="connsiteX73" fmla="*/ 85997 w 357279"/>
                <a:gd name="connsiteY73" fmla="*/ 166648 h 1418276"/>
                <a:gd name="connsiteX74" fmla="*/ 98109 w 357279"/>
                <a:gd name="connsiteY74" fmla="*/ 126936 h 1418276"/>
                <a:gd name="connsiteX75" fmla="*/ 105683 w 357279"/>
                <a:gd name="connsiteY75" fmla="*/ 128638 h 1418276"/>
                <a:gd name="connsiteX76" fmla="*/ 96663 w 357279"/>
                <a:gd name="connsiteY76" fmla="*/ 125471 h 1418276"/>
                <a:gd name="connsiteX77" fmla="*/ 122404 w 357279"/>
                <a:gd name="connsiteY77" fmla="*/ 26097 h 1418276"/>
                <a:gd name="connsiteX78" fmla="*/ 129013 w 357279"/>
                <a:gd name="connsiteY78" fmla="*/ 0 h 1418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357279" h="1418276">
                  <a:moveTo>
                    <a:pt x="268583" y="214365"/>
                  </a:moveTo>
                  <a:lnTo>
                    <a:pt x="272497" y="216287"/>
                  </a:lnTo>
                  <a:lnTo>
                    <a:pt x="272545" y="217154"/>
                  </a:lnTo>
                  <a:lnTo>
                    <a:pt x="268697" y="215110"/>
                  </a:lnTo>
                  <a:close/>
                  <a:moveTo>
                    <a:pt x="180228" y="45437"/>
                  </a:moveTo>
                  <a:lnTo>
                    <a:pt x="179962" y="46118"/>
                  </a:lnTo>
                  <a:lnTo>
                    <a:pt x="179892" y="45574"/>
                  </a:lnTo>
                  <a:close/>
                  <a:moveTo>
                    <a:pt x="180259" y="45425"/>
                  </a:moveTo>
                  <a:lnTo>
                    <a:pt x="180228" y="45437"/>
                  </a:lnTo>
                  <a:lnTo>
                    <a:pt x="180231" y="45431"/>
                  </a:lnTo>
                  <a:close/>
                  <a:moveTo>
                    <a:pt x="182191" y="44636"/>
                  </a:moveTo>
                  <a:cubicBezTo>
                    <a:pt x="182658" y="44516"/>
                    <a:pt x="182331" y="44764"/>
                    <a:pt x="181690" y="45101"/>
                  </a:cubicBezTo>
                  <a:lnTo>
                    <a:pt x="180259" y="45425"/>
                  </a:lnTo>
                  <a:close/>
                  <a:moveTo>
                    <a:pt x="129013" y="0"/>
                  </a:moveTo>
                  <a:lnTo>
                    <a:pt x="152165" y="0"/>
                  </a:lnTo>
                  <a:lnTo>
                    <a:pt x="208401" y="0"/>
                  </a:lnTo>
                  <a:lnTo>
                    <a:pt x="238198" y="0"/>
                  </a:lnTo>
                  <a:cubicBezTo>
                    <a:pt x="239305" y="9786"/>
                    <a:pt x="240377" y="19572"/>
                    <a:pt x="241485" y="29359"/>
                  </a:cubicBezTo>
                  <a:cubicBezTo>
                    <a:pt x="248934" y="78396"/>
                    <a:pt x="259056" y="150329"/>
                    <a:pt x="265837" y="196394"/>
                  </a:cubicBezTo>
                  <a:lnTo>
                    <a:pt x="268583" y="214365"/>
                  </a:lnTo>
                  <a:lnTo>
                    <a:pt x="251417" y="205934"/>
                  </a:lnTo>
                  <a:lnTo>
                    <a:pt x="268697" y="215110"/>
                  </a:lnTo>
                  <a:lnTo>
                    <a:pt x="271282" y="232030"/>
                  </a:lnTo>
                  <a:cubicBezTo>
                    <a:pt x="273872" y="247631"/>
                    <a:pt x="274078" y="245008"/>
                    <a:pt x="273685" y="237828"/>
                  </a:cubicBezTo>
                  <a:lnTo>
                    <a:pt x="272545" y="217154"/>
                  </a:lnTo>
                  <a:lnTo>
                    <a:pt x="337414" y="251602"/>
                  </a:lnTo>
                  <a:lnTo>
                    <a:pt x="357279" y="261389"/>
                  </a:lnTo>
                  <a:lnTo>
                    <a:pt x="357279" y="281103"/>
                  </a:lnTo>
                  <a:lnTo>
                    <a:pt x="357279" y="1418276"/>
                  </a:lnTo>
                  <a:lnTo>
                    <a:pt x="291111" y="1418276"/>
                  </a:lnTo>
                  <a:lnTo>
                    <a:pt x="291111" y="299014"/>
                  </a:lnTo>
                  <a:lnTo>
                    <a:pt x="307653" y="307199"/>
                  </a:lnTo>
                  <a:lnTo>
                    <a:pt x="297542" y="298264"/>
                  </a:lnTo>
                  <a:lnTo>
                    <a:pt x="291111" y="281103"/>
                  </a:lnTo>
                  <a:lnTo>
                    <a:pt x="291111" y="299014"/>
                  </a:lnTo>
                  <a:lnTo>
                    <a:pt x="221656" y="264651"/>
                  </a:lnTo>
                  <a:lnTo>
                    <a:pt x="205114" y="254864"/>
                  </a:lnTo>
                  <a:lnTo>
                    <a:pt x="205114" y="238554"/>
                  </a:lnTo>
                  <a:cubicBezTo>
                    <a:pt x="197665" y="189517"/>
                    <a:pt x="189050" y="118063"/>
                    <a:pt x="183293" y="71878"/>
                  </a:cubicBezTo>
                  <a:lnTo>
                    <a:pt x="181288" y="56365"/>
                  </a:lnTo>
                  <a:lnTo>
                    <a:pt x="185249" y="39145"/>
                  </a:lnTo>
                  <a:cubicBezTo>
                    <a:pt x="174209" y="37017"/>
                    <a:pt x="182141" y="41698"/>
                    <a:pt x="180747" y="44109"/>
                  </a:cubicBezTo>
                  <a:lnTo>
                    <a:pt x="180231" y="45431"/>
                  </a:lnTo>
                  <a:lnTo>
                    <a:pt x="179884" y="45510"/>
                  </a:lnTo>
                  <a:lnTo>
                    <a:pt x="178639" y="35883"/>
                  </a:lnTo>
                  <a:cubicBezTo>
                    <a:pt x="174102" y="3830"/>
                    <a:pt x="178032" y="44250"/>
                    <a:pt x="177925" y="45952"/>
                  </a:cubicBezTo>
                  <a:lnTo>
                    <a:pt x="179884" y="45510"/>
                  </a:lnTo>
                  <a:lnTo>
                    <a:pt x="179892" y="45574"/>
                  </a:lnTo>
                  <a:lnTo>
                    <a:pt x="177925" y="46378"/>
                  </a:lnTo>
                  <a:cubicBezTo>
                    <a:pt x="177603" y="48931"/>
                    <a:pt x="176460" y="54320"/>
                    <a:pt x="176925" y="53895"/>
                  </a:cubicBezTo>
                  <a:lnTo>
                    <a:pt x="179962" y="46118"/>
                  </a:lnTo>
                  <a:lnTo>
                    <a:pt x="181288" y="56365"/>
                  </a:lnTo>
                  <a:lnTo>
                    <a:pt x="152165" y="182958"/>
                  </a:lnTo>
                  <a:lnTo>
                    <a:pt x="142233" y="222244"/>
                  </a:lnTo>
                  <a:cubicBezTo>
                    <a:pt x="130121" y="216855"/>
                    <a:pt x="119581" y="213025"/>
                    <a:pt x="105862" y="205934"/>
                  </a:cubicBezTo>
                  <a:lnTo>
                    <a:pt x="66167" y="183528"/>
                  </a:lnTo>
                  <a:lnTo>
                    <a:pt x="66168" y="175441"/>
                  </a:lnTo>
                  <a:lnTo>
                    <a:pt x="65281" y="183028"/>
                  </a:lnTo>
                  <a:lnTo>
                    <a:pt x="63595" y="182077"/>
                  </a:lnTo>
                  <a:lnTo>
                    <a:pt x="63596" y="181114"/>
                  </a:lnTo>
                  <a:cubicBezTo>
                    <a:pt x="62560" y="181823"/>
                    <a:pt x="52842" y="175867"/>
                    <a:pt x="59880" y="179980"/>
                  </a:cubicBezTo>
                  <a:lnTo>
                    <a:pt x="63595" y="182077"/>
                  </a:lnTo>
                  <a:lnTo>
                    <a:pt x="63582" y="193702"/>
                  </a:lnTo>
                  <a:cubicBezTo>
                    <a:pt x="63558" y="195652"/>
                    <a:pt x="63641" y="196316"/>
                    <a:pt x="64013" y="193879"/>
                  </a:cubicBezTo>
                  <a:lnTo>
                    <a:pt x="65281" y="183028"/>
                  </a:lnTo>
                  <a:lnTo>
                    <a:pt x="66167" y="183528"/>
                  </a:lnTo>
                  <a:lnTo>
                    <a:pt x="66152" y="299680"/>
                  </a:lnTo>
                  <a:cubicBezTo>
                    <a:pt x="66082" y="527337"/>
                    <a:pt x="65824" y="391977"/>
                    <a:pt x="66168" y="1418276"/>
                  </a:cubicBezTo>
                  <a:lnTo>
                    <a:pt x="0" y="1418276"/>
                  </a:lnTo>
                  <a:lnTo>
                    <a:pt x="0" y="137289"/>
                  </a:lnTo>
                  <a:lnTo>
                    <a:pt x="0" y="88217"/>
                  </a:lnTo>
                  <a:cubicBezTo>
                    <a:pt x="15434" y="94741"/>
                    <a:pt x="28690" y="101123"/>
                    <a:pt x="46303" y="107789"/>
                  </a:cubicBezTo>
                  <a:lnTo>
                    <a:pt x="96663" y="125471"/>
                  </a:lnTo>
                  <a:lnTo>
                    <a:pt x="85997" y="166648"/>
                  </a:lnTo>
                  <a:cubicBezTo>
                    <a:pt x="90034" y="153458"/>
                    <a:pt x="94822" y="133318"/>
                    <a:pt x="98109" y="126936"/>
                  </a:cubicBezTo>
                  <a:cubicBezTo>
                    <a:pt x="101396" y="120554"/>
                    <a:pt x="103146" y="128071"/>
                    <a:pt x="105683" y="128638"/>
                  </a:cubicBezTo>
                  <a:lnTo>
                    <a:pt x="96663" y="125471"/>
                  </a:lnTo>
                  <a:lnTo>
                    <a:pt x="122404" y="26097"/>
                  </a:lnTo>
                  <a:cubicBezTo>
                    <a:pt x="124619" y="17445"/>
                    <a:pt x="126798" y="8652"/>
                    <a:pt x="1290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s-PE" dirty="0"/>
            </a:p>
          </p:txBody>
        </p:sp>
        <p:sp>
          <p:nvSpPr>
            <p:cNvPr id="137" name="Freeform 84616">
              <a:extLst>
                <a:ext uri="{FF2B5EF4-FFF2-40B4-BE49-F238E27FC236}">
                  <a16:creationId xmlns:a16="http://schemas.microsoft.com/office/drawing/2014/main" id="{26460EB9-0FBE-40A2-A261-8C6F832984B9}"/>
                </a:ext>
              </a:extLst>
            </p:cNvPr>
            <p:cNvSpPr>
              <a:spLocks/>
            </p:cNvSpPr>
            <p:nvPr userDrawn="1"/>
          </p:nvSpPr>
          <p:spPr bwMode="auto">
            <a:xfrm>
              <a:off x="11714292" y="4914309"/>
              <a:ext cx="64959" cy="400585"/>
            </a:xfrm>
            <a:custGeom>
              <a:avLst/>
              <a:gdLst>
                <a:gd name="T0" fmla="*/ 0 w 20"/>
                <a:gd name="T1" fmla="*/ 0 h 123"/>
                <a:gd name="T2" fmla="*/ 0 w 20"/>
                <a:gd name="T3" fmla="*/ 123 h 123"/>
                <a:gd name="T4" fmla="*/ 20 w 20"/>
                <a:gd name="T5" fmla="*/ 123 h 123"/>
                <a:gd name="T6" fmla="*/ 20 w 20"/>
                <a:gd name="T7" fmla="*/ 0 h 123"/>
                <a:gd name="T8" fmla="*/ 0 w 20"/>
                <a:gd name="T9" fmla="*/ 0 h 123"/>
              </a:gdLst>
              <a:ahLst/>
              <a:cxnLst>
                <a:cxn ang="0">
                  <a:pos x="T0" y="T1"/>
                </a:cxn>
                <a:cxn ang="0">
                  <a:pos x="T2" y="T3"/>
                </a:cxn>
                <a:cxn ang="0">
                  <a:pos x="T4" y="T5"/>
                </a:cxn>
                <a:cxn ang="0">
                  <a:pos x="T6" y="T7"/>
                </a:cxn>
                <a:cxn ang="0">
                  <a:pos x="T8" y="T9"/>
                </a:cxn>
              </a:cxnLst>
              <a:rect l="0" t="0" r="r" b="b"/>
              <a:pathLst>
                <a:path w="20" h="123">
                  <a:moveTo>
                    <a:pt x="0" y="0"/>
                  </a:moveTo>
                  <a:cubicBezTo>
                    <a:pt x="0" y="41"/>
                    <a:pt x="0" y="82"/>
                    <a:pt x="0" y="123"/>
                  </a:cubicBezTo>
                  <a:cubicBezTo>
                    <a:pt x="20" y="123"/>
                    <a:pt x="20" y="123"/>
                    <a:pt x="20" y="123"/>
                  </a:cubicBezTo>
                  <a:cubicBezTo>
                    <a:pt x="20" y="82"/>
                    <a:pt x="20" y="41"/>
                    <a:pt x="2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dirty="0"/>
            </a:p>
          </p:txBody>
        </p:sp>
        <p:sp>
          <p:nvSpPr>
            <p:cNvPr id="4" name="Rectángulo 3">
              <a:extLst>
                <a:ext uri="{FF2B5EF4-FFF2-40B4-BE49-F238E27FC236}">
                  <a16:creationId xmlns:a16="http://schemas.microsoft.com/office/drawing/2014/main" id="{1A8A99CB-D5E3-4986-AC58-921DFD77A96D}"/>
                </a:ext>
              </a:extLst>
            </p:cNvPr>
            <p:cNvSpPr/>
            <p:nvPr userDrawn="1"/>
          </p:nvSpPr>
          <p:spPr>
            <a:xfrm>
              <a:off x="11323945" y="6633210"/>
              <a:ext cx="45719" cy="457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sp>
          <p:nvSpPr>
            <p:cNvPr id="139" name="Rectángulo 138">
              <a:extLst>
                <a:ext uri="{FF2B5EF4-FFF2-40B4-BE49-F238E27FC236}">
                  <a16:creationId xmlns:a16="http://schemas.microsoft.com/office/drawing/2014/main" id="{8B3FAF9A-733D-4ED4-8BCF-DCB1CEFFA8E2}"/>
                </a:ext>
              </a:extLst>
            </p:cNvPr>
            <p:cNvSpPr/>
            <p:nvPr userDrawn="1"/>
          </p:nvSpPr>
          <p:spPr>
            <a:xfrm>
              <a:off x="11701052" y="6633210"/>
              <a:ext cx="98518" cy="457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p>
          </p:txBody>
        </p:sp>
      </p:grpSp>
    </p:spTree>
    <p:extLst>
      <p:ext uri="{BB962C8B-B14F-4D97-AF65-F5344CB8AC3E}">
        <p14:creationId xmlns:p14="http://schemas.microsoft.com/office/powerpoint/2010/main" val="26207359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Contents slide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972443" y="287255"/>
            <a:ext cx="11219558" cy="724247"/>
          </a:xfrm>
          <a:prstGeom prst="rect">
            <a:avLst/>
          </a:prstGeom>
        </p:spPr>
        <p:txBody>
          <a:bodyPr anchor="ctr"/>
          <a:lstStyle>
            <a:lvl1pPr marL="0" indent="0" algn="l">
              <a:buNone/>
              <a:defRPr sz="4400" b="0" baseline="0">
                <a:solidFill>
                  <a:schemeClr val="tx1">
                    <a:lumMod val="85000"/>
                    <a:lumOff val="15000"/>
                  </a:schemeClr>
                </a:solidFill>
                <a:latin typeface="+mj-lt"/>
                <a:cs typeface="Arial" pitchFamily="34" charset="0"/>
              </a:defRPr>
            </a:lvl1pPr>
          </a:lstStyle>
          <a:p>
            <a:pPr lvl="0"/>
            <a:r>
              <a:rPr lang="en-US" altLang="ko-KR" dirty="0"/>
              <a:t>BASIC LAYOUT</a:t>
            </a:r>
          </a:p>
        </p:txBody>
      </p:sp>
      <p:sp>
        <p:nvSpPr>
          <p:cNvPr id="133" name="Rectangle 132">
            <a:extLst>
              <a:ext uri="{FF2B5EF4-FFF2-40B4-BE49-F238E27FC236}">
                <a16:creationId xmlns:a16="http://schemas.microsoft.com/office/drawing/2014/main" id="{29B7AB3E-6B5F-42B3-9E57-8633EC06F9E0}"/>
              </a:ext>
            </a:extLst>
          </p:cNvPr>
          <p:cNvSpPr/>
          <p:nvPr userDrawn="1"/>
        </p:nvSpPr>
        <p:spPr>
          <a:xfrm>
            <a:off x="272952" y="287255"/>
            <a:ext cx="368489" cy="72424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4" name="Rectangle 133">
            <a:extLst>
              <a:ext uri="{FF2B5EF4-FFF2-40B4-BE49-F238E27FC236}">
                <a16:creationId xmlns:a16="http://schemas.microsoft.com/office/drawing/2014/main" id="{CAF7A862-2343-40B9-BBA2-62AB9F6250A3}"/>
              </a:ext>
            </a:extLst>
          </p:cNvPr>
          <p:cNvSpPr/>
          <p:nvPr userDrawn="1"/>
        </p:nvSpPr>
        <p:spPr>
          <a:xfrm>
            <a:off x="-4" y="287254"/>
            <a:ext cx="191071" cy="72424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8" name="Rectangle 9">
            <a:extLst>
              <a:ext uri="{FF2B5EF4-FFF2-40B4-BE49-F238E27FC236}">
                <a16:creationId xmlns:a16="http://schemas.microsoft.com/office/drawing/2014/main" id="{C1CE55D7-F1B0-42EB-BB4C-BEB6A4441DBB}"/>
              </a:ext>
            </a:extLst>
          </p:cNvPr>
          <p:cNvSpPr/>
          <p:nvPr userDrawn="1"/>
        </p:nvSpPr>
        <p:spPr>
          <a:xfrm>
            <a:off x="-2261" y="6720876"/>
            <a:ext cx="12192000" cy="13712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 name="Grupo 2">
            <a:extLst>
              <a:ext uri="{FF2B5EF4-FFF2-40B4-BE49-F238E27FC236}">
                <a16:creationId xmlns:a16="http://schemas.microsoft.com/office/drawing/2014/main" id="{A22319B3-4574-4BC5-866B-8F5D2BA8DE38}"/>
              </a:ext>
            </a:extLst>
          </p:cNvPr>
          <p:cNvGrpSpPr/>
          <p:nvPr userDrawn="1"/>
        </p:nvGrpSpPr>
        <p:grpSpPr>
          <a:xfrm>
            <a:off x="7467" y="5749048"/>
            <a:ext cx="12125688" cy="939393"/>
            <a:chOff x="9210675" y="3165476"/>
            <a:chExt cx="1782763" cy="138113"/>
          </a:xfrm>
        </p:grpSpPr>
        <p:sp>
          <p:nvSpPr>
            <p:cNvPr id="11" name="Freeform 84617">
              <a:extLst>
                <a:ext uri="{FF2B5EF4-FFF2-40B4-BE49-F238E27FC236}">
                  <a16:creationId xmlns:a16="http://schemas.microsoft.com/office/drawing/2014/main" id="{3F80BCC2-7235-4AA3-8BE7-9B0BFABFB8BB}"/>
                </a:ext>
              </a:extLst>
            </p:cNvPr>
            <p:cNvSpPr>
              <a:spLocks/>
            </p:cNvSpPr>
            <p:nvPr userDrawn="1"/>
          </p:nvSpPr>
          <p:spPr bwMode="auto">
            <a:xfrm>
              <a:off x="10907713" y="3165476"/>
              <a:ext cx="36513" cy="60325"/>
            </a:xfrm>
            <a:custGeom>
              <a:avLst/>
              <a:gdLst>
                <a:gd name="T0" fmla="*/ 0 w 75"/>
                <a:gd name="T1" fmla="*/ 126 h 126"/>
                <a:gd name="T2" fmla="*/ 0 w 75"/>
                <a:gd name="T3" fmla="*/ 26 h 126"/>
                <a:gd name="T4" fmla="*/ 75 w 75"/>
                <a:gd name="T5" fmla="*/ 0 h 126"/>
                <a:gd name="T6" fmla="*/ 75 w 75"/>
                <a:gd name="T7" fmla="*/ 111 h 126"/>
                <a:gd name="T8" fmla="*/ 0 w 75"/>
                <a:gd name="T9" fmla="*/ 126 h 126"/>
              </a:gdLst>
              <a:ahLst/>
              <a:cxnLst>
                <a:cxn ang="0">
                  <a:pos x="T0" y="T1"/>
                </a:cxn>
                <a:cxn ang="0">
                  <a:pos x="T2" y="T3"/>
                </a:cxn>
                <a:cxn ang="0">
                  <a:pos x="T4" y="T5"/>
                </a:cxn>
                <a:cxn ang="0">
                  <a:pos x="T6" y="T7"/>
                </a:cxn>
                <a:cxn ang="0">
                  <a:pos x="T8" y="T9"/>
                </a:cxn>
              </a:cxnLst>
              <a:rect l="0" t="0" r="r" b="b"/>
              <a:pathLst>
                <a:path w="75" h="126">
                  <a:moveTo>
                    <a:pt x="0" y="126"/>
                  </a:moveTo>
                  <a:cubicBezTo>
                    <a:pt x="0" y="92"/>
                    <a:pt x="0" y="59"/>
                    <a:pt x="0" y="26"/>
                  </a:cubicBezTo>
                  <a:cubicBezTo>
                    <a:pt x="25" y="17"/>
                    <a:pt x="50" y="9"/>
                    <a:pt x="75" y="0"/>
                  </a:cubicBezTo>
                  <a:cubicBezTo>
                    <a:pt x="75" y="36"/>
                    <a:pt x="75" y="75"/>
                    <a:pt x="75" y="111"/>
                  </a:cubicBezTo>
                  <a:cubicBezTo>
                    <a:pt x="0" y="126"/>
                    <a:pt x="75" y="111"/>
                    <a:pt x="0" y="126"/>
                  </a:cubicBezTo>
                  <a:close/>
                </a:path>
              </a:pathLst>
            </a:custGeom>
            <a:solidFill>
              <a:srgbClr val="2AAA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dirty="0"/>
            </a:p>
          </p:txBody>
        </p:sp>
        <p:sp>
          <p:nvSpPr>
            <p:cNvPr id="12" name="Freeform 84618">
              <a:extLst>
                <a:ext uri="{FF2B5EF4-FFF2-40B4-BE49-F238E27FC236}">
                  <a16:creationId xmlns:a16="http://schemas.microsoft.com/office/drawing/2014/main" id="{6AB327A4-ABA2-4196-B2AC-8ECDFAE8866F}"/>
                </a:ext>
              </a:extLst>
            </p:cNvPr>
            <p:cNvSpPr>
              <a:spLocks/>
            </p:cNvSpPr>
            <p:nvPr userDrawn="1"/>
          </p:nvSpPr>
          <p:spPr bwMode="auto">
            <a:xfrm>
              <a:off x="10944225" y="3165476"/>
              <a:ext cx="9525" cy="57150"/>
            </a:xfrm>
            <a:custGeom>
              <a:avLst/>
              <a:gdLst>
                <a:gd name="T0" fmla="*/ 21 w 21"/>
                <a:gd name="T1" fmla="*/ 17 h 120"/>
                <a:gd name="T2" fmla="*/ 21 w 21"/>
                <a:gd name="T3" fmla="*/ 120 h 120"/>
                <a:gd name="T4" fmla="*/ 0 w 21"/>
                <a:gd name="T5" fmla="*/ 111 h 120"/>
                <a:gd name="T6" fmla="*/ 0 w 21"/>
                <a:gd name="T7" fmla="*/ 0 h 120"/>
                <a:gd name="T8" fmla="*/ 21 w 21"/>
                <a:gd name="T9" fmla="*/ 17 h 120"/>
              </a:gdLst>
              <a:ahLst/>
              <a:cxnLst>
                <a:cxn ang="0">
                  <a:pos x="T0" y="T1"/>
                </a:cxn>
                <a:cxn ang="0">
                  <a:pos x="T2" y="T3"/>
                </a:cxn>
                <a:cxn ang="0">
                  <a:pos x="T4" y="T5"/>
                </a:cxn>
                <a:cxn ang="0">
                  <a:pos x="T6" y="T7"/>
                </a:cxn>
                <a:cxn ang="0">
                  <a:pos x="T8" y="T9"/>
                </a:cxn>
              </a:cxnLst>
              <a:rect l="0" t="0" r="r" b="b"/>
              <a:pathLst>
                <a:path w="21" h="120">
                  <a:moveTo>
                    <a:pt x="21" y="17"/>
                  </a:moveTo>
                  <a:cubicBezTo>
                    <a:pt x="21" y="51"/>
                    <a:pt x="21" y="86"/>
                    <a:pt x="21" y="120"/>
                  </a:cubicBezTo>
                  <a:cubicBezTo>
                    <a:pt x="14" y="117"/>
                    <a:pt x="7" y="114"/>
                    <a:pt x="0" y="111"/>
                  </a:cubicBezTo>
                  <a:cubicBezTo>
                    <a:pt x="0" y="74"/>
                    <a:pt x="0" y="37"/>
                    <a:pt x="0" y="0"/>
                  </a:cubicBezTo>
                  <a:cubicBezTo>
                    <a:pt x="7" y="6"/>
                    <a:pt x="14" y="11"/>
                    <a:pt x="21" y="17"/>
                  </a:cubicBezTo>
                  <a:close/>
                </a:path>
              </a:pathLst>
            </a:custGeom>
            <a:solidFill>
              <a:srgbClr val="1352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dirty="0"/>
            </a:p>
          </p:txBody>
        </p:sp>
        <p:sp>
          <p:nvSpPr>
            <p:cNvPr id="13" name="Freeform 84619">
              <a:extLst>
                <a:ext uri="{FF2B5EF4-FFF2-40B4-BE49-F238E27FC236}">
                  <a16:creationId xmlns:a16="http://schemas.microsoft.com/office/drawing/2014/main" id="{1A01B33E-7E34-4E99-A2CC-289D69CC8374}"/>
                </a:ext>
              </a:extLst>
            </p:cNvPr>
            <p:cNvSpPr>
              <a:spLocks/>
            </p:cNvSpPr>
            <p:nvPr userDrawn="1"/>
          </p:nvSpPr>
          <p:spPr bwMode="auto">
            <a:xfrm>
              <a:off x="10942638" y="3230563"/>
              <a:ext cx="50800" cy="39688"/>
            </a:xfrm>
            <a:custGeom>
              <a:avLst/>
              <a:gdLst>
                <a:gd name="T0" fmla="*/ 0 w 107"/>
                <a:gd name="T1" fmla="*/ 0 h 85"/>
                <a:gd name="T2" fmla="*/ 0 w 107"/>
                <a:gd name="T3" fmla="*/ 47 h 85"/>
                <a:gd name="T4" fmla="*/ 107 w 107"/>
                <a:gd name="T5" fmla="*/ 85 h 85"/>
                <a:gd name="T6" fmla="*/ 107 w 107"/>
                <a:gd name="T7" fmla="*/ 38 h 85"/>
                <a:gd name="T8" fmla="*/ 0 w 107"/>
                <a:gd name="T9" fmla="*/ 0 h 85"/>
              </a:gdLst>
              <a:ahLst/>
              <a:cxnLst>
                <a:cxn ang="0">
                  <a:pos x="T0" y="T1"/>
                </a:cxn>
                <a:cxn ang="0">
                  <a:pos x="T2" y="T3"/>
                </a:cxn>
                <a:cxn ang="0">
                  <a:pos x="T4" y="T5"/>
                </a:cxn>
                <a:cxn ang="0">
                  <a:pos x="T6" y="T7"/>
                </a:cxn>
                <a:cxn ang="0">
                  <a:pos x="T8" y="T9"/>
                </a:cxn>
              </a:cxnLst>
              <a:rect l="0" t="0" r="r" b="b"/>
              <a:pathLst>
                <a:path w="107" h="85">
                  <a:moveTo>
                    <a:pt x="0" y="0"/>
                  </a:moveTo>
                  <a:cubicBezTo>
                    <a:pt x="0" y="16"/>
                    <a:pt x="0" y="31"/>
                    <a:pt x="0" y="47"/>
                  </a:cubicBezTo>
                  <a:cubicBezTo>
                    <a:pt x="36" y="60"/>
                    <a:pt x="72" y="72"/>
                    <a:pt x="107" y="85"/>
                  </a:cubicBezTo>
                  <a:cubicBezTo>
                    <a:pt x="107" y="69"/>
                    <a:pt x="107" y="54"/>
                    <a:pt x="107" y="38"/>
                  </a:cubicBezTo>
                  <a:cubicBezTo>
                    <a:pt x="72" y="26"/>
                    <a:pt x="36" y="13"/>
                    <a:pt x="0" y="0"/>
                  </a:cubicBezTo>
                  <a:close/>
                </a:path>
              </a:pathLst>
            </a:custGeom>
            <a:solidFill>
              <a:srgbClr val="1352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dirty="0"/>
            </a:p>
          </p:txBody>
        </p:sp>
        <p:sp>
          <p:nvSpPr>
            <p:cNvPr id="14" name="Freeform 84620">
              <a:extLst>
                <a:ext uri="{FF2B5EF4-FFF2-40B4-BE49-F238E27FC236}">
                  <a16:creationId xmlns:a16="http://schemas.microsoft.com/office/drawing/2014/main" id="{F4BC67D4-E43E-4700-B8EA-DA18FED909CA}"/>
                </a:ext>
              </a:extLst>
            </p:cNvPr>
            <p:cNvSpPr>
              <a:spLocks/>
            </p:cNvSpPr>
            <p:nvPr userDrawn="1"/>
          </p:nvSpPr>
          <p:spPr bwMode="auto">
            <a:xfrm>
              <a:off x="10944225" y="3275013"/>
              <a:ext cx="49213" cy="28575"/>
            </a:xfrm>
            <a:custGeom>
              <a:avLst/>
              <a:gdLst>
                <a:gd name="T0" fmla="*/ 105 w 105"/>
                <a:gd name="T1" fmla="*/ 22 h 58"/>
                <a:gd name="T2" fmla="*/ 0 w 105"/>
                <a:gd name="T3" fmla="*/ 0 h 58"/>
                <a:gd name="T4" fmla="*/ 0 w 105"/>
                <a:gd name="T5" fmla="*/ 58 h 58"/>
                <a:gd name="T6" fmla="*/ 105 w 105"/>
                <a:gd name="T7" fmla="*/ 58 h 58"/>
              </a:gdLst>
              <a:ahLst/>
              <a:cxnLst>
                <a:cxn ang="0">
                  <a:pos x="T0" y="T1"/>
                </a:cxn>
                <a:cxn ang="0">
                  <a:pos x="T2" y="T3"/>
                </a:cxn>
                <a:cxn ang="0">
                  <a:pos x="T4" y="T5"/>
                </a:cxn>
                <a:cxn ang="0">
                  <a:pos x="T6" y="T7"/>
                </a:cxn>
              </a:cxnLst>
              <a:rect l="0" t="0" r="r" b="b"/>
              <a:pathLst>
                <a:path w="105" h="58">
                  <a:moveTo>
                    <a:pt x="105" y="22"/>
                  </a:moveTo>
                  <a:cubicBezTo>
                    <a:pt x="0" y="0"/>
                    <a:pt x="105" y="22"/>
                    <a:pt x="0" y="0"/>
                  </a:cubicBezTo>
                  <a:cubicBezTo>
                    <a:pt x="0" y="20"/>
                    <a:pt x="0" y="39"/>
                    <a:pt x="0" y="58"/>
                  </a:cubicBezTo>
                  <a:cubicBezTo>
                    <a:pt x="35" y="58"/>
                    <a:pt x="70" y="58"/>
                    <a:pt x="105" y="58"/>
                  </a:cubicBezTo>
                </a:path>
              </a:pathLst>
            </a:custGeom>
            <a:solidFill>
              <a:srgbClr val="1352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dirty="0"/>
            </a:p>
          </p:txBody>
        </p:sp>
        <p:sp>
          <p:nvSpPr>
            <p:cNvPr id="15" name="Freeform 84621">
              <a:extLst>
                <a:ext uri="{FF2B5EF4-FFF2-40B4-BE49-F238E27FC236}">
                  <a16:creationId xmlns:a16="http://schemas.microsoft.com/office/drawing/2014/main" id="{1C04634F-AA03-4590-9C3C-DB4FA872324E}"/>
                </a:ext>
              </a:extLst>
            </p:cNvPr>
            <p:cNvSpPr>
              <a:spLocks/>
            </p:cNvSpPr>
            <p:nvPr userDrawn="1"/>
          </p:nvSpPr>
          <p:spPr bwMode="auto">
            <a:xfrm>
              <a:off x="10882313" y="3206751"/>
              <a:ext cx="11113" cy="22225"/>
            </a:xfrm>
            <a:custGeom>
              <a:avLst/>
              <a:gdLst>
                <a:gd name="T0" fmla="*/ 0 w 25"/>
                <a:gd name="T1" fmla="*/ 0 h 45"/>
                <a:gd name="T2" fmla="*/ 0 w 25"/>
                <a:gd name="T3" fmla="*/ 31 h 45"/>
                <a:gd name="T4" fmla="*/ 25 w 25"/>
                <a:gd name="T5" fmla="*/ 45 h 45"/>
                <a:gd name="T6" fmla="*/ 25 w 25"/>
                <a:gd name="T7" fmla="*/ 14 h 45"/>
                <a:gd name="T8" fmla="*/ 0 w 25"/>
                <a:gd name="T9" fmla="*/ 0 h 45"/>
              </a:gdLst>
              <a:ahLst/>
              <a:cxnLst>
                <a:cxn ang="0">
                  <a:pos x="T0" y="T1"/>
                </a:cxn>
                <a:cxn ang="0">
                  <a:pos x="T2" y="T3"/>
                </a:cxn>
                <a:cxn ang="0">
                  <a:pos x="T4" y="T5"/>
                </a:cxn>
                <a:cxn ang="0">
                  <a:pos x="T6" y="T7"/>
                </a:cxn>
                <a:cxn ang="0">
                  <a:pos x="T8" y="T9"/>
                </a:cxn>
              </a:cxnLst>
              <a:rect l="0" t="0" r="r" b="b"/>
              <a:pathLst>
                <a:path w="25" h="45">
                  <a:moveTo>
                    <a:pt x="0" y="0"/>
                  </a:moveTo>
                  <a:cubicBezTo>
                    <a:pt x="0" y="11"/>
                    <a:pt x="0" y="21"/>
                    <a:pt x="0" y="31"/>
                  </a:cubicBezTo>
                  <a:cubicBezTo>
                    <a:pt x="9" y="36"/>
                    <a:pt x="17" y="40"/>
                    <a:pt x="25" y="45"/>
                  </a:cubicBezTo>
                  <a:cubicBezTo>
                    <a:pt x="25" y="34"/>
                    <a:pt x="25" y="24"/>
                    <a:pt x="25" y="14"/>
                  </a:cubicBezTo>
                  <a:cubicBezTo>
                    <a:pt x="17" y="9"/>
                    <a:pt x="9" y="5"/>
                    <a:pt x="0" y="0"/>
                  </a:cubicBezTo>
                  <a:close/>
                </a:path>
              </a:pathLst>
            </a:custGeom>
            <a:solidFill>
              <a:srgbClr val="1352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dirty="0"/>
            </a:p>
          </p:txBody>
        </p:sp>
        <p:sp>
          <p:nvSpPr>
            <p:cNvPr id="16" name="Freeform 84622">
              <a:extLst>
                <a:ext uri="{FF2B5EF4-FFF2-40B4-BE49-F238E27FC236}">
                  <a16:creationId xmlns:a16="http://schemas.microsoft.com/office/drawing/2014/main" id="{62CF63E5-B6BE-4B4A-901D-E722F27AC922}"/>
                </a:ext>
              </a:extLst>
            </p:cNvPr>
            <p:cNvSpPr>
              <a:spLocks/>
            </p:cNvSpPr>
            <p:nvPr userDrawn="1"/>
          </p:nvSpPr>
          <p:spPr bwMode="auto">
            <a:xfrm>
              <a:off x="10856913" y="3244851"/>
              <a:ext cx="14288" cy="26988"/>
            </a:xfrm>
            <a:custGeom>
              <a:avLst/>
              <a:gdLst>
                <a:gd name="T0" fmla="*/ 0 w 32"/>
                <a:gd name="T1" fmla="*/ 0 h 57"/>
                <a:gd name="T2" fmla="*/ 0 w 32"/>
                <a:gd name="T3" fmla="*/ 48 h 57"/>
                <a:gd name="T4" fmla="*/ 32 w 32"/>
                <a:gd name="T5" fmla="*/ 57 h 57"/>
                <a:gd name="T6" fmla="*/ 32 w 32"/>
                <a:gd name="T7" fmla="*/ 16 h 57"/>
                <a:gd name="T8" fmla="*/ 0 w 32"/>
                <a:gd name="T9" fmla="*/ 0 h 57"/>
              </a:gdLst>
              <a:ahLst/>
              <a:cxnLst>
                <a:cxn ang="0">
                  <a:pos x="T0" y="T1"/>
                </a:cxn>
                <a:cxn ang="0">
                  <a:pos x="T2" y="T3"/>
                </a:cxn>
                <a:cxn ang="0">
                  <a:pos x="T4" y="T5"/>
                </a:cxn>
                <a:cxn ang="0">
                  <a:pos x="T6" y="T7"/>
                </a:cxn>
                <a:cxn ang="0">
                  <a:pos x="T8" y="T9"/>
                </a:cxn>
              </a:cxnLst>
              <a:rect l="0" t="0" r="r" b="b"/>
              <a:pathLst>
                <a:path w="32" h="57">
                  <a:moveTo>
                    <a:pt x="0" y="0"/>
                  </a:moveTo>
                  <a:cubicBezTo>
                    <a:pt x="0" y="16"/>
                    <a:pt x="0" y="32"/>
                    <a:pt x="0" y="48"/>
                  </a:cubicBezTo>
                  <a:cubicBezTo>
                    <a:pt x="11" y="51"/>
                    <a:pt x="21" y="54"/>
                    <a:pt x="32" y="57"/>
                  </a:cubicBezTo>
                  <a:cubicBezTo>
                    <a:pt x="32" y="43"/>
                    <a:pt x="32" y="30"/>
                    <a:pt x="32" y="16"/>
                  </a:cubicBezTo>
                  <a:cubicBezTo>
                    <a:pt x="21" y="10"/>
                    <a:pt x="11" y="5"/>
                    <a:pt x="0" y="0"/>
                  </a:cubicBezTo>
                  <a:close/>
                </a:path>
              </a:pathLst>
            </a:custGeom>
            <a:solidFill>
              <a:srgbClr val="1352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dirty="0"/>
            </a:p>
          </p:txBody>
        </p:sp>
        <p:sp>
          <p:nvSpPr>
            <p:cNvPr id="17" name="Freeform 84623">
              <a:extLst>
                <a:ext uri="{FF2B5EF4-FFF2-40B4-BE49-F238E27FC236}">
                  <a16:creationId xmlns:a16="http://schemas.microsoft.com/office/drawing/2014/main" id="{C0CBCC65-3639-4DCB-9037-5AAE75AE83B9}"/>
                </a:ext>
              </a:extLst>
            </p:cNvPr>
            <p:cNvSpPr>
              <a:spLocks/>
            </p:cNvSpPr>
            <p:nvPr userDrawn="1"/>
          </p:nvSpPr>
          <p:spPr bwMode="auto">
            <a:xfrm>
              <a:off x="10726738" y="3275013"/>
              <a:ext cx="217488" cy="28575"/>
            </a:xfrm>
            <a:custGeom>
              <a:avLst/>
              <a:gdLst>
                <a:gd name="T0" fmla="*/ 453 w 453"/>
                <a:gd name="T1" fmla="*/ 0 h 58"/>
                <a:gd name="T2" fmla="*/ 453 w 453"/>
                <a:gd name="T3" fmla="*/ 58 h 58"/>
                <a:gd name="T4" fmla="*/ 0 w 453"/>
                <a:gd name="T5" fmla="*/ 58 h 58"/>
                <a:gd name="T6" fmla="*/ 453 w 453"/>
                <a:gd name="T7" fmla="*/ 0 h 58"/>
              </a:gdLst>
              <a:ahLst/>
              <a:cxnLst>
                <a:cxn ang="0">
                  <a:pos x="T0" y="T1"/>
                </a:cxn>
                <a:cxn ang="0">
                  <a:pos x="T2" y="T3"/>
                </a:cxn>
                <a:cxn ang="0">
                  <a:pos x="T4" y="T5"/>
                </a:cxn>
                <a:cxn ang="0">
                  <a:pos x="T6" y="T7"/>
                </a:cxn>
              </a:cxnLst>
              <a:rect l="0" t="0" r="r" b="b"/>
              <a:pathLst>
                <a:path w="453" h="58">
                  <a:moveTo>
                    <a:pt x="453" y="0"/>
                  </a:moveTo>
                  <a:cubicBezTo>
                    <a:pt x="453" y="20"/>
                    <a:pt x="453" y="39"/>
                    <a:pt x="453" y="58"/>
                  </a:cubicBezTo>
                  <a:cubicBezTo>
                    <a:pt x="302" y="58"/>
                    <a:pt x="151" y="58"/>
                    <a:pt x="0" y="58"/>
                  </a:cubicBezTo>
                  <a:cubicBezTo>
                    <a:pt x="151" y="39"/>
                    <a:pt x="302" y="20"/>
                    <a:pt x="453" y="0"/>
                  </a:cubicBezTo>
                  <a:close/>
                </a:path>
              </a:pathLst>
            </a:custGeom>
            <a:solidFill>
              <a:srgbClr val="2AAA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dirty="0"/>
            </a:p>
          </p:txBody>
        </p:sp>
        <p:sp>
          <p:nvSpPr>
            <p:cNvPr id="18" name="Freeform 84624">
              <a:extLst>
                <a:ext uri="{FF2B5EF4-FFF2-40B4-BE49-F238E27FC236}">
                  <a16:creationId xmlns:a16="http://schemas.microsoft.com/office/drawing/2014/main" id="{AFE1C1CD-55F7-445A-A255-A818975FA9A8}"/>
                </a:ext>
              </a:extLst>
            </p:cNvPr>
            <p:cNvSpPr>
              <a:spLocks/>
            </p:cNvSpPr>
            <p:nvPr userDrawn="1"/>
          </p:nvSpPr>
          <p:spPr bwMode="auto">
            <a:xfrm>
              <a:off x="10871200" y="3230563"/>
              <a:ext cx="71438" cy="41275"/>
            </a:xfrm>
            <a:custGeom>
              <a:avLst/>
              <a:gdLst>
                <a:gd name="T0" fmla="*/ 148 w 148"/>
                <a:gd name="T1" fmla="*/ 0 h 88"/>
                <a:gd name="T2" fmla="*/ 0 w 148"/>
                <a:gd name="T3" fmla="*/ 47 h 88"/>
                <a:gd name="T4" fmla="*/ 0 w 148"/>
                <a:gd name="T5" fmla="*/ 88 h 88"/>
                <a:gd name="T6" fmla="*/ 148 w 148"/>
                <a:gd name="T7" fmla="*/ 47 h 88"/>
                <a:gd name="T8" fmla="*/ 148 w 148"/>
                <a:gd name="T9" fmla="*/ 0 h 88"/>
              </a:gdLst>
              <a:ahLst/>
              <a:cxnLst>
                <a:cxn ang="0">
                  <a:pos x="T0" y="T1"/>
                </a:cxn>
                <a:cxn ang="0">
                  <a:pos x="T2" y="T3"/>
                </a:cxn>
                <a:cxn ang="0">
                  <a:pos x="T4" y="T5"/>
                </a:cxn>
                <a:cxn ang="0">
                  <a:pos x="T6" y="T7"/>
                </a:cxn>
                <a:cxn ang="0">
                  <a:pos x="T8" y="T9"/>
                </a:cxn>
              </a:cxnLst>
              <a:rect l="0" t="0" r="r" b="b"/>
              <a:pathLst>
                <a:path w="148" h="88">
                  <a:moveTo>
                    <a:pt x="148" y="0"/>
                  </a:moveTo>
                  <a:cubicBezTo>
                    <a:pt x="99" y="16"/>
                    <a:pt x="49" y="31"/>
                    <a:pt x="0" y="47"/>
                  </a:cubicBezTo>
                  <a:cubicBezTo>
                    <a:pt x="0" y="61"/>
                    <a:pt x="0" y="75"/>
                    <a:pt x="0" y="88"/>
                  </a:cubicBezTo>
                  <a:cubicBezTo>
                    <a:pt x="49" y="75"/>
                    <a:pt x="99" y="61"/>
                    <a:pt x="148" y="47"/>
                  </a:cubicBezTo>
                  <a:cubicBezTo>
                    <a:pt x="148" y="31"/>
                    <a:pt x="148" y="16"/>
                    <a:pt x="148" y="0"/>
                  </a:cubicBezTo>
                  <a:close/>
                </a:path>
              </a:pathLst>
            </a:custGeom>
            <a:solidFill>
              <a:srgbClr val="2AAA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dirty="0"/>
            </a:p>
          </p:txBody>
        </p:sp>
        <p:sp>
          <p:nvSpPr>
            <p:cNvPr id="19" name="Freeform 84625">
              <a:extLst>
                <a:ext uri="{FF2B5EF4-FFF2-40B4-BE49-F238E27FC236}">
                  <a16:creationId xmlns:a16="http://schemas.microsoft.com/office/drawing/2014/main" id="{0E5D7030-528F-4911-BD10-676B160C4587}"/>
                </a:ext>
              </a:extLst>
            </p:cNvPr>
            <p:cNvSpPr>
              <a:spLocks/>
            </p:cNvSpPr>
            <p:nvPr userDrawn="1"/>
          </p:nvSpPr>
          <p:spPr bwMode="auto">
            <a:xfrm>
              <a:off x="10783888" y="3244851"/>
              <a:ext cx="73025" cy="39688"/>
            </a:xfrm>
            <a:custGeom>
              <a:avLst/>
              <a:gdLst>
                <a:gd name="T0" fmla="*/ 0 w 153"/>
                <a:gd name="T1" fmla="*/ 59 h 82"/>
                <a:gd name="T2" fmla="*/ 0 w 153"/>
                <a:gd name="T3" fmla="*/ 82 h 82"/>
                <a:gd name="T4" fmla="*/ 153 w 153"/>
                <a:gd name="T5" fmla="*/ 48 h 82"/>
                <a:gd name="T6" fmla="*/ 153 w 153"/>
                <a:gd name="T7" fmla="*/ 0 h 82"/>
                <a:gd name="T8" fmla="*/ 0 w 153"/>
                <a:gd name="T9" fmla="*/ 59 h 82"/>
              </a:gdLst>
              <a:ahLst/>
              <a:cxnLst>
                <a:cxn ang="0">
                  <a:pos x="T0" y="T1"/>
                </a:cxn>
                <a:cxn ang="0">
                  <a:pos x="T2" y="T3"/>
                </a:cxn>
                <a:cxn ang="0">
                  <a:pos x="T4" y="T5"/>
                </a:cxn>
                <a:cxn ang="0">
                  <a:pos x="T6" y="T7"/>
                </a:cxn>
                <a:cxn ang="0">
                  <a:pos x="T8" y="T9"/>
                </a:cxn>
              </a:cxnLst>
              <a:rect l="0" t="0" r="r" b="b"/>
              <a:pathLst>
                <a:path w="153" h="82">
                  <a:moveTo>
                    <a:pt x="0" y="59"/>
                  </a:moveTo>
                  <a:cubicBezTo>
                    <a:pt x="0" y="67"/>
                    <a:pt x="0" y="74"/>
                    <a:pt x="0" y="82"/>
                  </a:cubicBezTo>
                  <a:cubicBezTo>
                    <a:pt x="153" y="48"/>
                    <a:pt x="0" y="82"/>
                    <a:pt x="153" y="48"/>
                  </a:cubicBezTo>
                  <a:cubicBezTo>
                    <a:pt x="153" y="32"/>
                    <a:pt x="153" y="16"/>
                    <a:pt x="153" y="0"/>
                  </a:cubicBezTo>
                  <a:cubicBezTo>
                    <a:pt x="79" y="29"/>
                    <a:pt x="74" y="31"/>
                    <a:pt x="0" y="59"/>
                  </a:cubicBezTo>
                  <a:close/>
                </a:path>
              </a:pathLst>
            </a:custGeom>
            <a:solidFill>
              <a:srgbClr val="2AAA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dirty="0"/>
            </a:p>
          </p:txBody>
        </p:sp>
        <p:sp>
          <p:nvSpPr>
            <p:cNvPr id="20" name="Freeform 84626">
              <a:extLst>
                <a:ext uri="{FF2B5EF4-FFF2-40B4-BE49-F238E27FC236}">
                  <a16:creationId xmlns:a16="http://schemas.microsoft.com/office/drawing/2014/main" id="{AA9AFD93-7BC8-4A01-AA4C-CF322CAD5906}"/>
                </a:ext>
              </a:extLst>
            </p:cNvPr>
            <p:cNvSpPr>
              <a:spLocks/>
            </p:cNvSpPr>
            <p:nvPr userDrawn="1"/>
          </p:nvSpPr>
          <p:spPr bwMode="auto">
            <a:xfrm>
              <a:off x="10783888" y="3206751"/>
              <a:ext cx="98425" cy="52388"/>
            </a:xfrm>
            <a:custGeom>
              <a:avLst/>
              <a:gdLst>
                <a:gd name="T0" fmla="*/ 206 w 206"/>
                <a:gd name="T1" fmla="*/ 0 h 109"/>
                <a:gd name="T2" fmla="*/ 206 w 206"/>
                <a:gd name="T3" fmla="*/ 31 h 109"/>
                <a:gd name="T4" fmla="*/ 0 w 206"/>
                <a:gd name="T5" fmla="*/ 109 h 109"/>
                <a:gd name="T6" fmla="*/ 0 w 206"/>
                <a:gd name="T7" fmla="*/ 93 h 109"/>
                <a:gd name="T8" fmla="*/ 206 w 206"/>
                <a:gd name="T9" fmla="*/ 0 h 109"/>
              </a:gdLst>
              <a:ahLst/>
              <a:cxnLst>
                <a:cxn ang="0">
                  <a:pos x="T0" y="T1"/>
                </a:cxn>
                <a:cxn ang="0">
                  <a:pos x="T2" y="T3"/>
                </a:cxn>
                <a:cxn ang="0">
                  <a:pos x="T4" y="T5"/>
                </a:cxn>
                <a:cxn ang="0">
                  <a:pos x="T6" y="T7"/>
                </a:cxn>
                <a:cxn ang="0">
                  <a:pos x="T8" y="T9"/>
                </a:cxn>
              </a:cxnLst>
              <a:rect l="0" t="0" r="r" b="b"/>
              <a:pathLst>
                <a:path w="206" h="109">
                  <a:moveTo>
                    <a:pt x="206" y="0"/>
                  </a:moveTo>
                  <a:cubicBezTo>
                    <a:pt x="206" y="11"/>
                    <a:pt x="206" y="21"/>
                    <a:pt x="206" y="31"/>
                  </a:cubicBezTo>
                  <a:cubicBezTo>
                    <a:pt x="138" y="57"/>
                    <a:pt x="69" y="83"/>
                    <a:pt x="0" y="109"/>
                  </a:cubicBezTo>
                  <a:cubicBezTo>
                    <a:pt x="0" y="103"/>
                    <a:pt x="0" y="98"/>
                    <a:pt x="0" y="93"/>
                  </a:cubicBezTo>
                  <a:cubicBezTo>
                    <a:pt x="69" y="62"/>
                    <a:pt x="138" y="31"/>
                    <a:pt x="206" y="0"/>
                  </a:cubicBezTo>
                  <a:close/>
                </a:path>
              </a:pathLst>
            </a:custGeom>
            <a:solidFill>
              <a:srgbClr val="2AAA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dirty="0"/>
            </a:p>
          </p:txBody>
        </p:sp>
        <p:sp>
          <p:nvSpPr>
            <p:cNvPr id="21" name="Freeform 84627">
              <a:extLst>
                <a:ext uri="{FF2B5EF4-FFF2-40B4-BE49-F238E27FC236}">
                  <a16:creationId xmlns:a16="http://schemas.microsoft.com/office/drawing/2014/main" id="{DC37A23A-340B-4A74-8CE9-D8C910438E37}"/>
                </a:ext>
              </a:extLst>
            </p:cNvPr>
            <p:cNvSpPr>
              <a:spLocks/>
            </p:cNvSpPr>
            <p:nvPr userDrawn="1"/>
          </p:nvSpPr>
          <p:spPr bwMode="auto">
            <a:xfrm>
              <a:off x="9210675" y="3292476"/>
              <a:ext cx="1685925" cy="11113"/>
            </a:xfrm>
            <a:custGeom>
              <a:avLst/>
              <a:gdLst>
                <a:gd name="T0" fmla="*/ 0 w 3531"/>
                <a:gd name="T1" fmla="*/ 20 h 20"/>
                <a:gd name="T2" fmla="*/ 3531 w 3531"/>
                <a:gd name="T3" fmla="*/ 20 h 20"/>
                <a:gd name="T4" fmla="*/ 3531 w 3531"/>
                <a:gd name="T5" fmla="*/ 0 h 20"/>
                <a:gd name="T6" fmla="*/ 0 w 3531"/>
                <a:gd name="T7" fmla="*/ 0 h 20"/>
                <a:gd name="T8" fmla="*/ 0 w 3531"/>
                <a:gd name="T9" fmla="*/ 20 h 20"/>
              </a:gdLst>
              <a:ahLst/>
              <a:cxnLst>
                <a:cxn ang="0">
                  <a:pos x="T0" y="T1"/>
                </a:cxn>
                <a:cxn ang="0">
                  <a:pos x="T2" y="T3"/>
                </a:cxn>
                <a:cxn ang="0">
                  <a:pos x="T4" y="T5"/>
                </a:cxn>
                <a:cxn ang="0">
                  <a:pos x="T6" y="T7"/>
                </a:cxn>
                <a:cxn ang="0">
                  <a:pos x="T8" y="T9"/>
                </a:cxn>
              </a:cxnLst>
              <a:rect l="0" t="0" r="r" b="b"/>
              <a:pathLst>
                <a:path w="3531" h="20">
                  <a:moveTo>
                    <a:pt x="0" y="20"/>
                  </a:moveTo>
                  <a:cubicBezTo>
                    <a:pt x="1159" y="20"/>
                    <a:pt x="2372" y="20"/>
                    <a:pt x="3531" y="20"/>
                  </a:cubicBezTo>
                  <a:cubicBezTo>
                    <a:pt x="3531" y="0"/>
                    <a:pt x="3531" y="0"/>
                    <a:pt x="3531" y="0"/>
                  </a:cubicBezTo>
                  <a:cubicBezTo>
                    <a:pt x="2372" y="0"/>
                    <a:pt x="1159" y="0"/>
                    <a:pt x="0" y="0"/>
                  </a:cubicBezTo>
                  <a:cubicBezTo>
                    <a:pt x="0" y="20"/>
                    <a:pt x="0" y="20"/>
                    <a:pt x="0" y="20"/>
                  </a:cubicBezTo>
                  <a:close/>
                </a:path>
              </a:pathLst>
            </a:custGeom>
            <a:solidFill>
              <a:srgbClr val="2EA9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dirty="0"/>
            </a:p>
          </p:txBody>
        </p:sp>
      </p:grpSp>
      <p:sp>
        <p:nvSpPr>
          <p:cNvPr id="22" name="Freeform 5">
            <a:extLst>
              <a:ext uri="{FF2B5EF4-FFF2-40B4-BE49-F238E27FC236}">
                <a16:creationId xmlns:a16="http://schemas.microsoft.com/office/drawing/2014/main" id="{1ABDD20E-F1BD-40B2-84A3-0C5F08926BA0}"/>
              </a:ext>
            </a:extLst>
          </p:cNvPr>
          <p:cNvSpPr>
            <a:spLocks noEditPoints="1"/>
          </p:cNvSpPr>
          <p:nvPr userDrawn="1"/>
        </p:nvSpPr>
        <p:spPr bwMode="auto">
          <a:xfrm rot="5400000">
            <a:off x="11285554" y="100169"/>
            <a:ext cx="806449" cy="814387"/>
          </a:xfrm>
          <a:custGeom>
            <a:avLst/>
            <a:gdLst>
              <a:gd name="T0" fmla="*/ 0 w 481"/>
              <a:gd name="T1" fmla="*/ 0 h 486"/>
              <a:gd name="T2" fmla="*/ 481 w 481"/>
              <a:gd name="T3" fmla="*/ 0 h 486"/>
              <a:gd name="T4" fmla="*/ 0 w 481"/>
              <a:gd name="T5" fmla="*/ 486 h 486"/>
              <a:gd name="T6" fmla="*/ 0 w 481"/>
              <a:gd name="T7" fmla="*/ 0 h 486"/>
              <a:gd name="T8" fmla="*/ 72 w 481"/>
              <a:gd name="T9" fmla="*/ 306 h 486"/>
              <a:gd name="T10" fmla="*/ 302 w 481"/>
              <a:gd name="T11" fmla="*/ 73 h 486"/>
              <a:gd name="T12" fmla="*/ 72 w 481"/>
              <a:gd name="T13" fmla="*/ 73 h 486"/>
              <a:gd name="T14" fmla="*/ 72 w 481"/>
              <a:gd name="T15" fmla="*/ 306 h 4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1" h="486">
                <a:moveTo>
                  <a:pt x="0" y="0"/>
                </a:moveTo>
                <a:cubicBezTo>
                  <a:pt x="162" y="0"/>
                  <a:pt x="323" y="0"/>
                  <a:pt x="481" y="0"/>
                </a:cubicBezTo>
                <a:cubicBezTo>
                  <a:pt x="322" y="160"/>
                  <a:pt x="162" y="323"/>
                  <a:pt x="0" y="486"/>
                </a:cubicBezTo>
                <a:cubicBezTo>
                  <a:pt x="0" y="324"/>
                  <a:pt x="0" y="163"/>
                  <a:pt x="0" y="0"/>
                </a:cubicBezTo>
                <a:close/>
                <a:moveTo>
                  <a:pt x="72" y="306"/>
                </a:moveTo>
                <a:cubicBezTo>
                  <a:pt x="150" y="227"/>
                  <a:pt x="227" y="149"/>
                  <a:pt x="302" y="73"/>
                </a:cubicBezTo>
                <a:cubicBezTo>
                  <a:pt x="228" y="73"/>
                  <a:pt x="151" y="73"/>
                  <a:pt x="72" y="73"/>
                </a:cubicBezTo>
                <a:cubicBezTo>
                  <a:pt x="72" y="152"/>
                  <a:pt x="72" y="229"/>
                  <a:pt x="72" y="306"/>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p>
        </p:txBody>
      </p:sp>
    </p:spTree>
    <p:extLst>
      <p:ext uri="{BB962C8B-B14F-4D97-AF65-F5344CB8AC3E}">
        <p14:creationId xmlns:p14="http://schemas.microsoft.com/office/powerpoint/2010/main" val="33476544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Style slide layou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CA8D69A-BFC2-4B10-BE3B-DDECB81DE897}"/>
              </a:ext>
            </a:extLst>
          </p:cNvPr>
          <p:cNvSpPr>
            <a:spLocks noGrp="1"/>
          </p:cNvSpPr>
          <p:nvPr>
            <p:ph type="pic" idx="11" hasCustomPrompt="1"/>
          </p:nvPr>
        </p:nvSpPr>
        <p:spPr>
          <a:xfrm>
            <a:off x="1776545" y="1872070"/>
            <a:ext cx="3326678" cy="3326678"/>
          </a:xfrm>
          <a:prstGeom prst="diamond">
            <a:avLst/>
          </a:prstGeom>
          <a:solidFill>
            <a:schemeClr val="bg1">
              <a:lumMod val="95000"/>
            </a:schemeClr>
          </a:solidFill>
        </p:spPr>
        <p:txBody>
          <a:bodyPr anchor="ctr"/>
          <a:lstStyle>
            <a:lvl1pPr marL="0" indent="0" algn="ctr">
              <a:buNone/>
              <a:defRPr sz="1200" baseline="0">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a:t>
            </a:r>
            <a:endParaRPr lang="ko-KR" altLang="en-US" dirty="0"/>
          </a:p>
        </p:txBody>
      </p:sp>
      <p:sp>
        <p:nvSpPr>
          <p:cNvPr id="4" name="Freeform 5">
            <a:extLst>
              <a:ext uri="{FF2B5EF4-FFF2-40B4-BE49-F238E27FC236}">
                <a16:creationId xmlns:a16="http://schemas.microsoft.com/office/drawing/2014/main" id="{E85A9979-A1F9-403A-A2A6-86E1A807D0C9}"/>
              </a:ext>
            </a:extLst>
          </p:cNvPr>
          <p:cNvSpPr>
            <a:spLocks noEditPoints="1"/>
          </p:cNvSpPr>
          <p:nvPr userDrawn="1"/>
        </p:nvSpPr>
        <p:spPr bwMode="auto">
          <a:xfrm>
            <a:off x="101601" y="76200"/>
            <a:ext cx="806449" cy="814387"/>
          </a:xfrm>
          <a:custGeom>
            <a:avLst/>
            <a:gdLst>
              <a:gd name="T0" fmla="*/ 0 w 481"/>
              <a:gd name="T1" fmla="*/ 0 h 486"/>
              <a:gd name="T2" fmla="*/ 481 w 481"/>
              <a:gd name="T3" fmla="*/ 0 h 486"/>
              <a:gd name="T4" fmla="*/ 0 w 481"/>
              <a:gd name="T5" fmla="*/ 486 h 486"/>
              <a:gd name="T6" fmla="*/ 0 w 481"/>
              <a:gd name="T7" fmla="*/ 0 h 486"/>
              <a:gd name="T8" fmla="*/ 72 w 481"/>
              <a:gd name="T9" fmla="*/ 306 h 486"/>
              <a:gd name="T10" fmla="*/ 302 w 481"/>
              <a:gd name="T11" fmla="*/ 73 h 486"/>
              <a:gd name="T12" fmla="*/ 72 w 481"/>
              <a:gd name="T13" fmla="*/ 73 h 486"/>
              <a:gd name="T14" fmla="*/ 72 w 481"/>
              <a:gd name="T15" fmla="*/ 306 h 4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1" h="486">
                <a:moveTo>
                  <a:pt x="0" y="0"/>
                </a:moveTo>
                <a:cubicBezTo>
                  <a:pt x="162" y="0"/>
                  <a:pt x="323" y="0"/>
                  <a:pt x="481" y="0"/>
                </a:cubicBezTo>
                <a:cubicBezTo>
                  <a:pt x="322" y="160"/>
                  <a:pt x="162" y="323"/>
                  <a:pt x="0" y="486"/>
                </a:cubicBezTo>
                <a:cubicBezTo>
                  <a:pt x="0" y="324"/>
                  <a:pt x="0" y="163"/>
                  <a:pt x="0" y="0"/>
                </a:cubicBezTo>
                <a:close/>
                <a:moveTo>
                  <a:pt x="72" y="306"/>
                </a:moveTo>
                <a:cubicBezTo>
                  <a:pt x="150" y="227"/>
                  <a:pt x="227" y="149"/>
                  <a:pt x="302" y="73"/>
                </a:cubicBezTo>
                <a:cubicBezTo>
                  <a:pt x="228" y="73"/>
                  <a:pt x="151" y="73"/>
                  <a:pt x="72" y="73"/>
                </a:cubicBezTo>
                <a:cubicBezTo>
                  <a:pt x="72" y="152"/>
                  <a:pt x="72" y="229"/>
                  <a:pt x="72" y="306"/>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p>
        </p:txBody>
      </p:sp>
    </p:spTree>
    <p:extLst>
      <p:ext uri="{BB962C8B-B14F-4D97-AF65-F5344CB8AC3E}">
        <p14:creationId xmlns:p14="http://schemas.microsoft.com/office/powerpoint/2010/main" val="852146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0_Style slide lay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4042BDB-2F8A-4632-BB44-DDEED52675C4}"/>
              </a:ext>
            </a:extLst>
          </p:cNvPr>
          <p:cNvSpPr/>
          <p:nvPr userDrawn="1"/>
        </p:nvSpPr>
        <p:spPr>
          <a:xfrm>
            <a:off x="5255664" y="3153398"/>
            <a:ext cx="6355221" cy="324610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Marcador de posición de imagen 3" descr="Diagrama, Dibujo de ingeniería&#10;&#10;Descripción generada automáticamente">
            <a:extLst>
              <a:ext uri="{FF2B5EF4-FFF2-40B4-BE49-F238E27FC236}">
                <a16:creationId xmlns:a16="http://schemas.microsoft.com/office/drawing/2014/main" id="{93246D01-2474-4116-9BDA-325647E78CB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0" y="131758"/>
            <a:ext cx="11167892" cy="6408026"/>
          </a:xfrm>
          <a:prstGeom prst="rect">
            <a:avLst/>
          </a:prstGeom>
        </p:spPr>
      </p:pic>
      <p:sp>
        <p:nvSpPr>
          <p:cNvPr id="5" name="Freeform 5">
            <a:extLst>
              <a:ext uri="{FF2B5EF4-FFF2-40B4-BE49-F238E27FC236}">
                <a16:creationId xmlns:a16="http://schemas.microsoft.com/office/drawing/2014/main" id="{19F62136-C866-460C-A7F9-439C0D2944D8}"/>
              </a:ext>
            </a:extLst>
          </p:cNvPr>
          <p:cNvSpPr>
            <a:spLocks noEditPoints="1"/>
          </p:cNvSpPr>
          <p:nvPr userDrawn="1"/>
        </p:nvSpPr>
        <p:spPr bwMode="auto">
          <a:xfrm rot="5400000">
            <a:off x="11285554" y="100169"/>
            <a:ext cx="806449" cy="814387"/>
          </a:xfrm>
          <a:custGeom>
            <a:avLst/>
            <a:gdLst>
              <a:gd name="T0" fmla="*/ 0 w 481"/>
              <a:gd name="T1" fmla="*/ 0 h 486"/>
              <a:gd name="T2" fmla="*/ 481 w 481"/>
              <a:gd name="T3" fmla="*/ 0 h 486"/>
              <a:gd name="T4" fmla="*/ 0 w 481"/>
              <a:gd name="T5" fmla="*/ 486 h 486"/>
              <a:gd name="T6" fmla="*/ 0 w 481"/>
              <a:gd name="T7" fmla="*/ 0 h 486"/>
              <a:gd name="T8" fmla="*/ 72 w 481"/>
              <a:gd name="T9" fmla="*/ 306 h 486"/>
              <a:gd name="T10" fmla="*/ 302 w 481"/>
              <a:gd name="T11" fmla="*/ 73 h 486"/>
              <a:gd name="T12" fmla="*/ 72 w 481"/>
              <a:gd name="T13" fmla="*/ 73 h 486"/>
              <a:gd name="T14" fmla="*/ 72 w 481"/>
              <a:gd name="T15" fmla="*/ 306 h 4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1" h="486">
                <a:moveTo>
                  <a:pt x="0" y="0"/>
                </a:moveTo>
                <a:cubicBezTo>
                  <a:pt x="162" y="0"/>
                  <a:pt x="323" y="0"/>
                  <a:pt x="481" y="0"/>
                </a:cubicBezTo>
                <a:cubicBezTo>
                  <a:pt x="322" y="160"/>
                  <a:pt x="162" y="323"/>
                  <a:pt x="0" y="486"/>
                </a:cubicBezTo>
                <a:cubicBezTo>
                  <a:pt x="0" y="324"/>
                  <a:pt x="0" y="163"/>
                  <a:pt x="0" y="0"/>
                </a:cubicBezTo>
                <a:close/>
                <a:moveTo>
                  <a:pt x="72" y="306"/>
                </a:moveTo>
                <a:cubicBezTo>
                  <a:pt x="150" y="227"/>
                  <a:pt x="227" y="149"/>
                  <a:pt x="302" y="73"/>
                </a:cubicBezTo>
                <a:cubicBezTo>
                  <a:pt x="228" y="73"/>
                  <a:pt x="151" y="73"/>
                  <a:pt x="72" y="73"/>
                </a:cubicBezTo>
                <a:cubicBezTo>
                  <a:pt x="72" y="152"/>
                  <a:pt x="72" y="229"/>
                  <a:pt x="72" y="306"/>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p>
        </p:txBody>
      </p:sp>
      <p:sp>
        <p:nvSpPr>
          <p:cNvPr id="6" name="Freeform 5">
            <a:extLst>
              <a:ext uri="{FF2B5EF4-FFF2-40B4-BE49-F238E27FC236}">
                <a16:creationId xmlns:a16="http://schemas.microsoft.com/office/drawing/2014/main" id="{0425668A-B5DB-4CC8-B921-ABAFC97AD080}"/>
              </a:ext>
            </a:extLst>
          </p:cNvPr>
          <p:cNvSpPr>
            <a:spLocks noEditPoints="1"/>
          </p:cNvSpPr>
          <p:nvPr userDrawn="1"/>
        </p:nvSpPr>
        <p:spPr bwMode="auto">
          <a:xfrm>
            <a:off x="101601" y="76200"/>
            <a:ext cx="806449" cy="814387"/>
          </a:xfrm>
          <a:custGeom>
            <a:avLst/>
            <a:gdLst>
              <a:gd name="T0" fmla="*/ 0 w 481"/>
              <a:gd name="T1" fmla="*/ 0 h 486"/>
              <a:gd name="T2" fmla="*/ 481 w 481"/>
              <a:gd name="T3" fmla="*/ 0 h 486"/>
              <a:gd name="T4" fmla="*/ 0 w 481"/>
              <a:gd name="T5" fmla="*/ 486 h 486"/>
              <a:gd name="T6" fmla="*/ 0 w 481"/>
              <a:gd name="T7" fmla="*/ 0 h 486"/>
              <a:gd name="T8" fmla="*/ 72 w 481"/>
              <a:gd name="T9" fmla="*/ 306 h 486"/>
              <a:gd name="T10" fmla="*/ 302 w 481"/>
              <a:gd name="T11" fmla="*/ 73 h 486"/>
              <a:gd name="T12" fmla="*/ 72 w 481"/>
              <a:gd name="T13" fmla="*/ 73 h 486"/>
              <a:gd name="T14" fmla="*/ 72 w 481"/>
              <a:gd name="T15" fmla="*/ 306 h 4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1" h="486">
                <a:moveTo>
                  <a:pt x="0" y="0"/>
                </a:moveTo>
                <a:cubicBezTo>
                  <a:pt x="162" y="0"/>
                  <a:pt x="323" y="0"/>
                  <a:pt x="481" y="0"/>
                </a:cubicBezTo>
                <a:cubicBezTo>
                  <a:pt x="322" y="160"/>
                  <a:pt x="162" y="323"/>
                  <a:pt x="0" y="486"/>
                </a:cubicBezTo>
                <a:cubicBezTo>
                  <a:pt x="0" y="324"/>
                  <a:pt x="0" y="163"/>
                  <a:pt x="0" y="0"/>
                </a:cubicBezTo>
                <a:close/>
                <a:moveTo>
                  <a:pt x="72" y="306"/>
                </a:moveTo>
                <a:cubicBezTo>
                  <a:pt x="150" y="227"/>
                  <a:pt x="227" y="149"/>
                  <a:pt x="302" y="73"/>
                </a:cubicBezTo>
                <a:cubicBezTo>
                  <a:pt x="228" y="73"/>
                  <a:pt x="151" y="73"/>
                  <a:pt x="72" y="73"/>
                </a:cubicBezTo>
                <a:cubicBezTo>
                  <a:pt x="72" y="152"/>
                  <a:pt x="72" y="229"/>
                  <a:pt x="72" y="306"/>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p>
        </p:txBody>
      </p:sp>
    </p:spTree>
    <p:extLst>
      <p:ext uri="{BB962C8B-B14F-4D97-AF65-F5344CB8AC3E}">
        <p14:creationId xmlns:p14="http://schemas.microsoft.com/office/powerpoint/2010/main" val="18281792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1_Style slide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DBCEFD9-B163-48A4-AE71-5462FF7934D4}"/>
              </a:ext>
            </a:extLst>
          </p:cNvPr>
          <p:cNvSpPr/>
          <p:nvPr userDrawn="1"/>
        </p:nvSpPr>
        <p:spPr>
          <a:xfrm>
            <a:off x="-1" y="828942"/>
            <a:ext cx="4862557" cy="166372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Picture Placeholder 2">
            <a:extLst>
              <a:ext uri="{FF2B5EF4-FFF2-40B4-BE49-F238E27FC236}">
                <a16:creationId xmlns:a16="http://schemas.microsoft.com/office/drawing/2014/main" id="{5CA8D69A-BFC2-4B10-BE3B-DDECB81DE897}"/>
              </a:ext>
            </a:extLst>
          </p:cNvPr>
          <p:cNvSpPr>
            <a:spLocks noGrp="1"/>
          </p:cNvSpPr>
          <p:nvPr>
            <p:ph type="pic" idx="11" hasCustomPrompt="1"/>
          </p:nvPr>
        </p:nvSpPr>
        <p:spPr>
          <a:xfrm>
            <a:off x="503221" y="-3827"/>
            <a:ext cx="2666667" cy="5369887"/>
          </a:xfrm>
          <a:prstGeom prst="rect">
            <a:avLst/>
          </a:prstGeom>
          <a:solidFill>
            <a:schemeClr val="bg1">
              <a:lumMod val="95000"/>
            </a:schemeClr>
          </a:solidFill>
        </p:spPr>
        <p:txBody>
          <a:bodyPr anchor="ctr"/>
          <a:lstStyle>
            <a:lvl1pPr marL="0" indent="0" algn="ctr">
              <a:buNone/>
              <a:defRPr sz="1200" baseline="0">
                <a:solidFill>
                  <a:schemeClr val="bg1"/>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a:t>
            </a:r>
            <a:endParaRPr lang="ko-KR" altLang="en-US" dirty="0"/>
          </a:p>
        </p:txBody>
      </p:sp>
      <p:sp>
        <p:nvSpPr>
          <p:cNvPr id="5" name="Picture Placeholder 2">
            <a:extLst>
              <a:ext uri="{FF2B5EF4-FFF2-40B4-BE49-F238E27FC236}">
                <a16:creationId xmlns:a16="http://schemas.microsoft.com/office/drawing/2014/main" id="{31CC093B-6E45-4870-AFC9-7DA7E6943FEA}"/>
              </a:ext>
            </a:extLst>
          </p:cNvPr>
          <p:cNvSpPr>
            <a:spLocks noGrp="1"/>
          </p:cNvSpPr>
          <p:nvPr>
            <p:ph type="pic" idx="12" hasCustomPrompt="1"/>
          </p:nvPr>
        </p:nvSpPr>
        <p:spPr>
          <a:xfrm>
            <a:off x="3774835" y="1488113"/>
            <a:ext cx="2666667" cy="5369887"/>
          </a:xfrm>
          <a:prstGeom prst="rect">
            <a:avLst/>
          </a:prstGeom>
          <a:solidFill>
            <a:schemeClr val="bg1">
              <a:lumMod val="95000"/>
            </a:schemeClr>
          </a:solidFill>
        </p:spPr>
        <p:txBody>
          <a:bodyPr anchor="ctr"/>
          <a:lstStyle>
            <a:lvl1pPr marL="0" indent="0" algn="ctr">
              <a:buNone/>
              <a:defRPr sz="1200" baseline="0">
                <a:solidFill>
                  <a:schemeClr val="bg1"/>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a:t>
            </a:r>
            <a:endParaRPr lang="ko-KR" altLang="en-US" dirty="0"/>
          </a:p>
        </p:txBody>
      </p:sp>
      <p:sp>
        <p:nvSpPr>
          <p:cNvPr id="7" name="Freeform 5">
            <a:extLst>
              <a:ext uri="{FF2B5EF4-FFF2-40B4-BE49-F238E27FC236}">
                <a16:creationId xmlns:a16="http://schemas.microsoft.com/office/drawing/2014/main" id="{7F921481-41DA-4AE8-A6F9-7413F210585A}"/>
              </a:ext>
            </a:extLst>
          </p:cNvPr>
          <p:cNvSpPr>
            <a:spLocks noEditPoints="1"/>
          </p:cNvSpPr>
          <p:nvPr userDrawn="1"/>
        </p:nvSpPr>
        <p:spPr bwMode="auto">
          <a:xfrm rot="5400000">
            <a:off x="11285554" y="100169"/>
            <a:ext cx="806449" cy="814387"/>
          </a:xfrm>
          <a:custGeom>
            <a:avLst/>
            <a:gdLst>
              <a:gd name="T0" fmla="*/ 0 w 481"/>
              <a:gd name="T1" fmla="*/ 0 h 486"/>
              <a:gd name="T2" fmla="*/ 481 w 481"/>
              <a:gd name="T3" fmla="*/ 0 h 486"/>
              <a:gd name="T4" fmla="*/ 0 w 481"/>
              <a:gd name="T5" fmla="*/ 486 h 486"/>
              <a:gd name="T6" fmla="*/ 0 w 481"/>
              <a:gd name="T7" fmla="*/ 0 h 486"/>
              <a:gd name="T8" fmla="*/ 72 w 481"/>
              <a:gd name="T9" fmla="*/ 306 h 486"/>
              <a:gd name="T10" fmla="*/ 302 w 481"/>
              <a:gd name="T11" fmla="*/ 73 h 486"/>
              <a:gd name="T12" fmla="*/ 72 w 481"/>
              <a:gd name="T13" fmla="*/ 73 h 486"/>
              <a:gd name="T14" fmla="*/ 72 w 481"/>
              <a:gd name="T15" fmla="*/ 306 h 4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1" h="486">
                <a:moveTo>
                  <a:pt x="0" y="0"/>
                </a:moveTo>
                <a:cubicBezTo>
                  <a:pt x="162" y="0"/>
                  <a:pt x="323" y="0"/>
                  <a:pt x="481" y="0"/>
                </a:cubicBezTo>
                <a:cubicBezTo>
                  <a:pt x="322" y="160"/>
                  <a:pt x="162" y="323"/>
                  <a:pt x="0" y="486"/>
                </a:cubicBezTo>
                <a:cubicBezTo>
                  <a:pt x="0" y="324"/>
                  <a:pt x="0" y="163"/>
                  <a:pt x="0" y="0"/>
                </a:cubicBezTo>
                <a:close/>
                <a:moveTo>
                  <a:pt x="72" y="306"/>
                </a:moveTo>
                <a:cubicBezTo>
                  <a:pt x="150" y="227"/>
                  <a:pt x="227" y="149"/>
                  <a:pt x="302" y="73"/>
                </a:cubicBezTo>
                <a:cubicBezTo>
                  <a:pt x="228" y="73"/>
                  <a:pt x="151" y="73"/>
                  <a:pt x="72" y="73"/>
                </a:cubicBezTo>
                <a:cubicBezTo>
                  <a:pt x="72" y="152"/>
                  <a:pt x="72" y="229"/>
                  <a:pt x="72" y="306"/>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p>
        </p:txBody>
      </p:sp>
      <p:sp>
        <p:nvSpPr>
          <p:cNvPr id="8" name="Freeform 5">
            <a:extLst>
              <a:ext uri="{FF2B5EF4-FFF2-40B4-BE49-F238E27FC236}">
                <a16:creationId xmlns:a16="http://schemas.microsoft.com/office/drawing/2014/main" id="{DD12E87D-8478-4D66-B00C-D19B29C7EA2B}"/>
              </a:ext>
            </a:extLst>
          </p:cNvPr>
          <p:cNvSpPr>
            <a:spLocks noEditPoints="1"/>
          </p:cNvSpPr>
          <p:nvPr userDrawn="1"/>
        </p:nvSpPr>
        <p:spPr bwMode="auto">
          <a:xfrm>
            <a:off x="101601" y="76200"/>
            <a:ext cx="806449" cy="814387"/>
          </a:xfrm>
          <a:custGeom>
            <a:avLst/>
            <a:gdLst>
              <a:gd name="T0" fmla="*/ 0 w 481"/>
              <a:gd name="T1" fmla="*/ 0 h 486"/>
              <a:gd name="T2" fmla="*/ 481 w 481"/>
              <a:gd name="T3" fmla="*/ 0 h 486"/>
              <a:gd name="T4" fmla="*/ 0 w 481"/>
              <a:gd name="T5" fmla="*/ 486 h 486"/>
              <a:gd name="T6" fmla="*/ 0 w 481"/>
              <a:gd name="T7" fmla="*/ 0 h 486"/>
              <a:gd name="T8" fmla="*/ 72 w 481"/>
              <a:gd name="T9" fmla="*/ 306 h 486"/>
              <a:gd name="T10" fmla="*/ 302 w 481"/>
              <a:gd name="T11" fmla="*/ 73 h 486"/>
              <a:gd name="T12" fmla="*/ 72 w 481"/>
              <a:gd name="T13" fmla="*/ 73 h 486"/>
              <a:gd name="T14" fmla="*/ 72 w 481"/>
              <a:gd name="T15" fmla="*/ 306 h 4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1" h="486">
                <a:moveTo>
                  <a:pt x="0" y="0"/>
                </a:moveTo>
                <a:cubicBezTo>
                  <a:pt x="162" y="0"/>
                  <a:pt x="323" y="0"/>
                  <a:pt x="481" y="0"/>
                </a:cubicBezTo>
                <a:cubicBezTo>
                  <a:pt x="322" y="160"/>
                  <a:pt x="162" y="323"/>
                  <a:pt x="0" y="486"/>
                </a:cubicBezTo>
                <a:cubicBezTo>
                  <a:pt x="0" y="324"/>
                  <a:pt x="0" y="163"/>
                  <a:pt x="0" y="0"/>
                </a:cubicBezTo>
                <a:close/>
                <a:moveTo>
                  <a:pt x="72" y="306"/>
                </a:moveTo>
                <a:cubicBezTo>
                  <a:pt x="150" y="227"/>
                  <a:pt x="227" y="149"/>
                  <a:pt x="302" y="73"/>
                </a:cubicBezTo>
                <a:cubicBezTo>
                  <a:pt x="228" y="73"/>
                  <a:pt x="151" y="73"/>
                  <a:pt x="72" y="73"/>
                </a:cubicBezTo>
                <a:cubicBezTo>
                  <a:pt x="72" y="152"/>
                  <a:pt x="72" y="229"/>
                  <a:pt x="72" y="306"/>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p>
        </p:txBody>
      </p:sp>
    </p:spTree>
    <p:extLst>
      <p:ext uri="{BB962C8B-B14F-4D97-AF65-F5344CB8AC3E}">
        <p14:creationId xmlns:p14="http://schemas.microsoft.com/office/powerpoint/2010/main" val="19958302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9_Style slide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7893592F-B858-4F5A-87CA-4EFF78535447}"/>
              </a:ext>
            </a:extLst>
          </p:cNvPr>
          <p:cNvSpPr>
            <a:spLocks noGrp="1"/>
          </p:cNvSpPr>
          <p:nvPr>
            <p:ph type="pic" idx="14" hasCustomPrompt="1"/>
          </p:nvPr>
        </p:nvSpPr>
        <p:spPr>
          <a:xfrm>
            <a:off x="0" y="1183602"/>
            <a:ext cx="3512321" cy="5470055"/>
          </a:xfrm>
          <a:custGeom>
            <a:avLst/>
            <a:gdLst>
              <a:gd name="connsiteX0" fmla="*/ 0 w 2828662"/>
              <a:gd name="connsiteY0" fmla="*/ 0 h 4405331"/>
              <a:gd name="connsiteX1" fmla="*/ 2828662 w 2828662"/>
              <a:gd name="connsiteY1" fmla="*/ 2202666 h 4405331"/>
              <a:gd name="connsiteX2" fmla="*/ 0 w 2828662"/>
              <a:gd name="connsiteY2" fmla="*/ 4405331 h 4405331"/>
            </a:gdLst>
            <a:ahLst/>
            <a:cxnLst>
              <a:cxn ang="0">
                <a:pos x="connsiteX0" y="connsiteY0"/>
              </a:cxn>
              <a:cxn ang="0">
                <a:pos x="connsiteX1" y="connsiteY1"/>
              </a:cxn>
              <a:cxn ang="0">
                <a:pos x="connsiteX2" y="connsiteY2"/>
              </a:cxn>
            </a:cxnLst>
            <a:rect l="l" t="t" r="r" b="b"/>
            <a:pathLst>
              <a:path w="2828662" h="4405331">
                <a:moveTo>
                  <a:pt x="0" y="0"/>
                </a:moveTo>
                <a:lnTo>
                  <a:pt x="2828662" y="2202666"/>
                </a:lnTo>
                <a:lnTo>
                  <a:pt x="0" y="4405331"/>
                </a:lnTo>
                <a:close/>
              </a:path>
            </a:pathLst>
          </a:custGeom>
          <a:solidFill>
            <a:schemeClr val="bg1">
              <a:lumMod val="95000"/>
            </a:schemeClr>
          </a:solidFill>
          <a:ln w="12700">
            <a:noFill/>
          </a:ln>
        </p:spPr>
        <p:txBody>
          <a:bodyPr wrap="square" anchor="ctr">
            <a:noAutofit/>
          </a:bodyPr>
          <a:lstStyle>
            <a:lvl1pPr marL="0" indent="0" algn="ctr">
              <a:buNone/>
              <a:defRPr sz="120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t>
            </a:r>
            <a:endParaRPr lang="ko-KR" altLang="en-US" dirty="0"/>
          </a:p>
        </p:txBody>
      </p:sp>
      <p:sp>
        <p:nvSpPr>
          <p:cNvPr id="18" name="Freeform: Shape 17">
            <a:extLst>
              <a:ext uri="{FF2B5EF4-FFF2-40B4-BE49-F238E27FC236}">
                <a16:creationId xmlns:a16="http://schemas.microsoft.com/office/drawing/2014/main" id="{F2B7F1F1-7576-43C8-8B02-8D9D6595C6B6}"/>
              </a:ext>
            </a:extLst>
          </p:cNvPr>
          <p:cNvSpPr/>
          <p:nvPr userDrawn="1"/>
        </p:nvSpPr>
        <p:spPr>
          <a:xfrm rot="2283856">
            <a:off x="-1145000" y="3273775"/>
            <a:ext cx="9041918" cy="507660"/>
          </a:xfrm>
          <a:custGeom>
            <a:avLst/>
            <a:gdLst>
              <a:gd name="connsiteX0" fmla="*/ 0 w 8508719"/>
              <a:gd name="connsiteY0" fmla="*/ 0 h 507660"/>
              <a:gd name="connsiteX1" fmla="*/ 8508719 w 8508719"/>
              <a:gd name="connsiteY1" fmla="*/ 0 h 507660"/>
              <a:gd name="connsiteX2" fmla="*/ 8382750 w 8508719"/>
              <a:gd name="connsiteY2" fmla="*/ 507660 h 507660"/>
              <a:gd name="connsiteX3" fmla="*/ 397545 w 8508719"/>
              <a:gd name="connsiteY3" fmla="*/ 507660 h 507660"/>
            </a:gdLst>
            <a:ahLst/>
            <a:cxnLst>
              <a:cxn ang="0">
                <a:pos x="connsiteX0" y="connsiteY0"/>
              </a:cxn>
              <a:cxn ang="0">
                <a:pos x="connsiteX1" y="connsiteY1"/>
              </a:cxn>
              <a:cxn ang="0">
                <a:pos x="connsiteX2" y="connsiteY2"/>
              </a:cxn>
              <a:cxn ang="0">
                <a:pos x="connsiteX3" y="connsiteY3"/>
              </a:cxn>
            </a:cxnLst>
            <a:rect l="l" t="t" r="r" b="b"/>
            <a:pathLst>
              <a:path w="8508719" h="507660">
                <a:moveTo>
                  <a:pt x="0" y="0"/>
                </a:moveTo>
                <a:lnTo>
                  <a:pt x="8508719" y="0"/>
                </a:lnTo>
                <a:lnTo>
                  <a:pt x="8382750" y="507660"/>
                </a:lnTo>
                <a:lnTo>
                  <a:pt x="397545" y="50766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Freeform: Shape 21">
            <a:extLst>
              <a:ext uri="{FF2B5EF4-FFF2-40B4-BE49-F238E27FC236}">
                <a16:creationId xmlns:a16="http://schemas.microsoft.com/office/drawing/2014/main" id="{0D8039C2-E1B0-4E55-85AC-2B71B79D8AE6}"/>
              </a:ext>
            </a:extLst>
          </p:cNvPr>
          <p:cNvSpPr/>
          <p:nvPr userDrawn="1"/>
        </p:nvSpPr>
        <p:spPr>
          <a:xfrm rot="19320000">
            <a:off x="6359981" y="2723208"/>
            <a:ext cx="7218431" cy="2018306"/>
          </a:xfrm>
          <a:custGeom>
            <a:avLst/>
            <a:gdLst>
              <a:gd name="connsiteX0" fmla="*/ 7218431 w 7218431"/>
              <a:gd name="connsiteY0" fmla="*/ 0 h 2018306"/>
              <a:gd name="connsiteX1" fmla="*/ 5641558 w 7218431"/>
              <a:gd name="connsiteY1" fmla="*/ 2018306 h 2018306"/>
              <a:gd name="connsiteX2" fmla="*/ 0 w 7218431"/>
              <a:gd name="connsiteY2" fmla="*/ 2018306 h 2018306"/>
              <a:gd name="connsiteX3" fmla="*/ 0 w 7218431"/>
              <a:gd name="connsiteY3" fmla="*/ 0 h 2018306"/>
              <a:gd name="connsiteX0" fmla="*/ 7218431 w 7218431"/>
              <a:gd name="connsiteY0" fmla="*/ 0 h 2018306"/>
              <a:gd name="connsiteX1" fmla="*/ 5641558 w 7218431"/>
              <a:gd name="connsiteY1" fmla="*/ 2018306 h 2018306"/>
              <a:gd name="connsiteX2" fmla="*/ 133423 w 7218431"/>
              <a:gd name="connsiteY2" fmla="*/ 2014099 h 2018306"/>
              <a:gd name="connsiteX3" fmla="*/ 0 w 7218431"/>
              <a:gd name="connsiteY3" fmla="*/ 0 h 2018306"/>
              <a:gd name="connsiteX4" fmla="*/ 7218431 w 7218431"/>
              <a:gd name="connsiteY4" fmla="*/ 0 h 2018306"/>
              <a:gd name="connsiteX0" fmla="*/ 7218431 w 7218431"/>
              <a:gd name="connsiteY0" fmla="*/ 0 h 2018306"/>
              <a:gd name="connsiteX1" fmla="*/ 5641558 w 7218431"/>
              <a:gd name="connsiteY1" fmla="*/ 2018306 h 2018306"/>
              <a:gd name="connsiteX2" fmla="*/ 131951 w 7218431"/>
              <a:gd name="connsiteY2" fmla="*/ 2002104 h 2018306"/>
              <a:gd name="connsiteX3" fmla="*/ 0 w 7218431"/>
              <a:gd name="connsiteY3" fmla="*/ 0 h 2018306"/>
              <a:gd name="connsiteX4" fmla="*/ 7218431 w 7218431"/>
              <a:gd name="connsiteY4" fmla="*/ 0 h 20183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8431" h="2018306">
                <a:moveTo>
                  <a:pt x="7218431" y="0"/>
                </a:moveTo>
                <a:lnTo>
                  <a:pt x="5641558" y="2018306"/>
                </a:lnTo>
                <a:lnTo>
                  <a:pt x="131951" y="2002104"/>
                </a:lnTo>
                <a:lnTo>
                  <a:pt x="0" y="0"/>
                </a:lnTo>
                <a:lnTo>
                  <a:pt x="7218431" y="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Shape 16">
            <a:extLst>
              <a:ext uri="{FF2B5EF4-FFF2-40B4-BE49-F238E27FC236}">
                <a16:creationId xmlns:a16="http://schemas.microsoft.com/office/drawing/2014/main" id="{ACC73BDD-47B2-4716-B34E-A2A208CF0460}"/>
              </a:ext>
            </a:extLst>
          </p:cNvPr>
          <p:cNvSpPr/>
          <p:nvPr userDrawn="1"/>
        </p:nvSpPr>
        <p:spPr>
          <a:xfrm rot="2283856">
            <a:off x="-1281243" y="3125602"/>
            <a:ext cx="10430561" cy="457200"/>
          </a:xfrm>
          <a:custGeom>
            <a:avLst/>
            <a:gdLst>
              <a:gd name="connsiteX0" fmla="*/ 0 w 9464629"/>
              <a:gd name="connsiteY0" fmla="*/ 0 h 457200"/>
              <a:gd name="connsiteX1" fmla="*/ 9464629 w 9464629"/>
              <a:gd name="connsiteY1" fmla="*/ 0 h 457200"/>
              <a:gd name="connsiteX2" fmla="*/ 9464629 w 9464629"/>
              <a:gd name="connsiteY2" fmla="*/ 19238 h 457200"/>
              <a:gd name="connsiteX3" fmla="*/ 9355955 w 9464629"/>
              <a:gd name="connsiteY3" fmla="*/ 457200 h 457200"/>
              <a:gd name="connsiteX4" fmla="*/ 358030 w 9464629"/>
              <a:gd name="connsiteY4" fmla="*/ 457200 h 45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4629" h="457200">
                <a:moveTo>
                  <a:pt x="0" y="0"/>
                </a:moveTo>
                <a:lnTo>
                  <a:pt x="9464629" y="0"/>
                </a:lnTo>
                <a:lnTo>
                  <a:pt x="9464629" y="19238"/>
                </a:lnTo>
                <a:lnTo>
                  <a:pt x="9355955" y="457200"/>
                </a:lnTo>
                <a:lnTo>
                  <a:pt x="358030" y="45720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Picture Placeholder 2">
            <a:extLst>
              <a:ext uri="{FF2B5EF4-FFF2-40B4-BE49-F238E27FC236}">
                <a16:creationId xmlns:a16="http://schemas.microsoft.com/office/drawing/2014/main" id="{5CA8D69A-BFC2-4B10-BE3B-DDECB81DE897}"/>
              </a:ext>
            </a:extLst>
          </p:cNvPr>
          <p:cNvSpPr>
            <a:spLocks noGrp="1"/>
          </p:cNvSpPr>
          <p:nvPr>
            <p:ph type="pic" idx="11" hasCustomPrompt="1"/>
          </p:nvPr>
        </p:nvSpPr>
        <p:spPr>
          <a:xfrm>
            <a:off x="-1" y="0"/>
            <a:ext cx="12209257" cy="5122817"/>
          </a:xfrm>
          <a:custGeom>
            <a:avLst/>
            <a:gdLst>
              <a:gd name="connsiteX0" fmla="*/ 0 w 13115109"/>
              <a:gd name="connsiteY0" fmla="*/ 5122817 h 10245634"/>
              <a:gd name="connsiteX1" fmla="*/ 6557555 w 13115109"/>
              <a:gd name="connsiteY1" fmla="*/ 0 h 10245634"/>
              <a:gd name="connsiteX2" fmla="*/ 13115109 w 13115109"/>
              <a:gd name="connsiteY2" fmla="*/ 5122817 h 10245634"/>
              <a:gd name="connsiteX3" fmla="*/ 6557555 w 13115109"/>
              <a:gd name="connsiteY3" fmla="*/ 10245634 h 10245634"/>
              <a:gd name="connsiteX4" fmla="*/ 0 w 13115109"/>
              <a:gd name="connsiteY4" fmla="*/ 5122817 h 10245634"/>
              <a:gd name="connsiteX0" fmla="*/ 0 w 13115109"/>
              <a:gd name="connsiteY0" fmla="*/ 5122817 h 10245634"/>
              <a:gd name="connsiteX1" fmla="*/ 6557555 w 13115109"/>
              <a:gd name="connsiteY1" fmla="*/ 0 h 10245634"/>
              <a:gd name="connsiteX2" fmla="*/ 13115109 w 13115109"/>
              <a:gd name="connsiteY2" fmla="*/ 5122817 h 10245634"/>
              <a:gd name="connsiteX3" fmla="*/ 12187881 w 13115109"/>
              <a:gd name="connsiteY3" fmla="*/ 5839509 h 10245634"/>
              <a:gd name="connsiteX4" fmla="*/ 6557555 w 13115109"/>
              <a:gd name="connsiteY4" fmla="*/ 10245634 h 10245634"/>
              <a:gd name="connsiteX5" fmla="*/ 0 w 13115109"/>
              <a:gd name="connsiteY5" fmla="*/ 5122817 h 10245634"/>
              <a:gd name="connsiteX0" fmla="*/ 0 w 13115109"/>
              <a:gd name="connsiteY0" fmla="*/ 5196957 h 10319774"/>
              <a:gd name="connsiteX1" fmla="*/ 6483415 w 13115109"/>
              <a:gd name="connsiteY1" fmla="*/ 0 h 10319774"/>
              <a:gd name="connsiteX2" fmla="*/ 13115109 w 13115109"/>
              <a:gd name="connsiteY2" fmla="*/ 5196957 h 10319774"/>
              <a:gd name="connsiteX3" fmla="*/ 12187881 w 13115109"/>
              <a:gd name="connsiteY3" fmla="*/ 5913649 h 10319774"/>
              <a:gd name="connsiteX4" fmla="*/ 6557555 w 13115109"/>
              <a:gd name="connsiteY4" fmla="*/ 10319774 h 10319774"/>
              <a:gd name="connsiteX5" fmla="*/ 0 w 13115109"/>
              <a:gd name="connsiteY5" fmla="*/ 5196957 h 10319774"/>
              <a:gd name="connsiteX0" fmla="*/ 0 w 13115109"/>
              <a:gd name="connsiteY0" fmla="*/ 0 h 5122817"/>
              <a:gd name="connsiteX1" fmla="*/ 13115109 w 13115109"/>
              <a:gd name="connsiteY1" fmla="*/ 0 h 5122817"/>
              <a:gd name="connsiteX2" fmla="*/ 12187881 w 13115109"/>
              <a:gd name="connsiteY2" fmla="*/ 716692 h 5122817"/>
              <a:gd name="connsiteX3" fmla="*/ 6557555 w 13115109"/>
              <a:gd name="connsiteY3" fmla="*/ 5122817 h 5122817"/>
              <a:gd name="connsiteX4" fmla="*/ 0 w 13115109"/>
              <a:gd name="connsiteY4" fmla="*/ 0 h 5122817"/>
              <a:gd name="connsiteX0" fmla="*/ 0 w 12200709"/>
              <a:gd name="connsiteY0" fmla="*/ 0 h 5122817"/>
              <a:gd name="connsiteX1" fmla="*/ 12200709 w 12200709"/>
              <a:gd name="connsiteY1" fmla="*/ 42729 h 5122817"/>
              <a:gd name="connsiteX2" fmla="*/ 12187881 w 12200709"/>
              <a:gd name="connsiteY2" fmla="*/ 716692 h 5122817"/>
              <a:gd name="connsiteX3" fmla="*/ 6557555 w 12200709"/>
              <a:gd name="connsiteY3" fmla="*/ 5122817 h 5122817"/>
              <a:gd name="connsiteX4" fmla="*/ 0 w 12200709"/>
              <a:gd name="connsiteY4" fmla="*/ 0 h 5122817"/>
              <a:gd name="connsiteX0" fmla="*/ 0 w 12192164"/>
              <a:gd name="connsiteY0" fmla="*/ 17092 h 5139909"/>
              <a:gd name="connsiteX1" fmla="*/ 12192164 w 12192164"/>
              <a:gd name="connsiteY1" fmla="*/ 0 h 5139909"/>
              <a:gd name="connsiteX2" fmla="*/ 12187881 w 12192164"/>
              <a:gd name="connsiteY2" fmla="*/ 733784 h 5139909"/>
              <a:gd name="connsiteX3" fmla="*/ 6557555 w 12192164"/>
              <a:gd name="connsiteY3" fmla="*/ 5139909 h 5139909"/>
              <a:gd name="connsiteX4" fmla="*/ 0 w 12192164"/>
              <a:gd name="connsiteY4" fmla="*/ 17092 h 5139909"/>
              <a:gd name="connsiteX0" fmla="*/ 0 w 12188071"/>
              <a:gd name="connsiteY0" fmla="*/ 0 h 5122817"/>
              <a:gd name="connsiteX1" fmla="*/ 12183619 w 12188071"/>
              <a:gd name="connsiteY1" fmla="*/ 0 h 5122817"/>
              <a:gd name="connsiteX2" fmla="*/ 12187881 w 12188071"/>
              <a:gd name="connsiteY2" fmla="*/ 716692 h 5122817"/>
              <a:gd name="connsiteX3" fmla="*/ 6557555 w 12188071"/>
              <a:gd name="connsiteY3" fmla="*/ 5122817 h 5122817"/>
              <a:gd name="connsiteX4" fmla="*/ 0 w 12188071"/>
              <a:gd name="connsiteY4" fmla="*/ 0 h 5122817"/>
              <a:gd name="connsiteX0" fmla="*/ 0 w 12209257"/>
              <a:gd name="connsiteY0" fmla="*/ 0 h 5122817"/>
              <a:gd name="connsiteX1" fmla="*/ 12209257 w 12209257"/>
              <a:gd name="connsiteY1" fmla="*/ 0 h 5122817"/>
              <a:gd name="connsiteX2" fmla="*/ 12187881 w 12209257"/>
              <a:gd name="connsiteY2" fmla="*/ 716692 h 5122817"/>
              <a:gd name="connsiteX3" fmla="*/ 6557555 w 12209257"/>
              <a:gd name="connsiteY3" fmla="*/ 5122817 h 5122817"/>
              <a:gd name="connsiteX4" fmla="*/ 0 w 12209257"/>
              <a:gd name="connsiteY4" fmla="*/ 0 h 5122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9257" h="5122817">
                <a:moveTo>
                  <a:pt x="0" y="0"/>
                </a:moveTo>
                <a:lnTo>
                  <a:pt x="12209257" y="0"/>
                </a:lnTo>
                <a:cubicBezTo>
                  <a:pt x="12207829" y="244595"/>
                  <a:pt x="12189309" y="472097"/>
                  <a:pt x="12187881" y="716692"/>
                </a:cubicBezTo>
                <a:lnTo>
                  <a:pt x="6557555" y="5122817"/>
                </a:lnTo>
                <a:lnTo>
                  <a:pt x="0" y="0"/>
                </a:lnTo>
                <a:close/>
              </a:path>
            </a:pathLst>
          </a:custGeom>
          <a:solidFill>
            <a:schemeClr val="bg1">
              <a:lumMod val="95000"/>
            </a:schemeClr>
          </a:solidFill>
        </p:spPr>
        <p:txBody>
          <a:bodyPr anchor="ctr"/>
          <a:lstStyle>
            <a:lvl1pPr marL="0" indent="0" algn="ctr">
              <a:buNone/>
              <a:defRPr sz="1200" baseline="0">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33261847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B31F48C-B68C-4AA3-A327-D4E232CCC4D2}"/>
              </a:ext>
            </a:extLst>
          </p:cNvPr>
          <p:cNvSpPr/>
          <p:nvPr userDrawn="1"/>
        </p:nvSpPr>
        <p:spPr>
          <a:xfrm>
            <a:off x="7570177" y="551723"/>
            <a:ext cx="3436232" cy="5152744"/>
          </a:xfrm>
          <a:prstGeom prst="rect">
            <a:avLst/>
          </a:prstGeom>
          <a:noFill/>
          <a:ln w="889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a:p>
        </p:txBody>
      </p:sp>
      <p:sp>
        <p:nvSpPr>
          <p:cNvPr id="5" name="Picture Placeholder 2">
            <a:extLst>
              <a:ext uri="{FF2B5EF4-FFF2-40B4-BE49-F238E27FC236}">
                <a16:creationId xmlns:a16="http://schemas.microsoft.com/office/drawing/2014/main" id="{B87D57F6-B3F3-4B57-BA8C-5AE6983ACFCC}"/>
              </a:ext>
            </a:extLst>
          </p:cNvPr>
          <p:cNvSpPr>
            <a:spLocks noGrp="1"/>
          </p:cNvSpPr>
          <p:nvPr>
            <p:ph type="pic" idx="14" hasCustomPrompt="1"/>
          </p:nvPr>
        </p:nvSpPr>
        <p:spPr>
          <a:xfrm>
            <a:off x="6972300" y="1144427"/>
            <a:ext cx="3436232" cy="5152743"/>
          </a:xfrm>
          <a:prstGeom prst="rect">
            <a:avLst/>
          </a:prstGeom>
          <a:solidFill>
            <a:schemeClr val="bg1">
              <a:lumMod val="95000"/>
            </a:schemeClr>
          </a:solidFill>
          <a:ln w="12700">
            <a:noFill/>
          </a:ln>
        </p:spPr>
        <p:txBody>
          <a:bodyPr anchor="ctr"/>
          <a:lstStyle>
            <a:lvl1pPr marL="0" indent="0" algn="ctr">
              <a:buNone/>
              <a:defRPr sz="1200">
                <a:solidFill>
                  <a:schemeClr val="tx1">
                    <a:lumMod val="75000"/>
                    <a:lumOff val="25000"/>
                  </a:schemeClr>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 </a:t>
            </a:r>
            <a:endParaRPr lang="ko-KR" altLang="en-US" dirty="0"/>
          </a:p>
        </p:txBody>
      </p:sp>
    </p:spTree>
    <p:extLst>
      <p:ext uri="{BB962C8B-B14F-4D97-AF65-F5344CB8AC3E}">
        <p14:creationId xmlns:p14="http://schemas.microsoft.com/office/powerpoint/2010/main" val="16697511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48_Images &amp; Contents Layout">
    <p:spTree>
      <p:nvGrpSpPr>
        <p:cNvPr id="1" name=""/>
        <p:cNvGrpSpPr/>
        <p:nvPr/>
      </p:nvGrpSpPr>
      <p:grpSpPr>
        <a:xfrm>
          <a:off x="0" y="0"/>
          <a:ext cx="0" cy="0"/>
          <a:chOff x="0" y="0"/>
          <a:chExt cx="0" cy="0"/>
        </a:xfrm>
      </p:grpSpPr>
      <p:sp>
        <p:nvSpPr>
          <p:cNvPr id="8" name="직사각형 7">
            <a:extLst>
              <a:ext uri="{FF2B5EF4-FFF2-40B4-BE49-F238E27FC236}">
                <a16:creationId xmlns:a16="http://schemas.microsoft.com/office/drawing/2014/main" id="{31D701F7-6536-4EA0-BC87-9BB13963D926}"/>
              </a:ext>
            </a:extLst>
          </p:cNvPr>
          <p:cNvSpPr/>
          <p:nvPr userDrawn="1"/>
        </p:nvSpPr>
        <p:spPr>
          <a:xfrm>
            <a:off x="0" y="2362200"/>
            <a:ext cx="12191999" cy="21336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 name="그림 개체 틀 6">
            <a:extLst>
              <a:ext uri="{FF2B5EF4-FFF2-40B4-BE49-F238E27FC236}">
                <a16:creationId xmlns:a16="http://schemas.microsoft.com/office/drawing/2014/main" id="{F0F9403A-8AFF-4B2B-B648-FF5CBFC9A8B3}"/>
              </a:ext>
            </a:extLst>
          </p:cNvPr>
          <p:cNvSpPr>
            <a:spLocks noGrp="1"/>
          </p:cNvSpPr>
          <p:nvPr>
            <p:ph type="pic" sz="quarter" idx="65" hasCustomPrompt="1"/>
          </p:nvPr>
        </p:nvSpPr>
        <p:spPr>
          <a:xfrm>
            <a:off x="5534029" y="2"/>
            <a:ext cx="6657973" cy="6857999"/>
          </a:xfrm>
          <a:custGeom>
            <a:avLst/>
            <a:gdLst>
              <a:gd name="connsiteX0" fmla="*/ 2362199 w 6657973"/>
              <a:gd name="connsiteY0" fmla="*/ 0 h 6857999"/>
              <a:gd name="connsiteX1" fmla="*/ 6657973 w 6657973"/>
              <a:gd name="connsiteY1" fmla="*/ 0 h 6857999"/>
              <a:gd name="connsiteX2" fmla="*/ 6657973 w 6657973"/>
              <a:gd name="connsiteY2" fmla="*/ 3630706 h 6857999"/>
              <a:gd name="connsiteX3" fmla="*/ 6657972 w 6657973"/>
              <a:gd name="connsiteY3" fmla="*/ 6857999 h 6857999"/>
              <a:gd name="connsiteX4" fmla="*/ 2362198 w 6657973"/>
              <a:gd name="connsiteY4" fmla="*/ 6857999 h 6857999"/>
              <a:gd name="connsiteX5" fmla="*/ 2362198 w 6657973"/>
              <a:gd name="connsiteY5" fmla="*/ 6857999 h 6857999"/>
              <a:gd name="connsiteX6" fmla="*/ 0 w 6657973"/>
              <a:gd name="connsiteY6" fmla="*/ 3438532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57973" h="6857999">
                <a:moveTo>
                  <a:pt x="2362199" y="0"/>
                </a:moveTo>
                <a:lnTo>
                  <a:pt x="6657973" y="0"/>
                </a:lnTo>
                <a:lnTo>
                  <a:pt x="6657973" y="3630706"/>
                </a:lnTo>
                <a:lnTo>
                  <a:pt x="6657972" y="6857999"/>
                </a:lnTo>
                <a:lnTo>
                  <a:pt x="2362198" y="6857999"/>
                </a:lnTo>
                <a:lnTo>
                  <a:pt x="2362198" y="6857999"/>
                </a:lnTo>
                <a:lnTo>
                  <a:pt x="0" y="3438532"/>
                </a:lnTo>
                <a:close/>
              </a:path>
            </a:pathLst>
          </a:custGeom>
          <a:solidFill>
            <a:schemeClr val="bg1">
              <a:lumMod val="95000"/>
            </a:schemeClr>
          </a:solidFill>
          <a:ln w="25400">
            <a:noFill/>
          </a:ln>
          <a:effectLst/>
        </p:spPr>
        <p:txBody>
          <a:bodyPr wrap="square" anchor="ctr">
            <a:noAutofit/>
          </a:bodyPr>
          <a:lstStyle>
            <a:lvl1pPr marL="0" indent="0" algn="ctr">
              <a:buFontTx/>
              <a:buNone/>
              <a:defRPr sz="1200">
                <a:solidFill>
                  <a:schemeClr val="tx1">
                    <a:lumMod val="75000"/>
                    <a:lumOff val="25000"/>
                  </a:schemeClr>
                </a:solidFill>
                <a:latin typeface="+mn-lt"/>
                <a:cs typeface="Arial" pitchFamily="34" charset="0"/>
              </a:defRPr>
            </a:lvl1pPr>
          </a:lstStyle>
          <a:p>
            <a:r>
              <a:rPr lang="en-US" altLang="ko-KR" dirty="0"/>
              <a:t>Place Your Picture Here</a:t>
            </a:r>
            <a:endParaRPr lang="ko-KR" altLang="en-US" dirty="0"/>
          </a:p>
        </p:txBody>
      </p:sp>
    </p:spTree>
    <p:extLst>
      <p:ext uri="{BB962C8B-B14F-4D97-AF65-F5344CB8AC3E}">
        <p14:creationId xmlns:p14="http://schemas.microsoft.com/office/powerpoint/2010/main" val="188614437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1046580"/>
      </p:ext>
    </p:extLst>
  </p:cSld>
  <p:clrMap bg1="lt1" tx1="dk1" bg2="lt2" tx2="dk2" accent1="accent1" accent2="accent2" accent3="accent3" accent4="accent4" accent5="accent5" accent6="accent6" hlink="hlink" folHlink="folHlink"/>
  <p:sldLayoutIdLst>
    <p:sldLayoutId id="2147483736" r:id="rId1"/>
    <p:sldLayoutId id="2147483752" r:id="rId2"/>
    <p:sldLayoutId id="2147483753" r:id="rId3"/>
    <p:sldLayoutId id="2147483731" r:id="rId4"/>
    <p:sldLayoutId id="2147483747" r:id="rId5"/>
    <p:sldLayoutId id="2147483750" r:id="rId6"/>
    <p:sldLayoutId id="2147483746" r:id="rId7"/>
    <p:sldLayoutId id="2147483745" r:id="rId8"/>
    <p:sldLayoutId id="2147483748" r:id="rId9"/>
    <p:sldLayoutId id="2147483749" r:id="rId10"/>
    <p:sldLayoutId id="2147483751" r:id="rId11"/>
  </p:sldLayoutIdLst>
  <p:txStyles>
    <p:titleStyle>
      <a:lvl1pPr algn="l" defTabSz="914423"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5" indent="-228605" algn="l" defTabSz="914423"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18" indent="-228605" algn="l" defTabSz="91442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28" indent="-228605" algn="l" defTabSz="91442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40"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52"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63"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75"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85"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98"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23" rtl="0" eaLnBrk="1" latinLnBrk="0" hangingPunct="1">
        <a:defRPr sz="1800" kern="1200">
          <a:solidFill>
            <a:schemeClr val="tx1"/>
          </a:solidFill>
          <a:latin typeface="+mn-lt"/>
          <a:ea typeface="+mn-ea"/>
          <a:cs typeface="+mn-cs"/>
        </a:defRPr>
      </a:lvl1pPr>
      <a:lvl2pPr marL="457212" algn="l" defTabSz="914423" rtl="0" eaLnBrk="1" latinLnBrk="0" hangingPunct="1">
        <a:defRPr sz="1800" kern="1200">
          <a:solidFill>
            <a:schemeClr val="tx1"/>
          </a:solidFill>
          <a:latin typeface="+mn-lt"/>
          <a:ea typeface="+mn-ea"/>
          <a:cs typeface="+mn-cs"/>
        </a:defRPr>
      </a:lvl2pPr>
      <a:lvl3pPr marL="914423" algn="l" defTabSz="914423" rtl="0" eaLnBrk="1" latinLnBrk="0" hangingPunct="1">
        <a:defRPr sz="1800" kern="1200">
          <a:solidFill>
            <a:schemeClr val="tx1"/>
          </a:solidFill>
          <a:latin typeface="+mn-lt"/>
          <a:ea typeface="+mn-ea"/>
          <a:cs typeface="+mn-cs"/>
        </a:defRPr>
      </a:lvl3pPr>
      <a:lvl4pPr marL="1371635" algn="l" defTabSz="914423" rtl="0" eaLnBrk="1" latinLnBrk="0" hangingPunct="1">
        <a:defRPr sz="1800" kern="1200">
          <a:solidFill>
            <a:schemeClr val="tx1"/>
          </a:solidFill>
          <a:latin typeface="+mn-lt"/>
          <a:ea typeface="+mn-ea"/>
          <a:cs typeface="+mn-cs"/>
        </a:defRPr>
      </a:lvl4pPr>
      <a:lvl5pPr marL="1828845" algn="l" defTabSz="914423" rtl="0" eaLnBrk="1" latinLnBrk="0" hangingPunct="1">
        <a:defRPr sz="1800" kern="1200">
          <a:solidFill>
            <a:schemeClr val="tx1"/>
          </a:solidFill>
          <a:latin typeface="+mn-lt"/>
          <a:ea typeface="+mn-ea"/>
          <a:cs typeface="+mn-cs"/>
        </a:defRPr>
      </a:lvl5pPr>
      <a:lvl6pPr marL="2286058" algn="l" defTabSz="914423" rtl="0" eaLnBrk="1" latinLnBrk="0" hangingPunct="1">
        <a:defRPr sz="1800" kern="1200">
          <a:solidFill>
            <a:schemeClr val="tx1"/>
          </a:solidFill>
          <a:latin typeface="+mn-lt"/>
          <a:ea typeface="+mn-ea"/>
          <a:cs typeface="+mn-cs"/>
        </a:defRPr>
      </a:lvl6pPr>
      <a:lvl7pPr marL="2743268" algn="l" defTabSz="914423" rtl="0" eaLnBrk="1" latinLnBrk="0" hangingPunct="1">
        <a:defRPr sz="1800" kern="1200">
          <a:solidFill>
            <a:schemeClr val="tx1"/>
          </a:solidFill>
          <a:latin typeface="+mn-lt"/>
          <a:ea typeface="+mn-ea"/>
          <a:cs typeface="+mn-cs"/>
        </a:defRPr>
      </a:lvl7pPr>
      <a:lvl8pPr marL="3200480" algn="l" defTabSz="914423" rtl="0" eaLnBrk="1" latinLnBrk="0" hangingPunct="1">
        <a:defRPr sz="1800" kern="1200">
          <a:solidFill>
            <a:schemeClr val="tx1"/>
          </a:solidFill>
          <a:latin typeface="+mn-lt"/>
          <a:ea typeface="+mn-ea"/>
          <a:cs typeface="+mn-cs"/>
        </a:defRPr>
      </a:lvl8pPr>
      <a:lvl9pPr marL="3657692" algn="l" defTabSz="91442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0174220"/>
      </p:ext>
    </p:extLst>
  </p:cSld>
  <p:clrMap bg1="lt1" tx1="dk1" bg2="lt2" tx2="dk2" accent1="accent1" accent2="accent2" accent3="accent3" accent4="accent4" accent5="accent5" accent6="accent6" hlink="hlink" folHlink="folHlink"/>
  <p:sldLayoutIdLst>
    <p:sldLayoutId id="2147483686" r:id="rId1"/>
    <p:sldLayoutId id="2147483654" r:id="rId2"/>
    <p:sldLayoutId id="2147483656" r:id="rId3"/>
    <p:sldLayoutId id="2147483687" r:id="rId4"/>
    <p:sldLayoutId id="2147483754" r:id="rId5"/>
    <p:sldLayoutId id="2147483755" r:id="rId6"/>
    <p:sldLayoutId id="2147483756" r:id="rId7"/>
  </p:sldLayoutIdLst>
  <p:txStyles>
    <p:titleStyle>
      <a:lvl1pPr algn="l" defTabSz="914423"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5" indent="-228605" algn="l" defTabSz="914423"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18" indent="-228605" algn="l" defTabSz="91442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28" indent="-228605" algn="l" defTabSz="91442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40"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52"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63"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75"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85"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98"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23" rtl="0" eaLnBrk="1" latinLnBrk="0" hangingPunct="1">
        <a:defRPr sz="1800" kern="1200">
          <a:solidFill>
            <a:schemeClr val="tx1"/>
          </a:solidFill>
          <a:latin typeface="+mn-lt"/>
          <a:ea typeface="+mn-ea"/>
          <a:cs typeface="+mn-cs"/>
        </a:defRPr>
      </a:lvl1pPr>
      <a:lvl2pPr marL="457212" algn="l" defTabSz="914423" rtl="0" eaLnBrk="1" latinLnBrk="0" hangingPunct="1">
        <a:defRPr sz="1800" kern="1200">
          <a:solidFill>
            <a:schemeClr val="tx1"/>
          </a:solidFill>
          <a:latin typeface="+mn-lt"/>
          <a:ea typeface="+mn-ea"/>
          <a:cs typeface="+mn-cs"/>
        </a:defRPr>
      </a:lvl2pPr>
      <a:lvl3pPr marL="914423" algn="l" defTabSz="914423" rtl="0" eaLnBrk="1" latinLnBrk="0" hangingPunct="1">
        <a:defRPr sz="1800" kern="1200">
          <a:solidFill>
            <a:schemeClr val="tx1"/>
          </a:solidFill>
          <a:latin typeface="+mn-lt"/>
          <a:ea typeface="+mn-ea"/>
          <a:cs typeface="+mn-cs"/>
        </a:defRPr>
      </a:lvl3pPr>
      <a:lvl4pPr marL="1371635" algn="l" defTabSz="914423" rtl="0" eaLnBrk="1" latinLnBrk="0" hangingPunct="1">
        <a:defRPr sz="1800" kern="1200">
          <a:solidFill>
            <a:schemeClr val="tx1"/>
          </a:solidFill>
          <a:latin typeface="+mn-lt"/>
          <a:ea typeface="+mn-ea"/>
          <a:cs typeface="+mn-cs"/>
        </a:defRPr>
      </a:lvl4pPr>
      <a:lvl5pPr marL="1828845" algn="l" defTabSz="914423" rtl="0" eaLnBrk="1" latinLnBrk="0" hangingPunct="1">
        <a:defRPr sz="1800" kern="1200">
          <a:solidFill>
            <a:schemeClr val="tx1"/>
          </a:solidFill>
          <a:latin typeface="+mn-lt"/>
          <a:ea typeface="+mn-ea"/>
          <a:cs typeface="+mn-cs"/>
        </a:defRPr>
      </a:lvl5pPr>
      <a:lvl6pPr marL="2286058" algn="l" defTabSz="914423" rtl="0" eaLnBrk="1" latinLnBrk="0" hangingPunct="1">
        <a:defRPr sz="1800" kern="1200">
          <a:solidFill>
            <a:schemeClr val="tx1"/>
          </a:solidFill>
          <a:latin typeface="+mn-lt"/>
          <a:ea typeface="+mn-ea"/>
          <a:cs typeface="+mn-cs"/>
        </a:defRPr>
      </a:lvl6pPr>
      <a:lvl7pPr marL="2743268" algn="l" defTabSz="914423" rtl="0" eaLnBrk="1" latinLnBrk="0" hangingPunct="1">
        <a:defRPr sz="1800" kern="1200">
          <a:solidFill>
            <a:schemeClr val="tx1"/>
          </a:solidFill>
          <a:latin typeface="+mn-lt"/>
          <a:ea typeface="+mn-ea"/>
          <a:cs typeface="+mn-cs"/>
        </a:defRPr>
      </a:lvl7pPr>
      <a:lvl8pPr marL="3200480" algn="l" defTabSz="914423" rtl="0" eaLnBrk="1" latinLnBrk="0" hangingPunct="1">
        <a:defRPr sz="1800" kern="1200">
          <a:solidFill>
            <a:schemeClr val="tx1"/>
          </a:solidFill>
          <a:latin typeface="+mn-lt"/>
          <a:ea typeface="+mn-ea"/>
          <a:cs typeface="+mn-cs"/>
        </a:defRPr>
      </a:lvl8pPr>
      <a:lvl9pPr marL="3657692" algn="l" defTabSz="91442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5178107"/>
      </p:ext>
    </p:extLst>
  </p:cSld>
  <p:clrMap bg1="lt1" tx1="dk1" bg2="lt2" tx2="dk2" accent1="accent1" accent2="accent2" accent3="accent3" accent4="accent4" accent5="accent5" accent6="accent6" hlink="hlink" folHlink="folHlink"/>
  <p:sldLayoutIdLst>
    <p:sldLayoutId id="2147483685" r:id="rId1"/>
  </p:sldLayoutIdLst>
  <p:txStyles>
    <p:titleStyle>
      <a:lvl1pPr algn="l" defTabSz="914423"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5" indent="-228605" algn="l" defTabSz="914423"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18" indent="-228605" algn="l" defTabSz="91442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28" indent="-228605" algn="l" defTabSz="91442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40"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52"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63"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75"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85"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98"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23" rtl="0" eaLnBrk="1" latinLnBrk="0" hangingPunct="1">
        <a:defRPr sz="1800" kern="1200">
          <a:solidFill>
            <a:schemeClr val="tx1"/>
          </a:solidFill>
          <a:latin typeface="+mn-lt"/>
          <a:ea typeface="+mn-ea"/>
          <a:cs typeface="+mn-cs"/>
        </a:defRPr>
      </a:lvl1pPr>
      <a:lvl2pPr marL="457212" algn="l" defTabSz="914423" rtl="0" eaLnBrk="1" latinLnBrk="0" hangingPunct="1">
        <a:defRPr sz="1800" kern="1200">
          <a:solidFill>
            <a:schemeClr val="tx1"/>
          </a:solidFill>
          <a:latin typeface="+mn-lt"/>
          <a:ea typeface="+mn-ea"/>
          <a:cs typeface="+mn-cs"/>
        </a:defRPr>
      </a:lvl2pPr>
      <a:lvl3pPr marL="914423" algn="l" defTabSz="914423" rtl="0" eaLnBrk="1" latinLnBrk="0" hangingPunct="1">
        <a:defRPr sz="1800" kern="1200">
          <a:solidFill>
            <a:schemeClr val="tx1"/>
          </a:solidFill>
          <a:latin typeface="+mn-lt"/>
          <a:ea typeface="+mn-ea"/>
          <a:cs typeface="+mn-cs"/>
        </a:defRPr>
      </a:lvl3pPr>
      <a:lvl4pPr marL="1371635" algn="l" defTabSz="914423" rtl="0" eaLnBrk="1" latinLnBrk="0" hangingPunct="1">
        <a:defRPr sz="1800" kern="1200">
          <a:solidFill>
            <a:schemeClr val="tx1"/>
          </a:solidFill>
          <a:latin typeface="+mn-lt"/>
          <a:ea typeface="+mn-ea"/>
          <a:cs typeface="+mn-cs"/>
        </a:defRPr>
      </a:lvl4pPr>
      <a:lvl5pPr marL="1828845" algn="l" defTabSz="914423" rtl="0" eaLnBrk="1" latinLnBrk="0" hangingPunct="1">
        <a:defRPr sz="1800" kern="1200">
          <a:solidFill>
            <a:schemeClr val="tx1"/>
          </a:solidFill>
          <a:latin typeface="+mn-lt"/>
          <a:ea typeface="+mn-ea"/>
          <a:cs typeface="+mn-cs"/>
        </a:defRPr>
      </a:lvl5pPr>
      <a:lvl6pPr marL="2286058" algn="l" defTabSz="914423" rtl="0" eaLnBrk="1" latinLnBrk="0" hangingPunct="1">
        <a:defRPr sz="1800" kern="1200">
          <a:solidFill>
            <a:schemeClr val="tx1"/>
          </a:solidFill>
          <a:latin typeface="+mn-lt"/>
          <a:ea typeface="+mn-ea"/>
          <a:cs typeface="+mn-cs"/>
        </a:defRPr>
      </a:lvl6pPr>
      <a:lvl7pPr marL="2743268" algn="l" defTabSz="914423" rtl="0" eaLnBrk="1" latinLnBrk="0" hangingPunct="1">
        <a:defRPr sz="1800" kern="1200">
          <a:solidFill>
            <a:schemeClr val="tx1"/>
          </a:solidFill>
          <a:latin typeface="+mn-lt"/>
          <a:ea typeface="+mn-ea"/>
          <a:cs typeface="+mn-cs"/>
        </a:defRPr>
      </a:lvl7pPr>
      <a:lvl8pPr marL="3200480" algn="l" defTabSz="914423" rtl="0" eaLnBrk="1" latinLnBrk="0" hangingPunct="1">
        <a:defRPr sz="1800" kern="1200">
          <a:solidFill>
            <a:schemeClr val="tx1"/>
          </a:solidFill>
          <a:latin typeface="+mn-lt"/>
          <a:ea typeface="+mn-ea"/>
          <a:cs typeface="+mn-cs"/>
        </a:defRPr>
      </a:lvl8pPr>
      <a:lvl9pPr marL="3657692" algn="l" defTabSz="91442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0.emf"/><Relationship Id="rId4" Type="http://schemas.openxmlformats.org/officeDocument/2006/relationships/chart" Target="../charts/char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15.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image" Target="../media/image7.jpg"/><Relationship Id="rId4"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ángulo 20">
            <a:extLst>
              <a:ext uri="{FF2B5EF4-FFF2-40B4-BE49-F238E27FC236}">
                <a16:creationId xmlns:a16="http://schemas.microsoft.com/office/drawing/2014/main" id="{DE0BE0C7-684E-4F61-A728-97D9EBD3000B}"/>
              </a:ext>
            </a:extLst>
          </p:cNvPr>
          <p:cNvSpPr/>
          <p:nvPr/>
        </p:nvSpPr>
        <p:spPr>
          <a:xfrm>
            <a:off x="186147" y="143824"/>
            <a:ext cx="6279967" cy="6534564"/>
          </a:xfrm>
          <a:custGeom>
            <a:avLst/>
            <a:gdLst>
              <a:gd name="connsiteX0" fmla="*/ 0 w 6714308"/>
              <a:gd name="connsiteY0" fmla="*/ 0 h 3343049"/>
              <a:gd name="connsiteX1" fmla="*/ 6714308 w 6714308"/>
              <a:gd name="connsiteY1" fmla="*/ 0 h 3343049"/>
              <a:gd name="connsiteX2" fmla="*/ 6714308 w 6714308"/>
              <a:gd name="connsiteY2" fmla="*/ 3343049 h 3343049"/>
              <a:gd name="connsiteX3" fmla="*/ 0 w 6714308"/>
              <a:gd name="connsiteY3" fmla="*/ 3343049 h 3343049"/>
              <a:gd name="connsiteX4" fmla="*/ 0 w 6714308"/>
              <a:gd name="connsiteY4" fmla="*/ 0 h 3343049"/>
              <a:gd name="connsiteX0" fmla="*/ 0 w 6714308"/>
              <a:gd name="connsiteY0" fmla="*/ 0 h 3343049"/>
              <a:gd name="connsiteX1" fmla="*/ 6714308 w 6714308"/>
              <a:gd name="connsiteY1" fmla="*/ 0 h 3343049"/>
              <a:gd name="connsiteX2" fmla="*/ 3004457 w 6714308"/>
              <a:gd name="connsiteY2" fmla="*/ 3343049 h 3343049"/>
              <a:gd name="connsiteX3" fmla="*/ 0 w 6714308"/>
              <a:gd name="connsiteY3" fmla="*/ 3343049 h 3343049"/>
              <a:gd name="connsiteX4" fmla="*/ 0 w 6714308"/>
              <a:gd name="connsiteY4" fmla="*/ 0 h 3343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4308" h="3343049">
                <a:moveTo>
                  <a:pt x="0" y="0"/>
                </a:moveTo>
                <a:lnTo>
                  <a:pt x="6714308" y="0"/>
                </a:lnTo>
                <a:lnTo>
                  <a:pt x="3004457" y="3343049"/>
                </a:lnTo>
                <a:lnTo>
                  <a:pt x="0" y="3343049"/>
                </a:lnTo>
                <a:lnTo>
                  <a:pt x="0" y="0"/>
                </a:lnTo>
                <a:close/>
              </a:path>
            </a:pathLst>
          </a:custGeom>
          <a:blipFill>
            <a:blip r:embed="rId3"/>
            <a:stretch>
              <a:fillRect l="-42313" r="-5448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cs typeface="B Nazanin" panose="00000700000000000000" pitchFamily="2" charset="-78"/>
            </a:endParaRPr>
          </a:p>
        </p:txBody>
      </p:sp>
      <p:sp>
        <p:nvSpPr>
          <p:cNvPr id="3" name="平行四边形 7">
            <a:extLst>
              <a:ext uri="{FF2B5EF4-FFF2-40B4-BE49-F238E27FC236}">
                <a16:creationId xmlns:a16="http://schemas.microsoft.com/office/drawing/2014/main" id="{44678A20-5F09-4592-918E-8FB7A951068D}"/>
              </a:ext>
            </a:extLst>
          </p:cNvPr>
          <p:cNvSpPr/>
          <p:nvPr/>
        </p:nvSpPr>
        <p:spPr>
          <a:xfrm>
            <a:off x="2910194" y="0"/>
            <a:ext cx="4379938" cy="6864810"/>
          </a:xfrm>
          <a:prstGeom prst="parallelogram">
            <a:avLst>
              <a:gd name="adj" fmla="val 69883"/>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B Nazanin" panose="00000700000000000000" pitchFamily="2" charset="-78"/>
            </a:endParaRPr>
          </a:p>
        </p:txBody>
      </p:sp>
      <p:sp>
        <p:nvSpPr>
          <p:cNvPr id="52" name="CuadroTexto 5">
            <a:extLst>
              <a:ext uri="{FF2B5EF4-FFF2-40B4-BE49-F238E27FC236}">
                <a16:creationId xmlns:a16="http://schemas.microsoft.com/office/drawing/2014/main" id="{DEF54020-39BE-4622-9FC4-905A6357E49C}"/>
              </a:ext>
            </a:extLst>
          </p:cNvPr>
          <p:cNvSpPr txBox="1">
            <a:spLocks noChangeArrowheads="1"/>
          </p:cNvSpPr>
          <p:nvPr/>
        </p:nvSpPr>
        <p:spPr bwMode="auto">
          <a:xfrm>
            <a:off x="5365099" y="1983938"/>
            <a:ext cx="6436848"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a:endParaRPr lang="es-CO" altLang="es-CO" sz="5400" b="1" dirty="0">
              <a:solidFill>
                <a:srgbClr val="24416C"/>
              </a:solidFill>
              <a:latin typeface="Bebas" pitchFamily="2" charset="0"/>
              <a:cs typeface="B Nazanin" panose="00000700000000000000" pitchFamily="2" charset="-78"/>
            </a:endParaRPr>
          </a:p>
          <a:p>
            <a:pPr algn="r"/>
            <a:r>
              <a:rPr lang="fa-IR" altLang="es-CO" sz="5400" b="1" dirty="0">
                <a:solidFill>
                  <a:srgbClr val="24416C"/>
                </a:solidFill>
                <a:latin typeface="Bebas" pitchFamily="2" charset="0"/>
                <a:cs typeface="B Nazanin" panose="00000700000000000000" pitchFamily="2" charset="-78"/>
              </a:rPr>
              <a:t>تم : مبانی‌ و روش‌های‌ طراحی‌ شهری‌</a:t>
            </a:r>
            <a:endParaRPr lang="es-CO" altLang="es-CO" sz="5400" b="1" dirty="0">
              <a:solidFill>
                <a:srgbClr val="24416C"/>
              </a:solidFill>
              <a:latin typeface="Bebas" pitchFamily="2" charset="0"/>
              <a:cs typeface="B Nazanin" panose="00000700000000000000" pitchFamily="2" charset="-78"/>
            </a:endParaRPr>
          </a:p>
        </p:txBody>
      </p:sp>
      <p:grpSp>
        <p:nvGrpSpPr>
          <p:cNvPr id="58" name="Grupo 57">
            <a:extLst>
              <a:ext uri="{FF2B5EF4-FFF2-40B4-BE49-F238E27FC236}">
                <a16:creationId xmlns:a16="http://schemas.microsoft.com/office/drawing/2014/main" id="{54E6181C-01AC-4F6E-BF59-0E845EC7E275}"/>
              </a:ext>
            </a:extLst>
          </p:cNvPr>
          <p:cNvGrpSpPr/>
          <p:nvPr/>
        </p:nvGrpSpPr>
        <p:grpSpPr>
          <a:xfrm>
            <a:off x="1" y="5078431"/>
            <a:ext cx="12192452" cy="1786379"/>
            <a:chOff x="-1" y="4914309"/>
            <a:chExt cx="12169007" cy="1786379"/>
          </a:xfrm>
          <a:solidFill>
            <a:srgbClr val="0070C0"/>
          </a:solidFill>
        </p:grpSpPr>
        <p:sp>
          <p:nvSpPr>
            <p:cNvPr id="59" name="Freeform 84614">
              <a:extLst>
                <a:ext uri="{FF2B5EF4-FFF2-40B4-BE49-F238E27FC236}">
                  <a16:creationId xmlns:a16="http://schemas.microsoft.com/office/drawing/2014/main" id="{EBD258E3-479E-49D9-8C23-B03DE0021C35}"/>
                </a:ext>
              </a:extLst>
            </p:cNvPr>
            <p:cNvSpPr>
              <a:spLocks/>
            </p:cNvSpPr>
            <p:nvPr userDrawn="1"/>
          </p:nvSpPr>
          <p:spPr bwMode="auto">
            <a:xfrm>
              <a:off x="-1" y="5758777"/>
              <a:ext cx="12169007" cy="941911"/>
            </a:xfrm>
            <a:custGeom>
              <a:avLst/>
              <a:gdLst>
                <a:gd name="T0" fmla="*/ 3737 w 3737"/>
                <a:gd name="T1" fmla="*/ 287 h 287"/>
                <a:gd name="T2" fmla="*/ 3737 w 3737"/>
                <a:gd name="T3" fmla="*/ 53 h 287"/>
                <a:gd name="T4" fmla="*/ 3737 w 3737"/>
                <a:gd name="T5" fmla="*/ 46 h 287"/>
                <a:gd name="T6" fmla="*/ 3730 w 3737"/>
                <a:gd name="T7" fmla="*/ 44 h 287"/>
                <a:gd name="T8" fmla="*/ 3623 w 3737"/>
                <a:gd name="T9" fmla="*/ 5 h 287"/>
                <a:gd name="T10" fmla="*/ 3610 w 3737"/>
                <a:gd name="T11" fmla="*/ 0 h 287"/>
                <a:gd name="T12" fmla="*/ 3610 w 3737"/>
                <a:gd name="T13" fmla="*/ 14 h 287"/>
                <a:gd name="T14" fmla="*/ 3610 w 3737"/>
                <a:gd name="T15" fmla="*/ 277 h 287"/>
                <a:gd name="T16" fmla="*/ 3620 w 3737"/>
                <a:gd name="T17" fmla="*/ 277 h 287"/>
                <a:gd name="T18" fmla="*/ 3620 w 3737"/>
                <a:gd name="T19" fmla="*/ 267 h 287"/>
                <a:gd name="T20" fmla="*/ 3593 w 3737"/>
                <a:gd name="T21" fmla="*/ 267 h 287"/>
                <a:gd name="T22" fmla="*/ 3593 w 3737"/>
                <a:gd name="T23" fmla="*/ 277 h 287"/>
                <a:gd name="T24" fmla="*/ 3603 w 3737"/>
                <a:gd name="T25" fmla="*/ 277 h 287"/>
                <a:gd name="T26" fmla="*/ 3603 w 3737"/>
                <a:gd name="T27" fmla="*/ 95 h 287"/>
                <a:gd name="T28" fmla="*/ 3603 w 3737"/>
                <a:gd name="T29" fmla="*/ 86 h 287"/>
                <a:gd name="T30" fmla="*/ 3595 w 3737"/>
                <a:gd name="T31" fmla="*/ 85 h 287"/>
                <a:gd name="T32" fmla="*/ 3490 w 3737"/>
                <a:gd name="T33" fmla="*/ 67 h 287"/>
                <a:gd name="T34" fmla="*/ 3478 w 3737"/>
                <a:gd name="T35" fmla="*/ 65 h 287"/>
                <a:gd name="T36" fmla="*/ 3478 w 3737"/>
                <a:gd name="T37" fmla="*/ 76 h 287"/>
                <a:gd name="T38" fmla="*/ 3478 w 3737"/>
                <a:gd name="T39" fmla="*/ 277 h 287"/>
                <a:gd name="T40" fmla="*/ 3488 w 3737"/>
                <a:gd name="T41" fmla="*/ 277 h 287"/>
                <a:gd name="T42" fmla="*/ 3488 w 3737"/>
                <a:gd name="T43" fmla="*/ 267 h 287"/>
                <a:gd name="T44" fmla="*/ 0 w 3737"/>
                <a:gd name="T45" fmla="*/ 267 h 287"/>
                <a:gd name="T46" fmla="*/ 0 w 3737"/>
                <a:gd name="T47" fmla="*/ 287 h 287"/>
                <a:gd name="T48" fmla="*/ 3488 w 3737"/>
                <a:gd name="T49" fmla="*/ 287 h 287"/>
                <a:gd name="T50" fmla="*/ 3498 w 3737"/>
                <a:gd name="T51" fmla="*/ 287 h 287"/>
                <a:gd name="T52" fmla="*/ 3498 w 3737"/>
                <a:gd name="T53" fmla="*/ 277 h 287"/>
                <a:gd name="T54" fmla="*/ 3498 w 3737"/>
                <a:gd name="T55" fmla="*/ 76 h 287"/>
                <a:gd name="T56" fmla="*/ 3488 w 3737"/>
                <a:gd name="T57" fmla="*/ 76 h 287"/>
                <a:gd name="T58" fmla="*/ 3486 w 3737"/>
                <a:gd name="T59" fmla="*/ 86 h 287"/>
                <a:gd name="T60" fmla="*/ 3592 w 3737"/>
                <a:gd name="T61" fmla="*/ 105 h 287"/>
                <a:gd name="T62" fmla="*/ 3593 w 3737"/>
                <a:gd name="T63" fmla="*/ 95 h 287"/>
                <a:gd name="T64" fmla="*/ 3583 w 3737"/>
                <a:gd name="T65" fmla="*/ 95 h 287"/>
                <a:gd name="T66" fmla="*/ 3583 w 3737"/>
                <a:gd name="T67" fmla="*/ 277 h 287"/>
                <a:gd name="T68" fmla="*/ 3583 w 3737"/>
                <a:gd name="T69" fmla="*/ 287 h 287"/>
                <a:gd name="T70" fmla="*/ 3593 w 3737"/>
                <a:gd name="T71" fmla="*/ 287 h 287"/>
                <a:gd name="T72" fmla="*/ 3620 w 3737"/>
                <a:gd name="T73" fmla="*/ 287 h 287"/>
                <a:gd name="T74" fmla="*/ 3630 w 3737"/>
                <a:gd name="T75" fmla="*/ 287 h 287"/>
                <a:gd name="T76" fmla="*/ 3630 w 3737"/>
                <a:gd name="T77" fmla="*/ 277 h 287"/>
                <a:gd name="T78" fmla="*/ 3630 w 3737"/>
                <a:gd name="T79" fmla="*/ 14 h 287"/>
                <a:gd name="T80" fmla="*/ 3620 w 3737"/>
                <a:gd name="T81" fmla="*/ 14 h 287"/>
                <a:gd name="T82" fmla="*/ 3616 w 3737"/>
                <a:gd name="T83" fmla="*/ 24 h 287"/>
                <a:gd name="T84" fmla="*/ 3724 w 3737"/>
                <a:gd name="T85" fmla="*/ 62 h 287"/>
                <a:gd name="T86" fmla="*/ 3727 w 3737"/>
                <a:gd name="T87" fmla="*/ 53 h 287"/>
                <a:gd name="T88" fmla="*/ 3717 w 3737"/>
                <a:gd name="T89" fmla="*/ 53 h 287"/>
                <a:gd name="T90" fmla="*/ 3717 w 3737"/>
                <a:gd name="T91" fmla="*/ 287 h 287"/>
                <a:gd name="T92" fmla="*/ 3737 w 3737"/>
                <a:gd name="T93" fmla="*/ 287 h 287"/>
                <a:gd name="connsiteX0" fmla="*/ 10000 w 10000"/>
                <a:gd name="connsiteY0" fmla="*/ 10000 h 10000"/>
                <a:gd name="connsiteX1" fmla="*/ 10000 w 10000"/>
                <a:gd name="connsiteY1" fmla="*/ 1847 h 10000"/>
                <a:gd name="connsiteX2" fmla="*/ 10000 w 10000"/>
                <a:gd name="connsiteY2" fmla="*/ 1603 h 10000"/>
                <a:gd name="connsiteX3" fmla="*/ 9981 w 10000"/>
                <a:gd name="connsiteY3" fmla="*/ 1533 h 10000"/>
                <a:gd name="connsiteX4" fmla="*/ 9695 w 10000"/>
                <a:gd name="connsiteY4" fmla="*/ 174 h 10000"/>
                <a:gd name="connsiteX5" fmla="*/ 9660 w 10000"/>
                <a:gd name="connsiteY5" fmla="*/ 0 h 10000"/>
                <a:gd name="connsiteX6" fmla="*/ 9660 w 10000"/>
                <a:gd name="connsiteY6" fmla="*/ 488 h 10000"/>
                <a:gd name="connsiteX7" fmla="*/ 9660 w 10000"/>
                <a:gd name="connsiteY7" fmla="*/ 9652 h 10000"/>
                <a:gd name="connsiteX8" fmla="*/ 9687 w 10000"/>
                <a:gd name="connsiteY8" fmla="*/ 9652 h 10000"/>
                <a:gd name="connsiteX9" fmla="*/ 9687 w 10000"/>
                <a:gd name="connsiteY9" fmla="*/ 9303 h 10000"/>
                <a:gd name="connsiteX10" fmla="*/ 9615 w 10000"/>
                <a:gd name="connsiteY10" fmla="*/ 9303 h 10000"/>
                <a:gd name="connsiteX11" fmla="*/ 9615 w 10000"/>
                <a:gd name="connsiteY11" fmla="*/ 9652 h 10000"/>
                <a:gd name="connsiteX12" fmla="*/ 9641 w 10000"/>
                <a:gd name="connsiteY12" fmla="*/ 9652 h 10000"/>
                <a:gd name="connsiteX13" fmla="*/ 9641 w 10000"/>
                <a:gd name="connsiteY13" fmla="*/ 3310 h 10000"/>
                <a:gd name="connsiteX14" fmla="*/ 9641 w 10000"/>
                <a:gd name="connsiteY14" fmla="*/ 2997 h 10000"/>
                <a:gd name="connsiteX15" fmla="*/ 9620 w 10000"/>
                <a:gd name="connsiteY15" fmla="*/ 2962 h 10000"/>
                <a:gd name="connsiteX16" fmla="*/ 9339 w 10000"/>
                <a:gd name="connsiteY16" fmla="*/ 2334 h 10000"/>
                <a:gd name="connsiteX17" fmla="*/ 9307 w 10000"/>
                <a:gd name="connsiteY17" fmla="*/ 2265 h 10000"/>
                <a:gd name="connsiteX18" fmla="*/ 9307 w 10000"/>
                <a:gd name="connsiteY18" fmla="*/ 2648 h 10000"/>
                <a:gd name="connsiteX19" fmla="*/ 9307 w 10000"/>
                <a:gd name="connsiteY19" fmla="*/ 9652 h 10000"/>
                <a:gd name="connsiteX20" fmla="*/ 9334 w 10000"/>
                <a:gd name="connsiteY20" fmla="*/ 9652 h 10000"/>
                <a:gd name="connsiteX21" fmla="*/ 9334 w 10000"/>
                <a:gd name="connsiteY21" fmla="*/ 9303 h 10000"/>
                <a:gd name="connsiteX22" fmla="*/ 0 w 10000"/>
                <a:gd name="connsiteY22" fmla="*/ 9303 h 10000"/>
                <a:gd name="connsiteX23" fmla="*/ 0 w 10000"/>
                <a:gd name="connsiteY23" fmla="*/ 10000 h 10000"/>
                <a:gd name="connsiteX24" fmla="*/ 9334 w 10000"/>
                <a:gd name="connsiteY24" fmla="*/ 10000 h 10000"/>
                <a:gd name="connsiteX25" fmla="*/ 9360 w 10000"/>
                <a:gd name="connsiteY25" fmla="*/ 10000 h 10000"/>
                <a:gd name="connsiteX26" fmla="*/ 9360 w 10000"/>
                <a:gd name="connsiteY26" fmla="*/ 9652 h 10000"/>
                <a:gd name="connsiteX27" fmla="*/ 9360 w 10000"/>
                <a:gd name="connsiteY27" fmla="*/ 2648 h 10000"/>
                <a:gd name="connsiteX28" fmla="*/ 9359 w 10000"/>
                <a:gd name="connsiteY28" fmla="*/ 3012 h 10000"/>
                <a:gd name="connsiteX29" fmla="*/ 9328 w 10000"/>
                <a:gd name="connsiteY29" fmla="*/ 2997 h 10000"/>
                <a:gd name="connsiteX30" fmla="*/ 9612 w 10000"/>
                <a:gd name="connsiteY30" fmla="*/ 3659 h 10000"/>
                <a:gd name="connsiteX31" fmla="*/ 9615 w 10000"/>
                <a:gd name="connsiteY31" fmla="*/ 3310 h 10000"/>
                <a:gd name="connsiteX32" fmla="*/ 9588 w 10000"/>
                <a:gd name="connsiteY32" fmla="*/ 3310 h 10000"/>
                <a:gd name="connsiteX33" fmla="*/ 9588 w 10000"/>
                <a:gd name="connsiteY33" fmla="*/ 9652 h 10000"/>
                <a:gd name="connsiteX34" fmla="*/ 9588 w 10000"/>
                <a:gd name="connsiteY34" fmla="*/ 10000 h 10000"/>
                <a:gd name="connsiteX35" fmla="*/ 9615 w 10000"/>
                <a:gd name="connsiteY35" fmla="*/ 10000 h 10000"/>
                <a:gd name="connsiteX36" fmla="*/ 9687 w 10000"/>
                <a:gd name="connsiteY36" fmla="*/ 10000 h 10000"/>
                <a:gd name="connsiteX37" fmla="*/ 9714 w 10000"/>
                <a:gd name="connsiteY37" fmla="*/ 10000 h 10000"/>
                <a:gd name="connsiteX38" fmla="*/ 9714 w 10000"/>
                <a:gd name="connsiteY38" fmla="*/ 9652 h 10000"/>
                <a:gd name="connsiteX39" fmla="*/ 9714 w 10000"/>
                <a:gd name="connsiteY39" fmla="*/ 488 h 10000"/>
                <a:gd name="connsiteX40" fmla="*/ 9687 w 10000"/>
                <a:gd name="connsiteY40" fmla="*/ 488 h 10000"/>
                <a:gd name="connsiteX41" fmla="*/ 9676 w 10000"/>
                <a:gd name="connsiteY41" fmla="*/ 836 h 10000"/>
                <a:gd name="connsiteX42" fmla="*/ 9965 w 10000"/>
                <a:gd name="connsiteY42" fmla="*/ 2160 h 10000"/>
                <a:gd name="connsiteX43" fmla="*/ 9973 w 10000"/>
                <a:gd name="connsiteY43" fmla="*/ 1847 h 10000"/>
                <a:gd name="connsiteX44" fmla="*/ 9946 w 10000"/>
                <a:gd name="connsiteY44" fmla="*/ 1847 h 10000"/>
                <a:gd name="connsiteX45" fmla="*/ 9946 w 10000"/>
                <a:gd name="connsiteY45" fmla="*/ 10000 h 10000"/>
                <a:gd name="connsiteX46" fmla="*/ 10000 w 10000"/>
                <a:gd name="connsiteY46" fmla="*/ 10000 h 10000"/>
                <a:gd name="connsiteX0" fmla="*/ 10000 w 10000"/>
                <a:gd name="connsiteY0" fmla="*/ 10000 h 10000"/>
                <a:gd name="connsiteX1" fmla="*/ 10000 w 10000"/>
                <a:gd name="connsiteY1" fmla="*/ 1847 h 10000"/>
                <a:gd name="connsiteX2" fmla="*/ 10000 w 10000"/>
                <a:gd name="connsiteY2" fmla="*/ 1603 h 10000"/>
                <a:gd name="connsiteX3" fmla="*/ 9981 w 10000"/>
                <a:gd name="connsiteY3" fmla="*/ 1533 h 10000"/>
                <a:gd name="connsiteX4" fmla="*/ 9695 w 10000"/>
                <a:gd name="connsiteY4" fmla="*/ 174 h 10000"/>
                <a:gd name="connsiteX5" fmla="*/ 9660 w 10000"/>
                <a:gd name="connsiteY5" fmla="*/ 0 h 10000"/>
                <a:gd name="connsiteX6" fmla="*/ 9660 w 10000"/>
                <a:gd name="connsiteY6" fmla="*/ 488 h 10000"/>
                <a:gd name="connsiteX7" fmla="*/ 9660 w 10000"/>
                <a:gd name="connsiteY7" fmla="*/ 9652 h 10000"/>
                <a:gd name="connsiteX8" fmla="*/ 9687 w 10000"/>
                <a:gd name="connsiteY8" fmla="*/ 9652 h 10000"/>
                <a:gd name="connsiteX9" fmla="*/ 9687 w 10000"/>
                <a:gd name="connsiteY9" fmla="*/ 9303 h 10000"/>
                <a:gd name="connsiteX10" fmla="*/ 9615 w 10000"/>
                <a:gd name="connsiteY10" fmla="*/ 9303 h 10000"/>
                <a:gd name="connsiteX11" fmla="*/ 9615 w 10000"/>
                <a:gd name="connsiteY11" fmla="*/ 9652 h 10000"/>
                <a:gd name="connsiteX12" fmla="*/ 9641 w 10000"/>
                <a:gd name="connsiteY12" fmla="*/ 9652 h 10000"/>
                <a:gd name="connsiteX13" fmla="*/ 9641 w 10000"/>
                <a:gd name="connsiteY13" fmla="*/ 3310 h 10000"/>
                <a:gd name="connsiteX14" fmla="*/ 9641 w 10000"/>
                <a:gd name="connsiteY14" fmla="*/ 2997 h 10000"/>
                <a:gd name="connsiteX15" fmla="*/ 9620 w 10000"/>
                <a:gd name="connsiteY15" fmla="*/ 2962 h 10000"/>
                <a:gd name="connsiteX16" fmla="*/ 9339 w 10000"/>
                <a:gd name="connsiteY16" fmla="*/ 2334 h 10000"/>
                <a:gd name="connsiteX17" fmla="*/ 9307 w 10000"/>
                <a:gd name="connsiteY17" fmla="*/ 2265 h 10000"/>
                <a:gd name="connsiteX18" fmla="*/ 9307 w 10000"/>
                <a:gd name="connsiteY18" fmla="*/ 2648 h 10000"/>
                <a:gd name="connsiteX19" fmla="*/ 9307 w 10000"/>
                <a:gd name="connsiteY19" fmla="*/ 9652 h 10000"/>
                <a:gd name="connsiteX20" fmla="*/ 9334 w 10000"/>
                <a:gd name="connsiteY20" fmla="*/ 9652 h 10000"/>
                <a:gd name="connsiteX21" fmla="*/ 9334 w 10000"/>
                <a:gd name="connsiteY21" fmla="*/ 9303 h 10000"/>
                <a:gd name="connsiteX22" fmla="*/ 0 w 10000"/>
                <a:gd name="connsiteY22" fmla="*/ 9303 h 10000"/>
                <a:gd name="connsiteX23" fmla="*/ 0 w 10000"/>
                <a:gd name="connsiteY23" fmla="*/ 10000 h 10000"/>
                <a:gd name="connsiteX24" fmla="*/ 9334 w 10000"/>
                <a:gd name="connsiteY24" fmla="*/ 10000 h 10000"/>
                <a:gd name="connsiteX25" fmla="*/ 9360 w 10000"/>
                <a:gd name="connsiteY25" fmla="*/ 10000 h 10000"/>
                <a:gd name="connsiteX26" fmla="*/ 9360 w 10000"/>
                <a:gd name="connsiteY26" fmla="*/ 9652 h 10000"/>
                <a:gd name="connsiteX27" fmla="*/ 9360 w 10000"/>
                <a:gd name="connsiteY27" fmla="*/ 2972 h 10000"/>
                <a:gd name="connsiteX28" fmla="*/ 9359 w 10000"/>
                <a:gd name="connsiteY28" fmla="*/ 3012 h 10000"/>
                <a:gd name="connsiteX29" fmla="*/ 9328 w 10000"/>
                <a:gd name="connsiteY29" fmla="*/ 2997 h 10000"/>
                <a:gd name="connsiteX30" fmla="*/ 9612 w 10000"/>
                <a:gd name="connsiteY30" fmla="*/ 3659 h 10000"/>
                <a:gd name="connsiteX31" fmla="*/ 9615 w 10000"/>
                <a:gd name="connsiteY31" fmla="*/ 3310 h 10000"/>
                <a:gd name="connsiteX32" fmla="*/ 9588 w 10000"/>
                <a:gd name="connsiteY32" fmla="*/ 3310 h 10000"/>
                <a:gd name="connsiteX33" fmla="*/ 9588 w 10000"/>
                <a:gd name="connsiteY33" fmla="*/ 9652 h 10000"/>
                <a:gd name="connsiteX34" fmla="*/ 9588 w 10000"/>
                <a:gd name="connsiteY34" fmla="*/ 10000 h 10000"/>
                <a:gd name="connsiteX35" fmla="*/ 9615 w 10000"/>
                <a:gd name="connsiteY35" fmla="*/ 10000 h 10000"/>
                <a:gd name="connsiteX36" fmla="*/ 9687 w 10000"/>
                <a:gd name="connsiteY36" fmla="*/ 10000 h 10000"/>
                <a:gd name="connsiteX37" fmla="*/ 9714 w 10000"/>
                <a:gd name="connsiteY37" fmla="*/ 10000 h 10000"/>
                <a:gd name="connsiteX38" fmla="*/ 9714 w 10000"/>
                <a:gd name="connsiteY38" fmla="*/ 9652 h 10000"/>
                <a:gd name="connsiteX39" fmla="*/ 9714 w 10000"/>
                <a:gd name="connsiteY39" fmla="*/ 488 h 10000"/>
                <a:gd name="connsiteX40" fmla="*/ 9687 w 10000"/>
                <a:gd name="connsiteY40" fmla="*/ 488 h 10000"/>
                <a:gd name="connsiteX41" fmla="*/ 9676 w 10000"/>
                <a:gd name="connsiteY41" fmla="*/ 836 h 10000"/>
                <a:gd name="connsiteX42" fmla="*/ 9965 w 10000"/>
                <a:gd name="connsiteY42" fmla="*/ 2160 h 10000"/>
                <a:gd name="connsiteX43" fmla="*/ 9973 w 10000"/>
                <a:gd name="connsiteY43" fmla="*/ 1847 h 10000"/>
                <a:gd name="connsiteX44" fmla="*/ 9946 w 10000"/>
                <a:gd name="connsiteY44" fmla="*/ 1847 h 10000"/>
                <a:gd name="connsiteX45" fmla="*/ 9946 w 10000"/>
                <a:gd name="connsiteY45" fmla="*/ 10000 h 10000"/>
                <a:gd name="connsiteX46" fmla="*/ 10000 w 10000"/>
                <a:gd name="connsiteY46" fmla="*/ 10000 h 10000"/>
                <a:gd name="connsiteX0" fmla="*/ 10000 w 10000"/>
                <a:gd name="connsiteY0" fmla="*/ 10000 h 10000"/>
                <a:gd name="connsiteX1" fmla="*/ 10000 w 10000"/>
                <a:gd name="connsiteY1" fmla="*/ 1847 h 10000"/>
                <a:gd name="connsiteX2" fmla="*/ 10000 w 10000"/>
                <a:gd name="connsiteY2" fmla="*/ 1603 h 10000"/>
                <a:gd name="connsiteX3" fmla="*/ 9981 w 10000"/>
                <a:gd name="connsiteY3" fmla="*/ 1533 h 10000"/>
                <a:gd name="connsiteX4" fmla="*/ 9695 w 10000"/>
                <a:gd name="connsiteY4" fmla="*/ 174 h 10000"/>
                <a:gd name="connsiteX5" fmla="*/ 9660 w 10000"/>
                <a:gd name="connsiteY5" fmla="*/ 0 h 10000"/>
                <a:gd name="connsiteX6" fmla="*/ 9660 w 10000"/>
                <a:gd name="connsiteY6" fmla="*/ 488 h 10000"/>
                <a:gd name="connsiteX7" fmla="*/ 9660 w 10000"/>
                <a:gd name="connsiteY7" fmla="*/ 9652 h 10000"/>
                <a:gd name="connsiteX8" fmla="*/ 9687 w 10000"/>
                <a:gd name="connsiteY8" fmla="*/ 9652 h 10000"/>
                <a:gd name="connsiteX9" fmla="*/ 9687 w 10000"/>
                <a:gd name="connsiteY9" fmla="*/ 9303 h 10000"/>
                <a:gd name="connsiteX10" fmla="*/ 9615 w 10000"/>
                <a:gd name="connsiteY10" fmla="*/ 9303 h 10000"/>
                <a:gd name="connsiteX11" fmla="*/ 9615 w 10000"/>
                <a:gd name="connsiteY11" fmla="*/ 9652 h 10000"/>
                <a:gd name="connsiteX12" fmla="*/ 9641 w 10000"/>
                <a:gd name="connsiteY12" fmla="*/ 9652 h 10000"/>
                <a:gd name="connsiteX13" fmla="*/ 9641 w 10000"/>
                <a:gd name="connsiteY13" fmla="*/ 3310 h 10000"/>
                <a:gd name="connsiteX14" fmla="*/ 9641 w 10000"/>
                <a:gd name="connsiteY14" fmla="*/ 2997 h 10000"/>
                <a:gd name="connsiteX15" fmla="*/ 9620 w 10000"/>
                <a:gd name="connsiteY15" fmla="*/ 2962 h 10000"/>
                <a:gd name="connsiteX16" fmla="*/ 9339 w 10000"/>
                <a:gd name="connsiteY16" fmla="*/ 2334 h 10000"/>
                <a:gd name="connsiteX17" fmla="*/ 9307 w 10000"/>
                <a:gd name="connsiteY17" fmla="*/ 2265 h 10000"/>
                <a:gd name="connsiteX18" fmla="*/ 9307 w 10000"/>
                <a:gd name="connsiteY18" fmla="*/ 2648 h 10000"/>
                <a:gd name="connsiteX19" fmla="*/ 9307 w 10000"/>
                <a:gd name="connsiteY19" fmla="*/ 9652 h 10000"/>
                <a:gd name="connsiteX20" fmla="*/ 9334 w 10000"/>
                <a:gd name="connsiteY20" fmla="*/ 9652 h 10000"/>
                <a:gd name="connsiteX21" fmla="*/ 9334 w 10000"/>
                <a:gd name="connsiteY21" fmla="*/ 9303 h 10000"/>
                <a:gd name="connsiteX22" fmla="*/ 0 w 10000"/>
                <a:gd name="connsiteY22" fmla="*/ 9303 h 10000"/>
                <a:gd name="connsiteX23" fmla="*/ 0 w 10000"/>
                <a:gd name="connsiteY23" fmla="*/ 10000 h 10000"/>
                <a:gd name="connsiteX24" fmla="*/ 9334 w 10000"/>
                <a:gd name="connsiteY24" fmla="*/ 10000 h 10000"/>
                <a:gd name="connsiteX25" fmla="*/ 9360 w 10000"/>
                <a:gd name="connsiteY25" fmla="*/ 10000 h 10000"/>
                <a:gd name="connsiteX26" fmla="*/ 9360 w 10000"/>
                <a:gd name="connsiteY26" fmla="*/ 9652 h 10000"/>
                <a:gd name="connsiteX27" fmla="*/ 9360 w 10000"/>
                <a:gd name="connsiteY27" fmla="*/ 2972 h 10000"/>
                <a:gd name="connsiteX28" fmla="*/ 9359 w 10000"/>
                <a:gd name="connsiteY28" fmla="*/ 3012 h 10000"/>
                <a:gd name="connsiteX29" fmla="*/ 9328 w 10000"/>
                <a:gd name="connsiteY29" fmla="*/ 2997 h 10000"/>
                <a:gd name="connsiteX30" fmla="*/ 9612 w 10000"/>
                <a:gd name="connsiteY30" fmla="*/ 3659 h 10000"/>
                <a:gd name="connsiteX31" fmla="*/ 9615 w 10000"/>
                <a:gd name="connsiteY31" fmla="*/ 3310 h 10000"/>
                <a:gd name="connsiteX32" fmla="*/ 9588 w 10000"/>
                <a:gd name="connsiteY32" fmla="*/ 3310 h 10000"/>
                <a:gd name="connsiteX33" fmla="*/ 9588 w 10000"/>
                <a:gd name="connsiteY33" fmla="*/ 9652 h 10000"/>
                <a:gd name="connsiteX34" fmla="*/ 9588 w 10000"/>
                <a:gd name="connsiteY34" fmla="*/ 10000 h 10000"/>
                <a:gd name="connsiteX35" fmla="*/ 9615 w 10000"/>
                <a:gd name="connsiteY35" fmla="*/ 10000 h 10000"/>
                <a:gd name="connsiteX36" fmla="*/ 9687 w 10000"/>
                <a:gd name="connsiteY36" fmla="*/ 10000 h 10000"/>
                <a:gd name="connsiteX37" fmla="*/ 9714 w 10000"/>
                <a:gd name="connsiteY37" fmla="*/ 10000 h 10000"/>
                <a:gd name="connsiteX38" fmla="*/ 9714 w 10000"/>
                <a:gd name="connsiteY38" fmla="*/ 9652 h 10000"/>
                <a:gd name="connsiteX39" fmla="*/ 9714 w 10000"/>
                <a:gd name="connsiteY39" fmla="*/ 488 h 10000"/>
                <a:gd name="connsiteX40" fmla="*/ 9687 w 10000"/>
                <a:gd name="connsiteY40" fmla="*/ 488 h 10000"/>
                <a:gd name="connsiteX41" fmla="*/ 9676 w 10000"/>
                <a:gd name="connsiteY41" fmla="*/ 836 h 10000"/>
                <a:gd name="connsiteX42" fmla="*/ 9965 w 10000"/>
                <a:gd name="connsiteY42" fmla="*/ 2160 h 10000"/>
                <a:gd name="connsiteX43" fmla="*/ 9973 w 10000"/>
                <a:gd name="connsiteY43" fmla="*/ 1847 h 10000"/>
                <a:gd name="connsiteX44" fmla="*/ 9946 w 10000"/>
                <a:gd name="connsiteY44" fmla="*/ 1847 h 10000"/>
                <a:gd name="connsiteX45" fmla="*/ 9946 w 10000"/>
                <a:gd name="connsiteY45" fmla="*/ 10000 h 10000"/>
                <a:gd name="connsiteX46" fmla="*/ 10000 w 10000"/>
                <a:gd name="connsiteY46" fmla="*/ 10000 h 10000"/>
                <a:gd name="connsiteX0" fmla="*/ 10000 w 10000"/>
                <a:gd name="connsiteY0" fmla="*/ 10000 h 10000"/>
                <a:gd name="connsiteX1" fmla="*/ 10000 w 10000"/>
                <a:gd name="connsiteY1" fmla="*/ 1847 h 10000"/>
                <a:gd name="connsiteX2" fmla="*/ 10000 w 10000"/>
                <a:gd name="connsiteY2" fmla="*/ 1603 h 10000"/>
                <a:gd name="connsiteX3" fmla="*/ 9981 w 10000"/>
                <a:gd name="connsiteY3" fmla="*/ 1533 h 10000"/>
                <a:gd name="connsiteX4" fmla="*/ 9695 w 10000"/>
                <a:gd name="connsiteY4" fmla="*/ 174 h 10000"/>
                <a:gd name="connsiteX5" fmla="*/ 9660 w 10000"/>
                <a:gd name="connsiteY5" fmla="*/ 0 h 10000"/>
                <a:gd name="connsiteX6" fmla="*/ 9660 w 10000"/>
                <a:gd name="connsiteY6" fmla="*/ 488 h 10000"/>
                <a:gd name="connsiteX7" fmla="*/ 9660 w 10000"/>
                <a:gd name="connsiteY7" fmla="*/ 9652 h 10000"/>
                <a:gd name="connsiteX8" fmla="*/ 9687 w 10000"/>
                <a:gd name="connsiteY8" fmla="*/ 9652 h 10000"/>
                <a:gd name="connsiteX9" fmla="*/ 9687 w 10000"/>
                <a:gd name="connsiteY9" fmla="*/ 9303 h 10000"/>
                <a:gd name="connsiteX10" fmla="*/ 9615 w 10000"/>
                <a:gd name="connsiteY10" fmla="*/ 9303 h 10000"/>
                <a:gd name="connsiteX11" fmla="*/ 9615 w 10000"/>
                <a:gd name="connsiteY11" fmla="*/ 9652 h 10000"/>
                <a:gd name="connsiteX12" fmla="*/ 9641 w 10000"/>
                <a:gd name="connsiteY12" fmla="*/ 9652 h 10000"/>
                <a:gd name="connsiteX13" fmla="*/ 9641 w 10000"/>
                <a:gd name="connsiteY13" fmla="*/ 3310 h 10000"/>
                <a:gd name="connsiteX14" fmla="*/ 9641 w 10000"/>
                <a:gd name="connsiteY14" fmla="*/ 2997 h 10000"/>
                <a:gd name="connsiteX15" fmla="*/ 9620 w 10000"/>
                <a:gd name="connsiteY15" fmla="*/ 2962 h 10000"/>
                <a:gd name="connsiteX16" fmla="*/ 9339 w 10000"/>
                <a:gd name="connsiteY16" fmla="*/ 2334 h 10000"/>
                <a:gd name="connsiteX17" fmla="*/ 9307 w 10000"/>
                <a:gd name="connsiteY17" fmla="*/ 2265 h 10000"/>
                <a:gd name="connsiteX18" fmla="*/ 9307 w 10000"/>
                <a:gd name="connsiteY18" fmla="*/ 2648 h 10000"/>
                <a:gd name="connsiteX19" fmla="*/ 9307 w 10000"/>
                <a:gd name="connsiteY19" fmla="*/ 9652 h 10000"/>
                <a:gd name="connsiteX20" fmla="*/ 9334 w 10000"/>
                <a:gd name="connsiteY20" fmla="*/ 9652 h 10000"/>
                <a:gd name="connsiteX21" fmla="*/ 9334 w 10000"/>
                <a:gd name="connsiteY21" fmla="*/ 9303 h 10000"/>
                <a:gd name="connsiteX22" fmla="*/ 0 w 10000"/>
                <a:gd name="connsiteY22" fmla="*/ 9303 h 10000"/>
                <a:gd name="connsiteX23" fmla="*/ 0 w 10000"/>
                <a:gd name="connsiteY23" fmla="*/ 10000 h 10000"/>
                <a:gd name="connsiteX24" fmla="*/ 9334 w 10000"/>
                <a:gd name="connsiteY24" fmla="*/ 10000 h 10000"/>
                <a:gd name="connsiteX25" fmla="*/ 9360 w 10000"/>
                <a:gd name="connsiteY25" fmla="*/ 10000 h 10000"/>
                <a:gd name="connsiteX26" fmla="*/ 9360 w 10000"/>
                <a:gd name="connsiteY26" fmla="*/ 9652 h 10000"/>
                <a:gd name="connsiteX27" fmla="*/ 9360 w 10000"/>
                <a:gd name="connsiteY27" fmla="*/ 2972 h 10000"/>
                <a:gd name="connsiteX28" fmla="*/ 9359 w 10000"/>
                <a:gd name="connsiteY28" fmla="*/ 3012 h 10000"/>
                <a:gd name="connsiteX29" fmla="*/ 9361 w 10000"/>
                <a:gd name="connsiteY29" fmla="*/ 3078 h 10000"/>
                <a:gd name="connsiteX30" fmla="*/ 9612 w 10000"/>
                <a:gd name="connsiteY30" fmla="*/ 3659 h 10000"/>
                <a:gd name="connsiteX31" fmla="*/ 9615 w 10000"/>
                <a:gd name="connsiteY31" fmla="*/ 3310 h 10000"/>
                <a:gd name="connsiteX32" fmla="*/ 9588 w 10000"/>
                <a:gd name="connsiteY32" fmla="*/ 3310 h 10000"/>
                <a:gd name="connsiteX33" fmla="*/ 9588 w 10000"/>
                <a:gd name="connsiteY33" fmla="*/ 9652 h 10000"/>
                <a:gd name="connsiteX34" fmla="*/ 9588 w 10000"/>
                <a:gd name="connsiteY34" fmla="*/ 10000 h 10000"/>
                <a:gd name="connsiteX35" fmla="*/ 9615 w 10000"/>
                <a:gd name="connsiteY35" fmla="*/ 10000 h 10000"/>
                <a:gd name="connsiteX36" fmla="*/ 9687 w 10000"/>
                <a:gd name="connsiteY36" fmla="*/ 10000 h 10000"/>
                <a:gd name="connsiteX37" fmla="*/ 9714 w 10000"/>
                <a:gd name="connsiteY37" fmla="*/ 10000 h 10000"/>
                <a:gd name="connsiteX38" fmla="*/ 9714 w 10000"/>
                <a:gd name="connsiteY38" fmla="*/ 9652 h 10000"/>
                <a:gd name="connsiteX39" fmla="*/ 9714 w 10000"/>
                <a:gd name="connsiteY39" fmla="*/ 488 h 10000"/>
                <a:gd name="connsiteX40" fmla="*/ 9687 w 10000"/>
                <a:gd name="connsiteY40" fmla="*/ 488 h 10000"/>
                <a:gd name="connsiteX41" fmla="*/ 9676 w 10000"/>
                <a:gd name="connsiteY41" fmla="*/ 836 h 10000"/>
                <a:gd name="connsiteX42" fmla="*/ 9965 w 10000"/>
                <a:gd name="connsiteY42" fmla="*/ 2160 h 10000"/>
                <a:gd name="connsiteX43" fmla="*/ 9973 w 10000"/>
                <a:gd name="connsiteY43" fmla="*/ 1847 h 10000"/>
                <a:gd name="connsiteX44" fmla="*/ 9946 w 10000"/>
                <a:gd name="connsiteY44" fmla="*/ 1847 h 10000"/>
                <a:gd name="connsiteX45" fmla="*/ 9946 w 10000"/>
                <a:gd name="connsiteY45" fmla="*/ 10000 h 10000"/>
                <a:gd name="connsiteX46" fmla="*/ 10000 w 10000"/>
                <a:gd name="connsiteY46" fmla="*/ 10000 h 10000"/>
                <a:gd name="connsiteX0" fmla="*/ 10000 w 10000"/>
                <a:gd name="connsiteY0" fmla="*/ 10000 h 10000"/>
                <a:gd name="connsiteX1" fmla="*/ 10000 w 10000"/>
                <a:gd name="connsiteY1" fmla="*/ 1847 h 10000"/>
                <a:gd name="connsiteX2" fmla="*/ 10000 w 10000"/>
                <a:gd name="connsiteY2" fmla="*/ 1603 h 10000"/>
                <a:gd name="connsiteX3" fmla="*/ 9981 w 10000"/>
                <a:gd name="connsiteY3" fmla="*/ 1533 h 10000"/>
                <a:gd name="connsiteX4" fmla="*/ 9695 w 10000"/>
                <a:gd name="connsiteY4" fmla="*/ 174 h 10000"/>
                <a:gd name="connsiteX5" fmla="*/ 9660 w 10000"/>
                <a:gd name="connsiteY5" fmla="*/ 0 h 10000"/>
                <a:gd name="connsiteX6" fmla="*/ 9660 w 10000"/>
                <a:gd name="connsiteY6" fmla="*/ 488 h 10000"/>
                <a:gd name="connsiteX7" fmla="*/ 9660 w 10000"/>
                <a:gd name="connsiteY7" fmla="*/ 9652 h 10000"/>
                <a:gd name="connsiteX8" fmla="*/ 9687 w 10000"/>
                <a:gd name="connsiteY8" fmla="*/ 9652 h 10000"/>
                <a:gd name="connsiteX9" fmla="*/ 9687 w 10000"/>
                <a:gd name="connsiteY9" fmla="*/ 9303 h 10000"/>
                <a:gd name="connsiteX10" fmla="*/ 9615 w 10000"/>
                <a:gd name="connsiteY10" fmla="*/ 9303 h 10000"/>
                <a:gd name="connsiteX11" fmla="*/ 9615 w 10000"/>
                <a:gd name="connsiteY11" fmla="*/ 9652 h 10000"/>
                <a:gd name="connsiteX12" fmla="*/ 9641 w 10000"/>
                <a:gd name="connsiteY12" fmla="*/ 9652 h 10000"/>
                <a:gd name="connsiteX13" fmla="*/ 9641 w 10000"/>
                <a:gd name="connsiteY13" fmla="*/ 3310 h 10000"/>
                <a:gd name="connsiteX14" fmla="*/ 9641 w 10000"/>
                <a:gd name="connsiteY14" fmla="*/ 2997 h 10000"/>
                <a:gd name="connsiteX15" fmla="*/ 9620 w 10000"/>
                <a:gd name="connsiteY15" fmla="*/ 2962 h 10000"/>
                <a:gd name="connsiteX16" fmla="*/ 9339 w 10000"/>
                <a:gd name="connsiteY16" fmla="*/ 2334 h 10000"/>
                <a:gd name="connsiteX17" fmla="*/ 9307 w 10000"/>
                <a:gd name="connsiteY17" fmla="*/ 2265 h 10000"/>
                <a:gd name="connsiteX18" fmla="*/ 9307 w 10000"/>
                <a:gd name="connsiteY18" fmla="*/ 2648 h 10000"/>
                <a:gd name="connsiteX19" fmla="*/ 9307 w 10000"/>
                <a:gd name="connsiteY19" fmla="*/ 9652 h 10000"/>
                <a:gd name="connsiteX20" fmla="*/ 9334 w 10000"/>
                <a:gd name="connsiteY20" fmla="*/ 9652 h 10000"/>
                <a:gd name="connsiteX21" fmla="*/ 9334 w 10000"/>
                <a:gd name="connsiteY21" fmla="*/ 9303 h 10000"/>
                <a:gd name="connsiteX22" fmla="*/ 0 w 10000"/>
                <a:gd name="connsiteY22" fmla="*/ 9303 h 10000"/>
                <a:gd name="connsiteX23" fmla="*/ 0 w 10000"/>
                <a:gd name="connsiteY23" fmla="*/ 10000 h 10000"/>
                <a:gd name="connsiteX24" fmla="*/ 9334 w 10000"/>
                <a:gd name="connsiteY24" fmla="*/ 10000 h 10000"/>
                <a:gd name="connsiteX25" fmla="*/ 9360 w 10000"/>
                <a:gd name="connsiteY25" fmla="*/ 10000 h 10000"/>
                <a:gd name="connsiteX26" fmla="*/ 9360 w 10000"/>
                <a:gd name="connsiteY26" fmla="*/ 9652 h 10000"/>
                <a:gd name="connsiteX27" fmla="*/ 9360 w 10000"/>
                <a:gd name="connsiteY27" fmla="*/ 2972 h 10000"/>
                <a:gd name="connsiteX28" fmla="*/ 9359 w 10000"/>
                <a:gd name="connsiteY28" fmla="*/ 3012 h 10000"/>
                <a:gd name="connsiteX29" fmla="*/ 9361 w 10000"/>
                <a:gd name="connsiteY29" fmla="*/ 3078 h 10000"/>
                <a:gd name="connsiteX30" fmla="*/ 9612 w 10000"/>
                <a:gd name="connsiteY30" fmla="*/ 3659 h 10000"/>
                <a:gd name="connsiteX31" fmla="*/ 9592 w 10000"/>
                <a:gd name="connsiteY31" fmla="*/ 3573 h 10000"/>
                <a:gd name="connsiteX32" fmla="*/ 9588 w 10000"/>
                <a:gd name="connsiteY32" fmla="*/ 3310 h 10000"/>
                <a:gd name="connsiteX33" fmla="*/ 9588 w 10000"/>
                <a:gd name="connsiteY33" fmla="*/ 9652 h 10000"/>
                <a:gd name="connsiteX34" fmla="*/ 9588 w 10000"/>
                <a:gd name="connsiteY34" fmla="*/ 10000 h 10000"/>
                <a:gd name="connsiteX35" fmla="*/ 9615 w 10000"/>
                <a:gd name="connsiteY35" fmla="*/ 10000 h 10000"/>
                <a:gd name="connsiteX36" fmla="*/ 9687 w 10000"/>
                <a:gd name="connsiteY36" fmla="*/ 10000 h 10000"/>
                <a:gd name="connsiteX37" fmla="*/ 9714 w 10000"/>
                <a:gd name="connsiteY37" fmla="*/ 10000 h 10000"/>
                <a:gd name="connsiteX38" fmla="*/ 9714 w 10000"/>
                <a:gd name="connsiteY38" fmla="*/ 9652 h 10000"/>
                <a:gd name="connsiteX39" fmla="*/ 9714 w 10000"/>
                <a:gd name="connsiteY39" fmla="*/ 488 h 10000"/>
                <a:gd name="connsiteX40" fmla="*/ 9687 w 10000"/>
                <a:gd name="connsiteY40" fmla="*/ 488 h 10000"/>
                <a:gd name="connsiteX41" fmla="*/ 9676 w 10000"/>
                <a:gd name="connsiteY41" fmla="*/ 836 h 10000"/>
                <a:gd name="connsiteX42" fmla="*/ 9965 w 10000"/>
                <a:gd name="connsiteY42" fmla="*/ 2160 h 10000"/>
                <a:gd name="connsiteX43" fmla="*/ 9973 w 10000"/>
                <a:gd name="connsiteY43" fmla="*/ 1847 h 10000"/>
                <a:gd name="connsiteX44" fmla="*/ 9946 w 10000"/>
                <a:gd name="connsiteY44" fmla="*/ 1847 h 10000"/>
                <a:gd name="connsiteX45" fmla="*/ 9946 w 10000"/>
                <a:gd name="connsiteY45" fmla="*/ 10000 h 10000"/>
                <a:gd name="connsiteX46" fmla="*/ 10000 w 10000"/>
                <a:gd name="connsiteY46" fmla="*/ 10000 h 10000"/>
                <a:gd name="connsiteX0" fmla="*/ 10000 w 10000"/>
                <a:gd name="connsiteY0" fmla="*/ 10000 h 10000"/>
                <a:gd name="connsiteX1" fmla="*/ 10000 w 10000"/>
                <a:gd name="connsiteY1" fmla="*/ 1847 h 10000"/>
                <a:gd name="connsiteX2" fmla="*/ 10000 w 10000"/>
                <a:gd name="connsiteY2" fmla="*/ 1603 h 10000"/>
                <a:gd name="connsiteX3" fmla="*/ 9981 w 10000"/>
                <a:gd name="connsiteY3" fmla="*/ 1533 h 10000"/>
                <a:gd name="connsiteX4" fmla="*/ 9695 w 10000"/>
                <a:gd name="connsiteY4" fmla="*/ 174 h 10000"/>
                <a:gd name="connsiteX5" fmla="*/ 9660 w 10000"/>
                <a:gd name="connsiteY5" fmla="*/ 0 h 10000"/>
                <a:gd name="connsiteX6" fmla="*/ 9660 w 10000"/>
                <a:gd name="connsiteY6" fmla="*/ 488 h 10000"/>
                <a:gd name="connsiteX7" fmla="*/ 9660 w 10000"/>
                <a:gd name="connsiteY7" fmla="*/ 9652 h 10000"/>
                <a:gd name="connsiteX8" fmla="*/ 9687 w 10000"/>
                <a:gd name="connsiteY8" fmla="*/ 9652 h 10000"/>
                <a:gd name="connsiteX9" fmla="*/ 9687 w 10000"/>
                <a:gd name="connsiteY9" fmla="*/ 9303 h 10000"/>
                <a:gd name="connsiteX10" fmla="*/ 9615 w 10000"/>
                <a:gd name="connsiteY10" fmla="*/ 9303 h 10000"/>
                <a:gd name="connsiteX11" fmla="*/ 9615 w 10000"/>
                <a:gd name="connsiteY11" fmla="*/ 9652 h 10000"/>
                <a:gd name="connsiteX12" fmla="*/ 9641 w 10000"/>
                <a:gd name="connsiteY12" fmla="*/ 9652 h 10000"/>
                <a:gd name="connsiteX13" fmla="*/ 9641 w 10000"/>
                <a:gd name="connsiteY13" fmla="*/ 3310 h 10000"/>
                <a:gd name="connsiteX14" fmla="*/ 9641 w 10000"/>
                <a:gd name="connsiteY14" fmla="*/ 2997 h 10000"/>
                <a:gd name="connsiteX15" fmla="*/ 9620 w 10000"/>
                <a:gd name="connsiteY15" fmla="*/ 2962 h 10000"/>
                <a:gd name="connsiteX16" fmla="*/ 9339 w 10000"/>
                <a:gd name="connsiteY16" fmla="*/ 2334 h 10000"/>
                <a:gd name="connsiteX17" fmla="*/ 9307 w 10000"/>
                <a:gd name="connsiteY17" fmla="*/ 2265 h 10000"/>
                <a:gd name="connsiteX18" fmla="*/ 9307 w 10000"/>
                <a:gd name="connsiteY18" fmla="*/ 2648 h 10000"/>
                <a:gd name="connsiteX19" fmla="*/ 9307 w 10000"/>
                <a:gd name="connsiteY19" fmla="*/ 9652 h 10000"/>
                <a:gd name="connsiteX20" fmla="*/ 9334 w 10000"/>
                <a:gd name="connsiteY20" fmla="*/ 9652 h 10000"/>
                <a:gd name="connsiteX21" fmla="*/ 9334 w 10000"/>
                <a:gd name="connsiteY21" fmla="*/ 9303 h 10000"/>
                <a:gd name="connsiteX22" fmla="*/ 0 w 10000"/>
                <a:gd name="connsiteY22" fmla="*/ 9303 h 10000"/>
                <a:gd name="connsiteX23" fmla="*/ 0 w 10000"/>
                <a:gd name="connsiteY23" fmla="*/ 10000 h 10000"/>
                <a:gd name="connsiteX24" fmla="*/ 9334 w 10000"/>
                <a:gd name="connsiteY24" fmla="*/ 10000 h 10000"/>
                <a:gd name="connsiteX25" fmla="*/ 9360 w 10000"/>
                <a:gd name="connsiteY25" fmla="*/ 10000 h 10000"/>
                <a:gd name="connsiteX26" fmla="*/ 9360 w 10000"/>
                <a:gd name="connsiteY26" fmla="*/ 9652 h 10000"/>
                <a:gd name="connsiteX27" fmla="*/ 9360 w 10000"/>
                <a:gd name="connsiteY27" fmla="*/ 2972 h 10000"/>
                <a:gd name="connsiteX28" fmla="*/ 9359 w 10000"/>
                <a:gd name="connsiteY28" fmla="*/ 3012 h 10000"/>
                <a:gd name="connsiteX29" fmla="*/ 9361 w 10000"/>
                <a:gd name="connsiteY29" fmla="*/ 3078 h 10000"/>
                <a:gd name="connsiteX30" fmla="*/ 9595 w 10000"/>
                <a:gd name="connsiteY30" fmla="*/ 3598 h 10000"/>
                <a:gd name="connsiteX31" fmla="*/ 9592 w 10000"/>
                <a:gd name="connsiteY31" fmla="*/ 3573 h 10000"/>
                <a:gd name="connsiteX32" fmla="*/ 9588 w 10000"/>
                <a:gd name="connsiteY32" fmla="*/ 3310 h 10000"/>
                <a:gd name="connsiteX33" fmla="*/ 9588 w 10000"/>
                <a:gd name="connsiteY33" fmla="*/ 9652 h 10000"/>
                <a:gd name="connsiteX34" fmla="*/ 9588 w 10000"/>
                <a:gd name="connsiteY34" fmla="*/ 10000 h 10000"/>
                <a:gd name="connsiteX35" fmla="*/ 9615 w 10000"/>
                <a:gd name="connsiteY35" fmla="*/ 10000 h 10000"/>
                <a:gd name="connsiteX36" fmla="*/ 9687 w 10000"/>
                <a:gd name="connsiteY36" fmla="*/ 10000 h 10000"/>
                <a:gd name="connsiteX37" fmla="*/ 9714 w 10000"/>
                <a:gd name="connsiteY37" fmla="*/ 10000 h 10000"/>
                <a:gd name="connsiteX38" fmla="*/ 9714 w 10000"/>
                <a:gd name="connsiteY38" fmla="*/ 9652 h 10000"/>
                <a:gd name="connsiteX39" fmla="*/ 9714 w 10000"/>
                <a:gd name="connsiteY39" fmla="*/ 488 h 10000"/>
                <a:gd name="connsiteX40" fmla="*/ 9687 w 10000"/>
                <a:gd name="connsiteY40" fmla="*/ 488 h 10000"/>
                <a:gd name="connsiteX41" fmla="*/ 9676 w 10000"/>
                <a:gd name="connsiteY41" fmla="*/ 836 h 10000"/>
                <a:gd name="connsiteX42" fmla="*/ 9965 w 10000"/>
                <a:gd name="connsiteY42" fmla="*/ 2160 h 10000"/>
                <a:gd name="connsiteX43" fmla="*/ 9973 w 10000"/>
                <a:gd name="connsiteY43" fmla="*/ 1847 h 10000"/>
                <a:gd name="connsiteX44" fmla="*/ 9946 w 10000"/>
                <a:gd name="connsiteY44" fmla="*/ 1847 h 10000"/>
                <a:gd name="connsiteX45" fmla="*/ 9946 w 10000"/>
                <a:gd name="connsiteY45" fmla="*/ 10000 h 10000"/>
                <a:gd name="connsiteX46" fmla="*/ 10000 w 10000"/>
                <a:gd name="connsiteY46" fmla="*/ 10000 h 10000"/>
                <a:gd name="connsiteX0" fmla="*/ 10000 w 10000"/>
                <a:gd name="connsiteY0" fmla="*/ 10000 h 10000"/>
                <a:gd name="connsiteX1" fmla="*/ 10000 w 10000"/>
                <a:gd name="connsiteY1" fmla="*/ 1847 h 10000"/>
                <a:gd name="connsiteX2" fmla="*/ 10000 w 10000"/>
                <a:gd name="connsiteY2" fmla="*/ 1603 h 10000"/>
                <a:gd name="connsiteX3" fmla="*/ 9981 w 10000"/>
                <a:gd name="connsiteY3" fmla="*/ 1533 h 10000"/>
                <a:gd name="connsiteX4" fmla="*/ 9695 w 10000"/>
                <a:gd name="connsiteY4" fmla="*/ 174 h 10000"/>
                <a:gd name="connsiteX5" fmla="*/ 9660 w 10000"/>
                <a:gd name="connsiteY5" fmla="*/ 0 h 10000"/>
                <a:gd name="connsiteX6" fmla="*/ 9660 w 10000"/>
                <a:gd name="connsiteY6" fmla="*/ 488 h 10000"/>
                <a:gd name="connsiteX7" fmla="*/ 9660 w 10000"/>
                <a:gd name="connsiteY7" fmla="*/ 9652 h 10000"/>
                <a:gd name="connsiteX8" fmla="*/ 9687 w 10000"/>
                <a:gd name="connsiteY8" fmla="*/ 9652 h 10000"/>
                <a:gd name="connsiteX9" fmla="*/ 9687 w 10000"/>
                <a:gd name="connsiteY9" fmla="*/ 9303 h 10000"/>
                <a:gd name="connsiteX10" fmla="*/ 9615 w 10000"/>
                <a:gd name="connsiteY10" fmla="*/ 9303 h 10000"/>
                <a:gd name="connsiteX11" fmla="*/ 9615 w 10000"/>
                <a:gd name="connsiteY11" fmla="*/ 9652 h 10000"/>
                <a:gd name="connsiteX12" fmla="*/ 9641 w 10000"/>
                <a:gd name="connsiteY12" fmla="*/ 9652 h 10000"/>
                <a:gd name="connsiteX13" fmla="*/ 9641 w 10000"/>
                <a:gd name="connsiteY13" fmla="*/ 3310 h 10000"/>
                <a:gd name="connsiteX14" fmla="*/ 9641 w 10000"/>
                <a:gd name="connsiteY14" fmla="*/ 2997 h 10000"/>
                <a:gd name="connsiteX15" fmla="*/ 9620 w 10000"/>
                <a:gd name="connsiteY15" fmla="*/ 2962 h 10000"/>
                <a:gd name="connsiteX16" fmla="*/ 9339 w 10000"/>
                <a:gd name="connsiteY16" fmla="*/ 2334 h 10000"/>
                <a:gd name="connsiteX17" fmla="*/ 9307 w 10000"/>
                <a:gd name="connsiteY17" fmla="*/ 2265 h 10000"/>
                <a:gd name="connsiteX18" fmla="*/ 9307 w 10000"/>
                <a:gd name="connsiteY18" fmla="*/ 2648 h 10000"/>
                <a:gd name="connsiteX19" fmla="*/ 9307 w 10000"/>
                <a:gd name="connsiteY19" fmla="*/ 9652 h 10000"/>
                <a:gd name="connsiteX20" fmla="*/ 9334 w 10000"/>
                <a:gd name="connsiteY20" fmla="*/ 9652 h 10000"/>
                <a:gd name="connsiteX21" fmla="*/ 9334 w 10000"/>
                <a:gd name="connsiteY21" fmla="*/ 9303 h 10000"/>
                <a:gd name="connsiteX22" fmla="*/ 0 w 10000"/>
                <a:gd name="connsiteY22" fmla="*/ 9303 h 10000"/>
                <a:gd name="connsiteX23" fmla="*/ 0 w 10000"/>
                <a:gd name="connsiteY23" fmla="*/ 10000 h 10000"/>
                <a:gd name="connsiteX24" fmla="*/ 9334 w 10000"/>
                <a:gd name="connsiteY24" fmla="*/ 10000 h 10000"/>
                <a:gd name="connsiteX25" fmla="*/ 9360 w 10000"/>
                <a:gd name="connsiteY25" fmla="*/ 10000 h 10000"/>
                <a:gd name="connsiteX26" fmla="*/ 9360 w 10000"/>
                <a:gd name="connsiteY26" fmla="*/ 9652 h 10000"/>
                <a:gd name="connsiteX27" fmla="*/ 9360 w 10000"/>
                <a:gd name="connsiteY27" fmla="*/ 2972 h 10000"/>
                <a:gd name="connsiteX28" fmla="*/ 9359 w 10000"/>
                <a:gd name="connsiteY28" fmla="*/ 3012 h 10000"/>
                <a:gd name="connsiteX29" fmla="*/ 9361 w 10000"/>
                <a:gd name="connsiteY29" fmla="*/ 3078 h 10000"/>
                <a:gd name="connsiteX30" fmla="*/ 9595 w 10000"/>
                <a:gd name="connsiteY30" fmla="*/ 3598 h 10000"/>
                <a:gd name="connsiteX31" fmla="*/ 9592 w 10000"/>
                <a:gd name="connsiteY31" fmla="*/ 3573 h 10000"/>
                <a:gd name="connsiteX32" fmla="*/ 9588 w 10000"/>
                <a:gd name="connsiteY32" fmla="*/ 3573 h 10000"/>
                <a:gd name="connsiteX33" fmla="*/ 9588 w 10000"/>
                <a:gd name="connsiteY33" fmla="*/ 9652 h 10000"/>
                <a:gd name="connsiteX34" fmla="*/ 9588 w 10000"/>
                <a:gd name="connsiteY34" fmla="*/ 10000 h 10000"/>
                <a:gd name="connsiteX35" fmla="*/ 9615 w 10000"/>
                <a:gd name="connsiteY35" fmla="*/ 10000 h 10000"/>
                <a:gd name="connsiteX36" fmla="*/ 9687 w 10000"/>
                <a:gd name="connsiteY36" fmla="*/ 10000 h 10000"/>
                <a:gd name="connsiteX37" fmla="*/ 9714 w 10000"/>
                <a:gd name="connsiteY37" fmla="*/ 10000 h 10000"/>
                <a:gd name="connsiteX38" fmla="*/ 9714 w 10000"/>
                <a:gd name="connsiteY38" fmla="*/ 9652 h 10000"/>
                <a:gd name="connsiteX39" fmla="*/ 9714 w 10000"/>
                <a:gd name="connsiteY39" fmla="*/ 488 h 10000"/>
                <a:gd name="connsiteX40" fmla="*/ 9687 w 10000"/>
                <a:gd name="connsiteY40" fmla="*/ 488 h 10000"/>
                <a:gd name="connsiteX41" fmla="*/ 9676 w 10000"/>
                <a:gd name="connsiteY41" fmla="*/ 836 h 10000"/>
                <a:gd name="connsiteX42" fmla="*/ 9965 w 10000"/>
                <a:gd name="connsiteY42" fmla="*/ 2160 h 10000"/>
                <a:gd name="connsiteX43" fmla="*/ 9973 w 10000"/>
                <a:gd name="connsiteY43" fmla="*/ 1847 h 10000"/>
                <a:gd name="connsiteX44" fmla="*/ 9946 w 10000"/>
                <a:gd name="connsiteY44" fmla="*/ 1847 h 10000"/>
                <a:gd name="connsiteX45" fmla="*/ 9946 w 10000"/>
                <a:gd name="connsiteY45" fmla="*/ 10000 h 10000"/>
                <a:gd name="connsiteX46" fmla="*/ 10000 w 10000"/>
                <a:gd name="connsiteY46" fmla="*/ 10000 h 10000"/>
                <a:gd name="connsiteX0" fmla="*/ 10000 w 10000"/>
                <a:gd name="connsiteY0" fmla="*/ 10000 h 10000"/>
                <a:gd name="connsiteX1" fmla="*/ 10000 w 10000"/>
                <a:gd name="connsiteY1" fmla="*/ 1847 h 10000"/>
                <a:gd name="connsiteX2" fmla="*/ 10000 w 10000"/>
                <a:gd name="connsiteY2" fmla="*/ 1603 h 10000"/>
                <a:gd name="connsiteX3" fmla="*/ 9981 w 10000"/>
                <a:gd name="connsiteY3" fmla="*/ 1533 h 10000"/>
                <a:gd name="connsiteX4" fmla="*/ 9695 w 10000"/>
                <a:gd name="connsiteY4" fmla="*/ 174 h 10000"/>
                <a:gd name="connsiteX5" fmla="*/ 9660 w 10000"/>
                <a:gd name="connsiteY5" fmla="*/ 0 h 10000"/>
                <a:gd name="connsiteX6" fmla="*/ 9660 w 10000"/>
                <a:gd name="connsiteY6" fmla="*/ 488 h 10000"/>
                <a:gd name="connsiteX7" fmla="*/ 9660 w 10000"/>
                <a:gd name="connsiteY7" fmla="*/ 9652 h 10000"/>
                <a:gd name="connsiteX8" fmla="*/ 9687 w 10000"/>
                <a:gd name="connsiteY8" fmla="*/ 9652 h 10000"/>
                <a:gd name="connsiteX9" fmla="*/ 9687 w 10000"/>
                <a:gd name="connsiteY9" fmla="*/ 9303 h 10000"/>
                <a:gd name="connsiteX10" fmla="*/ 9615 w 10000"/>
                <a:gd name="connsiteY10" fmla="*/ 9303 h 10000"/>
                <a:gd name="connsiteX11" fmla="*/ 9615 w 10000"/>
                <a:gd name="connsiteY11" fmla="*/ 9652 h 10000"/>
                <a:gd name="connsiteX12" fmla="*/ 9641 w 10000"/>
                <a:gd name="connsiteY12" fmla="*/ 9652 h 10000"/>
                <a:gd name="connsiteX13" fmla="*/ 9641 w 10000"/>
                <a:gd name="connsiteY13" fmla="*/ 3310 h 10000"/>
                <a:gd name="connsiteX14" fmla="*/ 9641 w 10000"/>
                <a:gd name="connsiteY14" fmla="*/ 2997 h 10000"/>
                <a:gd name="connsiteX15" fmla="*/ 9620 w 10000"/>
                <a:gd name="connsiteY15" fmla="*/ 2962 h 10000"/>
                <a:gd name="connsiteX16" fmla="*/ 9339 w 10000"/>
                <a:gd name="connsiteY16" fmla="*/ 2334 h 10000"/>
                <a:gd name="connsiteX17" fmla="*/ 9307 w 10000"/>
                <a:gd name="connsiteY17" fmla="*/ 2265 h 10000"/>
                <a:gd name="connsiteX18" fmla="*/ 9307 w 10000"/>
                <a:gd name="connsiteY18" fmla="*/ 2648 h 10000"/>
                <a:gd name="connsiteX19" fmla="*/ 9307 w 10000"/>
                <a:gd name="connsiteY19" fmla="*/ 9652 h 10000"/>
                <a:gd name="connsiteX20" fmla="*/ 9334 w 10000"/>
                <a:gd name="connsiteY20" fmla="*/ 9652 h 10000"/>
                <a:gd name="connsiteX21" fmla="*/ 9334 w 10000"/>
                <a:gd name="connsiteY21" fmla="*/ 9303 h 10000"/>
                <a:gd name="connsiteX22" fmla="*/ 0 w 10000"/>
                <a:gd name="connsiteY22" fmla="*/ 9303 h 10000"/>
                <a:gd name="connsiteX23" fmla="*/ 0 w 10000"/>
                <a:gd name="connsiteY23" fmla="*/ 10000 h 10000"/>
                <a:gd name="connsiteX24" fmla="*/ 9334 w 10000"/>
                <a:gd name="connsiteY24" fmla="*/ 10000 h 10000"/>
                <a:gd name="connsiteX25" fmla="*/ 9360 w 10000"/>
                <a:gd name="connsiteY25" fmla="*/ 10000 h 10000"/>
                <a:gd name="connsiteX26" fmla="*/ 9360 w 10000"/>
                <a:gd name="connsiteY26" fmla="*/ 9652 h 10000"/>
                <a:gd name="connsiteX27" fmla="*/ 9360 w 10000"/>
                <a:gd name="connsiteY27" fmla="*/ 2972 h 10000"/>
                <a:gd name="connsiteX28" fmla="*/ 9359 w 10000"/>
                <a:gd name="connsiteY28" fmla="*/ 3012 h 10000"/>
                <a:gd name="connsiteX29" fmla="*/ 9361 w 10000"/>
                <a:gd name="connsiteY29" fmla="*/ 3078 h 10000"/>
                <a:gd name="connsiteX30" fmla="*/ 9595 w 10000"/>
                <a:gd name="connsiteY30" fmla="*/ 3598 h 10000"/>
                <a:gd name="connsiteX31" fmla="*/ 9592 w 10000"/>
                <a:gd name="connsiteY31" fmla="*/ 3573 h 10000"/>
                <a:gd name="connsiteX32" fmla="*/ 9588 w 10000"/>
                <a:gd name="connsiteY32" fmla="*/ 3573 h 10000"/>
                <a:gd name="connsiteX33" fmla="*/ 9588 w 10000"/>
                <a:gd name="connsiteY33" fmla="*/ 9652 h 10000"/>
                <a:gd name="connsiteX34" fmla="*/ 9588 w 10000"/>
                <a:gd name="connsiteY34" fmla="*/ 10000 h 10000"/>
                <a:gd name="connsiteX35" fmla="*/ 9615 w 10000"/>
                <a:gd name="connsiteY35" fmla="*/ 10000 h 10000"/>
                <a:gd name="connsiteX36" fmla="*/ 9687 w 10000"/>
                <a:gd name="connsiteY36" fmla="*/ 10000 h 10000"/>
                <a:gd name="connsiteX37" fmla="*/ 9714 w 10000"/>
                <a:gd name="connsiteY37" fmla="*/ 10000 h 10000"/>
                <a:gd name="connsiteX38" fmla="*/ 9714 w 10000"/>
                <a:gd name="connsiteY38" fmla="*/ 9652 h 10000"/>
                <a:gd name="connsiteX39" fmla="*/ 9714 w 10000"/>
                <a:gd name="connsiteY39" fmla="*/ 488 h 10000"/>
                <a:gd name="connsiteX40" fmla="*/ 9687 w 10000"/>
                <a:gd name="connsiteY40" fmla="*/ 488 h 10000"/>
                <a:gd name="connsiteX41" fmla="*/ 9712 w 10000"/>
                <a:gd name="connsiteY41" fmla="*/ 998 h 10000"/>
                <a:gd name="connsiteX42" fmla="*/ 9965 w 10000"/>
                <a:gd name="connsiteY42" fmla="*/ 2160 h 10000"/>
                <a:gd name="connsiteX43" fmla="*/ 9973 w 10000"/>
                <a:gd name="connsiteY43" fmla="*/ 1847 h 10000"/>
                <a:gd name="connsiteX44" fmla="*/ 9946 w 10000"/>
                <a:gd name="connsiteY44" fmla="*/ 1847 h 10000"/>
                <a:gd name="connsiteX45" fmla="*/ 9946 w 10000"/>
                <a:gd name="connsiteY45" fmla="*/ 10000 h 10000"/>
                <a:gd name="connsiteX46" fmla="*/ 10000 w 10000"/>
                <a:gd name="connsiteY46" fmla="*/ 10000 h 10000"/>
                <a:gd name="connsiteX0" fmla="*/ 10000 w 10000"/>
                <a:gd name="connsiteY0" fmla="*/ 10000 h 10000"/>
                <a:gd name="connsiteX1" fmla="*/ 10000 w 10000"/>
                <a:gd name="connsiteY1" fmla="*/ 1847 h 10000"/>
                <a:gd name="connsiteX2" fmla="*/ 10000 w 10000"/>
                <a:gd name="connsiteY2" fmla="*/ 1603 h 10000"/>
                <a:gd name="connsiteX3" fmla="*/ 9981 w 10000"/>
                <a:gd name="connsiteY3" fmla="*/ 1533 h 10000"/>
                <a:gd name="connsiteX4" fmla="*/ 9695 w 10000"/>
                <a:gd name="connsiteY4" fmla="*/ 174 h 10000"/>
                <a:gd name="connsiteX5" fmla="*/ 9660 w 10000"/>
                <a:gd name="connsiteY5" fmla="*/ 0 h 10000"/>
                <a:gd name="connsiteX6" fmla="*/ 9660 w 10000"/>
                <a:gd name="connsiteY6" fmla="*/ 488 h 10000"/>
                <a:gd name="connsiteX7" fmla="*/ 9660 w 10000"/>
                <a:gd name="connsiteY7" fmla="*/ 9652 h 10000"/>
                <a:gd name="connsiteX8" fmla="*/ 9687 w 10000"/>
                <a:gd name="connsiteY8" fmla="*/ 9652 h 10000"/>
                <a:gd name="connsiteX9" fmla="*/ 9687 w 10000"/>
                <a:gd name="connsiteY9" fmla="*/ 9303 h 10000"/>
                <a:gd name="connsiteX10" fmla="*/ 9615 w 10000"/>
                <a:gd name="connsiteY10" fmla="*/ 9303 h 10000"/>
                <a:gd name="connsiteX11" fmla="*/ 9615 w 10000"/>
                <a:gd name="connsiteY11" fmla="*/ 9652 h 10000"/>
                <a:gd name="connsiteX12" fmla="*/ 9641 w 10000"/>
                <a:gd name="connsiteY12" fmla="*/ 9652 h 10000"/>
                <a:gd name="connsiteX13" fmla="*/ 9641 w 10000"/>
                <a:gd name="connsiteY13" fmla="*/ 3310 h 10000"/>
                <a:gd name="connsiteX14" fmla="*/ 9641 w 10000"/>
                <a:gd name="connsiteY14" fmla="*/ 2997 h 10000"/>
                <a:gd name="connsiteX15" fmla="*/ 9620 w 10000"/>
                <a:gd name="connsiteY15" fmla="*/ 2962 h 10000"/>
                <a:gd name="connsiteX16" fmla="*/ 9339 w 10000"/>
                <a:gd name="connsiteY16" fmla="*/ 2334 h 10000"/>
                <a:gd name="connsiteX17" fmla="*/ 9307 w 10000"/>
                <a:gd name="connsiteY17" fmla="*/ 2265 h 10000"/>
                <a:gd name="connsiteX18" fmla="*/ 9307 w 10000"/>
                <a:gd name="connsiteY18" fmla="*/ 2648 h 10000"/>
                <a:gd name="connsiteX19" fmla="*/ 9307 w 10000"/>
                <a:gd name="connsiteY19" fmla="*/ 9652 h 10000"/>
                <a:gd name="connsiteX20" fmla="*/ 9334 w 10000"/>
                <a:gd name="connsiteY20" fmla="*/ 9652 h 10000"/>
                <a:gd name="connsiteX21" fmla="*/ 9334 w 10000"/>
                <a:gd name="connsiteY21" fmla="*/ 9303 h 10000"/>
                <a:gd name="connsiteX22" fmla="*/ 0 w 10000"/>
                <a:gd name="connsiteY22" fmla="*/ 9303 h 10000"/>
                <a:gd name="connsiteX23" fmla="*/ 0 w 10000"/>
                <a:gd name="connsiteY23" fmla="*/ 10000 h 10000"/>
                <a:gd name="connsiteX24" fmla="*/ 9334 w 10000"/>
                <a:gd name="connsiteY24" fmla="*/ 10000 h 10000"/>
                <a:gd name="connsiteX25" fmla="*/ 9360 w 10000"/>
                <a:gd name="connsiteY25" fmla="*/ 10000 h 10000"/>
                <a:gd name="connsiteX26" fmla="*/ 9360 w 10000"/>
                <a:gd name="connsiteY26" fmla="*/ 9652 h 10000"/>
                <a:gd name="connsiteX27" fmla="*/ 9360 w 10000"/>
                <a:gd name="connsiteY27" fmla="*/ 2972 h 10000"/>
                <a:gd name="connsiteX28" fmla="*/ 9359 w 10000"/>
                <a:gd name="connsiteY28" fmla="*/ 3012 h 10000"/>
                <a:gd name="connsiteX29" fmla="*/ 9361 w 10000"/>
                <a:gd name="connsiteY29" fmla="*/ 3078 h 10000"/>
                <a:gd name="connsiteX30" fmla="*/ 9595 w 10000"/>
                <a:gd name="connsiteY30" fmla="*/ 3598 h 10000"/>
                <a:gd name="connsiteX31" fmla="*/ 9592 w 10000"/>
                <a:gd name="connsiteY31" fmla="*/ 3573 h 10000"/>
                <a:gd name="connsiteX32" fmla="*/ 9588 w 10000"/>
                <a:gd name="connsiteY32" fmla="*/ 3573 h 10000"/>
                <a:gd name="connsiteX33" fmla="*/ 9588 w 10000"/>
                <a:gd name="connsiteY33" fmla="*/ 9652 h 10000"/>
                <a:gd name="connsiteX34" fmla="*/ 9588 w 10000"/>
                <a:gd name="connsiteY34" fmla="*/ 10000 h 10000"/>
                <a:gd name="connsiteX35" fmla="*/ 9615 w 10000"/>
                <a:gd name="connsiteY35" fmla="*/ 10000 h 10000"/>
                <a:gd name="connsiteX36" fmla="*/ 9687 w 10000"/>
                <a:gd name="connsiteY36" fmla="*/ 10000 h 10000"/>
                <a:gd name="connsiteX37" fmla="*/ 9714 w 10000"/>
                <a:gd name="connsiteY37" fmla="*/ 10000 h 10000"/>
                <a:gd name="connsiteX38" fmla="*/ 9714 w 10000"/>
                <a:gd name="connsiteY38" fmla="*/ 9652 h 10000"/>
                <a:gd name="connsiteX39" fmla="*/ 9714 w 10000"/>
                <a:gd name="connsiteY39" fmla="*/ 913 h 10000"/>
                <a:gd name="connsiteX40" fmla="*/ 9687 w 10000"/>
                <a:gd name="connsiteY40" fmla="*/ 488 h 10000"/>
                <a:gd name="connsiteX41" fmla="*/ 9712 w 10000"/>
                <a:gd name="connsiteY41" fmla="*/ 998 h 10000"/>
                <a:gd name="connsiteX42" fmla="*/ 9965 w 10000"/>
                <a:gd name="connsiteY42" fmla="*/ 2160 h 10000"/>
                <a:gd name="connsiteX43" fmla="*/ 9973 w 10000"/>
                <a:gd name="connsiteY43" fmla="*/ 1847 h 10000"/>
                <a:gd name="connsiteX44" fmla="*/ 9946 w 10000"/>
                <a:gd name="connsiteY44" fmla="*/ 1847 h 10000"/>
                <a:gd name="connsiteX45" fmla="*/ 9946 w 10000"/>
                <a:gd name="connsiteY45" fmla="*/ 10000 h 10000"/>
                <a:gd name="connsiteX46" fmla="*/ 10000 w 10000"/>
                <a:gd name="connsiteY46" fmla="*/ 10000 h 10000"/>
                <a:gd name="connsiteX0" fmla="*/ 10000 w 10000"/>
                <a:gd name="connsiteY0" fmla="*/ 10000 h 10000"/>
                <a:gd name="connsiteX1" fmla="*/ 10000 w 10000"/>
                <a:gd name="connsiteY1" fmla="*/ 1847 h 10000"/>
                <a:gd name="connsiteX2" fmla="*/ 10000 w 10000"/>
                <a:gd name="connsiteY2" fmla="*/ 1603 h 10000"/>
                <a:gd name="connsiteX3" fmla="*/ 9981 w 10000"/>
                <a:gd name="connsiteY3" fmla="*/ 1533 h 10000"/>
                <a:gd name="connsiteX4" fmla="*/ 9695 w 10000"/>
                <a:gd name="connsiteY4" fmla="*/ 174 h 10000"/>
                <a:gd name="connsiteX5" fmla="*/ 9660 w 10000"/>
                <a:gd name="connsiteY5" fmla="*/ 0 h 10000"/>
                <a:gd name="connsiteX6" fmla="*/ 9660 w 10000"/>
                <a:gd name="connsiteY6" fmla="*/ 488 h 10000"/>
                <a:gd name="connsiteX7" fmla="*/ 9660 w 10000"/>
                <a:gd name="connsiteY7" fmla="*/ 9652 h 10000"/>
                <a:gd name="connsiteX8" fmla="*/ 9687 w 10000"/>
                <a:gd name="connsiteY8" fmla="*/ 9652 h 10000"/>
                <a:gd name="connsiteX9" fmla="*/ 9687 w 10000"/>
                <a:gd name="connsiteY9" fmla="*/ 9303 h 10000"/>
                <a:gd name="connsiteX10" fmla="*/ 9615 w 10000"/>
                <a:gd name="connsiteY10" fmla="*/ 9303 h 10000"/>
                <a:gd name="connsiteX11" fmla="*/ 9615 w 10000"/>
                <a:gd name="connsiteY11" fmla="*/ 9652 h 10000"/>
                <a:gd name="connsiteX12" fmla="*/ 9641 w 10000"/>
                <a:gd name="connsiteY12" fmla="*/ 9652 h 10000"/>
                <a:gd name="connsiteX13" fmla="*/ 9641 w 10000"/>
                <a:gd name="connsiteY13" fmla="*/ 3310 h 10000"/>
                <a:gd name="connsiteX14" fmla="*/ 9641 w 10000"/>
                <a:gd name="connsiteY14" fmla="*/ 2997 h 10000"/>
                <a:gd name="connsiteX15" fmla="*/ 9620 w 10000"/>
                <a:gd name="connsiteY15" fmla="*/ 2962 h 10000"/>
                <a:gd name="connsiteX16" fmla="*/ 9339 w 10000"/>
                <a:gd name="connsiteY16" fmla="*/ 2334 h 10000"/>
                <a:gd name="connsiteX17" fmla="*/ 9307 w 10000"/>
                <a:gd name="connsiteY17" fmla="*/ 2265 h 10000"/>
                <a:gd name="connsiteX18" fmla="*/ 9307 w 10000"/>
                <a:gd name="connsiteY18" fmla="*/ 2648 h 10000"/>
                <a:gd name="connsiteX19" fmla="*/ 9307 w 10000"/>
                <a:gd name="connsiteY19" fmla="*/ 9652 h 10000"/>
                <a:gd name="connsiteX20" fmla="*/ 9334 w 10000"/>
                <a:gd name="connsiteY20" fmla="*/ 9652 h 10000"/>
                <a:gd name="connsiteX21" fmla="*/ 9334 w 10000"/>
                <a:gd name="connsiteY21" fmla="*/ 9303 h 10000"/>
                <a:gd name="connsiteX22" fmla="*/ 0 w 10000"/>
                <a:gd name="connsiteY22" fmla="*/ 9303 h 10000"/>
                <a:gd name="connsiteX23" fmla="*/ 0 w 10000"/>
                <a:gd name="connsiteY23" fmla="*/ 10000 h 10000"/>
                <a:gd name="connsiteX24" fmla="*/ 9334 w 10000"/>
                <a:gd name="connsiteY24" fmla="*/ 10000 h 10000"/>
                <a:gd name="connsiteX25" fmla="*/ 9360 w 10000"/>
                <a:gd name="connsiteY25" fmla="*/ 10000 h 10000"/>
                <a:gd name="connsiteX26" fmla="*/ 9360 w 10000"/>
                <a:gd name="connsiteY26" fmla="*/ 9652 h 10000"/>
                <a:gd name="connsiteX27" fmla="*/ 9360 w 10000"/>
                <a:gd name="connsiteY27" fmla="*/ 2972 h 10000"/>
                <a:gd name="connsiteX28" fmla="*/ 9359 w 10000"/>
                <a:gd name="connsiteY28" fmla="*/ 3012 h 10000"/>
                <a:gd name="connsiteX29" fmla="*/ 9361 w 10000"/>
                <a:gd name="connsiteY29" fmla="*/ 3078 h 10000"/>
                <a:gd name="connsiteX30" fmla="*/ 9595 w 10000"/>
                <a:gd name="connsiteY30" fmla="*/ 3598 h 10000"/>
                <a:gd name="connsiteX31" fmla="*/ 9592 w 10000"/>
                <a:gd name="connsiteY31" fmla="*/ 3573 h 10000"/>
                <a:gd name="connsiteX32" fmla="*/ 9588 w 10000"/>
                <a:gd name="connsiteY32" fmla="*/ 3573 h 10000"/>
                <a:gd name="connsiteX33" fmla="*/ 9588 w 10000"/>
                <a:gd name="connsiteY33" fmla="*/ 9652 h 10000"/>
                <a:gd name="connsiteX34" fmla="*/ 9588 w 10000"/>
                <a:gd name="connsiteY34" fmla="*/ 10000 h 10000"/>
                <a:gd name="connsiteX35" fmla="*/ 9615 w 10000"/>
                <a:gd name="connsiteY35" fmla="*/ 10000 h 10000"/>
                <a:gd name="connsiteX36" fmla="*/ 9687 w 10000"/>
                <a:gd name="connsiteY36" fmla="*/ 10000 h 10000"/>
                <a:gd name="connsiteX37" fmla="*/ 9714 w 10000"/>
                <a:gd name="connsiteY37" fmla="*/ 10000 h 10000"/>
                <a:gd name="connsiteX38" fmla="*/ 9714 w 10000"/>
                <a:gd name="connsiteY38" fmla="*/ 9652 h 10000"/>
                <a:gd name="connsiteX39" fmla="*/ 9714 w 10000"/>
                <a:gd name="connsiteY39" fmla="*/ 913 h 10000"/>
                <a:gd name="connsiteX40" fmla="*/ 9712 w 10000"/>
                <a:gd name="connsiteY40" fmla="*/ 913 h 10000"/>
                <a:gd name="connsiteX41" fmla="*/ 9712 w 10000"/>
                <a:gd name="connsiteY41" fmla="*/ 998 h 10000"/>
                <a:gd name="connsiteX42" fmla="*/ 9965 w 10000"/>
                <a:gd name="connsiteY42" fmla="*/ 2160 h 10000"/>
                <a:gd name="connsiteX43" fmla="*/ 9973 w 10000"/>
                <a:gd name="connsiteY43" fmla="*/ 1847 h 10000"/>
                <a:gd name="connsiteX44" fmla="*/ 9946 w 10000"/>
                <a:gd name="connsiteY44" fmla="*/ 1847 h 10000"/>
                <a:gd name="connsiteX45" fmla="*/ 9946 w 10000"/>
                <a:gd name="connsiteY45" fmla="*/ 10000 h 10000"/>
                <a:gd name="connsiteX46" fmla="*/ 10000 w 10000"/>
                <a:gd name="connsiteY46" fmla="*/ 10000 h 10000"/>
                <a:gd name="connsiteX0" fmla="*/ 10000 w 10000"/>
                <a:gd name="connsiteY0" fmla="*/ 10000 h 10000"/>
                <a:gd name="connsiteX1" fmla="*/ 10000 w 10000"/>
                <a:gd name="connsiteY1" fmla="*/ 1847 h 10000"/>
                <a:gd name="connsiteX2" fmla="*/ 10000 w 10000"/>
                <a:gd name="connsiteY2" fmla="*/ 1603 h 10000"/>
                <a:gd name="connsiteX3" fmla="*/ 9981 w 10000"/>
                <a:gd name="connsiteY3" fmla="*/ 1533 h 10000"/>
                <a:gd name="connsiteX4" fmla="*/ 9695 w 10000"/>
                <a:gd name="connsiteY4" fmla="*/ 174 h 10000"/>
                <a:gd name="connsiteX5" fmla="*/ 9660 w 10000"/>
                <a:gd name="connsiteY5" fmla="*/ 0 h 10000"/>
                <a:gd name="connsiteX6" fmla="*/ 9660 w 10000"/>
                <a:gd name="connsiteY6" fmla="*/ 488 h 10000"/>
                <a:gd name="connsiteX7" fmla="*/ 9660 w 10000"/>
                <a:gd name="connsiteY7" fmla="*/ 9652 h 10000"/>
                <a:gd name="connsiteX8" fmla="*/ 9687 w 10000"/>
                <a:gd name="connsiteY8" fmla="*/ 9652 h 10000"/>
                <a:gd name="connsiteX9" fmla="*/ 9687 w 10000"/>
                <a:gd name="connsiteY9" fmla="*/ 9303 h 10000"/>
                <a:gd name="connsiteX10" fmla="*/ 9615 w 10000"/>
                <a:gd name="connsiteY10" fmla="*/ 9303 h 10000"/>
                <a:gd name="connsiteX11" fmla="*/ 9615 w 10000"/>
                <a:gd name="connsiteY11" fmla="*/ 9652 h 10000"/>
                <a:gd name="connsiteX12" fmla="*/ 9641 w 10000"/>
                <a:gd name="connsiteY12" fmla="*/ 9652 h 10000"/>
                <a:gd name="connsiteX13" fmla="*/ 9641 w 10000"/>
                <a:gd name="connsiteY13" fmla="*/ 3310 h 10000"/>
                <a:gd name="connsiteX14" fmla="*/ 9641 w 10000"/>
                <a:gd name="connsiteY14" fmla="*/ 2997 h 10000"/>
                <a:gd name="connsiteX15" fmla="*/ 9620 w 10000"/>
                <a:gd name="connsiteY15" fmla="*/ 2962 h 10000"/>
                <a:gd name="connsiteX16" fmla="*/ 9339 w 10000"/>
                <a:gd name="connsiteY16" fmla="*/ 2334 h 10000"/>
                <a:gd name="connsiteX17" fmla="*/ 9307 w 10000"/>
                <a:gd name="connsiteY17" fmla="*/ 2265 h 10000"/>
                <a:gd name="connsiteX18" fmla="*/ 9307 w 10000"/>
                <a:gd name="connsiteY18" fmla="*/ 2648 h 10000"/>
                <a:gd name="connsiteX19" fmla="*/ 9307 w 10000"/>
                <a:gd name="connsiteY19" fmla="*/ 9652 h 10000"/>
                <a:gd name="connsiteX20" fmla="*/ 9334 w 10000"/>
                <a:gd name="connsiteY20" fmla="*/ 9652 h 10000"/>
                <a:gd name="connsiteX21" fmla="*/ 9334 w 10000"/>
                <a:gd name="connsiteY21" fmla="*/ 9303 h 10000"/>
                <a:gd name="connsiteX22" fmla="*/ 0 w 10000"/>
                <a:gd name="connsiteY22" fmla="*/ 9303 h 10000"/>
                <a:gd name="connsiteX23" fmla="*/ 0 w 10000"/>
                <a:gd name="connsiteY23" fmla="*/ 10000 h 10000"/>
                <a:gd name="connsiteX24" fmla="*/ 9334 w 10000"/>
                <a:gd name="connsiteY24" fmla="*/ 10000 h 10000"/>
                <a:gd name="connsiteX25" fmla="*/ 9360 w 10000"/>
                <a:gd name="connsiteY25" fmla="*/ 10000 h 10000"/>
                <a:gd name="connsiteX26" fmla="*/ 9360 w 10000"/>
                <a:gd name="connsiteY26" fmla="*/ 9652 h 10000"/>
                <a:gd name="connsiteX27" fmla="*/ 9360 w 10000"/>
                <a:gd name="connsiteY27" fmla="*/ 2972 h 10000"/>
                <a:gd name="connsiteX28" fmla="*/ 9359 w 10000"/>
                <a:gd name="connsiteY28" fmla="*/ 3012 h 10000"/>
                <a:gd name="connsiteX29" fmla="*/ 9361 w 10000"/>
                <a:gd name="connsiteY29" fmla="*/ 3078 h 10000"/>
                <a:gd name="connsiteX30" fmla="*/ 9595 w 10000"/>
                <a:gd name="connsiteY30" fmla="*/ 3598 h 10000"/>
                <a:gd name="connsiteX31" fmla="*/ 9592 w 10000"/>
                <a:gd name="connsiteY31" fmla="*/ 3573 h 10000"/>
                <a:gd name="connsiteX32" fmla="*/ 9588 w 10000"/>
                <a:gd name="connsiteY32" fmla="*/ 3573 h 10000"/>
                <a:gd name="connsiteX33" fmla="*/ 9588 w 10000"/>
                <a:gd name="connsiteY33" fmla="*/ 9652 h 10000"/>
                <a:gd name="connsiteX34" fmla="*/ 9588 w 10000"/>
                <a:gd name="connsiteY34" fmla="*/ 10000 h 10000"/>
                <a:gd name="connsiteX35" fmla="*/ 9615 w 10000"/>
                <a:gd name="connsiteY35" fmla="*/ 10000 h 10000"/>
                <a:gd name="connsiteX36" fmla="*/ 9687 w 10000"/>
                <a:gd name="connsiteY36" fmla="*/ 10000 h 10000"/>
                <a:gd name="connsiteX37" fmla="*/ 9714 w 10000"/>
                <a:gd name="connsiteY37" fmla="*/ 10000 h 10000"/>
                <a:gd name="connsiteX38" fmla="*/ 9714 w 10000"/>
                <a:gd name="connsiteY38" fmla="*/ 9652 h 10000"/>
                <a:gd name="connsiteX39" fmla="*/ 9714 w 10000"/>
                <a:gd name="connsiteY39" fmla="*/ 913 h 10000"/>
                <a:gd name="connsiteX40" fmla="*/ 9712 w 10000"/>
                <a:gd name="connsiteY40" fmla="*/ 913 h 10000"/>
                <a:gd name="connsiteX41" fmla="*/ 9712 w 10000"/>
                <a:gd name="connsiteY41" fmla="*/ 998 h 10000"/>
                <a:gd name="connsiteX42" fmla="*/ 9965 w 10000"/>
                <a:gd name="connsiteY42" fmla="*/ 2160 h 10000"/>
                <a:gd name="connsiteX43" fmla="*/ 9954 w 10000"/>
                <a:gd name="connsiteY43" fmla="*/ 2090 h 10000"/>
                <a:gd name="connsiteX44" fmla="*/ 9946 w 10000"/>
                <a:gd name="connsiteY44" fmla="*/ 1847 h 10000"/>
                <a:gd name="connsiteX45" fmla="*/ 9946 w 10000"/>
                <a:gd name="connsiteY45" fmla="*/ 10000 h 10000"/>
                <a:gd name="connsiteX46" fmla="*/ 10000 w 10000"/>
                <a:gd name="connsiteY46" fmla="*/ 10000 h 10000"/>
                <a:gd name="connsiteX0" fmla="*/ 10000 w 10000"/>
                <a:gd name="connsiteY0" fmla="*/ 10000 h 10000"/>
                <a:gd name="connsiteX1" fmla="*/ 10000 w 10000"/>
                <a:gd name="connsiteY1" fmla="*/ 1847 h 10000"/>
                <a:gd name="connsiteX2" fmla="*/ 10000 w 10000"/>
                <a:gd name="connsiteY2" fmla="*/ 1603 h 10000"/>
                <a:gd name="connsiteX3" fmla="*/ 9981 w 10000"/>
                <a:gd name="connsiteY3" fmla="*/ 1533 h 10000"/>
                <a:gd name="connsiteX4" fmla="*/ 9695 w 10000"/>
                <a:gd name="connsiteY4" fmla="*/ 174 h 10000"/>
                <a:gd name="connsiteX5" fmla="*/ 9660 w 10000"/>
                <a:gd name="connsiteY5" fmla="*/ 0 h 10000"/>
                <a:gd name="connsiteX6" fmla="*/ 9660 w 10000"/>
                <a:gd name="connsiteY6" fmla="*/ 488 h 10000"/>
                <a:gd name="connsiteX7" fmla="*/ 9660 w 10000"/>
                <a:gd name="connsiteY7" fmla="*/ 9652 h 10000"/>
                <a:gd name="connsiteX8" fmla="*/ 9687 w 10000"/>
                <a:gd name="connsiteY8" fmla="*/ 9652 h 10000"/>
                <a:gd name="connsiteX9" fmla="*/ 9687 w 10000"/>
                <a:gd name="connsiteY9" fmla="*/ 9303 h 10000"/>
                <a:gd name="connsiteX10" fmla="*/ 9615 w 10000"/>
                <a:gd name="connsiteY10" fmla="*/ 9303 h 10000"/>
                <a:gd name="connsiteX11" fmla="*/ 9615 w 10000"/>
                <a:gd name="connsiteY11" fmla="*/ 9652 h 10000"/>
                <a:gd name="connsiteX12" fmla="*/ 9641 w 10000"/>
                <a:gd name="connsiteY12" fmla="*/ 9652 h 10000"/>
                <a:gd name="connsiteX13" fmla="*/ 9641 w 10000"/>
                <a:gd name="connsiteY13" fmla="*/ 3310 h 10000"/>
                <a:gd name="connsiteX14" fmla="*/ 9641 w 10000"/>
                <a:gd name="connsiteY14" fmla="*/ 2997 h 10000"/>
                <a:gd name="connsiteX15" fmla="*/ 9620 w 10000"/>
                <a:gd name="connsiteY15" fmla="*/ 2962 h 10000"/>
                <a:gd name="connsiteX16" fmla="*/ 9339 w 10000"/>
                <a:gd name="connsiteY16" fmla="*/ 2334 h 10000"/>
                <a:gd name="connsiteX17" fmla="*/ 9307 w 10000"/>
                <a:gd name="connsiteY17" fmla="*/ 2265 h 10000"/>
                <a:gd name="connsiteX18" fmla="*/ 9307 w 10000"/>
                <a:gd name="connsiteY18" fmla="*/ 2648 h 10000"/>
                <a:gd name="connsiteX19" fmla="*/ 9307 w 10000"/>
                <a:gd name="connsiteY19" fmla="*/ 9652 h 10000"/>
                <a:gd name="connsiteX20" fmla="*/ 9334 w 10000"/>
                <a:gd name="connsiteY20" fmla="*/ 9652 h 10000"/>
                <a:gd name="connsiteX21" fmla="*/ 9334 w 10000"/>
                <a:gd name="connsiteY21" fmla="*/ 9303 h 10000"/>
                <a:gd name="connsiteX22" fmla="*/ 0 w 10000"/>
                <a:gd name="connsiteY22" fmla="*/ 9303 h 10000"/>
                <a:gd name="connsiteX23" fmla="*/ 0 w 10000"/>
                <a:gd name="connsiteY23" fmla="*/ 10000 h 10000"/>
                <a:gd name="connsiteX24" fmla="*/ 9334 w 10000"/>
                <a:gd name="connsiteY24" fmla="*/ 10000 h 10000"/>
                <a:gd name="connsiteX25" fmla="*/ 9360 w 10000"/>
                <a:gd name="connsiteY25" fmla="*/ 10000 h 10000"/>
                <a:gd name="connsiteX26" fmla="*/ 9360 w 10000"/>
                <a:gd name="connsiteY26" fmla="*/ 9652 h 10000"/>
                <a:gd name="connsiteX27" fmla="*/ 9360 w 10000"/>
                <a:gd name="connsiteY27" fmla="*/ 2972 h 10000"/>
                <a:gd name="connsiteX28" fmla="*/ 9359 w 10000"/>
                <a:gd name="connsiteY28" fmla="*/ 3012 h 10000"/>
                <a:gd name="connsiteX29" fmla="*/ 9361 w 10000"/>
                <a:gd name="connsiteY29" fmla="*/ 3078 h 10000"/>
                <a:gd name="connsiteX30" fmla="*/ 9595 w 10000"/>
                <a:gd name="connsiteY30" fmla="*/ 3598 h 10000"/>
                <a:gd name="connsiteX31" fmla="*/ 9592 w 10000"/>
                <a:gd name="connsiteY31" fmla="*/ 3573 h 10000"/>
                <a:gd name="connsiteX32" fmla="*/ 9588 w 10000"/>
                <a:gd name="connsiteY32" fmla="*/ 3573 h 10000"/>
                <a:gd name="connsiteX33" fmla="*/ 9588 w 10000"/>
                <a:gd name="connsiteY33" fmla="*/ 9652 h 10000"/>
                <a:gd name="connsiteX34" fmla="*/ 9588 w 10000"/>
                <a:gd name="connsiteY34" fmla="*/ 10000 h 10000"/>
                <a:gd name="connsiteX35" fmla="*/ 9615 w 10000"/>
                <a:gd name="connsiteY35" fmla="*/ 10000 h 10000"/>
                <a:gd name="connsiteX36" fmla="*/ 9687 w 10000"/>
                <a:gd name="connsiteY36" fmla="*/ 10000 h 10000"/>
                <a:gd name="connsiteX37" fmla="*/ 9714 w 10000"/>
                <a:gd name="connsiteY37" fmla="*/ 10000 h 10000"/>
                <a:gd name="connsiteX38" fmla="*/ 9714 w 10000"/>
                <a:gd name="connsiteY38" fmla="*/ 9652 h 10000"/>
                <a:gd name="connsiteX39" fmla="*/ 9714 w 10000"/>
                <a:gd name="connsiteY39" fmla="*/ 913 h 10000"/>
                <a:gd name="connsiteX40" fmla="*/ 9712 w 10000"/>
                <a:gd name="connsiteY40" fmla="*/ 913 h 10000"/>
                <a:gd name="connsiteX41" fmla="*/ 9712 w 10000"/>
                <a:gd name="connsiteY41" fmla="*/ 998 h 10000"/>
                <a:gd name="connsiteX42" fmla="*/ 9949 w 10000"/>
                <a:gd name="connsiteY42" fmla="*/ 2099 h 10000"/>
                <a:gd name="connsiteX43" fmla="*/ 9954 w 10000"/>
                <a:gd name="connsiteY43" fmla="*/ 2090 h 10000"/>
                <a:gd name="connsiteX44" fmla="*/ 9946 w 10000"/>
                <a:gd name="connsiteY44" fmla="*/ 1847 h 10000"/>
                <a:gd name="connsiteX45" fmla="*/ 9946 w 10000"/>
                <a:gd name="connsiteY45" fmla="*/ 10000 h 10000"/>
                <a:gd name="connsiteX46" fmla="*/ 10000 w 10000"/>
                <a:gd name="connsiteY46" fmla="*/ 10000 h 10000"/>
                <a:gd name="connsiteX0" fmla="*/ 10000 w 10000"/>
                <a:gd name="connsiteY0" fmla="*/ 10000 h 10000"/>
                <a:gd name="connsiteX1" fmla="*/ 10000 w 10000"/>
                <a:gd name="connsiteY1" fmla="*/ 1847 h 10000"/>
                <a:gd name="connsiteX2" fmla="*/ 10000 w 10000"/>
                <a:gd name="connsiteY2" fmla="*/ 1603 h 10000"/>
                <a:gd name="connsiteX3" fmla="*/ 9981 w 10000"/>
                <a:gd name="connsiteY3" fmla="*/ 1533 h 10000"/>
                <a:gd name="connsiteX4" fmla="*/ 9695 w 10000"/>
                <a:gd name="connsiteY4" fmla="*/ 174 h 10000"/>
                <a:gd name="connsiteX5" fmla="*/ 9660 w 10000"/>
                <a:gd name="connsiteY5" fmla="*/ 0 h 10000"/>
                <a:gd name="connsiteX6" fmla="*/ 9660 w 10000"/>
                <a:gd name="connsiteY6" fmla="*/ 488 h 10000"/>
                <a:gd name="connsiteX7" fmla="*/ 9660 w 10000"/>
                <a:gd name="connsiteY7" fmla="*/ 9652 h 10000"/>
                <a:gd name="connsiteX8" fmla="*/ 9687 w 10000"/>
                <a:gd name="connsiteY8" fmla="*/ 9652 h 10000"/>
                <a:gd name="connsiteX9" fmla="*/ 9687 w 10000"/>
                <a:gd name="connsiteY9" fmla="*/ 9303 h 10000"/>
                <a:gd name="connsiteX10" fmla="*/ 9615 w 10000"/>
                <a:gd name="connsiteY10" fmla="*/ 9303 h 10000"/>
                <a:gd name="connsiteX11" fmla="*/ 9615 w 10000"/>
                <a:gd name="connsiteY11" fmla="*/ 9652 h 10000"/>
                <a:gd name="connsiteX12" fmla="*/ 9641 w 10000"/>
                <a:gd name="connsiteY12" fmla="*/ 9652 h 10000"/>
                <a:gd name="connsiteX13" fmla="*/ 9641 w 10000"/>
                <a:gd name="connsiteY13" fmla="*/ 3310 h 10000"/>
                <a:gd name="connsiteX14" fmla="*/ 9641 w 10000"/>
                <a:gd name="connsiteY14" fmla="*/ 2997 h 10000"/>
                <a:gd name="connsiteX15" fmla="*/ 9620 w 10000"/>
                <a:gd name="connsiteY15" fmla="*/ 2962 h 10000"/>
                <a:gd name="connsiteX16" fmla="*/ 9339 w 10000"/>
                <a:gd name="connsiteY16" fmla="*/ 2334 h 10000"/>
                <a:gd name="connsiteX17" fmla="*/ 9307 w 10000"/>
                <a:gd name="connsiteY17" fmla="*/ 2265 h 10000"/>
                <a:gd name="connsiteX18" fmla="*/ 9307 w 10000"/>
                <a:gd name="connsiteY18" fmla="*/ 2648 h 10000"/>
                <a:gd name="connsiteX19" fmla="*/ 9307 w 10000"/>
                <a:gd name="connsiteY19" fmla="*/ 9652 h 10000"/>
                <a:gd name="connsiteX20" fmla="*/ 9334 w 10000"/>
                <a:gd name="connsiteY20" fmla="*/ 9652 h 10000"/>
                <a:gd name="connsiteX21" fmla="*/ 9334 w 10000"/>
                <a:gd name="connsiteY21" fmla="*/ 9303 h 10000"/>
                <a:gd name="connsiteX22" fmla="*/ 0 w 10000"/>
                <a:gd name="connsiteY22" fmla="*/ 9303 h 10000"/>
                <a:gd name="connsiteX23" fmla="*/ 0 w 10000"/>
                <a:gd name="connsiteY23" fmla="*/ 10000 h 10000"/>
                <a:gd name="connsiteX24" fmla="*/ 9334 w 10000"/>
                <a:gd name="connsiteY24" fmla="*/ 10000 h 10000"/>
                <a:gd name="connsiteX25" fmla="*/ 9360 w 10000"/>
                <a:gd name="connsiteY25" fmla="*/ 10000 h 10000"/>
                <a:gd name="connsiteX26" fmla="*/ 9360 w 10000"/>
                <a:gd name="connsiteY26" fmla="*/ 9652 h 10000"/>
                <a:gd name="connsiteX27" fmla="*/ 9360 w 10000"/>
                <a:gd name="connsiteY27" fmla="*/ 2972 h 10000"/>
                <a:gd name="connsiteX28" fmla="*/ 9359 w 10000"/>
                <a:gd name="connsiteY28" fmla="*/ 3012 h 10000"/>
                <a:gd name="connsiteX29" fmla="*/ 9361 w 10000"/>
                <a:gd name="connsiteY29" fmla="*/ 3078 h 10000"/>
                <a:gd name="connsiteX30" fmla="*/ 9595 w 10000"/>
                <a:gd name="connsiteY30" fmla="*/ 3598 h 10000"/>
                <a:gd name="connsiteX31" fmla="*/ 9592 w 10000"/>
                <a:gd name="connsiteY31" fmla="*/ 3573 h 10000"/>
                <a:gd name="connsiteX32" fmla="*/ 9588 w 10000"/>
                <a:gd name="connsiteY32" fmla="*/ 3573 h 10000"/>
                <a:gd name="connsiteX33" fmla="*/ 9588 w 10000"/>
                <a:gd name="connsiteY33" fmla="*/ 9652 h 10000"/>
                <a:gd name="connsiteX34" fmla="*/ 9588 w 10000"/>
                <a:gd name="connsiteY34" fmla="*/ 10000 h 10000"/>
                <a:gd name="connsiteX35" fmla="*/ 9615 w 10000"/>
                <a:gd name="connsiteY35" fmla="*/ 10000 h 10000"/>
                <a:gd name="connsiteX36" fmla="*/ 9687 w 10000"/>
                <a:gd name="connsiteY36" fmla="*/ 10000 h 10000"/>
                <a:gd name="connsiteX37" fmla="*/ 9714 w 10000"/>
                <a:gd name="connsiteY37" fmla="*/ 10000 h 10000"/>
                <a:gd name="connsiteX38" fmla="*/ 9714 w 10000"/>
                <a:gd name="connsiteY38" fmla="*/ 9652 h 10000"/>
                <a:gd name="connsiteX39" fmla="*/ 9714 w 10000"/>
                <a:gd name="connsiteY39" fmla="*/ 913 h 10000"/>
                <a:gd name="connsiteX40" fmla="*/ 9712 w 10000"/>
                <a:gd name="connsiteY40" fmla="*/ 913 h 10000"/>
                <a:gd name="connsiteX41" fmla="*/ 9712 w 10000"/>
                <a:gd name="connsiteY41" fmla="*/ 998 h 10000"/>
                <a:gd name="connsiteX42" fmla="*/ 9949 w 10000"/>
                <a:gd name="connsiteY42" fmla="*/ 2099 h 10000"/>
                <a:gd name="connsiteX43" fmla="*/ 9954 w 10000"/>
                <a:gd name="connsiteY43" fmla="*/ 2090 h 10000"/>
                <a:gd name="connsiteX44" fmla="*/ 9946 w 10000"/>
                <a:gd name="connsiteY44" fmla="*/ 1847 h 10000"/>
                <a:gd name="connsiteX45" fmla="*/ 9946 w 10000"/>
                <a:gd name="connsiteY45" fmla="*/ 10000 h 10000"/>
                <a:gd name="connsiteX46" fmla="*/ 10000 w 10000"/>
                <a:gd name="connsiteY46"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0000" h="10000">
                  <a:moveTo>
                    <a:pt x="10000" y="10000"/>
                  </a:moveTo>
                  <a:lnTo>
                    <a:pt x="10000" y="1847"/>
                  </a:lnTo>
                  <a:lnTo>
                    <a:pt x="10000" y="1603"/>
                  </a:lnTo>
                  <a:cubicBezTo>
                    <a:pt x="9994" y="1580"/>
                    <a:pt x="9987" y="1556"/>
                    <a:pt x="9981" y="1533"/>
                  </a:cubicBezTo>
                  <a:cubicBezTo>
                    <a:pt x="9888" y="1080"/>
                    <a:pt x="9791" y="627"/>
                    <a:pt x="9695" y="174"/>
                  </a:cubicBezTo>
                  <a:cubicBezTo>
                    <a:pt x="9683" y="116"/>
                    <a:pt x="9672" y="58"/>
                    <a:pt x="9660" y="0"/>
                  </a:cubicBezTo>
                  <a:lnTo>
                    <a:pt x="9660" y="488"/>
                  </a:lnTo>
                  <a:lnTo>
                    <a:pt x="9660" y="9652"/>
                  </a:lnTo>
                  <a:lnTo>
                    <a:pt x="9687" y="9652"/>
                  </a:lnTo>
                  <a:lnTo>
                    <a:pt x="9687" y="9303"/>
                  </a:lnTo>
                  <a:lnTo>
                    <a:pt x="9615" y="9303"/>
                  </a:lnTo>
                  <a:lnTo>
                    <a:pt x="9615" y="9652"/>
                  </a:lnTo>
                  <a:lnTo>
                    <a:pt x="9641" y="9652"/>
                  </a:lnTo>
                  <a:lnTo>
                    <a:pt x="9641" y="3310"/>
                  </a:lnTo>
                  <a:lnTo>
                    <a:pt x="9641" y="2997"/>
                  </a:lnTo>
                  <a:cubicBezTo>
                    <a:pt x="9634" y="2985"/>
                    <a:pt x="9627" y="2974"/>
                    <a:pt x="9620" y="2962"/>
                  </a:cubicBezTo>
                  <a:cubicBezTo>
                    <a:pt x="9526" y="2753"/>
                    <a:pt x="9433" y="2544"/>
                    <a:pt x="9339" y="2334"/>
                  </a:cubicBezTo>
                  <a:cubicBezTo>
                    <a:pt x="9328" y="2311"/>
                    <a:pt x="9318" y="2288"/>
                    <a:pt x="9307" y="2265"/>
                  </a:cubicBezTo>
                  <a:lnTo>
                    <a:pt x="9307" y="2648"/>
                  </a:lnTo>
                  <a:lnTo>
                    <a:pt x="9307" y="9652"/>
                  </a:lnTo>
                  <a:lnTo>
                    <a:pt x="9334" y="9652"/>
                  </a:lnTo>
                  <a:lnTo>
                    <a:pt x="9334" y="9303"/>
                  </a:lnTo>
                  <a:lnTo>
                    <a:pt x="0" y="9303"/>
                  </a:lnTo>
                  <a:lnTo>
                    <a:pt x="0" y="10000"/>
                  </a:lnTo>
                  <a:lnTo>
                    <a:pt x="9334" y="10000"/>
                  </a:lnTo>
                  <a:lnTo>
                    <a:pt x="9360" y="10000"/>
                  </a:lnTo>
                  <a:lnTo>
                    <a:pt x="9360" y="9652"/>
                  </a:lnTo>
                  <a:lnTo>
                    <a:pt x="9360" y="2972"/>
                  </a:lnTo>
                  <a:cubicBezTo>
                    <a:pt x="9334" y="2972"/>
                    <a:pt x="9359" y="2994"/>
                    <a:pt x="9359" y="3012"/>
                  </a:cubicBezTo>
                  <a:cubicBezTo>
                    <a:pt x="9359" y="3030"/>
                    <a:pt x="9322" y="2980"/>
                    <a:pt x="9361" y="3078"/>
                  </a:cubicBezTo>
                  <a:cubicBezTo>
                    <a:pt x="9400" y="3176"/>
                    <a:pt x="9499" y="3388"/>
                    <a:pt x="9595" y="3598"/>
                  </a:cubicBezTo>
                  <a:cubicBezTo>
                    <a:pt x="9596" y="3482"/>
                    <a:pt x="9593" y="3577"/>
                    <a:pt x="9592" y="3573"/>
                  </a:cubicBezTo>
                  <a:cubicBezTo>
                    <a:pt x="9591" y="3569"/>
                    <a:pt x="9589" y="3389"/>
                    <a:pt x="9588" y="3573"/>
                  </a:cubicBezTo>
                  <a:cubicBezTo>
                    <a:pt x="9582" y="4586"/>
                    <a:pt x="9588" y="8581"/>
                    <a:pt x="9588" y="9652"/>
                  </a:cubicBezTo>
                  <a:lnTo>
                    <a:pt x="9588" y="10000"/>
                  </a:lnTo>
                  <a:lnTo>
                    <a:pt x="9615" y="10000"/>
                  </a:lnTo>
                  <a:lnTo>
                    <a:pt x="9687" y="10000"/>
                  </a:lnTo>
                  <a:lnTo>
                    <a:pt x="9714" y="10000"/>
                  </a:lnTo>
                  <a:lnTo>
                    <a:pt x="9714" y="9652"/>
                  </a:lnTo>
                  <a:lnTo>
                    <a:pt x="9714" y="913"/>
                  </a:lnTo>
                  <a:cubicBezTo>
                    <a:pt x="9705" y="913"/>
                    <a:pt x="9712" y="899"/>
                    <a:pt x="9712" y="913"/>
                  </a:cubicBezTo>
                  <a:cubicBezTo>
                    <a:pt x="9712" y="927"/>
                    <a:pt x="9673" y="800"/>
                    <a:pt x="9712" y="998"/>
                  </a:cubicBezTo>
                  <a:cubicBezTo>
                    <a:pt x="9751" y="1196"/>
                    <a:pt x="9853" y="1646"/>
                    <a:pt x="9949" y="2099"/>
                  </a:cubicBezTo>
                  <a:cubicBezTo>
                    <a:pt x="9952" y="1995"/>
                    <a:pt x="9955" y="2132"/>
                    <a:pt x="9954" y="2090"/>
                  </a:cubicBezTo>
                  <a:cubicBezTo>
                    <a:pt x="9954" y="2048"/>
                    <a:pt x="9949" y="1928"/>
                    <a:pt x="9946" y="1847"/>
                  </a:cubicBezTo>
                  <a:lnTo>
                    <a:pt x="9946" y="10000"/>
                  </a:lnTo>
                  <a:lnTo>
                    <a:pt x="10000" y="100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dirty="0">
                <a:cs typeface="B Nazanin" panose="00000700000000000000" pitchFamily="2" charset="-78"/>
              </a:endParaRPr>
            </a:p>
          </p:txBody>
        </p:sp>
        <p:sp>
          <p:nvSpPr>
            <p:cNvPr id="60" name="Forma libre: forma 59">
              <a:extLst>
                <a:ext uri="{FF2B5EF4-FFF2-40B4-BE49-F238E27FC236}">
                  <a16:creationId xmlns:a16="http://schemas.microsoft.com/office/drawing/2014/main" id="{1E3AD424-3363-4C01-B5E6-63588D6FCF1E}"/>
                </a:ext>
              </a:extLst>
            </p:cNvPr>
            <p:cNvSpPr>
              <a:spLocks/>
            </p:cNvSpPr>
            <p:nvPr userDrawn="1"/>
          </p:nvSpPr>
          <p:spPr bwMode="auto">
            <a:xfrm>
              <a:off x="11573551" y="5282412"/>
              <a:ext cx="357279" cy="1418276"/>
            </a:xfrm>
            <a:custGeom>
              <a:avLst/>
              <a:gdLst>
                <a:gd name="connsiteX0" fmla="*/ 268583 w 357279"/>
                <a:gd name="connsiteY0" fmla="*/ 214365 h 1418276"/>
                <a:gd name="connsiteX1" fmla="*/ 272497 w 357279"/>
                <a:gd name="connsiteY1" fmla="*/ 216287 h 1418276"/>
                <a:gd name="connsiteX2" fmla="*/ 272545 w 357279"/>
                <a:gd name="connsiteY2" fmla="*/ 217154 h 1418276"/>
                <a:gd name="connsiteX3" fmla="*/ 268697 w 357279"/>
                <a:gd name="connsiteY3" fmla="*/ 215110 h 1418276"/>
                <a:gd name="connsiteX4" fmla="*/ 180228 w 357279"/>
                <a:gd name="connsiteY4" fmla="*/ 45437 h 1418276"/>
                <a:gd name="connsiteX5" fmla="*/ 179962 w 357279"/>
                <a:gd name="connsiteY5" fmla="*/ 46118 h 1418276"/>
                <a:gd name="connsiteX6" fmla="*/ 179892 w 357279"/>
                <a:gd name="connsiteY6" fmla="*/ 45574 h 1418276"/>
                <a:gd name="connsiteX7" fmla="*/ 180259 w 357279"/>
                <a:gd name="connsiteY7" fmla="*/ 45425 h 1418276"/>
                <a:gd name="connsiteX8" fmla="*/ 180228 w 357279"/>
                <a:gd name="connsiteY8" fmla="*/ 45437 h 1418276"/>
                <a:gd name="connsiteX9" fmla="*/ 180231 w 357279"/>
                <a:gd name="connsiteY9" fmla="*/ 45431 h 1418276"/>
                <a:gd name="connsiteX10" fmla="*/ 182191 w 357279"/>
                <a:gd name="connsiteY10" fmla="*/ 44636 h 1418276"/>
                <a:gd name="connsiteX11" fmla="*/ 181690 w 357279"/>
                <a:gd name="connsiteY11" fmla="*/ 45101 h 1418276"/>
                <a:gd name="connsiteX12" fmla="*/ 180259 w 357279"/>
                <a:gd name="connsiteY12" fmla="*/ 45425 h 1418276"/>
                <a:gd name="connsiteX13" fmla="*/ 129013 w 357279"/>
                <a:gd name="connsiteY13" fmla="*/ 0 h 1418276"/>
                <a:gd name="connsiteX14" fmla="*/ 152165 w 357279"/>
                <a:gd name="connsiteY14" fmla="*/ 0 h 1418276"/>
                <a:gd name="connsiteX15" fmla="*/ 208401 w 357279"/>
                <a:gd name="connsiteY15" fmla="*/ 0 h 1418276"/>
                <a:gd name="connsiteX16" fmla="*/ 238198 w 357279"/>
                <a:gd name="connsiteY16" fmla="*/ 0 h 1418276"/>
                <a:gd name="connsiteX17" fmla="*/ 241485 w 357279"/>
                <a:gd name="connsiteY17" fmla="*/ 29359 h 1418276"/>
                <a:gd name="connsiteX18" fmla="*/ 265837 w 357279"/>
                <a:gd name="connsiteY18" fmla="*/ 196394 h 1418276"/>
                <a:gd name="connsiteX19" fmla="*/ 268583 w 357279"/>
                <a:gd name="connsiteY19" fmla="*/ 214365 h 1418276"/>
                <a:gd name="connsiteX20" fmla="*/ 251417 w 357279"/>
                <a:gd name="connsiteY20" fmla="*/ 205934 h 1418276"/>
                <a:gd name="connsiteX21" fmla="*/ 268697 w 357279"/>
                <a:gd name="connsiteY21" fmla="*/ 215110 h 1418276"/>
                <a:gd name="connsiteX22" fmla="*/ 271282 w 357279"/>
                <a:gd name="connsiteY22" fmla="*/ 232030 h 1418276"/>
                <a:gd name="connsiteX23" fmla="*/ 273685 w 357279"/>
                <a:gd name="connsiteY23" fmla="*/ 237828 h 1418276"/>
                <a:gd name="connsiteX24" fmla="*/ 272545 w 357279"/>
                <a:gd name="connsiteY24" fmla="*/ 217154 h 1418276"/>
                <a:gd name="connsiteX25" fmla="*/ 337414 w 357279"/>
                <a:gd name="connsiteY25" fmla="*/ 251602 h 1418276"/>
                <a:gd name="connsiteX26" fmla="*/ 357279 w 357279"/>
                <a:gd name="connsiteY26" fmla="*/ 261389 h 1418276"/>
                <a:gd name="connsiteX27" fmla="*/ 357279 w 357279"/>
                <a:gd name="connsiteY27" fmla="*/ 281103 h 1418276"/>
                <a:gd name="connsiteX28" fmla="*/ 357279 w 357279"/>
                <a:gd name="connsiteY28" fmla="*/ 1418276 h 1418276"/>
                <a:gd name="connsiteX29" fmla="*/ 291111 w 357279"/>
                <a:gd name="connsiteY29" fmla="*/ 1418276 h 1418276"/>
                <a:gd name="connsiteX30" fmla="*/ 291111 w 357279"/>
                <a:gd name="connsiteY30" fmla="*/ 299014 h 1418276"/>
                <a:gd name="connsiteX31" fmla="*/ 307653 w 357279"/>
                <a:gd name="connsiteY31" fmla="*/ 307199 h 1418276"/>
                <a:gd name="connsiteX32" fmla="*/ 297542 w 357279"/>
                <a:gd name="connsiteY32" fmla="*/ 298264 h 1418276"/>
                <a:gd name="connsiteX33" fmla="*/ 291111 w 357279"/>
                <a:gd name="connsiteY33" fmla="*/ 281103 h 1418276"/>
                <a:gd name="connsiteX34" fmla="*/ 291111 w 357279"/>
                <a:gd name="connsiteY34" fmla="*/ 299014 h 1418276"/>
                <a:gd name="connsiteX35" fmla="*/ 221656 w 357279"/>
                <a:gd name="connsiteY35" fmla="*/ 264651 h 1418276"/>
                <a:gd name="connsiteX36" fmla="*/ 205114 w 357279"/>
                <a:gd name="connsiteY36" fmla="*/ 254864 h 1418276"/>
                <a:gd name="connsiteX37" fmla="*/ 205114 w 357279"/>
                <a:gd name="connsiteY37" fmla="*/ 238554 h 1418276"/>
                <a:gd name="connsiteX38" fmla="*/ 183293 w 357279"/>
                <a:gd name="connsiteY38" fmla="*/ 71878 h 1418276"/>
                <a:gd name="connsiteX39" fmla="*/ 181288 w 357279"/>
                <a:gd name="connsiteY39" fmla="*/ 56365 h 1418276"/>
                <a:gd name="connsiteX40" fmla="*/ 185249 w 357279"/>
                <a:gd name="connsiteY40" fmla="*/ 39145 h 1418276"/>
                <a:gd name="connsiteX41" fmla="*/ 180747 w 357279"/>
                <a:gd name="connsiteY41" fmla="*/ 44109 h 1418276"/>
                <a:gd name="connsiteX42" fmla="*/ 180231 w 357279"/>
                <a:gd name="connsiteY42" fmla="*/ 45431 h 1418276"/>
                <a:gd name="connsiteX43" fmla="*/ 179884 w 357279"/>
                <a:gd name="connsiteY43" fmla="*/ 45510 h 1418276"/>
                <a:gd name="connsiteX44" fmla="*/ 178639 w 357279"/>
                <a:gd name="connsiteY44" fmla="*/ 35883 h 1418276"/>
                <a:gd name="connsiteX45" fmla="*/ 177925 w 357279"/>
                <a:gd name="connsiteY45" fmla="*/ 45952 h 1418276"/>
                <a:gd name="connsiteX46" fmla="*/ 179884 w 357279"/>
                <a:gd name="connsiteY46" fmla="*/ 45510 h 1418276"/>
                <a:gd name="connsiteX47" fmla="*/ 179892 w 357279"/>
                <a:gd name="connsiteY47" fmla="*/ 45574 h 1418276"/>
                <a:gd name="connsiteX48" fmla="*/ 177925 w 357279"/>
                <a:gd name="connsiteY48" fmla="*/ 46378 h 1418276"/>
                <a:gd name="connsiteX49" fmla="*/ 176925 w 357279"/>
                <a:gd name="connsiteY49" fmla="*/ 53895 h 1418276"/>
                <a:gd name="connsiteX50" fmla="*/ 179962 w 357279"/>
                <a:gd name="connsiteY50" fmla="*/ 46118 h 1418276"/>
                <a:gd name="connsiteX51" fmla="*/ 181288 w 357279"/>
                <a:gd name="connsiteY51" fmla="*/ 56365 h 1418276"/>
                <a:gd name="connsiteX52" fmla="*/ 152165 w 357279"/>
                <a:gd name="connsiteY52" fmla="*/ 182958 h 1418276"/>
                <a:gd name="connsiteX53" fmla="*/ 142233 w 357279"/>
                <a:gd name="connsiteY53" fmla="*/ 222244 h 1418276"/>
                <a:gd name="connsiteX54" fmla="*/ 105862 w 357279"/>
                <a:gd name="connsiteY54" fmla="*/ 205934 h 1418276"/>
                <a:gd name="connsiteX55" fmla="*/ 66167 w 357279"/>
                <a:gd name="connsiteY55" fmla="*/ 183528 h 1418276"/>
                <a:gd name="connsiteX56" fmla="*/ 66168 w 357279"/>
                <a:gd name="connsiteY56" fmla="*/ 175441 h 1418276"/>
                <a:gd name="connsiteX57" fmla="*/ 65281 w 357279"/>
                <a:gd name="connsiteY57" fmla="*/ 183028 h 1418276"/>
                <a:gd name="connsiteX58" fmla="*/ 63595 w 357279"/>
                <a:gd name="connsiteY58" fmla="*/ 182077 h 1418276"/>
                <a:gd name="connsiteX59" fmla="*/ 63596 w 357279"/>
                <a:gd name="connsiteY59" fmla="*/ 181114 h 1418276"/>
                <a:gd name="connsiteX60" fmla="*/ 59880 w 357279"/>
                <a:gd name="connsiteY60" fmla="*/ 179980 h 1418276"/>
                <a:gd name="connsiteX61" fmla="*/ 63595 w 357279"/>
                <a:gd name="connsiteY61" fmla="*/ 182077 h 1418276"/>
                <a:gd name="connsiteX62" fmla="*/ 63582 w 357279"/>
                <a:gd name="connsiteY62" fmla="*/ 193702 h 1418276"/>
                <a:gd name="connsiteX63" fmla="*/ 64013 w 357279"/>
                <a:gd name="connsiteY63" fmla="*/ 193879 h 1418276"/>
                <a:gd name="connsiteX64" fmla="*/ 65281 w 357279"/>
                <a:gd name="connsiteY64" fmla="*/ 183028 h 1418276"/>
                <a:gd name="connsiteX65" fmla="*/ 66167 w 357279"/>
                <a:gd name="connsiteY65" fmla="*/ 183528 h 1418276"/>
                <a:gd name="connsiteX66" fmla="*/ 66152 w 357279"/>
                <a:gd name="connsiteY66" fmla="*/ 299680 h 1418276"/>
                <a:gd name="connsiteX67" fmla="*/ 66168 w 357279"/>
                <a:gd name="connsiteY67" fmla="*/ 1418276 h 1418276"/>
                <a:gd name="connsiteX68" fmla="*/ 0 w 357279"/>
                <a:gd name="connsiteY68" fmla="*/ 1418276 h 1418276"/>
                <a:gd name="connsiteX69" fmla="*/ 0 w 357279"/>
                <a:gd name="connsiteY69" fmla="*/ 137289 h 1418276"/>
                <a:gd name="connsiteX70" fmla="*/ 0 w 357279"/>
                <a:gd name="connsiteY70" fmla="*/ 88217 h 1418276"/>
                <a:gd name="connsiteX71" fmla="*/ 46303 w 357279"/>
                <a:gd name="connsiteY71" fmla="*/ 107789 h 1418276"/>
                <a:gd name="connsiteX72" fmla="*/ 96663 w 357279"/>
                <a:gd name="connsiteY72" fmla="*/ 125471 h 1418276"/>
                <a:gd name="connsiteX73" fmla="*/ 85997 w 357279"/>
                <a:gd name="connsiteY73" fmla="*/ 166648 h 1418276"/>
                <a:gd name="connsiteX74" fmla="*/ 98109 w 357279"/>
                <a:gd name="connsiteY74" fmla="*/ 126936 h 1418276"/>
                <a:gd name="connsiteX75" fmla="*/ 105683 w 357279"/>
                <a:gd name="connsiteY75" fmla="*/ 128638 h 1418276"/>
                <a:gd name="connsiteX76" fmla="*/ 96663 w 357279"/>
                <a:gd name="connsiteY76" fmla="*/ 125471 h 1418276"/>
                <a:gd name="connsiteX77" fmla="*/ 122404 w 357279"/>
                <a:gd name="connsiteY77" fmla="*/ 26097 h 1418276"/>
                <a:gd name="connsiteX78" fmla="*/ 129013 w 357279"/>
                <a:gd name="connsiteY78" fmla="*/ 0 h 1418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357279" h="1418276">
                  <a:moveTo>
                    <a:pt x="268583" y="214365"/>
                  </a:moveTo>
                  <a:lnTo>
                    <a:pt x="272497" y="216287"/>
                  </a:lnTo>
                  <a:lnTo>
                    <a:pt x="272545" y="217154"/>
                  </a:lnTo>
                  <a:lnTo>
                    <a:pt x="268697" y="215110"/>
                  </a:lnTo>
                  <a:close/>
                  <a:moveTo>
                    <a:pt x="180228" y="45437"/>
                  </a:moveTo>
                  <a:lnTo>
                    <a:pt x="179962" y="46118"/>
                  </a:lnTo>
                  <a:lnTo>
                    <a:pt x="179892" y="45574"/>
                  </a:lnTo>
                  <a:close/>
                  <a:moveTo>
                    <a:pt x="180259" y="45425"/>
                  </a:moveTo>
                  <a:lnTo>
                    <a:pt x="180228" y="45437"/>
                  </a:lnTo>
                  <a:lnTo>
                    <a:pt x="180231" y="45431"/>
                  </a:lnTo>
                  <a:close/>
                  <a:moveTo>
                    <a:pt x="182191" y="44636"/>
                  </a:moveTo>
                  <a:cubicBezTo>
                    <a:pt x="182658" y="44516"/>
                    <a:pt x="182331" y="44764"/>
                    <a:pt x="181690" y="45101"/>
                  </a:cubicBezTo>
                  <a:lnTo>
                    <a:pt x="180259" y="45425"/>
                  </a:lnTo>
                  <a:close/>
                  <a:moveTo>
                    <a:pt x="129013" y="0"/>
                  </a:moveTo>
                  <a:lnTo>
                    <a:pt x="152165" y="0"/>
                  </a:lnTo>
                  <a:lnTo>
                    <a:pt x="208401" y="0"/>
                  </a:lnTo>
                  <a:lnTo>
                    <a:pt x="238198" y="0"/>
                  </a:lnTo>
                  <a:cubicBezTo>
                    <a:pt x="239305" y="9786"/>
                    <a:pt x="240377" y="19572"/>
                    <a:pt x="241485" y="29359"/>
                  </a:cubicBezTo>
                  <a:cubicBezTo>
                    <a:pt x="248934" y="78396"/>
                    <a:pt x="259056" y="150329"/>
                    <a:pt x="265837" y="196394"/>
                  </a:cubicBezTo>
                  <a:lnTo>
                    <a:pt x="268583" y="214365"/>
                  </a:lnTo>
                  <a:lnTo>
                    <a:pt x="251417" y="205934"/>
                  </a:lnTo>
                  <a:lnTo>
                    <a:pt x="268697" y="215110"/>
                  </a:lnTo>
                  <a:lnTo>
                    <a:pt x="271282" y="232030"/>
                  </a:lnTo>
                  <a:cubicBezTo>
                    <a:pt x="273872" y="247631"/>
                    <a:pt x="274078" y="245008"/>
                    <a:pt x="273685" y="237828"/>
                  </a:cubicBezTo>
                  <a:lnTo>
                    <a:pt x="272545" y="217154"/>
                  </a:lnTo>
                  <a:lnTo>
                    <a:pt x="337414" y="251602"/>
                  </a:lnTo>
                  <a:lnTo>
                    <a:pt x="357279" y="261389"/>
                  </a:lnTo>
                  <a:lnTo>
                    <a:pt x="357279" y="281103"/>
                  </a:lnTo>
                  <a:lnTo>
                    <a:pt x="357279" y="1418276"/>
                  </a:lnTo>
                  <a:lnTo>
                    <a:pt x="291111" y="1418276"/>
                  </a:lnTo>
                  <a:lnTo>
                    <a:pt x="291111" y="299014"/>
                  </a:lnTo>
                  <a:lnTo>
                    <a:pt x="307653" y="307199"/>
                  </a:lnTo>
                  <a:lnTo>
                    <a:pt x="297542" y="298264"/>
                  </a:lnTo>
                  <a:lnTo>
                    <a:pt x="291111" y="281103"/>
                  </a:lnTo>
                  <a:lnTo>
                    <a:pt x="291111" y="299014"/>
                  </a:lnTo>
                  <a:lnTo>
                    <a:pt x="221656" y="264651"/>
                  </a:lnTo>
                  <a:lnTo>
                    <a:pt x="205114" y="254864"/>
                  </a:lnTo>
                  <a:lnTo>
                    <a:pt x="205114" y="238554"/>
                  </a:lnTo>
                  <a:cubicBezTo>
                    <a:pt x="197665" y="189517"/>
                    <a:pt x="189050" y="118063"/>
                    <a:pt x="183293" y="71878"/>
                  </a:cubicBezTo>
                  <a:lnTo>
                    <a:pt x="181288" y="56365"/>
                  </a:lnTo>
                  <a:lnTo>
                    <a:pt x="185249" y="39145"/>
                  </a:lnTo>
                  <a:cubicBezTo>
                    <a:pt x="174209" y="37017"/>
                    <a:pt x="182141" y="41698"/>
                    <a:pt x="180747" y="44109"/>
                  </a:cubicBezTo>
                  <a:lnTo>
                    <a:pt x="180231" y="45431"/>
                  </a:lnTo>
                  <a:lnTo>
                    <a:pt x="179884" y="45510"/>
                  </a:lnTo>
                  <a:lnTo>
                    <a:pt x="178639" y="35883"/>
                  </a:lnTo>
                  <a:cubicBezTo>
                    <a:pt x="174102" y="3830"/>
                    <a:pt x="178032" y="44250"/>
                    <a:pt x="177925" y="45952"/>
                  </a:cubicBezTo>
                  <a:lnTo>
                    <a:pt x="179884" y="45510"/>
                  </a:lnTo>
                  <a:lnTo>
                    <a:pt x="179892" y="45574"/>
                  </a:lnTo>
                  <a:lnTo>
                    <a:pt x="177925" y="46378"/>
                  </a:lnTo>
                  <a:cubicBezTo>
                    <a:pt x="177603" y="48931"/>
                    <a:pt x="176460" y="54320"/>
                    <a:pt x="176925" y="53895"/>
                  </a:cubicBezTo>
                  <a:lnTo>
                    <a:pt x="179962" y="46118"/>
                  </a:lnTo>
                  <a:lnTo>
                    <a:pt x="181288" y="56365"/>
                  </a:lnTo>
                  <a:lnTo>
                    <a:pt x="152165" y="182958"/>
                  </a:lnTo>
                  <a:lnTo>
                    <a:pt x="142233" y="222244"/>
                  </a:lnTo>
                  <a:cubicBezTo>
                    <a:pt x="130121" y="216855"/>
                    <a:pt x="119581" y="213025"/>
                    <a:pt x="105862" y="205934"/>
                  </a:cubicBezTo>
                  <a:lnTo>
                    <a:pt x="66167" y="183528"/>
                  </a:lnTo>
                  <a:lnTo>
                    <a:pt x="66168" y="175441"/>
                  </a:lnTo>
                  <a:lnTo>
                    <a:pt x="65281" y="183028"/>
                  </a:lnTo>
                  <a:lnTo>
                    <a:pt x="63595" y="182077"/>
                  </a:lnTo>
                  <a:lnTo>
                    <a:pt x="63596" y="181114"/>
                  </a:lnTo>
                  <a:cubicBezTo>
                    <a:pt x="62560" y="181823"/>
                    <a:pt x="52842" y="175867"/>
                    <a:pt x="59880" y="179980"/>
                  </a:cubicBezTo>
                  <a:lnTo>
                    <a:pt x="63595" y="182077"/>
                  </a:lnTo>
                  <a:lnTo>
                    <a:pt x="63582" y="193702"/>
                  </a:lnTo>
                  <a:cubicBezTo>
                    <a:pt x="63558" y="195652"/>
                    <a:pt x="63641" y="196316"/>
                    <a:pt x="64013" y="193879"/>
                  </a:cubicBezTo>
                  <a:lnTo>
                    <a:pt x="65281" y="183028"/>
                  </a:lnTo>
                  <a:lnTo>
                    <a:pt x="66167" y="183528"/>
                  </a:lnTo>
                  <a:lnTo>
                    <a:pt x="66152" y="299680"/>
                  </a:lnTo>
                  <a:cubicBezTo>
                    <a:pt x="66082" y="527337"/>
                    <a:pt x="65824" y="391977"/>
                    <a:pt x="66168" y="1418276"/>
                  </a:cubicBezTo>
                  <a:lnTo>
                    <a:pt x="0" y="1418276"/>
                  </a:lnTo>
                  <a:lnTo>
                    <a:pt x="0" y="137289"/>
                  </a:lnTo>
                  <a:lnTo>
                    <a:pt x="0" y="88217"/>
                  </a:lnTo>
                  <a:cubicBezTo>
                    <a:pt x="15434" y="94741"/>
                    <a:pt x="28690" y="101123"/>
                    <a:pt x="46303" y="107789"/>
                  </a:cubicBezTo>
                  <a:lnTo>
                    <a:pt x="96663" y="125471"/>
                  </a:lnTo>
                  <a:lnTo>
                    <a:pt x="85997" y="166648"/>
                  </a:lnTo>
                  <a:cubicBezTo>
                    <a:pt x="90034" y="153458"/>
                    <a:pt x="94822" y="133318"/>
                    <a:pt x="98109" y="126936"/>
                  </a:cubicBezTo>
                  <a:cubicBezTo>
                    <a:pt x="101396" y="120554"/>
                    <a:pt x="103146" y="128071"/>
                    <a:pt x="105683" y="128638"/>
                  </a:cubicBezTo>
                  <a:lnTo>
                    <a:pt x="96663" y="125471"/>
                  </a:lnTo>
                  <a:lnTo>
                    <a:pt x="122404" y="26097"/>
                  </a:lnTo>
                  <a:cubicBezTo>
                    <a:pt x="124619" y="17445"/>
                    <a:pt x="126798" y="8652"/>
                    <a:pt x="1290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s-PE" dirty="0">
                <a:cs typeface="B Nazanin" panose="00000700000000000000" pitchFamily="2" charset="-78"/>
              </a:endParaRPr>
            </a:p>
          </p:txBody>
        </p:sp>
        <p:sp>
          <p:nvSpPr>
            <p:cNvPr id="61" name="Freeform 84616">
              <a:extLst>
                <a:ext uri="{FF2B5EF4-FFF2-40B4-BE49-F238E27FC236}">
                  <a16:creationId xmlns:a16="http://schemas.microsoft.com/office/drawing/2014/main" id="{C6EC0546-2078-48B8-A71F-33343D6912F9}"/>
                </a:ext>
              </a:extLst>
            </p:cNvPr>
            <p:cNvSpPr>
              <a:spLocks/>
            </p:cNvSpPr>
            <p:nvPr userDrawn="1"/>
          </p:nvSpPr>
          <p:spPr bwMode="auto">
            <a:xfrm>
              <a:off x="11714292" y="4914309"/>
              <a:ext cx="64959" cy="400585"/>
            </a:xfrm>
            <a:custGeom>
              <a:avLst/>
              <a:gdLst>
                <a:gd name="T0" fmla="*/ 0 w 20"/>
                <a:gd name="T1" fmla="*/ 0 h 123"/>
                <a:gd name="T2" fmla="*/ 0 w 20"/>
                <a:gd name="T3" fmla="*/ 123 h 123"/>
                <a:gd name="T4" fmla="*/ 20 w 20"/>
                <a:gd name="T5" fmla="*/ 123 h 123"/>
                <a:gd name="T6" fmla="*/ 20 w 20"/>
                <a:gd name="T7" fmla="*/ 0 h 123"/>
                <a:gd name="T8" fmla="*/ 0 w 20"/>
                <a:gd name="T9" fmla="*/ 0 h 123"/>
              </a:gdLst>
              <a:ahLst/>
              <a:cxnLst>
                <a:cxn ang="0">
                  <a:pos x="T0" y="T1"/>
                </a:cxn>
                <a:cxn ang="0">
                  <a:pos x="T2" y="T3"/>
                </a:cxn>
                <a:cxn ang="0">
                  <a:pos x="T4" y="T5"/>
                </a:cxn>
                <a:cxn ang="0">
                  <a:pos x="T6" y="T7"/>
                </a:cxn>
                <a:cxn ang="0">
                  <a:pos x="T8" y="T9"/>
                </a:cxn>
              </a:cxnLst>
              <a:rect l="0" t="0" r="r" b="b"/>
              <a:pathLst>
                <a:path w="20" h="123">
                  <a:moveTo>
                    <a:pt x="0" y="0"/>
                  </a:moveTo>
                  <a:cubicBezTo>
                    <a:pt x="0" y="41"/>
                    <a:pt x="0" y="82"/>
                    <a:pt x="0" y="123"/>
                  </a:cubicBezTo>
                  <a:cubicBezTo>
                    <a:pt x="20" y="123"/>
                    <a:pt x="20" y="123"/>
                    <a:pt x="20" y="123"/>
                  </a:cubicBezTo>
                  <a:cubicBezTo>
                    <a:pt x="20" y="82"/>
                    <a:pt x="20" y="41"/>
                    <a:pt x="2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dirty="0">
                <a:cs typeface="B Nazanin" panose="00000700000000000000" pitchFamily="2" charset="-78"/>
              </a:endParaRPr>
            </a:p>
          </p:txBody>
        </p:sp>
        <p:sp>
          <p:nvSpPr>
            <p:cNvPr id="62" name="Rectángulo 61">
              <a:extLst>
                <a:ext uri="{FF2B5EF4-FFF2-40B4-BE49-F238E27FC236}">
                  <a16:creationId xmlns:a16="http://schemas.microsoft.com/office/drawing/2014/main" id="{10FD0A0F-4047-453A-9A7A-9677A95965FA}"/>
                </a:ext>
              </a:extLst>
            </p:cNvPr>
            <p:cNvSpPr/>
            <p:nvPr userDrawn="1"/>
          </p:nvSpPr>
          <p:spPr>
            <a:xfrm>
              <a:off x="11323945" y="6633210"/>
              <a:ext cx="45719" cy="457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cs typeface="B Nazanin" panose="00000700000000000000" pitchFamily="2" charset="-78"/>
              </a:endParaRPr>
            </a:p>
          </p:txBody>
        </p:sp>
        <p:sp>
          <p:nvSpPr>
            <p:cNvPr id="63" name="Rectángulo 62">
              <a:extLst>
                <a:ext uri="{FF2B5EF4-FFF2-40B4-BE49-F238E27FC236}">
                  <a16:creationId xmlns:a16="http://schemas.microsoft.com/office/drawing/2014/main" id="{49A3229B-7FC7-4D50-9C1E-F0634E1B862E}"/>
                </a:ext>
              </a:extLst>
            </p:cNvPr>
            <p:cNvSpPr/>
            <p:nvPr userDrawn="1"/>
          </p:nvSpPr>
          <p:spPr>
            <a:xfrm>
              <a:off x="11701052" y="6633210"/>
              <a:ext cx="98518" cy="457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dirty="0">
                <a:cs typeface="B Nazanin" panose="00000700000000000000" pitchFamily="2" charset="-78"/>
              </a:endParaRPr>
            </a:p>
          </p:txBody>
        </p:sp>
      </p:grpSp>
      <p:sp>
        <p:nvSpPr>
          <p:cNvPr id="24" name="CuadroTexto 5">
            <a:extLst>
              <a:ext uri="{FF2B5EF4-FFF2-40B4-BE49-F238E27FC236}">
                <a16:creationId xmlns:a16="http://schemas.microsoft.com/office/drawing/2014/main" id="{85AEA816-1E6A-4C21-8DE0-57DEC7BCE649}"/>
              </a:ext>
            </a:extLst>
          </p:cNvPr>
          <p:cNvSpPr txBox="1">
            <a:spLocks noChangeArrowheads="1"/>
          </p:cNvSpPr>
          <p:nvPr/>
        </p:nvSpPr>
        <p:spPr bwMode="auto">
          <a:xfrm>
            <a:off x="6596282" y="4965177"/>
            <a:ext cx="491214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a:r>
              <a:rPr lang="fa-IR" altLang="es-CO" sz="4000" b="1" dirty="0">
                <a:solidFill>
                  <a:srgbClr val="0070C0"/>
                </a:solidFill>
                <a:latin typeface="Bebas" pitchFamily="2" charset="0"/>
                <a:cs typeface="B Nazanin" panose="00000700000000000000" pitchFamily="2" charset="-78"/>
              </a:rPr>
              <a:t>قالب پاورپوینت شهرسازی</a:t>
            </a:r>
            <a:endParaRPr lang="es-CO" altLang="es-CO" sz="4000" b="1" dirty="0">
              <a:solidFill>
                <a:srgbClr val="0070C0"/>
              </a:solidFill>
              <a:latin typeface="Bebas" pitchFamily="2" charset="0"/>
              <a:cs typeface="B Nazanin" panose="00000700000000000000" pitchFamily="2" charset="-78"/>
            </a:endParaRPr>
          </a:p>
        </p:txBody>
      </p:sp>
      <p:sp>
        <p:nvSpPr>
          <p:cNvPr id="26" name="TextBox 533">
            <a:extLst>
              <a:ext uri="{FF2B5EF4-FFF2-40B4-BE49-F238E27FC236}">
                <a16:creationId xmlns:a16="http://schemas.microsoft.com/office/drawing/2014/main" id="{7BEB8448-77CB-413B-BC72-EF90D23CC009}"/>
              </a:ext>
            </a:extLst>
          </p:cNvPr>
          <p:cNvSpPr txBox="1"/>
          <p:nvPr/>
        </p:nvSpPr>
        <p:spPr>
          <a:xfrm>
            <a:off x="5037882" y="6257925"/>
            <a:ext cx="6163615" cy="276999"/>
          </a:xfrm>
          <a:prstGeom prst="rect">
            <a:avLst/>
          </a:prstGeom>
          <a:noFill/>
        </p:spPr>
        <p:txBody>
          <a:bodyPr wrap="square" rtlCol="0">
            <a:spAutoFit/>
          </a:bodyPr>
          <a:lstStyle/>
          <a:p>
            <a:pPr algn="r"/>
            <a:r>
              <a:rPr lang="fa-IR" altLang="ko-KR" sz="1200" dirty="0">
                <a:cs typeface="B Nazanin" panose="00000700000000000000" pitchFamily="2" charset="-78"/>
              </a:rPr>
              <a:t>ارائه پاورپوینت مدرنی را دریافت کنید که وقت شما باشد.</a:t>
            </a:r>
            <a:endParaRPr lang="en-US" altLang="ko-KR" sz="1200" dirty="0">
              <a:cs typeface="B Nazanin" panose="00000700000000000000" pitchFamily="2" charset="-78"/>
            </a:endParaRPr>
          </a:p>
        </p:txBody>
      </p:sp>
      <p:grpSp>
        <p:nvGrpSpPr>
          <p:cNvPr id="2" name="Grupo 1">
            <a:extLst>
              <a:ext uri="{FF2B5EF4-FFF2-40B4-BE49-F238E27FC236}">
                <a16:creationId xmlns:a16="http://schemas.microsoft.com/office/drawing/2014/main" id="{21D88BA1-0F93-8C62-7279-AC17E48CC209}"/>
              </a:ext>
            </a:extLst>
          </p:cNvPr>
          <p:cNvGrpSpPr/>
          <p:nvPr/>
        </p:nvGrpSpPr>
        <p:grpSpPr>
          <a:xfrm>
            <a:off x="8641094" y="269780"/>
            <a:ext cx="2555876" cy="2466976"/>
            <a:chOff x="8648700" y="830263"/>
            <a:chExt cx="2555876" cy="2466976"/>
          </a:xfrm>
        </p:grpSpPr>
        <p:sp>
          <p:nvSpPr>
            <p:cNvPr id="17" name="Freeform 12">
              <a:extLst>
                <a:ext uri="{FF2B5EF4-FFF2-40B4-BE49-F238E27FC236}">
                  <a16:creationId xmlns:a16="http://schemas.microsoft.com/office/drawing/2014/main" id="{9C1F8764-850B-4544-90D3-979E58A142EE}"/>
                </a:ext>
              </a:extLst>
            </p:cNvPr>
            <p:cNvSpPr>
              <a:spLocks noEditPoints="1"/>
            </p:cNvSpPr>
            <p:nvPr/>
          </p:nvSpPr>
          <p:spPr bwMode="auto">
            <a:xfrm>
              <a:off x="8648700" y="892176"/>
              <a:ext cx="2520950" cy="2405063"/>
            </a:xfrm>
            <a:custGeom>
              <a:avLst/>
              <a:gdLst>
                <a:gd name="T0" fmla="*/ 761 w 851"/>
                <a:gd name="T1" fmla="*/ 262 h 812"/>
                <a:gd name="T2" fmla="*/ 659 w 851"/>
                <a:gd name="T3" fmla="*/ 262 h 812"/>
                <a:gd name="T4" fmla="*/ 659 w 851"/>
                <a:gd name="T5" fmla="*/ 593 h 812"/>
                <a:gd name="T6" fmla="*/ 676 w 851"/>
                <a:gd name="T7" fmla="*/ 593 h 812"/>
                <a:gd name="T8" fmla="*/ 826 w 851"/>
                <a:gd name="T9" fmla="*/ 593 h 812"/>
                <a:gd name="T10" fmla="*/ 842 w 851"/>
                <a:gd name="T11" fmla="*/ 595 h 812"/>
                <a:gd name="T12" fmla="*/ 850 w 851"/>
                <a:gd name="T13" fmla="*/ 607 h 812"/>
                <a:gd name="T14" fmla="*/ 843 w 851"/>
                <a:gd name="T15" fmla="*/ 618 h 812"/>
                <a:gd name="T16" fmla="*/ 827 w 851"/>
                <a:gd name="T17" fmla="*/ 620 h 812"/>
                <a:gd name="T18" fmla="*/ 675 w 851"/>
                <a:gd name="T19" fmla="*/ 620 h 812"/>
                <a:gd name="T20" fmla="*/ 658 w 851"/>
                <a:gd name="T21" fmla="*/ 620 h 812"/>
                <a:gd name="T22" fmla="*/ 658 w 851"/>
                <a:gd name="T23" fmla="*/ 717 h 812"/>
                <a:gd name="T24" fmla="*/ 657 w 851"/>
                <a:gd name="T25" fmla="*/ 746 h 812"/>
                <a:gd name="T26" fmla="*/ 645 w 851"/>
                <a:gd name="T27" fmla="*/ 760 h 812"/>
                <a:gd name="T28" fmla="*/ 632 w 851"/>
                <a:gd name="T29" fmla="*/ 747 h 812"/>
                <a:gd name="T30" fmla="*/ 631 w 851"/>
                <a:gd name="T31" fmla="*/ 715 h 812"/>
                <a:gd name="T32" fmla="*/ 631 w 851"/>
                <a:gd name="T33" fmla="*/ 620 h 812"/>
                <a:gd name="T34" fmla="*/ 595 w 851"/>
                <a:gd name="T35" fmla="*/ 620 h 812"/>
                <a:gd name="T36" fmla="*/ 580 w 851"/>
                <a:gd name="T37" fmla="*/ 605 h 812"/>
                <a:gd name="T38" fmla="*/ 580 w 851"/>
                <a:gd name="T39" fmla="*/ 384 h 812"/>
                <a:gd name="T40" fmla="*/ 580 w 851"/>
                <a:gd name="T41" fmla="*/ 365 h 812"/>
                <a:gd name="T42" fmla="*/ 454 w 851"/>
                <a:gd name="T43" fmla="*/ 365 h 812"/>
                <a:gd name="T44" fmla="*/ 454 w 851"/>
                <a:gd name="T45" fmla="*/ 620 h 812"/>
                <a:gd name="T46" fmla="*/ 124 w 851"/>
                <a:gd name="T47" fmla="*/ 620 h 812"/>
                <a:gd name="T48" fmla="*/ 124 w 851"/>
                <a:gd name="T49" fmla="*/ 637 h 812"/>
                <a:gd name="T50" fmla="*/ 124 w 851"/>
                <a:gd name="T51" fmla="*/ 789 h 812"/>
                <a:gd name="T52" fmla="*/ 122 w 851"/>
                <a:gd name="T53" fmla="*/ 804 h 812"/>
                <a:gd name="T54" fmla="*/ 108 w 851"/>
                <a:gd name="T55" fmla="*/ 812 h 812"/>
                <a:gd name="T56" fmla="*/ 98 w 851"/>
                <a:gd name="T57" fmla="*/ 801 h 812"/>
                <a:gd name="T58" fmla="*/ 97 w 851"/>
                <a:gd name="T59" fmla="*/ 785 h 812"/>
                <a:gd name="T60" fmla="*/ 97 w 851"/>
                <a:gd name="T61" fmla="*/ 282 h 812"/>
                <a:gd name="T62" fmla="*/ 97 w 851"/>
                <a:gd name="T63" fmla="*/ 263 h 812"/>
                <a:gd name="T64" fmla="*/ 0 w 851"/>
                <a:gd name="T65" fmla="*/ 263 h 812"/>
                <a:gd name="T66" fmla="*/ 11 w 851"/>
                <a:gd name="T67" fmla="*/ 253 h 812"/>
                <a:gd name="T68" fmla="*/ 371 w 851"/>
                <a:gd name="T69" fmla="*/ 6 h 812"/>
                <a:gd name="T70" fmla="*/ 389 w 851"/>
                <a:gd name="T71" fmla="*/ 5 h 812"/>
                <a:gd name="T72" fmla="*/ 757 w 851"/>
                <a:gd name="T73" fmla="*/ 257 h 812"/>
                <a:gd name="T74" fmla="*/ 761 w 851"/>
                <a:gd name="T75" fmla="*/ 262 h 812"/>
                <a:gd name="T76" fmla="*/ 224 w 851"/>
                <a:gd name="T77" fmla="*/ 491 h 812"/>
                <a:gd name="T78" fmla="*/ 375 w 851"/>
                <a:gd name="T79" fmla="*/ 491 h 812"/>
                <a:gd name="T80" fmla="*/ 375 w 851"/>
                <a:gd name="T81" fmla="*/ 365 h 812"/>
                <a:gd name="T82" fmla="*/ 224 w 851"/>
                <a:gd name="T83" fmla="*/ 365 h 812"/>
                <a:gd name="T84" fmla="*/ 224 w 851"/>
                <a:gd name="T85" fmla="*/ 491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51" h="812">
                  <a:moveTo>
                    <a:pt x="761" y="262"/>
                  </a:moveTo>
                  <a:cubicBezTo>
                    <a:pt x="725" y="262"/>
                    <a:pt x="693" y="262"/>
                    <a:pt x="659" y="262"/>
                  </a:cubicBezTo>
                  <a:cubicBezTo>
                    <a:pt x="659" y="372"/>
                    <a:pt x="659" y="482"/>
                    <a:pt x="659" y="593"/>
                  </a:cubicBezTo>
                  <a:cubicBezTo>
                    <a:pt x="665" y="593"/>
                    <a:pt x="671" y="593"/>
                    <a:pt x="676" y="593"/>
                  </a:cubicBezTo>
                  <a:cubicBezTo>
                    <a:pt x="726" y="593"/>
                    <a:pt x="776" y="593"/>
                    <a:pt x="826" y="593"/>
                  </a:cubicBezTo>
                  <a:cubicBezTo>
                    <a:pt x="831" y="593"/>
                    <a:pt x="837" y="592"/>
                    <a:pt x="842" y="595"/>
                  </a:cubicBezTo>
                  <a:cubicBezTo>
                    <a:pt x="846" y="597"/>
                    <a:pt x="850" y="602"/>
                    <a:pt x="850" y="607"/>
                  </a:cubicBezTo>
                  <a:cubicBezTo>
                    <a:pt x="851" y="610"/>
                    <a:pt x="846" y="616"/>
                    <a:pt x="843" y="618"/>
                  </a:cubicBezTo>
                  <a:cubicBezTo>
                    <a:pt x="838" y="620"/>
                    <a:pt x="832" y="620"/>
                    <a:pt x="827" y="620"/>
                  </a:cubicBezTo>
                  <a:cubicBezTo>
                    <a:pt x="776" y="620"/>
                    <a:pt x="726" y="620"/>
                    <a:pt x="675" y="620"/>
                  </a:cubicBezTo>
                  <a:cubicBezTo>
                    <a:pt x="670" y="620"/>
                    <a:pt x="665" y="620"/>
                    <a:pt x="658" y="620"/>
                  </a:cubicBezTo>
                  <a:cubicBezTo>
                    <a:pt x="658" y="654"/>
                    <a:pt x="658" y="686"/>
                    <a:pt x="658" y="717"/>
                  </a:cubicBezTo>
                  <a:cubicBezTo>
                    <a:pt x="658" y="727"/>
                    <a:pt x="659" y="737"/>
                    <a:pt x="657" y="746"/>
                  </a:cubicBezTo>
                  <a:cubicBezTo>
                    <a:pt x="656" y="751"/>
                    <a:pt x="649" y="755"/>
                    <a:pt x="645" y="760"/>
                  </a:cubicBezTo>
                  <a:cubicBezTo>
                    <a:pt x="640" y="755"/>
                    <a:pt x="633" y="752"/>
                    <a:pt x="632" y="747"/>
                  </a:cubicBezTo>
                  <a:cubicBezTo>
                    <a:pt x="630" y="737"/>
                    <a:pt x="631" y="726"/>
                    <a:pt x="631" y="715"/>
                  </a:cubicBezTo>
                  <a:cubicBezTo>
                    <a:pt x="631" y="684"/>
                    <a:pt x="631" y="654"/>
                    <a:pt x="631" y="620"/>
                  </a:cubicBezTo>
                  <a:cubicBezTo>
                    <a:pt x="618" y="620"/>
                    <a:pt x="607" y="619"/>
                    <a:pt x="595" y="620"/>
                  </a:cubicBezTo>
                  <a:cubicBezTo>
                    <a:pt x="583" y="621"/>
                    <a:pt x="580" y="617"/>
                    <a:pt x="580" y="605"/>
                  </a:cubicBezTo>
                  <a:cubicBezTo>
                    <a:pt x="580" y="531"/>
                    <a:pt x="580" y="457"/>
                    <a:pt x="580" y="384"/>
                  </a:cubicBezTo>
                  <a:cubicBezTo>
                    <a:pt x="580" y="378"/>
                    <a:pt x="580" y="372"/>
                    <a:pt x="580" y="365"/>
                  </a:cubicBezTo>
                  <a:cubicBezTo>
                    <a:pt x="537" y="365"/>
                    <a:pt x="496" y="365"/>
                    <a:pt x="454" y="365"/>
                  </a:cubicBezTo>
                  <a:cubicBezTo>
                    <a:pt x="454" y="450"/>
                    <a:pt x="454" y="534"/>
                    <a:pt x="454" y="620"/>
                  </a:cubicBezTo>
                  <a:cubicBezTo>
                    <a:pt x="343" y="620"/>
                    <a:pt x="235" y="620"/>
                    <a:pt x="124" y="620"/>
                  </a:cubicBezTo>
                  <a:cubicBezTo>
                    <a:pt x="124" y="626"/>
                    <a:pt x="124" y="631"/>
                    <a:pt x="124" y="637"/>
                  </a:cubicBezTo>
                  <a:cubicBezTo>
                    <a:pt x="124" y="687"/>
                    <a:pt x="124" y="738"/>
                    <a:pt x="124" y="789"/>
                  </a:cubicBezTo>
                  <a:cubicBezTo>
                    <a:pt x="124" y="794"/>
                    <a:pt x="124" y="800"/>
                    <a:pt x="122" y="804"/>
                  </a:cubicBezTo>
                  <a:cubicBezTo>
                    <a:pt x="119" y="808"/>
                    <a:pt x="112" y="812"/>
                    <a:pt x="108" y="812"/>
                  </a:cubicBezTo>
                  <a:cubicBezTo>
                    <a:pt x="104" y="811"/>
                    <a:pt x="99" y="805"/>
                    <a:pt x="98" y="801"/>
                  </a:cubicBezTo>
                  <a:cubicBezTo>
                    <a:pt x="96" y="796"/>
                    <a:pt x="97" y="790"/>
                    <a:pt x="97" y="785"/>
                  </a:cubicBezTo>
                  <a:cubicBezTo>
                    <a:pt x="97" y="617"/>
                    <a:pt x="97" y="449"/>
                    <a:pt x="97" y="282"/>
                  </a:cubicBezTo>
                  <a:cubicBezTo>
                    <a:pt x="97" y="276"/>
                    <a:pt x="97" y="270"/>
                    <a:pt x="97" y="263"/>
                  </a:cubicBezTo>
                  <a:cubicBezTo>
                    <a:pt x="65" y="263"/>
                    <a:pt x="35" y="263"/>
                    <a:pt x="0" y="263"/>
                  </a:cubicBezTo>
                  <a:cubicBezTo>
                    <a:pt x="5" y="257"/>
                    <a:pt x="8" y="255"/>
                    <a:pt x="11" y="253"/>
                  </a:cubicBezTo>
                  <a:cubicBezTo>
                    <a:pt x="131" y="171"/>
                    <a:pt x="251" y="88"/>
                    <a:pt x="371" y="6"/>
                  </a:cubicBezTo>
                  <a:cubicBezTo>
                    <a:pt x="377" y="2"/>
                    <a:pt x="382" y="0"/>
                    <a:pt x="389" y="5"/>
                  </a:cubicBezTo>
                  <a:cubicBezTo>
                    <a:pt x="511" y="89"/>
                    <a:pt x="634" y="173"/>
                    <a:pt x="757" y="257"/>
                  </a:cubicBezTo>
                  <a:cubicBezTo>
                    <a:pt x="757" y="257"/>
                    <a:pt x="758" y="258"/>
                    <a:pt x="761" y="262"/>
                  </a:cubicBezTo>
                  <a:close/>
                  <a:moveTo>
                    <a:pt x="224" y="491"/>
                  </a:moveTo>
                  <a:cubicBezTo>
                    <a:pt x="275" y="491"/>
                    <a:pt x="325" y="491"/>
                    <a:pt x="375" y="491"/>
                  </a:cubicBezTo>
                  <a:cubicBezTo>
                    <a:pt x="375" y="448"/>
                    <a:pt x="375" y="407"/>
                    <a:pt x="375" y="365"/>
                  </a:cubicBezTo>
                  <a:cubicBezTo>
                    <a:pt x="324" y="365"/>
                    <a:pt x="274" y="365"/>
                    <a:pt x="224" y="365"/>
                  </a:cubicBezTo>
                  <a:cubicBezTo>
                    <a:pt x="224" y="407"/>
                    <a:pt x="224" y="448"/>
                    <a:pt x="224" y="491"/>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dirty="0">
                <a:cs typeface="B Nazanin" panose="00000700000000000000" pitchFamily="2" charset="-78"/>
              </a:endParaRPr>
            </a:p>
          </p:txBody>
        </p:sp>
        <p:sp>
          <p:nvSpPr>
            <p:cNvPr id="18" name="Freeform 13">
              <a:extLst>
                <a:ext uri="{FF2B5EF4-FFF2-40B4-BE49-F238E27FC236}">
                  <a16:creationId xmlns:a16="http://schemas.microsoft.com/office/drawing/2014/main" id="{D2206F88-0F24-43B9-A709-DB1EFE914EBB}"/>
                </a:ext>
              </a:extLst>
            </p:cNvPr>
            <p:cNvSpPr>
              <a:spLocks/>
            </p:cNvSpPr>
            <p:nvPr/>
          </p:nvSpPr>
          <p:spPr bwMode="auto">
            <a:xfrm>
              <a:off x="10971213" y="1011238"/>
              <a:ext cx="233363" cy="1539875"/>
            </a:xfrm>
            <a:custGeom>
              <a:avLst/>
              <a:gdLst>
                <a:gd name="T0" fmla="*/ 54 w 79"/>
                <a:gd name="T1" fmla="*/ 451 h 520"/>
                <a:gd name="T2" fmla="*/ 78 w 79"/>
                <a:gd name="T3" fmla="*/ 452 h 520"/>
                <a:gd name="T4" fmla="*/ 39 w 79"/>
                <a:gd name="T5" fmla="*/ 520 h 520"/>
                <a:gd name="T6" fmla="*/ 0 w 79"/>
                <a:gd name="T7" fmla="*/ 452 h 520"/>
                <a:gd name="T8" fmla="*/ 25 w 79"/>
                <a:gd name="T9" fmla="*/ 451 h 520"/>
                <a:gd name="T10" fmla="*/ 25 w 79"/>
                <a:gd name="T11" fmla="*/ 70 h 520"/>
                <a:gd name="T12" fmla="*/ 0 w 79"/>
                <a:gd name="T13" fmla="*/ 68 h 520"/>
                <a:gd name="T14" fmla="*/ 39 w 79"/>
                <a:gd name="T15" fmla="*/ 0 h 520"/>
                <a:gd name="T16" fmla="*/ 79 w 79"/>
                <a:gd name="T17" fmla="*/ 68 h 520"/>
                <a:gd name="T18" fmla="*/ 54 w 79"/>
                <a:gd name="T19" fmla="*/ 69 h 520"/>
                <a:gd name="T20" fmla="*/ 54 w 79"/>
                <a:gd name="T21" fmla="*/ 451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520">
                  <a:moveTo>
                    <a:pt x="54" y="451"/>
                  </a:moveTo>
                  <a:cubicBezTo>
                    <a:pt x="61" y="451"/>
                    <a:pt x="68" y="452"/>
                    <a:pt x="78" y="452"/>
                  </a:cubicBezTo>
                  <a:cubicBezTo>
                    <a:pt x="65" y="475"/>
                    <a:pt x="53" y="497"/>
                    <a:pt x="39" y="520"/>
                  </a:cubicBezTo>
                  <a:cubicBezTo>
                    <a:pt x="26" y="497"/>
                    <a:pt x="13" y="475"/>
                    <a:pt x="0" y="452"/>
                  </a:cubicBezTo>
                  <a:cubicBezTo>
                    <a:pt x="10" y="452"/>
                    <a:pt x="17" y="451"/>
                    <a:pt x="25" y="451"/>
                  </a:cubicBezTo>
                  <a:cubicBezTo>
                    <a:pt x="25" y="323"/>
                    <a:pt x="25" y="197"/>
                    <a:pt x="25" y="70"/>
                  </a:cubicBezTo>
                  <a:cubicBezTo>
                    <a:pt x="17" y="69"/>
                    <a:pt x="10" y="69"/>
                    <a:pt x="0" y="68"/>
                  </a:cubicBezTo>
                  <a:cubicBezTo>
                    <a:pt x="13" y="45"/>
                    <a:pt x="25" y="23"/>
                    <a:pt x="39" y="0"/>
                  </a:cubicBezTo>
                  <a:cubicBezTo>
                    <a:pt x="53" y="23"/>
                    <a:pt x="65" y="44"/>
                    <a:pt x="79" y="68"/>
                  </a:cubicBezTo>
                  <a:cubicBezTo>
                    <a:pt x="69" y="69"/>
                    <a:pt x="62" y="69"/>
                    <a:pt x="54" y="69"/>
                  </a:cubicBezTo>
                  <a:cubicBezTo>
                    <a:pt x="54" y="196"/>
                    <a:pt x="54" y="323"/>
                    <a:pt x="54" y="451"/>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700000000000000" pitchFamily="2" charset="-78"/>
              </a:endParaRPr>
            </a:p>
          </p:txBody>
        </p:sp>
        <p:sp>
          <p:nvSpPr>
            <p:cNvPr id="19" name="Freeform 14">
              <a:extLst>
                <a:ext uri="{FF2B5EF4-FFF2-40B4-BE49-F238E27FC236}">
                  <a16:creationId xmlns:a16="http://schemas.microsoft.com/office/drawing/2014/main" id="{2E92BEB8-7D4E-49F2-908E-B503C03AE22F}"/>
                </a:ext>
              </a:extLst>
            </p:cNvPr>
            <p:cNvSpPr>
              <a:spLocks/>
            </p:cNvSpPr>
            <p:nvPr/>
          </p:nvSpPr>
          <p:spPr bwMode="auto">
            <a:xfrm>
              <a:off x="9107488" y="2951163"/>
              <a:ext cx="1389063" cy="233363"/>
            </a:xfrm>
            <a:custGeom>
              <a:avLst/>
              <a:gdLst>
                <a:gd name="T0" fmla="*/ 68 w 469"/>
                <a:gd name="T1" fmla="*/ 55 h 79"/>
                <a:gd name="T2" fmla="*/ 68 w 469"/>
                <a:gd name="T3" fmla="*/ 79 h 79"/>
                <a:gd name="T4" fmla="*/ 0 w 469"/>
                <a:gd name="T5" fmla="*/ 40 h 79"/>
                <a:gd name="T6" fmla="*/ 67 w 469"/>
                <a:gd name="T7" fmla="*/ 1 h 79"/>
                <a:gd name="T8" fmla="*/ 69 w 469"/>
                <a:gd name="T9" fmla="*/ 25 h 79"/>
                <a:gd name="T10" fmla="*/ 399 w 469"/>
                <a:gd name="T11" fmla="*/ 25 h 79"/>
                <a:gd name="T12" fmla="*/ 401 w 469"/>
                <a:gd name="T13" fmla="*/ 0 h 79"/>
                <a:gd name="T14" fmla="*/ 469 w 469"/>
                <a:gd name="T15" fmla="*/ 40 h 79"/>
                <a:gd name="T16" fmla="*/ 401 w 469"/>
                <a:gd name="T17" fmla="*/ 79 h 79"/>
                <a:gd name="T18" fmla="*/ 400 w 469"/>
                <a:gd name="T19" fmla="*/ 55 h 79"/>
                <a:gd name="T20" fmla="*/ 68 w 469"/>
                <a:gd name="T21" fmla="*/ 55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9" h="79">
                  <a:moveTo>
                    <a:pt x="68" y="55"/>
                  </a:moveTo>
                  <a:cubicBezTo>
                    <a:pt x="68" y="63"/>
                    <a:pt x="68" y="70"/>
                    <a:pt x="68" y="79"/>
                  </a:cubicBezTo>
                  <a:cubicBezTo>
                    <a:pt x="45" y="66"/>
                    <a:pt x="24" y="54"/>
                    <a:pt x="0" y="40"/>
                  </a:cubicBezTo>
                  <a:cubicBezTo>
                    <a:pt x="23" y="26"/>
                    <a:pt x="44" y="14"/>
                    <a:pt x="67" y="1"/>
                  </a:cubicBezTo>
                  <a:cubicBezTo>
                    <a:pt x="68" y="10"/>
                    <a:pt x="68" y="17"/>
                    <a:pt x="69" y="25"/>
                  </a:cubicBezTo>
                  <a:cubicBezTo>
                    <a:pt x="179" y="25"/>
                    <a:pt x="288" y="25"/>
                    <a:pt x="399" y="25"/>
                  </a:cubicBezTo>
                  <a:cubicBezTo>
                    <a:pt x="400" y="17"/>
                    <a:pt x="400" y="10"/>
                    <a:pt x="401" y="0"/>
                  </a:cubicBezTo>
                  <a:cubicBezTo>
                    <a:pt x="424" y="13"/>
                    <a:pt x="445" y="26"/>
                    <a:pt x="469" y="40"/>
                  </a:cubicBezTo>
                  <a:cubicBezTo>
                    <a:pt x="446" y="53"/>
                    <a:pt x="424" y="66"/>
                    <a:pt x="401" y="79"/>
                  </a:cubicBezTo>
                  <a:cubicBezTo>
                    <a:pt x="401" y="70"/>
                    <a:pt x="400" y="63"/>
                    <a:pt x="400" y="55"/>
                  </a:cubicBezTo>
                  <a:cubicBezTo>
                    <a:pt x="290" y="55"/>
                    <a:pt x="180" y="55"/>
                    <a:pt x="68" y="55"/>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700000000000000" pitchFamily="2" charset="-78"/>
              </a:endParaRPr>
            </a:p>
          </p:txBody>
        </p:sp>
        <p:sp>
          <p:nvSpPr>
            <p:cNvPr id="20" name="Freeform 15">
              <a:extLst>
                <a:ext uri="{FF2B5EF4-FFF2-40B4-BE49-F238E27FC236}">
                  <a16:creationId xmlns:a16="http://schemas.microsoft.com/office/drawing/2014/main" id="{902CCDFB-68BA-42DD-B0AE-9BAC7E5A3355}"/>
                </a:ext>
              </a:extLst>
            </p:cNvPr>
            <p:cNvSpPr>
              <a:spLocks/>
            </p:cNvSpPr>
            <p:nvPr/>
          </p:nvSpPr>
          <p:spPr bwMode="auto">
            <a:xfrm>
              <a:off x="9805988" y="830263"/>
              <a:ext cx="1354138" cy="85725"/>
            </a:xfrm>
            <a:custGeom>
              <a:avLst/>
              <a:gdLst>
                <a:gd name="T0" fmla="*/ 230 w 457"/>
                <a:gd name="T1" fmla="*/ 1 h 29"/>
                <a:gd name="T2" fmla="*/ 432 w 457"/>
                <a:gd name="T3" fmla="*/ 1 h 29"/>
                <a:gd name="T4" fmla="*/ 447 w 457"/>
                <a:gd name="T5" fmla="*/ 2 h 29"/>
                <a:gd name="T6" fmla="*/ 457 w 457"/>
                <a:gd name="T7" fmla="*/ 13 h 29"/>
                <a:gd name="T8" fmla="*/ 448 w 457"/>
                <a:gd name="T9" fmla="*/ 26 h 29"/>
                <a:gd name="T10" fmla="*/ 437 w 457"/>
                <a:gd name="T11" fmla="*/ 28 h 29"/>
                <a:gd name="T12" fmla="*/ 20 w 457"/>
                <a:gd name="T13" fmla="*/ 28 h 29"/>
                <a:gd name="T14" fmla="*/ 11 w 457"/>
                <a:gd name="T15" fmla="*/ 27 h 29"/>
                <a:gd name="T16" fmla="*/ 0 w 457"/>
                <a:gd name="T17" fmla="*/ 14 h 29"/>
                <a:gd name="T18" fmla="*/ 11 w 457"/>
                <a:gd name="T19" fmla="*/ 2 h 29"/>
                <a:gd name="T20" fmla="*/ 24 w 457"/>
                <a:gd name="T21" fmla="*/ 1 h 29"/>
                <a:gd name="T22" fmla="*/ 230 w 457"/>
                <a:gd name="T23"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7" h="29">
                  <a:moveTo>
                    <a:pt x="230" y="1"/>
                  </a:moveTo>
                  <a:cubicBezTo>
                    <a:pt x="298" y="1"/>
                    <a:pt x="365" y="1"/>
                    <a:pt x="432" y="1"/>
                  </a:cubicBezTo>
                  <a:cubicBezTo>
                    <a:pt x="437" y="1"/>
                    <a:pt x="443" y="0"/>
                    <a:pt x="447" y="2"/>
                  </a:cubicBezTo>
                  <a:cubicBezTo>
                    <a:pt x="451" y="4"/>
                    <a:pt x="457" y="9"/>
                    <a:pt x="457" y="13"/>
                  </a:cubicBezTo>
                  <a:cubicBezTo>
                    <a:pt x="457" y="18"/>
                    <a:pt x="452" y="23"/>
                    <a:pt x="448" y="26"/>
                  </a:cubicBezTo>
                  <a:cubicBezTo>
                    <a:pt x="446" y="29"/>
                    <a:pt x="441" y="28"/>
                    <a:pt x="437" y="28"/>
                  </a:cubicBezTo>
                  <a:cubicBezTo>
                    <a:pt x="298" y="28"/>
                    <a:pt x="159" y="28"/>
                    <a:pt x="20" y="28"/>
                  </a:cubicBezTo>
                  <a:cubicBezTo>
                    <a:pt x="17" y="28"/>
                    <a:pt x="13" y="29"/>
                    <a:pt x="11" y="27"/>
                  </a:cubicBezTo>
                  <a:cubicBezTo>
                    <a:pt x="6" y="24"/>
                    <a:pt x="0" y="19"/>
                    <a:pt x="0" y="14"/>
                  </a:cubicBezTo>
                  <a:cubicBezTo>
                    <a:pt x="0" y="10"/>
                    <a:pt x="6" y="5"/>
                    <a:pt x="11" y="2"/>
                  </a:cubicBezTo>
                  <a:cubicBezTo>
                    <a:pt x="14" y="0"/>
                    <a:pt x="20" y="1"/>
                    <a:pt x="24" y="1"/>
                  </a:cubicBezTo>
                  <a:cubicBezTo>
                    <a:pt x="93" y="1"/>
                    <a:pt x="162" y="1"/>
                    <a:pt x="230" y="1"/>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700000000000000" pitchFamily="2" charset="-78"/>
              </a:endParaRPr>
            </a:p>
          </p:txBody>
        </p:sp>
      </p:grpSp>
      <p:sp>
        <p:nvSpPr>
          <p:cNvPr id="22" name="AutoShape 17" descr="Día del Arquitecto: ¿por qué se celebra este 1 de julio en Argentina? - TyC  Sports">
            <a:extLst>
              <a:ext uri="{FF2B5EF4-FFF2-40B4-BE49-F238E27FC236}">
                <a16:creationId xmlns:a16="http://schemas.microsoft.com/office/drawing/2014/main" id="{0B73E800-5EC2-4051-94E3-5B1830247095}"/>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cs typeface="B Nazanin" panose="00000700000000000000" pitchFamily="2" charset="-78"/>
            </a:endParaRPr>
          </a:p>
        </p:txBody>
      </p:sp>
      <p:sp>
        <p:nvSpPr>
          <p:cNvPr id="44" name="Freeform 5">
            <a:extLst>
              <a:ext uri="{FF2B5EF4-FFF2-40B4-BE49-F238E27FC236}">
                <a16:creationId xmlns:a16="http://schemas.microsoft.com/office/drawing/2014/main" id="{C16E47EC-398D-47EC-A5C3-53500EC3F0A9}"/>
              </a:ext>
            </a:extLst>
          </p:cNvPr>
          <p:cNvSpPr>
            <a:spLocks noEditPoints="1"/>
          </p:cNvSpPr>
          <p:nvPr/>
        </p:nvSpPr>
        <p:spPr bwMode="auto">
          <a:xfrm rot="5400000">
            <a:off x="11285554" y="100169"/>
            <a:ext cx="806449" cy="814387"/>
          </a:xfrm>
          <a:custGeom>
            <a:avLst/>
            <a:gdLst>
              <a:gd name="T0" fmla="*/ 0 w 481"/>
              <a:gd name="T1" fmla="*/ 0 h 486"/>
              <a:gd name="T2" fmla="*/ 481 w 481"/>
              <a:gd name="T3" fmla="*/ 0 h 486"/>
              <a:gd name="T4" fmla="*/ 0 w 481"/>
              <a:gd name="T5" fmla="*/ 486 h 486"/>
              <a:gd name="T6" fmla="*/ 0 w 481"/>
              <a:gd name="T7" fmla="*/ 0 h 486"/>
              <a:gd name="T8" fmla="*/ 72 w 481"/>
              <a:gd name="T9" fmla="*/ 306 h 486"/>
              <a:gd name="T10" fmla="*/ 302 w 481"/>
              <a:gd name="T11" fmla="*/ 73 h 486"/>
              <a:gd name="T12" fmla="*/ 72 w 481"/>
              <a:gd name="T13" fmla="*/ 73 h 486"/>
              <a:gd name="T14" fmla="*/ 72 w 481"/>
              <a:gd name="T15" fmla="*/ 306 h 4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1" h="486">
                <a:moveTo>
                  <a:pt x="0" y="0"/>
                </a:moveTo>
                <a:cubicBezTo>
                  <a:pt x="162" y="0"/>
                  <a:pt x="323" y="0"/>
                  <a:pt x="481" y="0"/>
                </a:cubicBezTo>
                <a:cubicBezTo>
                  <a:pt x="322" y="160"/>
                  <a:pt x="162" y="323"/>
                  <a:pt x="0" y="486"/>
                </a:cubicBezTo>
                <a:cubicBezTo>
                  <a:pt x="0" y="324"/>
                  <a:pt x="0" y="163"/>
                  <a:pt x="0" y="0"/>
                </a:cubicBezTo>
                <a:close/>
                <a:moveTo>
                  <a:pt x="72" y="306"/>
                </a:moveTo>
                <a:cubicBezTo>
                  <a:pt x="150" y="227"/>
                  <a:pt x="227" y="149"/>
                  <a:pt x="302" y="73"/>
                </a:cubicBezTo>
                <a:cubicBezTo>
                  <a:pt x="228" y="73"/>
                  <a:pt x="151" y="73"/>
                  <a:pt x="72" y="73"/>
                </a:cubicBezTo>
                <a:cubicBezTo>
                  <a:pt x="72" y="152"/>
                  <a:pt x="72" y="229"/>
                  <a:pt x="72" y="306"/>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700000000000000" pitchFamily="2" charset="-78"/>
            </a:endParaRPr>
          </a:p>
        </p:txBody>
      </p:sp>
    </p:spTree>
    <p:extLst>
      <p:ext uri="{BB962C8B-B14F-4D97-AF65-F5344CB8AC3E}">
        <p14:creationId xmlns:p14="http://schemas.microsoft.com/office/powerpoint/2010/main" val="2257827737"/>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TextBox 19">
            <a:extLst>
              <a:ext uri="{FF2B5EF4-FFF2-40B4-BE49-F238E27FC236}">
                <a16:creationId xmlns:a16="http://schemas.microsoft.com/office/drawing/2014/main" id="{ABBC41BC-4756-452F-A0CF-52104CF5C415}"/>
              </a:ext>
            </a:extLst>
          </p:cNvPr>
          <p:cNvSpPr txBox="1"/>
          <p:nvPr/>
        </p:nvSpPr>
        <p:spPr>
          <a:xfrm>
            <a:off x="806476" y="245900"/>
            <a:ext cx="7544366" cy="830997"/>
          </a:xfrm>
          <a:prstGeom prst="rect">
            <a:avLst/>
          </a:prstGeom>
          <a:noFill/>
        </p:spPr>
        <p:txBody>
          <a:bodyPr wrap="square" rtlCol="0" anchor="ctr">
            <a:spAutoFit/>
          </a:bodyPr>
          <a:lstStyle/>
          <a:p>
            <a:pPr algn="r" rtl="1"/>
            <a:r>
              <a:rPr lang="fa-IR" altLang="ko-KR" sz="4800" b="1" dirty="0">
                <a:solidFill>
                  <a:schemeClr val="tx1">
                    <a:lumMod val="85000"/>
                    <a:lumOff val="15000"/>
                  </a:schemeClr>
                </a:solidFill>
                <a:cs typeface="B Nazanin" panose="00000400000000000000" pitchFamily="2" charset="-78"/>
              </a:rPr>
              <a:t>ارائه عالی</a:t>
            </a:r>
            <a:endParaRPr lang="en-US" altLang="ko-KR" sz="4800" b="1" dirty="0">
              <a:solidFill>
                <a:schemeClr val="tx1">
                  <a:lumMod val="85000"/>
                  <a:lumOff val="15000"/>
                </a:schemeClr>
              </a:solidFill>
              <a:cs typeface="B Nazanin" panose="00000400000000000000" pitchFamily="2" charset="-78"/>
            </a:endParaRPr>
          </a:p>
        </p:txBody>
      </p:sp>
      <p:sp>
        <p:nvSpPr>
          <p:cNvPr id="108" name="Rectangle 21">
            <a:extLst>
              <a:ext uri="{FF2B5EF4-FFF2-40B4-BE49-F238E27FC236}">
                <a16:creationId xmlns:a16="http://schemas.microsoft.com/office/drawing/2014/main" id="{4A59C4A3-DCA3-46A8-AD87-96DD699B8134}"/>
              </a:ext>
            </a:extLst>
          </p:cNvPr>
          <p:cNvSpPr/>
          <p:nvPr/>
        </p:nvSpPr>
        <p:spPr>
          <a:xfrm>
            <a:off x="927051" y="2329940"/>
            <a:ext cx="45719" cy="152543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solidFill>
                <a:schemeClr val="bg1"/>
              </a:solidFill>
              <a:cs typeface="B Nazanin" panose="00000400000000000000" pitchFamily="2" charset="-78"/>
            </a:endParaRPr>
          </a:p>
        </p:txBody>
      </p:sp>
      <p:sp>
        <p:nvSpPr>
          <p:cNvPr id="109" name="TextBox 22">
            <a:extLst>
              <a:ext uri="{FF2B5EF4-FFF2-40B4-BE49-F238E27FC236}">
                <a16:creationId xmlns:a16="http://schemas.microsoft.com/office/drawing/2014/main" id="{6989FD9A-E786-453F-8EA6-266B54C6EA81}"/>
              </a:ext>
            </a:extLst>
          </p:cNvPr>
          <p:cNvSpPr txBox="1"/>
          <p:nvPr/>
        </p:nvSpPr>
        <p:spPr>
          <a:xfrm>
            <a:off x="806476" y="4154665"/>
            <a:ext cx="4557058" cy="1177245"/>
          </a:xfrm>
          <a:prstGeom prst="rect">
            <a:avLst/>
          </a:prstGeom>
          <a:noFill/>
        </p:spPr>
        <p:txBody>
          <a:bodyPr wrap="square" rtlCol="0">
            <a:spAutoFit/>
          </a:bodyPr>
          <a:lstStyle/>
          <a:p>
            <a:pPr algn="r" rtl="1">
              <a:lnSpc>
                <a:spcPct val="150000"/>
              </a:lnSpc>
            </a:pPr>
            <a:r>
              <a:rPr lang="fa-IR" altLang="ko-KR" sz="1200" dirty="0">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a:t>
            </a:r>
            <a:endParaRPr lang="en-US" altLang="ko-KR" sz="1200" dirty="0">
              <a:cs typeface="B Nazanin" panose="00000400000000000000" pitchFamily="2" charset="-78"/>
            </a:endParaRPr>
          </a:p>
        </p:txBody>
      </p:sp>
      <p:sp>
        <p:nvSpPr>
          <p:cNvPr id="110" name="Text Placeholder 27">
            <a:extLst>
              <a:ext uri="{FF2B5EF4-FFF2-40B4-BE49-F238E27FC236}">
                <a16:creationId xmlns:a16="http://schemas.microsoft.com/office/drawing/2014/main" id="{1A808B8E-C5D4-4903-84C0-FC8497F10523}"/>
              </a:ext>
            </a:extLst>
          </p:cNvPr>
          <p:cNvSpPr txBox="1">
            <a:spLocks/>
          </p:cNvSpPr>
          <p:nvPr/>
        </p:nvSpPr>
        <p:spPr>
          <a:xfrm>
            <a:off x="927051" y="5722567"/>
            <a:ext cx="2597428" cy="432048"/>
          </a:xfrm>
          <a:prstGeom prst="rect">
            <a:avLst/>
          </a:prstGeom>
          <a:solidFill>
            <a:schemeClr val="accent1"/>
          </a:solidFill>
          <a:ln w="28575">
            <a:noFill/>
          </a:ln>
        </p:spPr>
        <p:txBody>
          <a:bodyPr lIns="91440" tIns="91440" anchor="ctr"/>
          <a:lstStyle>
            <a:lvl1pPr marL="0" indent="0" algn="l" defTabSz="914400" rtl="0" eaLnBrk="1" latinLnBrk="1" hangingPunct="1">
              <a:lnSpc>
                <a:spcPct val="90000"/>
              </a:lnSpc>
              <a:spcBef>
                <a:spcPts val="1000"/>
              </a:spcBef>
              <a:buFontTx/>
              <a:buNone/>
              <a:defRPr sz="3200" b="1" kern="1200">
                <a:solidFill>
                  <a:schemeClr val="bg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rtl="1"/>
            <a:r>
              <a:rPr lang="en-US" altLang="ko-KR" sz="2400" b="0" dirty="0">
                <a:cs typeface="B Nazanin" panose="00000400000000000000" pitchFamily="2" charset="-78"/>
              </a:rPr>
              <a:t>INFOGRAPHIC</a:t>
            </a:r>
          </a:p>
        </p:txBody>
      </p:sp>
      <p:sp>
        <p:nvSpPr>
          <p:cNvPr id="111" name="TextBox 24">
            <a:extLst>
              <a:ext uri="{FF2B5EF4-FFF2-40B4-BE49-F238E27FC236}">
                <a16:creationId xmlns:a16="http://schemas.microsoft.com/office/drawing/2014/main" id="{ABB9FDB6-DA2C-411D-AA92-69F65C1CCF90}"/>
              </a:ext>
            </a:extLst>
          </p:cNvPr>
          <p:cNvSpPr txBox="1"/>
          <p:nvPr/>
        </p:nvSpPr>
        <p:spPr>
          <a:xfrm>
            <a:off x="1237684" y="2958811"/>
            <a:ext cx="1215439" cy="646331"/>
          </a:xfrm>
          <a:prstGeom prst="rect">
            <a:avLst/>
          </a:prstGeom>
          <a:noFill/>
        </p:spPr>
        <p:txBody>
          <a:bodyPr wrap="square" rtlCol="0" anchor="ctr">
            <a:spAutoFit/>
          </a:bodyPr>
          <a:lstStyle/>
          <a:p>
            <a:pPr algn="r" rtl="1"/>
            <a:r>
              <a:rPr lang="en-US" altLang="ko-KR" sz="3600" b="1" dirty="0">
                <a:solidFill>
                  <a:srgbClr val="0070C0"/>
                </a:solidFill>
                <a:cs typeface="B Nazanin" panose="00000400000000000000" pitchFamily="2" charset="-78"/>
              </a:rPr>
              <a:t>60%</a:t>
            </a:r>
            <a:endParaRPr lang="ko-KR" altLang="en-US" sz="3600" b="1" dirty="0">
              <a:solidFill>
                <a:srgbClr val="0070C0"/>
              </a:solidFill>
              <a:cs typeface="B Nazanin" panose="00000400000000000000" pitchFamily="2" charset="-78"/>
            </a:endParaRPr>
          </a:p>
        </p:txBody>
      </p:sp>
      <p:sp>
        <p:nvSpPr>
          <p:cNvPr id="112" name="TextBox 27">
            <a:extLst>
              <a:ext uri="{FF2B5EF4-FFF2-40B4-BE49-F238E27FC236}">
                <a16:creationId xmlns:a16="http://schemas.microsoft.com/office/drawing/2014/main" id="{A802F76B-5DC4-4CF5-BB92-FDB5E9B993B1}"/>
              </a:ext>
            </a:extLst>
          </p:cNvPr>
          <p:cNvSpPr txBox="1"/>
          <p:nvPr/>
        </p:nvSpPr>
        <p:spPr>
          <a:xfrm>
            <a:off x="1237685" y="3547596"/>
            <a:ext cx="1585445"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متن شما در اینجا</a:t>
            </a:r>
            <a:endParaRPr lang="ko-KR" altLang="en-US" sz="1400" b="1" dirty="0">
              <a:solidFill>
                <a:schemeClr val="tx1">
                  <a:lumMod val="75000"/>
                  <a:lumOff val="25000"/>
                </a:schemeClr>
              </a:solidFill>
              <a:cs typeface="B Nazanin" panose="00000400000000000000" pitchFamily="2" charset="-78"/>
            </a:endParaRPr>
          </a:p>
        </p:txBody>
      </p:sp>
      <p:grpSp>
        <p:nvGrpSpPr>
          <p:cNvPr id="2" name="Grupo 1">
            <a:extLst>
              <a:ext uri="{FF2B5EF4-FFF2-40B4-BE49-F238E27FC236}">
                <a16:creationId xmlns:a16="http://schemas.microsoft.com/office/drawing/2014/main" id="{96BB9EE6-BCB3-7128-9731-24FE21BD7C69}"/>
              </a:ext>
            </a:extLst>
          </p:cNvPr>
          <p:cNvGrpSpPr/>
          <p:nvPr/>
        </p:nvGrpSpPr>
        <p:grpSpPr>
          <a:xfrm>
            <a:off x="6485568" y="2129950"/>
            <a:ext cx="3810000" cy="4652963"/>
            <a:chOff x="6485568" y="2129950"/>
            <a:chExt cx="3810000" cy="4652963"/>
          </a:xfrm>
        </p:grpSpPr>
        <p:sp>
          <p:nvSpPr>
            <p:cNvPr id="114" name="Freeform 5">
              <a:extLst>
                <a:ext uri="{FF2B5EF4-FFF2-40B4-BE49-F238E27FC236}">
                  <a16:creationId xmlns:a16="http://schemas.microsoft.com/office/drawing/2014/main" id="{716CD509-95EE-43A3-8AC8-17C46CBAC5D7}"/>
                </a:ext>
              </a:extLst>
            </p:cNvPr>
            <p:cNvSpPr>
              <a:spLocks/>
            </p:cNvSpPr>
            <p:nvPr/>
          </p:nvSpPr>
          <p:spPr bwMode="auto">
            <a:xfrm>
              <a:off x="6485568" y="2129950"/>
              <a:ext cx="3810000" cy="908050"/>
            </a:xfrm>
            <a:custGeom>
              <a:avLst/>
              <a:gdLst>
                <a:gd name="T0" fmla="*/ 532 w 532"/>
                <a:gd name="T1" fmla="*/ 0 h 127"/>
                <a:gd name="T2" fmla="*/ 532 w 532"/>
                <a:gd name="T3" fmla="*/ 127 h 127"/>
                <a:gd name="T4" fmla="*/ 0 w 532"/>
                <a:gd name="T5" fmla="*/ 127 h 127"/>
                <a:gd name="T6" fmla="*/ 0 w 532"/>
                <a:gd name="T7" fmla="*/ 0 h 127"/>
                <a:gd name="T8" fmla="*/ 532 w 532"/>
                <a:gd name="T9" fmla="*/ 0 h 127"/>
              </a:gdLst>
              <a:ahLst/>
              <a:cxnLst>
                <a:cxn ang="0">
                  <a:pos x="T0" y="T1"/>
                </a:cxn>
                <a:cxn ang="0">
                  <a:pos x="T2" y="T3"/>
                </a:cxn>
                <a:cxn ang="0">
                  <a:pos x="T4" y="T5"/>
                </a:cxn>
                <a:cxn ang="0">
                  <a:pos x="T6" y="T7"/>
                </a:cxn>
                <a:cxn ang="0">
                  <a:pos x="T8" y="T9"/>
                </a:cxn>
              </a:cxnLst>
              <a:rect l="0" t="0" r="r" b="b"/>
              <a:pathLst>
                <a:path w="532" h="127">
                  <a:moveTo>
                    <a:pt x="532" y="0"/>
                  </a:moveTo>
                  <a:cubicBezTo>
                    <a:pt x="532" y="42"/>
                    <a:pt x="532" y="84"/>
                    <a:pt x="532" y="127"/>
                  </a:cubicBezTo>
                  <a:cubicBezTo>
                    <a:pt x="355" y="127"/>
                    <a:pt x="179" y="127"/>
                    <a:pt x="0" y="127"/>
                  </a:cubicBezTo>
                  <a:cubicBezTo>
                    <a:pt x="0" y="84"/>
                    <a:pt x="0" y="42"/>
                    <a:pt x="0" y="0"/>
                  </a:cubicBezTo>
                  <a:cubicBezTo>
                    <a:pt x="177" y="0"/>
                    <a:pt x="354" y="0"/>
                    <a:pt x="532" y="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115" name="Freeform 6">
              <a:extLst>
                <a:ext uri="{FF2B5EF4-FFF2-40B4-BE49-F238E27FC236}">
                  <a16:creationId xmlns:a16="http://schemas.microsoft.com/office/drawing/2014/main" id="{078F3A9A-7D24-43D5-8558-779423B70A14}"/>
                </a:ext>
              </a:extLst>
            </p:cNvPr>
            <p:cNvSpPr>
              <a:spLocks/>
            </p:cNvSpPr>
            <p:nvPr/>
          </p:nvSpPr>
          <p:spPr bwMode="auto">
            <a:xfrm>
              <a:off x="6828468" y="3252313"/>
              <a:ext cx="3130550" cy="3530600"/>
            </a:xfrm>
            <a:custGeom>
              <a:avLst/>
              <a:gdLst>
                <a:gd name="T0" fmla="*/ 137 w 437"/>
                <a:gd name="T1" fmla="*/ 491 h 493"/>
                <a:gd name="T2" fmla="*/ 75 w 437"/>
                <a:gd name="T3" fmla="*/ 491 h 493"/>
                <a:gd name="T4" fmla="*/ 75 w 437"/>
                <a:gd name="T5" fmla="*/ 468 h 493"/>
                <a:gd name="T6" fmla="*/ 75 w 437"/>
                <a:gd name="T7" fmla="*/ 86 h 493"/>
                <a:gd name="T8" fmla="*/ 54 w 437"/>
                <a:gd name="T9" fmla="*/ 64 h 493"/>
                <a:gd name="T10" fmla="*/ 0 w 437"/>
                <a:gd name="T11" fmla="*/ 65 h 493"/>
                <a:gd name="T12" fmla="*/ 0 w 437"/>
                <a:gd name="T13" fmla="*/ 0 h 493"/>
                <a:gd name="T14" fmla="*/ 437 w 437"/>
                <a:gd name="T15" fmla="*/ 0 h 493"/>
                <a:gd name="T16" fmla="*/ 437 w 437"/>
                <a:gd name="T17" fmla="*/ 64 h 493"/>
                <a:gd name="T18" fmla="*/ 363 w 437"/>
                <a:gd name="T19" fmla="*/ 64 h 493"/>
                <a:gd name="T20" fmla="*/ 363 w 437"/>
                <a:gd name="T21" fmla="*/ 490 h 493"/>
                <a:gd name="T22" fmla="*/ 300 w 437"/>
                <a:gd name="T23" fmla="*/ 490 h 493"/>
                <a:gd name="T24" fmla="*/ 300 w 437"/>
                <a:gd name="T25" fmla="*/ 469 h 493"/>
                <a:gd name="T26" fmla="*/ 300 w 437"/>
                <a:gd name="T27" fmla="*/ 205 h 493"/>
                <a:gd name="T28" fmla="*/ 299 w 437"/>
                <a:gd name="T29" fmla="*/ 189 h 493"/>
                <a:gd name="T30" fmla="*/ 272 w 437"/>
                <a:gd name="T31" fmla="*/ 163 h 493"/>
                <a:gd name="T32" fmla="*/ 248 w 437"/>
                <a:gd name="T33" fmla="*/ 190 h 493"/>
                <a:gd name="T34" fmla="*/ 247 w 437"/>
                <a:gd name="T35" fmla="*/ 228 h 493"/>
                <a:gd name="T36" fmla="*/ 247 w 437"/>
                <a:gd name="T37" fmla="*/ 467 h 493"/>
                <a:gd name="T38" fmla="*/ 247 w 437"/>
                <a:gd name="T39" fmla="*/ 492 h 493"/>
                <a:gd name="T40" fmla="*/ 199 w 437"/>
                <a:gd name="T41" fmla="*/ 491 h 493"/>
                <a:gd name="T42" fmla="*/ 190 w 437"/>
                <a:gd name="T43" fmla="*/ 473 h 493"/>
                <a:gd name="T44" fmla="*/ 190 w 437"/>
                <a:gd name="T45" fmla="*/ 330 h 493"/>
                <a:gd name="T46" fmla="*/ 190 w 437"/>
                <a:gd name="T47" fmla="*/ 200 h 493"/>
                <a:gd name="T48" fmla="*/ 163 w 437"/>
                <a:gd name="T49" fmla="*/ 163 h 493"/>
                <a:gd name="T50" fmla="*/ 138 w 437"/>
                <a:gd name="T51" fmla="*/ 199 h 493"/>
                <a:gd name="T52" fmla="*/ 137 w 437"/>
                <a:gd name="T53" fmla="*/ 461 h 493"/>
                <a:gd name="T54" fmla="*/ 137 w 437"/>
                <a:gd name="T55" fmla="*/ 491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37" h="493">
                  <a:moveTo>
                    <a:pt x="137" y="491"/>
                  </a:moveTo>
                  <a:cubicBezTo>
                    <a:pt x="116" y="491"/>
                    <a:pt x="97" y="491"/>
                    <a:pt x="75" y="491"/>
                  </a:cubicBezTo>
                  <a:cubicBezTo>
                    <a:pt x="75" y="483"/>
                    <a:pt x="75" y="475"/>
                    <a:pt x="75" y="468"/>
                  </a:cubicBezTo>
                  <a:cubicBezTo>
                    <a:pt x="75" y="340"/>
                    <a:pt x="74" y="213"/>
                    <a:pt x="75" y="86"/>
                  </a:cubicBezTo>
                  <a:cubicBezTo>
                    <a:pt x="75" y="70"/>
                    <a:pt x="73" y="62"/>
                    <a:pt x="54" y="64"/>
                  </a:cubicBezTo>
                  <a:cubicBezTo>
                    <a:pt x="37" y="66"/>
                    <a:pt x="19" y="65"/>
                    <a:pt x="0" y="65"/>
                  </a:cubicBezTo>
                  <a:cubicBezTo>
                    <a:pt x="0" y="42"/>
                    <a:pt x="0" y="22"/>
                    <a:pt x="0" y="0"/>
                  </a:cubicBezTo>
                  <a:cubicBezTo>
                    <a:pt x="146" y="0"/>
                    <a:pt x="291" y="0"/>
                    <a:pt x="437" y="0"/>
                  </a:cubicBezTo>
                  <a:cubicBezTo>
                    <a:pt x="437" y="21"/>
                    <a:pt x="437" y="41"/>
                    <a:pt x="437" y="64"/>
                  </a:cubicBezTo>
                  <a:cubicBezTo>
                    <a:pt x="412" y="64"/>
                    <a:pt x="388" y="64"/>
                    <a:pt x="363" y="64"/>
                  </a:cubicBezTo>
                  <a:cubicBezTo>
                    <a:pt x="363" y="208"/>
                    <a:pt x="363" y="348"/>
                    <a:pt x="363" y="490"/>
                  </a:cubicBezTo>
                  <a:cubicBezTo>
                    <a:pt x="342" y="490"/>
                    <a:pt x="322" y="490"/>
                    <a:pt x="300" y="490"/>
                  </a:cubicBezTo>
                  <a:cubicBezTo>
                    <a:pt x="300" y="483"/>
                    <a:pt x="300" y="476"/>
                    <a:pt x="300" y="469"/>
                  </a:cubicBezTo>
                  <a:cubicBezTo>
                    <a:pt x="300" y="381"/>
                    <a:pt x="300" y="293"/>
                    <a:pt x="300" y="205"/>
                  </a:cubicBezTo>
                  <a:cubicBezTo>
                    <a:pt x="300" y="200"/>
                    <a:pt x="300" y="195"/>
                    <a:pt x="299" y="189"/>
                  </a:cubicBezTo>
                  <a:cubicBezTo>
                    <a:pt x="297" y="173"/>
                    <a:pt x="288" y="163"/>
                    <a:pt x="272" y="163"/>
                  </a:cubicBezTo>
                  <a:cubicBezTo>
                    <a:pt x="256" y="164"/>
                    <a:pt x="248" y="174"/>
                    <a:pt x="248" y="190"/>
                  </a:cubicBezTo>
                  <a:cubicBezTo>
                    <a:pt x="247" y="202"/>
                    <a:pt x="247" y="215"/>
                    <a:pt x="247" y="228"/>
                  </a:cubicBezTo>
                  <a:cubicBezTo>
                    <a:pt x="247" y="307"/>
                    <a:pt x="247" y="387"/>
                    <a:pt x="247" y="467"/>
                  </a:cubicBezTo>
                  <a:cubicBezTo>
                    <a:pt x="247" y="475"/>
                    <a:pt x="247" y="482"/>
                    <a:pt x="247" y="492"/>
                  </a:cubicBezTo>
                  <a:cubicBezTo>
                    <a:pt x="230" y="492"/>
                    <a:pt x="214" y="493"/>
                    <a:pt x="199" y="491"/>
                  </a:cubicBezTo>
                  <a:cubicBezTo>
                    <a:pt x="195" y="491"/>
                    <a:pt x="190" y="480"/>
                    <a:pt x="190" y="473"/>
                  </a:cubicBezTo>
                  <a:cubicBezTo>
                    <a:pt x="190" y="425"/>
                    <a:pt x="190" y="377"/>
                    <a:pt x="190" y="330"/>
                  </a:cubicBezTo>
                  <a:cubicBezTo>
                    <a:pt x="190" y="286"/>
                    <a:pt x="190" y="243"/>
                    <a:pt x="190" y="200"/>
                  </a:cubicBezTo>
                  <a:cubicBezTo>
                    <a:pt x="190" y="175"/>
                    <a:pt x="180" y="163"/>
                    <a:pt x="163" y="163"/>
                  </a:cubicBezTo>
                  <a:cubicBezTo>
                    <a:pt x="146" y="163"/>
                    <a:pt x="138" y="175"/>
                    <a:pt x="138" y="199"/>
                  </a:cubicBezTo>
                  <a:cubicBezTo>
                    <a:pt x="137" y="286"/>
                    <a:pt x="137" y="373"/>
                    <a:pt x="137" y="461"/>
                  </a:cubicBezTo>
                  <a:cubicBezTo>
                    <a:pt x="137" y="470"/>
                    <a:pt x="137" y="479"/>
                    <a:pt x="137" y="491"/>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grpSp>
    </p:spTree>
    <p:extLst>
      <p:ext uri="{BB962C8B-B14F-4D97-AF65-F5344CB8AC3E}">
        <p14:creationId xmlns:p14="http://schemas.microsoft.com/office/powerpoint/2010/main" val="88331740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D1AE3FB-4EB9-4FE6-8E65-B5FAA422F121}"/>
              </a:ext>
            </a:extLst>
          </p:cNvPr>
          <p:cNvSpPr>
            <a:spLocks noGrp="1"/>
          </p:cNvSpPr>
          <p:nvPr>
            <p:ph type="body" sz="quarter" idx="10"/>
          </p:nvPr>
        </p:nvSpPr>
        <p:spPr>
          <a:xfrm>
            <a:off x="-313432" y="259862"/>
            <a:ext cx="11219558" cy="724247"/>
          </a:xfrm>
        </p:spPr>
        <p:txBody>
          <a:bodyPr/>
          <a:lstStyle/>
          <a:p>
            <a:pPr algn="r" rtl="1"/>
            <a:r>
              <a:rPr lang="fa-IR" dirty="0">
                <a:solidFill>
                  <a:schemeClr val="accent1"/>
                </a:solidFill>
                <a:cs typeface="B Nazanin" panose="00000400000000000000" pitchFamily="2" charset="-78"/>
              </a:rPr>
              <a:t>سبک</a:t>
            </a:r>
            <a:r>
              <a:rPr lang="fa-IR" dirty="0">
                <a:cs typeface="B Nazanin" panose="00000400000000000000" pitchFamily="2" charset="-78"/>
              </a:rPr>
              <a:t> اینفوگرافیک</a:t>
            </a:r>
            <a:endParaRPr lang="en-US" dirty="0">
              <a:solidFill>
                <a:srgbClr val="0070C0"/>
              </a:solidFill>
              <a:cs typeface="B Nazanin" panose="00000400000000000000" pitchFamily="2" charset="-78"/>
            </a:endParaRPr>
          </a:p>
        </p:txBody>
      </p:sp>
      <p:grpSp>
        <p:nvGrpSpPr>
          <p:cNvPr id="134" name="Group 133">
            <a:extLst>
              <a:ext uri="{FF2B5EF4-FFF2-40B4-BE49-F238E27FC236}">
                <a16:creationId xmlns:a16="http://schemas.microsoft.com/office/drawing/2014/main" id="{B061D21F-9629-4ADA-80D5-2BBC6BC6F730}"/>
              </a:ext>
            </a:extLst>
          </p:cNvPr>
          <p:cNvGrpSpPr/>
          <p:nvPr/>
        </p:nvGrpSpPr>
        <p:grpSpPr>
          <a:xfrm>
            <a:off x="1926211" y="1738457"/>
            <a:ext cx="5244471" cy="728903"/>
            <a:chOff x="572117" y="2297666"/>
            <a:chExt cx="2436534" cy="728903"/>
          </a:xfrm>
        </p:grpSpPr>
        <p:sp>
          <p:nvSpPr>
            <p:cNvPr id="135" name="TextBox 134">
              <a:extLst>
                <a:ext uri="{FF2B5EF4-FFF2-40B4-BE49-F238E27FC236}">
                  <a16:creationId xmlns:a16="http://schemas.microsoft.com/office/drawing/2014/main" id="{17401DE0-40BD-4614-A263-9ADE9DEC6795}"/>
                </a:ext>
              </a:extLst>
            </p:cNvPr>
            <p:cNvSpPr txBox="1"/>
            <p:nvPr/>
          </p:nvSpPr>
          <p:spPr>
            <a:xfrm>
              <a:off x="572117" y="2297666"/>
              <a:ext cx="2436533" cy="369332"/>
            </a:xfrm>
            <a:prstGeom prst="rect">
              <a:avLst/>
            </a:prstGeom>
            <a:noFill/>
          </p:spPr>
          <p:txBody>
            <a:bodyPr wrap="square" rtlCol="0">
              <a:spAutoFit/>
            </a:bodyPr>
            <a:lstStyle/>
            <a:p>
              <a:pPr algn="r"/>
              <a:r>
                <a:rPr lang="fa-IR" altLang="ko-KR" b="1" dirty="0">
                  <a:solidFill>
                    <a:srgbClr val="0070C0"/>
                  </a:solidFill>
                  <a:cs typeface="B Nazanin" panose="00000400000000000000" pitchFamily="2" charset="-78"/>
                </a:rPr>
                <a:t>نقاط قوت</a:t>
              </a:r>
              <a:endParaRPr lang="ko-KR" altLang="en-US" b="1" dirty="0">
                <a:solidFill>
                  <a:srgbClr val="0070C0"/>
                </a:solidFill>
                <a:cs typeface="B Nazanin" panose="00000400000000000000" pitchFamily="2" charset="-78"/>
              </a:endParaRPr>
            </a:p>
          </p:txBody>
        </p:sp>
        <p:sp>
          <p:nvSpPr>
            <p:cNvPr id="136" name="TextBox 135">
              <a:extLst>
                <a:ext uri="{FF2B5EF4-FFF2-40B4-BE49-F238E27FC236}">
                  <a16:creationId xmlns:a16="http://schemas.microsoft.com/office/drawing/2014/main" id="{13CBDF3A-B41F-495E-BAF8-C21A5D328D71}"/>
                </a:ext>
              </a:extLst>
            </p:cNvPr>
            <p:cNvSpPr txBox="1"/>
            <p:nvPr/>
          </p:nvSpPr>
          <p:spPr>
            <a:xfrm>
              <a:off x="572118" y="2564904"/>
              <a:ext cx="2436533" cy="461665"/>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137" name="Group 136">
            <a:extLst>
              <a:ext uri="{FF2B5EF4-FFF2-40B4-BE49-F238E27FC236}">
                <a16:creationId xmlns:a16="http://schemas.microsoft.com/office/drawing/2014/main" id="{094FA005-F659-4439-86D7-AD4254AADB2B}"/>
              </a:ext>
            </a:extLst>
          </p:cNvPr>
          <p:cNvGrpSpPr/>
          <p:nvPr/>
        </p:nvGrpSpPr>
        <p:grpSpPr>
          <a:xfrm>
            <a:off x="769121" y="2942600"/>
            <a:ext cx="5244472" cy="723520"/>
            <a:chOff x="-867415" y="3168851"/>
            <a:chExt cx="3739457" cy="723520"/>
          </a:xfrm>
        </p:grpSpPr>
        <p:sp>
          <p:nvSpPr>
            <p:cNvPr id="138" name="TextBox 137">
              <a:extLst>
                <a:ext uri="{FF2B5EF4-FFF2-40B4-BE49-F238E27FC236}">
                  <a16:creationId xmlns:a16="http://schemas.microsoft.com/office/drawing/2014/main" id="{567B23CF-2502-4A74-96C0-3D8BF41C3D1F}"/>
                </a:ext>
              </a:extLst>
            </p:cNvPr>
            <p:cNvSpPr txBox="1"/>
            <p:nvPr/>
          </p:nvSpPr>
          <p:spPr>
            <a:xfrm>
              <a:off x="-867415" y="3168851"/>
              <a:ext cx="3739457" cy="369332"/>
            </a:xfrm>
            <a:prstGeom prst="rect">
              <a:avLst/>
            </a:prstGeom>
            <a:noFill/>
          </p:spPr>
          <p:txBody>
            <a:bodyPr wrap="square" rtlCol="0">
              <a:spAutoFit/>
            </a:bodyPr>
            <a:lstStyle/>
            <a:p>
              <a:pPr algn="r"/>
              <a:r>
                <a:rPr lang="fa-IR" altLang="ko-KR" b="1" dirty="0">
                  <a:solidFill>
                    <a:srgbClr val="0070C0"/>
                  </a:solidFill>
                  <a:cs typeface="B Nazanin" panose="00000400000000000000" pitchFamily="2" charset="-78"/>
                </a:rPr>
                <a:t>ضعف</a:t>
              </a:r>
              <a:endParaRPr lang="ko-KR" altLang="en-US" b="1" dirty="0">
                <a:solidFill>
                  <a:srgbClr val="0070C0"/>
                </a:solidFill>
                <a:cs typeface="B Nazanin" panose="00000400000000000000" pitchFamily="2" charset="-78"/>
              </a:endParaRPr>
            </a:p>
          </p:txBody>
        </p:sp>
        <p:sp>
          <p:nvSpPr>
            <p:cNvPr id="139" name="TextBox 138">
              <a:extLst>
                <a:ext uri="{FF2B5EF4-FFF2-40B4-BE49-F238E27FC236}">
                  <a16:creationId xmlns:a16="http://schemas.microsoft.com/office/drawing/2014/main" id="{37D502DF-101D-4A39-B2B9-074B6C5EC81C}"/>
                </a:ext>
              </a:extLst>
            </p:cNvPr>
            <p:cNvSpPr txBox="1"/>
            <p:nvPr/>
          </p:nvSpPr>
          <p:spPr>
            <a:xfrm>
              <a:off x="-867415" y="3430706"/>
              <a:ext cx="3739457" cy="461665"/>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140" name="Group 139">
            <a:extLst>
              <a:ext uri="{FF2B5EF4-FFF2-40B4-BE49-F238E27FC236}">
                <a16:creationId xmlns:a16="http://schemas.microsoft.com/office/drawing/2014/main" id="{BC93D34A-3FB6-4DB6-924A-DB306AE4B7F5}"/>
              </a:ext>
            </a:extLst>
          </p:cNvPr>
          <p:cNvGrpSpPr/>
          <p:nvPr/>
        </p:nvGrpSpPr>
        <p:grpSpPr>
          <a:xfrm>
            <a:off x="769124" y="4141361"/>
            <a:ext cx="5244468" cy="724416"/>
            <a:chOff x="-264176" y="4096598"/>
            <a:chExt cx="3739454" cy="724416"/>
          </a:xfrm>
        </p:grpSpPr>
        <p:sp>
          <p:nvSpPr>
            <p:cNvPr id="141" name="TextBox 140">
              <a:extLst>
                <a:ext uri="{FF2B5EF4-FFF2-40B4-BE49-F238E27FC236}">
                  <a16:creationId xmlns:a16="http://schemas.microsoft.com/office/drawing/2014/main" id="{398F979A-BD2C-4D77-B27A-055A55F67CF6}"/>
                </a:ext>
              </a:extLst>
            </p:cNvPr>
            <p:cNvSpPr txBox="1"/>
            <p:nvPr/>
          </p:nvSpPr>
          <p:spPr>
            <a:xfrm>
              <a:off x="-264176" y="4096598"/>
              <a:ext cx="3739454" cy="369332"/>
            </a:xfrm>
            <a:prstGeom prst="rect">
              <a:avLst/>
            </a:prstGeom>
            <a:noFill/>
          </p:spPr>
          <p:txBody>
            <a:bodyPr wrap="square" rtlCol="0">
              <a:spAutoFit/>
            </a:bodyPr>
            <a:lstStyle/>
            <a:p>
              <a:pPr algn="r"/>
              <a:r>
                <a:rPr lang="fa-IR" altLang="ko-KR" b="1" dirty="0">
                  <a:solidFill>
                    <a:srgbClr val="0070C0"/>
                  </a:solidFill>
                  <a:cs typeface="B Nazanin" panose="00000400000000000000" pitchFamily="2" charset="-78"/>
                </a:rPr>
                <a:t>فرصت ها</a:t>
              </a:r>
              <a:endParaRPr lang="ko-KR" altLang="en-US" b="1" dirty="0">
                <a:solidFill>
                  <a:srgbClr val="0070C0"/>
                </a:solidFill>
                <a:cs typeface="B Nazanin" panose="00000400000000000000" pitchFamily="2" charset="-78"/>
              </a:endParaRPr>
            </a:p>
          </p:txBody>
        </p:sp>
        <p:sp>
          <p:nvSpPr>
            <p:cNvPr id="142" name="TextBox 141">
              <a:extLst>
                <a:ext uri="{FF2B5EF4-FFF2-40B4-BE49-F238E27FC236}">
                  <a16:creationId xmlns:a16="http://schemas.microsoft.com/office/drawing/2014/main" id="{93C19381-D1A3-4D01-AF15-63AC329B0837}"/>
                </a:ext>
              </a:extLst>
            </p:cNvPr>
            <p:cNvSpPr txBox="1"/>
            <p:nvPr/>
          </p:nvSpPr>
          <p:spPr>
            <a:xfrm>
              <a:off x="-264176" y="4359349"/>
              <a:ext cx="3739454" cy="461665"/>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143" name="Group 142">
            <a:extLst>
              <a:ext uri="{FF2B5EF4-FFF2-40B4-BE49-F238E27FC236}">
                <a16:creationId xmlns:a16="http://schemas.microsoft.com/office/drawing/2014/main" id="{06ADE379-35B4-4288-A8C5-A33A5AF41B60}"/>
              </a:ext>
            </a:extLst>
          </p:cNvPr>
          <p:cNvGrpSpPr/>
          <p:nvPr/>
        </p:nvGrpSpPr>
        <p:grpSpPr>
          <a:xfrm>
            <a:off x="1884716" y="5341018"/>
            <a:ext cx="5285965" cy="725312"/>
            <a:chOff x="-264176" y="5080906"/>
            <a:chExt cx="3769043" cy="725312"/>
          </a:xfrm>
        </p:grpSpPr>
        <p:sp>
          <p:nvSpPr>
            <p:cNvPr id="144" name="TextBox 143">
              <a:extLst>
                <a:ext uri="{FF2B5EF4-FFF2-40B4-BE49-F238E27FC236}">
                  <a16:creationId xmlns:a16="http://schemas.microsoft.com/office/drawing/2014/main" id="{53A11FA9-F7C4-4DAB-BE81-0D455F6C89C5}"/>
                </a:ext>
              </a:extLst>
            </p:cNvPr>
            <p:cNvSpPr txBox="1"/>
            <p:nvPr/>
          </p:nvSpPr>
          <p:spPr>
            <a:xfrm>
              <a:off x="-264176" y="5080906"/>
              <a:ext cx="3769043" cy="369332"/>
            </a:xfrm>
            <a:prstGeom prst="rect">
              <a:avLst/>
            </a:prstGeom>
            <a:noFill/>
          </p:spPr>
          <p:txBody>
            <a:bodyPr wrap="square" rtlCol="0">
              <a:spAutoFit/>
            </a:bodyPr>
            <a:lstStyle/>
            <a:p>
              <a:pPr algn="r"/>
              <a:r>
                <a:rPr lang="fa-IR" altLang="ko-KR" b="1" dirty="0">
                  <a:solidFill>
                    <a:srgbClr val="0070C0"/>
                  </a:solidFill>
                  <a:cs typeface="B Nazanin" panose="00000400000000000000" pitchFamily="2" charset="-78"/>
                </a:rPr>
                <a:t>تهدیدها</a:t>
              </a:r>
              <a:endParaRPr lang="ko-KR" altLang="en-US" b="1" dirty="0">
                <a:solidFill>
                  <a:srgbClr val="0070C0"/>
                </a:solidFill>
                <a:cs typeface="B Nazanin" panose="00000400000000000000" pitchFamily="2" charset="-78"/>
              </a:endParaRPr>
            </a:p>
          </p:txBody>
        </p:sp>
        <p:sp>
          <p:nvSpPr>
            <p:cNvPr id="145" name="TextBox 144">
              <a:extLst>
                <a:ext uri="{FF2B5EF4-FFF2-40B4-BE49-F238E27FC236}">
                  <a16:creationId xmlns:a16="http://schemas.microsoft.com/office/drawing/2014/main" id="{C90C71E6-8E7D-45B8-BA71-2ECC65696E50}"/>
                </a:ext>
              </a:extLst>
            </p:cNvPr>
            <p:cNvSpPr txBox="1"/>
            <p:nvPr/>
          </p:nvSpPr>
          <p:spPr>
            <a:xfrm>
              <a:off x="-264176" y="5344553"/>
              <a:ext cx="3769043" cy="461665"/>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3" name="Grupo 2">
            <a:extLst>
              <a:ext uri="{FF2B5EF4-FFF2-40B4-BE49-F238E27FC236}">
                <a16:creationId xmlns:a16="http://schemas.microsoft.com/office/drawing/2014/main" id="{212C0796-048C-C9A2-B469-38A33DC91B4B}"/>
              </a:ext>
            </a:extLst>
          </p:cNvPr>
          <p:cNvGrpSpPr/>
          <p:nvPr/>
        </p:nvGrpSpPr>
        <p:grpSpPr>
          <a:xfrm>
            <a:off x="7281862" y="2411413"/>
            <a:ext cx="3789364" cy="2933700"/>
            <a:chOff x="7281862" y="2411413"/>
            <a:chExt cx="3789364" cy="2933700"/>
          </a:xfrm>
        </p:grpSpPr>
        <p:sp>
          <p:nvSpPr>
            <p:cNvPr id="7" name="Freeform 5">
              <a:extLst>
                <a:ext uri="{FF2B5EF4-FFF2-40B4-BE49-F238E27FC236}">
                  <a16:creationId xmlns:a16="http://schemas.microsoft.com/office/drawing/2014/main" id="{86BF2F56-F6DD-4AE1-B0C4-CEC26197C04D}"/>
                </a:ext>
              </a:extLst>
            </p:cNvPr>
            <p:cNvSpPr>
              <a:spLocks/>
            </p:cNvSpPr>
            <p:nvPr/>
          </p:nvSpPr>
          <p:spPr bwMode="auto">
            <a:xfrm>
              <a:off x="9907588" y="3028950"/>
              <a:ext cx="1163638" cy="481012"/>
            </a:xfrm>
            <a:custGeom>
              <a:avLst/>
              <a:gdLst>
                <a:gd name="T0" fmla="*/ 247 w 247"/>
                <a:gd name="T1" fmla="*/ 102 h 102"/>
                <a:gd name="T2" fmla="*/ 25 w 247"/>
                <a:gd name="T3" fmla="*/ 101 h 102"/>
                <a:gd name="T4" fmla="*/ 0 w 247"/>
                <a:gd name="T5" fmla="*/ 101 h 102"/>
                <a:gd name="T6" fmla="*/ 0 w 247"/>
                <a:gd name="T7" fmla="*/ 2 h 102"/>
                <a:gd name="T8" fmla="*/ 3 w 247"/>
                <a:gd name="T9" fmla="*/ 0 h 102"/>
                <a:gd name="T10" fmla="*/ 247 w 247"/>
                <a:gd name="T11" fmla="*/ 2 h 102"/>
                <a:gd name="T12" fmla="*/ 247 w 247"/>
                <a:gd name="T13" fmla="*/ 102 h 102"/>
              </a:gdLst>
              <a:ahLst/>
              <a:cxnLst>
                <a:cxn ang="0">
                  <a:pos x="T0" y="T1"/>
                </a:cxn>
                <a:cxn ang="0">
                  <a:pos x="T2" y="T3"/>
                </a:cxn>
                <a:cxn ang="0">
                  <a:pos x="T4" y="T5"/>
                </a:cxn>
                <a:cxn ang="0">
                  <a:pos x="T6" y="T7"/>
                </a:cxn>
                <a:cxn ang="0">
                  <a:pos x="T8" y="T9"/>
                </a:cxn>
                <a:cxn ang="0">
                  <a:pos x="T10" y="T11"/>
                </a:cxn>
                <a:cxn ang="0">
                  <a:pos x="T12" y="T13"/>
                </a:cxn>
              </a:cxnLst>
              <a:rect l="0" t="0" r="r" b="b"/>
              <a:pathLst>
                <a:path w="247" h="102">
                  <a:moveTo>
                    <a:pt x="247" y="102"/>
                  </a:moveTo>
                  <a:cubicBezTo>
                    <a:pt x="173" y="102"/>
                    <a:pt x="99" y="101"/>
                    <a:pt x="25" y="101"/>
                  </a:cubicBezTo>
                  <a:cubicBezTo>
                    <a:pt x="17" y="101"/>
                    <a:pt x="9" y="101"/>
                    <a:pt x="0" y="101"/>
                  </a:cubicBezTo>
                  <a:cubicBezTo>
                    <a:pt x="0" y="67"/>
                    <a:pt x="0" y="34"/>
                    <a:pt x="0" y="2"/>
                  </a:cubicBezTo>
                  <a:cubicBezTo>
                    <a:pt x="1" y="1"/>
                    <a:pt x="2" y="0"/>
                    <a:pt x="3" y="0"/>
                  </a:cubicBezTo>
                  <a:cubicBezTo>
                    <a:pt x="84" y="0"/>
                    <a:pt x="166" y="1"/>
                    <a:pt x="247" y="2"/>
                  </a:cubicBezTo>
                  <a:cubicBezTo>
                    <a:pt x="247" y="35"/>
                    <a:pt x="247" y="68"/>
                    <a:pt x="247" y="102"/>
                  </a:cubicBezTo>
                  <a:close/>
                </a:path>
              </a:pathLst>
            </a:custGeom>
            <a:solidFill>
              <a:srgbClr val="418AB3"/>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8" name="Freeform 6">
              <a:extLst>
                <a:ext uri="{FF2B5EF4-FFF2-40B4-BE49-F238E27FC236}">
                  <a16:creationId xmlns:a16="http://schemas.microsoft.com/office/drawing/2014/main" id="{1E7369CB-8BCB-429A-BD23-0DFB23CD6C6E}"/>
                </a:ext>
              </a:extLst>
            </p:cNvPr>
            <p:cNvSpPr>
              <a:spLocks/>
            </p:cNvSpPr>
            <p:nvPr/>
          </p:nvSpPr>
          <p:spPr bwMode="auto">
            <a:xfrm>
              <a:off x="9907588" y="4265613"/>
              <a:ext cx="1163638" cy="471487"/>
            </a:xfrm>
            <a:custGeom>
              <a:avLst/>
              <a:gdLst>
                <a:gd name="T0" fmla="*/ 247 w 247"/>
                <a:gd name="T1" fmla="*/ 100 h 100"/>
                <a:gd name="T2" fmla="*/ 0 w 247"/>
                <a:gd name="T3" fmla="*/ 100 h 100"/>
                <a:gd name="T4" fmla="*/ 0 w 247"/>
                <a:gd name="T5" fmla="*/ 0 h 100"/>
                <a:gd name="T6" fmla="*/ 247 w 247"/>
                <a:gd name="T7" fmla="*/ 0 h 100"/>
                <a:gd name="T8" fmla="*/ 247 w 247"/>
                <a:gd name="T9" fmla="*/ 100 h 100"/>
              </a:gdLst>
              <a:ahLst/>
              <a:cxnLst>
                <a:cxn ang="0">
                  <a:pos x="T0" y="T1"/>
                </a:cxn>
                <a:cxn ang="0">
                  <a:pos x="T2" y="T3"/>
                </a:cxn>
                <a:cxn ang="0">
                  <a:pos x="T4" y="T5"/>
                </a:cxn>
                <a:cxn ang="0">
                  <a:pos x="T6" y="T7"/>
                </a:cxn>
                <a:cxn ang="0">
                  <a:pos x="T8" y="T9"/>
                </a:cxn>
              </a:cxnLst>
              <a:rect l="0" t="0" r="r" b="b"/>
              <a:pathLst>
                <a:path w="247" h="100">
                  <a:moveTo>
                    <a:pt x="247" y="100"/>
                  </a:moveTo>
                  <a:cubicBezTo>
                    <a:pt x="165" y="100"/>
                    <a:pt x="83" y="100"/>
                    <a:pt x="0" y="100"/>
                  </a:cubicBezTo>
                  <a:cubicBezTo>
                    <a:pt x="0" y="66"/>
                    <a:pt x="0" y="34"/>
                    <a:pt x="0" y="0"/>
                  </a:cubicBezTo>
                  <a:cubicBezTo>
                    <a:pt x="82" y="0"/>
                    <a:pt x="165" y="0"/>
                    <a:pt x="247" y="0"/>
                  </a:cubicBezTo>
                  <a:cubicBezTo>
                    <a:pt x="247" y="33"/>
                    <a:pt x="247" y="66"/>
                    <a:pt x="247" y="100"/>
                  </a:cubicBezTo>
                  <a:close/>
                </a:path>
              </a:pathLst>
            </a:custGeom>
            <a:solidFill>
              <a:srgbClr val="418AB3"/>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9" name="Freeform 7">
              <a:extLst>
                <a:ext uri="{FF2B5EF4-FFF2-40B4-BE49-F238E27FC236}">
                  <a16:creationId xmlns:a16="http://schemas.microsoft.com/office/drawing/2014/main" id="{1B56593C-E996-4C12-9113-6684BDB9D018}"/>
                </a:ext>
              </a:extLst>
            </p:cNvPr>
            <p:cNvSpPr>
              <a:spLocks/>
            </p:cNvSpPr>
            <p:nvPr/>
          </p:nvSpPr>
          <p:spPr bwMode="auto">
            <a:xfrm>
              <a:off x="7947025" y="4873625"/>
              <a:ext cx="1154113" cy="471487"/>
            </a:xfrm>
            <a:custGeom>
              <a:avLst/>
              <a:gdLst>
                <a:gd name="T0" fmla="*/ 0 w 245"/>
                <a:gd name="T1" fmla="*/ 0 h 100"/>
                <a:gd name="T2" fmla="*/ 245 w 245"/>
                <a:gd name="T3" fmla="*/ 0 h 100"/>
                <a:gd name="T4" fmla="*/ 245 w 245"/>
                <a:gd name="T5" fmla="*/ 100 h 100"/>
                <a:gd name="T6" fmla="*/ 0 w 245"/>
                <a:gd name="T7" fmla="*/ 100 h 100"/>
                <a:gd name="T8" fmla="*/ 0 w 245"/>
                <a:gd name="T9" fmla="*/ 0 h 100"/>
              </a:gdLst>
              <a:ahLst/>
              <a:cxnLst>
                <a:cxn ang="0">
                  <a:pos x="T0" y="T1"/>
                </a:cxn>
                <a:cxn ang="0">
                  <a:pos x="T2" y="T3"/>
                </a:cxn>
                <a:cxn ang="0">
                  <a:pos x="T4" y="T5"/>
                </a:cxn>
                <a:cxn ang="0">
                  <a:pos x="T6" y="T7"/>
                </a:cxn>
                <a:cxn ang="0">
                  <a:pos x="T8" y="T9"/>
                </a:cxn>
              </a:cxnLst>
              <a:rect l="0" t="0" r="r" b="b"/>
              <a:pathLst>
                <a:path w="245" h="100">
                  <a:moveTo>
                    <a:pt x="0" y="0"/>
                  </a:moveTo>
                  <a:cubicBezTo>
                    <a:pt x="82" y="0"/>
                    <a:pt x="163" y="0"/>
                    <a:pt x="245" y="0"/>
                  </a:cubicBezTo>
                  <a:cubicBezTo>
                    <a:pt x="245" y="33"/>
                    <a:pt x="245" y="66"/>
                    <a:pt x="245" y="100"/>
                  </a:cubicBezTo>
                  <a:cubicBezTo>
                    <a:pt x="164" y="100"/>
                    <a:pt x="83" y="100"/>
                    <a:pt x="0" y="100"/>
                  </a:cubicBezTo>
                  <a:cubicBezTo>
                    <a:pt x="0" y="68"/>
                    <a:pt x="0" y="35"/>
                    <a:pt x="0" y="0"/>
                  </a:cubicBezTo>
                  <a:close/>
                </a:path>
              </a:pathLst>
            </a:custGeom>
            <a:solidFill>
              <a:srgbClr val="418AB3"/>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0" name="Freeform 8">
              <a:extLst>
                <a:ext uri="{FF2B5EF4-FFF2-40B4-BE49-F238E27FC236}">
                  <a16:creationId xmlns:a16="http://schemas.microsoft.com/office/drawing/2014/main" id="{8C00B2DB-EE1D-4DFF-9E19-C6A95AD5BF65}"/>
                </a:ext>
              </a:extLst>
            </p:cNvPr>
            <p:cNvSpPr>
              <a:spLocks/>
            </p:cNvSpPr>
            <p:nvPr/>
          </p:nvSpPr>
          <p:spPr bwMode="auto">
            <a:xfrm>
              <a:off x="7281862" y="3024188"/>
              <a:ext cx="1168400" cy="481012"/>
            </a:xfrm>
            <a:custGeom>
              <a:avLst/>
              <a:gdLst>
                <a:gd name="T0" fmla="*/ 248 w 248"/>
                <a:gd name="T1" fmla="*/ 0 h 102"/>
                <a:gd name="T2" fmla="*/ 248 w 248"/>
                <a:gd name="T3" fmla="*/ 102 h 102"/>
                <a:gd name="T4" fmla="*/ 180 w 248"/>
                <a:gd name="T5" fmla="*/ 102 h 102"/>
                <a:gd name="T6" fmla="*/ 19 w 248"/>
                <a:gd name="T7" fmla="*/ 102 h 102"/>
                <a:gd name="T8" fmla="*/ 1 w 248"/>
                <a:gd name="T9" fmla="*/ 84 h 102"/>
                <a:gd name="T10" fmla="*/ 1 w 248"/>
                <a:gd name="T11" fmla="*/ 14 h 102"/>
                <a:gd name="T12" fmla="*/ 13 w 248"/>
                <a:gd name="T13" fmla="*/ 1 h 102"/>
                <a:gd name="T14" fmla="*/ 248 w 248"/>
                <a:gd name="T15" fmla="*/ 0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8" h="102">
                  <a:moveTo>
                    <a:pt x="248" y="0"/>
                  </a:moveTo>
                  <a:cubicBezTo>
                    <a:pt x="248" y="35"/>
                    <a:pt x="248" y="67"/>
                    <a:pt x="248" y="102"/>
                  </a:cubicBezTo>
                  <a:cubicBezTo>
                    <a:pt x="225" y="102"/>
                    <a:pt x="203" y="102"/>
                    <a:pt x="180" y="102"/>
                  </a:cubicBezTo>
                  <a:cubicBezTo>
                    <a:pt x="126" y="102"/>
                    <a:pt x="73" y="101"/>
                    <a:pt x="19" y="102"/>
                  </a:cubicBezTo>
                  <a:cubicBezTo>
                    <a:pt x="5" y="102"/>
                    <a:pt x="0" y="98"/>
                    <a:pt x="1" y="84"/>
                  </a:cubicBezTo>
                  <a:cubicBezTo>
                    <a:pt x="1" y="61"/>
                    <a:pt x="0" y="37"/>
                    <a:pt x="1" y="14"/>
                  </a:cubicBezTo>
                  <a:cubicBezTo>
                    <a:pt x="1" y="9"/>
                    <a:pt x="9" y="1"/>
                    <a:pt x="13" y="1"/>
                  </a:cubicBezTo>
                  <a:cubicBezTo>
                    <a:pt x="90" y="0"/>
                    <a:pt x="168" y="0"/>
                    <a:pt x="248" y="0"/>
                  </a:cubicBezTo>
                  <a:close/>
                </a:path>
              </a:pathLst>
            </a:custGeom>
            <a:solidFill>
              <a:srgbClr val="418AB3"/>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1" name="Freeform 9">
              <a:extLst>
                <a:ext uri="{FF2B5EF4-FFF2-40B4-BE49-F238E27FC236}">
                  <a16:creationId xmlns:a16="http://schemas.microsoft.com/office/drawing/2014/main" id="{074A054F-30F9-4B6F-8529-95C696CEA4E4}"/>
                </a:ext>
              </a:extLst>
            </p:cNvPr>
            <p:cNvSpPr>
              <a:spLocks/>
            </p:cNvSpPr>
            <p:nvPr/>
          </p:nvSpPr>
          <p:spPr bwMode="auto">
            <a:xfrm>
              <a:off x="9251950" y="4878388"/>
              <a:ext cx="1154113" cy="466725"/>
            </a:xfrm>
            <a:custGeom>
              <a:avLst/>
              <a:gdLst>
                <a:gd name="T0" fmla="*/ 245 w 245"/>
                <a:gd name="T1" fmla="*/ 99 h 99"/>
                <a:gd name="T2" fmla="*/ 0 w 245"/>
                <a:gd name="T3" fmla="*/ 99 h 99"/>
                <a:gd name="T4" fmla="*/ 0 w 245"/>
                <a:gd name="T5" fmla="*/ 0 h 99"/>
                <a:gd name="T6" fmla="*/ 245 w 245"/>
                <a:gd name="T7" fmla="*/ 0 h 99"/>
                <a:gd name="T8" fmla="*/ 245 w 245"/>
                <a:gd name="T9" fmla="*/ 99 h 99"/>
              </a:gdLst>
              <a:ahLst/>
              <a:cxnLst>
                <a:cxn ang="0">
                  <a:pos x="T0" y="T1"/>
                </a:cxn>
                <a:cxn ang="0">
                  <a:pos x="T2" y="T3"/>
                </a:cxn>
                <a:cxn ang="0">
                  <a:pos x="T4" y="T5"/>
                </a:cxn>
                <a:cxn ang="0">
                  <a:pos x="T6" y="T7"/>
                </a:cxn>
                <a:cxn ang="0">
                  <a:pos x="T8" y="T9"/>
                </a:cxn>
              </a:cxnLst>
              <a:rect l="0" t="0" r="r" b="b"/>
              <a:pathLst>
                <a:path w="245" h="99">
                  <a:moveTo>
                    <a:pt x="245" y="99"/>
                  </a:moveTo>
                  <a:cubicBezTo>
                    <a:pt x="163" y="99"/>
                    <a:pt x="82" y="99"/>
                    <a:pt x="0" y="99"/>
                  </a:cubicBezTo>
                  <a:cubicBezTo>
                    <a:pt x="0" y="65"/>
                    <a:pt x="0" y="33"/>
                    <a:pt x="0" y="0"/>
                  </a:cubicBezTo>
                  <a:cubicBezTo>
                    <a:pt x="81" y="0"/>
                    <a:pt x="162" y="0"/>
                    <a:pt x="245" y="0"/>
                  </a:cubicBezTo>
                  <a:cubicBezTo>
                    <a:pt x="245" y="32"/>
                    <a:pt x="245" y="65"/>
                    <a:pt x="245" y="99"/>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2" name="Freeform 10">
              <a:extLst>
                <a:ext uri="{FF2B5EF4-FFF2-40B4-BE49-F238E27FC236}">
                  <a16:creationId xmlns:a16="http://schemas.microsoft.com/office/drawing/2014/main" id="{F463E6B2-1140-4EEB-8E3F-9380A9A37877}"/>
                </a:ext>
              </a:extLst>
            </p:cNvPr>
            <p:cNvSpPr>
              <a:spLocks/>
            </p:cNvSpPr>
            <p:nvPr/>
          </p:nvSpPr>
          <p:spPr bwMode="auto">
            <a:xfrm>
              <a:off x="8601075" y="3024188"/>
              <a:ext cx="1169988" cy="476250"/>
            </a:xfrm>
            <a:custGeom>
              <a:avLst/>
              <a:gdLst>
                <a:gd name="T0" fmla="*/ 247 w 248"/>
                <a:gd name="T1" fmla="*/ 101 h 101"/>
                <a:gd name="T2" fmla="*/ 0 w 248"/>
                <a:gd name="T3" fmla="*/ 101 h 101"/>
                <a:gd name="T4" fmla="*/ 0 w 248"/>
                <a:gd name="T5" fmla="*/ 0 h 101"/>
                <a:gd name="T6" fmla="*/ 20 w 248"/>
                <a:gd name="T7" fmla="*/ 0 h 101"/>
                <a:gd name="T8" fmla="*/ 226 w 248"/>
                <a:gd name="T9" fmla="*/ 0 h 101"/>
                <a:gd name="T10" fmla="*/ 247 w 248"/>
                <a:gd name="T11" fmla="*/ 21 h 101"/>
                <a:gd name="T12" fmla="*/ 247 w 248"/>
                <a:gd name="T13" fmla="*/ 101 h 101"/>
              </a:gdLst>
              <a:ahLst/>
              <a:cxnLst>
                <a:cxn ang="0">
                  <a:pos x="T0" y="T1"/>
                </a:cxn>
                <a:cxn ang="0">
                  <a:pos x="T2" y="T3"/>
                </a:cxn>
                <a:cxn ang="0">
                  <a:pos x="T4" y="T5"/>
                </a:cxn>
                <a:cxn ang="0">
                  <a:pos x="T6" y="T7"/>
                </a:cxn>
                <a:cxn ang="0">
                  <a:pos x="T8" y="T9"/>
                </a:cxn>
                <a:cxn ang="0">
                  <a:pos x="T10" y="T11"/>
                </a:cxn>
                <a:cxn ang="0">
                  <a:pos x="T12" y="T13"/>
                </a:cxn>
              </a:cxnLst>
              <a:rect l="0" t="0" r="r" b="b"/>
              <a:pathLst>
                <a:path w="248" h="101">
                  <a:moveTo>
                    <a:pt x="247" y="101"/>
                  </a:moveTo>
                  <a:cubicBezTo>
                    <a:pt x="162" y="101"/>
                    <a:pt x="82" y="101"/>
                    <a:pt x="0" y="101"/>
                  </a:cubicBezTo>
                  <a:cubicBezTo>
                    <a:pt x="0" y="68"/>
                    <a:pt x="0" y="35"/>
                    <a:pt x="0" y="0"/>
                  </a:cubicBezTo>
                  <a:cubicBezTo>
                    <a:pt x="7" y="0"/>
                    <a:pt x="13" y="0"/>
                    <a:pt x="20" y="0"/>
                  </a:cubicBezTo>
                  <a:cubicBezTo>
                    <a:pt x="88" y="0"/>
                    <a:pt x="157" y="1"/>
                    <a:pt x="226" y="0"/>
                  </a:cubicBezTo>
                  <a:cubicBezTo>
                    <a:pt x="243" y="0"/>
                    <a:pt x="248" y="5"/>
                    <a:pt x="247" y="21"/>
                  </a:cubicBezTo>
                  <a:cubicBezTo>
                    <a:pt x="246" y="47"/>
                    <a:pt x="247" y="73"/>
                    <a:pt x="247" y="101"/>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3" name="Freeform 11">
              <a:extLst>
                <a:ext uri="{FF2B5EF4-FFF2-40B4-BE49-F238E27FC236}">
                  <a16:creationId xmlns:a16="http://schemas.microsoft.com/office/drawing/2014/main" id="{73415B40-D08B-45F9-B058-4BF39B65F08D}"/>
                </a:ext>
              </a:extLst>
            </p:cNvPr>
            <p:cNvSpPr>
              <a:spLocks/>
            </p:cNvSpPr>
            <p:nvPr/>
          </p:nvSpPr>
          <p:spPr bwMode="auto">
            <a:xfrm>
              <a:off x="7291388" y="4265613"/>
              <a:ext cx="1163638" cy="461962"/>
            </a:xfrm>
            <a:custGeom>
              <a:avLst/>
              <a:gdLst>
                <a:gd name="T0" fmla="*/ 247 w 247"/>
                <a:gd name="T1" fmla="*/ 0 h 98"/>
                <a:gd name="T2" fmla="*/ 247 w 247"/>
                <a:gd name="T3" fmla="*/ 98 h 98"/>
                <a:gd name="T4" fmla="*/ 0 w 247"/>
                <a:gd name="T5" fmla="*/ 98 h 98"/>
                <a:gd name="T6" fmla="*/ 0 w 247"/>
                <a:gd name="T7" fmla="*/ 0 h 98"/>
                <a:gd name="T8" fmla="*/ 247 w 247"/>
                <a:gd name="T9" fmla="*/ 0 h 98"/>
              </a:gdLst>
              <a:ahLst/>
              <a:cxnLst>
                <a:cxn ang="0">
                  <a:pos x="T0" y="T1"/>
                </a:cxn>
                <a:cxn ang="0">
                  <a:pos x="T2" y="T3"/>
                </a:cxn>
                <a:cxn ang="0">
                  <a:pos x="T4" y="T5"/>
                </a:cxn>
                <a:cxn ang="0">
                  <a:pos x="T6" y="T7"/>
                </a:cxn>
                <a:cxn ang="0">
                  <a:pos x="T8" y="T9"/>
                </a:cxn>
              </a:cxnLst>
              <a:rect l="0" t="0" r="r" b="b"/>
              <a:pathLst>
                <a:path w="247" h="98">
                  <a:moveTo>
                    <a:pt x="247" y="0"/>
                  </a:moveTo>
                  <a:cubicBezTo>
                    <a:pt x="247" y="34"/>
                    <a:pt x="247" y="65"/>
                    <a:pt x="247" y="98"/>
                  </a:cubicBezTo>
                  <a:cubicBezTo>
                    <a:pt x="165" y="98"/>
                    <a:pt x="83" y="98"/>
                    <a:pt x="0" y="98"/>
                  </a:cubicBezTo>
                  <a:cubicBezTo>
                    <a:pt x="0" y="66"/>
                    <a:pt x="0" y="34"/>
                    <a:pt x="0" y="0"/>
                  </a:cubicBezTo>
                  <a:cubicBezTo>
                    <a:pt x="82" y="0"/>
                    <a:pt x="164" y="0"/>
                    <a:pt x="247" y="0"/>
                  </a:cubicBezTo>
                  <a:close/>
                </a:path>
              </a:pathLst>
            </a:custGeom>
            <a:solidFill>
              <a:srgbClr val="418AB3"/>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4" name="Freeform 12">
              <a:extLst>
                <a:ext uri="{FF2B5EF4-FFF2-40B4-BE49-F238E27FC236}">
                  <a16:creationId xmlns:a16="http://schemas.microsoft.com/office/drawing/2014/main" id="{7F88F67A-ACDC-4E27-B5A1-C5560F3810FB}"/>
                </a:ext>
              </a:extLst>
            </p:cNvPr>
            <p:cNvSpPr>
              <a:spLocks/>
            </p:cNvSpPr>
            <p:nvPr/>
          </p:nvSpPr>
          <p:spPr bwMode="auto">
            <a:xfrm>
              <a:off x="9242425" y="2411413"/>
              <a:ext cx="1163638" cy="466725"/>
            </a:xfrm>
            <a:custGeom>
              <a:avLst/>
              <a:gdLst>
                <a:gd name="T0" fmla="*/ 247 w 247"/>
                <a:gd name="T1" fmla="*/ 0 h 99"/>
                <a:gd name="T2" fmla="*/ 247 w 247"/>
                <a:gd name="T3" fmla="*/ 99 h 99"/>
                <a:gd name="T4" fmla="*/ 1 w 247"/>
                <a:gd name="T5" fmla="*/ 99 h 99"/>
                <a:gd name="T6" fmla="*/ 1 w 247"/>
                <a:gd name="T7" fmla="*/ 10 h 99"/>
                <a:gd name="T8" fmla="*/ 10 w 247"/>
                <a:gd name="T9" fmla="*/ 0 h 99"/>
                <a:gd name="T10" fmla="*/ 247 w 247"/>
                <a:gd name="T11" fmla="*/ 0 h 99"/>
              </a:gdLst>
              <a:ahLst/>
              <a:cxnLst>
                <a:cxn ang="0">
                  <a:pos x="T0" y="T1"/>
                </a:cxn>
                <a:cxn ang="0">
                  <a:pos x="T2" y="T3"/>
                </a:cxn>
                <a:cxn ang="0">
                  <a:pos x="T4" y="T5"/>
                </a:cxn>
                <a:cxn ang="0">
                  <a:pos x="T6" y="T7"/>
                </a:cxn>
                <a:cxn ang="0">
                  <a:pos x="T8" y="T9"/>
                </a:cxn>
                <a:cxn ang="0">
                  <a:pos x="T10" y="T11"/>
                </a:cxn>
              </a:cxnLst>
              <a:rect l="0" t="0" r="r" b="b"/>
              <a:pathLst>
                <a:path w="247" h="99">
                  <a:moveTo>
                    <a:pt x="247" y="0"/>
                  </a:moveTo>
                  <a:cubicBezTo>
                    <a:pt x="247" y="35"/>
                    <a:pt x="247" y="67"/>
                    <a:pt x="247" y="99"/>
                  </a:cubicBezTo>
                  <a:cubicBezTo>
                    <a:pt x="166" y="99"/>
                    <a:pt x="85" y="99"/>
                    <a:pt x="1" y="99"/>
                  </a:cubicBezTo>
                  <a:cubicBezTo>
                    <a:pt x="1" y="70"/>
                    <a:pt x="0" y="40"/>
                    <a:pt x="1" y="10"/>
                  </a:cubicBezTo>
                  <a:cubicBezTo>
                    <a:pt x="1" y="7"/>
                    <a:pt x="7" y="0"/>
                    <a:pt x="10" y="0"/>
                  </a:cubicBezTo>
                  <a:cubicBezTo>
                    <a:pt x="88" y="0"/>
                    <a:pt x="167" y="0"/>
                    <a:pt x="247" y="0"/>
                  </a:cubicBezTo>
                  <a:close/>
                </a:path>
              </a:pathLst>
            </a:custGeom>
            <a:solidFill>
              <a:srgbClr val="418AB3"/>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5" name="Freeform 13">
              <a:extLst>
                <a:ext uri="{FF2B5EF4-FFF2-40B4-BE49-F238E27FC236}">
                  <a16:creationId xmlns:a16="http://schemas.microsoft.com/office/drawing/2014/main" id="{9CB632B3-0A4D-4248-AC6C-E84A37E11940}"/>
                </a:ext>
              </a:extLst>
            </p:cNvPr>
            <p:cNvSpPr>
              <a:spLocks/>
            </p:cNvSpPr>
            <p:nvPr/>
          </p:nvSpPr>
          <p:spPr bwMode="auto">
            <a:xfrm>
              <a:off x="7947025" y="2420938"/>
              <a:ext cx="1158875" cy="461962"/>
            </a:xfrm>
            <a:custGeom>
              <a:avLst/>
              <a:gdLst>
                <a:gd name="T0" fmla="*/ 246 w 246"/>
                <a:gd name="T1" fmla="*/ 0 h 98"/>
                <a:gd name="T2" fmla="*/ 246 w 246"/>
                <a:gd name="T3" fmla="*/ 98 h 98"/>
                <a:gd name="T4" fmla="*/ 0 w 246"/>
                <a:gd name="T5" fmla="*/ 98 h 98"/>
                <a:gd name="T6" fmla="*/ 0 w 246"/>
                <a:gd name="T7" fmla="*/ 0 h 98"/>
                <a:gd name="T8" fmla="*/ 246 w 246"/>
                <a:gd name="T9" fmla="*/ 0 h 98"/>
              </a:gdLst>
              <a:ahLst/>
              <a:cxnLst>
                <a:cxn ang="0">
                  <a:pos x="T0" y="T1"/>
                </a:cxn>
                <a:cxn ang="0">
                  <a:pos x="T2" y="T3"/>
                </a:cxn>
                <a:cxn ang="0">
                  <a:pos x="T4" y="T5"/>
                </a:cxn>
                <a:cxn ang="0">
                  <a:pos x="T6" y="T7"/>
                </a:cxn>
                <a:cxn ang="0">
                  <a:pos x="T8" y="T9"/>
                </a:cxn>
              </a:cxnLst>
              <a:rect l="0" t="0" r="r" b="b"/>
              <a:pathLst>
                <a:path w="246" h="98">
                  <a:moveTo>
                    <a:pt x="246" y="0"/>
                  </a:moveTo>
                  <a:cubicBezTo>
                    <a:pt x="246" y="33"/>
                    <a:pt x="246" y="65"/>
                    <a:pt x="246" y="98"/>
                  </a:cubicBezTo>
                  <a:cubicBezTo>
                    <a:pt x="164" y="98"/>
                    <a:pt x="83" y="98"/>
                    <a:pt x="0" y="98"/>
                  </a:cubicBezTo>
                  <a:cubicBezTo>
                    <a:pt x="0" y="66"/>
                    <a:pt x="0" y="34"/>
                    <a:pt x="0" y="0"/>
                  </a:cubicBezTo>
                  <a:cubicBezTo>
                    <a:pt x="81" y="0"/>
                    <a:pt x="163" y="0"/>
                    <a:pt x="246" y="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6" name="Freeform 14">
              <a:extLst>
                <a:ext uri="{FF2B5EF4-FFF2-40B4-BE49-F238E27FC236}">
                  <a16:creationId xmlns:a16="http://schemas.microsoft.com/office/drawing/2014/main" id="{C0569089-ADEE-4103-AC0B-1C79EC11DCBD}"/>
                </a:ext>
              </a:extLst>
            </p:cNvPr>
            <p:cNvSpPr>
              <a:spLocks/>
            </p:cNvSpPr>
            <p:nvPr/>
          </p:nvSpPr>
          <p:spPr bwMode="auto">
            <a:xfrm>
              <a:off x="7947025" y="3648075"/>
              <a:ext cx="1154113" cy="466725"/>
            </a:xfrm>
            <a:custGeom>
              <a:avLst/>
              <a:gdLst>
                <a:gd name="T0" fmla="*/ 245 w 245"/>
                <a:gd name="T1" fmla="*/ 99 h 99"/>
                <a:gd name="T2" fmla="*/ 0 w 245"/>
                <a:gd name="T3" fmla="*/ 99 h 99"/>
                <a:gd name="T4" fmla="*/ 0 w 245"/>
                <a:gd name="T5" fmla="*/ 0 h 99"/>
                <a:gd name="T6" fmla="*/ 245 w 245"/>
                <a:gd name="T7" fmla="*/ 0 h 99"/>
                <a:gd name="T8" fmla="*/ 245 w 245"/>
                <a:gd name="T9" fmla="*/ 99 h 99"/>
              </a:gdLst>
              <a:ahLst/>
              <a:cxnLst>
                <a:cxn ang="0">
                  <a:pos x="T0" y="T1"/>
                </a:cxn>
                <a:cxn ang="0">
                  <a:pos x="T2" y="T3"/>
                </a:cxn>
                <a:cxn ang="0">
                  <a:pos x="T4" y="T5"/>
                </a:cxn>
                <a:cxn ang="0">
                  <a:pos x="T6" y="T7"/>
                </a:cxn>
                <a:cxn ang="0">
                  <a:pos x="T8" y="T9"/>
                </a:cxn>
              </a:cxnLst>
              <a:rect l="0" t="0" r="r" b="b"/>
              <a:pathLst>
                <a:path w="245" h="99">
                  <a:moveTo>
                    <a:pt x="245" y="99"/>
                  </a:moveTo>
                  <a:cubicBezTo>
                    <a:pt x="163" y="99"/>
                    <a:pt x="82" y="99"/>
                    <a:pt x="0" y="99"/>
                  </a:cubicBezTo>
                  <a:cubicBezTo>
                    <a:pt x="0" y="66"/>
                    <a:pt x="0" y="33"/>
                    <a:pt x="0" y="0"/>
                  </a:cubicBezTo>
                  <a:cubicBezTo>
                    <a:pt x="82" y="0"/>
                    <a:pt x="163" y="0"/>
                    <a:pt x="245" y="0"/>
                  </a:cubicBezTo>
                  <a:cubicBezTo>
                    <a:pt x="245" y="33"/>
                    <a:pt x="245" y="66"/>
                    <a:pt x="245" y="99"/>
                  </a:cubicBezTo>
                  <a:close/>
                </a:path>
              </a:pathLst>
            </a:custGeom>
            <a:solidFill>
              <a:srgbClr val="418AB3"/>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7" name="Freeform 15">
              <a:extLst>
                <a:ext uri="{FF2B5EF4-FFF2-40B4-BE49-F238E27FC236}">
                  <a16:creationId xmlns:a16="http://schemas.microsoft.com/office/drawing/2014/main" id="{DF4E0479-2304-4F88-925F-39FEA8E2A1C0}"/>
                </a:ext>
              </a:extLst>
            </p:cNvPr>
            <p:cNvSpPr>
              <a:spLocks/>
            </p:cNvSpPr>
            <p:nvPr/>
          </p:nvSpPr>
          <p:spPr bwMode="auto">
            <a:xfrm>
              <a:off x="9251950" y="3648075"/>
              <a:ext cx="1154113" cy="466725"/>
            </a:xfrm>
            <a:custGeom>
              <a:avLst/>
              <a:gdLst>
                <a:gd name="T0" fmla="*/ 245 w 245"/>
                <a:gd name="T1" fmla="*/ 0 h 99"/>
                <a:gd name="T2" fmla="*/ 245 w 245"/>
                <a:gd name="T3" fmla="*/ 99 h 99"/>
                <a:gd name="T4" fmla="*/ 0 w 245"/>
                <a:gd name="T5" fmla="*/ 99 h 99"/>
                <a:gd name="T6" fmla="*/ 0 w 245"/>
                <a:gd name="T7" fmla="*/ 0 h 99"/>
                <a:gd name="T8" fmla="*/ 245 w 245"/>
                <a:gd name="T9" fmla="*/ 0 h 99"/>
              </a:gdLst>
              <a:ahLst/>
              <a:cxnLst>
                <a:cxn ang="0">
                  <a:pos x="T0" y="T1"/>
                </a:cxn>
                <a:cxn ang="0">
                  <a:pos x="T2" y="T3"/>
                </a:cxn>
                <a:cxn ang="0">
                  <a:pos x="T4" y="T5"/>
                </a:cxn>
                <a:cxn ang="0">
                  <a:pos x="T6" y="T7"/>
                </a:cxn>
                <a:cxn ang="0">
                  <a:pos x="T8" y="T9"/>
                </a:cxn>
              </a:cxnLst>
              <a:rect l="0" t="0" r="r" b="b"/>
              <a:pathLst>
                <a:path w="245" h="99">
                  <a:moveTo>
                    <a:pt x="245" y="0"/>
                  </a:moveTo>
                  <a:cubicBezTo>
                    <a:pt x="245" y="34"/>
                    <a:pt x="245" y="66"/>
                    <a:pt x="245" y="99"/>
                  </a:cubicBezTo>
                  <a:cubicBezTo>
                    <a:pt x="163" y="99"/>
                    <a:pt x="82" y="99"/>
                    <a:pt x="0" y="99"/>
                  </a:cubicBezTo>
                  <a:cubicBezTo>
                    <a:pt x="0" y="66"/>
                    <a:pt x="0" y="34"/>
                    <a:pt x="0" y="0"/>
                  </a:cubicBezTo>
                  <a:cubicBezTo>
                    <a:pt x="81" y="0"/>
                    <a:pt x="163" y="0"/>
                    <a:pt x="245" y="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8" name="Freeform 16">
              <a:extLst>
                <a:ext uri="{FF2B5EF4-FFF2-40B4-BE49-F238E27FC236}">
                  <a16:creationId xmlns:a16="http://schemas.microsoft.com/office/drawing/2014/main" id="{B55BA45B-C075-4C00-8230-BE72C0D9656B}"/>
                </a:ext>
              </a:extLst>
            </p:cNvPr>
            <p:cNvSpPr>
              <a:spLocks/>
            </p:cNvSpPr>
            <p:nvPr/>
          </p:nvSpPr>
          <p:spPr bwMode="auto">
            <a:xfrm>
              <a:off x="8596313" y="4265613"/>
              <a:ext cx="1160463" cy="461962"/>
            </a:xfrm>
            <a:custGeom>
              <a:avLst/>
              <a:gdLst>
                <a:gd name="T0" fmla="*/ 0 w 246"/>
                <a:gd name="T1" fmla="*/ 98 h 98"/>
                <a:gd name="T2" fmla="*/ 0 w 246"/>
                <a:gd name="T3" fmla="*/ 0 h 98"/>
                <a:gd name="T4" fmla="*/ 246 w 246"/>
                <a:gd name="T5" fmla="*/ 0 h 98"/>
                <a:gd name="T6" fmla="*/ 246 w 246"/>
                <a:gd name="T7" fmla="*/ 98 h 98"/>
                <a:gd name="T8" fmla="*/ 0 w 246"/>
                <a:gd name="T9" fmla="*/ 98 h 98"/>
              </a:gdLst>
              <a:ahLst/>
              <a:cxnLst>
                <a:cxn ang="0">
                  <a:pos x="T0" y="T1"/>
                </a:cxn>
                <a:cxn ang="0">
                  <a:pos x="T2" y="T3"/>
                </a:cxn>
                <a:cxn ang="0">
                  <a:pos x="T4" y="T5"/>
                </a:cxn>
                <a:cxn ang="0">
                  <a:pos x="T6" y="T7"/>
                </a:cxn>
                <a:cxn ang="0">
                  <a:pos x="T8" y="T9"/>
                </a:cxn>
              </a:cxnLst>
              <a:rect l="0" t="0" r="r" b="b"/>
              <a:pathLst>
                <a:path w="246" h="98">
                  <a:moveTo>
                    <a:pt x="0" y="98"/>
                  </a:moveTo>
                  <a:cubicBezTo>
                    <a:pt x="0" y="65"/>
                    <a:pt x="0" y="34"/>
                    <a:pt x="0" y="0"/>
                  </a:cubicBezTo>
                  <a:cubicBezTo>
                    <a:pt x="83" y="0"/>
                    <a:pt x="164" y="0"/>
                    <a:pt x="246" y="0"/>
                  </a:cubicBezTo>
                  <a:cubicBezTo>
                    <a:pt x="246" y="33"/>
                    <a:pt x="246" y="65"/>
                    <a:pt x="246" y="98"/>
                  </a:cubicBezTo>
                  <a:cubicBezTo>
                    <a:pt x="165" y="98"/>
                    <a:pt x="84" y="98"/>
                    <a:pt x="0" y="98"/>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grpSp>
    </p:spTree>
    <p:extLst>
      <p:ext uri="{BB962C8B-B14F-4D97-AF65-F5344CB8AC3E}">
        <p14:creationId xmlns:p14="http://schemas.microsoft.com/office/powerpoint/2010/main" val="90237766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D1AE3FB-4EB9-4FE6-8E65-B5FAA422F121}"/>
              </a:ext>
            </a:extLst>
          </p:cNvPr>
          <p:cNvSpPr>
            <a:spLocks noGrp="1"/>
          </p:cNvSpPr>
          <p:nvPr>
            <p:ph type="body" sz="quarter" idx="10"/>
          </p:nvPr>
        </p:nvSpPr>
        <p:spPr>
          <a:xfrm>
            <a:off x="-127694" y="272993"/>
            <a:ext cx="11219558" cy="724247"/>
          </a:xfrm>
        </p:spPr>
        <p:txBody>
          <a:bodyPr/>
          <a:lstStyle/>
          <a:p>
            <a:pPr algn="r" rtl="1"/>
            <a:r>
              <a:rPr lang="fa-IR" dirty="0">
                <a:cs typeface="B Nazanin" panose="00000400000000000000" pitchFamily="2" charset="-78"/>
              </a:rPr>
              <a:t>سبک </a:t>
            </a:r>
            <a:r>
              <a:rPr lang="fa-IR" dirty="0">
                <a:solidFill>
                  <a:schemeClr val="accent1"/>
                </a:solidFill>
                <a:cs typeface="B Nazanin" panose="00000400000000000000" pitchFamily="2" charset="-78"/>
              </a:rPr>
              <a:t>اینفوگرافیک</a:t>
            </a:r>
            <a:endParaRPr lang="en-US" dirty="0">
              <a:solidFill>
                <a:schemeClr val="accent1"/>
              </a:solidFill>
              <a:cs typeface="B Nazanin" panose="00000400000000000000" pitchFamily="2" charset="-78"/>
            </a:endParaRPr>
          </a:p>
        </p:txBody>
      </p:sp>
      <p:grpSp>
        <p:nvGrpSpPr>
          <p:cNvPr id="11" name="Group 10">
            <a:extLst>
              <a:ext uri="{FF2B5EF4-FFF2-40B4-BE49-F238E27FC236}">
                <a16:creationId xmlns:a16="http://schemas.microsoft.com/office/drawing/2014/main" id="{7ADC06C6-5E54-43C7-B2FA-6E7094159219}"/>
              </a:ext>
            </a:extLst>
          </p:cNvPr>
          <p:cNvGrpSpPr/>
          <p:nvPr/>
        </p:nvGrpSpPr>
        <p:grpSpPr>
          <a:xfrm>
            <a:off x="6048624" y="1880508"/>
            <a:ext cx="5245190" cy="707886"/>
            <a:chOff x="1353016" y="1766707"/>
            <a:chExt cx="4320480" cy="707886"/>
          </a:xfrm>
        </p:grpSpPr>
        <p:sp>
          <p:nvSpPr>
            <p:cNvPr id="12" name="TextBox 11">
              <a:extLst>
                <a:ext uri="{FF2B5EF4-FFF2-40B4-BE49-F238E27FC236}">
                  <a16:creationId xmlns:a16="http://schemas.microsoft.com/office/drawing/2014/main" id="{9B266A78-832C-4658-BF01-A8F47167DE75}"/>
                </a:ext>
              </a:extLst>
            </p:cNvPr>
            <p:cNvSpPr txBox="1"/>
            <p:nvPr/>
          </p:nvSpPr>
          <p:spPr>
            <a:xfrm>
              <a:off x="1364065" y="2012928"/>
              <a:ext cx="4297635" cy="461665"/>
            </a:xfrm>
            <a:prstGeom prst="rect">
              <a:avLst/>
            </a:prstGeom>
            <a:noFill/>
          </p:spPr>
          <p:txBody>
            <a:bodyPr wrap="square" rtlCol="0">
              <a:spAutoFit/>
            </a:bodyPr>
            <a:lstStyle/>
            <a:p>
              <a:pPr algn="r" rtl="1"/>
              <a:r>
                <a:rPr lang="fa-IR" altLang="ko-KR" sz="1200" dirty="0">
                  <a:solidFill>
                    <a:schemeClr val="tx1">
                      <a:lumMod val="95000"/>
                      <a:lumOff val="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a:t>
              </a:r>
              <a:endParaRPr lang="en-US" altLang="ko-KR" sz="1200" dirty="0">
                <a:solidFill>
                  <a:schemeClr val="tx1">
                    <a:lumMod val="95000"/>
                    <a:lumOff val="5000"/>
                  </a:schemeClr>
                </a:solidFill>
                <a:cs typeface="B Nazanin" panose="00000400000000000000" pitchFamily="2" charset="-78"/>
              </a:endParaRPr>
            </a:p>
          </p:txBody>
        </p:sp>
        <p:sp>
          <p:nvSpPr>
            <p:cNvPr id="13" name="TextBox 12">
              <a:extLst>
                <a:ext uri="{FF2B5EF4-FFF2-40B4-BE49-F238E27FC236}">
                  <a16:creationId xmlns:a16="http://schemas.microsoft.com/office/drawing/2014/main" id="{88FA7370-0459-4C13-8103-4CD61D7470E8}"/>
                </a:ext>
              </a:extLst>
            </p:cNvPr>
            <p:cNvSpPr txBox="1"/>
            <p:nvPr/>
          </p:nvSpPr>
          <p:spPr>
            <a:xfrm>
              <a:off x="1353016" y="1766707"/>
              <a:ext cx="4320480" cy="307777"/>
            </a:xfrm>
            <a:prstGeom prst="rect">
              <a:avLst/>
            </a:prstGeom>
            <a:noFill/>
          </p:spPr>
          <p:txBody>
            <a:bodyPr wrap="square" lIns="108000" rIns="108000" rtlCol="0">
              <a:spAutoFit/>
            </a:bodyPr>
            <a:lstStyle/>
            <a:p>
              <a:pPr algn="r" rtl="1"/>
              <a:r>
                <a:rPr lang="fa-IR" altLang="ko-KR" sz="1400" b="1" dirty="0">
                  <a:solidFill>
                    <a:schemeClr val="tx1">
                      <a:lumMod val="95000"/>
                      <a:lumOff val="5000"/>
                    </a:schemeClr>
                  </a:solidFill>
                  <a:cs typeface="B Nazanin" panose="00000400000000000000" pitchFamily="2" charset="-78"/>
                </a:rPr>
                <a:t>عنوان مطالب</a:t>
              </a:r>
              <a:endParaRPr lang="ko-KR" altLang="en-US" sz="1400" b="1" dirty="0">
                <a:solidFill>
                  <a:schemeClr val="tx1">
                    <a:lumMod val="95000"/>
                    <a:lumOff val="5000"/>
                  </a:schemeClr>
                </a:solidFill>
                <a:cs typeface="B Nazanin" panose="00000400000000000000" pitchFamily="2" charset="-78"/>
              </a:endParaRPr>
            </a:p>
          </p:txBody>
        </p:sp>
      </p:grpSp>
      <p:grpSp>
        <p:nvGrpSpPr>
          <p:cNvPr id="14" name="Group 13">
            <a:extLst>
              <a:ext uri="{FF2B5EF4-FFF2-40B4-BE49-F238E27FC236}">
                <a16:creationId xmlns:a16="http://schemas.microsoft.com/office/drawing/2014/main" id="{6C3C52B6-26E9-44D6-BA9C-F7BFA52A1D58}"/>
              </a:ext>
            </a:extLst>
          </p:cNvPr>
          <p:cNvGrpSpPr/>
          <p:nvPr/>
        </p:nvGrpSpPr>
        <p:grpSpPr>
          <a:xfrm>
            <a:off x="6048624" y="2978628"/>
            <a:ext cx="5245190" cy="707886"/>
            <a:chOff x="1353016" y="1766707"/>
            <a:chExt cx="4320480" cy="707886"/>
          </a:xfrm>
        </p:grpSpPr>
        <p:sp>
          <p:nvSpPr>
            <p:cNvPr id="15" name="TextBox 14">
              <a:extLst>
                <a:ext uri="{FF2B5EF4-FFF2-40B4-BE49-F238E27FC236}">
                  <a16:creationId xmlns:a16="http://schemas.microsoft.com/office/drawing/2014/main" id="{D93AC62C-32FC-4AE9-B937-4614F4D1FE80}"/>
                </a:ext>
              </a:extLst>
            </p:cNvPr>
            <p:cNvSpPr txBox="1"/>
            <p:nvPr/>
          </p:nvSpPr>
          <p:spPr>
            <a:xfrm>
              <a:off x="1364065" y="2012928"/>
              <a:ext cx="4297635" cy="461665"/>
            </a:xfrm>
            <a:prstGeom prst="rect">
              <a:avLst/>
            </a:prstGeom>
            <a:noFill/>
          </p:spPr>
          <p:txBody>
            <a:bodyPr wrap="square" rtlCol="0">
              <a:spAutoFit/>
            </a:bodyPr>
            <a:lstStyle/>
            <a:p>
              <a:pPr algn="r" rtl="1"/>
              <a:r>
                <a:rPr lang="fa-IR" altLang="ko-KR" sz="1200" dirty="0">
                  <a:solidFill>
                    <a:schemeClr val="tx1">
                      <a:lumMod val="95000"/>
                      <a:lumOff val="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a:t>
              </a:r>
              <a:endParaRPr lang="en-US" altLang="ko-KR" sz="1200" dirty="0">
                <a:solidFill>
                  <a:schemeClr val="tx1">
                    <a:lumMod val="95000"/>
                    <a:lumOff val="5000"/>
                  </a:schemeClr>
                </a:solidFill>
                <a:cs typeface="B Nazanin" panose="00000400000000000000" pitchFamily="2" charset="-78"/>
              </a:endParaRPr>
            </a:p>
          </p:txBody>
        </p:sp>
        <p:sp>
          <p:nvSpPr>
            <p:cNvPr id="16" name="TextBox 15">
              <a:extLst>
                <a:ext uri="{FF2B5EF4-FFF2-40B4-BE49-F238E27FC236}">
                  <a16:creationId xmlns:a16="http://schemas.microsoft.com/office/drawing/2014/main" id="{B53224BC-E229-4DAC-9381-CF4A33CC73DF}"/>
                </a:ext>
              </a:extLst>
            </p:cNvPr>
            <p:cNvSpPr txBox="1"/>
            <p:nvPr/>
          </p:nvSpPr>
          <p:spPr>
            <a:xfrm>
              <a:off x="1353016" y="1766707"/>
              <a:ext cx="4320480" cy="307777"/>
            </a:xfrm>
            <a:prstGeom prst="rect">
              <a:avLst/>
            </a:prstGeom>
            <a:noFill/>
          </p:spPr>
          <p:txBody>
            <a:bodyPr wrap="square" lIns="108000" rIns="108000" rtlCol="0">
              <a:spAutoFit/>
            </a:bodyPr>
            <a:lstStyle/>
            <a:p>
              <a:pPr algn="r" rtl="1"/>
              <a:r>
                <a:rPr lang="fa-IR" altLang="ko-KR" sz="1400" b="1" dirty="0">
                  <a:solidFill>
                    <a:schemeClr val="tx1">
                      <a:lumMod val="95000"/>
                      <a:lumOff val="5000"/>
                    </a:schemeClr>
                  </a:solidFill>
                  <a:cs typeface="B Nazanin" panose="00000400000000000000" pitchFamily="2" charset="-78"/>
                </a:rPr>
                <a:t>عنوان مطالب</a:t>
              </a:r>
              <a:endParaRPr lang="ko-KR" altLang="en-US" sz="1400" b="1" dirty="0">
                <a:solidFill>
                  <a:schemeClr val="tx1">
                    <a:lumMod val="95000"/>
                    <a:lumOff val="5000"/>
                  </a:schemeClr>
                </a:solidFill>
                <a:cs typeface="B Nazanin" panose="00000400000000000000" pitchFamily="2" charset="-78"/>
              </a:endParaRPr>
            </a:p>
          </p:txBody>
        </p:sp>
      </p:grpSp>
      <p:grpSp>
        <p:nvGrpSpPr>
          <p:cNvPr id="17" name="Group 16">
            <a:extLst>
              <a:ext uri="{FF2B5EF4-FFF2-40B4-BE49-F238E27FC236}">
                <a16:creationId xmlns:a16="http://schemas.microsoft.com/office/drawing/2014/main" id="{712D02CA-F9C6-434A-A163-3EE2412BB3D7}"/>
              </a:ext>
            </a:extLst>
          </p:cNvPr>
          <p:cNvGrpSpPr/>
          <p:nvPr/>
        </p:nvGrpSpPr>
        <p:grpSpPr>
          <a:xfrm>
            <a:off x="6048624" y="4076746"/>
            <a:ext cx="5245190" cy="707886"/>
            <a:chOff x="1353016" y="1766707"/>
            <a:chExt cx="4320480" cy="707886"/>
          </a:xfrm>
        </p:grpSpPr>
        <p:sp>
          <p:nvSpPr>
            <p:cNvPr id="18" name="TextBox 17">
              <a:extLst>
                <a:ext uri="{FF2B5EF4-FFF2-40B4-BE49-F238E27FC236}">
                  <a16:creationId xmlns:a16="http://schemas.microsoft.com/office/drawing/2014/main" id="{523C3397-444E-4CD4-B6F3-6C897FF80459}"/>
                </a:ext>
              </a:extLst>
            </p:cNvPr>
            <p:cNvSpPr txBox="1"/>
            <p:nvPr/>
          </p:nvSpPr>
          <p:spPr>
            <a:xfrm>
              <a:off x="1364065" y="2012928"/>
              <a:ext cx="4297635" cy="461665"/>
            </a:xfrm>
            <a:prstGeom prst="rect">
              <a:avLst/>
            </a:prstGeom>
            <a:noFill/>
          </p:spPr>
          <p:txBody>
            <a:bodyPr wrap="square" rtlCol="0">
              <a:spAutoFit/>
            </a:bodyPr>
            <a:lstStyle/>
            <a:p>
              <a:pPr algn="r" rtl="1"/>
              <a:r>
                <a:rPr lang="fa-IR" altLang="ko-KR" sz="1200" dirty="0">
                  <a:solidFill>
                    <a:schemeClr val="tx1">
                      <a:lumMod val="95000"/>
                      <a:lumOff val="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a:t>
              </a:r>
              <a:endParaRPr lang="en-US" altLang="ko-KR" sz="1200" dirty="0">
                <a:solidFill>
                  <a:schemeClr val="tx1">
                    <a:lumMod val="95000"/>
                    <a:lumOff val="5000"/>
                  </a:schemeClr>
                </a:solidFill>
                <a:cs typeface="B Nazanin" panose="00000400000000000000" pitchFamily="2" charset="-78"/>
              </a:endParaRPr>
            </a:p>
          </p:txBody>
        </p:sp>
        <p:sp>
          <p:nvSpPr>
            <p:cNvPr id="19" name="TextBox 18">
              <a:extLst>
                <a:ext uri="{FF2B5EF4-FFF2-40B4-BE49-F238E27FC236}">
                  <a16:creationId xmlns:a16="http://schemas.microsoft.com/office/drawing/2014/main" id="{A3CD2ACE-6214-48DE-ACA6-E6B920040C9A}"/>
                </a:ext>
              </a:extLst>
            </p:cNvPr>
            <p:cNvSpPr txBox="1"/>
            <p:nvPr/>
          </p:nvSpPr>
          <p:spPr>
            <a:xfrm>
              <a:off x="1353016" y="1766707"/>
              <a:ext cx="4320480" cy="307777"/>
            </a:xfrm>
            <a:prstGeom prst="rect">
              <a:avLst/>
            </a:prstGeom>
            <a:noFill/>
          </p:spPr>
          <p:txBody>
            <a:bodyPr wrap="square" lIns="108000" rIns="108000" rtlCol="0">
              <a:spAutoFit/>
            </a:bodyPr>
            <a:lstStyle/>
            <a:p>
              <a:pPr algn="r" rtl="1"/>
              <a:r>
                <a:rPr lang="fa-IR" altLang="ko-KR" sz="1400" b="1" dirty="0">
                  <a:solidFill>
                    <a:schemeClr val="tx1">
                      <a:lumMod val="95000"/>
                      <a:lumOff val="5000"/>
                    </a:schemeClr>
                  </a:solidFill>
                  <a:cs typeface="B Nazanin" panose="00000400000000000000" pitchFamily="2" charset="-78"/>
                </a:rPr>
                <a:t>عنوان مطالب</a:t>
              </a:r>
              <a:endParaRPr lang="ko-KR" altLang="en-US" sz="1400" b="1" dirty="0">
                <a:solidFill>
                  <a:schemeClr val="tx1">
                    <a:lumMod val="95000"/>
                    <a:lumOff val="5000"/>
                  </a:schemeClr>
                </a:solidFill>
                <a:cs typeface="B Nazanin" panose="00000400000000000000" pitchFamily="2" charset="-78"/>
              </a:endParaRPr>
            </a:p>
          </p:txBody>
        </p:sp>
      </p:grpSp>
      <p:grpSp>
        <p:nvGrpSpPr>
          <p:cNvPr id="20" name="Group 19">
            <a:extLst>
              <a:ext uri="{FF2B5EF4-FFF2-40B4-BE49-F238E27FC236}">
                <a16:creationId xmlns:a16="http://schemas.microsoft.com/office/drawing/2014/main" id="{632D5424-8627-416F-9582-B6CEB7334422}"/>
              </a:ext>
            </a:extLst>
          </p:cNvPr>
          <p:cNvGrpSpPr/>
          <p:nvPr/>
        </p:nvGrpSpPr>
        <p:grpSpPr>
          <a:xfrm>
            <a:off x="6048624" y="5174866"/>
            <a:ext cx="5245190" cy="707886"/>
            <a:chOff x="1353016" y="1766707"/>
            <a:chExt cx="4320480" cy="707886"/>
          </a:xfrm>
        </p:grpSpPr>
        <p:sp>
          <p:nvSpPr>
            <p:cNvPr id="21" name="TextBox 20">
              <a:extLst>
                <a:ext uri="{FF2B5EF4-FFF2-40B4-BE49-F238E27FC236}">
                  <a16:creationId xmlns:a16="http://schemas.microsoft.com/office/drawing/2014/main" id="{9FFB192A-D671-4DBF-B9A6-9E91B96A8CA6}"/>
                </a:ext>
              </a:extLst>
            </p:cNvPr>
            <p:cNvSpPr txBox="1"/>
            <p:nvPr/>
          </p:nvSpPr>
          <p:spPr>
            <a:xfrm>
              <a:off x="1364065" y="2012928"/>
              <a:ext cx="4297635" cy="461665"/>
            </a:xfrm>
            <a:prstGeom prst="rect">
              <a:avLst/>
            </a:prstGeom>
            <a:noFill/>
          </p:spPr>
          <p:txBody>
            <a:bodyPr wrap="square" rtlCol="0">
              <a:spAutoFit/>
            </a:bodyPr>
            <a:lstStyle/>
            <a:p>
              <a:pPr algn="r" rtl="1"/>
              <a:r>
                <a:rPr lang="fa-IR" altLang="ko-KR" sz="1200" dirty="0">
                  <a:solidFill>
                    <a:schemeClr val="tx1">
                      <a:lumMod val="95000"/>
                      <a:lumOff val="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a:t>
              </a:r>
              <a:endParaRPr lang="en-US" altLang="ko-KR" sz="1200" dirty="0">
                <a:solidFill>
                  <a:schemeClr val="tx1">
                    <a:lumMod val="95000"/>
                    <a:lumOff val="5000"/>
                  </a:schemeClr>
                </a:solidFill>
                <a:cs typeface="B Nazanin" panose="00000400000000000000" pitchFamily="2" charset="-78"/>
              </a:endParaRPr>
            </a:p>
          </p:txBody>
        </p:sp>
        <p:sp>
          <p:nvSpPr>
            <p:cNvPr id="22" name="TextBox 21">
              <a:extLst>
                <a:ext uri="{FF2B5EF4-FFF2-40B4-BE49-F238E27FC236}">
                  <a16:creationId xmlns:a16="http://schemas.microsoft.com/office/drawing/2014/main" id="{4618FEBE-5529-4053-9BB8-4CCAAE57A504}"/>
                </a:ext>
              </a:extLst>
            </p:cNvPr>
            <p:cNvSpPr txBox="1"/>
            <p:nvPr/>
          </p:nvSpPr>
          <p:spPr>
            <a:xfrm>
              <a:off x="1353016" y="1766707"/>
              <a:ext cx="4320480" cy="307777"/>
            </a:xfrm>
            <a:prstGeom prst="rect">
              <a:avLst/>
            </a:prstGeom>
            <a:noFill/>
          </p:spPr>
          <p:txBody>
            <a:bodyPr wrap="square" lIns="108000" rIns="108000" rtlCol="0">
              <a:spAutoFit/>
            </a:bodyPr>
            <a:lstStyle/>
            <a:p>
              <a:pPr algn="r" rtl="1"/>
              <a:r>
                <a:rPr lang="fa-IR" altLang="ko-KR" sz="1400" b="1" dirty="0">
                  <a:solidFill>
                    <a:schemeClr val="tx1">
                      <a:lumMod val="95000"/>
                      <a:lumOff val="5000"/>
                    </a:schemeClr>
                  </a:solidFill>
                  <a:cs typeface="B Nazanin" panose="00000400000000000000" pitchFamily="2" charset="-78"/>
                </a:rPr>
                <a:t>عنوان مطالب</a:t>
              </a:r>
              <a:endParaRPr lang="ko-KR" altLang="en-US" sz="1400" b="1" dirty="0">
                <a:solidFill>
                  <a:schemeClr val="tx1">
                    <a:lumMod val="95000"/>
                    <a:lumOff val="5000"/>
                  </a:schemeClr>
                </a:solidFill>
                <a:cs typeface="B Nazanin" panose="00000400000000000000" pitchFamily="2" charset="-78"/>
              </a:endParaRPr>
            </a:p>
          </p:txBody>
        </p:sp>
      </p:grpSp>
      <p:pic>
        <p:nvPicPr>
          <p:cNvPr id="91138" name="Picture 2" descr="edificio alto naranja y negro">
            <a:extLst>
              <a:ext uri="{FF2B5EF4-FFF2-40B4-BE49-F238E27FC236}">
                <a16:creationId xmlns:a16="http://schemas.microsoft.com/office/drawing/2014/main" id="{F1D195AD-7BC4-4547-AC54-BFCC0AAFAEA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50884" y="1554480"/>
            <a:ext cx="3475470" cy="53165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917272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18A19C5-5CA5-4936-8522-498B59C29AFB}"/>
              </a:ext>
            </a:extLst>
          </p:cNvPr>
          <p:cNvSpPr txBox="1"/>
          <p:nvPr/>
        </p:nvSpPr>
        <p:spPr>
          <a:xfrm>
            <a:off x="5315170" y="377947"/>
            <a:ext cx="6191673" cy="923330"/>
          </a:xfrm>
          <a:prstGeom prst="rect">
            <a:avLst/>
          </a:prstGeom>
          <a:noFill/>
        </p:spPr>
        <p:txBody>
          <a:bodyPr wrap="square" rtlCol="0" anchor="ctr">
            <a:spAutoFit/>
          </a:bodyPr>
          <a:lstStyle/>
          <a:p>
            <a:pPr algn="r" rtl="1"/>
            <a:r>
              <a:rPr lang="fa-IR" altLang="ko-KR" sz="5400" dirty="0">
                <a:solidFill>
                  <a:srgbClr val="0070C0"/>
                </a:solidFill>
                <a:cs typeface="B Nazanin" panose="00000400000000000000" pitchFamily="2" charset="-78"/>
              </a:rPr>
              <a:t>سبک اینفوگرافیک</a:t>
            </a:r>
            <a:endParaRPr lang="ko-KR" altLang="en-US" sz="5400" dirty="0">
              <a:solidFill>
                <a:schemeClr val="tx1">
                  <a:lumMod val="85000"/>
                  <a:lumOff val="15000"/>
                </a:schemeClr>
              </a:solidFill>
              <a:cs typeface="B Nazanin" panose="00000400000000000000" pitchFamily="2" charset="-78"/>
            </a:endParaRPr>
          </a:p>
        </p:txBody>
      </p:sp>
      <p:sp>
        <p:nvSpPr>
          <p:cNvPr id="3" name="TextBox 2">
            <a:extLst>
              <a:ext uri="{FF2B5EF4-FFF2-40B4-BE49-F238E27FC236}">
                <a16:creationId xmlns:a16="http://schemas.microsoft.com/office/drawing/2014/main" id="{171F61A6-F16C-4C2D-8FFF-ACA01FE2E4FA}"/>
              </a:ext>
            </a:extLst>
          </p:cNvPr>
          <p:cNvSpPr txBox="1"/>
          <p:nvPr/>
        </p:nvSpPr>
        <p:spPr>
          <a:xfrm>
            <a:off x="5309374" y="1257991"/>
            <a:ext cx="6163615" cy="461665"/>
          </a:xfrm>
          <a:prstGeom prst="rect">
            <a:avLst/>
          </a:prstGeom>
          <a:noFill/>
        </p:spPr>
        <p:txBody>
          <a:bodyPr wrap="square" rtlCol="0">
            <a:spAutoFit/>
          </a:bodyPr>
          <a:lstStyle/>
          <a:p>
            <a:pPr algn="r" rtl="1"/>
            <a:r>
              <a:rPr lang="fa-IR" altLang="ko-KR" sz="1200" dirty="0">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cs typeface="B Nazanin" panose="00000400000000000000" pitchFamily="2" charset="-78"/>
            </a:endParaRPr>
          </a:p>
        </p:txBody>
      </p:sp>
      <p:grpSp>
        <p:nvGrpSpPr>
          <p:cNvPr id="5" name="Grupo 4">
            <a:extLst>
              <a:ext uri="{FF2B5EF4-FFF2-40B4-BE49-F238E27FC236}">
                <a16:creationId xmlns:a16="http://schemas.microsoft.com/office/drawing/2014/main" id="{1D874E68-2AF6-AA3A-833C-997202AC3128}"/>
              </a:ext>
            </a:extLst>
          </p:cNvPr>
          <p:cNvGrpSpPr/>
          <p:nvPr/>
        </p:nvGrpSpPr>
        <p:grpSpPr>
          <a:xfrm>
            <a:off x="-10230" y="333581"/>
            <a:ext cx="12202230" cy="6524419"/>
            <a:chOff x="-10230" y="333581"/>
            <a:chExt cx="12202230" cy="6524419"/>
          </a:xfrm>
        </p:grpSpPr>
        <p:sp>
          <p:nvSpPr>
            <p:cNvPr id="4" name="Rectangle 3">
              <a:extLst>
                <a:ext uri="{FF2B5EF4-FFF2-40B4-BE49-F238E27FC236}">
                  <a16:creationId xmlns:a16="http://schemas.microsoft.com/office/drawing/2014/main" id="{D43F5400-7616-4B19-BBC1-943808214A52}"/>
                </a:ext>
              </a:extLst>
            </p:cNvPr>
            <p:cNvSpPr/>
            <p:nvPr/>
          </p:nvSpPr>
          <p:spPr>
            <a:xfrm>
              <a:off x="0" y="3934587"/>
              <a:ext cx="12192000" cy="29234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B Nazanin" panose="00000400000000000000" pitchFamily="2" charset="-78"/>
              </a:endParaRPr>
            </a:p>
          </p:txBody>
        </p:sp>
        <p:sp>
          <p:nvSpPr>
            <p:cNvPr id="296" name="Freeform: Shape 295">
              <a:extLst>
                <a:ext uri="{FF2B5EF4-FFF2-40B4-BE49-F238E27FC236}">
                  <a16:creationId xmlns:a16="http://schemas.microsoft.com/office/drawing/2014/main" id="{38D0EBDE-81EA-4CD6-B37E-3F2DD872FB8A}"/>
                </a:ext>
              </a:extLst>
            </p:cNvPr>
            <p:cNvSpPr>
              <a:spLocks/>
            </p:cNvSpPr>
            <p:nvPr/>
          </p:nvSpPr>
          <p:spPr bwMode="auto">
            <a:xfrm flipH="1">
              <a:off x="5447870" y="2063061"/>
              <a:ext cx="6744130" cy="2124063"/>
            </a:xfrm>
            <a:custGeom>
              <a:avLst/>
              <a:gdLst>
                <a:gd name="connsiteX0" fmla="*/ 6354656 w 6744130"/>
                <a:gd name="connsiteY0" fmla="*/ 0 h 2124063"/>
                <a:gd name="connsiteX1" fmla="*/ 5798246 w 6744130"/>
                <a:gd name="connsiteY1" fmla="*/ 0 h 2124063"/>
                <a:gd name="connsiteX2" fmla="*/ 5798246 w 6744130"/>
                <a:gd name="connsiteY2" fmla="*/ 843434 h 2124063"/>
                <a:gd name="connsiteX3" fmla="*/ 5522910 w 6744130"/>
                <a:gd name="connsiteY3" fmla="*/ 837657 h 2124063"/>
                <a:gd name="connsiteX4" fmla="*/ 5522910 w 6744130"/>
                <a:gd name="connsiteY4" fmla="*/ 1005188 h 2124063"/>
                <a:gd name="connsiteX5" fmla="*/ 5241836 w 6744130"/>
                <a:gd name="connsiteY5" fmla="*/ 1005188 h 2124063"/>
                <a:gd name="connsiteX6" fmla="*/ 5241836 w 6744130"/>
                <a:gd name="connsiteY6" fmla="*/ 854987 h 2124063"/>
                <a:gd name="connsiteX7" fmla="*/ 4949291 w 6744130"/>
                <a:gd name="connsiteY7" fmla="*/ 854987 h 2124063"/>
                <a:gd name="connsiteX8" fmla="*/ 4949291 w 6744130"/>
                <a:gd name="connsiteY8" fmla="*/ 1016741 h 2124063"/>
                <a:gd name="connsiteX9" fmla="*/ 4662481 w 6744130"/>
                <a:gd name="connsiteY9" fmla="*/ 1010965 h 2124063"/>
                <a:gd name="connsiteX10" fmla="*/ 4662481 w 6744130"/>
                <a:gd name="connsiteY10" fmla="*/ 1195827 h 2124063"/>
                <a:gd name="connsiteX11" fmla="*/ 4238002 w 6744130"/>
                <a:gd name="connsiteY11" fmla="*/ 1195827 h 2124063"/>
                <a:gd name="connsiteX12" fmla="*/ 4238002 w 6744130"/>
                <a:gd name="connsiteY12" fmla="*/ 808772 h 2124063"/>
                <a:gd name="connsiteX13" fmla="*/ 3675855 w 6744130"/>
                <a:gd name="connsiteY13" fmla="*/ 808772 h 2124063"/>
                <a:gd name="connsiteX14" fmla="*/ 3675855 w 6744130"/>
                <a:gd name="connsiteY14" fmla="*/ 1207381 h 2124063"/>
                <a:gd name="connsiteX15" fmla="*/ 3165335 w 6744130"/>
                <a:gd name="connsiteY15" fmla="*/ 1207381 h 2124063"/>
                <a:gd name="connsiteX16" fmla="*/ 3165335 w 6744130"/>
                <a:gd name="connsiteY16" fmla="*/ 566140 h 2124063"/>
                <a:gd name="connsiteX17" fmla="*/ 2666287 w 6744130"/>
                <a:gd name="connsiteY17" fmla="*/ 566140 h 2124063"/>
                <a:gd name="connsiteX18" fmla="*/ 2666287 w 6744130"/>
                <a:gd name="connsiteY18" fmla="*/ 1195827 h 2124063"/>
                <a:gd name="connsiteX19" fmla="*/ 2293434 w 6744130"/>
                <a:gd name="connsiteY19" fmla="*/ 1195827 h 2124063"/>
                <a:gd name="connsiteX20" fmla="*/ 2293434 w 6744130"/>
                <a:gd name="connsiteY20" fmla="*/ 1415351 h 2124063"/>
                <a:gd name="connsiteX21" fmla="*/ 2121348 w 6744130"/>
                <a:gd name="connsiteY21" fmla="*/ 1415351 h 2124063"/>
                <a:gd name="connsiteX22" fmla="*/ 2121348 w 6744130"/>
                <a:gd name="connsiteY22" fmla="*/ 1582881 h 2124063"/>
                <a:gd name="connsiteX23" fmla="*/ 1983680 w 6744130"/>
                <a:gd name="connsiteY23" fmla="*/ 1582881 h 2124063"/>
                <a:gd name="connsiteX24" fmla="*/ 1983680 w 6744130"/>
                <a:gd name="connsiteY24" fmla="*/ 1421127 h 2124063"/>
                <a:gd name="connsiteX25" fmla="*/ 2184446 w 6744130"/>
                <a:gd name="connsiteY25" fmla="*/ 1172719 h 2124063"/>
                <a:gd name="connsiteX26" fmla="*/ 1983680 w 6744130"/>
                <a:gd name="connsiteY26" fmla="*/ 924311 h 2124063"/>
                <a:gd name="connsiteX27" fmla="*/ 1983680 w 6744130"/>
                <a:gd name="connsiteY27" fmla="*/ 641241 h 2124063"/>
                <a:gd name="connsiteX28" fmla="*/ 1880428 w 6744130"/>
                <a:gd name="connsiteY28" fmla="*/ 641241 h 2124063"/>
                <a:gd name="connsiteX29" fmla="*/ 1880428 w 6744130"/>
                <a:gd name="connsiteY29" fmla="*/ 924311 h 2124063"/>
                <a:gd name="connsiteX30" fmla="*/ 1679662 w 6744130"/>
                <a:gd name="connsiteY30" fmla="*/ 1172719 h 2124063"/>
                <a:gd name="connsiteX31" fmla="*/ 1880428 w 6744130"/>
                <a:gd name="connsiteY31" fmla="*/ 1421127 h 2124063"/>
                <a:gd name="connsiteX32" fmla="*/ 1880428 w 6744130"/>
                <a:gd name="connsiteY32" fmla="*/ 1582881 h 2124063"/>
                <a:gd name="connsiteX33" fmla="*/ 1719815 w 6744130"/>
                <a:gd name="connsiteY33" fmla="*/ 1582881 h 2124063"/>
                <a:gd name="connsiteX34" fmla="*/ 1719815 w 6744130"/>
                <a:gd name="connsiteY34" fmla="*/ 1530890 h 2124063"/>
                <a:gd name="connsiteX35" fmla="*/ 1541992 w 6744130"/>
                <a:gd name="connsiteY35" fmla="*/ 1299812 h 2124063"/>
                <a:gd name="connsiteX36" fmla="*/ 1381380 w 6744130"/>
                <a:gd name="connsiteY36" fmla="*/ 1530890 h 2124063"/>
                <a:gd name="connsiteX37" fmla="*/ 1203558 w 6744130"/>
                <a:gd name="connsiteY37" fmla="*/ 1299812 h 2124063"/>
                <a:gd name="connsiteX38" fmla="*/ 1042946 w 6744130"/>
                <a:gd name="connsiteY38" fmla="*/ 1530890 h 2124063"/>
                <a:gd name="connsiteX39" fmla="*/ 865124 w 6744130"/>
                <a:gd name="connsiteY39" fmla="*/ 1299812 h 2124063"/>
                <a:gd name="connsiteX40" fmla="*/ 715981 w 6744130"/>
                <a:gd name="connsiteY40" fmla="*/ 1502004 h 2124063"/>
                <a:gd name="connsiteX41" fmla="*/ 715981 w 6744130"/>
                <a:gd name="connsiteY41" fmla="*/ 1316931 h 2124063"/>
                <a:gd name="connsiteX42" fmla="*/ 715981 w 6744130"/>
                <a:gd name="connsiteY42" fmla="*/ 1292037 h 2124063"/>
                <a:gd name="connsiteX43" fmla="*/ 320186 w 6744130"/>
                <a:gd name="connsiteY43" fmla="*/ 1292037 h 2124063"/>
                <a:gd name="connsiteX44" fmla="*/ 320186 w 6744130"/>
                <a:gd name="connsiteY44" fmla="*/ 1308539 h 2124063"/>
                <a:gd name="connsiteX45" fmla="*/ 320186 w 6744130"/>
                <a:gd name="connsiteY45" fmla="*/ 1721529 h 2124063"/>
                <a:gd name="connsiteX46" fmla="*/ 123273 w 6744130"/>
                <a:gd name="connsiteY46" fmla="*/ 1721529 h 2124063"/>
                <a:gd name="connsiteX47" fmla="*/ 0 w 6744130"/>
                <a:gd name="connsiteY47" fmla="*/ 1721529 h 2124063"/>
                <a:gd name="connsiteX48" fmla="*/ 0 w 6744130"/>
                <a:gd name="connsiteY48" fmla="*/ 2074733 h 2124063"/>
                <a:gd name="connsiteX49" fmla="*/ 0 w 6744130"/>
                <a:gd name="connsiteY49" fmla="*/ 2124063 h 2124063"/>
                <a:gd name="connsiteX50" fmla="*/ 6744130 w 6744130"/>
                <a:gd name="connsiteY50" fmla="*/ 2124063 h 2124063"/>
                <a:gd name="connsiteX51" fmla="*/ 6744130 w 6744130"/>
                <a:gd name="connsiteY51" fmla="*/ 762557 h 2124063"/>
                <a:gd name="connsiteX52" fmla="*/ 6627494 w 6744130"/>
                <a:gd name="connsiteY52" fmla="*/ 762557 h 2124063"/>
                <a:gd name="connsiteX53" fmla="*/ 6354656 w 6744130"/>
                <a:gd name="connsiteY53" fmla="*/ 762557 h 2124063"/>
                <a:gd name="connsiteX54" fmla="*/ 6354656 w 6744130"/>
                <a:gd name="connsiteY54" fmla="*/ 0 h 2124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744130" h="2124063">
                  <a:moveTo>
                    <a:pt x="6354656" y="0"/>
                  </a:moveTo>
                  <a:cubicBezTo>
                    <a:pt x="5798246" y="0"/>
                    <a:pt x="5798246" y="0"/>
                    <a:pt x="5798246" y="0"/>
                  </a:cubicBezTo>
                  <a:cubicBezTo>
                    <a:pt x="5798246" y="843434"/>
                    <a:pt x="5798246" y="843434"/>
                    <a:pt x="5798246" y="843434"/>
                  </a:cubicBezTo>
                  <a:cubicBezTo>
                    <a:pt x="5522910" y="837657"/>
                    <a:pt x="5522910" y="837657"/>
                    <a:pt x="5522910" y="837657"/>
                  </a:cubicBezTo>
                  <a:cubicBezTo>
                    <a:pt x="5522910" y="1005188"/>
                    <a:pt x="5522910" y="1005188"/>
                    <a:pt x="5522910" y="1005188"/>
                  </a:cubicBezTo>
                  <a:cubicBezTo>
                    <a:pt x="5241836" y="1005188"/>
                    <a:pt x="5241836" y="1005188"/>
                    <a:pt x="5241836" y="1005188"/>
                  </a:cubicBezTo>
                  <a:cubicBezTo>
                    <a:pt x="5241836" y="854987"/>
                    <a:pt x="5241836" y="854987"/>
                    <a:pt x="5241836" y="854987"/>
                  </a:cubicBezTo>
                  <a:cubicBezTo>
                    <a:pt x="4949291" y="854987"/>
                    <a:pt x="4949291" y="854987"/>
                    <a:pt x="4949291" y="854987"/>
                  </a:cubicBezTo>
                  <a:cubicBezTo>
                    <a:pt x="4949291" y="1016741"/>
                    <a:pt x="4949291" y="1016741"/>
                    <a:pt x="4949291" y="1016741"/>
                  </a:cubicBezTo>
                  <a:cubicBezTo>
                    <a:pt x="4662481" y="1010965"/>
                    <a:pt x="4662481" y="1010965"/>
                    <a:pt x="4662481" y="1010965"/>
                  </a:cubicBezTo>
                  <a:cubicBezTo>
                    <a:pt x="4662481" y="1195827"/>
                    <a:pt x="4662481" y="1195827"/>
                    <a:pt x="4662481" y="1195827"/>
                  </a:cubicBezTo>
                  <a:cubicBezTo>
                    <a:pt x="4238002" y="1195827"/>
                    <a:pt x="4238002" y="1195827"/>
                    <a:pt x="4238002" y="1195827"/>
                  </a:cubicBezTo>
                  <a:cubicBezTo>
                    <a:pt x="4238002" y="808772"/>
                    <a:pt x="4238002" y="808772"/>
                    <a:pt x="4238002" y="808772"/>
                  </a:cubicBezTo>
                  <a:cubicBezTo>
                    <a:pt x="3675855" y="808772"/>
                    <a:pt x="3675855" y="808772"/>
                    <a:pt x="3675855" y="808772"/>
                  </a:cubicBezTo>
                  <a:cubicBezTo>
                    <a:pt x="3675855" y="1207381"/>
                    <a:pt x="3675855" y="1207381"/>
                    <a:pt x="3675855" y="1207381"/>
                  </a:cubicBezTo>
                  <a:cubicBezTo>
                    <a:pt x="3165335" y="1207381"/>
                    <a:pt x="3165335" y="1207381"/>
                    <a:pt x="3165335" y="1207381"/>
                  </a:cubicBezTo>
                  <a:cubicBezTo>
                    <a:pt x="3165335" y="566140"/>
                    <a:pt x="3165335" y="566140"/>
                    <a:pt x="3165335" y="566140"/>
                  </a:cubicBezTo>
                  <a:cubicBezTo>
                    <a:pt x="2666287" y="566140"/>
                    <a:pt x="2666287" y="566140"/>
                    <a:pt x="2666287" y="566140"/>
                  </a:cubicBezTo>
                  <a:cubicBezTo>
                    <a:pt x="2666287" y="1195827"/>
                    <a:pt x="2666287" y="1195827"/>
                    <a:pt x="2666287" y="1195827"/>
                  </a:cubicBezTo>
                  <a:cubicBezTo>
                    <a:pt x="2293434" y="1195827"/>
                    <a:pt x="2293434" y="1195827"/>
                    <a:pt x="2293434" y="1195827"/>
                  </a:cubicBezTo>
                  <a:cubicBezTo>
                    <a:pt x="2293434" y="1415351"/>
                    <a:pt x="2293434" y="1415351"/>
                    <a:pt x="2293434" y="1415351"/>
                  </a:cubicBezTo>
                  <a:cubicBezTo>
                    <a:pt x="2121348" y="1415351"/>
                    <a:pt x="2121348" y="1415351"/>
                    <a:pt x="2121348" y="1415351"/>
                  </a:cubicBezTo>
                  <a:cubicBezTo>
                    <a:pt x="2121348" y="1582881"/>
                    <a:pt x="2121348" y="1582881"/>
                    <a:pt x="2121348" y="1582881"/>
                  </a:cubicBezTo>
                  <a:cubicBezTo>
                    <a:pt x="1983680" y="1582881"/>
                    <a:pt x="1983680" y="1582881"/>
                    <a:pt x="1983680" y="1582881"/>
                  </a:cubicBezTo>
                  <a:cubicBezTo>
                    <a:pt x="1983680" y="1421127"/>
                    <a:pt x="1983680" y="1421127"/>
                    <a:pt x="1983680" y="1421127"/>
                  </a:cubicBezTo>
                  <a:cubicBezTo>
                    <a:pt x="2098404" y="1398021"/>
                    <a:pt x="2184446" y="1299812"/>
                    <a:pt x="2184446" y="1172719"/>
                  </a:cubicBezTo>
                  <a:cubicBezTo>
                    <a:pt x="2184446" y="1051403"/>
                    <a:pt x="2098404" y="947419"/>
                    <a:pt x="1983680" y="924311"/>
                  </a:cubicBezTo>
                  <a:cubicBezTo>
                    <a:pt x="1983680" y="641241"/>
                    <a:pt x="1983680" y="641241"/>
                    <a:pt x="1983680" y="641241"/>
                  </a:cubicBezTo>
                  <a:cubicBezTo>
                    <a:pt x="1880428" y="641241"/>
                    <a:pt x="1880428" y="641241"/>
                    <a:pt x="1880428" y="641241"/>
                  </a:cubicBezTo>
                  <a:cubicBezTo>
                    <a:pt x="1880428" y="924311"/>
                    <a:pt x="1880428" y="924311"/>
                    <a:pt x="1880428" y="924311"/>
                  </a:cubicBezTo>
                  <a:cubicBezTo>
                    <a:pt x="1765705" y="947419"/>
                    <a:pt x="1679662" y="1051403"/>
                    <a:pt x="1679662" y="1172719"/>
                  </a:cubicBezTo>
                  <a:cubicBezTo>
                    <a:pt x="1679662" y="1294035"/>
                    <a:pt x="1765705" y="1398021"/>
                    <a:pt x="1880428" y="1421127"/>
                  </a:cubicBezTo>
                  <a:cubicBezTo>
                    <a:pt x="1880428" y="1582881"/>
                    <a:pt x="1880428" y="1582881"/>
                    <a:pt x="1880428" y="1582881"/>
                  </a:cubicBezTo>
                  <a:cubicBezTo>
                    <a:pt x="1719815" y="1582881"/>
                    <a:pt x="1719815" y="1582881"/>
                    <a:pt x="1719815" y="1582881"/>
                  </a:cubicBezTo>
                  <a:cubicBezTo>
                    <a:pt x="1719815" y="1530890"/>
                    <a:pt x="1719815" y="1530890"/>
                    <a:pt x="1719815" y="1530890"/>
                  </a:cubicBezTo>
                  <a:cubicBezTo>
                    <a:pt x="1719815" y="1530890"/>
                    <a:pt x="1628036" y="1299812"/>
                    <a:pt x="1541992" y="1299812"/>
                  </a:cubicBezTo>
                  <a:cubicBezTo>
                    <a:pt x="1455951" y="1299812"/>
                    <a:pt x="1381380" y="1530890"/>
                    <a:pt x="1381380" y="1530890"/>
                  </a:cubicBezTo>
                  <a:cubicBezTo>
                    <a:pt x="1381380" y="1530890"/>
                    <a:pt x="1289601" y="1299812"/>
                    <a:pt x="1203558" y="1299812"/>
                  </a:cubicBezTo>
                  <a:cubicBezTo>
                    <a:pt x="1117515" y="1299812"/>
                    <a:pt x="1042946" y="1530890"/>
                    <a:pt x="1042946" y="1530890"/>
                  </a:cubicBezTo>
                  <a:cubicBezTo>
                    <a:pt x="1042946" y="1530890"/>
                    <a:pt x="956903" y="1299812"/>
                    <a:pt x="865124" y="1299812"/>
                  </a:cubicBezTo>
                  <a:cubicBezTo>
                    <a:pt x="802024" y="1299812"/>
                    <a:pt x="738927" y="1438459"/>
                    <a:pt x="715981" y="1502004"/>
                  </a:cubicBezTo>
                  <a:cubicBezTo>
                    <a:pt x="715981" y="1436292"/>
                    <a:pt x="715981" y="1374686"/>
                    <a:pt x="715981" y="1316931"/>
                  </a:cubicBezTo>
                  <a:lnTo>
                    <a:pt x="715981" y="1292037"/>
                  </a:lnTo>
                  <a:lnTo>
                    <a:pt x="320186" y="1292037"/>
                  </a:lnTo>
                  <a:lnTo>
                    <a:pt x="320186" y="1308539"/>
                  </a:lnTo>
                  <a:cubicBezTo>
                    <a:pt x="320186" y="1721529"/>
                    <a:pt x="320186" y="1721529"/>
                    <a:pt x="320186" y="1721529"/>
                  </a:cubicBezTo>
                  <a:cubicBezTo>
                    <a:pt x="245614" y="1721529"/>
                    <a:pt x="180365" y="1721529"/>
                    <a:pt x="123273" y="1721529"/>
                  </a:cubicBezTo>
                  <a:lnTo>
                    <a:pt x="0" y="1721529"/>
                  </a:lnTo>
                  <a:lnTo>
                    <a:pt x="0" y="2074733"/>
                  </a:lnTo>
                  <a:lnTo>
                    <a:pt x="0" y="2124063"/>
                  </a:lnTo>
                  <a:lnTo>
                    <a:pt x="6744130" y="2124063"/>
                  </a:lnTo>
                  <a:lnTo>
                    <a:pt x="6744130" y="762557"/>
                  </a:lnTo>
                  <a:lnTo>
                    <a:pt x="6627494" y="762557"/>
                  </a:lnTo>
                  <a:cubicBezTo>
                    <a:pt x="6354656" y="762557"/>
                    <a:pt x="6354656" y="762557"/>
                    <a:pt x="6354656" y="762557"/>
                  </a:cubicBezTo>
                  <a:cubicBezTo>
                    <a:pt x="6354656" y="0"/>
                    <a:pt x="6354656" y="0"/>
                    <a:pt x="6354656" y="0"/>
                  </a:cubicBezTo>
                  <a:close/>
                </a:path>
              </a:pathLst>
            </a:custGeom>
            <a:solidFill>
              <a:srgbClr val="0070C0"/>
            </a:solidFill>
            <a:ln>
              <a:noFill/>
            </a:ln>
          </p:spPr>
          <p:txBody>
            <a:bodyPr vert="horz" wrap="square" lIns="91440" tIns="45720" rIns="91440" bIns="45720" numCol="1" anchor="t" anchorCtr="0" compatLnSpc="1">
              <a:prstTxWarp prst="textNoShape">
                <a:avLst/>
              </a:prstTxWarp>
              <a:noAutofit/>
            </a:bodyPr>
            <a:lstStyle/>
            <a:p>
              <a:endParaRPr lang="en-US" dirty="0">
                <a:cs typeface="B Nazanin" panose="00000400000000000000" pitchFamily="2" charset="-78"/>
              </a:endParaRPr>
            </a:p>
          </p:txBody>
        </p:sp>
        <p:grpSp>
          <p:nvGrpSpPr>
            <p:cNvPr id="10" name="Group 9">
              <a:extLst>
                <a:ext uri="{FF2B5EF4-FFF2-40B4-BE49-F238E27FC236}">
                  <a16:creationId xmlns:a16="http://schemas.microsoft.com/office/drawing/2014/main" id="{3CBEF5A2-DACA-4EB2-9281-473B16139F28}"/>
                </a:ext>
              </a:extLst>
            </p:cNvPr>
            <p:cNvGrpSpPr/>
            <p:nvPr/>
          </p:nvGrpSpPr>
          <p:grpSpPr>
            <a:xfrm>
              <a:off x="385246" y="333581"/>
              <a:ext cx="3661467" cy="3623016"/>
              <a:chOff x="3175" y="1588"/>
              <a:chExt cx="4686300" cy="4637087"/>
            </a:xfrm>
            <a:solidFill>
              <a:srgbClr val="0070C0"/>
            </a:solidFill>
          </p:grpSpPr>
          <p:sp>
            <p:nvSpPr>
              <p:cNvPr id="11" name="Rectangle 5">
                <a:extLst>
                  <a:ext uri="{FF2B5EF4-FFF2-40B4-BE49-F238E27FC236}">
                    <a16:creationId xmlns:a16="http://schemas.microsoft.com/office/drawing/2014/main" id="{5F40680D-2189-4577-A39F-A3AA57EF76C2}"/>
                  </a:ext>
                </a:extLst>
              </p:cNvPr>
              <p:cNvSpPr>
                <a:spLocks noChangeArrowheads="1"/>
              </p:cNvSpPr>
              <p:nvPr/>
            </p:nvSpPr>
            <p:spPr bwMode="auto">
              <a:xfrm>
                <a:off x="1106488" y="3094038"/>
                <a:ext cx="98425" cy="1336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2" name="Rectangle 6">
                <a:extLst>
                  <a:ext uri="{FF2B5EF4-FFF2-40B4-BE49-F238E27FC236}">
                    <a16:creationId xmlns:a16="http://schemas.microsoft.com/office/drawing/2014/main" id="{A7E26611-3EF1-4CA5-B78E-426B8BAC4AAA}"/>
                  </a:ext>
                </a:extLst>
              </p:cNvPr>
              <p:cNvSpPr>
                <a:spLocks noChangeArrowheads="1"/>
              </p:cNvSpPr>
              <p:nvPr/>
            </p:nvSpPr>
            <p:spPr bwMode="auto">
              <a:xfrm>
                <a:off x="1450975" y="3094038"/>
                <a:ext cx="85725" cy="1336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3" name="Rectangle 7">
                <a:extLst>
                  <a:ext uri="{FF2B5EF4-FFF2-40B4-BE49-F238E27FC236}">
                    <a16:creationId xmlns:a16="http://schemas.microsoft.com/office/drawing/2014/main" id="{7E585D89-B1DF-4FE5-9A9C-53732E664440}"/>
                  </a:ext>
                </a:extLst>
              </p:cNvPr>
              <p:cNvSpPr>
                <a:spLocks noChangeArrowheads="1"/>
              </p:cNvSpPr>
              <p:nvPr/>
            </p:nvSpPr>
            <p:spPr bwMode="auto">
              <a:xfrm>
                <a:off x="1147763" y="3148013"/>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4" name="Freeform 8">
                <a:extLst>
                  <a:ext uri="{FF2B5EF4-FFF2-40B4-BE49-F238E27FC236}">
                    <a16:creationId xmlns:a16="http://schemas.microsoft.com/office/drawing/2014/main" id="{DE1323AD-3C7C-404C-BA39-A0A347F85F96}"/>
                  </a:ext>
                </a:extLst>
              </p:cNvPr>
              <p:cNvSpPr>
                <a:spLocks/>
              </p:cNvSpPr>
              <p:nvPr/>
            </p:nvSpPr>
            <p:spPr bwMode="auto">
              <a:xfrm>
                <a:off x="1173163" y="3176588"/>
                <a:ext cx="306388" cy="306387"/>
              </a:xfrm>
              <a:custGeom>
                <a:avLst/>
                <a:gdLst>
                  <a:gd name="T0" fmla="*/ 175 w 193"/>
                  <a:gd name="T1" fmla="*/ 193 h 193"/>
                  <a:gd name="T2" fmla="*/ 0 w 193"/>
                  <a:gd name="T3" fmla="*/ 18 h 193"/>
                  <a:gd name="T4" fmla="*/ 18 w 193"/>
                  <a:gd name="T5" fmla="*/ 0 h 193"/>
                  <a:gd name="T6" fmla="*/ 193 w 193"/>
                  <a:gd name="T7" fmla="*/ 175 h 193"/>
                  <a:gd name="T8" fmla="*/ 175 w 193"/>
                  <a:gd name="T9" fmla="*/ 193 h 193"/>
                </a:gdLst>
                <a:ahLst/>
                <a:cxnLst>
                  <a:cxn ang="0">
                    <a:pos x="T0" y="T1"/>
                  </a:cxn>
                  <a:cxn ang="0">
                    <a:pos x="T2" y="T3"/>
                  </a:cxn>
                  <a:cxn ang="0">
                    <a:pos x="T4" y="T5"/>
                  </a:cxn>
                  <a:cxn ang="0">
                    <a:pos x="T6" y="T7"/>
                  </a:cxn>
                  <a:cxn ang="0">
                    <a:pos x="T8" y="T9"/>
                  </a:cxn>
                </a:cxnLst>
                <a:rect l="0" t="0" r="r" b="b"/>
                <a:pathLst>
                  <a:path w="193" h="193">
                    <a:moveTo>
                      <a:pt x="175" y="193"/>
                    </a:moveTo>
                    <a:lnTo>
                      <a:pt x="0" y="18"/>
                    </a:lnTo>
                    <a:lnTo>
                      <a:pt x="18" y="0"/>
                    </a:lnTo>
                    <a:lnTo>
                      <a:pt x="193" y="175"/>
                    </a:lnTo>
                    <a:lnTo>
                      <a:pt x="175"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5" name="Freeform 9">
                <a:extLst>
                  <a:ext uri="{FF2B5EF4-FFF2-40B4-BE49-F238E27FC236}">
                    <a16:creationId xmlns:a16="http://schemas.microsoft.com/office/drawing/2014/main" id="{696A13D6-5BBD-4121-955D-512C9C7094A2}"/>
                  </a:ext>
                </a:extLst>
              </p:cNvPr>
              <p:cNvSpPr>
                <a:spLocks/>
              </p:cNvSpPr>
              <p:nvPr/>
            </p:nvSpPr>
            <p:spPr bwMode="auto">
              <a:xfrm>
                <a:off x="1173163" y="3176588"/>
                <a:ext cx="306388" cy="306387"/>
              </a:xfrm>
              <a:custGeom>
                <a:avLst/>
                <a:gdLst>
                  <a:gd name="T0" fmla="*/ 0 w 193"/>
                  <a:gd name="T1" fmla="*/ 175 h 193"/>
                  <a:gd name="T2" fmla="*/ 175 w 193"/>
                  <a:gd name="T3" fmla="*/ 0 h 193"/>
                  <a:gd name="T4" fmla="*/ 193 w 193"/>
                  <a:gd name="T5" fmla="*/ 18 h 193"/>
                  <a:gd name="T6" fmla="*/ 18 w 193"/>
                  <a:gd name="T7" fmla="*/ 193 h 193"/>
                  <a:gd name="T8" fmla="*/ 0 w 193"/>
                  <a:gd name="T9" fmla="*/ 175 h 193"/>
                </a:gdLst>
                <a:ahLst/>
                <a:cxnLst>
                  <a:cxn ang="0">
                    <a:pos x="T0" y="T1"/>
                  </a:cxn>
                  <a:cxn ang="0">
                    <a:pos x="T2" y="T3"/>
                  </a:cxn>
                  <a:cxn ang="0">
                    <a:pos x="T4" y="T5"/>
                  </a:cxn>
                  <a:cxn ang="0">
                    <a:pos x="T6" y="T7"/>
                  </a:cxn>
                  <a:cxn ang="0">
                    <a:pos x="T8" y="T9"/>
                  </a:cxn>
                </a:cxnLst>
                <a:rect l="0" t="0" r="r" b="b"/>
                <a:pathLst>
                  <a:path w="193" h="193">
                    <a:moveTo>
                      <a:pt x="0" y="175"/>
                    </a:moveTo>
                    <a:lnTo>
                      <a:pt x="175" y="0"/>
                    </a:lnTo>
                    <a:lnTo>
                      <a:pt x="193" y="18"/>
                    </a:lnTo>
                    <a:lnTo>
                      <a:pt x="18" y="193"/>
                    </a:lnTo>
                    <a:lnTo>
                      <a:pt x="0"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6" name="Rectangle 10">
                <a:extLst>
                  <a:ext uri="{FF2B5EF4-FFF2-40B4-BE49-F238E27FC236}">
                    <a16:creationId xmlns:a16="http://schemas.microsoft.com/office/drawing/2014/main" id="{3A2CF89C-0843-4C29-AFB8-6C1CD8841CA6}"/>
                  </a:ext>
                </a:extLst>
              </p:cNvPr>
              <p:cNvSpPr>
                <a:spLocks noChangeArrowheads="1"/>
              </p:cNvSpPr>
              <p:nvPr/>
            </p:nvSpPr>
            <p:spPr bwMode="auto">
              <a:xfrm>
                <a:off x="1147763" y="3441700"/>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7" name="Freeform 11">
                <a:extLst>
                  <a:ext uri="{FF2B5EF4-FFF2-40B4-BE49-F238E27FC236}">
                    <a16:creationId xmlns:a16="http://schemas.microsoft.com/office/drawing/2014/main" id="{2D95EF20-9CBE-460A-8B85-715684C2C61C}"/>
                  </a:ext>
                </a:extLst>
              </p:cNvPr>
              <p:cNvSpPr>
                <a:spLocks/>
              </p:cNvSpPr>
              <p:nvPr/>
            </p:nvSpPr>
            <p:spPr bwMode="auto">
              <a:xfrm>
                <a:off x="1173163" y="3470275"/>
                <a:ext cx="306388" cy="304800"/>
              </a:xfrm>
              <a:custGeom>
                <a:avLst/>
                <a:gdLst>
                  <a:gd name="T0" fmla="*/ 175 w 193"/>
                  <a:gd name="T1" fmla="*/ 192 h 192"/>
                  <a:gd name="T2" fmla="*/ 0 w 193"/>
                  <a:gd name="T3" fmla="*/ 18 h 192"/>
                  <a:gd name="T4" fmla="*/ 18 w 193"/>
                  <a:gd name="T5" fmla="*/ 0 h 192"/>
                  <a:gd name="T6" fmla="*/ 193 w 193"/>
                  <a:gd name="T7" fmla="*/ 174 h 192"/>
                  <a:gd name="T8" fmla="*/ 175 w 193"/>
                  <a:gd name="T9" fmla="*/ 192 h 192"/>
                </a:gdLst>
                <a:ahLst/>
                <a:cxnLst>
                  <a:cxn ang="0">
                    <a:pos x="T0" y="T1"/>
                  </a:cxn>
                  <a:cxn ang="0">
                    <a:pos x="T2" y="T3"/>
                  </a:cxn>
                  <a:cxn ang="0">
                    <a:pos x="T4" y="T5"/>
                  </a:cxn>
                  <a:cxn ang="0">
                    <a:pos x="T6" y="T7"/>
                  </a:cxn>
                  <a:cxn ang="0">
                    <a:pos x="T8" y="T9"/>
                  </a:cxn>
                </a:cxnLst>
                <a:rect l="0" t="0" r="r" b="b"/>
                <a:pathLst>
                  <a:path w="193" h="192">
                    <a:moveTo>
                      <a:pt x="175" y="192"/>
                    </a:moveTo>
                    <a:lnTo>
                      <a:pt x="0" y="18"/>
                    </a:lnTo>
                    <a:lnTo>
                      <a:pt x="18" y="0"/>
                    </a:lnTo>
                    <a:lnTo>
                      <a:pt x="193" y="174"/>
                    </a:lnTo>
                    <a:lnTo>
                      <a:pt x="175" y="1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8" name="Freeform 12">
                <a:extLst>
                  <a:ext uri="{FF2B5EF4-FFF2-40B4-BE49-F238E27FC236}">
                    <a16:creationId xmlns:a16="http://schemas.microsoft.com/office/drawing/2014/main" id="{D46AFB37-A505-401B-9039-F10E1372F732}"/>
                  </a:ext>
                </a:extLst>
              </p:cNvPr>
              <p:cNvSpPr>
                <a:spLocks/>
              </p:cNvSpPr>
              <p:nvPr/>
            </p:nvSpPr>
            <p:spPr bwMode="auto">
              <a:xfrm>
                <a:off x="1173163" y="3470275"/>
                <a:ext cx="306388" cy="304800"/>
              </a:xfrm>
              <a:custGeom>
                <a:avLst/>
                <a:gdLst>
                  <a:gd name="T0" fmla="*/ 0 w 193"/>
                  <a:gd name="T1" fmla="*/ 174 h 192"/>
                  <a:gd name="T2" fmla="*/ 175 w 193"/>
                  <a:gd name="T3" fmla="*/ 0 h 192"/>
                  <a:gd name="T4" fmla="*/ 193 w 193"/>
                  <a:gd name="T5" fmla="*/ 18 h 192"/>
                  <a:gd name="T6" fmla="*/ 18 w 193"/>
                  <a:gd name="T7" fmla="*/ 192 h 192"/>
                  <a:gd name="T8" fmla="*/ 0 w 193"/>
                  <a:gd name="T9" fmla="*/ 174 h 192"/>
                </a:gdLst>
                <a:ahLst/>
                <a:cxnLst>
                  <a:cxn ang="0">
                    <a:pos x="T0" y="T1"/>
                  </a:cxn>
                  <a:cxn ang="0">
                    <a:pos x="T2" y="T3"/>
                  </a:cxn>
                  <a:cxn ang="0">
                    <a:pos x="T4" y="T5"/>
                  </a:cxn>
                  <a:cxn ang="0">
                    <a:pos x="T6" y="T7"/>
                  </a:cxn>
                  <a:cxn ang="0">
                    <a:pos x="T8" y="T9"/>
                  </a:cxn>
                </a:cxnLst>
                <a:rect l="0" t="0" r="r" b="b"/>
                <a:pathLst>
                  <a:path w="193" h="192">
                    <a:moveTo>
                      <a:pt x="0" y="174"/>
                    </a:moveTo>
                    <a:lnTo>
                      <a:pt x="175" y="0"/>
                    </a:lnTo>
                    <a:lnTo>
                      <a:pt x="193" y="18"/>
                    </a:lnTo>
                    <a:lnTo>
                      <a:pt x="18" y="192"/>
                    </a:lnTo>
                    <a:lnTo>
                      <a:pt x="0" y="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9" name="Rectangle 13">
                <a:extLst>
                  <a:ext uri="{FF2B5EF4-FFF2-40B4-BE49-F238E27FC236}">
                    <a16:creationId xmlns:a16="http://schemas.microsoft.com/office/drawing/2014/main" id="{5BBF53E2-465B-4D7A-805B-3A5F2EAC1A9B}"/>
                  </a:ext>
                </a:extLst>
              </p:cNvPr>
              <p:cNvSpPr>
                <a:spLocks noChangeArrowheads="1"/>
              </p:cNvSpPr>
              <p:nvPr/>
            </p:nvSpPr>
            <p:spPr bwMode="auto">
              <a:xfrm>
                <a:off x="1147763" y="3733800"/>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0" name="Freeform 14">
                <a:extLst>
                  <a:ext uri="{FF2B5EF4-FFF2-40B4-BE49-F238E27FC236}">
                    <a16:creationId xmlns:a16="http://schemas.microsoft.com/office/drawing/2014/main" id="{C974A15D-DE47-45F0-B9DD-2682ED2D5DAE}"/>
                  </a:ext>
                </a:extLst>
              </p:cNvPr>
              <p:cNvSpPr>
                <a:spLocks/>
              </p:cNvSpPr>
              <p:nvPr/>
            </p:nvSpPr>
            <p:spPr bwMode="auto">
              <a:xfrm>
                <a:off x="1173163" y="3762375"/>
                <a:ext cx="306388" cy="306387"/>
              </a:xfrm>
              <a:custGeom>
                <a:avLst/>
                <a:gdLst>
                  <a:gd name="T0" fmla="*/ 175 w 193"/>
                  <a:gd name="T1" fmla="*/ 193 h 193"/>
                  <a:gd name="T2" fmla="*/ 0 w 193"/>
                  <a:gd name="T3" fmla="*/ 18 h 193"/>
                  <a:gd name="T4" fmla="*/ 18 w 193"/>
                  <a:gd name="T5" fmla="*/ 0 h 193"/>
                  <a:gd name="T6" fmla="*/ 193 w 193"/>
                  <a:gd name="T7" fmla="*/ 175 h 193"/>
                  <a:gd name="T8" fmla="*/ 175 w 193"/>
                  <a:gd name="T9" fmla="*/ 193 h 193"/>
                </a:gdLst>
                <a:ahLst/>
                <a:cxnLst>
                  <a:cxn ang="0">
                    <a:pos x="T0" y="T1"/>
                  </a:cxn>
                  <a:cxn ang="0">
                    <a:pos x="T2" y="T3"/>
                  </a:cxn>
                  <a:cxn ang="0">
                    <a:pos x="T4" y="T5"/>
                  </a:cxn>
                  <a:cxn ang="0">
                    <a:pos x="T6" y="T7"/>
                  </a:cxn>
                  <a:cxn ang="0">
                    <a:pos x="T8" y="T9"/>
                  </a:cxn>
                </a:cxnLst>
                <a:rect l="0" t="0" r="r" b="b"/>
                <a:pathLst>
                  <a:path w="193" h="193">
                    <a:moveTo>
                      <a:pt x="175" y="193"/>
                    </a:moveTo>
                    <a:lnTo>
                      <a:pt x="0" y="18"/>
                    </a:lnTo>
                    <a:lnTo>
                      <a:pt x="18" y="0"/>
                    </a:lnTo>
                    <a:lnTo>
                      <a:pt x="193" y="175"/>
                    </a:lnTo>
                    <a:lnTo>
                      <a:pt x="175"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1" name="Freeform 15">
                <a:extLst>
                  <a:ext uri="{FF2B5EF4-FFF2-40B4-BE49-F238E27FC236}">
                    <a16:creationId xmlns:a16="http://schemas.microsoft.com/office/drawing/2014/main" id="{0E9B21D0-04E4-4279-93BF-B9EF24B678BE}"/>
                  </a:ext>
                </a:extLst>
              </p:cNvPr>
              <p:cNvSpPr>
                <a:spLocks/>
              </p:cNvSpPr>
              <p:nvPr/>
            </p:nvSpPr>
            <p:spPr bwMode="auto">
              <a:xfrm>
                <a:off x="1173163" y="3762375"/>
                <a:ext cx="306388" cy="306387"/>
              </a:xfrm>
              <a:custGeom>
                <a:avLst/>
                <a:gdLst>
                  <a:gd name="T0" fmla="*/ 0 w 193"/>
                  <a:gd name="T1" fmla="*/ 175 h 193"/>
                  <a:gd name="T2" fmla="*/ 175 w 193"/>
                  <a:gd name="T3" fmla="*/ 0 h 193"/>
                  <a:gd name="T4" fmla="*/ 193 w 193"/>
                  <a:gd name="T5" fmla="*/ 18 h 193"/>
                  <a:gd name="T6" fmla="*/ 18 w 193"/>
                  <a:gd name="T7" fmla="*/ 193 h 193"/>
                  <a:gd name="T8" fmla="*/ 0 w 193"/>
                  <a:gd name="T9" fmla="*/ 175 h 193"/>
                </a:gdLst>
                <a:ahLst/>
                <a:cxnLst>
                  <a:cxn ang="0">
                    <a:pos x="T0" y="T1"/>
                  </a:cxn>
                  <a:cxn ang="0">
                    <a:pos x="T2" y="T3"/>
                  </a:cxn>
                  <a:cxn ang="0">
                    <a:pos x="T4" y="T5"/>
                  </a:cxn>
                  <a:cxn ang="0">
                    <a:pos x="T6" y="T7"/>
                  </a:cxn>
                  <a:cxn ang="0">
                    <a:pos x="T8" y="T9"/>
                  </a:cxn>
                </a:cxnLst>
                <a:rect l="0" t="0" r="r" b="b"/>
                <a:pathLst>
                  <a:path w="193" h="193">
                    <a:moveTo>
                      <a:pt x="0" y="175"/>
                    </a:moveTo>
                    <a:lnTo>
                      <a:pt x="175" y="0"/>
                    </a:lnTo>
                    <a:lnTo>
                      <a:pt x="193" y="18"/>
                    </a:lnTo>
                    <a:lnTo>
                      <a:pt x="18" y="193"/>
                    </a:lnTo>
                    <a:lnTo>
                      <a:pt x="0"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2" name="Rectangle 16">
                <a:extLst>
                  <a:ext uri="{FF2B5EF4-FFF2-40B4-BE49-F238E27FC236}">
                    <a16:creationId xmlns:a16="http://schemas.microsoft.com/office/drawing/2014/main" id="{9038E9F3-EDC9-488F-9AEF-8D87735A6534}"/>
                  </a:ext>
                </a:extLst>
              </p:cNvPr>
              <p:cNvSpPr>
                <a:spLocks noChangeArrowheads="1"/>
              </p:cNvSpPr>
              <p:nvPr/>
            </p:nvSpPr>
            <p:spPr bwMode="auto">
              <a:xfrm>
                <a:off x="1147763" y="4027488"/>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3" name="Freeform 17">
                <a:extLst>
                  <a:ext uri="{FF2B5EF4-FFF2-40B4-BE49-F238E27FC236}">
                    <a16:creationId xmlns:a16="http://schemas.microsoft.com/office/drawing/2014/main" id="{A178AEE0-E69F-4D40-A488-5D309CBE6F5D}"/>
                  </a:ext>
                </a:extLst>
              </p:cNvPr>
              <p:cNvSpPr>
                <a:spLocks/>
              </p:cNvSpPr>
              <p:nvPr/>
            </p:nvSpPr>
            <p:spPr bwMode="auto">
              <a:xfrm>
                <a:off x="1173163" y="4056063"/>
                <a:ext cx="306388" cy="304800"/>
              </a:xfrm>
              <a:custGeom>
                <a:avLst/>
                <a:gdLst>
                  <a:gd name="T0" fmla="*/ 175 w 193"/>
                  <a:gd name="T1" fmla="*/ 192 h 192"/>
                  <a:gd name="T2" fmla="*/ 0 w 193"/>
                  <a:gd name="T3" fmla="*/ 18 h 192"/>
                  <a:gd name="T4" fmla="*/ 18 w 193"/>
                  <a:gd name="T5" fmla="*/ 0 h 192"/>
                  <a:gd name="T6" fmla="*/ 193 w 193"/>
                  <a:gd name="T7" fmla="*/ 174 h 192"/>
                  <a:gd name="T8" fmla="*/ 175 w 193"/>
                  <a:gd name="T9" fmla="*/ 192 h 192"/>
                </a:gdLst>
                <a:ahLst/>
                <a:cxnLst>
                  <a:cxn ang="0">
                    <a:pos x="T0" y="T1"/>
                  </a:cxn>
                  <a:cxn ang="0">
                    <a:pos x="T2" y="T3"/>
                  </a:cxn>
                  <a:cxn ang="0">
                    <a:pos x="T4" y="T5"/>
                  </a:cxn>
                  <a:cxn ang="0">
                    <a:pos x="T6" y="T7"/>
                  </a:cxn>
                  <a:cxn ang="0">
                    <a:pos x="T8" y="T9"/>
                  </a:cxn>
                </a:cxnLst>
                <a:rect l="0" t="0" r="r" b="b"/>
                <a:pathLst>
                  <a:path w="193" h="192">
                    <a:moveTo>
                      <a:pt x="175" y="192"/>
                    </a:moveTo>
                    <a:lnTo>
                      <a:pt x="0" y="18"/>
                    </a:lnTo>
                    <a:lnTo>
                      <a:pt x="18" y="0"/>
                    </a:lnTo>
                    <a:lnTo>
                      <a:pt x="193" y="174"/>
                    </a:lnTo>
                    <a:lnTo>
                      <a:pt x="175" y="1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4" name="Freeform 18">
                <a:extLst>
                  <a:ext uri="{FF2B5EF4-FFF2-40B4-BE49-F238E27FC236}">
                    <a16:creationId xmlns:a16="http://schemas.microsoft.com/office/drawing/2014/main" id="{92FFCB35-3D79-492E-A0BB-992A43DEE916}"/>
                  </a:ext>
                </a:extLst>
              </p:cNvPr>
              <p:cNvSpPr>
                <a:spLocks/>
              </p:cNvSpPr>
              <p:nvPr/>
            </p:nvSpPr>
            <p:spPr bwMode="auto">
              <a:xfrm>
                <a:off x="1173163" y="4056063"/>
                <a:ext cx="306388" cy="304800"/>
              </a:xfrm>
              <a:custGeom>
                <a:avLst/>
                <a:gdLst>
                  <a:gd name="T0" fmla="*/ 0 w 193"/>
                  <a:gd name="T1" fmla="*/ 174 h 192"/>
                  <a:gd name="T2" fmla="*/ 175 w 193"/>
                  <a:gd name="T3" fmla="*/ 0 h 192"/>
                  <a:gd name="T4" fmla="*/ 193 w 193"/>
                  <a:gd name="T5" fmla="*/ 18 h 192"/>
                  <a:gd name="T6" fmla="*/ 18 w 193"/>
                  <a:gd name="T7" fmla="*/ 192 h 192"/>
                  <a:gd name="T8" fmla="*/ 0 w 193"/>
                  <a:gd name="T9" fmla="*/ 174 h 192"/>
                </a:gdLst>
                <a:ahLst/>
                <a:cxnLst>
                  <a:cxn ang="0">
                    <a:pos x="T0" y="T1"/>
                  </a:cxn>
                  <a:cxn ang="0">
                    <a:pos x="T2" y="T3"/>
                  </a:cxn>
                  <a:cxn ang="0">
                    <a:pos x="T4" y="T5"/>
                  </a:cxn>
                  <a:cxn ang="0">
                    <a:pos x="T6" y="T7"/>
                  </a:cxn>
                  <a:cxn ang="0">
                    <a:pos x="T8" y="T9"/>
                  </a:cxn>
                </a:cxnLst>
                <a:rect l="0" t="0" r="r" b="b"/>
                <a:pathLst>
                  <a:path w="193" h="192">
                    <a:moveTo>
                      <a:pt x="0" y="174"/>
                    </a:moveTo>
                    <a:lnTo>
                      <a:pt x="175" y="0"/>
                    </a:lnTo>
                    <a:lnTo>
                      <a:pt x="193" y="18"/>
                    </a:lnTo>
                    <a:lnTo>
                      <a:pt x="18" y="192"/>
                    </a:lnTo>
                    <a:lnTo>
                      <a:pt x="0" y="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5" name="Rectangle 19">
                <a:extLst>
                  <a:ext uri="{FF2B5EF4-FFF2-40B4-BE49-F238E27FC236}">
                    <a16:creationId xmlns:a16="http://schemas.microsoft.com/office/drawing/2014/main" id="{538BC65C-B085-414B-A609-5756088B159E}"/>
                  </a:ext>
                </a:extLst>
              </p:cNvPr>
              <p:cNvSpPr>
                <a:spLocks noChangeArrowheads="1"/>
              </p:cNvSpPr>
              <p:nvPr/>
            </p:nvSpPr>
            <p:spPr bwMode="auto">
              <a:xfrm>
                <a:off x="1106488" y="1897063"/>
                <a:ext cx="98425" cy="128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6" name="Rectangle 20">
                <a:extLst>
                  <a:ext uri="{FF2B5EF4-FFF2-40B4-BE49-F238E27FC236}">
                    <a16:creationId xmlns:a16="http://schemas.microsoft.com/office/drawing/2014/main" id="{407FBB1F-CBB5-4ECE-B75B-36329E1FA5DC}"/>
                  </a:ext>
                </a:extLst>
              </p:cNvPr>
              <p:cNvSpPr>
                <a:spLocks noChangeArrowheads="1"/>
              </p:cNvSpPr>
              <p:nvPr/>
            </p:nvSpPr>
            <p:spPr bwMode="auto">
              <a:xfrm>
                <a:off x="1450975" y="1897063"/>
                <a:ext cx="85725" cy="128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7" name="Rectangle 21">
                <a:extLst>
                  <a:ext uri="{FF2B5EF4-FFF2-40B4-BE49-F238E27FC236}">
                    <a16:creationId xmlns:a16="http://schemas.microsoft.com/office/drawing/2014/main" id="{2C24ADD9-85C4-490B-8A60-2291C4F4C396}"/>
                  </a:ext>
                </a:extLst>
              </p:cNvPr>
              <p:cNvSpPr>
                <a:spLocks noChangeArrowheads="1"/>
              </p:cNvSpPr>
              <p:nvPr/>
            </p:nvSpPr>
            <p:spPr bwMode="auto">
              <a:xfrm>
                <a:off x="1147763" y="1897063"/>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8" name="Freeform 22">
                <a:extLst>
                  <a:ext uri="{FF2B5EF4-FFF2-40B4-BE49-F238E27FC236}">
                    <a16:creationId xmlns:a16="http://schemas.microsoft.com/office/drawing/2014/main" id="{D2F03F8E-A8A2-47B9-B306-170EFFB01FDD}"/>
                  </a:ext>
                </a:extLst>
              </p:cNvPr>
              <p:cNvSpPr>
                <a:spLocks/>
              </p:cNvSpPr>
              <p:nvPr/>
            </p:nvSpPr>
            <p:spPr bwMode="auto">
              <a:xfrm>
                <a:off x="1173163" y="1925638"/>
                <a:ext cx="306388" cy="304800"/>
              </a:xfrm>
              <a:custGeom>
                <a:avLst/>
                <a:gdLst>
                  <a:gd name="T0" fmla="*/ 175 w 193"/>
                  <a:gd name="T1" fmla="*/ 192 h 192"/>
                  <a:gd name="T2" fmla="*/ 0 w 193"/>
                  <a:gd name="T3" fmla="*/ 18 h 192"/>
                  <a:gd name="T4" fmla="*/ 18 w 193"/>
                  <a:gd name="T5" fmla="*/ 0 h 192"/>
                  <a:gd name="T6" fmla="*/ 193 w 193"/>
                  <a:gd name="T7" fmla="*/ 174 h 192"/>
                  <a:gd name="T8" fmla="*/ 175 w 193"/>
                  <a:gd name="T9" fmla="*/ 192 h 192"/>
                </a:gdLst>
                <a:ahLst/>
                <a:cxnLst>
                  <a:cxn ang="0">
                    <a:pos x="T0" y="T1"/>
                  </a:cxn>
                  <a:cxn ang="0">
                    <a:pos x="T2" y="T3"/>
                  </a:cxn>
                  <a:cxn ang="0">
                    <a:pos x="T4" y="T5"/>
                  </a:cxn>
                  <a:cxn ang="0">
                    <a:pos x="T6" y="T7"/>
                  </a:cxn>
                  <a:cxn ang="0">
                    <a:pos x="T8" y="T9"/>
                  </a:cxn>
                </a:cxnLst>
                <a:rect l="0" t="0" r="r" b="b"/>
                <a:pathLst>
                  <a:path w="193" h="192">
                    <a:moveTo>
                      <a:pt x="175" y="192"/>
                    </a:moveTo>
                    <a:lnTo>
                      <a:pt x="0" y="18"/>
                    </a:lnTo>
                    <a:lnTo>
                      <a:pt x="18" y="0"/>
                    </a:lnTo>
                    <a:lnTo>
                      <a:pt x="193" y="174"/>
                    </a:lnTo>
                    <a:lnTo>
                      <a:pt x="175" y="1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9" name="Freeform 23">
                <a:extLst>
                  <a:ext uri="{FF2B5EF4-FFF2-40B4-BE49-F238E27FC236}">
                    <a16:creationId xmlns:a16="http://schemas.microsoft.com/office/drawing/2014/main" id="{74D6D9CF-BA1F-40B2-A37B-0589BE8178BE}"/>
                  </a:ext>
                </a:extLst>
              </p:cNvPr>
              <p:cNvSpPr>
                <a:spLocks/>
              </p:cNvSpPr>
              <p:nvPr/>
            </p:nvSpPr>
            <p:spPr bwMode="auto">
              <a:xfrm>
                <a:off x="1173163" y="1925638"/>
                <a:ext cx="306388" cy="304800"/>
              </a:xfrm>
              <a:custGeom>
                <a:avLst/>
                <a:gdLst>
                  <a:gd name="T0" fmla="*/ 0 w 193"/>
                  <a:gd name="T1" fmla="*/ 174 h 192"/>
                  <a:gd name="T2" fmla="*/ 175 w 193"/>
                  <a:gd name="T3" fmla="*/ 0 h 192"/>
                  <a:gd name="T4" fmla="*/ 193 w 193"/>
                  <a:gd name="T5" fmla="*/ 18 h 192"/>
                  <a:gd name="T6" fmla="*/ 18 w 193"/>
                  <a:gd name="T7" fmla="*/ 192 h 192"/>
                  <a:gd name="T8" fmla="*/ 0 w 193"/>
                  <a:gd name="T9" fmla="*/ 174 h 192"/>
                </a:gdLst>
                <a:ahLst/>
                <a:cxnLst>
                  <a:cxn ang="0">
                    <a:pos x="T0" y="T1"/>
                  </a:cxn>
                  <a:cxn ang="0">
                    <a:pos x="T2" y="T3"/>
                  </a:cxn>
                  <a:cxn ang="0">
                    <a:pos x="T4" y="T5"/>
                  </a:cxn>
                  <a:cxn ang="0">
                    <a:pos x="T6" y="T7"/>
                  </a:cxn>
                  <a:cxn ang="0">
                    <a:pos x="T8" y="T9"/>
                  </a:cxn>
                </a:cxnLst>
                <a:rect l="0" t="0" r="r" b="b"/>
                <a:pathLst>
                  <a:path w="193" h="192">
                    <a:moveTo>
                      <a:pt x="0" y="174"/>
                    </a:moveTo>
                    <a:lnTo>
                      <a:pt x="175" y="0"/>
                    </a:lnTo>
                    <a:lnTo>
                      <a:pt x="193" y="18"/>
                    </a:lnTo>
                    <a:lnTo>
                      <a:pt x="18" y="192"/>
                    </a:lnTo>
                    <a:lnTo>
                      <a:pt x="0" y="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0" name="Rectangle 24">
                <a:extLst>
                  <a:ext uri="{FF2B5EF4-FFF2-40B4-BE49-F238E27FC236}">
                    <a16:creationId xmlns:a16="http://schemas.microsoft.com/office/drawing/2014/main" id="{6E70125D-785A-49F0-9CCA-0D2CA085E665}"/>
                  </a:ext>
                </a:extLst>
              </p:cNvPr>
              <p:cNvSpPr>
                <a:spLocks noChangeArrowheads="1"/>
              </p:cNvSpPr>
              <p:nvPr/>
            </p:nvSpPr>
            <p:spPr bwMode="auto">
              <a:xfrm>
                <a:off x="1147763" y="2189163"/>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1" name="Freeform 25">
                <a:extLst>
                  <a:ext uri="{FF2B5EF4-FFF2-40B4-BE49-F238E27FC236}">
                    <a16:creationId xmlns:a16="http://schemas.microsoft.com/office/drawing/2014/main" id="{03AB8A1D-2E16-4EFB-B360-0D3A42C1429B}"/>
                  </a:ext>
                </a:extLst>
              </p:cNvPr>
              <p:cNvSpPr>
                <a:spLocks/>
              </p:cNvSpPr>
              <p:nvPr/>
            </p:nvSpPr>
            <p:spPr bwMode="auto">
              <a:xfrm>
                <a:off x="1173163" y="2217738"/>
                <a:ext cx="306388" cy="306387"/>
              </a:xfrm>
              <a:custGeom>
                <a:avLst/>
                <a:gdLst>
                  <a:gd name="T0" fmla="*/ 175 w 193"/>
                  <a:gd name="T1" fmla="*/ 193 h 193"/>
                  <a:gd name="T2" fmla="*/ 0 w 193"/>
                  <a:gd name="T3" fmla="*/ 18 h 193"/>
                  <a:gd name="T4" fmla="*/ 18 w 193"/>
                  <a:gd name="T5" fmla="*/ 0 h 193"/>
                  <a:gd name="T6" fmla="*/ 193 w 193"/>
                  <a:gd name="T7" fmla="*/ 175 h 193"/>
                  <a:gd name="T8" fmla="*/ 175 w 193"/>
                  <a:gd name="T9" fmla="*/ 193 h 193"/>
                </a:gdLst>
                <a:ahLst/>
                <a:cxnLst>
                  <a:cxn ang="0">
                    <a:pos x="T0" y="T1"/>
                  </a:cxn>
                  <a:cxn ang="0">
                    <a:pos x="T2" y="T3"/>
                  </a:cxn>
                  <a:cxn ang="0">
                    <a:pos x="T4" y="T5"/>
                  </a:cxn>
                  <a:cxn ang="0">
                    <a:pos x="T6" y="T7"/>
                  </a:cxn>
                  <a:cxn ang="0">
                    <a:pos x="T8" y="T9"/>
                  </a:cxn>
                </a:cxnLst>
                <a:rect l="0" t="0" r="r" b="b"/>
                <a:pathLst>
                  <a:path w="193" h="193">
                    <a:moveTo>
                      <a:pt x="175" y="193"/>
                    </a:moveTo>
                    <a:lnTo>
                      <a:pt x="0" y="18"/>
                    </a:lnTo>
                    <a:lnTo>
                      <a:pt x="18" y="0"/>
                    </a:lnTo>
                    <a:lnTo>
                      <a:pt x="193" y="175"/>
                    </a:lnTo>
                    <a:lnTo>
                      <a:pt x="175"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2" name="Freeform 26">
                <a:extLst>
                  <a:ext uri="{FF2B5EF4-FFF2-40B4-BE49-F238E27FC236}">
                    <a16:creationId xmlns:a16="http://schemas.microsoft.com/office/drawing/2014/main" id="{437F6916-48A3-4CD2-8705-4E9ED3A0042E}"/>
                  </a:ext>
                </a:extLst>
              </p:cNvPr>
              <p:cNvSpPr>
                <a:spLocks/>
              </p:cNvSpPr>
              <p:nvPr/>
            </p:nvSpPr>
            <p:spPr bwMode="auto">
              <a:xfrm>
                <a:off x="1173163" y="2217738"/>
                <a:ext cx="306388" cy="306387"/>
              </a:xfrm>
              <a:custGeom>
                <a:avLst/>
                <a:gdLst>
                  <a:gd name="T0" fmla="*/ 0 w 193"/>
                  <a:gd name="T1" fmla="*/ 175 h 193"/>
                  <a:gd name="T2" fmla="*/ 175 w 193"/>
                  <a:gd name="T3" fmla="*/ 0 h 193"/>
                  <a:gd name="T4" fmla="*/ 193 w 193"/>
                  <a:gd name="T5" fmla="*/ 18 h 193"/>
                  <a:gd name="T6" fmla="*/ 18 w 193"/>
                  <a:gd name="T7" fmla="*/ 193 h 193"/>
                  <a:gd name="T8" fmla="*/ 0 w 193"/>
                  <a:gd name="T9" fmla="*/ 175 h 193"/>
                </a:gdLst>
                <a:ahLst/>
                <a:cxnLst>
                  <a:cxn ang="0">
                    <a:pos x="T0" y="T1"/>
                  </a:cxn>
                  <a:cxn ang="0">
                    <a:pos x="T2" y="T3"/>
                  </a:cxn>
                  <a:cxn ang="0">
                    <a:pos x="T4" y="T5"/>
                  </a:cxn>
                  <a:cxn ang="0">
                    <a:pos x="T6" y="T7"/>
                  </a:cxn>
                  <a:cxn ang="0">
                    <a:pos x="T8" y="T9"/>
                  </a:cxn>
                </a:cxnLst>
                <a:rect l="0" t="0" r="r" b="b"/>
                <a:pathLst>
                  <a:path w="193" h="193">
                    <a:moveTo>
                      <a:pt x="0" y="175"/>
                    </a:moveTo>
                    <a:lnTo>
                      <a:pt x="175" y="0"/>
                    </a:lnTo>
                    <a:lnTo>
                      <a:pt x="193" y="18"/>
                    </a:lnTo>
                    <a:lnTo>
                      <a:pt x="18" y="193"/>
                    </a:lnTo>
                    <a:lnTo>
                      <a:pt x="0"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3" name="Rectangle 27">
                <a:extLst>
                  <a:ext uri="{FF2B5EF4-FFF2-40B4-BE49-F238E27FC236}">
                    <a16:creationId xmlns:a16="http://schemas.microsoft.com/office/drawing/2014/main" id="{862C5126-1C26-4747-BBA1-5AE11BDDB44A}"/>
                  </a:ext>
                </a:extLst>
              </p:cNvPr>
              <p:cNvSpPr>
                <a:spLocks noChangeArrowheads="1"/>
              </p:cNvSpPr>
              <p:nvPr/>
            </p:nvSpPr>
            <p:spPr bwMode="auto">
              <a:xfrm>
                <a:off x="1147763" y="2482850"/>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4" name="Freeform 28">
                <a:extLst>
                  <a:ext uri="{FF2B5EF4-FFF2-40B4-BE49-F238E27FC236}">
                    <a16:creationId xmlns:a16="http://schemas.microsoft.com/office/drawing/2014/main" id="{3147DE6D-D09B-4FAC-9616-DE0115999C32}"/>
                  </a:ext>
                </a:extLst>
              </p:cNvPr>
              <p:cNvSpPr>
                <a:spLocks/>
              </p:cNvSpPr>
              <p:nvPr/>
            </p:nvSpPr>
            <p:spPr bwMode="auto">
              <a:xfrm>
                <a:off x="1173163" y="2511425"/>
                <a:ext cx="306388" cy="304800"/>
              </a:xfrm>
              <a:custGeom>
                <a:avLst/>
                <a:gdLst>
                  <a:gd name="T0" fmla="*/ 175 w 193"/>
                  <a:gd name="T1" fmla="*/ 192 h 192"/>
                  <a:gd name="T2" fmla="*/ 0 w 193"/>
                  <a:gd name="T3" fmla="*/ 18 h 192"/>
                  <a:gd name="T4" fmla="*/ 18 w 193"/>
                  <a:gd name="T5" fmla="*/ 0 h 192"/>
                  <a:gd name="T6" fmla="*/ 193 w 193"/>
                  <a:gd name="T7" fmla="*/ 174 h 192"/>
                  <a:gd name="T8" fmla="*/ 175 w 193"/>
                  <a:gd name="T9" fmla="*/ 192 h 192"/>
                </a:gdLst>
                <a:ahLst/>
                <a:cxnLst>
                  <a:cxn ang="0">
                    <a:pos x="T0" y="T1"/>
                  </a:cxn>
                  <a:cxn ang="0">
                    <a:pos x="T2" y="T3"/>
                  </a:cxn>
                  <a:cxn ang="0">
                    <a:pos x="T4" y="T5"/>
                  </a:cxn>
                  <a:cxn ang="0">
                    <a:pos x="T6" y="T7"/>
                  </a:cxn>
                  <a:cxn ang="0">
                    <a:pos x="T8" y="T9"/>
                  </a:cxn>
                </a:cxnLst>
                <a:rect l="0" t="0" r="r" b="b"/>
                <a:pathLst>
                  <a:path w="193" h="192">
                    <a:moveTo>
                      <a:pt x="175" y="192"/>
                    </a:moveTo>
                    <a:lnTo>
                      <a:pt x="0" y="18"/>
                    </a:lnTo>
                    <a:lnTo>
                      <a:pt x="18" y="0"/>
                    </a:lnTo>
                    <a:lnTo>
                      <a:pt x="193" y="174"/>
                    </a:lnTo>
                    <a:lnTo>
                      <a:pt x="175" y="1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5" name="Freeform 29">
                <a:extLst>
                  <a:ext uri="{FF2B5EF4-FFF2-40B4-BE49-F238E27FC236}">
                    <a16:creationId xmlns:a16="http://schemas.microsoft.com/office/drawing/2014/main" id="{4B6B8A93-29E2-4E3A-BA13-4D1E90E42553}"/>
                  </a:ext>
                </a:extLst>
              </p:cNvPr>
              <p:cNvSpPr>
                <a:spLocks/>
              </p:cNvSpPr>
              <p:nvPr/>
            </p:nvSpPr>
            <p:spPr bwMode="auto">
              <a:xfrm>
                <a:off x="1173163" y="2511425"/>
                <a:ext cx="306388" cy="304800"/>
              </a:xfrm>
              <a:custGeom>
                <a:avLst/>
                <a:gdLst>
                  <a:gd name="T0" fmla="*/ 0 w 193"/>
                  <a:gd name="T1" fmla="*/ 174 h 192"/>
                  <a:gd name="T2" fmla="*/ 175 w 193"/>
                  <a:gd name="T3" fmla="*/ 0 h 192"/>
                  <a:gd name="T4" fmla="*/ 193 w 193"/>
                  <a:gd name="T5" fmla="*/ 18 h 192"/>
                  <a:gd name="T6" fmla="*/ 18 w 193"/>
                  <a:gd name="T7" fmla="*/ 192 h 192"/>
                  <a:gd name="T8" fmla="*/ 0 w 193"/>
                  <a:gd name="T9" fmla="*/ 174 h 192"/>
                </a:gdLst>
                <a:ahLst/>
                <a:cxnLst>
                  <a:cxn ang="0">
                    <a:pos x="T0" y="T1"/>
                  </a:cxn>
                  <a:cxn ang="0">
                    <a:pos x="T2" y="T3"/>
                  </a:cxn>
                  <a:cxn ang="0">
                    <a:pos x="T4" y="T5"/>
                  </a:cxn>
                  <a:cxn ang="0">
                    <a:pos x="T6" y="T7"/>
                  </a:cxn>
                  <a:cxn ang="0">
                    <a:pos x="T8" y="T9"/>
                  </a:cxn>
                </a:cxnLst>
                <a:rect l="0" t="0" r="r" b="b"/>
                <a:pathLst>
                  <a:path w="193" h="192">
                    <a:moveTo>
                      <a:pt x="0" y="174"/>
                    </a:moveTo>
                    <a:lnTo>
                      <a:pt x="175" y="0"/>
                    </a:lnTo>
                    <a:lnTo>
                      <a:pt x="193" y="18"/>
                    </a:lnTo>
                    <a:lnTo>
                      <a:pt x="18" y="192"/>
                    </a:lnTo>
                    <a:lnTo>
                      <a:pt x="0" y="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6" name="Rectangle 30">
                <a:extLst>
                  <a:ext uri="{FF2B5EF4-FFF2-40B4-BE49-F238E27FC236}">
                    <a16:creationId xmlns:a16="http://schemas.microsoft.com/office/drawing/2014/main" id="{D8B6D61D-02FD-4326-9315-1DDAE1720BB0}"/>
                  </a:ext>
                </a:extLst>
              </p:cNvPr>
              <p:cNvSpPr>
                <a:spLocks noChangeArrowheads="1"/>
              </p:cNvSpPr>
              <p:nvPr/>
            </p:nvSpPr>
            <p:spPr bwMode="auto">
              <a:xfrm>
                <a:off x="1147763" y="2774950"/>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7" name="Freeform 31">
                <a:extLst>
                  <a:ext uri="{FF2B5EF4-FFF2-40B4-BE49-F238E27FC236}">
                    <a16:creationId xmlns:a16="http://schemas.microsoft.com/office/drawing/2014/main" id="{DDAC330D-5F0D-4AE3-8C70-260FD80571ED}"/>
                  </a:ext>
                </a:extLst>
              </p:cNvPr>
              <p:cNvSpPr>
                <a:spLocks/>
              </p:cNvSpPr>
              <p:nvPr/>
            </p:nvSpPr>
            <p:spPr bwMode="auto">
              <a:xfrm>
                <a:off x="1173163" y="2803525"/>
                <a:ext cx="306388" cy="306387"/>
              </a:xfrm>
              <a:custGeom>
                <a:avLst/>
                <a:gdLst>
                  <a:gd name="T0" fmla="*/ 175 w 193"/>
                  <a:gd name="T1" fmla="*/ 193 h 193"/>
                  <a:gd name="T2" fmla="*/ 0 w 193"/>
                  <a:gd name="T3" fmla="*/ 18 h 193"/>
                  <a:gd name="T4" fmla="*/ 18 w 193"/>
                  <a:gd name="T5" fmla="*/ 0 h 193"/>
                  <a:gd name="T6" fmla="*/ 193 w 193"/>
                  <a:gd name="T7" fmla="*/ 175 h 193"/>
                  <a:gd name="T8" fmla="*/ 175 w 193"/>
                  <a:gd name="T9" fmla="*/ 193 h 193"/>
                </a:gdLst>
                <a:ahLst/>
                <a:cxnLst>
                  <a:cxn ang="0">
                    <a:pos x="T0" y="T1"/>
                  </a:cxn>
                  <a:cxn ang="0">
                    <a:pos x="T2" y="T3"/>
                  </a:cxn>
                  <a:cxn ang="0">
                    <a:pos x="T4" y="T5"/>
                  </a:cxn>
                  <a:cxn ang="0">
                    <a:pos x="T6" y="T7"/>
                  </a:cxn>
                  <a:cxn ang="0">
                    <a:pos x="T8" y="T9"/>
                  </a:cxn>
                </a:cxnLst>
                <a:rect l="0" t="0" r="r" b="b"/>
                <a:pathLst>
                  <a:path w="193" h="193">
                    <a:moveTo>
                      <a:pt x="175" y="193"/>
                    </a:moveTo>
                    <a:lnTo>
                      <a:pt x="0" y="18"/>
                    </a:lnTo>
                    <a:lnTo>
                      <a:pt x="18" y="0"/>
                    </a:lnTo>
                    <a:lnTo>
                      <a:pt x="193" y="175"/>
                    </a:lnTo>
                    <a:lnTo>
                      <a:pt x="175"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8" name="Freeform 32">
                <a:extLst>
                  <a:ext uri="{FF2B5EF4-FFF2-40B4-BE49-F238E27FC236}">
                    <a16:creationId xmlns:a16="http://schemas.microsoft.com/office/drawing/2014/main" id="{CA0D0AFB-8533-4F11-A36B-7AABAD139318}"/>
                  </a:ext>
                </a:extLst>
              </p:cNvPr>
              <p:cNvSpPr>
                <a:spLocks/>
              </p:cNvSpPr>
              <p:nvPr/>
            </p:nvSpPr>
            <p:spPr bwMode="auto">
              <a:xfrm>
                <a:off x="1173163" y="2803525"/>
                <a:ext cx="306388" cy="306387"/>
              </a:xfrm>
              <a:custGeom>
                <a:avLst/>
                <a:gdLst>
                  <a:gd name="T0" fmla="*/ 0 w 193"/>
                  <a:gd name="T1" fmla="*/ 175 h 193"/>
                  <a:gd name="T2" fmla="*/ 175 w 193"/>
                  <a:gd name="T3" fmla="*/ 0 h 193"/>
                  <a:gd name="T4" fmla="*/ 193 w 193"/>
                  <a:gd name="T5" fmla="*/ 18 h 193"/>
                  <a:gd name="T6" fmla="*/ 18 w 193"/>
                  <a:gd name="T7" fmla="*/ 193 h 193"/>
                  <a:gd name="T8" fmla="*/ 0 w 193"/>
                  <a:gd name="T9" fmla="*/ 175 h 193"/>
                </a:gdLst>
                <a:ahLst/>
                <a:cxnLst>
                  <a:cxn ang="0">
                    <a:pos x="T0" y="T1"/>
                  </a:cxn>
                  <a:cxn ang="0">
                    <a:pos x="T2" y="T3"/>
                  </a:cxn>
                  <a:cxn ang="0">
                    <a:pos x="T4" y="T5"/>
                  </a:cxn>
                  <a:cxn ang="0">
                    <a:pos x="T6" y="T7"/>
                  </a:cxn>
                  <a:cxn ang="0">
                    <a:pos x="T8" y="T9"/>
                  </a:cxn>
                </a:cxnLst>
                <a:rect l="0" t="0" r="r" b="b"/>
                <a:pathLst>
                  <a:path w="193" h="193">
                    <a:moveTo>
                      <a:pt x="0" y="175"/>
                    </a:moveTo>
                    <a:lnTo>
                      <a:pt x="175" y="0"/>
                    </a:lnTo>
                    <a:lnTo>
                      <a:pt x="193" y="18"/>
                    </a:lnTo>
                    <a:lnTo>
                      <a:pt x="18" y="193"/>
                    </a:lnTo>
                    <a:lnTo>
                      <a:pt x="0"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9" name="Rectangle 33">
                <a:extLst>
                  <a:ext uri="{FF2B5EF4-FFF2-40B4-BE49-F238E27FC236}">
                    <a16:creationId xmlns:a16="http://schemas.microsoft.com/office/drawing/2014/main" id="{1D785D20-F3DF-440C-ABAD-AD80EF55E6A7}"/>
                  </a:ext>
                </a:extLst>
              </p:cNvPr>
              <p:cNvSpPr>
                <a:spLocks noChangeArrowheads="1"/>
              </p:cNvSpPr>
              <p:nvPr/>
            </p:nvSpPr>
            <p:spPr bwMode="auto">
              <a:xfrm>
                <a:off x="1179513" y="919163"/>
                <a:ext cx="44450" cy="9810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0" name="Rectangle 34">
                <a:extLst>
                  <a:ext uri="{FF2B5EF4-FFF2-40B4-BE49-F238E27FC236}">
                    <a16:creationId xmlns:a16="http://schemas.microsoft.com/office/drawing/2014/main" id="{E7B08773-3F97-4C1D-9C32-0247D937A920}"/>
                  </a:ext>
                </a:extLst>
              </p:cNvPr>
              <p:cNvSpPr>
                <a:spLocks noChangeArrowheads="1"/>
              </p:cNvSpPr>
              <p:nvPr/>
            </p:nvSpPr>
            <p:spPr bwMode="auto">
              <a:xfrm>
                <a:off x="1412875" y="919163"/>
                <a:ext cx="53975" cy="9810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1" name="Rectangle 35">
                <a:extLst>
                  <a:ext uri="{FF2B5EF4-FFF2-40B4-BE49-F238E27FC236}">
                    <a16:creationId xmlns:a16="http://schemas.microsoft.com/office/drawing/2014/main" id="{D24FDC3F-753E-474C-B63D-DED48EC5F2B0}"/>
                  </a:ext>
                </a:extLst>
              </p:cNvPr>
              <p:cNvSpPr>
                <a:spLocks noChangeArrowheads="1"/>
              </p:cNvSpPr>
              <p:nvPr/>
            </p:nvSpPr>
            <p:spPr bwMode="auto">
              <a:xfrm>
                <a:off x="1179513" y="915988"/>
                <a:ext cx="2746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2" name="Freeform 36">
                <a:extLst>
                  <a:ext uri="{FF2B5EF4-FFF2-40B4-BE49-F238E27FC236}">
                    <a16:creationId xmlns:a16="http://schemas.microsoft.com/office/drawing/2014/main" id="{51858831-C9FA-441F-98C3-2CBBED504ADA}"/>
                  </a:ext>
                </a:extLst>
              </p:cNvPr>
              <p:cNvSpPr>
                <a:spLocks/>
              </p:cNvSpPr>
              <p:nvPr/>
            </p:nvSpPr>
            <p:spPr bwMode="auto">
              <a:xfrm>
                <a:off x="1198563" y="938213"/>
                <a:ext cx="236538" cy="234950"/>
              </a:xfrm>
              <a:custGeom>
                <a:avLst/>
                <a:gdLst>
                  <a:gd name="T0" fmla="*/ 135 w 149"/>
                  <a:gd name="T1" fmla="*/ 148 h 148"/>
                  <a:gd name="T2" fmla="*/ 0 w 149"/>
                  <a:gd name="T3" fmla="*/ 14 h 148"/>
                  <a:gd name="T4" fmla="*/ 14 w 149"/>
                  <a:gd name="T5" fmla="*/ 0 h 148"/>
                  <a:gd name="T6" fmla="*/ 149 w 149"/>
                  <a:gd name="T7" fmla="*/ 134 h 148"/>
                  <a:gd name="T8" fmla="*/ 135 w 149"/>
                  <a:gd name="T9" fmla="*/ 148 h 148"/>
                </a:gdLst>
                <a:ahLst/>
                <a:cxnLst>
                  <a:cxn ang="0">
                    <a:pos x="T0" y="T1"/>
                  </a:cxn>
                  <a:cxn ang="0">
                    <a:pos x="T2" y="T3"/>
                  </a:cxn>
                  <a:cxn ang="0">
                    <a:pos x="T4" y="T5"/>
                  </a:cxn>
                  <a:cxn ang="0">
                    <a:pos x="T6" y="T7"/>
                  </a:cxn>
                  <a:cxn ang="0">
                    <a:pos x="T8" y="T9"/>
                  </a:cxn>
                </a:cxnLst>
                <a:rect l="0" t="0" r="r" b="b"/>
                <a:pathLst>
                  <a:path w="149" h="148">
                    <a:moveTo>
                      <a:pt x="135" y="148"/>
                    </a:moveTo>
                    <a:lnTo>
                      <a:pt x="0" y="14"/>
                    </a:lnTo>
                    <a:lnTo>
                      <a:pt x="14" y="0"/>
                    </a:lnTo>
                    <a:lnTo>
                      <a:pt x="149" y="134"/>
                    </a:lnTo>
                    <a:lnTo>
                      <a:pt x="135" y="1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3" name="Freeform 37">
                <a:extLst>
                  <a:ext uri="{FF2B5EF4-FFF2-40B4-BE49-F238E27FC236}">
                    <a16:creationId xmlns:a16="http://schemas.microsoft.com/office/drawing/2014/main" id="{23317F6A-8A82-4B2D-B7A8-BE8EC7184B18}"/>
                  </a:ext>
                </a:extLst>
              </p:cNvPr>
              <p:cNvSpPr>
                <a:spLocks/>
              </p:cNvSpPr>
              <p:nvPr/>
            </p:nvSpPr>
            <p:spPr bwMode="auto">
              <a:xfrm>
                <a:off x="1198563" y="938213"/>
                <a:ext cx="236538" cy="234950"/>
              </a:xfrm>
              <a:custGeom>
                <a:avLst/>
                <a:gdLst>
                  <a:gd name="T0" fmla="*/ 0 w 149"/>
                  <a:gd name="T1" fmla="*/ 134 h 148"/>
                  <a:gd name="T2" fmla="*/ 135 w 149"/>
                  <a:gd name="T3" fmla="*/ 0 h 148"/>
                  <a:gd name="T4" fmla="*/ 149 w 149"/>
                  <a:gd name="T5" fmla="*/ 14 h 148"/>
                  <a:gd name="T6" fmla="*/ 14 w 149"/>
                  <a:gd name="T7" fmla="*/ 148 h 148"/>
                  <a:gd name="T8" fmla="*/ 0 w 149"/>
                  <a:gd name="T9" fmla="*/ 134 h 148"/>
                </a:gdLst>
                <a:ahLst/>
                <a:cxnLst>
                  <a:cxn ang="0">
                    <a:pos x="T0" y="T1"/>
                  </a:cxn>
                  <a:cxn ang="0">
                    <a:pos x="T2" y="T3"/>
                  </a:cxn>
                  <a:cxn ang="0">
                    <a:pos x="T4" y="T5"/>
                  </a:cxn>
                  <a:cxn ang="0">
                    <a:pos x="T6" y="T7"/>
                  </a:cxn>
                  <a:cxn ang="0">
                    <a:pos x="T8" y="T9"/>
                  </a:cxn>
                </a:cxnLst>
                <a:rect l="0" t="0" r="r" b="b"/>
                <a:pathLst>
                  <a:path w="149" h="148">
                    <a:moveTo>
                      <a:pt x="0" y="134"/>
                    </a:moveTo>
                    <a:lnTo>
                      <a:pt x="135" y="0"/>
                    </a:lnTo>
                    <a:lnTo>
                      <a:pt x="149" y="14"/>
                    </a:lnTo>
                    <a:lnTo>
                      <a:pt x="14" y="148"/>
                    </a:lnTo>
                    <a:lnTo>
                      <a:pt x="0"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4" name="Rectangle 38">
                <a:extLst>
                  <a:ext uri="{FF2B5EF4-FFF2-40B4-BE49-F238E27FC236}">
                    <a16:creationId xmlns:a16="http://schemas.microsoft.com/office/drawing/2014/main" id="{5AD86CA5-5F19-4CCA-9619-A95B3B8038CA}"/>
                  </a:ext>
                </a:extLst>
              </p:cNvPr>
              <p:cNvSpPr>
                <a:spLocks noChangeArrowheads="1"/>
              </p:cNvSpPr>
              <p:nvPr/>
            </p:nvSpPr>
            <p:spPr bwMode="auto">
              <a:xfrm>
                <a:off x="1179513" y="1141413"/>
                <a:ext cx="2746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5" name="Freeform 39">
                <a:extLst>
                  <a:ext uri="{FF2B5EF4-FFF2-40B4-BE49-F238E27FC236}">
                    <a16:creationId xmlns:a16="http://schemas.microsoft.com/office/drawing/2014/main" id="{AAEF0ABD-8D7E-4FC0-976D-08DB3465F958}"/>
                  </a:ext>
                </a:extLst>
              </p:cNvPr>
              <p:cNvSpPr>
                <a:spLocks/>
              </p:cNvSpPr>
              <p:nvPr/>
            </p:nvSpPr>
            <p:spPr bwMode="auto">
              <a:xfrm>
                <a:off x="1198563" y="1160463"/>
                <a:ext cx="236538" cy="236537"/>
              </a:xfrm>
              <a:custGeom>
                <a:avLst/>
                <a:gdLst>
                  <a:gd name="T0" fmla="*/ 135 w 149"/>
                  <a:gd name="T1" fmla="*/ 149 h 149"/>
                  <a:gd name="T2" fmla="*/ 0 w 149"/>
                  <a:gd name="T3" fmla="*/ 14 h 149"/>
                  <a:gd name="T4" fmla="*/ 14 w 149"/>
                  <a:gd name="T5" fmla="*/ 0 h 149"/>
                  <a:gd name="T6" fmla="*/ 149 w 149"/>
                  <a:gd name="T7" fmla="*/ 135 h 149"/>
                  <a:gd name="T8" fmla="*/ 135 w 149"/>
                  <a:gd name="T9" fmla="*/ 149 h 149"/>
                </a:gdLst>
                <a:ahLst/>
                <a:cxnLst>
                  <a:cxn ang="0">
                    <a:pos x="T0" y="T1"/>
                  </a:cxn>
                  <a:cxn ang="0">
                    <a:pos x="T2" y="T3"/>
                  </a:cxn>
                  <a:cxn ang="0">
                    <a:pos x="T4" y="T5"/>
                  </a:cxn>
                  <a:cxn ang="0">
                    <a:pos x="T6" y="T7"/>
                  </a:cxn>
                  <a:cxn ang="0">
                    <a:pos x="T8" y="T9"/>
                  </a:cxn>
                </a:cxnLst>
                <a:rect l="0" t="0" r="r" b="b"/>
                <a:pathLst>
                  <a:path w="149" h="149">
                    <a:moveTo>
                      <a:pt x="135" y="149"/>
                    </a:moveTo>
                    <a:lnTo>
                      <a:pt x="0" y="14"/>
                    </a:lnTo>
                    <a:lnTo>
                      <a:pt x="14" y="0"/>
                    </a:lnTo>
                    <a:lnTo>
                      <a:pt x="149" y="135"/>
                    </a:lnTo>
                    <a:lnTo>
                      <a:pt x="135"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6" name="Freeform 40">
                <a:extLst>
                  <a:ext uri="{FF2B5EF4-FFF2-40B4-BE49-F238E27FC236}">
                    <a16:creationId xmlns:a16="http://schemas.microsoft.com/office/drawing/2014/main" id="{046A9B02-5D44-49BB-AB16-98F0D1E40A94}"/>
                  </a:ext>
                </a:extLst>
              </p:cNvPr>
              <p:cNvSpPr>
                <a:spLocks/>
              </p:cNvSpPr>
              <p:nvPr/>
            </p:nvSpPr>
            <p:spPr bwMode="auto">
              <a:xfrm>
                <a:off x="1198563" y="1160463"/>
                <a:ext cx="236538" cy="236537"/>
              </a:xfrm>
              <a:custGeom>
                <a:avLst/>
                <a:gdLst>
                  <a:gd name="T0" fmla="*/ 0 w 149"/>
                  <a:gd name="T1" fmla="*/ 135 h 149"/>
                  <a:gd name="T2" fmla="*/ 135 w 149"/>
                  <a:gd name="T3" fmla="*/ 0 h 149"/>
                  <a:gd name="T4" fmla="*/ 149 w 149"/>
                  <a:gd name="T5" fmla="*/ 14 h 149"/>
                  <a:gd name="T6" fmla="*/ 14 w 149"/>
                  <a:gd name="T7" fmla="*/ 149 h 149"/>
                  <a:gd name="T8" fmla="*/ 0 w 149"/>
                  <a:gd name="T9" fmla="*/ 135 h 149"/>
                </a:gdLst>
                <a:ahLst/>
                <a:cxnLst>
                  <a:cxn ang="0">
                    <a:pos x="T0" y="T1"/>
                  </a:cxn>
                  <a:cxn ang="0">
                    <a:pos x="T2" y="T3"/>
                  </a:cxn>
                  <a:cxn ang="0">
                    <a:pos x="T4" y="T5"/>
                  </a:cxn>
                  <a:cxn ang="0">
                    <a:pos x="T6" y="T7"/>
                  </a:cxn>
                  <a:cxn ang="0">
                    <a:pos x="T8" y="T9"/>
                  </a:cxn>
                </a:cxnLst>
                <a:rect l="0" t="0" r="r" b="b"/>
                <a:pathLst>
                  <a:path w="149" h="149">
                    <a:moveTo>
                      <a:pt x="0" y="135"/>
                    </a:moveTo>
                    <a:lnTo>
                      <a:pt x="135" y="0"/>
                    </a:lnTo>
                    <a:lnTo>
                      <a:pt x="149" y="14"/>
                    </a:lnTo>
                    <a:lnTo>
                      <a:pt x="14" y="149"/>
                    </a:lnTo>
                    <a:lnTo>
                      <a:pt x="0"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7" name="Rectangle 41">
                <a:extLst>
                  <a:ext uri="{FF2B5EF4-FFF2-40B4-BE49-F238E27FC236}">
                    <a16:creationId xmlns:a16="http://schemas.microsoft.com/office/drawing/2014/main" id="{5FD08D3B-6026-4A20-B7DD-425736BF599D}"/>
                  </a:ext>
                </a:extLst>
              </p:cNvPr>
              <p:cNvSpPr>
                <a:spLocks noChangeArrowheads="1"/>
              </p:cNvSpPr>
              <p:nvPr/>
            </p:nvSpPr>
            <p:spPr bwMode="auto">
              <a:xfrm>
                <a:off x="1179513" y="1365250"/>
                <a:ext cx="2746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8" name="Freeform 42">
                <a:extLst>
                  <a:ext uri="{FF2B5EF4-FFF2-40B4-BE49-F238E27FC236}">
                    <a16:creationId xmlns:a16="http://schemas.microsoft.com/office/drawing/2014/main" id="{6BA054D8-5DDF-46DE-A515-0C5B18954FA1}"/>
                  </a:ext>
                </a:extLst>
              </p:cNvPr>
              <p:cNvSpPr>
                <a:spLocks/>
              </p:cNvSpPr>
              <p:nvPr/>
            </p:nvSpPr>
            <p:spPr bwMode="auto">
              <a:xfrm>
                <a:off x="1198563" y="1387475"/>
                <a:ext cx="236538" cy="231775"/>
              </a:xfrm>
              <a:custGeom>
                <a:avLst/>
                <a:gdLst>
                  <a:gd name="T0" fmla="*/ 135 w 149"/>
                  <a:gd name="T1" fmla="*/ 146 h 146"/>
                  <a:gd name="T2" fmla="*/ 0 w 149"/>
                  <a:gd name="T3" fmla="*/ 12 h 146"/>
                  <a:gd name="T4" fmla="*/ 14 w 149"/>
                  <a:gd name="T5" fmla="*/ 0 h 146"/>
                  <a:gd name="T6" fmla="*/ 149 w 149"/>
                  <a:gd name="T7" fmla="*/ 134 h 146"/>
                  <a:gd name="T8" fmla="*/ 135 w 149"/>
                  <a:gd name="T9" fmla="*/ 146 h 146"/>
                </a:gdLst>
                <a:ahLst/>
                <a:cxnLst>
                  <a:cxn ang="0">
                    <a:pos x="T0" y="T1"/>
                  </a:cxn>
                  <a:cxn ang="0">
                    <a:pos x="T2" y="T3"/>
                  </a:cxn>
                  <a:cxn ang="0">
                    <a:pos x="T4" y="T5"/>
                  </a:cxn>
                  <a:cxn ang="0">
                    <a:pos x="T6" y="T7"/>
                  </a:cxn>
                  <a:cxn ang="0">
                    <a:pos x="T8" y="T9"/>
                  </a:cxn>
                </a:cxnLst>
                <a:rect l="0" t="0" r="r" b="b"/>
                <a:pathLst>
                  <a:path w="149" h="146">
                    <a:moveTo>
                      <a:pt x="135" y="146"/>
                    </a:moveTo>
                    <a:lnTo>
                      <a:pt x="0" y="12"/>
                    </a:lnTo>
                    <a:lnTo>
                      <a:pt x="14" y="0"/>
                    </a:lnTo>
                    <a:lnTo>
                      <a:pt x="149" y="134"/>
                    </a:lnTo>
                    <a:lnTo>
                      <a:pt x="135" y="1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9" name="Freeform 43">
                <a:extLst>
                  <a:ext uri="{FF2B5EF4-FFF2-40B4-BE49-F238E27FC236}">
                    <a16:creationId xmlns:a16="http://schemas.microsoft.com/office/drawing/2014/main" id="{2DDE8877-5B22-4BC3-ABE9-31B3BE2A41F4}"/>
                  </a:ext>
                </a:extLst>
              </p:cNvPr>
              <p:cNvSpPr>
                <a:spLocks/>
              </p:cNvSpPr>
              <p:nvPr/>
            </p:nvSpPr>
            <p:spPr bwMode="auto">
              <a:xfrm>
                <a:off x="1198563" y="1387475"/>
                <a:ext cx="236538" cy="231775"/>
              </a:xfrm>
              <a:custGeom>
                <a:avLst/>
                <a:gdLst>
                  <a:gd name="T0" fmla="*/ 0 w 149"/>
                  <a:gd name="T1" fmla="*/ 134 h 146"/>
                  <a:gd name="T2" fmla="*/ 135 w 149"/>
                  <a:gd name="T3" fmla="*/ 0 h 146"/>
                  <a:gd name="T4" fmla="*/ 149 w 149"/>
                  <a:gd name="T5" fmla="*/ 12 h 146"/>
                  <a:gd name="T6" fmla="*/ 14 w 149"/>
                  <a:gd name="T7" fmla="*/ 146 h 146"/>
                  <a:gd name="T8" fmla="*/ 0 w 149"/>
                  <a:gd name="T9" fmla="*/ 134 h 146"/>
                </a:gdLst>
                <a:ahLst/>
                <a:cxnLst>
                  <a:cxn ang="0">
                    <a:pos x="T0" y="T1"/>
                  </a:cxn>
                  <a:cxn ang="0">
                    <a:pos x="T2" y="T3"/>
                  </a:cxn>
                  <a:cxn ang="0">
                    <a:pos x="T4" y="T5"/>
                  </a:cxn>
                  <a:cxn ang="0">
                    <a:pos x="T6" y="T7"/>
                  </a:cxn>
                  <a:cxn ang="0">
                    <a:pos x="T8" y="T9"/>
                  </a:cxn>
                </a:cxnLst>
                <a:rect l="0" t="0" r="r" b="b"/>
                <a:pathLst>
                  <a:path w="149" h="146">
                    <a:moveTo>
                      <a:pt x="0" y="134"/>
                    </a:moveTo>
                    <a:lnTo>
                      <a:pt x="135" y="0"/>
                    </a:lnTo>
                    <a:lnTo>
                      <a:pt x="149" y="12"/>
                    </a:lnTo>
                    <a:lnTo>
                      <a:pt x="14" y="146"/>
                    </a:lnTo>
                    <a:lnTo>
                      <a:pt x="0"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0" name="Rectangle 44">
                <a:extLst>
                  <a:ext uri="{FF2B5EF4-FFF2-40B4-BE49-F238E27FC236}">
                    <a16:creationId xmlns:a16="http://schemas.microsoft.com/office/drawing/2014/main" id="{76BA7017-6354-4545-A7A3-59FF4879599C}"/>
                  </a:ext>
                </a:extLst>
              </p:cNvPr>
              <p:cNvSpPr>
                <a:spLocks noChangeArrowheads="1"/>
              </p:cNvSpPr>
              <p:nvPr/>
            </p:nvSpPr>
            <p:spPr bwMode="auto">
              <a:xfrm>
                <a:off x="1179513" y="1590675"/>
                <a:ext cx="27463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1" name="Freeform 45">
                <a:extLst>
                  <a:ext uri="{FF2B5EF4-FFF2-40B4-BE49-F238E27FC236}">
                    <a16:creationId xmlns:a16="http://schemas.microsoft.com/office/drawing/2014/main" id="{37938560-1DB8-46B8-B6FC-D069CE593DCE}"/>
                  </a:ext>
                </a:extLst>
              </p:cNvPr>
              <p:cNvSpPr>
                <a:spLocks/>
              </p:cNvSpPr>
              <p:nvPr/>
            </p:nvSpPr>
            <p:spPr bwMode="auto">
              <a:xfrm>
                <a:off x="1198563" y="1609725"/>
                <a:ext cx="236538" cy="236537"/>
              </a:xfrm>
              <a:custGeom>
                <a:avLst/>
                <a:gdLst>
                  <a:gd name="T0" fmla="*/ 135 w 149"/>
                  <a:gd name="T1" fmla="*/ 149 h 149"/>
                  <a:gd name="T2" fmla="*/ 0 w 149"/>
                  <a:gd name="T3" fmla="*/ 14 h 149"/>
                  <a:gd name="T4" fmla="*/ 14 w 149"/>
                  <a:gd name="T5" fmla="*/ 0 h 149"/>
                  <a:gd name="T6" fmla="*/ 149 w 149"/>
                  <a:gd name="T7" fmla="*/ 135 h 149"/>
                  <a:gd name="T8" fmla="*/ 135 w 149"/>
                  <a:gd name="T9" fmla="*/ 149 h 149"/>
                </a:gdLst>
                <a:ahLst/>
                <a:cxnLst>
                  <a:cxn ang="0">
                    <a:pos x="T0" y="T1"/>
                  </a:cxn>
                  <a:cxn ang="0">
                    <a:pos x="T2" y="T3"/>
                  </a:cxn>
                  <a:cxn ang="0">
                    <a:pos x="T4" y="T5"/>
                  </a:cxn>
                  <a:cxn ang="0">
                    <a:pos x="T6" y="T7"/>
                  </a:cxn>
                  <a:cxn ang="0">
                    <a:pos x="T8" y="T9"/>
                  </a:cxn>
                </a:cxnLst>
                <a:rect l="0" t="0" r="r" b="b"/>
                <a:pathLst>
                  <a:path w="149" h="149">
                    <a:moveTo>
                      <a:pt x="135" y="149"/>
                    </a:moveTo>
                    <a:lnTo>
                      <a:pt x="0" y="14"/>
                    </a:lnTo>
                    <a:lnTo>
                      <a:pt x="14" y="0"/>
                    </a:lnTo>
                    <a:lnTo>
                      <a:pt x="149" y="135"/>
                    </a:lnTo>
                    <a:lnTo>
                      <a:pt x="135"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2" name="Freeform 46">
                <a:extLst>
                  <a:ext uri="{FF2B5EF4-FFF2-40B4-BE49-F238E27FC236}">
                    <a16:creationId xmlns:a16="http://schemas.microsoft.com/office/drawing/2014/main" id="{AE571E95-3862-4D77-9CAD-011A09869F66}"/>
                  </a:ext>
                </a:extLst>
              </p:cNvPr>
              <p:cNvSpPr>
                <a:spLocks/>
              </p:cNvSpPr>
              <p:nvPr/>
            </p:nvSpPr>
            <p:spPr bwMode="auto">
              <a:xfrm>
                <a:off x="1198563" y="1609725"/>
                <a:ext cx="236538" cy="236537"/>
              </a:xfrm>
              <a:custGeom>
                <a:avLst/>
                <a:gdLst>
                  <a:gd name="T0" fmla="*/ 0 w 149"/>
                  <a:gd name="T1" fmla="*/ 135 h 149"/>
                  <a:gd name="T2" fmla="*/ 135 w 149"/>
                  <a:gd name="T3" fmla="*/ 0 h 149"/>
                  <a:gd name="T4" fmla="*/ 149 w 149"/>
                  <a:gd name="T5" fmla="*/ 14 h 149"/>
                  <a:gd name="T6" fmla="*/ 14 w 149"/>
                  <a:gd name="T7" fmla="*/ 149 h 149"/>
                  <a:gd name="T8" fmla="*/ 0 w 149"/>
                  <a:gd name="T9" fmla="*/ 135 h 149"/>
                </a:gdLst>
                <a:ahLst/>
                <a:cxnLst>
                  <a:cxn ang="0">
                    <a:pos x="T0" y="T1"/>
                  </a:cxn>
                  <a:cxn ang="0">
                    <a:pos x="T2" y="T3"/>
                  </a:cxn>
                  <a:cxn ang="0">
                    <a:pos x="T4" y="T5"/>
                  </a:cxn>
                  <a:cxn ang="0">
                    <a:pos x="T6" y="T7"/>
                  </a:cxn>
                  <a:cxn ang="0">
                    <a:pos x="T8" y="T9"/>
                  </a:cxn>
                </a:cxnLst>
                <a:rect l="0" t="0" r="r" b="b"/>
                <a:pathLst>
                  <a:path w="149" h="149">
                    <a:moveTo>
                      <a:pt x="0" y="135"/>
                    </a:moveTo>
                    <a:lnTo>
                      <a:pt x="135" y="0"/>
                    </a:lnTo>
                    <a:lnTo>
                      <a:pt x="149" y="14"/>
                    </a:lnTo>
                    <a:lnTo>
                      <a:pt x="14" y="149"/>
                    </a:lnTo>
                    <a:lnTo>
                      <a:pt x="0"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3" name="Rectangle 47">
                <a:extLst>
                  <a:ext uri="{FF2B5EF4-FFF2-40B4-BE49-F238E27FC236}">
                    <a16:creationId xmlns:a16="http://schemas.microsoft.com/office/drawing/2014/main" id="{8FCEEE96-0EAD-4D9D-9EE9-8C4D69353010}"/>
                  </a:ext>
                </a:extLst>
              </p:cNvPr>
              <p:cNvSpPr>
                <a:spLocks noChangeArrowheads="1"/>
              </p:cNvSpPr>
              <p:nvPr/>
            </p:nvSpPr>
            <p:spPr bwMode="auto">
              <a:xfrm>
                <a:off x="1182688" y="217488"/>
                <a:ext cx="44450" cy="7461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4" name="Rectangle 48">
                <a:extLst>
                  <a:ext uri="{FF2B5EF4-FFF2-40B4-BE49-F238E27FC236}">
                    <a16:creationId xmlns:a16="http://schemas.microsoft.com/office/drawing/2014/main" id="{0AAF2469-20DA-4B93-B430-CFD9E3981AB8}"/>
                  </a:ext>
                </a:extLst>
              </p:cNvPr>
              <p:cNvSpPr>
                <a:spLocks noChangeArrowheads="1"/>
              </p:cNvSpPr>
              <p:nvPr/>
            </p:nvSpPr>
            <p:spPr bwMode="auto">
              <a:xfrm>
                <a:off x="1416050" y="217488"/>
                <a:ext cx="53975" cy="7461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5" name="Freeform 49">
                <a:extLst>
                  <a:ext uri="{FF2B5EF4-FFF2-40B4-BE49-F238E27FC236}">
                    <a16:creationId xmlns:a16="http://schemas.microsoft.com/office/drawing/2014/main" id="{8C0F77ED-B6C5-4698-999B-9978132207F2}"/>
                  </a:ext>
                </a:extLst>
              </p:cNvPr>
              <p:cNvSpPr>
                <a:spLocks/>
              </p:cNvSpPr>
              <p:nvPr/>
            </p:nvSpPr>
            <p:spPr bwMode="auto">
              <a:xfrm>
                <a:off x="1182688" y="65088"/>
                <a:ext cx="287338" cy="188912"/>
              </a:xfrm>
              <a:custGeom>
                <a:avLst/>
                <a:gdLst>
                  <a:gd name="T0" fmla="*/ 181 w 181"/>
                  <a:gd name="T1" fmla="*/ 119 h 119"/>
                  <a:gd name="T2" fmla="*/ 0 w 181"/>
                  <a:gd name="T3" fmla="*/ 119 h 119"/>
                  <a:gd name="T4" fmla="*/ 0 w 181"/>
                  <a:gd name="T5" fmla="*/ 80 h 119"/>
                  <a:gd name="T6" fmla="*/ 86 w 181"/>
                  <a:gd name="T7" fmla="*/ 0 h 119"/>
                  <a:gd name="T8" fmla="*/ 181 w 181"/>
                  <a:gd name="T9" fmla="*/ 26 h 119"/>
                  <a:gd name="T10" fmla="*/ 181 w 181"/>
                  <a:gd name="T11" fmla="*/ 119 h 119"/>
                </a:gdLst>
                <a:ahLst/>
                <a:cxnLst>
                  <a:cxn ang="0">
                    <a:pos x="T0" y="T1"/>
                  </a:cxn>
                  <a:cxn ang="0">
                    <a:pos x="T2" y="T3"/>
                  </a:cxn>
                  <a:cxn ang="0">
                    <a:pos x="T4" y="T5"/>
                  </a:cxn>
                  <a:cxn ang="0">
                    <a:pos x="T6" y="T7"/>
                  </a:cxn>
                  <a:cxn ang="0">
                    <a:pos x="T8" y="T9"/>
                  </a:cxn>
                  <a:cxn ang="0">
                    <a:pos x="T10" y="T11"/>
                  </a:cxn>
                </a:cxnLst>
                <a:rect l="0" t="0" r="r" b="b"/>
                <a:pathLst>
                  <a:path w="181" h="119">
                    <a:moveTo>
                      <a:pt x="181" y="119"/>
                    </a:moveTo>
                    <a:lnTo>
                      <a:pt x="0" y="119"/>
                    </a:lnTo>
                    <a:lnTo>
                      <a:pt x="0" y="80"/>
                    </a:lnTo>
                    <a:lnTo>
                      <a:pt x="86" y="0"/>
                    </a:lnTo>
                    <a:lnTo>
                      <a:pt x="181" y="26"/>
                    </a:lnTo>
                    <a:lnTo>
                      <a:pt x="181"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6" name="Freeform 50">
                <a:extLst>
                  <a:ext uri="{FF2B5EF4-FFF2-40B4-BE49-F238E27FC236}">
                    <a16:creationId xmlns:a16="http://schemas.microsoft.com/office/drawing/2014/main" id="{9D57B1CA-3D19-4B49-9DE2-CA9EE51556DB}"/>
                  </a:ext>
                </a:extLst>
              </p:cNvPr>
              <p:cNvSpPr>
                <a:spLocks/>
              </p:cNvSpPr>
              <p:nvPr/>
            </p:nvSpPr>
            <p:spPr bwMode="auto">
              <a:xfrm>
                <a:off x="1201738" y="227013"/>
                <a:ext cx="236538" cy="236537"/>
              </a:xfrm>
              <a:custGeom>
                <a:avLst/>
                <a:gdLst>
                  <a:gd name="T0" fmla="*/ 135 w 149"/>
                  <a:gd name="T1" fmla="*/ 149 h 149"/>
                  <a:gd name="T2" fmla="*/ 0 w 149"/>
                  <a:gd name="T3" fmla="*/ 15 h 149"/>
                  <a:gd name="T4" fmla="*/ 14 w 149"/>
                  <a:gd name="T5" fmla="*/ 0 h 149"/>
                  <a:gd name="T6" fmla="*/ 149 w 149"/>
                  <a:gd name="T7" fmla="*/ 135 h 149"/>
                  <a:gd name="T8" fmla="*/ 135 w 149"/>
                  <a:gd name="T9" fmla="*/ 149 h 149"/>
                </a:gdLst>
                <a:ahLst/>
                <a:cxnLst>
                  <a:cxn ang="0">
                    <a:pos x="T0" y="T1"/>
                  </a:cxn>
                  <a:cxn ang="0">
                    <a:pos x="T2" y="T3"/>
                  </a:cxn>
                  <a:cxn ang="0">
                    <a:pos x="T4" y="T5"/>
                  </a:cxn>
                  <a:cxn ang="0">
                    <a:pos x="T6" y="T7"/>
                  </a:cxn>
                  <a:cxn ang="0">
                    <a:pos x="T8" y="T9"/>
                  </a:cxn>
                </a:cxnLst>
                <a:rect l="0" t="0" r="r" b="b"/>
                <a:pathLst>
                  <a:path w="149" h="149">
                    <a:moveTo>
                      <a:pt x="135" y="149"/>
                    </a:moveTo>
                    <a:lnTo>
                      <a:pt x="0" y="15"/>
                    </a:lnTo>
                    <a:lnTo>
                      <a:pt x="14" y="0"/>
                    </a:lnTo>
                    <a:lnTo>
                      <a:pt x="149" y="135"/>
                    </a:lnTo>
                    <a:lnTo>
                      <a:pt x="135"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7" name="Freeform 51">
                <a:extLst>
                  <a:ext uri="{FF2B5EF4-FFF2-40B4-BE49-F238E27FC236}">
                    <a16:creationId xmlns:a16="http://schemas.microsoft.com/office/drawing/2014/main" id="{EC7CCA3E-A9F6-4496-96E4-1BE6FFFB11DF}"/>
                  </a:ext>
                </a:extLst>
              </p:cNvPr>
              <p:cNvSpPr>
                <a:spLocks/>
              </p:cNvSpPr>
              <p:nvPr/>
            </p:nvSpPr>
            <p:spPr bwMode="auto">
              <a:xfrm>
                <a:off x="1201738" y="227013"/>
                <a:ext cx="236538" cy="236537"/>
              </a:xfrm>
              <a:custGeom>
                <a:avLst/>
                <a:gdLst>
                  <a:gd name="T0" fmla="*/ 0 w 149"/>
                  <a:gd name="T1" fmla="*/ 135 h 149"/>
                  <a:gd name="T2" fmla="*/ 135 w 149"/>
                  <a:gd name="T3" fmla="*/ 0 h 149"/>
                  <a:gd name="T4" fmla="*/ 149 w 149"/>
                  <a:gd name="T5" fmla="*/ 15 h 149"/>
                  <a:gd name="T6" fmla="*/ 14 w 149"/>
                  <a:gd name="T7" fmla="*/ 149 h 149"/>
                  <a:gd name="T8" fmla="*/ 0 w 149"/>
                  <a:gd name="T9" fmla="*/ 135 h 149"/>
                </a:gdLst>
                <a:ahLst/>
                <a:cxnLst>
                  <a:cxn ang="0">
                    <a:pos x="T0" y="T1"/>
                  </a:cxn>
                  <a:cxn ang="0">
                    <a:pos x="T2" y="T3"/>
                  </a:cxn>
                  <a:cxn ang="0">
                    <a:pos x="T4" y="T5"/>
                  </a:cxn>
                  <a:cxn ang="0">
                    <a:pos x="T6" y="T7"/>
                  </a:cxn>
                  <a:cxn ang="0">
                    <a:pos x="T8" y="T9"/>
                  </a:cxn>
                </a:cxnLst>
                <a:rect l="0" t="0" r="r" b="b"/>
                <a:pathLst>
                  <a:path w="149" h="149">
                    <a:moveTo>
                      <a:pt x="0" y="135"/>
                    </a:moveTo>
                    <a:lnTo>
                      <a:pt x="135" y="0"/>
                    </a:lnTo>
                    <a:lnTo>
                      <a:pt x="149" y="15"/>
                    </a:lnTo>
                    <a:lnTo>
                      <a:pt x="14" y="149"/>
                    </a:lnTo>
                    <a:lnTo>
                      <a:pt x="0"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8" name="Rectangle 52">
                <a:extLst>
                  <a:ext uri="{FF2B5EF4-FFF2-40B4-BE49-F238E27FC236}">
                    <a16:creationId xmlns:a16="http://schemas.microsoft.com/office/drawing/2014/main" id="{1A70665D-DA52-4A40-B262-CD064C33352F}"/>
                  </a:ext>
                </a:extLst>
              </p:cNvPr>
              <p:cNvSpPr>
                <a:spLocks noChangeArrowheads="1"/>
              </p:cNvSpPr>
              <p:nvPr/>
            </p:nvSpPr>
            <p:spPr bwMode="auto">
              <a:xfrm>
                <a:off x="1182688" y="431800"/>
                <a:ext cx="2746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9" name="Freeform 53">
                <a:extLst>
                  <a:ext uri="{FF2B5EF4-FFF2-40B4-BE49-F238E27FC236}">
                    <a16:creationId xmlns:a16="http://schemas.microsoft.com/office/drawing/2014/main" id="{994CAC49-6F7E-45D8-8D7E-34F8BEE1C06F}"/>
                  </a:ext>
                </a:extLst>
              </p:cNvPr>
              <p:cNvSpPr>
                <a:spLocks/>
              </p:cNvSpPr>
              <p:nvPr/>
            </p:nvSpPr>
            <p:spPr bwMode="auto">
              <a:xfrm>
                <a:off x="1201738" y="450850"/>
                <a:ext cx="236538" cy="234950"/>
              </a:xfrm>
              <a:custGeom>
                <a:avLst/>
                <a:gdLst>
                  <a:gd name="T0" fmla="*/ 135 w 149"/>
                  <a:gd name="T1" fmla="*/ 148 h 148"/>
                  <a:gd name="T2" fmla="*/ 0 w 149"/>
                  <a:gd name="T3" fmla="*/ 14 h 148"/>
                  <a:gd name="T4" fmla="*/ 14 w 149"/>
                  <a:gd name="T5" fmla="*/ 0 h 148"/>
                  <a:gd name="T6" fmla="*/ 149 w 149"/>
                  <a:gd name="T7" fmla="*/ 134 h 148"/>
                  <a:gd name="T8" fmla="*/ 135 w 149"/>
                  <a:gd name="T9" fmla="*/ 148 h 148"/>
                </a:gdLst>
                <a:ahLst/>
                <a:cxnLst>
                  <a:cxn ang="0">
                    <a:pos x="T0" y="T1"/>
                  </a:cxn>
                  <a:cxn ang="0">
                    <a:pos x="T2" y="T3"/>
                  </a:cxn>
                  <a:cxn ang="0">
                    <a:pos x="T4" y="T5"/>
                  </a:cxn>
                  <a:cxn ang="0">
                    <a:pos x="T6" y="T7"/>
                  </a:cxn>
                  <a:cxn ang="0">
                    <a:pos x="T8" y="T9"/>
                  </a:cxn>
                </a:cxnLst>
                <a:rect l="0" t="0" r="r" b="b"/>
                <a:pathLst>
                  <a:path w="149" h="148">
                    <a:moveTo>
                      <a:pt x="135" y="148"/>
                    </a:moveTo>
                    <a:lnTo>
                      <a:pt x="0" y="14"/>
                    </a:lnTo>
                    <a:lnTo>
                      <a:pt x="14" y="0"/>
                    </a:lnTo>
                    <a:lnTo>
                      <a:pt x="149" y="134"/>
                    </a:lnTo>
                    <a:lnTo>
                      <a:pt x="135" y="1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60" name="Freeform 54">
                <a:extLst>
                  <a:ext uri="{FF2B5EF4-FFF2-40B4-BE49-F238E27FC236}">
                    <a16:creationId xmlns:a16="http://schemas.microsoft.com/office/drawing/2014/main" id="{EA76F506-3C3D-4F00-8388-772CA45C5F01}"/>
                  </a:ext>
                </a:extLst>
              </p:cNvPr>
              <p:cNvSpPr>
                <a:spLocks/>
              </p:cNvSpPr>
              <p:nvPr/>
            </p:nvSpPr>
            <p:spPr bwMode="auto">
              <a:xfrm>
                <a:off x="1201738" y="450850"/>
                <a:ext cx="236538" cy="234950"/>
              </a:xfrm>
              <a:custGeom>
                <a:avLst/>
                <a:gdLst>
                  <a:gd name="T0" fmla="*/ 0 w 149"/>
                  <a:gd name="T1" fmla="*/ 134 h 148"/>
                  <a:gd name="T2" fmla="*/ 135 w 149"/>
                  <a:gd name="T3" fmla="*/ 0 h 148"/>
                  <a:gd name="T4" fmla="*/ 149 w 149"/>
                  <a:gd name="T5" fmla="*/ 14 h 148"/>
                  <a:gd name="T6" fmla="*/ 14 w 149"/>
                  <a:gd name="T7" fmla="*/ 148 h 148"/>
                  <a:gd name="T8" fmla="*/ 0 w 149"/>
                  <a:gd name="T9" fmla="*/ 134 h 148"/>
                </a:gdLst>
                <a:ahLst/>
                <a:cxnLst>
                  <a:cxn ang="0">
                    <a:pos x="T0" y="T1"/>
                  </a:cxn>
                  <a:cxn ang="0">
                    <a:pos x="T2" y="T3"/>
                  </a:cxn>
                  <a:cxn ang="0">
                    <a:pos x="T4" y="T5"/>
                  </a:cxn>
                  <a:cxn ang="0">
                    <a:pos x="T6" y="T7"/>
                  </a:cxn>
                  <a:cxn ang="0">
                    <a:pos x="T8" y="T9"/>
                  </a:cxn>
                </a:cxnLst>
                <a:rect l="0" t="0" r="r" b="b"/>
                <a:pathLst>
                  <a:path w="149" h="148">
                    <a:moveTo>
                      <a:pt x="0" y="134"/>
                    </a:moveTo>
                    <a:lnTo>
                      <a:pt x="135" y="0"/>
                    </a:lnTo>
                    <a:lnTo>
                      <a:pt x="149" y="14"/>
                    </a:lnTo>
                    <a:lnTo>
                      <a:pt x="14" y="148"/>
                    </a:lnTo>
                    <a:lnTo>
                      <a:pt x="0"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61" name="Rectangle 55">
                <a:extLst>
                  <a:ext uri="{FF2B5EF4-FFF2-40B4-BE49-F238E27FC236}">
                    <a16:creationId xmlns:a16="http://schemas.microsoft.com/office/drawing/2014/main" id="{C17581B0-FE38-45F7-818D-7C93B5F46FB0}"/>
                  </a:ext>
                </a:extLst>
              </p:cNvPr>
              <p:cNvSpPr>
                <a:spLocks noChangeArrowheads="1"/>
              </p:cNvSpPr>
              <p:nvPr/>
            </p:nvSpPr>
            <p:spPr bwMode="auto">
              <a:xfrm>
                <a:off x="1182688" y="654050"/>
                <a:ext cx="2746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62" name="Freeform 56">
                <a:extLst>
                  <a:ext uri="{FF2B5EF4-FFF2-40B4-BE49-F238E27FC236}">
                    <a16:creationId xmlns:a16="http://schemas.microsoft.com/office/drawing/2014/main" id="{9031FC5C-824E-4F5C-B238-A65D5E14C1C2}"/>
                  </a:ext>
                </a:extLst>
              </p:cNvPr>
              <p:cNvSpPr>
                <a:spLocks/>
              </p:cNvSpPr>
              <p:nvPr/>
            </p:nvSpPr>
            <p:spPr bwMode="auto">
              <a:xfrm>
                <a:off x="1201738" y="676275"/>
                <a:ext cx="236538" cy="233362"/>
              </a:xfrm>
              <a:custGeom>
                <a:avLst/>
                <a:gdLst>
                  <a:gd name="T0" fmla="*/ 135 w 149"/>
                  <a:gd name="T1" fmla="*/ 147 h 147"/>
                  <a:gd name="T2" fmla="*/ 0 w 149"/>
                  <a:gd name="T3" fmla="*/ 12 h 147"/>
                  <a:gd name="T4" fmla="*/ 14 w 149"/>
                  <a:gd name="T5" fmla="*/ 0 h 147"/>
                  <a:gd name="T6" fmla="*/ 149 w 149"/>
                  <a:gd name="T7" fmla="*/ 135 h 147"/>
                  <a:gd name="T8" fmla="*/ 135 w 149"/>
                  <a:gd name="T9" fmla="*/ 147 h 147"/>
                </a:gdLst>
                <a:ahLst/>
                <a:cxnLst>
                  <a:cxn ang="0">
                    <a:pos x="T0" y="T1"/>
                  </a:cxn>
                  <a:cxn ang="0">
                    <a:pos x="T2" y="T3"/>
                  </a:cxn>
                  <a:cxn ang="0">
                    <a:pos x="T4" y="T5"/>
                  </a:cxn>
                  <a:cxn ang="0">
                    <a:pos x="T6" y="T7"/>
                  </a:cxn>
                  <a:cxn ang="0">
                    <a:pos x="T8" y="T9"/>
                  </a:cxn>
                </a:cxnLst>
                <a:rect l="0" t="0" r="r" b="b"/>
                <a:pathLst>
                  <a:path w="149" h="147">
                    <a:moveTo>
                      <a:pt x="135" y="147"/>
                    </a:moveTo>
                    <a:lnTo>
                      <a:pt x="0" y="12"/>
                    </a:lnTo>
                    <a:lnTo>
                      <a:pt x="14" y="0"/>
                    </a:lnTo>
                    <a:lnTo>
                      <a:pt x="149" y="135"/>
                    </a:lnTo>
                    <a:lnTo>
                      <a:pt x="135"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63" name="Freeform 57">
                <a:extLst>
                  <a:ext uri="{FF2B5EF4-FFF2-40B4-BE49-F238E27FC236}">
                    <a16:creationId xmlns:a16="http://schemas.microsoft.com/office/drawing/2014/main" id="{8E2F1CEB-0886-41DA-9722-A2DCF941C2D1}"/>
                  </a:ext>
                </a:extLst>
              </p:cNvPr>
              <p:cNvSpPr>
                <a:spLocks/>
              </p:cNvSpPr>
              <p:nvPr/>
            </p:nvSpPr>
            <p:spPr bwMode="auto">
              <a:xfrm>
                <a:off x="1201738" y="676275"/>
                <a:ext cx="236538" cy="233362"/>
              </a:xfrm>
              <a:custGeom>
                <a:avLst/>
                <a:gdLst>
                  <a:gd name="T0" fmla="*/ 0 w 149"/>
                  <a:gd name="T1" fmla="*/ 135 h 147"/>
                  <a:gd name="T2" fmla="*/ 135 w 149"/>
                  <a:gd name="T3" fmla="*/ 0 h 147"/>
                  <a:gd name="T4" fmla="*/ 149 w 149"/>
                  <a:gd name="T5" fmla="*/ 12 h 147"/>
                  <a:gd name="T6" fmla="*/ 14 w 149"/>
                  <a:gd name="T7" fmla="*/ 147 h 147"/>
                  <a:gd name="T8" fmla="*/ 0 w 149"/>
                  <a:gd name="T9" fmla="*/ 135 h 147"/>
                </a:gdLst>
                <a:ahLst/>
                <a:cxnLst>
                  <a:cxn ang="0">
                    <a:pos x="T0" y="T1"/>
                  </a:cxn>
                  <a:cxn ang="0">
                    <a:pos x="T2" y="T3"/>
                  </a:cxn>
                  <a:cxn ang="0">
                    <a:pos x="T4" y="T5"/>
                  </a:cxn>
                  <a:cxn ang="0">
                    <a:pos x="T6" y="T7"/>
                  </a:cxn>
                  <a:cxn ang="0">
                    <a:pos x="T8" y="T9"/>
                  </a:cxn>
                </a:cxnLst>
                <a:rect l="0" t="0" r="r" b="b"/>
                <a:pathLst>
                  <a:path w="149" h="147">
                    <a:moveTo>
                      <a:pt x="0" y="135"/>
                    </a:moveTo>
                    <a:lnTo>
                      <a:pt x="135" y="0"/>
                    </a:lnTo>
                    <a:lnTo>
                      <a:pt x="149" y="12"/>
                    </a:lnTo>
                    <a:lnTo>
                      <a:pt x="14" y="147"/>
                    </a:lnTo>
                    <a:lnTo>
                      <a:pt x="0"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64" name="Rectangle 58">
                <a:extLst>
                  <a:ext uri="{FF2B5EF4-FFF2-40B4-BE49-F238E27FC236}">
                    <a16:creationId xmlns:a16="http://schemas.microsoft.com/office/drawing/2014/main" id="{CCC8FFC7-6A51-4C5A-BF2F-B99EF862B4EE}"/>
                  </a:ext>
                </a:extLst>
              </p:cNvPr>
              <p:cNvSpPr>
                <a:spLocks noChangeArrowheads="1"/>
              </p:cNvSpPr>
              <p:nvPr/>
            </p:nvSpPr>
            <p:spPr bwMode="auto">
              <a:xfrm>
                <a:off x="398463" y="755650"/>
                <a:ext cx="825500"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65" name="Rectangle 59">
                <a:extLst>
                  <a:ext uri="{FF2B5EF4-FFF2-40B4-BE49-F238E27FC236}">
                    <a16:creationId xmlns:a16="http://schemas.microsoft.com/office/drawing/2014/main" id="{6207E85F-2B0F-43DB-B6E3-0EEE8B391E71}"/>
                  </a:ext>
                </a:extLst>
              </p:cNvPr>
              <p:cNvSpPr>
                <a:spLocks noChangeArrowheads="1"/>
              </p:cNvSpPr>
              <p:nvPr/>
            </p:nvSpPr>
            <p:spPr bwMode="auto">
              <a:xfrm>
                <a:off x="398463" y="950913"/>
                <a:ext cx="82550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66" name="Rectangle 60">
                <a:extLst>
                  <a:ext uri="{FF2B5EF4-FFF2-40B4-BE49-F238E27FC236}">
                    <a16:creationId xmlns:a16="http://schemas.microsoft.com/office/drawing/2014/main" id="{51F0D90A-30AE-45B7-B047-47D91903687E}"/>
                  </a:ext>
                </a:extLst>
              </p:cNvPr>
              <p:cNvSpPr>
                <a:spLocks noChangeArrowheads="1"/>
              </p:cNvSpPr>
              <p:nvPr/>
            </p:nvSpPr>
            <p:spPr bwMode="auto">
              <a:xfrm>
                <a:off x="1185863" y="755650"/>
                <a:ext cx="38100"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67" name="Freeform 61">
                <a:extLst>
                  <a:ext uri="{FF2B5EF4-FFF2-40B4-BE49-F238E27FC236}">
                    <a16:creationId xmlns:a16="http://schemas.microsoft.com/office/drawing/2014/main" id="{F9F4023C-53DD-4B57-88AA-DBC3115D1517}"/>
                  </a:ext>
                </a:extLst>
              </p:cNvPr>
              <p:cNvSpPr>
                <a:spLocks/>
              </p:cNvSpPr>
              <p:nvPr/>
            </p:nvSpPr>
            <p:spPr bwMode="auto">
              <a:xfrm>
                <a:off x="1009650" y="773113"/>
                <a:ext cx="198438" cy="196850"/>
              </a:xfrm>
              <a:custGeom>
                <a:avLst/>
                <a:gdLst>
                  <a:gd name="T0" fmla="*/ 0 w 125"/>
                  <a:gd name="T1" fmla="*/ 112 h 124"/>
                  <a:gd name="T2" fmla="*/ 113 w 125"/>
                  <a:gd name="T3" fmla="*/ 0 h 124"/>
                  <a:gd name="T4" fmla="*/ 125 w 125"/>
                  <a:gd name="T5" fmla="*/ 12 h 124"/>
                  <a:gd name="T6" fmla="*/ 11 w 125"/>
                  <a:gd name="T7" fmla="*/ 124 h 124"/>
                  <a:gd name="T8" fmla="*/ 0 w 125"/>
                  <a:gd name="T9" fmla="*/ 112 h 124"/>
                </a:gdLst>
                <a:ahLst/>
                <a:cxnLst>
                  <a:cxn ang="0">
                    <a:pos x="T0" y="T1"/>
                  </a:cxn>
                  <a:cxn ang="0">
                    <a:pos x="T2" y="T3"/>
                  </a:cxn>
                  <a:cxn ang="0">
                    <a:pos x="T4" y="T5"/>
                  </a:cxn>
                  <a:cxn ang="0">
                    <a:pos x="T6" y="T7"/>
                  </a:cxn>
                  <a:cxn ang="0">
                    <a:pos x="T8" y="T9"/>
                  </a:cxn>
                </a:cxnLst>
                <a:rect l="0" t="0" r="r" b="b"/>
                <a:pathLst>
                  <a:path w="125" h="124">
                    <a:moveTo>
                      <a:pt x="0" y="112"/>
                    </a:moveTo>
                    <a:lnTo>
                      <a:pt x="113" y="0"/>
                    </a:lnTo>
                    <a:lnTo>
                      <a:pt x="125" y="12"/>
                    </a:lnTo>
                    <a:lnTo>
                      <a:pt x="11"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68" name="Freeform 62">
                <a:extLst>
                  <a:ext uri="{FF2B5EF4-FFF2-40B4-BE49-F238E27FC236}">
                    <a16:creationId xmlns:a16="http://schemas.microsoft.com/office/drawing/2014/main" id="{031CE1D8-0F02-4225-B180-1985EE62304E}"/>
                  </a:ext>
                </a:extLst>
              </p:cNvPr>
              <p:cNvSpPr>
                <a:spLocks/>
              </p:cNvSpPr>
              <p:nvPr/>
            </p:nvSpPr>
            <p:spPr bwMode="auto">
              <a:xfrm>
                <a:off x="1009650" y="773113"/>
                <a:ext cx="198438" cy="196850"/>
              </a:xfrm>
              <a:custGeom>
                <a:avLst/>
                <a:gdLst>
                  <a:gd name="T0" fmla="*/ 11 w 125"/>
                  <a:gd name="T1" fmla="*/ 0 h 124"/>
                  <a:gd name="T2" fmla="*/ 125 w 125"/>
                  <a:gd name="T3" fmla="*/ 112 h 124"/>
                  <a:gd name="T4" fmla="*/ 113 w 125"/>
                  <a:gd name="T5" fmla="*/ 124 h 124"/>
                  <a:gd name="T6" fmla="*/ 0 w 125"/>
                  <a:gd name="T7" fmla="*/ 12 h 124"/>
                  <a:gd name="T8" fmla="*/ 11 w 125"/>
                  <a:gd name="T9" fmla="*/ 0 h 124"/>
                </a:gdLst>
                <a:ahLst/>
                <a:cxnLst>
                  <a:cxn ang="0">
                    <a:pos x="T0" y="T1"/>
                  </a:cxn>
                  <a:cxn ang="0">
                    <a:pos x="T2" y="T3"/>
                  </a:cxn>
                  <a:cxn ang="0">
                    <a:pos x="T4" y="T5"/>
                  </a:cxn>
                  <a:cxn ang="0">
                    <a:pos x="T6" y="T7"/>
                  </a:cxn>
                  <a:cxn ang="0">
                    <a:pos x="T8" y="T9"/>
                  </a:cxn>
                </a:cxnLst>
                <a:rect l="0" t="0" r="r" b="b"/>
                <a:pathLst>
                  <a:path w="125" h="124">
                    <a:moveTo>
                      <a:pt x="11" y="0"/>
                    </a:moveTo>
                    <a:lnTo>
                      <a:pt x="125" y="112"/>
                    </a:lnTo>
                    <a:lnTo>
                      <a:pt x="113" y="124"/>
                    </a:lnTo>
                    <a:lnTo>
                      <a:pt x="0" y="12"/>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69" name="Rectangle 63">
                <a:extLst>
                  <a:ext uri="{FF2B5EF4-FFF2-40B4-BE49-F238E27FC236}">
                    <a16:creationId xmlns:a16="http://schemas.microsoft.com/office/drawing/2014/main" id="{4B26F7A4-A9C4-4F9F-BCB8-F05B4DC73699}"/>
                  </a:ext>
                </a:extLst>
              </p:cNvPr>
              <p:cNvSpPr>
                <a:spLocks noChangeArrowheads="1"/>
              </p:cNvSpPr>
              <p:nvPr/>
            </p:nvSpPr>
            <p:spPr bwMode="auto">
              <a:xfrm>
                <a:off x="996950" y="755650"/>
                <a:ext cx="39688"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70" name="Freeform 64">
                <a:extLst>
                  <a:ext uri="{FF2B5EF4-FFF2-40B4-BE49-F238E27FC236}">
                    <a16:creationId xmlns:a16="http://schemas.microsoft.com/office/drawing/2014/main" id="{688AEF02-87B1-444C-8A75-373817E69901}"/>
                  </a:ext>
                </a:extLst>
              </p:cNvPr>
              <p:cNvSpPr>
                <a:spLocks/>
              </p:cNvSpPr>
              <p:nvPr/>
            </p:nvSpPr>
            <p:spPr bwMode="auto">
              <a:xfrm>
                <a:off x="819150" y="773113"/>
                <a:ext cx="201613" cy="196850"/>
              </a:xfrm>
              <a:custGeom>
                <a:avLst/>
                <a:gdLst>
                  <a:gd name="T0" fmla="*/ 0 w 127"/>
                  <a:gd name="T1" fmla="*/ 112 h 124"/>
                  <a:gd name="T2" fmla="*/ 114 w 127"/>
                  <a:gd name="T3" fmla="*/ 0 h 124"/>
                  <a:gd name="T4" fmla="*/ 127 w 127"/>
                  <a:gd name="T5" fmla="*/ 12 h 124"/>
                  <a:gd name="T6" fmla="*/ 12 w 127"/>
                  <a:gd name="T7" fmla="*/ 124 h 124"/>
                  <a:gd name="T8" fmla="*/ 0 w 127"/>
                  <a:gd name="T9" fmla="*/ 112 h 124"/>
                </a:gdLst>
                <a:ahLst/>
                <a:cxnLst>
                  <a:cxn ang="0">
                    <a:pos x="T0" y="T1"/>
                  </a:cxn>
                  <a:cxn ang="0">
                    <a:pos x="T2" y="T3"/>
                  </a:cxn>
                  <a:cxn ang="0">
                    <a:pos x="T4" y="T5"/>
                  </a:cxn>
                  <a:cxn ang="0">
                    <a:pos x="T6" y="T7"/>
                  </a:cxn>
                  <a:cxn ang="0">
                    <a:pos x="T8" y="T9"/>
                  </a:cxn>
                </a:cxnLst>
                <a:rect l="0" t="0" r="r" b="b"/>
                <a:pathLst>
                  <a:path w="127" h="124">
                    <a:moveTo>
                      <a:pt x="0" y="112"/>
                    </a:moveTo>
                    <a:lnTo>
                      <a:pt x="114" y="0"/>
                    </a:lnTo>
                    <a:lnTo>
                      <a:pt x="127"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71" name="Freeform 65">
                <a:extLst>
                  <a:ext uri="{FF2B5EF4-FFF2-40B4-BE49-F238E27FC236}">
                    <a16:creationId xmlns:a16="http://schemas.microsoft.com/office/drawing/2014/main" id="{229CD6FA-99F3-42F2-9DC2-22277971DEE2}"/>
                  </a:ext>
                </a:extLst>
              </p:cNvPr>
              <p:cNvSpPr>
                <a:spLocks/>
              </p:cNvSpPr>
              <p:nvPr/>
            </p:nvSpPr>
            <p:spPr bwMode="auto">
              <a:xfrm>
                <a:off x="819150" y="773113"/>
                <a:ext cx="201613" cy="196850"/>
              </a:xfrm>
              <a:custGeom>
                <a:avLst/>
                <a:gdLst>
                  <a:gd name="T0" fmla="*/ 12 w 127"/>
                  <a:gd name="T1" fmla="*/ 0 h 124"/>
                  <a:gd name="T2" fmla="*/ 127 w 127"/>
                  <a:gd name="T3" fmla="*/ 112 h 124"/>
                  <a:gd name="T4" fmla="*/ 114 w 127"/>
                  <a:gd name="T5" fmla="*/ 124 h 124"/>
                  <a:gd name="T6" fmla="*/ 0 w 127"/>
                  <a:gd name="T7" fmla="*/ 12 h 124"/>
                  <a:gd name="T8" fmla="*/ 12 w 127"/>
                  <a:gd name="T9" fmla="*/ 0 h 124"/>
                </a:gdLst>
                <a:ahLst/>
                <a:cxnLst>
                  <a:cxn ang="0">
                    <a:pos x="T0" y="T1"/>
                  </a:cxn>
                  <a:cxn ang="0">
                    <a:pos x="T2" y="T3"/>
                  </a:cxn>
                  <a:cxn ang="0">
                    <a:pos x="T4" y="T5"/>
                  </a:cxn>
                  <a:cxn ang="0">
                    <a:pos x="T6" y="T7"/>
                  </a:cxn>
                  <a:cxn ang="0">
                    <a:pos x="T8" y="T9"/>
                  </a:cxn>
                </a:cxnLst>
                <a:rect l="0" t="0" r="r" b="b"/>
                <a:pathLst>
                  <a:path w="127" h="124">
                    <a:moveTo>
                      <a:pt x="12" y="0"/>
                    </a:moveTo>
                    <a:lnTo>
                      <a:pt x="127" y="112"/>
                    </a:lnTo>
                    <a:lnTo>
                      <a:pt x="114"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72" name="Rectangle 66">
                <a:extLst>
                  <a:ext uri="{FF2B5EF4-FFF2-40B4-BE49-F238E27FC236}">
                    <a16:creationId xmlns:a16="http://schemas.microsoft.com/office/drawing/2014/main" id="{752F5F96-5957-49D9-9511-10540B50AD73}"/>
                  </a:ext>
                </a:extLst>
              </p:cNvPr>
              <p:cNvSpPr>
                <a:spLocks noChangeArrowheads="1"/>
              </p:cNvSpPr>
              <p:nvPr/>
            </p:nvSpPr>
            <p:spPr bwMode="auto">
              <a:xfrm>
                <a:off x="806450" y="755650"/>
                <a:ext cx="41275"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73" name="Freeform 67">
                <a:extLst>
                  <a:ext uri="{FF2B5EF4-FFF2-40B4-BE49-F238E27FC236}">
                    <a16:creationId xmlns:a16="http://schemas.microsoft.com/office/drawing/2014/main" id="{DF56935D-00CB-48C9-AFA7-5B85B0D897EE}"/>
                  </a:ext>
                </a:extLst>
              </p:cNvPr>
              <p:cNvSpPr>
                <a:spLocks/>
              </p:cNvSpPr>
              <p:nvPr/>
            </p:nvSpPr>
            <p:spPr bwMode="auto">
              <a:xfrm>
                <a:off x="631825" y="773113"/>
                <a:ext cx="196850" cy="196850"/>
              </a:xfrm>
              <a:custGeom>
                <a:avLst/>
                <a:gdLst>
                  <a:gd name="T0" fmla="*/ 0 w 124"/>
                  <a:gd name="T1" fmla="*/ 112 h 124"/>
                  <a:gd name="T2" fmla="*/ 114 w 124"/>
                  <a:gd name="T3" fmla="*/ 0 h 124"/>
                  <a:gd name="T4" fmla="*/ 124 w 124"/>
                  <a:gd name="T5" fmla="*/ 12 h 124"/>
                  <a:gd name="T6" fmla="*/ 12 w 124"/>
                  <a:gd name="T7" fmla="*/ 124 h 124"/>
                  <a:gd name="T8" fmla="*/ 0 w 124"/>
                  <a:gd name="T9" fmla="*/ 112 h 124"/>
                </a:gdLst>
                <a:ahLst/>
                <a:cxnLst>
                  <a:cxn ang="0">
                    <a:pos x="T0" y="T1"/>
                  </a:cxn>
                  <a:cxn ang="0">
                    <a:pos x="T2" y="T3"/>
                  </a:cxn>
                  <a:cxn ang="0">
                    <a:pos x="T4" y="T5"/>
                  </a:cxn>
                  <a:cxn ang="0">
                    <a:pos x="T6" y="T7"/>
                  </a:cxn>
                  <a:cxn ang="0">
                    <a:pos x="T8" y="T9"/>
                  </a:cxn>
                </a:cxnLst>
                <a:rect l="0" t="0" r="r" b="b"/>
                <a:pathLst>
                  <a:path w="124" h="124">
                    <a:moveTo>
                      <a:pt x="0" y="112"/>
                    </a:moveTo>
                    <a:lnTo>
                      <a:pt x="114" y="0"/>
                    </a:lnTo>
                    <a:lnTo>
                      <a:pt x="124"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74" name="Freeform 68">
                <a:extLst>
                  <a:ext uri="{FF2B5EF4-FFF2-40B4-BE49-F238E27FC236}">
                    <a16:creationId xmlns:a16="http://schemas.microsoft.com/office/drawing/2014/main" id="{ECCCFB73-6134-44D1-9AB5-1B1B09505D03}"/>
                  </a:ext>
                </a:extLst>
              </p:cNvPr>
              <p:cNvSpPr>
                <a:spLocks/>
              </p:cNvSpPr>
              <p:nvPr/>
            </p:nvSpPr>
            <p:spPr bwMode="auto">
              <a:xfrm>
                <a:off x="631825" y="773113"/>
                <a:ext cx="196850" cy="196850"/>
              </a:xfrm>
              <a:custGeom>
                <a:avLst/>
                <a:gdLst>
                  <a:gd name="T0" fmla="*/ 12 w 124"/>
                  <a:gd name="T1" fmla="*/ 0 h 124"/>
                  <a:gd name="T2" fmla="*/ 124 w 124"/>
                  <a:gd name="T3" fmla="*/ 112 h 124"/>
                  <a:gd name="T4" fmla="*/ 114 w 124"/>
                  <a:gd name="T5" fmla="*/ 124 h 124"/>
                  <a:gd name="T6" fmla="*/ 0 w 124"/>
                  <a:gd name="T7" fmla="*/ 12 h 124"/>
                  <a:gd name="T8" fmla="*/ 12 w 124"/>
                  <a:gd name="T9" fmla="*/ 0 h 124"/>
                </a:gdLst>
                <a:ahLst/>
                <a:cxnLst>
                  <a:cxn ang="0">
                    <a:pos x="T0" y="T1"/>
                  </a:cxn>
                  <a:cxn ang="0">
                    <a:pos x="T2" y="T3"/>
                  </a:cxn>
                  <a:cxn ang="0">
                    <a:pos x="T4" y="T5"/>
                  </a:cxn>
                  <a:cxn ang="0">
                    <a:pos x="T6" y="T7"/>
                  </a:cxn>
                  <a:cxn ang="0">
                    <a:pos x="T8" y="T9"/>
                  </a:cxn>
                </a:cxnLst>
                <a:rect l="0" t="0" r="r" b="b"/>
                <a:pathLst>
                  <a:path w="124" h="124">
                    <a:moveTo>
                      <a:pt x="12" y="0"/>
                    </a:moveTo>
                    <a:lnTo>
                      <a:pt x="124" y="112"/>
                    </a:lnTo>
                    <a:lnTo>
                      <a:pt x="114"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75" name="Rectangle 69">
                <a:extLst>
                  <a:ext uri="{FF2B5EF4-FFF2-40B4-BE49-F238E27FC236}">
                    <a16:creationId xmlns:a16="http://schemas.microsoft.com/office/drawing/2014/main" id="{E47A306D-AA79-41D2-92BB-34B1C263737A}"/>
                  </a:ext>
                </a:extLst>
              </p:cNvPr>
              <p:cNvSpPr>
                <a:spLocks noChangeArrowheads="1"/>
              </p:cNvSpPr>
              <p:nvPr/>
            </p:nvSpPr>
            <p:spPr bwMode="auto">
              <a:xfrm>
                <a:off x="617538" y="755650"/>
                <a:ext cx="42863"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76" name="Freeform 70">
                <a:extLst>
                  <a:ext uri="{FF2B5EF4-FFF2-40B4-BE49-F238E27FC236}">
                    <a16:creationId xmlns:a16="http://schemas.microsoft.com/office/drawing/2014/main" id="{72014082-0E45-4D5F-AFB6-A02212F4AE6A}"/>
                  </a:ext>
                </a:extLst>
              </p:cNvPr>
              <p:cNvSpPr>
                <a:spLocks/>
              </p:cNvSpPr>
              <p:nvPr/>
            </p:nvSpPr>
            <p:spPr bwMode="auto">
              <a:xfrm>
                <a:off x="442913" y="773113"/>
                <a:ext cx="198438" cy="196850"/>
              </a:xfrm>
              <a:custGeom>
                <a:avLst/>
                <a:gdLst>
                  <a:gd name="T0" fmla="*/ 0 w 125"/>
                  <a:gd name="T1" fmla="*/ 112 h 124"/>
                  <a:gd name="T2" fmla="*/ 112 w 125"/>
                  <a:gd name="T3" fmla="*/ 0 h 124"/>
                  <a:gd name="T4" fmla="*/ 125 w 125"/>
                  <a:gd name="T5" fmla="*/ 12 h 124"/>
                  <a:gd name="T6" fmla="*/ 12 w 125"/>
                  <a:gd name="T7" fmla="*/ 124 h 124"/>
                  <a:gd name="T8" fmla="*/ 0 w 125"/>
                  <a:gd name="T9" fmla="*/ 112 h 124"/>
                </a:gdLst>
                <a:ahLst/>
                <a:cxnLst>
                  <a:cxn ang="0">
                    <a:pos x="T0" y="T1"/>
                  </a:cxn>
                  <a:cxn ang="0">
                    <a:pos x="T2" y="T3"/>
                  </a:cxn>
                  <a:cxn ang="0">
                    <a:pos x="T4" y="T5"/>
                  </a:cxn>
                  <a:cxn ang="0">
                    <a:pos x="T6" y="T7"/>
                  </a:cxn>
                  <a:cxn ang="0">
                    <a:pos x="T8" y="T9"/>
                  </a:cxn>
                </a:cxnLst>
                <a:rect l="0" t="0" r="r" b="b"/>
                <a:pathLst>
                  <a:path w="125" h="124">
                    <a:moveTo>
                      <a:pt x="0" y="112"/>
                    </a:moveTo>
                    <a:lnTo>
                      <a:pt x="112" y="0"/>
                    </a:lnTo>
                    <a:lnTo>
                      <a:pt x="125"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77" name="Freeform 71">
                <a:extLst>
                  <a:ext uri="{FF2B5EF4-FFF2-40B4-BE49-F238E27FC236}">
                    <a16:creationId xmlns:a16="http://schemas.microsoft.com/office/drawing/2014/main" id="{7E027987-81B4-4436-8860-B6002F92811E}"/>
                  </a:ext>
                </a:extLst>
              </p:cNvPr>
              <p:cNvSpPr>
                <a:spLocks/>
              </p:cNvSpPr>
              <p:nvPr/>
            </p:nvSpPr>
            <p:spPr bwMode="auto">
              <a:xfrm>
                <a:off x="442913" y="773113"/>
                <a:ext cx="198438" cy="196850"/>
              </a:xfrm>
              <a:custGeom>
                <a:avLst/>
                <a:gdLst>
                  <a:gd name="T0" fmla="*/ 12 w 125"/>
                  <a:gd name="T1" fmla="*/ 0 h 124"/>
                  <a:gd name="T2" fmla="*/ 125 w 125"/>
                  <a:gd name="T3" fmla="*/ 112 h 124"/>
                  <a:gd name="T4" fmla="*/ 112 w 125"/>
                  <a:gd name="T5" fmla="*/ 124 h 124"/>
                  <a:gd name="T6" fmla="*/ 0 w 125"/>
                  <a:gd name="T7" fmla="*/ 12 h 124"/>
                  <a:gd name="T8" fmla="*/ 12 w 125"/>
                  <a:gd name="T9" fmla="*/ 0 h 124"/>
                </a:gdLst>
                <a:ahLst/>
                <a:cxnLst>
                  <a:cxn ang="0">
                    <a:pos x="T0" y="T1"/>
                  </a:cxn>
                  <a:cxn ang="0">
                    <a:pos x="T2" y="T3"/>
                  </a:cxn>
                  <a:cxn ang="0">
                    <a:pos x="T4" y="T5"/>
                  </a:cxn>
                  <a:cxn ang="0">
                    <a:pos x="T6" y="T7"/>
                  </a:cxn>
                  <a:cxn ang="0">
                    <a:pos x="T8" y="T9"/>
                  </a:cxn>
                </a:cxnLst>
                <a:rect l="0" t="0" r="r" b="b"/>
                <a:pathLst>
                  <a:path w="125" h="124">
                    <a:moveTo>
                      <a:pt x="12" y="0"/>
                    </a:moveTo>
                    <a:lnTo>
                      <a:pt x="125" y="112"/>
                    </a:lnTo>
                    <a:lnTo>
                      <a:pt x="112"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78" name="Rectangle 72">
                <a:extLst>
                  <a:ext uri="{FF2B5EF4-FFF2-40B4-BE49-F238E27FC236}">
                    <a16:creationId xmlns:a16="http://schemas.microsoft.com/office/drawing/2014/main" id="{254A8B48-F0B5-4E29-8545-FE2059C2720F}"/>
                  </a:ext>
                </a:extLst>
              </p:cNvPr>
              <p:cNvSpPr>
                <a:spLocks noChangeArrowheads="1"/>
              </p:cNvSpPr>
              <p:nvPr/>
            </p:nvSpPr>
            <p:spPr bwMode="auto">
              <a:xfrm>
                <a:off x="1504950" y="755650"/>
                <a:ext cx="822325"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79" name="Rectangle 73">
                <a:extLst>
                  <a:ext uri="{FF2B5EF4-FFF2-40B4-BE49-F238E27FC236}">
                    <a16:creationId xmlns:a16="http://schemas.microsoft.com/office/drawing/2014/main" id="{BE51467B-3C34-41E9-BCD7-6A2C2A36474D}"/>
                  </a:ext>
                </a:extLst>
              </p:cNvPr>
              <p:cNvSpPr>
                <a:spLocks noChangeArrowheads="1"/>
              </p:cNvSpPr>
              <p:nvPr/>
            </p:nvSpPr>
            <p:spPr bwMode="auto">
              <a:xfrm>
                <a:off x="1504950" y="950913"/>
                <a:ext cx="822325"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80" name="Rectangle 74">
                <a:extLst>
                  <a:ext uri="{FF2B5EF4-FFF2-40B4-BE49-F238E27FC236}">
                    <a16:creationId xmlns:a16="http://schemas.microsoft.com/office/drawing/2014/main" id="{23855F8F-1DD2-4DE9-9F86-F9F03AA7BE53}"/>
                  </a:ext>
                </a:extLst>
              </p:cNvPr>
              <p:cNvSpPr>
                <a:spLocks noChangeArrowheads="1"/>
              </p:cNvSpPr>
              <p:nvPr/>
            </p:nvSpPr>
            <p:spPr bwMode="auto">
              <a:xfrm>
                <a:off x="2292350" y="755650"/>
                <a:ext cx="38100"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81" name="Freeform 75">
                <a:extLst>
                  <a:ext uri="{FF2B5EF4-FFF2-40B4-BE49-F238E27FC236}">
                    <a16:creationId xmlns:a16="http://schemas.microsoft.com/office/drawing/2014/main" id="{D2FF3C37-ECC2-4A05-A87C-B065FEC2929D}"/>
                  </a:ext>
                </a:extLst>
              </p:cNvPr>
              <p:cNvSpPr>
                <a:spLocks/>
              </p:cNvSpPr>
              <p:nvPr/>
            </p:nvSpPr>
            <p:spPr bwMode="auto">
              <a:xfrm>
                <a:off x="2116138" y="773113"/>
                <a:ext cx="198438" cy="196850"/>
              </a:xfrm>
              <a:custGeom>
                <a:avLst/>
                <a:gdLst>
                  <a:gd name="T0" fmla="*/ 0 w 125"/>
                  <a:gd name="T1" fmla="*/ 112 h 124"/>
                  <a:gd name="T2" fmla="*/ 113 w 125"/>
                  <a:gd name="T3" fmla="*/ 0 h 124"/>
                  <a:gd name="T4" fmla="*/ 125 w 125"/>
                  <a:gd name="T5" fmla="*/ 12 h 124"/>
                  <a:gd name="T6" fmla="*/ 10 w 125"/>
                  <a:gd name="T7" fmla="*/ 124 h 124"/>
                  <a:gd name="T8" fmla="*/ 0 w 125"/>
                  <a:gd name="T9" fmla="*/ 112 h 124"/>
                </a:gdLst>
                <a:ahLst/>
                <a:cxnLst>
                  <a:cxn ang="0">
                    <a:pos x="T0" y="T1"/>
                  </a:cxn>
                  <a:cxn ang="0">
                    <a:pos x="T2" y="T3"/>
                  </a:cxn>
                  <a:cxn ang="0">
                    <a:pos x="T4" y="T5"/>
                  </a:cxn>
                  <a:cxn ang="0">
                    <a:pos x="T6" y="T7"/>
                  </a:cxn>
                  <a:cxn ang="0">
                    <a:pos x="T8" y="T9"/>
                  </a:cxn>
                </a:cxnLst>
                <a:rect l="0" t="0" r="r" b="b"/>
                <a:pathLst>
                  <a:path w="125" h="124">
                    <a:moveTo>
                      <a:pt x="0" y="112"/>
                    </a:moveTo>
                    <a:lnTo>
                      <a:pt x="113" y="0"/>
                    </a:lnTo>
                    <a:lnTo>
                      <a:pt x="125" y="12"/>
                    </a:lnTo>
                    <a:lnTo>
                      <a:pt x="10"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82" name="Freeform 76">
                <a:extLst>
                  <a:ext uri="{FF2B5EF4-FFF2-40B4-BE49-F238E27FC236}">
                    <a16:creationId xmlns:a16="http://schemas.microsoft.com/office/drawing/2014/main" id="{6D738715-CE3A-4C2D-BDFD-2FA64C915199}"/>
                  </a:ext>
                </a:extLst>
              </p:cNvPr>
              <p:cNvSpPr>
                <a:spLocks/>
              </p:cNvSpPr>
              <p:nvPr/>
            </p:nvSpPr>
            <p:spPr bwMode="auto">
              <a:xfrm>
                <a:off x="2116138" y="773113"/>
                <a:ext cx="198438" cy="196850"/>
              </a:xfrm>
              <a:custGeom>
                <a:avLst/>
                <a:gdLst>
                  <a:gd name="T0" fmla="*/ 10 w 125"/>
                  <a:gd name="T1" fmla="*/ 0 h 124"/>
                  <a:gd name="T2" fmla="*/ 125 w 125"/>
                  <a:gd name="T3" fmla="*/ 112 h 124"/>
                  <a:gd name="T4" fmla="*/ 113 w 125"/>
                  <a:gd name="T5" fmla="*/ 124 h 124"/>
                  <a:gd name="T6" fmla="*/ 0 w 125"/>
                  <a:gd name="T7" fmla="*/ 12 h 124"/>
                  <a:gd name="T8" fmla="*/ 10 w 125"/>
                  <a:gd name="T9" fmla="*/ 0 h 124"/>
                </a:gdLst>
                <a:ahLst/>
                <a:cxnLst>
                  <a:cxn ang="0">
                    <a:pos x="T0" y="T1"/>
                  </a:cxn>
                  <a:cxn ang="0">
                    <a:pos x="T2" y="T3"/>
                  </a:cxn>
                  <a:cxn ang="0">
                    <a:pos x="T4" y="T5"/>
                  </a:cxn>
                  <a:cxn ang="0">
                    <a:pos x="T6" y="T7"/>
                  </a:cxn>
                  <a:cxn ang="0">
                    <a:pos x="T8" y="T9"/>
                  </a:cxn>
                </a:cxnLst>
                <a:rect l="0" t="0" r="r" b="b"/>
                <a:pathLst>
                  <a:path w="125" h="124">
                    <a:moveTo>
                      <a:pt x="10" y="0"/>
                    </a:moveTo>
                    <a:lnTo>
                      <a:pt x="125" y="112"/>
                    </a:lnTo>
                    <a:lnTo>
                      <a:pt x="113" y="124"/>
                    </a:lnTo>
                    <a:lnTo>
                      <a:pt x="0" y="12"/>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83" name="Rectangle 77">
                <a:extLst>
                  <a:ext uri="{FF2B5EF4-FFF2-40B4-BE49-F238E27FC236}">
                    <a16:creationId xmlns:a16="http://schemas.microsoft.com/office/drawing/2014/main" id="{E394776E-E117-4E2E-883A-E9360F28D82D}"/>
                  </a:ext>
                </a:extLst>
              </p:cNvPr>
              <p:cNvSpPr>
                <a:spLocks noChangeArrowheads="1"/>
              </p:cNvSpPr>
              <p:nvPr/>
            </p:nvSpPr>
            <p:spPr bwMode="auto">
              <a:xfrm>
                <a:off x="2100263" y="755650"/>
                <a:ext cx="41275"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84" name="Freeform 78">
                <a:extLst>
                  <a:ext uri="{FF2B5EF4-FFF2-40B4-BE49-F238E27FC236}">
                    <a16:creationId xmlns:a16="http://schemas.microsoft.com/office/drawing/2014/main" id="{9D805738-DF4B-4B59-A139-B13218D24219}"/>
                  </a:ext>
                </a:extLst>
              </p:cNvPr>
              <p:cNvSpPr>
                <a:spLocks/>
              </p:cNvSpPr>
              <p:nvPr/>
            </p:nvSpPr>
            <p:spPr bwMode="auto">
              <a:xfrm>
                <a:off x="1925638" y="773113"/>
                <a:ext cx="200025" cy="196850"/>
              </a:xfrm>
              <a:custGeom>
                <a:avLst/>
                <a:gdLst>
                  <a:gd name="T0" fmla="*/ 0 w 126"/>
                  <a:gd name="T1" fmla="*/ 112 h 124"/>
                  <a:gd name="T2" fmla="*/ 114 w 126"/>
                  <a:gd name="T3" fmla="*/ 0 h 124"/>
                  <a:gd name="T4" fmla="*/ 126 w 126"/>
                  <a:gd name="T5" fmla="*/ 12 h 124"/>
                  <a:gd name="T6" fmla="*/ 12 w 126"/>
                  <a:gd name="T7" fmla="*/ 124 h 124"/>
                  <a:gd name="T8" fmla="*/ 0 w 126"/>
                  <a:gd name="T9" fmla="*/ 112 h 124"/>
                </a:gdLst>
                <a:ahLst/>
                <a:cxnLst>
                  <a:cxn ang="0">
                    <a:pos x="T0" y="T1"/>
                  </a:cxn>
                  <a:cxn ang="0">
                    <a:pos x="T2" y="T3"/>
                  </a:cxn>
                  <a:cxn ang="0">
                    <a:pos x="T4" y="T5"/>
                  </a:cxn>
                  <a:cxn ang="0">
                    <a:pos x="T6" y="T7"/>
                  </a:cxn>
                  <a:cxn ang="0">
                    <a:pos x="T8" y="T9"/>
                  </a:cxn>
                </a:cxnLst>
                <a:rect l="0" t="0" r="r" b="b"/>
                <a:pathLst>
                  <a:path w="126" h="124">
                    <a:moveTo>
                      <a:pt x="0" y="112"/>
                    </a:moveTo>
                    <a:lnTo>
                      <a:pt x="114" y="0"/>
                    </a:lnTo>
                    <a:lnTo>
                      <a:pt x="126"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85" name="Freeform 79">
                <a:extLst>
                  <a:ext uri="{FF2B5EF4-FFF2-40B4-BE49-F238E27FC236}">
                    <a16:creationId xmlns:a16="http://schemas.microsoft.com/office/drawing/2014/main" id="{54886EF4-DAC3-42F7-AA71-D4EA43781414}"/>
                  </a:ext>
                </a:extLst>
              </p:cNvPr>
              <p:cNvSpPr>
                <a:spLocks/>
              </p:cNvSpPr>
              <p:nvPr/>
            </p:nvSpPr>
            <p:spPr bwMode="auto">
              <a:xfrm>
                <a:off x="1925638" y="773113"/>
                <a:ext cx="200025" cy="196850"/>
              </a:xfrm>
              <a:custGeom>
                <a:avLst/>
                <a:gdLst>
                  <a:gd name="T0" fmla="*/ 12 w 126"/>
                  <a:gd name="T1" fmla="*/ 0 h 124"/>
                  <a:gd name="T2" fmla="*/ 126 w 126"/>
                  <a:gd name="T3" fmla="*/ 112 h 124"/>
                  <a:gd name="T4" fmla="*/ 114 w 126"/>
                  <a:gd name="T5" fmla="*/ 124 h 124"/>
                  <a:gd name="T6" fmla="*/ 0 w 126"/>
                  <a:gd name="T7" fmla="*/ 12 h 124"/>
                  <a:gd name="T8" fmla="*/ 12 w 126"/>
                  <a:gd name="T9" fmla="*/ 0 h 124"/>
                </a:gdLst>
                <a:ahLst/>
                <a:cxnLst>
                  <a:cxn ang="0">
                    <a:pos x="T0" y="T1"/>
                  </a:cxn>
                  <a:cxn ang="0">
                    <a:pos x="T2" y="T3"/>
                  </a:cxn>
                  <a:cxn ang="0">
                    <a:pos x="T4" y="T5"/>
                  </a:cxn>
                  <a:cxn ang="0">
                    <a:pos x="T6" y="T7"/>
                  </a:cxn>
                  <a:cxn ang="0">
                    <a:pos x="T8" y="T9"/>
                  </a:cxn>
                </a:cxnLst>
                <a:rect l="0" t="0" r="r" b="b"/>
                <a:pathLst>
                  <a:path w="126" h="124">
                    <a:moveTo>
                      <a:pt x="12" y="0"/>
                    </a:moveTo>
                    <a:lnTo>
                      <a:pt x="126" y="112"/>
                    </a:lnTo>
                    <a:lnTo>
                      <a:pt x="114"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86" name="Rectangle 80">
                <a:extLst>
                  <a:ext uri="{FF2B5EF4-FFF2-40B4-BE49-F238E27FC236}">
                    <a16:creationId xmlns:a16="http://schemas.microsoft.com/office/drawing/2014/main" id="{0EA1BA40-C1BB-4558-8F34-ECCDBF8DB402}"/>
                  </a:ext>
                </a:extLst>
              </p:cNvPr>
              <p:cNvSpPr>
                <a:spLocks noChangeArrowheads="1"/>
              </p:cNvSpPr>
              <p:nvPr/>
            </p:nvSpPr>
            <p:spPr bwMode="auto">
              <a:xfrm>
                <a:off x="1912938" y="755650"/>
                <a:ext cx="41275"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87" name="Freeform 81">
                <a:extLst>
                  <a:ext uri="{FF2B5EF4-FFF2-40B4-BE49-F238E27FC236}">
                    <a16:creationId xmlns:a16="http://schemas.microsoft.com/office/drawing/2014/main" id="{0DA8504A-65A4-475B-92E0-E9A4EF232398}"/>
                  </a:ext>
                </a:extLst>
              </p:cNvPr>
              <p:cNvSpPr>
                <a:spLocks/>
              </p:cNvSpPr>
              <p:nvPr/>
            </p:nvSpPr>
            <p:spPr bwMode="auto">
              <a:xfrm>
                <a:off x="1736725" y="773113"/>
                <a:ext cx="198438" cy="196850"/>
              </a:xfrm>
              <a:custGeom>
                <a:avLst/>
                <a:gdLst>
                  <a:gd name="T0" fmla="*/ 0 w 125"/>
                  <a:gd name="T1" fmla="*/ 112 h 124"/>
                  <a:gd name="T2" fmla="*/ 113 w 125"/>
                  <a:gd name="T3" fmla="*/ 0 h 124"/>
                  <a:gd name="T4" fmla="*/ 125 w 125"/>
                  <a:gd name="T5" fmla="*/ 12 h 124"/>
                  <a:gd name="T6" fmla="*/ 12 w 125"/>
                  <a:gd name="T7" fmla="*/ 124 h 124"/>
                  <a:gd name="T8" fmla="*/ 0 w 125"/>
                  <a:gd name="T9" fmla="*/ 112 h 124"/>
                </a:gdLst>
                <a:ahLst/>
                <a:cxnLst>
                  <a:cxn ang="0">
                    <a:pos x="T0" y="T1"/>
                  </a:cxn>
                  <a:cxn ang="0">
                    <a:pos x="T2" y="T3"/>
                  </a:cxn>
                  <a:cxn ang="0">
                    <a:pos x="T4" y="T5"/>
                  </a:cxn>
                  <a:cxn ang="0">
                    <a:pos x="T6" y="T7"/>
                  </a:cxn>
                  <a:cxn ang="0">
                    <a:pos x="T8" y="T9"/>
                  </a:cxn>
                </a:cxnLst>
                <a:rect l="0" t="0" r="r" b="b"/>
                <a:pathLst>
                  <a:path w="125" h="124">
                    <a:moveTo>
                      <a:pt x="0" y="112"/>
                    </a:moveTo>
                    <a:lnTo>
                      <a:pt x="113" y="0"/>
                    </a:lnTo>
                    <a:lnTo>
                      <a:pt x="125"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88" name="Freeform 82">
                <a:extLst>
                  <a:ext uri="{FF2B5EF4-FFF2-40B4-BE49-F238E27FC236}">
                    <a16:creationId xmlns:a16="http://schemas.microsoft.com/office/drawing/2014/main" id="{AAFBDA4C-8AEB-40A6-8600-0526F395D9A8}"/>
                  </a:ext>
                </a:extLst>
              </p:cNvPr>
              <p:cNvSpPr>
                <a:spLocks/>
              </p:cNvSpPr>
              <p:nvPr/>
            </p:nvSpPr>
            <p:spPr bwMode="auto">
              <a:xfrm>
                <a:off x="1736725" y="773113"/>
                <a:ext cx="198438" cy="196850"/>
              </a:xfrm>
              <a:custGeom>
                <a:avLst/>
                <a:gdLst>
                  <a:gd name="T0" fmla="*/ 12 w 125"/>
                  <a:gd name="T1" fmla="*/ 0 h 124"/>
                  <a:gd name="T2" fmla="*/ 125 w 125"/>
                  <a:gd name="T3" fmla="*/ 112 h 124"/>
                  <a:gd name="T4" fmla="*/ 113 w 125"/>
                  <a:gd name="T5" fmla="*/ 124 h 124"/>
                  <a:gd name="T6" fmla="*/ 0 w 125"/>
                  <a:gd name="T7" fmla="*/ 12 h 124"/>
                  <a:gd name="T8" fmla="*/ 12 w 125"/>
                  <a:gd name="T9" fmla="*/ 0 h 124"/>
                </a:gdLst>
                <a:ahLst/>
                <a:cxnLst>
                  <a:cxn ang="0">
                    <a:pos x="T0" y="T1"/>
                  </a:cxn>
                  <a:cxn ang="0">
                    <a:pos x="T2" y="T3"/>
                  </a:cxn>
                  <a:cxn ang="0">
                    <a:pos x="T4" y="T5"/>
                  </a:cxn>
                  <a:cxn ang="0">
                    <a:pos x="T6" y="T7"/>
                  </a:cxn>
                  <a:cxn ang="0">
                    <a:pos x="T8" y="T9"/>
                  </a:cxn>
                </a:cxnLst>
                <a:rect l="0" t="0" r="r" b="b"/>
                <a:pathLst>
                  <a:path w="125" h="124">
                    <a:moveTo>
                      <a:pt x="12" y="0"/>
                    </a:moveTo>
                    <a:lnTo>
                      <a:pt x="125" y="112"/>
                    </a:lnTo>
                    <a:lnTo>
                      <a:pt x="113"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89" name="Rectangle 83">
                <a:extLst>
                  <a:ext uri="{FF2B5EF4-FFF2-40B4-BE49-F238E27FC236}">
                    <a16:creationId xmlns:a16="http://schemas.microsoft.com/office/drawing/2014/main" id="{018A7AAB-958C-4095-AD1F-BBDED68253B3}"/>
                  </a:ext>
                </a:extLst>
              </p:cNvPr>
              <p:cNvSpPr>
                <a:spLocks noChangeArrowheads="1"/>
              </p:cNvSpPr>
              <p:nvPr/>
            </p:nvSpPr>
            <p:spPr bwMode="auto">
              <a:xfrm>
                <a:off x="1724025" y="755650"/>
                <a:ext cx="38100"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90" name="Freeform 84">
                <a:extLst>
                  <a:ext uri="{FF2B5EF4-FFF2-40B4-BE49-F238E27FC236}">
                    <a16:creationId xmlns:a16="http://schemas.microsoft.com/office/drawing/2014/main" id="{3C9BF2AC-3B41-4608-AA41-E827F271ACF0}"/>
                  </a:ext>
                </a:extLst>
              </p:cNvPr>
              <p:cNvSpPr>
                <a:spLocks/>
              </p:cNvSpPr>
              <p:nvPr/>
            </p:nvSpPr>
            <p:spPr bwMode="auto">
              <a:xfrm>
                <a:off x="1549400" y="773113"/>
                <a:ext cx="196850" cy="196850"/>
              </a:xfrm>
              <a:custGeom>
                <a:avLst/>
                <a:gdLst>
                  <a:gd name="T0" fmla="*/ 0 w 124"/>
                  <a:gd name="T1" fmla="*/ 112 h 124"/>
                  <a:gd name="T2" fmla="*/ 112 w 124"/>
                  <a:gd name="T3" fmla="*/ 0 h 124"/>
                  <a:gd name="T4" fmla="*/ 124 w 124"/>
                  <a:gd name="T5" fmla="*/ 12 h 124"/>
                  <a:gd name="T6" fmla="*/ 12 w 124"/>
                  <a:gd name="T7" fmla="*/ 124 h 124"/>
                  <a:gd name="T8" fmla="*/ 0 w 124"/>
                  <a:gd name="T9" fmla="*/ 112 h 124"/>
                </a:gdLst>
                <a:ahLst/>
                <a:cxnLst>
                  <a:cxn ang="0">
                    <a:pos x="T0" y="T1"/>
                  </a:cxn>
                  <a:cxn ang="0">
                    <a:pos x="T2" y="T3"/>
                  </a:cxn>
                  <a:cxn ang="0">
                    <a:pos x="T4" y="T5"/>
                  </a:cxn>
                  <a:cxn ang="0">
                    <a:pos x="T6" y="T7"/>
                  </a:cxn>
                  <a:cxn ang="0">
                    <a:pos x="T8" y="T9"/>
                  </a:cxn>
                </a:cxnLst>
                <a:rect l="0" t="0" r="r" b="b"/>
                <a:pathLst>
                  <a:path w="124" h="124">
                    <a:moveTo>
                      <a:pt x="0" y="112"/>
                    </a:moveTo>
                    <a:lnTo>
                      <a:pt x="112" y="0"/>
                    </a:lnTo>
                    <a:lnTo>
                      <a:pt x="124"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91" name="Freeform 85">
                <a:extLst>
                  <a:ext uri="{FF2B5EF4-FFF2-40B4-BE49-F238E27FC236}">
                    <a16:creationId xmlns:a16="http://schemas.microsoft.com/office/drawing/2014/main" id="{A48E1D00-E3C2-4EB6-9B71-5FC3AC76FB67}"/>
                  </a:ext>
                </a:extLst>
              </p:cNvPr>
              <p:cNvSpPr>
                <a:spLocks/>
              </p:cNvSpPr>
              <p:nvPr/>
            </p:nvSpPr>
            <p:spPr bwMode="auto">
              <a:xfrm>
                <a:off x="1549400" y="773113"/>
                <a:ext cx="196850" cy="196850"/>
              </a:xfrm>
              <a:custGeom>
                <a:avLst/>
                <a:gdLst>
                  <a:gd name="T0" fmla="*/ 12 w 124"/>
                  <a:gd name="T1" fmla="*/ 0 h 124"/>
                  <a:gd name="T2" fmla="*/ 124 w 124"/>
                  <a:gd name="T3" fmla="*/ 112 h 124"/>
                  <a:gd name="T4" fmla="*/ 112 w 124"/>
                  <a:gd name="T5" fmla="*/ 124 h 124"/>
                  <a:gd name="T6" fmla="*/ 0 w 124"/>
                  <a:gd name="T7" fmla="*/ 12 h 124"/>
                  <a:gd name="T8" fmla="*/ 12 w 124"/>
                  <a:gd name="T9" fmla="*/ 0 h 124"/>
                </a:gdLst>
                <a:ahLst/>
                <a:cxnLst>
                  <a:cxn ang="0">
                    <a:pos x="T0" y="T1"/>
                  </a:cxn>
                  <a:cxn ang="0">
                    <a:pos x="T2" y="T3"/>
                  </a:cxn>
                  <a:cxn ang="0">
                    <a:pos x="T4" y="T5"/>
                  </a:cxn>
                  <a:cxn ang="0">
                    <a:pos x="T6" y="T7"/>
                  </a:cxn>
                  <a:cxn ang="0">
                    <a:pos x="T8" y="T9"/>
                  </a:cxn>
                </a:cxnLst>
                <a:rect l="0" t="0" r="r" b="b"/>
                <a:pathLst>
                  <a:path w="124" h="124">
                    <a:moveTo>
                      <a:pt x="12" y="0"/>
                    </a:moveTo>
                    <a:lnTo>
                      <a:pt x="124" y="112"/>
                    </a:lnTo>
                    <a:lnTo>
                      <a:pt x="112"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92" name="Rectangle 86">
                <a:extLst>
                  <a:ext uri="{FF2B5EF4-FFF2-40B4-BE49-F238E27FC236}">
                    <a16:creationId xmlns:a16="http://schemas.microsoft.com/office/drawing/2014/main" id="{952B22BC-598D-4297-926D-CAAF535567C2}"/>
                  </a:ext>
                </a:extLst>
              </p:cNvPr>
              <p:cNvSpPr>
                <a:spLocks noChangeArrowheads="1"/>
              </p:cNvSpPr>
              <p:nvPr/>
            </p:nvSpPr>
            <p:spPr bwMode="auto">
              <a:xfrm>
                <a:off x="2266950" y="755650"/>
                <a:ext cx="825500"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93" name="Freeform 87">
                <a:extLst>
                  <a:ext uri="{FF2B5EF4-FFF2-40B4-BE49-F238E27FC236}">
                    <a16:creationId xmlns:a16="http://schemas.microsoft.com/office/drawing/2014/main" id="{47D0105F-AE83-4FBC-9367-2375970CBFD7}"/>
                  </a:ext>
                </a:extLst>
              </p:cNvPr>
              <p:cNvSpPr>
                <a:spLocks/>
              </p:cNvSpPr>
              <p:nvPr/>
            </p:nvSpPr>
            <p:spPr bwMode="auto">
              <a:xfrm>
                <a:off x="2266950" y="950913"/>
                <a:ext cx="1379538" cy="44450"/>
              </a:xfrm>
              <a:custGeom>
                <a:avLst/>
                <a:gdLst>
                  <a:gd name="T0" fmla="*/ 869 w 869"/>
                  <a:gd name="T1" fmla="*/ 0 h 28"/>
                  <a:gd name="T2" fmla="*/ 869 w 869"/>
                  <a:gd name="T3" fmla="*/ 28 h 28"/>
                  <a:gd name="T4" fmla="*/ 0 w 869"/>
                  <a:gd name="T5" fmla="*/ 28 h 28"/>
                  <a:gd name="T6" fmla="*/ 0 w 869"/>
                  <a:gd name="T7" fmla="*/ 0 h 28"/>
                  <a:gd name="T8" fmla="*/ 777 w 869"/>
                  <a:gd name="T9" fmla="*/ 0 h 28"/>
                  <a:gd name="T10" fmla="*/ 869 w 869"/>
                  <a:gd name="T11" fmla="*/ 0 h 28"/>
                </a:gdLst>
                <a:ahLst/>
                <a:cxnLst>
                  <a:cxn ang="0">
                    <a:pos x="T0" y="T1"/>
                  </a:cxn>
                  <a:cxn ang="0">
                    <a:pos x="T2" y="T3"/>
                  </a:cxn>
                  <a:cxn ang="0">
                    <a:pos x="T4" y="T5"/>
                  </a:cxn>
                  <a:cxn ang="0">
                    <a:pos x="T6" y="T7"/>
                  </a:cxn>
                  <a:cxn ang="0">
                    <a:pos x="T8" y="T9"/>
                  </a:cxn>
                  <a:cxn ang="0">
                    <a:pos x="T10" y="T11"/>
                  </a:cxn>
                </a:cxnLst>
                <a:rect l="0" t="0" r="r" b="b"/>
                <a:pathLst>
                  <a:path w="869" h="28">
                    <a:moveTo>
                      <a:pt x="869" y="0"/>
                    </a:moveTo>
                    <a:lnTo>
                      <a:pt x="869" y="28"/>
                    </a:lnTo>
                    <a:lnTo>
                      <a:pt x="0" y="28"/>
                    </a:lnTo>
                    <a:lnTo>
                      <a:pt x="0" y="0"/>
                    </a:lnTo>
                    <a:lnTo>
                      <a:pt x="777" y="0"/>
                    </a:lnTo>
                    <a:lnTo>
                      <a:pt x="86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94" name="Freeform 88">
                <a:extLst>
                  <a:ext uri="{FF2B5EF4-FFF2-40B4-BE49-F238E27FC236}">
                    <a16:creationId xmlns:a16="http://schemas.microsoft.com/office/drawing/2014/main" id="{61A0D240-E938-4B1B-B814-67D48E9688CE}"/>
                  </a:ext>
                </a:extLst>
              </p:cNvPr>
              <p:cNvSpPr>
                <a:spLocks/>
              </p:cNvSpPr>
              <p:nvPr/>
            </p:nvSpPr>
            <p:spPr bwMode="auto">
              <a:xfrm>
                <a:off x="2266950" y="950913"/>
                <a:ext cx="1379538" cy="44450"/>
              </a:xfrm>
              <a:custGeom>
                <a:avLst/>
                <a:gdLst>
                  <a:gd name="T0" fmla="*/ 869 w 869"/>
                  <a:gd name="T1" fmla="*/ 0 h 28"/>
                  <a:gd name="T2" fmla="*/ 869 w 869"/>
                  <a:gd name="T3" fmla="*/ 28 h 28"/>
                  <a:gd name="T4" fmla="*/ 0 w 869"/>
                  <a:gd name="T5" fmla="*/ 28 h 28"/>
                  <a:gd name="T6" fmla="*/ 0 w 869"/>
                  <a:gd name="T7" fmla="*/ 0 h 28"/>
                  <a:gd name="T8" fmla="*/ 777 w 869"/>
                  <a:gd name="T9" fmla="*/ 0 h 28"/>
                </a:gdLst>
                <a:ahLst/>
                <a:cxnLst>
                  <a:cxn ang="0">
                    <a:pos x="T0" y="T1"/>
                  </a:cxn>
                  <a:cxn ang="0">
                    <a:pos x="T2" y="T3"/>
                  </a:cxn>
                  <a:cxn ang="0">
                    <a:pos x="T4" y="T5"/>
                  </a:cxn>
                  <a:cxn ang="0">
                    <a:pos x="T6" y="T7"/>
                  </a:cxn>
                  <a:cxn ang="0">
                    <a:pos x="T8" y="T9"/>
                  </a:cxn>
                </a:cxnLst>
                <a:rect l="0" t="0" r="r" b="b"/>
                <a:pathLst>
                  <a:path w="869" h="28">
                    <a:moveTo>
                      <a:pt x="869" y="0"/>
                    </a:moveTo>
                    <a:lnTo>
                      <a:pt x="869" y="28"/>
                    </a:lnTo>
                    <a:lnTo>
                      <a:pt x="0" y="28"/>
                    </a:lnTo>
                    <a:lnTo>
                      <a:pt x="0" y="0"/>
                    </a:lnTo>
                    <a:lnTo>
                      <a:pt x="777"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95" name="Rectangle 89">
                <a:extLst>
                  <a:ext uri="{FF2B5EF4-FFF2-40B4-BE49-F238E27FC236}">
                    <a16:creationId xmlns:a16="http://schemas.microsoft.com/office/drawing/2014/main" id="{5F8B1D95-E053-4F70-BE1F-E635637CBB0F}"/>
                  </a:ext>
                </a:extLst>
              </p:cNvPr>
              <p:cNvSpPr>
                <a:spLocks noChangeArrowheads="1"/>
              </p:cNvSpPr>
              <p:nvPr/>
            </p:nvSpPr>
            <p:spPr bwMode="auto">
              <a:xfrm>
                <a:off x="3054350" y="755650"/>
                <a:ext cx="41275"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96" name="Freeform 90">
                <a:extLst>
                  <a:ext uri="{FF2B5EF4-FFF2-40B4-BE49-F238E27FC236}">
                    <a16:creationId xmlns:a16="http://schemas.microsoft.com/office/drawing/2014/main" id="{C13F0D3A-5ED4-418C-A2FA-5DDA676FDFCA}"/>
                  </a:ext>
                </a:extLst>
              </p:cNvPr>
              <p:cNvSpPr>
                <a:spLocks/>
              </p:cNvSpPr>
              <p:nvPr/>
            </p:nvSpPr>
            <p:spPr bwMode="auto">
              <a:xfrm>
                <a:off x="2878138" y="773113"/>
                <a:ext cx="198438" cy="196850"/>
              </a:xfrm>
              <a:custGeom>
                <a:avLst/>
                <a:gdLst>
                  <a:gd name="T0" fmla="*/ 0 w 125"/>
                  <a:gd name="T1" fmla="*/ 112 h 124"/>
                  <a:gd name="T2" fmla="*/ 113 w 125"/>
                  <a:gd name="T3" fmla="*/ 0 h 124"/>
                  <a:gd name="T4" fmla="*/ 125 w 125"/>
                  <a:gd name="T5" fmla="*/ 12 h 124"/>
                  <a:gd name="T6" fmla="*/ 12 w 125"/>
                  <a:gd name="T7" fmla="*/ 124 h 124"/>
                  <a:gd name="T8" fmla="*/ 0 w 125"/>
                  <a:gd name="T9" fmla="*/ 112 h 124"/>
                </a:gdLst>
                <a:ahLst/>
                <a:cxnLst>
                  <a:cxn ang="0">
                    <a:pos x="T0" y="T1"/>
                  </a:cxn>
                  <a:cxn ang="0">
                    <a:pos x="T2" y="T3"/>
                  </a:cxn>
                  <a:cxn ang="0">
                    <a:pos x="T4" y="T5"/>
                  </a:cxn>
                  <a:cxn ang="0">
                    <a:pos x="T6" y="T7"/>
                  </a:cxn>
                  <a:cxn ang="0">
                    <a:pos x="T8" y="T9"/>
                  </a:cxn>
                </a:cxnLst>
                <a:rect l="0" t="0" r="r" b="b"/>
                <a:pathLst>
                  <a:path w="125" h="124">
                    <a:moveTo>
                      <a:pt x="0" y="112"/>
                    </a:moveTo>
                    <a:lnTo>
                      <a:pt x="113" y="0"/>
                    </a:lnTo>
                    <a:lnTo>
                      <a:pt x="125"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97" name="Freeform 91">
                <a:extLst>
                  <a:ext uri="{FF2B5EF4-FFF2-40B4-BE49-F238E27FC236}">
                    <a16:creationId xmlns:a16="http://schemas.microsoft.com/office/drawing/2014/main" id="{BBD88D3C-C0C1-4924-A2F2-7922CBD2E31D}"/>
                  </a:ext>
                </a:extLst>
              </p:cNvPr>
              <p:cNvSpPr>
                <a:spLocks/>
              </p:cNvSpPr>
              <p:nvPr/>
            </p:nvSpPr>
            <p:spPr bwMode="auto">
              <a:xfrm>
                <a:off x="2878138" y="773113"/>
                <a:ext cx="198438" cy="196850"/>
              </a:xfrm>
              <a:custGeom>
                <a:avLst/>
                <a:gdLst>
                  <a:gd name="T0" fmla="*/ 12 w 125"/>
                  <a:gd name="T1" fmla="*/ 0 h 124"/>
                  <a:gd name="T2" fmla="*/ 125 w 125"/>
                  <a:gd name="T3" fmla="*/ 112 h 124"/>
                  <a:gd name="T4" fmla="*/ 113 w 125"/>
                  <a:gd name="T5" fmla="*/ 124 h 124"/>
                  <a:gd name="T6" fmla="*/ 0 w 125"/>
                  <a:gd name="T7" fmla="*/ 12 h 124"/>
                  <a:gd name="T8" fmla="*/ 12 w 125"/>
                  <a:gd name="T9" fmla="*/ 0 h 124"/>
                </a:gdLst>
                <a:ahLst/>
                <a:cxnLst>
                  <a:cxn ang="0">
                    <a:pos x="T0" y="T1"/>
                  </a:cxn>
                  <a:cxn ang="0">
                    <a:pos x="T2" y="T3"/>
                  </a:cxn>
                  <a:cxn ang="0">
                    <a:pos x="T4" y="T5"/>
                  </a:cxn>
                  <a:cxn ang="0">
                    <a:pos x="T6" y="T7"/>
                  </a:cxn>
                  <a:cxn ang="0">
                    <a:pos x="T8" y="T9"/>
                  </a:cxn>
                </a:cxnLst>
                <a:rect l="0" t="0" r="r" b="b"/>
                <a:pathLst>
                  <a:path w="125" h="124">
                    <a:moveTo>
                      <a:pt x="12" y="0"/>
                    </a:moveTo>
                    <a:lnTo>
                      <a:pt x="125" y="112"/>
                    </a:lnTo>
                    <a:lnTo>
                      <a:pt x="113"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98" name="Rectangle 92">
                <a:extLst>
                  <a:ext uri="{FF2B5EF4-FFF2-40B4-BE49-F238E27FC236}">
                    <a16:creationId xmlns:a16="http://schemas.microsoft.com/office/drawing/2014/main" id="{54EFA681-4C5E-443F-9D40-4EBE0D1E7346}"/>
                  </a:ext>
                </a:extLst>
              </p:cNvPr>
              <p:cNvSpPr>
                <a:spLocks noChangeArrowheads="1"/>
              </p:cNvSpPr>
              <p:nvPr/>
            </p:nvSpPr>
            <p:spPr bwMode="auto">
              <a:xfrm>
                <a:off x="2865438" y="755650"/>
                <a:ext cx="38100"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99" name="Freeform 93">
                <a:extLst>
                  <a:ext uri="{FF2B5EF4-FFF2-40B4-BE49-F238E27FC236}">
                    <a16:creationId xmlns:a16="http://schemas.microsoft.com/office/drawing/2014/main" id="{C8B84279-E2B5-47DF-88DB-D70DECE1A146}"/>
                  </a:ext>
                </a:extLst>
              </p:cNvPr>
              <p:cNvSpPr>
                <a:spLocks/>
              </p:cNvSpPr>
              <p:nvPr/>
            </p:nvSpPr>
            <p:spPr bwMode="auto">
              <a:xfrm>
                <a:off x="2690813" y="773113"/>
                <a:ext cx="196850" cy="196850"/>
              </a:xfrm>
              <a:custGeom>
                <a:avLst/>
                <a:gdLst>
                  <a:gd name="T0" fmla="*/ 0 w 124"/>
                  <a:gd name="T1" fmla="*/ 112 h 124"/>
                  <a:gd name="T2" fmla="*/ 112 w 124"/>
                  <a:gd name="T3" fmla="*/ 0 h 124"/>
                  <a:gd name="T4" fmla="*/ 124 w 124"/>
                  <a:gd name="T5" fmla="*/ 12 h 124"/>
                  <a:gd name="T6" fmla="*/ 10 w 124"/>
                  <a:gd name="T7" fmla="*/ 124 h 124"/>
                  <a:gd name="T8" fmla="*/ 0 w 124"/>
                  <a:gd name="T9" fmla="*/ 112 h 124"/>
                </a:gdLst>
                <a:ahLst/>
                <a:cxnLst>
                  <a:cxn ang="0">
                    <a:pos x="T0" y="T1"/>
                  </a:cxn>
                  <a:cxn ang="0">
                    <a:pos x="T2" y="T3"/>
                  </a:cxn>
                  <a:cxn ang="0">
                    <a:pos x="T4" y="T5"/>
                  </a:cxn>
                  <a:cxn ang="0">
                    <a:pos x="T6" y="T7"/>
                  </a:cxn>
                  <a:cxn ang="0">
                    <a:pos x="T8" y="T9"/>
                  </a:cxn>
                </a:cxnLst>
                <a:rect l="0" t="0" r="r" b="b"/>
                <a:pathLst>
                  <a:path w="124" h="124">
                    <a:moveTo>
                      <a:pt x="0" y="112"/>
                    </a:moveTo>
                    <a:lnTo>
                      <a:pt x="112" y="0"/>
                    </a:lnTo>
                    <a:lnTo>
                      <a:pt x="124" y="12"/>
                    </a:lnTo>
                    <a:lnTo>
                      <a:pt x="10"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00" name="Freeform 94">
                <a:extLst>
                  <a:ext uri="{FF2B5EF4-FFF2-40B4-BE49-F238E27FC236}">
                    <a16:creationId xmlns:a16="http://schemas.microsoft.com/office/drawing/2014/main" id="{67B4B017-E2A3-41B6-AE63-1188B0E0A912}"/>
                  </a:ext>
                </a:extLst>
              </p:cNvPr>
              <p:cNvSpPr>
                <a:spLocks/>
              </p:cNvSpPr>
              <p:nvPr/>
            </p:nvSpPr>
            <p:spPr bwMode="auto">
              <a:xfrm>
                <a:off x="2690813" y="773113"/>
                <a:ext cx="196850" cy="196850"/>
              </a:xfrm>
              <a:custGeom>
                <a:avLst/>
                <a:gdLst>
                  <a:gd name="T0" fmla="*/ 10 w 124"/>
                  <a:gd name="T1" fmla="*/ 0 h 124"/>
                  <a:gd name="T2" fmla="*/ 124 w 124"/>
                  <a:gd name="T3" fmla="*/ 112 h 124"/>
                  <a:gd name="T4" fmla="*/ 112 w 124"/>
                  <a:gd name="T5" fmla="*/ 124 h 124"/>
                  <a:gd name="T6" fmla="*/ 0 w 124"/>
                  <a:gd name="T7" fmla="*/ 12 h 124"/>
                  <a:gd name="T8" fmla="*/ 10 w 124"/>
                  <a:gd name="T9" fmla="*/ 0 h 124"/>
                </a:gdLst>
                <a:ahLst/>
                <a:cxnLst>
                  <a:cxn ang="0">
                    <a:pos x="T0" y="T1"/>
                  </a:cxn>
                  <a:cxn ang="0">
                    <a:pos x="T2" y="T3"/>
                  </a:cxn>
                  <a:cxn ang="0">
                    <a:pos x="T4" y="T5"/>
                  </a:cxn>
                  <a:cxn ang="0">
                    <a:pos x="T6" y="T7"/>
                  </a:cxn>
                  <a:cxn ang="0">
                    <a:pos x="T8" y="T9"/>
                  </a:cxn>
                </a:cxnLst>
                <a:rect l="0" t="0" r="r" b="b"/>
                <a:pathLst>
                  <a:path w="124" h="124">
                    <a:moveTo>
                      <a:pt x="10" y="0"/>
                    </a:moveTo>
                    <a:lnTo>
                      <a:pt x="124" y="112"/>
                    </a:lnTo>
                    <a:lnTo>
                      <a:pt x="112" y="124"/>
                    </a:lnTo>
                    <a:lnTo>
                      <a:pt x="0" y="12"/>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01" name="Rectangle 95">
                <a:extLst>
                  <a:ext uri="{FF2B5EF4-FFF2-40B4-BE49-F238E27FC236}">
                    <a16:creationId xmlns:a16="http://schemas.microsoft.com/office/drawing/2014/main" id="{6AEB449B-869E-4F8A-B161-B1F4F8BBEA85}"/>
                  </a:ext>
                </a:extLst>
              </p:cNvPr>
              <p:cNvSpPr>
                <a:spLocks noChangeArrowheads="1"/>
              </p:cNvSpPr>
              <p:nvPr/>
            </p:nvSpPr>
            <p:spPr bwMode="auto">
              <a:xfrm>
                <a:off x="2674938" y="755650"/>
                <a:ext cx="41275"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02" name="Freeform 96">
                <a:extLst>
                  <a:ext uri="{FF2B5EF4-FFF2-40B4-BE49-F238E27FC236}">
                    <a16:creationId xmlns:a16="http://schemas.microsoft.com/office/drawing/2014/main" id="{4C0FF89D-5642-4793-B0C9-76415DAD11C8}"/>
                  </a:ext>
                </a:extLst>
              </p:cNvPr>
              <p:cNvSpPr>
                <a:spLocks/>
              </p:cNvSpPr>
              <p:nvPr/>
            </p:nvSpPr>
            <p:spPr bwMode="auto">
              <a:xfrm>
                <a:off x="2498725" y="773113"/>
                <a:ext cx="201613" cy="196850"/>
              </a:xfrm>
              <a:custGeom>
                <a:avLst/>
                <a:gdLst>
                  <a:gd name="T0" fmla="*/ 0 w 127"/>
                  <a:gd name="T1" fmla="*/ 112 h 124"/>
                  <a:gd name="T2" fmla="*/ 115 w 127"/>
                  <a:gd name="T3" fmla="*/ 0 h 124"/>
                  <a:gd name="T4" fmla="*/ 127 w 127"/>
                  <a:gd name="T5" fmla="*/ 12 h 124"/>
                  <a:gd name="T6" fmla="*/ 12 w 127"/>
                  <a:gd name="T7" fmla="*/ 124 h 124"/>
                  <a:gd name="T8" fmla="*/ 0 w 127"/>
                  <a:gd name="T9" fmla="*/ 112 h 124"/>
                </a:gdLst>
                <a:ahLst/>
                <a:cxnLst>
                  <a:cxn ang="0">
                    <a:pos x="T0" y="T1"/>
                  </a:cxn>
                  <a:cxn ang="0">
                    <a:pos x="T2" y="T3"/>
                  </a:cxn>
                  <a:cxn ang="0">
                    <a:pos x="T4" y="T5"/>
                  </a:cxn>
                  <a:cxn ang="0">
                    <a:pos x="T6" y="T7"/>
                  </a:cxn>
                  <a:cxn ang="0">
                    <a:pos x="T8" y="T9"/>
                  </a:cxn>
                </a:cxnLst>
                <a:rect l="0" t="0" r="r" b="b"/>
                <a:pathLst>
                  <a:path w="127" h="124">
                    <a:moveTo>
                      <a:pt x="0" y="112"/>
                    </a:moveTo>
                    <a:lnTo>
                      <a:pt x="115" y="0"/>
                    </a:lnTo>
                    <a:lnTo>
                      <a:pt x="127"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03" name="Freeform 97">
                <a:extLst>
                  <a:ext uri="{FF2B5EF4-FFF2-40B4-BE49-F238E27FC236}">
                    <a16:creationId xmlns:a16="http://schemas.microsoft.com/office/drawing/2014/main" id="{946660E8-F20E-4280-8CEB-281C8EAFBB35}"/>
                  </a:ext>
                </a:extLst>
              </p:cNvPr>
              <p:cNvSpPr>
                <a:spLocks/>
              </p:cNvSpPr>
              <p:nvPr/>
            </p:nvSpPr>
            <p:spPr bwMode="auto">
              <a:xfrm>
                <a:off x="2498725" y="773113"/>
                <a:ext cx="201613" cy="196850"/>
              </a:xfrm>
              <a:custGeom>
                <a:avLst/>
                <a:gdLst>
                  <a:gd name="T0" fmla="*/ 12 w 127"/>
                  <a:gd name="T1" fmla="*/ 0 h 124"/>
                  <a:gd name="T2" fmla="*/ 127 w 127"/>
                  <a:gd name="T3" fmla="*/ 112 h 124"/>
                  <a:gd name="T4" fmla="*/ 115 w 127"/>
                  <a:gd name="T5" fmla="*/ 124 h 124"/>
                  <a:gd name="T6" fmla="*/ 0 w 127"/>
                  <a:gd name="T7" fmla="*/ 12 h 124"/>
                  <a:gd name="T8" fmla="*/ 12 w 127"/>
                  <a:gd name="T9" fmla="*/ 0 h 124"/>
                </a:gdLst>
                <a:ahLst/>
                <a:cxnLst>
                  <a:cxn ang="0">
                    <a:pos x="T0" y="T1"/>
                  </a:cxn>
                  <a:cxn ang="0">
                    <a:pos x="T2" y="T3"/>
                  </a:cxn>
                  <a:cxn ang="0">
                    <a:pos x="T4" y="T5"/>
                  </a:cxn>
                  <a:cxn ang="0">
                    <a:pos x="T6" y="T7"/>
                  </a:cxn>
                  <a:cxn ang="0">
                    <a:pos x="T8" y="T9"/>
                  </a:cxn>
                </a:cxnLst>
                <a:rect l="0" t="0" r="r" b="b"/>
                <a:pathLst>
                  <a:path w="127" h="124">
                    <a:moveTo>
                      <a:pt x="12" y="0"/>
                    </a:moveTo>
                    <a:lnTo>
                      <a:pt x="127" y="112"/>
                    </a:lnTo>
                    <a:lnTo>
                      <a:pt x="115"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04" name="Rectangle 98">
                <a:extLst>
                  <a:ext uri="{FF2B5EF4-FFF2-40B4-BE49-F238E27FC236}">
                    <a16:creationId xmlns:a16="http://schemas.microsoft.com/office/drawing/2014/main" id="{2B9AC5F0-47D5-450B-A405-9624DAC12D2E}"/>
                  </a:ext>
                </a:extLst>
              </p:cNvPr>
              <p:cNvSpPr>
                <a:spLocks noChangeArrowheads="1"/>
              </p:cNvSpPr>
              <p:nvPr/>
            </p:nvSpPr>
            <p:spPr bwMode="auto">
              <a:xfrm>
                <a:off x="2486025" y="755650"/>
                <a:ext cx="41275"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05" name="Freeform 99">
                <a:extLst>
                  <a:ext uri="{FF2B5EF4-FFF2-40B4-BE49-F238E27FC236}">
                    <a16:creationId xmlns:a16="http://schemas.microsoft.com/office/drawing/2014/main" id="{AFD48EE8-7D1B-4290-9D8C-E468BAE01D9D}"/>
                  </a:ext>
                </a:extLst>
              </p:cNvPr>
              <p:cNvSpPr>
                <a:spLocks/>
              </p:cNvSpPr>
              <p:nvPr/>
            </p:nvSpPr>
            <p:spPr bwMode="auto">
              <a:xfrm>
                <a:off x="2311400" y="773113"/>
                <a:ext cx="196850" cy="196850"/>
              </a:xfrm>
              <a:custGeom>
                <a:avLst/>
                <a:gdLst>
                  <a:gd name="T0" fmla="*/ 0 w 124"/>
                  <a:gd name="T1" fmla="*/ 112 h 124"/>
                  <a:gd name="T2" fmla="*/ 112 w 124"/>
                  <a:gd name="T3" fmla="*/ 0 h 124"/>
                  <a:gd name="T4" fmla="*/ 124 w 124"/>
                  <a:gd name="T5" fmla="*/ 12 h 124"/>
                  <a:gd name="T6" fmla="*/ 12 w 124"/>
                  <a:gd name="T7" fmla="*/ 124 h 124"/>
                  <a:gd name="T8" fmla="*/ 0 w 124"/>
                  <a:gd name="T9" fmla="*/ 112 h 124"/>
                </a:gdLst>
                <a:ahLst/>
                <a:cxnLst>
                  <a:cxn ang="0">
                    <a:pos x="T0" y="T1"/>
                  </a:cxn>
                  <a:cxn ang="0">
                    <a:pos x="T2" y="T3"/>
                  </a:cxn>
                  <a:cxn ang="0">
                    <a:pos x="T4" y="T5"/>
                  </a:cxn>
                  <a:cxn ang="0">
                    <a:pos x="T6" y="T7"/>
                  </a:cxn>
                  <a:cxn ang="0">
                    <a:pos x="T8" y="T9"/>
                  </a:cxn>
                </a:cxnLst>
                <a:rect l="0" t="0" r="r" b="b"/>
                <a:pathLst>
                  <a:path w="124" h="124">
                    <a:moveTo>
                      <a:pt x="0" y="112"/>
                    </a:moveTo>
                    <a:lnTo>
                      <a:pt x="112" y="0"/>
                    </a:lnTo>
                    <a:lnTo>
                      <a:pt x="124"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06" name="Freeform 100">
                <a:extLst>
                  <a:ext uri="{FF2B5EF4-FFF2-40B4-BE49-F238E27FC236}">
                    <a16:creationId xmlns:a16="http://schemas.microsoft.com/office/drawing/2014/main" id="{B0E32BB5-CABF-4CE5-B31E-909D62587274}"/>
                  </a:ext>
                </a:extLst>
              </p:cNvPr>
              <p:cNvSpPr>
                <a:spLocks/>
              </p:cNvSpPr>
              <p:nvPr/>
            </p:nvSpPr>
            <p:spPr bwMode="auto">
              <a:xfrm>
                <a:off x="2311400" y="773113"/>
                <a:ext cx="196850" cy="196850"/>
              </a:xfrm>
              <a:custGeom>
                <a:avLst/>
                <a:gdLst>
                  <a:gd name="T0" fmla="*/ 12 w 124"/>
                  <a:gd name="T1" fmla="*/ 0 h 124"/>
                  <a:gd name="T2" fmla="*/ 124 w 124"/>
                  <a:gd name="T3" fmla="*/ 112 h 124"/>
                  <a:gd name="T4" fmla="*/ 112 w 124"/>
                  <a:gd name="T5" fmla="*/ 124 h 124"/>
                  <a:gd name="T6" fmla="*/ 0 w 124"/>
                  <a:gd name="T7" fmla="*/ 12 h 124"/>
                  <a:gd name="T8" fmla="*/ 12 w 124"/>
                  <a:gd name="T9" fmla="*/ 0 h 124"/>
                </a:gdLst>
                <a:ahLst/>
                <a:cxnLst>
                  <a:cxn ang="0">
                    <a:pos x="T0" y="T1"/>
                  </a:cxn>
                  <a:cxn ang="0">
                    <a:pos x="T2" y="T3"/>
                  </a:cxn>
                  <a:cxn ang="0">
                    <a:pos x="T4" y="T5"/>
                  </a:cxn>
                  <a:cxn ang="0">
                    <a:pos x="T6" y="T7"/>
                  </a:cxn>
                  <a:cxn ang="0">
                    <a:pos x="T8" y="T9"/>
                  </a:cxn>
                </a:cxnLst>
                <a:rect l="0" t="0" r="r" b="b"/>
                <a:pathLst>
                  <a:path w="124" h="124">
                    <a:moveTo>
                      <a:pt x="12" y="0"/>
                    </a:moveTo>
                    <a:lnTo>
                      <a:pt x="124" y="112"/>
                    </a:lnTo>
                    <a:lnTo>
                      <a:pt x="112"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07" name="Freeform 101">
                <a:extLst>
                  <a:ext uri="{FF2B5EF4-FFF2-40B4-BE49-F238E27FC236}">
                    <a16:creationId xmlns:a16="http://schemas.microsoft.com/office/drawing/2014/main" id="{40F72D13-B13C-4038-BC4D-CDF44FBF4D2C}"/>
                  </a:ext>
                </a:extLst>
              </p:cNvPr>
              <p:cNvSpPr>
                <a:spLocks/>
              </p:cNvSpPr>
              <p:nvPr/>
            </p:nvSpPr>
            <p:spPr bwMode="auto">
              <a:xfrm>
                <a:off x="1052513" y="628650"/>
                <a:ext cx="652463" cy="474662"/>
              </a:xfrm>
              <a:custGeom>
                <a:avLst/>
                <a:gdLst>
                  <a:gd name="T0" fmla="*/ 205 w 205"/>
                  <a:gd name="T1" fmla="*/ 149 h 149"/>
                  <a:gd name="T2" fmla="*/ 0 w 205"/>
                  <a:gd name="T3" fmla="*/ 149 h 149"/>
                  <a:gd name="T4" fmla="*/ 0 w 205"/>
                  <a:gd name="T5" fmla="*/ 0 h 149"/>
                  <a:gd name="T6" fmla="*/ 125 w 205"/>
                  <a:gd name="T7" fmla="*/ 0 h 149"/>
                  <a:gd name="T8" fmla="*/ 205 w 205"/>
                  <a:gd name="T9" fmla="*/ 67 h 149"/>
                  <a:gd name="T10" fmla="*/ 205 w 205"/>
                  <a:gd name="T11" fmla="*/ 149 h 149"/>
                </a:gdLst>
                <a:ahLst/>
                <a:cxnLst>
                  <a:cxn ang="0">
                    <a:pos x="T0" y="T1"/>
                  </a:cxn>
                  <a:cxn ang="0">
                    <a:pos x="T2" y="T3"/>
                  </a:cxn>
                  <a:cxn ang="0">
                    <a:pos x="T4" y="T5"/>
                  </a:cxn>
                  <a:cxn ang="0">
                    <a:pos x="T6" y="T7"/>
                  </a:cxn>
                  <a:cxn ang="0">
                    <a:pos x="T8" y="T9"/>
                  </a:cxn>
                  <a:cxn ang="0">
                    <a:pos x="T10" y="T11"/>
                  </a:cxn>
                </a:cxnLst>
                <a:rect l="0" t="0" r="r" b="b"/>
                <a:pathLst>
                  <a:path w="205" h="149">
                    <a:moveTo>
                      <a:pt x="205" y="149"/>
                    </a:moveTo>
                    <a:cubicBezTo>
                      <a:pt x="0" y="149"/>
                      <a:pt x="0" y="149"/>
                      <a:pt x="0" y="149"/>
                    </a:cubicBezTo>
                    <a:cubicBezTo>
                      <a:pt x="0" y="0"/>
                      <a:pt x="0" y="0"/>
                      <a:pt x="0" y="0"/>
                    </a:cubicBezTo>
                    <a:cubicBezTo>
                      <a:pt x="125" y="0"/>
                      <a:pt x="125" y="0"/>
                      <a:pt x="125" y="0"/>
                    </a:cubicBezTo>
                    <a:cubicBezTo>
                      <a:pt x="169" y="0"/>
                      <a:pt x="205" y="30"/>
                      <a:pt x="205" y="67"/>
                    </a:cubicBezTo>
                    <a:lnTo>
                      <a:pt x="205"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08" name="Rectangle 102">
                <a:extLst>
                  <a:ext uri="{FF2B5EF4-FFF2-40B4-BE49-F238E27FC236}">
                    <a16:creationId xmlns:a16="http://schemas.microsoft.com/office/drawing/2014/main" id="{9EE420B2-94A2-4CBA-9C41-913A077481B2}"/>
                  </a:ext>
                </a:extLst>
              </p:cNvPr>
              <p:cNvSpPr>
                <a:spLocks noChangeArrowheads="1"/>
              </p:cNvSpPr>
              <p:nvPr/>
            </p:nvSpPr>
            <p:spPr bwMode="auto">
              <a:xfrm>
                <a:off x="236538" y="698500"/>
                <a:ext cx="219075" cy="4905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09" name="Freeform 103">
                <a:extLst>
                  <a:ext uri="{FF2B5EF4-FFF2-40B4-BE49-F238E27FC236}">
                    <a16:creationId xmlns:a16="http://schemas.microsoft.com/office/drawing/2014/main" id="{CE5FB6DC-9CF2-4E95-85A5-D6348B413BB5}"/>
                  </a:ext>
                </a:extLst>
              </p:cNvPr>
              <p:cNvSpPr>
                <a:spLocks/>
              </p:cNvSpPr>
              <p:nvPr/>
            </p:nvSpPr>
            <p:spPr bwMode="auto">
              <a:xfrm>
                <a:off x="411163" y="1588"/>
                <a:ext cx="3952875" cy="977900"/>
              </a:xfrm>
              <a:custGeom>
                <a:avLst/>
                <a:gdLst>
                  <a:gd name="T0" fmla="*/ 2474 w 2490"/>
                  <a:gd name="T1" fmla="*/ 616 h 616"/>
                  <a:gd name="T2" fmla="*/ 580 w 2490"/>
                  <a:gd name="T3" fmla="*/ 48 h 616"/>
                  <a:gd name="T4" fmla="*/ 28 w 2490"/>
                  <a:gd name="T5" fmla="*/ 469 h 616"/>
                  <a:gd name="T6" fmla="*/ 0 w 2490"/>
                  <a:gd name="T7" fmla="*/ 437 h 616"/>
                  <a:gd name="T8" fmla="*/ 572 w 2490"/>
                  <a:gd name="T9" fmla="*/ 0 h 616"/>
                  <a:gd name="T10" fmla="*/ 2490 w 2490"/>
                  <a:gd name="T11" fmla="*/ 578 h 616"/>
                  <a:gd name="T12" fmla="*/ 2474 w 2490"/>
                  <a:gd name="T13" fmla="*/ 616 h 616"/>
                </a:gdLst>
                <a:ahLst/>
                <a:cxnLst>
                  <a:cxn ang="0">
                    <a:pos x="T0" y="T1"/>
                  </a:cxn>
                  <a:cxn ang="0">
                    <a:pos x="T2" y="T3"/>
                  </a:cxn>
                  <a:cxn ang="0">
                    <a:pos x="T4" y="T5"/>
                  </a:cxn>
                  <a:cxn ang="0">
                    <a:pos x="T6" y="T7"/>
                  </a:cxn>
                  <a:cxn ang="0">
                    <a:pos x="T8" y="T9"/>
                  </a:cxn>
                  <a:cxn ang="0">
                    <a:pos x="T10" y="T11"/>
                  </a:cxn>
                  <a:cxn ang="0">
                    <a:pos x="T12" y="T13"/>
                  </a:cxn>
                </a:cxnLst>
                <a:rect l="0" t="0" r="r" b="b"/>
                <a:pathLst>
                  <a:path w="2490" h="616">
                    <a:moveTo>
                      <a:pt x="2474" y="616"/>
                    </a:moveTo>
                    <a:lnTo>
                      <a:pt x="580" y="48"/>
                    </a:lnTo>
                    <a:lnTo>
                      <a:pt x="28" y="469"/>
                    </a:lnTo>
                    <a:lnTo>
                      <a:pt x="0" y="437"/>
                    </a:lnTo>
                    <a:lnTo>
                      <a:pt x="572" y="0"/>
                    </a:lnTo>
                    <a:lnTo>
                      <a:pt x="2490" y="578"/>
                    </a:lnTo>
                    <a:lnTo>
                      <a:pt x="2474" y="6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10" name="Rectangle 104">
                <a:extLst>
                  <a:ext uri="{FF2B5EF4-FFF2-40B4-BE49-F238E27FC236}">
                    <a16:creationId xmlns:a16="http://schemas.microsoft.com/office/drawing/2014/main" id="{73F09982-9B71-4219-A47C-B76A595C809A}"/>
                  </a:ext>
                </a:extLst>
              </p:cNvPr>
              <p:cNvSpPr>
                <a:spLocks noChangeArrowheads="1"/>
              </p:cNvSpPr>
              <p:nvPr/>
            </p:nvSpPr>
            <p:spPr bwMode="auto">
              <a:xfrm>
                <a:off x="4294188" y="966788"/>
                <a:ext cx="44450" cy="1012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11" name="Rectangle 105">
                <a:extLst>
                  <a:ext uri="{FF2B5EF4-FFF2-40B4-BE49-F238E27FC236}">
                    <a16:creationId xmlns:a16="http://schemas.microsoft.com/office/drawing/2014/main" id="{4067EB16-328E-4FF7-A1C0-F73FFA91370F}"/>
                  </a:ext>
                </a:extLst>
              </p:cNvPr>
              <p:cNvSpPr>
                <a:spLocks noChangeArrowheads="1"/>
              </p:cNvSpPr>
              <p:nvPr/>
            </p:nvSpPr>
            <p:spPr bwMode="auto">
              <a:xfrm>
                <a:off x="3952875" y="1938338"/>
                <a:ext cx="736600" cy="241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12" name="Rectangle 106">
                <a:extLst>
                  <a:ext uri="{FF2B5EF4-FFF2-40B4-BE49-F238E27FC236}">
                    <a16:creationId xmlns:a16="http://schemas.microsoft.com/office/drawing/2014/main" id="{A82448FC-202D-4E96-87CA-2BC8F8CF5381}"/>
                  </a:ext>
                </a:extLst>
              </p:cNvPr>
              <p:cNvSpPr>
                <a:spLocks noChangeArrowheads="1"/>
              </p:cNvSpPr>
              <p:nvPr/>
            </p:nvSpPr>
            <p:spPr bwMode="auto">
              <a:xfrm>
                <a:off x="4224338" y="1855788"/>
                <a:ext cx="187325"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13" name="Rectangle 107">
                <a:extLst>
                  <a:ext uri="{FF2B5EF4-FFF2-40B4-BE49-F238E27FC236}">
                    <a16:creationId xmlns:a16="http://schemas.microsoft.com/office/drawing/2014/main" id="{DBB971E3-8457-45C5-8FA5-72E92670626E}"/>
                  </a:ext>
                </a:extLst>
              </p:cNvPr>
              <p:cNvSpPr>
                <a:spLocks noChangeArrowheads="1"/>
              </p:cNvSpPr>
              <p:nvPr/>
            </p:nvSpPr>
            <p:spPr bwMode="auto">
              <a:xfrm>
                <a:off x="3044825" y="752475"/>
                <a:ext cx="771525" cy="36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14" name="Freeform 108">
                <a:extLst>
                  <a:ext uri="{FF2B5EF4-FFF2-40B4-BE49-F238E27FC236}">
                    <a16:creationId xmlns:a16="http://schemas.microsoft.com/office/drawing/2014/main" id="{8B6B808D-7E82-48AB-B22A-991517A2174D}"/>
                  </a:ext>
                </a:extLst>
              </p:cNvPr>
              <p:cNvSpPr>
                <a:spLocks/>
              </p:cNvSpPr>
              <p:nvPr/>
            </p:nvSpPr>
            <p:spPr bwMode="auto">
              <a:xfrm>
                <a:off x="3044825" y="900113"/>
                <a:ext cx="1287463" cy="88900"/>
              </a:xfrm>
              <a:custGeom>
                <a:avLst/>
                <a:gdLst>
                  <a:gd name="T0" fmla="*/ 0 w 811"/>
                  <a:gd name="T1" fmla="*/ 56 h 56"/>
                  <a:gd name="T2" fmla="*/ 0 w 811"/>
                  <a:gd name="T3" fmla="*/ 30 h 56"/>
                  <a:gd name="T4" fmla="*/ 725 w 811"/>
                  <a:gd name="T5" fmla="*/ 30 h 56"/>
                  <a:gd name="T6" fmla="*/ 735 w 811"/>
                  <a:gd name="T7" fmla="*/ 0 h 56"/>
                  <a:gd name="T8" fmla="*/ 811 w 811"/>
                  <a:gd name="T9" fmla="*/ 30 h 56"/>
                  <a:gd name="T10" fmla="*/ 811 w 811"/>
                  <a:gd name="T11" fmla="*/ 56 h 56"/>
                  <a:gd name="T12" fmla="*/ 0 w 811"/>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811" h="56">
                    <a:moveTo>
                      <a:pt x="0" y="56"/>
                    </a:moveTo>
                    <a:lnTo>
                      <a:pt x="0" y="30"/>
                    </a:lnTo>
                    <a:lnTo>
                      <a:pt x="725" y="30"/>
                    </a:lnTo>
                    <a:lnTo>
                      <a:pt x="735" y="0"/>
                    </a:lnTo>
                    <a:lnTo>
                      <a:pt x="811" y="30"/>
                    </a:lnTo>
                    <a:lnTo>
                      <a:pt x="811" y="56"/>
                    </a:lnTo>
                    <a:lnTo>
                      <a:pt x="0"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15" name="Rectangle 109">
                <a:extLst>
                  <a:ext uri="{FF2B5EF4-FFF2-40B4-BE49-F238E27FC236}">
                    <a16:creationId xmlns:a16="http://schemas.microsoft.com/office/drawing/2014/main" id="{B99FF8FC-4C32-4B0E-8B63-1ACFEB0B4C51}"/>
                  </a:ext>
                </a:extLst>
              </p:cNvPr>
              <p:cNvSpPr>
                <a:spLocks noChangeArrowheads="1"/>
              </p:cNvSpPr>
              <p:nvPr/>
            </p:nvSpPr>
            <p:spPr bwMode="auto">
              <a:xfrm>
                <a:off x="3781425" y="752475"/>
                <a:ext cx="34925" cy="2143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16" name="Rectangle 110">
                <a:extLst>
                  <a:ext uri="{FF2B5EF4-FFF2-40B4-BE49-F238E27FC236}">
                    <a16:creationId xmlns:a16="http://schemas.microsoft.com/office/drawing/2014/main" id="{7CC40F54-A955-48C8-8352-7B29F3618AD0}"/>
                  </a:ext>
                </a:extLst>
              </p:cNvPr>
              <p:cNvSpPr>
                <a:spLocks noChangeArrowheads="1"/>
              </p:cNvSpPr>
              <p:nvPr/>
            </p:nvSpPr>
            <p:spPr bwMode="auto">
              <a:xfrm>
                <a:off x="3949700" y="820738"/>
                <a:ext cx="38100" cy="133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17" name="Freeform 111">
                <a:extLst>
                  <a:ext uri="{FF2B5EF4-FFF2-40B4-BE49-F238E27FC236}">
                    <a16:creationId xmlns:a16="http://schemas.microsoft.com/office/drawing/2014/main" id="{5BC9F472-66C0-455B-997A-0D8338930F9E}"/>
                  </a:ext>
                </a:extLst>
              </p:cNvPr>
              <p:cNvSpPr>
                <a:spLocks/>
              </p:cNvSpPr>
              <p:nvPr/>
            </p:nvSpPr>
            <p:spPr bwMode="auto">
              <a:xfrm>
                <a:off x="3614738" y="768350"/>
                <a:ext cx="185738" cy="185737"/>
              </a:xfrm>
              <a:custGeom>
                <a:avLst/>
                <a:gdLst>
                  <a:gd name="T0" fmla="*/ 0 w 117"/>
                  <a:gd name="T1" fmla="*/ 105 h 117"/>
                  <a:gd name="T2" fmla="*/ 107 w 117"/>
                  <a:gd name="T3" fmla="*/ 0 h 117"/>
                  <a:gd name="T4" fmla="*/ 117 w 117"/>
                  <a:gd name="T5" fmla="*/ 11 h 117"/>
                  <a:gd name="T6" fmla="*/ 12 w 117"/>
                  <a:gd name="T7" fmla="*/ 117 h 117"/>
                  <a:gd name="T8" fmla="*/ 0 w 117"/>
                  <a:gd name="T9" fmla="*/ 105 h 117"/>
                </a:gdLst>
                <a:ahLst/>
                <a:cxnLst>
                  <a:cxn ang="0">
                    <a:pos x="T0" y="T1"/>
                  </a:cxn>
                  <a:cxn ang="0">
                    <a:pos x="T2" y="T3"/>
                  </a:cxn>
                  <a:cxn ang="0">
                    <a:pos x="T4" y="T5"/>
                  </a:cxn>
                  <a:cxn ang="0">
                    <a:pos x="T6" y="T7"/>
                  </a:cxn>
                  <a:cxn ang="0">
                    <a:pos x="T8" y="T9"/>
                  </a:cxn>
                </a:cxnLst>
                <a:rect l="0" t="0" r="r" b="b"/>
                <a:pathLst>
                  <a:path w="117" h="117">
                    <a:moveTo>
                      <a:pt x="0" y="105"/>
                    </a:moveTo>
                    <a:lnTo>
                      <a:pt x="107" y="0"/>
                    </a:lnTo>
                    <a:lnTo>
                      <a:pt x="117" y="11"/>
                    </a:lnTo>
                    <a:lnTo>
                      <a:pt x="12" y="117"/>
                    </a:lnTo>
                    <a:lnTo>
                      <a:pt x="0"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18" name="Freeform 112">
                <a:extLst>
                  <a:ext uri="{FF2B5EF4-FFF2-40B4-BE49-F238E27FC236}">
                    <a16:creationId xmlns:a16="http://schemas.microsoft.com/office/drawing/2014/main" id="{720816A6-9364-4B05-B4EC-C6F843A3AFCC}"/>
                  </a:ext>
                </a:extLst>
              </p:cNvPr>
              <p:cNvSpPr>
                <a:spLocks/>
              </p:cNvSpPr>
              <p:nvPr/>
            </p:nvSpPr>
            <p:spPr bwMode="auto">
              <a:xfrm>
                <a:off x="3797300" y="814388"/>
                <a:ext cx="142875" cy="139700"/>
              </a:xfrm>
              <a:custGeom>
                <a:avLst/>
                <a:gdLst>
                  <a:gd name="T0" fmla="*/ 0 w 90"/>
                  <a:gd name="T1" fmla="*/ 78 h 88"/>
                  <a:gd name="T2" fmla="*/ 78 w 90"/>
                  <a:gd name="T3" fmla="*/ 0 h 88"/>
                  <a:gd name="T4" fmla="*/ 90 w 90"/>
                  <a:gd name="T5" fmla="*/ 10 h 88"/>
                  <a:gd name="T6" fmla="*/ 12 w 90"/>
                  <a:gd name="T7" fmla="*/ 88 h 88"/>
                  <a:gd name="T8" fmla="*/ 0 w 90"/>
                  <a:gd name="T9" fmla="*/ 78 h 88"/>
                </a:gdLst>
                <a:ahLst/>
                <a:cxnLst>
                  <a:cxn ang="0">
                    <a:pos x="T0" y="T1"/>
                  </a:cxn>
                  <a:cxn ang="0">
                    <a:pos x="T2" y="T3"/>
                  </a:cxn>
                  <a:cxn ang="0">
                    <a:pos x="T4" y="T5"/>
                  </a:cxn>
                  <a:cxn ang="0">
                    <a:pos x="T6" y="T7"/>
                  </a:cxn>
                  <a:cxn ang="0">
                    <a:pos x="T8" y="T9"/>
                  </a:cxn>
                </a:cxnLst>
                <a:rect l="0" t="0" r="r" b="b"/>
                <a:pathLst>
                  <a:path w="90" h="88">
                    <a:moveTo>
                      <a:pt x="0" y="78"/>
                    </a:moveTo>
                    <a:lnTo>
                      <a:pt x="78" y="0"/>
                    </a:lnTo>
                    <a:lnTo>
                      <a:pt x="90" y="10"/>
                    </a:lnTo>
                    <a:lnTo>
                      <a:pt x="12" y="88"/>
                    </a:lnTo>
                    <a:lnTo>
                      <a:pt x="0"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19" name="Freeform 113">
                <a:extLst>
                  <a:ext uri="{FF2B5EF4-FFF2-40B4-BE49-F238E27FC236}">
                    <a16:creationId xmlns:a16="http://schemas.microsoft.com/office/drawing/2014/main" id="{8EB7EABA-3B93-4AB0-8CF4-1B05165C4201}"/>
                  </a:ext>
                </a:extLst>
              </p:cNvPr>
              <p:cNvSpPr>
                <a:spLocks/>
              </p:cNvSpPr>
              <p:nvPr/>
            </p:nvSpPr>
            <p:spPr bwMode="auto">
              <a:xfrm>
                <a:off x="3614738" y="768350"/>
                <a:ext cx="185738" cy="185737"/>
              </a:xfrm>
              <a:custGeom>
                <a:avLst/>
                <a:gdLst>
                  <a:gd name="T0" fmla="*/ 12 w 117"/>
                  <a:gd name="T1" fmla="*/ 0 h 117"/>
                  <a:gd name="T2" fmla="*/ 117 w 117"/>
                  <a:gd name="T3" fmla="*/ 105 h 117"/>
                  <a:gd name="T4" fmla="*/ 107 w 117"/>
                  <a:gd name="T5" fmla="*/ 117 h 117"/>
                  <a:gd name="T6" fmla="*/ 0 w 117"/>
                  <a:gd name="T7" fmla="*/ 11 h 117"/>
                  <a:gd name="T8" fmla="*/ 12 w 117"/>
                  <a:gd name="T9" fmla="*/ 0 h 117"/>
                </a:gdLst>
                <a:ahLst/>
                <a:cxnLst>
                  <a:cxn ang="0">
                    <a:pos x="T0" y="T1"/>
                  </a:cxn>
                  <a:cxn ang="0">
                    <a:pos x="T2" y="T3"/>
                  </a:cxn>
                  <a:cxn ang="0">
                    <a:pos x="T4" y="T5"/>
                  </a:cxn>
                  <a:cxn ang="0">
                    <a:pos x="T6" y="T7"/>
                  </a:cxn>
                  <a:cxn ang="0">
                    <a:pos x="T8" y="T9"/>
                  </a:cxn>
                </a:cxnLst>
                <a:rect l="0" t="0" r="r" b="b"/>
                <a:pathLst>
                  <a:path w="117" h="117">
                    <a:moveTo>
                      <a:pt x="12" y="0"/>
                    </a:moveTo>
                    <a:lnTo>
                      <a:pt x="117" y="105"/>
                    </a:lnTo>
                    <a:lnTo>
                      <a:pt x="107" y="117"/>
                    </a:lnTo>
                    <a:lnTo>
                      <a:pt x="0" y="11"/>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20" name="Rectangle 114">
                <a:extLst>
                  <a:ext uri="{FF2B5EF4-FFF2-40B4-BE49-F238E27FC236}">
                    <a16:creationId xmlns:a16="http://schemas.microsoft.com/office/drawing/2014/main" id="{A645DE29-E84F-409D-BB40-7B6A1624F2EC}"/>
                  </a:ext>
                </a:extLst>
              </p:cNvPr>
              <p:cNvSpPr>
                <a:spLocks noChangeArrowheads="1"/>
              </p:cNvSpPr>
              <p:nvPr/>
            </p:nvSpPr>
            <p:spPr bwMode="auto">
              <a:xfrm>
                <a:off x="3602038" y="752475"/>
                <a:ext cx="38100" cy="2143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21" name="Freeform 115">
                <a:extLst>
                  <a:ext uri="{FF2B5EF4-FFF2-40B4-BE49-F238E27FC236}">
                    <a16:creationId xmlns:a16="http://schemas.microsoft.com/office/drawing/2014/main" id="{FEF43D05-E15B-4D9F-BFEB-B3366EE0D759}"/>
                  </a:ext>
                </a:extLst>
              </p:cNvPr>
              <p:cNvSpPr>
                <a:spLocks/>
              </p:cNvSpPr>
              <p:nvPr/>
            </p:nvSpPr>
            <p:spPr bwMode="auto">
              <a:xfrm>
                <a:off x="3440113" y="768350"/>
                <a:ext cx="184150" cy="185737"/>
              </a:xfrm>
              <a:custGeom>
                <a:avLst/>
                <a:gdLst>
                  <a:gd name="T0" fmla="*/ 0 w 116"/>
                  <a:gd name="T1" fmla="*/ 105 h 117"/>
                  <a:gd name="T2" fmla="*/ 104 w 116"/>
                  <a:gd name="T3" fmla="*/ 0 h 117"/>
                  <a:gd name="T4" fmla="*/ 116 w 116"/>
                  <a:gd name="T5" fmla="*/ 11 h 117"/>
                  <a:gd name="T6" fmla="*/ 10 w 116"/>
                  <a:gd name="T7" fmla="*/ 117 h 117"/>
                  <a:gd name="T8" fmla="*/ 0 w 116"/>
                  <a:gd name="T9" fmla="*/ 105 h 117"/>
                </a:gdLst>
                <a:ahLst/>
                <a:cxnLst>
                  <a:cxn ang="0">
                    <a:pos x="T0" y="T1"/>
                  </a:cxn>
                  <a:cxn ang="0">
                    <a:pos x="T2" y="T3"/>
                  </a:cxn>
                  <a:cxn ang="0">
                    <a:pos x="T4" y="T5"/>
                  </a:cxn>
                  <a:cxn ang="0">
                    <a:pos x="T6" y="T7"/>
                  </a:cxn>
                  <a:cxn ang="0">
                    <a:pos x="T8" y="T9"/>
                  </a:cxn>
                </a:cxnLst>
                <a:rect l="0" t="0" r="r" b="b"/>
                <a:pathLst>
                  <a:path w="116" h="117">
                    <a:moveTo>
                      <a:pt x="0" y="105"/>
                    </a:moveTo>
                    <a:lnTo>
                      <a:pt x="104" y="0"/>
                    </a:lnTo>
                    <a:lnTo>
                      <a:pt x="116" y="11"/>
                    </a:lnTo>
                    <a:lnTo>
                      <a:pt x="10" y="117"/>
                    </a:lnTo>
                    <a:lnTo>
                      <a:pt x="0"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22" name="Freeform 116">
                <a:extLst>
                  <a:ext uri="{FF2B5EF4-FFF2-40B4-BE49-F238E27FC236}">
                    <a16:creationId xmlns:a16="http://schemas.microsoft.com/office/drawing/2014/main" id="{35AA7AC5-BC3D-4914-A3F9-08D319B83033}"/>
                  </a:ext>
                </a:extLst>
              </p:cNvPr>
              <p:cNvSpPr>
                <a:spLocks/>
              </p:cNvSpPr>
              <p:nvPr/>
            </p:nvSpPr>
            <p:spPr bwMode="auto">
              <a:xfrm>
                <a:off x="3440113" y="768350"/>
                <a:ext cx="184150" cy="185737"/>
              </a:xfrm>
              <a:custGeom>
                <a:avLst/>
                <a:gdLst>
                  <a:gd name="T0" fmla="*/ 10 w 116"/>
                  <a:gd name="T1" fmla="*/ 0 h 117"/>
                  <a:gd name="T2" fmla="*/ 116 w 116"/>
                  <a:gd name="T3" fmla="*/ 105 h 117"/>
                  <a:gd name="T4" fmla="*/ 104 w 116"/>
                  <a:gd name="T5" fmla="*/ 117 h 117"/>
                  <a:gd name="T6" fmla="*/ 0 w 116"/>
                  <a:gd name="T7" fmla="*/ 11 h 117"/>
                  <a:gd name="T8" fmla="*/ 10 w 116"/>
                  <a:gd name="T9" fmla="*/ 0 h 117"/>
                </a:gdLst>
                <a:ahLst/>
                <a:cxnLst>
                  <a:cxn ang="0">
                    <a:pos x="T0" y="T1"/>
                  </a:cxn>
                  <a:cxn ang="0">
                    <a:pos x="T2" y="T3"/>
                  </a:cxn>
                  <a:cxn ang="0">
                    <a:pos x="T4" y="T5"/>
                  </a:cxn>
                  <a:cxn ang="0">
                    <a:pos x="T6" y="T7"/>
                  </a:cxn>
                  <a:cxn ang="0">
                    <a:pos x="T8" y="T9"/>
                  </a:cxn>
                </a:cxnLst>
                <a:rect l="0" t="0" r="r" b="b"/>
                <a:pathLst>
                  <a:path w="116" h="117">
                    <a:moveTo>
                      <a:pt x="10" y="0"/>
                    </a:moveTo>
                    <a:lnTo>
                      <a:pt x="116" y="105"/>
                    </a:lnTo>
                    <a:lnTo>
                      <a:pt x="104" y="117"/>
                    </a:lnTo>
                    <a:lnTo>
                      <a:pt x="0" y="11"/>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23" name="Rectangle 117">
                <a:extLst>
                  <a:ext uri="{FF2B5EF4-FFF2-40B4-BE49-F238E27FC236}">
                    <a16:creationId xmlns:a16="http://schemas.microsoft.com/office/drawing/2014/main" id="{36FA8F4A-338E-407D-89B5-281B96FDC6D7}"/>
                  </a:ext>
                </a:extLst>
              </p:cNvPr>
              <p:cNvSpPr>
                <a:spLocks noChangeArrowheads="1"/>
              </p:cNvSpPr>
              <p:nvPr/>
            </p:nvSpPr>
            <p:spPr bwMode="auto">
              <a:xfrm>
                <a:off x="3427413" y="752475"/>
                <a:ext cx="38100" cy="2143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24" name="Freeform 118">
                <a:extLst>
                  <a:ext uri="{FF2B5EF4-FFF2-40B4-BE49-F238E27FC236}">
                    <a16:creationId xmlns:a16="http://schemas.microsoft.com/office/drawing/2014/main" id="{7B4D097C-0B2B-42CB-A1EC-B6B2D6A4D026}"/>
                  </a:ext>
                </a:extLst>
              </p:cNvPr>
              <p:cNvSpPr>
                <a:spLocks/>
              </p:cNvSpPr>
              <p:nvPr/>
            </p:nvSpPr>
            <p:spPr bwMode="auto">
              <a:xfrm>
                <a:off x="3260725" y="768350"/>
                <a:ext cx="188913" cy="185737"/>
              </a:xfrm>
              <a:custGeom>
                <a:avLst/>
                <a:gdLst>
                  <a:gd name="T0" fmla="*/ 0 w 119"/>
                  <a:gd name="T1" fmla="*/ 105 h 117"/>
                  <a:gd name="T2" fmla="*/ 107 w 119"/>
                  <a:gd name="T3" fmla="*/ 0 h 117"/>
                  <a:gd name="T4" fmla="*/ 119 w 119"/>
                  <a:gd name="T5" fmla="*/ 11 h 117"/>
                  <a:gd name="T6" fmla="*/ 12 w 119"/>
                  <a:gd name="T7" fmla="*/ 117 h 117"/>
                  <a:gd name="T8" fmla="*/ 0 w 119"/>
                  <a:gd name="T9" fmla="*/ 105 h 117"/>
                </a:gdLst>
                <a:ahLst/>
                <a:cxnLst>
                  <a:cxn ang="0">
                    <a:pos x="T0" y="T1"/>
                  </a:cxn>
                  <a:cxn ang="0">
                    <a:pos x="T2" y="T3"/>
                  </a:cxn>
                  <a:cxn ang="0">
                    <a:pos x="T4" y="T5"/>
                  </a:cxn>
                  <a:cxn ang="0">
                    <a:pos x="T6" y="T7"/>
                  </a:cxn>
                  <a:cxn ang="0">
                    <a:pos x="T8" y="T9"/>
                  </a:cxn>
                </a:cxnLst>
                <a:rect l="0" t="0" r="r" b="b"/>
                <a:pathLst>
                  <a:path w="119" h="117">
                    <a:moveTo>
                      <a:pt x="0" y="105"/>
                    </a:moveTo>
                    <a:lnTo>
                      <a:pt x="107" y="0"/>
                    </a:lnTo>
                    <a:lnTo>
                      <a:pt x="119" y="11"/>
                    </a:lnTo>
                    <a:lnTo>
                      <a:pt x="12" y="117"/>
                    </a:lnTo>
                    <a:lnTo>
                      <a:pt x="0"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25" name="Freeform 119">
                <a:extLst>
                  <a:ext uri="{FF2B5EF4-FFF2-40B4-BE49-F238E27FC236}">
                    <a16:creationId xmlns:a16="http://schemas.microsoft.com/office/drawing/2014/main" id="{CF6A20C6-943F-4A0C-9CBB-9B9CE0CFE122}"/>
                  </a:ext>
                </a:extLst>
              </p:cNvPr>
              <p:cNvSpPr>
                <a:spLocks/>
              </p:cNvSpPr>
              <p:nvPr/>
            </p:nvSpPr>
            <p:spPr bwMode="auto">
              <a:xfrm>
                <a:off x="3260725" y="768350"/>
                <a:ext cx="188913" cy="185737"/>
              </a:xfrm>
              <a:custGeom>
                <a:avLst/>
                <a:gdLst>
                  <a:gd name="T0" fmla="*/ 12 w 119"/>
                  <a:gd name="T1" fmla="*/ 0 h 117"/>
                  <a:gd name="T2" fmla="*/ 119 w 119"/>
                  <a:gd name="T3" fmla="*/ 105 h 117"/>
                  <a:gd name="T4" fmla="*/ 107 w 119"/>
                  <a:gd name="T5" fmla="*/ 117 h 117"/>
                  <a:gd name="T6" fmla="*/ 0 w 119"/>
                  <a:gd name="T7" fmla="*/ 11 h 117"/>
                  <a:gd name="T8" fmla="*/ 12 w 119"/>
                  <a:gd name="T9" fmla="*/ 0 h 117"/>
                </a:gdLst>
                <a:ahLst/>
                <a:cxnLst>
                  <a:cxn ang="0">
                    <a:pos x="T0" y="T1"/>
                  </a:cxn>
                  <a:cxn ang="0">
                    <a:pos x="T2" y="T3"/>
                  </a:cxn>
                  <a:cxn ang="0">
                    <a:pos x="T4" y="T5"/>
                  </a:cxn>
                  <a:cxn ang="0">
                    <a:pos x="T6" y="T7"/>
                  </a:cxn>
                  <a:cxn ang="0">
                    <a:pos x="T8" y="T9"/>
                  </a:cxn>
                </a:cxnLst>
                <a:rect l="0" t="0" r="r" b="b"/>
                <a:pathLst>
                  <a:path w="119" h="117">
                    <a:moveTo>
                      <a:pt x="12" y="0"/>
                    </a:moveTo>
                    <a:lnTo>
                      <a:pt x="119" y="105"/>
                    </a:lnTo>
                    <a:lnTo>
                      <a:pt x="107" y="117"/>
                    </a:lnTo>
                    <a:lnTo>
                      <a:pt x="0" y="11"/>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26" name="Rectangle 120">
                <a:extLst>
                  <a:ext uri="{FF2B5EF4-FFF2-40B4-BE49-F238E27FC236}">
                    <a16:creationId xmlns:a16="http://schemas.microsoft.com/office/drawing/2014/main" id="{17B6D4D8-537B-422D-B662-3ED1EA328D03}"/>
                  </a:ext>
                </a:extLst>
              </p:cNvPr>
              <p:cNvSpPr>
                <a:spLocks noChangeArrowheads="1"/>
              </p:cNvSpPr>
              <p:nvPr/>
            </p:nvSpPr>
            <p:spPr bwMode="auto">
              <a:xfrm>
                <a:off x="3251200" y="752475"/>
                <a:ext cx="34925" cy="2143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27" name="Freeform 121">
                <a:extLst>
                  <a:ext uri="{FF2B5EF4-FFF2-40B4-BE49-F238E27FC236}">
                    <a16:creationId xmlns:a16="http://schemas.microsoft.com/office/drawing/2014/main" id="{7C3F5BA1-94FD-4495-AE0A-67518D02F69B}"/>
                  </a:ext>
                </a:extLst>
              </p:cNvPr>
              <p:cNvSpPr>
                <a:spLocks/>
              </p:cNvSpPr>
              <p:nvPr/>
            </p:nvSpPr>
            <p:spPr bwMode="auto">
              <a:xfrm>
                <a:off x="3086100" y="768350"/>
                <a:ext cx="184150" cy="185737"/>
              </a:xfrm>
              <a:custGeom>
                <a:avLst/>
                <a:gdLst>
                  <a:gd name="T0" fmla="*/ 0 w 116"/>
                  <a:gd name="T1" fmla="*/ 105 h 117"/>
                  <a:gd name="T2" fmla="*/ 106 w 116"/>
                  <a:gd name="T3" fmla="*/ 0 h 117"/>
                  <a:gd name="T4" fmla="*/ 116 w 116"/>
                  <a:gd name="T5" fmla="*/ 11 h 117"/>
                  <a:gd name="T6" fmla="*/ 12 w 116"/>
                  <a:gd name="T7" fmla="*/ 117 h 117"/>
                  <a:gd name="T8" fmla="*/ 0 w 116"/>
                  <a:gd name="T9" fmla="*/ 105 h 117"/>
                </a:gdLst>
                <a:ahLst/>
                <a:cxnLst>
                  <a:cxn ang="0">
                    <a:pos x="T0" y="T1"/>
                  </a:cxn>
                  <a:cxn ang="0">
                    <a:pos x="T2" y="T3"/>
                  </a:cxn>
                  <a:cxn ang="0">
                    <a:pos x="T4" y="T5"/>
                  </a:cxn>
                  <a:cxn ang="0">
                    <a:pos x="T6" y="T7"/>
                  </a:cxn>
                  <a:cxn ang="0">
                    <a:pos x="T8" y="T9"/>
                  </a:cxn>
                </a:cxnLst>
                <a:rect l="0" t="0" r="r" b="b"/>
                <a:pathLst>
                  <a:path w="116" h="117">
                    <a:moveTo>
                      <a:pt x="0" y="105"/>
                    </a:moveTo>
                    <a:lnTo>
                      <a:pt x="106" y="0"/>
                    </a:lnTo>
                    <a:lnTo>
                      <a:pt x="116" y="11"/>
                    </a:lnTo>
                    <a:lnTo>
                      <a:pt x="12" y="117"/>
                    </a:lnTo>
                    <a:lnTo>
                      <a:pt x="0"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28" name="Freeform 122">
                <a:extLst>
                  <a:ext uri="{FF2B5EF4-FFF2-40B4-BE49-F238E27FC236}">
                    <a16:creationId xmlns:a16="http://schemas.microsoft.com/office/drawing/2014/main" id="{2A1CC34C-0B96-4FAE-82F9-1F5CFFE3C9EC}"/>
                  </a:ext>
                </a:extLst>
              </p:cNvPr>
              <p:cNvSpPr>
                <a:spLocks/>
              </p:cNvSpPr>
              <p:nvPr/>
            </p:nvSpPr>
            <p:spPr bwMode="auto">
              <a:xfrm>
                <a:off x="3086100" y="768350"/>
                <a:ext cx="184150" cy="185737"/>
              </a:xfrm>
              <a:custGeom>
                <a:avLst/>
                <a:gdLst>
                  <a:gd name="T0" fmla="*/ 12 w 116"/>
                  <a:gd name="T1" fmla="*/ 0 h 117"/>
                  <a:gd name="T2" fmla="*/ 116 w 116"/>
                  <a:gd name="T3" fmla="*/ 105 h 117"/>
                  <a:gd name="T4" fmla="*/ 106 w 116"/>
                  <a:gd name="T5" fmla="*/ 117 h 117"/>
                  <a:gd name="T6" fmla="*/ 0 w 116"/>
                  <a:gd name="T7" fmla="*/ 11 h 117"/>
                  <a:gd name="T8" fmla="*/ 12 w 116"/>
                  <a:gd name="T9" fmla="*/ 0 h 117"/>
                </a:gdLst>
                <a:ahLst/>
                <a:cxnLst>
                  <a:cxn ang="0">
                    <a:pos x="T0" y="T1"/>
                  </a:cxn>
                  <a:cxn ang="0">
                    <a:pos x="T2" y="T3"/>
                  </a:cxn>
                  <a:cxn ang="0">
                    <a:pos x="T4" y="T5"/>
                  </a:cxn>
                  <a:cxn ang="0">
                    <a:pos x="T6" y="T7"/>
                  </a:cxn>
                  <a:cxn ang="0">
                    <a:pos x="T8" y="T9"/>
                  </a:cxn>
                </a:cxnLst>
                <a:rect l="0" t="0" r="r" b="b"/>
                <a:pathLst>
                  <a:path w="116" h="117">
                    <a:moveTo>
                      <a:pt x="12" y="0"/>
                    </a:moveTo>
                    <a:lnTo>
                      <a:pt x="116" y="105"/>
                    </a:lnTo>
                    <a:lnTo>
                      <a:pt x="106" y="117"/>
                    </a:lnTo>
                    <a:lnTo>
                      <a:pt x="0" y="11"/>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29" name="Rectangle 123">
                <a:extLst>
                  <a:ext uri="{FF2B5EF4-FFF2-40B4-BE49-F238E27FC236}">
                    <a16:creationId xmlns:a16="http://schemas.microsoft.com/office/drawing/2014/main" id="{ED6F9DD0-0012-4FCA-A2B3-7297028520EA}"/>
                  </a:ext>
                </a:extLst>
              </p:cNvPr>
              <p:cNvSpPr>
                <a:spLocks noChangeArrowheads="1"/>
              </p:cNvSpPr>
              <p:nvPr/>
            </p:nvSpPr>
            <p:spPr bwMode="auto">
              <a:xfrm>
                <a:off x="3952875" y="2192338"/>
                <a:ext cx="736600" cy="2428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30" name="Rectangle 124">
                <a:extLst>
                  <a:ext uri="{FF2B5EF4-FFF2-40B4-BE49-F238E27FC236}">
                    <a16:creationId xmlns:a16="http://schemas.microsoft.com/office/drawing/2014/main" id="{05746606-6112-479F-944D-EDA2822ACFD0}"/>
                  </a:ext>
                </a:extLst>
              </p:cNvPr>
              <p:cNvSpPr>
                <a:spLocks noChangeArrowheads="1"/>
              </p:cNvSpPr>
              <p:nvPr/>
            </p:nvSpPr>
            <p:spPr bwMode="auto">
              <a:xfrm>
                <a:off x="3175" y="695325"/>
                <a:ext cx="206375" cy="676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31" name="Freeform 125">
                <a:extLst>
                  <a:ext uri="{FF2B5EF4-FFF2-40B4-BE49-F238E27FC236}">
                    <a16:creationId xmlns:a16="http://schemas.microsoft.com/office/drawing/2014/main" id="{30F3A5BD-EA1F-4754-9AD0-F011E4EC951D}"/>
                  </a:ext>
                </a:extLst>
              </p:cNvPr>
              <p:cNvSpPr>
                <a:spLocks/>
              </p:cNvSpPr>
              <p:nvPr/>
            </p:nvSpPr>
            <p:spPr bwMode="auto">
              <a:xfrm>
                <a:off x="752475" y="4430713"/>
                <a:ext cx="1154113" cy="207962"/>
              </a:xfrm>
              <a:custGeom>
                <a:avLst/>
                <a:gdLst>
                  <a:gd name="T0" fmla="*/ 362 w 362"/>
                  <a:gd name="T1" fmla="*/ 31 h 65"/>
                  <a:gd name="T2" fmla="*/ 362 w 362"/>
                  <a:gd name="T3" fmla="*/ 65 h 65"/>
                  <a:gd name="T4" fmla="*/ 0 w 362"/>
                  <a:gd name="T5" fmla="*/ 65 h 65"/>
                  <a:gd name="T6" fmla="*/ 0 w 362"/>
                  <a:gd name="T7" fmla="*/ 31 h 65"/>
                  <a:gd name="T8" fmla="*/ 30 w 362"/>
                  <a:gd name="T9" fmla="*/ 0 h 65"/>
                  <a:gd name="T10" fmla="*/ 332 w 362"/>
                  <a:gd name="T11" fmla="*/ 0 h 65"/>
                  <a:gd name="T12" fmla="*/ 362 w 362"/>
                  <a:gd name="T13" fmla="*/ 31 h 65"/>
                </a:gdLst>
                <a:ahLst/>
                <a:cxnLst>
                  <a:cxn ang="0">
                    <a:pos x="T0" y="T1"/>
                  </a:cxn>
                  <a:cxn ang="0">
                    <a:pos x="T2" y="T3"/>
                  </a:cxn>
                  <a:cxn ang="0">
                    <a:pos x="T4" y="T5"/>
                  </a:cxn>
                  <a:cxn ang="0">
                    <a:pos x="T6" y="T7"/>
                  </a:cxn>
                  <a:cxn ang="0">
                    <a:pos x="T8" y="T9"/>
                  </a:cxn>
                  <a:cxn ang="0">
                    <a:pos x="T10" y="T11"/>
                  </a:cxn>
                  <a:cxn ang="0">
                    <a:pos x="T12" y="T13"/>
                  </a:cxn>
                </a:cxnLst>
                <a:rect l="0" t="0" r="r" b="b"/>
                <a:pathLst>
                  <a:path w="362" h="65">
                    <a:moveTo>
                      <a:pt x="362" y="31"/>
                    </a:moveTo>
                    <a:cubicBezTo>
                      <a:pt x="362" y="65"/>
                      <a:pt x="362" y="65"/>
                      <a:pt x="362" y="65"/>
                    </a:cubicBezTo>
                    <a:cubicBezTo>
                      <a:pt x="0" y="65"/>
                      <a:pt x="0" y="65"/>
                      <a:pt x="0" y="65"/>
                    </a:cubicBezTo>
                    <a:cubicBezTo>
                      <a:pt x="0" y="31"/>
                      <a:pt x="0" y="31"/>
                      <a:pt x="0" y="31"/>
                    </a:cubicBezTo>
                    <a:cubicBezTo>
                      <a:pt x="0" y="14"/>
                      <a:pt x="13" y="0"/>
                      <a:pt x="30" y="0"/>
                    </a:cubicBezTo>
                    <a:cubicBezTo>
                      <a:pt x="332" y="0"/>
                      <a:pt x="332" y="0"/>
                      <a:pt x="332" y="0"/>
                    </a:cubicBezTo>
                    <a:cubicBezTo>
                      <a:pt x="349" y="0"/>
                      <a:pt x="362" y="14"/>
                      <a:pt x="362"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grpSp>
        <p:grpSp>
          <p:nvGrpSpPr>
            <p:cNvPr id="298" name="Group 297">
              <a:extLst>
                <a:ext uri="{FF2B5EF4-FFF2-40B4-BE49-F238E27FC236}">
                  <a16:creationId xmlns:a16="http://schemas.microsoft.com/office/drawing/2014/main" id="{F59F6AB0-86E4-4952-8CE7-BA7EB872582A}"/>
                </a:ext>
              </a:extLst>
            </p:cNvPr>
            <p:cNvGrpSpPr/>
            <p:nvPr/>
          </p:nvGrpSpPr>
          <p:grpSpPr>
            <a:xfrm flipH="1">
              <a:off x="3853434" y="2105783"/>
              <a:ext cx="1930038" cy="1915149"/>
              <a:chOff x="-2007474" y="-652843"/>
              <a:chExt cx="7361223" cy="7304435"/>
            </a:xfrm>
            <a:solidFill>
              <a:srgbClr val="0070C0"/>
            </a:solidFill>
          </p:grpSpPr>
          <p:grpSp>
            <p:nvGrpSpPr>
              <p:cNvPr id="146" name="Group 145">
                <a:extLst>
                  <a:ext uri="{FF2B5EF4-FFF2-40B4-BE49-F238E27FC236}">
                    <a16:creationId xmlns:a16="http://schemas.microsoft.com/office/drawing/2014/main" id="{2AACE337-C101-4705-8768-4CFFF41A075E}"/>
                  </a:ext>
                </a:extLst>
              </p:cNvPr>
              <p:cNvGrpSpPr/>
              <p:nvPr/>
            </p:nvGrpSpPr>
            <p:grpSpPr>
              <a:xfrm>
                <a:off x="-2007474" y="-652843"/>
                <a:ext cx="6869322" cy="7304435"/>
                <a:chOff x="3175" y="1588"/>
                <a:chExt cx="4360863" cy="4637087"/>
              </a:xfrm>
              <a:grpFill/>
            </p:grpSpPr>
            <p:sp>
              <p:nvSpPr>
                <p:cNvPr id="147" name="Rectangle 5">
                  <a:extLst>
                    <a:ext uri="{FF2B5EF4-FFF2-40B4-BE49-F238E27FC236}">
                      <a16:creationId xmlns:a16="http://schemas.microsoft.com/office/drawing/2014/main" id="{6C847F28-2DD5-4E15-826D-45D2D6E24502}"/>
                    </a:ext>
                  </a:extLst>
                </p:cNvPr>
                <p:cNvSpPr>
                  <a:spLocks noChangeArrowheads="1"/>
                </p:cNvSpPr>
                <p:nvPr/>
              </p:nvSpPr>
              <p:spPr bwMode="auto">
                <a:xfrm>
                  <a:off x="1106488" y="3094038"/>
                  <a:ext cx="98425" cy="1336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48" name="Rectangle 6">
                  <a:extLst>
                    <a:ext uri="{FF2B5EF4-FFF2-40B4-BE49-F238E27FC236}">
                      <a16:creationId xmlns:a16="http://schemas.microsoft.com/office/drawing/2014/main" id="{5C33B2C6-B4C3-44C0-9025-455DD122D583}"/>
                    </a:ext>
                  </a:extLst>
                </p:cNvPr>
                <p:cNvSpPr>
                  <a:spLocks noChangeArrowheads="1"/>
                </p:cNvSpPr>
                <p:nvPr/>
              </p:nvSpPr>
              <p:spPr bwMode="auto">
                <a:xfrm>
                  <a:off x="1450975" y="3094038"/>
                  <a:ext cx="85725" cy="1336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49" name="Rectangle 7">
                  <a:extLst>
                    <a:ext uri="{FF2B5EF4-FFF2-40B4-BE49-F238E27FC236}">
                      <a16:creationId xmlns:a16="http://schemas.microsoft.com/office/drawing/2014/main" id="{3C7D0B9B-1CD2-4C45-BB89-D48D8F97E8CD}"/>
                    </a:ext>
                  </a:extLst>
                </p:cNvPr>
                <p:cNvSpPr>
                  <a:spLocks noChangeArrowheads="1"/>
                </p:cNvSpPr>
                <p:nvPr/>
              </p:nvSpPr>
              <p:spPr bwMode="auto">
                <a:xfrm>
                  <a:off x="1147763" y="3148013"/>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50" name="Freeform 8">
                  <a:extLst>
                    <a:ext uri="{FF2B5EF4-FFF2-40B4-BE49-F238E27FC236}">
                      <a16:creationId xmlns:a16="http://schemas.microsoft.com/office/drawing/2014/main" id="{7B226E96-7F1A-466D-BA2A-0E86EFCEBC42}"/>
                    </a:ext>
                  </a:extLst>
                </p:cNvPr>
                <p:cNvSpPr>
                  <a:spLocks/>
                </p:cNvSpPr>
                <p:nvPr/>
              </p:nvSpPr>
              <p:spPr bwMode="auto">
                <a:xfrm>
                  <a:off x="1173163" y="3176588"/>
                  <a:ext cx="306388" cy="306387"/>
                </a:xfrm>
                <a:custGeom>
                  <a:avLst/>
                  <a:gdLst>
                    <a:gd name="T0" fmla="*/ 175 w 193"/>
                    <a:gd name="T1" fmla="*/ 193 h 193"/>
                    <a:gd name="T2" fmla="*/ 0 w 193"/>
                    <a:gd name="T3" fmla="*/ 18 h 193"/>
                    <a:gd name="T4" fmla="*/ 18 w 193"/>
                    <a:gd name="T5" fmla="*/ 0 h 193"/>
                    <a:gd name="T6" fmla="*/ 193 w 193"/>
                    <a:gd name="T7" fmla="*/ 175 h 193"/>
                    <a:gd name="T8" fmla="*/ 175 w 193"/>
                    <a:gd name="T9" fmla="*/ 193 h 193"/>
                  </a:gdLst>
                  <a:ahLst/>
                  <a:cxnLst>
                    <a:cxn ang="0">
                      <a:pos x="T0" y="T1"/>
                    </a:cxn>
                    <a:cxn ang="0">
                      <a:pos x="T2" y="T3"/>
                    </a:cxn>
                    <a:cxn ang="0">
                      <a:pos x="T4" y="T5"/>
                    </a:cxn>
                    <a:cxn ang="0">
                      <a:pos x="T6" y="T7"/>
                    </a:cxn>
                    <a:cxn ang="0">
                      <a:pos x="T8" y="T9"/>
                    </a:cxn>
                  </a:cxnLst>
                  <a:rect l="0" t="0" r="r" b="b"/>
                  <a:pathLst>
                    <a:path w="193" h="193">
                      <a:moveTo>
                        <a:pt x="175" y="193"/>
                      </a:moveTo>
                      <a:lnTo>
                        <a:pt x="0" y="18"/>
                      </a:lnTo>
                      <a:lnTo>
                        <a:pt x="18" y="0"/>
                      </a:lnTo>
                      <a:lnTo>
                        <a:pt x="193" y="175"/>
                      </a:lnTo>
                      <a:lnTo>
                        <a:pt x="175"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51" name="Freeform 9">
                  <a:extLst>
                    <a:ext uri="{FF2B5EF4-FFF2-40B4-BE49-F238E27FC236}">
                      <a16:creationId xmlns:a16="http://schemas.microsoft.com/office/drawing/2014/main" id="{2B33E724-0BC7-4F15-BC3C-931CD8AFDC3F}"/>
                    </a:ext>
                  </a:extLst>
                </p:cNvPr>
                <p:cNvSpPr>
                  <a:spLocks/>
                </p:cNvSpPr>
                <p:nvPr/>
              </p:nvSpPr>
              <p:spPr bwMode="auto">
                <a:xfrm>
                  <a:off x="1173163" y="3176588"/>
                  <a:ext cx="306388" cy="306387"/>
                </a:xfrm>
                <a:custGeom>
                  <a:avLst/>
                  <a:gdLst>
                    <a:gd name="T0" fmla="*/ 0 w 193"/>
                    <a:gd name="T1" fmla="*/ 175 h 193"/>
                    <a:gd name="T2" fmla="*/ 175 w 193"/>
                    <a:gd name="T3" fmla="*/ 0 h 193"/>
                    <a:gd name="T4" fmla="*/ 193 w 193"/>
                    <a:gd name="T5" fmla="*/ 18 h 193"/>
                    <a:gd name="T6" fmla="*/ 18 w 193"/>
                    <a:gd name="T7" fmla="*/ 193 h 193"/>
                    <a:gd name="T8" fmla="*/ 0 w 193"/>
                    <a:gd name="T9" fmla="*/ 175 h 193"/>
                  </a:gdLst>
                  <a:ahLst/>
                  <a:cxnLst>
                    <a:cxn ang="0">
                      <a:pos x="T0" y="T1"/>
                    </a:cxn>
                    <a:cxn ang="0">
                      <a:pos x="T2" y="T3"/>
                    </a:cxn>
                    <a:cxn ang="0">
                      <a:pos x="T4" y="T5"/>
                    </a:cxn>
                    <a:cxn ang="0">
                      <a:pos x="T6" y="T7"/>
                    </a:cxn>
                    <a:cxn ang="0">
                      <a:pos x="T8" y="T9"/>
                    </a:cxn>
                  </a:cxnLst>
                  <a:rect l="0" t="0" r="r" b="b"/>
                  <a:pathLst>
                    <a:path w="193" h="193">
                      <a:moveTo>
                        <a:pt x="0" y="175"/>
                      </a:moveTo>
                      <a:lnTo>
                        <a:pt x="175" y="0"/>
                      </a:lnTo>
                      <a:lnTo>
                        <a:pt x="193" y="18"/>
                      </a:lnTo>
                      <a:lnTo>
                        <a:pt x="18" y="193"/>
                      </a:lnTo>
                      <a:lnTo>
                        <a:pt x="0"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52" name="Rectangle 10">
                  <a:extLst>
                    <a:ext uri="{FF2B5EF4-FFF2-40B4-BE49-F238E27FC236}">
                      <a16:creationId xmlns:a16="http://schemas.microsoft.com/office/drawing/2014/main" id="{D383D9F8-9612-4C00-BF7A-C31C6CC8E5E7}"/>
                    </a:ext>
                  </a:extLst>
                </p:cNvPr>
                <p:cNvSpPr>
                  <a:spLocks noChangeArrowheads="1"/>
                </p:cNvSpPr>
                <p:nvPr/>
              </p:nvSpPr>
              <p:spPr bwMode="auto">
                <a:xfrm>
                  <a:off x="1147763" y="3441700"/>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53" name="Freeform 11">
                  <a:extLst>
                    <a:ext uri="{FF2B5EF4-FFF2-40B4-BE49-F238E27FC236}">
                      <a16:creationId xmlns:a16="http://schemas.microsoft.com/office/drawing/2014/main" id="{7D7D766A-6A0A-4AA9-8746-5407137EB170}"/>
                    </a:ext>
                  </a:extLst>
                </p:cNvPr>
                <p:cNvSpPr>
                  <a:spLocks/>
                </p:cNvSpPr>
                <p:nvPr/>
              </p:nvSpPr>
              <p:spPr bwMode="auto">
                <a:xfrm>
                  <a:off x="1173163" y="3470275"/>
                  <a:ext cx="306388" cy="304800"/>
                </a:xfrm>
                <a:custGeom>
                  <a:avLst/>
                  <a:gdLst>
                    <a:gd name="T0" fmla="*/ 175 w 193"/>
                    <a:gd name="T1" fmla="*/ 192 h 192"/>
                    <a:gd name="T2" fmla="*/ 0 w 193"/>
                    <a:gd name="T3" fmla="*/ 18 h 192"/>
                    <a:gd name="T4" fmla="*/ 18 w 193"/>
                    <a:gd name="T5" fmla="*/ 0 h 192"/>
                    <a:gd name="T6" fmla="*/ 193 w 193"/>
                    <a:gd name="T7" fmla="*/ 174 h 192"/>
                    <a:gd name="T8" fmla="*/ 175 w 193"/>
                    <a:gd name="T9" fmla="*/ 192 h 192"/>
                  </a:gdLst>
                  <a:ahLst/>
                  <a:cxnLst>
                    <a:cxn ang="0">
                      <a:pos x="T0" y="T1"/>
                    </a:cxn>
                    <a:cxn ang="0">
                      <a:pos x="T2" y="T3"/>
                    </a:cxn>
                    <a:cxn ang="0">
                      <a:pos x="T4" y="T5"/>
                    </a:cxn>
                    <a:cxn ang="0">
                      <a:pos x="T6" y="T7"/>
                    </a:cxn>
                    <a:cxn ang="0">
                      <a:pos x="T8" y="T9"/>
                    </a:cxn>
                  </a:cxnLst>
                  <a:rect l="0" t="0" r="r" b="b"/>
                  <a:pathLst>
                    <a:path w="193" h="192">
                      <a:moveTo>
                        <a:pt x="175" y="192"/>
                      </a:moveTo>
                      <a:lnTo>
                        <a:pt x="0" y="18"/>
                      </a:lnTo>
                      <a:lnTo>
                        <a:pt x="18" y="0"/>
                      </a:lnTo>
                      <a:lnTo>
                        <a:pt x="193" y="174"/>
                      </a:lnTo>
                      <a:lnTo>
                        <a:pt x="175" y="1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54" name="Freeform 12">
                  <a:extLst>
                    <a:ext uri="{FF2B5EF4-FFF2-40B4-BE49-F238E27FC236}">
                      <a16:creationId xmlns:a16="http://schemas.microsoft.com/office/drawing/2014/main" id="{55884C7C-CB69-4163-8022-FB638C3A8B29}"/>
                    </a:ext>
                  </a:extLst>
                </p:cNvPr>
                <p:cNvSpPr>
                  <a:spLocks/>
                </p:cNvSpPr>
                <p:nvPr/>
              </p:nvSpPr>
              <p:spPr bwMode="auto">
                <a:xfrm>
                  <a:off x="1173163" y="3470275"/>
                  <a:ext cx="306388" cy="304800"/>
                </a:xfrm>
                <a:custGeom>
                  <a:avLst/>
                  <a:gdLst>
                    <a:gd name="T0" fmla="*/ 0 w 193"/>
                    <a:gd name="T1" fmla="*/ 174 h 192"/>
                    <a:gd name="T2" fmla="*/ 175 w 193"/>
                    <a:gd name="T3" fmla="*/ 0 h 192"/>
                    <a:gd name="T4" fmla="*/ 193 w 193"/>
                    <a:gd name="T5" fmla="*/ 18 h 192"/>
                    <a:gd name="T6" fmla="*/ 18 w 193"/>
                    <a:gd name="T7" fmla="*/ 192 h 192"/>
                    <a:gd name="T8" fmla="*/ 0 w 193"/>
                    <a:gd name="T9" fmla="*/ 174 h 192"/>
                  </a:gdLst>
                  <a:ahLst/>
                  <a:cxnLst>
                    <a:cxn ang="0">
                      <a:pos x="T0" y="T1"/>
                    </a:cxn>
                    <a:cxn ang="0">
                      <a:pos x="T2" y="T3"/>
                    </a:cxn>
                    <a:cxn ang="0">
                      <a:pos x="T4" y="T5"/>
                    </a:cxn>
                    <a:cxn ang="0">
                      <a:pos x="T6" y="T7"/>
                    </a:cxn>
                    <a:cxn ang="0">
                      <a:pos x="T8" y="T9"/>
                    </a:cxn>
                  </a:cxnLst>
                  <a:rect l="0" t="0" r="r" b="b"/>
                  <a:pathLst>
                    <a:path w="193" h="192">
                      <a:moveTo>
                        <a:pt x="0" y="174"/>
                      </a:moveTo>
                      <a:lnTo>
                        <a:pt x="175" y="0"/>
                      </a:lnTo>
                      <a:lnTo>
                        <a:pt x="193" y="18"/>
                      </a:lnTo>
                      <a:lnTo>
                        <a:pt x="18" y="192"/>
                      </a:lnTo>
                      <a:lnTo>
                        <a:pt x="0" y="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55" name="Rectangle 13">
                  <a:extLst>
                    <a:ext uri="{FF2B5EF4-FFF2-40B4-BE49-F238E27FC236}">
                      <a16:creationId xmlns:a16="http://schemas.microsoft.com/office/drawing/2014/main" id="{36291CB1-C7F9-4B95-902F-C3B3E84CDC9E}"/>
                    </a:ext>
                  </a:extLst>
                </p:cNvPr>
                <p:cNvSpPr>
                  <a:spLocks noChangeArrowheads="1"/>
                </p:cNvSpPr>
                <p:nvPr/>
              </p:nvSpPr>
              <p:spPr bwMode="auto">
                <a:xfrm>
                  <a:off x="1147763" y="3733800"/>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56" name="Freeform 14">
                  <a:extLst>
                    <a:ext uri="{FF2B5EF4-FFF2-40B4-BE49-F238E27FC236}">
                      <a16:creationId xmlns:a16="http://schemas.microsoft.com/office/drawing/2014/main" id="{7B486787-58A6-41E5-823D-02F40C5E9592}"/>
                    </a:ext>
                  </a:extLst>
                </p:cNvPr>
                <p:cNvSpPr>
                  <a:spLocks/>
                </p:cNvSpPr>
                <p:nvPr/>
              </p:nvSpPr>
              <p:spPr bwMode="auto">
                <a:xfrm>
                  <a:off x="1173163" y="3762375"/>
                  <a:ext cx="306388" cy="306387"/>
                </a:xfrm>
                <a:custGeom>
                  <a:avLst/>
                  <a:gdLst>
                    <a:gd name="T0" fmla="*/ 175 w 193"/>
                    <a:gd name="T1" fmla="*/ 193 h 193"/>
                    <a:gd name="T2" fmla="*/ 0 w 193"/>
                    <a:gd name="T3" fmla="*/ 18 h 193"/>
                    <a:gd name="T4" fmla="*/ 18 w 193"/>
                    <a:gd name="T5" fmla="*/ 0 h 193"/>
                    <a:gd name="T6" fmla="*/ 193 w 193"/>
                    <a:gd name="T7" fmla="*/ 175 h 193"/>
                    <a:gd name="T8" fmla="*/ 175 w 193"/>
                    <a:gd name="T9" fmla="*/ 193 h 193"/>
                  </a:gdLst>
                  <a:ahLst/>
                  <a:cxnLst>
                    <a:cxn ang="0">
                      <a:pos x="T0" y="T1"/>
                    </a:cxn>
                    <a:cxn ang="0">
                      <a:pos x="T2" y="T3"/>
                    </a:cxn>
                    <a:cxn ang="0">
                      <a:pos x="T4" y="T5"/>
                    </a:cxn>
                    <a:cxn ang="0">
                      <a:pos x="T6" y="T7"/>
                    </a:cxn>
                    <a:cxn ang="0">
                      <a:pos x="T8" y="T9"/>
                    </a:cxn>
                  </a:cxnLst>
                  <a:rect l="0" t="0" r="r" b="b"/>
                  <a:pathLst>
                    <a:path w="193" h="193">
                      <a:moveTo>
                        <a:pt x="175" y="193"/>
                      </a:moveTo>
                      <a:lnTo>
                        <a:pt x="0" y="18"/>
                      </a:lnTo>
                      <a:lnTo>
                        <a:pt x="18" y="0"/>
                      </a:lnTo>
                      <a:lnTo>
                        <a:pt x="193" y="175"/>
                      </a:lnTo>
                      <a:lnTo>
                        <a:pt x="175"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57" name="Freeform 15">
                  <a:extLst>
                    <a:ext uri="{FF2B5EF4-FFF2-40B4-BE49-F238E27FC236}">
                      <a16:creationId xmlns:a16="http://schemas.microsoft.com/office/drawing/2014/main" id="{5B14B25D-63B5-4F87-A305-2F8C1A8A5617}"/>
                    </a:ext>
                  </a:extLst>
                </p:cNvPr>
                <p:cNvSpPr>
                  <a:spLocks/>
                </p:cNvSpPr>
                <p:nvPr/>
              </p:nvSpPr>
              <p:spPr bwMode="auto">
                <a:xfrm>
                  <a:off x="1173163" y="3762375"/>
                  <a:ext cx="306388" cy="306387"/>
                </a:xfrm>
                <a:custGeom>
                  <a:avLst/>
                  <a:gdLst>
                    <a:gd name="T0" fmla="*/ 0 w 193"/>
                    <a:gd name="T1" fmla="*/ 175 h 193"/>
                    <a:gd name="T2" fmla="*/ 175 w 193"/>
                    <a:gd name="T3" fmla="*/ 0 h 193"/>
                    <a:gd name="T4" fmla="*/ 193 w 193"/>
                    <a:gd name="T5" fmla="*/ 18 h 193"/>
                    <a:gd name="T6" fmla="*/ 18 w 193"/>
                    <a:gd name="T7" fmla="*/ 193 h 193"/>
                    <a:gd name="T8" fmla="*/ 0 w 193"/>
                    <a:gd name="T9" fmla="*/ 175 h 193"/>
                  </a:gdLst>
                  <a:ahLst/>
                  <a:cxnLst>
                    <a:cxn ang="0">
                      <a:pos x="T0" y="T1"/>
                    </a:cxn>
                    <a:cxn ang="0">
                      <a:pos x="T2" y="T3"/>
                    </a:cxn>
                    <a:cxn ang="0">
                      <a:pos x="T4" y="T5"/>
                    </a:cxn>
                    <a:cxn ang="0">
                      <a:pos x="T6" y="T7"/>
                    </a:cxn>
                    <a:cxn ang="0">
                      <a:pos x="T8" y="T9"/>
                    </a:cxn>
                  </a:cxnLst>
                  <a:rect l="0" t="0" r="r" b="b"/>
                  <a:pathLst>
                    <a:path w="193" h="193">
                      <a:moveTo>
                        <a:pt x="0" y="175"/>
                      </a:moveTo>
                      <a:lnTo>
                        <a:pt x="175" y="0"/>
                      </a:lnTo>
                      <a:lnTo>
                        <a:pt x="193" y="18"/>
                      </a:lnTo>
                      <a:lnTo>
                        <a:pt x="18" y="193"/>
                      </a:lnTo>
                      <a:lnTo>
                        <a:pt x="0"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58" name="Rectangle 16">
                  <a:extLst>
                    <a:ext uri="{FF2B5EF4-FFF2-40B4-BE49-F238E27FC236}">
                      <a16:creationId xmlns:a16="http://schemas.microsoft.com/office/drawing/2014/main" id="{25307660-602C-4D49-BD50-D25ED4B00CC4}"/>
                    </a:ext>
                  </a:extLst>
                </p:cNvPr>
                <p:cNvSpPr>
                  <a:spLocks noChangeArrowheads="1"/>
                </p:cNvSpPr>
                <p:nvPr/>
              </p:nvSpPr>
              <p:spPr bwMode="auto">
                <a:xfrm>
                  <a:off x="1147763" y="4027488"/>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59" name="Freeform 17">
                  <a:extLst>
                    <a:ext uri="{FF2B5EF4-FFF2-40B4-BE49-F238E27FC236}">
                      <a16:creationId xmlns:a16="http://schemas.microsoft.com/office/drawing/2014/main" id="{D2FFB140-D860-4944-AE1D-B07E0C42F8CC}"/>
                    </a:ext>
                  </a:extLst>
                </p:cNvPr>
                <p:cNvSpPr>
                  <a:spLocks/>
                </p:cNvSpPr>
                <p:nvPr/>
              </p:nvSpPr>
              <p:spPr bwMode="auto">
                <a:xfrm>
                  <a:off x="1173163" y="4056063"/>
                  <a:ext cx="306388" cy="304800"/>
                </a:xfrm>
                <a:custGeom>
                  <a:avLst/>
                  <a:gdLst>
                    <a:gd name="T0" fmla="*/ 175 w 193"/>
                    <a:gd name="T1" fmla="*/ 192 h 192"/>
                    <a:gd name="T2" fmla="*/ 0 w 193"/>
                    <a:gd name="T3" fmla="*/ 18 h 192"/>
                    <a:gd name="T4" fmla="*/ 18 w 193"/>
                    <a:gd name="T5" fmla="*/ 0 h 192"/>
                    <a:gd name="T6" fmla="*/ 193 w 193"/>
                    <a:gd name="T7" fmla="*/ 174 h 192"/>
                    <a:gd name="T8" fmla="*/ 175 w 193"/>
                    <a:gd name="T9" fmla="*/ 192 h 192"/>
                  </a:gdLst>
                  <a:ahLst/>
                  <a:cxnLst>
                    <a:cxn ang="0">
                      <a:pos x="T0" y="T1"/>
                    </a:cxn>
                    <a:cxn ang="0">
                      <a:pos x="T2" y="T3"/>
                    </a:cxn>
                    <a:cxn ang="0">
                      <a:pos x="T4" y="T5"/>
                    </a:cxn>
                    <a:cxn ang="0">
                      <a:pos x="T6" y="T7"/>
                    </a:cxn>
                    <a:cxn ang="0">
                      <a:pos x="T8" y="T9"/>
                    </a:cxn>
                  </a:cxnLst>
                  <a:rect l="0" t="0" r="r" b="b"/>
                  <a:pathLst>
                    <a:path w="193" h="192">
                      <a:moveTo>
                        <a:pt x="175" y="192"/>
                      </a:moveTo>
                      <a:lnTo>
                        <a:pt x="0" y="18"/>
                      </a:lnTo>
                      <a:lnTo>
                        <a:pt x="18" y="0"/>
                      </a:lnTo>
                      <a:lnTo>
                        <a:pt x="193" y="174"/>
                      </a:lnTo>
                      <a:lnTo>
                        <a:pt x="175" y="1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60" name="Freeform 18">
                  <a:extLst>
                    <a:ext uri="{FF2B5EF4-FFF2-40B4-BE49-F238E27FC236}">
                      <a16:creationId xmlns:a16="http://schemas.microsoft.com/office/drawing/2014/main" id="{5D551AE2-B135-4CB9-A38C-2ECE0F9C32FE}"/>
                    </a:ext>
                  </a:extLst>
                </p:cNvPr>
                <p:cNvSpPr>
                  <a:spLocks/>
                </p:cNvSpPr>
                <p:nvPr/>
              </p:nvSpPr>
              <p:spPr bwMode="auto">
                <a:xfrm>
                  <a:off x="1173163" y="4056063"/>
                  <a:ext cx="306388" cy="304800"/>
                </a:xfrm>
                <a:custGeom>
                  <a:avLst/>
                  <a:gdLst>
                    <a:gd name="T0" fmla="*/ 0 w 193"/>
                    <a:gd name="T1" fmla="*/ 174 h 192"/>
                    <a:gd name="T2" fmla="*/ 175 w 193"/>
                    <a:gd name="T3" fmla="*/ 0 h 192"/>
                    <a:gd name="T4" fmla="*/ 193 w 193"/>
                    <a:gd name="T5" fmla="*/ 18 h 192"/>
                    <a:gd name="T6" fmla="*/ 18 w 193"/>
                    <a:gd name="T7" fmla="*/ 192 h 192"/>
                    <a:gd name="T8" fmla="*/ 0 w 193"/>
                    <a:gd name="T9" fmla="*/ 174 h 192"/>
                  </a:gdLst>
                  <a:ahLst/>
                  <a:cxnLst>
                    <a:cxn ang="0">
                      <a:pos x="T0" y="T1"/>
                    </a:cxn>
                    <a:cxn ang="0">
                      <a:pos x="T2" y="T3"/>
                    </a:cxn>
                    <a:cxn ang="0">
                      <a:pos x="T4" y="T5"/>
                    </a:cxn>
                    <a:cxn ang="0">
                      <a:pos x="T6" y="T7"/>
                    </a:cxn>
                    <a:cxn ang="0">
                      <a:pos x="T8" y="T9"/>
                    </a:cxn>
                  </a:cxnLst>
                  <a:rect l="0" t="0" r="r" b="b"/>
                  <a:pathLst>
                    <a:path w="193" h="192">
                      <a:moveTo>
                        <a:pt x="0" y="174"/>
                      </a:moveTo>
                      <a:lnTo>
                        <a:pt x="175" y="0"/>
                      </a:lnTo>
                      <a:lnTo>
                        <a:pt x="193" y="18"/>
                      </a:lnTo>
                      <a:lnTo>
                        <a:pt x="18" y="192"/>
                      </a:lnTo>
                      <a:lnTo>
                        <a:pt x="0" y="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61" name="Rectangle 19">
                  <a:extLst>
                    <a:ext uri="{FF2B5EF4-FFF2-40B4-BE49-F238E27FC236}">
                      <a16:creationId xmlns:a16="http://schemas.microsoft.com/office/drawing/2014/main" id="{EBE7056F-51F6-4958-870F-DED44873D664}"/>
                    </a:ext>
                  </a:extLst>
                </p:cNvPr>
                <p:cNvSpPr>
                  <a:spLocks noChangeArrowheads="1"/>
                </p:cNvSpPr>
                <p:nvPr/>
              </p:nvSpPr>
              <p:spPr bwMode="auto">
                <a:xfrm>
                  <a:off x="1106488" y="1897063"/>
                  <a:ext cx="98425" cy="128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62" name="Rectangle 20">
                  <a:extLst>
                    <a:ext uri="{FF2B5EF4-FFF2-40B4-BE49-F238E27FC236}">
                      <a16:creationId xmlns:a16="http://schemas.microsoft.com/office/drawing/2014/main" id="{158ABE32-01D3-4168-A75D-ABB86E0532C6}"/>
                    </a:ext>
                  </a:extLst>
                </p:cNvPr>
                <p:cNvSpPr>
                  <a:spLocks noChangeArrowheads="1"/>
                </p:cNvSpPr>
                <p:nvPr/>
              </p:nvSpPr>
              <p:spPr bwMode="auto">
                <a:xfrm>
                  <a:off x="1450975" y="1897063"/>
                  <a:ext cx="85725" cy="128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63" name="Rectangle 21">
                  <a:extLst>
                    <a:ext uri="{FF2B5EF4-FFF2-40B4-BE49-F238E27FC236}">
                      <a16:creationId xmlns:a16="http://schemas.microsoft.com/office/drawing/2014/main" id="{115D7175-84D9-4188-B9AF-67A630C8D4DB}"/>
                    </a:ext>
                  </a:extLst>
                </p:cNvPr>
                <p:cNvSpPr>
                  <a:spLocks noChangeArrowheads="1"/>
                </p:cNvSpPr>
                <p:nvPr/>
              </p:nvSpPr>
              <p:spPr bwMode="auto">
                <a:xfrm>
                  <a:off x="1147763" y="1897063"/>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64" name="Freeform 22">
                  <a:extLst>
                    <a:ext uri="{FF2B5EF4-FFF2-40B4-BE49-F238E27FC236}">
                      <a16:creationId xmlns:a16="http://schemas.microsoft.com/office/drawing/2014/main" id="{431BCE74-7B15-47F8-BA80-16E994AC9E6F}"/>
                    </a:ext>
                  </a:extLst>
                </p:cNvPr>
                <p:cNvSpPr>
                  <a:spLocks/>
                </p:cNvSpPr>
                <p:nvPr/>
              </p:nvSpPr>
              <p:spPr bwMode="auto">
                <a:xfrm>
                  <a:off x="1173163" y="1925638"/>
                  <a:ext cx="306388" cy="304800"/>
                </a:xfrm>
                <a:custGeom>
                  <a:avLst/>
                  <a:gdLst>
                    <a:gd name="T0" fmla="*/ 175 w 193"/>
                    <a:gd name="T1" fmla="*/ 192 h 192"/>
                    <a:gd name="T2" fmla="*/ 0 w 193"/>
                    <a:gd name="T3" fmla="*/ 18 h 192"/>
                    <a:gd name="T4" fmla="*/ 18 w 193"/>
                    <a:gd name="T5" fmla="*/ 0 h 192"/>
                    <a:gd name="T6" fmla="*/ 193 w 193"/>
                    <a:gd name="T7" fmla="*/ 174 h 192"/>
                    <a:gd name="T8" fmla="*/ 175 w 193"/>
                    <a:gd name="T9" fmla="*/ 192 h 192"/>
                  </a:gdLst>
                  <a:ahLst/>
                  <a:cxnLst>
                    <a:cxn ang="0">
                      <a:pos x="T0" y="T1"/>
                    </a:cxn>
                    <a:cxn ang="0">
                      <a:pos x="T2" y="T3"/>
                    </a:cxn>
                    <a:cxn ang="0">
                      <a:pos x="T4" y="T5"/>
                    </a:cxn>
                    <a:cxn ang="0">
                      <a:pos x="T6" y="T7"/>
                    </a:cxn>
                    <a:cxn ang="0">
                      <a:pos x="T8" y="T9"/>
                    </a:cxn>
                  </a:cxnLst>
                  <a:rect l="0" t="0" r="r" b="b"/>
                  <a:pathLst>
                    <a:path w="193" h="192">
                      <a:moveTo>
                        <a:pt x="175" y="192"/>
                      </a:moveTo>
                      <a:lnTo>
                        <a:pt x="0" y="18"/>
                      </a:lnTo>
                      <a:lnTo>
                        <a:pt x="18" y="0"/>
                      </a:lnTo>
                      <a:lnTo>
                        <a:pt x="193" y="174"/>
                      </a:lnTo>
                      <a:lnTo>
                        <a:pt x="175" y="1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65" name="Freeform 23">
                  <a:extLst>
                    <a:ext uri="{FF2B5EF4-FFF2-40B4-BE49-F238E27FC236}">
                      <a16:creationId xmlns:a16="http://schemas.microsoft.com/office/drawing/2014/main" id="{E8AA6AE1-5A60-4A8A-87BC-060E18FD8026}"/>
                    </a:ext>
                  </a:extLst>
                </p:cNvPr>
                <p:cNvSpPr>
                  <a:spLocks/>
                </p:cNvSpPr>
                <p:nvPr/>
              </p:nvSpPr>
              <p:spPr bwMode="auto">
                <a:xfrm>
                  <a:off x="1173163" y="1925638"/>
                  <a:ext cx="306388" cy="304800"/>
                </a:xfrm>
                <a:custGeom>
                  <a:avLst/>
                  <a:gdLst>
                    <a:gd name="T0" fmla="*/ 0 w 193"/>
                    <a:gd name="T1" fmla="*/ 174 h 192"/>
                    <a:gd name="T2" fmla="*/ 175 w 193"/>
                    <a:gd name="T3" fmla="*/ 0 h 192"/>
                    <a:gd name="T4" fmla="*/ 193 w 193"/>
                    <a:gd name="T5" fmla="*/ 18 h 192"/>
                    <a:gd name="T6" fmla="*/ 18 w 193"/>
                    <a:gd name="T7" fmla="*/ 192 h 192"/>
                    <a:gd name="T8" fmla="*/ 0 w 193"/>
                    <a:gd name="T9" fmla="*/ 174 h 192"/>
                  </a:gdLst>
                  <a:ahLst/>
                  <a:cxnLst>
                    <a:cxn ang="0">
                      <a:pos x="T0" y="T1"/>
                    </a:cxn>
                    <a:cxn ang="0">
                      <a:pos x="T2" y="T3"/>
                    </a:cxn>
                    <a:cxn ang="0">
                      <a:pos x="T4" y="T5"/>
                    </a:cxn>
                    <a:cxn ang="0">
                      <a:pos x="T6" y="T7"/>
                    </a:cxn>
                    <a:cxn ang="0">
                      <a:pos x="T8" y="T9"/>
                    </a:cxn>
                  </a:cxnLst>
                  <a:rect l="0" t="0" r="r" b="b"/>
                  <a:pathLst>
                    <a:path w="193" h="192">
                      <a:moveTo>
                        <a:pt x="0" y="174"/>
                      </a:moveTo>
                      <a:lnTo>
                        <a:pt x="175" y="0"/>
                      </a:lnTo>
                      <a:lnTo>
                        <a:pt x="193" y="18"/>
                      </a:lnTo>
                      <a:lnTo>
                        <a:pt x="18" y="192"/>
                      </a:lnTo>
                      <a:lnTo>
                        <a:pt x="0" y="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66" name="Rectangle 24">
                  <a:extLst>
                    <a:ext uri="{FF2B5EF4-FFF2-40B4-BE49-F238E27FC236}">
                      <a16:creationId xmlns:a16="http://schemas.microsoft.com/office/drawing/2014/main" id="{BBDDA0CB-2CAF-4367-9D44-25DF505FFA81}"/>
                    </a:ext>
                  </a:extLst>
                </p:cNvPr>
                <p:cNvSpPr>
                  <a:spLocks noChangeArrowheads="1"/>
                </p:cNvSpPr>
                <p:nvPr/>
              </p:nvSpPr>
              <p:spPr bwMode="auto">
                <a:xfrm>
                  <a:off x="1147763" y="2189163"/>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67" name="Freeform 25">
                  <a:extLst>
                    <a:ext uri="{FF2B5EF4-FFF2-40B4-BE49-F238E27FC236}">
                      <a16:creationId xmlns:a16="http://schemas.microsoft.com/office/drawing/2014/main" id="{100778DF-DD9E-4C88-B096-7F81F2EEE05A}"/>
                    </a:ext>
                  </a:extLst>
                </p:cNvPr>
                <p:cNvSpPr>
                  <a:spLocks/>
                </p:cNvSpPr>
                <p:nvPr/>
              </p:nvSpPr>
              <p:spPr bwMode="auto">
                <a:xfrm>
                  <a:off x="1173163" y="2217738"/>
                  <a:ext cx="306388" cy="306387"/>
                </a:xfrm>
                <a:custGeom>
                  <a:avLst/>
                  <a:gdLst>
                    <a:gd name="T0" fmla="*/ 175 w 193"/>
                    <a:gd name="T1" fmla="*/ 193 h 193"/>
                    <a:gd name="T2" fmla="*/ 0 w 193"/>
                    <a:gd name="T3" fmla="*/ 18 h 193"/>
                    <a:gd name="T4" fmla="*/ 18 w 193"/>
                    <a:gd name="T5" fmla="*/ 0 h 193"/>
                    <a:gd name="T6" fmla="*/ 193 w 193"/>
                    <a:gd name="T7" fmla="*/ 175 h 193"/>
                    <a:gd name="T8" fmla="*/ 175 w 193"/>
                    <a:gd name="T9" fmla="*/ 193 h 193"/>
                  </a:gdLst>
                  <a:ahLst/>
                  <a:cxnLst>
                    <a:cxn ang="0">
                      <a:pos x="T0" y="T1"/>
                    </a:cxn>
                    <a:cxn ang="0">
                      <a:pos x="T2" y="T3"/>
                    </a:cxn>
                    <a:cxn ang="0">
                      <a:pos x="T4" y="T5"/>
                    </a:cxn>
                    <a:cxn ang="0">
                      <a:pos x="T6" y="T7"/>
                    </a:cxn>
                    <a:cxn ang="0">
                      <a:pos x="T8" y="T9"/>
                    </a:cxn>
                  </a:cxnLst>
                  <a:rect l="0" t="0" r="r" b="b"/>
                  <a:pathLst>
                    <a:path w="193" h="193">
                      <a:moveTo>
                        <a:pt x="175" y="193"/>
                      </a:moveTo>
                      <a:lnTo>
                        <a:pt x="0" y="18"/>
                      </a:lnTo>
                      <a:lnTo>
                        <a:pt x="18" y="0"/>
                      </a:lnTo>
                      <a:lnTo>
                        <a:pt x="193" y="175"/>
                      </a:lnTo>
                      <a:lnTo>
                        <a:pt x="175"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68" name="Freeform 26">
                  <a:extLst>
                    <a:ext uri="{FF2B5EF4-FFF2-40B4-BE49-F238E27FC236}">
                      <a16:creationId xmlns:a16="http://schemas.microsoft.com/office/drawing/2014/main" id="{0F597EA2-B2B5-482F-AF73-47E7432835C8}"/>
                    </a:ext>
                  </a:extLst>
                </p:cNvPr>
                <p:cNvSpPr>
                  <a:spLocks/>
                </p:cNvSpPr>
                <p:nvPr/>
              </p:nvSpPr>
              <p:spPr bwMode="auto">
                <a:xfrm>
                  <a:off x="1173163" y="2217738"/>
                  <a:ext cx="306388" cy="306387"/>
                </a:xfrm>
                <a:custGeom>
                  <a:avLst/>
                  <a:gdLst>
                    <a:gd name="T0" fmla="*/ 0 w 193"/>
                    <a:gd name="T1" fmla="*/ 175 h 193"/>
                    <a:gd name="T2" fmla="*/ 175 w 193"/>
                    <a:gd name="T3" fmla="*/ 0 h 193"/>
                    <a:gd name="T4" fmla="*/ 193 w 193"/>
                    <a:gd name="T5" fmla="*/ 18 h 193"/>
                    <a:gd name="T6" fmla="*/ 18 w 193"/>
                    <a:gd name="T7" fmla="*/ 193 h 193"/>
                    <a:gd name="T8" fmla="*/ 0 w 193"/>
                    <a:gd name="T9" fmla="*/ 175 h 193"/>
                  </a:gdLst>
                  <a:ahLst/>
                  <a:cxnLst>
                    <a:cxn ang="0">
                      <a:pos x="T0" y="T1"/>
                    </a:cxn>
                    <a:cxn ang="0">
                      <a:pos x="T2" y="T3"/>
                    </a:cxn>
                    <a:cxn ang="0">
                      <a:pos x="T4" y="T5"/>
                    </a:cxn>
                    <a:cxn ang="0">
                      <a:pos x="T6" y="T7"/>
                    </a:cxn>
                    <a:cxn ang="0">
                      <a:pos x="T8" y="T9"/>
                    </a:cxn>
                  </a:cxnLst>
                  <a:rect l="0" t="0" r="r" b="b"/>
                  <a:pathLst>
                    <a:path w="193" h="193">
                      <a:moveTo>
                        <a:pt x="0" y="175"/>
                      </a:moveTo>
                      <a:lnTo>
                        <a:pt x="175" y="0"/>
                      </a:lnTo>
                      <a:lnTo>
                        <a:pt x="193" y="18"/>
                      </a:lnTo>
                      <a:lnTo>
                        <a:pt x="18" y="193"/>
                      </a:lnTo>
                      <a:lnTo>
                        <a:pt x="0"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69" name="Rectangle 27">
                  <a:extLst>
                    <a:ext uri="{FF2B5EF4-FFF2-40B4-BE49-F238E27FC236}">
                      <a16:creationId xmlns:a16="http://schemas.microsoft.com/office/drawing/2014/main" id="{15E6CE4B-ADAB-4CC3-ABCA-7EC0FE015050}"/>
                    </a:ext>
                  </a:extLst>
                </p:cNvPr>
                <p:cNvSpPr>
                  <a:spLocks noChangeArrowheads="1"/>
                </p:cNvSpPr>
                <p:nvPr/>
              </p:nvSpPr>
              <p:spPr bwMode="auto">
                <a:xfrm>
                  <a:off x="1147763" y="2482850"/>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70" name="Freeform 28">
                  <a:extLst>
                    <a:ext uri="{FF2B5EF4-FFF2-40B4-BE49-F238E27FC236}">
                      <a16:creationId xmlns:a16="http://schemas.microsoft.com/office/drawing/2014/main" id="{36B3788D-222B-418F-A57B-FF9837E09019}"/>
                    </a:ext>
                  </a:extLst>
                </p:cNvPr>
                <p:cNvSpPr>
                  <a:spLocks/>
                </p:cNvSpPr>
                <p:nvPr/>
              </p:nvSpPr>
              <p:spPr bwMode="auto">
                <a:xfrm>
                  <a:off x="1173163" y="2511425"/>
                  <a:ext cx="306388" cy="304800"/>
                </a:xfrm>
                <a:custGeom>
                  <a:avLst/>
                  <a:gdLst>
                    <a:gd name="T0" fmla="*/ 175 w 193"/>
                    <a:gd name="T1" fmla="*/ 192 h 192"/>
                    <a:gd name="T2" fmla="*/ 0 w 193"/>
                    <a:gd name="T3" fmla="*/ 18 h 192"/>
                    <a:gd name="T4" fmla="*/ 18 w 193"/>
                    <a:gd name="T5" fmla="*/ 0 h 192"/>
                    <a:gd name="T6" fmla="*/ 193 w 193"/>
                    <a:gd name="T7" fmla="*/ 174 h 192"/>
                    <a:gd name="T8" fmla="*/ 175 w 193"/>
                    <a:gd name="T9" fmla="*/ 192 h 192"/>
                  </a:gdLst>
                  <a:ahLst/>
                  <a:cxnLst>
                    <a:cxn ang="0">
                      <a:pos x="T0" y="T1"/>
                    </a:cxn>
                    <a:cxn ang="0">
                      <a:pos x="T2" y="T3"/>
                    </a:cxn>
                    <a:cxn ang="0">
                      <a:pos x="T4" y="T5"/>
                    </a:cxn>
                    <a:cxn ang="0">
                      <a:pos x="T6" y="T7"/>
                    </a:cxn>
                    <a:cxn ang="0">
                      <a:pos x="T8" y="T9"/>
                    </a:cxn>
                  </a:cxnLst>
                  <a:rect l="0" t="0" r="r" b="b"/>
                  <a:pathLst>
                    <a:path w="193" h="192">
                      <a:moveTo>
                        <a:pt x="175" y="192"/>
                      </a:moveTo>
                      <a:lnTo>
                        <a:pt x="0" y="18"/>
                      </a:lnTo>
                      <a:lnTo>
                        <a:pt x="18" y="0"/>
                      </a:lnTo>
                      <a:lnTo>
                        <a:pt x="193" y="174"/>
                      </a:lnTo>
                      <a:lnTo>
                        <a:pt x="175" y="1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71" name="Freeform 29">
                  <a:extLst>
                    <a:ext uri="{FF2B5EF4-FFF2-40B4-BE49-F238E27FC236}">
                      <a16:creationId xmlns:a16="http://schemas.microsoft.com/office/drawing/2014/main" id="{59202857-4843-4568-831C-8F5B7420409A}"/>
                    </a:ext>
                  </a:extLst>
                </p:cNvPr>
                <p:cNvSpPr>
                  <a:spLocks/>
                </p:cNvSpPr>
                <p:nvPr/>
              </p:nvSpPr>
              <p:spPr bwMode="auto">
                <a:xfrm>
                  <a:off x="1173163" y="2511425"/>
                  <a:ext cx="306388" cy="304800"/>
                </a:xfrm>
                <a:custGeom>
                  <a:avLst/>
                  <a:gdLst>
                    <a:gd name="T0" fmla="*/ 0 w 193"/>
                    <a:gd name="T1" fmla="*/ 174 h 192"/>
                    <a:gd name="T2" fmla="*/ 175 w 193"/>
                    <a:gd name="T3" fmla="*/ 0 h 192"/>
                    <a:gd name="T4" fmla="*/ 193 w 193"/>
                    <a:gd name="T5" fmla="*/ 18 h 192"/>
                    <a:gd name="T6" fmla="*/ 18 w 193"/>
                    <a:gd name="T7" fmla="*/ 192 h 192"/>
                    <a:gd name="T8" fmla="*/ 0 w 193"/>
                    <a:gd name="T9" fmla="*/ 174 h 192"/>
                  </a:gdLst>
                  <a:ahLst/>
                  <a:cxnLst>
                    <a:cxn ang="0">
                      <a:pos x="T0" y="T1"/>
                    </a:cxn>
                    <a:cxn ang="0">
                      <a:pos x="T2" y="T3"/>
                    </a:cxn>
                    <a:cxn ang="0">
                      <a:pos x="T4" y="T5"/>
                    </a:cxn>
                    <a:cxn ang="0">
                      <a:pos x="T6" y="T7"/>
                    </a:cxn>
                    <a:cxn ang="0">
                      <a:pos x="T8" y="T9"/>
                    </a:cxn>
                  </a:cxnLst>
                  <a:rect l="0" t="0" r="r" b="b"/>
                  <a:pathLst>
                    <a:path w="193" h="192">
                      <a:moveTo>
                        <a:pt x="0" y="174"/>
                      </a:moveTo>
                      <a:lnTo>
                        <a:pt x="175" y="0"/>
                      </a:lnTo>
                      <a:lnTo>
                        <a:pt x="193" y="18"/>
                      </a:lnTo>
                      <a:lnTo>
                        <a:pt x="18" y="192"/>
                      </a:lnTo>
                      <a:lnTo>
                        <a:pt x="0" y="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72" name="Rectangle 30">
                  <a:extLst>
                    <a:ext uri="{FF2B5EF4-FFF2-40B4-BE49-F238E27FC236}">
                      <a16:creationId xmlns:a16="http://schemas.microsoft.com/office/drawing/2014/main" id="{D6B306FE-3D61-46C7-996D-B5B05A721101}"/>
                    </a:ext>
                  </a:extLst>
                </p:cNvPr>
                <p:cNvSpPr>
                  <a:spLocks noChangeArrowheads="1"/>
                </p:cNvSpPr>
                <p:nvPr/>
              </p:nvSpPr>
              <p:spPr bwMode="auto">
                <a:xfrm>
                  <a:off x="1147763" y="2774950"/>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73" name="Freeform 31">
                  <a:extLst>
                    <a:ext uri="{FF2B5EF4-FFF2-40B4-BE49-F238E27FC236}">
                      <a16:creationId xmlns:a16="http://schemas.microsoft.com/office/drawing/2014/main" id="{F2D7F6AB-547A-4E5F-ADFC-99686F31F43D}"/>
                    </a:ext>
                  </a:extLst>
                </p:cNvPr>
                <p:cNvSpPr>
                  <a:spLocks/>
                </p:cNvSpPr>
                <p:nvPr/>
              </p:nvSpPr>
              <p:spPr bwMode="auto">
                <a:xfrm>
                  <a:off x="1173163" y="2803525"/>
                  <a:ext cx="306388" cy="306387"/>
                </a:xfrm>
                <a:custGeom>
                  <a:avLst/>
                  <a:gdLst>
                    <a:gd name="T0" fmla="*/ 175 w 193"/>
                    <a:gd name="T1" fmla="*/ 193 h 193"/>
                    <a:gd name="T2" fmla="*/ 0 w 193"/>
                    <a:gd name="T3" fmla="*/ 18 h 193"/>
                    <a:gd name="T4" fmla="*/ 18 w 193"/>
                    <a:gd name="T5" fmla="*/ 0 h 193"/>
                    <a:gd name="T6" fmla="*/ 193 w 193"/>
                    <a:gd name="T7" fmla="*/ 175 h 193"/>
                    <a:gd name="T8" fmla="*/ 175 w 193"/>
                    <a:gd name="T9" fmla="*/ 193 h 193"/>
                  </a:gdLst>
                  <a:ahLst/>
                  <a:cxnLst>
                    <a:cxn ang="0">
                      <a:pos x="T0" y="T1"/>
                    </a:cxn>
                    <a:cxn ang="0">
                      <a:pos x="T2" y="T3"/>
                    </a:cxn>
                    <a:cxn ang="0">
                      <a:pos x="T4" y="T5"/>
                    </a:cxn>
                    <a:cxn ang="0">
                      <a:pos x="T6" y="T7"/>
                    </a:cxn>
                    <a:cxn ang="0">
                      <a:pos x="T8" y="T9"/>
                    </a:cxn>
                  </a:cxnLst>
                  <a:rect l="0" t="0" r="r" b="b"/>
                  <a:pathLst>
                    <a:path w="193" h="193">
                      <a:moveTo>
                        <a:pt x="175" y="193"/>
                      </a:moveTo>
                      <a:lnTo>
                        <a:pt x="0" y="18"/>
                      </a:lnTo>
                      <a:lnTo>
                        <a:pt x="18" y="0"/>
                      </a:lnTo>
                      <a:lnTo>
                        <a:pt x="193" y="175"/>
                      </a:lnTo>
                      <a:lnTo>
                        <a:pt x="175"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74" name="Freeform 32">
                  <a:extLst>
                    <a:ext uri="{FF2B5EF4-FFF2-40B4-BE49-F238E27FC236}">
                      <a16:creationId xmlns:a16="http://schemas.microsoft.com/office/drawing/2014/main" id="{0D954006-9733-4D67-ACB4-794E96A032D7}"/>
                    </a:ext>
                  </a:extLst>
                </p:cNvPr>
                <p:cNvSpPr>
                  <a:spLocks/>
                </p:cNvSpPr>
                <p:nvPr/>
              </p:nvSpPr>
              <p:spPr bwMode="auto">
                <a:xfrm>
                  <a:off x="1173163" y="2803525"/>
                  <a:ext cx="306388" cy="306387"/>
                </a:xfrm>
                <a:custGeom>
                  <a:avLst/>
                  <a:gdLst>
                    <a:gd name="T0" fmla="*/ 0 w 193"/>
                    <a:gd name="T1" fmla="*/ 175 h 193"/>
                    <a:gd name="T2" fmla="*/ 175 w 193"/>
                    <a:gd name="T3" fmla="*/ 0 h 193"/>
                    <a:gd name="T4" fmla="*/ 193 w 193"/>
                    <a:gd name="T5" fmla="*/ 18 h 193"/>
                    <a:gd name="T6" fmla="*/ 18 w 193"/>
                    <a:gd name="T7" fmla="*/ 193 h 193"/>
                    <a:gd name="T8" fmla="*/ 0 w 193"/>
                    <a:gd name="T9" fmla="*/ 175 h 193"/>
                  </a:gdLst>
                  <a:ahLst/>
                  <a:cxnLst>
                    <a:cxn ang="0">
                      <a:pos x="T0" y="T1"/>
                    </a:cxn>
                    <a:cxn ang="0">
                      <a:pos x="T2" y="T3"/>
                    </a:cxn>
                    <a:cxn ang="0">
                      <a:pos x="T4" y="T5"/>
                    </a:cxn>
                    <a:cxn ang="0">
                      <a:pos x="T6" y="T7"/>
                    </a:cxn>
                    <a:cxn ang="0">
                      <a:pos x="T8" y="T9"/>
                    </a:cxn>
                  </a:cxnLst>
                  <a:rect l="0" t="0" r="r" b="b"/>
                  <a:pathLst>
                    <a:path w="193" h="193">
                      <a:moveTo>
                        <a:pt x="0" y="175"/>
                      </a:moveTo>
                      <a:lnTo>
                        <a:pt x="175" y="0"/>
                      </a:lnTo>
                      <a:lnTo>
                        <a:pt x="193" y="18"/>
                      </a:lnTo>
                      <a:lnTo>
                        <a:pt x="18" y="193"/>
                      </a:lnTo>
                      <a:lnTo>
                        <a:pt x="0"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75" name="Rectangle 33">
                  <a:extLst>
                    <a:ext uri="{FF2B5EF4-FFF2-40B4-BE49-F238E27FC236}">
                      <a16:creationId xmlns:a16="http://schemas.microsoft.com/office/drawing/2014/main" id="{C82D00A5-88AF-4FD8-A1F5-CF247BA5663E}"/>
                    </a:ext>
                  </a:extLst>
                </p:cNvPr>
                <p:cNvSpPr>
                  <a:spLocks noChangeArrowheads="1"/>
                </p:cNvSpPr>
                <p:nvPr/>
              </p:nvSpPr>
              <p:spPr bwMode="auto">
                <a:xfrm>
                  <a:off x="1179513" y="919163"/>
                  <a:ext cx="44450" cy="9810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76" name="Rectangle 34">
                  <a:extLst>
                    <a:ext uri="{FF2B5EF4-FFF2-40B4-BE49-F238E27FC236}">
                      <a16:creationId xmlns:a16="http://schemas.microsoft.com/office/drawing/2014/main" id="{1C649E30-051A-4A4B-808A-D7DF93962770}"/>
                    </a:ext>
                  </a:extLst>
                </p:cNvPr>
                <p:cNvSpPr>
                  <a:spLocks noChangeArrowheads="1"/>
                </p:cNvSpPr>
                <p:nvPr/>
              </p:nvSpPr>
              <p:spPr bwMode="auto">
                <a:xfrm>
                  <a:off x="1412875" y="919163"/>
                  <a:ext cx="53975" cy="9810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77" name="Rectangle 35">
                  <a:extLst>
                    <a:ext uri="{FF2B5EF4-FFF2-40B4-BE49-F238E27FC236}">
                      <a16:creationId xmlns:a16="http://schemas.microsoft.com/office/drawing/2014/main" id="{B41BF085-DB12-48DC-8325-2DF45AFF562E}"/>
                    </a:ext>
                  </a:extLst>
                </p:cNvPr>
                <p:cNvSpPr>
                  <a:spLocks noChangeArrowheads="1"/>
                </p:cNvSpPr>
                <p:nvPr/>
              </p:nvSpPr>
              <p:spPr bwMode="auto">
                <a:xfrm>
                  <a:off x="1179513" y="915988"/>
                  <a:ext cx="2746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78" name="Freeform 36">
                  <a:extLst>
                    <a:ext uri="{FF2B5EF4-FFF2-40B4-BE49-F238E27FC236}">
                      <a16:creationId xmlns:a16="http://schemas.microsoft.com/office/drawing/2014/main" id="{EF2207D2-AC06-4261-8FC7-AE1E0A572D2E}"/>
                    </a:ext>
                  </a:extLst>
                </p:cNvPr>
                <p:cNvSpPr>
                  <a:spLocks/>
                </p:cNvSpPr>
                <p:nvPr/>
              </p:nvSpPr>
              <p:spPr bwMode="auto">
                <a:xfrm>
                  <a:off x="1198563" y="938213"/>
                  <a:ext cx="236538" cy="234950"/>
                </a:xfrm>
                <a:custGeom>
                  <a:avLst/>
                  <a:gdLst>
                    <a:gd name="T0" fmla="*/ 135 w 149"/>
                    <a:gd name="T1" fmla="*/ 148 h 148"/>
                    <a:gd name="T2" fmla="*/ 0 w 149"/>
                    <a:gd name="T3" fmla="*/ 14 h 148"/>
                    <a:gd name="T4" fmla="*/ 14 w 149"/>
                    <a:gd name="T5" fmla="*/ 0 h 148"/>
                    <a:gd name="T6" fmla="*/ 149 w 149"/>
                    <a:gd name="T7" fmla="*/ 134 h 148"/>
                    <a:gd name="T8" fmla="*/ 135 w 149"/>
                    <a:gd name="T9" fmla="*/ 148 h 148"/>
                  </a:gdLst>
                  <a:ahLst/>
                  <a:cxnLst>
                    <a:cxn ang="0">
                      <a:pos x="T0" y="T1"/>
                    </a:cxn>
                    <a:cxn ang="0">
                      <a:pos x="T2" y="T3"/>
                    </a:cxn>
                    <a:cxn ang="0">
                      <a:pos x="T4" y="T5"/>
                    </a:cxn>
                    <a:cxn ang="0">
                      <a:pos x="T6" y="T7"/>
                    </a:cxn>
                    <a:cxn ang="0">
                      <a:pos x="T8" y="T9"/>
                    </a:cxn>
                  </a:cxnLst>
                  <a:rect l="0" t="0" r="r" b="b"/>
                  <a:pathLst>
                    <a:path w="149" h="148">
                      <a:moveTo>
                        <a:pt x="135" y="148"/>
                      </a:moveTo>
                      <a:lnTo>
                        <a:pt x="0" y="14"/>
                      </a:lnTo>
                      <a:lnTo>
                        <a:pt x="14" y="0"/>
                      </a:lnTo>
                      <a:lnTo>
                        <a:pt x="149" y="134"/>
                      </a:lnTo>
                      <a:lnTo>
                        <a:pt x="135" y="1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79" name="Freeform 37">
                  <a:extLst>
                    <a:ext uri="{FF2B5EF4-FFF2-40B4-BE49-F238E27FC236}">
                      <a16:creationId xmlns:a16="http://schemas.microsoft.com/office/drawing/2014/main" id="{486D3AE9-00DE-4DDB-823B-5E5DDBD7987A}"/>
                    </a:ext>
                  </a:extLst>
                </p:cNvPr>
                <p:cNvSpPr>
                  <a:spLocks/>
                </p:cNvSpPr>
                <p:nvPr/>
              </p:nvSpPr>
              <p:spPr bwMode="auto">
                <a:xfrm>
                  <a:off x="1198563" y="938213"/>
                  <a:ext cx="236538" cy="234950"/>
                </a:xfrm>
                <a:custGeom>
                  <a:avLst/>
                  <a:gdLst>
                    <a:gd name="T0" fmla="*/ 0 w 149"/>
                    <a:gd name="T1" fmla="*/ 134 h 148"/>
                    <a:gd name="T2" fmla="*/ 135 w 149"/>
                    <a:gd name="T3" fmla="*/ 0 h 148"/>
                    <a:gd name="T4" fmla="*/ 149 w 149"/>
                    <a:gd name="T5" fmla="*/ 14 h 148"/>
                    <a:gd name="T6" fmla="*/ 14 w 149"/>
                    <a:gd name="T7" fmla="*/ 148 h 148"/>
                    <a:gd name="T8" fmla="*/ 0 w 149"/>
                    <a:gd name="T9" fmla="*/ 134 h 148"/>
                  </a:gdLst>
                  <a:ahLst/>
                  <a:cxnLst>
                    <a:cxn ang="0">
                      <a:pos x="T0" y="T1"/>
                    </a:cxn>
                    <a:cxn ang="0">
                      <a:pos x="T2" y="T3"/>
                    </a:cxn>
                    <a:cxn ang="0">
                      <a:pos x="T4" y="T5"/>
                    </a:cxn>
                    <a:cxn ang="0">
                      <a:pos x="T6" y="T7"/>
                    </a:cxn>
                    <a:cxn ang="0">
                      <a:pos x="T8" y="T9"/>
                    </a:cxn>
                  </a:cxnLst>
                  <a:rect l="0" t="0" r="r" b="b"/>
                  <a:pathLst>
                    <a:path w="149" h="148">
                      <a:moveTo>
                        <a:pt x="0" y="134"/>
                      </a:moveTo>
                      <a:lnTo>
                        <a:pt x="135" y="0"/>
                      </a:lnTo>
                      <a:lnTo>
                        <a:pt x="149" y="14"/>
                      </a:lnTo>
                      <a:lnTo>
                        <a:pt x="14" y="148"/>
                      </a:lnTo>
                      <a:lnTo>
                        <a:pt x="0"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80" name="Rectangle 38">
                  <a:extLst>
                    <a:ext uri="{FF2B5EF4-FFF2-40B4-BE49-F238E27FC236}">
                      <a16:creationId xmlns:a16="http://schemas.microsoft.com/office/drawing/2014/main" id="{9210E1FB-A14A-4786-A15E-0CE67C8241B8}"/>
                    </a:ext>
                  </a:extLst>
                </p:cNvPr>
                <p:cNvSpPr>
                  <a:spLocks noChangeArrowheads="1"/>
                </p:cNvSpPr>
                <p:nvPr/>
              </p:nvSpPr>
              <p:spPr bwMode="auto">
                <a:xfrm>
                  <a:off x="1179513" y="1141413"/>
                  <a:ext cx="2746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81" name="Freeform 39">
                  <a:extLst>
                    <a:ext uri="{FF2B5EF4-FFF2-40B4-BE49-F238E27FC236}">
                      <a16:creationId xmlns:a16="http://schemas.microsoft.com/office/drawing/2014/main" id="{DCD78026-1A48-4235-9A77-807BAF7D8F2E}"/>
                    </a:ext>
                  </a:extLst>
                </p:cNvPr>
                <p:cNvSpPr>
                  <a:spLocks/>
                </p:cNvSpPr>
                <p:nvPr/>
              </p:nvSpPr>
              <p:spPr bwMode="auto">
                <a:xfrm>
                  <a:off x="1198563" y="1160463"/>
                  <a:ext cx="236538" cy="236537"/>
                </a:xfrm>
                <a:custGeom>
                  <a:avLst/>
                  <a:gdLst>
                    <a:gd name="T0" fmla="*/ 135 w 149"/>
                    <a:gd name="T1" fmla="*/ 149 h 149"/>
                    <a:gd name="T2" fmla="*/ 0 w 149"/>
                    <a:gd name="T3" fmla="*/ 14 h 149"/>
                    <a:gd name="T4" fmla="*/ 14 w 149"/>
                    <a:gd name="T5" fmla="*/ 0 h 149"/>
                    <a:gd name="T6" fmla="*/ 149 w 149"/>
                    <a:gd name="T7" fmla="*/ 135 h 149"/>
                    <a:gd name="T8" fmla="*/ 135 w 149"/>
                    <a:gd name="T9" fmla="*/ 149 h 149"/>
                  </a:gdLst>
                  <a:ahLst/>
                  <a:cxnLst>
                    <a:cxn ang="0">
                      <a:pos x="T0" y="T1"/>
                    </a:cxn>
                    <a:cxn ang="0">
                      <a:pos x="T2" y="T3"/>
                    </a:cxn>
                    <a:cxn ang="0">
                      <a:pos x="T4" y="T5"/>
                    </a:cxn>
                    <a:cxn ang="0">
                      <a:pos x="T6" y="T7"/>
                    </a:cxn>
                    <a:cxn ang="0">
                      <a:pos x="T8" y="T9"/>
                    </a:cxn>
                  </a:cxnLst>
                  <a:rect l="0" t="0" r="r" b="b"/>
                  <a:pathLst>
                    <a:path w="149" h="149">
                      <a:moveTo>
                        <a:pt x="135" y="149"/>
                      </a:moveTo>
                      <a:lnTo>
                        <a:pt x="0" y="14"/>
                      </a:lnTo>
                      <a:lnTo>
                        <a:pt x="14" y="0"/>
                      </a:lnTo>
                      <a:lnTo>
                        <a:pt x="149" y="135"/>
                      </a:lnTo>
                      <a:lnTo>
                        <a:pt x="135"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82" name="Freeform 40">
                  <a:extLst>
                    <a:ext uri="{FF2B5EF4-FFF2-40B4-BE49-F238E27FC236}">
                      <a16:creationId xmlns:a16="http://schemas.microsoft.com/office/drawing/2014/main" id="{935346BF-554B-4668-9D66-418335C947D9}"/>
                    </a:ext>
                  </a:extLst>
                </p:cNvPr>
                <p:cNvSpPr>
                  <a:spLocks/>
                </p:cNvSpPr>
                <p:nvPr/>
              </p:nvSpPr>
              <p:spPr bwMode="auto">
                <a:xfrm>
                  <a:off x="1198563" y="1160463"/>
                  <a:ext cx="236538" cy="236537"/>
                </a:xfrm>
                <a:custGeom>
                  <a:avLst/>
                  <a:gdLst>
                    <a:gd name="T0" fmla="*/ 0 w 149"/>
                    <a:gd name="T1" fmla="*/ 135 h 149"/>
                    <a:gd name="T2" fmla="*/ 135 w 149"/>
                    <a:gd name="T3" fmla="*/ 0 h 149"/>
                    <a:gd name="T4" fmla="*/ 149 w 149"/>
                    <a:gd name="T5" fmla="*/ 14 h 149"/>
                    <a:gd name="T6" fmla="*/ 14 w 149"/>
                    <a:gd name="T7" fmla="*/ 149 h 149"/>
                    <a:gd name="T8" fmla="*/ 0 w 149"/>
                    <a:gd name="T9" fmla="*/ 135 h 149"/>
                  </a:gdLst>
                  <a:ahLst/>
                  <a:cxnLst>
                    <a:cxn ang="0">
                      <a:pos x="T0" y="T1"/>
                    </a:cxn>
                    <a:cxn ang="0">
                      <a:pos x="T2" y="T3"/>
                    </a:cxn>
                    <a:cxn ang="0">
                      <a:pos x="T4" y="T5"/>
                    </a:cxn>
                    <a:cxn ang="0">
                      <a:pos x="T6" y="T7"/>
                    </a:cxn>
                    <a:cxn ang="0">
                      <a:pos x="T8" y="T9"/>
                    </a:cxn>
                  </a:cxnLst>
                  <a:rect l="0" t="0" r="r" b="b"/>
                  <a:pathLst>
                    <a:path w="149" h="149">
                      <a:moveTo>
                        <a:pt x="0" y="135"/>
                      </a:moveTo>
                      <a:lnTo>
                        <a:pt x="135" y="0"/>
                      </a:lnTo>
                      <a:lnTo>
                        <a:pt x="149" y="14"/>
                      </a:lnTo>
                      <a:lnTo>
                        <a:pt x="14" y="149"/>
                      </a:lnTo>
                      <a:lnTo>
                        <a:pt x="0"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83" name="Rectangle 41">
                  <a:extLst>
                    <a:ext uri="{FF2B5EF4-FFF2-40B4-BE49-F238E27FC236}">
                      <a16:creationId xmlns:a16="http://schemas.microsoft.com/office/drawing/2014/main" id="{99DEE3C4-5D6E-47A7-A74D-42182F266CE2}"/>
                    </a:ext>
                  </a:extLst>
                </p:cNvPr>
                <p:cNvSpPr>
                  <a:spLocks noChangeArrowheads="1"/>
                </p:cNvSpPr>
                <p:nvPr/>
              </p:nvSpPr>
              <p:spPr bwMode="auto">
                <a:xfrm>
                  <a:off x="1179513" y="1365250"/>
                  <a:ext cx="2746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84" name="Freeform 42">
                  <a:extLst>
                    <a:ext uri="{FF2B5EF4-FFF2-40B4-BE49-F238E27FC236}">
                      <a16:creationId xmlns:a16="http://schemas.microsoft.com/office/drawing/2014/main" id="{C1B4427E-E998-40AB-96A0-99EA3CE3287D}"/>
                    </a:ext>
                  </a:extLst>
                </p:cNvPr>
                <p:cNvSpPr>
                  <a:spLocks/>
                </p:cNvSpPr>
                <p:nvPr/>
              </p:nvSpPr>
              <p:spPr bwMode="auto">
                <a:xfrm>
                  <a:off x="1198563" y="1387475"/>
                  <a:ext cx="236538" cy="231775"/>
                </a:xfrm>
                <a:custGeom>
                  <a:avLst/>
                  <a:gdLst>
                    <a:gd name="T0" fmla="*/ 135 w 149"/>
                    <a:gd name="T1" fmla="*/ 146 h 146"/>
                    <a:gd name="T2" fmla="*/ 0 w 149"/>
                    <a:gd name="T3" fmla="*/ 12 h 146"/>
                    <a:gd name="T4" fmla="*/ 14 w 149"/>
                    <a:gd name="T5" fmla="*/ 0 h 146"/>
                    <a:gd name="T6" fmla="*/ 149 w 149"/>
                    <a:gd name="T7" fmla="*/ 134 h 146"/>
                    <a:gd name="T8" fmla="*/ 135 w 149"/>
                    <a:gd name="T9" fmla="*/ 146 h 146"/>
                  </a:gdLst>
                  <a:ahLst/>
                  <a:cxnLst>
                    <a:cxn ang="0">
                      <a:pos x="T0" y="T1"/>
                    </a:cxn>
                    <a:cxn ang="0">
                      <a:pos x="T2" y="T3"/>
                    </a:cxn>
                    <a:cxn ang="0">
                      <a:pos x="T4" y="T5"/>
                    </a:cxn>
                    <a:cxn ang="0">
                      <a:pos x="T6" y="T7"/>
                    </a:cxn>
                    <a:cxn ang="0">
                      <a:pos x="T8" y="T9"/>
                    </a:cxn>
                  </a:cxnLst>
                  <a:rect l="0" t="0" r="r" b="b"/>
                  <a:pathLst>
                    <a:path w="149" h="146">
                      <a:moveTo>
                        <a:pt x="135" y="146"/>
                      </a:moveTo>
                      <a:lnTo>
                        <a:pt x="0" y="12"/>
                      </a:lnTo>
                      <a:lnTo>
                        <a:pt x="14" y="0"/>
                      </a:lnTo>
                      <a:lnTo>
                        <a:pt x="149" y="134"/>
                      </a:lnTo>
                      <a:lnTo>
                        <a:pt x="135" y="1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85" name="Freeform 43">
                  <a:extLst>
                    <a:ext uri="{FF2B5EF4-FFF2-40B4-BE49-F238E27FC236}">
                      <a16:creationId xmlns:a16="http://schemas.microsoft.com/office/drawing/2014/main" id="{5B0ADA34-C339-4FB4-A7B4-7FDAE93CB5B1}"/>
                    </a:ext>
                  </a:extLst>
                </p:cNvPr>
                <p:cNvSpPr>
                  <a:spLocks/>
                </p:cNvSpPr>
                <p:nvPr/>
              </p:nvSpPr>
              <p:spPr bwMode="auto">
                <a:xfrm>
                  <a:off x="1198563" y="1387475"/>
                  <a:ext cx="236538" cy="231775"/>
                </a:xfrm>
                <a:custGeom>
                  <a:avLst/>
                  <a:gdLst>
                    <a:gd name="T0" fmla="*/ 0 w 149"/>
                    <a:gd name="T1" fmla="*/ 134 h 146"/>
                    <a:gd name="T2" fmla="*/ 135 w 149"/>
                    <a:gd name="T3" fmla="*/ 0 h 146"/>
                    <a:gd name="T4" fmla="*/ 149 w 149"/>
                    <a:gd name="T5" fmla="*/ 12 h 146"/>
                    <a:gd name="T6" fmla="*/ 14 w 149"/>
                    <a:gd name="T7" fmla="*/ 146 h 146"/>
                    <a:gd name="T8" fmla="*/ 0 w 149"/>
                    <a:gd name="T9" fmla="*/ 134 h 146"/>
                  </a:gdLst>
                  <a:ahLst/>
                  <a:cxnLst>
                    <a:cxn ang="0">
                      <a:pos x="T0" y="T1"/>
                    </a:cxn>
                    <a:cxn ang="0">
                      <a:pos x="T2" y="T3"/>
                    </a:cxn>
                    <a:cxn ang="0">
                      <a:pos x="T4" y="T5"/>
                    </a:cxn>
                    <a:cxn ang="0">
                      <a:pos x="T6" y="T7"/>
                    </a:cxn>
                    <a:cxn ang="0">
                      <a:pos x="T8" y="T9"/>
                    </a:cxn>
                  </a:cxnLst>
                  <a:rect l="0" t="0" r="r" b="b"/>
                  <a:pathLst>
                    <a:path w="149" h="146">
                      <a:moveTo>
                        <a:pt x="0" y="134"/>
                      </a:moveTo>
                      <a:lnTo>
                        <a:pt x="135" y="0"/>
                      </a:lnTo>
                      <a:lnTo>
                        <a:pt x="149" y="12"/>
                      </a:lnTo>
                      <a:lnTo>
                        <a:pt x="14" y="146"/>
                      </a:lnTo>
                      <a:lnTo>
                        <a:pt x="0"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86" name="Rectangle 44">
                  <a:extLst>
                    <a:ext uri="{FF2B5EF4-FFF2-40B4-BE49-F238E27FC236}">
                      <a16:creationId xmlns:a16="http://schemas.microsoft.com/office/drawing/2014/main" id="{85C7B995-DD36-4DBA-A675-B4F30C578047}"/>
                    </a:ext>
                  </a:extLst>
                </p:cNvPr>
                <p:cNvSpPr>
                  <a:spLocks noChangeArrowheads="1"/>
                </p:cNvSpPr>
                <p:nvPr/>
              </p:nvSpPr>
              <p:spPr bwMode="auto">
                <a:xfrm>
                  <a:off x="1179513" y="1590675"/>
                  <a:ext cx="27463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87" name="Freeform 45">
                  <a:extLst>
                    <a:ext uri="{FF2B5EF4-FFF2-40B4-BE49-F238E27FC236}">
                      <a16:creationId xmlns:a16="http://schemas.microsoft.com/office/drawing/2014/main" id="{8C1C4BCD-F986-4D0F-B275-9923BAC09AB7}"/>
                    </a:ext>
                  </a:extLst>
                </p:cNvPr>
                <p:cNvSpPr>
                  <a:spLocks/>
                </p:cNvSpPr>
                <p:nvPr/>
              </p:nvSpPr>
              <p:spPr bwMode="auto">
                <a:xfrm>
                  <a:off x="1198563" y="1609725"/>
                  <a:ext cx="236538" cy="236537"/>
                </a:xfrm>
                <a:custGeom>
                  <a:avLst/>
                  <a:gdLst>
                    <a:gd name="T0" fmla="*/ 135 w 149"/>
                    <a:gd name="T1" fmla="*/ 149 h 149"/>
                    <a:gd name="T2" fmla="*/ 0 w 149"/>
                    <a:gd name="T3" fmla="*/ 14 h 149"/>
                    <a:gd name="T4" fmla="*/ 14 w 149"/>
                    <a:gd name="T5" fmla="*/ 0 h 149"/>
                    <a:gd name="T6" fmla="*/ 149 w 149"/>
                    <a:gd name="T7" fmla="*/ 135 h 149"/>
                    <a:gd name="T8" fmla="*/ 135 w 149"/>
                    <a:gd name="T9" fmla="*/ 149 h 149"/>
                  </a:gdLst>
                  <a:ahLst/>
                  <a:cxnLst>
                    <a:cxn ang="0">
                      <a:pos x="T0" y="T1"/>
                    </a:cxn>
                    <a:cxn ang="0">
                      <a:pos x="T2" y="T3"/>
                    </a:cxn>
                    <a:cxn ang="0">
                      <a:pos x="T4" y="T5"/>
                    </a:cxn>
                    <a:cxn ang="0">
                      <a:pos x="T6" y="T7"/>
                    </a:cxn>
                    <a:cxn ang="0">
                      <a:pos x="T8" y="T9"/>
                    </a:cxn>
                  </a:cxnLst>
                  <a:rect l="0" t="0" r="r" b="b"/>
                  <a:pathLst>
                    <a:path w="149" h="149">
                      <a:moveTo>
                        <a:pt x="135" y="149"/>
                      </a:moveTo>
                      <a:lnTo>
                        <a:pt x="0" y="14"/>
                      </a:lnTo>
                      <a:lnTo>
                        <a:pt x="14" y="0"/>
                      </a:lnTo>
                      <a:lnTo>
                        <a:pt x="149" y="135"/>
                      </a:lnTo>
                      <a:lnTo>
                        <a:pt x="135"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88" name="Freeform 46">
                  <a:extLst>
                    <a:ext uri="{FF2B5EF4-FFF2-40B4-BE49-F238E27FC236}">
                      <a16:creationId xmlns:a16="http://schemas.microsoft.com/office/drawing/2014/main" id="{3EA5EB91-C8AE-40E5-95CD-73B99C7914ED}"/>
                    </a:ext>
                  </a:extLst>
                </p:cNvPr>
                <p:cNvSpPr>
                  <a:spLocks/>
                </p:cNvSpPr>
                <p:nvPr/>
              </p:nvSpPr>
              <p:spPr bwMode="auto">
                <a:xfrm>
                  <a:off x="1198563" y="1609725"/>
                  <a:ext cx="236538" cy="236537"/>
                </a:xfrm>
                <a:custGeom>
                  <a:avLst/>
                  <a:gdLst>
                    <a:gd name="T0" fmla="*/ 0 w 149"/>
                    <a:gd name="T1" fmla="*/ 135 h 149"/>
                    <a:gd name="T2" fmla="*/ 135 w 149"/>
                    <a:gd name="T3" fmla="*/ 0 h 149"/>
                    <a:gd name="T4" fmla="*/ 149 w 149"/>
                    <a:gd name="T5" fmla="*/ 14 h 149"/>
                    <a:gd name="T6" fmla="*/ 14 w 149"/>
                    <a:gd name="T7" fmla="*/ 149 h 149"/>
                    <a:gd name="T8" fmla="*/ 0 w 149"/>
                    <a:gd name="T9" fmla="*/ 135 h 149"/>
                  </a:gdLst>
                  <a:ahLst/>
                  <a:cxnLst>
                    <a:cxn ang="0">
                      <a:pos x="T0" y="T1"/>
                    </a:cxn>
                    <a:cxn ang="0">
                      <a:pos x="T2" y="T3"/>
                    </a:cxn>
                    <a:cxn ang="0">
                      <a:pos x="T4" y="T5"/>
                    </a:cxn>
                    <a:cxn ang="0">
                      <a:pos x="T6" y="T7"/>
                    </a:cxn>
                    <a:cxn ang="0">
                      <a:pos x="T8" y="T9"/>
                    </a:cxn>
                  </a:cxnLst>
                  <a:rect l="0" t="0" r="r" b="b"/>
                  <a:pathLst>
                    <a:path w="149" h="149">
                      <a:moveTo>
                        <a:pt x="0" y="135"/>
                      </a:moveTo>
                      <a:lnTo>
                        <a:pt x="135" y="0"/>
                      </a:lnTo>
                      <a:lnTo>
                        <a:pt x="149" y="14"/>
                      </a:lnTo>
                      <a:lnTo>
                        <a:pt x="14" y="149"/>
                      </a:lnTo>
                      <a:lnTo>
                        <a:pt x="0"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89" name="Rectangle 47">
                  <a:extLst>
                    <a:ext uri="{FF2B5EF4-FFF2-40B4-BE49-F238E27FC236}">
                      <a16:creationId xmlns:a16="http://schemas.microsoft.com/office/drawing/2014/main" id="{F7FCE5F1-D86C-4145-8DB8-F1420790AB94}"/>
                    </a:ext>
                  </a:extLst>
                </p:cNvPr>
                <p:cNvSpPr>
                  <a:spLocks noChangeArrowheads="1"/>
                </p:cNvSpPr>
                <p:nvPr/>
              </p:nvSpPr>
              <p:spPr bwMode="auto">
                <a:xfrm>
                  <a:off x="1182688" y="217488"/>
                  <a:ext cx="44450" cy="7461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90" name="Rectangle 48">
                  <a:extLst>
                    <a:ext uri="{FF2B5EF4-FFF2-40B4-BE49-F238E27FC236}">
                      <a16:creationId xmlns:a16="http://schemas.microsoft.com/office/drawing/2014/main" id="{DE2B89D7-741E-4054-AAC8-7BBE7F6132A2}"/>
                    </a:ext>
                  </a:extLst>
                </p:cNvPr>
                <p:cNvSpPr>
                  <a:spLocks noChangeArrowheads="1"/>
                </p:cNvSpPr>
                <p:nvPr/>
              </p:nvSpPr>
              <p:spPr bwMode="auto">
                <a:xfrm>
                  <a:off x="1416050" y="217488"/>
                  <a:ext cx="53975" cy="7461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91" name="Freeform 49">
                  <a:extLst>
                    <a:ext uri="{FF2B5EF4-FFF2-40B4-BE49-F238E27FC236}">
                      <a16:creationId xmlns:a16="http://schemas.microsoft.com/office/drawing/2014/main" id="{930F1590-6199-45BB-8618-7C24B4092E56}"/>
                    </a:ext>
                  </a:extLst>
                </p:cNvPr>
                <p:cNvSpPr>
                  <a:spLocks/>
                </p:cNvSpPr>
                <p:nvPr/>
              </p:nvSpPr>
              <p:spPr bwMode="auto">
                <a:xfrm>
                  <a:off x="1182688" y="65088"/>
                  <a:ext cx="287338" cy="188912"/>
                </a:xfrm>
                <a:custGeom>
                  <a:avLst/>
                  <a:gdLst>
                    <a:gd name="T0" fmla="*/ 181 w 181"/>
                    <a:gd name="T1" fmla="*/ 119 h 119"/>
                    <a:gd name="T2" fmla="*/ 0 w 181"/>
                    <a:gd name="T3" fmla="*/ 119 h 119"/>
                    <a:gd name="T4" fmla="*/ 0 w 181"/>
                    <a:gd name="T5" fmla="*/ 80 h 119"/>
                    <a:gd name="T6" fmla="*/ 86 w 181"/>
                    <a:gd name="T7" fmla="*/ 0 h 119"/>
                    <a:gd name="T8" fmla="*/ 181 w 181"/>
                    <a:gd name="T9" fmla="*/ 26 h 119"/>
                    <a:gd name="T10" fmla="*/ 181 w 181"/>
                    <a:gd name="T11" fmla="*/ 119 h 119"/>
                  </a:gdLst>
                  <a:ahLst/>
                  <a:cxnLst>
                    <a:cxn ang="0">
                      <a:pos x="T0" y="T1"/>
                    </a:cxn>
                    <a:cxn ang="0">
                      <a:pos x="T2" y="T3"/>
                    </a:cxn>
                    <a:cxn ang="0">
                      <a:pos x="T4" y="T5"/>
                    </a:cxn>
                    <a:cxn ang="0">
                      <a:pos x="T6" y="T7"/>
                    </a:cxn>
                    <a:cxn ang="0">
                      <a:pos x="T8" y="T9"/>
                    </a:cxn>
                    <a:cxn ang="0">
                      <a:pos x="T10" y="T11"/>
                    </a:cxn>
                  </a:cxnLst>
                  <a:rect l="0" t="0" r="r" b="b"/>
                  <a:pathLst>
                    <a:path w="181" h="119">
                      <a:moveTo>
                        <a:pt x="181" y="119"/>
                      </a:moveTo>
                      <a:lnTo>
                        <a:pt x="0" y="119"/>
                      </a:lnTo>
                      <a:lnTo>
                        <a:pt x="0" y="80"/>
                      </a:lnTo>
                      <a:lnTo>
                        <a:pt x="86" y="0"/>
                      </a:lnTo>
                      <a:lnTo>
                        <a:pt x="181" y="26"/>
                      </a:lnTo>
                      <a:lnTo>
                        <a:pt x="181"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92" name="Freeform 50">
                  <a:extLst>
                    <a:ext uri="{FF2B5EF4-FFF2-40B4-BE49-F238E27FC236}">
                      <a16:creationId xmlns:a16="http://schemas.microsoft.com/office/drawing/2014/main" id="{BE696AB5-64EA-43CE-825B-B3A19C7DEAFD}"/>
                    </a:ext>
                  </a:extLst>
                </p:cNvPr>
                <p:cNvSpPr>
                  <a:spLocks/>
                </p:cNvSpPr>
                <p:nvPr/>
              </p:nvSpPr>
              <p:spPr bwMode="auto">
                <a:xfrm>
                  <a:off x="1201738" y="227013"/>
                  <a:ext cx="236538" cy="236537"/>
                </a:xfrm>
                <a:custGeom>
                  <a:avLst/>
                  <a:gdLst>
                    <a:gd name="T0" fmla="*/ 135 w 149"/>
                    <a:gd name="T1" fmla="*/ 149 h 149"/>
                    <a:gd name="T2" fmla="*/ 0 w 149"/>
                    <a:gd name="T3" fmla="*/ 15 h 149"/>
                    <a:gd name="T4" fmla="*/ 14 w 149"/>
                    <a:gd name="T5" fmla="*/ 0 h 149"/>
                    <a:gd name="T6" fmla="*/ 149 w 149"/>
                    <a:gd name="T7" fmla="*/ 135 h 149"/>
                    <a:gd name="T8" fmla="*/ 135 w 149"/>
                    <a:gd name="T9" fmla="*/ 149 h 149"/>
                  </a:gdLst>
                  <a:ahLst/>
                  <a:cxnLst>
                    <a:cxn ang="0">
                      <a:pos x="T0" y="T1"/>
                    </a:cxn>
                    <a:cxn ang="0">
                      <a:pos x="T2" y="T3"/>
                    </a:cxn>
                    <a:cxn ang="0">
                      <a:pos x="T4" y="T5"/>
                    </a:cxn>
                    <a:cxn ang="0">
                      <a:pos x="T6" y="T7"/>
                    </a:cxn>
                    <a:cxn ang="0">
                      <a:pos x="T8" y="T9"/>
                    </a:cxn>
                  </a:cxnLst>
                  <a:rect l="0" t="0" r="r" b="b"/>
                  <a:pathLst>
                    <a:path w="149" h="149">
                      <a:moveTo>
                        <a:pt x="135" y="149"/>
                      </a:moveTo>
                      <a:lnTo>
                        <a:pt x="0" y="15"/>
                      </a:lnTo>
                      <a:lnTo>
                        <a:pt x="14" y="0"/>
                      </a:lnTo>
                      <a:lnTo>
                        <a:pt x="149" y="135"/>
                      </a:lnTo>
                      <a:lnTo>
                        <a:pt x="135"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93" name="Freeform 51">
                  <a:extLst>
                    <a:ext uri="{FF2B5EF4-FFF2-40B4-BE49-F238E27FC236}">
                      <a16:creationId xmlns:a16="http://schemas.microsoft.com/office/drawing/2014/main" id="{474C7E86-C8DE-49C4-AE84-B0C5E74E928E}"/>
                    </a:ext>
                  </a:extLst>
                </p:cNvPr>
                <p:cNvSpPr>
                  <a:spLocks/>
                </p:cNvSpPr>
                <p:nvPr/>
              </p:nvSpPr>
              <p:spPr bwMode="auto">
                <a:xfrm>
                  <a:off x="1201738" y="227013"/>
                  <a:ext cx="236538" cy="236537"/>
                </a:xfrm>
                <a:custGeom>
                  <a:avLst/>
                  <a:gdLst>
                    <a:gd name="T0" fmla="*/ 0 w 149"/>
                    <a:gd name="T1" fmla="*/ 135 h 149"/>
                    <a:gd name="T2" fmla="*/ 135 w 149"/>
                    <a:gd name="T3" fmla="*/ 0 h 149"/>
                    <a:gd name="T4" fmla="*/ 149 w 149"/>
                    <a:gd name="T5" fmla="*/ 15 h 149"/>
                    <a:gd name="T6" fmla="*/ 14 w 149"/>
                    <a:gd name="T7" fmla="*/ 149 h 149"/>
                    <a:gd name="T8" fmla="*/ 0 w 149"/>
                    <a:gd name="T9" fmla="*/ 135 h 149"/>
                  </a:gdLst>
                  <a:ahLst/>
                  <a:cxnLst>
                    <a:cxn ang="0">
                      <a:pos x="T0" y="T1"/>
                    </a:cxn>
                    <a:cxn ang="0">
                      <a:pos x="T2" y="T3"/>
                    </a:cxn>
                    <a:cxn ang="0">
                      <a:pos x="T4" y="T5"/>
                    </a:cxn>
                    <a:cxn ang="0">
                      <a:pos x="T6" y="T7"/>
                    </a:cxn>
                    <a:cxn ang="0">
                      <a:pos x="T8" y="T9"/>
                    </a:cxn>
                  </a:cxnLst>
                  <a:rect l="0" t="0" r="r" b="b"/>
                  <a:pathLst>
                    <a:path w="149" h="149">
                      <a:moveTo>
                        <a:pt x="0" y="135"/>
                      </a:moveTo>
                      <a:lnTo>
                        <a:pt x="135" y="0"/>
                      </a:lnTo>
                      <a:lnTo>
                        <a:pt x="149" y="15"/>
                      </a:lnTo>
                      <a:lnTo>
                        <a:pt x="14" y="149"/>
                      </a:lnTo>
                      <a:lnTo>
                        <a:pt x="0"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94" name="Rectangle 52">
                  <a:extLst>
                    <a:ext uri="{FF2B5EF4-FFF2-40B4-BE49-F238E27FC236}">
                      <a16:creationId xmlns:a16="http://schemas.microsoft.com/office/drawing/2014/main" id="{23514948-D636-489A-8CFC-2FD7B5D0ADBB}"/>
                    </a:ext>
                  </a:extLst>
                </p:cNvPr>
                <p:cNvSpPr>
                  <a:spLocks noChangeArrowheads="1"/>
                </p:cNvSpPr>
                <p:nvPr/>
              </p:nvSpPr>
              <p:spPr bwMode="auto">
                <a:xfrm>
                  <a:off x="1182688" y="431800"/>
                  <a:ext cx="2746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95" name="Freeform 53">
                  <a:extLst>
                    <a:ext uri="{FF2B5EF4-FFF2-40B4-BE49-F238E27FC236}">
                      <a16:creationId xmlns:a16="http://schemas.microsoft.com/office/drawing/2014/main" id="{921EDF56-1F0B-4CC6-91E4-BF0DE885DB97}"/>
                    </a:ext>
                  </a:extLst>
                </p:cNvPr>
                <p:cNvSpPr>
                  <a:spLocks/>
                </p:cNvSpPr>
                <p:nvPr/>
              </p:nvSpPr>
              <p:spPr bwMode="auto">
                <a:xfrm>
                  <a:off x="1201738" y="450850"/>
                  <a:ext cx="236538" cy="234950"/>
                </a:xfrm>
                <a:custGeom>
                  <a:avLst/>
                  <a:gdLst>
                    <a:gd name="T0" fmla="*/ 135 w 149"/>
                    <a:gd name="T1" fmla="*/ 148 h 148"/>
                    <a:gd name="T2" fmla="*/ 0 w 149"/>
                    <a:gd name="T3" fmla="*/ 14 h 148"/>
                    <a:gd name="T4" fmla="*/ 14 w 149"/>
                    <a:gd name="T5" fmla="*/ 0 h 148"/>
                    <a:gd name="T6" fmla="*/ 149 w 149"/>
                    <a:gd name="T7" fmla="*/ 134 h 148"/>
                    <a:gd name="T8" fmla="*/ 135 w 149"/>
                    <a:gd name="T9" fmla="*/ 148 h 148"/>
                  </a:gdLst>
                  <a:ahLst/>
                  <a:cxnLst>
                    <a:cxn ang="0">
                      <a:pos x="T0" y="T1"/>
                    </a:cxn>
                    <a:cxn ang="0">
                      <a:pos x="T2" y="T3"/>
                    </a:cxn>
                    <a:cxn ang="0">
                      <a:pos x="T4" y="T5"/>
                    </a:cxn>
                    <a:cxn ang="0">
                      <a:pos x="T6" y="T7"/>
                    </a:cxn>
                    <a:cxn ang="0">
                      <a:pos x="T8" y="T9"/>
                    </a:cxn>
                  </a:cxnLst>
                  <a:rect l="0" t="0" r="r" b="b"/>
                  <a:pathLst>
                    <a:path w="149" h="148">
                      <a:moveTo>
                        <a:pt x="135" y="148"/>
                      </a:moveTo>
                      <a:lnTo>
                        <a:pt x="0" y="14"/>
                      </a:lnTo>
                      <a:lnTo>
                        <a:pt x="14" y="0"/>
                      </a:lnTo>
                      <a:lnTo>
                        <a:pt x="149" y="134"/>
                      </a:lnTo>
                      <a:lnTo>
                        <a:pt x="135" y="1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96" name="Freeform 54">
                  <a:extLst>
                    <a:ext uri="{FF2B5EF4-FFF2-40B4-BE49-F238E27FC236}">
                      <a16:creationId xmlns:a16="http://schemas.microsoft.com/office/drawing/2014/main" id="{85719ADC-3092-4CAD-8FBC-A4001FE08434}"/>
                    </a:ext>
                  </a:extLst>
                </p:cNvPr>
                <p:cNvSpPr>
                  <a:spLocks/>
                </p:cNvSpPr>
                <p:nvPr/>
              </p:nvSpPr>
              <p:spPr bwMode="auto">
                <a:xfrm>
                  <a:off x="1201738" y="450850"/>
                  <a:ext cx="236538" cy="234950"/>
                </a:xfrm>
                <a:custGeom>
                  <a:avLst/>
                  <a:gdLst>
                    <a:gd name="T0" fmla="*/ 0 w 149"/>
                    <a:gd name="T1" fmla="*/ 134 h 148"/>
                    <a:gd name="T2" fmla="*/ 135 w 149"/>
                    <a:gd name="T3" fmla="*/ 0 h 148"/>
                    <a:gd name="T4" fmla="*/ 149 w 149"/>
                    <a:gd name="T5" fmla="*/ 14 h 148"/>
                    <a:gd name="T6" fmla="*/ 14 w 149"/>
                    <a:gd name="T7" fmla="*/ 148 h 148"/>
                    <a:gd name="T8" fmla="*/ 0 w 149"/>
                    <a:gd name="T9" fmla="*/ 134 h 148"/>
                  </a:gdLst>
                  <a:ahLst/>
                  <a:cxnLst>
                    <a:cxn ang="0">
                      <a:pos x="T0" y="T1"/>
                    </a:cxn>
                    <a:cxn ang="0">
                      <a:pos x="T2" y="T3"/>
                    </a:cxn>
                    <a:cxn ang="0">
                      <a:pos x="T4" y="T5"/>
                    </a:cxn>
                    <a:cxn ang="0">
                      <a:pos x="T6" y="T7"/>
                    </a:cxn>
                    <a:cxn ang="0">
                      <a:pos x="T8" y="T9"/>
                    </a:cxn>
                  </a:cxnLst>
                  <a:rect l="0" t="0" r="r" b="b"/>
                  <a:pathLst>
                    <a:path w="149" h="148">
                      <a:moveTo>
                        <a:pt x="0" y="134"/>
                      </a:moveTo>
                      <a:lnTo>
                        <a:pt x="135" y="0"/>
                      </a:lnTo>
                      <a:lnTo>
                        <a:pt x="149" y="14"/>
                      </a:lnTo>
                      <a:lnTo>
                        <a:pt x="14" y="148"/>
                      </a:lnTo>
                      <a:lnTo>
                        <a:pt x="0"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97" name="Rectangle 55">
                  <a:extLst>
                    <a:ext uri="{FF2B5EF4-FFF2-40B4-BE49-F238E27FC236}">
                      <a16:creationId xmlns:a16="http://schemas.microsoft.com/office/drawing/2014/main" id="{9BD96C0B-62E3-4184-BF38-1D2E8E024194}"/>
                    </a:ext>
                  </a:extLst>
                </p:cNvPr>
                <p:cNvSpPr>
                  <a:spLocks noChangeArrowheads="1"/>
                </p:cNvSpPr>
                <p:nvPr/>
              </p:nvSpPr>
              <p:spPr bwMode="auto">
                <a:xfrm>
                  <a:off x="1182688" y="654050"/>
                  <a:ext cx="2746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98" name="Freeform 56">
                  <a:extLst>
                    <a:ext uri="{FF2B5EF4-FFF2-40B4-BE49-F238E27FC236}">
                      <a16:creationId xmlns:a16="http://schemas.microsoft.com/office/drawing/2014/main" id="{DFFBB62D-47D4-41BE-A304-FFC052C98295}"/>
                    </a:ext>
                  </a:extLst>
                </p:cNvPr>
                <p:cNvSpPr>
                  <a:spLocks/>
                </p:cNvSpPr>
                <p:nvPr/>
              </p:nvSpPr>
              <p:spPr bwMode="auto">
                <a:xfrm>
                  <a:off x="1201738" y="676275"/>
                  <a:ext cx="236538" cy="233362"/>
                </a:xfrm>
                <a:custGeom>
                  <a:avLst/>
                  <a:gdLst>
                    <a:gd name="T0" fmla="*/ 135 w 149"/>
                    <a:gd name="T1" fmla="*/ 147 h 147"/>
                    <a:gd name="T2" fmla="*/ 0 w 149"/>
                    <a:gd name="T3" fmla="*/ 12 h 147"/>
                    <a:gd name="T4" fmla="*/ 14 w 149"/>
                    <a:gd name="T5" fmla="*/ 0 h 147"/>
                    <a:gd name="T6" fmla="*/ 149 w 149"/>
                    <a:gd name="T7" fmla="*/ 135 h 147"/>
                    <a:gd name="T8" fmla="*/ 135 w 149"/>
                    <a:gd name="T9" fmla="*/ 147 h 147"/>
                  </a:gdLst>
                  <a:ahLst/>
                  <a:cxnLst>
                    <a:cxn ang="0">
                      <a:pos x="T0" y="T1"/>
                    </a:cxn>
                    <a:cxn ang="0">
                      <a:pos x="T2" y="T3"/>
                    </a:cxn>
                    <a:cxn ang="0">
                      <a:pos x="T4" y="T5"/>
                    </a:cxn>
                    <a:cxn ang="0">
                      <a:pos x="T6" y="T7"/>
                    </a:cxn>
                    <a:cxn ang="0">
                      <a:pos x="T8" y="T9"/>
                    </a:cxn>
                  </a:cxnLst>
                  <a:rect l="0" t="0" r="r" b="b"/>
                  <a:pathLst>
                    <a:path w="149" h="147">
                      <a:moveTo>
                        <a:pt x="135" y="147"/>
                      </a:moveTo>
                      <a:lnTo>
                        <a:pt x="0" y="12"/>
                      </a:lnTo>
                      <a:lnTo>
                        <a:pt x="14" y="0"/>
                      </a:lnTo>
                      <a:lnTo>
                        <a:pt x="149" y="135"/>
                      </a:lnTo>
                      <a:lnTo>
                        <a:pt x="135"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99" name="Freeform 57">
                  <a:extLst>
                    <a:ext uri="{FF2B5EF4-FFF2-40B4-BE49-F238E27FC236}">
                      <a16:creationId xmlns:a16="http://schemas.microsoft.com/office/drawing/2014/main" id="{24602606-1196-4E2E-948C-C3A67B2986C0}"/>
                    </a:ext>
                  </a:extLst>
                </p:cNvPr>
                <p:cNvSpPr>
                  <a:spLocks/>
                </p:cNvSpPr>
                <p:nvPr/>
              </p:nvSpPr>
              <p:spPr bwMode="auto">
                <a:xfrm>
                  <a:off x="1201738" y="676275"/>
                  <a:ext cx="236538" cy="233362"/>
                </a:xfrm>
                <a:custGeom>
                  <a:avLst/>
                  <a:gdLst>
                    <a:gd name="T0" fmla="*/ 0 w 149"/>
                    <a:gd name="T1" fmla="*/ 135 h 147"/>
                    <a:gd name="T2" fmla="*/ 135 w 149"/>
                    <a:gd name="T3" fmla="*/ 0 h 147"/>
                    <a:gd name="T4" fmla="*/ 149 w 149"/>
                    <a:gd name="T5" fmla="*/ 12 h 147"/>
                    <a:gd name="T6" fmla="*/ 14 w 149"/>
                    <a:gd name="T7" fmla="*/ 147 h 147"/>
                    <a:gd name="T8" fmla="*/ 0 w 149"/>
                    <a:gd name="T9" fmla="*/ 135 h 147"/>
                  </a:gdLst>
                  <a:ahLst/>
                  <a:cxnLst>
                    <a:cxn ang="0">
                      <a:pos x="T0" y="T1"/>
                    </a:cxn>
                    <a:cxn ang="0">
                      <a:pos x="T2" y="T3"/>
                    </a:cxn>
                    <a:cxn ang="0">
                      <a:pos x="T4" y="T5"/>
                    </a:cxn>
                    <a:cxn ang="0">
                      <a:pos x="T6" y="T7"/>
                    </a:cxn>
                    <a:cxn ang="0">
                      <a:pos x="T8" y="T9"/>
                    </a:cxn>
                  </a:cxnLst>
                  <a:rect l="0" t="0" r="r" b="b"/>
                  <a:pathLst>
                    <a:path w="149" h="147">
                      <a:moveTo>
                        <a:pt x="0" y="135"/>
                      </a:moveTo>
                      <a:lnTo>
                        <a:pt x="135" y="0"/>
                      </a:lnTo>
                      <a:lnTo>
                        <a:pt x="149" y="12"/>
                      </a:lnTo>
                      <a:lnTo>
                        <a:pt x="14" y="147"/>
                      </a:lnTo>
                      <a:lnTo>
                        <a:pt x="0"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00" name="Rectangle 58">
                  <a:extLst>
                    <a:ext uri="{FF2B5EF4-FFF2-40B4-BE49-F238E27FC236}">
                      <a16:creationId xmlns:a16="http://schemas.microsoft.com/office/drawing/2014/main" id="{1059F5AE-F8A2-4CF1-AC8E-90F3DDA09F5E}"/>
                    </a:ext>
                  </a:extLst>
                </p:cNvPr>
                <p:cNvSpPr>
                  <a:spLocks noChangeArrowheads="1"/>
                </p:cNvSpPr>
                <p:nvPr/>
              </p:nvSpPr>
              <p:spPr bwMode="auto">
                <a:xfrm>
                  <a:off x="398463" y="755650"/>
                  <a:ext cx="825500"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01" name="Rectangle 59">
                  <a:extLst>
                    <a:ext uri="{FF2B5EF4-FFF2-40B4-BE49-F238E27FC236}">
                      <a16:creationId xmlns:a16="http://schemas.microsoft.com/office/drawing/2014/main" id="{B9E14A3E-FD26-45D7-9853-B8080E9791CB}"/>
                    </a:ext>
                  </a:extLst>
                </p:cNvPr>
                <p:cNvSpPr>
                  <a:spLocks noChangeArrowheads="1"/>
                </p:cNvSpPr>
                <p:nvPr/>
              </p:nvSpPr>
              <p:spPr bwMode="auto">
                <a:xfrm>
                  <a:off x="398463" y="950913"/>
                  <a:ext cx="82550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02" name="Rectangle 60">
                  <a:extLst>
                    <a:ext uri="{FF2B5EF4-FFF2-40B4-BE49-F238E27FC236}">
                      <a16:creationId xmlns:a16="http://schemas.microsoft.com/office/drawing/2014/main" id="{45E880A7-F011-4B4E-8191-084AEED2DD1F}"/>
                    </a:ext>
                  </a:extLst>
                </p:cNvPr>
                <p:cNvSpPr>
                  <a:spLocks noChangeArrowheads="1"/>
                </p:cNvSpPr>
                <p:nvPr/>
              </p:nvSpPr>
              <p:spPr bwMode="auto">
                <a:xfrm>
                  <a:off x="1185863" y="755650"/>
                  <a:ext cx="38100"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03" name="Freeform 61">
                  <a:extLst>
                    <a:ext uri="{FF2B5EF4-FFF2-40B4-BE49-F238E27FC236}">
                      <a16:creationId xmlns:a16="http://schemas.microsoft.com/office/drawing/2014/main" id="{3EC5835B-9856-4CA9-8B7C-27A60D1E67DD}"/>
                    </a:ext>
                  </a:extLst>
                </p:cNvPr>
                <p:cNvSpPr>
                  <a:spLocks/>
                </p:cNvSpPr>
                <p:nvPr/>
              </p:nvSpPr>
              <p:spPr bwMode="auto">
                <a:xfrm>
                  <a:off x="1009650" y="773113"/>
                  <a:ext cx="198438" cy="196850"/>
                </a:xfrm>
                <a:custGeom>
                  <a:avLst/>
                  <a:gdLst>
                    <a:gd name="T0" fmla="*/ 0 w 125"/>
                    <a:gd name="T1" fmla="*/ 112 h 124"/>
                    <a:gd name="T2" fmla="*/ 113 w 125"/>
                    <a:gd name="T3" fmla="*/ 0 h 124"/>
                    <a:gd name="T4" fmla="*/ 125 w 125"/>
                    <a:gd name="T5" fmla="*/ 12 h 124"/>
                    <a:gd name="T6" fmla="*/ 11 w 125"/>
                    <a:gd name="T7" fmla="*/ 124 h 124"/>
                    <a:gd name="T8" fmla="*/ 0 w 125"/>
                    <a:gd name="T9" fmla="*/ 112 h 124"/>
                  </a:gdLst>
                  <a:ahLst/>
                  <a:cxnLst>
                    <a:cxn ang="0">
                      <a:pos x="T0" y="T1"/>
                    </a:cxn>
                    <a:cxn ang="0">
                      <a:pos x="T2" y="T3"/>
                    </a:cxn>
                    <a:cxn ang="0">
                      <a:pos x="T4" y="T5"/>
                    </a:cxn>
                    <a:cxn ang="0">
                      <a:pos x="T6" y="T7"/>
                    </a:cxn>
                    <a:cxn ang="0">
                      <a:pos x="T8" y="T9"/>
                    </a:cxn>
                  </a:cxnLst>
                  <a:rect l="0" t="0" r="r" b="b"/>
                  <a:pathLst>
                    <a:path w="125" h="124">
                      <a:moveTo>
                        <a:pt x="0" y="112"/>
                      </a:moveTo>
                      <a:lnTo>
                        <a:pt x="113" y="0"/>
                      </a:lnTo>
                      <a:lnTo>
                        <a:pt x="125" y="12"/>
                      </a:lnTo>
                      <a:lnTo>
                        <a:pt x="11"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04" name="Freeform 62">
                  <a:extLst>
                    <a:ext uri="{FF2B5EF4-FFF2-40B4-BE49-F238E27FC236}">
                      <a16:creationId xmlns:a16="http://schemas.microsoft.com/office/drawing/2014/main" id="{789ABF55-F957-45C2-A743-203B33B47FB6}"/>
                    </a:ext>
                  </a:extLst>
                </p:cNvPr>
                <p:cNvSpPr>
                  <a:spLocks/>
                </p:cNvSpPr>
                <p:nvPr/>
              </p:nvSpPr>
              <p:spPr bwMode="auto">
                <a:xfrm>
                  <a:off x="1009650" y="773113"/>
                  <a:ext cx="198438" cy="196850"/>
                </a:xfrm>
                <a:custGeom>
                  <a:avLst/>
                  <a:gdLst>
                    <a:gd name="T0" fmla="*/ 11 w 125"/>
                    <a:gd name="T1" fmla="*/ 0 h 124"/>
                    <a:gd name="T2" fmla="*/ 125 w 125"/>
                    <a:gd name="T3" fmla="*/ 112 h 124"/>
                    <a:gd name="T4" fmla="*/ 113 w 125"/>
                    <a:gd name="T5" fmla="*/ 124 h 124"/>
                    <a:gd name="T6" fmla="*/ 0 w 125"/>
                    <a:gd name="T7" fmla="*/ 12 h 124"/>
                    <a:gd name="T8" fmla="*/ 11 w 125"/>
                    <a:gd name="T9" fmla="*/ 0 h 124"/>
                  </a:gdLst>
                  <a:ahLst/>
                  <a:cxnLst>
                    <a:cxn ang="0">
                      <a:pos x="T0" y="T1"/>
                    </a:cxn>
                    <a:cxn ang="0">
                      <a:pos x="T2" y="T3"/>
                    </a:cxn>
                    <a:cxn ang="0">
                      <a:pos x="T4" y="T5"/>
                    </a:cxn>
                    <a:cxn ang="0">
                      <a:pos x="T6" y="T7"/>
                    </a:cxn>
                    <a:cxn ang="0">
                      <a:pos x="T8" y="T9"/>
                    </a:cxn>
                  </a:cxnLst>
                  <a:rect l="0" t="0" r="r" b="b"/>
                  <a:pathLst>
                    <a:path w="125" h="124">
                      <a:moveTo>
                        <a:pt x="11" y="0"/>
                      </a:moveTo>
                      <a:lnTo>
                        <a:pt x="125" y="112"/>
                      </a:lnTo>
                      <a:lnTo>
                        <a:pt x="113" y="124"/>
                      </a:lnTo>
                      <a:lnTo>
                        <a:pt x="0" y="12"/>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05" name="Rectangle 63">
                  <a:extLst>
                    <a:ext uri="{FF2B5EF4-FFF2-40B4-BE49-F238E27FC236}">
                      <a16:creationId xmlns:a16="http://schemas.microsoft.com/office/drawing/2014/main" id="{D7552181-4A90-4E22-855A-4DE511462452}"/>
                    </a:ext>
                  </a:extLst>
                </p:cNvPr>
                <p:cNvSpPr>
                  <a:spLocks noChangeArrowheads="1"/>
                </p:cNvSpPr>
                <p:nvPr/>
              </p:nvSpPr>
              <p:spPr bwMode="auto">
                <a:xfrm>
                  <a:off x="996950" y="755650"/>
                  <a:ext cx="39688"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06" name="Freeform 64">
                  <a:extLst>
                    <a:ext uri="{FF2B5EF4-FFF2-40B4-BE49-F238E27FC236}">
                      <a16:creationId xmlns:a16="http://schemas.microsoft.com/office/drawing/2014/main" id="{F6DEA9DE-17AF-47E1-84C1-D8D8FE113A69}"/>
                    </a:ext>
                  </a:extLst>
                </p:cNvPr>
                <p:cNvSpPr>
                  <a:spLocks/>
                </p:cNvSpPr>
                <p:nvPr/>
              </p:nvSpPr>
              <p:spPr bwMode="auto">
                <a:xfrm>
                  <a:off x="819150" y="773113"/>
                  <a:ext cx="201613" cy="196850"/>
                </a:xfrm>
                <a:custGeom>
                  <a:avLst/>
                  <a:gdLst>
                    <a:gd name="T0" fmla="*/ 0 w 127"/>
                    <a:gd name="T1" fmla="*/ 112 h 124"/>
                    <a:gd name="T2" fmla="*/ 114 w 127"/>
                    <a:gd name="T3" fmla="*/ 0 h 124"/>
                    <a:gd name="T4" fmla="*/ 127 w 127"/>
                    <a:gd name="T5" fmla="*/ 12 h 124"/>
                    <a:gd name="T6" fmla="*/ 12 w 127"/>
                    <a:gd name="T7" fmla="*/ 124 h 124"/>
                    <a:gd name="T8" fmla="*/ 0 w 127"/>
                    <a:gd name="T9" fmla="*/ 112 h 124"/>
                  </a:gdLst>
                  <a:ahLst/>
                  <a:cxnLst>
                    <a:cxn ang="0">
                      <a:pos x="T0" y="T1"/>
                    </a:cxn>
                    <a:cxn ang="0">
                      <a:pos x="T2" y="T3"/>
                    </a:cxn>
                    <a:cxn ang="0">
                      <a:pos x="T4" y="T5"/>
                    </a:cxn>
                    <a:cxn ang="0">
                      <a:pos x="T6" y="T7"/>
                    </a:cxn>
                    <a:cxn ang="0">
                      <a:pos x="T8" y="T9"/>
                    </a:cxn>
                  </a:cxnLst>
                  <a:rect l="0" t="0" r="r" b="b"/>
                  <a:pathLst>
                    <a:path w="127" h="124">
                      <a:moveTo>
                        <a:pt x="0" y="112"/>
                      </a:moveTo>
                      <a:lnTo>
                        <a:pt x="114" y="0"/>
                      </a:lnTo>
                      <a:lnTo>
                        <a:pt x="127"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07" name="Freeform 65">
                  <a:extLst>
                    <a:ext uri="{FF2B5EF4-FFF2-40B4-BE49-F238E27FC236}">
                      <a16:creationId xmlns:a16="http://schemas.microsoft.com/office/drawing/2014/main" id="{A6BFF42A-F7FC-4E5B-9BA7-641A14BBBCCA}"/>
                    </a:ext>
                  </a:extLst>
                </p:cNvPr>
                <p:cNvSpPr>
                  <a:spLocks/>
                </p:cNvSpPr>
                <p:nvPr/>
              </p:nvSpPr>
              <p:spPr bwMode="auto">
                <a:xfrm>
                  <a:off x="819150" y="773113"/>
                  <a:ext cx="201613" cy="196850"/>
                </a:xfrm>
                <a:custGeom>
                  <a:avLst/>
                  <a:gdLst>
                    <a:gd name="T0" fmla="*/ 12 w 127"/>
                    <a:gd name="T1" fmla="*/ 0 h 124"/>
                    <a:gd name="T2" fmla="*/ 127 w 127"/>
                    <a:gd name="T3" fmla="*/ 112 h 124"/>
                    <a:gd name="T4" fmla="*/ 114 w 127"/>
                    <a:gd name="T5" fmla="*/ 124 h 124"/>
                    <a:gd name="T6" fmla="*/ 0 w 127"/>
                    <a:gd name="T7" fmla="*/ 12 h 124"/>
                    <a:gd name="T8" fmla="*/ 12 w 127"/>
                    <a:gd name="T9" fmla="*/ 0 h 124"/>
                  </a:gdLst>
                  <a:ahLst/>
                  <a:cxnLst>
                    <a:cxn ang="0">
                      <a:pos x="T0" y="T1"/>
                    </a:cxn>
                    <a:cxn ang="0">
                      <a:pos x="T2" y="T3"/>
                    </a:cxn>
                    <a:cxn ang="0">
                      <a:pos x="T4" y="T5"/>
                    </a:cxn>
                    <a:cxn ang="0">
                      <a:pos x="T6" y="T7"/>
                    </a:cxn>
                    <a:cxn ang="0">
                      <a:pos x="T8" y="T9"/>
                    </a:cxn>
                  </a:cxnLst>
                  <a:rect l="0" t="0" r="r" b="b"/>
                  <a:pathLst>
                    <a:path w="127" h="124">
                      <a:moveTo>
                        <a:pt x="12" y="0"/>
                      </a:moveTo>
                      <a:lnTo>
                        <a:pt x="127" y="112"/>
                      </a:lnTo>
                      <a:lnTo>
                        <a:pt x="114"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08" name="Rectangle 66">
                  <a:extLst>
                    <a:ext uri="{FF2B5EF4-FFF2-40B4-BE49-F238E27FC236}">
                      <a16:creationId xmlns:a16="http://schemas.microsoft.com/office/drawing/2014/main" id="{EEFC577C-19A4-4321-97B1-1DCEB12DB85E}"/>
                    </a:ext>
                  </a:extLst>
                </p:cNvPr>
                <p:cNvSpPr>
                  <a:spLocks noChangeArrowheads="1"/>
                </p:cNvSpPr>
                <p:nvPr/>
              </p:nvSpPr>
              <p:spPr bwMode="auto">
                <a:xfrm>
                  <a:off x="806450" y="755650"/>
                  <a:ext cx="41275"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09" name="Freeform 67">
                  <a:extLst>
                    <a:ext uri="{FF2B5EF4-FFF2-40B4-BE49-F238E27FC236}">
                      <a16:creationId xmlns:a16="http://schemas.microsoft.com/office/drawing/2014/main" id="{BDB1E102-7346-489A-B754-FE6AB4627EAB}"/>
                    </a:ext>
                  </a:extLst>
                </p:cNvPr>
                <p:cNvSpPr>
                  <a:spLocks/>
                </p:cNvSpPr>
                <p:nvPr/>
              </p:nvSpPr>
              <p:spPr bwMode="auto">
                <a:xfrm>
                  <a:off x="631825" y="773113"/>
                  <a:ext cx="196850" cy="196850"/>
                </a:xfrm>
                <a:custGeom>
                  <a:avLst/>
                  <a:gdLst>
                    <a:gd name="T0" fmla="*/ 0 w 124"/>
                    <a:gd name="T1" fmla="*/ 112 h 124"/>
                    <a:gd name="T2" fmla="*/ 114 w 124"/>
                    <a:gd name="T3" fmla="*/ 0 h 124"/>
                    <a:gd name="T4" fmla="*/ 124 w 124"/>
                    <a:gd name="T5" fmla="*/ 12 h 124"/>
                    <a:gd name="T6" fmla="*/ 12 w 124"/>
                    <a:gd name="T7" fmla="*/ 124 h 124"/>
                    <a:gd name="T8" fmla="*/ 0 w 124"/>
                    <a:gd name="T9" fmla="*/ 112 h 124"/>
                  </a:gdLst>
                  <a:ahLst/>
                  <a:cxnLst>
                    <a:cxn ang="0">
                      <a:pos x="T0" y="T1"/>
                    </a:cxn>
                    <a:cxn ang="0">
                      <a:pos x="T2" y="T3"/>
                    </a:cxn>
                    <a:cxn ang="0">
                      <a:pos x="T4" y="T5"/>
                    </a:cxn>
                    <a:cxn ang="0">
                      <a:pos x="T6" y="T7"/>
                    </a:cxn>
                    <a:cxn ang="0">
                      <a:pos x="T8" y="T9"/>
                    </a:cxn>
                  </a:cxnLst>
                  <a:rect l="0" t="0" r="r" b="b"/>
                  <a:pathLst>
                    <a:path w="124" h="124">
                      <a:moveTo>
                        <a:pt x="0" y="112"/>
                      </a:moveTo>
                      <a:lnTo>
                        <a:pt x="114" y="0"/>
                      </a:lnTo>
                      <a:lnTo>
                        <a:pt x="124"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10" name="Freeform 68">
                  <a:extLst>
                    <a:ext uri="{FF2B5EF4-FFF2-40B4-BE49-F238E27FC236}">
                      <a16:creationId xmlns:a16="http://schemas.microsoft.com/office/drawing/2014/main" id="{E24F201C-A297-4A05-9EC1-0401599898F6}"/>
                    </a:ext>
                  </a:extLst>
                </p:cNvPr>
                <p:cNvSpPr>
                  <a:spLocks/>
                </p:cNvSpPr>
                <p:nvPr/>
              </p:nvSpPr>
              <p:spPr bwMode="auto">
                <a:xfrm>
                  <a:off x="631825" y="773113"/>
                  <a:ext cx="196850" cy="196850"/>
                </a:xfrm>
                <a:custGeom>
                  <a:avLst/>
                  <a:gdLst>
                    <a:gd name="T0" fmla="*/ 12 w 124"/>
                    <a:gd name="T1" fmla="*/ 0 h 124"/>
                    <a:gd name="T2" fmla="*/ 124 w 124"/>
                    <a:gd name="T3" fmla="*/ 112 h 124"/>
                    <a:gd name="T4" fmla="*/ 114 w 124"/>
                    <a:gd name="T5" fmla="*/ 124 h 124"/>
                    <a:gd name="T6" fmla="*/ 0 w 124"/>
                    <a:gd name="T7" fmla="*/ 12 h 124"/>
                    <a:gd name="T8" fmla="*/ 12 w 124"/>
                    <a:gd name="T9" fmla="*/ 0 h 124"/>
                  </a:gdLst>
                  <a:ahLst/>
                  <a:cxnLst>
                    <a:cxn ang="0">
                      <a:pos x="T0" y="T1"/>
                    </a:cxn>
                    <a:cxn ang="0">
                      <a:pos x="T2" y="T3"/>
                    </a:cxn>
                    <a:cxn ang="0">
                      <a:pos x="T4" y="T5"/>
                    </a:cxn>
                    <a:cxn ang="0">
                      <a:pos x="T6" y="T7"/>
                    </a:cxn>
                    <a:cxn ang="0">
                      <a:pos x="T8" y="T9"/>
                    </a:cxn>
                  </a:cxnLst>
                  <a:rect l="0" t="0" r="r" b="b"/>
                  <a:pathLst>
                    <a:path w="124" h="124">
                      <a:moveTo>
                        <a:pt x="12" y="0"/>
                      </a:moveTo>
                      <a:lnTo>
                        <a:pt x="124" y="112"/>
                      </a:lnTo>
                      <a:lnTo>
                        <a:pt x="114"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11" name="Rectangle 69">
                  <a:extLst>
                    <a:ext uri="{FF2B5EF4-FFF2-40B4-BE49-F238E27FC236}">
                      <a16:creationId xmlns:a16="http://schemas.microsoft.com/office/drawing/2014/main" id="{7E2510B7-F6C8-4302-BA46-6B5669C1E6A4}"/>
                    </a:ext>
                  </a:extLst>
                </p:cNvPr>
                <p:cNvSpPr>
                  <a:spLocks noChangeArrowheads="1"/>
                </p:cNvSpPr>
                <p:nvPr/>
              </p:nvSpPr>
              <p:spPr bwMode="auto">
                <a:xfrm>
                  <a:off x="617538" y="755650"/>
                  <a:ext cx="42863"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12" name="Freeform 70">
                  <a:extLst>
                    <a:ext uri="{FF2B5EF4-FFF2-40B4-BE49-F238E27FC236}">
                      <a16:creationId xmlns:a16="http://schemas.microsoft.com/office/drawing/2014/main" id="{A0A27304-1630-4E3B-9196-08752C27BD2B}"/>
                    </a:ext>
                  </a:extLst>
                </p:cNvPr>
                <p:cNvSpPr>
                  <a:spLocks/>
                </p:cNvSpPr>
                <p:nvPr/>
              </p:nvSpPr>
              <p:spPr bwMode="auto">
                <a:xfrm>
                  <a:off x="442913" y="773113"/>
                  <a:ext cx="198438" cy="196850"/>
                </a:xfrm>
                <a:custGeom>
                  <a:avLst/>
                  <a:gdLst>
                    <a:gd name="T0" fmla="*/ 0 w 125"/>
                    <a:gd name="T1" fmla="*/ 112 h 124"/>
                    <a:gd name="T2" fmla="*/ 112 w 125"/>
                    <a:gd name="T3" fmla="*/ 0 h 124"/>
                    <a:gd name="T4" fmla="*/ 125 w 125"/>
                    <a:gd name="T5" fmla="*/ 12 h 124"/>
                    <a:gd name="T6" fmla="*/ 12 w 125"/>
                    <a:gd name="T7" fmla="*/ 124 h 124"/>
                    <a:gd name="T8" fmla="*/ 0 w 125"/>
                    <a:gd name="T9" fmla="*/ 112 h 124"/>
                  </a:gdLst>
                  <a:ahLst/>
                  <a:cxnLst>
                    <a:cxn ang="0">
                      <a:pos x="T0" y="T1"/>
                    </a:cxn>
                    <a:cxn ang="0">
                      <a:pos x="T2" y="T3"/>
                    </a:cxn>
                    <a:cxn ang="0">
                      <a:pos x="T4" y="T5"/>
                    </a:cxn>
                    <a:cxn ang="0">
                      <a:pos x="T6" y="T7"/>
                    </a:cxn>
                    <a:cxn ang="0">
                      <a:pos x="T8" y="T9"/>
                    </a:cxn>
                  </a:cxnLst>
                  <a:rect l="0" t="0" r="r" b="b"/>
                  <a:pathLst>
                    <a:path w="125" h="124">
                      <a:moveTo>
                        <a:pt x="0" y="112"/>
                      </a:moveTo>
                      <a:lnTo>
                        <a:pt x="112" y="0"/>
                      </a:lnTo>
                      <a:lnTo>
                        <a:pt x="125"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13" name="Freeform 71">
                  <a:extLst>
                    <a:ext uri="{FF2B5EF4-FFF2-40B4-BE49-F238E27FC236}">
                      <a16:creationId xmlns:a16="http://schemas.microsoft.com/office/drawing/2014/main" id="{B057DBB4-CEAD-4E7A-ACE0-3CFC8B36FDAB}"/>
                    </a:ext>
                  </a:extLst>
                </p:cNvPr>
                <p:cNvSpPr>
                  <a:spLocks/>
                </p:cNvSpPr>
                <p:nvPr/>
              </p:nvSpPr>
              <p:spPr bwMode="auto">
                <a:xfrm>
                  <a:off x="442913" y="773113"/>
                  <a:ext cx="198438" cy="196850"/>
                </a:xfrm>
                <a:custGeom>
                  <a:avLst/>
                  <a:gdLst>
                    <a:gd name="T0" fmla="*/ 12 w 125"/>
                    <a:gd name="T1" fmla="*/ 0 h 124"/>
                    <a:gd name="T2" fmla="*/ 125 w 125"/>
                    <a:gd name="T3" fmla="*/ 112 h 124"/>
                    <a:gd name="T4" fmla="*/ 112 w 125"/>
                    <a:gd name="T5" fmla="*/ 124 h 124"/>
                    <a:gd name="T6" fmla="*/ 0 w 125"/>
                    <a:gd name="T7" fmla="*/ 12 h 124"/>
                    <a:gd name="T8" fmla="*/ 12 w 125"/>
                    <a:gd name="T9" fmla="*/ 0 h 124"/>
                  </a:gdLst>
                  <a:ahLst/>
                  <a:cxnLst>
                    <a:cxn ang="0">
                      <a:pos x="T0" y="T1"/>
                    </a:cxn>
                    <a:cxn ang="0">
                      <a:pos x="T2" y="T3"/>
                    </a:cxn>
                    <a:cxn ang="0">
                      <a:pos x="T4" y="T5"/>
                    </a:cxn>
                    <a:cxn ang="0">
                      <a:pos x="T6" y="T7"/>
                    </a:cxn>
                    <a:cxn ang="0">
                      <a:pos x="T8" y="T9"/>
                    </a:cxn>
                  </a:cxnLst>
                  <a:rect l="0" t="0" r="r" b="b"/>
                  <a:pathLst>
                    <a:path w="125" h="124">
                      <a:moveTo>
                        <a:pt x="12" y="0"/>
                      </a:moveTo>
                      <a:lnTo>
                        <a:pt x="125" y="112"/>
                      </a:lnTo>
                      <a:lnTo>
                        <a:pt x="112"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14" name="Rectangle 72">
                  <a:extLst>
                    <a:ext uri="{FF2B5EF4-FFF2-40B4-BE49-F238E27FC236}">
                      <a16:creationId xmlns:a16="http://schemas.microsoft.com/office/drawing/2014/main" id="{15A2497E-07AF-48D8-83B4-225BE12DF302}"/>
                    </a:ext>
                  </a:extLst>
                </p:cNvPr>
                <p:cNvSpPr>
                  <a:spLocks noChangeArrowheads="1"/>
                </p:cNvSpPr>
                <p:nvPr/>
              </p:nvSpPr>
              <p:spPr bwMode="auto">
                <a:xfrm>
                  <a:off x="1504950" y="755650"/>
                  <a:ext cx="822325"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15" name="Rectangle 73">
                  <a:extLst>
                    <a:ext uri="{FF2B5EF4-FFF2-40B4-BE49-F238E27FC236}">
                      <a16:creationId xmlns:a16="http://schemas.microsoft.com/office/drawing/2014/main" id="{0BD120FB-8FC5-4DEF-A6B3-7E5D9AB66A58}"/>
                    </a:ext>
                  </a:extLst>
                </p:cNvPr>
                <p:cNvSpPr>
                  <a:spLocks noChangeArrowheads="1"/>
                </p:cNvSpPr>
                <p:nvPr/>
              </p:nvSpPr>
              <p:spPr bwMode="auto">
                <a:xfrm>
                  <a:off x="1504950" y="950913"/>
                  <a:ext cx="822325"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16" name="Rectangle 74">
                  <a:extLst>
                    <a:ext uri="{FF2B5EF4-FFF2-40B4-BE49-F238E27FC236}">
                      <a16:creationId xmlns:a16="http://schemas.microsoft.com/office/drawing/2014/main" id="{8263F0F1-F25D-4DBD-9455-8B3E172EB3B7}"/>
                    </a:ext>
                  </a:extLst>
                </p:cNvPr>
                <p:cNvSpPr>
                  <a:spLocks noChangeArrowheads="1"/>
                </p:cNvSpPr>
                <p:nvPr/>
              </p:nvSpPr>
              <p:spPr bwMode="auto">
                <a:xfrm>
                  <a:off x="2292350" y="755650"/>
                  <a:ext cx="38100"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17" name="Freeform 75">
                  <a:extLst>
                    <a:ext uri="{FF2B5EF4-FFF2-40B4-BE49-F238E27FC236}">
                      <a16:creationId xmlns:a16="http://schemas.microsoft.com/office/drawing/2014/main" id="{C721500C-B3F6-4966-9255-3EF42BF0702F}"/>
                    </a:ext>
                  </a:extLst>
                </p:cNvPr>
                <p:cNvSpPr>
                  <a:spLocks/>
                </p:cNvSpPr>
                <p:nvPr/>
              </p:nvSpPr>
              <p:spPr bwMode="auto">
                <a:xfrm>
                  <a:off x="2116138" y="773113"/>
                  <a:ext cx="198438" cy="196850"/>
                </a:xfrm>
                <a:custGeom>
                  <a:avLst/>
                  <a:gdLst>
                    <a:gd name="T0" fmla="*/ 0 w 125"/>
                    <a:gd name="T1" fmla="*/ 112 h 124"/>
                    <a:gd name="T2" fmla="*/ 113 w 125"/>
                    <a:gd name="T3" fmla="*/ 0 h 124"/>
                    <a:gd name="T4" fmla="*/ 125 w 125"/>
                    <a:gd name="T5" fmla="*/ 12 h 124"/>
                    <a:gd name="T6" fmla="*/ 10 w 125"/>
                    <a:gd name="T7" fmla="*/ 124 h 124"/>
                    <a:gd name="T8" fmla="*/ 0 w 125"/>
                    <a:gd name="T9" fmla="*/ 112 h 124"/>
                  </a:gdLst>
                  <a:ahLst/>
                  <a:cxnLst>
                    <a:cxn ang="0">
                      <a:pos x="T0" y="T1"/>
                    </a:cxn>
                    <a:cxn ang="0">
                      <a:pos x="T2" y="T3"/>
                    </a:cxn>
                    <a:cxn ang="0">
                      <a:pos x="T4" y="T5"/>
                    </a:cxn>
                    <a:cxn ang="0">
                      <a:pos x="T6" y="T7"/>
                    </a:cxn>
                    <a:cxn ang="0">
                      <a:pos x="T8" y="T9"/>
                    </a:cxn>
                  </a:cxnLst>
                  <a:rect l="0" t="0" r="r" b="b"/>
                  <a:pathLst>
                    <a:path w="125" h="124">
                      <a:moveTo>
                        <a:pt x="0" y="112"/>
                      </a:moveTo>
                      <a:lnTo>
                        <a:pt x="113" y="0"/>
                      </a:lnTo>
                      <a:lnTo>
                        <a:pt x="125" y="12"/>
                      </a:lnTo>
                      <a:lnTo>
                        <a:pt x="10"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18" name="Freeform 76">
                  <a:extLst>
                    <a:ext uri="{FF2B5EF4-FFF2-40B4-BE49-F238E27FC236}">
                      <a16:creationId xmlns:a16="http://schemas.microsoft.com/office/drawing/2014/main" id="{06CEE536-B804-4E4D-BD79-F57435BD056E}"/>
                    </a:ext>
                  </a:extLst>
                </p:cNvPr>
                <p:cNvSpPr>
                  <a:spLocks/>
                </p:cNvSpPr>
                <p:nvPr/>
              </p:nvSpPr>
              <p:spPr bwMode="auto">
                <a:xfrm>
                  <a:off x="2116138" y="773113"/>
                  <a:ext cx="198438" cy="196850"/>
                </a:xfrm>
                <a:custGeom>
                  <a:avLst/>
                  <a:gdLst>
                    <a:gd name="T0" fmla="*/ 10 w 125"/>
                    <a:gd name="T1" fmla="*/ 0 h 124"/>
                    <a:gd name="T2" fmla="*/ 125 w 125"/>
                    <a:gd name="T3" fmla="*/ 112 h 124"/>
                    <a:gd name="T4" fmla="*/ 113 w 125"/>
                    <a:gd name="T5" fmla="*/ 124 h 124"/>
                    <a:gd name="T6" fmla="*/ 0 w 125"/>
                    <a:gd name="T7" fmla="*/ 12 h 124"/>
                    <a:gd name="T8" fmla="*/ 10 w 125"/>
                    <a:gd name="T9" fmla="*/ 0 h 124"/>
                  </a:gdLst>
                  <a:ahLst/>
                  <a:cxnLst>
                    <a:cxn ang="0">
                      <a:pos x="T0" y="T1"/>
                    </a:cxn>
                    <a:cxn ang="0">
                      <a:pos x="T2" y="T3"/>
                    </a:cxn>
                    <a:cxn ang="0">
                      <a:pos x="T4" y="T5"/>
                    </a:cxn>
                    <a:cxn ang="0">
                      <a:pos x="T6" y="T7"/>
                    </a:cxn>
                    <a:cxn ang="0">
                      <a:pos x="T8" y="T9"/>
                    </a:cxn>
                  </a:cxnLst>
                  <a:rect l="0" t="0" r="r" b="b"/>
                  <a:pathLst>
                    <a:path w="125" h="124">
                      <a:moveTo>
                        <a:pt x="10" y="0"/>
                      </a:moveTo>
                      <a:lnTo>
                        <a:pt x="125" y="112"/>
                      </a:lnTo>
                      <a:lnTo>
                        <a:pt x="113" y="124"/>
                      </a:lnTo>
                      <a:lnTo>
                        <a:pt x="0" y="12"/>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19" name="Rectangle 77">
                  <a:extLst>
                    <a:ext uri="{FF2B5EF4-FFF2-40B4-BE49-F238E27FC236}">
                      <a16:creationId xmlns:a16="http://schemas.microsoft.com/office/drawing/2014/main" id="{9CD4D485-E2A3-4078-B350-17CD944CA4DD}"/>
                    </a:ext>
                  </a:extLst>
                </p:cNvPr>
                <p:cNvSpPr>
                  <a:spLocks noChangeArrowheads="1"/>
                </p:cNvSpPr>
                <p:nvPr/>
              </p:nvSpPr>
              <p:spPr bwMode="auto">
                <a:xfrm>
                  <a:off x="2100263" y="755650"/>
                  <a:ext cx="41275"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20" name="Freeform 78">
                  <a:extLst>
                    <a:ext uri="{FF2B5EF4-FFF2-40B4-BE49-F238E27FC236}">
                      <a16:creationId xmlns:a16="http://schemas.microsoft.com/office/drawing/2014/main" id="{FBF4722F-7AA9-4ED3-A145-2353DE8E0003}"/>
                    </a:ext>
                  </a:extLst>
                </p:cNvPr>
                <p:cNvSpPr>
                  <a:spLocks/>
                </p:cNvSpPr>
                <p:nvPr/>
              </p:nvSpPr>
              <p:spPr bwMode="auto">
                <a:xfrm>
                  <a:off x="1925638" y="773113"/>
                  <a:ext cx="200025" cy="196850"/>
                </a:xfrm>
                <a:custGeom>
                  <a:avLst/>
                  <a:gdLst>
                    <a:gd name="T0" fmla="*/ 0 w 126"/>
                    <a:gd name="T1" fmla="*/ 112 h 124"/>
                    <a:gd name="T2" fmla="*/ 114 w 126"/>
                    <a:gd name="T3" fmla="*/ 0 h 124"/>
                    <a:gd name="T4" fmla="*/ 126 w 126"/>
                    <a:gd name="T5" fmla="*/ 12 h 124"/>
                    <a:gd name="T6" fmla="*/ 12 w 126"/>
                    <a:gd name="T7" fmla="*/ 124 h 124"/>
                    <a:gd name="T8" fmla="*/ 0 w 126"/>
                    <a:gd name="T9" fmla="*/ 112 h 124"/>
                  </a:gdLst>
                  <a:ahLst/>
                  <a:cxnLst>
                    <a:cxn ang="0">
                      <a:pos x="T0" y="T1"/>
                    </a:cxn>
                    <a:cxn ang="0">
                      <a:pos x="T2" y="T3"/>
                    </a:cxn>
                    <a:cxn ang="0">
                      <a:pos x="T4" y="T5"/>
                    </a:cxn>
                    <a:cxn ang="0">
                      <a:pos x="T6" y="T7"/>
                    </a:cxn>
                    <a:cxn ang="0">
                      <a:pos x="T8" y="T9"/>
                    </a:cxn>
                  </a:cxnLst>
                  <a:rect l="0" t="0" r="r" b="b"/>
                  <a:pathLst>
                    <a:path w="126" h="124">
                      <a:moveTo>
                        <a:pt x="0" y="112"/>
                      </a:moveTo>
                      <a:lnTo>
                        <a:pt x="114" y="0"/>
                      </a:lnTo>
                      <a:lnTo>
                        <a:pt x="126"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21" name="Freeform 79">
                  <a:extLst>
                    <a:ext uri="{FF2B5EF4-FFF2-40B4-BE49-F238E27FC236}">
                      <a16:creationId xmlns:a16="http://schemas.microsoft.com/office/drawing/2014/main" id="{F430E3B3-AD3A-403F-9FCE-7C3735CA3390}"/>
                    </a:ext>
                  </a:extLst>
                </p:cNvPr>
                <p:cNvSpPr>
                  <a:spLocks/>
                </p:cNvSpPr>
                <p:nvPr/>
              </p:nvSpPr>
              <p:spPr bwMode="auto">
                <a:xfrm>
                  <a:off x="1925638" y="773113"/>
                  <a:ext cx="200025" cy="196850"/>
                </a:xfrm>
                <a:custGeom>
                  <a:avLst/>
                  <a:gdLst>
                    <a:gd name="T0" fmla="*/ 12 w 126"/>
                    <a:gd name="T1" fmla="*/ 0 h 124"/>
                    <a:gd name="T2" fmla="*/ 126 w 126"/>
                    <a:gd name="T3" fmla="*/ 112 h 124"/>
                    <a:gd name="T4" fmla="*/ 114 w 126"/>
                    <a:gd name="T5" fmla="*/ 124 h 124"/>
                    <a:gd name="T6" fmla="*/ 0 w 126"/>
                    <a:gd name="T7" fmla="*/ 12 h 124"/>
                    <a:gd name="T8" fmla="*/ 12 w 126"/>
                    <a:gd name="T9" fmla="*/ 0 h 124"/>
                  </a:gdLst>
                  <a:ahLst/>
                  <a:cxnLst>
                    <a:cxn ang="0">
                      <a:pos x="T0" y="T1"/>
                    </a:cxn>
                    <a:cxn ang="0">
                      <a:pos x="T2" y="T3"/>
                    </a:cxn>
                    <a:cxn ang="0">
                      <a:pos x="T4" y="T5"/>
                    </a:cxn>
                    <a:cxn ang="0">
                      <a:pos x="T6" y="T7"/>
                    </a:cxn>
                    <a:cxn ang="0">
                      <a:pos x="T8" y="T9"/>
                    </a:cxn>
                  </a:cxnLst>
                  <a:rect l="0" t="0" r="r" b="b"/>
                  <a:pathLst>
                    <a:path w="126" h="124">
                      <a:moveTo>
                        <a:pt x="12" y="0"/>
                      </a:moveTo>
                      <a:lnTo>
                        <a:pt x="126" y="112"/>
                      </a:lnTo>
                      <a:lnTo>
                        <a:pt x="114"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22" name="Rectangle 80">
                  <a:extLst>
                    <a:ext uri="{FF2B5EF4-FFF2-40B4-BE49-F238E27FC236}">
                      <a16:creationId xmlns:a16="http://schemas.microsoft.com/office/drawing/2014/main" id="{15022997-810C-4EB8-957D-89B897B8C25D}"/>
                    </a:ext>
                  </a:extLst>
                </p:cNvPr>
                <p:cNvSpPr>
                  <a:spLocks noChangeArrowheads="1"/>
                </p:cNvSpPr>
                <p:nvPr/>
              </p:nvSpPr>
              <p:spPr bwMode="auto">
                <a:xfrm>
                  <a:off x="1912938" y="755650"/>
                  <a:ext cx="41275"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23" name="Freeform 81">
                  <a:extLst>
                    <a:ext uri="{FF2B5EF4-FFF2-40B4-BE49-F238E27FC236}">
                      <a16:creationId xmlns:a16="http://schemas.microsoft.com/office/drawing/2014/main" id="{CFE9856F-8183-4757-9734-2B1766AF3E6F}"/>
                    </a:ext>
                  </a:extLst>
                </p:cNvPr>
                <p:cNvSpPr>
                  <a:spLocks/>
                </p:cNvSpPr>
                <p:nvPr/>
              </p:nvSpPr>
              <p:spPr bwMode="auto">
                <a:xfrm>
                  <a:off x="1736725" y="773113"/>
                  <a:ext cx="198438" cy="196850"/>
                </a:xfrm>
                <a:custGeom>
                  <a:avLst/>
                  <a:gdLst>
                    <a:gd name="T0" fmla="*/ 0 w 125"/>
                    <a:gd name="T1" fmla="*/ 112 h 124"/>
                    <a:gd name="T2" fmla="*/ 113 w 125"/>
                    <a:gd name="T3" fmla="*/ 0 h 124"/>
                    <a:gd name="T4" fmla="*/ 125 w 125"/>
                    <a:gd name="T5" fmla="*/ 12 h 124"/>
                    <a:gd name="T6" fmla="*/ 12 w 125"/>
                    <a:gd name="T7" fmla="*/ 124 h 124"/>
                    <a:gd name="T8" fmla="*/ 0 w 125"/>
                    <a:gd name="T9" fmla="*/ 112 h 124"/>
                  </a:gdLst>
                  <a:ahLst/>
                  <a:cxnLst>
                    <a:cxn ang="0">
                      <a:pos x="T0" y="T1"/>
                    </a:cxn>
                    <a:cxn ang="0">
                      <a:pos x="T2" y="T3"/>
                    </a:cxn>
                    <a:cxn ang="0">
                      <a:pos x="T4" y="T5"/>
                    </a:cxn>
                    <a:cxn ang="0">
                      <a:pos x="T6" y="T7"/>
                    </a:cxn>
                    <a:cxn ang="0">
                      <a:pos x="T8" y="T9"/>
                    </a:cxn>
                  </a:cxnLst>
                  <a:rect l="0" t="0" r="r" b="b"/>
                  <a:pathLst>
                    <a:path w="125" h="124">
                      <a:moveTo>
                        <a:pt x="0" y="112"/>
                      </a:moveTo>
                      <a:lnTo>
                        <a:pt x="113" y="0"/>
                      </a:lnTo>
                      <a:lnTo>
                        <a:pt x="125"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24" name="Freeform 82">
                  <a:extLst>
                    <a:ext uri="{FF2B5EF4-FFF2-40B4-BE49-F238E27FC236}">
                      <a16:creationId xmlns:a16="http://schemas.microsoft.com/office/drawing/2014/main" id="{AA28C53E-93B5-4F0A-8EAB-942B6B8AED4A}"/>
                    </a:ext>
                  </a:extLst>
                </p:cNvPr>
                <p:cNvSpPr>
                  <a:spLocks/>
                </p:cNvSpPr>
                <p:nvPr/>
              </p:nvSpPr>
              <p:spPr bwMode="auto">
                <a:xfrm>
                  <a:off x="1736725" y="773113"/>
                  <a:ext cx="198438" cy="196850"/>
                </a:xfrm>
                <a:custGeom>
                  <a:avLst/>
                  <a:gdLst>
                    <a:gd name="T0" fmla="*/ 12 w 125"/>
                    <a:gd name="T1" fmla="*/ 0 h 124"/>
                    <a:gd name="T2" fmla="*/ 125 w 125"/>
                    <a:gd name="T3" fmla="*/ 112 h 124"/>
                    <a:gd name="T4" fmla="*/ 113 w 125"/>
                    <a:gd name="T5" fmla="*/ 124 h 124"/>
                    <a:gd name="T6" fmla="*/ 0 w 125"/>
                    <a:gd name="T7" fmla="*/ 12 h 124"/>
                    <a:gd name="T8" fmla="*/ 12 w 125"/>
                    <a:gd name="T9" fmla="*/ 0 h 124"/>
                  </a:gdLst>
                  <a:ahLst/>
                  <a:cxnLst>
                    <a:cxn ang="0">
                      <a:pos x="T0" y="T1"/>
                    </a:cxn>
                    <a:cxn ang="0">
                      <a:pos x="T2" y="T3"/>
                    </a:cxn>
                    <a:cxn ang="0">
                      <a:pos x="T4" y="T5"/>
                    </a:cxn>
                    <a:cxn ang="0">
                      <a:pos x="T6" y="T7"/>
                    </a:cxn>
                    <a:cxn ang="0">
                      <a:pos x="T8" y="T9"/>
                    </a:cxn>
                  </a:cxnLst>
                  <a:rect l="0" t="0" r="r" b="b"/>
                  <a:pathLst>
                    <a:path w="125" h="124">
                      <a:moveTo>
                        <a:pt x="12" y="0"/>
                      </a:moveTo>
                      <a:lnTo>
                        <a:pt x="125" y="112"/>
                      </a:lnTo>
                      <a:lnTo>
                        <a:pt x="113"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25" name="Rectangle 83">
                  <a:extLst>
                    <a:ext uri="{FF2B5EF4-FFF2-40B4-BE49-F238E27FC236}">
                      <a16:creationId xmlns:a16="http://schemas.microsoft.com/office/drawing/2014/main" id="{FAFE896B-6853-4756-874B-E0D05C31E7C4}"/>
                    </a:ext>
                  </a:extLst>
                </p:cNvPr>
                <p:cNvSpPr>
                  <a:spLocks noChangeArrowheads="1"/>
                </p:cNvSpPr>
                <p:nvPr/>
              </p:nvSpPr>
              <p:spPr bwMode="auto">
                <a:xfrm>
                  <a:off x="1724025" y="755650"/>
                  <a:ext cx="38100"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26" name="Freeform 84">
                  <a:extLst>
                    <a:ext uri="{FF2B5EF4-FFF2-40B4-BE49-F238E27FC236}">
                      <a16:creationId xmlns:a16="http://schemas.microsoft.com/office/drawing/2014/main" id="{FBD36496-83A6-44E0-A10F-397CBD62C2A6}"/>
                    </a:ext>
                  </a:extLst>
                </p:cNvPr>
                <p:cNvSpPr>
                  <a:spLocks/>
                </p:cNvSpPr>
                <p:nvPr/>
              </p:nvSpPr>
              <p:spPr bwMode="auto">
                <a:xfrm>
                  <a:off x="1549400" y="773113"/>
                  <a:ext cx="196850" cy="196850"/>
                </a:xfrm>
                <a:custGeom>
                  <a:avLst/>
                  <a:gdLst>
                    <a:gd name="T0" fmla="*/ 0 w 124"/>
                    <a:gd name="T1" fmla="*/ 112 h 124"/>
                    <a:gd name="T2" fmla="*/ 112 w 124"/>
                    <a:gd name="T3" fmla="*/ 0 h 124"/>
                    <a:gd name="T4" fmla="*/ 124 w 124"/>
                    <a:gd name="T5" fmla="*/ 12 h 124"/>
                    <a:gd name="T6" fmla="*/ 12 w 124"/>
                    <a:gd name="T7" fmla="*/ 124 h 124"/>
                    <a:gd name="T8" fmla="*/ 0 w 124"/>
                    <a:gd name="T9" fmla="*/ 112 h 124"/>
                  </a:gdLst>
                  <a:ahLst/>
                  <a:cxnLst>
                    <a:cxn ang="0">
                      <a:pos x="T0" y="T1"/>
                    </a:cxn>
                    <a:cxn ang="0">
                      <a:pos x="T2" y="T3"/>
                    </a:cxn>
                    <a:cxn ang="0">
                      <a:pos x="T4" y="T5"/>
                    </a:cxn>
                    <a:cxn ang="0">
                      <a:pos x="T6" y="T7"/>
                    </a:cxn>
                    <a:cxn ang="0">
                      <a:pos x="T8" y="T9"/>
                    </a:cxn>
                  </a:cxnLst>
                  <a:rect l="0" t="0" r="r" b="b"/>
                  <a:pathLst>
                    <a:path w="124" h="124">
                      <a:moveTo>
                        <a:pt x="0" y="112"/>
                      </a:moveTo>
                      <a:lnTo>
                        <a:pt x="112" y="0"/>
                      </a:lnTo>
                      <a:lnTo>
                        <a:pt x="124"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27" name="Freeform 85">
                  <a:extLst>
                    <a:ext uri="{FF2B5EF4-FFF2-40B4-BE49-F238E27FC236}">
                      <a16:creationId xmlns:a16="http://schemas.microsoft.com/office/drawing/2014/main" id="{06EBC342-9A41-490F-8E51-A9DD33131367}"/>
                    </a:ext>
                  </a:extLst>
                </p:cNvPr>
                <p:cNvSpPr>
                  <a:spLocks/>
                </p:cNvSpPr>
                <p:nvPr/>
              </p:nvSpPr>
              <p:spPr bwMode="auto">
                <a:xfrm>
                  <a:off x="1549400" y="773113"/>
                  <a:ext cx="196850" cy="196850"/>
                </a:xfrm>
                <a:custGeom>
                  <a:avLst/>
                  <a:gdLst>
                    <a:gd name="T0" fmla="*/ 12 w 124"/>
                    <a:gd name="T1" fmla="*/ 0 h 124"/>
                    <a:gd name="T2" fmla="*/ 124 w 124"/>
                    <a:gd name="T3" fmla="*/ 112 h 124"/>
                    <a:gd name="T4" fmla="*/ 112 w 124"/>
                    <a:gd name="T5" fmla="*/ 124 h 124"/>
                    <a:gd name="T6" fmla="*/ 0 w 124"/>
                    <a:gd name="T7" fmla="*/ 12 h 124"/>
                    <a:gd name="T8" fmla="*/ 12 w 124"/>
                    <a:gd name="T9" fmla="*/ 0 h 124"/>
                  </a:gdLst>
                  <a:ahLst/>
                  <a:cxnLst>
                    <a:cxn ang="0">
                      <a:pos x="T0" y="T1"/>
                    </a:cxn>
                    <a:cxn ang="0">
                      <a:pos x="T2" y="T3"/>
                    </a:cxn>
                    <a:cxn ang="0">
                      <a:pos x="T4" y="T5"/>
                    </a:cxn>
                    <a:cxn ang="0">
                      <a:pos x="T6" y="T7"/>
                    </a:cxn>
                    <a:cxn ang="0">
                      <a:pos x="T8" y="T9"/>
                    </a:cxn>
                  </a:cxnLst>
                  <a:rect l="0" t="0" r="r" b="b"/>
                  <a:pathLst>
                    <a:path w="124" h="124">
                      <a:moveTo>
                        <a:pt x="12" y="0"/>
                      </a:moveTo>
                      <a:lnTo>
                        <a:pt x="124" y="112"/>
                      </a:lnTo>
                      <a:lnTo>
                        <a:pt x="112"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28" name="Rectangle 86">
                  <a:extLst>
                    <a:ext uri="{FF2B5EF4-FFF2-40B4-BE49-F238E27FC236}">
                      <a16:creationId xmlns:a16="http://schemas.microsoft.com/office/drawing/2014/main" id="{921198EC-F1DF-41A7-9122-2153F42D5CB9}"/>
                    </a:ext>
                  </a:extLst>
                </p:cNvPr>
                <p:cNvSpPr>
                  <a:spLocks noChangeArrowheads="1"/>
                </p:cNvSpPr>
                <p:nvPr/>
              </p:nvSpPr>
              <p:spPr bwMode="auto">
                <a:xfrm>
                  <a:off x="2266950" y="755650"/>
                  <a:ext cx="825500"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29" name="Freeform 87">
                  <a:extLst>
                    <a:ext uri="{FF2B5EF4-FFF2-40B4-BE49-F238E27FC236}">
                      <a16:creationId xmlns:a16="http://schemas.microsoft.com/office/drawing/2014/main" id="{6F3523A7-B6C9-4D5D-B4CD-EFB76A5DABF8}"/>
                    </a:ext>
                  </a:extLst>
                </p:cNvPr>
                <p:cNvSpPr>
                  <a:spLocks/>
                </p:cNvSpPr>
                <p:nvPr/>
              </p:nvSpPr>
              <p:spPr bwMode="auto">
                <a:xfrm>
                  <a:off x="2266950" y="950913"/>
                  <a:ext cx="1379538" cy="44450"/>
                </a:xfrm>
                <a:custGeom>
                  <a:avLst/>
                  <a:gdLst>
                    <a:gd name="T0" fmla="*/ 869 w 869"/>
                    <a:gd name="T1" fmla="*/ 0 h 28"/>
                    <a:gd name="T2" fmla="*/ 869 w 869"/>
                    <a:gd name="T3" fmla="*/ 28 h 28"/>
                    <a:gd name="T4" fmla="*/ 0 w 869"/>
                    <a:gd name="T5" fmla="*/ 28 h 28"/>
                    <a:gd name="T6" fmla="*/ 0 w 869"/>
                    <a:gd name="T7" fmla="*/ 0 h 28"/>
                    <a:gd name="T8" fmla="*/ 777 w 869"/>
                    <a:gd name="T9" fmla="*/ 0 h 28"/>
                    <a:gd name="T10" fmla="*/ 869 w 869"/>
                    <a:gd name="T11" fmla="*/ 0 h 28"/>
                  </a:gdLst>
                  <a:ahLst/>
                  <a:cxnLst>
                    <a:cxn ang="0">
                      <a:pos x="T0" y="T1"/>
                    </a:cxn>
                    <a:cxn ang="0">
                      <a:pos x="T2" y="T3"/>
                    </a:cxn>
                    <a:cxn ang="0">
                      <a:pos x="T4" y="T5"/>
                    </a:cxn>
                    <a:cxn ang="0">
                      <a:pos x="T6" y="T7"/>
                    </a:cxn>
                    <a:cxn ang="0">
                      <a:pos x="T8" y="T9"/>
                    </a:cxn>
                    <a:cxn ang="0">
                      <a:pos x="T10" y="T11"/>
                    </a:cxn>
                  </a:cxnLst>
                  <a:rect l="0" t="0" r="r" b="b"/>
                  <a:pathLst>
                    <a:path w="869" h="28">
                      <a:moveTo>
                        <a:pt x="869" y="0"/>
                      </a:moveTo>
                      <a:lnTo>
                        <a:pt x="869" y="28"/>
                      </a:lnTo>
                      <a:lnTo>
                        <a:pt x="0" y="28"/>
                      </a:lnTo>
                      <a:lnTo>
                        <a:pt x="0" y="0"/>
                      </a:lnTo>
                      <a:lnTo>
                        <a:pt x="777" y="0"/>
                      </a:lnTo>
                      <a:lnTo>
                        <a:pt x="86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30" name="Freeform 88">
                  <a:extLst>
                    <a:ext uri="{FF2B5EF4-FFF2-40B4-BE49-F238E27FC236}">
                      <a16:creationId xmlns:a16="http://schemas.microsoft.com/office/drawing/2014/main" id="{1E29CE66-0B33-4EDE-9F6E-968A95B663CE}"/>
                    </a:ext>
                  </a:extLst>
                </p:cNvPr>
                <p:cNvSpPr>
                  <a:spLocks/>
                </p:cNvSpPr>
                <p:nvPr/>
              </p:nvSpPr>
              <p:spPr bwMode="auto">
                <a:xfrm>
                  <a:off x="2266950" y="950913"/>
                  <a:ext cx="1379538" cy="44450"/>
                </a:xfrm>
                <a:custGeom>
                  <a:avLst/>
                  <a:gdLst>
                    <a:gd name="T0" fmla="*/ 869 w 869"/>
                    <a:gd name="T1" fmla="*/ 0 h 28"/>
                    <a:gd name="T2" fmla="*/ 869 w 869"/>
                    <a:gd name="T3" fmla="*/ 28 h 28"/>
                    <a:gd name="T4" fmla="*/ 0 w 869"/>
                    <a:gd name="T5" fmla="*/ 28 h 28"/>
                    <a:gd name="T6" fmla="*/ 0 w 869"/>
                    <a:gd name="T7" fmla="*/ 0 h 28"/>
                    <a:gd name="T8" fmla="*/ 777 w 869"/>
                    <a:gd name="T9" fmla="*/ 0 h 28"/>
                  </a:gdLst>
                  <a:ahLst/>
                  <a:cxnLst>
                    <a:cxn ang="0">
                      <a:pos x="T0" y="T1"/>
                    </a:cxn>
                    <a:cxn ang="0">
                      <a:pos x="T2" y="T3"/>
                    </a:cxn>
                    <a:cxn ang="0">
                      <a:pos x="T4" y="T5"/>
                    </a:cxn>
                    <a:cxn ang="0">
                      <a:pos x="T6" y="T7"/>
                    </a:cxn>
                    <a:cxn ang="0">
                      <a:pos x="T8" y="T9"/>
                    </a:cxn>
                  </a:cxnLst>
                  <a:rect l="0" t="0" r="r" b="b"/>
                  <a:pathLst>
                    <a:path w="869" h="28">
                      <a:moveTo>
                        <a:pt x="869" y="0"/>
                      </a:moveTo>
                      <a:lnTo>
                        <a:pt x="869" y="28"/>
                      </a:lnTo>
                      <a:lnTo>
                        <a:pt x="0" y="28"/>
                      </a:lnTo>
                      <a:lnTo>
                        <a:pt x="0" y="0"/>
                      </a:lnTo>
                      <a:lnTo>
                        <a:pt x="777"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31" name="Rectangle 89">
                  <a:extLst>
                    <a:ext uri="{FF2B5EF4-FFF2-40B4-BE49-F238E27FC236}">
                      <a16:creationId xmlns:a16="http://schemas.microsoft.com/office/drawing/2014/main" id="{E73FAE90-7896-4B2D-BFEA-728B61A8070A}"/>
                    </a:ext>
                  </a:extLst>
                </p:cNvPr>
                <p:cNvSpPr>
                  <a:spLocks noChangeArrowheads="1"/>
                </p:cNvSpPr>
                <p:nvPr/>
              </p:nvSpPr>
              <p:spPr bwMode="auto">
                <a:xfrm>
                  <a:off x="3054350" y="755650"/>
                  <a:ext cx="41275"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32" name="Freeform 90">
                  <a:extLst>
                    <a:ext uri="{FF2B5EF4-FFF2-40B4-BE49-F238E27FC236}">
                      <a16:creationId xmlns:a16="http://schemas.microsoft.com/office/drawing/2014/main" id="{52FF46FE-B659-4568-AA0A-F179EB956F68}"/>
                    </a:ext>
                  </a:extLst>
                </p:cNvPr>
                <p:cNvSpPr>
                  <a:spLocks/>
                </p:cNvSpPr>
                <p:nvPr/>
              </p:nvSpPr>
              <p:spPr bwMode="auto">
                <a:xfrm>
                  <a:off x="2878138" y="773113"/>
                  <a:ext cx="198438" cy="196850"/>
                </a:xfrm>
                <a:custGeom>
                  <a:avLst/>
                  <a:gdLst>
                    <a:gd name="T0" fmla="*/ 0 w 125"/>
                    <a:gd name="T1" fmla="*/ 112 h 124"/>
                    <a:gd name="T2" fmla="*/ 113 w 125"/>
                    <a:gd name="T3" fmla="*/ 0 h 124"/>
                    <a:gd name="T4" fmla="*/ 125 w 125"/>
                    <a:gd name="T5" fmla="*/ 12 h 124"/>
                    <a:gd name="T6" fmla="*/ 12 w 125"/>
                    <a:gd name="T7" fmla="*/ 124 h 124"/>
                    <a:gd name="T8" fmla="*/ 0 w 125"/>
                    <a:gd name="T9" fmla="*/ 112 h 124"/>
                  </a:gdLst>
                  <a:ahLst/>
                  <a:cxnLst>
                    <a:cxn ang="0">
                      <a:pos x="T0" y="T1"/>
                    </a:cxn>
                    <a:cxn ang="0">
                      <a:pos x="T2" y="T3"/>
                    </a:cxn>
                    <a:cxn ang="0">
                      <a:pos x="T4" y="T5"/>
                    </a:cxn>
                    <a:cxn ang="0">
                      <a:pos x="T6" y="T7"/>
                    </a:cxn>
                    <a:cxn ang="0">
                      <a:pos x="T8" y="T9"/>
                    </a:cxn>
                  </a:cxnLst>
                  <a:rect l="0" t="0" r="r" b="b"/>
                  <a:pathLst>
                    <a:path w="125" h="124">
                      <a:moveTo>
                        <a:pt x="0" y="112"/>
                      </a:moveTo>
                      <a:lnTo>
                        <a:pt x="113" y="0"/>
                      </a:lnTo>
                      <a:lnTo>
                        <a:pt x="125"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33" name="Freeform 91">
                  <a:extLst>
                    <a:ext uri="{FF2B5EF4-FFF2-40B4-BE49-F238E27FC236}">
                      <a16:creationId xmlns:a16="http://schemas.microsoft.com/office/drawing/2014/main" id="{4796E9BD-3131-4ED6-8EA3-0FECEFABBB04}"/>
                    </a:ext>
                  </a:extLst>
                </p:cNvPr>
                <p:cNvSpPr>
                  <a:spLocks/>
                </p:cNvSpPr>
                <p:nvPr/>
              </p:nvSpPr>
              <p:spPr bwMode="auto">
                <a:xfrm>
                  <a:off x="2878138" y="773113"/>
                  <a:ext cx="198438" cy="196850"/>
                </a:xfrm>
                <a:custGeom>
                  <a:avLst/>
                  <a:gdLst>
                    <a:gd name="T0" fmla="*/ 12 w 125"/>
                    <a:gd name="T1" fmla="*/ 0 h 124"/>
                    <a:gd name="T2" fmla="*/ 125 w 125"/>
                    <a:gd name="T3" fmla="*/ 112 h 124"/>
                    <a:gd name="T4" fmla="*/ 113 w 125"/>
                    <a:gd name="T5" fmla="*/ 124 h 124"/>
                    <a:gd name="T6" fmla="*/ 0 w 125"/>
                    <a:gd name="T7" fmla="*/ 12 h 124"/>
                    <a:gd name="T8" fmla="*/ 12 w 125"/>
                    <a:gd name="T9" fmla="*/ 0 h 124"/>
                  </a:gdLst>
                  <a:ahLst/>
                  <a:cxnLst>
                    <a:cxn ang="0">
                      <a:pos x="T0" y="T1"/>
                    </a:cxn>
                    <a:cxn ang="0">
                      <a:pos x="T2" y="T3"/>
                    </a:cxn>
                    <a:cxn ang="0">
                      <a:pos x="T4" y="T5"/>
                    </a:cxn>
                    <a:cxn ang="0">
                      <a:pos x="T6" y="T7"/>
                    </a:cxn>
                    <a:cxn ang="0">
                      <a:pos x="T8" y="T9"/>
                    </a:cxn>
                  </a:cxnLst>
                  <a:rect l="0" t="0" r="r" b="b"/>
                  <a:pathLst>
                    <a:path w="125" h="124">
                      <a:moveTo>
                        <a:pt x="12" y="0"/>
                      </a:moveTo>
                      <a:lnTo>
                        <a:pt x="125" y="112"/>
                      </a:lnTo>
                      <a:lnTo>
                        <a:pt x="113"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34" name="Rectangle 92">
                  <a:extLst>
                    <a:ext uri="{FF2B5EF4-FFF2-40B4-BE49-F238E27FC236}">
                      <a16:creationId xmlns:a16="http://schemas.microsoft.com/office/drawing/2014/main" id="{0B73B748-6D13-4DDF-BFB2-36B548B840D2}"/>
                    </a:ext>
                  </a:extLst>
                </p:cNvPr>
                <p:cNvSpPr>
                  <a:spLocks noChangeArrowheads="1"/>
                </p:cNvSpPr>
                <p:nvPr/>
              </p:nvSpPr>
              <p:spPr bwMode="auto">
                <a:xfrm>
                  <a:off x="2865438" y="755650"/>
                  <a:ext cx="38100"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35" name="Freeform 93">
                  <a:extLst>
                    <a:ext uri="{FF2B5EF4-FFF2-40B4-BE49-F238E27FC236}">
                      <a16:creationId xmlns:a16="http://schemas.microsoft.com/office/drawing/2014/main" id="{3E4B7D70-82CC-4019-80DC-8DA42FD1E20A}"/>
                    </a:ext>
                  </a:extLst>
                </p:cNvPr>
                <p:cNvSpPr>
                  <a:spLocks/>
                </p:cNvSpPr>
                <p:nvPr/>
              </p:nvSpPr>
              <p:spPr bwMode="auto">
                <a:xfrm>
                  <a:off x="2690813" y="773113"/>
                  <a:ext cx="196850" cy="196850"/>
                </a:xfrm>
                <a:custGeom>
                  <a:avLst/>
                  <a:gdLst>
                    <a:gd name="T0" fmla="*/ 0 w 124"/>
                    <a:gd name="T1" fmla="*/ 112 h 124"/>
                    <a:gd name="T2" fmla="*/ 112 w 124"/>
                    <a:gd name="T3" fmla="*/ 0 h 124"/>
                    <a:gd name="T4" fmla="*/ 124 w 124"/>
                    <a:gd name="T5" fmla="*/ 12 h 124"/>
                    <a:gd name="T6" fmla="*/ 10 w 124"/>
                    <a:gd name="T7" fmla="*/ 124 h 124"/>
                    <a:gd name="T8" fmla="*/ 0 w 124"/>
                    <a:gd name="T9" fmla="*/ 112 h 124"/>
                  </a:gdLst>
                  <a:ahLst/>
                  <a:cxnLst>
                    <a:cxn ang="0">
                      <a:pos x="T0" y="T1"/>
                    </a:cxn>
                    <a:cxn ang="0">
                      <a:pos x="T2" y="T3"/>
                    </a:cxn>
                    <a:cxn ang="0">
                      <a:pos x="T4" y="T5"/>
                    </a:cxn>
                    <a:cxn ang="0">
                      <a:pos x="T6" y="T7"/>
                    </a:cxn>
                    <a:cxn ang="0">
                      <a:pos x="T8" y="T9"/>
                    </a:cxn>
                  </a:cxnLst>
                  <a:rect l="0" t="0" r="r" b="b"/>
                  <a:pathLst>
                    <a:path w="124" h="124">
                      <a:moveTo>
                        <a:pt x="0" y="112"/>
                      </a:moveTo>
                      <a:lnTo>
                        <a:pt x="112" y="0"/>
                      </a:lnTo>
                      <a:lnTo>
                        <a:pt x="124" y="12"/>
                      </a:lnTo>
                      <a:lnTo>
                        <a:pt x="10"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36" name="Freeform 94">
                  <a:extLst>
                    <a:ext uri="{FF2B5EF4-FFF2-40B4-BE49-F238E27FC236}">
                      <a16:creationId xmlns:a16="http://schemas.microsoft.com/office/drawing/2014/main" id="{B8F55E14-43DF-4B19-B3A9-C017CAF84EFB}"/>
                    </a:ext>
                  </a:extLst>
                </p:cNvPr>
                <p:cNvSpPr>
                  <a:spLocks/>
                </p:cNvSpPr>
                <p:nvPr/>
              </p:nvSpPr>
              <p:spPr bwMode="auto">
                <a:xfrm>
                  <a:off x="2690813" y="773113"/>
                  <a:ext cx="196850" cy="196850"/>
                </a:xfrm>
                <a:custGeom>
                  <a:avLst/>
                  <a:gdLst>
                    <a:gd name="T0" fmla="*/ 10 w 124"/>
                    <a:gd name="T1" fmla="*/ 0 h 124"/>
                    <a:gd name="T2" fmla="*/ 124 w 124"/>
                    <a:gd name="T3" fmla="*/ 112 h 124"/>
                    <a:gd name="T4" fmla="*/ 112 w 124"/>
                    <a:gd name="T5" fmla="*/ 124 h 124"/>
                    <a:gd name="T6" fmla="*/ 0 w 124"/>
                    <a:gd name="T7" fmla="*/ 12 h 124"/>
                    <a:gd name="T8" fmla="*/ 10 w 124"/>
                    <a:gd name="T9" fmla="*/ 0 h 124"/>
                  </a:gdLst>
                  <a:ahLst/>
                  <a:cxnLst>
                    <a:cxn ang="0">
                      <a:pos x="T0" y="T1"/>
                    </a:cxn>
                    <a:cxn ang="0">
                      <a:pos x="T2" y="T3"/>
                    </a:cxn>
                    <a:cxn ang="0">
                      <a:pos x="T4" y="T5"/>
                    </a:cxn>
                    <a:cxn ang="0">
                      <a:pos x="T6" y="T7"/>
                    </a:cxn>
                    <a:cxn ang="0">
                      <a:pos x="T8" y="T9"/>
                    </a:cxn>
                  </a:cxnLst>
                  <a:rect l="0" t="0" r="r" b="b"/>
                  <a:pathLst>
                    <a:path w="124" h="124">
                      <a:moveTo>
                        <a:pt x="10" y="0"/>
                      </a:moveTo>
                      <a:lnTo>
                        <a:pt x="124" y="112"/>
                      </a:lnTo>
                      <a:lnTo>
                        <a:pt x="112" y="124"/>
                      </a:lnTo>
                      <a:lnTo>
                        <a:pt x="0" y="12"/>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37" name="Rectangle 95">
                  <a:extLst>
                    <a:ext uri="{FF2B5EF4-FFF2-40B4-BE49-F238E27FC236}">
                      <a16:creationId xmlns:a16="http://schemas.microsoft.com/office/drawing/2014/main" id="{C7788D67-73D7-4843-83C2-C9A0DB1D558D}"/>
                    </a:ext>
                  </a:extLst>
                </p:cNvPr>
                <p:cNvSpPr>
                  <a:spLocks noChangeArrowheads="1"/>
                </p:cNvSpPr>
                <p:nvPr/>
              </p:nvSpPr>
              <p:spPr bwMode="auto">
                <a:xfrm>
                  <a:off x="2674938" y="755650"/>
                  <a:ext cx="41275"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38" name="Freeform 96">
                  <a:extLst>
                    <a:ext uri="{FF2B5EF4-FFF2-40B4-BE49-F238E27FC236}">
                      <a16:creationId xmlns:a16="http://schemas.microsoft.com/office/drawing/2014/main" id="{3CA5D190-526D-4CE8-AFBB-DFC762D90640}"/>
                    </a:ext>
                  </a:extLst>
                </p:cNvPr>
                <p:cNvSpPr>
                  <a:spLocks/>
                </p:cNvSpPr>
                <p:nvPr/>
              </p:nvSpPr>
              <p:spPr bwMode="auto">
                <a:xfrm>
                  <a:off x="2498725" y="773113"/>
                  <a:ext cx="201613" cy="196850"/>
                </a:xfrm>
                <a:custGeom>
                  <a:avLst/>
                  <a:gdLst>
                    <a:gd name="T0" fmla="*/ 0 w 127"/>
                    <a:gd name="T1" fmla="*/ 112 h 124"/>
                    <a:gd name="T2" fmla="*/ 115 w 127"/>
                    <a:gd name="T3" fmla="*/ 0 h 124"/>
                    <a:gd name="T4" fmla="*/ 127 w 127"/>
                    <a:gd name="T5" fmla="*/ 12 h 124"/>
                    <a:gd name="T6" fmla="*/ 12 w 127"/>
                    <a:gd name="T7" fmla="*/ 124 h 124"/>
                    <a:gd name="T8" fmla="*/ 0 w 127"/>
                    <a:gd name="T9" fmla="*/ 112 h 124"/>
                  </a:gdLst>
                  <a:ahLst/>
                  <a:cxnLst>
                    <a:cxn ang="0">
                      <a:pos x="T0" y="T1"/>
                    </a:cxn>
                    <a:cxn ang="0">
                      <a:pos x="T2" y="T3"/>
                    </a:cxn>
                    <a:cxn ang="0">
                      <a:pos x="T4" y="T5"/>
                    </a:cxn>
                    <a:cxn ang="0">
                      <a:pos x="T6" y="T7"/>
                    </a:cxn>
                    <a:cxn ang="0">
                      <a:pos x="T8" y="T9"/>
                    </a:cxn>
                  </a:cxnLst>
                  <a:rect l="0" t="0" r="r" b="b"/>
                  <a:pathLst>
                    <a:path w="127" h="124">
                      <a:moveTo>
                        <a:pt x="0" y="112"/>
                      </a:moveTo>
                      <a:lnTo>
                        <a:pt x="115" y="0"/>
                      </a:lnTo>
                      <a:lnTo>
                        <a:pt x="127"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39" name="Freeform 97">
                  <a:extLst>
                    <a:ext uri="{FF2B5EF4-FFF2-40B4-BE49-F238E27FC236}">
                      <a16:creationId xmlns:a16="http://schemas.microsoft.com/office/drawing/2014/main" id="{B0823124-9E2E-4BBB-B6FA-87169FD571E7}"/>
                    </a:ext>
                  </a:extLst>
                </p:cNvPr>
                <p:cNvSpPr>
                  <a:spLocks/>
                </p:cNvSpPr>
                <p:nvPr/>
              </p:nvSpPr>
              <p:spPr bwMode="auto">
                <a:xfrm>
                  <a:off x="2498725" y="773113"/>
                  <a:ext cx="201613" cy="196850"/>
                </a:xfrm>
                <a:custGeom>
                  <a:avLst/>
                  <a:gdLst>
                    <a:gd name="T0" fmla="*/ 12 w 127"/>
                    <a:gd name="T1" fmla="*/ 0 h 124"/>
                    <a:gd name="T2" fmla="*/ 127 w 127"/>
                    <a:gd name="T3" fmla="*/ 112 h 124"/>
                    <a:gd name="T4" fmla="*/ 115 w 127"/>
                    <a:gd name="T5" fmla="*/ 124 h 124"/>
                    <a:gd name="T6" fmla="*/ 0 w 127"/>
                    <a:gd name="T7" fmla="*/ 12 h 124"/>
                    <a:gd name="T8" fmla="*/ 12 w 127"/>
                    <a:gd name="T9" fmla="*/ 0 h 124"/>
                  </a:gdLst>
                  <a:ahLst/>
                  <a:cxnLst>
                    <a:cxn ang="0">
                      <a:pos x="T0" y="T1"/>
                    </a:cxn>
                    <a:cxn ang="0">
                      <a:pos x="T2" y="T3"/>
                    </a:cxn>
                    <a:cxn ang="0">
                      <a:pos x="T4" y="T5"/>
                    </a:cxn>
                    <a:cxn ang="0">
                      <a:pos x="T6" y="T7"/>
                    </a:cxn>
                    <a:cxn ang="0">
                      <a:pos x="T8" y="T9"/>
                    </a:cxn>
                  </a:cxnLst>
                  <a:rect l="0" t="0" r="r" b="b"/>
                  <a:pathLst>
                    <a:path w="127" h="124">
                      <a:moveTo>
                        <a:pt x="12" y="0"/>
                      </a:moveTo>
                      <a:lnTo>
                        <a:pt x="127" y="112"/>
                      </a:lnTo>
                      <a:lnTo>
                        <a:pt x="115"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40" name="Rectangle 98">
                  <a:extLst>
                    <a:ext uri="{FF2B5EF4-FFF2-40B4-BE49-F238E27FC236}">
                      <a16:creationId xmlns:a16="http://schemas.microsoft.com/office/drawing/2014/main" id="{F075FEFC-BA0F-4491-A43B-9139AC25DDE8}"/>
                    </a:ext>
                  </a:extLst>
                </p:cNvPr>
                <p:cNvSpPr>
                  <a:spLocks noChangeArrowheads="1"/>
                </p:cNvSpPr>
                <p:nvPr/>
              </p:nvSpPr>
              <p:spPr bwMode="auto">
                <a:xfrm>
                  <a:off x="2486025" y="755650"/>
                  <a:ext cx="41275"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41" name="Freeform 99">
                  <a:extLst>
                    <a:ext uri="{FF2B5EF4-FFF2-40B4-BE49-F238E27FC236}">
                      <a16:creationId xmlns:a16="http://schemas.microsoft.com/office/drawing/2014/main" id="{F8187BB3-9305-4DB6-B6A3-5F068D2346E1}"/>
                    </a:ext>
                  </a:extLst>
                </p:cNvPr>
                <p:cNvSpPr>
                  <a:spLocks/>
                </p:cNvSpPr>
                <p:nvPr/>
              </p:nvSpPr>
              <p:spPr bwMode="auto">
                <a:xfrm>
                  <a:off x="2311400" y="773113"/>
                  <a:ext cx="196850" cy="196850"/>
                </a:xfrm>
                <a:custGeom>
                  <a:avLst/>
                  <a:gdLst>
                    <a:gd name="T0" fmla="*/ 0 w 124"/>
                    <a:gd name="T1" fmla="*/ 112 h 124"/>
                    <a:gd name="T2" fmla="*/ 112 w 124"/>
                    <a:gd name="T3" fmla="*/ 0 h 124"/>
                    <a:gd name="T4" fmla="*/ 124 w 124"/>
                    <a:gd name="T5" fmla="*/ 12 h 124"/>
                    <a:gd name="T6" fmla="*/ 12 w 124"/>
                    <a:gd name="T7" fmla="*/ 124 h 124"/>
                    <a:gd name="T8" fmla="*/ 0 w 124"/>
                    <a:gd name="T9" fmla="*/ 112 h 124"/>
                  </a:gdLst>
                  <a:ahLst/>
                  <a:cxnLst>
                    <a:cxn ang="0">
                      <a:pos x="T0" y="T1"/>
                    </a:cxn>
                    <a:cxn ang="0">
                      <a:pos x="T2" y="T3"/>
                    </a:cxn>
                    <a:cxn ang="0">
                      <a:pos x="T4" y="T5"/>
                    </a:cxn>
                    <a:cxn ang="0">
                      <a:pos x="T6" y="T7"/>
                    </a:cxn>
                    <a:cxn ang="0">
                      <a:pos x="T8" y="T9"/>
                    </a:cxn>
                  </a:cxnLst>
                  <a:rect l="0" t="0" r="r" b="b"/>
                  <a:pathLst>
                    <a:path w="124" h="124">
                      <a:moveTo>
                        <a:pt x="0" y="112"/>
                      </a:moveTo>
                      <a:lnTo>
                        <a:pt x="112" y="0"/>
                      </a:lnTo>
                      <a:lnTo>
                        <a:pt x="124"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42" name="Freeform 100">
                  <a:extLst>
                    <a:ext uri="{FF2B5EF4-FFF2-40B4-BE49-F238E27FC236}">
                      <a16:creationId xmlns:a16="http://schemas.microsoft.com/office/drawing/2014/main" id="{855C4B6F-3C0A-445F-AAC2-5CE86A51C044}"/>
                    </a:ext>
                  </a:extLst>
                </p:cNvPr>
                <p:cNvSpPr>
                  <a:spLocks/>
                </p:cNvSpPr>
                <p:nvPr/>
              </p:nvSpPr>
              <p:spPr bwMode="auto">
                <a:xfrm>
                  <a:off x="2311400" y="773113"/>
                  <a:ext cx="196850" cy="196850"/>
                </a:xfrm>
                <a:custGeom>
                  <a:avLst/>
                  <a:gdLst>
                    <a:gd name="T0" fmla="*/ 12 w 124"/>
                    <a:gd name="T1" fmla="*/ 0 h 124"/>
                    <a:gd name="T2" fmla="*/ 124 w 124"/>
                    <a:gd name="T3" fmla="*/ 112 h 124"/>
                    <a:gd name="T4" fmla="*/ 112 w 124"/>
                    <a:gd name="T5" fmla="*/ 124 h 124"/>
                    <a:gd name="T6" fmla="*/ 0 w 124"/>
                    <a:gd name="T7" fmla="*/ 12 h 124"/>
                    <a:gd name="T8" fmla="*/ 12 w 124"/>
                    <a:gd name="T9" fmla="*/ 0 h 124"/>
                  </a:gdLst>
                  <a:ahLst/>
                  <a:cxnLst>
                    <a:cxn ang="0">
                      <a:pos x="T0" y="T1"/>
                    </a:cxn>
                    <a:cxn ang="0">
                      <a:pos x="T2" y="T3"/>
                    </a:cxn>
                    <a:cxn ang="0">
                      <a:pos x="T4" y="T5"/>
                    </a:cxn>
                    <a:cxn ang="0">
                      <a:pos x="T6" y="T7"/>
                    </a:cxn>
                    <a:cxn ang="0">
                      <a:pos x="T8" y="T9"/>
                    </a:cxn>
                  </a:cxnLst>
                  <a:rect l="0" t="0" r="r" b="b"/>
                  <a:pathLst>
                    <a:path w="124" h="124">
                      <a:moveTo>
                        <a:pt x="12" y="0"/>
                      </a:moveTo>
                      <a:lnTo>
                        <a:pt x="124" y="112"/>
                      </a:lnTo>
                      <a:lnTo>
                        <a:pt x="112"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43" name="Freeform 101">
                  <a:extLst>
                    <a:ext uri="{FF2B5EF4-FFF2-40B4-BE49-F238E27FC236}">
                      <a16:creationId xmlns:a16="http://schemas.microsoft.com/office/drawing/2014/main" id="{F79BCB6C-DF78-47E0-B062-1E6850DD53E6}"/>
                    </a:ext>
                  </a:extLst>
                </p:cNvPr>
                <p:cNvSpPr>
                  <a:spLocks/>
                </p:cNvSpPr>
                <p:nvPr/>
              </p:nvSpPr>
              <p:spPr bwMode="auto">
                <a:xfrm>
                  <a:off x="1052513" y="628650"/>
                  <a:ext cx="652463" cy="474662"/>
                </a:xfrm>
                <a:custGeom>
                  <a:avLst/>
                  <a:gdLst>
                    <a:gd name="T0" fmla="*/ 205 w 205"/>
                    <a:gd name="T1" fmla="*/ 149 h 149"/>
                    <a:gd name="T2" fmla="*/ 0 w 205"/>
                    <a:gd name="T3" fmla="*/ 149 h 149"/>
                    <a:gd name="T4" fmla="*/ 0 w 205"/>
                    <a:gd name="T5" fmla="*/ 0 h 149"/>
                    <a:gd name="T6" fmla="*/ 125 w 205"/>
                    <a:gd name="T7" fmla="*/ 0 h 149"/>
                    <a:gd name="T8" fmla="*/ 205 w 205"/>
                    <a:gd name="T9" fmla="*/ 67 h 149"/>
                    <a:gd name="T10" fmla="*/ 205 w 205"/>
                    <a:gd name="T11" fmla="*/ 149 h 149"/>
                  </a:gdLst>
                  <a:ahLst/>
                  <a:cxnLst>
                    <a:cxn ang="0">
                      <a:pos x="T0" y="T1"/>
                    </a:cxn>
                    <a:cxn ang="0">
                      <a:pos x="T2" y="T3"/>
                    </a:cxn>
                    <a:cxn ang="0">
                      <a:pos x="T4" y="T5"/>
                    </a:cxn>
                    <a:cxn ang="0">
                      <a:pos x="T6" y="T7"/>
                    </a:cxn>
                    <a:cxn ang="0">
                      <a:pos x="T8" y="T9"/>
                    </a:cxn>
                    <a:cxn ang="0">
                      <a:pos x="T10" y="T11"/>
                    </a:cxn>
                  </a:cxnLst>
                  <a:rect l="0" t="0" r="r" b="b"/>
                  <a:pathLst>
                    <a:path w="205" h="149">
                      <a:moveTo>
                        <a:pt x="205" y="149"/>
                      </a:moveTo>
                      <a:cubicBezTo>
                        <a:pt x="0" y="149"/>
                        <a:pt x="0" y="149"/>
                        <a:pt x="0" y="149"/>
                      </a:cubicBezTo>
                      <a:cubicBezTo>
                        <a:pt x="0" y="0"/>
                        <a:pt x="0" y="0"/>
                        <a:pt x="0" y="0"/>
                      </a:cubicBezTo>
                      <a:cubicBezTo>
                        <a:pt x="125" y="0"/>
                        <a:pt x="125" y="0"/>
                        <a:pt x="125" y="0"/>
                      </a:cubicBezTo>
                      <a:cubicBezTo>
                        <a:pt x="169" y="0"/>
                        <a:pt x="205" y="30"/>
                        <a:pt x="205" y="67"/>
                      </a:cubicBezTo>
                      <a:lnTo>
                        <a:pt x="205"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44" name="Rectangle 102">
                  <a:extLst>
                    <a:ext uri="{FF2B5EF4-FFF2-40B4-BE49-F238E27FC236}">
                      <a16:creationId xmlns:a16="http://schemas.microsoft.com/office/drawing/2014/main" id="{4757B184-8CF4-4A9F-8E1B-6540C60E2104}"/>
                    </a:ext>
                  </a:extLst>
                </p:cNvPr>
                <p:cNvSpPr>
                  <a:spLocks noChangeArrowheads="1"/>
                </p:cNvSpPr>
                <p:nvPr/>
              </p:nvSpPr>
              <p:spPr bwMode="auto">
                <a:xfrm>
                  <a:off x="236538" y="698500"/>
                  <a:ext cx="219075" cy="4905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45" name="Freeform 103">
                  <a:extLst>
                    <a:ext uri="{FF2B5EF4-FFF2-40B4-BE49-F238E27FC236}">
                      <a16:creationId xmlns:a16="http://schemas.microsoft.com/office/drawing/2014/main" id="{CC849B0E-F4B2-4627-B071-0C1295BAE601}"/>
                    </a:ext>
                  </a:extLst>
                </p:cNvPr>
                <p:cNvSpPr>
                  <a:spLocks/>
                </p:cNvSpPr>
                <p:nvPr/>
              </p:nvSpPr>
              <p:spPr bwMode="auto">
                <a:xfrm>
                  <a:off x="411163" y="1588"/>
                  <a:ext cx="3952875" cy="977900"/>
                </a:xfrm>
                <a:custGeom>
                  <a:avLst/>
                  <a:gdLst>
                    <a:gd name="T0" fmla="*/ 2474 w 2490"/>
                    <a:gd name="T1" fmla="*/ 616 h 616"/>
                    <a:gd name="T2" fmla="*/ 580 w 2490"/>
                    <a:gd name="T3" fmla="*/ 48 h 616"/>
                    <a:gd name="T4" fmla="*/ 28 w 2490"/>
                    <a:gd name="T5" fmla="*/ 469 h 616"/>
                    <a:gd name="T6" fmla="*/ 0 w 2490"/>
                    <a:gd name="T7" fmla="*/ 437 h 616"/>
                    <a:gd name="T8" fmla="*/ 572 w 2490"/>
                    <a:gd name="T9" fmla="*/ 0 h 616"/>
                    <a:gd name="T10" fmla="*/ 2490 w 2490"/>
                    <a:gd name="T11" fmla="*/ 578 h 616"/>
                    <a:gd name="T12" fmla="*/ 2474 w 2490"/>
                    <a:gd name="T13" fmla="*/ 616 h 616"/>
                  </a:gdLst>
                  <a:ahLst/>
                  <a:cxnLst>
                    <a:cxn ang="0">
                      <a:pos x="T0" y="T1"/>
                    </a:cxn>
                    <a:cxn ang="0">
                      <a:pos x="T2" y="T3"/>
                    </a:cxn>
                    <a:cxn ang="0">
                      <a:pos x="T4" y="T5"/>
                    </a:cxn>
                    <a:cxn ang="0">
                      <a:pos x="T6" y="T7"/>
                    </a:cxn>
                    <a:cxn ang="0">
                      <a:pos x="T8" y="T9"/>
                    </a:cxn>
                    <a:cxn ang="0">
                      <a:pos x="T10" y="T11"/>
                    </a:cxn>
                    <a:cxn ang="0">
                      <a:pos x="T12" y="T13"/>
                    </a:cxn>
                  </a:cxnLst>
                  <a:rect l="0" t="0" r="r" b="b"/>
                  <a:pathLst>
                    <a:path w="2490" h="616">
                      <a:moveTo>
                        <a:pt x="2474" y="616"/>
                      </a:moveTo>
                      <a:lnTo>
                        <a:pt x="580" y="48"/>
                      </a:lnTo>
                      <a:lnTo>
                        <a:pt x="28" y="469"/>
                      </a:lnTo>
                      <a:lnTo>
                        <a:pt x="0" y="437"/>
                      </a:lnTo>
                      <a:lnTo>
                        <a:pt x="572" y="0"/>
                      </a:lnTo>
                      <a:lnTo>
                        <a:pt x="2490" y="578"/>
                      </a:lnTo>
                      <a:lnTo>
                        <a:pt x="2474" y="6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49" name="Rectangle 107">
                  <a:extLst>
                    <a:ext uri="{FF2B5EF4-FFF2-40B4-BE49-F238E27FC236}">
                      <a16:creationId xmlns:a16="http://schemas.microsoft.com/office/drawing/2014/main" id="{486DEEA3-A941-46FE-8EED-0AD0B6FFE8DC}"/>
                    </a:ext>
                  </a:extLst>
                </p:cNvPr>
                <p:cNvSpPr>
                  <a:spLocks noChangeArrowheads="1"/>
                </p:cNvSpPr>
                <p:nvPr/>
              </p:nvSpPr>
              <p:spPr bwMode="auto">
                <a:xfrm>
                  <a:off x="3044825" y="752475"/>
                  <a:ext cx="771525" cy="36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50" name="Freeform 108">
                  <a:extLst>
                    <a:ext uri="{FF2B5EF4-FFF2-40B4-BE49-F238E27FC236}">
                      <a16:creationId xmlns:a16="http://schemas.microsoft.com/office/drawing/2014/main" id="{557F38F5-3630-40EC-BA66-73432026C98A}"/>
                    </a:ext>
                  </a:extLst>
                </p:cNvPr>
                <p:cNvSpPr>
                  <a:spLocks/>
                </p:cNvSpPr>
                <p:nvPr/>
              </p:nvSpPr>
              <p:spPr bwMode="auto">
                <a:xfrm>
                  <a:off x="3044825" y="900113"/>
                  <a:ext cx="1287463" cy="88900"/>
                </a:xfrm>
                <a:custGeom>
                  <a:avLst/>
                  <a:gdLst>
                    <a:gd name="T0" fmla="*/ 0 w 811"/>
                    <a:gd name="T1" fmla="*/ 56 h 56"/>
                    <a:gd name="T2" fmla="*/ 0 w 811"/>
                    <a:gd name="T3" fmla="*/ 30 h 56"/>
                    <a:gd name="T4" fmla="*/ 725 w 811"/>
                    <a:gd name="T5" fmla="*/ 30 h 56"/>
                    <a:gd name="T6" fmla="*/ 735 w 811"/>
                    <a:gd name="T7" fmla="*/ 0 h 56"/>
                    <a:gd name="T8" fmla="*/ 811 w 811"/>
                    <a:gd name="T9" fmla="*/ 30 h 56"/>
                    <a:gd name="T10" fmla="*/ 811 w 811"/>
                    <a:gd name="T11" fmla="*/ 56 h 56"/>
                    <a:gd name="T12" fmla="*/ 0 w 811"/>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811" h="56">
                      <a:moveTo>
                        <a:pt x="0" y="56"/>
                      </a:moveTo>
                      <a:lnTo>
                        <a:pt x="0" y="30"/>
                      </a:lnTo>
                      <a:lnTo>
                        <a:pt x="725" y="30"/>
                      </a:lnTo>
                      <a:lnTo>
                        <a:pt x="735" y="0"/>
                      </a:lnTo>
                      <a:lnTo>
                        <a:pt x="811" y="30"/>
                      </a:lnTo>
                      <a:lnTo>
                        <a:pt x="811" y="56"/>
                      </a:lnTo>
                      <a:lnTo>
                        <a:pt x="0"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51" name="Rectangle 109">
                  <a:extLst>
                    <a:ext uri="{FF2B5EF4-FFF2-40B4-BE49-F238E27FC236}">
                      <a16:creationId xmlns:a16="http://schemas.microsoft.com/office/drawing/2014/main" id="{7C0576B5-B164-4FFC-AB3D-54DB67DBBCC2}"/>
                    </a:ext>
                  </a:extLst>
                </p:cNvPr>
                <p:cNvSpPr>
                  <a:spLocks noChangeArrowheads="1"/>
                </p:cNvSpPr>
                <p:nvPr/>
              </p:nvSpPr>
              <p:spPr bwMode="auto">
                <a:xfrm>
                  <a:off x="3781425" y="752475"/>
                  <a:ext cx="34925" cy="2143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52" name="Rectangle 110">
                  <a:extLst>
                    <a:ext uri="{FF2B5EF4-FFF2-40B4-BE49-F238E27FC236}">
                      <a16:creationId xmlns:a16="http://schemas.microsoft.com/office/drawing/2014/main" id="{224191C2-2557-40DC-8EDA-75987C023260}"/>
                    </a:ext>
                  </a:extLst>
                </p:cNvPr>
                <p:cNvSpPr>
                  <a:spLocks noChangeArrowheads="1"/>
                </p:cNvSpPr>
                <p:nvPr/>
              </p:nvSpPr>
              <p:spPr bwMode="auto">
                <a:xfrm>
                  <a:off x="3949700" y="820738"/>
                  <a:ext cx="38100" cy="133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53" name="Freeform 111">
                  <a:extLst>
                    <a:ext uri="{FF2B5EF4-FFF2-40B4-BE49-F238E27FC236}">
                      <a16:creationId xmlns:a16="http://schemas.microsoft.com/office/drawing/2014/main" id="{B27F8F5F-97E2-43D6-850D-003D66B84F15}"/>
                    </a:ext>
                  </a:extLst>
                </p:cNvPr>
                <p:cNvSpPr>
                  <a:spLocks/>
                </p:cNvSpPr>
                <p:nvPr/>
              </p:nvSpPr>
              <p:spPr bwMode="auto">
                <a:xfrm>
                  <a:off x="3614738" y="768350"/>
                  <a:ext cx="185738" cy="185737"/>
                </a:xfrm>
                <a:custGeom>
                  <a:avLst/>
                  <a:gdLst>
                    <a:gd name="T0" fmla="*/ 0 w 117"/>
                    <a:gd name="T1" fmla="*/ 105 h 117"/>
                    <a:gd name="T2" fmla="*/ 107 w 117"/>
                    <a:gd name="T3" fmla="*/ 0 h 117"/>
                    <a:gd name="T4" fmla="*/ 117 w 117"/>
                    <a:gd name="T5" fmla="*/ 11 h 117"/>
                    <a:gd name="T6" fmla="*/ 12 w 117"/>
                    <a:gd name="T7" fmla="*/ 117 h 117"/>
                    <a:gd name="T8" fmla="*/ 0 w 117"/>
                    <a:gd name="T9" fmla="*/ 105 h 117"/>
                  </a:gdLst>
                  <a:ahLst/>
                  <a:cxnLst>
                    <a:cxn ang="0">
                      <a:pos x="T0" y="T1"/>
                    </a:cxn>
                    <a:cxn ang="0">
                      <a:pos x="T2" y="T3"/>
                    </a:cxn>
                    <a:cxn ang="0">
                      <a:pos x="T4" y="T5"/>
                    </a:cxn>
                    <a:cxn ang="0">
                      <a:pos x="T6" y="T7"/>
                    </a:cxn>
                    <a:cxn ang="0">
                      <a:pos x="T8" y="T9"/>
                    </a:cxn>
                  </a:cxnLst>
                  <a:rect l="0" t="0" r="r" b="b"/>
                  <a:pathLst>
                    <a:path w="117" h="117">
                      <a:moveTo>
                        <a:pt x="0" y="105"/>
                      </a:moveTo>
                      <a:lnTo>
                        <a:pt x="107" y="0"/>
                      </a:lnTo>
                      <a:lnTo>
                        <a:pt x="117" y="11"/>
                      </a:lnTo>
                      <a:lnTo>
                        <a:pt x="12" y="117"/>
                      </a:lnTo>
                      <a:lnTo>
                        <a:pt x="0"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54" name="Freeform 112">
                  <a:extLst>
                    <a:ext uri="{FF2B5EF4-FFF2-40B4-BE49-F238E27FC236}">
                      <a16:creationId xmlns:a16="http://schemas.microsoft.com/office/drawing/2014/main" id="{0911D9D1-331E-4BE0-9B62-1CB25CAAE113}"/>
                    </a:ext>
                  </a:extLst>
                </p:cNvPr>
                <p:cNvSpPr>
                  <a:spLocks/>
                </p:cNvSpPr>
                <p:nvPr/>
              </p:nvSpPr>
              <p:spPr bwMode="auto">
                <a:xfrm>
                  <a:off x="3797300" y="814388"/>
                  <a:ext cx="142875" cy="139700"/>
                </a:xfrm>
                <a:custGeom>
                  <a:avLst/>
                  <a:gdLst>
                    <a:gd name="T0" fmla="*/ 0 w 90"/>
                    <a:gd name="T1" fmla="*/ 78 h 88"/>
                    <a:gd name="T2" fmla="*/ 78 w 90"/>
                    <a:gd name="T3" fmla="*/ 0 h 88"/>
                    <a:gd name="T4" fmla="*/ 90 w 90"/>
                    <a:gd name="T5" fmla="*/ 10 h 88"/>
                    <a:gd name="T6" fmla="*/ 12 w 90"/>
                    <a:gd name="T7" fmla="*/ 88 h 88"/>
                    <a:gd name="T8" fmla="*/ 0 w 90"/>
                    <a:gd name="T9" fmla="*/ 78 h 88"/>
                  </a:gdLst>
                  <a:ahLst/>
                  <a:cxnLst>
                    <a:cxn ang="0">
                      <a:pos x="T0" y="T1"/>
                    </a:cxn>
                    <a:cxn ang="0">
                      <a:pos x="T2" y="T3"/>
                    </a:cxn>
                    <a:cxn ang="0">
                      <a:pos x="T4" y="T5"/>
                    </a:cxn>
                    <a:cxn ang="0">
                      <a:pos x="T6" y="T7"/>
                    </a:cxn>
                    <a:cxn ang="0">
                      <a:pos x="T8" y="T9"/>
                    </a:cxn>
                  </a:cxnLst>
                  <a:rect l="0" t="0" r="r" b="b"/>
                  <a:pathLst>
                    <a:path w="90" h="88">
                      <a:moveTo>
                        <a:pt x="0" y="78"/>
                      </a:moveTo>
                      <a:lnTo>
                        <a:pt x="78" y="0"/>
                      </a:lnTo>
                      <a:lnTo>
                        <a:pt x="90" y="10"/>
                      </a:lnTo>
                      <a:lnTo>
                        <a:pt x="12" y="88"/>
                      </a:lnTo>
                      <a:lnTo>
                        <a:pt x="0"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55" name="Freeform 113">
                  <a:extLst>
                    <a:ext uri="{FF2B5EF4-FFF2-40B4-BE49-F238E27FC236}">
                      <a16:creationId xmlns:a16="http://schemas.microsoft.com/office/drawing/2014/main" id="{358F887F-9483-4877-B0E8-B705EEB8EC54}"/>
                    </a:ext>
                  </a:extLst>
                </p:cNvPr>
                <p:cNvSpPr>
                  <a:spLocks/>
                </p:cNvSpPr>
                <p:nvPr/>
              </p:nvSpPr>
              <p:spPr bwMode="auto">
                <a:xfrm>
                  <a:off x="3614738" y="768350"/>
                  <a:ext cx="185738" cy="185737"/>
                </a:xfrm>
                <a:custGeom>
                  <a:avLst/>
                  <a:gdLst>
                    <a:gd name="T0" fmla="*/ 12 w 117"/>
                    <a:gd name="T1" fmla="*/ 0 h 117"/>
                    <a:gd name="T2" fmla="*/ 117 w 117"/>
                    <a:gd name="T3" fmla="*/ 105 h 117"/>
                    <a:gd name="T4" fmla="*/ 107 w 117"/>
                    <a:gd name="T5" fmla="*/ 117 h 117"/>
                    <a:gd name="T6" fmla="*/ 0 w 117"/>
                    <a:gd name="T7" fmla="*/ 11 h 117"/>
                    <a:gd name="T8" fmla="*/ 12 w 117"/>
                    <a:gd name="T9" fmla="*/ 0 h 117"/>
                  </a:gdLst>
                  <a:ahLst/>
                  <a:cxnLst>
                    <a:cxn ang="0">
                      <a:pos x="T0" y="T1"/>
                    </a:cxn>
                    <a:cxn ang="0">
                      <a:pos x="T2" y="T3"/>
                    </a:cxn>
                    <a:cxn ang="0">
                      <a:pos x="T4" y="T5"/>
                    </a:cxn>
                    <a:cxn ang="0">
                      <a:pos x="T6" y="T7"/>
                    </a:cxn>
                    <a:cxn ang="0">
                      <a:pos x="T8" y="T9"/>
                    </a:cxn>
                  </a:cxnLst>
                  <a:rect l="0" t="0" r="r" b="b"/>
                  <a:pathLst>
                    <a:path w="117" h="117">
                      <a:moveTo>
                        <a:pt x="12" y="0"/>
                      </a:moveTo>
                      <a:lnTo>
                        <a:pt x="117" y="105"/>
                      </a:lnTo>
                      <a:lnTo>
                        <a:pt x="107" y="117"/>
                      </a:lnTo>
                      <a:lnTo>
                        <a:pt x="0" y="11"/>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56" name="Rectangle 114">
                  <a:extLst>
                    <a:ext uri="{FF2B5EF4-FFF2-40B4-BE49-F238E27FC236}">
                      <a16:creationId xmlns:a16="http://schemas.microsoft.com/office/drawing/2014/main" id="{D3370D7C-7343-4481-9C02-1AF691AF2870}"/>
                    </a:ext>
                  </a:extLst>
                </p:cNvPr>
                <p:cNvSpPr>
                  <a:spLocks noChangeArrowheads="1"/>
                </p:cNvSpPr>
                <p:nvPr/>
              </p:nvSpPr>
              <p:spPr bwMode="auto">
                <a:xfrm>
                  <a:off x="3602038" y="752475"/>
                  <a:ext cx="38100" cy="2143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57" name="Freeform 115">
                  <a:extLst>
                    <a:ext uri="{FF2B5EF4-FFF2-40B4-BE49-F238E27FC236}">
                      <a16:creationId xmlns:a16="http://schemas.microsoft.com/office/drawing/2014/main" id="{37DBE896-9FB1-4020-9BA7-980AD9DCE36D}"/>
                    </a:ext>
                  </a:extLst>
                </p:cNvPr>
                <p:cNvSpPr>
                  <a:spLocks/>
                </p:cNvSpPr>
                <p:nvPr/>
              </p:nvSpPr>
              <p:spPr bwMode="auto">
                <a:xfrm>
                  <a:off x="3440113" y="768350"/>
                  <a:ext cx="184150" cy="185737"/>
                </a:xfrm>
                <a:custGeom>
                  <a:avLst/>
                  <a:gdLst>
                    <a:gd name="T0" fmla="*/ 0 w 116"/>
                    <a:gd name="T1" fmla="*/ 105 h 117"/>
                    <a:gd name="T2" fmla="*/ 104 w 116"/>
                    <a:gd name="T3" fmla="*/ 0 h 117"/>
                    <a:gd name="T4" fmla="*/ 116 w 116"/>
                    <a:gd name="T5" fmla="*/ 11 h 117"/>
                    <a:gd name="T6" fmla="*/ 10 w 116"/>
                    <a:gd name="T7" fmla="*/ 117 h 117"/>
                    <a:gd name="T8" fmla="*/ 0 w 116"/>
                    <a:gd name="T9" fmla="*/ 105 h 117"/>
                  </a:gdLst>
                  <a:ahLst/>
                  <a:cxnLst>
                    <a:cxn ang="0">
                      <a:pos x="T0" y="T1"/>
                    </a:cxn>
                    <a:cxn ang="0">
                      <a:pos x="T2" y="T3"/>
                    </a:cxn>
                    <a:cxn ang="0">
                      <a:pos x="T4" y="T5"/>
                    </a:cxn>
                    <a:cxn ang="0">
                      <a:pos x="T6" y="T7"/>
                    </a:cxn>
                    <a:cxn ang="0">
                      <a:pos x="T8" y="T9"/>
                    </a:cxn>
                  </a:cxnLst>
                  <a:rect l="0" t="0" r="r" b="b"/>
                  <a:pathLst>
                    <a:path w="116" h="117">
                      <a:moveTo>
                        <a:pt x="0" y="105"/>
                      </a:moveTo>
                      <a:lnTo>
                        <a:pt x="104" y="0"/>
                      </a:lnTo>
                      <a:lnTo>
                        <a:pt x="116" y="11"/>
                      </a:lnTo>
                      <a:lnTo>
                        <a:pt x="10" y="117"/>
                      </a:lnTo>
                      <a:lnTo>
                        <a:pt x="0"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58" name="Freeform 116">
                  <a:extLst>
                    <a:ext uri="{FF2B5EF4-FFF2-40B4-BE49-F238E27FC236}">
                      <a16:creationId xmlns:a16="http://schemas.microsoft.com/office/drawing/2014/main" id="{E554943A-A80C-491C-AF84-1AE0150F7773}"/>
                    </a:ext>
                  </a:extLst>
                </p:cNvPr>
                <p:cNvSpPr>
                  <a:spLocks/>
                </p:cNvSpPr>
                <p:nvPr/>
              </p:nvSpPr>
              <p:spPr bwMode="auto">
                <a:xfrm>
                  <a:off x="3440113" y="768350"/>
                  <a:ext cx="184150" cy="185737"/>
                </a:xfrm>
                <a:custGeom>
                  <a:avLst/>
                  <a:gdLst>
                    <a:gd name="T0" fmla="*/ 10 w 116"/>
                    <a:gd name="T1" fmla="*/ 0 h 117"/>
                    <a:gd name="T2" fmla="*/ 116 w 116"/>
                    <a:gd name="T3" fmla="*/ 105 h 117"/>
                    <a:gd name="T4" fmla="*/ 104 w 116"/>
                    <a:gd name="T5" fmla="*/ 117 h 117"/>
                    <a:gd name="T6" fmla="*/ 0 w 116"/>
                    <a:gd name="T7" fmla="*/ 11 h 117"/>
                    <a:gd name="T8" fmla="*/ 10 w 116"/>
                    <a:gd name="T9" fmla="*/ 0 h 117"/>
                  </a:gdLst>
                  <a:ahLst/>
                  <a:cxnLst>
                    <a:cxn ang="0">
                      <a:pos x="T0" y="T1"/>
                    </a:cxn>
                    <a:cxn ang="0">
                      <a:pos x="T2" y="T3"/>
                    </a:cxn>
                    <a:cxn ang="0">
                      <a:pos x="T4" y="T5"/>
                    </a:cxn>
                    <a:cxn ang="0">
                      <a:pos x="T6" y="T7"/>
                    </a:cxn>
                    <a:cxn ang="0">
                      <a:pos x="T8" y="T9"/>
                    </a:cxn>
                  </a:cxnLst>
                  <a:rect l="0" t="0" r="r" b="b"/>
                  <a:pathLst>
                    <a:path w="116" h="117">
                      <a:moveTo>
                        <a:pt x="10" y="0"/>
                      </a:moveTo>
                      <a:lnTo>
                        <a:pt x="116" y="105"/>
                      </a:lnTo>
                      <a:lnTo>
                        <a:pt x="104" y="117"/>
                      </a:lnTo>
                      <a:lnTo>
                        <a:pt x="0" y="11"/>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59" name="Rectangle 117">
                  <a:extLst>
                    <a:ext uri="{FF2B5EF4-FFF2-40B4-BE49-F238E27FC236}">
                      <a16:creationId xmlns:a16="http://schemas.microsoft.com/office/drawing/2014/main" id="{4F752A29-D806-435C-A722-E3C1B7A97F4E}"/>
                    </a:ext>
                  </a:extLst>
                </p:cNvPr>
                <p:cNvSpPr>
                  <a:spLocks noChangeArrowheads="1"/>
                </p:cNvSpPr>
                <p:nvPr/>
              </p:nvSpPr>
              <p:spPr bwMode="auto">
                <a:xfrm>
                  <a:off x="3427413" y="752475"/>
                  <a:ext cx="38100" cy="2143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60" name="Freeform 118">
                  <a:extLst>
                    <a:ext uri="{FF2B5EF4-FFF2-40B4-BE49-F238E27FC236}">
                      <a16:creationId xmlns:a16="http://schemas.microsoft.com/office/drawing/2014/main" id="{B7503B76-537B-469E-90A0-3686E23DE7E2}"/>
                    </a:ext>
                  </a:extLst>
                </p:cNvPr>
                <p:cNvSpPr>
                  <a:spLocks/>
                </p:cNvSpPr>
                <p:nvPr/>
              </p:nvSpPr>
              <p:spPr bwMode="auto">
                <a:xfrm>
                  <a:off x="3260725" y="768350"/>
                  <a:ext cx="188913" cy="185737"/>
                </a:xfrm>
                <a:custGeom>
                  <a:avLst/>
                  <a:gdLst>
                    <a:gd name="T0" fmla="*/ 0 w 119"/>
                    <a:gd name="T1" fmla="*/ 105 h 117"/>
                    <a:gd name="T2" fmla="*/ 107 w 119"/>
                    <a:gd name="T3" fmla="*/ 0 h 117"/>
                    <a:gd name="T4" fmla="*/ 119 w 119"/>
                    <a:gd name="T5" fmla="*/ 11 h 117"/>
                    <a:gd name="T6" fmla="*/ 12 w 119"/>
                    <a:gd name="T7" fmla="*/ 117 h 117"/>
                    <a:gd name="T8" fmla="*/ 0 w 119"/>
                    <a:gd name="T9" fmla="*/ 105 h 117"/>
                  </a:gdLst>
                  <a:ahLst/>
                  <a:cxnLst>
                    <a:cxn ang="0">
                      <a:pos x="T0" y="T1"/>
                    </a:cxn>
                    <a:cxn ang="0">
                      <a:pos x="T2" y="T3"/>
                    </a:cxn>
                    <a:cxn ang="0">
                      <a:pos x="T4" y="T5"/>
                    </a:cxn>
                    <a:cxn ang="0">
                      <a:pos x="T6" y="T7"/>
                    </a:cxn>
                    <a:cxn ang="0">
                      <a:pos x="T8" y="T9"/>
                    </a:cxn>
                  </a:cxnLst>
                  <a:rect l="0" t="0" r="r" b="b"/>
                  <a:pathLst>
                    <a:path w="119" h="117">
                      <a:moveTo>
                        <a:pt x="0" y="105"/>
                      </a:moveTo>
                      <a:lnTo>
                        <a:pt x="107" y="0"/>
                      </a:lnTo>
                      <a:lnTo>
                        <a:pt x="119" y="11"/>
                      </a:lnTo>
                      <a:lnTo>
                        <a:pt x="12" y="117"/>
                      </a:lnTo>
                      <a:lnTo>
                        <a:pt x="0"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61" name="Freeform 119">
                  <a:extLst>
                    <a:ext uri="{FF2B5EF4-FFF2-40B4-BE49-F238E27FC236}">
                      <a16:creationId xmlns:a16="http://schemas.microsoft.com/office/drawing/2014/main" id="{0BD2FEAD-B2A2-455F-8D6A-D00666B17C86}"/>
                    </a:ext>
                  </a:extLst>
                </p:cNvPr>
                <p:cNvSpPr>
                  <a:spLocks/>
                </p:cNvSpPr>
                <p:nvPr/>
              </p:nvSpPr>
              <p:spPr bwMode="auto">
                <a:xfrm>
                  <a:off x="3260725" y="768350"/>
                  <a:ext cx="188913" cy="185737"/>
                </a:xfrm>
                <a:custGeom>
                  <a:avLst/>
                  <a:gdLst>
                    <a:gd name="T0" fmla="*/ 12 w 119"/>
                    <a:gd name="T1" fmla="*/ 0 h 117"/>
                    <a:gd name="T2" fmla="*/ 119 w 119"/>
                    <a:gd name="T3" fmla="*/ 105 h 117"/>
                    <a:gd name="T4" fmla="*/ 107 w 119"/>
                    <a:gd name="T5" fmla="*/ 117 h 117"/>
                    <a:gd name="T6" fmla="*/ 0 w 119"/>
                    <a:gd name="T7" fmla="*/ 11 h 117"/>
                    <a:gd name="T8" fmla="*/ 12 w 119"/>
                    <a:gd name="T9" fmla="*/ 0 h 117"/>
                  </a:gdLst>
                  <a:ahLst/>
                  <a:cxnLst>
                    <a:cxn ang="0">
                      <a:pos x="T0" y="T1"/>
                    </a:cxn>
                    <a:cxn ang="0">
                      <a:pos x="T2" y="T3"/>
                    </a:cxn>
                    <a:cxn ang="0">
                      <a:pos x="T4" y="T5"/>
                    </a:cxn>
                    <a:cxn ang="0">
                      <a:pos x="T6" y="T7"/>
                    </a:cxn>
                    <a:cxn ang="0">
                      <a:pos x="T8" y="T9"/>
                    </a:cxn>
                  </a:cxnLst>
                  <a:rect l="0" t="0" r="r" b="b"/>
                  <a:pathLst>
                    <a:path w="119" h="117">
                      <a:moveTo>
                        <a:pt x="12" y="0"/>
                      </a:moveTo>
                      <a:lnTo>
                        <a:pt x="119" y="105"/>
                      </a:lnTo>
                      <a:lnTo>
                        <a:pt x="107" y="117"/>
                      </a:lnTo>
                      <a:lnTo>
                        <a:pt x="0" y="11"/>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62" name="Rectangle 120">
                  <a:extLst>
                    <a:ext uri="{FF2B5EF4-FFF2-40B4-BE49-F238E27FC236}">
                      <a16:creationId xmlns:a16="http://schemas.microsoft.com/office/drawing/2014/main" id="{2D506871-6552-4D38-8048-4E0DCC0A9177}"/>
                    </a:ext>
                  </a:extLst>
                </p:cNvPr>
                <p:cNvSpPr>
                  <a:spLocks noChangeArrowheads="1"/>
                </p:cNvSpPr>
                <p:nvPr/>
              </p:nvSpPr>
              <p:spPr bwMode="auto">
                <a:xfrm>
                  <a:off x="3251200" y="752475"/>
                  <a:ext cx="34925" cy="2143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63" name="Freeform 121">
                  <a:extLst>
                    <a:ext uri="{FF2B5EF4-FFF2-40B4-BE49-F238E27FC236}">
                      <a16:creationId xmlns:a16="http://schemas.microsoft.com/office/drawing/2014/main" id="{ADB5DDDC-D6CA-47BE-B26C-522851EFC211}"/>
                    </a:ext>
                  </a:extLst>
                </p:cNvPr>
                <p:cNvSpPr>
                  <a:spLocks/>
                </p:cNvSpPr>
                <p:nvPr/>
              </p:nvSpPr>
              <p:spPr bwMode="auto">
                <a:xfrm>
                  <a:off x="3086100" y="768350"/>
                  <a:ext cx="184150" cy="185737"/>
                </a:xfrm>
                <a:custGeom>
                  <a:avLst/>
                  <a:gdLst>
                    <a:gd name="T0" fmla="*/ 0 w 116"/>
                    <a:gd name="T1" fmla="*/ 105 h 117"/>
                    <a:gd name="T2" fmla="*/ 106 w 116"/>
                    <a:gd name="T3" fmla="*/ 0 h 117"/>
                    <a:gd name="T4" fmla="*/ 116 w 116"/>
                    <a:gd name="T5" fmla="*/ 11 h 117"/>
                    <a:gd name="T6" fmla="*/ 12 w 116"/>
                    <a:gd name="T7" fmla="*/ 117 h 117"/>
                    <a:gd name="T8" fmla="*/ 0 w 116"/>
                    <a:gd name="T9" fmla="*/ 105 h 117"/>
                  </a:gdLst>
                  <a:ahLst/>
                  <a:cxnLst>
                    <a:cxn ang="0">
                      <a:pos x="T0" y="T1"/>
                    </a:cxn>
                    <a:cxn ang="0">
                      <a:pos x="T2" y="T3"/>
                    </a:cxn>
                    <a:cxn ang="0">
                      <a:pos x="T4" y="T5"/>
                    </a:cxn>
                    <a:cxn ang="0">
                      <a:pos x="T6" y="T7"/>
                    </a:cxn>
                    <a:cxn ang="0">
                      <a:pos x="T8" y="T9"/>
                    </a:cxn>
                  </a:cxnLst>
                  <a:rect l="0" t="0" r="r" b="b"/>
                  <a:pathLst>
                    <a:path w="116" h="117">
                      <a:moveTo>
                        <a:pt x="0" y="105"/>
                      </a:moveTo>
                      <a:lnTo>
                        <a:pt x="106" y="0"/>
                      </a:lnTo>
                      <a:lnTo>
                        <a:pt x="116" y="11"/>
                      </a:lnTo>
                      <a:lnTo>
                        <a:pt x="12" y="117"/>
                      </a:lnTo>
                      <a:lnTo>
                        <a:pt x="0"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64" name="Freeform 122">
                  <a:extLst>
                    <a:ext uri="{FF2B5EF4-FFF2-40B4-BE49-F238E27FC236}">
                      <a16:creationId xmlns:a16="http://schemas.microsoft.com/office/drawing/2014/main" id="{5A2F3165-E2C0-432D-B440-B47652ACE316}"/>
                    </a:ext>
                  </a:extLst>
                </p:cNvPr>
                <p:cNvSpPr>
                  <a:spLocks/>
                </p:cNvSpPr>
                <p:nvPr/>
              </p:nvSpPr>
              <p:spPr bwMode="auto">
                <a:xfrm>
                  <a:off x="3086100" y="768350"/>
                  <a:ext cx="184150" cy="185737"/>
                </a:xfrm>
                <a:custGeom>
                  <a:avLst/>
                  <a:gdLst>
                    <a:gd name="T0" fmla="*/ 12 w 116"/>
                    <a:gd name="T1" fmla="*/ 0 h 117"/>
                    <a:gd name="T2" fmla="*/ 116 w 116"/>
                    <a:gd name="T3" fmla="*/ 105 h 117"/>
                    <a:gd name="T4" fmla="*/ 106 w 116"/>
                    <a:gd name="T5" fmla="*/ 117 h 117"/>
                    <a:gd name="T6" fmla="*/ 0 w 116"/>
                    <a:gd name="T7" fmla="*/ 11 h 117"/>
                    <a:gd name="T8" fmla="*/ 12 w 116"/>
                    <a:gd name="T9" fmla="*/ 0 h 117"/>
                  </a:gdLst>
                  <a:ahLst/>
                  <a:cxnLst>
                    <a:cxn ang="0">
                      <a:pos x="T0" y="T1"/>
                    </a:cxn>
                    <a:cxn ang="0">
                      <a:pos x="T2" y="T3"/>
                    </a:cxn>
                    <a:cxn ang="0">
                      <a:pos x="T4" y="T5"/>
                    </a:cxn>
                    <a:cxn ang="0">
                      <a:pos x="T6" y="T7"/>
                    </a:cxn>
                    <a:cxn ang="0">
                      <a:pos x="T8" y="T9"/>
                    </a:cxn>
                  </a:cxnLst>
                  <a:rect l="0" t="0" r="r" b="b"/>
                  <a:pathLst>
                    <a:path w="116" h="117">
                      <a:moveTo>
                        <a:pt x="12" y="0"/>
                      </a:moveTo>
                      <a:lnTo>
                        <a:pt x="116" y="105"/>
                      </a:lnTo>
                      <a:lnTo>
                        <a:pt x="106" y="117"/>
                      </a:lnTo>
                      <a:lnTo>
                        <a:pt x="0" y="11"/>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66" name="Rectangle 124">
                  <a:extLst>
                    <a:ext uri="{FF2B5EF4-FFF2-40B4-BE49-F238E27FC236}">
                      <a16:creationId xmlns:a16="http://schemas.microsoft.com/office/drawing/2014/main" id="{BD1C565C-0A85-44A7-BFF4-E9FB88E8EDBB}"/>
                    </a:ext>
                  </a:extLst>
                </p:cNvPr>
                <p:cNvSpPr>
                  <a:spLocks noChangeArrowheads="1"/>
                </p:cNvSpPr>
                <p:nvPr/>
              </p:nvSpPr>
              <p:spPr bwMode="auto">
                <a:xfrm>
                  <a:off x="3175" y="695325"/>
                  <a:ext cx="206375" cy="676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67" name="Freeform 125">
                  <a:extLst>
                    <a:ext uri="{FF2B5EF4-FFF2-40B4-BE49-F238E27FC236}">
                      <a16:creationId xmlns:a16="http://schemas.microsoft.com/office/drawing/2014/main" id="{18C695A9-513F-4753-8A4F-08A4F38548D3}"/>
                    </a:ext>
                  </a:extLst>
                </p:cNvPr>
                <p:cNvSpPr>
                  <a:spLocks/>
                </p:cNvSpPr>
                <p:nvPr/>
              </p:nvSpPr>
              <p:spPr bwMode="auto">
                <a:xfrm>
                  <a:off x="752475" y="4430713"/>
                  <a:ext cx="1154113" cy="207962"/>
                </a:xfrm>
                <a:custGeom>
                  <a:avLst/>
                  <a:gdLst>
                    <a:gd name="T0" fmla="*/ 362 w 362"/>
                    <a:gd name="T1" fmla="*/ 31 h 65"/>
                    <a:gd name="T2" fmla="*/ 362 w 362"/>
                    <a:gd name="T3" fmla="*/ 65 h 65"/>
                    <a:gd name="T4" fmla="*/ 0 w 362"/>
                    <a:gd name="T5" fmla="*/ 65 h 65"/>
                    <a:gd name="T6" fmla="*/ 0 w 362"/>
                    <a:gd name="T7" fmla="*/ 31 h 65"/>
                    <a:gd name="T8" fmla="*/ 30 w 362"/>
                    <a:gd name="T9" fmla="*/ 0 h 65"/>
                    <a:gd name="T10" fmla="*/ 332 w 362"/>
                    <a:gd name="T11" fmla="*/ 0 h 65"/>
                    <a:gd name="T12" fmla="*/ 362 w 362"/>
                    <a:gd name="T13" fmla="*/ 31 h 65"/>
                  </a:gdLst>
                  <a:ahLst/>
                  <a:cxnLst>
                    <a:cxn ang="0">
                      <a:pos x="T0" y="T1"/>
                    </a:cxn>
                    <a:cxn ang="0">
                      <a:pos x="T2" y="T3"/>
                    </a:cxn>
                    <a:cxn ang="0">
                      <a:pos x="T4" y="T5"/>
                    </a:cxn>
                    <a:cxn ang="0">
                      <a:pos x="T6" y="T7"/>
                    </a:cxn>
                    <a:cxn ang="0">
                      <a:pos x="T8" y="T9"/>
                    </a:cxn>
                    <a:cxn ang="0">
                      <a:pos x="T10" y="T11"/>
                    </a:cxn>
                    <a:cxn ang="0">
                      <a:pos x="T12" y="T13"/>
                    </a:cxn>
                  </a:cxnLst>
                  <a:rect l="0" t="0" r="r" b="b"/>
                  <a:pathLst>
                    <a:path w="362" h="65">
                      <a:moveTo>
                        <a:pt x="362" y="31"/>
                      </a:moveTo>
                      <a:cubicBezTo>
                        <a:pt x="362" y="65"/>
                        <a:pt x="362" y="65"/>
                        <a:pt x="362" y="65"/>
                      </a:cubicBezTo>
                      <a:cubicBezTo>
                        <a:pt x="0" y="65"/>
                        <a:pt x="0" y="65"/>
                        <a:pt x="0" y="65"/>
                      </a:cubicBezTo>
                      <a:cubicBezTo>
                        <a:pt x="0" y="31"/>
                        <a:pt x="0" y="31"/>
                        <a:pt x="0" y="31"/>
                      </a:cubicBezTo>
                      <a:cubicBezTo>
                        <a:pt x="0" y="14"/>
                        <a:pt x="13" y="0"/>
                        <a:pt x="30" y="0"/>
                      </a:cubicBezTo>
                      <a:cubicBezTo>
                        <a:pt x="332" y="0"/>
                        <a:pt x="332" y="0"/>
                        <a:pt x="332" y="0"/>
                      </a:cubicBezTo>
                      <a:cubicBezTo>
                        <a:pt x="349" y="0"/>
                        <a:pt x="362" y="14"/>
                        <a:pt x="362"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grpSp>
          <p:grpSp>
            <p:nvGrpSpPr>
              <p:cNvPr id="268" name="Group 267">
                <a:extLst>
                  <a:ext uri="{FF2B5EF4-FFF2-40B4-BE49-F238E27FC236}">
                    <a16:creationId xmlns:a16="http://schemas.microsoft.com/office/drawing/2014/main" id="{B04732DA-0270-4CE1-B450-FABFF749E060}"/>
                  </a:ext>
                </a:extLst>
              </p:cNvPr>
              <p:cNvGrpSpPr/>
              <p:nvPr/>
            </p:nvGrpSpPr>
            <p:grpSpPr>
              <a:xfrm>
                <a:off x="4250672" y="757181"/>
                <a:ext cx="1103077" cy="4067578"/>
                <a:chOff x="9604638" y="-3280047"/>
                <a:chExt cx="1600255" cy="5900911"/>
              </a:xfrm>
              <a:grpFill/>
            </p:grpSpPr>
            <p:grpSp>
              <p:nvGrpSpPr>
                <p:cNvPr id="269" name="Group 268">
                  <a:extLst>
                    <a:ext uri="{FF2B5EF4-FFF2-40B4-BE49-F238E27FC236}">
                      <a16:creationId xmlns:a16="http://schemas.microsoft.com/office/drawing/2014/main" id="{086081C0-F417-455B-8A6A-09AF13517365}"/>
                    </a:ext>
                  </a:extLst>
                </p:cNvPr>
                <p:cNvGrpSpPr/>
                <p:nvPr/>
              </p:nvGrpSpPr>
              <p:grpSpPr>
                <a:xfrm>
                  <a:off x="10090815" y="-3280047"/>
                  <a:ext cx="455613" cy="4540251"/>
                  <a:chOff x="2149974" y="-3713177"/>
                  <a:chExt cx="455613" cy="4540251"/>
                </a:xfrm>
                <a:grpFill/>
              </p:grpSpPr>
              <p:sp>
                <p:nvSpPr>
                  <p:cNvPr id="277" name="Freeform 6">
                    <a:extLst>
                      <a:ext uri="{FF2B5EF4-FFF2-40B4-BE49-F238E27FC236}">
                        <a16:creationId xmlns:a16="http://schemas.microsoft.com/office/drawing/2014/main" id="{98B7F349-D70E-435E-A2EA-76E10D827110}"/>
                      </a:ext>
                    </a:extLst>
                  </p:cNvPr>
                  <p:cNvSpPr>
                    <a:spLocks/>
                  </p:cNvSpPr>
                  <p:nvPr/>
                </p:nvSpPr>
                <p:spPr bwMode="auto">
                  <a:xfrm>
                    <a:off x="2149974" y="-3713177"/>
                    <a:ext cx="377825" cy="3998913"/>
                  </a:xfrm>
                  <a:custGeom>
                    <a:avLst/>
                    <a:gdLst>
                      <a:gd name="T0" fmla="*/ 203 w 238"/>
                      <a:gd name="T1" fmla="*/ 38 h 2519"/>
                      <a:gd name="T2" fmla="*/ 193 w 238"/>
                      <a:gd name="T3" fmla="*/ 2487 h 2519"/>
                      <a:gd name="T4" fmla="*/ 111 w 238"/>
                      <a:gd name="T5" fmla="*/ 2487 h 2519"/>
                      <a:gd name="T6" fmla="*/ 35 w 238"/>
                      <a:gd name="T7" fmla="*/ 6 h 2519"/>
                      <a:gd name="T8" fmla="*/ 0 w 238"/>
                      <a:gd name="T9" fmla="*/ 0 h 2519"/>
                      <a:gd name="T10" fmla="*/ 76 w 238"/>
                      <a:gd name="T11" fmla="*/ 2503 h 2519"/>
                      <a:gd name="T12" fmla="*/ 76 w 238"/>
                      <a:gd name="T13" fmla="*/ 2519 h 2519"/>
                      <a:gd name="T14" fmla="*/ 225 w 238"/>
                      <a:gd name="T15" fmla="*/ 2519 h 2519"/>
                      <a:gd name="T16" fmla="*/ 238 w 238"/>
                      <a:gd name="T17" fmla="*/ 38 h 2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8" h="2519">
                        <a:moveTo>
                          <a:pt x="203" y="38"/>
                        </a:moveTo>
                        <a:lnTo>
                          <a:pt x="193" y="2487"/>
                        </a:lnTo>
                        <a:lnTo>
                          <a:pt x="111" y="2487"/>
                        </a:lnTo>
                        <a:lnTo>
                          <a:pt x="35" y="6"/>
                        </a:lnTo>
                        <a:lnTo>
                          <a:pt x="0" y="0"/>
                        </a:lnTo>
                        <a:lnTo>
                          <a:pt x="76" y="2503"/>
                        </a:lnTo>
                        <a:lnTo>
                          <a:pt x="76" y="2519"/>
                        </a:lnTo>
                        <a:lnTo>
                          <a:pt x="225" y="2519"/>
                        </a:lnTo>
                        <a:lnTo>
                          <a:pt x="238" y="38"/>
                        </a:lnTo>
                      </a:path>
                    </a:pathLst>
                  </a:custGeom>
                  <a:grp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78" name="Freeform 7">
                    <a:extLst>
                      <a:ext uri="{FF2B5EF4-FFF2-40B4-BE49-F238E27FC236}">
                        <a16:creationId xmlns:a16="http://schemas.microsoft.com/office/drawing/2014/main" id="{9524C810-4F10-4D11-B304-E542B344FB29}"/>
                      </a:ext>
                    </a:extLst>
                  </p:cNvPr>
                  <p:cNvSpPr>
                    <a:spLocks/>
                  </p:cNvSpPr>
                  <p:nvPr/>
                </p:nvSpPr>
                <p:spPr bwMode="auto">
                  <a:xfrm>
                    <a:off x="2299199" y="488936"/>
                    <a:ext cx="303213" cy="338138"/>
                  </a:xfrm>
                  <a:custGeom>
                    <a:avLst/>
                    <a:gdLst>
                      <a:gd name="T0" fmla="*/ 29 w 93"/>
                      <a:gd name="T1" fmla="*/ 2 h 106"/>
                      <a:gd name="T2" fmla="*/ 24 w 93"/>
                      <a:gd name="T3" fmla="*/ 2 h 106"/>
                      <a:gd name="T4" fmla="*/ 2 w 93"/>
                      <a:gd name="T5" fmla="*/ 51 h 106"/>
                      <a:gd name="T6" fmla="*/ 32 w 93"/>
                      <a:gd name="T7" fmla="*/ 100 h 106"/>
                      <a:gd name="T8" fmla="*/ 84 w 93"/>
                      <a:gd name="T9" fmla="*/ 86 h 106"/>
                      <a:gd name="T10" fmla="*/ 86 w 93"/>
                      <a:gd name="T11" fmla="*/ 46 h 106"/>
                      <a:gd name="T12" fmla="*/ 86 w 93"/>
                      <a:gd name="T13" fmla="*/ 43 h 106"/>
                      <a:gd name="T14" fmla="*/ 86 w 93"/>
                      <a:gd name="T15" fmla="*/ 40 h 106"/>
                      <a:gd name="T16" fmla="*/ 84 w 93"/>
                      <a:gd name="T17" fmla="*/ 31 h 106"/>
                      <a:gd name="T18" fmla="*/ 77 w 93"/>
                      <a:gd name="T19" fmla="*/ 32 h 106"/>
                      <a:gd name="T20" fmla="*/ 77 w 93"/>
                      <a:gd name="T21" fmla="*/ 39 h 106"/>
                      <a:gd name="T22" fmla="*/ 77 w 93"/>
                      <a:gd name="T23" fmla="*/ 42 h 106"/>
                      <a:gd name="T24" fmla="*/ 71 w 93"/>
                      <a:gd name="T25" fmla="*/ 65 h 106"/>
                      <a:gd name="T26" fmla="*/ 40 w 93"/>
                      <a:gd name="T27" fmla="*/ 63 h 106"/>
                      <a:gd name="T28" fmla="*/ 49 w 93"/>
                      <a:gd name="T29" fmla="*/ 27 h 106"/>
                      <a:gd name="T30" fmla="*/ 49 w 93"/>
                      <a:gd name="T31" fmla="*/ 23 h 106"/>
                      <a:gd name="T32" fmla="*/ 29 w 93"/>
                      <a:gd name="T33" fmla="*/ 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3" h="106">
                        <a:moveTo>
                          <a:pt x="29" y="2"/>
                        </a:moveTo>
                        <a:cubicBezTo>
                          <a:pt x="28" y="0"/>
                          <a:pt x="25" y="0"/>
                          <a:pt x="24" y="2"/>
                        </a:cubicBezTo>
                        <a:cubicBezTo>
                          <a:pt x="18" y="10"/>
                          <a:pt x="4" y="30"/>
                          <a:pt x="2" y="51"/>
                        </a:cubicBezTo>
                        <a:cubicBezTo>
                          <a:pt x="0" y="71"/>
                          <a:pt x="10" y="93"/>
                          <a:pt x="32" y="100"/>
                        </a:cubicBezTo>
                        <a:cubicBezTo>
                          <a:pt x="51" y="106"/>
                          <a:pt x="76" y="101"/>
                          <a:pt x="84" y="86"/>
                        </a:cubicBezTo>
                        <a:cubicBezTo>
                          <a:pt x="93" y="69"/>
                          <a:pt x="87" y="52"/>
                          <a:pt x="86" y="46"/>
                        </a:cubicBezTo>
                        <a:cubicBezTo>
                          <a:pt x="86" y="45"/>
                          <a:pt x="86" y="44"/>
                          <a:pt x="86" y="43"/>
                        </a:cubicBezTo>
                        <a:cubicBezTo>
                          <a:pt x="86" y="42"/>
                          <a:pt x="86" y="41"/>
                          <a:pt x="86" y="40"/>
                        </a:cubicBezTo>
                        <a:cubicBezTo>
                          <a:pt x="85" y="38"/>
                          <a:pt x="85" y="34"/>
                          <a:pt x="84" y="31"/>
                        </a:cubicBezTo>
                        <a:cubicBezTo>
                          <a:pt x="83" y="27"/>
                          <a:pt x="77" y="28"/>
                          <a:pt x="77" y="32"/>
                        </a:cubicBezTo>
                        <a:cubicBezTo>
                          <a:pt x="77" y="35"/>
                          <a:pt x="77" y="38"/>
                          <a:pt x="77" y="39"/>
                        </a:cubicBezTo>
                        <a:cubicBezTo>
                          <a:pt x="77" y="40"/>
                          <a:pt x="77" y="41"/>
                          <a:pt x="77" y="42"/>
                        </a:cubicBezTo>
                        <a:cubicBezTo>
                          <a:pt x="76" y="50"/>
                          <a:pt x="74" y="60"/>
                          <a:pt x="71" y="65"/>
                        </a:cubicBezTo>
                        <a:cubicBezTo>
                          <a:pt x="65" y="75"/>
                          <a:pt x="44" y="74"/>
                          <a:pt x="40" y="63"/>
                        </a:cubicBezTo>
                        <a:cubicBezTo>
                          <a:pt x="36" y="52"/>
                          <a:pt x="45" y="34"/>
                          <a:pt x="49" y="27"/>
                        </a:cubicBezTo>
                        <a:cubicBezTo>
                          <a:pt x="50" y="26"/>
                          <a:pt x="50" y="24"/>
                          <a:pt x="49" y="23"/>
                        </a:cubicBezTo>
                        <a:lnTo>
                          <a:pt x="29"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79" name="Freeform 8">
                    <a:extLst>
                      <a:ext uri="{FF2B5EF4-FFF2-40B4-BE49-F238E27FC236}">
                        <a16:creationId xmlns:a16="http://schemas.microsoft.com/office/drawing/2014/main" id="{1108A54F-D042-4D72-8E77-F99FADBE7F80}"/>
                      </a:ext>
                    </a:extLst>
                  </p:cNvPr>
                  <p:cNvSpPr>
                    <a:spLocks/>
                  </p:cNvSpPr>
                  <p:nvPr/>
                </p:nvSpPr>
                <p:spPr bwMode="auto">
                  <a:xfrm>
                    <a:off x="2181724" y="101586"/>
                    <a:ext cx="423863" cy="490538"/>
                  </a:xfrm>
                  <a:custGeom>
                    <a:avLst/>
                    <a:gdLst>
                      <a:gd name="T0" fmla="*/ 114 w 130"/>
                      <a:gd name="T1" fmla="*/ 11 h 154"/>
                      <a:gd name="T2" fmla="*/ 91 w 130"/>
                      <a:gd name="T3" fmla="*/ 0 h 154"/>
                      <a:gd name="T4" fmla="*/ 65 w 130"/>
                      <a:gd name="T5" fmla="*/ 0 h 154"/>
                      <a:gd name="T6" fmla="*/ 39 w 130"/>
                      <a:gd name="T7" fmla="*/ 0 h 154"/>
                      <a:gd name="T8" fmla="*/ 16 w 130"/>
                      <a:gd name="T9" fmla="*/ 11 h 154"/>
                      <a:gd name="T10" fmla="*/ 8 w 130"/>
                      <a:gd name="T11" fmla="*/ 20 h 154"/>
                      <a:gd name="T12" fmla="*/ 0 w 130"/>
                      <a:gd name="T13" fmla="*/ 40 h 154"/>
                      <a:gd name="T14" fmla="*/ 0 w 130"/>
                      <a:gd name="T15" fmla="*/ 79 h 154"/>
                      <a:gd name="T16" fmla="*/ 6 w 130"/>
                      <a:gd name="T17" fmla="*/ 97 h 154"/>
                      <a:gd name="T18" fmla="*/ 37 w 130"/>
                      <a:gd name="T19" fmla="*/ 141 h 154"/>
                      <a:gd name="T20" fmla="*/ 62 w 130"/>
                      <a:gd name="T21" fmla="*/ 154 h 154"/>
                      <a:gd name="T22" fmla="*/ 65 w 130"/>
                      <a:gd name="T23" fmla="*/ 154 h 154"/>
                      <a:gd name="T24" fmla="*/ 68 w 130"/>
                      <a:gd name="T25" fmla="*/ 154 h 154"/>
                      <a:gd name="T26" fmla="*/ 93 w 130"/>
                      <a:gd name="T27" fmla="*/ 141 h 154"/>
                      <a:gd name="T28" fmla="*/ 124 w 130"/>
                      <a:gd name="T29" fmla="*/ 97 h 154"/>
                      <a:gd name="T30" fmla="*/ 130 w 130"/>
                      <a:gd name="T31" fmla="*/ 79 h 154"/>
                      <a:gd name="T32" fmla="*/ 130 w 130"/>
                      <a:gd name="T33" fmla="*/ 40 h 154"/>
                      <a:gd name="T34" fmla="*/ 122 w 130"/>
                      <a:gd name="T35" fmla="*/ 20 h 154"/>
                      <a:gd name="T36" fmla="*/ 114 w 130"/>
                      <a:gd name="T37" fmla="*/ 1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0" h="154">
                        <a:moveTo>
                          <a:pt x="114" y="11"/>
                        </a:moveTo>
                        <a:cubicBezTo>
                          <a:pt x="108" y="4"/>
                          <a:pt x="100" y="0"/>
                          <a:pt x="91" y="0"/>
                        </a:cubicBezTo>
                        <a:cubicBezTo>
                          <a:pt x="65" y="0"/>
                          <a:pt x="65" y="0"/>
                          <a:pt x="65" y="0"/>
                        </a:cubicBezTo>
                        <a:cubicBezTo>
                          <a:pt x="39" y="0"/>
                          <a:pt x="39" y="0"/>
                          <a:pt x="39" y="0"/>
                        </a:cubicBezTo>
                        <a:cubicBezTo>
                          <a:pt x="30" y="0"/>
                          <a:pt x="22" y="4"/>
                          <a:pt x="16" y="11"/>
                        </a:cubicBezTo>
                        <a:cubicBezTo>
                          <a:pt x="8" y="20"/>
                          <a:pt x="8" y="20"/>
                          <a:pt x="8" y="20"/>
                        </a:cubicBezTo>
                        <a:cubicBezTo>
                          <a:pt x="3" y="25"/>
                          <a:pt x="0" y="33"/>
                          <a:pt x="0" y="40"/>
                        </a:cubicBezTo>
                        <a:cubicBezTo>
                          <a:pt x="0" y="79"/>
                          <a:pt x="0" y="79"/>
                          <a:pt x="0" y="79"/>
                        </a:cubicBezTo>
                        <a:cubicBezTo>
                          <a:pt x="0" y="85"/>
                          <a:pt x="2" y="91"/>
                          <a:pt x="6" y="97"/>
                        </a:cubicBezTo>
                        <a:cubicBezTo>
                          <a:pt x="37" y="141"/>
                          <a:pt x="37" y="141"/>
                          <a:pt x="37" y="141"/>
                        </a:cubicBezTo>
                        <a:cubicBezTo>
                          <a:pt x="43" y="149"/>
                          <a:pt x="52" y="154"/>
                          <a:pt x="62" y="154"/>
                        </a:cubicBezTo>
                        <a:cubicBezTo>
                          <a:pt x="65" y="154"/>
                          <a:pt x="65" y="154"/>
                          <a:pt x="65" y="154"/>
                        </a:cubicBezTo>
                        <a:cubicBezTo>
                          <a:pt x="68" y="154"/>
                          <a:pt x="68" y="154"/>
                          <a:pt x="68" y="154"/>
                        </a:cubicBezTo>
                        <a:cubicBezTo>
                          <a:pt x="78" y="154"/>
                          <a:pt x="87" y="149"/>
                          <a:pt x="93" y="141"/>
                        </a:cubicBezTo>
                        <a:cubicBezTo>
                          <a:pt x="124" y="97"/>
                          <a:pt x="124" y="97"/>
                          <a:pt x="124" y="97"/>
                        </a:cubicBezTo>
                        <a:cubicBezTo>
                          <a:pt x="128" y="91"/>
                          <a:pt x="130" y="85"/>
                          <a:pt x="130" y="79"/>
                        </a:cubicBezTo>
                        <a:cubicBezTo>
                          <a:pt x="130" y="40"/>
                          <a:pt x="130" y="40"/>
                          <a:pt x="130" y="40"/>
                        </a:cubicBezTo>
                        <a:cubicBezTo>
                          <a:pt x="130" y="33"/>
                          <a:pt x="127" y="25"/>
                          <a:pt x="122" y="20"/>
                        </a:cubicBezTo>
                        <a:lnTo>
                          <a:pt x="114" y="11"/>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grpSp>
            <p:grpSp>
              <p:nvGrpSpPr>
                <p:cNvPr id="270" name="Group 269">
                  <a:extLst>
                    <a:ext uri="{FF2B5EF4-FFF2-40B4-BE49-F238E27FC236}">
                      <a16:creationId xmlns:a16="http://schemas.microsoft.com/office/drawing/2014/main" id="{0982A045-E3A7-4F26-A73B-C599DF4573CF}"/>
                    </a:ext>
                  </a:extLst>
                </p:cNvPr>
                <p:cNvGrpSpPr/>
                <p:nvPr/>
              </p:nvGrpSpPr>
              <p:grpSpPr>
                <a:xfrm>
                  <a:off x="9610110" y="1366348"/>
                  <a:ext cx="1594783" cy="1254516"/>
                  <a:chOff x="4501217" y="2328648"/>
                  <a:chExt cx="736600" cy="579437"/>
                </a:xfrm>
                <a:grpFill/>
              </p:grpSpPr>
              <p:sp>
                <p:nvSpPr>
                  <p:cNvPr id="274" name="Rectangle 105">
                    <a:extLst>
                      <a:ext uri="{FF2B5EF4-FFF2-40B4-BE49-F238E27FC236}">
                        <a16:creationId xmlns:a16="http://schemas.microsoft.com/office/drawing/2014/main" id="{AE5AA55D-83C3-4BF0-89F4-86416EC463B1}"/>
                      </a:ext>
                    </a:extLst>
                  </p:cNvPr>
                  <p:cNvSpPr>
                    <a:spLocks noChangeArrowheads="1"/>
                  </p:cNvSpPr>
                  <p:nvPr/>
                </p:nvSpPr>
                <p:spPr bwMode="auto">
                  <a:xfrm>
                    <a:off x="4501217" y="2411198"/>
                    <a:ext cx="736600" cy="241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75" name="Rectangle 106">
                    <a:extLst>
                      <a:ext uri="{FF2B5EF4-FFF2-40B4-BE49-F238E27FC236}">
                        <a16:creationId xmlns:a16="http://schemas.microsoft.com/office/drawing/2014/main" id="{0BA4F1F9-A60F-4269-BE77-626D29D62135}"/>
                      </a:ext>
                    </a:extLst>
                  </p:cNvPr>
                  <p:cNvSpPr>
                    <a:spLocks noChangeArrowheads="1"/>
                  </p:cNvSpPr>
                  <p:nvPr/>
                </p:nvSpPr>
                <p:spPr bwMode="auto">
                  <a:xfrm>
                    <a:off x="4772680" y="2328648"/>
                    <a:ext cx="187325"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76" name="Rectangle 123">
                    <a:extLst>
                      <a:ext uri="{FF2B5EF4-FFF2-40B4-BE49-F238E27FC236}">
                        <a16:creationId xmlns:a16="http://schemas.microsoft.com/office/drawing/2014/main" id="{6287C2E6-F979-4009-B1C7-74BA07D2068E}"/>
                      </a:ext>
                    </a:extLst>
                  </p:cNvPr>
                  <p:cNvSpPr>
                    <a:spLocks noChangeArrowheads="1"/>
                  </p:cNvSpPr>
                  <p:nvPr/>
                </p:nvSpPr>
                <p:spPr bwMode="auto">
                  <a:xfrm>
                    <a:off x="4501217" y="2665198"/>
                    <a:ext cx="736600" cy="2428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grpSp>
            <p:grpSp>
              <p:nvGrpSpPr>
                <p:cNvPr id="271" name="Group 270">
                  <a:extLst>
                    <a:ext uri="{FF2B5EF4-FFF2-40B4-BE49-F238E27FC236}">
                      <a16:creationId xmlns:a16="http://schemas.microsoft.com/office/drawing/2014/main" id="{6FB155C2-BD43-4F6A-B117-845EE1E07239}"/>
                    </a:ext>
                  </a:extLst>
                </p:cNvPr>
                <p:cNvGrpSpPr/>
                <p:nvPr/>
              </p:nvGrpSpPr>
              <p:grpSpPr>
                <a:xfrm>
                  <a:off x="9604638" y="1187749"/>
                  <a:ext cx="1584213" cy="352460"/>
                  <a:chOff x="9590893" y="872582"/>
                  <a:chExt cx="1584213" cy="352460"/>
                </a:xfrm>
                <a:grpFill/>
              </p:grpSpPr>
              <p:cxnSp>
                <p:nvCxnSpPr>
                  <p:cNvPr id="272" name="Straight Connector 271">
                    <a:extLst>
                      <a:ext uri="{FF2B5EF4-FFF2-40B4-BE49-F238E27FC236}">
                        <a16:creationId xmlns:a16="http://schemas.microsoft.com/office/drawing/2014/main" id="{F777CD27-112E-4DDB-89EC-FF68459BD768}"/>
                      </a:ext>
                    </a:extLst>
                  </p:cNvPr>
                  <p:cNvCxnSpPr>
                    <a:cxnSpLocks/>
                    <a:stCxn id="278" idx="3"/>
                  </p:cNvCxnSpPr>
                  <p:nvPr/>
                </p:nvCxnSpPr>
                <p:spPr>
                  <a:xfrm flipH="1">
                    <a:off x="9590893" y="872582"/>
                    <a:ext cx="767126" cy="352460"/>
                  </a:xfrm>
                  <a:prstGeom prst="line">
                    <a:avLst/>
                  </a:prstGeom>
                  <a:grpFill/>
                  <a:ln w="222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3" name="Straight Connector 272">
                    <a:extLst>
                      <a:ext uri="{FF2B5EF4-FFF2-40B4-BE49-F238E27FC236}">
                        <a16:creationId xmlns:a16="http://schemas.microsoft.com/office/drawing/2014/main" id="{3832C1BE-8B71-4447-950C-60ADEBBAF196}"/>
                      </a:ext>
                    </a:extLst>
                  </p:cNvPr>
                  <p:cNvCxnSpPr>
                    <a:cxnSpLocks/>
                    <a:stCxn id="278" idx="3"/>
                  </p:cNvCxnSpPr>
                  <p:nvPr/>
                </p:nvCxnSpPr>
                <p:spPr>
                  <a:xfrm>
                    <a:off x="10358019" y="872582"/>
                    <a:ext cx="817087" cy="352460"/>
                  </a:xfrm>
                  <a:prstGeom prst="line">
                    <a:avLst/>
                  </a:prstGeom>
                  <a:grpFill/>
                  <a:ln w="222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grpSp>
        <p:grpSp>
          <p:nvGrpSpPr>
            <p:cNvPr id="280" name="Group 279">
              <a:extLst>
                <a:ext uri="{FF2B5EF4-FFF2-40B4-BE49-F238E27FC236}">
                  <a16:creationId xmlns:a16="http://schemas.microsoft.com/office/drawing/2014/main" id="{28124F9E-5D26-426C-996C-DFDE4EE25C3C}"/>
                </a:ext>
              </a:extLst>
            </p:cNvPr>
            <p:cNvGrpSpPr/>
            <p:nvPr/>
          </p:nvGrpSpPr>
          <p:grpSpPr>
            <a:xfrm flipH="1">
              <a:off x="1882954" y="3078705"/>
              <a:ext cx="1497075" cy="909119"/>
              <a:chOff x="3172436" y="1508641"/>
              <a:chExt cx="6382903" cy="3876105"/>
            </a:xfrm>
            <a:solidFill>
              <a:srgbClr val="0070C0"/>
            </a:solidFill>
          </p:grpSpPr>
          <p:sp>
            <p:nvSpPr>
              <p:cNvPr id="281" name="Freeform: Shape 280">
                <a:extLst>
                  <a:ext uri="{FF2B5EF4-FFF2-40B4-BE49-F238E27FC236}">
                    <a16:creationId xmlns:a16="http://schemas.microsoft.com/office/drawing/2014/main" id="{390A229D-4C53-47D1-8FA1-9148A232A384}"/>
                  </a:ext>
                </a:extLst>
              </p:cNvPr>
              <p:cNvSpPr/>
              <p:nvPr/>
            </p:nvSpPr>
            <p:spPr>
              <a:xfrm>
                <a:off x="3776568" y="1677320"/>
                <a:ext cx="1038032" cy="330283"/>
              </a:xfrm>
              <a:custGeom>
                <a:avLst/>
                <a:gdLst>
                  <a:gd name="connsiteX0" fmla="*/ 418624 w 419100"/>
                  <a:gd name="connsiteY0" fmla="*/ 112871 h 133350"/>
                  <a:gd name="connsiteX1" fmla="*/ 412909 w 419100"/>
                  <a:gd name="connsiteY1" fmla="*/ 132874 h 133350"/>
                  <a:gd name="connsiteX2" fmla="*/ 7144 w 419100"/>
                  <a:gd name="connsiteY2" fmla="*/ 26194 h 133350"/>
                  <a:gd name="connsiteX3" fmla="*/ 11906 w 419100"/>
                  <a:gd name="connsiteY3" fmla="*/ 7144 h 133350"/>
                </a:gdLst>
                <a:ahLst/>
                <a:cxnLst>
                  <a:cxn ang="0">
                    <a:pos x="connsiteX0" y="connsiteY0"/>
                  </a:cxn>
                  <a:cxn ang="0">
                    <a:pos x="connsiteX1" y="connsiteY1"/>
                  </a:cxn>
                  <a:cxn ang="0">
                    <a:pos x="connsiteX2" y="connsiteY2"/>
                  </a:cxn>
                  <a:cxn ang="0">
                    <a:pos x="connsiteX3" y="connsiteY3"/>
                  </a:cxn>
                </a:cxnLst>
                <a:rect l="l" t="t" r="r" b="b"/>
                <a:pathLst>
                  <a:path w="419100" h="133350">
                    <a:moveTo>
                      <a:pt x="418624" y="112871"/>
                    </a:moveTo>
                    <a:lnTo>
                      <a:pt x="412909" y="132874"/>
                    </a:lnTo>
                    <a:lnTo>
                      <a:pt x="7144" y="26194"/>
                    </a:lnTo>
                    <a:lnTo>
                      <a:pt x="11906" y="7144"/>
                    </a:lnTo>
                    <a:close/>
                  </a:path>
                </a:pathLst>
              </a:custGeom>
              <a:grpFill/>
              <a:ln w="9525" cap="flat">
                <a:noFill/>
                <a:prstDash val="solid"/>
                <a:miter/>
              </a:ln>
            </p:spPr>
            <p:txBody>
              <a:bodyPr rtlCol="0" anchor="ctr"/>
              <a:lstStyle/>
              <a:p>
                <a:endParaRPr lang="en-US" dirty="0">
                  <a:cs typeface="B Nazanin" panose="00000400000000000000" pitchFamily="2" charset="-78"/>
                </a:endParaRPr>
              </a:p>
            </p:txBody>
          </p:sp>
          <p:sp>
            <p:nvSpPr>
              <p:cNvPr id="282" name="Freeform: Shape 281">
                <a:extLst>
                  <a:ext uri="{FF2B5EF4-FFF2-40B4-BE49-F238E27FC236}">
                    <a16:creationId xmlns:a16="http://schemas.microsoft.com/office/drawing/2014/main" id="{E2C63BA6-5F74-4F27-8D67-4D4C1185F51A}"/>
                  </a:ext>
                </a:extLst>
              </p:cNvPr>
              <p:cNvSpPr/>
              <p:nvPr/>
            </p:nvSpPr>
            <p:spPr>
              <a:xfrm>
                <a:off x="4702640" y="1879641"/>
                <a:ext cx="589791" cy="283100"/>
              </a:xfrm>
              <a:custGeom>
                <a:avLst/>
                <a:gdLst>
                  <a:gd name="connsiteX0" fmla="*/ 8735 w 238125"/>
                  <a:gd name="connsiteY0" fmla="*/ 58457 h 114300"/>
                  <a:gd name="connsiteX1" fmla="*/ 21902 w 238125"/>
                  <a:gd name="connsiteY1" fmla="*/ 8735 h 114300"/>
                  <a:gd name="connsiteX2" fmla="*/ 233682 w 238125"/>
                  <a:gd name="connsiteY2" fmla="*/ 64818 h 114300"/>
                  <a:gd name="connsiteX3" fmla="*/ 220514 w 238125"/>
                  <a:gd name="connsiteY3" fmla="*/ 114540 h 114300"/>
                </a:gdLst>
                <a:ahLst/>
                <a:cxnLst>
                  <a:cxn ang="0">
                    <a:pos x="connsiteX0" y="connsiteY0"/>
                  </a:cxn>
                  <a:cxn ang="0">
                    <a:pos x="connsiteX1" y="connsiteY1"/>
                  </a:cxn>
                  <a:cxn ang="0">
                    <a:pos x="connsiteX2" y="connsiteY2"/>
                  </a:cxn>
                  <a:cxn ang="0">
                    <a:pos x="connsiteX3" y="connsiteY3"/>
                  </a:cxn>
                </a:cxnLst>
                <a:rect l="l" t="t" r="r" b="b"/>
                <a:pathLst>
                  <a:path w="238125" h="114300">
                    <a:moveTo>
                      <a:pt x="8735" y="58457"/>
                    </a:moveTo>
                    <a:lnTo>
                      <a:pt x="21902" y="8735"/>
                    </a:lnTo>
                    <a:lnTo>
                      <a:pt x="233682" y="64818"/>
                    </a:lnTo>
                    <a:lnTo>
                      <a:pt x="220514" y="114540"/>
                    </a:lnTo>
                    <a:close/>
                  </a:path>
                </a:pathLst>
              </a:custGeom>
              <a:grpFill/>
              <a:ln w="9525" cap="flat">
                <a:noFill/>
                <a:prstDash val="solid"/>
                <a:miter/>
              </a:ln>
            </p:spPr>
            <p:txBody>
              <a:bodyPr rtlCol="0" anchor="ctr"/>
              <a:lstStyle/>
              <a:p>
                <a:endParaRPr lang="en-US" dirty="0">
                  <a:cs typeface="B Nazanin" panose="00000400000000000000" pitchFamily="2" charset="-78"/>
                </a:endParaRPr>
              </a:p>
            </p:txBody>
          </p:sp>
          <p:sp>
            <p:nvSpPr>
              <p:cNvPr id="283" name="Freeform: Shape 282">
                <a:extLst>
                  <a:ext uri="{FF2B5EF4-FFF2-40B4-BE49-F238E27FC236}">
                    <a16:creationId xmlns:a16="http://schemas.microsoft.com/office/drawing/2014/main" id="{462E13E1-5741-4D78-95BA-8AD0196B7463}"/>
                  </a:ext>
                </a:extLst>
              </p:cNvPr>
              <p:cNvSpPr/>
              <p:nvPr/>
            </p:nvSpPr>
            <p:spPr>
              <a:xfrm>
                <a:off x="3557164" y="3463208"/>
                <a:ext cx="212325" cy="1061624"/>
              </a:xfrm>
              <a:custGeom>
                <a:avLst/>
                <a:gdLst>
                  <a:gd name="connsiteX0" fmla="*/ 7144 w 85725"/>
                  <a:gd name="connsiteY0" fmla="*/ 9049 h 428625"/>
                  <a:gd name="connsiteX1" fmla="*/ 27146 w 85725"/>
                  <a:gd name="connsiteY1" fmla="*/ 7144 h 428625"/>
                  <a:gd name="connsiteX2" fmla="*/ 79534 w 85725"/>
                  <a:gd name="connsiteY2" fmla="*/ 423386 h 428625"/>
                  <a:gd name="connsiteX3" fmla="*/ 59531 w 85725"/>
                  <a:gd name="connsiteY3" fmla="*/ 426244 h 428625"/>
                </a:gdLst>
                <a:ahLst/>
                <a:cxnLst>
                  <a:cxn ang="0">
                    <a:pos x="connsiteX0" y="connsiteY0"/>
                  </a:cxn>
                  <a:cxn ang="0">
                    <a:pos x="connsiteX1" y="connsiteY1"/>
                  </a:cxn>
                  <a:cxn ang="0">
                    <a:pos x="connsiteX2" y="connsiteY2"/>
                  </a:cxn>
                  <a:cxn ang="0">
                    <a:pos x="connsiteX3" y="connsiteY3"/>
                  </a:cxn>
                </a:cxnLst>
                <a:rect l="l" t="t" r="r" b="b"/>
                <a:pathLst>
                  <a:path w="85725" h="428625">
                    <a:moveTo>
                      <a:pt x="7144" y="9049"/>
                    </a:moveTo>
                    <a:lnTo>
                      <a:pt x="27146" y="7144"/>
                    </a:lnTo>
                    <a:lnTo>
                      <a:pt x="79534" y="423386"/>
                    </a:lnTo>
                    <a:lnTo>
                      <a:pt x="59531" y="426244"/>
                    </a:lnTo>
                    <a:close/>
                  </a:path>
                </a:pathLst>
              </a:custGeom>
              <a:grpFill/>
              <a:ln w="9525" cap="flat">
                <a:noFill/>
                <a:prstDash val="solid"/>
                <a:miter/>
              </a:ln>
            </p:spPr>
            <p:txBody>
              <a:bodyPr rtlCol="0" anchor="ctr"/>
              <a:lstStyle/>
              <a:p>
                <a:endParaRPr lang="en-US" dirty="0">
                  <a:cs typeface="B Nazanin" panose="00000400000000000000" pitchFamily="2" charset="-78"/>
                </a:endParaRPr>
              </a:p>
            </p:txBody>
          </p:sp>
          <p:sp>
            <p:nvSpPr>
              <p:cNvPr id="284" name="Freeform: Shape 283">
                <a:extLst>
                  <a:ext uri="{FF2B5EF4-FFF2-40B4-BE49-F238E27FC236}">
                    <a16:creationId xmlns:a16="http://schemas.microsoft.com/office/drawing/2014/main" id="{AD163F7A-1932-4E97-BE40-14A5028F566D}"/>
                  </a:ext>
                </a:extLst>
              </p:cNvPr>
              <p:cNvSpPr/>
              <p:nvPr/>
            </p:nvSpPr>
            <p:spPr>
              <a:xfrm>
                <a:off x="3459365" y="2983799"/>
                <a:ext cx="212325" cy="589791"/>
              </a:xfrm>
              <a:custGeom>
                <a:avLst/>
                <a:gdLst>
                  <a:gd name="connsiteX0" fmla="*/ 7950 w 85725"/>
                  <a:gd name="connsiteY0" fmla="*/ 14122 h 238125"/>
                  <a:gd name="connsiteX1" fmla="*/ 59014 w 85725"/>
                  <a:gd name="connsiteY1" fmla="*/ 7950 h 238125"/>
                  <a:gd name="connsiteX2" fmla="*/ 85303 w 85725"/>
                  <a:gd name="connsiteY2" fmla="*/ 225447 h 238125"/>
                  <a:gd name="connsiteX3" fmla="*/ 34239 w 85725"/>
                  <a:gd name="connsiteY3" fmla="*/ 231619 h 238125"/>
                </a:gdLst>
                <a:ahLst/>
                <a:cxnLst>
                  <a:cxn ang="0">
                    <a:pos x="connsiteX0" y="connsiteY0"/>
                  </a:cxn>
                  <a:cxn ang="0">
                    <a:pos x="connsiteX1" y="connsiteY1"/>
                  </a:cxn>
                  <a:cxn ang="0">
                    <a:pos x="connsiteX2" y="connsiteY2"/>
                  </a:cxn>
                  <a:cxn ang="0">
                    <a:pos x="connsiteX3" y="connsiteY3"/>
                  </a:cxn>
                </a:cxnLst>
                <a:rect l="l" t="t" r="r" b="b"/>
                <a:pathLst>
                  <a:path w="85725" h="238125">
                    <a:moveTo>
                      <a:pt x="7950" y="14122"/>
                    </a:moveTo>
                    <a:lnTo>
                      <a:pt x="59014" y="7950"/>
                    </a:lnTo>
                    <a:lnTo>
                      <a:pt x="85303" y="225447"/>
                    </a:lnTo>
                    <a:lnTo>
                      <a:pt x="34239" y="231619"/>
                    </a:lnTo>
                    <a:close/>
                  </a:path>
                </a:pathLst>
              </a:custGeom>
              <a:grpFill/>
              <a:ln w="9525" cap="flat">
                <a:noFill/>
                <a:prstDash val="solid"/>
                <a:miter/>
              </a:ln>
            </p:spPr>
            <p:txBody>
              <a:bodyPr rtlCol="0" anchor="ctr"/>
              <a:lstStyle/>
              <a:p>
                <a:endParaRPr lang="en-US" dirty="0">
                  <a:cs typeface="B Nazanin" panose="00000400000000000000" pitchFamily="2" charset="-78"/>
                </a:endParaRPr>
              </a:p>
            </p:txBody>
          </p:sp>
          <p:sp>
            <p:nvSpPr>
              <p:cNvPr id="285" name="Freeform: Shape 284">
                <a:extLst>
                  <a:ext uri="{FF2B5EF4-FFF2-40B4-BE49-F238E27FC236}">
                    <a16:creationId xmlns:a16="http://schemas.microsoft.com/office/drawing/2014/main" id="{3D29ADDC-9CBC-42C6-A20E-B503275ADC97}"/>
                  </a:ext>
                </a:extLst>
              </p:cNvPr>
              <p:cNvSpPr/>
              <p:nvPr/>
            </p:nvSpPr>
            <p:spPr>
              <a:xfrm>
                <a:off x="3817854" y="1947446"/>
                <a:ext cx="2838073" cy="1903844"/>
              </a:xfrm>
              <a:custGeom>
                <a:avLst/>
                <a:gdLst>
                  <a:gd name="connsiteX0" fmla="*/ 2098335 w 2838073"/>
                  <a:gd name="connsiteY0" fmla="*/ 397944 h 1903844"/>
                  <a:gd name="connsiteX1" fmla="*/ 1982738 w 2838073"/>
                  <a:gd name="connsiteY1" fmla="*/ 513542 h 1903844"/>
                  <a:gd name="connsiteX2" fmla="*/ 2098335 w 2838073"/>
                  <a:gd name="connsiteY2" fmla="*/ 629143 h 1903844"/>
                  <a:gd name="connsiteX3" fmla="*/ 2213936 w 2838073"/>
                  <a:gd name="connsiteY3" fmla="*/ 513542 h 1903844"/>
                  <a:gd name="connsiteX4" fmla="*/ 2098335 w 2838073"/>
                  <a:gd name="connsiteY4" fmla="*/ 397944 h 1903844"/>
                  <a:gd name="connsiteX5" fmla="*/ 0 w 2838073"/>
                  <a:gd name="connsiteY5" fmla="*/ 0 h 1903844"/>
                  <a:gd name="connsiteX6" fmla="*/ 2087859 w 2838073"/>
                  <a:gd name="connsiteY6" fmla="*/ 143908 h 1903844"/>
                  <a:gd name="connsiteX7" fmla="*/ 2448812 w 2838073"/>
                  <a:gd name="connsiteY7" fmla="*/ 398698 h 1903844"/>
                  <a:gd name="connsiteX8" fmla="*/ 2838073 w 2838073"/>
                  <a:gd name="connsiteY8" fmla="*/ 1285743 h 1903844"/>
                  <a:gd name="connsiteX9" fmla="*/ 2566771 w 2838073"/>
                  <a:gd name="connsiteY9" fmla="*/ 1903844 h 1903844"/>
                  <a:gd name="connsiteX10" fmla="*/ 2005290 w 2838073"/>
                  <a:gd name="connsiteY10" fmla="*/ 884686 h 1903844"/>
                  <a:gd name="connsiteX11" fmla="*/ 1745782 w 2838073"/>
                  <a:gd name="connsiteY11" fmla="*/ 677079 h 1903844"/>
                  <a:gd name="connsiteX12" fmla="*/ 0 w 2838073"/>
                  <a:gd name="connsiteY12" fmla="*/ 174579 h 190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38073" h="1903844">
                    <a:moveTo>
                      <a:pt x="2098335" y="397944"/>
                    </a:moveTo>
                    <a:cubicBezTo>
                      <a:pt x="2034639" y="397944"/>
                      <a:pt x="1982738" y="449846"/>
                      <a:pt x="1982738" y="513542"/>
                    </a:cubicBezTo>
                    <a:cubicBezTo>
                      <a:pt x="1982738" y="577241"/>
                      <a:pt x="2034639" y="629143"/>
                      <a:pt x="2098335" y="629143"/>
                    </a:cubicBezTo>
                    <a:cubicBezTo>
                      <a:pt x="2162034" y="629143"/>
                      <a:pt x="2213936" y="577241"/>
                      <a:pt x="2213936" y="513542"/>
                    </a:cubicBezTo>
                    <a:cubicBezTo>
                      <a:pt x="2213936" y="449846"/>
                      <a:pt x="2162034" y="400302"/>
                      <a:pt x="2098335" y="397944"/>
                    </a:cubicBezTo>
                    <a:close/>
                    <a:moveTo>
                      <a:pt x="0" y="0"/>
                    </a:moveTo>
                    <a:lnTo>
                      <a:pt x="2087859" y="143908"/>
                    </a:lnTo>
                    <a:cubicBezTo>
                      <a:pt x="2229409" y="153345"/>
                      <a:pt x="2392192" y="268945"/>
                      <a:pt x="2448812" y="398698"/>
                    </a:cubicBezTo>
                    <a:lnTo>
                      <a:pt x="2838073" y="1285743"/>
                    </a:lnTo>
                    <a:lnTo>
                      <a:pt x="2566771" y="1903844"/>
                    </a:lnTo>
                    <a:lnTo>
                      <a:pt x="2005290" y="884686"/>
                    </a:lnTo>
                    <a:cubicBezTo>
                      <a:pt x="1958106" y="797398"/>
                      <a:pt x="1840148" y="705389"/>
                      <a:pt x="1745782" y="677079"/>
                    </a:cubicBezTo>
                    <a:lnTo>
                      <a:pt x="0" y="174579"/>
                    </a:lnTo>
                    <a:close/>
                  </a:path>
                </a:pathLst>
              </a:custGeom>
              <a:grpFill/>
              <a:ln w="9525" cap="flat">
                <a:noFill/>
                <a:prstDash val="solid"/>
                <a:miter/>
              </a:ln>
            </p:spPr>
            <p:txBody>
              <a:bodyPr rtlCol="0" anchor="ctr"/>
              <a:lstStyle/>
              <a:p>
                <a:endParaRPr lang="en-US" dirty="0">
                  <a:cs typeface="B Nazanin" panose="00000400000000000000" pitchFamily="2" charset="-78"/>
                </a:endParaRPr>
              </a:p>
            </p:txBody>
          </p:sp>
          <p:sp>
            <p:nvSpPr>
              <p:cNvPr id="286" name="Freeform: Shape 285">
                <a:extLst>
                  <a:ext uri="{FF2B5EF4-FFF2-40B4-BE49-F238E27FC236}">
                    <a16:creationId xmlns:a16="http://schemas.microsoft.com/office/drawing/2014/main" id="{0FD4D555-B877-42BB-AEB7-D7FEFC7720A8}"/>
                  </a:ext>
                </a:extLst>
              </p:cNvPr>
              <p:cNvSpPr/>
              <p:nvPr/>
            </p:nvSpPr>
            <p:spPr>
              <a:xfrm>
                <a:off x="6324465" y="2859263"/>
                <a:ext cx="3066913" cy="1439090"/>
              </a:xfrm>
              <a:custGeom>
                <a:avLst/>
                <a:gdLst>
                  <a:gd name="connsiteX0" fmla="*/ 134779 w 1238250"/>
                  <a:gd name="connsiteY0" fmla="*/ 7144 h 581025"/>
                  <a:gd name="connsiteX1" fmla="*/ 89059 w 1238250"/>
                  <a:gd name="connsiteY1" fmla="*/ 41434 h 581025"/>
                  <a:gd name="connsiteX2" fmla="*/ 7144 w 1238250"/>
                  <a:gd name="connsiteY2" fmla="*/ 305276 h 581025"/>
                  <a:gd name="connsiteX3" fmla="*/ 7144 w 1238250"/>
                  <a:gd name="connsiteY3" fmla="*/ 568166 h 581025"/>
                  <a:gd name="connsiteX4" fmla="*/ 7144 w 1238250"/>
                  <a:gd name="connsiteY4" fmla="*/ 571976 h 581025"/>
                  <a:gd name="connsiteX5" fmla="*/ 42386 w 1238250"/>
                  <a:gd name="connsiteY5" fmla="*/ 575786 h 581025"/>
                  <a:gd name="connsiteX6" fmla="*/ 1202531 w 1238250"/>
                  <a:gd name="connsiteY6" fmla="*/ 575786 h 581025"/>
                  <a:gd name="connsiteX7" fmla="*/ 1237774 w 1238250"/>
                  <a:gd name="connsiteY7" fmla="*/ 540544 h 581025"/>
                  <a:gd name="connsiteX8" fmla="*/ 1237774 w 1238250"/>
                  <a:gd name="connsiteY8" fmla="*/ 340519 h 581025"/>
                  <a:gd name="connsiteX9" fmla="*/ 1202531 w 1238250"/>
                  <a:gd name="connsiteY9" fmla="*/ 305276 h 581025"/>
                  <a:gd name="connsiteX10" fmla="*/ 585311 w 1238250"/>
                  <a:gd name="connsiteY10" fmla="*/ 305276 h 581025"/>
                  <a:gd name="connsiteX11" fmla="*/ 464344 w 1238250"/>
                  <a:gd name="connsiteY11" fmla="*/ 39529 h 581025"/>
                  <a:gd name="connsiteX12" fmla="*/ 413861 w 1238250"/>
                  <a:gd name="connsiteY12" fmla="*/ 7144 h 581025"/>
                  <a:gd name="connsiteX13" fmla="*/ 134779 w 1238250"/>
                  <a:gd name="connsiteY13" fmla="*/ 7144 h 58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8250" h="581025">
                    <a:moveTo>
                      <a:pt x="134779" y="7144"/>
                    </a:moveTo>
                    <a:cubicBezTo>
                      <a:pt x="114776" y="7144"/>
                      <a:pt x="94774" y="22384"/>
                      <a:pt x="89059" y="41434"/>
                    </a:cubicBezTo>
                    <a:lnTo>
                      <a:pt x="7144" y="305276"/>
                    </a:lnTo>
                    <a:lnTo>
                      <a:pt x="7144" y="568166"/>
                    </a:lnTo>
                    <a:cubicBezTo>
                      <a:pt x="7144" y="568166"/>
                      <a:pt x="7144" y="570071"/>
                      <a:pt x="7144" y="571976"/>
                    </a:cubicBezTo>
                    <a:cubicBezTo>
                      <a:pt x="7144" y="573881"/>
                      <a:pt x="23336" y="575786"/>
                      <a:pt x="42386" y="575786"/>
                    </a:cubicBezTo>
                    <a:lnTo>
                      <a:pt x="1202531" y="575786"/>
                    </a:lnTo>
                    <a:cubicBezTo>
                      <a:pt x="1222534" y="575786"/>
                      <a:pt x="1237774" y="559594"/>
                      <a:pt x="1237774" y="540544"/>
                    </a:cubicBezTo>
                    <a:lnTo>
                      <a:pt x="1237774" y="340519"/>
                    </a:lnTo>
                    <a:cubicBezTo>
                      <a:pt x="1237774" y="320516"/>
                      <a:pt x="1221581" y="305276"/>
                      <a:pt x="1202531" y="305276"/>
                    </a:cubicBezTo>
                    <a:lnTo>
                      <a:pt x="585311" y="305276"/>
                    </a:lnTo>
                    <a:lnTo>
                      <a:pt x="464344" y="39529"/>
                    </a:lnTo>
                    <a:cubicBezTo>
                      <a:pt x="455771" y="21431"/>
                      <a:pt x="433864" y="7144"/>
                      <a:pt x="413861" y="7144"/>
                    </a:cubicBezTo>
                    <a:lnTo>
                      <a:pt x="134779" y="7144"/>
                    </a:lnTo>
                    <a:close/>
                  </a:path>
                </a:pathLst>
              </a:custGeom>
              <a:grpFill/>
              <a:ln w="9525" cap="flat">
                <a:noFill/>
                <a:prstDash val="solid"/>
                <a:miter/>
              </a:ln>
            </p:spPr>
            <p:txBody>
              <a:bodyPr rtlCol="0" anchor="ctr"/>
              <a:lstStyle/>
              <a:p>
                <a:endParaRPr lang="en-US" dirty="0">
                  <a:cs typeface="B Nazanin" panose="00000400000000000000" pitchFamily="2" charset="-78"/>
                </a:endParaRPr>
              </a:p>
            </p:txBody>
          </p:sp>
          <p:sp>
            <p:nvSpPr>
              <p:cNvPr id="287" name="Freeform: Shape 286">
                <a:extLst>
                  <a:ext uri="{FF2B5EF4-FFF2-40B4-BE49-F238E27FC236}">
                    <a16:creationId xmlns:a16="http://schemas.microsoft.com/office/drawing/2014/main" id="{E72E8DD5-180D-4906-8B80-33A4FFC2B267}"/>
                  </a:ext>
                </a:extLst>
              </p:cNvPr>
              <p:cNvSpPr/>
              <p:nvPr/>
            </p:nvSpPr>
            <p:spPr>
              <a:xfrm>
                <a:off x="3172436" y="1508641"/>
                <a:ext cx="803481" cy="3258005"/>
              </a:xfrm>
              <a:custGeom>
                <a:avLst/>
                <a:gdLst>
                  <a:gd name="connsiteX0" fmla="*/ 470301 w 803481"/>
                  <a:gd name="connsiteY0" fmla="*/ 472174 h 3258005"/>
                  <a:gd name="connsiteX1" fmla="*/ 392449 w 803481"/>
                  <a:gd name="connsiteY1" fmla="*/ 550026 h 3258005"/>
                  <a:gd name="connsiteX2" fmla="*/ 470301 w 803481"/>
                  <a:gd name="connsiteY2" fmla="*/ 627879 h 3258005"/>
                  <a:gd name="connsiteX3" fmla="*/ 548154 w 803481"/>
                  <a:gd name="connsiteY3" fmla="*/ 550026 h 3258005"/>
                  <a:gd name="connsiteX4" fmla="*/ 470301 w 803481"/>
                  <a:gd name="connsiteY4" fmla="*/ 472174 h 3258005"/>
                  <a:gd name="connsiteX5" fmla="*/ 628902 w 803481"/>
                  <a:gd name="connsiteY5" fmla="*/ 0 h 3258005"/>
                  <a:gd name="connsiteX6" fmla="*/ 716192 w 803481"/>
                  <a:gd name="connsiteY6" fmla="*/ 894123 h 3258005"/>
                  <a:gd name="connsiteX7" fmla="*/ 230204 w 803481"/>
                  <a:gd name="connsiteY7" fmla="*/ 2507791 h 3258005"/>
                  <a:gd name="connsiteX8" fmla="*/ 211186 w 803481"/>
                  <a:gd name="connsiteY8" fmla="*/ 2523639 h 3258005"/>
                  <a:gd name="connsiteX9" fmla="*/ 619466 w 803481"/>
                  <a:gd name="connsiteY9" fmla="*/ 2446452 h 3258005"/>
                  <a:gd name="connsiteX10" fmla="*/ 803481 w 803481"/>
                  <a:gd name="connsiteY10" fmla="*/ 3258005 h 3258005"/>
                  <a:gd name="connsiteX11" fmla="*/ 225484 w 803481"/>
                  <a:gd name="connsiteY11" fmla="*/ 3203743 h 3258005"/>
                  <a:gd name="connsiteX12" fmla="*/ 36751 w 803481"/>
                  <a:gd name="connsiteY12" fmla="*/ 3019728 h 3258005"/>
                  <a:gd name="connsiteX13" fmla="*/ 1365 w 803481"/>
                  <a:gd name="connsiteY13" fmla="*/ 2734270 h 3258005"/>
                  <a:gd name="connsiteX14" fmla="*/ 145273 w 803481"/>
                  <a:gd name="connsiteY14" fmla="*/ 2536101 h 3258005"/>
                  <a:gd name="connsiteX15" fmla="*/ 173584 w 803481"/>
                  <a:gd name="connsiteY15" fmla="*/ 2530748 h 3258005"/>
                  <a:gd name="connsiteX16" fmla="*/ 173584 w 803481"/>
                  <a:gd name="connsiteY16" fmla="*/ 587431 h 3258005"/>
                  <a:gd name="connsiteX17" fmla="*/ 308055 w 803481"/>
                  <a:gd name="connsiteY17" fmla="*/ 502501 h 3258005"/>
                  <a:gd name="connsiteX18" fmla="*/ 284464 w 803481"/>
                  <a:gd name="connsiteY18" fmla="*/ 240635 h 325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03481" h="3258005">
                    <a:moveTo>
                      <a:pt x="470301" y="472174"/>
                    </a:moveTo>
                    <a:cubicBezTo>
                      <a:pt x="427836" y="472174"/>
                      <a:pt x="392449" y="505203"/>
                      <a:pt x="392449" y="550026"/>
                    </a:cubicBezTo>
                    <a:cubicBezTo>
                      <a:pt x="392449" y="592491"/>
                      <a:pt x="427836" y="627879"/>
                      <a:pt x="470301" y="627879"/>
                    </a:cubicBezTo>
                    <a:cubicBezTo>
                      <a:pt x="512766" y="627879"/>
                      <a:pt x="548154" y="592491"/>
                      <a:pt x="548154" y="550026"/>
                    </a:cubicBezTo>
                    <a:cubicBezTo>
                      <a:pt x="548154" y="507561"/>
                      <a:pt x="512766" y="472174"/>
                      <a:pt x="470301" y="472174"/>
                    </a:cubicBezTo>
                    <a:close/>
                    <a:moveTo>
                      <a:pt x="628902" y="0"/>
                    </a:moveTo>
                    <a:lnTo>
                      <a:pt x="716192" y="894123"/>
                    </a:lnTo>
                    <a:lnTo>
                      <a:pt x="230204" y="2507791"/>
                    </a:lnTo>
                    <a:lnTo>
                      <a:pt x="211186" y="2523639"/>
                    </a:lnTo>
                    <a:lnTo>
                      <a:pt x="619466" y="2446452"/>
                    </a:lnTo>
                    <a:lnTo>
                      <a:pt x="803481" y="3258005"/>
                    </a:lnTo>
                    <a:lnTo>
                      <a:pt x="225484" y="3203743"/>
                    </a:lnTo>
                    <a:cubicBezTo>
                      <a:pt x="133478" y="3194306"/>
                      <a:pt x="48548" y="3111736"/>
                      <a:pt x="36751" y="3019728"/>
                    </a:cubicBezTo>
                    <a:lnTo>
                      <a:pt x="1365" y="2734270"/>
                    </a:lnTo>
                    <a:cubicBezTo>
                      <a:pt x="-10432" y="2642262"/>
                      <a:pt x="55624" y="2554974"/>
                      <a:pt x="145273" y="2536101"/>
                    </a:cubicBezTo>
                    <a:lnTo>
                      <a:pt x="173584" y="2530748"/>
                    </a:lnTo>
                    <a:lnTo>
                      <a:pt x="173584" y="587431"/>
                    </a:lnTo>
                    <a:lnTo>
                      <a:pt x="308055" y="502501"/>
                    </a:lnTo>
                    <a:lnTo>
                      <a:pt x="284464" y="240635"/>
                    </a:lnTo>
                    <a:close/>
                  </a:path>
                </a:pathLst>
              </a:custGeom>
              <a:grpFill/>
              <a:ln w="9525" cap="flat">
                <a:noFill/>
                <a:prstDash val="solid"/>
                <a:miter/>
              </a:ln>
            </p:spPr>
            <p:txBody>
              <a:bodyPr rtlCol="0" anchor="ctr"/>
              <a:lstStyle/>
              <a:p>
                <a:endParaRPr lang="en-US" dirty="0">
                  <a:cs typeface="B Nazanin" panose="00000400000000000000" pitchFamily="2" charset="-78"/>
                </a:endParaRPr>
              </a:p>
            </p:txBody>
          </p:sp>
          <p:sp>
            <p:nvSpPr>
              <p:cNvPr id="288" name="Freeform: Shape 287">
                <a:extLst>
                  <a:ext uri="{FF2B5EF4-FFF2-40B4-BE49-F238E27FC236}">
                    <a16:creationId xmlns:a16="http://schemas.microsoft.com/office/drawing/2014/main" id="{0AF81564-5F24-40ED-B673-1E43397C6603}"/>
                  </a:ext>
                </a:extLst>
              </p:cNvPr>
              <p:cNvSpPr/>
              <p:nvPr/>
            </p:nvSpPr>
            <p:spPr>
              <a:xfrm>
                <a:off x="3288219" y="3904259"/>
                <a:ext cx="188733" cy="188733"/>
              </a:xfrm>
              <a:custGeom>
                <a:avLst/>
                <a:gdLst>
                  <a:gd name="connsiteX0" fmla="*/ 70009 w 76200"/>
                  <a:gd name="connsiteY0" fmla="*/ 38621 h 76200"/>
                  <a:gd name="connsiteX1" fmla="*/ 38576 w 76200"/>
                  <a:gd name="connsiteY1" fmla="*/ 70054 h 76200"/>
                  <a:gd name="connsiteX2" fmla="*/ 7144 w 76200"/>
                  <a:gd name="connsiteY2" fmla="*/ 38621 h 76200"/>
                  <a:gd name="connsiteX3" fmla="*/ 38576 w 76200"/>
                  <a:gd name="connsiteY3" fmla="*/ 7189 h 76200"/>
                  <a:gd name="connsiteX4" fmla="*/ 70009 w 76200"/>
                  <a:gd name="connsiteY4" fmla="*/ 38621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70009" y="38621"/>
                    </a:moveTo>
                    <a:cubicBezTo>
                      <a:pt x="70009" y="55766"/>
                      <a:pt x="55721" y="70054"/>
                      <a:pt x="38576" y="70054"/>
                    </a:cubicBezTo>
                    <a:cubicBezTo>
                      <a:pt x="21431" y="70054"/>
                      <a:pt x="7144" y="55766"/>
                      <a:pt x="7144" y="38621"/>
                    </a:cubicBezTo>
                    <a:cubicBezTo>
                      <a:pt x="7144" y="21476"/>
                      <a:pt x="21431" y="7189"/>
                      <a:pt x="38576" y="7189"/>
                    </a:cubicBezTo>
                    <a:cubicBezTo>
                      <a:pt x="55721" y="6236"/>
                      <a:pt x="70009" y="20524"/>
                      <a:pt x="70009" y="38621"/>
                    </a:cubicBezTo>
                    <a:close/>
                  </a:path>
                </a:pathLst>
              </a:custGeom>
              <a:grpFill/>
              <a:ln w="9525" cap="flat">
                <a:noFill/>
                <a:prstDash val="solid"/>
                <a:miter/>
              </a:ln>
            </p:spPr>
            <p:txBody>
              <a:bodyPr rtlCol="0" anchor="ctr"/>
              <a:lstStyle/>
              <a:p>
                <a:endParaRPr lang="en-US" dirty="0">
                  <a:cs typeface="B Nazanin" panose="00000400000000000000" pitchFamily="2" charset="-78"/>
                </a:endParaRPr>
              </a:p>
            </p:txBody>
          </p:sp>
          <p:sp>
            <p:nvSpPr>
              <p:cNvPr id="289" name="Freeform: Shape 288">
                <a:extLst>
                  <a:ext uri="{FF2B5EF4-FFF2-40B4-BE49-F238E27FC236}">
                    <a16:creationId xmlns:a16="http://schemas.microsoft.com/office/drawing/2014/main" id="{5F75CB86-44B8-44ED-B8A5-9F7F443E4BFA}"/>
                  </a:ext>
                </a:extLst>
              </p:cNvPr>
              <p:cNvSpPr/>
              <p:nvPr/>
            </p:nvSpPr>
            <p:spPr>
              <a:xfrm>
                <a:off x="5842015" y="4386820"/>
                <a:ext cx="3713324" cy="997926"/>
              </a:xfrm>
              <a:custGeom>
                <a:avLst/>
                <a:gdLst>
                  <a:gd name="connsiteX0" fmla="*/ 1856661 w 3713324"/>
                  <a:gd name="connsiteY0" fmla="*/ 0 h 997926"/>
                  <a:gd name="connsiteX1" fmla="*/ 3253286 w 3713324"/>
                  <a:gd name="connsiteY1" fmla="*/ 73133 h 997926"/>
                  <a:gd name="connsiteX2" fmla="*/ 3713324 w 3713324"/>
                  <a:gd name="connsiteY2" fmla="*/ 535530 h 997926"/>
                  <a:gd name="connsiteX3" fmla="*/ 3250928 w 3713324"/>
                  <a:gd name="connsiteY3" fmla="*/ 997926 h 997926"/>
                  <a:gd name="connsiteX4" fmla="*/ 462397 w 3713324"/>
                  <a:gd name="connsiteY4" fmla="*/ 997926 h 997926"/>
                  <a:gd name="connsiteX5" fmla="*/ 0 w 3713324"/>
                  <a:gd name="connsiteY5" fmla="*/ 535530 h 997926"/>
                  <a:gd name="connsiteX6" fmla="*/ 462397 w 3713324"/>
                  <a:gd name="connsiteY6" fmla="*/ 73133 h 997926"/>
                  <a:gd name="connsiteX7" fmla="*/ 1856661 w 3713324"/>
                  <a:gd name="connsiteY7" fmla="*/ 0 h 997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13324" h="997926">
                    <a:moveTo>
                      <a:pt x="1856661" y="0"/>
                    </a:moveTo>
                    <a:cubicBezTo>
                      <a:pt x="2203460" y="0"/>
                      <a:pt x="3243850" y="73133"/>
                      <a:pt x="3253286" y="73133"/>
                    </a:cubicBezTo>
                    <a:cubicBezTo>
                      <a:pt x="3505718" y="73133"/>
                      <a:pt x="3713324" y="280740"/>
                      <a:pt x="3713324" y="535530"/>
                    </a:cubicBezTo>
                    <a:cubicBezTo>
                      <a:pt x="3713324" y="790320"/>
                      <a:pt x="3505718" y="997926"/>
                      <a:pt x="3250928" y="997926"/>
                    </a:cubicBezTo>
                    <a:lnTo>
                      <a:pt x="462397" y="997926"/>
                    </a:lnTo>
                    <a:cubicBezTo>
                      <a:pt x="207607" y="997926"/>
                      <a:pt x="0" y="790320"/>
                      <a:pt x="0" y="535530"/>
                    </a:cubicBezTo>
                    <a:cubicBezTo>
                      <a:pt x="0" y="280740"/>
                      <a:pt x="207607" y="73133"/>
                      <a:pt x="462397" y="73133"/>
                    </a:cubicBezTo>
                    <a:cubicBezTo>
                      <a:pt x="469473" y="73133"/>
                      <a:pt x="1509865" y="0"/>
                      <a:pt x="1856661" y="0"/>
                    </a:cubicBezTo>
                    <a:close/>
                  </a:path>
                </a:pathLst>
              </a:custGeom>
              <a:grpFill/>
              <a:ln w="9525" cap="flat">
                <a:noFill/>
                <a:prstDash val="solid"/>
                <a:miter/>
              </a:ln>
            </p:spPr>
            <p:txBody>
              <a:bodyPr rtlCol="0" anchor="ctr"/>
              <a:lstStyle/>
              <a:p>
                <a:endParaRPr lang="en-US" dirty="0">
                  <a:cs typeface="B Nazanin" panose="00000400000000000000" pitchFamily="2" charset="-78"/>
                </a:endParaRPr>
              </a:p>
            </p:txBody>
          </p:sp>
          <p:sp>
            <p:nvSpPr>
              <p:cNvPr id="290" name="Freeform: Shape 289">
                <a:extLst>
                  <a:ext uri="{FF2B5EF4-FFF2-40B4-BE49-F238E27FC236}">
                    <a16:creationId xmlns:a16="http://schemas.microsoft.com/office/drawing/2014/main" id="{B587832A-0817-4987-8D12-C748E41C107C}"/>
                  </a:ext>
                </a:extLst>
              </p:cNvPr>
              <p:cNvSpPr/>
              <p:nvPr/>
            </p:nvSpPr>
            <p:spPr>
              <a:xfrm>
                <a:off x="6060238" y="4680537"/>
                <a:ext cx="471833" cy="471833"/>
              </a:xfrm>
              <a:custGeom>
                <a:avLst/>
                <a:gdLst>
                  <a:gd name="connsiteX0" fmla="*/ 98584 w 190500"/>
                  <a:gd name="connsiteY0" fmla="*/ 190024 h 190500"/>
                  <a:gd name="connsiteX1" fmla="*/ 7144 w 190500"/>
                  <a:gd name="connsiteY1" fmla="*/ 98584 h 190500"/>
                  <a:gd name="connsiteX2" fmla="*/ 98584 w 190500"/>
                  <a:gd name="connsiteY2" fmla="*/ 7144 h 190500"/>
                  <a:gd name="connsiteX3" fmla="*/ 190024 w 190500"/>
                  <a:gd name="connsiteY3" fmla="*/ 98584 h 190500"/>
                  <a:gd name="connsiteX4" fmla="*/ 98584 w 190500"/>
                  <a:gd name="connsiteY4" fmla="*/ 190024 h 190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 h="190500">
                    <a:moveTo>
                      <a:pt x="98584" y="190024"/>
                    </a:moveTo>
                    <a:cubicBezTo>
                      <a:pt x="48101" y="190024"/>
                      <a:pt x="7144" y="149066"/>
                      <a:pt x="7144" y="98584"/>
                    </a:cubicBezTo>
                    <a:cubicBezTo>
                      <a:pt x="7144" y="48101"/>
                      <a:pt x="48101" y="7144"/>
                      <a:pt x="98584" y="7144"/>
                    </a:cubicBezTo>
                    <a:cubicBezTo>
                      <a:pt x="149066" y="7144"/>
                      <a:pt x="190024" y="48101"/>
                      <a:pt x="190024" y="98584"/>
                    </a:cubicBezTo>
                    <a:cubicBezTo>
                      <a:pt x="190024" y="148114"/>
                      <a:pt x="149066" y="190024"/>
                      <a:pt x="98584" y="190024"/>
                    </a:cubicBezTo>
                    <a:close/>
                  </a:path>
                </a:pathLst>
              </a:custGeom>
              <a:grpFill/>
              <a:ln w="9525" cap="flat">
                <a:noFill/>
                <a:prstDash val="solid"/>
                <a:miter/>
              </a:ln>
            </p:spPr>
            <p:txBody>
              <a:bodyPr rtlCol="0" anchor="ctr"/>
              <a:lstStyle/>
              <a:p>
                <a:endParaRPr lang="en-US" dirty="0">
                  <a:cs typeface="B Nazanin" panose="00000400000000000000" pitchFamily="2" charset="-78"/>
                </a:endParaRPr>
              </a:p>
            </p:txBody>
          </p:sp>
          <p:sp>
            <p:nvSpPr>
              <p:cNvPr id="291" name="Freeform: Shape 290">
                <a:extLst>
                  <a:ext uri="{FF2B5EF4-FFF2-40B4-BE49-F238E27FC236}">
                    <a16:creationId xmlns:a16="http://schemas.microsoft.com/office/drawing/2014/main" id="{4F1A958B-A609-465E-A35C-12DDFA186D30}"/>
                  </a:ext>
                </a:extLst>
              </p:cNvPr>
              <p:cNvSpPr/>
              <p:nvPr/>
            </p:nvSpPr>
            <p:spPr>
              <a:xfrm>
                <a:off x="8812770" y="4643063"/>
                <a:ext cx="542608" cy="542608"/>
              </a:xfrm>
              <a:custGeom>
                <a:avLst/>
                <a:gdLst>
                  <a:gd name="connsiteX0" fmla="*/ 127593 w 219075"/>
                  <a:gd name="connsiteY0" fmla="*/ 22757 h 219075"/>
                  <a:gd name="connsiteX1" fmla="*/ 203296 w 219075"/>
                  <a:gd name="connsiteY1" fmla="*/ 127593 h 219075"/>
                  <a:gd name="connsiteX2" fmla="*/ 98460 w 219075"/>
                  <a:gd name="connsiteY2" fmla="*/ 203296 h 219075"/>
                  <a:gd name="connsiteX3" fmla="*/ 22757 w 219075"/>
                  <a:gd name="connsiteY3" fmla="*/ 98460 h 219075"/>
                  <a:gd name="connsiteX4" fmla="*/ 127593 w 219075"/>
                  <a:gd name="connsiteY4" fmla="*/ 22757 h 219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075" h="219075">
                    <a:moveTo>
                      <a:pt x="127593" y="22757"/>
                    </a:moveTo>
                    <a:cubicBezTo>
                      <a:pt x="177447" y="30802"/>
                      <a:pt x="211341" y="77738"/>
                      <a:pt x="203296" y="127593"/>
                    </a:cubicBezTo>
                    <a:cubicBezTo>
                      <a:pt x="195251" y="177447"/>
                      <a:pt x="148314" y="211341"/>
                      <a:pt x="98460" y="203296"/>
                    </a:cubicBezTo>
                    <a:cubicBezTo>
                      <a:pt x="48605" y="195251"/>
                      <a:pt x="14712" y="148315"/>
                      <a:pt x="22757" y="98460"/>
                    </a:cubicBezTo>
                    <a:cubicBezTo>
                      <a:pt x="30801" y="48605"/>
                      <a:pt x="77738" y="14712"/>
                      <a:pt x="127593" y="22757"/>
                    </a:cubicBezTo>
                    <a:close/>
                  </a:path>
                </a:pathLst>
              </a:custGeom>
              <a:grpFill/>
              <a:ln w="9525" cap="flat">
                <a:noFill/>
                <a:prstDash val="solid"/>
                <a:miter/>
              </a:ln>
            </p:spPr>
            <p:txBody>
              <a:bodyPr rtlCol="0" anchor="ctr"/>
              <a:lstStyle/>
              <a:p>
                <a:endParaRPr lang="en-US" dirty="0">
                  <a:cs typeface="B Nazanin" panose="00000400000000000000" pitchFamily="2" charset="-78"/>
                </a:endParaRPr>
              </a:p>
            </p:txBody>
          </p:sp>
          <p:sp>
            <p:nvSpPr>
              <p:cNvPr id="292" name="Freeform: Shape 291">
                <a:extLst>
                  <a:ext uri="{FF2B5EF4-FFF2-40B4-BE49-F238E27FC236}">
                    <a16:creationId xmlns:a16="http://schemas.microsoft.com/office/drawing/2014/main" id="{59196724-CEA2-4252-A0E6-7419856D8A76}"/>
                  </a:ext>
                </a:extLst>
              </p:cNvPr>
              <p:cNvSpPr/>
              <p:nvPr/>
            </p:nvSpPr>
            <p:spPr>
              <a:xfrm>
                <a:off x="6465106" y="3021096"/>
                <a:ext cx="1171361" cy="607456"/>
              </a:xfrm>
              <a:custGeom>
                <a:avLst/>
                <a:gdLst>
                  <a:gd name="connsiteX0" fmla="*/ 180233 w 1171361"/>
                  <a:gd name="connsiteY0" fmla="*/ 0 h 607456"/>
                  <a:gd name="connsiteX1" fmla="*/ 903051 w 1171361"/>
                  <a:gd name="connsiteY1" fmla="*/ 0 h 607456"/>
                  <a:gd name="connsiteX2" fmla="*/ 1171361 w 1171361"/>
                  <a:gd name="connsiteY2" fmla="*/ 607456 h 607456"/>
                  <a:gd name="connsiteX3" fmla="*/ 0 w 1171361"/>
                  <a:gd name="connsiteY3" fmla="*/ 607456 h 607456"/>
                </a:gdLst>
                <a:ahLst/>
                <a:cxnLst>
                  <a:cxn ang="0">
                    <a:pos x="connsiteX0" y="connsiteY0"/>
                  </a:cxn>
                  <a:cxn ang="0">
                    <a:pos x="connsiteX1" y="connsiteY1"/>
                  </a:cxn>
                  <a:cxn ang="0">
                    <a:pos x="connsiteX2" y="connsiteY2"/>
                  </a:cxn>
                  <a:cxn ang="0">
                    <a:pos x="connsiteX3" y="connsiteY3"/>
                  </a:cxn>
                </a:cxnLst>
                <a:rect l="l" t="t" r="r" b="b"/>
                <a:pathLst>
                  <a:path w="1171361" h="607456">
                    <a:moveTo>
                      <a:pt x="180233" y="0"/>
                    </a:moveTo>
                    <a:lnTo>
                      <a:pt x="903051" y="0"/>
                    </a:lnTo>
                    <a:lnTo>
                      <a:pt x="1171361" y="607456"/>
                    </a:lnTo>
                    <a:lnTo>
                      <a:pt x="0" y="607456"/>
                    </a:lnTo>
                    <a:close/>
                  </a:path>
                </a:pathLst>
              </a:custGeom>
              <a:grpFill/>
              <a:ln w="9525" cap="flat">
                <a:noFill/>
                <a:prstDash val="solid"/>
                <a:miter/>
              </a:ln>
            </p:spPr>
            <p:txBody>
              <a:bodyPr rtlCol="0" anchor="ctr"/>
              <a:lstStyle/>
              <a:p>
                <a:endParaRPr lang="en-US" dirty="0">
                  <a:cs typeface="B Nazanin" panose="00000400000000000000" pitchFamily="2" charset="-78"/>
                </a:endParaRPr>
              </a:p>
            </p:txBody>
          </p:sp>
          <p:sp>
            <p:nvSpPr>
              <p:cNvPr id="293" name="Rectangle: Rounded Corners 292">
                <a:extLst>
                  <a:ext uri="{FF2B5EF4-FFF2-40B4-BE49-F238E27FC236}">
                    <a16:creationId xmlns:a16="http://schemas.microsoft.com/office/drawing/2014/main" id="{D06E8AC4-D51F-4212-8077-860A98C81410}"/>
                  </a:ext>
                </a:extLst>
              </p:cNvPr>
              <p:cNvSpPr/>
              <p:nvPr/>
            </p:nvSpPr>
            <p:spPr>
              <a:xfrm>
                <a:off x="8103056" y="3422743"/>
                <a:ext cx="1103442" cy="41161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B Nazanin" panose="00000400000000000000" pitchFamily="2" charset="-78"/>
                </a:endParaRPr>
              </a:p>
            </p:txBody>
          </p:sp>
          <p:sp>
            <p:nvSpPr>
              <p:cNvPr id="294" name="Rectangle 293">
                <a:extLst>
                  <a:ext uri="{FF2B5EF4-FFF2-40B4-BE49-F238E27FC236}">
                    <a16:creationId xmlns:a16="http://schemas.microsoft.com/office/drawing/2014/main" id="{47993159-699F-4221-B157-0DD1B2E867F9}"/>
                  </a:ext>
                </a:extLst>
              </p:cNvPr>
              <p:cNvSpPr/>
              <p:nvPr/>
            </p:nvSpPr>
            <p:spPr>
              <a:xfrm>
                <a:off x="7050786" y="4254347"/>
                <a:ext cx="1544908" cy="2310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B Nazanin" panose="00000400000000000000" pitchFamily="2" charset="-78"/>
                </a:endParaRPr>
              </a:p>
            </p:txBody>
          </p:sp>
        </p:grpSp>
        <p:sp>
          <p:nvSpPr>
            <p:cNvPr id="299" name="Rectangle 298">
              <a:extLst>
                <a:ext uri="{FF2B5EF4-FFF2-40B4-BE49-F238E27FC236}">
                  <a16:creationId xmlns:a16="http://schemas.microsoft.com/office/drawing/2014/main" id="{9A1D4852-1B88-4C21-AADA-BC6D3A837C8D}"/>
                </a:ext>
              </a:extLst>
            </p:cNvPr>
            <p:cNvSpPr/>
            <p:nvPr/>
          </p:nvSpPr>
          <p:spPr>
            <a:xfrm>
              <a:off x="4751572" y="3204074"/>
              <a:ext cx="946666" cy="98024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B Nazanin" panose="00000400000000000000" pitchFamily="2" charset="-78"/>
              </a:endParaRPr>
            </a:p>
          </p:txBody>
        </p:sp>
        <p:sp>
          <p:nvSpPr>
            <p:cNvPr id="300" name="Rectangle 299">
              <a:extLst>
                <a:ext uri="{FF2B5EF4-FFF2-40B4-BE49-F238E27FC236}">
                  <a16:creationId xmlns:a16="http://schemas.microsoft.com/office/drawing/2014/main" id="{B992E1CF-93EF-40C8-9136-BB58D2F83006}"/>
                </a:ext>
              </a:extLst>
            </p:cNvPr>
            <p:cNvSpPr/>
            <p:nvPr/>
          </p:nvSpPr>
          <p:spPr>
            <a:xfrm>
              <a:off x="3968203" y="3724627"/>
              <a:ext cx="946666" cy="46166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B Nazanin" panose="00000400000000000000" pitchFamily="2" charset="-78"/>
              </a:endParaRPr>
            </a:p>
          </p:txBody>
        </p:sp>
        <p:grpSp>
          <p:nvGrpSpPr>
            <p:cNvPr id="302" name="Group 301">
              <a:extLst>
                <a:ext uri="{FF2B5EF4-FFF2-40B4-BE49-F238E27FC236}">
                  <a16:creationId xmlns:a16="http://schemas.microsoft.com/office/drawing/2014/main" id="{F0BEC190-C20E-4BB3-ADFA-15B522B27CFD}"/>
                </a:ext>
              </a:extLst>
            </p:cNvPr>
            <p:cNvGrpSpPr/>
            <p:nvPr/>
          </p:nvGrpSpPr>
          <p:grpSpPr>
            <a:xfrm>
              <a:off x="-10230" y="1408773"/>
              <a:ext cx="2546558" cy="2659733"/>
              <a:chOff x="-1639876" y="-652843"/>
              <a:chExt cx="6993625" cy="7304435"/>
            </a:xfrm>
            <a:solidFill>
              <a:srgbClr val="0070C0"/>
            </a:solidFill>
          </p:grpSpPr>
          <p:grpSp>
            <p:nvGrpSpPr>
              <p:cNvPr id="303" name="Group 302">
                <a:extLst>
                  <a:ext uri="{FF2B5EF4-FFF2-40B4-BE49-F238E27FC236}">
                    <a16:creationId xmlns:a16="http://schemas.microsoft.com/office/drawing/2014/main" id="{3FDD4D6E-3CCF-44B0-BD7F-6CCC710274A9}"/>
                  </a:ext>
                </a:extLst>
              </p:cNvPr>
              <p:cNvGrpSpPr/>
              <p:nvPr/>
            </p:nvGrpSpPr>
            <p:grpSpPr>
              <a:xfrm>
                <a:off x="-1639876" y="-652843"/>
                <a:ext cx="6501724" cy="7304435"/>
                <a:chOff x="236538" y="1588"/>
                <a:chExt cx="4127500" cy="4637087"/>
              </a:xfrm>
              <a:grpFill/>
            </p:grpSpPr>
            <p:sp>
              <p:nvSpPr>
                <p:cNvPr id="316" name="Rectangle 5">
                  <a:extLst>
                    <a:ext uri="{FF2B5EF4-FFF2-40B4-BE49-F238E27FC236}">
                      <a16:creationId xmlns:a16="http://schemas.microsoft.com/office/drawing/2014/main" id="{DA1FA44C-9AAC-4B7B-8818-2B423B71B2F5}"/>
                    </a:ext>
                  </a:extLst>
                </p:cNvPr>
                <p:cNvSpPr>
                  <a:spLocks noChangeArrowheads="1"/>
                </p:cNvSpPr>
                <p:nvPr/>
              </p:nvSpPr>
              <p:spPr bwMode="auto">
                <a:xfrm>
                  <a:off x="1106488" y="3094038"/>
                  <a:ext cx="98425" cy="1336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17" name="Rectangle 6">
                  <a:extLst>
                    <a:ext uri="{FF2B5EF4-FFF2-40B4-BE49-F238E27FC236}">
                      <a16:creationId xmlns:a16="http://schemas.microsoft.com/office/drawing/2014/main" id="{1ED0BBE1-0023-401E-BDAB-318F5B40589E}"/>
                    </a:ext>
                  </a:extLst>
                </p:cNvPr>
                <p:cNvSpPr>
                  <a:spLocks noChangeArrowheads="1"/>
                </p:cNvSpPr>
                <p:nvPr/>
              </p:nvSpPr>
              <p:spPr bwMode="auto">
                <a:xfrm>
                  <a:off x="1450976" y="3094039"/>
                  <a:ext cx="85725" cy="1336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18" name="Rectangle 7">
                  <a:extLst>
                    <a:ext uri="{FF2B5EF4-FFF2-40B4-BE49-F238E27FC236}">
                      <a16:creationId xmlns:a16="http://schemas.microsoft.com/office/drawing/2014/main" id="{5B234982-BFD8-43CA-A26D-68B2B001D4C2}"/>
                    </a:ext>
                  </a:extLst>
                </p:cNvPr>
                <p:cNvSpPr>
                  <a:spLocks noChangeArrowheads="1"/>
                </p:cNvSpPr>
                <p:nvPr/>
              </p:nvSpPr>
              <p:spPr bwMode="auto">
                <a:xfrm>
                  <a:off x="1147763" y="3148013"/>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19" name="Freeform 8">
                  <a:extLst>
                    <a:ext uri="{FF2B5EF4-FFF2-40B4-BE49-F238E27FC236}">
                      <a16:creationId xmlns:a16="http://schemas.microsoft.com/office/drawing/2014/main" id="{8F8E29B7-ED7C-4568-8C91-6E73D9FFCF04}"/>
                    </a:ext>
                  </a:extLst>
                </p:cNvPr>
                <p:cNvSpPr>
                  <a:spLocks/>
                </p:cNvSpPr>
                <p:nvPr/>
              </p:nvSpPr>
              <p:spPr bwMode="auto">
                <a:xfrm>
                  <a:off x="1173163" y="3176588"/>
                  <a:ext cx="306388" cy="306387"/>
                </a:xfrm>
                <a:custGeom>
                  <a:avLst/>
                  <a:gdLst>
                    <a:gd name="T0" fmla="*/ 175 w 193"/>
                    <a:gd name="T1" fmla="*/ 193 h 193"/>
                    <a:gd name="T2" fmla="*/ 0 w 193"/>
                    <a:gd name="T3" fmla="*/ 18 h 193"/>
                    <a:gd name="T4" fmla="*/ 18 w 193"/>
                    <a:gd name="T5" fmla="*/ 0 h 193"/>
                    <a:gd name="T6" fmla="*/ 193 w 193"/>
                    <a:gd name="T7" fmla="*/ 175 h 193"/>
                    <a:gd name="T8" fmla="*/ 175 w 193"/>
                    <a:gd name="T9" fmla="*/ 193 h 193"/>
                  </a:gdLst>
                  <a:ahLst/>
                  <a:cxnLst>
                    <a:cxn ang="0">
                      <a:pos x="T0" y="T1"/>
                    </a:cxn>
                    <a:cxn ang="0">
                      <a:pos x="T2" y="T3"/>
                    </a:cxn>
                    <a:cxn ang="0">
                      <a:pos x="T4" y="T5"/>
                    </a:cxn>
                    <a:cxn ang="0">
                      <a:pos x="T6" y="T7"/>
                    </a:cxn>
                    <a:cxn ang="0">
                      <a:pos x="T8" y="T9"/>
                    </a:cxn>
                  </a:cxnLst>
                  <a:rect l="0" t="0" r="r" b="b"/>
                  <a:pathLst>
                    <a:path w="193" h="193">
                      <a:moveTo>
                        <a:pt x="175" y="193"/>
                      </a:moveTo>
                      <a:lnTo>
                        <a:pt x="0" y="18"/>
                      </a:lnTo>
                      <a:lnTo>
                        <a:pt x="18" y="0"/>
                      </a:lnTo>
                      <a:lnTo>
                        <a:pt x="193" y="175"/>
                      </a:lnTo>
                      <a:lnTo>
                        <a:pt x="175"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20" name="Freeform 9">
                  <a:extLst>
                    <a:ext uri="{FF2B5EF4-FFF2-40B4-BE49-F238E27FC236}">
                      <a16:creationId xmlns:a16="http://schemas.microsoft.com/office/drawing/2014/main" id="{849A67BB-380B-4221-8A85-7FD2E18BBAC1}"/>
                    </a:ext>
                  </a:extLst>
                </p:cNvPr>
                <p:cNvSpPr>
                  <a:spLocks/>
                </p:cNvSpPr>
                <p:nvPr/>
              </p:nvSpPr>
              <p:spPr bwMode="auto">
                <a:xfrm>
                  <a:off x="1173163" y="3176588"/>
                  <a:ext cx="306388" cy="306387"/>
                </a:xfrm>
                <a:custGeom>
                  <a:avLst/>
                  <a:gdLst>
                    <a:gd name="T0" fmla="*/ 0 w 193"/>
                    <a:gd name="T1" fmla="*/ 175 h 193"/>
                    <a:gd name="T2" fmla="*/ 175 w 193"/>
                    <a:gd name="T3" fmla="*/ 0 h 193"/>
                    <a:gd name="T4" fmla="*/ 193 w 193"/>
                    <a:gd name="T5" fmla="*/ 18 h 193"/>
                    <a:gd name="T6" fmla="*/ 18 w 193"/>
                    <a:gd name="T7" fmla="*/ 193 h 193"/>
                    <a:gd name="T8" fmla="*/ 0 w 193"/>
                    <a:gd name="T9" fmla="*/ 175 h 193"/>
                  </a:gdLst>
                  <a:ahLst/>
                  <a:cxnLst>
                    <a:cxn ang="0">
                      <a:pos x="T0" y="T1"/>
                    </a:cxn>
                    <a:cxn ang="0">
                      <a:pos x="T2" y="T3"/>
                    </a:cxn>
                    <a:cxn ang="0">
                      <a:pos x="T4" y="T5"/>
                    </a:cxn>
                    <a:cxn ang="0">
                      <a:pos x="T6" y="T7"/>
                    </a:cxn>
                    <a:cxn ang="0">
                      <a:pos x="T8" y="T9"/>
                    </a:cxn>
                  </a:cxnLst>
                  <a:rect l="0" t="0" r="r" b="b"/>
                  <a:pathLst>
                    <a:path w="193" h="193">
                      <a:moveTo>
                        <a:pt x="0" y="175"/>
                      </a:moveTo>
                      <a:lnTo>
                        <a:pt x="175" y="0"/>
                      </a:lnTo>
                      <a:lnTo>
                        <a:pt x="193" y="18"/>
                      </a:lnTo>
                      <a:lnTo>
                        <a:pt x="18" y="193"/>
                      </a:lnTo>
                      <a:lnTo>
                        <a:pt x="0"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21" name="Rectangle 10">
                  <a:extLst>
                    <a:ext uri="{FF2B5EF4-FFF2-40B4-BE49-F238E27FC236}">
                      <a16:creationId xmlns:a16="http://schemas.microsoft.com/office/drawing/2014/main" id="{7EA8B580-9778-42D6-A900-F9827BD0316F}"/>
                    </a:ext>
                  </a:extLst>
                </p:cNvPr>
                <p:cNvSpPr>
                  <a:spLocks noChangeArrowheads="1"/>
                </p:cNvSpPr>
                <p:nvPr/>
              </p:nvSpPr>
              <p:spPr bwMode="auto">
                <a:xfrm>
                  <a:off x="1147763" y="3441700"/>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22" name="Freeform 11">
                  <a:extLst>
                    <a:ext uri="{FF2B5EF4-FFF2-40B4-BE49-F238E27FC236}">
                      <a16:creationId xmlns:a16="http://schemas.microsoft.com/office/drawing/2014/main" id="{4036EC4A-B3CE-48DB-BEC4-AD8F5F6B8D20}"/>
                    </a:ext>
                  </a:extLst>
                </p:cNvPr>
                <p:cNvSpPr>
                  <a:spLocks/>
                </p:cNvSpPr>
                <p:nvPr/>
              </p:nvSpPr>
              <p:spPr bwMode="auto">
                <a:xfrm>
                  <a:off x="1173163" y="3470275"/>
                  <a:ext cx="306388" cy="304800"/>
                </a:xfrm>
                <a:custGeom>
                  <a:avLst/>
                  <a:gdLst>
                    <a:gd name="T0" fmla="*/ 175 w 193"/>
                    <a:gd name="T1" fmla="*/ 192 h 192"/>
                    <a:gd name="T2" fmla="*/ 0 w 193"/>
                    <a:gd name="T3" fmla="*/ 18 h 192"/>
                    <a:gd name="T4" fmla="*/ 18 w 193"/>
                    <a:gd name="T5" fmla="*/ 0 h 192"/>
                    <a:gd name="T6" fmla="*/ 193 w 193"/>
                    <a:gd name="T7" fmla="*/ 174 h 192"/>
                    <a:gd name="T8" fmla="*/ 175 w 193"/>
                    <a:gd name="T9" fmla="*/ 192 h 192"/>
                  </a:gdLst>
                  <a:ahLst/>
                  <a:cxnLst>
                    <a:cxn ang="0">
                      <a:pos x="T0" y="T1"/>
                    </a:cxn>
                    <a:cxn ang="0">
                      <a:pos x="T2" y="T3"/>
                    </a:cxn>
                    <a:cxn ang="0">
                      <a:pos x="T4" y="T5"/>
                    </a:cxn>
                    <a:cxn ang="0">
                      <a:pos x="T6" y="T7"/>
                    </a:cxn>
                    <a:cxn ang="0">
                      <a:pos x="T8" y="T9"/>
                    </a:cxn>
                  </a:cxnLst>
                  <a:rect l="0" t="0" r="r" b="b"/>
                  <a:pathLst>
                    <a:path w="193" h="192">
                      <a:moveTo>
                        <a:pt x="175" y="192"/>
                      </a:moveTo>
                      <a:lnTo>
                        <a:pt x="0" y="18"/>
                      </a:lnTo>
                      <a:lnTo>
                        <a:pt x="18" y="0"/>
                      </a:lnTo>
                      <a:lnTo>
                        <a:pt x="193" y="174"/>
                      </a:lnTo>
                      <a:lnTo>
                        <a:pt x="175" y="1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23" name="Freeform 12">
                  <a:extLst>
                    <a:ext uri="{FF2B5EF4-FFF2-40B4-BE49-F238E27FC236}">
                      <a16:creationId xmlns:a16="http://schemas.microsoft.com/office/drawing/2014/main" id="{9A74C725-69D0-42A8-982C-8E8087865A25}"/>
                    </a:ext>
                  </a:extLst>
                </p:cNvPr>
                <p:cNvSpPr>
                  <a:spLocks/>
                </p:cNvSpPr>
                <p:nvPr/>
              </p:nvSpPr>
              <p:spPr bwMode="auto">
                <a:xfrm>
                  <a:off x="1173163" y="3470275"/>
                  <a:ext cx="306388" cy="304800"/>
                </a:xfrm>
                <a:custGeom>
                  <a:avLst/>
                  <a:gdLst>
                    <a:gd name="T0" fmla="*/ 0 w 193"/>
                    <a:gd name="T1" fmla="*/ 174 h 192"/>
                    <a:gd name="T2" fmla="*/ 175 w 193"/>
                    <a:gd name="T3" fmla="*/ 0 h 192"/>
                    <a:gd name="T4" fmla="*/ 193 w 193"/>
                    <a:gd name="T5" fmla="*/ 18 h 192"/>
                    <a:gd name="T6" fmla="*/ 18 w 193"/>
                    <a:gd name="T7" fmla="*/ 192 h 192"/>
                    <a:gd name="T8" fmla="*/ 0 w 193"/>
                    <a:gd name="T9" fmla="*/ 174 h 192"/>
                  </a:gdLst>
                  <a:ahLst/>
                  <a:cxnLst>
                    <a:cxn ang="0">
                      <a:pos x="T0" y="T1"/>
                    </a:cxn>
                    <a:cxn ang="0">
                      <a:pos x="T2" y="T3"/>
                    </a:cxn>
                    <a:cxn ang="0">
                      <a:pos x="T4" y="T5"/>
                    </a:cxn>
                    <a:cxn ang="0">
                      <a:pos x="T6" y="T7"/>
                    </a:cxn>
                    <a:cxn ang="0">
                      <a:pos x="T8" y="T9"/>
                    </a:cxn>
                  </a:cxnLst>
                  <a:rect l="0" t="0" r="r" b="b"/>
                  <a:pathLst>
                    <a:path w="193" h="192">
                      <a:moveTo>
                        <a:pt x="0" y="174"/>
                      </a:moveTo>
                      <a:lnTo>
                        <a:pt x="175" y="0"/>
                      </a:lnTo>
                      <a:lnTo>
                        <a:pt x="193" y="18"/>
                      </a:lnTo>
                      <a:lnTo>
                        <a:pt x="18" y="192"/>
                      </a:lnTo>
                      <a:lnTo>
                        <a:pt x="0" y="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24" name="Rectangle 13">
                  <a:extLst>
                    <a:ext uri="{FF2B5EF4-FFF2-40B4-BE49-F238E27FC236}">
                      <a16:creationId xmlns:a16="http://schemas.microsoft.com/office/drawing/2014/main" id="{AFE45A55-66C3-448F-9934-0881B5479570}"/>
                    </a:ext>
                  </a:extLst>
                </p:cNvPr>
                <p:cNvSpPr>
                  <a:spLocks noChangeArrowheads="1"/>
                </p:cNvSpPr>
                <p:nvPr/>
              </p:nvSpPr>
              <p:spPr bwMode="auto">
                <a:xfrm>
                  <a:off x="1147763" y="3733800"/>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25" name="Freeform 14">
                  <a:extLst>
                    <a:ext uri="{FF2B5EF4-FFF2-40B4-BE49-F238E27FC236}">
                      <a16:creationId xmlns:a16="http://schemas.microsoft.com/office/drawing/2014/main" id="{621E3437-FA65-414F-908C-2DAE34F1F82E}"/>
                    </a:ext>
                  </a:extLst>
                </p:cNvPr>
                <p:cNvSpPr>
                  <a:spLocks/>
                </p:cNvSpPr>
                <p:nvPr/>
              </p:nvSpPr>
              <p:spPr bwMode="auto">
                <a:xfrm>
                  <a:off x="1173163" y="3762375"/>
                  <a:ext cx="306388" cy="306387"/>
                </a:xfrm>
                <a:custGeom>
                  <a:avLst/>
                  <a:gdLst>
                    <a:gd name="T0" fmla="*/ 175 w 193"/>
                    <a:gd name="T1" fmla="*/ 193 h 193"/>
                    <a:gd name="T2" fmla="*/ 0 w 193"/>
                    <a:gd name="T3" fmla="*/ 18 h 193"/>
                    <a:gd name="T4" fmla="*/ 18 w 193"/>
                    <a:gd name="T5" fmla="*/ 0 h 193"/>
                    <a:gd name="T6" fmla="*/ 193 w 193"/>
                    <a:gd name="T7" fmla="*/ 175 h 193"/>
                    <a:gd name="T8" fmla="*/ 175 w 193"/>
                    <a:gd name="T9" fmla="*/ 193 h 193"/>
                  </a:gdLst>
                  <a:ahLst/>
                  <a:cxnLst>
                    <a:cxn ang="0">
                      <a:pos x="T0" y="T1"/>
                    </a:cxn>
                    <a:cxn ang="0">
                      <a:pos x="T2" y="T3"/>
                    </a:cxn>
                    <a:cxn ang="0">
                      <a:pos x="T4" y="T5"/>
                    </a:cxn>
                    <a:cxn ang="0">
                      <a:pos x="T6" y="T7"/>
                    </a:cxn>
                    <a:cxn ang="0">
                      <a:pos x="T8" y="T9"/>
                    </a:cxn>
                  </a:cxnLst>
                  <a:rect l="0" t="0" r="r" b="b"/>
                  <a:pathLst>
                    <a:path w="193" h="193">
                      <a:moveTo>
                        <a:pt x="175" y="193"/>
                      </a:moveTo>
                      <a:lnTo>
                        <a:pt x="0" y="18"/>
                      </a:lnTo>
                      <a:lnTo>
                        <a:pt x="18" y="0"/>
                      </a:lnTo>
                      <a:lnTo>
                        <a:pt x="193" y="175"/>
                      </a:lnTo>
                      <a:lnTo>
                        <a:pt x="175"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26" name="Freeform 15">
                  <a:extLst>
                    <a:ext uri="{FF2B5EF4-FFF2-40B4-BE49-F238E27FC236}">
                      <a16:creationId xmlns:a16="http://schemas.microsoft.com/office/drawing/2014/main" id="{373B22EC-8F30-4C21-8B5B-7A6034C7B527}"/>
                    </a:ext>
                  </a:extLst>
                </p:cNvPr>
                <p:cNvSpPr>
                  <a:spLocks/>
                </p:cNvSpPr>
                <p:nvPr/>
              </p:nvSpPr>
              <p:spPr bwMode="auto">
                <a:xfrm>
                  <a:off x="1173163" y="3762375"/>
                  <a:ext cx="306388" cy="306387"/>
                </a:xfrm>
                <a:custGeom>
                  <a:avLst/>
                  <a:gdLst>
                    <a:gd name="T0" fmla="*/ 0 w 193"/>
                    <a:gd name="T1" fmla="*/ 175 h 193"/>
                    <a:gd name="T2" fmla="*/ 175 w 193"/>
                    <a:gd name="T3" fmla="*/ 0 h 193"/>
                    <a:gd name="T4" fmla="*/ 193 w 193"/>
                    <a:gd name="T5" fmla="*/ 18 h 193"/>
                    <a:gd name="T6" fmla="*/ 18 w 193"/>
                    <a:gd name="T7" fmla="*/ 193 h 193"/>
                    <a:gd name="T8" fmla="*/ 0 w 193"/>
                    <a:gd name="T9" fmla="*/ 175 h 193"/>
                  </a:gdLst>
                  <a:ahLst/>
                  <a:cxnLst>
                    <a:cxn ang="0">
                      <a:pos x="T0" y="T1"/>
                    </a:cxn>
                    <a:cxn ang="0">
                      <a:pos x="T2" y="T3"/>
                    </a:cxn>
                    <a:cxn ang="0">
                      <a:pos x="T4" y="T5"/>
                    </a:cxn>
                    <a:cxn ang="0">
                      <a:pos x="T6" y="T7"/>
                    </a:cxn>
                    <a:cxn ang="0">
                      <a:pos x="T8" y="T9"/>
                    </a:cxn>
                  </a:cxnLst>
                  <a:rect l="0" t="0" r="r" b="b"/>
                  <a:pathLst>
                    <a:path w="193" h="193">
                      <a:moveTo>
                        <a:pt x="0" y="175"/>
                      </a:moveTo>
                      <a:lnTo>
                        <a:pt x="175" y="0"/>
                      </a:lnTo>
                      <a:lnTo>
                        <a:pt x="193" y="18"/>
                      </a:lnTo>
                      <a:lnTo>
                        <a:pt x="18" y="193"/>
                      </a:lnTo>
                      <a:lnTo>
                        <a:pt x="0"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27" name="Rectangle 16">
                  <a:extLst>
                    <a:ext uri="{FF2B5EF4-FFF2-40B4-BE49-F238E27FC236}">
                      <a16:creationId xmlns:a16="http://schemas.microsoft.com/office/drawing/2014/main" id="{6FC5671F-DF37-4061-BECA-DE5A9A9D751F}"/>
                    </a:ext>
                  </a:extLst>
                </p:cNvPr>
                <p:cNvSpPr>
                  <a:spLocks noChangeArrowheads="1"/>
                </p:cNvSpPr>
                <p:nvPr/>
              </p:nvSpPr>
              <p:spPr bwMode="auto">
                <a:xfrm>
                  <a:off x="1147763" y="4027488"/>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28" name="Freeform 17">
                  <a:extLst>
                    <a:ext uri="{FF2B5EF4-FFF2-40B4-BE49-F238E27FC236}">
                      <a16:creationId xmlns:a16="http://schemas.microsoft.com/office/drawing/2014/main" id="{E46CC15E-E83E-43FB-950C-85FCFE6C063F}"/>
                    </a:ext>
                  </a:extLst>
                </p:cNvPr>
                <p:cNvSpPr>
                  <a:spLocks/>
                </p:cNvSpPr>
                <p:nvPr/>
              </p:nvSpPr>
              <p:spPr bwMode="auto">
                <a:xfrm>
                  <a:off x="1173163" y="4056063"/>
                  <a:ext cx="306388" cy="304800"/>
                </a:xfrm>
                <a:custGeom>
                  <a:avLst/>
                  <a:gdLst>
                    <a:gd name="T0" fmla="*/ 175 w 193"/>
                    <a:gd name="T1" fmla="*/ 192 h 192"/>
                    <a:gd name="T2" fmla="*/ 0 w 193"/>
                    <a:gd name="T3" fmla="*/ 18 h 192"/>
                    <a:gd name="T4" fmla="*/ 18 w 193"/>
                    <a:gd name="T5" fmla="*/ 0 h 192"/>
                    <a:gd name="T6" fmla="*/ 193 w 193"/>
                    <a:gd name="T7" fmla="*/ 174 h 192"/>
                    <a:gd name="T8" fmla="*/ 175 w 193"/>
                    <a:gd name="T9" fmla="*/ 192 h 192"/>
                  </a:gdLst>
                  <a:ahLst/>
                  <a:cxnLst>
                    <a:cxn ang="0">
                      <a:pos x="T0" y="T1"/>
                    </a:cxn>
                    <a:cxn ang="0">
                      <a:pos x="T2" y="T3"/>
                    </a:cxn>
                    <a:cxn ang="0">
                      <a:pos x="T4" y="T5"/>
                    </a:cxn>
                    <a:cxn ang="0">
                      <a:pos x="T6" y="T7"/>
                    </a:cxn>
                    <a:cxn ang="0">
                      <a:pos x="T8" y="T9"/>
                    </a:cxn>
                  </a:cxnLst>
                  <a:rect l="0" t="0" r="r" b="b"/>
                  <a:pathLst>
                    <a:path w="193" h="192">
                      <a:moveTo>
                        <a:pt x="175" y="192"/>
                      </a:moveTo>
                      <a:lnTo>
                        <a:pt x="0" y="18"/>
                      </a:lnTo>
                      <a:lnTo>
                        <a:pt x="18" y="0"/>
                      </a:lnTo>
                      <a:lnTo>
                        <a:pt x="193" y="174"/>
                      </a:lnTo>
                      <a:lnTo>
                        <a:pt x="175" y="1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29" name="Freeform 18">
                  <a:extLst>
                    <a:ext uri="{FF2B5EF4-FFF2-40B4-BE49-F238E27FC236}">
                      <a16:creationId xmlns:a16="http://schemas.microsoft.com/office/drawing/2014/main" id="{0B524A5E-09C2-4216-9586-2DCAA070AB1E}"/>
                    </a:ext>
                  </a:extLst>
                </p:cNvPr>
                <p:cNvSpPr>
                  <a:spLocks/>
                </p:cNvSpPr>
                <p:nvPr/>
              </p:nvSpPr>
              <p:spPr bwMode="auto">
                <a:xfrm>
                  <a:off x="1173163" y="4056063"/>
                  <a:ext cx="306388" cy="304800"/>
                </a:xfrm>
                <a:custGeom>
                  <a:avLst/>
                  <a:gdLst>
                    <a:gd name="T0" fmla="*/ 0 w 193"/>
                    <a:gd name="T1" fmla="*/ 174 h 192"/>
                    <a:gd name="T2" fmla="*/ 175 w 193"/>
                    <a:gd name="T3" fmla="*/ 0 h 192"/>
                    <a:gd name="T4" fmla="*/ 193 w 193"/>
                    <a:gd name="T5" fmla="*/ 18 h 192"/>
                    <a:gd name="T6" fmla="*/ 18 w 193"/>
                    <a:gd name="T7" fmla="*/ 192 h 192"/>
                    <a:gd name="T8" fmla="*/ 0 w 193"/>
                    <a:gd name="T9" fmla="*/ 174 h 192"/>
                  </a:gdLst>
                  <a:ahLst/>
                  <a:cxnLst>
                    <a:cxn ang="0">
                      <a:pos x="T0" y="T1"/>
                    </a:cxn>
                    <a:cxn ang="0">
                      <a:pos x="T2" y="T3"/>
                    </a:cxn>
                    <a:cxn ang="0">
                      <a:pos x="T4" y="T5"/>
                    </a:cxn>
                    <a:cxn ang="0">
                      <a:pos x="T6" y="T7"/>
                    </a:cxn>
                    <a:cxn ang="0">
                      <a:pos x="T8" y="T9"/>
                    </a:cxn>
                  </a:cxnLst>
                  <a:rect l="0" t="0" r="r" b="b"/>
                  <a:pathLst>
                    <a:path w="193" h="192">
                      <a:moveTo>
                        <a:pt x="0" y="174"/>
                      </a:moveTo>
                      <a:lnTo>
                        <a:pt x="175" y="0"/>
                      </a:lnTo>
                      <a:lnTo>
                        <a:pt x="193" y="18"/>
                      </a:lnTo>
                      <a:lnTo>
                        <a:pt x="18" y="192"/>
                      </a:lnTo>
                      <a:lnTo>
                        <a:pt x="0" y="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30" name="Rectangle 19">
                  <a:extLst>
                    <a:ext uri="{FF2B5EF4-FFF2-40B4-BE49-F238E27FC236}">
                      <a16:creationId xmlns:a16="http://schemas.microsoft.com/office/drawing/2014/main" id="{340A137C-3D0F-48AF-A0CE-3B89F3EB3D27}"/>
                    </a:ext>
                  </a:extLst>
                </p:cNvPr>
                <p:cNvSpPr>
                  <a:spLocks noChangeArrowheads="1"/>
                </p:cNvSpPr>
                <p:nvPr/>
              </p:nvSpPr>
              <p:spPr bwMode="auto">
                <a:xfrm>
                  <a:off x="1106488" y="1897063"/>
                  <a:ext cx="98425" cy="128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31" name="Rectangle 20">
                  <a:extLst>
                    <a:ext uri="{FF2B5EF4-FFF2-40B4-BE49-F238E27FC236}">
                      <a16:creationId xmlns:a16="http://schemas.microsoft.com/office/drawing/2014/main" id="{F5DF3788-F04C-4D35-AF87-22E40CC7AD78}"/>
                    </a:ext>
                  </a:extLst>
                </p:cNvPr>
                <p:cNvSpPr>
                  <a:spLocks noChangeArrowheads="1"/>
                </p:cNvSpPr>
                <p:nvPr/>
              </p:nvSpPr>
              <p:spPr bwMode="auto">
                <a:xfrm>
                  <a:off x="1450975" y="1897063"/>
                  <a:ext cx="85725" cy="128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32" name="Rectangle 21">
                  <a:extLst>
                    <a:ext uri="{FF2B5EF4-FFF2-40B4-BE49-F238E27FC236}">
                      <a16:creationId xmlns:a16="http://schemas.microsoft.com/office/drawing/2014/main" id="{44FC39DD-85F9-4729-A229-1A12AA06E7C5}"/>
                    </a:ext>
                  </a:extLst>
                </p:cNvPr>
                <p:cNvSpPr>
                  <a:spLocks noChangeArrowheads="1"/>
                </p:cNvSpPr>
                <p:nvPr/>
              </p:nvSpPr>
              <p:spPr bwMode="auto">
                <a:xfrm>
                  <a:off x="1147763" y="1897063"/>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33" name="Freeform 22">
                  <a:extLst>
                    <a:ext uri="{FF2B5EF4-FFF2-40B4-BE49-F238E27FC236}">
                      <a16:creationId xmlns:a16="http://schemas.microsoft.com/office/drawing/2014/main" id="{1F49AA49-A230-4095-BA9F-1EB515D6AE2E}"/>
                    </a:ext>
                  </a:extLst>
                </p:cNvPr>
                <p:cNvSpPr>
                  <a:spLocks/>
                </p:cNvSpPr>
                <p:nvPr/>
              </p:nvSpPr>
              <p:spPr bwMode="auto">
                <a:xfrm>
                  <a:off x="1173163" y="1925638"/>
                  <a:ext cx="306388" cy="304800"/>
                </a:xfrm>
                <a:custGeom>
                  <a:avLst/>
                  <a:gdLst>
                    <a:gd name="T0" fmla="*/ 175 w 193"/>
                    <a:gd name="T1" fmla="*/ 192 h 192"/>
                    <a:gd name="T2" fmla="*/ 0 w 193"/>
                    <a:gd name="T3" fmla="*/ 18 h 192"/>
                    <a:gd name="T4" fmla="*/ 18 w 193"/>
                    <a:gd name="T5" fmla="*/ 0 h 192"/>
                    <a:gd name="T6" fmla="*/ 193 w 193"/>
                    <a:gd name="T7" fmla="*/ 174 h 192"/>
                    <a:gd name="T8" fmla="*/ 175 w 193"/>
                    <a:gd name="T9" fmla="*/ 192 h 192"/>
                  </a:gdLst>
                  <a:ahLst/>
                  <a:cxnLst>
                    <a:cxn ang="0">
                      <a:pos x="T0" y="T1"/>
                    </a:cxn>
                    <a:cxn ang="0">
                      <a:pos x="T2" y="T3"/>
                    </a:cxn>
                    <a:cxn ang="0">
                      <a:pos x="T4" y="T5"/>
                    </a:cxn>
                    <a:cxn ang="0">
                      <a:pos x="T6" y="T7"/>
                    </a:cxn>
                    <a:cxn ang="0">
                      <a:pos x="T8" y="T9"/>
                    </a:cxn>
                  </a:cxnLst>
                  <a:rect l="0" t="0" r="r" b="b"/>
                  <a:pathLst>
                    <a:path w="193" h="192">
                      <a:moveTo>
                        <a:pt x="175" y="192"/>
                      </a:moveTo>
                      <a:lnTo>
                        <a:pt x="0" y="18"/>
                      </a:lnTo>
                      <a:lnTo>
                        <a:pt x="18" y="0"/>
                      </a:lnTo>
                      <a:lnTo>
                        <a:pt x="193" y="174"/>
                      </a:lnTo>
                      <a:lnTo>
                        <a:pt x="175" y="1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34" name="Freeform 23">
                  <a:extLst>
                    <a:ext uri="{FF2B5EF4-FFF2-40B4-BE49-F238E27FC236}">
                      <a16:creationId xmlns:a16="http://schemas.microsoft.com/office/drawing/2014/main" id="{BC0E5F8E-47DF-44AC-A6B5-52982B2BF016}"/>
                    </a:ext>
                  </a:extLst>
                </p:cNvPr>
                <p:cNvSpPr>
                  <a:spLocks/>
                </p:cNvSpPr>
                <p:nvPr/>
              </p:nvSpPr>
              <p:spPr bwMode="auto">
                <a:xfrm>
                  <a:off x="1173163" y="1925638"/>
                  <a:ext cx="306388" cy="304800"/>
                </a:xfrm>
                <a:custGeom>
                  <a:avLst/>
                  <a:gdLst>
                    <a:gd name="T0" fmla="*/ 0 w 193"/>
                    <a:gd name="T1" fmla="*/ 174 h 192"/>
                    <a:gd name="T2" fmla="*/ 175 w 193"/>
                    <a:gd name="T3" fmla="*/ 0 h 192"/>
                    <a:gd name="T4" fmla="*/ 193 w 193"/>
                    <a:gd name="T5" fmla="*/ 18 h 192"/>
                    <a:gd name="T6" fmla="*/ 18 w 193"/>
                    <a:gd name="T7" fmla="*/ 192 h 192"/>
                    <a:gd name="T8" fmla="*/ 0 w 193"/>
                    <a:gd name="T9" fmla="*/ 174 h 192"/>
                  </a:gdLst>
                  <a:ahLst/>
                  <a:cxnLst>
                    <a:cxn ang="0">
                      <a:pos x="T0" y="T1"/>
                    </a:cxn>
                    <a:cxn ang="0">
                      <a:pos x="T2" y="T3"/>
                    </a:cxn>
                    <a:cxn ang="0">
                      <a:pos x="T4" y="T5"/>
                    </a:cxn>
                    <a:cxn ang="0">
                      <a:pos x="T6" y="T7"/>
                    </a:cxn>
                    <a:cxn ang="0">
                      <a:pos x="T8" y="T9"/>
                    </a:cxn>
                  </a:cxnLst>
                  <a:rect l="0" t="0" r="r" b="b"/>
                  <a:pathLst>
                    <a:path w="193" h="192">
                      <a:moveTo>
                        <a:pt x="0" y="174"/>
                      </a:moveTo>
                      <a:lnTo>
                        <a:pt x="175" y="0"/>
                      </a:lnTo>
                      <a:lnTo>
                        <a:pt x="193" y="18"/>
                      </a:lnTo>
                      <a:lnTo>
                        <a:pt x="18" y="192"/>
                      </a:lnTo>
                      <a:lnTo>
                        <a:pt x="0" y="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35" name="Rectangle 24">
                  <a:extLst>
                    <a:ext uri="{FF2B5EF4-FFF2-40B4-BE49-F238E27FC236}">
                      <a16:creationId xmlns:a16="http://schemas.microsoft.com/office/drawing/2014/main" id="{4F025E10-7973-42B3-B70B-FB7DC1AE117D}"/>
                    </a:ext>
                  </a:extLst>
                </p:cNvPr>
                <p:cNvSpPr>
                  <a:spLocks noChangeArrowheads="1"/>
                </p:cNvSpPr>
                <p:nvPr/>
              </p:nvSpPr>
              <p:spPr bwMode="auto">
                <a:xfrm>
                  <a:off x="1147763" y="2189163"/>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36" name="Freeform 25">
                  <a:extLst>
                    <a:ext uri="{FF2B5EF4-FFF2-40B4-BE49-F238E27FC236}">
                      <a16:creationId xmlns:a16="http://schemas.microsoft.com/office/drawing/2014/main" id="{C203A11E-4F92-415A-87B6-242C0A81A796}"/>
                    </a:ext>
                  </a:extLst>
                </p:cNvPr>
                <p:cNvSpPr>
                  <a:spLocks/>
                </p:cNvSpPr>
                <p:nvPr/>
              </p:nvSpPr>
              <p:spPr bwMode="auto">
                <a:xfrm>
                  <a:off x="1173163" y="2217738"/>
                  <a:ext cx="306388" cy="306387"/>
                </a:xfrm>
                <a:custGeom>
                  <a:avLst/>
                  <a:gdLst>
                    <a:gd name="T0" fmla="*/ 175 w 193"/>
                    <a:gd name="T1" fmla="*/ 193 h 193"/>
                    <a:gd name="T2" fmla="*/ 0 w 193"/>
                    <a:gd name="T3" fmla="*/ 18 h 193"/>
                    <a:gd name="T4" fmla="*/ 18 w 193"/>
                    <a:gd name="T5" fmla="*/ 0 h 193"/>
                    <a:gd name="T6" fmla="*/ 193 w 193"/>
                    <a:gd name="T7" fmla="*/ 175 h 193"/>
                    <a:gd name="T8" fmla="*/ 175 w 193"/>
                    <a:gd name="T9" fmla="*/ 193 h 193"/>
                  </a:gdLst>
                  <a:ahLst/>
                  <a:cxnLst>
                    <a:cxn ang="0">
                      <a:pos x="T0" y="T1"/>
                    </a:cxn>
                    <a:cxn ang="0">
                      <a:pos x="T2" y="T3"/>
                    </a:cxn>
                    <a:cxn ang="0">
                      <a:pos x="T4" y="T5"/>
                    </a:cxn>
                    <a:cxn ang="0">
                      <a:pos x="T6" y="T7"/>
                    </a:cxn>
                    <a:cxn ang="0">
                      <a:pos x="T8" y="T9"/>
                    </a:cxn>
                  </a:cxnLst>
                  <a:rect l="0" t="0" r="r" b="b"/>
                  <a:pathLst>
                    <a:path w="193" h="193">
                      <a:moveTo>
                        <a:pt x="175" y="193"/>
                      </a:moveTo>
                      <a:lnTo>
                        <a:pt x="0" y="18"/>
                      </a:lnTo>
                      <a:lnTo>
                        <a:pt x="18" y="0"/>
                      </a:lnTo>
                      <a:lnTo>
                        <a:pt x="193" y="175"/>
                      </a:lnTo>
                      <a:lnTo>
                        <a:pt x="175"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37" name="Freeform 26">
                  <a:extLst>
                    <a:ext uri="{FF2B5EF4-FFF2-40B4-BE49-F238E27FC236}">
                      <a16:creationId xmlns:a16="http://schemas.microsoft.com/office/drawing/2014/main" id="{B1F95772-84D5-4257-853D-C1125BBA0662}"/>
                    </a:ext>
                  </a:extLst>
                </p:cNvPr>
                <p:cNvSpPr>
                  <a:spLocks/>
                </p:cNvSpPr>
                <p:nvPr/>
              </p:nvSpPr>
              <p:spPr bwMode="auto">
                <a:xfrm>
                  <a:off x="1173163" y="2217738"/>
                  <a:ext cx="306388" cy="306387"/>
                </a:xfrm>
                <a:custGeom>
                  <a:avLst/>
                  <a:gdLst>
                    <a:gd name="T0" fmla="*/ 0 w 193"/>
                    <a:gd name="T1" fmla="*/ 175 h 193"/>
                    <a:gd name="T2" fmla="*/ 175 w 193"/>
                    <a:gd name="T3" fmla="*/ 0 h 193"/>
                    <a:gd name="T4" fmla="*/ 193 w 193"/>
                    <a:gd name="T5" fmla="*/ 18 h 193"/>
                    <a:gd name="T6" fmla="*/ 18 w 193"/>
                    <a:gd name="T7" fmla="*/ 193 h 193"/>
                    <a:gd name="T8" fmla="*/ 0 w 193"/>
                    <a:gd name="T9" fmla="*/ 175 h 193"/>
                  </a:gdLst>
                  <a:ahLst/>
                  <a:cxnLst>
                    <a:cxn ang="0">
                      <a:pos x="T0" y="T1"/>
                    </a:cxn>
                    <a:cxn ang="0">
                      <a:pos x="T2" y="T3"/>
                    </a:cxn>
                    <a:cxn ang="0">
                      <a:pos x="T4" y="T5"/>
                    </a:cxn>
                    <a:cxn ang="0">
                      <a:pos x="T6" y="T7"/>
                    </a:cxn>
                    <a:cxn ang="0">
                      <a:pos x="T8" y="T9"/>
                    </a:cxn>
                  </a:cxnLst>
                  <a:rect l="0" t="0" r="r" b="b"/>
                  <a:pathLst>
                    <a:path w="193" h="193">
                      <a:moveTo>
                        <a:pt x="0" y="175"/>
                      </a:moveTo>
                      <a:lnTo>
                        <a:pt x="175" y="0"/>
                      </a:lnTo>
                      <a:lnTo>
                        <a:pt x="193" y="18"/>
                      </a:lnTo>
                      <a:lnTo>
                        <a:pt x="18" y="193"/>
                      </a:lnTo>
                      <a:lnTo>
                        <a:pt x="0"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38" name="Rectangle 27">
                  <a:extLst>
                    <a:ext uri="{FF2B5EF4-FFF2-40B4-BE49-F238E27FC236}">
                      <a16:creationId xmlns:a16="http://schemas.microsoft.com/office/drawing/2014/main" id="{9131CFFA-23FB-4D77-89C8-B59A266A5872}"/>
                    </a:ext>
                  </a:extLst>
                </p:cNvPr>
                <p:cNvSpPr>
                  <a:spLocks noChangeArrowheads="1"/>
                </p:cNvSpPr>
                <p:nvPr/>
              </p:nvSpPr>
              <p:spPr bwMode="auto">
                <a:xfrm>
                  <a:off x="1147763" y="2482850"/>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39" name="Freeform 28">
                  <a:extLst>
                    <a:ext uri="{FF2B5EF4-FFF2-40B4-BE49-F238E27FC236}">
                      <a16:creationId xmlns:a16="http://schemas.microsoft.com/office/drawing/2014/main" id="{53E81E7D-86BB-4A8F-A6D2-EF2DCC41C7CD}"/>
                    </a:ext>
                  </a:extLst>
                </p:cNvPr>
                <p:cNvSpPr>
                  <a:spLocks/>
                </p:cNvSpPr>
                <p:nvPr/>
              </p:nvSpPr>
              <p:spPr bwMode="auto">
                <a:xfrm>
                  <a:off x="1173163" y="2511425"/>
                  <a:ext cx="306388" cy="304800"/>
                </a:xfrm>
                <a:custGeom>
                  <a:avLst/>
                  <a:gdLst>
                    <a:gd name="T0" fmla="*/ 175 w 193"/>
                    <a:gd name="T1" fmla="*/ 192 h 192"/>
                    <a:gd name="T2" fmla="*/ 0 w 193"/>
                    <a:gd name="T3" fmla="*/ 18 h 192"/>
                    <a:gd name="T4" fmla="*/ 18 w 193"/>
                    <a:gd name="T5" fmla="*/ 0 h 192"/>
                    <a:gd name="T6" fmla="*/ 193 w 193"/>
                    <a:gd name="T7" fmla="*/ 174 h 192"/>
                    <a:gd name="T8" fmla="*/ 175 w 193"/>
                    <a:gd name="T9" fmla="*/ 192 h 192"/>
                  </a:gdLst>
                  <a:ahLst/>
                  <a:cxnLst>
                    <a:cxn ang="0">
                      <a:pos x="T0" y="T1"/>
                    </a:cxn>
                    <a:cxn ang="0">
                      <a:pos x="T2" y="T3"/>
                    </a:cxn>
                    <a:cxn ang="0">
                      <a:pos x="T4" y="T5"/>
                    </a:cxn>
                    <a:cxn ang="0">
                      <a:pos x="T6" y="T7"/>
                    </a:cxn>
                    <a:cxn ang="0">
                      <a:pos x="T8" y="T9"/>
                    </a:cxn>
                  </a:cxnLst>
                  <a:rect l="0" t="0" r="r" b="b"/>
                  <a:pathLst>
                    <a:path w="193" h="192">
                      <a:moveTo>
                        <a:pt x="175" y="192"/>
                      </a:moveTo>
                      <a:lnTo>
                        <a:pt x="0" y="18"/>
                      </a:lnTo>
                      <a:lnTo>
                        <a:pt x="18" y="0"/>
                      </a:lnTo>
                      <a:lnTo>
                        <a:pt x="193" y="174"/>
                      </a:lnTo>
                      <a:lnTo>
                        <a:pt x="175" y="1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40" name="Freeform 29">
                  <a:extLst>
                    <a:ext uri="{FF2B5EF4-FFF2-40B4-BE49-F238E27FC236}">
                      <a16:creationId xmlns:a16="http://schemas.microsoft.com/office/drawing/2014/main" id="{C89CA28D-3BA4-4681-8A26-44CAE55F3B88}"/>
                    </a:ext>
                  </a:extLst>
                </p:cNvPr>
                <p:cNvSpPr>
                  <a:spLocks/>
                </p:cNvSpPr>
                <p:nvPr/>
              </p:nvSpPr>
              <p:spPr bwMode="auto">
                <a:xfrm>
                  <a:off x="1173163" y="2511425"/>
                  <a:ext cx="306388" cy="304800"/>
                </a:xfrm>
                <a:custGeom>
                  <a:avLst/>
                  <a:gdLst>
                    <a:gd name="T0" fmla="*/ 0 w 193"/>
                    <a:gd name="T1" fmla="*/ 174 h 192"/>
                    <a:gd name="T2" fmla="*/ 175 w 193"/>
                    <a:gd name="T3" fmla="*/ 0 h 192"/>
                    <a:gd name="T4" fmla="*/ 193 w 193"/>
                    <a:gd name="T5" fmla="*/ 18 h 192"/>
                    <a:gd name="T6" fmla="*/ 18 w 193"/>
                    <a:gd name="T7" fmla="*/ 192 h 192"/>
                    <a:gd name="T8" fmla="*/ 0 w 193"/>
                    <a:gd name="T9" fmla="*/ 174 h 192"/>
                  </a:gdLst>
                  <a:ahLst/>
                  <a:cxnLst>
                    <a:cxn ang="0">
                      <a:pos x="T0" y="T1"/>
                    </a:cxn>
                    <a:cxn ang="0">
                      <a:pos x="T2" y="T3"/>
                    </a:cxn>
                    <a:cxn ang="0">
                      <a:pos x="T4" y="T5"/>
                    </a:cxn>
                    <a:cxn ang="0">
                      <a:pos x="T6" y="T7"/>
                    </a:cxn>
                    <a:cxn ang="0">
                      <a:pos x="T8" y="T9"/>
                    </a:cxn>
                  </a:cxnLst>
                  <a:rect l="0" t="0" r="r" b="b"/>
                  <a:pathLst>
                    <a:path w="193" h="192">
                      <a:moveTo>
                        <a:pt x="0" y="174"/>
                      </a:moveTo>
                      <a:lnTo>
                        <a:pt x="175" y="0"/>
                      </a:lnTo>
                      <a:lnTo>
                        <a:pt x="193" y="18"/>
                      </a:lnTo>
                      <a:lnTo>
                        <a:pt x="18" y="192"/>
                      </a:lnTo>
                      <a:lnTo>
                        <a:pt x="0" y="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41" name="Rectangle 30">
                  <a:extLst>
                    <a:ext uri="{FF2B5EF4-FFF2-40B4-BE49-F238E27FC236}">
                      <a16:creationId xmlns:a16="http://schemas.microsoft.com/office/drawing/2014/main" id="{DB2EFB29-FD47-444B-811B-FAF3284089DC}"/>
                    </a:ext>
                  </a:extLst>
                </p:cNvPr>
                <p:cNvSpPr>
                  <a:spLocks noChangeArrowheads="1"/>
                </p:cNvSpPr>
                <p:nvPr/>
              </p:nvSpPr>
              <p:spPr bwMode="auto">
                <a:xfrm>
                  <a:off x="1147763" y="2774950"/>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42" name="Freeform 31">
                  <a:extLst>
                    <a:ext uri="{FF2B5EF4-FFF2-40B4-BE49-F238E27FC236}">
                      <a16:creationId xmlns:a16="http://schemas.microsoft.com/office/drawing/2014/main" id="{C17A7B16-00C7-48A5-8F36-8E68D52F3835}"/>
                    </a:ext>
                  </a:extLst>
                </p:cNvPr>
                <p:cNvSpPr>
                  <a:spLocks/>
                </p:cNvSpPr>
                <p:nvPr/>
              </p:nvSpPr>
              <p:spPr bwMode="auto">
                <a:xfrm>
                  <a:off x="1173163" y="2803525"/>
                  <a:ext cx="306388" cy="306387"/>
                </a:xfrm>
                <a:custGeom>
                  <a:avLst/>
                  <a:gdLst>
                    <a:gd name="T0" fmla="*/ 175 w 193"/>
                    <a:gd name="T1" fmla="*/ 193 h 193"/>
                    <a:gd name="T2" fmla="*/ 0 w 193"/>
                    <a:gd name="T3" fmla="*/ 18 h 193"/>
                    <a:gd name="T4" fmla="*/ 18 w 193"/>
                    <a:gd name="T5" fmla="*/ 0 h 193"/>
                    <a:gd name="T6" fmla="*/ 193 w 193"/>
                    <a:gd name="T7" fmla="*/ 175 h 193"/>
                    <a:gd name="T8" fmla="*/ 175 w 193"/>
                    <a:gd name="T9" fmla="*/ 193 h 193"/>
                  </a:gdLst>
                  <a:ahLst/>
                  <a:cxnLst>
                    <a:cxn ang="0">
                      <a:pos x="T0" y="T1"/>
                    </a:cxn>
                    <a:cxn ang="0">
                      <a:pos x="T2" y="T3"/>
                    </a:cxn>
                    <a:cxn ang="0">
                      <a:pos x="T4" y="T5"/>
                    </a:cxn>
                    <a:cxn ang="0">
                      <a:pos x="T6" y="T7"/>
                    </a:cxn>
                    <a:cxn ang="0">
                      <a:pos x="T8" y="T9"/>
                    </a:cxn>
                  </a:cxnLst>
                  <a:rect l="0" t="0" r="r" b="b"/>
                  <a:pathLst>
                    <a:path w="193" h="193">
                      <a:moveTo>
                        <a:pt x="175" y="193"/>
                      </a:moveTo>
                      <a:lnTo>
                        <a:pt x="0" y="18"/>
                      </a:lnTo>
                      <a:lnTo>
                        <a:pt x="18" y="0"/>
                      </a:lnTo>
                      <a:lnTo>
                        <a:pt x="193" y="175"/>
                      </a:lnTo>
                      <a:lnTo>
                        <a:pt x="175"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43" name="Freeform 32">
                  <a:extLst>
                    <a:ext uri="{FF2B5EF4-FFF2-40B4-BE49-F238E27FC236}">
                      <a16:creationId xmlns:a16="http://schemas.microsoft.com/office/drawing/2014/main" id="{E1EA9A96-6295-4ABB-B4C1-B879035FF1AE}"/>
                    </a:ext>
                  </a:extLst>
                </p:cNvPr>
                <p:cNvSpPr>
                  <a:spLocks/>
                </p:cNvSpPr>
                <p:nvPr/>
              </p:nvSpPr>
              <p:spPr bwMode="auto">
                <a:xfrm>
                  <a:off x="1173163" y="2803525"/>
                  <a:ext cx="306388" cy="306387"/>
                </a:xfrm>
                <a:custGeom>
                  <a:avLst/>
                  <a:gdLst>
                    <a:gd name="T0" fmla="*/ 0 w 193"/>
                    <a:gd name="T1" fmla="*/ 175 h 193"/>
                    <a:gd name="T2" fmla="*/ 175 w 193"/>
                    <a:gd name="T3" fmla="*/ 0 h 193"/>
                    <a:gd name="T4" fmla="*/ 193 w 193"/>
                    <a:gd name="T5" fmla="*/ 18 h 193"/>
                    <a:gd name="T6" fmla="*/ 18 w 193"/>
                    <a:gd name="T7" fmla="*/ 193 h 193"/>
                    <a:gd name="T8" fmla="*/ 0 w 193"/>
                    <a:gd name="T9" fmla="*/ 175 h 193"/>
                  </a:gdLst>
                  <a:ahLst/>
                  <a:cxnLst>
                    <a:cxn ang="0">
                      <a:pos x="T0" y="T1"/>
                    </a:cxn>
                    <a:cxn ang="0">
                      <a:pos x="T2" y="T3"/>
                    </a:cxn>
                    <a:cxn ang="0">
                      <a:pos x="T4" y="T5"/>
                    </a:cxn>
                    <a:cxn ang="0">
                      <a:pos x="T6" y="T7"/>
                    </a:cxn>
                    <a:cxn ang="0">
                      <a:pos x="T8" y="T9"/>
                    </a:cxn>
                  </a:cxnLst>
                  <a:rect l="0" t="0" r="r" b="b"/>
                  <a:pathLst>
                    <a:path w="193" h="193">
                      <a:moveTo>
                        <a:pt x="0" y="175"/>
                      </a:moveTo>
                      <a:lnTo>
                        <a:pt x="175" y="0"/>
                      </a:lnTo>
                      <a:lnTo>
                        <a:pt x="193" y="18"/>
                      </a:lnTo>
                      <a:lnTo>
                        <a:pt x="18" y="193"/>
                      </a:lnTo>
                      <a:lnTo>
                        <a:pt x="0"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44" name="Rectangle 33">
                  <a:extLst>
                    <a:ext uri="{FF2B5EF4-FFF2-40B4-BE49-F238E27FC236}">
                      <a16:creationId xmlns:a16="http://schemas.microsoft.com/office/drawing/2014/main" id="{9DEC9083-1F4D-4A2B-A5A4-D22D00DAEC1B}"/>
                    </a:ext>
                  </a:extLst>
                </p:cNvPr>
                <p:cNvSpPr>
                  <a:spLocks noChangeArrowheads="1"/>
                </p:cNvSpPr>
                <p:nvPr/>
              </p:nvSpPr>
              <p:spPr bwMode="auto">
                <a:xfrm>
                  <a:off x="1179513" y="919163"/>
                  <a:ext cx="44450" cy="9810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45" name="Rectangle 34">
                  <a:extLst>
                    <a:ext uri="{FF2B5EF4-FFF2-40B4-BE49-F238E27FC236}">
                      <a16:creationId xmlns:a16="http://schemas.microsoft.com/office/drawing/2014/main" id="{1349C56B-2ACC-4FF7-8A85-27FA7ED3564D}"/>
                    </a:ext>
                  </a:extLst>
                </p:cNvPr>
                <p:cNvSpPr>
                  <a:spLocks noChangeArrowheads="1"/>
                </p:cNvSpPr>
                <p:nvPr/>
              </p:nvSpPr>
              <p:spPr bwMode="auto">
                <a:xfrm>
                  <a:off x="1412875" y="919163"/>
                  <a:ext cx="53975" cy="9810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46" name="Rectangle 35">
                  <a:extLst>
                    <a:ext uri="{FF2B5EF4-FFF2-40B4-BE49-F238E27FC236}">
                      <a16:creationId xmlns:a16="http://schemas.microsoft.com/office/drawing/2014/main" id="{A1AEF757-2215-4439-B2E2-20ABA2CC70DD}"/>
                    </a:ext>
                  </a:extLst>
                </p:cNvPr>
                <p:cNvSpPr>
                  <a:spLocks noChangeArrowheads="1"/>
                </p:cNvSpPr>
                <p:nvPr/>
              </p:nvSpPr>
              <p:spPr bwMode="auto">
                <a:xfrm>
                  <a:off x="1179513" y="915988"/>
                  <a:ext cx="2746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47" name="Freeform 36">
                  <a:extLst>
                    <a:ext uri="{FF2B5EF4-FFF2-40B4-BE49-F238E27FC236}">
                      <a16:creationId xmlns:a16="http://schemas.microsoft.com/office/drawing/2014/main" id="{C3C7DC2B-EBEA-46F2-BFB5-3EB1E05A8320}"/>
                    </a:ext>
                  </a:extLst>
                </p:cNvPr>
                <p:cNvSpPr>
                  <a:spLocks/>
                </p:cNvSpPr>
                <p:nvPr/>
              </p:nvSpPr>
              <p:spPr bwMode="auto">
                <a:xfrm>
                  <a:off x="1198563" y="938213"/>
                  <a:ext cx="236538" cy="234950"/>
                </a:xfrm>
                <a:custGeom>
                  <a:avLst/>
                  <a:gdLst>
                    <a:gd name="T0" fmla="*/ 135 w 149"/>
                    <a:gd name="T1" fmla="*/ 148 h 148"/>
                    <a:gd name="T2" fmla="*/ 0 w 149"/>
                    <a:gd name="T3" fmla="*/ 14 h 148"/>
                    <a:gd name="T4" fmla="*/ 14 w 149"/>
                    <a:gd name="T5" fmla="*/ 0 h 148"/>
                    <a:gd name="T6" fmla="*/ 149 w 149"/>
                    <a:gd name="T7" fmla="*/ 134 h 148"/>
                    <a:gd name="T8" fmla="*/ 135 w 149"/>
                    <a:gd name="T9" fmla="*/ 148 h 148"/>
                  </a:gdLst>
                  <a:ahLst/>
                  <a:cxnLst>
                    <a:cxn ang="0">
                      <a:pos x="T0" y="T1"/>
                    </a:cxn>
                    <a:cxn ang="0">
                      <a:pos x="T2" y="T3"/>
                    </a:cxn>
                    <a:cxn ang="0">
                      <a:pos x="T4" y="T5"/>
                    </a:cxn>
                    <a:cxn ang="0">
                      <a:pos x="T6" y="T7"/>
                    </a:cxn>
                    <a:cxn ang="0">
                      <a:pos x="T8" y="T9"/>
                    </a:cxn>
                  </a:cxnLst>
                  <a:rect l="0" t="0" r="r" b="b"/>
                  <a:pathLst>
                    <a:path w="149" h="148">
                      <a:moveTo>
                        <a:pt x="135" y="148"/>
                      </a:moveTo>
                      <a:lnTo>
                        <a:pt x="0" y="14"/>
                      </a:lnTo>
                      <a:lnTo>
                        <a:pt x="14" y="0"/>
                      </a:lnTo>
                      <a:lnTo>
                        <a:pt x="149" y="134"/>
                      </a:lnTo>
                      <a:lnTo>
                        <a:pt x="135" y="1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48" name="Freeform 37">
                  <a:extLst>
                    <a:ext uri="{FF2B5EF4-FFF2-40B4-BE49-F238E27FC236}">
                      <a16:creationId xmlns:a16="http://schemas.microsoft.com/office/drawing/2014/main" id="{AE62FD75-5886-4192-A51F-6E1D33708F6D}"/>
                    </a:ext>
                  </a:extLst>
                </p:cNvPr>
                <p:cNvSpPr>
                  <a:spLocks/>
                </p:cNvSpPr>
                <p:nvPr/>
              </p:nvSpPr>
              <p:spPr bwMode="auto">
                <a:xfrm>
                  <a:off x="1198563" y="938213"/>
                  <a:ext cx="236538" cy="234950"/>
                </a:xfrm>
                <a:custGeom>
                  <a:avLst/>
                  <a:gdLst>
                    <a:gd name="T0" fmla="*/ 0 w 149"/>
                    <a:gd name="T1" fmla="*/ 134 h 148"/>
                    <a:gd name="T2" fmla="*/ 135 w 149"/>
                    <a:gd name="T3" fmla="*/ 0 h 148"/>
                    <a:gd name="T4" fmla="*/ 149 w 149"/>
                    <a:gd name="T5" fmla="*/ 14 h 148"/>
                    <a:gd name="T6" fmla="*/ 14 w 149"/>
                    <a:gd name="T7" fmla="*/ 148 h 148"/>
                    <a:gd name="T8" fmla="*/ 0 w 149"/>
                    <a:gd name="T9" fmla="*/ 134 h 148"/>
                  </a:gdLst>
                  <a:ahLst/>
                  <a:cxnLst>
                    <a:cxn ang="0">
                      <a:pos x="T0" y="T1"/>
                    </a:cxn>
                    <a:cxn ang="0">
                      <a:pos x="T2" y="T3"/>
                    </a:cxn>
                    <a:cxn ang="0">
                      <a:pos x="T4" y="T5"/>
                    </a:cxn>
                    <a:cxn ang="0">
                      <a:pos x="T6" y="T7"/>
                    </a:cxn>
                    <a:cxn ang="0">
                      <a:pos x="T8" y="T9"/>
                    </a:cxn>
                  </a:cxnLst>
                  <a:rect l="0" t="0" r="r" b="b"/>
                  <a:pathLst>
                    <a:path w="149" h="148">
                      <a:moveTo>
                        <a:pt x="0" y="134"/>
                      </a:moveTo>
                      <a:lnTo>
                        <a:pt x="135" y="0"/>
                      </a:lnTo>
                      <a:lnTo>
                        <a:pt x="149" y="14"/>
                      </a:lnTo>
                      <a:lnTo>
                        <a:pt x="14" y="148"/>
                      </a:lnTo>
                      <a:lnTo>
                        <a:pt x="0"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49" name="Rectangle 38">
                  <a:extLst>
                    <a:ext uri="{FF2B5EF4-FFF2-40B4-BE49-F238E27FC236}">
                      <a16:creationId xmlns:a16="http://schemas.microsoft.com/office/drawing/2014/main" id="{0397838D-82E4-422B-A065-AA0EE39A6A4C}"/>
                    </a:ext>
                  </a:extLst>
                </p:cNvPr>
                <p:cNvSpPr>
                  <a:spLocks noChangeArrowheads="1"/>
                </p:cNvSpPr>
                <p:nvPr/>
              </p:nvSpPr>
              <p:spPr bwMode="auto">
                <a:xfrm>
                  <a:off x="1179513" y="1141413"/>
                  <a:ext cx="2746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50" name="Freeform 39">
                  <a:extLst>
                    <a:ext uri="{FF2B5EF4-FFF2-40B4-BE49-F238E27FC236}">
                      <a16:creationId xmlns:a16="http://schemas.microsoft.com/office/drawing/2014/main" id="{1DD6AAED-2BEC-41B6-8934-A0870D985B26}"/>
                    </a:ext>
                  </a:extLst>
                </p:cNvPr>
                <p:cNvSpPr>
                  <a:spLocks/>
                </p:cNvSpPr>
                <p:nvPr/>
              </p:nvSpPr>
              <p:spPr bwMode="auto">
                <a:xfrm>
                  <a:off x="1198563" y="1160463"/>
                  <a:ext cx="236538" cy="236537"/>
                </a:xfrm>
                <a:custGeom>
                  <a:avLst/>
                  <a:gdLst>
                    <a:gd name="T0" fmla="*/ 135 w 149"/>
                    <a:gd name="T1" fmla="*/ 149 h 149"/>
                    <a:gd name="T2" fmla="*/ 0 w 149"/>
                    <a:gd name="T3" fmla="*/ 14 h 149"/>
                    <a:gd name="T4" fmla="*/ 14 w 149"/>
                    <a:gd name="T5" fmla="*/ 0 h 149"/>
                    <a:gd name="T6" fmla="*/ 149 w 149"/>
                    <a:gd name="T7" fmla="*/ 135 h 149"/>
                    <a:gd name="T8" fmla="*/ 135 w 149"/>
                    <a:gd name="T9" fmla="*/ 149 h 149"/>
                  </a:gdLst>
                  <a:ahLst/>
                  <a:cxnLst>
                    <a:cxn ang="0">
                      <a:pos x="T0" y="T1"/>
                    </a:cxn>
                    <a:cxn ang="0">
                      <a:pos x="T2" y="T3"/>
                    </a:cxn>
                    <a:cxn ang="0">
                      <a:pos x="T4" y="T5"/>
                    </a:cxn>
                    <a:cxn ang="0">
                      <a:pos x="T6" y="T7"/>
                    </a:cxn>
                    <a:cxn ang="0">
                      <a:pos x="T8" y="T9"/>
                    </a:cxn>
                  </a:cxnLst>
                  <a:rect l="0" t="0" r="r" b="b"/>
                  <a:pathLst>
                    <a:path w="149" h="149">
                      <a:moveTo>
                        <a:pt x="135" y="149"/>
                      </a:moveTo>
                      <a:lnTo>
                        <a:pt x="0" y="14"/>
                      </a:lnTo>
                      <a:lnTo>
                        <a:pt x="14" y="0"/>
                      </a:lnTo>
                      <a:lnTo>
                        <a:pt x="149" y="135"/>
                      </a:lnTo>
                      <a:lnTo>
                        <a:pt x="135"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51" name="Freeform 40">
                  <a:extLst>
                    <a:ext uri="{FF2B5EF4-FFF2-40B4-BE49-F238E27FC236}">
                      <a16:creationId xmlns:a16="http://schemas.microsoft.com/office/drawing/2014/main" id="{8FDE26CC-5168-4BF0-961F-3BA590BB7A22}"/>
                    </a:ext>
                  </a:extLst>
                </p:cNvPr>
                <p:cNvSpPr>
                  <a:spLocks/>
                </p:cNvSpPr>
                <p:nvPr/>
              </p:nvSpPr>
              <p:spPr bwMode="auto">
                <a:xfrm>
                  <a:off x="1198563" y="1160463"/>
                  <a:ext cx="236538" cy="236537"/>
                </a:xfrm>
                <a:custGeom>
                  <a:avLst/>
                  <a:gdLst>
                    <a:gd name="T0" fmla="*/ 0 w 149"/>
                    <a:gd name="T1" fmla="*/ 135 h 149"/>
                    <a:gd name="T2" fmla="*/ 135 w 149"/>
                    <a:gd name="T3" fmla="*/ 0 h 149"/>
                    <a:gd name="T4" fmla="*/ 149 w 149"/>
                    <a:gd name="T5" fmla="*/ 14 h 149"/>
                    <a:gd name="T6" fmla="*/ 14 w 149"/>
                    <a:gd name="T7" fmla="*/ 149 h 149"/>
                    <a:gd name="T8" fmla="*/ 0 w 149"/>
                    <a:gd name="T9" fmla="*/ 135 h 149"/>
                  </a:gdLst>
                  <a:ahLst/>
                  <a:cxnLst>
                    <a:cxn ang="0">
                      <a:pos x="T0" y="T1"/>
                    </a:cxn>
                    <a:cxn ang="0">
                      <a:pos x="T2" y="T3"/>
                    </a:cxn>
                    <a:cxn ang="0">
                      <a:pos x="T4" y="T5"/>
                    </a:cxn>
                    <a:cxn ang="0">
                      <a:pos x="T6" y="T7"/>
                    </a:cxn>
                    <a:cxn ang="0">
                      <a:pos x="T8" y="T9"/>
                    </a:cxn>
                  </a:cxnLst>
                  <a:rect l="0" t="0" r="r" b="b"/>
                  <a:pathLst>
                    <a:path w="149" h="149">
                      <a:moveTo>
                        <a:pt x="0" y="135"/>
                      </a:moveTo>
                      <a:lnTo>
                        <a:pt x="135" y="0"/>
                      </a:lnTo>
                      <a:lnTo>
                        <a:pt x="149" y="14"/>
                      </a:lnTo>
                      <a:lnTo>
                        <a:pt x="14" y="149"/>
                      </a:lnTo>
                      <a:lnTo>
                        <a:pt x="0"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52" name="Rectangle 41">
                  <a:extLst>
                    <a:ext uri="{FF2B5EF4-FFF2-40B4-BE49-F238E27FC236}">
                      <a16:creationId xmlns:a16="http://schemas.microsoft.com/office/drawing/2014/main" id="{1859C649-165D-44AC-892B-6676375F21CD}"/>
                    </a:ext>
                  </a:extLst>
                </p:cNvPr>
                <p:cNvSpPr>
                  <a:spLocks noChangeArrowheads="1"/>
                </p:cNvSpPr>
                <p:nvPr/>
              </p:nvSpPr>
              <p:spPr bwMode="auto">
                <a:xfrm>
                  <a:off x="1179513" y="1365250"/>
                  <a:ext cx="2746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53" name="Freeform 42">
                  <a:extLst>
                    <a:ext uri="{FF2B5EF4-FFF2-40B4-BE49-F238E27FC236}">
                      <a16:creationId xmlns:a16="http://schemas.microsoft.com/office/drawing/2014/main" id="{3420F63E-29C0-42DC-ABE3-F70DBAC97EA1}"/>
                    </a:ext>
                  </a:extLst>
                </p:cNvPr>
                <p:cNvSpPr>
                  <a:spLocks/>
                </p:cNvSpPr>
                <p:nvPr/>
              </p:nvSpPr>
              <p:spPr bwMode="auto">
                <a:xfrm>
                  <a:off x="1198563" y="1387475"/>
                  <a:ext cx="236538" cy="231775"/>
                </a:xfrm>
                <a:custGeom>
                  <a:avLst/>
                  <a:gdLst>
                    <a:gd name="T0" fmla="*/ 135 w 149"/>
                    <a:gd name="T1" fmla="*/ 146 h 146"/>
                    <a:gd name="T2" fmla="*/ 0 w 149"/>
                    <a:gd name="T3" fmla="*/ 12 h 146"/>
                    <a:gd name="T4" fmla="*/ 14 w 149"/>
                    <a:gd name="T5" fmla="*/ 0 h 146"/>
                    <a:gd name="T6" fmla="*/ 149 w 149"/>
                    <a:gd name="T7" fmla="*/ 134 h 146"/>
                    <a:gd name="T8" fmla="*/ 135 w 149"/>
                    <a:gd name="T9" fmla="*/ 146 h 146"/>
                  </a:gdLst>
                  <a:ahLst/>
                  <a:cxnLst>
                    <a:cxn ang="0">
                      <a:pos x="T0" y="T1"/>
                    </a:cxn>
                    <a:cxn ang="0">
                      <a:pos x="T2" y="T3"/>
                    </a:cxn>
                    <a:cxn ang="0">
                      <a:pos x="T4" y="T5"/>
                    </a:cxn>
                    <a:cxn ang="0">
                      <a:pos x="T6" y="T7"/>
                    </a:cxn>
                    <a:cxn ang="0">
                      <a:pos x="T8" y="T9"/>
                    </a:cxn>
                  </a:cxnLst>
                  <a:rect l="0" t="0" r="r" b="b"/>
                  <a:pathLst>
                    <a:path w="149" h="146">
                      <a:moveTo>
                        <a:pt x="135" y="146"/>
                      </a:moveTo>
                      <a:lnTo>
                        <a:pt x="0" y="12"/>
                      </a:lnTo>
                      <a:lnTo>
                        <a:pt x="14" y="0"/>
                      </a:lnTo>
                      <a:lnTo>
                        <a:pt x="149" y="134"/>
                      </a:lnTo>
                      <a:lnTo>
                        <a:pt x="135" y="1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54" name="Freeform 43">
                  <a:extLst>
                    <a:ext uri="{FF2B5EF4-FFF2-40B4-BE49-F238E27FC236}">
                      <a16:creationId xmlns:a16="http://schemas.microsoft.com/office/drawing/2014/main" id="{B2E3616F-405C-4CFC-B687-40489C8D03FF}"/>
                    </a:ext>
                  </a:extLst>
                </p:cNvPr>
                <p:cNvSpPr>
                  <a:spLocks/>
                </p:cNvSpPr>
                <p:nvPr/>
              </p:nvSpPr>
              <p:spPr bwMode="auto">
                <a:xfrm>
                  <a:off x="1198563" y="1387475"/>
                  <a:ext cx="236538" cy="231775"/>
                </a:xfrm>
                <a:custGeom>
                  <a:avLst/>
                  <a:gdLst>
                    <a:gd name="T0" fmla="*/ 0 w 149"/>
                    <a:gd name="T1" fmla="*/ 134 h 146"/>
                    <a:gd name="T2" fmla="*/ 135 w 149"/>
                    <a:gd name="T3" fmla="*/ 0 h 146"/>
                    <a:gd name="T4" fmla="*/ 149 w 149"/>
                    <a:gd name="T5" fmla="*/ 12 h 146"/>
                    <a:gd name="T6" fmla="*/ 14 w 149"/>
                    <a:gd name="T7" fmla="*/ 146 h 146"/>
                    <a:gd name="T8" fmla="*/ 0 w 149"/>
                    <a:gd name="T9" fmla="*/ 134 h 146"/>
                  </a:gdLst>
                  <a:ahLst/>
                  <a:cxnLst>
                    <a:cxn ang="0">
                      <a:pos x="T0" y="T1"/>
                    </a:cxn>
                    <a:cxn ang="0">
                      <a:pos x="T2" y="T3"/>
                    </a:cxn>
                    <a:cxn ang="0">
                      <a:pos x="T4" y="T5"/>
                    </a:cxn>
                    <a:cxn ang="0">
                      <a:pos x="T6" y="T7"/>
                    </a:cxn>
                    <a:cxn ang="0">
                      <a:pos x="T8" y="T9"/>
                    </a:cxn>
                  </a:cxnLst>
                  <a:rect l="0" t="0" r="r" b="b"/>
                  <a:pathLst>
                    <a:path w="149" h="146">
                      <a:moveTo>
                        <a:pt x="0" y="134"/>
                      </a:moveTo>
                      <a:lnTo>
                        <a:pt x="135" y="0"/>
                      </a:lnTo>
                      <a:lnTo>
                        <a:pt x="149" y="12"/>
                      </a:lnTo>
                      <a:lnTo>
                        <a:pt x="14" y="146"/>
                      </a:lnTo>
                      <a:lnTo>
                        <a:pt x="0"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55" name="Rectangle 44">
                  <a:extLst>
                    <a:ext uri="{FF2B5EF4-FFF2-40B4-BE49-F238E27FC236}">
                      <a16:creationId xmlns:a16="http://schemas.microsoft.com/office/drawing/2014/main" id="{2B76CE9D-A05A-4C9F-8FFF-849B5E69D929}"/>
                    </a:ext>
                  </a:extLst>
                </p:cNvPr>
                <p:cNvSpPr>
                  <a:spLocks noChangeArrowheads="1"/>
                </p:cNvSpPr>
                <p:nvPr/>
              </p:nvSpPr>
              <p:spPr bwMode="auto">
                <a:xfrm>
                  <a:off x="1179513" y="1590675"/>
                  <a:ext cx="27463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56" name="Freeform 45">
                  <a:extLst>
                    <a:ext uri="{FF2B5EF4-FFF2-40B4-BE49-F238E27FC236}">
                      <a16:creationId xmlns:a16="http://schemas.microsoft.com/office/drawing/2014/main" id="{C02090C8-043D-4381-9A7C-4DDEDE9B8AC7}"/>
                    </a:ext>
                  </a:extLst>
                </p:cNvPr>
                <p:cNvSpPr>
                  <a:spLocks/>
                </p:cNvSpPr>
                <p:nvPr/>
              </p:nvSpPr>
              <p:spPr bwMode="auto">
                <a:xfrm>
                  <a:off x="1198563" y="1609725"/>
                  <a:ext cx="236538" cy="236537"/>
                </a:xfrm>
                <a:custGeom>
                  <a:avLst/>
                  <a:gdLst>
                    <a:gd name="T0" fmla="*/ 135 w 149"/>
                    <a:gd name="T1" fmla="*/ 149 h 149"/>
                    <a:gd name="T2" fmla="*/ 0 w 149"/>
                    <a:gd name="T3" fmla="*/ 14 h 149"/>
                    <a:gd name="T4" fmla="*/ 14 w 149"/>
                    <a:gd name="T5" fmla="*/ 0 h 149"/>
                    <a:gd name="T6" fmla="*/ 149 w 149"/>
                    <a:gd name="T7" fmla="*/ 135 h 149"/>
                    <a:gd name="T8" fmla="*/ 135 w 149"/>
                    <a:gd name="T9" fmla="*/ 149 h 149"/>
                  </a:gdLst>
                  <a:ahLst/>
                  <a:cxnLst>
                    <a:cxn ang="0">
                      <a:pos x="T0" y="T1"/>
                    </a:cxn>
                    <a:cxn ang="0">
                      <a:pos x="T2" y="T3"/>
                    </a:cxn>
                    <a:cxn ang="0">
                      <a:pos x="T4" y="T5"/>
                    </a:cxn>
                    <a:cxn ang="0">
                      <a:pos x="T6" y="T7"/>
                    </a:cxn>
                    <a:cxn ang="0">
                      <a:pos x="T8" y="T9"/>
                    </a:cxn>
                  </a:cxnLst>
                  <a:rect l="0" t="0" r="r" b="b"/>
                  <a:pathLst>
                    <a:path w="149" h="149">
                      <a:moveTo>
                        <a:pt x="135" y="149"/>
                      </a:moveTo>
                      <a:lnTo>
                        <a:pt x="0" y="14"/>
                      </a:lnTo>
                      <a:lnTo>
                        <a:pt x="14" y="0"/>
                      </a:lnTo>
                      <a:lnTo>
                        <a:pt x="149" y="135"/>
                      </a:lnTo>
                      <a:lnTo>
                        <a:pt x="135"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57" name="Freeform 46">
                  <a:extLst>
                    <a:ext uri="{FF2B5EF4-FFF2-40B4-BE49-F238E27FC236}">
                      <a16:creationId xmlns:a16="http://schemas.microsoft.com/office/drawing/2014/main" id="{1F7ABFEF-3127-4C97-ABF6-7226CD6CCC4B}"/>
                    </a:ext>
                  </a:extLst>
                </p:cNvPr>
                <p:cNvSpPr>
                  <a:spLocks/>
                </p:cNvSpPr>
                <p:nvPr/>
              </p:nvSpPr>
              <p:spPr bwMode="auto">
                <a:xfrm>
                  <a:off x="1198563" y="1609725"/>
                  <a:ext cx="236538" cy="236537"/>
                </a:xfrm>
                <a:custGeom>
                  <a:avLst/>
                  <a:gdLst>
                    <a:gd name="T0" fmla="*/ 0 w 149"/>
                    <a:gd name="T1" fmla="*/ 135 h 149"/>
                    <a:gd name="T2" fmla="*/ 135 w 149"/>
                    <a:gd name="T3" fmla="*/ 0 h 149"/>
                    <a:gd name="T4" fmla="*/ 149 w 149"/>
                    <a:gd name="T5" fmla="*/ 14 h 149"/>
                    <a:gd name="T6" fmla="*/ 14 w 149"/>
                    <a:gd name="T7" fmla="*/ 149 h 149"/>
                    <a:gd name="T8" fmla="*/ 0 w 149"/>
                    <a:gd name="T9" fmla="*/ 135 h 149"/>
                  </a:gdLst>
                  <a:ahLst/>
                  <a:cxnLst>
                    <a:cxn ang="0">
                      <a:pos x="T0" y="T1"/>
                    </a:cxn>
                    <a:cxn ang="0">
                      <a:pos x="T2" y="T3"/>
                    </a:cxn>
                    <a:cxn ang="0">
                      <a:pos x="T4" y="T5"/>
                    </a:cxn>
                    <a:cxn ang="0">
                      <a:pos x="T6" y="T7"/>
                    </a:cxn>
                    <a:cxn ang="0">
                      <a:pos x="T8" y="T9"/>
                    </a:cxn>
                  </a:cxnLst>
                  <a:rect l="0" t="0" r="r" b="b"/>
                  <a:pathLst>
                    <a:path w="149" h="149">
                      <a:moveTo>
                        <a:pt x="0" y="135"/>
                      </a:moveTo>
                      <a:lnTo>
                        <a:pt x="135" y="0"/>
                      </a:lnTo>
                      <a:lnTo>
                        <a:pt x="149" y="14"/>
                      </a:lnTo>
                      <a:lnTo>
                        <a:pt x="14" y="149"/>
                      </a:lnTo>
                      <a:lnTo>
                        <a:pt x="0"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58" name="Rectangle 47">
                  <a:extLst>
                    <a:ext uri="{FF2B5EF4-FFF2-40B4-BE49-F238E27FC236}">
                      <a16:creationId xmlns:a16="http://schemas.microsoft.com/office/drawing/2014/main" id="{B49A241A-96CE-4456-A9ED-2CEA8563A7BE}"/>
                    </a:ext>
                  </a:extLst>
                </p:cNvPr>
                <p:cNvSpPr>
                  <a:spLocks noChangeArrowheads="1"/>
                </p:cNvSpPr>
                <p:nvPr/>
              </p:nvSpPr>
              <p:spPr bwMode="auto">
                <a:xfrm>
                  <a:off x="1182688" y="217488"/>
                  <a:ext cx="44450" cy="7461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59" name="Rectangle 48">
                  <a:extLst>
                    <a:ext uri="{FF2B5EF4-FFF2-40B4-BE49-F238E27FC236}">
                      <a16:creationId xmlns:a16="http://schemas.microsoft.com/office/drawing/2014/main" id="{22D1ACA7-5211-4DF3-B9E7-73E1CD11BEE8}"/>
                    </a:ext>
                  </a:extLst>
                </p:cNvPr>
                <p:cNvSpPr>
                  <a:spLocks noChangeArrowheads="1"/>
                </p:cNvSpPr>
                <p:nvPr/>
              </p:nvSpPr>
              <p:spPr bwMode="auto">
                <a:xfrm>
                  <a:off x="1416050" y="217488"/>
                  <a:ext cx="53975" cy="7461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60" name="Freeform 49">
                  <a:extLst>
                    <a:ext uri="{FF2B5EF4-FFF2-40B4-BE49-F238E27FC236}">
                      <a16:creationId xmlns:a16="http://schemas.microsoft.com/office/drawing/2014/main" id="{A38611C6-B70D-4D76-A8C8-8A92DBFF769F}"/>
                    </a:ext>
                  </a:extLst>
                </p:cNvPr>
                <p:cNvSpPr>
                  <a:spLocks/>
                </p:cNvSpPr>
                <p:nvPr/>
              </p:nvSpPr>
              <p:spPr bwMode="auto">
                <a:xfrm>
                  <a:off x="1182688" y="65088"/>
                  <a:ext cx="287338" cy="188912"/>
                </a:xfrm>
                <a:custGeom>
                  <a:avLst/>
                  <a:gdLst>
                    <a:gd name="T0" fmla="*/ 181 w 181"/>
                    <a:gd name="T1" fmla="*/ 119 h 119"/>
                    <a:gd name="T2" fmla="*/ 0 w 181"/>
                    <a:gd name="T3" fmla="*/ 119 h 119"/>
                    <a:gd name="T4" fmla="*/ 0 w 181"/>
                    <a:gd name="T5" fmla="*/ 80 h 119"/>
                    <a:gd name="T6" fmla="*/ 86 w 181"/>
                    <a:gd name="T7" fmla="*/ 0 h 119"/>
                    <a:gd name="T8" fmla="*/ 181 w 181"/>
                    <a:gd name="T9" fmla="*/ 26 h 119"/>
                    <a:gd name="T10" fmla="*/ 181 w 181"/>
                    <a:gd name="T11" fmla="*/ 119 h 119"/>
                  </a:gdLst>
                  <a:ahLst/>
                  <a:cxnLst>
                    <a:cxn ang="0">
                      <a:pos x="T0" y="T1"/>
                    </a:cxn>
                    <a:cxn ang="0">
                      <a:pos x="T2" y="T3"/>
                    </a:cxn>
                    <a:cxn ang="0">
                      <a:pos x="T4" y="T5"/>
                    </a:cxn>
                    <a:cxn ang="0">
                      <a:pos x="T6" y="T7"/>
                    </a:cxn>
                    <a:cxn ang="0">
                      <a:pos x="T8" y="T9"/>
                    </a:cxn>
                    <a:cxn ang="0">
                      <a:pos x="T10" y="T11"/>
                    </a:cxn>
                  </a:cxnLst>
                  <a:rect l="0" t="0" r="r" b="b"/>
                  <a:pathLst>
                    <a:path w="181" h="119">
                      <a:moveTo>
                        <a:pt x="181" y="119"/>
                      </a:moveTo>
                      <a:lnTo>
                        <a:pt x="0" y="119"/>
                      </a:lnTo>
                      <a:lnTo>
                        <a:pt x="0" y="80"/>
                      </a:lnTo>
                      <a:lnTo>
                        <a:pt x="86" y="0"/>
                      </a:lnTo>
                      <a:lnTo>
                        <a:pt x="181" y="26"/>
                      </a:lnTo>
                      <a:lnTo>
                        <a:pt x="181"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61" name="Freeform 50">
                  <a:extLst>
                    <a:ext uri="{FF2B5EF4-FFF2-40B4-BE49-F238E27FC236}">
                      <a16:creationId xmlns:a16="http://schemas.microsoft.com/office/drawing/2014/main" id="{B44B8109-FB2C-45AF-B18F-FA40024E8715}"/>
                    </a:ext>
                  </a:extLst>
                </p:cNvPr>
                <p:cNvSpPr>
                  <a:spLocks/>
                </p:cNvSpPr>
                <p:nvPr/>
              </p:nvSpPr>
              <p:spPr bwMode="auto">
                <a:xfrm>
                  <a:off x="1201738" y="227013"/>
                  <a:ext cx="236538" cy="236537"/>
                </a:xfrm>
                <a:custGeom>
                  <a:avLst/>
                  <a:gdLst>
                    <a:gd name="T0" fmla="*/ 135 w 149"/>
                    <a:gd name="T1" fmla="*/ 149 h 149"/>
                    <a:gd name="T2" fmla="*/ 0 w 149"/>
                    <a:gd name="T3" fmla="*/ 15 h 149"/>
                    <a:gd name="T4" fmla="*/ 14 w 149"/>
                    <a:gd name="T5" fmla="*/ 0 h 149"/>
                    <a:gd name="T6" fmla="*/ 149 w 149"/>
                    <a:gd name="T7" fmla="*/ 135 h 149"/>
                    <a:gd name="T8" fmla="*/ 135 w 149"/>
                    <a:gd name="T9" fmla="*/ 149 h 149"/>
                  </a:gdLst>
                  <a:ahLst/>
                  <a:cxnLst>
                    <a:cxn ang="0">
                      <a:pos x="T0" y="T1"/>
                    </a:cxn>
                    <a:cxn ang="0">
                      <a:pos x="T2" y="T3"/>
                    </a:cxn>
                    <a:cxn ang="0">
                      <a:pos x="T4" y="T5"/>
                    </a:cxn>
                    <a:cxn ang="0">
                      <a:pos x="T6" y="T7"/>
                    </a:cxn>
                    <a:cxn ang="0">
                      <a:pos x="T8" y="T9"/>
                    </a:cxn>
                  </a:cxnLst>
                  <a:rect l="0" t="0" r="r" b="b"/>
                  <a:pathLst>
                    <a:path w="149" h="149">
                      <a:moveTo>
                        <a:pt x="135" y="149"/>
                      </a:moveTo>
                      <a:lnTo>
                        <a:pt x="0" y="15"/>
                      </a:lnTo>
                      <a:lnTo>
                        <a:pt x="14" y="0"/>
                      </a:lnTo>
                      <a:lnTo>
                        <a:pt x="149" y="135"/>
                      </a:lnTo>
                      <a:lnTo>
                        <a:pt x="135"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62" name="Freeform 51">
                  <a:extLst>
                    <a:ext uri="{FF2B5EF4-FFF2-40B4-BE49-F238E27FC236}">
                      <a16:creationId xmlns:a16="http://schemas.microsoft.com/office/drawing/2014/main" id="{3FEB50BC-3EEE-44EC-BE8F-132F104282C0}"/>
                    </a:ext>
                  </a:extLst>
                </p:cNvPr>
                <p:cNvSpPr>
                  <a:spLocks/>
                </p:cNvSpPr>
                <p:nvPr/>
              </p:nvSpPr>
              <p:spPr bwMode="auto">
                <a:xfrm>
                  <a:off x="1201738" y="227013"/>
                  <a:ext cx="236538" cy="236537"/>
                </a:xfrm>
                <a:custGeom>
                  <a:avLst/>
                  <a:gdLst>
                    <a:gd name="T0" fmla="*/ 0 w 149"/>
                    <a:gd name="T1" fmla="*/ 135 h 149"/>
                    <a:gd name="T2" fmla="*/ 135 w 149"/>
                    <a:gd name="T3" fmla="*/ 0 h 149"/>
                    <a:gd name="T4" fmla="*/ 149 w 149"/>
                    <a:gd name="T5" fmla="*/ 15 h 149"/>
                    <a:gd name="T6" fmla="*/ 14 w 149"/>
                    <a:gd name="T7" fmla="*/ 149 h 149"/>
                    <a:gd name="T8" fmla="*/ 0 w 149"/>
                    <a:gd name="T9" fmla="*/ 135 h 149"/>
                  </a:gdLst>
                  <a:ahLst/>
                  <a:cxnLst>
                    <a:cxn ang="0">
                      <a:pos x="T0" y="T1"/>
                    </a:cxn>
                    <a:cxn ang="0">
                      <a:pos x="T2" y="T3"/>
                    </a:cxn>
                    <a:cxn ang="0">
                      <a:pos x="T4" y="T5"/>
                    </a:cxn>
                    <a:cxn ang="0">
                      <a:pos x="T6" y="T7"/>
                    </a:cxn>
                    <a:cxn ang="0">
                      <a:pos x="T8" y="T9"/>
                    </a:cxn>
                  </a:cxnLst>
                  <a:rect l="0" t="0" r="r" b="b"/>
                  <a:pathLst>
                    <a:path w="149" h="149">
                      <a:moveTo>
                        <a:pt x="0" y="135"/>
                      </a:moveTo>
                      <a:lnTo>
                        <a:pt x="135" y="0"/>
                      </a:lnTo>
                      <a:lnTo>
                        <a:pt x="149" y="15"/>
                      </a:lnTo>
                      <a:lnTo>
                        <a:pt x="14" y="149"/>
                      </a:lnTo>
                      <a:lnTo>
                        <a:pt x="0"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63" name="Rectangle 52">
                  <a:extLst>
                    <a:ext uri="{FF2B5EF4-FFF2-40B4-BE49-F238E27FC236}">
                      <a16:creationId xmlns:a16="http://schemas.microsoft.com/office/drawing/2014/main" id="{D98F4CCB-C7DF-4E84-A2B4-658C7917AC26}"/>
                    </a:ext>
                  </a:extLst>
                </p:cNvPr>
                <p:cNvSpPr>
                  <a:spLocks noChangeArrowheads="1"/>
                </p:cNvSpPr>
                <p:nvPr/>
              </p:nvSpPr>
              <p:spPr bwMode="auto">
                <a:xfrm>
                  <a:off x="1182688" y="431800"/>
                  <a:ext cx="2746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64" name="Freeform 53">
                  <a:extLst>
                    <a:ext uri="{FF2B5EF4-FFF2-40B4-BE49-F238E27FC236}">
                      <a16:creationId xmlns:a16="http://schemas.microsoft.com/office/drawing/2014/main" id="{E2A733F3-FB2D-4F3C-93F1-3E5D3ABC3B63}"/>
                    </a:ext>
                  </a:extLst>
                </p:cNvPr>
                <p:cNvSpPr>
                  <a:spLocks/>
                </p:cNvSpPr>
                <p:nvPr/>
              </p:nvSpPr>
              <p:spPr bwMode="auto">
                <a:xfrm>
                  <a:off x="1201738" y="450850"/>
                  <a:ext cx="236538" cy="234950"/>
                </a:xfrm>
                <a:custGeom>
                  <a:avLst/>
                  <a:gdLst>
                    <a:gd name="T0" fmla="*/ 135 w 149"/>
                    <a:gd name="T1" fmla="*/ 148 h 148"/>
                    <a:gd name="T2" fmla="*/ 0 w 149"/>
                    <a:gd name="T3" fmla="*/ 14 h 148"/>
                    <a:gd name="T4" fmla="*/ 14 w 149"/>
                    <a:gd name="T5" fmla="*/ 0 h 148"/>
                    <a:gd name="T6" fmla="*/ 149 w 149"/>
                    <a:gd name="T7" fmla="*/ 134 h 148"/>
                    <a:gd name="T8" fmla="*/ 135 w 149"/>
                    <a:gd name="T9" fmla="*/ 148 h 148"/>
                  </a:gdLst>
                  <a:ahLst/>
                  <a:cxnLst>
                    <a:cxn ang="0">
                      <a:pos x="T0" y="T1"/>
                    </a:cxn>
                    <a:cxn ang="0">
                      <a:pos x="T2" y="T3"/>
                    </a:cxn>
                    <a:cxn ang="0">
                      <a:pos x="T4" y="T5"/>
                    </a:cxn>
                    <a:cxn ang="0">
                      <a:pos x="T6" y="T7"/>
                    </a:cxn>
                    <a:cxn ang="0">
                      <a:pos x="T8" y="T9"/>
                    </a:cxn>
                  </a:cxnLst>
                  <a:rect l="0" t="0" r="r" b="b"/>
                  <a:pathLst>
                    <a:path w="149" h="148">
                      <a:moveTo>
                        <a:pt x="135" y="148"/>
                      </a:moveTo>
                      <a:lnTo>
                        <a:pt x="0" y="14"/>
                      </a:lnTo>
                      <a:lnTo>
                        <a:pt x="14" y="0"/>
                      </a:lnTo>
                      <a:lnTo>
                        <a:pt x="149" y="134"/>
                      </a:lnTo>
                      <a:lnTo>
                        <a:pt x="135" y="1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65" name="Freeform 54">
                  <a:extLst>
                    <a:ext uri="{FF2B5EF4-FFF2-40B4-BE49-F238E27FC236}">
                      <a16:creationId xmlns:a16="http://schemas.microsoft.com/office/drawing/2014/main" id="{D933CEBE-D1A2-4600-8269-21DED4EC55BC}"/>
                    </a:ext>
                  </a:extLst>
                </p:cNvPr>
                <p:cNvSpPr>
                  <a:spLocks/>
                </p:cNvSpPr>
                <p:nvPr/>
              </p:nvSpPr>
              <p:spPr bwMode="auto">
                <a:xfrm>
                  <a:off x="1201738" y="450850"/>
                  <a:ext cx="236538" cy="234950"/>
                </a:xfrm>
                <a:custGeom>
                  <a:avLst/>
                  <a:gdLst>
                    <a:gd name="T0" fmla="*/ 0 w 149"/>
                    <a:gd name="T1" fmla="*/ 134 h 148"/>
                    <a:gd name="T2" fmla="*/ 135 w 149"/>
                    <a:gd name="T3" fmla="*/ 0 h 148"/>
                    <a:gd name="T4" fmla="*/ 149 w 149"/>
                    <a:gd name="T5" fmla="*/ 14 h 148"/>
                    <a:gd name="T6" fmla="*/ 14 w 149"/>
                    <a:gd name="T7" fmla="*/ 148 h 148"/>
                    <a:gd name="T8" fmla="*/ 0 w 149"/>
                    <a:gd name="T9" fmla="*/ 134 h 148"/>
                  </a:gdLst>
                  <a:ahLst/>
                  <a:cxnLst>
                    <a:cxn ang="0">
                      <a:pos x="T0" y="T1"/>
                    </a:cxn>
                    <a:cxn ang="0">
                      <a:pos x="T2" y="T3"/>
                    </a:cxn>
                    <a:cxn ang="0">
                      <a:pos x="T4" y="T5"/>
                    </a:cxn>
                    <a:cxn ang="0">
                      <a:pos x="T6" y="T7"/>
                    </a:cxn>
                    <a:cxn ang="0">
                      <a:pos x="T8" y="T9"/>
                    </a:cxn>
                  </a:cxnLst>
                  <a:rect l="0" t="0" r="r" b="b"/>
                  <a:pathLst>
                    <a:path w="149" h="148">
                      <a:moveTo>
                        <a:pt x="0" y="134"/>
                      </a:moveTo>
                      <a:lnTo>
                        <a:pt x="135" y="0"/>
                      </a:lnTo>
                      <a:lnTo>
                        <a:pt x="149" y="14"/>
                      </a:lnTo>
                      <a:lnTo>
                        <a:pt x="14" y="148"/>
                      </a:lnTo>
                      <a:lnTo>
                        <a:pt x="0"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66" name="Rectangle 55">
                  <a:extLst>
                    <a:ext uri="{FF2B5EF4-FFF2-40B4-BE49-F238E27FC236}">
                      <a16:creationId xmlns:a16="http://schemas.microsoft.com/office/drawing/2014/main" id="{4450C605-7B78-4882-AF8A-97F3EC2C9C17}"/>
                    </a:ext>
                  </a:extLst>
                </p:cNvPr>
                <p:cNvSpPr>
                  <a:spLocks noChangeArrowheads="1"/>
                </p:cNvSpPr>
                <p:nvPr/>
              </p:nvSpPr>
              <p:spPr bwMode="auto">
                <a:xfrm>
                  <a:off x="1182688" y="654050"/>
                  <a:ext cx="2746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67" name="Freeform 56">
                  <a:extLst>
                    <a:ext uri="{FF2B5EF4-FFF2-40B4-BE49-F238E27FC236}">
                      <a16:creationId xmlns:a16="http://schemas.microsoft.com/office/drawing/2014/main" id="{01E44A0F-70E6-4F9A-89A5-124D604F97AC}"/>
                    </a:ext>
                  </a:extLst>
                </p:cNvPr>
                <p:cNvSpPr>
                  <a:spLocks/>
                </p:cNvSpPr>
                <p:nvPr/>
              </p:nvSpPr>
              <p:spPr bwMode="auto">
                <a:xfrm>
                  <a:off x="1201738" y="676275"/>
                  <a:ext cx="236538" cy="233362"/>
                </a:xfrm>
                <a:custGeom>
                  <a:avLst/>
                  <a:gdLst>
                    <a:gd name="T0" fmla="*/ 135 w 149"/>
                    <a:gd name="T1" fmla="*/ 147 h 147"/>
                    <a:gd name="T2" fmla="*/ 0 w 149"/>
                    <a:gd name="T3" fmla="*/ 12 h 147"/>
                    <a:gd name="T4" fmla="*/ 14 w 149"/>
                    <a:gd name="T5" fmla="*/ 0 h 147"/>
                    <a:gd name="T6" fmla="*/ 149 w 149"/>
                    <a:gd name="T7" fmla="*/ 135 h 147"/>
                    <a:gd name="T8" fmla="*/ 135 w 149"/>
                    <a:gd name="T9" fmla="*/ 147 h 147"/>
                  </a:gdLst>
                  <a:ahLst/>
                  <a:cxnLst>
                    <a:cxn ang="0">
                      <a:pos x="T0" y="T1"/>
                    </a:cxn>
                    <a:cxn ang="0">
                      <a:pos x="T2" y="T3"/>
                    </a:cxn>
                    <a:cxn ang="0">
                      <a:pos x="T4" y="T5"/>
                    </a:cxn>
                    <a:cxn ang="0">
                      <a:pos x="T6" y="T7"/>
                    </a:cxn>
                    <a:cxn ang="0">
                      <a:pos x="T8" y="T9"/>
                    </a:cxn>
                  </a:cxnLst>
                  <a:rect l="0" t="0" r="r" b="b"/>
                  <a:pathLst>
                    <a:path w="149" h="147">
                      <a:moveTo>
                        <a:pt x="135" y="147"/>
                      </a:moveTo>
                      <a:lnTo>
                        <a:pt x="0" y="12"/>
                      </a:lnTo>
                      <a:lnTo>
                        <a:pt x="14" y="0"/>
                      </a:lnTo>
                      <a:lnTo>
                        <a:pt x="149" y="135"/>
                      </a:lnTo>
                      <a:lnTo>
                        <a:pt x="135"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68" name="Freeform 57">
                  <a:extLst>
                    <a:ext uri="{FF2B5EF4-FFF2-40B4-BE49-F238E27FC236}">
                      <a16:creationId xmlns:a16="http://schemas.microsoft.com/office/drawing/2014/main" id="{BF07D230-56B4-4C45-80D0-78B84C6CBE03}"/>
                    </a:ext>
                  </a:extLst>
                </p:cNvPr>
                <p:cNvSpPr>
                  <a:spLocks/>
                </p:cNvSpPr>
                <p:nvPr/>
              </p:nvSpPr>
              <p:spPr bwMode="auto">
                <a:xfrm>
                  <a:off x="1201738" y="676275"/>
                  <a:ext cx="236538" cy="233362"/>
                </a:xfrm>
                <a:custGeom>
                  <a:avLst/>
                  <a:gdLst>
                    <a:gd name="T0" fmla="*/ 0 w 149"/>
                    <a:gd name="T1" fmla="*/ 135 h 147"/>
                    <a:gd name="T2" fmla="*/ 135 w 149"/>
                    <a:gd name="T3" fmla="*/ 0 h 147"/>
                    <a:gd name="T4" fmla="*/ 149 w 149"/>
                    <a:gd name="T5" fmla="*/ 12 h 147"/>
                    <a:gd name="T6" fmla="*/ 14 w 149"/>
                    <a:gd name="T7" fmla="*/ 147 h 147"/>
                    <a:gd name="T8" fmla="*/ 0 w 149"/>
                    <a:gd name="T9" fmla="*/ 135 h 147"/>
                  </a:gdLst>
                  <a:ahLst/>
                  <a:cxnLst>
                    <a:cxn ang="0">
                      <a:pos x="T0" y="T1"/>
                    </a:cxn>
                    <a:cxn ang="0">
                      <a:pos x="T2" y="T3"/>
                    </a:cxn>
                    <a:cxn ang="0">
                      <a:pos x="T4" y="T5"/>
                    </a:cxn>
                    <a:cxn ang="0">
                      <a:pos x="T6" y="T7"/>
                    </a:cxn>
                    <a:cxn ang="0">
                      <a:pos x="T8" y="T9"/>
                    </a:cxn>
                  </a:cxnLst>
                  <a:rect l="0" t="0" r="r" b="b"/>
                  <a:pathLst>
                    <a:path w="149" h="147">
                      <a:moveTo>
                        <a:pt x="0" y="135"/>
                      </a:moveTo>
                      <a:lnTo>
                        <a:pt x="135" y="0"/>
                      </a:lnTo>
                      <a:lnTo>
                        <a:pt x="149" y="12"/>
                      </a:lnTo>
                      <a:lnTo>
                        <a:pt x="14" y="147"/>
                      </a:lnTo>
                      <a:lnTo>
                        <a:pt x="0"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69" name="Rectangle 58">
                  <a:extLst>
                    <a:ext uri="{FF2B5EF4-FFF2-40B4-BE49-F238E27FC236}">
                      <a16:creationId xmlns:a16="http://schemas.microsoft.com/office/drawing/2014/main" id="{3D1BEADA-9FA0-4D59-BA36-67C559A9EB6D}"/>
                    </a:ext>
                  </a:extLst>
                </p:cNvPr>
                <p:cNvSpPr>
                  <a:spLocks noChangeArrowheads="1"/>
                </p:cNvSpPr>
                <p:nvPr/>
              </p:nvSpPr>
              <p:spPr bwMode="auto">
                <a:xfrm>
                  <a:off x="398463" y="755650"/>
                  <a:ext cx="825500"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70" name="Rectangle 59">
                  <a:extLst>
                    <a:ext uri="{FF2B5EF4-FFF2-40B4-BE49-F238E27FC236}">
                      <a16:creationId xmlns:a16="http://schemas.microsoft.com/office/drawing/2014/main" id="{3336F4AA-D704-4836-8B0D-59802B147838}"/>
                    </a:ext>
                  </a:extLst>
                </p:cNvPr>
                <p:cNvSpPr>
                  <a:spLocks noChangeArrowheads="1"/>
                </p:cNvSpPr>
                <p:nvPr/>
              </p:nvSpPr>
              <p:spPr bwMode="auto">
                <a:xfrm>
                  <a:off x="398463" y="950913"/>
                  <a:ext cx="82550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71" name="Rectangle 60">
                  <a:extLst>
                    <a:ext uri="{FF2B5EF4-FFF2-40B4-BE49-F238E27FC236}">
                      <a16:creationId xmlns:a16="http://schemas.microsoft.com/office/drawing/2014/main" id="{C9EEC334-A141-4ABE-83DD-0011749EC56B}"/>
                    </a:ext>
                  </a:extLst>
                </p:cNvPr>
                <p:cNvSpPr>
                  <a:spLocks noChangeArrowheads="1"/>
                </p:cNvSpPr>
                <p:nvPr/>
              </p:nvSpPr>
              <p:spPr bwMode="auto">
                <a:xfrm>
                  <a:off x="1185863" y="755650"/>
                  <a:ext cx="38100"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72" name="Freeform 61">
                  <a:extLst>
                    <a:ext uri="{FF2B5EF4-FFF2-40B4-BE49-F238E27FC236}">
                      <a16:creationId xmlns:a16="http://schemas.microsoft.com/office/drawing/2014/main" id="{3D36CEE9-BFE1-440F-93AF-8B916BCF317A}"/>
                    </a:ext>
                  </a:extLst>
                </p:cNvPr>
                <p:cNvSpPr>
                  <a:spLocks/>
                </p:cNvSpPr>
                <p:nvPr/>
              </p:nvSpPr>
              <p:spPr bwMode="auto">
                <a:xfrm>
                  <a:off x="1009650" y="773113"/>
                  <a:ext cx="198438" cy="196850"/>
                </a:xfrm>
                <a:custGeom>
                  <a:avLst/>
                  <a:gdLst>
                    <a:gd name="T0" fmla="*/ 0 w 125"/>
                    <a:gd name="T1" fmla="*/ 112 h 124"/>
                    <a:gd name="T2" fmla="*/ 113 w 125"/>
                    <a:gd name="T3" fmla="*/ 0 h 124"/>
                    <a:gd name="T4" fmla="*/ 125 w 125"/>
                    <a:gd name="T5" fmla="*/ 12 h 124"/>
                    <a:gd name="T6" fmla="*/ 11 w 125"/>
                    <a:gd name="T7" fmla="*/ 124 h 124"/>
                    <a:gd name="T8" fmla="*/ 0 w 125"/>
                    <a:gd name="T9" fmla="*/ 112 h 124"/>
                  </a:gdLst>
                  <a:ahLst/>
                  <a:cxnLst>
                    <a:cxn ang="0">
                      <a:pos x="T0" y="T1"/>
                    </a:cxn>
                    <a:cxn ang="0">
                      <a:pos x="T2" y="T3"/>
                    </a:cxn>
                    <a:cxn ang="0">
                      <a:pos x="T4" y="T5"/>
                    </a:cxn>
                    <a:cxn ang="0">
                      <a:pos x="T6" y="T7"/>
                    </a:cxn>
                    <a:cxn ang="0">
                      <a:pos x="T8" y="T9"/>
                    </a:cxn>
                  </a:cxnLst>
                  <a:rect l="0" t="0" r="r" b="b"/>
                  <a:pathLst>
                    <a:path w="125" h="124">
                      <a:moveTo>
                        <a:pt x="0" y="112"/>
                      </a:moveTo>
                      <a:lnTo>
                        <a:pt x="113" y="0"/>
                      </a:lnTo>
                      <a:lnTo>
                        <a:pt x="125" y="12"/>
                      </a:lnTo>
                      <a:lnTo>
                        <a:pt x="11"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73" name="Freeform 62">
                  <a:extLst>
                    <a:ext uri="{FF2B5EF4-FFF2-40B4-BE49-F238E27FC236}">
                      <a16:creationId xmlns:a16="http://schemas.microsoft.com/office/drawing/2014/main" id="{FBAF772B-13D1-48C4-BE15-F6E720E71C27}"/>
                    </a:ext>
                  </a:extLst>
                </p:cNvPr>
                <p:cNvSpPr>
                  <a:spLocks/>
                </p:cNvSpPr>
                <p:nvPr/>
              </p:nvSpPr>
              <p:spPr bwMode="auto">
                <a:xfrm>
                  <a:off x="1009650" y="773113"/>
                  <a:ext cx="198438" cy="196850"/>
                </a:xfrm>
                <a:custGeom>
                  <a:avLst/>
                  <a:gdLst>
                    <a:gd name="T0" fmla="*/ 11 w 125"/>
                    <a:gd name="T1" fmla="*/ 0 h 124"/>
                    <a:gd name="T2" fmla="*/ 125 w 125"/>
                    <a:gd name="T3" fmla="*/ 112 h 124"/>
                    <a:gd name="T4" fmla="*/ 113 w 125"/>
                    <a:gd name="T5" fmla="*/ 124 h 124"/>
                    <a:gd name="T6" fmla="*/ 0 w 125"/>
                    <a:gd name="T7" fmla="*/ 12 h 124"/>
                    <a:gd name="T8" fmla="*/ 11 w 125"/>
                    <a:gd name="T9" fmla="*/ 0 h 124"/>
                  </a:gdLst>
                  <a:ahLst/>
                  <a:cxnLst>
                    <a:cxn ang="0">
                      <a:pos x="T0" y="T1"/>
                    </a:cxn>
                    <a:cxn ang="0">
                      <a:pos x="T2" y="T3"/>
                    </a:cxn>
                    <a:cxn ang="0">
                      <a:pos x="T4" y="T5"/>
                    </a:cxn>
                    <a:cxn ang="0">
                      <a:pos x="T6" y="T7"/>
                    </a:cxn>
                    <a:cxn ang="0">
                      <a:pos x="T8" y="T9"/>
                    </a:cxn>
                  </a:cxnLst>
                  <a:rect l="0" t="0" r="r" b="b"/>
                  <a:pathLst>
                    <a:path w="125" h="124">
                      <a:moveTo>
                        <a:pt x="11" y="0"/>
                      </a:moveTo>
                      <a:lnTo>
                        <a:pt x="125" y="112"/>
                      </a:lnTo>
                      <a:lnTo>
                        <a:pt x="113" y="124"/>
                      </a:lnTo>
                      <a:lnTo>
                        <a:pt x="0" y="12"/>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74" name="Rectangle 63">
                  <a:extLst>
                    <a:ext uri="{FF2B5EF4-FFF2-40B4-BE49-F238E27FC236}">
                      <a16:creationId xmlns:a16="http://schemas.microsoft.com/office/drawing/2014/main" id="{6175C3FD-D574-408C-B9AD-D1F7EF782C84}"/>
                    </a:ext>
                  </a:extLst>
                </p:cNvPr>
                <p:cNvSpPr>
                  <a:spLocks noChangeArrowheads="1"/>
                </p:cNvSpPr>
                <p:nvPr/>
              </p:nvSpPr>
              <p:spPr bwMode="auto">
                <a:xfrm>
                  <a:off x="996950" y="755650"/>
                  <a:ext cx="39688"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75" name="Freeform 64">
                  <a:extLst>
                    <a:ext uri="{FF2B5EF4-FFF2-40B4-BE49-F238E27FC236}">
                      <a16:creationId xmlns:a16="http://schemas.microsoft.com/office/drawing/2014/main" id="{A4150FF1-E53B-4D59-B1A4-F4B7BC6167D6}"/>
                    </a:ext>
                  </a:extLst>
                </p:cNvPr>
                <p:cNvSpPr>
                  <a:spLocks/>
                </p:cNvSpPr>
                <p:nvPr/>
              </p:nvSpPr>
              <p:spPr bwMode="auto">
                <a:xfrm>
                  <a:off x="819150" y="773113"/>
                  <a:ext cx="201613" cy="196850"/>
                </a:xfrm>
                <a:custGeom>
                  <a:avLst/>
                  <a:gdLst>
                    <a:gd name="T0" fmla="*/ 0 w 127"/>
                    <a:gd name="T1" fmla="*/ 112 h 124"/>
                    <a:gd name="T2" fmla="*/ 114 w 127"/>
                    <a:gd name="T3" fmla="*/ 0 h 124"/>
                    <a:gd name="T4" fmla="*/ 127 w 127"/>
                    <a:gd name="T5" fmla="*/ 12 h 124"/>
                    <a:gd name="T6" fmla="*/ 12 w 127"/>
                    <a:gd name="T7" fmla="*/ 124 h 124"/>
                    <a:gd name="T8" fmla="*/ 0 w 127"/>
                    <a:gd name="T9" fmla="*/ 112 h 124"/>
                  </a:gdLst>
                  <a:ahLst/>
                  <a:cxnLst>
                    <a:cxn ang="0">
                      <a:pos x="T0" y="T1"/>
                    </a:cxn>
                    <a:cxn ang="0">
                      <a:pos x="T2" y="T3"/>
                    </a:cxn>
                    <a:cxn ang="0">
                      <a:pos x="T4" y="T5"/>
                    </a:cxn>
                    <a:cxn ang="0">
                      <a:pos x="T6" y="T7"/>
                    </a:cxn>
                    <a:cxn ang="0">
                      <a:pos x="T8" y="T9"/>
                    </a:cxn>
                  </a:cxnLst>
                  <a:rect l="0" t="0" r="r" b="b"/>
                  <a:pathLst>
                    <a:path w="127" h="124">
                      <a:moveTo>
                        <a:pt x="0" y="112"/>
                      </a:moveTo>
                      <a:lnTo>
                        <a:pt x="114" y="0"/>
                      </a:lnTo>
                      <a:lnTo>
                        <a:pt x="127"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76" name="Freeform 65">
                  <a:extLst>
                    <a:ext uri="{FF2B5EF4-FFF2-40B4-BE49-F238E27FC236}">
                      <a16:creationId xmlns:a16="http://schemas.microsoft.com/office/drawing/2014/main" id="{3BAB3A47-E79E-4E23-8F1E-21DFB1FE3446}"/>
                    </a:ext>
                  </a:extLst>
                </p:cNvPr>
                <p:cNvSpPr>
                  <a:spLocks/>
                </p:cNvSpPr>
                <p:nvPr/>
              </p:nvSpPr>
              <p:spPr bwMode="auto">
                <a:xfrm>
                  <a:off x="819150" y="773113"/>
                  <a:ext cx="201613" cy="196850"/>
                </a:xfrm>
                <a:custGeom>
                  <a:avLst/>
                  <a:gdLst>
                    <a:gd name="T0" fmla="*/ 12 w 127"/>
                    <a:gd name="T1" fmla="*/ 0 h 124"/>
                    <a:gd name="T2" fmla="*/ 127 w 127"/>
                    <a:gd name="T3" fmla="*/ 112 h 124"/>
                    <a:gd name="T4" fmla="*/ 114 w 127"/>
                    <a:gd name="T5" fmla="*/ 124 h 124"/>
                    <a:gd name="T6" fmla="*/ 0 w 127"/>
                    <a:gd name="T7" fmla="*/ 12 h 124"/>
                    <a:gd name="T8" fmla="*/ 12 w 127"/>
                    <a:gd name="T9" fmla="*/ 0 h 124"/>
                  </a:gdLst>
                  <a:ahLst/>
                  <a:cxnLst>
                    <a:cxn ang="0">
                      <a:pos x="T0" y="T1"/>
                    </a:cxn>
                    <a:cxn ang="0">
                      <a:pos x="T2" y="T3"/>
                    </a:cxn>
                    <a:cxn ang="0">
                      <a:pos x="T4" y="T5"/>
                    </a:cxn>
                    <a:cxn ang="0">
                      <a:pos x="T6" y="T7"/>
                    </a:cxn>
                    <a:cxn ang="0">
                      <a:pos x="T8" y="T9"/>
                    </a:cxn>
                  </a:cxnLst>
                  <a:rect l="0" t="0" r="r" b="b"/>
                  <a:pathLst>
                    <a:path w="127" h="124">
                      <a:moveTo>
                        <a:pt x="12" y="0"/>
                      </a:moveTo>
                      <a:lnTo>
                        <a:pt x="127" y="112"/>
                      </a:lnTo>
                      <a:lnTo>
                        <a:pt x="114"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77" name="Rectangle 66">
                  <a:extLst>
                    <a:ext uri="{FF2B5EF4-FFF2-40B4-BE49-F238E27FC236}">
                      <a16:creationId xmlns:a16="http://schemas.microsoft.com/office/drawing/2014/main" id="{32CCCA76-913B-4C1B-B7AF-6969722176FF}"/>
                    </a:ext>
                  </a:extLst>
                </p:cNvPr>
                <p:cNvSpPr>
                  <a:spLocks noChangeArrowheads="1"/>
                </p:cNvSpPr>
                <p:nvPr/>
              </p:nvSpPr>
              <p:spPr bwMode="auto">
                <a:xfrm>
                  <a:off x="806450" y="755650"/>
                  <a:ext cx="41275"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78" name="Freeform 67">
                  <a:extLst>
                    <a:ext uri="{FF2B5EF4-FFF2-40B4-BE49-F238E27FC236}">
                      <a16:creationId xmlns:a16="http://schemas.microsoft.com/office/drawing/2014/main" id="{9FC634EF-BD98-4B75-B015-C777CF10EDC5}"/>
                    </a:ext>
                  </a:extLst>
                </p:cNvPr>
                <p:cNvSpPr>
                  <a:spLocks/>
                </p:cNvSpPr>
                <p:nvPr/>
              </p:nvSpPr>
              <p:spPr bwMode="auto">
                <a:xfrm>
                  <a:off x="631825" y="773113"/>
                  <a:ext cx="196850" cy="196850"/>
                </a:xfrm>
                <a:custGeom>
                  <a:avLst/>
                  <a:gdLst>
                    <a:gd name="T0" fmla="*/ 0 w 124"/>
                    <a:gd name="T1" fmla="*/ 112 h 124"/>
                    <a:gd name="T2" fmla="*/ 114 w 124"/>
                    <a:gd name="T3" fmla="*/ 0 h 124"/>
                    <a:gd name="T4" fmla="*/ 124 w 124"/>
                    <a:gd name="T5" fmla="*/ 12 h 124"/>
                    <a:gd name="T6" fmla="*/ 12 w 124"/>
                    <a:gd name="T7" fmla="*/ 124 h 124"/>
                    <a:gd name="T8" fmla="*/ 0 w 124"/>
                    <a:gd name="T9" fmla="*/ 112 h 124"/>
                  </a:gdLst>
                  <a:ahLst/>
                  <a:cxnLst>
                    <a:cxn ang="0">
                      <a:pos x="T0" y="T1"/>
                    </a:cxn>
                    <a:cxn ang="0">
                      <a:pos x="T2" y="T3"/>
                    </a:cxn>
                    <a:cxn ang="0">
                      <a:pos x="T4" y="T5"/>
                    </a:cxn>
                    <a:cxn ang="0">
                      <a:pos x="T6" y="T7"/>
                    </a:cxn>
                    <a:cxn ang="0">
                      <a:pos x="T8" y="T9"/>
                    </a:cxn>
                  </a:cxnLst>
                  <a:rect l="0" t="0" r="r" b="b"/>
                  <a:pathLst>
                    <a:path w="124" h="124">
                      <a:moveTo>
                        <a:pt x="0" y="112"/>
                      </a:moveTo>
                      <a:lnTo>
                        <a:pt x="114" y="0"/>
                      </a:lnTo>
                      <a:lnTo>
                        <a:pt x="124"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79" name="Freeform 68">
                  <a:extLst>
                    <a:ext uri="{FF2B5EF4-FFF2-40B4-BE49-F238E27FC236}">
                      <a16:creationId xmlns:a16="http://schemas.microsoft.com/office/drawing/2014/main" id="{CF7B8F0E-357B-4827-BF48-F16D5564776D}"/>
                    </a:ext>
                  </a:extLst>
                </p:cNvPr>
                <p:cNvSpPr>
                  <a:spLocks/>
                </p:cNvSpPr>
                <p:nvPr/>
              </p:nvSpPr>
              <p:spPr bwMode="auto">
                <a:xfrm>
                  <a:off x="631825" y="773113"/>
                  <a:ext cx="196850" cy="196850"/>
                </a:xfrm>
                <a:custGeom>
                  <a:avLst/>
                  <a:gdLst>
                    <a:gd name="T0" fmla="*/ 12 w 124"/>
                    <a:gd name="T1" fmla="*/ 0 h 124"/>
                    <a:gd name="T2" fmla="*/ 124 w 124"/>
                    <a:gd name="T3" fmla="*/ 112 h 124"/>
                    <a:gd name="T4" fmla="*/ 114 w 124"/>
                    <a:gd name="T5" fmla="*/ 124 h 124"/>
                    <a:gd name="T6" fmla="*/ 0 w 124"/>
                    <a:gd name="T7" fmla="*/ 12 h 124"/>
                    <a:gd name="T8" fmla="*/ 12 w 124"/>
                    <a:gd name="T9" fmla="*/ 0 h 124"/>
                  </a:gdLst>
                  <a:ahLst/>
                  <a:cxnLst>
                    <a:cxn ang="0">
                      <a:pos x="T0" y="T1"/>
                    </a:cxn>
                    <a:cxn ang="0">
                      <a:pos x="T2" y="T3"/>
                    </a:cxn>
                    <a:cxn ang="0">
                      <a:pos x="T4" y="T5"/>
                    </a:cxn>
                    <a:cxn ang="0">
                      <a:pos x="T6" y="T7"/>
                    </a:cxn>
                    <a:cxn ang="0">
                      <a:pos x="T8" y="T9"/>
                    </a:cxn>
                  </a:cxnLst>
                  <a:rect l="0" t="0" r="r" b="b"/>
                  <a:pathLst>
                    <a:path w="124" h="124">
                      <a:moveTo>
                        <a:pt x="12" y="0"/>
                      </a:moveTo>
                      <a:lnTo>
                        <a:pt x="124" y="112"/>
                      </a:lnTo>
                      <a:lnTo>
                        <a:pt x="114"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80" name="Rectangle 69">
                  <a:extLst>
                    <a:ext uri="{FF2B5EF4-FFF2-40B4-BE49-F238E27FC236}">
                      <a16:creationId xmlns:a16="http://schemas.microsoft.com/office/drawing/2014/main" id="{44DCFE4C-C175-4101-B01A-1F8ED137F244}"/>
                    </a:ext>
                  </a:extLst>
                </p:cNvPr>
                <p:cNvSpPr>
                  <a:spLocks noChangeArrowheads="1"/>
                </p:cNvSpPr>
                <p:nvPr/>
              </p:nvSpPr>
              <p:spPr bwMode="auto">
                <a:xfrm>
                  <a:off x="617538" y="755650"/>
                  <a:ext cx="42863"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81" name="Freeform 70">
                  <a:extLst>
                    <a:ext uri="{FF2B5EF4-FFF2-40B4-BE49-F238E27FC236}">
                      <a16:creationId xmlns:a16="http://schemas.microsoft.com/office/drawing/2014/main" id="{F83978A6-4909-41F7-BF2F-8C72F0F4201F}"/>
                    </a:ext>
                  </a:extLst>
                </p:cNvPr>
                <p:cNvSpPr>
                  <a:spLocks/>
                </p:cNvSpPr>
                <p:nvPr/>
              </p:nvSpPr>
              <p:spPr bwMode="auto">
                <a:xfrm>
                  <a:off x="442913" y="773113"/>
                  <a:ext cx="198438" cy="196850"/>
                </a:xfrm>
                <a:custGeom>
                  <a:avLst/>
                  <a:gdLst>
                    <a:gd name="T0" fmla="*/ 0 w 125"/>
                    <a:gd name="T1" fmla="*/ 112 h 124"/>
                    <a:gd name="T2" fmla="*/ 112 w 125"/>
                    <a:gd name="T3" fmla="*/ 0 h 124"/>
                    <a:gd name="T4" fmla="*/ 125 w 125"/>
                    <a:gd name="T5" fmla="*/ 12 h 124"/>
                    <a:gd name="T6" fmla="*/ 12 w 125"/>
                    <a:gd name="T7" fmla="*/ 124 h 124"/>
                    <a:gd name="T8" fmla="*/ 0 w 125"/>
                    <a:gd name="T9" fmla="*/ 112 h 124"/>
                  </a:gdLst>
                  <a:ahLst/>
                  <a:cxnLst>
                    <a:cxn ang="0">
                      <a:pos x="T0" y="T1"/>
                    </a:cxn>
                    <a:cxn ang="0">
                      <a:pos x="T2" y="T3"/>
                    </a:cxn>
                    <a:cxn ang="0">
                      <a:pos x="T4" y="T5"/>
                    </a:cxn>
                    <a:cxn ang="0">
                      <a:pos x="T6" y="T7"/>
                    </a:cxn>
                    <a:cxn ang="0">
                      <a:pos x="T8" y="T9"/>
                    </a:cxn>
                  </a:cxnLst>
                  <a:rect l="0" t="0" r="r" b="b"/>
                  <a:pathLst>
                    <a:path w="125" h="124">
                      <a:moveTo>
                        <a:pt x="0" y="112"/>
                      </a:moveTo>
                      <a:lnTo>
                        <a:pt x="112" y="0"/>
                      </a:lnTo>
                      <a:lnTo>
                        <a:pt x="125"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82" name="Freeform 71">
                  <a:extLst>
                    <a:ext uri="{FF2B5EF4-FFF2-40B4-BE49-F238E27FC236}">
                      <a16:creationId xmlns:a16="http://schemas.microsoft.com/office/drawing/2014/main" id="{C14229E6-9BC0-4013-8786-C4D1795181D9}"/>
                    </a:ext>
                  </a:extLst>
                </p:cNvPr>
                <p:cNvSpPr>
                  <a:spLocks/>
                </p:cNvSpPr>
                <p:nvPr/>
              </p:nvSpPr>
              <p:spPr bwMode="auto">
                <a:xfrm>
                  <a:off x="442913" y="773113"/>
                  <a:ext cx="198438" cy="196850"/>
                </a:xfrm>
                <a:custGeom>
                  <a:avLst/>
                  <a:gdLst>
                    <a:gd name="T0" fmla="*/ 12 w 125"/>
                    <a:gd name="T1" fmla="*/ 0 h 124"/>
                    <a:gd name="T2" fmla="*/ 125 w 125"/>
                    <a:gd name="T3" fmla="*/ 112 h 124"/>
                    <a:gd name="T4" fmla="*/ 112 w 125"/>
                    <a:gd name="T5" fmla="*/ 124 h 124"/>
                    <a:gd name="T6" fmla="*/ 0 w 125"/>
                    <a:gd name="T7" fmla="*/ 12 h 124"/>
                    <a:gd name="T8" fmla="*/ 12 w 125"/>
                    <a:gd name="T9" fmla="*/ 0 h 124"/>
                  </a:gdLst>
                  <a:ahLst/>
                  <a:cxnLst>
                    <a:cxn ang="0">
                      <a:pos x="T0" y="T1"/>
                    </a:cxn>
                    <a:cxn ang="0">
                      <a:pos x="T2" y="T3"/>
                    </a:cxn>
                    <a:cxn ang="0">
                      <a:pos x="T4" y="T5"/>
                    </a:cxn>
                    <a:cxn ang="0">
                      <a:pos x="T6" y="T7"/>
                    </a:cxn>
                    <a:cxn ang="0">
                      <a:pos x="T8" y="T9"/>
                    </a:cxn>
                  </a:cxnLst>
                  <a:rect l="0" t="0" r="r" b="b"/>
                  <a:pathLst>
                    <a:path w="125" h="124">
                      <a:moveTo>
                        <a:pt x="12" y="0"/>
                      </a:moveTo>
                      <a:lnTo>
                        <a:pt x="125" y="112"/>
                      </a:lnTo>
                      <a:lnTo>
                        <a:pt x="112"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83" name="Rectangle 72">
                  <a:extLst>
                    <a:ext uri="{FF2B5EF4-FFF2-40B4-BE49-F238E27FC236}">
                      <a16:creationId xmlns:a16="http://schemas.microsoft.com/office/drawing/2014/main" id="{1259BF2F-4696-4C8D-B235-AE7EA7F49CD6}"/>
                    </a:ext>
                  </a:extLst>
                </p:cNvPr>
                <p:cNvSpPr>
                  <a:spLocks noChangeArrowheads="1"/>
                </p:cNvSpPr>
                <p:nvPr/>
              </p:nvSpPr>
              <p:spPr bwMode="auto">
                <a:xfrm>
                  <a:off x="1504950" y="755650"/>
                  <a:ext cx="822325"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84" name="Rectangle 73">
                  <a:extLst>
                    <a:ext uri="{FF2B5EF4-FFF2-40B4-BE49-F238E27FC236}">
                      <a16:creationId xmlns:a16="http://schemas.microsoft.com/office/drawing/2014/main" id="{950190B1-7B45-459D-8DCD-AA033C36127C}"/>
                    </a:ext>
                  </a:extLst>
                </p:cNvPr>
                <p:cNvSpPr>
                  <a:spLocks noChangeArrowheads="1"/>
                </p:cNvSpPr>
                <p:nvPr/>
              </p:nvSpPr>
              <p:spPr bwMode="auto">
                <a:xfrm>
                  <a:off x="1504950" y="950913"/>
                  <a:ext cx="822325"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85" name="Rectangle 74">
                  <a:extLst>
                    <a:ext uri="{FF2B5EF4-FFF2-40B4-BE49-F238E27FC236}">
                      <a16:creationId xmlns:a16="http://schemas.microsoft.com/office/drawing/2014/main" id="{39952E01-C4F2-4F89-ABD7-D4E4EB728447}"/>
                    </a:ext>
                  </a:extLst>
                </p:cNvPr>
                <p:cNvSpPr>
                  <a:spLocks noChangeArrowheads="1"/>
                </p:cNvSpPr>
                <p:nvPr/>
              </p:nvSpPr>
              <p:spPr bwMode="auto">
                <a:xfrm>
                  <a:off x="2292350" y="755650"/>
                  <a:ext cx="38100"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86" name="Freeform 75">
                  <a:extLst>
                    <a:ext uri="{FF2B5EF4-FFF2-40B4-BE49-F238E27FC236}">
                      <a16:creationId xmlns:a16="http://schemas.microsoft.com/office/drawing/2014/main" id="{E8D710FE-5796-41C7-BC7B-C0F8B83599E3}"/>
                    </a:ext>
                  </a:extLst>
                </p:cNvPr>
                <p:cNvSpPr>
                  <a:spLocks/>
                </p:cNvSpPr>
                <p:nvPr/>
              </p:nvSpPr>
              <p:spPr bwMode="auto">
                <a:xfrm>
                  <a:off x="2116138" y="773113"/>
                  <a:ext cx="198438" cy="196850"/>
                </a:xfrm>
                <a:custGeom>
                  <a:avLst/>
                  <a:gdLst>
                    <a:gd name="T0" fmla="*/ 0 w 125"/>
                    <a:gd name="T1" fmla="*/ 112 h 124"/>
                    <a:gd name="T2" fmla="*/ 113 w 125"/>
                    <a:gd name="T3" fmla="*/ 0 h 124"/>
                    <a:gd name="T4" fmla="*/ 125 w 125"/>
                    <a:gd name="T5" fmla="*/ 12 h 124"/>
                    <a:gd name="T6" fmla="*/ 10 w 125"/>
                    <a:gd name="T7" fmla="*/ 124 h 124"/>
                    <a:gd name="T8" fmla="*/ 0 w 125"/>
                    <a:gd name="T9" fmla="*/ 112 h 124"/>
                  </a:gdLst>
                  <a:ahLst/>
                  <a:cxnLst>
                    <a:cxn ang="0">
                      <a:pos x="T0" y="T1"/>
                    </a:cxn>
                    <a:cxn ang="0">
                      <a:pos x="T2" y="T3"/>
                    </a:cxn>
                    <a:cxn ang="0">
                      <a:pos x="T4" y="T5"/>
                    </a:cxn>
                    <a:cxn ang="0">
                      <a:pos x="T6" y="T7"/>
                    </a:cxn>
                    <a:cxn ang="0">
                      <a:pos x="T8" y="T9"/>
                    </a:cxn>
                  </a:cxnLst>
                  <a:rect l="0" t="0" r="r" b="b"/>
                  <a:pathLst>
                    <a:path w="125" h="124">
                      <a:moveTo>
                        <a:pt x="0" y="112"/>
                      </a:moveTo>
                      <a:lnTo>
                        <a:pt x="113" y="0"/>
                      </a:lnTo>
                      <a:lnTo>
                        <a:pt x="125" y="12"/>
                      </a:lnTo>
                      <a:lnTo>
                        <a:pt x="10"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87" name="Freeform 76">
                  <a:extLst>
                    <a:ext uri="{FF2B5EF4-FFF2-40B4-BE49-F238E27FC236}">
                      <a16:creationId xmlns:a16="http://schemas.microsoft.com/office/drawing/2014/main" id="{C263CFB2-7D68-4040-B455-E09342C74A60}"/>
                    </a:ext>
                  </a:extLst>
                </p:cNvPr>
                <p:cNvSpPr>
                  <a:spLocks/>
                </p:cNvSpPr>
                <p:nvPr/>
              </p:nvSpPr>
              <p:spPr bwMode="auto">
                <a:xfrm>
                  <a:off x="2116138" y="773113"/>
                  <a:ext cx="198438" cy="196850"/>
                </a:xfrm>
                <a:custGeom>
                  <a:avLst/>
                  <a:gdLst>
                    <a:gd name="T0" fmla="*/ 10 w 125"/>
                    <a:gd name="T1" fmla="*/ 0 h 124"/>
                    <a:gd name="T2" fmla="*/ 125 w 125"/>
                    <a:gd name="T3" fmla="*/ 112 h 124"/>
                    <a:gd name="T4" fmla="*/ 113 w 125"/>
                    <a:gd name="T5" fmla="*/ 124 h 124"/>
                    <a:gd name="T6" fmla="*/ 0 w 125"/>
                    <a:gd name="T7" fmla="*/ 12 h 124"/>
                    <a:gd name="T8" fmla="*/ 10 w 125"/>
                    <a:gd name="T9" fmla="*/ 0 h 124"/>
                  </a:gdLst>
                  <a:ahLst/>
                  <a:cxnLst>
                    <a:cxn ang="0">
                      <a:pos x="T0" y="T1"/>
                    </a:cxn>
                    <a:cxn ang="0">
                      <a:pos x="T2" y="T3"/>
                    </a:cxn>
                    <a:cxn ang="0">
                      <a:pos x="T4" y="T5"/>
                    </a:cxn>
                    <a:cxn ang="0">
                      <a:pos x="T6" y="T7"/>
                    </a:cxn>
                    <a:cxn ang="0">
                      <a:pos x="T8" y="T9"/>
                    </a:cxn>
                  </a:cxnLst>
                  <a:rect l="0" t="0" r="r" b="b"/>
                  <a:pathLst>
                    <a:path w="125" h="124">
                      <a:moveTo>
                        <a:pt x="10" y="0"/>
                      </a:moveTo>
                      <a:lnTo>
                        <a:pt x="125" y="112"/>
                      </a:lnTo>
                      <a:lnTo>
                        <a:pt x="113" y="124"/>
                      </a:lnTo>
                      <a:lnTo>
                        <a:pt x="0" y="12"/>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88" name="Rectangle 77">
                  <a:extLst>
                    <a:ext uri="{FF2B5EF4-FFF2-40B4-BE49-F238E27FC236}">
                      <a16:creationId xmlns:a16="http://schemas.microsoft.com/office/drawing/2014/main" id="{D8F98E0D-D40B-485B-9280-C34BDA4C2FC3}"/>
                    </a:ext>
                  </a:extLst>
                </p:cNvPr>
                <p:cNvSpPr>
                  <a:spLocks noChangeArrowheads="1"/>
                </p:cNvSpPr>
                <p:nvPr/>
              </p:nvSpPr>
              <p:spPr bwMode="auto">
                <a:xfrm>
                  <a:off x="2100263" y="755650"/>
                  <a:ext cx="41275"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89" name="Freeform 78">
                  <a:extLst>
                    <a:ext uri="{FF2B5EF4-FFF2-40B4-BE49-F238E27FC236}">
                      <a16:creationId xmlns:a16="http://schemas.microsoft.com/office/drawing/2014/main" id="{2F81BFD8-A131-4CB0-B5CE-DBA2B428192E}"/>
                    </a:ext>
                  </a:extLst>
                </p:cNvPr>
                <p:cNvSpPr>
                  <a:spLocks/>
                </p:cNvSpPr>
                <p:nvPr/>
              </p:nvSpPr>
              <p:spPr bwMode="auto">
                <a:xfrm>
                  <a:off x="1925638" y="773113"/>
                  <a:ext cx="200025" cy="196850"/>
                </a:xfrm>
                <a:custGeom>
                  <a:avLst/>
                  <a:gdLst>
                    <a:gd name="T0" fmla="*/ 0 w 126"/>
                    <a:gd name="T1" fmla="*/ 112 h 124"/>
                    <a:gd name="T2" fmla="*/ 114 w 126"/>
                    <a:gd name="T3" fmla="*/ 0 h 124"/>
                    <a:gd name="T4" fmla="*/ 126 w 126"/>
                    <a:gd name="T5" fmla="*/ 12 h 124"/>
                    <a:gd name="T6" fmla="*/ 12 w 126"/>
                    <a:gd name="T7" fmla="*/ 124 h 124"/>
                    <a:gd name="T8" fmla="*/ 0 w 126"/>
                    <a:gd name="T9" fmla="*/ 112 h 124"/>
                  </a:gdLst>
                  <a:ahLst/>
                  <a:cxnLst>
                    <a:cxn ang="0">
                      <a:pos x="T0" y="T1"/>
                    </a:cxn>
                    <a:cxn ang="0">
                      <a:pos x="T2" y="T3"/>
                    </a:cxn>
                    <a:cxn ang="0">
                      <a:pos x="T4" y="T5"/>
                    </a:cxn>
                    <a:cxn ang="0">
                      <a:pos x="T6" y="T7"/>
                    </a:cxn>
                    <a:cxn ang="0">
                      <a:pos x="T8" y="T9"/>
                    </a:cxn>
                  </a:cxnLst>
                  <a:rect l="0" t="0" r="r" b="b"/>
                  <a:pathLst>
                    <a:path w="126" h="124">
                      <a:moveTo>
                        <a:pt x="0" y="112"/>
                      </a:moveTo>
                      <a:lnTo>
                        <a:pt x="114" y="0"/>
                      </a:lnTo>
                      <a:lnTo>
                        <a:pt x="126"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90" name="Freeform 79">
                  <a:extLst>
                    <a:ext uri="{FF2B5EF4-FFF2-40B4-BE49-F238E27FC236}">
                      <a16:creationId xmlns:a16="http://schemas.microsoft.com/office/drawing/2014/main" id="{1699996B-7369-4879-A276-3995A55B90CA}"/>
                    </a:ext>
                  </a:extLst>
                </p:cNvPr>
                <p:cNvSpPr>
                  <a:spLocks/>
                </p:cNvSpPr>
                <p:nvPr/>
              </p:nvSpPr>
              <p:spPr bwMode="auto">
                <a:xfrm>
                  <a:off x="1925638" y="773113"/>
                  <a:ext cx="200025" cy="196850"/>
                </a:xfrm>
                <a:custGeom>
                  <a:avLst/>
                  <a:gdLst>
                    <a:gd name="T0" fmla="*/ 12 w 126"/>
                    <a:gd name="T1" fmla="*/ 0 h 124"/>
                    <a:gd name="T2" fmla="*/ 126 w 126"/>
                    <a:gd name="T3" fmla="*/ 112 h 124"/>
                    <a:gd name="T4" fmla="*/ 114 w 126"/>
                    <a:gd name="T5" fmla="*/ 124 h 124"/>
                    <a:gd name="T6" fmla="*/ 0 w 126"/>
                    <a:gd name="T7" fmla="*/ 12 h 124"/>
                    <a:gd name="T8" fmla="*/ 12 w 126"/>
                    <a:gd name="T9" fmla="*/ 0 h 124"/>
                  </a:gdLst>
                  <a:ahLst/>
                  <a:cxnLst>
                    <a:cxn ang="0">
                      <a:pos x="T0" y="T1"/>
                    </a:cxn>
                    <a:cxn ang="0">
                      <a:pos x="T2" y="T3"/>
                    </a:cxn>
                    <a:cxn ang="0">
                      <a:pos x="T4" y="T5"/>
                    </a:cxn>
                    <a:cxn ang="0">
                      <a:pos x="T6" y="T7"/>
                    </a:cxn>
                    <a:cxn ang="0">
                      <a:pos x="T8" y="T9"/>
                    </a:cxn>
                  </a:cxnLst>
                  <a:rect l="0" t="0" r="r" b="b"/>
                  <a:pathLst>
                    <a:path w="126" h="124">
                      <a:moveTo>
                        <a:pt x="12" y="0"/>
                      </a:moveTo>
                      <a:lnTo>
                        <a:pt x="126" y="112"/>
                      </a:lnTo>
                      <a:lnTo>
                        <a:pt x="114"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91" name="Rectangle 80">
                  <a:extLst>
                    <a:ext uri="{FF2B5EF4-FFF2-40B4-BE49-F238E27FC236}">
                      <a16:creationId xmlns:a16="http://schemas.microsoft.com/office/drawing/2014/main" id="{EA94F03A-7CCD-49D7-8436-D9A72A4E447C}"/>
                    </a:ext>
                  </a:extLst>
                </p:cNvPr>
                <p:cNvSpPr>
                  <a:spLocks noChangeArrowheads="1"/>
                </p:cNvSpPr>
                <p:nvPr/>
              </p:nvSpPr>
              <p:spPr bwMode="auto">
                <a:xfrm>
                  <a:off x="1912938" y="755650"/>
                  <a:ext cx="41275"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92" name="Freeform 81">
                  <a:extLst>
                    <a:ext uri="{FF2B5EF4-FFF2-40B4-BE49-F238E27FC236}">
                      <a16:creationId xmlns:a16="http://schemas.microsoft.com/office/drawing/2014/main" id="{96D73D9E-E06C-4245-9879-F435CCCAB7A7}"/>
                    </a:ext>
                  </a:extLst>
                </p:cNvPr>
                <p:cNvSpPr>
                  <a:spLocks/>
                </p:cNvSpPr>
                <p:nvPr/>
              </p:nvSpPr>
              <p:spPr bwMode="auto">
                <a:xfrm>
                  <a:off x="1736725" y="773113"/>
                  <a:ext cx="198438" cy="196850"/>
                </a:xfrm>
                <a:custGeom>
                  <a:avLst/>
                  <a:gdLst>
                    <a:gd name="T0" fmla="*/ 0 w 125"/>
                    <a:gd name="T1" fmla="*/ 112 h 124"/>
                    <a:gd name="T2" fmla="*/ 113 w 125"/>
                    <a:gd name="T3" fmla="*/ 0 h 124"/>
                    <a:gd name="T4" fmla="*/ 125 w 125"/>
                    <a:gd name="T5" fmla="*/ 12 h 124"/>
                    <a:gd name="T6" fmla="*/ 12 w 125"/>
                    <a:gd name="T7" fmla="*/ 124 h 124"/>
                    <a:gd name="T8" fmla="*/ 0 w 125"/>
                    <a:gd name="T9" fmla="*/ 112 h 124"/>
                  </a:gdLst>
                  <a:ahLst/>
                  <a:cxnLst>
                    <a:cxn ang="0">
                      <a:pos x="T0" y="T1"/>
                    </a:cxn>
                    <a:cxn ang="0">
                      <a:pos x="T2" y="T3"/>
                    </a:cxn>
                    <a:cxn ang="0">
                      <a:pos x="T4" y="T5"/>
                    </a:cxn>
                    <a:cxn ang="0">
                      <a:pos x="T6" y="T7"/>
                    </a:cxn>
                    <a:cxn ang="0">
                      <a:pos x="T8" y="T9"/>
                    </a:cxn>
                  </a:cxnLst>
                  <a:rect l="0" t="0" r="r" b="b"/>
                  <a:pathLst>
                    <a:path w="125" h="124">
                      <a:moveTo>
                        <a:pt x="0" y="112"/>
                      </a:moveTo>
                      <a:lnTo>
                        <a:pt x="113" y="0"/>
                      </a:lnTo>
                      <a:lnTo>
                        <a:pt x="125"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93" name="Freeform 82">
                  <a:extLst>
                    <a:ext uri="{FF2B5EF4-FFF2-40B4-BE49-F238E27FC236}">
                      <a16:creationId xmlns:a16="http://schemas.microsoft.com/office/drawing/2014/main" id="{C4EAD43D-115E-4F35-AEA8-A9DED05ACAA0}"/>
                    </a:ext>
                  </a:extLst>
                </p:cNvPr>
                <p:cNvSpPr>
                  <a:spLocks/>
                </p:cNvSpPr>
                <p:nvPr/>
              </p:nvSpPr>
              <p:spPr bwMode="auto">
                <a:xfrm>
                  <a:off x="1736725" y="773113"/>
                  <a:ext cx="198438" cy="196850"/>
                </a:xfrm>
                <a:custGeom>
                  <a:avLst/>
                  <a:gdLst>
                    <a:gd name="T0" fmla="*/ 12 w 125"/>
                    <a:gd name="T1" fmla="*/ 0 h 124"/>
                    <a:gd name="T2" fmla="*/ 125 w 125"/>
                    <a:gd name="T3" fmla="*/ 112 h 124"/>
                    <a:gd name="T4" fmla="*/ 113 w 125"/>
                    <a:gd name="T5" fmla="*/ 124 h 124"/>
                    <a:gd name="T6" fmla="*/ 0 w 125"/>
                    <a:gd name="T7" fmla="*/ 12 h 124"/>
                    <a:gd name="T8" fmla="*/ 12 w 125"/>
                    <a:gd name="T9" fmla="*/ 0 h 124"/>
                  </a:gdLst>
                  <a:ahLst/>
                  <a:cxnLst>
                    <a:cxn ang="0">
                      <a:pos x="T0" y="T1"/>
                    </a:cxn>
                    <a:cxn ang="0">
                      <a:pos x="T2" y="T3"/>
                    </a:cxn>
                    <a:cxn ang="0">
                      <a:pos x="T4" y="T5"/>
                    </a:cxn>
                    <a:cxn ang="0">
                      <a:pos x="T6" y="T7"/>
                    </a:cxn>
                    <a:cxn ang="0">
                      <a:pos x="T8" y="T9"/>
                    </a:cxn>
                  </a:cxnLst>
                  <a:rect l="0" t="0" r="r" b="b"/>
                  <a:pathLst>
                    <a:path w="125" h="124">
                      <a:moveTo>
                        <a:pt x="12" y="0"/>
                      </a:moveTo>
                      <a:lnTo>
                        <a:pt x="125" y="112"/>
                      </a:lnTo>
                      <a:lnTo>
                        <a:pt x="113"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94" name="Rectangle 83">
                  <a:extLst>
                    <a:ext uri="{FF2B5EF4-FFF2-40B4-BE49-F238E27FC236}">
                      <a16:creationId xmlns:a16="http://schemas.microsoft.com/office/drawing/2014/main" id="{6368495F-3A65-424E-94C5-26FD6D0C7E82}"/>
                    </a:ext>
                  </a:extLst>
                </p:cNvPr>
                <p:cNvSpPr>
                  <a:spLocks noChangeArrowheads="1"/>
                </p:cNvSpPr>
                <p:nvPr/>
              </p:nvSpPr>
              <p:spPr bwMode="auto">
                <a:xfrm>
                  <a:off x="1724025" y="755650"/>
                  <a:ext cx="38100"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95" name="Freeform 84">
                  <a:extLst>
                    <a:ext uri="{FF2B5EF4-FFF2-40B4-BE49-F238E27FC236}">
                      <a16:creationId xmlns:a16="http://schemas.microsoft.com/office/drawing/2014/main" id="{16C4D74C-9D1B-4941-9BA2-91DEBE95C084}"/>
                    </a:ext>
                  </a:extLst>
                </p:cNvPr>
                <p:cNvSpPr>
                  <a:spLocks/>
                </p:cNvSpPr>
                <p:nvPr/>
              </p:nvSpPr>
              <p:spPr bwMode="auto">
                <a:xfrm>
                  <a:off x="1549400" y="773113"/>
                  <a:ext cx="196850" cy="196850"/>
                </a:xfrm>
                <a:custGeom>
                  <a:avLst/>
                  <a:gdLst>
                    <a:gd name="T0" fmla="*/ 0 w 124"/>
                    <a:gd name="T1" fmla="*/ 112 h 124"/>
                    <a:gd name="T2" fmla="*/ 112 w 124"/>
                    <a:gd name="T3" fmla="*/ 0 h 124"/>
                    <a:gd name="T4" fmla="*/ 124 w 124"/>
                    <a:gd name="T5" fmla="*/ 12 h 124"/>
                    <a:gd name="T6" fmla="*/ 12 w 124"/>
                    <a:gd name="T7" fmla="*/ 124 h 124"/>
                    <a:gd name="T8" fmla="*/ 0 w 124"/>
                    <a:gd name="T9" fmla="*/ 112 h 124"/>
                  </a:gdLst>
                  <a:ahLst/>
                  <a:cxnLst>
                    <a:cxn ang="0">
                      <a:pos x="T0" y="T1"/>
                    </a:cxn>
                    <a:cxn ang="0">
                      <a:pos x="T2" y="T3"/>
                    </a:cxn>
                    <a:cxn ang="0">
                      <a:pos x="T4" y="T5"/>
                    </a:cxn>
                    <a:cxn ang="0">
                      <a:pos x="T6" y="T7"/>
                    </a:cxn>
                    <a:cxn ang="0">
                      <a:pos x="T8" y="T9"/>
                    </a:cxn>
                  </a:cxnLst>
                  <a:rect l="0" t="0" r="r" b="b"/>
                  <a:pathLst>
                    <a:path w="124" h="124">
                      <a:moveTo>
                        <a:pt x="0" y="112"/>
                      </a:moveTo>
                      <a:lnTo>
                        <a:pt x="112" y="0"/>
                      </a:lnTo>
                      <a:lnTo>
                        <a:pt x="124"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96" name="Freeform 85">
                  <a:extLst>
                    <a:ext uri="{FF2B5EF4-FFF2-40B4-BE49-F238E27FC236}">
                      <a16:creationId xmlns:a16="http://schemas.microsoft.com/office/drawing/2014/main" id="{A2BD6457-DE60-4A93-A1EA-450BBB424AD2}"/>
                    </a:ext>
                  </a:extLst>
                </p:cNvPr>
                <p:cNvSpPr>
                  <a:spLocks/>
                </p:cNvSpPr>
                <p:nvPr/>
              </p:nvSpPr>
              <p:spPr bwMode="auto">
                <a:xfrm>
                  <a:off x="1549400" y="773113"/>
                  <a:ext cx="196850" cy="196850"/>
                </a:xfrm>
                <a:custGeom>
                  <a:avLst/>
                  <a:gdLst>
                    <a:gd name="T0" fmla="*/ 12 w 124"/>
                    <a:gd name="T1" fmla="*/ 0 h 124"/>
                    <a:gd name="T2" fmla="*/ 124 w 124"/>
                    <a:gd name="T3" fmla="*/ 112 h 124"/>
                    <a:gd name="T4" fmla="*/ 112 w 124"/>
                    <a:gd name="T5" fmla="*/ 124 h 124"/>
                    <a:gd name="T6" fmla="*/ 0 w 124"/>
                    <a:gd name="T7" fmla="*/ 12 h 124"/>
                    <a:gd name="T8" fmla="*/ 12 w 124"/>
                    <a:gd name="T9" fmla="*/ 0 h 124"/>
                  </a:gdLst>
                  <a:ahLst/>
                  <a:cxnLst>
                    <a:cxn ang="0">
                      <a:pos x="T0" y="T1"/>
                    </a:cxn>
                    <a:cxn ang="0">
                      <a:pos x="T2" y="T3"/>
                    </a:cxn>
                    <a:cxn ang="0">
                      <a:pos x="T4" y="T5"/>
                    </a:cxn>
                    <a:cxn ang="0">
                      <a:pos x="T6" y="T7"/>
                    </a:cxn>
                    <a:cxn ang="0">
                      <a:pos x="T8" y="T9"/>
                    </a:cxn>
                  </a:cxnLst>
                  <a:rect l="0" t="0" r="r" b="b"/>
                  <a:pathLst>
                    <a:path w="124" h="124">
                      <a:moveTo>
                        <a:pt x="12" y="0"/>
                      </a:moveTo>
                      <a:lnTo>
                        <a:pt x="124" y="112"/>
                      </a:lnTo>
                      <a:lnTo>
                        <a:pt x="112"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97" name="Rectangle 86">
                  <a:extLst>
                    <a:ext uri="{FF2B5EF4-FFF2-40B4-BE49-F238E27FC236}">
                      <a16:creationId xmlns:a16="http://schemas.microsoft.com/office/drawing/2014/main" id="{DB07ED6A-9ED0-4168-85D8-35AE92CDD175}"/>
                    </a:ext>
                  </a:extLst>
                </p:cNvPr>
                <p:cNvSpPr>
                  <a:spLocks noChangeArrowheads="1"/>
                </p:cNvSpPr>
                <p:nvPr/>
              </p:nvSpPr>
              <p:spPr bwMode="auto">
                <a:xfrm>
                  <a:off x="2266950" y="755650"/>
                  <a:ext cx="825500"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98" name="Freeform 87">
                  <a:extLst>
                    <a:ext uri="{FF2B5EF4-FFF2-40B4-BE49-F238E27FC236}">
                      <a16:creationId xmlns:a16="http://schemas.microsoft.com/office/drawing/2014/main" id="{E1575004-D83B-4527-97B2-B1AE1F07BBA0}"/>
                    </a:ext>
                  </a:extLst>
                </p:cNvPr>
                <p:cNvSpPr>
                  <a:spLocks/>
                </p:cNvSpPr>
                <p:nvPr/>
              </p:nvSpPr>
              <p:spPr bwMode="auto">
                <a:xfrm>
                  <a:off x="2266950" y="950913"/>
                  <a:ext cx="1379538" cy="44450"/>
                </a:xfrm>
                <a:custGeom>
                  <a:avLst/>
                  <a:gdLst>
                    <a:gd name="T0" fmla="*/ 869 w 869"/>
                    <a:gd name="T1" fmla="*/ 0 h 28"/>
                    <a:gd name="T2" fmla="*/ 869 w 869"/>
                    <a:gd name="T3" fmla="*/ 28 h 28"/>
                    <a:gd name="T4" fmla="*/ 0 w 869"/>
                    <a:gd name="T5" fmla="*/ 28 h 28"/>
                    <a:gd name="T6" fmla="*/ 0 w 869"/>
                    <a:gd name="T7" fmla="*/ 0 h 28"/>
                    <a:gd name="T8" fmla="*/ 777 w 869"/>
                    <a:gd name="T9" fmla="*/ 0 h 28"/>
                    <a:gd name="T10" fmla="*/ 869 w 869"/>
                    <a:gd name="T11" fmla="*/ 0 h 28"/>
                  </a:gdLst>
                  <a:ahLst/>
                  <a:cxnLst>
                    <a:cxn ang="0">
                      <a:pos x="T0" y="T1"/>
                    </a:cxn>
                    <a:cxn ang="0">
                      <a:pos x="T2" y="T3"/>
                    </a:cxn>
                    <a:cxn ang="0">
                      <a:pos x="T4" y="T5"/>
                    </a:cxn>
                    <a:cxn ang="0">
                      <a:pos x="T6" y="T7"/>
                    </a:cxn>
                    <a:cxn ang="0">
                      <a:pos x="T8" y="T9"/>
                    </a:cxn>
                    <a:cxn ang="0">
                      <a:pos x="T10" y="T11"/>
                    </a:cxn>
                  </a:cxnLst>
                  <a:rect l="0" t="0" r="r" b="b"/>
                  <a:pathLst>
                    <a:path w="869" h="28">
                      <a:moveTo>
                        <a:pt x="869" y="0"/>
                      </a:moveTo>
                      <a:lnTo>
                        <a:pt x="869" y="28"/>
                      </a:lnTo>
                      <a:lnTo>
                        <a:pt x="0" y="28"/>
                      </a:lnTo>
                      <a:lnTo>
                        <a:pt x="0" y="0"/>
                      </a:lnTo>
                      <a:lnTo>
                        <a:pt x="777" y="0"/>
                      </a:lnTo>
                      <a:lnTo>
                        <a:pt x="86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99" name="Freeform 88">
                  <a:extLst>
                    <a:ext uri="{FF2B5EF4-FFF2-40B4-BE49-F238E27FC236}">
                      <a16:creationId xmlns:a16="http://schemas.microsoft.com/office/drawing/2014/main" id="{E5672822-DB71-44A7-ABC0-DE3C7D219013}"/>
                    </a:ext>
                  </a:extLst>
                </p:cNvPr>
                <p:cNvSpPr>
                  <a:spLocks/>
                </p:cNvSpPr>
                <p:nvPr/>
              </p:nvSpPr>
              <p:spPr bwMode="auto">
                <a:xfrm>
                  <a:off x="2266950" y="950913"/>
                  <a:ext cx="1379538" cy="44450"/>
                </a:xfrm>
                <a:custGeom>
                  <a:avLst/>
                  <a:gdLst>
                    <a:gd name="T0" fmla="*/ 869 w 869"/>
                    <a:gd name="T1" fmla="*/ 0 h 28"/>
                    <a:gd name="T2" fmla="*/ 869 w 869"/>
                    <a:gd name="T3" fmla="*/ 28 h 28"/>
                    <a:gd name="T4" fmla="*/ 0 w 869"/>
                    <a:gd name="T5" fmla="*/ 28 h 28"/>
                    <a:gd name="T6" fmla="*/ 0 w 869"/>
                    <a:gd name="T7" fmla="*/ 0 h 28"/>
                    <a:gd name="T8" fmla="*/ 777 w 869"/>
                    <a:gd name="T9" fmla="*/ 0 h 28"/>
                  </a:gdLst>
                  <a:ahLst/>
                  <a:cxnLst>
                    <a:cxn ang="0">
                      <a:pos x="T0" y="T1"/>
                    </a:cxn>
                    <a:cxn ang="0">
                      <a:pos x="T2" y="T3"/>
                    </a:cxn>
                    <a:cxn ang="0">
                      <a:pos x="T4" y="T5"/>
                    </a:cxn>
                    <a:cxn ang="0">
                      <a:pos x="T6" y="T7"/>
                    </a:cxn>
                    <a:cxn ang="0">
                      <a:pos x="T8" y="T9"/>
                    </a:cxn>
                  </a:cxnLst>
                  <a:rect l="0" t="0" r="r" b="b"/>
                  <a:pathLst>
                    <a:path w="869" h="28">
                      <a:moveTo>
                        <a:pt x="869" y="0"/>
                      </a:moveTo>
                      <a:lnTo>
                        <a:pt x="869" y="28"/>
                      </a:lnTo>
                      <a:lnTo>
                        <a:pt x="0" y="28"/>
                      </a:lnTo>
                      <a:lnTo>
                        <a:pt x="0" y="0"/>
                      </a:lnTo>
                      <a:lnTo>
                        <a:pt x="777"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00" name="Rectangle 89">
                  <a:extLst>
                    <a:ext uri="{FF2B5EF4-FFF2-40B4-BE49-F238E27FC236}">
                      <a16:creationId xmlns:a16="http://schemas.microsoft.com/office/drawing/2014/main" id="{110A42B9-0601-4D22-9600-EBC1263B9B43}"/>
                    </a:ext>
                  </a:extLst>
                </p:cNvPr>
                <p:cNvSpPr>
                  <a:spLocks noChangeArrowheads="1"/>
                </p:cNvSpPr>
                <p:nvPr/>
              </p:nvSpPr>
              <p:spPr bwMode="auto">
                <a:xfrm>
                  <a:off x="3054350" y="755650"/>
                  <a:ext cx="41275"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01" name="Freeform 90">
                  <a:extLst>
                    <a:ext uri="{FF2B5EF4-FFF2-40B4-BE49-F238E27FC236}">
                      <a16:creationId xmlns:a16="http://schemas.microsoft.com/office/drawing/2014/main" id="{EBC17303-BC87-4E53-AC0B-4FDC2EB5EBD4}"/>
                    </a:ext>
                  </a:extLst>
                </p:cNvPr>
                <p:cNvSpPr>
                  <a:spLocks/>
                </p:cNvSpPr>
                <p:nvPr/>
              </p:nvSpPr>
              <p:spPr bwMode="auto">
                <a:xfrm>
                  <a:off x="2878138" y="773113"/>
                  <a:ext cx="198438" cy="196850"/>
                </a:xfrm>
                <a:custGeom>
                  <a:avLst/>
                  <a:gdLst>
                    <a:gd name="T0" fmla="*/ 0 w 125"/>
                    <a:gd name="T1" fmla="*/ 112 h 124"/>
                    <a:gd name="T2" fmla="*/ 113 w 125"/>
                    <a:gd name="T3" fmla="*/ 0 h 124"/>
                    <a:gd name="T4" fmla="*/ 125 w 125"/>
                    <a:gd name="T5" fmla="*/ 12 h 124"/>
                    <a:gd name="T6" fmla="*/ 12 w 125"/>
                    <a:gd name="T7" fmla="*/ 124 h 124"/>
                    <a:gd name="T8" fmla="*/ 0 w 125"/>
                    <a:gd name="T9" fmla="*/ 112 h 124"/>
                  </a:gdLst>
                  <a:ahLst/>
                  <a:cxnLst>
                    <a:cxn ang="0">
                      <a:pos x="T0" y="T1"/>
                    </a:cxn>
                    <a:cxn ang="0">
                      <a:pos x="T2" y="T3"/>
                    </a:cxn>
                    <a:cxn ang="0">
                      <a:pos x="T4" y="T5"/>
                    </a:cxn>
                    <a:cxn ang="0">
                      <a:pos x="T6" y="T7"/>
                    </a:cxn>
                    <a:cxn ang="0">
                      <a:pos x="T8" y="T9"/>
                    </a:cxn>
                  </a:cxnLst>
                  <a:rect l="0" t="0" r="r" b="b"/>
                  <a:pathLst>
                    <a:path w="125" h="124">
                      <a:moveTo>
                        <a:pt x="0" y="112"/>
                      </a:moveTo>
                      <a:lnTo>
                        <a:pt x="113" y="0"/>
                      </a:lnTo>
                      <a:lnTo>
                        <a:pt x="125"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02" name="Freeform 91">
                  <a:extLst>
                    <a:ext uri="{FF2B5EF4-FFF2-40B4-BE49-F238E27FC236}">
                      <a16:creationId xmlns:a16="http://schemas.microsoft.com/office/drawing/2014/main" id="{0011A578-0D3A-4C2D-ACD0-BC0D437BAEBB}"/>
                    </a:ext>
                  </a:extLst>
                </p:cNvPr>
                <p:cNvSpPr>
                  <a:spLocks/>
                </p:cNvSpPr>
                <p:nvPr/>
              </p:nvSpPr>
              <p:spPr bwMode="auto">
                <a:xfrm>
                  <a:off x="2878138" y="773113"/>
                  <a:ext cx="198438" cy="196850"/>
                </a:xfrm>
                <a:custGeom>
                  <a:avLst/>
                  <a:gdLst>
                    <a:gd name="T0" fmla="*/ 12 w 125"/>
                    <a:gd name="T1" fmla="*/ 0 h 124"/>
                    <a:gd name="T2" fmla="*/ 125 w 125"/>
                    <a:gd name="T3" fmla="*/ 112 h 124"/>
                    <a:gd name="T4" fmla="*/ 113 w 125"/>
                    <a:gd name="T5" fmla="*/ 124 h 124"/>
                    <a:gd name="T6" fmla="*/ 0 w 125"/>
                    <a:gd name="T7" fmla="*/ 12 h 124"/>
                    <a:gd name="T8" fmla="*/ 12 w 125"/>
                    <a:gd name="T9" fmla="*/ 0 h 124"/>
                  </a:gdLst>
                  <a:ahLst/>
                  <a:cxnLst>
                    <a:cxn ang="0">
                      <a:pos x="T0" y="T1"/>
                    </a:cxn>
                    <a:cxn ang="0">
                      <a:pos x="T2" y="T3"/>
                    </a:cxn>
                    <a:cxn ang="0">
                      <a:pos x="T4" y="T5"/>
                    </a:cxn>
                    <a:cxn ang="0">
                      <a:pos x="T6" y="T7"/>
                    </a:cxn>
                    <a:cxn ang="0">
                      <a:pos x="T8" y="T9"/>
                    </a:cxn>
                  </a:cxnLst>
                  <a:rect l="0" t="0" r="r" b="b"/>
                  <a:pathLst>
                    <a:path w="125" h="124">
                      <a:moveTo>
                        <a:pt x="12" y="0"/>
                      </a:moveTo>
                      <a:lnTo>
                        <a:pt x="125" y="112"/>
                      </a:lnTo>
                      <a:lnTo>
                        <a:pt x="113"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03" name="Rectangle 92">
                  <a:extLst>
                    <a:ext uri="{FF2B5EF4-FFF2-40B4-BE49-F238E27FC236}">
                      <a16:creationId xmlns:a16="http://schemas.microsoft.com/office/drawing/2014/main" id="{52833713-54F6-476F-8DFB-2E01523AC8F1}"/>
                    </a:ext>
                  </a:extLst>
                </p:cNvPr>
                <p:cNvSpPr>
                  <a:spLocks noChangeArrowheads="1"/>
                </p:cNvSpPr>
                <p:nvPr/>
              </p:nvSpPr>
              <p:spPr bwMode="auto">
                <a:xfrm>
                  <a:off x="2865438" y="755650"/>
                  <a:ext cx="38100"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04" name="Freeform 93">
                  <a:extLst>
                    <a:ext uri="{FF2B5EF4-FFF2-40B4-BE49-F238E27FC236}">
                      <a16:creationId xmlns:a16="http://schemas.microsoft.com/office/drawing/2014/main" id="{BB6C4516-4E7F-4259-BBAD-7796408A7E98}"/>
                    </a:ext>
                  </a:extLst>
                </p:cNvPr>
                <p:cNvSpPr>
                  <a:spLocks/>
                </p:cNvSpPr>
                <p:nvPr/>
              </p:nvSpPr>
              <p:spPr bwMode="auto">
                <a:xfrm>
                  <a:off x="2690813" y="773113"/>
                  <a:ext cx="196850" cy="196850"/>
                </a:xfrm>
                <a:custGeom>
                  <a:avLst/>
                  <a:gdLst>
                    <a:gd name="T0" fmla="*/ 0 w 124"/>
                    <a:gd name="T1" fmla="*/ 112 h 124"/>
                    <a:gd name="T2" fmla="*/ 112 w 124"/>
                    <a:gd name="T3" fmla="*/ 0 h 124"/>
                    <a:gd name="T4" fmla="*/ 124 w 124"/>
                    <a:gd name="T5" fmla="*/ 12 h 124"/>
                    <a:gd name="T6" fmla="*/ 10 w 124"/>
                    <a:gd name="T7" fmla="*/ 124 h 124"/>
                    <a:gd name="T8" fmla="*/ 0 w 124"/>
                    <a:gd name="T9" fmla="*/ 112 h 124"/>
                  </a:gdLst>
                  <a:ahLst/>
                  <a:cxnLst>
                    <a:cxn ang="0">
                      <a:pos x="T0" y="T1"/>
                    </a:cxn>
                    <a:cxn ang="0">
                      <a:pos x="T2" y="T3"/>
                    </a:cxn>
                    <a:cxn ang="0">
                      <a:pos x="T4" y="T5"/>
                    </a:cxn>
                    <a:cxn ang="0">
                      <a:pos x="T6" y="T7"/>
                    </a:cxn>
                    <a:cxn ang="0">
                      <a:pos x="T8" y="T9"/>
                    </a:cxn>
                  </a:cxnLst>
                  <a:rect l="0" t="0" r="r" b="b"/>
                  <a:pathLst>
                    <a:path w="124" h="124">
                      <a:moveTo>
                        <a:pt x="0" y="112"/>
                      </a:moveTo>
                      <a:lnTo>
                        <a:pt x="112" y="0"/>
                      </a:lnTo>
                      <a:lnTo>
                        <a:pt x="124" y="12"/>
                      </a:lnTo>
                      <a:lnTo>
                        <a:pt x="10"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05" name="Freeform 94">
                  <a:extLst>
                    <a:ext uri="{FF2B5EF4-FFF2-40B4-BE49-F238E27FC236}">
                      <a16:creationId xmlns:a16="http://schemas.microsoft.com/office/drawing/2014/main" id="{221EA2E7-5773-4732-9F4B-D764C9A1D7D1}"/>
                    </a:ext>
                  </a:extLst>
                </p:cNvPr>
                <p:cNvSpPr>
                  <a:spLocks/>
                </p:cNvSpPr>
                <p:nvPr/>
              </p:nvSpPr>
              <p:spPr bwMode="auto">
                <a:xfrm>
                  <a:off x="2690813" y="773113"/>
                  <a:ext cx="196850" cy="196850"/>
                </a:xfrm>
                <a:custGeom>
                  <a:avLst/>
                  <a:gdLst>
                    <a:gd name="T0" fmla="*/ 10 w 124"/>
                    <a:gd name="T1" fmla="*/ 0 h 124"/>
                    <a:gd name="T2" fmla="*/ 124 w 124"/>
                    <a:gd name="T3" fmla="*/ 112 h 124"/>
                    <a:gd name="T4" fmla="*/ 112 w 124"/>
                    <a:gd name="T5" fmla="*/ 124 h 124"/>
                    <a:gd name="T6" fmla="*/ 0 w 124"/>
                    <a:gd name="T7" fmla="*/ 12 h 124"/>
                    <a:gd name="T8" fmla="*/ 10 w 124"/>
                    <a:gd name="T9" fmla="*/ 0 h 124"/>
                  </a:gdLst>
                  <a:ahLst/>
                  <a:cxnLst>
                    <a:cxn ang="0">
                      <a:pos x="T0" y="T1"/>
                    </a:cxn>
                    <a:cxn ang="0">
                      <a:pos x="T2" y="T3"/>
                    </a:cxn>
                    <a:cxn ang="0">
                      <a:pos x="T4" y="T5"/>
                    </a:cxn>
                    <a:cxn ang="0">
                      <a:pos x="T6" y="T7"/>
                    </a:cxn>
                    <a:cxn ang="0">
                      <a:pos x="T8" y="T9"/>
                    </a:cxn>
                  </a:cxnLst>
                  <a:rect l="0" t="0" r="r" b="b"/>
                  <a:pathLst>
                    <a:path w="124" h="124">
                      <a:moveTo>
                        <a:pt x="10" y="0"/>
                      </a:moveTo>
                      <a:lnTo>
                        <a:pt x="124" y="112"/>
                      </a:lnTo>
                      <a:lnTo>
                        <a:pt x="112" y="124"/>
                      </a:lnTo>
                      <a:lnTo>
                        <a:pt x="0" y="12"/>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06" name="Rectangle 95">
                  <a:extLst>
                    <a:ext uri="{FF2B5EF4-FFF2-40B4-BE49-F238E27FC236}">
                      <a16:creationId xmlns:a16="http://schemas.microsoft.com/office/drawing/2014/main" id="{00F9B97E-A92A-4DD2-A7AC-0C64AEBE9ABF}"/>
                    </a:ext>
                  </a:extLst>
                </p:cNvPr>
                <p:cNvSpPr>
                  <a:spLocks noChangeArrowheads="1"/>
                </p:cNvSpPr>
                <p:nvPr/>
              </p:nvSpPr>
              <p:spPr bwMode="auto">
                <a:xfrm>
                  <a:off x="2674938" y="755650"/>
                  <a:ext cx="41275"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07" name="Freeform 96">
                  <a:extLst>
                    <a:ext uri="{FF2B5EF4-FFF2-40B4-BE49-F238E27FC236}">
                      <a16:creationId xmlns:a16="http://schemas.microsoft.com/office/drawing/2014/main" id="{283EE661-E4D8-4191-AAEA-ECF867DEC1FF}"/>
                    </a:ext>
                  </a:extLst>
                </p:cNvPr>
                <p:cNvSpPr>
                  <a:spLocks/>
                </p:cNvSpPr>
                <p:nvPr/>
              </p:nvSpPr>
              <p:spPr bwMode="auto">
                <a:xfrm>
                  <a:off x="2498725" y="773113"/>
                  <a:ext cx="201613" cy="196850"/>
                </a:xfrm>
                <a:custGeom>
                  <a:avLst/>
                  <a:gdLst>
                    <a:gd name="T0" fmla="*/ 0 w 127"/>
                    <a:gd name="T1" fmla="*/ 112 h 124"/>
                    <a:gd name="T2" fmla="*/ 115 w 127"/>
                    <a:gd name="T3" fmla="*/ 0 h 124"/>
                    <a:gd name="T4" fmla="*/ 127 w 127"/>
                    <a:gd name="T5" fmla="*/ 12 h 124"/>
                    <a:gd name="T6" fmla="*/ 12 w 127"/>
                    <a:gd name="T7" fmla="*/ 124 h 124"/>
                    <a:gd name="T8" fmla="*/ 0 w 127"/>
                    <a:gd name="T9" fmla="*/ 112 h 124"/>
                  </a:gdLst>
                  <a:ahLst/>
                  <a:cxnLst>
                    <a:cxn ang="0">
                      <a:pos x="T0" y="T1"/>
                    </a:cxn>
                    <a:cxn ang="0">
                      <a:pos x="T2" y="T3"/>
                    </a:cxn>
                    <a:cxn ang="0">
                      <a:pos x="T4" y="T5"/>
                    </a:cxn>
                    <a:cxn ang="0">
                      <a:pos x="T6" y="T7"/>
                    </a:cxn>
                    <a:cxn ang="0">
                      <a:pos x="T8" y="T9"/>
                    </a:cxn>
                  </a:cxnLst>
                  <a:rect l="0" t="0" r="r" b="b"/>
                  <a:pathLst>
                    <a:path w="127" h="124">
                      <a:moveTo>
                        <a:pt x="0" y="112"/>
                      </a:moveTo>
                      <a:lnTo>
                        <a:pt x="115" y="0"/>
                      </a:lnTo>
                      <a:lnTo>
                        <a:pt x="127"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08" name="Freeform 97">
                  <a:extLst>
                    <a:ext uri="{FF2B5EF4-FFF2-40B4-BE49-F238E27FC236}">
                      <a16:creationId xmlns:a16="http://schemas.microsoft.com/office/drawing/2014/main" id="{5DC8F4E2-E3D6-400C-B69F-C3644D048ACB}"/>
                    </a:ext>
                  </a:extLst>
                </p:cNvPr>
                <p:cNvSpPr>
                  <a:spLocks/>
                </p:cNvSpPr>
                <p:nvPr/>
              </p:nvSpPr>
              <p:spPr bwMode="auto">
                <a:xfrm>
                  <a:off x="2498725" y="773113"/>
                  <a:ext cx="201613" cy="196850"/>
                </a:xfrm>
                <a:custGeom>
                  <a:avLst/>
                  <a:gdLst>
                    <a:gd name="T0" fmla="*/ 12 w 127"/>
                    <a:gd name="T1" fmla="*/ 0 h 124"/>
                    <a:gd name="T2" fmla="*/ 127 w 127"/>
                    <a:gd name="T3" fmla="*/ 112 h 124"/>
                    <a:gd name="T4" fmla="*/ 115 w 127"/>
                    <a:gd name="T5" fmla="*/ 124 h 124"/>
                    <a:gd name="T6" fmla="*/ 0 w 127"/>
                    <a:gd name="T7" fmla="*/ 12 h 124"/>
                    <a:gd name="T8" fmla="*/ 12 w 127"/>
                    <a:gd name="T9" fmla="*/ 0 h 124"/>
                  </a:gdLst>
                  <a:ahLst/>
                  <a:cxnLst>
                    <a:cxn ang="0">
                      <a:pos x="T0" y="T1"/>
                    </a:cxn>
                    <a:cxn ang="0">
                      <a:pos x="T2" y="T3"/>
                    </a:cxn>
                    <a:cxn ang="0">
                      <a:pos x="T4" y="T5"/>
                    </a:cxn>
                    <a:cxn ang="0">
                      <a:pos x="T6" y="T7"/>
                    </a:cxn>
                    <a:cxn ang="0">
                      <a:pos x="T8" y="T9"/>
                    </a:cxn>
                  </a:cxnLst>
                  <a:rect l="0" t="0" r="r" b="b"/>
                  <a:pathLst>
                    <a:path w="127" h="124">
                      <a:moveTo>
                        <a:pt x="12" y="0"/>
                      </a:moveTo>
                      <a:lnTo>
                        <a:pt x="127" y="112"/>
                      </a:lnTo>
                      <a:lnTo>
                        <a:pt x="115"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09" name="Rectangle 98">
                  <a:extLst>
                    <a:ext uri="{FF2B5EF4-FFF2-40B4-BE49-F238E27FC236}">
                      <a16:creationId xmlns:a16="http://schemas.microsoft.com/office/drawing/2014/main" id="{C69B31D5-9E26-4D9D-AC70-F15351F4A6AA}"/>
                    </a:ext>
                  </a:extLst>
                </p:cNvPr>
                <p:cNvSpPr>
                  <a:spLocks noChangeArrowheads="1"/>
                </p:cNvSpPr>
                <p:nvPr/>
              </p:nvSpPr>
              <p:spPr bwMode="auto">
                <a:xfrm>
                  <a:off x="2486025" y="755650"/>
                  <a:ext cx="41275"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10" name="Freeform 99">
                  <a:extLst>
                    <a:ext uri="{FF2B5EF4-FFF2-40B4-BE49-F238E27FC236}">
                      <a16:creationId xmlns:a16="http://schemas.microsoft.com/office/drawing/2014/main" id="{64A490D2-68C2-484D-82FC-4841C682E37C}"/>
                    </a:ext>
                  </a:extLst>
                </p:cNvPr>
                <p:cNvSpPr>
                  <a:spLocks/>
                </p:cNvSpPr>
                <p:nvPr/>
              </p:nvSpPr>
              <p:spPr bwMode="auto">
                <a:xfrm>
                  <a:off x="2311400" y="773113"/>
                  <a:ext cx="196850" cy="196850"/>
                </a:xfrm>
                <a:custGeom>
                  <a:avLst/>
                  <a:gdLst>
                    <a:gd name="T0" fmla="*/ 0 w 124"/>
                    <a:gd name="T1" fmla="*/ 112 h 124"/>
                    <a:gd name="T2" fmla="*/ 112 w 124"/>
                    <a:gd name="T3" fmla="*/ 0 h 124"/>
                    <a:gd name="T4" fmla="*/ 124 w 124"/>
                    <a:gd name="T5" fmla="*/ 12 h 124"/>
                    <a:gd name="T6" fmla="*/ 12 w 124"/>
                    <a:gd name="T7" fmla="*/ 124 h 124"/>
                    <a:gd name="T8" fmla="*/ 0 w 124"/>
                    <a:gd name="T9" fmla="*/ 112 h 124"/>
                  </a:gdLst>
                  <a:ahLst/>
                  <a:cxnLst>
                    <a:cxn ang="0">
                      <a:pos x="T0" y="T1"/>
                    </a:cxn>
                    <a:cxn ang="0">
                      <a:pos x="T2" y="T3"/>
                    </a:cxn>
                    <a:cxn ang="0">
                      <a:pos x="T4" y="T5"/>
                    </a:cxn>
                    <a:cxn ang="0">
                      <a:pos x="T6" y="T7"/>
                    </a:cxn>
                    <a:cxn ang="0">
                      <a:pos x="T8" y="T9"/>
                    </a:cxn>
                  </a:cxnLst>
                  <a:rect l="0" t="0" r="r" b="b"/>
                  <a:pathLst>
                    <a:path w="124" h="124">
                      <a:moveTo>
                        <a:pt x="0" y="112"/>
                      </a:moveTo>
                      <a:lnTo>
                        <a:pt x="112" y="0"/>
                      </a:lnTo>
                      <a:lnTo>
                        <a:pt x="124"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11" name="Freeform 100">
                  <a:extLst>
                    <a:ext uri="{FF2B5EF4-FFF2-40B4-BE49-F238E27FC236}">
                      <a16:creationId xmlns:a16="http://schemas.microsoft.com/office/drawing/2014/main" id="{141ED229-BA1E-4265-AF3C-72E4C6215BD8}"/>
                    </a:ext>
                  </a:extLst>
                </p:cNvPr>
                <p:cNvSpPr>
                  <a:spLocks/>
                </p:cNvSpPr>
                <p:nvPr/>
              </p:nvSpPr>
              <p:spPr bwMode="auto">
                <a:xfrm>
                  <a:off x="2311400" y="773113"/>
                  <a:ext cx="196850" cy="196850"/>
                </a:xfrm>
                <a:custGeom>
                  <a:avLst/>
                  <a:gdLst>
                    <a:gd name="T0" fmla="*/ 12 w 124"/>
                    <a:gd name="T1" fmla="*/ 0 h 124"/>
                    <a:gd name="T2" fmla="*/ 124 w 124"/>
                    <a:gd name="T3" fmla="*/ 112 h 124"/>
                    <a:gd name="T4" fmla="*/ 112 w 124"/>
                    <a:gd name="T5" fmla="*/ 124 h 124"/>
                    <a:gd name="T6" fmla="*/ 0 w 124"/>
                    <a:gd name="T7" fmla="*/ 12 h 124"/>
                    <a:gd name="T8" fmla="*/ 12 w 124"/>
                    <a:gd name="T9" fmla="*/ 0 h 124"/>
                  </a:gdLst>
                  <a:ahLst/>
                  <a:cxnLst>
                    <a:cxn ang="0">
                      <a:pos x="T0" y="T1"/>
                    </a:cxn>
                    <a:cxn ang="0">
                      <a:pos x="T2" y="T3"/>
                    </a:cxn>
                    <a:cxn ang="0">
                      <a:pos x="T4" y="T5"/>
                    </a:cxn>
                    <a:cxn ang="0">
                      <a:pos x="T6" y="T7"/>
                    </a:cxn>
                    <a:cxn ang="0">
                      <a:pos x="T8" y="T9"/>
                    </a:cxn>
                  </a:cxnLst>
                  <a:rect l="0" t="0" r="r" b="b"/>
                  <a:pathLst>
                    <a:path w="124" h="124">
                      <a:moveTo>
                        <a:pt x="12" y="0"/>
                      </a:moveTo>
                      <a:lnTo>
                        <a:pt x="124" y="112"/>
                      </a:lnTo>
                      <a:lnTo>
                        <a:pt x="112"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12" name="Freeform 101">
                  <a:extLst>
                    <a:ext uri="{FF2B5EF4-FFF2-40B4-BE49-F238E27FC236}">
                      <a16:creationId xmlns:a16="http://schemas.microsoft.com/office/drawing/2014/main" id="{D42C6954-7A16-4F0C-B28E-3F0F7B1B4BF6}"/>
                    </a:ext>
                  </a:extLst>
                </p:cNvPr>
                <p:cNvSpPr>
                  <a:spLocks/>
                </p:cNvSpPr>
                <p:nvPr/>
              </p:nvSpPr>
              <p:spPr bwMode="auto">
                <a:xfrm>
                  <a:off x="1052513" y="628650"/>
                  <a:ext cx="652463" cy="474662"/>
                </a:xfrm>
                <a:custGeom>
                  <a:avLst/>
                  <a:gdLst>
                    <a:gd name="T0" fmla="*/ 205 w 205"/>
                    <a:gd name="T1" fmla="*/ 149 h 149"/>
                    <a:gd name="T2" fmla="*/ 0 w 205"/>
                    <a:gd name="T3" fmla="*/ 149 h 149"/>
                    <a:gd name="T4" fmla="*/ 0 w 205"/>
                    <a:gd name="T5" fmla="*/ 0 h 149"/>
                    <a:gd name="T6" fmla="*/ 125 w 205"/>
                    <a:gd name="T7" fmla="*/ 0 h 149"/>
                    <a:gd name="T8" fmla="*/ 205 w 205"/>
                    <a:gd name="T9" fmla="*/ 67 h 149"/>
                    <a:gd name="T10" fmla="*/ 205 w 205"/>
                    <a:gd name="T11" fmla="*/ 149 h 149"/>
                  </a:gdLst>
                  <a:ahLst/>
                  <a:cxnLst>
                    <a:cxn ang="0">
                      <a:pos x="T0" y="T1"/>
                    </a:cxn>
                    <a:cxn ang="0">
                      <a:pos x="T2" y="T3"/>
                    </a:cxn>
                    <a:cxn ang="0">
                      <a:pos x="T4" y="T5"/>
                    </a:cxn>
                    <a:cxn ang="0">
                      <a:pos x="T6" y="T7"/>
                    </a:cxn>
                    <a:cxn ang="0">
                      <a:pos x="T8" y="T9"/>
                    </a:cxn>
                    <a:cxn ang="0">
                      <a:pos x="T10" y="T11"/>
                    </a:cxn>
                  </a:cxnLst>
                  <a:rect l="0" t="0" r="r" b="b"/>
                  <a:pathLst>
                    <a:path w="205" h="149">
                      <a:moveTo>
                        <a:pt x="205" y="149"/>
                      </a:moveTo>
                      <a:cubicBezTo>
                        <a:pt x="0" y="149"/>
                        <a:pt x="0" y="149"/>
                        <a:pt x="0" y="149"/>
                      </a:cubicBezTo>
                      <a:cubicBezTo>
                        <a:pt x="0" y="0"/>
                        <a:pt x="0" y="0"/>
                        <a:pt x="0" y="0"/>
                      </a:cubicBezTo>
                      <a:cubicBezTo>
                        <a:pt x="125" y="0"/>
                        <a:pt x="125" y="0"/>
                        <a:pt x="125" y="0"/>
                      </a:cubicBezTo>
                      <a:cubicBezTo>
                        <a:pt x="169" y="0"/>
                        <a:pt x="205" y="30"/>
                        <a:pt x="205" y="67"/>
                      </a:cubicBezTo>
                      <a:lnTo>
                        <a:pt x="205"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13" name="Rectangle 102">
                  <a:extLst>
                    <a:ext uri="{FF2B5EF4-FFF2-40B4-BE49-F238E27FC236}">
                      <a16:creationId xmlns:a16="http://schemas.microsoft.com/office/drawing/2014/main" id="{F3AD978E-324E-49F0-B1D7-047B26D8E27F}"/>
                    </a:ext>
                  </a:extLst>
                </p:cNvPr>
                <p:cNvSpPr>
                  <a:spLocks noChangeArrowheads="1"/>
                </p:cNvSpPr>
                <p:nvPr/>
              </p:nvSpPr>
              <p:spPr bwMode="auto">
                <a:xfrm>
                  <a:off x="236538" y="698500"/>
                  <a:ext cx="219075" cy="4905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14" name="Freeform 103">
                  <a:extLst>
                    <a:ext uri="{FF2B5EF4-FFF2-40B4-BE49-F238E27FC236}">
                      <a16:creationId xmlns:a16="http://schemas.microsoft.com/office/drawing/2014/main" id="{97F5A935-9410-47A6-95D8-50724D54C1A1}"/>
                    </a:ext>
                  </a:extLst>
                </p:cNvPr>
                <p:cNvSpPr>
                  <a:spLocks/>
                </p:cNvSpPr>
                <p:nvPr/>
              </p:nvSpPr>
              <p:spPr bwMode="auto">
                <a:xfrm>
                  <a:off x="411163" y="1588"/>
                  <a:ext cx="3952875" cy="977900"/>
                </a:xfrm>
                <a:custGeom>
                  <a:avLst/>
                  <a:gdLst>
                    <a:gd name="T0" fmla="*/ 2474 w 2490"/>
                    <a:gd name="T1" fmla="*/ 616 h 616"/>
                    <a:gd name="T2" fmla="*/ 580 w 2490"/>
                    <a:gd name="T3" fmla="*/ 48 h 616"/>
                    <a:gd name="T4" fmla="*/ 28 w 2490"/>
                    <a:gd name="T5" fmla="*/ 469 h 616"/>
                    <a:gd name="T6" fmla="*/ 0 w 2490"/>
                    <a:gd name="T7" fmla="*/ 437 h 616"/>
                    <a:gd name="T8" fmla="*/ 572 w 2490"/>
                    <a:gd name="T9" fmla="*/ 0 h 616"/>
                    <a:gd name="T10" fmla="*/ 2490 w 2490"/>
                    <a:gd name="T11" fmla="*/ 578 h 616"/>
                    <a:gd name="T12" fmla="*/ 2474 w 2490"/>
                    <a:gd name="T13" fmla="*/ 616 h 616"/>
                  </a:gdLst>
                  <a:ahLst/>
                  <a:cxnLst>
                    <a:cxn ang="0">
                      <a:pos x="T0" y="T1"/>
                    </a:cxn>
                    <a:cxn ang="0">
                      <a:pos x="T2" y="T3"/>
                    </a:cxn>
                    <a:cxn ang="0">
                      <a:pos x="T4" y="T5"/>
                    </a:cxn>
                    <a:cxn ang="0">
                      <a:pos x="T6" y="T7"/>
                    </a:cxn>
                    <a:cxn ang="0">
                      <a:pos x="T8" y="T9"/>
                    </a:cxn>
                    <a:cxn ang="0">
                      <a:pos x="T10" y="T11"/>
                    </a:cxn>
                    <a:cxn ang="0">
                      <a:pos x="T12" y="T13"/>
                    </a:cxn>
                  </a:cxnLst>
                  <a:rect l="0" t="0" r="r" b="b"/>
                  <a:pathLst>
                    <a:path w="2490" h="616">
                      <a:moveTo>
                        <a:pt x="2474" y="616"/>
                      </a:moveTo>
                      <a:lnTo>
                        <a:pt x="580" y="48"/>
                      </a:lnTo>
                      <a:lnTo>
                        <a:pt x="28" y="469"/>
                      </a:lnTo>
                      <a:lnTo>
                        <a:pt x="0" y="437"/>
                      </a:lnTo>
                      <a:lnTo>
                        <a:pt x="572" y="0"/>
                      </a:lnTo>
                      <a:lnTo>
                        <a:pt x="2490" y="578"/>
                      </a:lnTo>
                      <a:lnTo>
                        <a:pt x="2474" y="6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15" name="Rectangle 107">
                  <a:extLst>
                    <a:ext uri="{FF2B5EF4-FFF2-40B4-BE49-F238E27FC236}">
                      <a16:creationId xmlns:a16="http://schemas.microsoft.com/office/drawing/2014/main" id="{8ECF0772-4308-4AFD-A8DF-774B1134E228}"/>
                    </a:ext>
                  </a:extLst>
                </p:cNvPr>
                <p:cNvSpPr>
                  <a:spLocks noChangeArrowheads="1"/>
                </p:cNvSpPr>
                <p:nvPr/>
              </p:nvSpPr>
              <p:spPr bwMode="auto">
                <a:xfrm>
                  <a:off x="3044825" y="752475"/>
                  <a:ext cx="771525" cy="36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16" name="Freeform 108">
                  <a:extLst>
                    <a:ext uri="{FF2B5EF4-FFF2-40B4-BE49-F238E27FC236}">
                      <a16:creationId xmlns:a16="http://schemas.microsoft.com/office/drawing/2014/main" id="{0711071D-15D6-4ECB-AF41-40C68CBCCB32}"/>
                    </a:ext>
                  </a:extLst>
                </p:cNvPr>
                <p:cNvSpPr>
                  <a:spLocks/>
                </p:cNvSpPr>
                <p:nvPr/>
              </p:nvSpPr>
              <p:spPr bwMode="auto">
                <a:xfrm>
                  <a:off x="3044825" y="900113"/>
                  <a:ext cx="1287463" cy="88900"/>
                </a:xfrm>
                <a:custGeom>
                  <a:avLst/>
                  <a:gdLst>
                    <a:gd name="T0" fmla="*/ 0 w 811"/>
                    <a:gd name="T1" fmla="*/ 56 h 56"/>
                    <a:gd name="T2" fmla="*/ 0 w 811"/>
                    <a:gd name="T3" fmla="*/ 30 h 56"/>
                    <a:gd name="T4" fmla="*/ 725 w 811"/>
                    <a:gd name="T5" fmla="*/ 30 h 56"/>
                    <a:gd name="T6" fmla="*/ 735 w 811"/>
                    <a:gd name="T7" fmla="*/ 0 h 56"/>
                    <a:gd name="T8" fmla="*/ 811 w 811"/>
                    <a:gd name="T9" fmla="*/ 30 h 56"/>
                    <a:gd name="T10" fmla="*/ 811 w 811"/>
                    <a:gd name="T11" fmla="*/ 56 h 56"/>
                    <a:gd name="T12" fmla="*/ 0 w 811"/>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811" h="56">
                      <a:moveTo>
                        <a:pt x="0" y="56"/>
                      </a:moveTo>
                      <a:lnTo>
                        <a:pt x="0" y="30"/>
                      </a:lnTo>
                      <a:lnTo>
                        <a:pt x="725" y="30"/>
                      </a:lnTo>
                      <a:lnTo>
                        <a:pt x="735" y="0"/>
                      </a:lnTo>
                      <a:lnTo>
                        <a:pt x="811" y="30"/>
                      </a:lnTo>
                      <a:lnTo>
                        <a:pt x="811" y="56"/>
                      </a:lnTo>
                      <a:lnTo>
                        <a:pt x="0"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17" name="Rectangle 109">
                  <a:extLst>
                    <a:ext uri="{FF2B5EF4-FFF2-40B4-BE49-F238E27FC236}">
                      <a16:creationId xmlns:a16="http://schemas.microsoft.com/office/drawing/2014/main" id="{CF08DCE5-A930-4B87-AF44-BD22791D6647}"/>
                    </a:ext>
                  </a:extLst>
                </p:cNvPr>
                <p:cNvSpPr>
                  <a:spLocks noChangeArrowheads="1"/>
                </p:cNvSpPr>
                <p:nvPr/>
              </p:nvSpPr>
              <p:spPr bwMode="auto">
                <a:xfrm>
                  <a:off x="3781425" y="752475"/>
                  <a:ext cx="34925" cy="2143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18" name="Rectangle 110">
                  <a:extLst>
                    <a:ext uri="{FF2B5EF4-FFF2-40B4-BE49-F238E27FC236}">
                      <a16:creationId xmlns:a16="http://schemas.microsoft.com/office/drawing/2014/main" id="{75C3B032-88CF-4D3D-AAAA-153458EB394C}"/>
                    </a:ext>
                  </a:extLst>
                </p:cNvPr>
                <p:cNvSpPr>
                  <a:spLocks noChangeArrowheads="1"/>
                </p:cNvSpPr>
                <p:nvPr/>
              </p:nvSpPr>
              <p:spPr bwMode="auto">
                <a:xfrm>
                  <a:off x="3949700" y="820738"/>
                  <a:ext cx="38100" cy="133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19" name="Freeform 111">
                  <a:extLst>
                    <a:ext uri="{FF2B5EF4-FFF2-40B4-BE49-F238E27FC236}">
                      <a16:creationId xmlns:a16="http://schemas.microsoft.com/office/drawing/2014/main" id="{6833B167-01F8-4A36-8A52-A4CE7159CDDB}"/>
                    </a:ext>
                  </a:extLst>
                </p:cNvPr>
                <p:cNvSpPr>
                  <a:spLocks/>
                </p:cNvSpPr>
                <p:nvPr/>
              </p:nvSpPr>
              <p:spPr bwMode="auto">
                <a:xfrm>
                  <a:off x="3614738" y="768350"/>
                  <a:ext cx="185738" cy="185737"/>
                </a:xfrm>
                <a:custGeom>
                  <a:avLst/>
                  <a:gdLst>
                    <a:gd name="T0" fmla="*/ 0 w 117"/>
                    <a:gd name="T1" fmla="*/ 105 h 117"/>
                    <a:gd name="T2" fmla="*/ 107 w 117"/>
                    <a:gd name="T3" fmla="*/ 0 h 117"/>
                    <a:gd name="T4" fmla="*/ 117 w 117"/>
                    <a:gd name="T5" fmla="*/ 11 h 117"/>
                    <a:gd name="T6" fmla="*/ 12 w 117"/>
                    <a:gd name="T7" fmla="*/ 117 h 117"/>
                    <a:gd name="T8" fmla="*/ 0 w 117"/>
                    <a:gd name="T9" fmla="*/ 105 h 117"/>
                  </a:gdLst>
                  <a:ahLst/>
                  <a:cxnLst>
                    <a:cxn ang="0">
                      <a:pos x="T0" y="T1"/>
                    </a:cxn>
                    <a:cxn ang="0">
                      <a:pos x="T2" y="T3"/>
                    </a:cxn>
                    <a:cxn ang="0">
                      <a:pos x="T4" y="T5"/>
                    </a:cxn>
                    <a:cxn ang="0">
                      <a:pos x="T6" y="T7"/>
                    </a:cxn>
                    <a:cxn ang="0">
                      <a:pos x="T8" y="T9"/>
                    </a:cxn>
                  </a:cxnLst>
                  <a:rect l="0" t="0" r="r" b="b"/>
                  <a:pathLst>
                    <a:path w="117" h="117">
                      <a:moveTo>
                        <a:pt x="0" y="105"/>
                      </a:moveTo>
                      <a:lnTo>
                        <a:pt x="107" y="0"/>
                      </a:lnTo>
                      <a:lnTo>
                        <a:pt x="117" y="11"/>
                      </a:lnTo>
                      <a:lnTo>
                        <a:pt x="12" y="117"/>
                      </a:lnTo>
                      <a:lnTo>
                        <a:pt x="0"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20" name="Freeform 112">
                  <a:extLst>
                    <a:ext uri="{FF2B5EF4-FFF2-40B4-BE49-F238E27FC236}">
                      <a16:creationId xmlns:a16="http://schemas.microsoft.com/office/drawing/2014/main" id="{87054966-C811-464C-9A5E-023B598FA24D}"/>
                    </a:ext>
                  </a:extLst>
                </p:cNvPr>
                <p:cNvSpPr>
                  <a:spLocks/>
                </p:cNvSpPr>
                <p:nvPr/>
              </p:nvSpPr>
              <p:spPr bwMode="auto">
                <a:xfrm>
                  <a:off x="3797300" y="814388"/>
                  <a:ext cx="142875" cy="139700"/>
                </a:xfrm>
                <a:custGeom>
                  <a:avLst/>
                  <a:gdLst>
                    <a:gd name="T0" fmla="*/ 0 w 90"/>
                    <a:gd name="T1" fmla="*/ 78 h 88"/>
                    <a:gd name="T2" fmla="*/ 78 w 90"/>
                    <a:gd name="T3" fmla="*/ 0 h 88"/>
                    <a:gd name="T4" fmla="*/ 90 w 90"/>
                    <a:gd name="T5" fmla="*/ 10 h 88"/>
                    <a:gd name="T6" fmla="*/ 12 w 90"/>
                    <a:gd name="T7" fmla="*/ 88 h 88"/>
                    <a:gd name="T8" fmla="*/ 0 w 90"/>
                    <a:gd name="T9" fmla="*/ 78 h 88"/>
                  </a:gdLst>
                  <a:ahLst/>
                  <a:cxnLst>
                    <a:cxn ang="0">
                      <a:pos x="T0" y="T1"/>
                    </a:cxn>
                    <a:cxn ang="0">
                      <a:pos x="T2" y="T3"/>
                    </a:cxn>
                    <a:cxn ang="0">
                      <a:pos x="T4" y="T5"/>
                    </a:cxn>
                    <a:cxn ang="0">
                      <a:pos x="T6" y="T7"/>
                    </a:cxn>
                    <a:cxn ang="0">
                      <a:pos x="T8" y="T9"/>
                    </a:cxn>
                  </a:cxnLst>
                  <a:rect l="0" t="0" r="r" b="b"/>
                  <a:pathLst>
                    <a:path w="90" h="88">
                      <a:moveTo>
                        <a:pt x="0" y="78"/>
                      </a:moveTo>
                      <a:lnTo>
                        <a:pt x="78" y="0"/>
                      </a:lnTo>
                      <a:lnTo>
                        <a:pt x="90" y="10"/>
                      </a:lnTo>
                      <a:lnTo>
                        <a:pt x="12" y="88"/>
                      </a:lnTo>
                      <a:lnTo>
                        <a:pt x="0"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21" name="Freeform 113">
                  <a:extLst>
                    <a:ext uri="{FF2B5EF4-FFF2-40B4-BE49-F238E27FC236}">
                      <a16:creationId xmlns:a16="http://schemas.microsoft.com/office/drawing/2014/main" id="{7226A86A-4F0E-4F61-BD1B-E1D767E0C60D}"/>
                    </a:ext>
                  </a:extLst>
                </p:cNvPr>
                <p:cNvSpPr>
                  <a:spLocks/>
                </p:cNvSpPr>
                <p:nvPr/>
              </p:nvSpPr>
              <p:spPr bwMode="auto">
                <a:xfrm>
                  <a:off x="3614738" y="768350"/>
                  <a:ext cx="185738" cy="185737"/>
                </a:xfrm>
                <a:custGeom>
                  <a:avLst/>
                  <a:gdLst>
                    <a:gd name="T0" fmla="*/ 12 w 117"/>
                    <a:gd name="T1" fmla="*/ 0 h 117"/>
                    <a:gd name="T2" fmla="*/ 117 w 117"/>
                    <a:gd name="T3" fmla="*/ 105 h 117"/>
                    <a:gd name="T4" fmla="*/ 107 w 117"/>
                    <a:gd name="T5" fmla="*/ 117 h 117"/>
                    <a:gd name="T6" fmla="*/ 0 w 117"/>
                    <a:gd name="T7" fmla="*/ 11 h 117"/>
                    <a:gd name="T8" fmla="*/ 12 w 117"/>
                    <a:gd name="T9" fmla="*/ 0 h 117"/>
                  </a:gdLst>
                  <a:ahLst/>
                  <a:cxnLst>
                    <a:cxn ang="0">
                      <a:pos x="T0" y="T1"/>
                    </a:cxn>
                    <a:cxn ang="0">
                      <a:pos x="T2" y="T3"/>
                    </a:cxn>
                    <a:cxn ang="0">
                      <a:pos x="T4" y="T5"/>
                    </a:cxn>
                    <a:cxn ang="0">
                      <a:pos x="T6" y="T7"/>
                    </a:cxn>
                    <a:cxn ang="0">
                      <a:pos x="T8" y="T9"/>
                    </a:cxn>
                  </a:cxnLst>
                  <a:rect l="0" t="0" r="r" b="b"/>
                  <a:pathLst>
                    <a:path w="117" h="117">
                      <a:moveTo>
                        <a:pt x="12" y="0"/>
                      </a:moveTo>
                      <a:lnTo>
                        <a:pt x="117" y="105"/>
                      </a:lnTo>
                      <a:lnTo>
                        <a:pt x="107" y="117"/>
                      </a:lnTo>
                      <a:lnTo>
                        <a:pt x="0" y="11"/>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22" name="Rectangle 114">
                  <a:extLst>
                    <a:ext uri="{FF2B5EF4-FFF2-40B4-BE49-F238E27FC236}">
                      <a16:creationId xmlns:a16="http://schemas.microsoft.com/office/drawing/2014/main" id="{63972C0D-8EF9-45B7-AA2C-C5F793D5077F}"/>
                    </a:ext>
                  </a:extLst>
                </p:cNvPr>
                <p:cNvSpPr>
                  <a:spLocks noChangeArrowheads="1"/>
                </p:cNvSpPr>
                <p:nvPr/>
              </p:nvSpPr>
              <p:spPr bwMode="auto">
                <a:xfrm>
                  <a:off x="3602038" y="752475"/>
                  <a:ext cx="38100" cy="2143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23" name="Freeform 115">
                  <a:extLst>
                    <a:ext uri="{FF2B5EF4-FFF2-40B4-BE49-F238E27FC236}">
                      <a16:creationId xmlns:a16="http://schemas.microsoft.com/office/drawing/2014/main" id="{146285A2-33C3-4B32-915A-3315D6AB73F6}"/>
                    </a:ext>
                  </a:extLst>
                </p:cNvPr>
                <p:cNvSpPr>
                  <a:spLocks/>
                </p:cNvSpPr>
                <p:nvPr/>
              </p:nvSpPr>
              <p:spPr bwMode="auto">
                <a:xfrm>
                  <a:off x="3440113" y="768350"/>
                  <a:ext cx="184150" cy="185737"/>
                </a:xfrm>
                <a:custGeom>
                  <a:avLst/>
                  <a:gdLst>
                    <a:gd name="T0" fmla="*/ 0 w 116"/>
                    <a:gd name="T1" fmla="*/ 105 h 117"/>
                    <a:gd name="T2" fmla="*/ 104 w 116"/>
                    <a:gd name="T3" fmla="*/ 0 h 117"/>
                    <a:gd name="T4" fmla="*/ 116 w 116"/>
                    <a:gd name="T5" fmla="*/ 11 h 117"/>
                    <a:gd name="T6" fmla="*/ 10 w 116"/>
                    <a:gd name="T7" fmla="*/ 117 h 117"/>
                    <a:gd name="T8" fmla="*/ 0 w 116"/>
                    <a:gd name="T9" fmla="*/ 105 h 117"/>
                  </a:gdLst>
                  <a:ahLst/>
                  <a:cxnLst>
                    <a:cxn ang="0">
                      <a:pos x="T0" y="T1"/>
                    </a:cxn>
                    <a:cxn ang="0">
                      <a:pos x="T2" y="T3"/>
                    </a:cxn>
                    <a:cxn ang="0">
                      <a:pos x="T4" y="T5"/>
                    </a:cxn>
                    <a:cxn ang="0">
                      <a:pos x="T6" y="T7"/>
                    </a:cxn>
                    <a:cxn ang="0">
                      <a:pos x="T8" y="T9"/>
                    </a:cxn>
                  </a:cxnLst>
                  <a:rect l="0" t="0" r="r" b="b"/>
                  <a:pathLst>
                    <a:path w="116" h="117">
                      <a:moveTo>
                        <a:pt x="0" y="105"/>
                      </a:moveTo>
                      <a:lnTo>
                        <a:pt x="104" y="0"/>
                      </a:lnTo>
                      <a:lnTo>
                        <a:pt x="116" y="11"/>
                      </a:lnTo>
                      <a:lnTo>
                        <a:pt x="10" y="117"/>
                      </a:lnTo>
                      <a:lnTo>
                        <a:pt x="0"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24" name="Freeform 116">
                  <a:extLst>
                    <a:ext uri="{FF2B5EF4-FFF2-40B4-BE49-F238E27FC236}">
                      <a16:creationId xmlns:a16="http://schemas.microsoft.com/office/drawing/2014/main" id="{D17B0517-30F5-4FBD-9DFE-1AF051CABAD7}"/>
                    </a:ext>
                  </a:extLst>
                </p:cNvPr>
                <p:cNvSpPr>
                  <a:spLocks/>
                </p:cNvSpPr>
                <p:nvPr/>
              </p:nvSpPr>
              <p:spPr bwMode="auto">
                <a:xfrm>
                  <a:off x="3440113" y="768350"/>
                  <a:ext cx="184150" cy="185737"/>
                </a:xfrm>
                <a:custGeom>
                  <a:avLst/>
                  <a:gdLst>
                    <a:gd name="T0" fmla="*/ 10 w 116"/>
                    <a:gd name="T1" fmla="*/ 0 h 117"/>
                    <a:gd name="T2" fmla="*/ 116 w 116"/>
                    <a:gd name="T3" fmla="*/ 105 h 117"/>
                    <a:gd name="T4" fmla="*/ 104 w 116"/>
                    <a:gd name="T5" fmla="*/ 117 h 117"/>
                    <a:gd name="T6" fmla="*/ 0 w 116"/>
                    <a:gd name="T7" fmla="*/ 11 h 117"/>
                    <a:gd name="T8" fmla="*/ 10 w 116"/>
                    <a:gd name="T9" fmla="*/ 0 h 117"/>
                  </a:gdLst>
                  <a:ahLst/>
                  <a:cxnLst>
                    <a:cxn ang="0">
                      <a:pos x="T0" y="T1"/>
                    </a:cxn>
                    <a:cxn ang="0">
                      <a:pos x="T2" y="T3"/>
                    </a:cxn>
                    <a:cxn ang="0">
                      <a:pos x="T4" y="T5"/>
                    </a:cxn>
                    <a:cxn ang="0">
                      <a:pos x="T6" y="T7"/>
                    </a:cxn>
                    <a:cxn ang="0">
                      <a:pos x="T8" y="T9"/>
                    </a:cxn>
                  </a:cxnLst>
                  <a:rect l="0" t="0" r="r" b="b"/>
                  <a:pathLst>
                    <a:path w="116" h="117">
                      <a:moveTo>
                        <a:pt x="10" y="0"/>
                      </a:moveTo>
                      <a:lnTo>
                        <a:pt x="116" y="105"/>
                      </a:lnTo>
                      <a:lnTo>
                        <a:pt x="104" y="117"/>
                      </a:lnTo>
                      <a:lnTo>
                        <a:pt x="0" y="11"/>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25" name="Rectangle 117">
                  <a:extLst>
                    <a:ext uri="{FF2B5EF4-FFF2-40B4-BE49-F238E27FC236}">
                      <a16:creationId xmlns:a16="http://schemas.microsoft.com/office/drawing/2014/main" id="{6D7CB2B9-807D-43E2-99FB-E9CF5E345714}"/>
                    </a:ext>
                  </a:extLst>
                </p:cNvPr>
                <p:cNvSpPr>
                  <a:spLocks noChangeArrowheads="1"/>
                </p:cNvSpPr>
                <p:nvPr/>
              </p:nvSpPr>
              <p:spPr bwMode="auto">
                <a:xfrm>
                  <a:off x="3427413" y="752475"/>
                  <a:ext cx="38100" cy="2143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26" name="Freeform 118">
                  <a:extLst>
                    <a:ext uri="{FF2B5EF4-FFF2-40B4-BE49-F238E27FC236}">
                      <a16:creationId xmlns:a16="http://schemas.microsoft.com/office/drawing/2014/main" id="{B348CC20-A589-41F0-9DCE-C8FF85061338}"/>
                    </a:ext>
                  </a:extLst>
                </p:cNvPr>
                <p:cNvSpPr>
                  <a:spLocks/>
                </p:cNvSpPr>
                <p:nvPr/>
              </p:nvSpPr>
              <p:spPr bwMode="auto">
                <a:xfrm>
                  <a:off x="3260725" y="768350"/>
                  <a:ext cx="188913" cy="185737"/>
                </a:xfrm>
                <a:custGeom>
                  <a:avLst/>
                  <a:gdLst>
                    <a:gd name="T0" fmla="*/ 0 w 119"/>
                    <a:gd name="T1" fmla="*/ 105 h 117"/>
                    <a:gd name="T2" fmla="*/ 107 w 119"/>
                    <a:gd name="T3" fmla="*/ 0 h 117"/>
                    <a:gd name="T4" fmla="*/ 119 w 119"/>
                    <a:gd name="T5" fmla="*/ 11 h 117"/>
                    <a:gd name="T6" fmla="*/ 12 w 119"/>
                    <a:gd name="T7" fmla="*/ 117 h 117"/>
                    <a:gd name="T8" fmla="*/ 0 w 119"/>
                    <a:gd name="T9" fmla="*/ 105 h 117"/>
                  </a:gdLst>
                  <a:ahLst/>
                  <a:cxnLst>
                    <a:cxn ang="0">
                      <a:pos x="T0" y="T1"/>
                    </a:cxn>
                    <a:cxn ang="0">
                      <a:pos x="T2" y="T3"/>
                    </a:cxn>
                    <a:cxn ang="0">
                      <a:pos x="T4" y="T5"/>
                    </a:cxn>
                    <a:cxn ang="0">
                      <a:pos x="T6" y="T7"/>
                    </a:cxn>
                    <a:cxn ang="0">
                      <a:pos x="T8" y="T9"/>
                    </a:cxn>
                  </a:cxnLst>
                  <a:rect l="0" t="0" r="r" b="b"/>
                  <a:pathLst>
                    <a:path w="119" h="117">
                      <a:moveTo>
                        <a:pt x="0" y="105"/>
                      </a:moveTo>
                      <a:lnTo>
                        <a:pt x="107" y="0"/>
                      </a:lnTo>
                      <a:lnTo>
                        <a:pt x="119" y="11"/>
                      </a:lnTo>
                      <a:lnTo>
                        <a:pt x="12" y="117"/>
                      </a:lnTo>
                      <a:lnTo>
                        <a:pt x="0"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27" name="Freeform 119">
                  <a:extLst>
                    <a:ext uri="{FF2B5EF4-FFF2-40B4-BE49-F238E27FC236}">
                      <a16:creationId xmlns:a16="http://schemas.microsoft.com/office/drawing/2014/main" id="{7F19F79B-1A0A-464F-98BA-D309954DA0F2}"/>
                    </a:ext>
                  </a:extLst>
                </p:cNvPr>
                <p:cNvSpPr>
                  <a:spLocks/>
                </p:cNvSpPr>
                <p:nvPr/>
              </p:nvSpPr>
              <p:spPr bwMode="auto">
                <a:xfrm>
                  <a:off x="3260725" y="768350"/>
                  <a:ext cx="188913" cy="185737"/>
                </a:xfrm>
                <a:custGeom>
                  <a:avLst/>
                  <a:gdLst>
                    <a:gd name="T0" fmla="*/ 12 w 119"/>
                    <a:gd name="T1" fmla="*/ 0 h 117"/>
                    <a:gd name="T2" fmla="*/ 119 w 119"/>
                    <a:gd name="T3" fmla="*/ 105 h 117"/>
                    <a:gd name="T4" fmla="*/ 107 w 119"/>
                    <a:gd name="T5" fmla="*/ 117 h 117"/>
                    <a:gd name="T6" fmla="*/ 0 w 119"/>
                    <a:gd name="T7" fmla="*/ 11 h 117"/>
                    <a:gd name="T8" fmla="*/ 12 w 119"/>
                    <a:gd name="T9" fmla="*/ 0 h 117"/>
                  </a:gdLst>
                  <a:ahLst/>
                  <a:cxnLst>
                    <a:cxn ang="0">
                      <a:pos x="T0" y="T1"/>
                    </a:cxn>
                    <a:cxn ang="0">
                      <a:pos x="T2" y="T3"/>
                    </a:cxn>
                    <a:cxn ang="0">
                      <a:pos x="T4" y="T5"/>
                    </a:cxn>
                    <a:cxn ang="0">
                      <a:pos x="T6" y="T7"/>
                    </a:cxn>
                    <a:cxn ang="0">
                      <a:pos x="T8" y="T9"/>
                    </a:cxn>
                  </a:cxnLst>
                  <a:rect l="0" t="0" r="r" b="b"/>
                  <a:pathLst>
                    <a:path w="119" h="117">
                      <a:moveTo>
                        <a:pt x="12" y="0"/>
                      </a:moveTo>
                      <a:lnTo>
                        <a:pt x="119" y="105"/>
                      </a:lnTo>
                      <a:lnTo>
                        <a:pt x="107" y="117"/>
                      </a:lnTo>
                      <a:lnTo>
                        <a:pt x="0" y="11"/>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28" name="Rectangle 120">
                  <a:extLst>
                    <a:ext uri="{FF2B5EF4-FFF2-40B4-BE49-F238E27FC236}">
                      <a16:creationId xmlns:a16="http://schemas.microsoft.com/office/drawing/2014/main" id="{AF966DBC-C9DD-48A2-B893-55D2011B7E95}"/>
                    </a:ext>
                  </a:extLst>
                </p:cNvPr>
                <p:cNvSpPr>
                  <a:spLocks noChangeArrowheads="1"/>
                </p:cNvSpPr>
                <p:nvPr/>
              </p:nvSpPr>
              <p:spPr bwMode="auto">
                <a:xfrm>
                  <a:off x="3251200" y="752475"/>
                  <a:ext cx="34925" cy="2143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29" name="Freeform 121">
                  <a:extLst>
                    <a:ext uri="{FF2B5EF4-FFF2-40B4-BE49-F238E27FC236}">
                      <a16:creationId xmlns:a16="http://schemas.microsoft.com/office/drawing/2014/main" id="{2F6091D2-3812-4336-9FE0-6E5BDA04F262}"/>
                    </a:ext>
                  </a:extLst>
                </p:cNvPr>
                <p:cNvSpPr>
                  <a:spLocks/>
                </p:cNvSpPr>
                <p:nvPr/>
              </p:nvSpPr>
              <p:spPr bwMode="auto">
                <a:xfrm>
                  <a:off x="3086100" y="768350"/>
                  <a:ext cx="184150" cy="185737"/>
                </a:xfrm>
                <a:custGeom>
                  <a:avLst/>
                  <a:gdLst>
                    <a:gd name="T0" fmla="*/ 0 w 116"/>
                    <a:gd name="T1" fmla="*/ 105 h 117"/>
                    <a:gd name="T2" fmla="*/ 106 w 116"/>
                    <a:gd name="T3" fmla="*/ 0 h 117"/>
                    <a:gd name="T4" fmla="*/ 116 w 116"/>
                    <a:gd name="T5" fmla="*/ 11 h 117"/>
                    <a:gd name="T6" fmla="*/ 12 w 116"/>
                    <a:gd name="T7" fmla="*/ 117 h 117"/>
                    <a:gd name="T8" fmla="*/ 0 w 116"/>
                    <a:gd name="T9" fmla="*/ 105 h 117"/>
                  </a:gdLst>
                  <a:ahLst/>
                  <a:cxnLst>
                    <a:cxn ang="0">
                      <a:pos x="T0" y="T1"/>
                    </a:cxn>
                    <a:cxn ang="0">
                      <a:pos x="T2" y="T3"/>
                    </a:cxn>
                    <a:cxn ang="0">
                      <a:pos x="T4" y="T5"/>
                    </a:cxn>
                    <a:cxn ang="0">
                      <a:pos x="T6" y="T7"/>
                    </a:cxn>
                    <a:cxn ang="0">
                      <a:pos x="T8" y="T9"/>
                    </a:cxn>
                  </a:cxnLst>
                  <a:rect l="0" t="0" r="r" b="b"/>
                  <a:pathLst>
                    <a:path w="116" h="117">
                      <a:moveTo>
                        <a:pt x="0" y="105"/>
                      </a:moveTo>
                      <a:lnTo>
                        <a:pt x="106" y="0"/>
                      </a:lnTo>
                      <a:lnTo>
                        <a:pt x="116" y="11"/>
                      </a:lnTo>
                      <a:lnTo>
                        <a:pt x="12" y="117"/>
                      </a:lnTo>
                      <a:lnTo>
                        <a:pt x="0"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30" name="Freeform 122">
                  <a:extLst>
                    <a:ext uri="{FF2B5EF4-FFF2-40B4-BE49-F238E27FC236}">
                      <a16:creationId xmlns:a16="http://schemas.microsoft.com/office/drawing/2014/main" id="{BA648C7F-D25E-40AC-BE14-85E0CF0A2B96}"/>
                    </a:ext>
                  </a:extLst>
                </p:cNvPr>
                <p:cNvSpPr>
                  <a:spLocks/>
                </p:cNvSpPr>
                <p:nvPr/>
              </p:nvSpPr>
              <p:spPr bwMode="auto">
                <a:xfrm>
                  <a:off x="3086100" y="768350"/>
                  <a:ext cx="184150" cy="185737"/>
                </a:xfrm>
                <a:custGeom>
                  <a:avLst/>
                  <a:gdLst>
                    <a:gd name="T0" fmla="*/ 12 w 116"/>
                    <a:gd name="T1" fmla="*/ 0 h 117"/>
                    <a:gd name="T2" fmla="*/ 116 w 116"/>
                    <a:gd name="T3" fmla="*/ 105 h 117"/>
                    <a:gd name="T4" fmla="*/ 106 w 116"/>
                    <a:gd name="T5" fmla="*/ 117 h 117"/>
                    <a:gd name="T6" fmla="*/ 0 w 116"/>
                    <a:gd name="T7" fmla="*/ 11 h 117"/>
                    <a:gd name="T8" fmla="*/ 12 w 116"/>
                    <a:gd name="T9" fmla="*/ 0 h 117"/>
                  </a:gdLst>
                  <a:ahLst/>
                  <a:cxnLst>
                    <a:cxn ang="0">
                      <a:pos x="T0" y="T1"/>
                    </a:cxn>
                    <a:cxn ang="0">
                      <a:pos x="T2" y="T3"/>
                    </a:cxn>
                    <a:cxn ang="0">
                      <a:pos x="T4" y="T5"/>
                    </a:cxn>
                    <a:cxn ang="0">
                      <a:pos x="T6" y="T7"/>
                    </a:cxn>
                    <a:cxn ang="0">
                      <a:pos x="T8" y="T9"/>
                    </a:cxn>
                  </a:cxnLst>
                  <a:rect l="0" t="0" r="r" b="b"/>
                  <a:pathLst>
                    <a:path w="116" h="117">
                      <a:moveTo>
                        <a:pt x="12" y="0"/>
                      </a:moveTo>
                      <a:lnTo>
                        <a:pt x="116" y="105"/>
                      </a:lnTo>
                      <a:lnTo>
                        <a:pt x="106" y="117"/>
                      </a:lnTo>
                      <a:lnTo>
                        <a:pt x="0" y="11"/>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32" name="Freeform 125">
                  <a:extLst>
                    <a:ext uri="{FF2B5EF4-FFF2-40B4-BE49-F238E27FC236}">
                      <a16:creationId xmlns:a16="http://schemas.microsoft.com/office/drawing/2014/main" id="{AFF62C97-B836-4748-8FFE-2509183F3D97}"/>
                    </a:ext>
                  </a:extLst>
                </p:cNvPr>
                <p:cNvSpPr>
                  <a:spLocks/>
                </p:cNvSpPr>
                <p:nvPr/>
              </p:nvSpPr>
              <p:spPr bwMode="auto">
                <a:xfrm>
                  <a:off x="752475" y="4430713"/>
                  <a:ext cx="1154113" cy="207962"/>
                </a:xfrm>
                <a:custGeom>
                  <a:avLst/>
                  <a:gdLst>
                    <a:gd name="T0" fmla="*/ 362 w 362"/>
                    <a:gd name="T1" fmla="*/ 31 h 65"/>
                    <a:gd name="T2" fmla="*/ 362 w 362"/>
                    <a:gd name="T3" fmla="*/ 65 h 65"/>
                    <a:gd name="T4" fmla="*/ 0 w 362"/>
                    <a:gd name="T5" fmla="*/ 65 h 65"/>
                    <a:gd name="T6" fmla="*/ 0 w 362"/>
                    <a:gd name="T7" fmla="*/ 31 h 65"/>
                    <a:gd name="T8" fmla="*/ 30 w 362"/>
                    <a:gd name="T9" fmla="*/ 0 h 65"/>
                    <a:gd name="T10" fmla="*/ 332 w 362"/>
                    <a:gd name="T11" fmla="*/ 0 h 65"/>
                    <a:gd name="T12" fmla="*/ 362 w 362"/>
                    <a:gd name="T13" fmla="*/ 31 h 65"/>
                  </a:gdLst>
                  <a:ahLst/>
                  <a:cxnLst>
                    <a:cxn ang="0">
                      <a:pos x="T0" y="T1"/>
                    </a:cxn>
                    <a:cxn ang="0">
                      <a:pos x="T2" y="T3"/>
                    </a:cxn>
                    <a:cxn ang="0">
                      <a:pos x="T4" y="T5"/>
                    </a:cxn>
                    <a:cxn ang="0">
                      <a:pos x="T6" y="T7"/>
                    </a:cxn>
                    <a:cxn ang="0">
                      <a:pos x="T8" y="T9"/>
                    </a:cxn>
                    <a:cxn ang="0">
                      <a:pos x="T10" y="T11"/>
                    </a:cxn>
                    <a:cxn ang="0">
                      <a:pos x="T12" y="T13"/>
                    </a:cxn>
                  </a:cxnLst>
                  <a:rect l="0" t="0" r="r" b="b"/>
                  <a:pathLst>
                    <a:path w="362" h="65">
                      <a:moveTo>
                        <a:pt x="362" y="31"/>
                      </a:moveTo>
                      <a:cubicBezTo>
                        <a:pt x="362" y="65"/>
                        <a:pt x="362" y="65"/>
                        <a:pt x="362" y="65"/>
                      </a:cubicBezTo>
                      <a:cubicBezTo>
                        <a:pt x="0" y="65"/>
                        <a:pt x="0" y="65"/>
                        <a:pt x="0" y="65"/>
                      </a:cubicBezTo>
                      <a:cubicBezTo>
                        <a:pt x="0" y="31"/>
                        <a:pt x="0" y="31"/>
                        <a:pt x="0" y="31"/>
                      </a:cubicBezTo>
                      <a:cubicBezTo>
                        <a:pt x="0" y="14"/>
                        <a:pt x="13" y="0"/>
                        <a:pt x="30" y="0"/>
                      </a:cubicBezTo>
                      <a:cubicBezTo>
                        <a:pt x="332" y="0"/>
                        <a:pt x="332" y="0"/>
                        <a:pt x="332" y="0"/>
                      </a:cubicBezTo>
                      <a:cubicBezTo>
                        <a:pt x="349" y="0"/>
                        <a:pt x="362" y="14"/>
                        <a:pt x="362"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grpSp>
          <p:grpSp>
            <p:nvGrpSpPr>
              <p:cNvPr id="304" name="Group 303">
                <a:extLst>
                  <a:ext uri="{FF2B5EF4-FFF2-40B4-BE49-F238E27FC236}">
                    <a16:creationId xmlns:a16="http://schemas.microsoft.com/office/drawing/2014/main" id="{0AAF1BEE-B76C-441B-B80A-A4A5E13CC471}"/>
                  </a:ext>
                </a:extLst>
              </p:cNvPr>
              <p:cNvGrpSpPr/>
              <p:nvPr/>
            </p:nvGrpSpPr>
            <p:grpSpPr>
              <a:xfrm>
                <a:off x="4250672" y="757181"/>
                <a:ext cx="1103077" cy="4067578"/>
                <a:chOff x="9604638" y="-3280047"/>
                <a:chExt cx="1600255" cy="5900911"/>
              </a:xfrm>
              <a:grpFill/>
            </p:grpSpPr>
            <p:grpSp>
              <p:nvGrpSpPr>
                <p:cNvPr id="305" name="Group 304">
                  <a:extLst>
                    <a:ext uri="{FF2B5EF4-FFF2-40B4-BE49-F238E27FC236}">
                      <a16:creationId xmlns:a16="http://schemas.microsoft.com/office/drawing/2014/main" id="{8FDC0514-F66C-4FCC-B25F-89BE23A43A41}"/>
                    </a:ext>
                  </a:extLst>
                </p:cNvPr>
                <p:cNvGrpSpPr/>
                <p:nvPr/>
              </p:nvGrpSpPr>
              <p:grpSpPr>
                <a:xfrm>
                  <a:off x="10090815" y="-3280047"/>
                  <a:ext cx="455613" cy="4540251"/>
                  <a:chOff x="2149974" y="-3713177"/>
                  <a:chExt cx="455613" cy="4540251"/>
                </a:xfrm>
                <a:grpFill/>
              </p:grpSpPr>
              <p:sp>
                <p:nvSpPr>
                  <p:cNvPr id="313" name="Freeform 6">
                    <a:extLst>
                      <a:ext uri="{FF2B5EF4-FFF2-40B4-BE49-F238E27FC236}">
                        <a16:creationId xmlns:a16="http://schemas.microsoft.com/office/drawing/2014/main" id="{E6402946-3540-4345-B212-C30299BE2E3A}"/>
                      </a:ext>
                    </a:extLst>
                  </p:cNvPr>
                  <p:cNvSpPr>
                    <a:spLocks/>
                  </p:cNvSpPr>
                  <p:nvPr/>
                </p:nvSpPr>
                <p:spPr bwMode="auto">
                  <a:xfrm>
                    <a:off x="2149974" y="-3713177"/>
                    <a:ext cx="377825" cy="3998913"/>
                  </a:xfrm>
                  <a:custGeom>
                    <a:avLst/>
                    <a:gdLst>
                      <a:gd name="T0" fmla="*/ 203 w 238"/>
                      <a:gd name="T1" fmla="*/ 38 h 2519"/>
                      <a:gd name="T2" fmla="*/ 193 w 238"/>
                      <a:gd name="T3" fmla="*/ 2487 h 2519"/>
                      <a:gd name="T4" fmla="*/ 111 w 238"/>
                      <a:gd name="T5" fmla="*/ 2487 h 2519"/>
                      <a:gd name="T6" fmla="*/ 35 w 238"/>
                      <a:gd name="T7" fmla="*/ 6 h 2519"/>
                      <a:gd name="T8" fmla="*/ 0 w 238"/>
                      <a:gd name="T9" fmla="*/ 0 h 2519"/>
                      <a:gd name="T10" fmla="*/ 76 w 238"/>
                      <a:gd name="T11" fmla="*/ 2503 h 2519"/>
                      <a:gd name="T12" fmla="*/ 76 w 238"/>
                      <a:gd name="T13" fmla="*/ 2519 h 2519"/>
                      <a:gd name="T14" fmla="*/ 225 w 238"/>
                      <a:gd name="T15" fmla="*/ 2519 h 2519"/>
                      <a:gd name="T16" fmla="*/ 238 w 238"/>
                      <a:gd name="T17" fmla="*/ 38 h 2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8" h="2519">
                        <a:moveTo>
                          <a:pt x="203" y="38"/>
                        </a:moveTo>
                        <a:lnTo>
                          <a:pt x="193" y="2487"/>
                        </a:lnTo>
                        <a:lnTo>
                          <a:pt x="111" y="2487"/>
                        </a:lnTo>
                        <a:lnTo>
                          <a:pt x="35" y="6"/>
                        </a:lnTo>
                        <a:lnTo>
                          <a:pt x="0" y="0"/>
                        </a:lnTo>
                        <a:lnTo>
                          <a:pt x="76" y="2503"/>
                        </a:lnTo>
                        <a:lnTo>
                          <a:pt x="76" y="2519"/>
                        </a:lnTo>
                        <a:lnTo>
                          <a:pt x="225" y="2519"/>
                        </a:lnTo>
                        <a:lnTo>
                          <a:pt x="238" y="38"/>
                        </a:lnTo>
                      </a:path>
                    </a:pathLst>
                  </a:custGeom>
                  <a:grp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14" name="Freeform 7">
                    <a:extLst>
                      <a:ext uri="{FF2B5EF4-FFF2-40B4-BE49-F238E27FC236}">
                        <a16:creationId xmlns:a16="http://schemas.microsoft.com/office/drawing/2014/main" id="{C8163F68-E198-4304-901A-AD82AAE6A183}"/>
                      </a:ext>
                    </a:extLst>
                  </p:cNvPr>
                  <p:cNvSpPr>
                    <a:spLocks/>
                  </p:cNvSpPr>
                  <p:nvPr/>
                </p:nvSpPr>
                <p:spPr bwMode="auto">
                  <a:xfrm>
                    <a:off x="2299199" y="488936"/>
                    <a:ext cx="303213" cy="338138"/>
                  </a:xfrm>
                  <a:custGeom>
                    <a:avLst/>
                    <a:gdLst>
                      <a:gd name="T0" fmla="*/ 29 w 93"/>
                      <a:gd name="T1" fmla="*/ 2 h 106"/>
                      <a:gd name="T2" fmla="*/ 24 w 93"/>
                      <a:gd name="T3" fmla="*/ 2 h 106"/>
                      <a:gd name="T4" fmla="*/ 2 w 93"/>
                      <a:gd name="T5" fmla="*/ 51 h 106"/>
                      <a:gd name="T6" fmla="*/ 32 w 93"/>
                      <a:gd name="T7" fmla="*/ 100 h 106"/>
                      <a:gd name="T8" fmla="*/ 84 w 93"/>
                      <a:gd name="T9" fmla="*/ 86 h 106"/>
                      <a:gd name="T10" fmla="*/ 86 w 93"/>
                      <a:gd name="T11" fmla="*/ 46 h 106"/>
                      <a:gd name="T12" fmla="*/ 86 w 93"/>
                      <a:gd name="T13" fmla="*/ 43 h 106"/>
                      <a:gd name="T14" fmla="*/ 86 w 93"/>
                      <a:gd name="T15" fmla="*/ 40 h 106"/>
                      <a:gd name="T16" fmla="*/ 84 w 93"/>
                      <a:gd name="T17" fmla="*/ 31 h 106"/>
                      <a:gd name="T18" fmla="*/ 77 w 93"/>
                      <a:gd name="T19" fmla="*/ 32 h 106"/>
                      <a:gd name="T20" fmla="*/ 77 w 93"/>
                      <a:gd name="T21" fmla="*/ 39 h 106"/>
                      <a:gd name="T22" fmla="*/ 77 w 93"/>
                      <a:gd name="T23" fmla="*/ 42 h 106"/>
                      <a:gd name="T24" fmla="*/ 71 w 93"/>
                      <a:gd name="T25" fmla="*/ 65 h 106"/>
                      <a:gd name="T26" fmla="*/ 40 w 93"/>
                      <a:gd name="T27" fmla="*/ 63 h 106"/>
                      <a:gd name="T28" fmla="*/ 49 w 93"/>
                      <a:gd name="T29" fmla="*/ 27 h 106"/>
                      <a:gd name="T30" fmla="*/ 49 w 93"/>
                      <a:gd name="T31" fmla="*/ 23 h 106"/>
                      <a:gd name="T32" fmla="*/ 29 w 93"/>
                      <a:gd name="T33" fmla="*/ 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3" h="106">
                        <a:moveTo>
                          <a:pt x="29" y="2"/>
                        </a:moveTo>
                        <a:cubicBezTo>
                          <a:pt x="28" y="0"/>
                          <a:pt x="25" y="0"/>
                          <a:pt x="24" y="2"/>
                        </a:cubicBezTo>
                        <a:cubicBezTo>
                          <a:pt x="18" y="10"/>
                          <a:pt x="4" y="30"/>
                          <a:pt x="2" y="51"/>
                        </a:cubicBezTo>
                        <a:cubicBezTo>
                          <a:pt x="0" y="71"/>
                          <a:pt x="10" y="93"/>
                          <a:pt x="32" y="100"/>
                        </a:cubicBezTo>
                        <a:cubicBezTo>
                          <a:pt x="51" y="106"/>
                          <a:pt x="76" y="101"/>
                          <a:pt x="84" y="86"/>
                        </a:cubicBezTo>
                        <a:cubicBezTo>
                          <a:pt x="93" y="69"/>
                          <a:pt x="87" y="52"/>
                          <a:pt x="86" y="46"/>
                        </a:cubicBezTo>
                        <a:cubicBezTo>
                          <a:pt x="86" y="45"/>
                          <a:pt x="86" y="44"/>
                          <a:pt x="86" y="43"/>
                        </a:cubicBezTo>
                        <a:cubicBezTo>
                          <a:pt x="86" y="42"/>
                          <a:pt x="86" y="41"/>
                          <a:pt x="86" y="40"/>
                        </a:cubicBezTo>
                        <a:cubicBezTo>
                          <a:pt x="85" y="38"/>
                          <a:pt x="85" y="34"/>
                          <a:pt x="84" y="31"/>
                        </a:cubicBezTo>
                        <a:cubicBezTo>
                          <a:pt x="83" y="27"/>
                          <a:pt x="77" y="28"/>
                          <a:pt x="77" y="32"/>
                        </a:cubicBezTo>
                        <a:cubicBezTo>
                          <a:pt x="77" y="35"/>
                          <a:pt x="77" y="38"/>
                          <a:pt x="77" y="39"/>
                        </a:cubicBezTo>
                        <a:cubicBezTo>
                          <a:pt x="77" y="40"/>
                          <a:pt x="77" y="41"/>
                          <a:pt x="77" y="42"/>
                        </a:cubicBezTo>
                        <a:cubicBezTo>
                          <a:pt x="76" y="50"/>
                          <a:pt x="74" y="60"/>
                          <a:pt x="71" y="65"/>
                        </a:cubicBezTo>
                        <a:cubicBezTo>
                          <a:pt x="65" y="75"/>
                          <a:pt x="44" y="74"/>
                          <a:pt x="40" y="63"/>
                        </a:cubicBezTo>
                        <a:cubicBezTo>
                          <a:pt x="36" y="52"/>
                          <a:pt x="45" y="34"/>
                          <a:pt x="49" y="27"/>
                        </a:cubicBezTo>
                        <a:cubicBezTo>
                          <a:pt x="50" y="26"/>
                          <a:pt x="50" y="24"/>
                          <a:pt x="49" y="23"/>
                        </a:cubicBezTo>
                        <a:lnTo>
                          <a:pt x="29"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15" name="Freeform 8">
                    <a:extLst>
                      <a:ext uri="{FF2B5EF4-FFF2-40B4-BE49-F238E27FC236}">
                        <a16:creationId xmlns:a16="http://schemas.microsoft.com/office/drawing/2014/main" id="{46D292F1-A608-4E2B-9D26-C7C46910C3C9}"/>
                      </a:ext>
                    </a:extLst>
                  </p:cNvPr>
                  <p:cNvSpPr>
                    <a:spLocks/>
                  </p:cNvSpPr>
                  <p:nvPr/>
                </p:nvSpPr>
                <p:spPr bwMode="auto">
                  <a:xfrm>
                    <a:off x="2181724" y="101586"/>
                    <a:ext cx="423863" cy="490538"/>
                  </a:xfrm>
                  <a:custGeom>
                    <a:avLst/>
                    <a:gdLst>
                      <a:gd name="T0" fmla="*/ 114 w 130"/>
                      <a:gd name="T1" fmla="*/ 11 h 154"/>
                      <a:gd name="T2" fmla="*/ 91 w 130"/>
                      <a:gd name="T3" fmla="*/ 0 h 154"/>
                      <a:gd name="T4" fmla="*/ 65 w 130"/>
                      <a:gd name="T5" fmla="*/ 0 h 154"/>
                      <a:gd name="T6" fmla="*/ 39 w 130"/>
                      <a:gd name="T7" fmla="*/ 0 h 154"/>
                      <a:gd name="T8" fmla="*/ 16 w 130"/>
                      <a:gd name="T9" fmla="*/ 11 h 154"/>
                      <a:gd name="T10" fmla="*/ 8 w 130"/>
                      <a:gd name="T11" fmla="*/ 20 h 154"/>
                      <a:gd name="T12" fmla="*/ 0 w 130"/>
                      <a:gd name="T13" fmla="*/ 40 h 154"/>
                      <a:gd name="T14" fmla="*/ 0 w 130"/>
                      <a:gd name="T15" fmla="*/ 79 h 154"/>
                      <a:gd name="T16" fmla="*/ 6 w 130"/>
                      <a:gd name="T17" fmla="*/ 97 h 154"/>
                      <a:gd name="T18" fmla="*/ 37 w 130"/>
                      <a:gd name="T19" fmla="*/ 141 h 154"/>
                      <a:gd name="T20" fmla="*/ 62 w 130"/>
                      <a:gd name="T21" fmla="*/ 154 h 154"/>
                      <a:gd name="T22" fmla="*/ 65 w 130"/>
                      <a:gd name="T23" fmla="*/ 154 h 154"/>
                      <a:gd name="T24" fmla="*/ 68 w 130"/>
                      <a:gd name="T25" fmla="*/ 154 h 154"/>
                      <a:gd name="T26" fmla="*/ 93 w 130"/>
                      <a:gd name="T27" fmla="*/ 141 h 154"/>
                      <a:gd name="T28" fmla="*/ 124 w 130"/>
                      <a:gd name="T29" fmla="*/ 97 h 154"/>
                      <a:gd name="T30" fmla="*/ 130 w 130"/>
                      <a:gd name="T31" fmla="*/ 79 h 154"/>
                      <a:gd name="T32" fmla="*/ 130 w 130"/>
                      <a:gd name="T33" fmla="*/ 40 h 154"/>
                      <a:gd name="T34" fmla="*/ 122 w 130"/>
                      <a:gd name="T35" fmla="*/ 20 h 154"/>
                      <a:gd name="T36" fmla="*/ 114 w 130"/>
                      <a:gd name="T37" fmla="*/ 1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0" h="154">
                        <a:moveTo>
                          <a:pt x="114" y="11"/>
                        </a:moveTo>
                        <a:cubicBezTo>
                          <a:pt x="108" y="4"/>
                          <a:pt x="100" y="0"/>
                          <a:pt x="91" y="0"/>
                        </a:cubicBezTo>
                        <a:cubicBezTo>
                          <a:pt x="65" y="0"/>
                          <a:pt x="65" y="0"/>
                          <a:pt x="65" y="0"/>
                        </a:cubicBezTo>
                        <a:cubicBezTo>
                          <a:pt x="39" y="0"/>
                          <a:pt x="39" y="0"/>
                          <a:pt x="39" y="0"/>
                        </a:cubicBezTo>
                        <a:cubicBezTo>
                          <a:pt x="30" y="0"/>
                          <a:pt x="22" y="4"/>
                          <a:pt x="16" y="11"/>
                        </a:cubicBezTo>
                        <a:cubicBezTo>
                          <a:pt x="8" y="20"/>
                          <a:pt x="8" y="20"/>
                          <a:pt x="8" y="20"/>
                        </a:cubicBezTo>
                        <a:cubicBezTo>
                          <a:pt x="3" y="25"/>
                          <a:pt x="0" y="33"/>
                          <a:pt x="0" y="40"/>
                        </a:cubicBezTo>
                        <a:cubicBezTo>
                          <a:pt x="0" y="79"/>
                          <a:pt x="0" y="79"/>
                          <a:pt x="0" y="79"/>
                        </a:cubicBezTo>
                        <a:cubicBezTo>
                          <a:pt x="0" y="85"/>
                          <a:pt x="2" y="91"/>
                          <a:pt x="6" y="97"/>
                        </a:cubicBezTo>
                        <a:cubicBezTo>
                          <a:pt x="37" y="141"/>
                          <a:pt x="37" y="141"/>
                          <a:pt x="37" y="141"/>
                        </a:cubicBezTo>
                        <a:cubicBezTo>
                          <a:pt x="43" y="149"/>
                          <a:pt x="52" y="154"/>
                          <a:pt x="62" y="154"/>
                        </a:cubicBezTo>
                        <a:cubicBezTo>
                          <a:pt x="65" y="154"/>
                          <a:pt x="65" y="154"/>
                          <a:pt x="65" y="154"/>
                        </a:cubicBezTo>
                        <a:cubicBezTo>
                          <a:pt x="68" y="154"/>
                          <a:pt x="68" y="154"/>
                          <a:pt x="68" y="154"/>
                        </a:cubicBezTo>
                        <a:cubicBezTo>
                          <a:pt x="78" y="154"/>
                          <a:pt x="87" y="149"/>
                          <a:pt x="93" y="141"/>
                        </a:cubicBezTo>
                        <a:cubicBezTo>
                          <a:pt x="124" y="97"/>
                          <a:pt x="124" y="97"/>
                          <a:pt x="124" y="97"/>
                        </a:cubicBezTo>
                        <a:cubicBezTo>
                          <a:pt x="128" y="91"/>
                          <a:pt x="130" y="85"/>
                          <a:pt x="130" y="79"/>
                        </a:cubicBezTo>
                        <a:cubicBezTo>
                          <a:pt x="130" y="40"/>
                          <a:pt x="130" y="40"/>
                          <a:pt x="130" y="40"/>
                        </a:cubicBezTo>
                        <a:cubicBezTo>
                          <a:pt x="130" y="33"/>
                          <a:pt x="127" y="25"/>
                          <a:pt x="122" y="20"/>
                        </a:cubicBezTo>
                        <a:lnTo>
                          <a:pt x="114" y="11"/>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grpSp>
            <p:grpSp>
              <p:nvGrpSpPr>
                <p:cNvPr id="306" name="Group 305">
                  <a:extLst>
                    <a:ext uri="{FF2B5EF4-FFF2-40B4-BE49-F238E27FC236}">
                      <a16:creationId xmlns:a16="http://schemas.microsoft.com/office/drawing/2014/main" id="{1AC2F91C-E5B7-4A50-8B0F-F31FA6E89D5F}"/>
                    </a:ext>
                  </a:extLst>
                </p:cNvPr>
                <p:cNvGrpSpPr/>
                <p:nvPr/>
              </p:nvGrpSpPr>
              <p:grpSpPr>
                <a:xfrm>
                  <a:off x="9610110" y="1366348"/>
                  <a:ext cx="1594783" cy="1254516"/>
                  <a:chOff x="4501217" y="2328648"/>
                  <a:chExt cx="736600" cy="579437"/>
                </a:xfrm>
                <a:grpFill/>
              </p:grpSpPr>
              <p:sp>
                <p:nvSpPr>
                  <p:cNvPr id="310" name="Rectangle 105">
                    <a:extLst>
                      <a:ext uri="{FF2B5EF4-FFF2-40B4-BE49-F238E27FC236}">
                        <a16:creationId xmlns:a16="http://schemas.microsoft.com/office/drawing/2014/main" id="{0F67D82C-D745-41B7-8C03-4D3DAB275757}"/>
                      </a:ext>
                    </a:extLst>
                  </p:cNvPr>
                  <p:cNvSpPr>
                    <a:spLocks noChangeArrowheads="1"/>
                  </p:cNvSpPr>
                  <p:nvPr/>
                </p:nvSpPr>
                <p:spPr bwMode="auto">
                  <a:xfrm>
                    <a:off x="4501217" y="2411198"/>
                    <a:ext cx="736600" cy="241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11" name="Rectangle 106">
                    <a:extLst>
                      <a:ext uri="{FF2B5EF4-FFF2-40B4-BE49-F238E27FC236}">
                        <a16:creationId xmlns:a16="http://schemas.microsoft.com/office/drawing/2014/main" id="{21CA633C-ECC8-41BA-8875-2FA7E391FAE3}"/>
                      </a:ext>
                    </a:extLst>
                  </p:cNvPr>
                  <p:cNvSpPr>
                    <a:spLocks noChangeArrowheads="1"/>
                  </p:cNvSpPr>
                  <p:nvPr/>
                </p:nvSpPr>
                <p:spPr bwMode="auto">
                  <a:xfrm>
                    <a:off x="4772680" y="2328648"/>
                    <a:ext cx="187325"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12" name="Rectangle 123">
                    <a:extLst>
                      <a:ext uri="{FF2B5EF4-FFF2-40B4-BE49-F238E27FC236}">
                        <a16:creationId xmlns:a16="http://schemas.microsoft.com/office/drawing/2014/main" id="{1FD208C8-AB9B-4862-A10F-E57899335E7C}"/>
                      </a:ext>
                    </a:extLst>
                  </p:cNvPr>
                  <p:cNvSpPr>
                    <a:spLocks noChangeArrowheads="1"/>
                  </p:cNvSpPr>
                  <p:nvPr/>
                </p:nvSpPr>
                <p:spPr bwMode="auto">
                  <a:xfrm>
                    <a:off x="4501217" y="2665198"/>
                    <a:ext cx="736600" cy="2428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grpSp>
            <p:grpSp>
              <p:nvGrpSpPr>
                <p:cNvPr id="307" name="Group 306">
                  <a:extLst>
                    <a:ext uri="{FF2B5EF4-FFF2-40B4-BE49-F238E27FC236}">
                      <a16:creationId xmlns:a16="http://schemas.microsoft.com/office/drawing/2014/main" id="{E8EC36CA-F448-438C-BC8F-DCE6848200CC}"/>
                    </a:ext>
                  </a:extLst>
                </p:cNvPr>
                <p:cNvGrpSpPr/>
                <p:nvPr/>
              </p:nvGrpSpPr>
              <p:grpSpPr>
                <a:xfrm>
                  <a:off x="9604638" y="1187749"/>
                  <a:ext cx="1584213" cy="352460"/>
                  <a:chOff x="9590893" y="872582"/>
                  <a:chExt cx="1584213" cy="352460"/>
                </a:xfrm>
                <a:grpFill/>
              </p:grpSpPr>
              <p:cxnSp>
                <p:nvCxnSpPr>
                  <p:cNvPr id="308" name="Straight Connector 307">
                    <a:extLst>
                      <a:ext uri="{FF2B5EF4-FFF2-40B4-BE49-F238E27FC236}">
                        <a16:creationId xmlns:a16="http://schemas.microsoft.com/office/drawing/2014/main" id="{48AE3C8A-09BC-45FF-88EC-68DF656B6A23}"/>
                      </a:ext>
                    </a:extLst>
                  </p:cNvPr>
                  <p:cNvCxnSpPr>
                    <a:cxnSpLocks/>
                    <a:stCxn id="314" idx="3"/>
                  </p:cNvCxnSpPr>
                  <p:nvPr/>
                </p:nvCxnSpPr>
                <p:spPr>
                  <a:xfrm flipH="1">
                    <a:off x="9590893" y="872582"/>
                    <a:ext cx="767126" cy="352460"/>
                  </a:xfrm>
                  <a:prstGeom prst="line">
                    <a:avLst/>
                  </a:prstGeom>
                  <a:grpFill/>
                  <a:ln w="222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9" name="Straight Connector 308">
                    <a:extLst>
                      <a:ext uri="{FF2B5EF4-FFF2-40B4-BE49-F238E27FC236}">
                        <a16:creationId xmlns:a16="http://schemas.microsoft.com/office/drawing/2014/main" id="{4EACFB71-F6EE-4168-AA9C-0DAEF466BA81}"/>
                      </a:ext>
                    </a:extLst>
                  </p:cNvPr>
                  <p:cNvCxnSpPr>
                    <a:cxnSpLocks/>
                    <a:stCxn id="314" idx="3"/>
                  </p:cNvCxnSpPr>
                  <p:nvPr/>
                </p:nvCxnSpPr>
                <p:spPr>
                  <a:xfrm>
                    <a:off x="10358019" y="872582"/>
                    <a:ext cx="817087" cy="352460"/>
                  </a:xfrm>
                  <a:prstGeom prst="line">
                    <a:avLst/>
                  </a:prstGeom>
                  <a:grpFill/>
                  <a:ln w="2222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grpSp>
        <p:grpSp>
          <p:nvGrpSpPr>
            <p:cNvPr id="434" name="Group 433">
              <a:extLst>
                <a:ext uri="{FF2B5EF4-FFF2-40B4-BE49-F238E27FC236}">
                  <a16:creationId xmlns:a16="http://schemas.microsoft.com/office/drawing/2014/main" id="{7A150A9D-4AAB-4469-8E16-5E60B541809E}"/>
                </a:ext>
              </a:extLst>
            </p:cNvPr>
            <p:cNvGrpSpPr/>
            <p:nvPr/>
          </p:nvGrpSpPr>
          <p:grpSpPr>
            <a:xfrm flipH="1">
              <a:off x="10364347" y="1886576"/>
              <a:ext cx="1801067" cy="1915149"/>
              <a:chOff x="3175" y="1588"/>
              <a:chExt cx="4360863" cy="4637087"/>
            </a:xfrm>
            <a:solidFill>
              <a:srgbClr val="0070C0"/>
            </a:solidFill>
          </p:grpSpPr>
          <p:sp>
            <p:nvSpPr>
              <p:cNvPr id="447" name="Rectangle 5">
                <a:extLst>
                  <a:ext uri="{FF2B5EF4-FFF2-40B4-BE49-F238E27FC236}">
                    <a16:creationId xmlns:a16="http://schemas.microsoft.com/office/drawing/2014/main" id="{60EBFBA5-F1FD-4C6D-AA2B-10903A2E0760}"/>
                  </a:ext>
                </a:extLst>
              </p:cNvPr>
              <p:cNvSpPr>
                <a:spLocks noChangeArrowheads="1"/>
              </p:cNvSpPr>
              <p:nvPr/>
            </p:nvSpPr>
            <p:spPr bwMode="auto">
              <a:xfrm>
                <a:off x="1106488" y="3094038"/>
                <a:ext cx="98425" cy="1336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48" name="Rectangle 6">
                <a:extLst>
                  <a:ext uri="{FF2B5EF4-FFF2-40B4-BE49-F238E27FC236}">
                    <a16:creationId xmlns:a16="http://schemas.microsoft.com/office/drawing/2014/main" id="{4C167A40-E808-42DF-82E3-1914FAFD60F4}"/>
                  </a:ext>
                </a:extLst>
              </p:cNvPr>
              <p:cNvSpPr>
                <a:spLocks noChangeArrowheads="1"/>
              </p:cNvSpPr>
              <p:nvPr/>
            </p:nvSpPr>
            <p:spPr bwMode="auto">
              <a:xfrm>
                <a:off x="1450975" y="3094038"/>
                <a:ext cx="85725" cy="1336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49" name="Rectangle 7">
                <a:extLst>
                  <a:ext uri="{FF2B5EF4-FFF2-40B4-BE49-F238E27FC236}">
                    <a16:creationId xmlns:a16="http://schemas.microsoft.com/office/drawing/2014/main" id="{CE47508A-9327-40E2-8320-1561748B6C51}"/>
                  </a:ext>
                </a:extLst>
              </p:cNvPr>
              <p:cNvSpPr>
                <a:spLocks noChangeArrowheads="1"/>
              </p:cNvSpPr>
              <p:nvPr/>
            </p:nvSpPr>
            <p:spPr bwMode="auto">
              <a:xfrm>
                <a:off x="1147763" y="3148013"/>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50" name="Freeform 8">
                <a:extLst>
                  <a:ext uri="{FF2B5EF4-FFF2-40B4-BE49-F238E27FC236}">
                    <a16:creationId xmlns:a16="http://schemas.microsoft.com/office/drawing/2014/main" id="{D5D05EC5-C632-4967-9AE4-1E0C7065C33E}"/>
                  </a:ext>
                </a:extLst>
              </p:cNvPr>
              <p:cNvSpPr>
                <a:spLocks/>
              </p:cNvSpPr>
              <p:nvPr/>
            </p:nvSpPr>
            <p:spPr bwMode="auto">
              <a:xfrm>
                <a:off x="1173163" y="3176588"/>
                <a:ext cx="306388" cy="306387"/>
              </a:xfrm>
              <a:custGeom>
                <a:avLst/>
                <a:gdLst>
                  <a:gd name="T0" fmla="*/ 175 w 193"/>
                  <a:gd name="T1" fmla="*/ 193 h 193"/>
                  <a:gd name="T2" fmla="*/ 0 w 193"/>
                  <a:gd name="T3" fmla="*/ 18 h 193"/>
                  <a:gd name="T4" fmla="*/ 18 w 193"/>
                  <a:gd name="T5" fmla="*/ 0 h 193"/>
                  <a:gd name="T6" fmla="*/ 193 w 193"/>
                  <a:gd name="T7" fmla="*/ 175 h 193"/>
                  <a:gd name="T8" fmla="*/ 175 w 193"/>
                  <a:gd name="T9" fmla="*/ 193 h 193"/>
                </a:gdLst>
                <a:ahLst/>
                <a:cxnLst>
                  <a:cxn ang="0">
                    <a:pos x="T0" y="T1"/>
                  </a:cxn>
                  <a:cxn ang="0">
                    <a:pos x="T2" y="T3"/>
                  </a:cxn>
                  <a:cxn ang="0">
                    <a:pos x="T4" y="T5"/>
                  </a:cxn>
                  <a:cxn ang="0">
                    <a:pos x="T6" y="T7"/>
                  </a:cxn>
                  <a:cxn ang="0">
                    <a:pos x="T8" y="T9"/>
                  </a:cxn>
                </a:cxnLst>
                <a:rect l="0" t="0" r="r" b="b"/>
                <a:pathLst>
                  <a:path w="193" h="193">
                    <a:moveTo>
                      <a:pt x="175" y="193"/>
                    </a:moveTo>
                    <a:lnTo>
                      <a:pt x="0" y="18"/>
                    </a:lnTo>
                    <a:lnTo>
                      <a:pt x="18" y="0"/>
                    </a:lnTo>
                    <a:lnTo>
                      <a:pt x="193" y="175"/>
                    </a:lnTo>
                    <a:lnTo>
                      <a:pt x="175"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51" name="Freeform 9">
                <a:extLst>
                  <a:ext uri="{FF2B5EF4-FFF2-40B4-BE49-F238E27FC236}">
                    <a16:creationId xmlns:a16="http://schemas.microsoft.com/office/drawing/2014/main" id="{C941EBD6-2475-456A-B2F6-013528D3E375}"/>
                  </a:ext>
                </a:extLst>
              </p:cNvPr>
              <p:cNvSpPr>
                <a:spLocks/>
              </p:cNvSpPr>
              <p:nvPr/>
            </p:nvSpPr>
            <p:spPr bwMode="auto">
              <a:xfrm>
                <a:off x="1173163" y="3176588"/>
                <a:ext cx="306388" cy="306387"/>
              </a:xfrm>
              <a:custGeom>
                <a:avLst/>
                <a:gdLst>
                  <a:gd name="T0" fmla="*/ 0 w 193"/>
                  <a:gd name="T1" fmla="*/ 175 h 193"/>
                  <a:gd name="T2" fmla="*/ 175 w 193"/>
                  <a:gd name="T3" fmla="*/ 0 h 193"/>
                  <a:gd name="T4" fmla="*/ 193 w 193"/>
                  <a:gd name="T5" fmla="*/ 18 h 193"/>
                  <a:gd name="T6" fmla="*/ 18 w 193"/>
                  <a:gd name="T7" fmla="*/ 193 h 193"/>
                  <a:gd name="T8" fmla="*/ 0 w 193"/>
                  <a:gd name="T9" fmla="*/ 175 h 193"/>
                </a:gdLst>
                <a:ahLst/>
                <a:cxnLst>
                  <a:cxn ang="0">
                    <a:pos x="T0" y="T1"/>
                  </a:cxn>
                  <a:cxn ang="0">
                    <a:pos x="T2" y="T3"/>
                  </a:cxn>
                  <a:cxn ang="0">
                    <a:pos x="T4" y="T5"/>
                  </a:cxn>
                  <a:cxn ang="0">
                    <a:pos x="T6" y="T7"/>
                  </a:cxn>
                  <a:cxn ang="0">
                    <a:pos x="T8" y="T9"/>
                  </a:cxn>
                </a:cxnLst>
                <a:rect l="0" t="0" r="r" b="b"/>
                <a:pathLst>
                  <a:path w="193" h="193">
                    <a:moveTo>
                      <a:pt x="0" y="175"/>
                    </a:moveTo>
                    <a:lnTo>
                      <a:pt x="175" y="0"/>
                    </a:lnTo>
                    <a:lnTo>
                      <a:pt x="193" y="18"/>
                    </a:lnTo>
                    <a:lnTo>
                      <a:pt x="18" y="193"/>
                    </a:lnTo>
                    <a:lnTo>
                      <a:pt x="0"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52" name="Rectangle 10">
                <a:extLst>
                  <a:ext uri="{FF2B5EF4-FFF2-40B4-BE49-F238E27FC236}">
                    <a16:creationId xmlns:a16="http://schemas.microsoft.com/office/drawing/2014/main" id="{BFB9C2D7-CC3E-4648-A981-B046376572C8}"/>
                  </a:ext>
                </a:extLst>
              </p:cNvPr>
              <p:cNvSpPr>
                <a:spLocks noChangeArrowheads="1"/>
              </p:cNvSpPr>
              <p:nvPr/>
            </p:nvSpPr>
            <p:spPr bwMode="auto">
              <a:xfrm>
                <a:off x="1147763" y="3441700"/>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53" name="Freeform 11">
                <a:extLst>
                  <a:ext uri="{FF2B5EF4-FFF2-40B4-BE49-F238E27FC236}">
                    <a16:creationId xmlns:a16="http://schemas.microsoft.com/office/drawing/2014/main" id="{152FC474-A191-4180-AC48-ACF857696CDF}"/>
                  </a:ext>
                </a:extLst>
              </p:cNvPr>
              <p:cNvSpPr>
                <a:spLocks/>
              </p:cNvSpPr>
              <p:nvPr/>
            </p:nvSpPr>
            <p:spPr bwMode="auto">
              <a:xfrm>
                <a:off x="1173163" y="3470275"/>
                <a:ext cx="306388" cy="304800"/>
              </a:xfrm>
              <a:custGeom>
                <a:avLst/>
                <a:gdLst>
                  <a:gd name="T0" fmla="*/ 175 w 193"/>
                  <a:gd name="T1" fmla="*/ 192 h 192"/>
                  <a:gd name="T2" fmla="*/ 0 w 193"/>
                  <a:gd name="T3" fmla="*/ 18 h 192"/>
                  <a:gd name="T4" fmla="*/ 18 w 193"/>
                  <a:gd name="T5" fmla="*/ 0 h 192"/>
                  <a:gd name="T6" fmla="*/ 193 w 193"/>
                  <a:gd name="T7" fmla="*/ 174 h 192"/>
                  <a:gd name="T8" fmla="*/ 175 w 193"/>
                  <a:gd name="T9" fmla="*/ 192 h 192"/>
                </a:gdLst>
                <a:ahLst/>
                <a:cxnLst>
                  <a:cxn ang="0">
                    <a:pos x="T0" y="T1"/>
                  </a:cxn>
                  <a:cxn ang="0">
                    <a:pos x="T2" y="T3"/>
                  </a:cxn>
                  <a:cxn ang="0">
                    <a:pos x="T4" y="T5"/>
                  </a:cxn>
                  <a:cxn ang="0">
                    <a:pos x="T6" y="T7"/>
                  </a:cxn>
                  <a:cxn ang="0">
                    <a:pos x="T8" y="T9"/>
                  </a:cxn>
                </a:cxnLst>
                <a:rect l="0" t="0" r="r" b="b"/>
                <a:pathLst>
                  <a:path w="193" h="192">
                    <a:moveTo>
                      <a:pt x="175" y="192"/>
                    </a:moveTo>
                    <a:lnTo>
                      <a:pt x="0" y="18"/>
                    </a:lnTo>
                    <a:lnTo>
                      <a:pt x="18" y="0"/>
                    </a:lnTo>
                    <a:lnTo>
                      <a:pt x="193" y="174"/>
                    </a:lnTo>
                    <a:lnTo>
                      <a:pt x="175" y="1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54" name="Freeform 12">
                <a:extLst>
                  <a:ext uri="{FF2B5EF4-FFF2-40B4-BE49-F238E27FC236}">
                    <a16:creationId xmlns:a16="http://schemas.microsoft.com/office/drawing/2014/main" id="{B0084702-E48B-44D0-8591-21918C5203AB}"/>
                  </a:ext>
                </a:extLst>
              </p:cNvPr>
              <p:cNvSpPr>
                <a:spLocks/>
              </p:cNvSpPr>
              <p:nvPr/>
            </p:nvSpPr>
            <p:spPr bwMode="auto">
              <a:xfrm>
                <a:off x="1173163" y="3470275"/>
                <a:ext cx="306388" cy="304800"/>
              </a:xfrm>
              <a:custGeom>
                <a:avLst/>
                <a:gdLst>
                  <a:gd name="T0" fmla="*/ 0 w 193"/>
                  <a:gd name="T1" fmla="*/ 174 h 192"/>
                  <a:gd name="T2" fmla="*/ 175 w 193"/>
                  <a:gd name="T3" fmla="*/ 0 h 192"/>
                  <a:gd name="T4" fmla="*/ 193 w 193"/>
                  <a:gd name="T5" fmla="*/ 18 h 192"/>
                  <a:gd name="T6" fmla="*/ 18 w 193"/>
                  <a:gd name="T7" fmla="*/ 192 h 192"/>
                  <a:gd name="T8" fmla="*/ 0 w 193"/>
                  <a:gd name="T9" fmla="*/ 174 h 192"/>
                </a:gdLst>
                <a:ahLst/>
                <a:cxnLst>
                  <a:cxn ang="0">
                    <a:pos x="T0" y="T1"/>
                  </a:cxn>
                  <a:cxn ang="0">
                    <a:pos x="T2" y="T3"/>
                  </a:cxn>
                  <a:cxn ang="0">
                    <a:pos x="T4" y="T5"/>
                  </a:cxn>
                  <a:cxn ang="0">
                    <a:pos x="T6" y="T7"/>
                  </a:cxn>
                  <a:cxn ang="0">
                    <a:pos x="T8" y="T9"/>
                  </a:cxn>
                </a:cxnLst>
                <a:rect l="0" t="0" r="r" b="b"/>
                <a:pathLst>
                  <a:path w="193" h="192">
                    <a:moveTo>
                      <a:pt x="0" y="174"/>
                    </a:moveTo>
                    <a:lnTo>
                      <a:pt x="175" y="0"/>
                    </a:lnTo>
                    <a:lnTo>
                      <a:pt x="193" y="18"/>
                    </a:lnTo>
                    <a:lnTo>
                      <a:pt x="18" y="192"/>
                    </a:lnTo>
                    <a:lnTo>
                      <a:pt x="0" y="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55" name="Rectangle 13">
                <a:extLst>
                  <a:ext uri="{FF2B5EF4-FFF2-40B4-BE49-F238E27FC236}">
                    <a16:creationId xmlns:a16="http://schemas.microsoft.com/office/drawing/2014/main" id="{BCFD11C0-0F3B-453E-A4EE-2DF22F4AD19C}"/>
                  </a:ext>
                </a:extLst>
              </p:cNvPr>
              <p:cNvSpPr>
                <a:spLocks noChangeArrowheads="1"/>
              </p:cNvSpPr>
              <p:nvPr/>
            </p:nvSpPr>
            <p:spPr bwMode="auto">
              <a:xfrm>
                <a:off x="1147763" y="3733800"/>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56" name="Freeform 14">
                <a:extLst>
                  <a:ext uri="{FF2B5EF4-FFF2-40B4-BE49-F238E27FC236}">
                    <a16:creationId xmlns:a16="http://schemas.microsoft.com/office/drawing/2014/main" id="{59FD8122-8784-4209-BF46-6634167CE7F2}"/>
                  </a:ext>
                </a:extLst>
              </p:cNvPr>
              <p:cNvSpPr>
                <a:spLocks/>
              </p:cNvSpPr>
              <p:nvPr/>
            </p:nvSpPr>
            <p:spPr bwMode="auto">
              <a:xfrm>
                <a:off x="1173163" y="3762375"/>
                <a:ext cx="306388" cy="306387"/>
              </a:xfrm>
              <a:custGeom>
                <a:avLst/>
                <a:gdLst>
                  <a:gd name="T0" fmla="*/ 175 w 193"/>
                  <a:gd name="T1" fmla="*/ 193 h 193"/>
                  <a:gd name="T2" fmla="*/ 0 w 193"/>
                  <a:gd name="T3" fmla="*/ 18 h 193"/>
                  <a:gd name="T4" fmla="*/ 18 w 193"/>
                  <a:gd name="T5" fmla="*/ 0 h 193"/>
                  <a:gd name="T6" fmla="*/ 193 w 193"/>
                  <a:gd name="T7" fmla="*/ 175 h 193"/>
                  <a:gd name="T8" fmla="*/ 175 w 193"/>
                  <a:gd name="T9" fmla="*/ 193 h 193"/>
                </a:gdLst>
                <a:ahLst/>
                <a:cxnLst>
                  <a:cxn ang="0">
                    <a:pos x="T0" y="T1"/>
                  </a:cxn>
                  <a:cxn ang="0">
                    <a:pos x="T2" y="T3"/>
                  </a:cxn>
                  <a:cxn ang="0">
                    <a:pos x="T4" y="T5"/>
                  </a:cxn>
                  <a:cxn ang="0">
                    <a:pos x="T6" y="T7"/>
                  </a:cxn>
                  <a:cxn ang="0">
                    <a:pos x="T8" y="T9"/>
                  </a:cxn>
                </a:cxnLst>
                <a:rect l="0" t="0" r="r" b="b"/>
                <a:pathLst>
                  <a:path w="193" h="193">
                    <a:moveTo>
                      <a:pt x="175" y="193"/>
                    </a:moveTo>
                    <a:lnTo>
                      <a:pt x="0" y="18"/>
                    </a:lnTo>
                    <a:lnTo>
                      <a:pt x="18" y="0"/>
                    </a:lnTo>
                    <a:lnTo>
                      <a:pt x="193" y="175"/>
                    </a:lnTo>
                    <a:lnTo>
                      <a:pt x="175"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57" name="Freeform 15">
                <a:extLst>
                  <a:ext uri="{FF2B5EF4-FFF2-40B4-BE49-F238E27FC236}">
                    <a16:creationId xmlns:a16="http://schemas.microsoft.com/office/drawing/2014/main" id="{BF5FA9DA-E32D-41E0-8EB0-976449DC5222}"/>
                  </a:ext>
                </a:extLst>
              </p:cNvPr>
              <p:cNvSpPr>
                <a:spLocks/>
              </p:cNvSpPr>
              <p:nvPr/>
            </p:nvSpPr>
            <p:spPr bwMode="auto">
              <a:xfrm>
                <a:off x="1173163" y="3762375"/>
                <a:ext cx="306388" cy="306387"/>
              </a:xfrm>
              <a:custGeom>
                <a:avLst/>
                <a:gdLst>
                  <a:gd name="T0" fmla="*/ 0 w 193"/>
                  <a:gd name="T1" fmla="*/ 175 h 193"/>
                  <a:gd name="T2" fmla="*/ 175 w 193"/>
                  <a:gd name="T3" fmla="*/ 0 h 193"/>
                  <a:gd name="T4" fmla="*/ 193 w 193"/>
                  <a:gd name="T5" fmla="*/ 18 h 193"/>
                  <a:gd name="T6" fmla="*/ 18 w 193"/>
                  <a:gd name="T7" fmla="*/ 193 h 193"/>
                  <a:gd name="T8" fmla="*/ 0 w 193"/>
                  <a:gd name="T9" fmla="*/ 175 h 193"/>
                </a:gdLst>
                <a:ahLst/>
                <a:cxnLst>
                  <a:cxn ang="0">
                    <a:pos x="T0" y="T1"/>
                  </a:cxn>
                  <a:cxn ang="0">
                    <a:pos x="T2" y="T3"/>
                  </a:cxn>
                  <a:cxn ang="0">
                    <a:pos x="T4" y="T5"/>
                  </a:cxn>
                  <a:cxn ang="0">
                    <a:pos x="T6" y="T7"/>
                  </a:cxn>
                  <a:cxn ang="0">
                    <a:pos x="T8" y="T9"/>
                  </a:cxn>
                </a:cxnLst>
                <a:rect l="0" t="0" r="r" b="b"/>
                <a:pathLst>
                  <a:path w="193" h="193">
                    <a:moveTo>
                      <a:pt x="0" y="175"/>
                    </a:moveTo>
                    <a:lnTo>
                      <a:pt x="175" y="0"/>
                    </a:lnTo>
                    <a:lnTo>
                      <a:pt x="193" y="18"/>
                    </a:lnTo>
                    <a:lnTo>
                      <a:pt x="18" y="193"/>
                    </a:lnTo>
                    <a:lnTo>
                      <a:pt x="0"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58" name="Rectangle 16">
                <a:extLst>
                  <a:ext uri="{FF2B5EF4-FFF2-40B4-BE49-F238E27FC236}">
                    <a16:creationId xmlns:a16="http://schemas.microsoft.com/office/drawing/2014/main" id="{559FDACD-7CEF-4C92-ADAC-3536CB856D1B}"/>
                  </a:ext>
                </a:extLst>
              </p:cNvPr>
              <p:cNvSpPr>
                <a:spLocks noChangeArrowheads="1"/>
              </p:cNvSpPr>
              <p:nvPr/>
            </p:nvSpPr>
            <p:spPr bwMode="auto">
              <a:xfrm>
                <a:off x="1147763" y="4027488"/>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59" name="Freeform 17">
                <a:extLst>
                  <a:ext uri="{FF2B5EF4-FFF2-40B4-BE49-F238E27FC236}">
                    <a16:creationId xmlns:a16="http://schemas.microsoft.com/office/drawing/2014/main" id="{4C4A2830-5CD3-45FE-B937-5D309E83E718}"/>
                  </a:ext>
                </a:extLst>
              </p:cNvPr>
              <p:cNvSpPr>
                <a:spLocks/>
              </p:cNvSpPr>
              <p:nvPr/>
            </p:nvSpPr>
            <p:spPr bwMode="auto">
              <a:xfrm>
                <a:off x="1173163" y="4056063"/>
                <a:ext cx="306388" cy="304800"/>
              </a:xfrm>
              <a:custGeom>
                <a:avLst/>
                <a:gdLst>
                  <a:gd name="T0" fmla="*/ 175 w 193"/>
                  <a:gd name="T1" fmla="*/ 192 h 192"/>
                  <a:gd name="T2" fmla="*/ 0 w 193"/>
                  <a:gd name="T3" fmla="*/ 18 h 192"/>
                  <a:gd name="T4" fmla="*/ 18 w 193"/>
                  <a:gd name="T5" fmla="*/ 0 h 192"/>
                  <a:gd name="T6" fmla="*/ 193 w 193"/>
                  <a:gd name="T7" fmla="*/ 174 h 192"/>
                  <a:gd name="T8" fmla="*/ 175 w 193"/>
                  <a:gd name="T9" fmla="*/ 192 h 192"/>
                </a:gdLst>
                <a:ahLst/>
                <a:cxnLst>
                  <a:cxn ang="0">
                    <a:pos x="T0" y="T1"/>
                  </a:cxn>
                  <a:cxn ang="0">
                    <a:pos x="T2" y="T3"/>
                  </a:cxn>
                  <a:cxn ang="0">
                    <a:pos x="T4" y="T5"/>
                  </a:cxn>
                  <a:cxn ang="0">
                    <a:pos x="T6" y="T7"/>
                  </a:cxn>
                  <a:cxn ang="0">
                    <a:pos x="T8" y="T9"/>
                  </a:cxn>
                </a:cxnLst>
                <a:rect l="0" t="0" r="r" b="b"/>
                <a:pathLst>
                  <a:path w="193" h="192">
                    <a:moveTo>
                      <a:pt x="175" y="192"/>
                    </a:moveTo>
                    <a:lnTo>
                      <a:pt x="0" y="18"/>
                    </a:lnTo>
                    <a:lnTo>
                      <a:pt x="18" y="0"/>
                    </a:lnTo>
                    <a:lnTo>
                      <a:pt x="193" y="174"/>
                    </a:lnTo>
                    <a:lnTo>
                      <a:pt x="175" y="1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60" name="Freeform 18">
                <a:extLst>
                  <a:ext uri="{FF2B5EF4-FFF2-40B4-BE49-F238E27FC236}">
                    <a16:creationId xmlns:a16="http://schemas.microsoft.com/office/drawing/2014/main" id="{7F294E87-A409-4220-9FFC-F56C43665A63}"/>
                  </a:ext>
                </a:extLst>
              </p:cNvPr>
              <p:cNvSpPr>
                <a:spLocks/>
              </p:cNvSpPr>
              <p:nvPr/>
            </p:nvSpPr>
            <p:spPr bwMode="auto">
              <a:xfrm>
                <a:off x="1173163" y="4056063"/>
                <a:ext cx="306388" cy="304800"/>
              </a:xfrm>
              <a:custGeom>
                <a:avLst/>
                <a:gdLst>
                  <a:gd name="T0" fmla="*/ 0 w 193"/>
                  <a:gd name="T1" fmla="*/ 174 h 192"/>
                  <a:gd name="T2" fmla="*/ 175 w 193"/>
                  <a:gd name="T3" fmla="*/ 0 h 192"/>
                  <a:gd name="T4" fmla="*/ 193 w 193"/>
                  <a:gd name="T5" fmla="*/ 18 h 192"/>
                  <a:gd name="T6" fmla="*/ 18 w 193"/>
                  <a:gd name="T7" fmla="*/ 192 h 192"/>
                  <a:gd name="T8" fmla="*/ 0 w 193"/>
                  <a:gd name="T9" fmla="*/ 174 h 192"/>
                </a:gdLst>
                <a:ahLst/>
                <a:cxnLst>
                  <a:cxn ang="0">
                    <a:pos x="T0" y="T1"/>
                  </a:cxn>
                  <a:cxn ang="0">
                    <a:pos x="T2" y="T3"/>
                  </a:cxn>
                  <a:cxn ang="0">
                    <a:pos x="T4" y="T5"/>
                  </a:cxn>
                  <a:cxn ang="0">
                    <a:pos x="T6" y="T7"/>
                  </a:cxn>
                  <a:cxn ang="0">
                    <a:pos x="T8" y="T9"/>
                  </a:cxn>
                </a:cxnLst>
                <a:rect l="0" t="0" r="r" b="b"/>
                <a:pathLst>
                  <a:path w="193" h="192">
                    <a:moveTo>
                      <a:pt x="0" y="174"/>
                    </a:moveTo>
                    <a:lnTo>
                      <a:pt x="175" y="0"/>
                    </a:lnTo>
                    <a:lnTo>
                      <a:pt x="193" y="18"/>
                    </a:lnTo>
                    <a:lnTo>
                      <a:pt x="18" y="192"/>
                    </a:lnTo>
                    <a:lnTo>
                      <a:pt x="0" y="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61" name="Rectangle 19">
                <a:extLst>
                  <a:ext uri="{FF2B5EF4-FFF2-40B4-BE49-F238E27FC236}">
                    <a16:creationId xmlns:a16="http://schemas.microsoft.com/office/drawing/2014/main" id="{A1758442-B470-4762-A622-B903B2BEE9A1}"/>
                  </a:ext>
                </a:extLst>
              </p:cNvPr>
              <p:cNvSpPr>
                <a:spLocks noChangeArrowheads="1"/>
              </p:cNvSpPr>
              <p:nvPr/>
            </p:nvSpPr>
            <p:spPr bwMode="auto">
              <a:xfrm>
                <a:off x="1106488" y="1897063"/>
                <a:ext cx="98425" cy="128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62" name="Rectangle 20">
                <a:extLst>
                  <a:ext uri="{FF2B5EF4-FFF2-40B4-BE49-F238E27FC236}">
                    <a16:creationId xmlns:a16="http://schemas.microsoft.com/office/drawing/2014/main" id="{4C822673-6A0E-4942-82FE-7B66372EC6C9}"/>
                  </a:ext>
                </a:extLst>
              </p:cNvPr>
              <p:cNvSpPr>
                <a:spLocks noChangeArrowheads="1"/>
              </p:cNvSpPr>
              <p:nvPr/>
            </p:nvSpPr>
            <p:spPr bwMode="auto">
              <a:xfrm>
                <a:off x="1450975" y="1897063"/>
                <a:ext cx="85725" cy="128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63" name="Rectangle 21">
                <a:extLst>
                  <a:ext uri="{FF2B5EF4-FFF2-40B4-BE49-F238E27FC236}">
                    <a16:creationId xmlns:a16="http://schemas.microsoft.com/office/drawing/2014/main" id="{BF7C17D1-7CE3-4F1D-8B60-269F7F698F48}"/>
                  </a:ext>
                </a:extLst>
              </p:cNvPr>
              <p:cNvSpPr>
                <a:spLocks noChangeArrowheads="1"/>
              </p:cNvSpPr>
              <p:nvPr/>
            </p:nvSpPr>
            <p:spPr bwMode="auto">
              <a:xfrm>
                <a:off x="1147763" y="1897063"/>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64" name="Freeform 22">
                <a:extLst>
                  <a:ext uri="{FF2B5EF4-FFF2-40B4-BE49-F238E27FC236}">
                    <a16:creationId xmlns:a16="http://schemas.microsoft.com/office/drawing/2014/main" id="{7AE0C300-B6A4-4BA4-A449-632CD884FC74}"/>
                  </a:ext>
                </a:extLst>
              </p:cNvPr>
              <p:cNvSpPr>
                <a:spLocks/>
              </p:cNvSpPr>
              <p:nvPr/>
            </p:nvSpPr>
            <p:spPr bwMode="auto">
              <a:xfrm>
                <a:off x="1173163" y="1925638"/>
                <a:ext cx="306388" cy="304800"/>
              </a:xfrm>
              <a:custGeom>
                <a:avLst/>
                <a:gdLst>
                  <a:gd name="T0" fmla="*/ 175 w 193"/>
                  <a:gd name="T1" fmla="*/ 192 h 192"/>
                  <a:gd name="T2" fmla="*/ 0 w 193"/>
                  <a:gd name="T3" fmla="*/ 18 h 192"/>
                  <a:gd name="T4" fmla="*/ 18 w 193"/>
                  <a:gd name="T5" fmla="*/ 0 h 192"/>
                  <a:gd name="T6" fmla="*/ 193 w 193"/>
                  <a:gd name="T7" fmla="*/ 174 h 192"/>
                  <a:gd name="T8" fmla="*/ 175 w 193"/>
                  <a:gd name="T9" fmla="*/ 192 h 192"/>
                </a:gdLst>
                <a:ahLst/>
                <a:cxnLst>
                  <a:cxn ang="0">
                    <a:pos x="T0" y="T1"/>
                  </a:cxn>
                  <a:cxn ang="0">
                    <a:pos x="T2" y="T3"/>
                  </a:cxn>
                  <a:cxn ang="0">
                    <a:pos x="T4" y="T5"/>
                  </a:cxn>
                  <a:cxn ang="0">
                    <a:pos x="T6" y="T7"/>
                  </a:cxn>
                  <a:cxn ang="0">
                    <a:pos x="T8" y="T9"/>
                  </a:cxn>
                </a:cxnLst>
                <a:rect l="0" t="0" r="r" b="b"/>
                <a:pathLst>
                  <a:path w="193" h="192">
                    <a:moveTo>
                      <a:pt x="175" y="192"/>
                    </a:moveTo>
                    <a:lnTo>
                      <a:pt x="0" y="18"/>
                    </a:lnTo>
                    <a:lnTo>
                      <a:pt x="18" y="0"/>
                    </a:lnTo>
                    <a:lnTo>
                      <a:pt x="193" y="174"/>
                    </a:lnTo>
                    <a:lnTo>
                      <a:pt x="175" y="1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65" name="Freeform 23">
                <a:extLst>
                  <a:ext uri="{FF2B5EF4-FFF2-40B4-BE49-F238E27FC236}">
                    <a16:creationId xmlns:a16="http://schemas.microsoft.com/office/drawing/2014/main" id="{43D7208D-F659-475E-AD2C-0493D2776E54}"/>
                  </a:ext>
                </a:extLst>
              </p:cNvPr>
              <p:cNvSpPr>
                <a:spLocks/>
              </p:cNvSpPr>
              <p:nvPr/>
            </p:nvSpPr>
            <p:spPr bwMode="auto">
              <a:xfrm>
                <a:off x="1173163" y="1925638"/>
                <a:ext cx="306388" cy="304800"/>
              </a:xfrm>
              <a:custGeom>
                <a:avLst/>
                <a:gdLst>
                  <a:gd name="T0" fmla="*/ 0 w 193"/>
                  <a:gd name="T1" fmla="*/ 174 h 192"/>
                  <a:gd name="T2" fmla="*/ 175 w 193"/>
                  <a:gd name="T3" fmla="*/ 0 h 192"/>
                  <a:gd name="T4" fmla="*/ 193 w 193"/>
                  <a:gd name="T5" fmla="*/ 18 h 192"/>
                  <a:gd name="T6" fmla="*/ 18 w 193"/>
                  <a:gd name="T7" fmla="*/ 192 h 192"/>
                  <a:gd name="T8" fmla="*/ 0 w 193"/>
                  <a:gd name="T9" fmla="*/ 174 h 192"/>
                </a:gdLst>
                <a:ahLst/>
                <a:cxnLst>
                  <a:cxn ang="0">
                    <a:pos x="T0" y="T1"/>
                  </a:cxn>
                  <a:cxn ang="0">
                    <a:pos x="T2" y="T3"/>
                  </a:cxn>
                  <a:cxn ang="0">
                    <a:pos x="T4" y="T5"/>
                  </a:cxn>
                  <a:cxn ang="0">
                    <a:pos x="T6" y="T7"/>
                  </a:cxn>
                  <a:cxn ang="0">
                    <a:pos x="T8" y="T9"/>
                  </a:cxn>
                </a:cxnLst>
                <a:rect l="0" t="0" r="r" b="b"/>
                <a:pathLst>
                  <a:path w="193" h="192">
                    <a:moveTo>
                      <a:pt x="0" y="174"/>
                    </a:moveTo>
                    <a:lnTo>
                      <a:pt x="175" y="0"/>
                    </a:lnTo>
                    <a:lnTo>
                      <a:pt x="193" y="18"/>
                    </a:lnTo>
                    <a:lnTo>
                      <a:pt x="18" y="192"/>
                    </a:lnTo>
                    <a:lnTo>
                      <a:pt x="0" y="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66" name="Rectangle 24">
                <a:extLst>
                  <a:ext uri="{FF2B5EF4-FFF2-40B4-BE49-F238E27FC236}">
                    <a16:creationId xmlns:a16="http://schemas.microsoft.com/office/drawing/2014/main" id="{88014E27-964A-4236-9FF0-19E70CEE351D}"/>
                  </a:ext>
                </a:extLst>
              </p:cNvPr>
              <p:cNvSpPr>
                <a:spLocks noChangeArrowheads="1"/>
              </p:cNvSpPr>
              <p:nvPr/>
            </p:nvSpPr>
            <p:spPr bwMode="auto">
              <a:xfrm>
                <a:off x="1147763" y="2189163"/>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67" name="Freeform 25">
                <a:extLst>
                  <a:ext uri="{FF2B5EF4-FFF2-40B4-BE49-F238E27FC236}">
                    <a16:creationId xmlns:a16="http://schemas.microsoft.com/office/drawing/2014/main" id="{9B0502EC-6877-40B5-9A21-20A2FD5A7C11}"/>
                  </a:ext>
                </a:extLst>
              </p:cNvPr>
              <p:cNvSpPr>
                <a:spLocks/>
              </p:cNvSpPr>
              <p:nvPr/>
            </p:nvSpPr>
            <p:spPr bwMode="auto">
              <a:xfrm>
                <a:off x="1173163" y="2217738"/>
                <a:ext cx="306388" cy="306387"/>
              </a:xfrm>
              <a:custGeom>
                <a:avLst/>
                <a:gdLst>
                  <a:gd name="T0" fmla="*/ 175 w 193"/>
                  <a:gd name="T1" fmla="*/ 193 h 193"/>
                  <a:gd name="T2" fmla="*/ 0 w 193"/>
                  <a:gd name="T3" fmla="*/ 18 h 193"/>
                  <a:gd name="T4" fmla="*/ 18 w 193"/>
                  <a:gd name="T5" fmla="*/ 0 h 193"/>
                  <a:gd name="T6" fmla="*/ 193 w 193"/>
                  <a:gd name="T7" fmla="*/ 175 h 193"/>
                  <a:gd name="T8" fmla="*/ 175 w 193"/>
                  <a:gd name="T9" fmla="*/ 193 h 193"/>
                </a:gdLst>
                <a:ahLst/>
                <a:cxnLst>
                  <a:cxn ang="0">
                    <a:pos x="T0" y="T1"/>
                  </a:cxn>
                  <a:cxn ang="0">
                    <a:pos x="T2" y="T3"/>
                  </a:cxn>
                  <a:cxn ang="0">
                    <a:pos x="T4" y="T5"/>
                  </a:cxn>
                  <a:cxn ang="0">
                    <a:pos x="T6" y="T7"/>
                  </a:cxn>
                  <a:cxn ang="0">
                    <a:pos x="T8" y="T9"/>
                  </a:cxn>
                </a:cxnLst>
                <a:rect l="0" t="0" r="r" b="b"/>
                <a:pathLst>
                  <a:path w="193" h="193">
                    <a:moveTo>
                      <a:pt x="175" y="193"/>
                    </a:moveTo>
                    <a:lnTo>
                      <a:pt x="0" y="18"/>
                    </a:lnTo>
                    <a:lnTo>
                      <a:pt x="18" y="0"/>
                    </a:lnTo>
                    <a:lnTo>
                      <a:pt x="193" y="175"/>
                    </a:lnTo>
                    <a:lnTo>
                      <a:pt x="175"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68" name="Freeform 26">
                <a:extLst>
                  <a:ext uri="{FF2B5EF4-FFF2-40B4-BE49-F238E27FC236}">
                    <a16:creationId xmlns:a16="http://schemas.microsoft.com/office/drawing/2014/main" id="{A66B7DEC-7EB8-4A55-9639-B06BBBF86FAE}"/>
                  </a:ext>
                </a:extLst>
              </p:cNvPr>
              <p:cNvSpPr>
                <a:spLocks/>
              </p:cNvSpPr>
              <p:nvPr/>
            </p:nvSpPr>
            <p:spPr bwMode="auto">
              <a:xfrm>
                <a:off x="1173163" y="2217738"/>
                <a:ext cx="306388" cy="306387"/>
              </a:xfrm>
              <a:custGeom>
                <a:avLst/>
                <a:gdLst>
                  <a:gd name="T0" fmla="*/ 0 w 193"/>
                  <a:gd name="T1" fmla="*/ 175 h 193"/>
                  <a:gd name="T2" fmla="*/ 175 w 193"/>
                  <a:gd name="T3" fmla="*/ 0 h 193"/>
                  <a:gd name="T4" fmla="*/ 193 w 193"/>
                  <a:gd name="T5" fmla="*/ 18 h 193"/>
                  <a:gd name="T6" fmla="*/ 18 w 193"/>
                  <a:gd name="T7" fmla="*/ 193 h 193"/>
                  <a:gd name="T8" fmla="*/ 0 w 193"/>
                  <a:gd name="T9" fmla="*/ 175 h 193"/>
                </a:gdLst>
                <a:ahLst/>
                <a:cxnLst>
                  <a:cxn ang="0">
                    <a:pos x="T0" y="T1"/>
                  </a:cxn>
                  <a:cxn ang="0">
                    <a:pos x="T2" y="T3"/>
                  </a:cxn>
                  <a:cxn ang="0">
                    <a:pos x="T4" y="T5"/>
                  </a:cxn>
                  <a:cxn ang="0">
                    <a:pos x="T6" y="T7"/>
                  </a:cxn>
                  <a:cxn ang="0">
                    <a:pos x="T8" y="T9"/>
                  </a:cxn>
                </a:cxnLst>
                <a:rect l="0" t="0" r="r" b="b"/>
                <a:pathLst>
                  <a:path w="193" h="193">
                    <a:moveTo>
                      <a:pt x="0" y="175"/>
                    </a:moveTo>
                    <a:lnTo>
                      <a:pt x="175" y="0"/>
                    </a:lnTo>
                    <a:lnTo>
                      <a:pt x="193" y="18"/>
                    </a:lnTo>
                    <a:lnTo>
                      <a:pt x="18" y="193"/>
                    </a:lnTo>
                    <a:lnTo>
                      <a:pt x="0"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69" name="Rectangle 27">
                <a:extLst>
                  <a:ext uri="{FF2B5EF4-FFF2-40B4-BE49-F238E27FC236}">
                    <a16:creationId xmlns:a16="http://schemas.microsoft.com/office/drawing/2014/main" id="{0DB382E3-8F39-425B-8464-28065BA228B5}"/>
                  </a:ext>
                </a:extLst>
              </p:cNvPr>
              <p:cNvSpPr>
                <a:spLocks noChangeArrowheads="1"/>
              </p:cNvSpPr>
              <p:nvPr/>
            </p:nvSpPr>
            <p:spPr bwMode="auto">
              <a:xfrm>
                <a:off x="1147763" y="2482850"/>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70" name="Freeform 28">
                <a:extLst>
                  <a:ext uri="{FF2B5EF4-FFF2-40B4-BE49-F238E27FC236}">
                    <a16:creationId xmlns:a16="http://schemas.microsoft.com/office/drawing/2014/main" id="{92D8D82C-D187-41DC-9C83-74E94B90F146}"/>
                  </a:ext>
                </a:extLst>
              </p:cNvPr>
              <p:cNvSpPr>
                <a:spLocks/>
              </p:cNvSpPr>
              <p:nvPr/>
            </p:nvSpPr>
            <p:spPr bwMode="auto">
              <a:xfrm>
                <a:off x="1173163" y="2511425"/>
                <a:ext cx="306388" cy="304800"/>
              </a:xfrm>
              <a:custGeom>
                <a:avLst/>
                <a:gdLst>
                  <a:gd name="T0" fmla="*/ 175 w 193"/>
                  <a:gd name="T1" fmla="*/ 192 h 192"/>
                  <a:gd name="T2" fmla="*/ 0 w 193"/>
                  <a:gd name="T3" fmla="*/ 18 h 192"/>
                  <a:gd name="T4" fmla="*/ 18 w 193"/>
                  <a:gd name="T5" fmla="*/ 0 h 192"/>
                  <a:gd name="T6" fmla="*/ 193 w 193"/>
                  <a:gd name="T7" fmla="*/ 174 h 192"/>
                  <a:gd name="T8" fmla="*/ 175 w 193"/>
                  <a:gd name="T9" fmla="*/ 192 h 192"/>
                </a:gdLst>
                <a:ahLst/>
                <a:cxnLst>
                  <a:cxn ang="0">
                    <a:pos x="T0" y="T1"/>
                  </a:cxn>
                  <a:cxn ang="0">
                    <a:pos x="T2" y="T3"/>
                  </a:cxn>
                  <a:cxn ang="0">
                    <a:pos x="T4" y="T5"/>
                  </a:cxn>
                  <a:cxn ang="0">
                    <a:pos x="T6" y="T7"/>
                  </a:cxn>
                  <a:cxn ang="0">
                    <a:pos x="T8" y="T9"/>
                  </a:cxn>
                </a:cxnLst>
                <a:rect l="0" t="0" r="r" b="b"/>
                <a:pathLst>
                  <a:path w="193" h="192">
                    <a:moveTo>
                      <a:pt x="175" y="192"/>
                    </a:moveTo>
                    <a:lnTo>
                      <a:pt x="0" y="18"/>
                    </a:lnTo>
                    <a:lnTo>
                      <a:pt x="18" y="0"/>
                    </a:lnTo>
                    <a:lnTo>
                      <a:pt x="193" y="174"/>
                    </a:lnTo>
                    <a:lnTo>
                      <a:pt x="175" y="1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71" name="Freeform 29">
                <a:extLst>
                  <a:ext uri="{FF2B5EF4-FFF2-40B4-BE49-F238E27FC236}">
                    <a16:creationId xmlns:a16="http://schemas.microsoft.com/office/drawing/2014/main" id="{FCC53013-60A4-406D-B24B-93036851AA64}"/>
                  </a:ext>
                </a:extLst>
              </p:cNvPr>
              <p:cNvSpPr>
                <a:spLocks/>
              </p:cNvSpPr>
              <p:nvPr/>
            </p:nvSpPr>
            <p:spPr bwMode="auto">
              <a:xfrm>
                <a:off x="1173163" y="2511425"/>
                <a:ext cx="306388" cy="304800"/>
              </a:xfrm>
              <a:custGeom>
                <a:avLst/>
                <a:gdLst>
                  <a:gd name="T0" fmla="*/ 0 w 193"/>
                  <a:gd name="T1" fmla="*/ 174 h 192"/>
                  <a:gd name="T2" fmla="*/ 175 w 193"/>
                  <a:gd name="T3" fmla="*/ 0 h 192"/>
                  <a:gd name="T4" fmla="*/ 193 w 193"/>
                  <a:gd name="T5" fmla="*/ 18 h 192"/>
                  <a:gd name="T6" fmla="*/ 18 w 193"/>
                  <a:gd name="T7" fmla="*/ 192 h 192"/>
                  <a:gd name="T8" fmla="*/ 0 w 193"/>
                  <a:gd name="T9" fmla="*/ 174 h 192"/>
                </a:gdLst>
                <a:ahLst/>
                <a:cxnLst>
                  <a:cxn ang="0">
                    <a:pos x="T0" y="T1"/>
                  </a:cxn>
                  <a:cxn ang="0">
                    <a:pos x="T2" y="T3"/>
                  </a:cxn>
                  <a:cxn ang="0">
                    <a:pos x="T4" y="T5"/>
                  </a:cxn>
                  <a:cxn ang="0">
                    <a:pos x="T6" y="T7"/>
                  </a:cxn>
                  <a:cxn ang="0">
                    <a:pos x="T8" y="T9"/>
                  </a:cxn>
                </a:cxnLst>
                <a:rect l="0" t="0" r="r" b="b"/>
                <a:pathLst>
                  <a:path w="193" h="192">
                    <a:moveTo>
                      <a:pt x="0" y="174"/>
                    </a:moveTo>
                    <a:lnTo>
                      <a:pt x="175" y="0"/>
                    </a:lnTo>
                    <a:lnTo>
                      <a:pt x="193" y="18"/>
                    </a:lnTo>
                    <a:lnTo>
                      <a:pt x="18" y="192"/>
                    </a:lnTo>
                    <a:lnTo>
                      <a:pt x="0" y="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72" name="Rectangle 30">
                <a:extLst>
                  <a:ext uri="{FF2B5EF4-FFF2-40B4-BE49-F238E27FC236}">
                    <a16:creationId xmlns:a16="http://schemas.microsoft.com/office/drawing/2014/main" id="{5EF4D85C-E33A-44DD-A4FE-9F04ABE063E2}"/>
                  </a:ext>
                </a:extLst>
              </p:cNvPr>
              <p:cNvSpPr>
                <a:spLocks noChangeArrowheads="1"/>
              </p:cNvSpPr>
              <p:nvPr/>
            </p:nvSpPr>
            <p:spPr bwMode="auto">
              <a:xfrm>
                <a:off x="1147763" y="2774950"/>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73" name="Freeform 31">
                <a:extLst>
                  <a:ext uri="{FF2B5EF4-FFF2-40B4-BE49-F238E27FC236}">
                    <a16:creationId xmlns:a16="http://schemas.microsoft.com/office/drawing/2014/main" id="{E06F46E0-76CA-4715-B438-1376E07FD7DE}"/>
                  </a:ext>
                </a:extLst>
              </p:cNvPr>
              <p:cNvSpPr>
                <a:spLocks/>
              </p:cNvSpPr>
              <p:nvPr/>
            </p:nvSpPr>
            <p:spPr bwMode="auto">
              <a:xfrm>
                <a:off x="1173163" y="2803525"/>
                <a:ext cx="306388" cy="306387"/>
              </a:xfrm>
              <a:custGeom>
                <a:avLst/>
                <a:gdLst>
                  <a:gd name="T0" fmla="*/ 175 w 193"/>
                  <a:gd name="T1" fmla="*/ 193 h 193"/>
                  <a:gd name="T2" fmla="*/ 0 w 193"/>
                  <a:gd name="T3" fmla="*/ 18 h 193"/>
                  <a:gd name="T4" fmla="*/ 18 w 193"/>
                  <a:gd name="T5" fmla="*/ 0 h 193"/>
                  <a:gd name="T6" fmla="*/ 193 w 193"/>
                  <a:gd name="T7" fmla="*/ 175 h 193"/>
                  <a:gd name="T8" fmla="*/ 175 w 193"/>
                  <a:gd name="T9" fmla="*/ 193 h 193"/>
                </a:gdLst>
                <a:ahLst/>
                <a:cxnLst>
                  <a:cxn ang="0">
                    <a:pos x="T0" y="T1"/>
                  </a:cxn>
                  <a:cxn ang="0">
                    <a:pos x="T2" y="T3"/>
                  </a:cxn>
                  <a:cxn ang="0">
                    <a:pos x="T4" y="T5"/>
                  </a:cxn>
                  <a:cxn ang="0">
                    <a:pos x="T6" y="T7"/>
                  </a:cxn>
                  <a:cxn ang="0">
                    <a:pos x="T8" y="T9"/>
                  </a:cxn>
                </a:cxnLst>
                <a:rect l="0" t="0" r="r" b="b"/>
                <a:pathLst>
                  <a:path w="193" h="193">
                    <a:moveTo>
                      <a:pt x="175" y="193"/>
                    </a:moveTo>
                    <a:lnTo>
                      <a:pt x="0" y="18"/>
                    </a:lnTo>
                    <a:lnTo>
                      <a:pt x="18" y="0"/>
                    </a:lnTo>
                    <a:lnTo>
                      <a:pt x="193" y="175"/>
                    </a:lnTo>
                    <a:lnTo>
                      <a:pt x="175"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74" name="Freeform 32">
                <a:extLst>
                  <a:ext uri="{FF2B5EF4-FFF2-40B4-BE49-F238E27FC236}">
                    <a16:creationId xmlns:a16="http://schemas.microsoft.com/office/drawing/2014/main" id="{F72D08A0-CA6A-4383-9902-266E5272D9E6}"/>
                  </a:ext>
                </a:extLst>
              </p:cNvPr>
              <p:cNvSpPr>
                <a:spLocks/>
              </p:cNvSpPr>
              <p:nvPr/>
            </p:nvSpPr>
            <p:spPr bwMode="auto">
              <a:xfrm>
                <a:off x="1173163" y="2803525"/>
                <a:ext cx="306388" cy="306387"/>
              </a:xfrm>
              <a:custGeom>
                <a:avLst/>
                <a:gdLst>
                  <a:gd name="T0" fmla="*/ 0 w 193"/>
                  <a:gd name="T1" fmla="*/ 175 h 193"/>
                  <a:gd name="T2" fmla="*/ 175 w 193"/>
                  <a:gd name="T3" fmla="*/ 0 h 193"/>
                  <a:gd name="T4" fmla="*/ 193 w 193"/>
                  <a:gd name="T5" fmla="*/ 18 h 193"/>
                  <a:gd name="T6" fmla="*/ 18 w 193"/>
                  <a:gd name="T7" fmla="*/ 193 h 193"/>
                  <a:gd name="T8" fmla="*/ 0 w 193"/>
                  <a:gd name="T9" fmla="*/ 175 h 193"/>
                </a:gdLst>
                <a:ahLst/>
                <a:cxnLst>
                  <a:cxn ang="0">
                    <a:pos x="T0" y="T1"/>
                  </a:cxn>
                  <a:cxn ang="0">
                    <a:pos x="T2" y="T3"/>
                  </a:cxn>
                  <a:cxn ang="0">
                    <a:pos x="T4" y="T5"/>
                  </a:cxn>
                  <a:cxn ang="0">
                    <a:pos x="T6" y="T7"/>
                  </a:cxn>
                  <a:cxn ang="0">
                    <a:pos x="T8" y="T9"/>
                  </a:cxn>
                </a:cxnLst>
                <a:rect l="0" t="0" r="r" b="b"/>
                <a:pathLst>
                  <a:path w="193" h="193">
                    <a:moveTo>
                      <a:pt x="0" y="175"/>
                    </a:moveTo>
                    <a:lnTo>
                      <a:pt x="175" y="0"/>
                    </a:lnTo>
                    <a:lnTo>
                      <a:pt x="193" y="18"/>
                    </a:lnTo>
                    <a:lnTo>
                      <a:pt x="18" y="193"/>
                    </a:lnTo>
                    <a:lnTo>
                      <a:pt x="0"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75" name="Rectangle 33">
                <a:extLst>
                  <a:ext uri="{FF2B5EF4-FFF2-40B4-BE49-F238E27FC236}">
                    <a16:creationId xmlns:a16="http://schemas.microsoft.com/office/drawing/2014/main" id="{E9219DE4-781F-4580-B294-E7DBFE5FAA47}"/>
                  </a:ext>
                </a:extLst>
              </p:cNvPr>
              <p:cNvSpPr>
                <a:spLocks noChangeArrowheads="1"/>
              </p:cNvSpPr>
              <p:nvPr/>
            </p:nvSpPr>
            <p:spPr bwMode="auto">
              <a:xfrm>
                <a:off x="1179513" y="919163"/>
                <a:ext cx="44450" cy="9810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76" name="Rectangle 34">
                <a:extLst>
                  <a:ext uri="{FF2B5EF4-FFF2-40B4-BE49-F238E27FC236}">
                    <a16:creationId xmlns:a16="http://schemas.microsoft.com/office/drawing/2014/main" id="{8BB9904B-0826-4E02-8098-D585C5DDE7DD}"/>
                  </a:ext>
                </a:extLst>
              </p:cNvPr>
              <p:cNvSpPr>
                <a:spLocks noChangeArrowheads="1"/>
              </p:cNvSpPr>
              <p:nvPr/>
            </p:nvSpPr>
            <p:spPr bwMode="auto">
              <a:xfrm>
                <a:off x="1412875" y="919163"/>
                <a:ext cx="53975" cy="9810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77" name="Rectangle 35">
                <a:extLst>
                  <a:ext uri="{FF2B5EF4-FFF2-40B4-BE49-F238E27FC236}">
                    <a16:creationId xmlns:a16="http://schemas.microsoft.com/office/drawing/2014/main" id="{6967D846-3467-4318-842A-62B3B5EF2664}"/>
                  </a:ext>
                </a:extLst>
              </p:cNvPr>
              <p:cNvSpPr>
                <a:spLocks noChangeArrowheads="1"/>
              </p:cNvSpPr>
              <p:nvPr/>
            </p:nvSpPr>
            <p:spPr bwMode="auto">
              <a:xfrm>
                <a:off x="1179513" y="915988"/>
                <a:ext cx="2746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78" name="Freeform 36">
                <a:extLst>
                  <a:ext uri="{FF2B5EF4-FFF2-40B4-BE49-F238E27FC236}">
                    <a16:creationId xmlns:a16="http://schemas.microsoft.com/office/drawing/2014/main" id="{A50476DE-ACC0-48B9-A39A-1925BE2A2D1F}"/>
                  </a:ext>
                </a:extLst>
              </p:cNvPr>
              <p:cNvSpPr>
                <a:spLocks/>
              </p:cNvSpPr>
              <p:nvPr/>
            </p:nvSpPr>
            <p:spPr bwMode="auto">
              <a:xfrm>
                <a:off x="1198563" y="938213"/>
                <a:ext cx="236538" cy="234950"/>
              </a:xfrm>
              <a:custGeom>
                <a:avLst/>
                <a:gdLst>
                  <a:gd name="T0" fmla="*/ 135 w 149"/>
                  <a:gd name="T1" fmla="*/ 148 h 148"/>
                  <a:gd name="T2" fmla="*/ 0 w 149"/>
                  <a:gd name="T3" fmla="*/ 14 h 148"/>
                  <a:gd name="T4" fmla="*/ 14 w 149"/>
                  <a:gd name="T5" fmla="*/ 0 h 148"/>
                  <a:gd name="T6" fmla="*/ 149 w 149"/>
                  <a:gd name="T7" fmla="*/ 134 h 148"/>
                  <a:gd name="T8" fmla="*/ 135 w 149"/>
                  <a:gd name="T9" fmla="*/ 148 h 148"/>
                </a:gdLst>
                <a:ahLst/>
                <a:cxnLst>
                  <a:cxn ang="0">
                    <a:pos x="T0" y="T1"/>
                  </a:cxn>
                  <a:cxn ang="0">
                    <a:pos x="T2" y="T3"/>
                  </a:cxn>
                  <a:cxn ang="0">
                    <a:pos x="T4" y="T5"/>
                  </a:cxn>
                  <a:cxn ang="0">
                    <a:pos x="T6" y="T7"/>
                  </a:cxn>
                  <a:cxn ang="0">
                    <a:pos x="T8" y="T9"/>
                  </a:cxn>
                </a:cxnLst>
                <a:rect l="0" t="0" r="r" b="b"/>
                <a:pathLst>
                  <a:path w="149" h="148">
                    <a:moveTo>
                      <a:pt x="135" y="148"/>
                    </a:moveTo>
                    <a:lnTo>
                      <a:pt x="0" y="14"/>
                    </a:lnTo>
                    <a:lnTo>
                      <a:pt x="14" y="0"/>
                    </a:lnTo>
                    <a:lnTo>
                      <a:pt x="149" y="134"/>
                    </a:lnTo>
                    <a:lnTo>
                      <a:pt x="135" y="1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79" name="Freeform 37">
                <a:extLst>
                  <a:ext uri="{FF2B5EF4-FFF2-40B4-BE49-F238E27FC236}">
                    <a16:creationId xmlns:a16="http://schemas.microsoft.com/office/drawing/2014/main" id="{4F5EB289-799D-4D35-BFD5-D544799E9716}"/>
                  </a:ext>
                </a:extLst>
              </p:cNvPr>
              <p:cNvSpPr>
                <a:spLocks/>
              </p:cNvSpPr>
              <p:nvPr/>
            </p:nvSpPr>
            <p:spPr bwMode="auto">
              <a:xfrm>
                <a:off x="1198563" y="938213"/>
                <a:ext cx="236538" cy="234950"/>
              </a:xfrm>
              <a:custGeom>
                <a:avLst/>
                <a:gdLst>
                  <a:gd name="T0" fmla="*/ 0 w 149"/>
                  <a:gd name="T1" fmla="*/ 134 h 148"/>
                  <a:gd name="T2" fmla="*/ 135 w 149"/>
                  <a:gd name="T3" fmla="*/ 0 h 148"/>
                  <a:gd name="T4" fmla="*/ 149 w 149"/>
                  <a:gd name="T5" fmla="*/ 14 h 148"/>
                  <a:gd name="T6" fmla="*/ 14 w 149"/>
                  <a:gd name="T7" fmla="*/ 148 h 148"/>
                  <a:gd name="T8" fmla="*/ 0 w 149"/>
                  <a:gd name="T9" fmla="*/ 134 h 148"/>
                </a:gdLst>
                <a:ahLst/>
                <a:cxnLst>
                  <a:cxn ang="0">
                    <a:pos x="T0" y="T1"/>
                  </a:cxn>
                  <a:cxn ang="0">
                    <a:pos x="T2" y="T3"/>
                  </a:cxn>
                  <a:cxn ang="0">
                    <a:pos x="T4" y="T5"/>
                  </a:cxn>
                  <a:cxn ang="0">
                    <a:pos x="T6" y="T7"/>
                  </a:cxn>
                  <a:cxn ang="0">
                    <a:pos x="T8" y="T9"/>
                  </a:cxn>
                </a:cxnLst>
                <a:rect l="0" t="0" r="r" b="b"/>
                <a:pathLst>
                  <a:path w="149" h="148">
                    <a:moveTo>
                      <a:pt x="0" y="134"/>
                    </a:moveTo>
                    <a:lnTo>
                      <a:pt x="135" y="0"/>
                    </a:lnTo>
                    <a:lnTo>
                      <a:pt x="149" y="14"/>
                    </a:lnTo>
                    <a:lnTo>
                      <a:pt x="14" y="148"/>
                    </a:lnTo>
                    <a:lnTo>
                      <a:pt x="0"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80" name="Rectangle 38">
                <a:extLst>
                  <a:ext uri="{FF2B5EF4-FFF2-40B4-BE49-F238E27FC236}">
                    <a16:creationId xmlns:a16="http://schemas.microsoft.com/office/drawing/2014/main" id="{EEF26C39-F92E-421A-A62E-25B332936572}"/>
                  </a:ext>
                </a:extLst>
              </p:cNvPr>
              <p:cNvSpPr>
                <a:spLocks noChangeArrowheads="1"/>
              </p:cNvSpPr>
              <p:nvPr/>
            </p:nvSpPr>
            <p:spPr bwMode="auto">
              <a:xfrm>
                <a:off x="1179513" y="1141413"/>
                <a:ext cx="2746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81" name="Freeform 39">
                <a:extLst>
                  <a:ext uri="{FF2B5EF4-FFF2-40B4-BE49-F238E27FC236}">
                    <a16:creationId xmlns:a16="http://schemas.microsoft.com/office/drawing/2014/main" id="{51F2995E-C261-45E7-89C5-8CBA0D060057}"/>
                  </a:ext>
                </a:extLst>
              </p:cNvPr>
              <p:cNvSpPr>
                <a:spLocks/>
              </p:cNvSpPr>
              <p:nvPr/>
            </p:nvSpPr>
            <p:spPr bwMode="auto">
              <a:xfrm>
                <a:off x="1198563" y="1160463"/>
                <a:ext cx="236538" cy="236537"/>
              </a:xfrm>
              <a:custGeom>
                <a:avLst/>
                <a:gdLst>
                  <a:gd name="T0" fmla="*/ 135 w 149"/>
                  <a:gd name="T1" fmla="*/ 149 h 149"/>
                  <a:gd name="T2" fmla="*/ 0 w 149"/>
                  <a:gd name="T3" fmla="*/ 14 h 149"/>
                  <a:gd name="T4" fmla="*/ 14 w 149"/>
                  <a:gd name="T5" fmla="*/ 0 h 149"/>
                  <a:gd name="T6" fmla="*/ 149 w 149"/>
                  <a:gd name="T7" fmla="*/ 135 h 149"/>
                  <a:gd name="T8" fmla="*/ 135 w 149"/>
                  <a:gd name="T9" fmla="*/ 149 h 149"/>
                </a:gdLst>
                <a:ahLst/>
                <a:cxnLst>
                  <a:cxn ang="0">
                    <a:pos x="T0" y="T1"/>
                  </a:cxn>
                  <a:cxn ang="0">
                    <a:pos x="T2" y="T3"/>
                  </a:cxn>
                  <a:cxn ang="0">
                    <a:pos x="T4" y="T5"/>
                  </a:cxn>
                  <a:cxn ang="0">
                    <a:pos x="T6" y="T7"/>
                  </a:cxn>
                  <a:cxn ang="0">
                    <a:pos x="T8" y="T9"/>
                  </a:cxn>
                </a:cxnLst>
                <a:rect l="0" t="0" r="r" b="b"/>
                <a:pathLst>
                  <a:path w="149" h="149">
                    <a:moveTo>
                      <a:pt x="135" y="149"/>
                    </a:moveTo>
                    <a:lnTo>
                      <a:pt x="0" y="14"/>
                    </a:lnTo>
                    <a:lnTo>
                      <a:pt x="14" y="0"/>
                    </a:lnTo>
                    <a:lnTo>
                      <a:pt x="149" y="135"/>
                    </a:lnTo>
                    <a:lnTo>
                      <a:pt x="135"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82" name="Freeform 40">
                <a:extLst>
                  <a:ext uri="{FF2B5EF4-FFF2-40B4-BE49-F238E27FC236}">
                    <a16:creationId xmlns:a16="http://schemas.microsoft.com/office/drawing/2014/main" id="{3DC79AE5-4597-458A-94AF-541969902D39}"/>
                  </a:ext>
                </a:extLst>
              </p:cNvPr>
              <p:cNvSpPr>
                <a:spLocks/>
              </p:cNvSpPr>
              <p:nvPr/>
            </p:nvSpPr>
            <p:spPr bwMode="auto">
              <a:xfrm>
                <a:off x="1198563" y="1160463"/>
                <a:ext cx="236538" cy="236537"/>
              </a:xfrm>
              <a:custGeom>
                <a:avLst/>
                <a:gdLst>
                  <a:gd name="T0" fmla="*/ 0 w 149"/>
                  <a:gd name="T1" fmla="*/ 135 h 149"/>
                  <a:gd name="T2" fmla="*/ 135 w 149"/>
                  <a:gd name="T3" fmla="*/ 0 h 149"/>
                  <a:gd name="T4" fmla="*/ 149 w 149"/>
                  <a:gd name="T5" fmla="*/ 14 h 149"/>
                  <a:gd name="T6" fmla="*/ 14 w 149"/>
                  <a:gd name="T7" fmla="*/ 149 h 149"/>
                  <a:gd name="T8" fmla="*/ 0 w 149"/>
                  <a:gd name="T9" fmla="*/ 135 h 149"/>
                </a:gdLst>
                <a:ahLst/>
                <a:cxnLst>
                  <a:cxn ang="0">
                    <a:pos x="T0" y="T1"/>
                  </a:cxn>
                  <a:cxn ang="0">
                    <a:pos x="T2" y="T3"/>
                  </a:cxn>
                  <a:cxn ang="0">
                    <a:pos x="T4" y="T5"/>
                  </a:cxn>
                  <a:cxn ang="0">
                    <a:pos x="T6" y="T7"/>
                  </a:cxn>
                  <a:cxn ang="0">
                    <a:pos x="T8" y="T9"/>
                  </a:cxn>
                </a:cxnLst>
                <a:rect l="0" t="0" r="r" b="b"/>
                <a:pathLst>
                  <a:path w="149" h="149">
                    <a:moveTo>
                      <a:pt x="0" y="135"/>
                    </a:moveTo>
                    <a:lnTo>
                      <a:pt x="135" y="0"/>
                    </a:lnTo>
                    <a:lnTo>
                      <a:pt x="149" y="14"/>
                    </a:lnTo>
                    <a:lnTo>
                      <a:pt x="14" y="149"/>
                    </a:lnTo>
                    <a:lnTo>
                      <a:pt x="0"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83" name="Rectangle 41">
                <a:extLst>
                  <a:ext uri="{FF2B5EF4-FFF2-40B4-BE49-F238E27FC236}">
                    <a16:creationId xmlns:a16="http://schemas.microsoft.com/office/drawing/2014/main" id="{2ED10F3A-5370-4B60-BED6-59E7A1281F5C}"/>
                  </a:ext>
                </a:extLst>
              </p:cNvPr>
              <p:cNvSpPr>
                <a:spLocks noChangeArrowheads="1"/>
              </p:cNvSpPr>
              <p:nvPr/>
            </p:nvSpPr>
            <p:spPr bwMode="auto">
              <a:xfrm>
                <a:off x="1179513" y="1365250"/>
                <a:ext cx="2746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84" name="Freeform 42">
                <a:extLst>
                  <a:ext uri="{FF2B5EF4-FFF2-40B4-BE49-F238E27FC236}">
                    <a16:creationId xmlns:a16="http://schemas.microsoft.com/office/drawing/2014/main" id="{3B259609-FEB4-478A-AF03-6096D5C3D2A7}"/>
                  </a:ext>
                </a:extLst>
              </p:cNvPr>
              <p:cNvSpPr>
                <a:spLocks/>
              </p:cNvSpPr>
              <p:nvPr/>
            </p:nvSpPr>
            <p:spPr bwMode="auto">
              <a:xfrm>
                <a:off x="1198563" y="1387475"/>
                <a:ext cx="236538" cy="231775"/>
              </a:xfrm>
              <a:custGeom>
                <a:avLst/>
                <a:gdLst>
                  <a:gd name="T0" fmla="*/ 135 w 149"/>
                  <a:gd name="T1" fmla="*/ 146 h 146"/>
                  <a:gd name="T2" fmla="*/ 0 w 149"/>
                  <a:gd name="T3" fmla="*/ 12 h 146"/>
                  <a:gd name="T4" fmla="*/ 14 w 149"/>
                  <a:gd name="T5" fmla="*/ 0 h 146"/>
                  <a:gd name="T6" fmla="*/ 149 w 149"/>
                  <a:gd name="T7" fmla="*/ 134 h 146"/>
                  <a:gd name="T8" fmla="*/ 135 w 149"/>
                  <a:gd name="T9" fmla="*/ 146 h 146"/>
                </a:gdLst>
                <a:ahLst/>
                <a:cxnLst>
                  <a:cxn ang="0">
                    <a:pos x="T0" y="T1"/>
                  </a:cxn>
                  <a:cxn ang="0">
                    <a:pos x="T2" y="T3"/>
                  </a:cxn>
                  <a:cxn ang="0">
                    <a:pos x="T4" y="T5"/>
                  </a:cxn>
                  <a:cxn ang="0">
                    <a:pos x="T6" y="T7"/>
                  </a:cxn>
                  <a:cxn ang="0">
                    <a:pos x="T8" y="T9"/>
                  </a:cxn>
                </a:cxnLst>
                <a:rect l="0" t="0" r="r" b="b"/>
                <a:pathLst>
                  <a:path w="149" h="146">
                    <a:moveTo>
                      <a:pt x="135" y="146"/>
                    </a:moveTo>
                    <a:lnTo>
                      <a:pt x="0" y="12"/>
                    </a:lnTo>
                    <a:lnTo>
                      <a:pt x="14" y="0"/>
                    </a:lnTo>
                    <a:lnTo>
                      <a:pt x="149" y="134"/>
                    </a:lnTo>
                    <a:lnTo>
                      <a:pt x="135" y="1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85" name="Freeform 43">
                <a:extLst>
                  <a:ext uri="{FF2B5EF4-FFF2-40B4-BE49-F238E27FC236}">
                    <a16:creationId xmlns:a16="http://schemas.microsoft.com/office/drawing/2014/main" id="{87E43B47-F1E5-4E11-B0C1-8DAC301A79DB}"/>
                  </a:ext>
                </a:extLst>
              </p:cNvPr>
              <p:cNvSpPr>
                <a:spLocks/>
              </p:cNvSpPr>
              <p:nvPr/>
            </p:nvSpPr>
            <p:spPr bwMode="auto">
              <a:xfrm>
                <a:off x="1198563" y="1387475"/>
                <a:ext cx="236538" cy="231775"/>
              </a:xfrm>
              <a:custGeom>
                <a:avLst/>
                <a:gdLst>
                  <a:gd name="T0" fmla="*/ 0 w 149"/>
                  <a:gd name="T1" fmla="*/ 134 h 146"/>
                  <a:gd name="T2" fmla="*/ 135 w 149"/>
                  <a:gd name="T3" fmla="*/ 0 h 146"/>
                  <a:gd name="T4" fmla="*/ 149 w 149"/>
                  <a:gd name="T5" fmla="*/ 12 h 146"/>
                  <a:gd name="T6" fmla="*/ 14 w 149"/>
                  <a:gd name="T7" fmla="*/ 146 h 146"/>
                  <a:gd name="T8" fmla="*/ 0 w 149"/>
                  <a:gd name="T9" fmla="*/ 134 h 146"/>
                </a:gdLst>
                <a:ahLst/>
                <a:cxnLst>
                  <a:cxn ang="0">
                    <a:pos x="T0" y="T1"/>
                  </a:cxn>
                  <a:cxn ang="0">
                    <a:pos x="T2" y="T3"/>
                  </a:cxn>
                  <a:cxn ang="0">
                    <a:pos x="T4" y="T5"/>
                  </a:cxn>
                  <a:cxn ang="0">
                    <a:pos x="T6" y="T7"/>
                  </a:cxn>
                  <a:cxn ang="0">
                    <a:pos x="T8" y="T9"/>
                  </a:cxn>
                </a:cxnLst>
                <a:rect l="0" t="0" r="r" b="b"/>
                <a:pathLst>
                  <a:path w="149" h="146">
                    <a:moveTo>
                      <a:pt x="0" y="134"/>
                    </a:moveTo>
                    <a:lnTo>
                      <a:pt x="135" y="0"/>
                    </a:lnTo>
                    <a:lnTo>
                      <a:pt x="149" y="12"/>
                    </a:lnTo>
                    <a:lnTo>
                      <a:pt x="14" y="146"/>
                    </a:lnTo>
                    <a:lnTo>
                      <a:pt x="0"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86" name="Rectangle 44">
                <a:extLst>
                  <a:ext uri="{FF2B5EF4-FFF2-40B4-BE49-F238E27FC236}">
                    <a16:creationId xmlns:a16="http://schemas.microsoft.com/office/drawing/2014/main" id="{28C5E958-88A6-40D2-BF38-B5D0D2ED9894}"/>
                  </a:ext>
                </a:extLst>
              </p:cNvPr>
              <p:cNvSpPr>
                <a:spLocks noChangeArrowheads="1"/>
              </p:cNvSpPr>
              <p:nvPr/>
            </p:nvSpPr>
            <p:spPr bwMode="auto">
              <a:xfrm>
                <a:off x="1179513" y="1590675"/>
                <a:ext cx="27463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87" name="Freeform 45">
                <a:extLst>
                  <a:ext uri="{FF2B5EF4-FFF2-40B4-BE49-F238E27FC236}">
                    <a16:creationId xmlns:a16="http://schemas.microsoft.com/office/drawing/2014/main" id="{1A521D09-9737-4F2D-8D0A-5832A726F4C5}"/>
                  </a:ext>
                </a:extLst>
              </p:cNvPr>
              <p:cNvSpPr>
                <a:spLocks/>
              </p:cNvSpPr>
              <p:nvPr/>
            </p:nvSpPr>
            <p:spPr bwMode="auto">
              <a:xfrm>
                <a:off x="1198563" y="1609725"/>
                <a:ext cx="236538" cy="236537"/>
              </a:xfrm>
              <a:custGeom>
                <a:avLst/>
                <a:gdLst>
                  <a:gd name="T0" fmla="*/ 135 w 149"/>
                  <a:gd name="T1" fmla="*/ 149 h 149"/>
                  <a:gd name="T2" fmla="*/ 0 w 149"/>
                  <a:gd name="T3" fmla="*/ 14 h 149"/>
                  <a:gd name="T4" fmla="*/ 14 w 149"/>
                  <a:gd name="T5" fmla="*/ 0 h 149"/>
                  <a:gd name="T6" fmla="*/ 149 w 149"/>
                  <a:gd name="T7" fmla="*/ 135 h 149"/>
                  <a:gd name="T8" fmla="*/ 135 w 149"/>
                  <a:gd name="T9" fmla="*/ 149 h 149"/>
                </a:gdLst>
                <a:ahLst/>
                <a:cxnLst>
                  <a:cxn ang="0">
                    <a:pos x="T0" y="T1"/>
                  </a:cxn>
                  <a:cxn ang="0">
                    <a:pos x="T2" y="T3"/>
                  </a:cxn>
                  <a:cxn ang="0">
                    <a:pos x="T4" y="T5"/>
                  </a:cxn>
                  <a:cxn ang="0">
                    <a:pos x="T6" y="T7"/>
                  </a:cxn>
                  <a:cxn ang="0">
                    <a:pos x="T8" y="T9"/>
                  </a:cxn>
                </a:cxnLst>
                <a:rect l="0" t="0" r="r" b="b"/>
                <a:pathLst>
                  <a:path w="149" h="149">
                    <a:moveTo>
                      <a:pt x="135" y="149"/>
                    </a:moveTo>
                    <a:lnTo>
                      <a:pt x="0" y="14"/>
                    </a:lnTo>
                    <a:lnTo>
                      <a:pt x="14" y="0"/>
                    </a:lnTo>
                    <a:lnTo>
                      <a:pt x="149" y="135"/>
                    </a:lnTo>
                    <a:lnTo>
                      <a:pt x="135"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88" name="Freeform 46">
                <a:extLst>
                  <a:ext uri="{FF2B5EF4-FFF2-40B4-BE49-F238E27FC236}">
                    <a16:creationId xmlns:a16="http://schemas.microsoft.com/office/drawing/2014/main" id="{E52EB9ED-59F2-4B28-A917-7E552C3ACB02}"/>
                  </a:ext>
                </a:extLst>
              </p:cNvPr>
              <p:cNvSpPr>
                <a:spLocks/>
              </p:cNvSpPr>
              <p:nvPr/>
            </p:nvSpPr>
            <p:spPr bwMode="auto">
              <a:xfrm>
                <a:off x="1198563" y="1609725"/>
                <a:ext cx="236538" cy="236537"/>
              </a:xfrm>
              <a:custGeom>
                <a:avLst/>
                <a:gdLst>
                  <a:gd name="T0" fmla="*/ 0 w 149"/>
                  <a:gd name="T1" fmla="*/ 135 h 149"/>
                  <a:gd name="T2" fmla="*/ 135 w 149"/>
                  <a:gd name="T3" fmla="*/ 0 h 149"/>
                  <a:gd name="T4" fmla="*/ 149 w 149"/>
                  <a:gd name="T5" fmla="*/ 14 h 149"/>
                  <a:gd name="T6" fmla="*/ 14 w 149"/>
                  <a:gd name="T7" fmla="*/ 149 h 149"/>
                  <a:gd name="T8" fmla="*/ 0 w 149"/>
                  <a:gd name="T9" fmla="*/ 135 h 149"/>
                </a:gdLst>
                <a:ahLst/>
                <a:cxnLst>
                  <a:cxn ang="0">
                    <a:pos x="T0" y="T1"/>
                  </a:cxn>
                  <a:cxn ang="0">
                    <a:pos x="T2" y="T3"/>
                  </a:cxn>
                  <a:cxn ang="0">
                    <a:pos x="T4" y="T5"/>
                  </a:cxn>
                  <a:cxn ang="0">
                    <a:pos x="T6" y="T7"/>
                  </a:cxn>
                  <a:cxn ang="0">
                    <a:pos x="T8" y="T9"/>
                  </a:cxn>
                </a:cxnLst>
                <a:rect l="0" t="0" r="r" b="b"/>
                <a:pathLst>
                  <a:path w="149" h="149">
                    <a:moveTo>
                      <a:pt x="0" y="135"/>
                    </a:moveTo>
                    <a:lnTo>
                      <a:pt x="135" y="0"/>
                    </a:lnTo>
                    <a:lnTo>
                      <a:pt x="149" y="14"/>
                    </a:lnTo>
                    <a:lnTo>
                      <a:pt x="14" y="149"/>
                    </a:lnTo>
                    <a:lnTo>
                      <a:pt x="0"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89" name="Rectangle 47">
                <a:extLst>
                  <a:ext uri="{FF2B5EF4-FFF2-40B4-BE49-F238E27FC236}">
                    <a16:creationId xmlns:a16="http://schemas.microsoft.com/office/drawing/2014/main" id="{7E9B843F-EB31-4E6A-80CB-251DEDE65B95}"/>
                  </a:ext>
                </a:extLst>
              </p:cNvPr>
              <p:cNvSpPr>
                <a:spLocks noChangeArrowheads="1"/>
              </p:cNvSpPr>
              <p:nvPr/>
            </p:nvSpPr>
            <p:spPr bwMode="auto">
              <a:xfrm>
                <a:off x="1182688" y="217488"/>
                <a:ext cx="44450" cy="7461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90" name="Rectangle 48">
                <a:extLst>
                  <a:ext uri="{FF2B5EF4-FFF2-40B4-BE49-F238E27FC236}">
                    <a16:creationId xmlns:a16="http://schemas.microsoft.com/office/drawing/2014/main" id="{59AEF696-9170-4AD0-A84B-34B3D32236E3}"/>
                  </a:ext>
                </a:extLst>
              </p:cNvPr>
              <p:cNvSpPr>
                <a:spLocks noChangeArrowheads="1"/>
              </p:cNvSpPr>
              <p:nvPr/>
            </p:nvSpPr>
            <p:spPr bwMode="auto">
              <a:xfrm>
                <a:off x="1416050" y="217488"/>
                <a:ext cx="53975" cy="7461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91" name="Freeform 49">
                <a:extLst>
                  <a:ext uri="{FF2B5EF4-FFF2-40B4-BE49-F238E27FC236}">
                    <a16:creationId xmlns:a16="http://schemas.microsoft.com/office/drawing/2014/main" id="{062754E4-4A17-4FF9-84E4-D6AD10DBEFD2}"/>
                  </a:ext>
                </a:extLst>
              </p:cNvPr>
              <p:cNvSpPr>
                <a:spLocks/>
              </p:cNvSpPr>
              <p:nvPr/>
            </p:nvSpPr>
            <p:spPr bwMode="auto">
              <a:xfrm>
                <a:off x="1182688" y="65088"/>
                <a:ext cx="287338" cy="188912"/>
              </a:xfrm>
              <a:custGeom>
                <a:avLst/>
                <a:gdLst>
                  <a:gd name="T0" fmla="*/ 181 w 181"/>
                  <a:gd name="T1" fmla="*/ 119 h 119"/>
                  <a:gd name="T2" fmla="*/ 0 w 181"/>
                  <a:gd name="T3" fmla="*/ 119 h 119"/>
                  <a:gd name="T4" fmla="*/ 0 w 181"/>
                  <a:gd name="T5" fmla="*/ 80 h 119"/>
                  <a:gd name="T6" fmla="*/ 86 w 181"/>
                  <a:gd name="T7" fmla="*/ 0 h 119"/>
                  <a:gd name="T8" fmla="*/ 181 w 181"/>
                  <a:gd name="T9" fmla="*/ 26 h 119"/>
                  <a:gd name="T10" fmla="*/ 181 w 181"/>
                  <a:gd name="T11" fmla="*/ 119 h 119"/>
                </a:gdLst>
                <a:ahLst/>
                <a:cxnLst>
                  <a:cxn ang="0">
                    <a:pos x="T0" y="T1"/>
                  </a:cxn>
                  <a:cxn ang="0">
                    <a:pos x="T2" y="T3"/>
                  </a:cxn>
                  <a:cxn ang="0">
                    <a:pos x="T4" y="T5"/>
                  </a:cxn>
                  <a:cxn ang="0">
                    <a:pos x="T6" y="T7"/>
                  </a:cxn>
                  <a:cxn ang="0">
                    <a:pos x="T8" y="T9"/>
                  </a:cxn>
                  <a:cxn ang="0">
                    <a:pos x="T10" y="T11"/>
                  </a:cxn>
                </a:cxnLst>
                <a:rect l="0" t="0" r="r" b="b"/>
                <a:pathLst>
                  <a:path w="181" h="119">
                    <a:moveTo>
                      <a:pt x="181" y="119"/>
                    </a:moveTo>
                    <a:lnTo>
                      <a:pt x="0" y="119"/>
                    </a:lnTo>
                    <a:lnTo>
                      <a:pt x="0" y="80"/>
                    </a:lnTo>
                    <a:lnTo>
                      <a:pt x="86" y="0"/>
                    </a:lnTo>
                    <a:lnTo>
                      <a:pt x="181" y="26"/>
                    </a:lnTo>
                    <a:lnTo>
                      <a:pt x="181"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92" name="Freeform 50">
                <a:extLst>
                  <a:ext uri="{FF2B5EF4-FFF2-40B4-BE49-F238E27FC236}">
                    <a16:creationId xmlns:a16="http://schemas.microsoft.com/office/drawing/2014/main" id="{12B33079-A43E-48A2-A55A-ECF64D5E7858}"/>
                  </a:ext>
                </a:extLst>
              </p:cNvPr>
              <p:cNvSpPr>
                <a:spLocks/>
              </p:cNvSpPr>
              <p:nvPr/>
            </p:nvSpPr>
            <p:spPr bwMode="auto">
              <a:xfrm>
                <a:off x="1201738" y="227013"/>
                <a:ext cx="236538" cy="236537"/>
              </a:xfrm>
              <a:custGeom>
                <a:avLst/>
                <a:gdLst>
                  <a:gd name="T0" fmla="*/ 135 w 149"/>
                  <a:gd name="T1" fmla="*/ 149 h 149"/>
                  <a:gd name="T2" fmla="*/ 0 w 149"/>
                  <a:gd name="T3" fmla="*/ 15 h 149"/>
                  <a:gd name="T4" fmla="*/ 14 w 149"/>
                  <a:gd name="T5" fmla="*/ 0 h 149"/>
                  <a:gd name="T6" fmla="*/ 149 w 149"/>
                  <a:gd name="T7" fmla="*/ 135 h 149"/>
                  <a:gd name="T8" fmla="*/ 135 w 149"/>
                  <a:gd name="T9" fmla="*/ 149 h 149"/>
                </a:gdLst>
                <a:ahLst/>
                <a:cxnLst>
                  <a:cxn ang="0">
                    <a:pos x="T0" y="T1"/>
                  </a:cxn>
                  <a:cxn ang="0">
                    <a:pos x="T2" y="T3"/>
                  </a:cxn>
                  <a:cxn ang="0">
                    <a:pos x="T4" y="T5"/>
                  </a:cxn>
                  <a:cxn ang="0">
                    <a:pos x="T6" y="T7"/>
                  </a:cxn>
                  <a:cxn ang="0">
                    <a:pos x="T8" y="T9"/>
                  </a:cxn>
                </a:cxnLst>
                <a:rect l="0" t="0" r="r" b="b"/>
                <a:pathLst>
                  <a:path w="149" h="149">
                    <a:moveTo>
                      <a:pt x="135" y="149"/>
                    </a:moveTo>
                    <a:lnTo>
                      <a:pt x="0" y="15"/>
                    </a:lnTo>
                    <a:lnTo>
                      <a:pt x="14" y="0"/>
                    </a:lnTo>
                    <a:lnTo>
                      <a:pt x="149" y="135"/>
                    </a:lnTo>
                    <a:lnTo>
                      <a:pt x="135"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93" name="Freeform 51">
                <a:extLst>
                  <a:ext uri="{FF2B5EF4-FFF2-40B4-BE49-F238E27FC236}">
                    <a16:creationId xmlns:a16="http://schemas.microsoft.com/office/drawing/2014/main" id="{9AB42E90-C2EC-431A-8CE8-D81640DCE0DA}"/>
                  </a:ext>
                </a:extLst>
              </p:cNvPr>
              <p:cNvSpPr>
                <a:spLocks/>
              </p:cNvSpPr>
              <p:nvPr/>
            </p:nvSpPr>
            <p:spPr bwMode="auto">
              <a:xfrm>
                <a:off x="1201738" y="227013"/>
                <a:ext cx="236538" cy="236537"/>
              </a:xfrm>
              <a:custGeom>
                <a:avLst/>
                <a:gdLst>
                  <a:gd name="T0" fmla="*/ 0 w 149"/>
                  <a:gd name="T1" fmla="*/ 135 h 149"/>
                  <a:gd name="T2" fmla="*/ 135 w 149"/>
                  <a:gd name="T3" fmla="*/ 0 h 149"/>
                  <a:gd name="T4" fmla="*/ 149 w 149"/>
                  <a:gd name="T5" fmla="*/ 15 h 149"/>
                  <a:gd name="T6" fmla="*/ 14 w 149"/>
                  <a:gd name="T7" fmla="*/ 149 h 149"/>
                  <a:gd name="T8" fmla="*/ 0 w 149"/>
                  <a:gd name="T9" fmla="*/ 135 h 149"/>
                </a:gdLst>
                <a:ahLst/>
                <a:cxnLst>
                  <a:cxn ang="0">
                    <a:pos x="T0" y="T1"/>
                  </a:cxn>
                  <a:cxn ang="0">
                    <a:pos x="T2" y="T3"/>
                  </a:cxn>
                  <a:cxn ang="0">
                    <a:pos x="T4" y="T5"/>
                  </a:cxn>
                  <a:cxn ang="0">
                    <a:pos x="T6" y="T7"/>
                  </a:cxn>
                  <a:cxn ang="0">
                    <a:pos x="T8" y="T9"/>
                  </a:cxn>
                </a:cxnLst>
                <a:rect l="0" t="0" r="r" b="b"/>
                <a:pathLst>
                  <a:path w="149" h="149">
                    <a:moveTo>
                      <a:pt x="0" y="135"/>
                    </a:moveTo>
                    <a:lnTo>
                      <a:pt x="135" y="0"/>
                    </a:lnTo>
                    <a:lnTo>
                      <a:pt x="149" y="15"/>
                    </a:lnTo>
                    <a:lnTo>
                      <a:pt x="14" y="149"/>
                    </a:lnTo>
                    <a:lnTo>
                      <a:pt x="0"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94" name="Rectangle 52">
                <a:extLst>
                  <a:ext uri="{FF2B5EF4-FFF2-40B4-BE49-F238E27FC236}">
                    <a16:creationId xmlns:a16="http://schemas.microsoft.com/office/drawing/2014/main" id="{B04D3FF2-BAA1-4860-A351-C5EB5008722E}"/>
                  </a:ext>
                </a:extLst>
              </p:cNvPr>
              <p:cNvSpPr>
                <a:spLocks noChangeArrowheads="1"/>
              </p:cNvSpPr>
              <p:nvPr/>
            </p:nvSpPr>
            <p:spPr bwMode="auto">
              <a:xfrm>
                <a:off x="1182688" y="431800"/>
                <a:ext cx="2746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95" name="Freeform 53">
                <a:extLst>
                  <a:ext uri="{FF2B5EF4-FFF2-40B4-BE49-F238E27FC236}">
                    <a16:creationId xmlns:a16="http://schemas.microsoft.com/office/drawing/2014/main" id="{D134D1C2-948B-48C9-935A-7DC235A092B2}"/>
                  </a:ext>
                </a:extLst>
              </p:cNvPr>
              <p:cNvSpPr>
                <a:spLocks/>
              </p:cNvSpPr>
              <p:nvPr/>
            </p:nvSpPr>
            <p:spPr bwMode="auto">
              <a:xfrm>
                <a:off x="1201738" y="450850"/>
                <a:ext cx="236538" cy="234950"/>
              </a:xfrm>
              <a:custGeom>
                <a:avLst/>
                <a:gdLst>
                  <a:gd name="T0" fmla="*/ 135 w 149"/>
                  <a:gd name="T1" fmla="*/ 148 h 148"/>
                  <a:gd name="T2" fmla="*/ 0 w 149"/>
                  <a:gd name="T3" fmla="*/ 14 h 148"/>
                  <a:gd name="T4" fmla="*/ 14 w 149"/>
                  <a:gd name="T5" fmla="*/ 0 h 148"/>
                  <a:gd name="T6" fmla="*/ 149 w 149"/>
                  <a:gd name="T7" fmla="*/ 134 h 148"/>
                  <a:gd name="T8" fmla="*/ 135 w 149"/>
                  <a:gd name="T9" fmla="*/ 148 h 148"/>
                </a:gdLst>
                <a:ahLst/>
                <a:cxnLst>
                  <a:cxn ang="0">
                    <a:pos x="T0" y="T1"/>
                  </a:cxn>
                  <a:cxn ang="0">
                    <a:pos x="T2" y="T3"/>
                  </a:cxn>
                  <a:cxn ang="0">
                    <a:pos x="T4" y="T5"/>
                  </a:cxn>
                  <a:cxn ang="0">
                    <a:pos x="T6" y="T7"/>
                  </a:cxn>
                  <a:cxn ang="0">
                    <a:pos x="T8" y="T9"/>
                  </a:cxn>
                </a:cxnLst>
                <a:rect l="0" t="0" r="r" b="b"/>
                <a:pathLst>
                  <a:path w="149" h="148">
                    <a:moveTo>
                      <a:pt x="135" y="148"/>
                    </a:moveTo>
                    <a:lnTo>
                      <a:pt x="0" y="14"/>
                    </a:lnTo>
                    <a:lnTo>
                      <a:pt x="14" y="0"/>
                    </a:lnTo>
                    <a:lnTo>
                      <a:pt x="149" y="134"/>
                    </a:lnTo>
                    <a:lnTo>
                      <a:pt x="135" y="1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96" name="Freeform 54">
                <a:extLst>
                  <a:ext uri="{FF2B5EF4-FFF2-40B4-BE49-F238E27FC236}">
                    <a16:creationId xmlns:a16="http://schemas.microsoft.com/office/drawing/2014/main" id="{CA25F4E7-27AB-447D-8AE3-EA03D1005C32}"/>
                  </a:ext>
                </a:extLst>
              </p:cNvPr>
              <p:cNvSpPr>
                <a:spLocks/>
              </p:cNvSpPr>
              <p:nvPr/>
            </p:nvSpPr>
            <p:spPr bwMode="auto">
              <a:xfrm>
                <a:off x="1201738" y="450850"/>
                <a:ext cx="236538" cy="234950"/>
              </a:xfrm>
              <a:custGeom>
                <a:avLst/>
                <a:gdLst>
                  <a:gd name="T0" fmla="*/ 0 w 149"/>
                  <a:gd name="T1" fmla="*/ 134 h 148"/>
                  <a:gd name="T2" fmla="*/ 135 w 149"/>
                  <a:gd name="T3" fmla="*/ 0 h 148"/>
                  <a:gd name="T4" fmla="*/ 149 w 149"/>
                  <a:gd name="T5" fmla="*/ 14 h 148"/>
                  <a:gd name="T6" fmla="*/ 14 w 149"/>
                  <a:gd name="T7" fmla="*/ 148 h 148"/>
                  <a:gd name="T8" fmla="*/ 0 w 149"/>
                  <a:gd name="T9" fmla="*/ 134 h 148"/>
                </a:gdLst>
                <a:ahLst/>
                <a:cxnLst>
                  <a:cxn ang="0">
                    <a:pos x="T0" y="T1"/>
                  </a:cxn>
                  <a:cxn ang="0">
                    <a:pos x="T2" y="T3"/>
                  </a:cxn>
                  <a:cxn ang="0">
                    <a:pos x="T4" y="T5"/>
                  </a:cxn>
                  <a:cxn ang="0">
                    <a:pos x="T6" y="T7"/>
                  </a:cxn>
                  <a:cxn ang="0">
                    <a:pos x="T8" y="T9"/>
                  </a:cxn>
                </a:cxnLst>
                <a:rect l="0" t="0" r="r" b="b"/>
                <a:pathLst>
                  <a:path w="149" h="148">
                    <a:moveTo>
                      <a:pt x="0" y="134"/>
                    </a:moveTo>
                    <a:lnTo>
                      <a:pt x="135" y="0"/>
                    </a:lnTo>
                    <a:lnTo>
                      <a:pt x="149" y="14"/>
                    </a:lnTo>
                    <a:lnTo>
                      <a:pt x="14" y="148"/>
                    </a:lnTo>
                    <a:lnTo>
                      <a:pt x="0"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97" name="Rectangle 55">
                <a:extLst>
                  <a:ext uri="{FF2B5EF4-FFF2-40B4-BE49-F238E27FC236}">
                    <a16:creationId xmlns:a16="http://schemas.microsoft.com/office/drawing/2014/main" id="{48367BF9-F32B-4F0D-A1AA-19F32CE6C985}"/>
                  </a:ext>
                </a:extLst>
              </p:cNvPr>
              <p:cNvSpPr>
                <a:spLocks noChangeArrowheads="1"/>
              </p:cNvSpPr>
              <p:nvPr/>
            </p:nvSpPr>
            <p:spPr bwMode="auto">
              <a:xfrm>
                <a:off x="1182688" y="654050"/>
                <a:ext cx="2746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98" name="Freeform 56">
                <a:extLst>
                  <a:ext uri="{FF2B5EF4-FFF2-40B4-BE49-F238E27FC236}">
                    <a16:creationId xmlns:a16="http://schemas.microsoft.com/office/drawing/2014/main" id="{143287C2-5BA6-4DF7-83E3-CC0780658678}"/>
                  </a:ext>
                </a:extLst>
              </p:cNvPr>
              <p:cNvSpPr>
                <a:spLocks/>
              </p:cNvSpPr>
              <p:nvPr/>
            </p:nvSpPr>
            <p:spPr bwMode="auto">
              <a:xfrm>
                <a:off x="1201738" y="676275"/>
                <a:ext cx="236538" cy="233362"/>
              </a:xfrm>
              <a:custGeom>
                <a:avLst/>
                <a:gdLst>
                  <a:gd name="T0" fmla="*/ 135 w 149"/>
                  <a:gd name="T1" fmla="*/ 147 h 147"/>
                  <a:gd name="T2" fmla="*/ 0 w 149"/>
                  <a:gd name="T3" fmla="*/ 12 h 147"/>
                  <a:gd name="T4" fmla="*/ 14 w 149"/>
                  <a:gd name="T5" fmla="*/ 0 h 147"/>
                  <a:gd name="T6" fmla="*/ 149 w 149"/>
                  <a:gd name="T7" fmla="*/ 135 h 147"/>
                  <a:gd name="T8" fmla="*/ 135 w 149"/>
                  <a:gd name="T9" fmla="*/ 147 h 147"/>
                </a:gdLst>
                <a:ahLst/>
                <a:cxnLst>
                  <a:cxn ang="0">
                    <a:pos x="T0" y="T1"/>
                  </a:cxn>
                  <a:cxn ang="0">
                    <a:pos x="T2" y="T3"/>
                  </a:cxn>
                  <a:cxn ang="0">
                    <a:pos x="T4" y="T5"/>
                  </a:cxn>
                  <a:cxn ang="0">
                    <a:pos x="T6" y="T7"/>
                  </a:cxn>
                  <a:cxn ang="0">
                    <a:pos x="T8" y="T9"/>
                  </a:cxn>
                </a:cxnLst>
                <a:rect l="0" t="0" r="r" b="b"/>
                <a:pathLst>
                  <a:path w="149" h="147">
                    <a:moveTo>
                      <a:pt x="135" y="147"/>
                    </a:moveTo>
                    <a:lnTo>
                      <a:pt x="0" y="12"/>
                    </a:lnTo>
                    <a:lnTo>
                      <a:pt x="14" y="0"/>
                    </a:lnTo>
                    <a:lnTo>
                      <a:pt x="149" y="135"/>
                    </a:lnTo>
                    <a:lnTo>
                      <a:pt x="135"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99" name="Freeform 57">
                <a:extLst>
                  <a:ext uri="{FF2B5EF4-FFF2-40B4-BE49-F238E27FC236}">
                    <a16:creationId xmlns:a16="http://schemas.microsoft.com/office/drawing/2014/main" id="{40FDDA43-5865-41DF-AEFC-BB0BCD4FC8D4}"/>
                  </a:ext>
                </a:extLst>
              </p:cNvPr>
              <p:cNvSpPr>
                <a:spLocks/>
              </p:cNvSpPr>
              <p:nvPr/>
            </p:nvSpPr>
            <p:spPr bwMode="auto">
              <a:xfrm>
                <a:off x="1201738" y="676275"/>
                <a:ext cx="236538" cy="233362"/>
              </a:xfrm>
              <a:custGeom>
                <a:avLst/>
                <a:gdLst>
                  <a:gd name="T0" fmla="*/ 0 w 149"/>
                  <a:gd name="T1" fmla="*/ 135 h 147"/>
                  <a:gd name="T2" fmla="*/ 135 w 149"/>
                  <a:gd name="T3" fmla="*/ 0 h 147"/>
                  <a:gd name="T4" fmla="*/ 149 w 149"/>
                  <a:gd name="T5" fmla="*/ 12 h 147"/>
                  <a:gd name="T6" fmla="*/ 14 w 149"/>
                  <a:gd name="T7" fmla="*/ 147 h 147"/>
                  <a:gd name="T8" fmla="*/ 0 w 149"/>
                  <a:gd name="T9" fmla="*/ 135 h 147"/>
                </a:gdLst>
                <a:ahLst/>
                <a:cxnLst>
                  <a:cxn ang="0">
                    <a:pos x="T0" y="T1"/>
                  </a:cxn>
                  <a:cxn ang="0">
                    <a:pos x="T2" y="T3"/>
                  </a:cxn>
                  <a:cxn ang="0">
                    <a:pos x="T4" y="T5"/>
                  </a:cxn>
                  <a:cxn ang="0">
                    <a:pos x="T6" y="T7"/>
                  </a:cxn>
                  <a:cxn ang="0">
                    <a:pos x="T8" y="T9"/>
                  </a:cxn>
                </a:cxnLst>
                <a:rect l="0" t="0" r="r" b="b"/>
                <a:pathLst>
                  <a:path w="149" h="147">
                    <a:moveTo>
                      <a:pt x="0" y="135"/>
                    </a:moveTo>
                    <a:lnTo>
                      <a:pt x="135" y="0"/>
                    </a:lnTo>
                    <a:lnTo>
                      <a:pt x="149" y="12"/>
                    </a:lnTo>
                    <a:lnTo>
                      <a:pt x="14" y="147"/>
                    </a:lnTo>
                    <a:lnTo>
                      <a:pt x="0"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00" name="Rectangle 58">
                <a:extLst>
                  <a:ext uri="{FF2B5EF4-FFF2-40B4-BE49-F238E27FC236}">
                    <a16:creationId xmlns:a16="http://schemas.microsoft.com/office/drawing/2014/main" id="{40530718-9E8B-4A8E-AC34-6EB7BD502BEB}"/>
                  </a:ext>
                </a:extLst>
              </p:cNvPr>
              <p:cNvSpPr>
                <a:spLocks noChangeArrowheads="1"/>
              </p:cNvSpPr>
              <p:nvPr/>
            </p:nvSpPr>
            <p:spPr bwMode="auto">
              <a:xfrm>
                <a:off x="398463" y="755650"/>
                <a:ext cx="825500"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01" name="Rectangle 59">
                <a:extLst>
                  <a:ext uri="{FF2B5EF4-FFF2-40B4-BE49-F238E27FC236}">
                    <a16:creationId xmlns:a16="http://schemas.microsoft.com/office/drawing/2014/main" id="{FFD43D1A-12EF-41CB-8FC1-C7DF0420AE04}"/>
                  </a:ext>
                </a:extLst>
              </p:cNvPr>
              <p:cNvSpPr>
                <a:spLocks noChangeArrowheads="1"/>
              </p:cNvSpPr>
              <p:nvPr/>
            </p:nvSpPr>
            <p:spPr bwMode="auto">
              <a:xfrm>
                <a:off x="398463" y="950913"/>
                <a:ext cx="82550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02" name="Rectangle 60">
                <a:extLst>
                  <a:ext uri="{FF2B5EF4-FFF2-40B4-BE49-F238E27FC236}">
                    <a16:creationId xmlns:a16="http://schemas.microsoft.com/office/drawing/2014/main" id="{EC11095C-D650-4806-B07A-695A53F0101B}"/>
                  </a:ext>
                </a:extLst>
              </p:cNvPr>
              <p:cNvSpPr>
                <a:spLocks noChangeArrowheads="1"/>
              </p:cNvSpPr>
              <p:nvPr/>
            </p:nvSpPr>
            <p:spPr bwMode="auto">
              <a:xfrm>
                <a:off x="1185863" y="755650"/>
                <a:ext cx="38100"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03" name="Freeform 61">
                <a:extLst>
                  <a:ext uri="{FF2B5EF4-FFF2-40B4-BE49-F238E27FC236}">
                    <a16:creationId xmlns:a16="http://schemas.microsoft.com/office/drawing/2014/main" id="{1DF4A90C-8133-474D-BEF8-7D0244D8289F}"/>
                  </a:ext>
                </a:extLst>
              </p:cNvPr>
              <p:cNvSpPr>
                <a:spLocks/>
              </p:cNvSpPr>
              <p:nvPr/>
            </p:nvSpPr>
            <p:spPr bwMode="auto">
              <a:xfrm>
                <a:off x="1009650" y="773113"/>
                <a:ext cx="198438" cy="196850"/>
              </a:xfrm>
              <a:custGeom>
                <a:avLst/>
                <a:gdLst>
                  <a:gd name="T0" fmla="*/ 0 w 125"/>
                  <a:gd name="T1" fmla="*/ 112 h 124"/>
                  <a:gd name="T2" fmla="*/ 113 w 125"/>
                  <a:gd name="T3" fmla="*/ 0 h 124"/>
                  <a:gd name="T4" fmla="*/ 125 w 125"/>
                  <a:gd name="T5" fmla="*/ 12 h 124"/>
                  <a:gd name="T6" fmla="*/ 11 w 125"/>
                  <a:gd name="T7" fmla="*/ 124 h 124"/>
                  <a:gd name="T8" fmla="*/ 0 w 125"/>
                  <a:gd name="T9" fmla="*/ 112 h 124"/>
                </a:gdLst>
                <a:ahLst/>
                <a:cxnLst>
                  <a:cxn ang="0">
                    <a:pos x="T0" y="T1"/>
                  </a:cxn>
                  <a:cxn ang="0">
                    <a:pos x="T2" y="T3"/>
                  </a:cxn>
                  <a:cxn ang="0">
                    <a:pos x="T4" y="T5"/>
                  </a:cxn>
                  <a:cxn ang="0">
                    <a:pos x="T6" y="T7"/>
                  </a:cxn>
                  <a:cxn ang="0">
                    <a:pos x="T8" y="T9"/>
                  </a:cxn>
                </a:cxnLst>
                <a:rect l="0" t="0" r="r" b="b"/>
                <a:pathLst>
                  <a:path w="125" h="124">
                    <a:moveTo>
                      <a:pt x="0" y="112"/>
                    </a:moveTo>
                    <a:lnTo>
                      <a:pt x="113" y="0"/>
                    </a:lnTo>
                    <a:lnTo>
                      <a:pt x="125" y="12"/>
                    </a:lnTo>
                    <a:lnTo>
                      <a:pt x="11"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04" name="Freeform 62">
                <a:extLst>
                  <a:ext uri="{FF2B5EF4-FFF2-40B4-BE49-F238E27FC236}">
                    <a16:creationId xmlns:a16="http://schemas.microsoft.com/office/drawing/2014/main" id="{A089D17C-DEF7-4732-8560-CA312227B97B}"/>
                  </a:ext>
                </a:extLst>
              </p:cNvPr>
              <p:cNvSpPr>
                <a:spLocks/>
              </p:cNvSpPr>
              <p:nvPr/>
            </p:nvSpPr>
            <p:spPr bwMode="auto">
              <a:xfrm>
                <a:off x="1009650" y="773113"/>
                <a:ext cx="198438" cy="196850"/>
              </a:xfrm>
              <a:custGeom>
                <a:avLst/>
                <a:gdLst>
                  <a:gd name="T0" fmla="*/ 11 w 125"/>
                  <a:gd name="T1" fmla="*/ 0 h 124"/>
                  <a:gd name="T2" fmla="*/ 125 w 125"/>
                  <a:gd name="T3" fmla="*/ 112 h 124"/>
                  <a:gd name="T4" fmla="*/ 113 w 125"/>
                  <a:gd name="T5" fmla="*/ 124 h 124"/>
                  <a:gd name="T6" fmla="*/ 0 w 125"/>
                  <a:gd name="T7" fmla="*/ 12 h 124"/>
                  <a:gd name="T8" fmla="*/ 11 w 125"/>
                  <a:gd name="T9" fmla="*/ 0 h 124"/>
                </a:gdLst>
                <a:ahLst/>
                <a:cxnLst>
                  <a:cxn ang="0">
                    <a:pos x="T0" y="T1"/>
                  </a:cxn>
                  <a:cxn ang="0">
                    <a:pos x="T2" y="T3"/>
                  </a:cxn>
                  <a:cxn ang="0">
                    <a:pos x="T4" y="T5"/>
                  </a:cxn>
                  <a:cxn ang="0">
                    <a:pos x="T6" y="T7"/>
                  </a:cxn>
                  <a:cxn ang="0">
                    <a:pos x="T8" y="T9"/>
                  </a:cxn>
                </a:cxnLst>
                <a:rect l="0" t="0" r="r" b="b"/>
                <a:pathLst>
                  <a:path w="125" h="124">
                    <a:moveTo>
                      <a:pt x="11" y="0"/>
                    </a:moveTo>
                    <a:lnTo>
                      <a:pt x="125" y="112"/>
                    </a:lnTo>
                    <a:lnTo>
                      <a:pt x="113" y="124"/>
                    </a:lnTo>
                    <a:lnTo>
                      <a:pt x="0" y="12"/>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05" name="Rectangle 63">
                <a:extLst>
                  <a:ext uri="{FF2B5EF4-FFF2-40B4-BE49-F238E27FC236}">
                    <a16:creationId xmlns:a16="http://schemas.microsoft.com/office/drawing/2014/main" id="{1A337C41-3D1E-4EF8-B97C-8C8B5F586AF5}"/>
                  </a:ext>
                </a:extLst>
              </p:cNvPr>
              <p:cNvSpPr>
                <a:spLocks noChangeArrowheads="1"/>
              </p:cNvSpPr>
              <p:nvPr/>
            </p:nvSpPr>
            <p:spPr bwMode="auto">
              <a:xfrm>
                <a:off x="996950" y="755650"/>
                <a:ext cx="39688"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06" name="Freeform 64">
                <a:extLst>
                  <a:ext uri="{FF2B5EF4-FFF2-40B4-BE49-F238E27FC236}">
                    <a16:creationId xmlns:a16="http://schemas.microsoft.com/office/drawing/2014/main" id="{61CCC66D-774C-4662-B475-166A2D8284C9}"/>
                  </a:ext>
                </a:extLst>
              </p:cNvPr>
              <p:cNvSpPr>
                <a:spLocks/>
              </p:cNvSpPr>
              <p:nvPr/>
            </p:nvSpPr>
            <p:spPr bwMode="auto">
              <a:xfrm>
                <a:off x="819150" y="773113"/>
                <a:ext cx="201613" cy="196850"/>
              </a:xfrm>
              <a:custGeom>
                <a:avLst/>
                <a:gdLst>
                  <a:gd name="T0" fmla="*/ 0 w 127"/>
                  <a:gd name="T1" fmla="*/ 112 h 124"/>
                  <a:gd name="T2" fmla="*/ 114 w 127"/>
                  <a:gd name="T3" fmla="*/ 0 h 124"/>
                  <a:gd name="T4" fmla="*/ 127 w 127"/>
                  <a:gd name="T5" fmla="*/ 12 h 124"/>
                  <a:gd name="T6" fmla="*/ 12 w 127"/>
                  <a:gd name="T7" fmla="*/ 124 h 124"/>
                  <a:gd name="T8" fmla="*/ 0 w 127"/>
                  <a:gd name="T9" fmla="*/ 112 h 124"/>
                </a:gdLst>
                <a:ahLst/>
                <a:cxnLst>
                  <a:cxn ang="0">
                    <a:pos x="T0" y="T1"/>
                  </a:cxn>
                  <a:cxn ang="0">
                    <a:pos x="T2" y="T3"/>
                  </a:cxn>
                  <a:cxn ang="0">
                    <a:pos x="T4" y="T5"/>
                  </a:cxn>
                  <a:cxn ang="0">
                    <a:pos x="T6" y="T7"/>
                  </a:cxn>
                  <a:cxn ang="0">
                    <a:pos x="T8" y="T9"/>
                  </a:cxn>
                </a:cxnLst>
                <a:rect l="0" t="0" r="r" b="b"/>
                <a:pathLst>
                  <a:path w="127" h="124">
                    <a:moveTo>
                      <a:pt x="0" y="112"/>
                    </a:moveTo>
                    <a:lnTo>
                      <a:pt x="114" y="0"/>
                    </a:lnTo>
                    <a:lnTo>
                      <a:pt x="127"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07" name="Freeform 65">
                <a:extLst>
                  <a:ext uri="{FF2B5EF4-FFF2-40B4-BE49-F238E27FC236}">
                    <a16:creationId xmlns:a16="http://schemas.microsoft.com/office/drawing/2014/main" id="{E5BC73B2-0DBC-42A6-9FBE-A36295541432}"/>
                  </a:ext>
                </a:extLst>
              </p:cNvPr>
              <p:cNvSpPr>
                <a:spLocks/>
              </p:cNvSpPr>
              <p:nvPr/>
            </p:nvSpPr>
            <p:spPr bwMode="auto">
              <a:xfrm>
                <a:off x="819150" y="773113"/>
                <a:ext cx="201613" cy="196850"/>
              </a:xfrm>
              <a:custGeom>
                <a:avLst/>
                <a:gdLst>
                  <a:gd name="T0" fmla="*/ 12 w 127"/>
                  <a:gd name="T1" fmla="*/ 0 h 124"/>
                  <a:gd name="T2" fmla="*/ 127 w 127"/>
                  <a:gd name="T3" fmla="*/ 112 h 124"/>
                  <a:gd name="T4" fmla="*/ 114 w 127"/>
                  <a:gd name="T5" fmla="*/ 124 h 124"/>
                  <a:gd name="T6" fmla="*/ 0 w 127"/>
                  <a:gd name="T7" fmla="*/ 12 h 124"/>
                  <a:gd name="T8" fmla="*/ 12 w 127"/>
                  <a:gd name="T9" fmla="*/ 0 h 124"/>
                </a:gdLst>
                <a:ahLst/>
                <a:cxnLst>
                  <a:cxn ang="0">
                    <a:pos x="T0" y="T1"/>
                  </a:cxn>
                  <a:cxn ang="0">
                    <a:pos x="T2" y="T3"/>
                  </a:cxn>
                  <a:cxn ang="0">
                    <a:pos x="T4" y="T5"/>
                  </a:cxn>
                  <a:cxn ang="0">
                    <a:pos x="T6" y="T7"/>
                  </a:cxn>
                  <a:cxn ang="0">
                    <a:pos x="T8" y="T9"/>
                  </a:cxn>
                </a:cxnLst>
                <a:rect l="0" t="0" r="r" b="b"/>
                <a:pathLst>
                  <a:path w="127" h="124">
                    <a:moveTo>
                      <a:pt x="12" y="0"/>
                    </a:moveTo>
                    <a:lnTo>
                      <a:pt x="127" y="112"/>
                    </a:lnTo>
                    <a:lnTo>
                      <a:pt x="114"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08" name="Rectangle 66">
                <a:extLst>
                  <a:ext uri="{FF2B5EF4-FFF2-40B4-BE49-F238E27FC236}">
                    <a16:creationId xmlns:a16="http://schemas.microsoft.com/office/drawing/2014/main" id="{EA471AAA-D1C6-4E6F-891D-CF81EE26A9D3}"/>
                  </a:ext>
                </a:extLst>
              </p:cNvPr>
              <p:cNvSpPr>
                <a:spLocks noChangeArrowheads="1"/>
              </p:cNvSpPr>
              <p:nvPr/>
            </p:nvSpPr>
            <p:spPr bwMode="auto">
              <a:xfrm>
                <a:off x="806450" y="755650"/>
                <a:ext cx="41275"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09" name="Freeform 67">
                <a:extLst>
                  <a:ext uri="{FF2B5EF4-FFF2-40B4-BE49-F238E27FC236}">
                    <a16:creationId xmlns:a16="http://schemas.microsoft.com/office/drawing/2014/main" id="{74BFC369-D826-4227-BFC0-17FFE73FDE2E}"/>
                  </a:ext>
                </a:extLst>
              </p:cNvPr>
              <p:cNvSpPr>
                <a:spLocks/>
              </p:cNvSpPr>
              <p:nvPr/>
            </p:nvSpPr>
            <p:spPr bwMode="auto">
              <a:xfrm>
                <a:off x="631825" y="773113"/>
                <a:ext cx="196850" cy="196850"/>
              </a:xfrm>
              <a:custGeom>
                <a:avLst/>
                <a:gdLst>
                  <a:gd name="T0" fmla="*/ 0 w 124"/>
                  <a:gd name="T1" fmla="*/ 112 h 124"/>
                  <a:gd name="T2" fmla="*/ 114 w 124"/>
                  <a:gd name="T3" fmla="*/ 0 h 124"/>
                  <a:gd name="T4" fmla="*/ 124 w 124"/>
                  <a:gd name="T5" fmla="*/ 12 h 124"/>
                  <a:gd name="T6" fmla="*/ 12 w 124"/>
                  <a:gd name="T7" fmla="*/ 124 h 124"/>
                  <a:gd name="T8" fmla="*/ 0 w 124"/>
                  <a:gd name="T9" fmla="*/ 112 h 124"/>
                </a:gdLst>
                <a:ahLst/>
                <a:cxnLst>
                  <a:cxn ang="0">
                    <a:pos x="T0" y="T1"/>
                  </a:cxn>
                  <a:cxn ang="0">
                    <a:pos x="T2" y="T3"/>
                  </a:cxn>
                  <a:cxn ang="0">
                    <a:pos x="T4" y="T5"/>
                  </a:cxn>
                  <a:cxn ang="0">
                    <a:pos x="T6" y="T7"/>
                  </a:cxn>
                  <a:cxn ang="0">
                    <a:pos x="T8" y="T9"/>
                  </a:cxn>
                </a:cxnLst>
                <a:rect l="0" t="0" r="r" b="b"/>
                <a:pathLst>
                  <a:path w="124" h="124">
                    <a:moveTo>
                      <a:pt x="0" y="112"/>
                    </a:moveTo>
                    <a:lnTo>
                      <a:pt x="114" y="0"/>
                    </a:lnTo>
                    <a:lnTo>
                      <a:pt x="124"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10" name="Freeform 68">
                <a:extLst>
                  <a:ext uri="{FF2B5EF4-FFF2-40B4-BE49-F238E27FC236}">
                    <a16:creationId xmlns:a16="http://schemas.microsoft.com/office/drawing/2014/main" id="{9567C1AA-4CD5-4D66-8855-D6702CF70D86}"/>
                  </a:ext>
                </a:extLst>
              </p:cNvPr>
              <p:cNvSpPr>
                <a:spLocks/>
              </p:cNvSpPr>
              <p:nvPr/>
            </p:nvSpPr>
            <p:spPr bwMode="auto">
              <a:xfrm>
                <a:off x="631825" y="773113"/>
                <a:ext cx="196850" cy="196850"/>
              </a:xfrm>
              <a:custGeom>
                <a:avLst/>
                <a:gdLst>
                  <a:gd name="T0" fmla="*/ 12 w 124"/>
                  <a:gd name="T1" fmla="*/ 0 h 124"/>
                  <a:gd name="T2" fmla="*/ 124 w 124"/>
                  <a:gd name="T3" fmla="*/ 112 h 124"/>
                  <a:gd name="T4" fmla="*/ 114 w 124"/>
                  <a:gd name="T5" fmla="*/ 124 h 124"/>
                  <a:gd name="T6" fmla="*/ 0 w 124"/>
                  <a:gd name="T7" fmla="*/ 12 h 124"/>
                  <a:gd name="T8" fmla="*/ 12 w 124"/>
                  <a:gd name="T9" fmla="*/ 0 h 124"/>
                </a:gdLst>
                <a:ahLst/>
                <a:cxnLst>
                  <a:cxn ang="0">
                    <a:pos x="T0" y="T1"/>
                  </a:cxn>
                  <a:cxn ang="0">
                    <a:pos x="T2" y="T3"/>
                  </a:cxn>
                  <a:cxn ang="0">
                    <a:pos x="T4" y="T5"/>
                  </a:cxn>
                  <a:cxn ang="0">
                    <a:pos x="T6" y="T7"/>
                  </a:cxn>
                  <a:cxn ang="0">
                    <a:pos x="T8" y="T9"/>
                  </a:cxn>
                </a:cxnLst>
                <a:rect l="0" t="0" r="r" b="b"/>
                <a:pathLst>
                  <a:path w="124" h="124">
                    <a:moveTo>
                      <a:pt x="12" y="0"/>
                    </a:moveTo>
                    <a:lnTo>
                      <a:pt x="124" y="112"/>
                    </a:lnTo>
                    <a:lnTo>
                      <a:pt x="114"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11" name="Rectangle 69">
                <a:extLst>
                  <a:ext uri="{FF2B5EF4-FFF2-40B4-BE49-F238E27FC236}">
                    <a16:creationId xmlns:a16="http://schemas.microsoft.com/office/drawing/2014/main" id="{C3936345-C342-414C-9485-9CFC2AC25900}"/>
                  </a:ext>
                </a:extLst>
              </p:cNvPr>
              <p:cNvSpPr>
                <a:spLocks noChangeArrowheads="1"/>
              </p:cNvSpPr>
              <p:nvPr/>
            </p:nvSpPr>
            <p:spPr bwMode="auto">
              <a:xfrm>
                <a:off x="617538" y="755650"/>
                <a:ext cx="42863"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12" name="Freeform 70">
                <a:extLst>
                  <a:ext uri="{FF2B5EF4-FFF2-40B4-BE49-F238E27FC236}">
                    <a16:creationId xmlns:a16="http://schemas.microsoft.com/office/drawing/2014/main" id="{DC71D559-CB2E-4E46-B3B0-35C5A51CAA29}"/>
                  </a:ext>
                </a:extLst>
              </p:cNvPr>
              <p:cNvSpPr>
                <a:spLocks/>
              </p:cNvSpPr>
              <p:nvPr/>
            </p:nvSpPr>
            <p:spPr bwMode="auto">
              <a:xfrm>
                <a:off x="442913" y="773113"/>
                <a:ext cx="198438" cy="196850"/>
              </a:xfrm>
              <a:custGeom>
                <a:avLst/>
                <a:gdLst>
                  <a:gd name="T0" fmla="*/ 0 w 125"/>
                  <a:gd name="T1" fmla="*/ 112 h 124"/>
                  <a:gd name="T2" fmla="*/ 112 w 125"/>
                  <a:gd name="T3" fmla="*/ 0 h 124"/>
                  <a:gd name="T4" fmla="*/ 125 w 125"/>
                  <a:gd name="T5" fmla="*/ 12 h 124"/>
                  <a:gd name="T6" fmla="*/ 12 w 125"/>
                  <a:gd name="T7" fmla="*/ 124 h 124"/>
                  <a:gd name="T8" fmla="*/ 0 w 125"/>
                  <a:gd name="T9" fmla="*/ 112 h 124"/>
                </a:gdLst>
                <a:ahLst/>
                <a:cxnLst>
                  <a:cxn ang="0">
                    <a:pos x="T0" y="T1"/>
                  </a:cxn>
                  <a:cxn ang="0">
                    <a:pos x="T2" y="T3"/>
                  </a:cxn>
                  <a:cxn ang="0">
                    <a:pos x="T4" y="T5"/>
                  </a:cxn>
                  <a:cxn ang="0">
                    <a:pos x="T6" y="T7"/>
                  </a:cxn>
                  <a:cxn ang="0">
                    <a:pos x="T8" y="T9"/>
                  </a:cxn>
                </a:cxnLst>
                <a:rect l="0" t="0" r="r" b="b"/>
                <a:pathLst>
                  <a:path w="125" h="124">
                    <a:moveTo>
                      <a:pt x="0" y="112"/>
                    </a:moveTo>
                    <a:lnTo>
                      <a:pt x="112" y="0"/>
                    </a:lnTo>
                    <a:lnTo>
                      <a:pt x="125"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13" name="Freeform 71">
                <a:extLst>
                  <a:ext uri="{FF2B5EF4-FFF2-40B4-BE49-F238E27FC236}">
                    <a16:creationId xmlns:a16="http://schemas.microsoft.com/office/drawing/2014/main" id="{7ED3D787-D1C8-495D-A138-44FF767CF74B}"/>
                  </a:ext>
                </a:extLst>
              </p:cNvPr>
              <p:cNvSpPr>
                <a:spLocks/>
              </p:cNvSpPr>
              <p:nvPr/>
            </p:nvSpPr>
            <p:spPr bwMode="auto">
              <a:xfrm>
                <a:off x="442913" y="773113"/>
                <a:ext cx="198438" cy="196850"/>
              </a:xfrm>
              <a:custGeom>
                <a:avLst/>
                <a:gdLst>
                  <a:gd name="T0" fmla="*/ 12 w 125"/>
                  <a:gd name="T1" fmla="*/ 0 h 124"/>
                  <a:gd name="T2" fmla="*/ 125 w 125"/>
                  <a:gd name="T3" fmla="*/ 112 h 124"/>
                  <a:gd name="T4" fmla="*/ 112 w 125"/>
                  <a:gd name="T5" fmla="*/ 124 h 124"/>
                  <a:gd name="T6" fmla="*/ 0 w 125"/>
                  <a:gd name="T7" fmla="*/ 12 h 124"/>
                  <a:gd name="T8" fmla="*/ 12 w 125"/>
                  <a:gd name="T9" fmla="*/ 0 h 124"/>
                </a:gdLst>
                <a:ahLst/>
                <a:cxnLst>
                  <a:cxn ang="0">
                    <a:pos x="T0" y="T1"/>
                  </a:cxn>
                  <a:cxn ang="0">
                    <a:pos x="T2" y="T3"/>
                  </a:cxn>
                  <a:cxn ang="0">
                    <a:pos x="T4" y="T5"/>
                  </a:cxn>
                  <a:cxn ang="0">
                    <a:pos x="T6" y="T7"/>
                  </a:cxn>
                  <a:cxn ang="0">
                    <a:pos x="T8" y="T9"/>
                  </a:cxn>
                </a:cxnLst>
                <a:rect l="0" t="0" r="r" b="b"/>
                <a:pathLst>
                  <a:path w="125" h="124">
                    <a:moveTo>
                      <a:pt x="12" y="0"/>
                    </a:moveTo>
                    <a:lnTo>
                      <a:pt x="125" y="112"/>
                    </a:lnTo>
                    <a:lnTo>
                      <a:pt x="112"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14" name="Rectangle 72">
                <a:extLst>
                  <a:ext uri="{FF2B5EF4-FFF2-40B4-BE49-F238E27FC236}">
                    <a16:creationId xmlns:a16="http://schemas.microsoft.com/office/drawing/2014/main" id="{473292BC-CB81-41C1-BC70-0EC5BE21D66E}"/>
                  </a:ext>
                </a:extLst>
              </p:cNvPr>
              <p:cNvSpPr>
                <a:spLocks noChangeArrowheads="1"/>
              </p:cNvSpPr>
              <p:nvPr/>
            </p:nvSpPr>
            <p:spPr bwMode="auto">
              <a:xfrm>
                <a:off x="1504950" y="755650"/>
                <a:ext cx="822325"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15" name="Rectangle 73">
                <a:extLst>
                  <a:ext uri="{FF2B5EF4-FFF2-40B4-BE49-F238E27FC236}">
                    <a16:creationId xmlns:a16="http://schemas.microsoft.com/office/drawing/2014/main" id="{C94B8106-CB59-460A-80DE-117187BF3D9D}"/>
                  </a:ext>
                </a:extLst>
              </p:cNvPr>
              <p:cNvSpPr>
                <a:spLocks noChangeArrowheads="1"/>
              </p:cNvSpPr>
              <p:nvPr/>
            </p:nvSpPr>
            <p:spPr bwMode="auto">
              <a:xfrm>
                <a:off x="1504950" y="950913"/>
                <a:ext cx="822325"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16" name="Rectangle 74">
                <a:extLst>
                  <a:ext uri="{FF2B5EF4-FFF2-40B4-BE49-F238E27FC236}">
                    <a16:creationId xmlns:a16="http://schemas.microsoft.com/office/drawing/2014/main" id="{31BAA94F-01B3-4E12-BB35-137613BC1230}"/>
                  </a:ext>
                </a:extLst>
              </p:cNvPr>
              <p:cNvSpPr>
                <a:spLocks noChangeArrowheads="1"/>
              </p:cNvSpPr>
              <p:nvPr/>
            </p:nvSpPr>
            <p:spPr bwMode="auto">
              <a:xfrm>
                <a:off x="2292350" y="755650"/>
                <a:ext cx="38100"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17" name="Freeform 75">
                <a:extLst>
                  <a:ext uri="{FF2B5EF4-FFF2-40B4-BE49-F238E27FC236}">
                    <a16:creationId xmlns:a16="http://schemas.microsoft.com/office/drawing/2014/main" id="{F98DC454-C329-41D9-BB68-FB92C3C9F87D}"/>
                  </a:ext>
                </a:extLst>
              </p:cNvPr>
              <p:cNvSpPr>
                <a:spLocks/>
              </p:cNvSpPr>
              <p:nvPr/>
            </p:nvSpPr>
            <p:spPr bwMode="auto">
              <a:xfrm>
                <a:off x="2116138" y="773113"/>
                <a:ext cx="198438" cy="196850"/>
              </a:xfrm>
              <a:custGeom>
                <a:avLst/>
                <a:gdLst>
                  <a:gd name="T0" fmla="*/ 0 w 125"/>
                  <a:gd name="T1" fmla="*/ 112 h 124"/>
                  <a:gd name="T2" fmla="*/ 113 w 125"/>
                  <a:gd name="T3" fmla="*/ 0 h 124"/>
                  <a:gd name="T4" fmla="*/ 125 w 125"/>
                  <a:gd name="T5" fmla="*/ 12 h 124"/>
                  <a:gd name="T6" fmla="*/ 10 w 125"/>
                  <a:gd name="T7" fmla="*/ 124 h 124"/>
                  <a:gd name="T8" fmla="*/ 0 w 125"/>
                  <a:gd name="T9" fmla="*/ 112 h 124"/>
                </a:gdLst>
                <a:ahLst/>
                <a:cxnLst>
                  <a:cxn ang="0">
                    <a:pos x="T0" y="T1"/>
                  </a:cxn>
                  <a:cxn ang="0">
                    <a:pos x="T2" y="T3"/>
                  </a:cxn>
                  <a:cxn ang="0">
                    <a:pos x="T4" y="T5"/>
                  </a:cxn>
                  <a:cxn ang="0">
                    <a:pos x="T6" y="T7"/>
                  </a:cxn>
                  <a:cxn ang="0">
                    <a:pos x="T8" y="T9"/>
                  </a:cxn>
                </a:cxnLst>
                <a:rect l="0" t="0" r="r" b="b"/>
                <a:pathLst>
                  <a:path w="125" h="124">
                    <a:moveTo>
                      <a:pt x="0" y="112"/>
                    </a:moveTo>
                    <a:lnTo>
                      <a:pt x="113" y="0"/>
                    </a:lnTo>
                    <a:lnTo>
                      <a:pt x="125" y="12"/>
                    </a:lnTo>
                    <a:lnTo>
                      <a:pt x="10"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18" name="Freeform 76">
                <a:extLst>
                  <a:ext uri="{FF2B5EF4-FFF2-40B4-BE49-F238E27FC236}">
                    <a16:creationId xmlns:a16="http://schemas.microsoft.com/office/drawing/2014/main" id="{8A95C3CC-E501-4CA6-91BC-C7C2C926250A}"/>
                  </a:ext>
                </a:extLst>
              </p:cNvPr>
              <p:cNvSpPr>
                <a:spLocks/>
              </p:cNvSpPr>
              <p:nvPr/>
            </p:nvSpPr>
            <p:spPr bwMode="auto">
              <a:xfrm>
                <a:off x="2116138" y="773113"/>
                <a:ext cx="198438" cy="196850"/>
              </a:xfrm>
              <a:custGeom>
                <a:avLst/>
                <a:gdLst>
                  <a:gd name="T0" fmla="*/ 10 w 125"/>
                  <a:gd name="T1" fmla="*/ 0 h 124"/>
                  <a:gd name="T2" fmla="*/ 125 w 125"/>
                  <a:gd name="T3" fmla="*/ 112 h 124"/>
                  <a:gd name="T4" fmla="*/ 113 w 125"/>
                  <a:gd name="T5" fmla="*/ 124 h 124"/>
                  <a:gd name="T6" fmla="*/ 0 w 125"/>
                  <a:gd name="T7" fmla="*/ 12 h 124"/>
                  <a:gd name="T8" fmla="*/ 10 w 125"/>
                  <a:gd name="T9" fmla="*/ 0 h 124"/>
                </a:gdLst>
                <a:ahLst/>
                <a:cxnLst>
                  <a:cxn ang="0">
                    <a:pos x="T0" y="T1"/>
                  </a:cxn>
                  <a:cxn ang="0">
                    <a:pos x="T2" y="T3"/>
                  </a:cxn>
                  <a:cxn ang="0">
                    <a:pos x="T4" y="T5"/>
                  </a:cxn>
                  <a:cxn ang="0">
                    <a:pos x="T6" y="T7"/>
                  </a:cxn>
                  <a:cxn ang="0">
                    <a:pos x="T8" y="T9"/>
                  </a:cxn>
                </a:cxnLst>
                <a:rect l="0" t="0" r="r" b="b"/>
                <a:pathLst>
                  <a:path w="125" h="124">
                    <a:moveTo>
                      <a:pt x="10" y="0"/>
                    </a:moveTo>
                    <a:lnTo>
                      <a:pt x="125" y="112"/>
                    </a:lnTo>
                    <a:lnTo>
                      <a:pt x="113" y="124"/>
                    </a:lnTo>
                    <a:lnTo>
                      <a:pt x="0" y="12"/>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19" name="Rectangle 77">
                <a:extLst>
                  <a:ext uri="{FF2B5EF4-FFF2-40B4-BE49-F238E27FC236}">
                    <a16:creationId xmlns:a16="http://schemas.microsoft.com/office/drawing/2014/main" id="{3B1BF837-6632-475F-BDF3-50830F0D8CD6}"/>
                  </a:ext>
                </a:extLst>
              </p:cNvPr>
              <p:cNvSpPr>
                <a:spLocks noChangeArrowheads="1"/>
              </p:cNvSpPr>
              <p:nvPr/>
            </p:nvSpPr>
            <p:spPr bwMode="auto">
              <a:xfrm>
                <a:off x="2100263" y="755650"/>
                <a:ext cx="41275"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20" name="Freeform 78">
                <a:extLst>
                  <a:ext uri="{FF2B5EF4-FFF2-40B4-BE49-F238E27FC236}">
                    <a16:creationId xmlns:a16="http://schemas.microsoft.com/office/drawing/2014/main" id="{4394731D-D589-437F-B616-CAE18D9096CB}"/>
                  </a:ext>
                </a:extLst>
              </p:cNvPr>
              <p:cNvSpPr>
                <a:spLocks/>
              </p:cNvSpPr>
              <p:nvPr/>
            </p:nvSpPr>
            <p:spPr bwMode="auto">
              <a:xfrm>
                <a:off x="1925638" y="773113"/>
                <a:ext cx="200025" cy="196850"/>
              </a:xfrm>
              <a:custGeom>
                <a:avLst/>
                <a:gdLst>
                  <a:gd name="T0" fmla="*/ 0 w 126"/>
                  <a:gd name="T1" fmla="*/ 112 h 124"/>
                  <a:gd name="T2" fmla="*/ 114 w 126"/>
                  <a:gd name="T3" fmla="*/ 0 h 124"/>
                  <a:gd name="T4" fmla="*/ 126 w 126"/>
                  <a:gd name="T5" fmla="*/ 12 h 124"/>
                  <a:gd name="T6" fmla="*/ 12 w 126"/>
                  <a:gd name="T7" fmla="*/ 124 h 124"/>
                  <a:gd name="T8" fmla="*/ 0 w 126"/>
                  <a:gd name="T9" fmla="*/ 112 h 124"/>
                </a:gdLst>
                <a:ahLst/>
                <a:cxnLst>
                  <a:cxn ang="0">
                    <a:pos x="T0" y="T1"/>
                  </a:cxn>
                  <a:cxn ang="0">
                    <a:pos x="T2" y="T3"/>
                  </a:cxn>
                  <a:cxn ang="0">
                    <a:pos x="T4" y="T5"/>
                  </a:cxn>
                  <a:cxn ang="0">
                    <a:pos x="T6" y="T7"/>
                  </a:cxn>
                  <a:cxn ang="0">
                    <a:pos x="T8" y="T9"/>
                  </a:cxn>
                </a:cxnLst>
                <a:rect l="0" t="0" r="r" b="b"/>
                <a:pathLst>
                  <a:path w="126" h="124">
                    <a:moveTo>
                      <a:pt x="0" y="112"/>
                    </a:moveTo>
                    <a:lnTo>
                      <a:pt x="114" y="0"/>
                    </a:lnTo>
                    <a:lnTo>
                      <a:pt x="126"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21" name="Freeform 79">
                <a:extLst>
                  <a:ext uri="{FF2B5EF4-FFF2-40B4-BE49-F238E27FC236}">
                    <a16:creationId xmlns:a16="http://schemas.microsoft.com/office/drawing/2014/main" id="{68454A81-1CFD-4EF2-B52B-B8C8ACFD2015}"/>
                  </a:ext>
                </a:extLst>
              </p:cNvPr>
              <p:cNvSpPr>
                <a:spLocks/>
              </p:cNvSpPr>
              <p:nvPr/>
            </p:nvSpPr>
            <p:spPr bwMode="auto">
              <a:xfrm>
                <a:off x="1925638" y="773113"/>
                <a:ext cx="200025" cy="196850"/>
              </a:xfrm>
              <a:custGeom>
                <a:avLst/>
                <a:gdLst>
                  <a:gd name="T0" fmla="*/ 12 w 126"/>
                  <a:gd name="T1" fmla="*/ 0 h 124"/>
                  <a:gd name="T2" fmla="*/ 126 w 126"/>
                  <a:gd name="T3" fmla="*/ 112 h 124"/>
                  <a:gd name="T4" fmla="*/ 114 w 126"/>
                  <a:gd name="T5" fmla="*/ 124 h 124"/>
                  <a:gd name="T6" fmla="*/ 0 w 126"/>
                  <a:gd name="T7" fmla="*/ 12 h 124"/>
                  <a:gd name="T8" fmla="*/ 12 w 126"/>
                  <a:gd name="T9" fmla="*/ 0 h 124"/>
                </a:gdLst>
                <a:ahLst/>
                <a:cxnLst>
                  <a:cxn ang="0">
                    <a:pos x="T0" y="T1"/>
                  </a:cxn>
                  <a:cxn ang="0">
                    <a:pos x="T2" y="T3"/>
                  </a:cxn>
                  <a:cxn ang="0">
                    <a:pos x="T4" y="T5"/>
                  </a:cxn>
                  <a:cxn ang="0">
                    <a:pos x="T6" y="T7"/>
                  </a:cxn>
                  <a:cxn ang="0">
                    <a:pos x="T8" y="T9"/>
                  </a:cxn>
                </a:cxnLst>
                <a:rect l="0" t="0" r="r" b="b"/>
                <a:pathLst>
                  <a:path w="126" h="124">
                    <a:moveTo>
                      <a:pt x="12" y="0"/>
                    </a:moveTo>
                    <a:lnTo>
                      <a:pt x="126" y="112"/>
                    </a:lnTo>
                    <a:lnTo>
                      <a:pt x="114"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22" name="Rectangle 80">
                <a:extLst>
                  <a:ext uri="{FF2B5EF4-FFF2-40B4-BE49-F238E27FC236}">
                    <a16:creationId xmlns:a16="http://schemas.microsoft.com/office/drawing/2014/main" id="{48648EA1-ABBD-4D5B-93F3-05624BAB923C}"/>
                  </a:ext>
                </a:extLst>
              </p:cNvPr>
              <p:cNvSpPr>
                <a:spLocks noChangeArrowheads="1"/>
              </p:cNvSpPr>
              <p:nvPr/>
            </p:nvSpPr>
            <p:spPr bwMode="auto">
              <a:xfrm>
                <a:off x="1912938" y="755650"/>
                <a:ext cx="41275"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23" name="Freeform 81">
                <a:extLst>
                  <a:ext uri="{FF2B5EF4-FFF2-40B4-BE49-F238E27FC236}">
                    <a16:creationId xmlns:a16="http://schemas.microsoft.com/office/drawing/2014/main" id="{85109FE4-59B0-4D4E-AD39-07FBB06F8960}"/>
                  </a:ext>
                </a:extLst>
              </p:cNvPr>
              <p:cNvSpPr>
                <a:spLocks/>
              </p:cNvSpPr>
              <p:nvPr/>
            </p:nvSpPr>
            <p:spPr bwMode="auto">
              <a:xfrm>
                <a:off x="1736725" y="773113"/>
                <a:ext cx="198438" cy="196850"/>
              </a:xfrm>
              <a:custGeom>
                <a:avLst/>
                <a:gdLst>
                  <a:gd name="T0" fmla="*/ 0 w 125"/>
                  <a:gd name="T1" fmla="*/ 112 h 124"/>
                  <a:gd name="T2" fmla="*/ 113 w 125"/>
                  <a:gd name="T3" fmla="*/ 0 h 124"/>
                  <a:gd name="T4" fmla="*/ 125 w 125"/>
                  <a:gd name="T5" fmla="*/ 12 h 124"/>
                  <a:gd name="T6" fmla="*/ 12 w 125"/>
                  <a:gd name="T7" fmla="*/ 124 h 124"/>
                  <a:gd name="T8" fmla="*/ 0 w 125"/>
                  <a:gd name="T9" fmla="*/ 112 h 124"/>
                </a:gdLst>
                <a:ahLst/>
                <a:cxnLst>
                  <a:cxn ang="0">
                    <a:pos x="T0" y="T1"/>
                  </a:cxn>
                  <a:cxn ang="0">
                    <a:pos x="T2" y="T3"/>
                  </a:cxn>
                  <a:cxn ang="0">
                    <a:pos x="T4" y="T5"/>
                  </a:cxn>
                  <a:cxn ang="0">
                    <a:pos x="T6" y="T7"/>
                  </a:cxn>
                  <a:cxn ang="0">
                    <a:pos x="T8" y="T9"/>
                  </a:cxn>
                </a:cxnLst>
                <a:rect l="0" t="0" r="r" b="b"/>
                <a:pathLst>
                  <a:path w="125" h="124">
                    <a:moveTo>
                      <a:pt x="0" y="112"/>
                    </a:moveTo>
                    <a:lnTo>
                      <a:pt x="113" y="0"/>
                    </a:lnTo>
                    <a:lnTo>
                      <a:pt x="125"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24" name="Freeform 82">
                <a:extLst>
                  <a:ext uri="{FF2B5EF4-FFF2-40B4-BE49-F238E27FC236}">
                    <a16:creationId xmlns:a16="http://schemas.microsoft.com/office/drawing/2014/main" id="{CD193E21-CA8A-422C-971C-0AD65642D5AF}"/>
                  </a:ext>
                </a:extLst>
              </p:cNvPr>
              <p:cNvSpPr>
                <a:spLocks/>
              </p:cNvSpPr>
              <p:nvPr/>
            </p:nvSpPr>
            <p:spPr bwMode="auto">
              <a:xfrm>
                <a:off x="1736725" y="773113"/>
                <a:ext cx="198438" cy="196850"/>
              </a:xfrm>
              <a:custGeom>
                <a:avLst/>
                <a:gdLst>
                  <a:gd name="T0" fmla="*/ 12 w 125"/>
                  <a:gd name="T1" fmla="*/ 0 h 124"/>
                  <a:gd name="T2" fmla="*/ 125 w 125"/>
                  <a:gd name="T3" fmla="*/ 112 h 124"/>
                  <a:gd name="T4" fmla="*/ 113 w 125"/>
                  <a:gd name="T5" fmla="*/ 124 h 124"/>
                  <a:gd name="T6" fmla="*/ 0 w 125"/>
                  <a:gd name="T7" fmla="*/ 12 h 124"/>
                  <a:gd name="T8" fmla="*/ 12 w 125"/>
                  <a:gd name="T9" fmla="*/ 0 h 124"/>
                </a:gdLst>
                <a:ahLst/>
                <a:cxnLst>
                  <a:cxn ang="0">
                    <a:pos x="T0" y="T1"/>
                  </a:cxn>
                  <a:cxn ang="0">
                    <a:pos x="T2" y="T3"/>
                  </a:cxn>
                  <a:cxn ang="0">
                    <a:pos x="T4" y="T5"/>
                  </a:cxn>
                  <a:cxn ang="0">
                    <a:pos x="T6" y="T7"/>
                  </a:cxn>
                  <a:cxn ang="0">
                    <a:pos x="T8" y="T9"/>
                  </a:cxn>
                </a:cxnLst>
                <a:rect l="0" t="0" r="r" b="b"/>
                <a:pathLst>
                  <a:path w="125" h="124">
                    <a:moveTo>
                      <a:pt x="12" y="0"/>
                    </a:moveTo>
                    <a:lnTo>
                      <a:pt x="125" y="112"/>
                    </a:lnTo>
                    <a:lnTo>
                      <a:pt x="113"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25" name="Rectangle 83">
                <a:extLst>
                  <a:ext uri="{FF2B5EF4-FFF2-40B4-BE49-F238E27FC236}">
                    <a16:creationId xmlns:a16="http://schemas.microsoft.com/office/drawing/2014/main" id="{1AA31CA4-46C3-4A11-8D64-30C7459352AB}"/>
                  </a:ext>
                </a:extLst>
              </p:cNvPr>
              <p:cNvSpPr>
                <a:spLocks noChangeArrowheads="1"/>
              </p:cNvSpPr>
              <p:nvPr/>
            </p:nvSpPr>
            <p:spPr bwMode="auto">
              <a:xfrm>
                <a:off x="1724025" y="755650"/>
                <a:ext cx="38100"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26" name="Freeform 84">
                <a:extLst>
                  <a:ext uri="{FF2B5EF4-FFF2-40B4-BE49-F238E27FC236}">
                    <a16:creationId xmlns:a16="http://schemas.microsoft.com/office/drawing/2014/main" id="{A13092E1-6600-4EFF-B4AE-9CCBECAD0042}"/>
                  </a:ext>
                </a:extLst>
              </p:cNvPr>
              <p:cNvSpPr>
                <a:spLocks/>
              </p:cNvSpPr>
              <p:nvPr/>
            </p:nvSpPr>
            <p:spPr bwMode="auto">
              <a:xfrm>
                <a:off x="1549400" y="773113"/>
                <a:ext cx="196850" cy="196850"/>
              </a:xfrm>
              <a:custGeom>
                <a:avLst/>
                <a:gdLst>
                  <a:gd name="T0" fmla="*/ 0 w 124"/>
                  <a:gd name="T1" fmla="*/ 112 h 124"/>
                  <a:gd name="T2" fmla="*/ 112 w 124"/>
                  <a:gd name="T3" fmla="*/ 0 h 124"/>
                  <a:gd name="T4" fmla="*/ 124 w 124"/>
                  <a:gd name="T5" fmla="*/ 12 h 124"/>
                  <a:gd name="T6" fmla="*/ 12 w 124"/>
                  <a:gd name="T7" fmla="*/ 124 h 124"/>
                  <a:gd name="T8" fmla="*/ 0 w 124"/>
                  <a:gd name="T9" fmla="*/ 112 h 124"/>
                </a:gdLst>
                <a:ahLst/>
                <a:cxnLst>
                  <a:cxn ang="0">
                    <a:pos x="T0" y="T1"/>
                  </a:cxn>
                  <a:cxn ang="0">
                    <a:pos x="T2" y="T3"/>
                  </a:cxn>
                  <a:cxn ang="0">
                    <a:pos x="T4" y="T5"/>
                  </a:cxn>
                  <a:cxn ang="0">
                    <a:pos x="T6" y="T7"/>
                  </a:cxn>
                  <a:cxn ang="0">
                    <a:pos x="T8" y="T9"/>
                  </a:cxn>
                </a:cxnLst>
                <a:rect l="0" t="0" r="r" b="b"/>
                <a:pathLst>
                  <a:path w="124" h="124">
                    <a:moveTo>
                      <a:pt x="0" y="112"/>
                    </a:moveTo>
                    <a:lnTo>
                      <a:pt x="112" y="0"/>
                    </a:lnTo>
                    <a:lnTo>
                      <a:pt x="124"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27" name="Freeform 85">
                <a:extLst>
                  <a:ext uri="{FF2B5EF4-FFF2-40B4-BE49-F238E27FC236}">
                    <a16:creationId xmlns:a16="http://schemas.microsoft.com/office/drawing/2014/main" id="{604EFDF3-6643-4F83-9CA1-F588F56D4BD2}"/>
                  </a:ext>
                </a:extLst>
              </p:cNvPr>
              <p:cNvSpPr>
                <a:spLocks/>
              </p:cNvSpPr>
              <p:nvPr/>
            </p:nvSpPr>
            <p:spPr bwMode="auto">
              <a:xfrm>
                <a:off x="1549400" y="773113"/>
                <a:ext cx="196850" cy="196850"/>
              </a:xfrm>
              <a:custGeom>
                <a:avLst/>
                <a:gdLst>
                  <a:gd name="T0" fmla="*/ 12 w 124"/>
                  <a:gd name="T1" fmla="*/ 0 h 124"/>
                  <a:gd name="T2" fmla="*/ 124 w 124"/>
                  <a:gd name="T3" fmla="*/ 112 h 124"/>
                  <a:gd name="T4" fmla="*/ 112 w 124"/>
                  <a:gd name="T5" fmla="*/ 124 h 124"/>
                  <a:gd name="T6" fmla="*/ 0 w 124"/>
                  <a:gd name="T7" fmla="*/ 12 h 124"/>
                  <a:gd name="T8" fmla="*/ 12 w 124"/>
                  <a:gd name="T9" fmla="*/ 0 h 124"/>
                </a:gdLst>
                <a:ahLst/>
                <a:cxnLst>
                  <a:cxn ang="0">
                    <a:pos x="T0" y="T1"/>
                  </a:cxn>
                  <a:cxn ang="0">
                    <a:pos x="T2" y="T3"/>
                  </a:cxn>
                  <a:cxn ang="0">
                    <a:pos x="T4" y="T5"/>
                  </a:cxn>
                  <a:cxn ang="0">
                    <a:pos x="T6" y="T7"/>
                  </a:cxn>
                  <a:cxn ang="0">
                    <a:pos x="T8" y="T9"/>
                  </a:cxn>
                </a:cxnLst>
                <a:rect l="0" t="0" r="r" b="b"/>
                <a:pathLst>
                  <a:path w="124" h="124">
                    <a:moveTo>
                      <a:pt x="12" y="0"/>
                    </a:moveTo>
                    <a:lnTo>
                      <a:pt x="124" y="112"/>
                    </a:lnTo>
                    <a:lnTo>
                      <a:pt x="112"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28" name="Rectangle 86">
                <a:extLst>
                  <a:ext uri="{FF2B5EF4-FFF2-40B4-BE49-F238E27FC236}">
                    <a16:creationId xmlns:a16="http://schemas.microsoft.com/office/drawing/2014/main" id="{D9EFC523-6332-4469-A40F-AE70AB6A5653}"/>
                  </a:ext>
                </a:extLst>
              </p:cNvPr>
              <p:cNvSpPr>
                <a:spLocks noChangeArrowheads="1"/>
              </p:cNvSpPr>
              <p:nvPr/>
            </p:nvSpPr>
            <p:spPr bwMode="auto">
              <a:xfrm>
                <a:off x="2266950" y="755650"/>
                <a:ext cx="825500"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29" name="Freeform 87">
                <a:extLst>
                  <a:ext uri="{FF2B5EF4-FFF2-40B4-BE49-F238E27FC236}">
                    <a16:creationId xmlns:a16="http://schemas.microsoft.com/office/drawing/2014/main" id="{E2841F4A-FB43-4CA0-A3FE-DB03F0BF8204}"/>
                  </a:ext>
                </a:extLst>
              </p:cNvPr>
              <p:cNvSpPr>
                <a:spLocks/>
              </p:cNvSpPr>
              <p:nvPr/>
            </p:nvSpPr>
            <p:spPr bwMode="auto">
              <a:xfrm>
                <a:off x="2266950" y="950913"/>
                <a:ext cx="1379538" cy="44450"/>
              </a:xfrm>
              <a:custGeom>
                <a:avLst/>
                <a:gdLst>
                  <a:gd name="T0" fmla="*/ 869 w 869"/>
                  <a:gd name="T1" fmla="*/ 0 h 28"/>
                  <a:gd name="T2" fmla="*/ 869 w 869"/>
                  <a:gd name="T3" fmla="*/ 28 h 28"/>
                  <a:gd name="T4" fmla="*/ 0 w 869"/>
                  <a:gd name="T5" fmla="*/ 28 h 28"/>
                  <a:gd name="T6" fmla="*/ 0 w 869"/>
                  <a:gd name="T7" fmla="*/ 0 h 28"/>
                  <a:gd name="T8" fmla="*/ 777 w 869"/>
                  <a:gd name="T9" fmla="*/ 0 h 28"/>
                  <a:gd name="T10" fmla="*/ 869 w 869"/>
                  <a:gd name="T11" fmla="*/ 0 h 28"/>
                </a:gdLst>
                <a:ahLst/>
                <a:cxnLst>
                  <a:cxn ang="0">
                    <a:pos x="T0" y="T1"/>
                  </a:cxn>
                  <a:cxn ang="0">
                    <a:pos x="T2" y="T3"/>
                  </a:cxn>
                  <a:cxn ang="0">
                    <a:pos x="T4" y="T5"/>
                  </a:cxn>
                  <a:cxn ang="0">
                    <a:pos x="T6" y="T7"/>
                  </a:cxn>
                  <a:cxn ang="0">
                    <a:pos x="T8" y="T9"/>
                  </a:cxn>
                  <a:cxn ang="0">
                    <a:pos x="T10" y="T11"/>
                  </a:cxn>
                </a:cxnLst>
                <a:rect l="0" t="0" r="r" b="b"/>
                <a:pathLst>
                  <a:path w="869" h="28">
                    <a:moveTo>
                      <a:pt x="869" y="0"/>
                    </a:moveTo>
                    <a:lnTo>
                      <a:pt x="869" y="28"/>
                    </a:lnTo>
                    <a:lnTo>
                      <a:pt x="0" y="28"/>
                    </a:lnTo>
                    <a:lnTo>
                      <a:pt x="0" y="0"/>
                    </a:lnTo>
                    <a:lnTo>
                      <a:pt x="777" y="0"/>
                    </a:lnTo>
                    <a:lnTo>
                      <a:pt x="86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30" name="Freeform 88">
                <a:extLst>
                  <a:ext uri="{FF2B5EF4-FFF2-40B4-BE49-F238E27FC236}">
                    <a16:creationId xmlns:a16="http://schemas.microsoft.com/office/drawing/2014/main" id="{5ADDB0BC-57EF-4298-8DB6-351A9AEDA308}"/>
                  </a:ext>
                </a:extLst>
              </p:cNvPr>
              <p:cNvSpPr>
                <a:spLocks/>
              </p:cNvSpPr>
              <p:nvPr/>
            </p:nvSpPr>
            <p:spPr bwMode="auto">
              <a:xfrm>
                <a:off x="2266950" y="950913"/>
                <a:ext cx="1379538" cy="44450"/>
              </a:xfrm>
              <a:custGeom>
                <a:avLst/>
                <a:gdLst>
                  <a:gd name="T0" fmla="*/ 869 w 869"/>
                  <a:gd name="T1" fmla="*/ 0 h 28"/>
                  <a:gd name="T2" fmla="*/ 869 w 869"/>
                  <a:gd name="T3" fmla="*/ 28 h 28"/>
                  <a:gd name="T4" fmla="*/ 0 w 869"/>
                  <a:gd name="T5" fmla="*/ 28 h 28"/>
                  <a:gd name="T6" fmla="*/ 0 w 869"/>
                  <a:gd name="T7" fmla="*/ 0 h 28"/>
                  <a:gd name="T8" fmla="*/ 777 w 869"/>
                  <a:gd name="T9" fmla="*/ 0 h 28"/>
                </a:gdLst>
                <a:ahLst/>
                <a:cxnLst>
                  <a:cxn ang="0">
                    <a:pos x="T0" y="T1"/>
                  </a:cxn>
                  <a:cxn ang="0">
                    <a:pos x="T2" y="T3"/>
                  </a:cxn>
                  <a:cxn ang="0">
                    <a:pos x="T4" y="T5"/>
                  </a:cxn>
                  <a:cxn ang="0">
                    <a:pos x="T6" y="T7"/>
                  </a:cxn>
                  <a:cxn ang="0">
                    <a:pos x="T8" y="T9"/>
                  </a:cxn>
                </a:cxnLst>
                <a:rect l="0" t="0" r="r" b="b"/>
                <a:pathLst>
                  <a:path w="869" h="28">
                    <a:moveTo>
                      <a:pt x="869" y="0"/>
                    </a:moveTo>
                    <a:lnTo>
                      <a:pt x="869" y="28"/>
                    </a:lnTo>
                    <a:lnTo>
                      <a:pt x="0" y="28"/>
                    </a:lnTo>
                    <a:lnTo>
                      <a:pt x="0" y="0"/>
                    </a:lnTo>
                    <a:lnTo>
                      <a:pt x="777"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31" name="Rectangle 89">
                <a:extLst>
                  <a:ext uri="{FF2B5EF4-FFF2-40B4-BE49-F238E27FC236}">
                    <a16:creationId xmlns:a16="http://schemas.microsoft.com/office/drawing/2014/main" id="{11F4A208-51BF-417C-9784-CEFAF5509D87}"/>
                  </a:ext>
                </a:extLst>
              </p:cNvPr>
              <p:cNvSpPr>
                <a:spLocks noChangeArrowheads="1"/>
              </p:cNvSpPr>
              <p:nvPr/>
            </p:nvSpPr>
            <p:spPr bwMode="auto">
              <a:xfrm>
                <a:off x="3054350" y="755650"/>
                <a:ext cx="41275"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32" name="Freeform 90">
                <a:extLst>
                  <a:ext uri="{FF2B5EF4-FFF2-40B4-BE49-F238E27FC236}">
                    <a16:creationId xmlns:a16="http://schemas.microsoft.com/office/drawing/2014/main" id="{FD13803C-A04D-49EC-911D-2E2F75416D89}"/>
                  </a:ext>
                </a:extLst>
              </p:cNvPr>
              <p:cNvSpPr>
                <a:spLocks/>
              </p:cNvSpPr>
              <p:nvPr/>
            </p:nvSpPr>
            <p:spPr bwMode="auto">
              <a:xfrm>
                <a:off x="2878138" y="773113"/>
                <a:ext cx="198438" cy="196850"/>
              </a:xfrm>
              <a:custGeom>
                <a:avLst/>
                <a:gdLst>
                  <a:gd name="T0" fmla="*/ 0 w 125"/>
                  <a:gd name="T1" fmla="*/ 112 h 124"/>
                  <a:gd name="T2" fmla="*/ 113 w 125"/>
                  <a:gd name="T3" fmla="*/ 0 h 124"/>
                  <a:gd name="T4" fmla="*/ 125 w 125"/>
                  <a:gd name="T5" fmla="*/ 12 h 124"/>
                  <a:gd name="T6" fmla="*/ 12 w 125"/>
                  <a:gd name="T7" fmla="*/ 124 h 124"/>
                  <a:gd name="T8" fmla="*/ 0 w 125"/>
                  <a:gd name="T9" fmla="*/ 112 h 124"/>
                </a:gdLst>
                <a:ahLst/>
                <a:cxnLst>
                  <a:cxn ang="0">
                    <a:pos x="T0" y="T1"/>
                  </a:cxn>
                  <a:cxn ang="0">
                    <a:pos x="T2" y="T3"/>
                  </a:cxn>
                  <a:cxn ang="0">
                    <a:pos x="T4" y="T5"/>
                  </a:cxn>
                  <a:cxn ang="0">
                    <a:pos x="T6" y="T7"/>
                  </a:cxn>
                  <a:cxn ang="0">
                    <a:pos x="T8" y="T9"/>
                  </a:cxn>
                </a:cxnLst>
                <a:rect l="0" t="0" r="r" b="b"/>
                <a:pathLst>
                  <a:path w="125" h="124">
                    <a:moveTo>
                      <a:pt x="0" y="112"/>
                    </a:moveTo>
                    <a:lnTo>
                      <a:pt x="113" y="0"/>
                    </a:lnTo>
                    <a:lnTo>
                      <a:pt x="125"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33" name="Freeform 91">
                <a:extLst>
                  <a:ext uri="{FF2B5EF4-FFF2-40B4-BE49-F238E27FC236}">
                    <a16:creationId xmlns:a16="http://schemas.microsoft.com/office/drawing/2014/main" id="{D412C0D7-EF10-4D82-A230-8C75F5CAF714}"/>
                  </a:ext>
                </a:extLst>
              </p:cNvPr>
              <p:cNvSpPr>
                <a:spLocks/>
              </p:cNvSpPr>
              <p:nvPr/>
            </p:nvSpPr>
            <p:spPr bwMode="auto">
              <a:xfrm>
                <a:off x="2878138" y="773113"/>
                <a:ext cx="198438" cy="196850"/>
              </a:xfrm>
              <a:custGeom>
                <a:avLst/>
                <a:gdLst>
                  <a:gd name="T0" fmla="*/ 12 w 125"/>
                  <a:gd name="T1" fmla="*/ 0 h 124"/>
                  <a:gd name="T2" fmla="*/ 125 w 125"/>
                  <a:gd name="T3" fmla="*/ 112 h 124"/>
                  <a:gd name="T4" fmla="*/ 113 w 125"/>
                  <a:gd name="T5" fmla="*/ 124 h 124"/>
                  <a:gd name="T6" fmla="*/ 0 w 125"/>
                  <a:gd name="T7" fmla="*/ 12 h 124"/>
                  <a:gd name="T8" fmla="*/ 12 w 125"/>
                  <a:gd name="T9" fmla="*/ 0 h 124"/>
                </a:gdLst>
                <a:ahLst/>
                <a:cxnLst>
                  <a:cxn ang="0">
                    <a:pos x="T0" y="T1"/>
                  </a:cxn>
                  <a:cxn ang="0">
                    <a:pos x="T2" y="T3"/>
                  </a:cxn>
                  <a:cxn ang="0">
                    <a:pos x="T4" y="T5"/>
                  </a:cxn>
                  <a:cxn ang="0">
                    <a:pos x="T6" y="T7"/>
                  </a:cxn>
                  <a:cxn ang="0">
                    <a:pos x="T8" y="T9"/>
                  </a:cxn>
                </a:cxnLst>
                <a:rect l="0" t="0" r="r" b="b"/>
                <a:pathLst>
                  <a:path w="125" h="124">
                    <a:moveTo>
                      <a:pt x="12" y="0"/>
                    </a:moveTo>
                    <a:lnTo>
                      <a:pt x="125" y="112"/>
                    </a:lnTo>
                    <a:lnTo>
                      <a:pt x="113"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34" name="Rectangle 92">
                <a:extLst>
                  <a:ext uri="{FF2B5EF4-FFF2-40B4-BE49-F238E27FC236}">
                    <a16:creationId xmlns:a16="http://schemas.microsoft.com/office/drawing/2014/main" id="{847E5E56-A3C5-4311-9DA5-A55B061F5465}"/>
                  </a:ext>
                </a:extLst>
              </p:cNvPr>
              <p:cNvSpPr>
                <a:spLocks noChangeArrowheads="1"/>
              </p:cNvSpPr>
              <p:nvPr/>
            </p:nvSpPr>
            <p:spPr bwMode="auto">
              <a:xfrm>
                <a:off x="2865438" y="755650"/>
                <a:ext cx="38100"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35" name="Freeform 93">
                <a:extLst>
                  <a:ext uri="{FF2B5EF4-FFF2-40B4-BE49-F238E27FC236}">
                    <a16:creationId xmlns:a16="http://schemas.microsoft.com/office/drawing/2014/main" id="{06DAD7AF-F967-4317-993C-B1F555FF10E3}"/>
                  </a:ext>
                </a:extLst>
              </p:cNvPr>
              <p:cNvSpPr>
                <a:spLocks/>
              </p:cNvSpPr>
              <p:nvPr/>
            </p:nvSpPr>
            <p:spPr bwMode="auto">
              <a:xfrm>
                <a:off x="2690813" y="773113"/>
                <a:ext cx="196850" cy="196850"/>
              </a:xfrm>
              <a:custGeom>
                <a:avLst/>
                <a:gdLst>
                  <a:gd name="T0" fmla="*/ 0 w 124"/>
                  <a:gd name="T1" fmla="*/ 112 h 124"/>
                  <a:gd name="T2" fmla="*/ 112 w 124"/>
                  <a:gd name="T3" fmla="*/ 0 h 124"/>
                  <a:gd name="T4" fmla="*/ 124 w 124"/>
                  <a:gd name="T5" fmla="*/ 12 h 124"/>
                  <a:gd name="T6" fmla="*/ 10 w 124"/>
                  <a:gd name="T7" fmla="*/ 124 h 124"/>
                  <a:gd name="T8" fmla="*/ 0 w 124"/>
                  <a:gd name="T9" fmla="*/ 112 h 124"/>
                </a:gdLst>
                <a:ahLst/>
                <a:cxnLst>
                  <a:cxn ang="0">
                    <a:pos x="T0" y="T1"/>
                  </a:cxn>
                  <a:cxn ang="0">
                    <a:pos x="T2" y="T3"/>
                  </a:cxn>
                  <a:cxn ang="0">
                    <a:pos x="T4" y="T5"/>
                  </a:cxn>
                  <a:cxn ang="0">
                    <a:pos x="T6" y="T7"/>
                  </a:cxn>
                  <a:cxn ang="0">
                    <a:pos x="T8" y="T9"/>
                  </a:cxn>
                </a:cxnLst>
                <a:rect l="0" t="0" r="r" b="b"/>
                <a:pathLst>
                  <a:path w="124" h="124">
                    <a:moveTo>
                      <a:pt x="0" y="112"/>
                    </a:moveTo>
                    <a:lnTo>
                      <a:pt x="112" y="0"/>
                    </a:lnTo>
                    <a:lnTo>
                      <a:pt x="124" y="12"/>
                    </a:lnTo>
                    <a:lnTo>
                      <a:pt x="10"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36" name="Freeform 94">
                <a:extLst>
                  <a:ext uri="{FF2B5EF4-FFF2-40B4-BE49-F238E27FC236}">
                    <a16:creationId xmlns:a16="http://schemas.microsoft.com/office/drawing/2014/main" id="{54A25C79-A102-4379-B78C-0056A18CCE85}"/>
                  </a:ext>
                </a:extLst>
              </p:cNvPr>
              <p:cNvSpPr>
                <a:spLocks/>
              </p:cNvSpPr>
              <p:nvPr/>
            </p:nvSpPr>
            <p:spPr bwMode="auto">
              <a:xfrm>
                <a:off x="2690813" y="773113"/>
                <a:ext cx="196850" cy="196850"/>
              </a:xfrm>
              <a:custGeom>
                <a:avLst/>
                <a:gdLst>
                  <a:gd name="T0" fmla="*/ 10 w 124"/>
                  <a:gd name="T1" fmla="*/ 0 h 124"/>
                  <a:gd name="T2" fmla="*/ 124 w 124"/>
                  <a:gd name="T3" fmla="*/ 112 h 124"/>
                  <a:gd name="T4" fmla="*/ 112 w 124"/>
                  <a:gd name="T5" fmla="*/ 124 h 124"/>
                  <a:gd name="T6" fmla="*/ 0 w 124"/>
                  <a:gd name="T7" fmla="*/ 12 h 124"/>
                  <a:gd name="T8" fmla="*/ 10 w 124"/>
                  <a:gd name="T9" fmla="*/ 0 h 124"/>
                </a:gdLst>
                <a:ahLst/>
                <a:cxnLst>
                  <a:cxn ang="0">
                    <a:pos x="T0" y="T1"/>
                  </a:cxn>
                  <a:cxn ang="0">
                    <a:pos x="T2" y="T3"/>
                  </a:cxn>
                  <a:cxn ang="0">
                    <a:pos x="T4" y="T5"/>
                  </a:cxn>
                  <a:cxn ang="0">
                    <a:pos x="T6" y="T7"/>
                  </a:cxn>
                  <a:cxn ang="0">
                    <a:pos x="T8" y="T9"/>
                  </a:cxn>
                </a:cxnLst>
                <a:rect l="0" t="0" r="r" b="b"/>
                <a:pathLst>
                  <a:path w="124" h="124">
                    <a:moveTo>
                      <a:pt x="10" y="0"/>
                    </a:moveTo>
                    <a:lnTo>
                      <a:pt x="124" y="112"/>
                    </a:lnTo>
                    <a:lnTo>
                      <a:pt x="112" y="124"/>
                    </a:lnTo>
                    <a:lnTo>
                      <a:pt x="0" y="12"/>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37" name="Rectangle 95">
                <a:extLst>
                  <a:ext uri="{FF2B5EF4-FFF2-40B4-BE49-F238E27FC236}">
                    <a16:creationId xmlns:a16="http://schemas.microsoft.com/office/drawing/2014/main" id="{A2FAD824-07AC-4228-AA1E-409FC57B62A8}"/>
                  </a:ext>
                </a:extLst>
              </p:cNvPr>
              <p:cNvSpPr>
                <a:spLocks noChangeArrowheads="1"/>
              </p:cNvSpPr>
              <p:nvPr/>
            </p:nvSpPr>
            <p:spPr bwMode="auto">
              <a:xfrm>
                <a:off x="2674938" y="755650"/>
                <a:ext cx="41275"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38" name="Freeform 96">
                <a:extLst>
                  <a:ext uri="{FF2B5EF4-FFF2-40B4-BE49-F238E27FC236}">
                    <a16:creationId xmlns:a16="http://schemas.microsoft.com/office/drawing/2014/main" id="{D977FE73-1AA6-494D-BD92-0CCB64FB5C74}"/>
                  </a:ext>
                </a:extLst>
              </p:cNvPr>
              <p:cNvSpPr>
                <a:spLocks/>
              </p:cNvSpPr>
              <p:nvPr/>
            </p:nvSpPr>
            <p:spPr bwMode="auto">
              <a:xfrm>
                <a:off x="2498725" y="773113"/>
                <a:ext cx="201613" cy="196850"/>
              </a:xfrm>
              <a:custGeom>
                <a:avLst/>
                <a:gdLst>
                  <a:gd name="T0" fmla="*/ 0 w 127"/>
                  <a:gd name="T1" fmla="*/ 112 h 124"/>
                  <a:gd name="T2" fmla="*/ 115 w 127"/>
                  <a:gd name="T3" fmla="*/ 0 h 124"/>
                  <a:gd name="T4" fmla="*/ 127 w 127"/>
                  <a:gd name="T5" fmla="*/ 12 h 124"/>
                  <a:gd name="T6" fmla="*/ 12 w 127"/>
                  <a:gd name="T7" fmla="*/ 124 h 124"/>
                  <a:gd name="T8" fmla="*/ 0 w 127"/>
                  <a:gd name="T9" fmla="*/ 112 h 124"/>
                </a:gdLst>
                <a:ahLst/>
                <a:cxnLst>
                  <a:cxn ang="0">
                    <a:pos x="T0" y="T1"/>
                  </a:cxn>
                  <a:cxn ang="0">
                    <a:pos x="T2" y="T3"/>
                  </a:cxn>
                  <a:cxn ang="0">
                    <a:pos x="T4" y="T5"/>
                  </a:cxn>
                  <a:cxn ang="0">
                    <a:pos x="T6" y="T7"/>
                  </a:cxn>
                  <a:cxn ang="0">
                    <a:pos x="T8" y="T9"/>
                  </a:cxn>
                </a:cxnLst>
                <a:rect l="0" t="0" r="r" b="b"/>
                <a:pathLst>
                  <a:path w="127" h="124">
                    <a:moveTo>
                      <a:pt x="0" y="112"/>
                    </a:moveTo>
                    <a:lnTo>
                      <a:pt x="115" y="0"/>
                    </a:lnTo>
                    <a:lnTo>
                      <a:pt x="127"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39" name="Freeform 97">
                <a:extLst>
                  <a:ext uri="{FF2B5EF4-FFF2-40B4-BE49-F238E27FC236}">
                    <a16:creationId xmlns:a16="http://schemas.microsoft.com/office/drawing/2014/main" id="{81CB3F32-31BB-4869-8DEF-3941CF552CEB}"/>
                  </a:ext>
                </a:extLst>
              </p:cNvPr>
              <p:cNvSpPr>
                <a:spLocks/>
              </p:cNvSpPr>
              <p:nvPr/>
            </p:nvSpPr>
            <p:spPr bwMode="auto">
              <a:xfrm>
                <a:off x="2498725" y="773113"/>
                <a:ext cx="201613" cy="196850"/>
              </a:xfrm>
              <a:custGeom>
                <a:avLst/>
                <a:gdLst>
                  <a:gd name="T0" fmla="*/ 12 w 127"/>
                  <a:gd name="T1" fmla="*/ 0 h 124"/>
                  <a:gd name="T2" fmla="*/ 127 w 127"/>
                  <a:gd name="T3" fmla="*/ 112 h 124"/>
                  <a:gd name="T4" fmla="*/ 115 w 127"/>
                  <a:gd name="T5" fmla="*/ 124 h 124"/>
                  <a:gd name="T6" fmla="*/ 0 w 127"/>
                  <a:gd name="T7" fmla="*/ 12 h 124"/>
                  <a:gd name="T8" fmla="*/ 12 w 127"/>
                  <a:gd name="T9" fmla="*/ 0 h 124"/>
                </a:gdLst>
                <a:ahLst/>
                <a:cxnLst>
                  <a:cxn ang="0">
                    <a:pos x="T0" y="T1"/>
                  </a:cxn>
                  <a:cxn ang="0">
                    <a:pos x="T2" y="T3"/>
                  </a:cxn>
                  <a:cxn ang="0">
                    <a:pos x="T4" y="T5"/>
                  </a:cxn>
                  <a:cxn ang="0">
                    <a:pos x="T6" y="T7"/>
                  </a:cxn>
                  <a:cxn ang="0">
                    <a:pos x="T8" y="T9"/>
                  </a:cxn>
                </a:cxnLst>
                <a:rect l="0" t="0" r="r" b="b"/>
                <a:pathLst>
                  <a:path w="127" h="124">
                    <a:moveTo>
                      <a:pt x="12" y="0"/>
                    </a:moveTo>
                    <a:lnTo>
                      <a:pt x="127" y="112"/>
                    </a:lnTo>
                    <a:lnTo>
                      <a:pt x="115"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40" name="Rectangle 98">
                <a:extLst>
                  <a:ext uri="{FF2B5EF4-FFF2-40B4-BE49-F238E27FC236}">
                    <a16:creationId xmlns:a16="http://schemas.microsoft.com/office/drawing/2014/main" id="{2FB97C5C-648D-4A0F-80DB-C0878F0B1539}"/>
                  </a:ext>
                </a:extLst>
              </p:cNvPr>
              <p:cNvSpPr>
                <a:spLocks noChangeArrowheads="1"/>
              </p:cNvSpPr>
              <p:nvPr/>
            </p:nvSpPr>
            <p:spPr bwMode="auto">
              <a:xfrm>
                <a:off x="2486025" y="755650"/>
                <a:ext cx="41275"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41" name="Freeform 99">
                <a:extLst>
                  <a:ext uri="{FF2B5EF4-FFF2-40B4-BE49-F238E27FC236}">
                    <a16:creationId xmlns:a16="http://schemas.microsoft.com/office/drawing/2014/main" id="{3C83D742-14E0-46E9-8A4D-231F7CD8C828}"/>
                  </a:ext>
                </a:extLst>
              </p:cNvPr>
              <p:cNvSpPr>
                <a:spLocks/>
              </p:cNvSpPr>
              <p:nvPr/>
            </p:nvSpPr>
            <p:spPr bwMode="auto">
              <a:xfrm>
                <a:off x="2311400" y="773113"/>
                <a:ext cx="196850" cy="196850"/>
              </a:xfrm>
              <a:custGeom>
                <a:avLst/>
                <a:gdLst>
                  <a:gd name="T0" fmla="*/ 0 w 124"/>
                  <a:gd name="T1" fmla="*/ 112 h 124"/>
                  <a:gd name="T2" fmla="*/ 112 w 124"/>
                  <a:gd name="T3" fmla="*/ 0 h 124"/>
                  <a:gd name="T4" fmla="*/ 124 w 124"/>
                  <a:gd name="T5" fmla="*/ 12 h 124"/>
                  <a:gd name="T6" fmla="*/ 12 w 124"/>
                  <a:gd name="T7" fmla="*/ 124 h 124"/>
                  <a:gd name="T8" fmla="*/ 0 w 124"/>
                  <a:gd name="T9" fmla="*/ 112 h 124"/>
                </a:gdLst>
                <a:ahLst/>
                <a:cxnLst>
                  <a:cxn ang="0">
                    <a:pos x="T0" y="T1"/>
                  </a:cxn>
                  <a:cxn ang="0">
                    <a:pos x="T2" y="T3"/>
                  </a:cxn>
                  <a:cxn ang="0">
                    <a:pos x="T4" y="T5"/>
                  </a:cxn>
                  <a:cxn ang="0">
                    <a:pos x="T6" y="T7"/>
                  </a:cxn>
                  <a:cxn ang="0">
                    <a:pos x="T8" y="T9"/>
                  </a:cxn>
                </a:cxnLst>
                <a:rect l="0" t="0" r="r" b="b"/>
                <a:pathLst>
                  <a:path w="124" h="124">
                    <a:moveTo>
                      <a:pt x="0" y="112"/>
                    </a:moveTo>
                    <a:lnTo>
                      <a:pt x="112" y="0"/>
                    </a:lnTo>
                    <a:lnTo>
                      <a:pt x="124"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42" name="Freeform 100">
                <a:extLst>
                  <a:ext uri="{FF2B5EF4-FFF2-40B4-BE49-F238E27FC236}">
                    <a16:creationId xmlns:a16="http://schemas.microsoft.com/office/drawing/2014/main" id="{6AB0EF97-B3AE-469B-BB22-75AE38E37B27}"/>
                  </a:ext>
                </a:extLst>
              </p:cNvPr>
              <p:cNvSpPr>
                <a:spLocks/>
              </p:cNvSpPr>
              <p:nvPr/>
            </p:nvSpPr>
            <p:spPr bwMode="auto">
              <a:xfrm>
                <a:off x="2311400" y="773113"/>
                <a:ext cx="196850" cy="196850"/>
              </a:xfrm>
              <a:custGeom>
                <a:avLst/>
                <a:gdLst>
                  <a:gd name="T0" fmla="*/ 12 w 124"/>
                  <a:gd name="T1" fmla="*/ 0 h 124"/>
                  <a:gd name="T2" fmla="*/ 124 w 124"/>
                  <a:gd name="T3" fmla="*/ 112 h 124"/>
                  <a:gd name="T4" fmla="*/ 112 w 124"/>
                  <a:gd name="T5" fmla="*/ 124 h 124"/>
                  <a:gd name="T6" fmla="*/ 0 w 124"/>
                  <a:gd name="T7" fmla="*/ 12 h 124"/>
                  <a:gd name="T8" fmla="*/ 12 w 124"/>
                  <a:gd name="T9" fmla="*/ 0 h 124"/>
                </a:gdLst>
                <a:ahLst/>
                <a:cxnLst>
                  <a:cxn ang="0">
                    <a:pos x="T0" y="T1"/>
                  </a:cxn>
                  <a:cxn ang="0">
                    <a:pos x="T2" y="T3"/>
                  </a:cxn>
                  <a:cxn ang="0">
                    <a:pos x="T4" y="T5"/>
                  </a:cxn>
                  <a:cxn ang="0">
                    <a:pos x="T6" y="T7"/>
                  </a:cxn>
                  <a:cxn ang="0">
                    <a:pos x="T8" y="T9"/>
                  </a:cxn>
                </a:cxnLst>
                <a:rect l="0" t="0" r="r" b="b"/>
                <a:pathLst>
                  <a:path w="124" h="124">
                    <a:moveTo>
                      <a:pt x="12" y="0"/>
                    </a:moveTo>
                    <a:lnTo>
                      <a:pt x="124" y="112"/>
                    </a:lnTo>
                    <a:lnTo>
                      <a:pt x="112"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43" name="Freeform 101">
                <a:extLst>
                  <a:ext uri="{FF2B5EF4-FFF2-40B4-BE49-F238E27FC236}">
                    <a16:creationId xmlns:a16="http://schemas.microsoft.com/office/drawing/2014/main" id="{35E77D74-2626-4B77-A309-A11904D72E72}"/>
                  </a:ext>
                </a:extLst>
              </p:cNvPr>
              <p:cNvSpPr>
                <a:spLocks/>
              </p:cNvSpPr>
              <p:nvPr/>
            </p:nvSpPr>
            <p:spPr bwMode="auto">
              <a:xfrm>
                <a:off x="1052513" y="628650"/>
                <a:ext cx="652463" cy="474662"/>
              </a:xfrm>
              <a:custGeom>
                <a:avLst/>
                <a:gdLst>
                  <a:gd name="T0" fmla="*/ 205 w 205"/>
                  <a:gd name="T1" fmla="*/ 149 h 149"/>
                  <a:gd name="T2" fmla="*/ 0 w 205"/>
                  <a:gd name="T3" fmla="*/ 149 h 149"/>
                  <a:gd name="T4" fmla="*/ 0 w 205"/>
                  <a:gd name="T5" fmla="*/ 0 h 149"/>
                  <a:gd name="T6" fmla="*/ 125 w 205"/>
                  <a:gd name="T7" fmla="*/ 0 h 149"/>
                  <a:gd name="T8" fmla="*/ 205 w 205"/>
                  <a:gd name="T9" fmla="*/ 67 h 149"/>
                  <a:gd name="T10" fmla="*/ 205 w 205"/>
                  <a:gd name="T11" fmla="*/ 149 h 149"/>
                </a:gdLst>
                <a:ahLst/>
                <a:cxnLst>
                  <a:cxn ang="0">
                    <a:pos x="T0" y="T1"/>
                  </a:cxn>
                  <a:cxn ang="0">
                    <a:pos x="T2" y="T3"/>
                  </a:cxn>
                  <a:cxn ang="0">
                    <a:pos x="T4" y="T5"/>
                  </a:cxn>
                  <a:cxn ang="0">
                    <a:pos x="T6" y="T7"/>
                  </a:cxn>
                  <a:cxn ang="0">
                    <a:pos x="T8" y="T9"/>
                  </a:cxn>
                  <a:cxn ang="0">
                    <a:pos x="T10" y="T11"/>
                  </a:cxn>
                </a:cxnLst>
                <a:rect l="0" t="0" r="r" b="b"/>
                <a:pathLst>
                  <a:path w="205" h="149">
                    <a:moveTo>
                      <a:pt x="205" y="149"/>
                    </a:moveTo>
                    <a:cubicBezTo>
                      <a:pt x="0" y="149"/>
                      <a:pt x="0" y="149"/>
                      <a:pt x="0" y="149"/>
                    </a:cubicBezTo>
                    <a:cubicBezTo>
                      <a:pt x="0" y="0"/>
                      <a:pt x="0" y="0"/>
                      <a:pt x="0" y="0"/>
                    </a:cubicBezTo>
                    <a:cubicBezTo>
                      <a:pt x="125" y="0"/>
                      <a:pt x="125" y="0"/>
                      <a:pt x="125" y="0"/>
                    </a:cubicBezTo>
                    <a:cubicBezTo>
                      <a:pt x="169" y="0"/>
                      <a:pt x="205" y="30"/>
                      <a:pt x="205" y="67"/>
                    </a:cubicBezTo>
                    <a:lnTo>
                      <a:pt x="205"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44" name="Rectangle 102">
                <a:extLst>
                  <a:ext uri="{FF2B5EF4-FFF2-40B4-BE49-F238E27FC236}">
                    <a16:creationId xmlns:a16="http://schemas.microsoft.com/office/drawing/2014/main" id="{6DA545C0-6477-40F0-8545-E070FFDA1710}"/>
                  </a:ext>
                </a:extLst>
              </p:cNvPr>
              <p:cNvSpPr>
                <a:spLocks noChangeArrowheads="1"/>
              </p:cNvSpPr>
              <p:nvPr/>
            </p:nvSpPr>
            <p:spPr bwMode="auto">
              <a:xfrm>
                <a:off x="236538" y="698500"/>
                <a:ext cx="219075" cy="4905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45" name="Freeform 103">
                <a:extLst>
                  <a:ext uri="{FF2B5EF4-FFF2-40B4-BE49-F238E27FC236}">
                    <a16:creationId xmlns:a16="http://schemas.microsoft.com/office/drawing/2014/main" id="{072AF5ED-FCAF-4C3B-9685-6C84DE9858F0}"/>
                  </a:ext>
                </a:extLst>
              </p:cNvPr>
              <p:cNvSpPr>
                <a:spLocks/>
              </p:cNvSpPr>
              <p:nvPr/>
            </p:nvSpPr>
            <p:spPr bwMode="auto">
              <a:xfrm>
                <a:off x="411163" y="1588"/>
                <a:ext cx="3952875" cy="977900"/>
              </a:xfrm>
              <a:custGeom>
                <a:avLst/>
                <a:gdLst>
                  <a:gd name="T0" fmla="*/ 2474 w 2490"/>
                  <a:gd name="T1" fmla="*/ 616 h 616"/>
                  <a:gd name="T2" fmla="*/ 580 w 2490"/>
                  <a:gd name="T3" fmla="*/ 48 h 616"/>
                  <a:gd name="T4" fmla="*/ 28 w 2490"/>
                  <a:gd name="T5" fmla="*/ 469 h 616"/>
                  <a:gd name="T6" fmla="*/ 0 w 2490"/>
                  <a:gd name="T7" fmla="*/ 437 h 616"/>
                  <a:gd name="T8" fmla="*/ 572 w 2490"/>
                  <a:gd name="T9" fmla="*/ 0 h 616"/>
                  <a:gd name="T10" fmla="*/ 2490 w 2490"/>
                  <a:gd name="T11" fmla="*/ 578 h 616"/>
                  <a:gd name="T12" fmla="*/ 2474 w 2490"/>
                  <a:gd name="T13" fmla="*/ 616 h 616"/>
                </a:gdLst>
                <a:ahLst/>
                <a:cxnLst>
                  <a:cxn ang="0">
                    <a:pos x="T0" y="T1"/>
                  </a:cxn>
                  <a:cxn ang="0">
                    <a:pos x="T2" y="T3"/>
                  </a:cxn>
                  <a:cxn ang="0">
                    <a:pos x="T4" y="T5"/>
                  </a:cxn>
                  <a:cxn ang="0">
                    <a:pos x="T6" y="T7"/>
                  </a:cxn>
                  <a:cxn ang="0">
                    <a:pos x="T8" y="T9"/>
                  </a:cxn>
                  <a:cxn ang="0">
                    <a:pos x="T10" y="T11"/>
                  </a:cxn>
                  <a:cxn ang="0">
                    <a:pos x="T12" y="T13"/>
                  </a:cxn>
                </a:cxnLst>
                <a:rect l="0" t="0" r="r" b="b"/>
                <a:pathLst>
                  <a:path w="2490" h="616">
                    <a:moveTo>
                      <a:pt x="2474" y="616"/>
                    </a:moveTo>
                    <a:lnTo>
                      <a:pt x="580" y="48"/>
                    </a:lnTo>
                    <a:lnTo>
                      <a:pt x="28" y="469"/>
                    </a:lnTo>
                    <a:lnTo>
                      <a:pt x="0" y="437"/>
                    </a:lnTo>
                    <a:lnTo>
                      <a:pt x="572" y="0"/>
                    </a:lnTo>
                    <a:lnTo>
                      <a:pt x="2490" y="578"/>
                    </a:lnTo>
                    <a:lnTo>
                      <a:pt x="2474" y="6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46" name="Rectangle 107">
                <a:extLst>
                  <a:ext uri="{FF2B5EF4-FFF2-40B4-BE49-F238E27FC236}">
                    <a16:creationId xmlns:a16="http://schemas.microsoft.com/office/drawing/2014/main" id="{83554BC6-1939-47F5-9044-D3EAC60F6A7B}"/>
                  </a:ext>
                </a:extLst>
              </p:cNvPr>
              <p:cNvSpPr>
                <a:spLocks noChangeArrowheads="1"/>
              </p:cNvSpPr>
              <p:nvPr/>
            </p:nvSpPr>
            <p:spPr bwMode="auto">
              <a:xfrm>
                <a:off x="3044825" y="752475"/>
                <a:ext cx="771525" cy="36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47" name="Freeform 108">
                <a:extLst>
                  <a:ext uri="{FF2B5EF4-FFF2-40B4-BE49-F238E27FC236}">
                    <a16:creationId xmlns:a16="http://schemas.microsoft.com/office/drawing/2014/main" id="{BF2520E0-F452-4C03-B420-2811FD87A585}"/>
                  </a:ext>
                </a:extLst>
              </p:cNvPr>
              <p:cNvSpPr>
                <a:spLocks/>
              </p:cNvSpPr>
              <p:nvPr/>
            </p:nvSpPr>
            <p:spPr bwMode="auto">
              <a:xfrm>
                <a:off x="3044825" y="900113"/>
                <a:ext cx="1287463" cy="88900"/>
              </a:xfrm>
              <a:custGeom>
                <a:avLst/>
                <a:gdLst>
                  <a:gd name="T0" fmla="*/ 0 w 811"/>
                  <a:gd name="T1" fmla="*/ 56 h 56"/>
                  <a:gd name="T2" fmla="*/ 0 w 811"/>
                  <a:gd name="T3" fmla="*/ 30 h 56"/>
                  <a:gd name="T4" fmla="*/ 725 w 811"/>
                  <a:gd name="T5" fmla="*/ 30 h 56"/>
                  <a:gd name="T6" fmla="*/ 735 w 811"/>
                  <a:gd name="T7" fmla="*/ 0 h 56"/>
                  <a:gd name="T8" fmla="*/ 811 w 811"/>
                  <a:gd name="T9" fmla="*/ 30 h 56"/>
                  <a:gd name="T10" fmla="*/ 811 w 811"/>
                  <a:gd name="T11" fmla="*/ 56 h 56"/>
                  <a:gd name="T12" fmla="*/ 0 w 811"/>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811" h="56">
                    <a:moveTo>
                      <a:pt x="0" y="56"/>
                    </a:moveTo>
                    <a:lnTo>
                      <a:pt x="0" y="30"/>
                    </a:lnTo>
                    <a:lnTo>
                      <a:pt x="725" y="30"/>
                    </a:lnTo>
                    <a:lnTo>
                      <a:pt x="735" y="0"/>
                    </a:lnTo>
                    <a:lnTo>
                      <a:pt x="811" y="30"/>
                    </a:lnTo>
                    <a:lnTo>
                      <a:pt x="811" y="56"/>
                    </a:lnTo>
                    <a:lnTo>
                      <a:pt x="0"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48" name="Rectangle 109">
                <a:extLst>
                  <a:ext uri="{FF2B5EF4-FFF2-40B4-BE49-F238E27FC236}">
                    <a16:creationId xmlns:a16="http://schemas.microsoft.com/office/drawing/2014/main" id="{2473D6CC-8485-4041-9D1A-79E1E9EFEF98}"/>
                  </a:ext>
                </a:extLst>
              </p:cNvPr>
              <p:cNvSpPr>
                <a:spLocks noChangeArrowheads="1"/>
              </p:cNvSpPr>
              <p:nvPr/>
            </p:nvSpPr>
            <p:spPr bwMode="auto">
              <a:xfrm>
                <a:off x="3781425" y="752475"/>
                <a:ext cx="34925" cy="2143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49" name="Rectangle 110">
                <a:extLst>
                  <a:ext uri="{FF2B5EF4-FFF2-40B4-BE49-F238E27FC236}">
                    <a16:creationId xmlns:a16="http://schemas.microsoft.com/office/drawing/2014/main" id="{E0C05D52-BF1F-416B-AA62-8AFB9712410A}"/>
                  </a:ext>
                </a:extLst>
              </p:cNvPr>
              <p:cNvSpPr>
                <a:spLocks noChangeArrowheads="1"/>
              </p:cNvSpPr>
              <p:nvPr/>
            </p:nvSpPr>
            <p:spPr bwMode="auto">
              <a:xfrm>
                <a:off x="3949700" y="820738"/>
                <a:ext cx="38100" cy="133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50" name="Freeform 111">
                <a:extLst>
                  <a:ext uri="{FF2B5EF4-FFF2-40B4-BE49-F238E27FC236}">
                    <a16:creationId xmlns:a16="http://schemas.microsoft.com/office/drawing/2014/main" id="{E073CD91-5EB3-454B-9BF2-69A723E0AFDC}"/>
                  </a:ext>
                </a:extLst>
              </p:cNvPr>
              <p:cNvSpPr>
                <a:spLocks/>
              </p:cNvSpPr>
              <p:nvPr/>
            </p:nvSpPr>
            <p:spPr bwMode="auto">
              <a:xfrm>
                <a:off x="3614738" y="768350"/>
                <a:ext cx="185738" cy="185737"/>
              </a:xfrm>
              <a:custGeom>
                <a:avLst/>
                <a:gdLst>
                  <a:gd name="T0" fmla="*/ 0 w 117"/>
                  <a:gd name="T1" fmla="*/ 105 h 117"/>
                  <a:gd name="T2" fmla="*/ 107 w 117"/>
                  <a:gd name="T3" fmla="*/ 0 h 117"/>
                  <a:gd name="T4" fmla="*/ 117 w 117"/>
                  <a:gd name="T5" fmla="*/ 11 h 117"/>
                  <a:gd name="T6" fmla="*/ 12 w 117"/>
                  <a:gd name="T7" fmla="*/ 117 h 117"/>
                  <a:gd name="T8" fmla="*/ 0 w 117"/>
                  <a:gd name="T9" fmla="*/ 105 h 117"/>
                </a:gdLst>
                <a:ahLst/>
                <a:cxnLst>
                  <a:cxn ang="0">
                    <a:pos x="T0" y="T1"/>
                  </a:cxn>
                  <a:cxn ang="0">
                    <a:pos x="T2" y="T3"/>
                  </a:cxn>
                  <a:cxn ang="0">
                    <a:pos x="T4" y="T5"/>
                  </a:cxn>
                  <a:cxn ang="0">
                    <a:pos x="T6" y="T7"/>
                  </a:cxn>
                  <a:cxn ang="0">
                    <a:pos x="T8" y="T9"/>
                  </a:cxn>
                </a:cxnLst>
                <a:rect l="0" t="0" r="r" b="b"/>
                <a:pathLst>
                  <a:path w="117" h="117">
                    <a:moveTo>
                      <a:pt x="0" y="105"/>
                    </a:moveTo>
                    <a:lnTo>
                      <a:pt x="107" y="0"/>
                    </a:lnTo>
                    <a:lnTo>
                      <a:pt x="117" y="11"/>
                    </a:lnTo>
                    <a:lnTo>
                      <a:pt x="12" y="117"/>
                    </a:lnTo>
                    <a:lnTo>
                      <a:pt x="0"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51" name="Freeform 112">
                <a:extLst>
                  <a:ext uri="{FF2B5EF4-FFF2-40B4-BE49-F238E27FC236}">
                    <a16:creationId xmlns:a16="http://schemas.microsoft.com/office/drawing/2014/main" id="{5AD9E5D1-B31C-4B73-85B1-1EE0BDB026C8}"/>
                  </a:ext>
                </a:extLst>
              </p:cNvPr>
              <p:cNvSpPr>
                <a:spLocks/>
              </p:cNvSpPr>
              <p:nvPr/>
            </p:nvSpPr>
            <p:spPr bwMode="auto">
              <a:xfrm>
                <a:off x="3797300" y="814388"/>
                <a:ext cx="142875" cy="139700"/>
              </a:xfrm>
              <a:custGeom>
                <a:avLst/>
                <a:gdLst>
                  <a:gd name="T0" fmla="*/ 0 w 90"/>
                  <a:gd name="T1" fmla="*/ 78 h 88"/>
                  <a:gd name="T2" fmla="*/ 78 w 90"/>
                  <a:gd name="T3" fmla="*/ 0 h 88"/>
                  <a:gd name="T4" fmla="*/ 90 w 90"/>
                  <a:gd name="T5" fmla="*/ 10 h 88"/>
                  <a:gd name="T6" fmla="*/ 12 w 90"/>
                  <a:gd name="T7" fmla="*/ 88 h 88"/>
                  <a:gd name="T8" fmla="*/ 0 w 90"/>
                  <a:gd name="T9" fmla="*/ 78 h 88"/>
                </a:gdLst>
                <a:ahLst/>
                <a:cxnLst>
                  <a:cxn ang="0">
                    <a:pos x="T0" y="T1"/>
                  </a:cxn>
                  <a:cxn ang="0">
                    <a:pos x="T2" y="T3"/>
                  </a:cxn>
                  <a:cxn ang="0">
                    <a:pos x="T4" y="T5"/>
                  </a:cxn>
                  <a:cxn ang="0">
                    <a:pos x="T6" y="T7"/>
                  </a:cxn>
                  <a:cxn ang="0">
                    <a:pos x="T8" y="T9"/>
                  </a:cxn>
                </a:cxnLst>
                <a:rect l="0" t="0" r="r" b="b"/>
                <a:pathLst>
                  <a:path w="90" h="88">
                    <a:moveTo>
                      <a:pt x="0" y="78"/>
                    </a:moveTo>
                    <a:lnTo>
                      <a:pt x="78" y="0"/>
                    </a:lnTo>
                    <a:lnTo>
                      <a:pt x="90" y="10"/>
                    </a:lnTo>
                    <a:lnTo>
                      <a:pt x="12" y="88"/>
                    </a:lnTo>
                    <a:lnTo>
                      <a:pt x="0"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52" name="Freeform 113">
                <a:extLst>
                  <a:ext uri="{FF2B5EF4-FFF2-40B4-BE49-F238E27FC236}">
                    <a16:creationId xmlns:a16="http://schemas.microsoft.com/office/drawing/2014/main" id="{9E9FB48E-A6F5-4CC0-AEAD-6B22EFEA0D62}"/>
                  </a:ext>
                </a:extLst>
              </p:cNvPr>
              <p:cNvSpPr>
                <a:spLocks/>
              </p:cNvSpPr>
              <p:nvPr/>
            </p:nvSpPr>
            <p:spPr bwMode="auto">
              <a:xfrm>
                <a:off x="3614738" y="768350"/>
                <a:ext cx="185738" cy="185737"/>
              </a:xfrm>
              <a:custGeom>
                <a:avLst/>
                <a:gdLst>
                  <a:gd name="T0" fmla="*/ 12 w 117"/>
                  <a:gd name="T1" fmla="*/ 0 h 117"/>
                  <a:gd name="T2" fmla="*/ 117 w 117"/>
                  <a:gd name="T3" fmla="*/ 105 h 117"/>
                  <a:gd name="T4" fmla="*/ 107 w 117"/>
                  <a:gd name="T5" fmla="*/ 117 h 117"/>
                  <a:gd name="T6" fmla="*/ 0 w 117"/>
                  <a:gd name="T7" fmla="*/ 11 h 117"/>
                  <a:gd name="T8" fmla="*/ 12 w 117"/>
                  <a:gd name="T9" fmla="*/ 0 h 117"/>
                </a:gdLst>
                <a:ahLst/>
                <a:cxnLst>
                  <a:cxn ang="0">
                    <a:pos x="T0" y="T1"/>
                  </a:cxn>
                  <a:cxn ang="0">
                    <a:pos x="T2" y="T3"/>
                  </a:cxn>
                  <a:cxn ang="0">
                    <a:pos x="T4" y="T5"/>
                  </a:cxn>
                  <a:cxn ang="0">
                    <a:pos x="T6" y="T7"/>
                  </a:cxn>
                  <a:cxn ang="0">
                    <a:pos x="T8" y="T9"/>
                  </a:cxn>
                </a:cxnLst>
                <a:rect l="0" t="0" r="r" b="b"/>
                <a:pathLst>
                  <a:path w="117" h="117">
                    <a:moveTo>
                      <a:pt x="12" y="0"/>
                    </a:moveTo>
                    <a:lnTo>
                      <a:pt x="117" y="105"/>
                    </a:lnTo>
                    <a:lnTo>
                      <a:pt x="107" y="117"/>
                    </a:lnTo>
                    <a:lnTo>
                      <a:pt x="0" y="11"/>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53" name="Rectangle 114">
                <a:extLst>
                  <a:ext uri="{FF2B5EF4-FFF2-40B4-BE49-F238E27FC236}">
                    <a16:creationId xmlns:a16="http://schemas.microsoft.com/office/drawing/2014/main" id="{73BAA50B-AA4E-4C85-A588-650B75929D2E}"/>
                  </a:ext>
                </a:extLst>
              </p:cNvPr>
              <p:cNvSpPr>
                <a:spLocks noChangeArrowheads="1"/>
              </p:cNvSpPr>
              <p:nvPr/>
            </p:nvSpPr>
            <p:spPr bwMode="auto">
              <a:xfrm>
                <a:off x="3602038" y="752475"/>
                <a:ext cx="38100" cy="2143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54" name="Freeform 115">
                <a:extLst>
                  <a:ext uri="{FF2B5EF4-FFF2-40B4-BE49-F238E27FC236}">
                    <a16:creationId xmlns:a16="http://schemas.microsoft.com/office/drawing/2014/main" id="{85E3DFFD-1575-4A69-98CA-C2B18F572DB4}"/>
                  </a:ext>
                </a:extLst>
              </p:cNvPr>
              <p:cNvSpPr>
                <a:spLocks/>
              </p:cNvSpPr>
              <p:nvPr/>
            </p:nvSpPr>
            <p:spPr bwMode="auto">
              <a:xfrm>
                <a:off x="3440113" y="768350"/>
                <a:ext cx="184150" cy="185737"/>
              </a:xfrm>
              <a:custGeom>
                <a:avLst/>
                <a:gdLst>
                  <a:gd name="T0" fmla="*/ 0 w 116"/>
                  <a:gd name="T1" fmla="*/ 105 h 117"/>
                  <a:gd name="T2" fmla="*/ 104 w 116"/>
                  <a:gd name="T3" fmla="*/ 0 h 117"/>
                  <a:gd name="T4" fmla="*/ 116 w 116"/>
                  <a:gd name="T5" fmla="*/ 11 h 117"/>
                  <a:gd name="T6" fmla="*/ 10 w 116"/>
                  <a:gd name="T7" fmla="*/ 117 h 117"/>
                  <a:gd name="T8" fmla="*/ 0 w 116"/>
                  <a:gd name="T9" fmla="*/ 105 h 117"/>
                </a:gdLst>
                <a:ahLst/>
                <a:cxnLst>
                  <a:cxn ang="0">
                    <a:pos x="T0" y="T1"/>
                  </a:cxn>
                  <a:cxn ang="0">
                    <a:pos x="T2" y="T3"/>
                  </a:cxn>
                  <a:cxn ang="0">
                    <a:pos x="T4" y="T5"/>
                  </a:cxn>
                  <a:cxn ang="0">
                    <a:pos x="T6" y="T7"/>
                  </a:cxn>
                  <a:cxn ang="0">
                    <a:pos x="T8" y="T9"/>
                  </a:cxn>
                </a:cxnLst>
                <a:rect l="0" t="0" r="r" b="b"/>
                <a:pathLst>
                  <a:path w="116" h="117">
                    <a:moveTo>
                      <a:pt x="0" y="105"/>
                    </a:moveTo>
                    <a:lnTo>
                      <a:pt x="104" y="0"/>
                    </a:lnTo>
                    <a:lnTo>
                      <a:pt x="116" y="11"/>
                    </a:lnTo>
                    <a:lnTo>
                      <a:pt x="10" y="117"/>
                    </a:lnTo>
                    <a:lnTo>
                      <a:pt x="0"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55" name="Freeform 116">
                <a:extLst>
                  <a:ext uri="{FF2B5EF4-FFF2-40B4-BE49-F238E27FC236}">
                    <a16:creationId xmlns:a16="http://schemas.microsoft.com/office/drawing/2014/main" id="{402C03CB-13E7-4920-A07D-7EF64199ABF7}"/>
                  </a:ext>
                </a:extLst>
              </p:cNvPr>
              <p:cNvSpPr>
                <a:spLocks/>
              </p:cNvSpPr>
              <p:nvPr/>
            </p:nvSpPr>
            <p:spPr bwMode="auto">
              <a:xfrm>
                <a:off x="3440113" y="768350"/>
                <a:ext cx="184150" cy="185737"/>
              </a:xfrm>
              <a:custGeom>
                <a:avLst/>
                <a:gdLst>
                  <a:gd name="T0" fmla="*/ 10 w 116"/>
                  <a:gd name="T1" fmla="*/ 0 h 117"/>
                  <a:gd name="T2" fmla="*/ 116 w 116"/>
                  <a:gd name="T3" fmla="*/ 105 h 117"/>
                  <a:gd name="T4" fmla="*/ 104 w 116"/>
                  <a:gd name="T5" fmla="*/ 117 h 117"/>
                  <a:gd name="T6" fmla="*/ 0 w 116"/>
                  <a:gd name="T7" fmla="*/ 11 h 117"/>
                  <a:gd name="T8" fmla="*/ 10 w 116"/>
                  <a:gd name="T9" fmla="*/ 0 h 117"/>
                </a:gdLst>
                <a:ahLst/>
                <a:cxnLst>
                  <a:cxn ang="0">
                    <a:pos x="T0" y="T1"/>
                  </a:cxn>
                  <a:cxn ang="0">
                    <a:pos x="T2" y="T3"/>
                  </a:cxn>
                  <a:cxn ang="0">
                    <a:pos x="T4" y="T5"/>
                  </a:cxn>
                  <a:cxn ang="0">
                    <a:pos x="T6" y="T7"/>
                  </a:cxn>
                  <a:cxn ang="0">
                    <a:pos x="T8" y="T9"/>
                  </a:cxn>
                </a:cxnLst>
                <a:rect l="0" t="0" r="r" b="b"/>
                <a:pathLst>
                  <a:path w="116" h="117">
                    <a:moveTo>
                      <a:pt x="10" y="0"/>
                    </a:moveTo>
                    <a:lnTo>
                      <a:pt x="116" y="105"/>
                    </a:lnTo>
                    <a:lnTo>
                      <a:pt x="104" y="117"/>
                    </a:lnTo>
                    <a:lnTo>
                      <a:pt x="0" y="11"/>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56" name="Rectangle 117">
                <a:extLst>
                  <a:ext uri="{FF2B5EF4-FFF2-40B4-BE49-F238E27FC236}">
                    <a16:creationId xmlns:a16="http://schemas.microsoft.com/office/drawing/2014/main" id="{B619557F-7D22-4BE3-822E-08E89EB74573}"/>
                  </a:ext>
                </a:extLst>
              </p:cNvPr>
              <p:cNvSpPr>
                <a:spLocks noChangeArrowheads="1"/>
              </p:cNvSpPr>
              <p:nvPr/>
            </p:nvSpPr>
            <p:spPr bwMode="auto">
              <a:xfrm>
                <a:off x="3427413" y="752475"/>
                <a:ext cx="38100" cy="2143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57" name="Freeform 118">
                <a:extLst>
                  <a:ext uri="{FF2B5EF4-FFF2-40B4-BE49-F238E27FC236}">
                    <a16:creationId xmlns:a16="http://schemas.microsoft.com/office/drawing/2014/main" id="{4261A2D5-1DC0-488A-9C9A-4CF548897863}"/>
                  </a:ext>
                </a:extLst>
              </p:cNvPr>
              <p:cNvSpPr>
                <a:spLocks/>
              </p:cNvSpPr>
              <p:nvPr/>
            </p:nvSpPr>
            <p:spPr bwMode="auto">
              <a:xfrm>
                <a:off x="3260725" y="768350"/>
                <a:ext cx="188913" cy="185737"/>
              </a:xfrm>
              <a:custGeom>
                <a:avLst/>
                <a:gdLst>
                  <a:gd name="T0" fmla="*/ 0 w 119"/>
                  <a:gd name="T1" fmla="*/ 105 h 117"/>
                  <a:gd name="T2" fmla="*/ 107 w 119"/>
                  <a:gd name="T3" fmla="*/ 0 h 117"/>
                  <a:gd name="T4" fmla="*/ 119 w 119"/>
                  <a:gd name="T5" fmla="*/ 11 h 117"/>
                  <a:gd name="T6" fmla="*/ 12 w 119"/>
                  <a:gd name="T7" fmla="*/ 117 h 117"/>
                  <a:gd name="T8" fmla="*/ 0 w 119"/>
                  <a:gd name="T9" fmla="*/ 105 h 117"/>
                </a:gdLst>
                <a:ahLst/>
                <a:cxnLst>
                  <a:cxn ang="0">
                    <a:pos x="T0" y="T1"/>
                  </a:cxn>
                  <a:cxn ang="0">
                    <a:pos x="T2" y="T3"/>
                  </a:cxn>
                  <a:cxn ang="0">
                    <a:pos x="T4" y="T5"/>
                  </a:cxn>
                  <a:cxn ang="0">
                    <a:pos x="T6" y="T7"/>
                  </a:cxn>
                  <a:cxn ang="0">
                    <a:pos x="T8" y="T9"/>
                  </a:cxn>
                </a:cxnLst>
                <a:rect l="0" t="0" r="r" b="b"/>
                <a:pathLst>
                  <a:path w="119" h="117">
                    <a:moveTo>
                      <a:pt x="0" y="105"/>
                    </a:moveTo>
                    <a:lnTo>
                      <a:pt x="107" y="0"/>
                    </a:lnTo>
                    <a:lnTo>
                      <a:pt x="119" y="11"/>
                    </a:lnTo>
                    <a:lnTo>
                      <a:pt x="12" y="117"/>
                    </a:lnTo>
                    <a:lnTo>
                      <a:pt x="0"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58" name="Freeform 119">
                <a:extLst>
                  <a:ext uri="{FF2B5EF4-FFF2-40B4-BE49-F238E27FC236}">
                    <a16:creationId xmlns:a16="http://schemas.microsoft.com/office/drawing/2014/main" id="{37910041-9361-46E8-870D-6B09322E53EB}"/>
                  </a:ext>
                </a:extLst>
              </p:cNvPr>
              <p:cNvSpPr>
                <a:spLocks/>
              </p:cNvSpPr>
              <p:nvPr/>
            </p:nvSpPr>
            <p:spPr bwMode="auto">
              <a:xfrm>
                <a:off x="3260725" y="768350"/>
                <a:ext cx="188913" cy="185737"/>
              </a:xfrm>
              <a:custGeom>
                <a:avLst/>
                <a:gdLst>
                  <a:gd name="T0" fmla="*/ 12 w 119"/>
                  <a:gd name="T1" fmla="*/ 0 h 117"/>
                  <a:gd name="T2" fmla="*/ 119 w 119"/>
                  <a:gd name="T3" fmla="*/ 105 h 117"/>
                  <a:gd name="T4" fmla="*/ 107 w 119"/>
                  <a:gd name="T5" fmla="*/ 117 h 117"/>
                  <a:gd name="T6" fmla="*/ 0 w 119"/>
                  <a:gd name="T7" fmla="*/ 11 h 117"/>
                  <a:gd name="T8" fmla="*/ 12 w 119"/>
                  <a:gd name="T9" fmla="*/ 0 h 117"/>
                </a:gdLst>
                <a:ahLst/>
                <a:cxnLst>
                  <a:cxn ang="0">
                    <a:pos x="T0" y="T1"/>
                  </a:cxn>
                  <a:cxn ang="0">
                    <a:pos x="T2" y="T3"/>
                  </a:cxn>
                  <a:cxn ang="0">
                    <a:pos x="T4" y="T5"/>
                  </a:cxn>
                  <a:cxn ang="0">
                    <a:pos x="T6" y="T7"/>
                  </a:cxn>
                  <a:cxn ang="0">
                    <a:pos x="T8" y="T9"/>
                  </a:cxn>
                </a:cxnLst>
                <a:rect l="0" t="0" r="r" b="b"/>
                <a:pathLst>
                  <a:path w="119" h="117">
                    <a:moveTo>
                      <a:pt x="12" y="0"/>
                    </a:moveTo>
                    <a:lnTo>
                      <a:pt x="119" y="105"/>
                    </a:lnTo>
                    <a:lnTo>
                      <a:pt x="107" y="117"/>
                    </a:lnTo>
                    <a:lnTo>
                      <a:pt x="0" y="11"/>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59" name="Rectangle 120">
                <a:extLst>
                  <a:ext uri="{FF2B5EF4-FFF2-40B4-BE49-F238E27FC236}">
                    <a16:creationId xmlns:a16="http://schemas.microsoft.com/office/drawing/2014/main" id="{BF89B4E4-1CD9-4ADE-850F-F2BE08B01CEB}"/>
                  </a:ext>
                </a:extLst>
              </p:cNvPr>
              <p:cNvSpPr>
                <a:spLocks noChangeArrowheads="1"/>
              </p:cNvSpPr>
              <p:nvPr/>
            </p:nvSpPr>
            <p:spPr bwMode="auto">
              <a:xfrm>
                <a:off x="3251200" y="752475"/>
                <a:ext cx="34925" cy="2143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60" name="Freeform 121">
                <a:extLst>
                  <a:ext uri="{FF2B5EF4-FFF2-40B4-BE49-F238E27FC236}">
                    <a16:creationId xmlns:a16="http://schemas.microsoft.com/office/drawing/2014/main" id="{07253CD2-DDD1-45AD-A949-C82BC7534367}"/>
                  </a:ext>
                </a:extLst>
              </p:cNvPr>
              <p:cNvSpPr>
                <a:spLocks/>
              </p:cNvSpPr>
              <p:nvPr/>
            </p:nvSpPr>
            <p:spPr bwMode="auto">
              <a:xfrm>
                <a:off x="3086100" y="768350"/>
                <a:ext cx="184150" cy="185737"/>
              </a:xfrm>
              <a:custGeom>
                <a:avLst/>
                <a:gdLst>
                  <a:gd name="T0" fmla="*/ 0 w 116"/>
                  <a:gd name="T1" fmla="*/ 105 h 117"/>
                  <a:gd name="T2" fmla="*/ 106 w 116"/>
                  <a:gd name="T3" fmla="*/ 0 h 117"/>
                  <a:gd name="T4" fmla="*/ 116 w 116"/>
                  <a:gd name="T5" fmla="*/ 11 h 117"/>
                  <a:gd name="T6" fmla="*/ 12 w 116"/>
                  <a:gd name="T7" fmla="*/ 117 h 117"/>
                  <a:gd name="T8" fmla="*/ 0 w 116"/>
                  <a:gd name="T9" fmla="*/ 105 h 117"/>
                </a:gdLst>
                <a:ahLst/>
                <a:cxnLst>
                  <a:cxn ang="0">
                    <a:pos x="T0" y="T1"/>
                  </a:cxn>
                  <a:cxn ang="0">
                    <a:pos x="T2" y="T3"/>
                  </a:cxn>
                  <a:cxn ang="0">
                    <a:pos x="T4" y="T5"/>
                  </a:cxn>
                  <a:cxn ang="0">
                    <a:pos x="T6" y="T7"/>
                  </a:cxn>
                  <a:cxn ang="0">
                    <a:pos x="T8" y="T9"/>
                  </a:cxn>
                </a:cxnLst>
                <a:rect l="0" t="0" r="r" b="b"/>
                <a:pathLst>
                  <a:path w="116" h="117">
                    <a:moveTo>
                      <a:pt x="0" y="105"/>
                    </a:moveTo>
                    <a:lnTo>
                      <a:pt x="106" y="0"/>
                    </a:lnTo>
                    <a:lnTo>
                      <a:pt x="116" y="11"/>
                    </a:lnTo>
                    <a:lnTo>
                      <a:pt x="12" y="117"/>
                    </a:lnTo>
                    <a:lnTo>
                      <a:pt x="0"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61" name="Freeform 122">
                <a:extLst>
                  <a:ext uri="{FF2B5EF4-FFF2-40B4-BE49-F238E27FC236}">
                    <a16:creationId xmlns:a16="http://schemas.microsoft.com/office/drawing/2014/main" id="{B20022FA-A592-4BF8-AB38-3D19517AA74C}"/>
                  </a:ext>
                </a:extLst>
              </p:cNvPr>
              <p:cNvSpPr>
                <a:spLocks/>
              </p:cNvSpPr>
              <p:nvPr/>
            </p:nvSpPr>
            <p:spPr bwMode="auto">
              <a:xfrm>
                <a:off x="3086100" y="768350"/>
                <a:ext cx="184150" cy="185737"/>
              </a:xfrm>
              <a:custGeom>
                <a:avLst/>
                <a:gdLst>
                  <a:gd name="T0" fmla="*/ 12 w 116"/>
                  <a:gd name="T1" fmla="*/ 0 h 117"/>
                  <a:gd name="T2" fmla="*/ 116 w 116"/>
                  <a:gd name="T3" fmla="*/ 105 h 117"/>
                  <a:gd name="T4" fmla="*/ 106 w 116"/>
                  <a:gd name="T5" fmla="*/ 117 h 117"/>
                  <a:gd name="T6" fmla="*/ 0 w 116"/>
                  <a:gd name="T7" fmla="*/ 11 h 117"/>
                  <a:gd name="T8" fmla="*/ 12 w 116"/>
                  <a:gd name="T9" fmla="*/ 0 h 117"/>
                </a:gdLst>
                <a:ahLst/>
                <a:cxnLst>
                  <a:cxn ang="0">
                    <a:pos x="T0" y="T1"/>
                  </a:cxn>
                  <a:cxn ang="0">
                    <a:pos x="T2" y="T3"/>
                  </a:cxn>
                  <a:cxn ang="0">
                    <a:pos x="T4" y="T5"/>
                  </a:cxn>
                  <a:cxn ang="0">
                    <a:pos x="T6" y="T7"/>
                  </a:cxn>
                  <a:cxn ang="0">
                    <a:pos x="T8" y="T9"/>
                  </a:cxn>
                </a:cxnLst>
                <a:rect l="0" t="0" r="r" b="b"/>
                <a:pathLst>
                  <a:path w="116" h="117">
                    <a:moveTo>
                      <a:pt x="12" y="0"/>
                    </a:moveTo>
                    <a:lnTo>
                      <a:pt x="116" y="105"/>
                    </a:lnTo>
                    <a:lnTo>
                      <a:pt x="106" y="117"/>
                    </a:lnTo>
                    <a:lnTo>
                      <a:pt x="0" y="11"/>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62" name="Rectangle 124">
                <a:extLst>
                  <a:ext uri="{FF2B5EF4-FFF2-40B4-BE49-F238E27FC236}">
                    <a16:creationId xmlns:a16="http://schemas.microsoft.com/office/drawing/2014/main" id="{5E491AB2-CC7B-48C6-AC2F-8EAF25B998A7}"/>
                  </a:ext>
                </a:extLst>
              </p:cNvPr>
              <p:cNvSpPr>
                <a:spLocks noChangeArrowheads="1"/>
              </p:cNvSpPr>
              <p:nvPr/>
            </p:nvSpPr>
            <p:spPr bwMode="auto">
              <a:xfrm>
                <a:off x="3175" y="695325"/>
                <a:ext cx="206375" cy="676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63" name="Freeform 125">
                <a:extLst>
                  <a:ext uri="{FF2B5EF4-FFF2-40B4-BE49-F238E27FC236}">
                    <a16:creationId xmlns:a16="http://schemas.microsoft.com/office/drawing/2014/main" id="{C4FC7E12-EDB8-4515-A565-32C5E905ADF5}"/>
                  </a:ext>
                </a:extLst>
              </p:cNvPr>
              <p:cNvSpPr>
                <a:spLocks/>
              </p:cNvSpPr>
              <p:nvPr/>
            </p:nvSpPr>
            <p:spPr bwMode="auto">
              <a:xfrm>
                <a:off x="752475" y="4430713"/>
                <a:ext cx="1154113" cy="207962"/>
              </a:xfrm>
              <a:custGeom>
                <a:avLst/>
                <a:gdLst>
                  <a:gd name="T0" fmla="*/ 362 w 362"/>
                  <a:gd name="T1" fmla="*/ 31 h 65"/>
                  <a:gd name="T2" fmla="*/ 362 w 362"/>
                  <a:gd name="T3" fmla="*/ 65 h 65"/>
                  <a:gd name="T4" fmla="*/ 0 w 362"/>
                  <a:gd name="T5" fmla="*/ 65 h 65"/>
                  <a:gd name="T6" fmla="*/ 0 w 362"/>
                  <a:gd name="T7" fmla="*/ 31 h 65"/>
                  <a:gd name="T8" fmla="*/ 30 w 362"/>
                  <a:gd name="T9" fmla="*/ 0 h 65"/>
                  <a:gd name="T10" fmla="*/ 332 w 362"/>
                  <a:gd name="T11" fmla="*/ 0 h 65"/>
                  <a:gd name="T12" fmla="*/ 362 w 362"/>
                  <a:gd name="T13" fmla="*/ 31 h 65"/>
                </a:gdLst>
                <a:ahLst/>
                <a:cxnLst>
                  <a:cxn ang="0">
                    <a:pos x="T0" y="T1"/>
                  </a:cxn>
                  <a:cxn ang="0">
                    <a:pos x="T2" y="T3"/>
                  </a:cxn>
                  <a:cxn ang="0">
                    <a:pos x="T4" y="T5"/>
                  </a:cxn>
                  <a:cxn ang="0">
                    <a:pos x="T6" y="T7"/>
                  </a:cxn>
                  <a:cxn ang="0">
                    <a:pos x="T8" y="T9"/>
                  </a:cxn>
                  <a:cxn ang="0">
                    <a:pos x="T10" y="T11"/>
                  </a:cxn>
                  <a:cxn ang="0">
                    <a:pos x="T12" y="T13"/>
                  </a:cxn>
                </a:cxnLst>
                <a:rect l="0" t="0" r="r" b="b"/>
                <a:pathLst>
                  <a:path w="362" h="65">
                    <a:moveTo>
                      <a:pt x="362" y="31"/>
                    </a:moveTo>
                    <a:cubicBezTo>
                      <a:pt x="362" y="65"/>
                      <a:pt x="362" y="65"/>
                      <a:pt x="362" y="65"/>
                    </a:cubicBezTo>
                    <a:cubicBezTo>
                      <a:pt x="0" y="65"/>
                      <a:pt x="0" y="65"/>
                      <a:pt x="0" y="65"/>
                    </a:cubicBezTo>
                    <a:cubicBezTo>
                      <a:pt x="0" y="31"/>
                      <a:pt x="0" y="31"/>
                      <a:pt x="0" y="31"/>
                    </a:cubicBezTo>
                    <a:cubicBezTo>
                      <a:pt x="0" y="14"/>
                      <a:pt x="13" y="0"/>
                      <a:pt x="30" y="0"/>
                    </a:cubicBezTo>
                    <a:cubicBezTo>
                      <a:pt x="332" y="0"/>
                      <a:pt x="332" y="0"/>
                      <a:pt x="332" y="0"/>
                    </a:cubicBezTo>
                    <a:cubicBezTo>
                      <a:pt x="349" y="0"/>
                      <a:pt x="362" y="14"/>
                      <a:pt x="362"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grpSp>
        <p:sp>
          <p:nvSpPr>
            <p:cNvPr id="564" name="Freeform 5">
              <a:extLst>
                <a:ext uri="{FF2B5EF4-FFF2-40B4-BE49-F238E27FC236}">
                  <a16:creationId xmlns:a16="http://schemas.microsoft.com/office/drawing/2014/main" id="{AD703DDB-AC0B-4988-BF1F-9707EC777BD9}"/>
                </a:ext>
              </a:extLst>
            </p:cNvPr>
            <p:cNvSpPr>
              <a:spLocks noEditPoints="1"/>
            </p:cNvSpPr>
            <p:nvPr/>
          </p:nvSpPr>
          <p:spPr bwMode="auto">
            <a:xfrm flipH="1">
              <a:off x="3253112" y="2886893"/>
              <a:ext cx="3271081" cy="1192866"/>
            </a:xfrm>
            <a:custGeom>
              <a:avLst/>
              <a:gdLst>
                <a:gd name="T0" fmla="*/ 692 w 2980"/>
                <a:gd name="T1" fmla="*/ 625 h 1086"/>
                <a:gd name="T2" fmla="*/ 1350 w 2980"/>
                <a:gd name="T3" fmla="*/ 765 h 1086"/>
                <a:gd name="T4" fmla="*/ 1662 w 2980"/>
                <a:gd name="T5" fmla="*/ 831 h 1086"/>
                <a:gd name="T6" fmla="*/ 1686 w 2980"/>
                <a:gd name="T7" fmla="*/ 716 h 1086"/>
                <a:gd name="T8" fmla="*/ 1668 w 2980"/>
                <a:gd name="T9" fmla="*/ 547 h 1086"/>
                <a:gd name="T10" fmla="*/ 1693 w 2980"/>
                <a:gd name="T11" fmla="*/ 451 h 1086"/>
                <a:gd name="T12" fmla="*/ 1732 w 2980"/>
                <a:gd name="T13" fmla="*/ 173 h 1086"/>
                <a:gd name="T14" fmla="*/ 1836 w 2980"/>
                <a:gd name="T15" fmla="*/ 22 h 1086"/>
                <a:gd name="T16" fmla="*/ 1949 w 2980"/>
                <a:gd name="T17" fmla="*/ 123 h 1086"/>
                <a:gd name="T18" fmla="*/ 1876 w 2980"/>
                <a:gd name="T19" fmla="*/ 190 h 1086"/>
                <a:gd name="T20" fmla="*/ 1876 w 2980"/>
                <a:gd name="T21" fmla="*/ 315 h 1086"/>
                <a:gd name="T22" fmla="*/ 1959 w 2980"/>
                <a:gd name="T23" fmla="*/ 445 h 1086"/>
                <a:gd name="T24" fmla="*/ 1963 w 2980"/>
                <a:gd name="T25" fmla="*/ 549 h 1086"/>
                <a:gd name="T26" fmla="*/ 1947 w 2980"/>
                <a:gd name="T27" fmla="*/ 572 h 1086"/>
                <a:gd name="T28" fmla="*/ 1921 w 2980"/>
                <a:gd name="T29" fmla="*/ 587 h 1086"/>
                <a:gd name="T30" fmla="*/ 1880 w 2980"/>
                <a:gd name="T31" fmla="*/ 612 h 1086"/>
                <a:gd name="T32" fmla="*/ 2031 w 2980"/>
                <a:gd name="T33" fmla="*/ 662 h 1086"/>
                <a:gd name="T34" fmla="*/ 2195 w 2980"/>
                <a:gd name="T35" fmla="*/ 411 h 1086"/>
                <a:gd name="T36" fmla="*/ 2174 w 2980"/>
                <a:gd name="T37" fmla="*/ 364 h 1086"/>
                <a:gd name="T38" fmla="*/ 2163 w 2980"/>
                <a:gd name="T39" fmla="*/ 250 h 1086"/>
                <a:gd name="T40" fmla="*/ 2289 w 2980"/>
                <a:gd name="T41" fmla="*/ 309 h 1086"/>
                <a:gd name="T42" fmla="*/ 2341 w 2980"/>
                <a:gd name="T43" fmla="*/ 468 h 1086"/>
                <a:gd name="T44" fmla="*/ 2382 w 2980"/>
                <a:gd name="T45" fmla="*/ 504 h 1086"/>
                <a:gd name="T46" fmla="*/ 2451 w 2980"/>
                <a:gd name="T47" fmla="*/ 331 h 1086"/>
                <a:gd name="T48" fmla="*/ 2514 w 2980"/>
                <a:gd name="T49" fmla="*/ 246 h 1086"/>
                <a:gd name="T50" fmla="*/ 2622 w 2980"/>
                <a:gd name="T51" fmla="*/ 226 h 1086"/>
                <a:gd name="T52" fmla="*/ 2684 w 2980"/>
                <a:gd name="T53" fmla="*/ 335 h 1086"/>
                <a:gd name="T54" fmla="*/ 2710 w 2980"/>
                <a:gd name="T55" fmla="*/ 558 h 1086"/>
                <a:gd name="T56" fmla="*/ 2757 w 2980"/>
                <a:gd name="T57" fmla="*/ 626 h 1086"/>
                <a:gd name="T58" fmla="*/ 2773 w 2980"/>
                <a:gd name="T59" fmla="*/ 697 h 1086"/>
                <a:gd name="T60" fmla="*/ 2727 w 2980"/>
                <a:gd name="T61" fmla="*/ 770 h 1086"/>
                <a:gd name="T62" fmla="*/ 2664 w 2980"/>
                <a:gd name="T63" fmla="*/ 906 h 1086"/>
                <a:gd name="T64" fmla="*/ 2980 w 2980"/>
                <a:gd name="T65" fmla="*/ 998 h 1086"/>
                <a:gd name="T66" fmla="*/ 2343 w 2980"/>
                <a:gd name="T67" fmla="*/ 754 h 1086"/>
                <a:gd name="T68" fmla="*/ 2434 w 2980"/>
                <a:gd name="T69" fmla="*/ 842 h 1086"/>
                <a:gd name="T70" fmla="*/ 2466 w 2980"/>
                <a:gd name="T71" fmla="*/ 584 h 1086"/>
                <a:gd name="T72" fmla="*/ 2476 w 2980"/>
                <a:gd name="T73" fmla="*/ 480 h 1086"/>
                <a:gd name="T74" fmla="*/ 2385 w 2980"/>
                <a:gd name="T75" fmla="*/ 557 h 1086"/>
                <a:gd name="T76" fmla="*/ 2337 w 2980"/>
                <a:gd name="T77" fmla="*/ 621 h 1086"/>
                <a:gd name="T78" fmla="*/ 2338 w 2980"/>
                <a:gd name="T79" fmla="*/ 706 h 1086"/>
                <a:gd name="T80" fmla="*/ 2101 w 2980"/>
                <a:gd name="T81" fmla="*/ 618 h 1086"/>
                <a:gd name="T82" fmla="*/ 2156 w 2980"/>
                <a:gd name="T83" fmla="*/ 738 h 1086"/>
                <a:gd name="T84" fmla="*/ 2186 w 2980"/>
                <a:gd name="T85" fmla="*/ 671 h 1086"/>
                <a:gd name="T86" fmla="*/ 2185 w 2980"/>
                <a:gd name="T87" fmla="*/ 524 h 1086"/>
                <a:gd name="T88" fmla="*/ 1875 w 2980"/>
                <a:gd name="T89" fmla="*/ 494 h 1086"/>
                <a:gd name="T90" fmla="*/ 1898 w 2980"/>
                <a:gd name="T91" fmla="*/ 550 h 1086"/>
                <a:gd name="T92" fmla="*/ 1900 w 2980"/>
                <a:gd name="T93" fmla="*/ 515 h 1086"/>
                <a:gd name="T94" fmla="*/ 2712 w 2980"/>
                <a:gd name="T95" fmla="*/ 705 h 1086"/>
                <a:gd name="T96" fmla="*/ 2681 w 2980"/>
                <a:gd name="T97" fmla="*/ 766 h 1086"/>
                <a:gd name="T98" fmla="*/ 2717 w 2980"/>
                <a:gd name="T99" fmla="*/ 679 h 1086"/>
                <a:gd name="T100" fmla="*/ 1878 w 2980"/>
                <a:gd name="T101" fmla="*/ 592 h 1086"/>
                <a:gd name="T102" fmla="*/ 2768 w 2980"/>
                <a:gd name="T103" fmla="*/ 671 h 1086"/>
                <a:gd name="T104" fmla="*/ 2724 w 2980"/>
                <a:gd name="T105" fmla="*/ 758 h 1086"/>
                <a:gd name="T106" fmla="*/ 2714 w 2980"/>
                <a:gd name="T107" fmla="*/ 764 h 1086"/>
                <a:gd name="T108" fmla="*/ 2697 w 2980"/>
                <a:gd name="T109" fmla="*/ 805 h 1086"/>
                <a:gd name="T110" fmla="*/ 2360 w 2980"/>
                <a:gd name="T111" fmla="*/ 608 h 10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80" h="1086">
                  <a:moveTo>
                    <a:pt x="0" y="806"/>
                  </a:moveTo>
                  <a:cubicBezTo>
                    <a:pt x="23" y="800"/>
                    <a:pt x="45" y="795"/>
                    <a:pt x="68" y="789"/>
                  </a:cubicBezTo>
                  <a:cubicBezTo>
                    <a:pt x="216" y="750"/>
                    <a:pt x="364" y="710"/>
                    <a:pt x="513" y="671"/>
                  </a:cubicBezTo>
                  <a:cubicBezTo>
                    <a:pt x="568" y="656"/>
                    <a:pt x="624" y="641"/>
                    <a:pt x="680" y="626"/>
                  </a:cubicBezTo>
                  <a:cubicBezTo>
                    <a:pt x="684" y="625"/>
                    <a:pt x="688" y="624"/>
                    <a:pt x="692" y="625"/>
                  </a:cubicBezTo>
                  <a:cubicBezTo>
                    <a:pt x="739" y="636"/>
                    <a:pt x="785" y="647"/>
                    <a:pt x="832" y="657"/>
                  </a:cubicBezTo>
                  <a:cubicBezTo>
                    <a:pt x="902" y="673"/>
                    <a:pt x="972" y="689"/>
                    <a:pt x="1041" y="705"/>
                  </a:cubicBezTo>
                  <a:cubicBezTo>
                    <a:pt x="1096" y="717"/>
                    <a:pt x="1151" y="729"/>
                    <a:pt x="1205" y="742"/>
                  </a:cubicBezTo>
                  <a:cubicBezTo>
                    <a:pt x="1243" y="750"/>
                    <a:pt x="1280" y="760"/>
                    <a:pt x="1318" y="767"/>
                  </a:cubicBezTo>
                  <a:cubicBezTo>
                    <a:pt x="1328" y="769"/>
                    <a:pt x="1340" y="766"/>
                    <a:pt x="1350" y="765"/>
                  </a:cubicBezTo>
                  <a:cubicBezTo>
                    <a:pt x="1396" y="759"/>
                    <a:pt x="1441" y="755"/>
                    <a:pt x="1486" y="770"/>
                  </a:cubicBezTo>
                  <a:cubicBezTo>
                    <a:pt x="1508" y="778"/>
                    <a:pt x="1528" y="788"/>
                    <a:pt x="1541" y="808"/>
                  </a:cubicBezTo>
                  <a:cubicBezTo>
                    <a:pt x="1549" y="821"/>
                    <a:pt x="1562" y="822"/>
                    <a:pt x="1574" y="825"/>
                  </a:cubicBezTo>
                  <a:cubicBezTo>
                    <a:pt x="1599" y="830"/>
                    <a:pt x="1623" y="835"/>
                    <a:pt x="1647" y="840"/>
                  </a:cubicBezTo>
                  <a:cubicBezTo>
                    <a:pt x="1655" y="842"/>
                    <a:pt x="1661" y="839"/>
                    <a:pt x="1662" y="831"/>
                  </a:cubicBezTo>
                  <a:cubicBezTo>
                    <a:pt x="1663" y="826"/>
                    <a:pt x="1662" y="821"/>
                    <a:pt x="1663" y="816"/>
                  </a:cubicBezTo>
                  <a:cubicBezTo>
                    <a:pt x="1665" y="808"/>
                    <a:pt x="1667" y="799"/>
                    <a:pt x="1672" y="792"/>
                  </a:cubicBezTo>
                  <a:cubicBezTo>
                    <a:pt x="1678" y="781"/>
                    <a:pt x="1686" y="770"/>
                    <a:pt x="1692" y="760"/>
                  </a:cubicBezTo>
                  <a:cubicBezTo>
                    <a:pt x="1694" y="757"/>
                    <a:pt x="1694" y="753"/>
                    <a:pt x="1694" y="750"/>
                  </a:cubicBezTo>
                  <a:cubicBezTo>
                    <a:pt x="1691" y="739"/>
                    <a:pt x="1687" y="727"/>
                    <a:pt x="1686" y="716"/>
                  </a:cubicBezTo>
                  <a:cubicBezTo>
                    <a:pt x="1685" y="707"/>
                    <a:pt x="1689" y="698"/>
                    <a:pt x="1690" y="690"/>
                  </a:cubicBezTo>
                  <a:cubicBezTo>
                    <a:pt x="1690" y="685"/>
                    <a:pt x="1691" y="679"/>
                    <a:pt x="1690" y="675"/>
                  </a:cubicBezTo>
                  <a:cubicBezTo>
                    <a:pt x="1683" y="649"/>
                    <a:pt x="1674" y="624"/>
                    <a:pt x="1675" y="597"/>
                  </a:cubicBezTo>
                  <a:cubicBezTo>
                    <a:pt x="1676" y="585"/>
                    <a:pt x="1675" y="572"/>
                    <a:pt x="1674" y="559"/>
                  </a:cubicBezTo>
                  <a:cubicBezTo>
                    <a:pt x="1674" y="555"/>
                    <a:pt x="1671" y="551"/>
                    <a:pt x="1668" y="547"/>
                  </a:cubicBezTo>
                  <a:cubicBezTo>
                    <a:pt x="1665" y="542"/>
                    <a:pt x="1658" y="536"/>
                    <a:pt x="1659" y="532"/>
                  </a:cubicBezTo>
                  <a:cubicBezTo>
                    <a:pt x="1661" y="523"/>
                    <a:pt x="1667" y="515"/>
                    <a:pt x="1671" y="506"/>
                  </a:cubicBezTo>
                  <a:cubicBezTo>
                    <a:pt x="1674" y="501"/>
                    <a:pt x="1679" y="496"/>
                    <a:pt x="1681" y="491"/>
                  </a:cubicBezTo>
                  <a:cubicBezTo>
                    <a:pt x="1687" y="480"/>
                    <a:pt x="1692" y="468"/>
                    <a:pt x="1698" y="454"/>
                  </a:cubicBezTo>
                  <a:cubicBezTo>
                    <a:pt x="1697" y="454"/>
                    <a:pt x="1695" y="452"/>
                    <a:pt x="1693" y="451"/>
                  </a:cubicBezTo>
                  <a:cubicBezTo>
                    <a:pt x="1689" y="447"/>
                    <a:pt x="1687" y="443"/>
                    <a:pt x="1692" y="438"/>
                  </a:cubicBezTo>
                  <a:cubicBezTo>
                    <a:pt x="1706" y="422"/>
                    <a:pt x="1708" y="404"/>
                    <a:pt x="1704" y="384"/>
                  </a:cubicBezTo>
                  <a:cubicBezTo>
                    <a:pt x="1699" y="365"/>
                    <a:pt x="1694" y="346"/>
                    <a:pt x="1692" y="327"/>
                  </a:cubicBezTo>
                  <a:cubicBezTo>
                    <a:pt x="1690" y="298"/>
                    <a:pt x="1695" y="269"/>
                    <a:pt x="1701" y="241"/>
                  </a:cubicBezTo>
                  <a:cubicBezTo>
                    <a:pt x="1707" y="216"/>
                    <a:pt x="1715" y="192"/>
                    <a:pt x="1732" y="173"/>
                  </a:cubicBezTo>
                  <a:cubicBezTo>
                    <a:pt x="1738" y="167"/>
                    <a:pt x="1744" y="161"/>
                    <a:pt x="1752" y="156"/>
                  </a:cubicBezTo>
                  <a:cubicBezTo>
                    <a:pt x="1761" y="149"/>
                    <a:pt x="1772" y="146"/>
                    <a:pt x="1780" y="138"/>
                  </a:cubicBezTo>
                  <a:cubicBezTo>
                    <a:pt x="1794" y="126"/>
                    <a:pt x="1803" y="111"/>
                    <a:pt x="1806" y="92"/>
                  </a:cubicBezTo>
                  <a:cubicBezTo>
                    <a:pt x="1808" y="76"/>
                    <a:pt x="1811" y="60"/>
                    <a:pt x="1822" y="47"/>
                  </a:cubicBezTo>
                  <a:cubicBezTo>
                    <a:pt x="1828" y="40"/>
                    <a:pt x="1832" y="31"/>
                    <a:pt x="1836" y="22"/>
                  </a:cubicBezTo>
                  <a:cubicBezTo>
                    <a:pt x="1845" y="5"/>
                    <a:pt x="1860" y="0"/>
                    <a:pt x="1876" y="10"/>
                  </a:cubicBezTo>
                  <a:cubicBezTo>
                    <a:pt x="1898" y="23"/>
                    <a:pt x="1919" y="38"/>
                    <a:pt x="1939" y="53"/>
                  </a:cubicBezTo>
                  <a:cubicBezTo>
                    <a:pt x="1950" y="61"/>
                    <a:pt x="1949" y="72"/>
                    <a:pt x="1942" y="84"/>
                  </a:cubicBezTo>
                  <a:cubicBezTo>
                    <a:pt x="1933" y="97"/>
                    <a:pt x="1933" y="101"/>
                    <a:pt x="1940" y="111"/>
                  </a:cubicBezTo>
                  <a:cubicBezTo>
                    <a:pt x="1943" y="115"/>
                    <a:pt x="1946" y="119"/>
                    <a:pt x="1949" y="123"/>
                  </a:cubicBezTo>
                  <a:cubicBezTo>
                    <a:pt x="1955" y="132"/>
                    <a:pt x="1952" y="138"/>
                    <a:pt x="1940" y="138"/>
                  </a:cubicBezTo>
                  <a:cubicBezTo>
                    <a:pt x="1935" y="138"/>
                    <a:pt x="1930" y="136"/>
                    <a:pt x="1924" y="135"/>
                  </a:cubicBezTo>
                  <a:cubicBezTo>
                    <a:pt x="1919" y="142"/>
                    <a:pt x="1908" y="145"/>
                    <a:pt x="1907" y="157"/>
                  </a:cubicBezTo>
                  <a:cubicBezTo>
                    <a:pt x="1907" y="161"/>
                    <a:pt x="1899" y="163"/>
                    <a:pt x="1895" y="167"/>
                  </a:cubicBezTo>
                  <a:cubicBezTo>
                    <a:pt x="1889" y="175"/>
                    <a:pt x="1883" y="183"/>
                    <a:pt x="1876" y="190"/>
                  </a:cubicBezTo>
                  <a:cubicBezTo>
                    <a:pt x="1869" y="198"/>
                    <a:pt x="1860" y="195"/>
                    <a:pt x="1851" y="194"/>
                  </a:cubicBezTo>
                  <a:cubicBezTo>
                    <a:pt x="1849" y="193"/>
                    <a:pt x="1847" y="194"/>
                    <a:pt x="1844" y="194"/>
                  </a:cubicBezTo>
                  <a:cubicBezTo>
                    <a:pt x="1844" y="196"/>
                    <a:pt x="1844" y="199"/>
                    <a:pt x="1845" y="201"/>
                  </a:cubicBezTo>
                  <a:cubicBezTo>
                    <a:pt x="1845" y="204"/>
                    <a:pt x="1847" y="206"/>
                    <a:pt x="1849" y="209"/>
                  </a:cubicBezTo>
                  <a:cubicBezTo>
                    <a:pt x="1873" y="240"/>
                    <a:pt x="1878" y="277"/>
                    <a:pt x="1876" y="315"/>
                  </a:cubicBezTo>
                  <a:cubicBezTo>
                    <a:pt x="1875" y="331"/>
                    <a:pt x="1878" y="347"/>
                    <a:pt x="1879" y="362"/>
                  </a:cubicBezTo>
                  <a:cubicBezTo>
                    <a:pt x="1879" y="384"/>
                    <a:pt x="1894" y="395"/>
                    <a:pt x="1909" y="407"/>
                  </a:cubicBezTo>
                  <a:cubicBezTo>
                    <a:pt x="1916" y="413"/>
                    <a:pt x="1925" y="418"/>
                    <a:pt x="1933" y="423"/>
                  </a:cubicBezTo>
                  <a:cubicBezTo>
                    <a:pt x="1935" y="425"/>
                    <a:pt x="1938" y="427"/>
                    <a:pt x="1938" y="429"/>
                  </a:cubicBezTo>
                  <a:cubicBezTo>
                    <a:pt x="1941" y="439"/>
                    <a:pt x="1950" y="442"/>
                    <a:pt x="1959" y="445"/>
                  </a:cubicBezTo>
                  <a:cubicBezTo>
                    <a:pt x="1962" y="447"/>
                    <a:pt x="1965" y="449"/>
                    <a:pt x="1969" y="449"/>
                  </a:cubicBezTo>
                  <a:cubicBezTo>
                    <a:pt x="1986" y="453"/>
                    <a:pt x="1992" y="465"/>
                    <a:pt x="1995" y="480"/>
                  </a:cubicBezTo>
                  <a:cubicBezTo>
                    <a:pt x="1998" y="493"/>
                    <a:pt x="1989" y="511"/>
                    <a:pt x="1977" y="517"/>
                  </a:cubicBezTo>
                  <a:cubicBezTo>
                    <a:pt x="1971" y="520"/>
                    <a:pt x="1967" y="521"/>
                    <a:pt x="1970" y="530"/>
                  </a:cubicBezTo>
                  <a:cubicBezTo>
                    <a:pt x="1971" y="535"/>
                    <a:pt x="1965" y="542"/>
                    <a:pt x="1963" y="549"/>
                  </a:cubicBezTo>
                  <a:cubicBezTo>
                    <a:pt x="1962" y="549"/>
                    <a:pt x="1961" y="549"/>
                    <a:pt x="1959" y="548"/>
                  </a:cubicBezTo>
                  <a:cubicBezTo>
                    <a:pt x="1961" y="551"/>
                    <a:pt x="1963" y="553"/>
                    <a:pt x="1965" y="555"/>
                  </a:cubicBezTo>
                  <a:cubicBezTo>
                    <a:pt x="1966" y="557"/>
                    <a:pt x="1967" y="560"/>
                    <a:pt x="1968" y="563"/>
                  </a:cubicBezTo>
                  <a:cubicBezTo>
                    <a:pt x="1965" y="564"/>
                    <a:pt x="1962" y="566"/>
                    <a:pt x="1959" y="565"/>
                  </a:cubicBezTo>
                  <a:cubicBezTo>
                    <a:pt x="1953" y="564"/>
                    <a:pt x="1949" y="566"/>
                    <a:pt x="1947" y="572"/>
                  </a:cubicBezTo>
                  <a:cubicBezTo>
                    <a:pt x="1942" y="586"/>
                    <a:pt x="1935" y="599"/>
                    <a:pt x="1928" y="612"/>
                  </a:cubicBezTo>
                  <a:cubicBezTo>
                    <a:pt x="1927" y="614"/>
                    <a:pt x="1927" y="617"/>
                    <a:pt x="1925" y="619"/>
                  </a:cubicBezTo>
                  <a:cubicBezTo>
                    <a:pt x="1922" y="621"/>
                    <a:pt x="1918" y="621"/>
                    <a:pt x="1914" y="622"/>
                  </a:cubicBezTo>
                  <a:cubicBezTo>
                    <a:pt x="1913" y="619"/>
                    <a:pt x="1911" y="616"/>
                    <a:pt x="1912" y="613"/>
                  </a:cubicBezTo>
                  <a:cubicBezTo>
                    <a:pt x="1914" y="604"/>
                    <a:pt x="1918" y="596"/>
                    <a:pt x="1921" y="587"/>
                  </a:cubicBezTo>
                  <a:cubicBezTo>
                    <a:pt x="1922" y="585"/>
                    <a:pt x="1922" y="583"/>
                    <a:pt x="1923" y="582"/>
                  </a:cubicBezTo>
                  <a:cubicBezTo>
                    <a:pt x="1922" y="581"/>
                    <a:pt x="1922" y="581"/>
                    <a:pt x="1921" y="580"/>
                  </a:cubicBezTo>
                  <a:cubicBezTo>
                    <a:pt x="1918" y="582"/>
                    <a:pt x="1915" y="585"/>
                    <a:pt x="1912" y="587"/>
                  </a:cubicBezTo>
                  <a:cubicBezTo>
                    <a:pt x="1903" y="593"/>
                    <a:pt x="1894" y="600"/>
                    <a:pt x="1885" y="606"/>
                  </a:cubicBezTo>
                  <a:cubicBezTo>
                    <a:pt x="1883" y="608"/>
                    <a:pt x="1880" y="611"/>
                    <a:pt x="1880" y="612"/>
                  </a:cubicBezTo>
                  <a:cubicBezTo>
                    <a:pt x="1881" y="617"/>
                    <a:pt x="1883" y="623"/>
                    <a:pt x="1887" y="624"/>
                  </a:cubicBezTo>
                  <a:cubicBezTo>
                    <a:pt x="1899" y="631"/>
                    <a:pt x="1913" y="636"/>
                    <a:pt x="1926" y="642"/>
                  </a:cubicBezTo>
                  <a:cubicBezTo>
                    <a:pt x="1957" y="654"/>
                    <a:pt x="1987" y="666"/>
                    <a:pt x="2017" y="679"/>
                  </a:cubicBezTo>
                  <a:cubicBezTo>
                    <a:pt x="2024" y="682"/>
                    <a:pt x="2027" y="681"/>
                    <a:pt x="2027" y="673"/>
                  </a:cubicBezTo>
                  <a:cubicBezTo>
                    <a:pt x="2027" y="669"/>
                    <a:pt x="2030" y="666"/>
                    <a:pt x="2031" y="662"/>
                  </a:cubicBezTo>
                  <a:cubicBezTo>
                    <a:pt x="2045" y="633"/>
                    <a:pt x="2059" y="604"/>
                    <a:pt x="2075" y="575"/>
                  </a:cubicBezTo>
                  <a:cubicBezTo>
                    <a:pt x="2085" y="557"/>
                    <a:pt x="2098" y="540"/>
                    <a:pt x="2112" y="523"/>
                  </a:cubicBezTo>
                  <a:cubicBezTo>
                    <a:pt x="2128" y="503"/>
                    <a:pt x="2146" y="485"/>
                    <a:pt x="2162" y="465"/>
                  </a:cubicBezTo>
                  <a:cubicBezTo>
                    <a:pt x="2167" y="459"/>
                    <a:pt x="2170" y="452"/>
                    <a:pt x="2174" y="446"/>
                  </a:cubicBezTo>
                  <a:cubicBezTo>
                    <a:pt x="2181" y="434"/>
                    <a:pt x="2187" y="422"/>
                    <a:pt x="2195" y="411"/>
                  </a:cubicBezTo>
                  <a:cubicBezTo>
                    <a:pt x="2200" y="406"/>
                    <a:pt x="2207" y="402"/>
                    <a:pt x="2212" y="397"/>
                  </a:cubicBezTo>
                  <a:cubicBezTo>
                    <a:pt x="2215" y="395"/>
                    <a:pt x="2216" y="391"/>
                    <a:pt x="2218" y="388"/>
                  </a:cubicBezTo>
                  <a:cubicBezTo>
                    <a:pt x="2214" y="386"/>
                    <a:pt x="2209" y="383"/>
                    <a:pt x="2205" y="381"/>
                  </a:cubicBezTo>
                  <a:cubicBezTo>
                    <a:pt x="2204" y="381"/>
                    <a:pt x="2203" y="382"/>
                    <a:pt x="2202" y="382"/>
                  </a:cubicBezTo>
                  <a:cubicBezTo>
                    <a:pt x="2188" y="385"/>
                    <a:pt x="2183" y="382"/>
                    <a:pt x="2174" y="364"/>
                  </a:cubicBezTo>
                  <a:cubicBezTo>
                    <a:pt x="2170" y="357"/>
                    <a:pt x="2167" y="348"/>
                    <a:pt x="2156" y="348"/>
                  </a:cubicBezTo>
                  <a:cubicBezTo>
                    <a:pt x="2159" y="339"/>
                    <a:pt x="2154" y="337"/>
                    <a:pt x="2147" y="335"/>
                  </a:cubicBezTo>
                  <a:cubicBezTo>
                    <a:pt x="2128" y="330"/>
                    <a:pt x="2126" y="327"/>
                    <a:pt x="2139" y="312"/>
                  </a:cubicBezTo>
                  <a:cubicBezTo>
                    <a:pt x="2151" y="298"/>
                    <a:pt x="2151" y="282"/>
                    <a:pt x="2154" y="266"/>
                  </a:cubicBezTo>
                  <a:cubicBezTo>
                    <a:pt x="2155" y="260"/>
                    <a:pt x="2159" y="253"/>
                    <a:pt x="2163" y="250"/>
                  </a:cubicBezTo>
                  <a:cubicBezTo>
                    <a:pt x="2182" y="239"/>
                    <a:pt x="2204" y="234"/>
                    <a:pt x="2225" y="233"/>
                  </a:cubicBezTo>
                  <a:cubicBezTo>
                    <a:pt x="2237" y="233"/>
                    <a:pt x="2249" y="238"/>
                    <a:pt x="2255" y="249"/>
                  </a:cubicBezTo>
                  <a:cubicBezTo>
                    <a:pt x="2259" y="256"/>
                    <a:pt x="2261" y="265"/>
                    <a:pt x="2261" y="273"/>
                  </a:cubicBezTo>
                  <a:cubicBezTo>
                    <a:pt x="2261" y="282"/>
                    <a:pt x="2265" y="285"/>
                    <a:pt x="2271" y="290"/>
                  </a:cubicBezTo>
                  <a:cubicBezTo>
                    <a:pt x="2277" y="294"/>
                    <a:pt x="2282" y="301"/>
                    <a:pt x="2289" y="309"/>
                  </a:cubicBezTo>
                  <a:cubicBezTo>
                    <a:pt x="2280" y="313"/>
                    <a:pt x="2274" y="316"/>
                    <a:pt x="2267" y="319"/>
                  </a:cubicBezTo>
                  <a:cubicBezTo>
                    <a:pt x="2261" y="322"/>
                    <a:pt x="2260" y="327"/>
                    <a:pt x="2262" y="333"/>
                  </a:cubicBezTo>
                  <a:cubicBezTo>
                    <a:pt x="2266" y="348"/>
                    <a:pt x="2271" y="362"/>
                    <a:pt x="2284" y="372"/>
                  </a:cubicBezTo>
                  <a:cubicBezTo>
                    <a:pt x="2292" y="379"/>
                    <a:pt x="2299" y="388"/>
                    <a:pt x="2306" y="395"/>
                  </a:cubicBezTo>
                  <a:cubicBezTo>
                    <a:pt x="2329" y="414"/>
                    <a:pt x="2337" y="441"/>
                    <a:pt x="2341" y="468"/>
                  </a:cubicBezTo>
                  <a:cubicBezTo>
                    <a:pt x="2343" y="487"/>
                    <a:pt x="2341" y="506"/>
                    <a:pt x="2340" y="525"/>
                  </a:cubicBezTo>
                  <a:cubicBezTo>
                    <a:pt x="2340" y="539"/>
                    <a:pt x="2338" y="553"/>
                    <a:pt x="2338" y="566"/>
                  </a:cubicBezTo>
                  <a:cubicBezTo>
                    <a:pt x="2338" y="567"/>
                    <a:pt x="2339" y="568"/>
                    <a:pt x="2341" y="571"/>
                  </a:cubicBezTo>
                  <a:cubicBezTo>
                    <a:pt x="2348" y="562"/>
                    <a:pt x="2355" y="553"/>
                    <a:pt x="2360" y="544"/>
                  </a:cubicBezTo>
                  <a:cubicBezTo>
                    <a:pt x="2368" y="531"/>
                    <a:pt x="2375" y="518"/>
                    <a:pt x="2382" y="504"/>
                  </a:cubicBezTo>
                  <a:cubicBezTo>
                    <a:pt x="2389" y="491"/>
                    <a:pt x="2396" y="478"/>
                    <a:pt x="2403" y="465"/>
                  </a:cubicBezTo>
                  <a:cubicBezTo>
                    <a:pt x="2416" y="441"/>
                    <a:pt x="2430" y="418"/>
                    <a:pt x="2443" y="395"/>
                  </a:cubicBezTo>
                  <a:cubicBezTo>
                    <a:pt x="2448" y="387"/>
                    <a:pt x="2451" y="378"/>
                    <a:pt x="2455" y="370"/>
                  </a:cubicBezTo>
                  <a:cubicBezTo>
                    <a:pt x="2456" y="368"/>
                    <a:pt x="2456" y="366"/>
                    <a:pt x="2456" y="363"/>
                  </a:cubicBezTo>
                  <a:cubicBezTo>
                    <a:pt x="2454" y="352"/>
                    <a:pt x="2452" y="342"/>
                    <a:pt x="2451" y="331"/>
                  </a:cubicBezTo>
                  <a:cubicBezTo>
                    <a:pt x="2450" y="328"/>
                    <a:pt x="2452" y="326"/>
                    <a:pt x="2453" y="323"/>
                  </a:cubicBezTo>
                  <a:cubicBezTo>
                    <a:pt x="2457" y="315"/>
                    <a:pt x="2462" y="307"/>
                    <a:pt x="2466" y="298"/>
                  </a:cubicBezTo>
                  <a:cubicBezTo>
                    <a:pt x="2474" y="280"/>
                    <a:pt x="2486" y="268"/>
                    <a:pt x="2508" y="271"/>
                  </a:cubicBezTo>
                  <a:cubicBezTo>
                    <a:pt x="2513" y="271"/>
                    <a:pt x="2518" y="271"/>
                    <a:pt x="2524" y="271"/>
                  </a:cubicBezTo>
                  <a:cubicBezTo>
                    <a:pt x="2520" y="261"/>
                    <a:pt x="2517" y="253"/>
                    <a:pt x="2514" y="246"/>
                  </a:cubicBezTo>
                  <a:cubicBezTo>
                    <a:pt x="2521" y="240"/>
                    <a:pt x="2523" y="224"/>
                    <a:pt x="2518" y="213"/>
                  </a:cubicBezTo>
                  <a:cubicBezTo>
                    <a:pt x="2513" y="200"/>
                    <a:pt x="2514" y="196"/>
                    <a:pt x="2524" y="187"/>
                  </a:cubicBezTo>
                  <a:cubicBezTo>
                    <a:pt x="2546" y="166"/>
                    <a:pt x="2571" y="161"/>
                    <a:pt x="2600" y="170"/>
                  </a:cubicBezTo>
                  <a:cubicBezTo>
                    <a:pt x="2612" y="173"/>
                    <a:pt x="2617" y="183"/>
                    <a:pt x="2619" y="193"/>
                  </a:cubicBezTo>
                  <a:cubicBezTo>
                    <a:pt x="2621" y="204"/>
                    <a:pt x="2620" y="215"/>
                    <a:pt x="2622" y="226"/>
                  </a:cubicBezTo>
                  <a:cubicBezTo>
                    <a:pt x="2623" y="233"/>
                    <a:pt x="2628" y="240"/>
                    <a:pt x="2631" y="247"/>
                  </a:cubicBezTo>
                  <a:cubicBezTo>
                    <a:pt x="2625" y="246"/>
                    <a:pt x="2621" y="245"/>
                    <a:pt x="2621" y="254"/>
                  </a:cubicBezTo>
                  <a:cubicBezTo>
                    <a:pt x="2621" y="261"/>
                    <a:pt x="2619" y="268"/>
                    <a:pt x="2617" y="274"/>
                  </a:cubicBezTo>
                  <a:cubicBezTo>
                    <a:pt x="2615" y="285"/>
                    <a:pt x="2623" y="291"/>
                    <a:pt x="2630" y="296"/>
                  </a:cubicBezTo>
                  <a:cubicBezTo>
                    <a:pt x="2648" y="309"/>
                    <a:pt x="2667" y="321"/>
                    <a:pt x="2684" y="335"/>
                  </a:cubicBezTo>
                  <a:cubicBezTo>
                    <a:pt x="2698" y="346"/>
                    <a:pt x="2710" y="359"/>
                    <a:pt x="2710" y="379"/>
                  </a:cubicBezTo>
                  <a:cubicBezTo>
                    <a:pt x="2710" y="382"/>
                    <a:pt x="2711" y="385"/>
                    <a:pt x="2712" y="388"/>
                  </a:cubicBezTo>
                  <a:cubicBezTo>
                    <a:pt x="2721" y="410"/>
                    <a:pt x="2717" y="431"/>
                    <a:pt x="2715" y="453"/>
                  </a:cubicBezTo>
                  <a:cubicBezTo>
                    <a:pt x="2712" y="481"/>
                    <a:pt x="2705" y="508"/>
                    <a:pt x="2708" y="537"/>
                  </a:cubicBezTo>
                  <a:cubicBezTo>
                    <a:pt x="2709" y="544"/>
                    <a:pt x="2710" y="551"/>
                    <a:pt x="2710" y="558"/>
                  </a:cubicBezTo>
                  <a:cubicBezTo>
                    <a:pt x="2709" y="592"/>
                    <a:pt x="2707" y="626"/>
                    <a:pt x="2706" y="660"/>
                  </a:cubicBezTo>
                  <a:cubicBezTo>
                    <a:pt x="2706" y="664"/>
                    <a:pt x="2705" y="668"/>
                    <a:pt x="2704" y="673"/>
                  </a:cubicBezTo>
                  <a:cubicBezTo>
                    <a:pt x="2706" y="673"/>
                    <a:pt x="2707" y="674"/>
                    <a:pt x="2708" y="674"/>
                  </a:cubicBezTo>
                  <a:cubicBezTo>
                    <a:pt x="2712" y="669"/>
                    <a:pt x="2716" y="664"/>
                    <a:pt x="2720" y="660"/>
                  </a:cubicBezTo>
                  <a:cubicBezTo>
                    <a:pt x="2732" y="648"/>
                    <a:pt x="2743" y="635"/>
                    <a:pt x="2757" y="626"/>
                  </a:cubicBezTo>
                  <a:cubicBezTo>
                    <a:pt x="2770" y="618"/>
                    <a:pt x="2777" y="607"/>
                    <a:pt x="2788" y="598"/>
                  </a:cubicBezTo>
                  <a:cubicBezTo>
                    <a:pt x="2797" y="590"/>
                    <a:pt x="2804" y="592"/>
                    <a:pt x="2811" y="602"/>
                  </a:cubicBezTo>
                  <a:cubicBezTo>
                    <a:pt x="2812" y="605"/>
                    <a:pt x="2814" y="609"/>
                    <a:pt x="2816" y="612"/>
                  </a:cubicBezTo>
                  <a:cubicBezTo>
                    <a:pt x="2821" y="619"/>
                    <a:pt x="2818" y="625"/>
                    <a:pt x="2814" y="631"/>
                  </a:cubicBezTo>
                  <a:cubicBezTo>
                    <a:pt x="2800" y="653"/>
                    <a:pt x="2787" y="675"/>
                    <a:pt x="2773" y="697"/>
                  </a:cubicBezTo>
                  <a:cubicBezTo>
                    <a:pt x="2771" y="702"/>
                    <a:pt x="2770" y="708"/>
                    <a:pt x="2770" y="711"/>
                  </a:cubicBezTo>
                  <a:cubicBezTo>
                    <a:pt x="2766" y="713"/>
                    <a:pt x="2761" y="715"/>
                    <a:pt x="2760" y="718"/>
                  </a:cubicBezTo>
                  <a:cubicBezTo>
                    <a:pt x="2757" y="722"/>
                    <a:pt x="2751" y="726"/>
                    <a:pt x="2759" y="734"/>
                  </a:cubicBezTo>
                  <a:cubicBezTo>
                    <a:pt x="2754" y="739"/>
                    <a:pt x="2747" y="743"/>
                    <a:pt x="2742" y="749"/>
                  </a:cubicBezTo>
                  <a:cubicBezTo>
                    <a:pt x="2736" y="755"/>
                    <a:pt x="2732" y="763"/>
                    <a:pt x="2727" y="770"/>
                  </a:cubicBezTo>
                  <a:cubicBezTo>
                    <a:pt x="2713" y="792"/>
                    <a:pt x="2700" y="814"/>
                    <a:pt x="2686" y="836"/>
                  </a:cubicBezTo>
                  <a:cubicBezTo>
                    <a:pt x="2681" y="844"/>
                    <a:pt x="2672" y="850"/>
                    <a:pt x="2664" y="857"/>
                  </a:cubicBezTo>
                  <a:cubicBezTo>
                    <a:pt x="2660" y="861"/>
                    <a:pt x="2659" y="864"/>
                    <a:pt x="2661" y="870"/>
                  </a:cubicBezTo>
                  <a:cubicBezTo>
                    <a:pt x="2665" y="878"/>
                    <a:pt x="2666" y="887"/>
                    <a:pt x="2663" y="896"/>
                  </a:cubicBezTo>
                  <a:cubicBezTo>
                    <a:pt x="2662" y="899"/>
                    <a:pt x="2663" y="903"/>
                    <a:pt x="2664" y="906"/>
                  </a:cubicBezTo>
                  <a:cubicBezTo>
                    <a:pt x="2668" y="918"/>
                    <a:pt x="2672" y="931"/>
                    <a:pt x="2677" y="943"/>
                  </a:cubicBezTo>
                  <a:cubicBezTo>
                    <a:pt x="2679" y="949"/>
                    <a:pt x="2683" y="955"/>
                    <a:pt x="2688" y="957"/>
                  </a:cubicBezTo>
                  <a:cubicBezTo>
                    <a:pt x="2720" y="971"/>
                    <a:pt x="2752" y="984"/>
                    <a:pt x="2784" y="997"/>
                  </a:cubicBezTo>
                  <a:cubicBezTo>
                    <a:pt x="2788" y="999"/>
                    <a:pt x="2793" y="998"/>
                    <a:pt x="2797" y="998"/>
                  </a:cubicBezTo>
                  <a:cubicBezTo>
                    <a:pt x="2858" y="998"/>
                    <a:pt x="2918" y="998"/>
                    <a:pt x="2980" y="998"/>
                  </a:cubicBezTo>
                  <a:cubicBezTo>
                    <a:pt x="2980" y="1027"/>
                    <a:pt x="2980" y="1056"/>
                    <a:pt x="2980" y="1086"/>
                  </a:cubicBezTo>
                  <a:cubicBezTo>
                    <a:pt x="1987" y="1086"/>
                    <a:pt x="994" y="1086"/>
                    <a:pt x="0" y="1086"/>
                  </a:cubicBezTo>
                  <a:cubicBezTo>
                    <a:pt x="0" y="992"/>
                    <a:pt x="0" y="899"/>
                    <a:pt x="0" y="806"/>
                  </a:cubicBezTo>
                  <a:close/>
                  <a:moveTo>
                    <a:pt x="2347" y="754"/>
                  </a:moveTo>
                  <a:cubicBezTo>
                    <a:pt x="2345" y="754"/>
                    <a:pt x="2344" y="754"/>
                    <a:pt x="2343" y="754"/>
                  </a:cubicBezTo>
                  <a:cubicBezTo>
                    <a:pt x="2339" y="757"/>
                    <a:pt x="2333" y="761"/>
                    <a:pt x="2331" y="765"/>
                  </a:cubicBezTo>
                  <a:cubicBezTo>
                    <a:pt x="2326" y="774"/>
                    <a:pt x="2323" y="784"/>
                    <a:pt x="2318" y="793"/>
                  </a:cubicBezTo>
                  <a:cubicBezTo>
                    <a:pt x="2314" y="801"/>
                    <a:pt x="2317" y="804"/>
                    <a:pt x="2324" y="807"/>
                  </a:cubicBezTo>
                  <a:cubicBezTo>
                    <a:pt x="2357" y="821"/>
                    <a:pt x="2390" y="835"/>
                    <a:pt x="2423" y="848"/>
                  </a:cubicBezTo>
                  <a:cubicBezTo>
                    <a:pt x="2430" y="852"/>
                    <a:pt x="2433" y="850"/>
                    <a:pt x="2434" y="842"/>
                  </a:cubicBezTo>
                  <a:cubicBezTo>
                    <a:pt x="2435" y="825"/>
                    <a:pt x="2436" y="808"/>
                    <a:pt x="2438" y="791"/>
                  </a:cubicBezTo>
                  <a:cubicBezTo>
                    <a:pt x="2438" y="789"/>
                    <a:pt x="2437" y="786"/>
                    <a:pt x="2436" y="784"/>
                  </a:cubicBezTo>
                  <a:cubicBezTo>
                    <a:pt x="2429" y="769"/>
                    <a:pt x="2430" y="753"/>
                    <a:pt x="2433" y="737"/>
                  </a:cubicBezTo>
                  <a:cubicBezTo>
                    <a:pt x="2439" y="704"/>
                    <a:pt x="2445" y="671"/>
                    <a:pt x="2451" y="638"/>
                  </a:cubicBezTo>
                  <a:cubicBezTo>
                    <a:pt x="2455" y="620"/>
                    <a:pt x="2462" y="602"/>
                    <a:pt x="2466" y="584"/>
                  </a:cubicBezTo>
                  <a:cubicBezTo>
                    <a:pt x="2468" y="579"/>
                    <a:pt x="2469" y="572"/>
                    <a:pt x="2467" y="569"/>
                  </a:cubicBezTo>
                  <a:cubicBezTo>
                    <a:pt x="2460" y="560"/>
                    <a:pt x="2462" y="552"/>
                    <a:pt x="2468" y="544"/>
                  </a:cubicBezTo>
                  <a:cubicBezTo>
                    <a:pt x="2470" y="541"/>
                    <a:pt x="2472" y="538"/>
                    <a:pt x="2472" y="534"/>
                  </a:cubicBezTo>
                  <a:cubicBezTo>
                    <a:pt x="2473" y="526"/>
                    <a:pt x="2473" y="518"/>
                    <a:pt x="2473" y="510"/>
                  </a:cubicBezTo>
                  <a:cubicBezTo>
                    <a:pt x="2474" y="500"/>
                    <a:pt x="2476" y="490"/>
                    <a:pt x="2476" y="480"/>
                  </a:cubicBezTo>
                  <a:cubicBezTo>
                    <a:pt x="2477" y="478"/>
                    <a:pt x="2474" y="475"/>
                    <a:pt x="2473" y="472"/>
                  </a:cubicBezTo>
                  <a:cubicBezTo>
                    <a:pt x="2471" y="474"/>
                    <a:pt x="2469" y="475"/>
                    <a:pt x="2467" y="477"/>
                  </a:cubicBezTo>
                  <a:cubicBezTo>
                    <a:pt x="2456" y="487"/>
                    <a:pt x="2447" y="497"/>
                    <a:pt x="2436" y="506"/>
                  </a:cubicBezTo>
                  <a:cubicBezTo>
                    <a:pt x="2423" y="518"/>
                    <a:pt x="2408" y="528"/>
                    <a:pt x="2395" y="540"/>
                  </a:cubicBezTo>
                  <a:cubicBezTo>
                    <a:pt x="2390" y="544"/>
                    <a:pt x="2384" y="552"/>
                    <a:pt x="2385" y="557"/>
                  </a:cubicBezTo>
                  <a:cubicBezTo>
                    <a:pt x="2388" y="569"/>
                    <a:pt x="2383" y="578"/>
                    <a:pt x="2376" y="588"/>
                  </a:cubicBezTo>
                  <a:cubicBezTo>
                    <a:pt x="2374" y="590"/>
                    <a:pt x="2374" y="593"/>
                    <a:pt x="2373" y="596"/>
                  </a:cubicBezTo>
                  <a:cubicBezTo>
                    <a:pt x="2370" y="606"/>
                    <a:pt x="2367" y="616"/>
                    <a:pt x="2364" y="626"/>
                  </a:cubicBezTo>
                  <a:cubicBezTo>
                    <a:pt x="2363" y="628"/>
                    <a:pt x="2360" y="629"/>
                    <a:pt x="2357" y="630"/>
                  </a:cubicBezTo>
                  <a:cubicBezTo>
                    <a:pt x="2349" y="633"/>
                    <a:pt x="2345" y="627"/>
                    <a:pt x="2337" y="621"/>
                  </a:cubicBezTo>
                  <a:cubicBezTo>
                    <a:pt x="2338" y="630"/>
                    <a:pt x="2338" y="637"/>
                    <a:pt x="2339" y="643"/>
                  </a:cubicBezTo>
                  <a:cubicBezTo>
                    <a:pt x="2340" y="647"/>
                    <a:pt x="2340" y="652"/>
                    <a:pt x="2342" y="654"/>
                  </a:cubicBezTo>
                  <a:cubicBezTo>
                    <a:pt x="2351" y="664"/>
                    <a:pt x="2350" y="667"/>
                    <a:pt x="2338" y="671"/>
                  </a:cubicBezTo>
                  <a:cubicBezTo>
                    <a:pt x="2336" y="672"/>
                    <a:pt x="2333" y="676"/>
                    <a:pt x="2333" y="678"/>
                  </a:cubicBezTo>
                  <a:cubicBezTo>
                    <a:pt x="2334" y="687"/>
                    <a:pt x="2337" y="696"/>
                    <a:pt x="2338" y="706"/>
                  </a:cubicBezTo>
                  <a:cubicBezTo>
                    <a:pt x="2341" y="722"/>
                    <a:pt x="2344" y="738"/>
                    <a:pt x="2347" y="754"/>
                  </a:cubicBezTo>
                  <a:close/>
                  <a:moveTo>
                    <a:pt x="2185" y="524"/>
                  </a:moveTo>
                  <a:cubicBezTo>
                    <a:pt x="2174" y="534"/>
                    <a:pt x="2160" y="543"/>
                    <a:pt x="2151" y="556"/>
                  </a:cubicBezTo>
                  <a:cubicBezTo>
                    <a:pt x="2137" y="576"/>
                    <a:pt x="2125" y="599"/>
                    <a:pt x="2104" y="614"/>
                  </a:cubicBezTo>
                  <a:cubicBezTo>
                    <a:pt x="2103" y="615"/>
                    <a:pt x="2102" y="616"/>
                    <a:pt x="2101" y="618"/>
                  </a:cubicBezTo>
                  <a:cubicBezTo>
                    <a:pt x="2094" y="628"/>
                    <a:pt x="2086" y="638"/>
                    <a:pt x="2079" y="649"/>
                  </a:cubicBezTo>
                  <a:cubicBezTo>
                    <a:pt x="2076" y="653"/>
                    <a:pt x="2075" y="659"/>
                    <a:pt x="2075" y="664"/>
                  </a:cubicBezTo>
                  <a:cubicBezTo>
                    <a:pt x="2073" y="673"/>
                    <a:pt x="2073" y="683"/>
                    <a:pt x="2071" y="692"/>
                  </a:cubicBezTo>
                  <a:cubicBezTo>
                    <a:pt x="2069" y="699"/>
                    <a:pt x="2070" y="702"/>
                    <a:pt x="2077" y="704"/>
                  </a:cubicBezTo>
                  <a:cubicBezTo>
                    <a:pt x="2103" y="715"/>
                    <a:pt x="2130" y="726"/>
                    <a:pt x="2156" y="738"/>
                  </a:cubicBezTo>
                  <a:cubicBezTo>
                    <a:pt x="2162" y="740"/>
                    <a:pt x="2165" y="739"/>
                    <a:pt x="2167" y="733"/>
                  </a:cubicBezTo>
                  <a:cubicBezTo>
                    <a:pt x="2169" y="729"/>
                    <a:pt x="2172" y="724"/>
                    <a:pt x="2174" y="719"/>
                  </a:cubicBezTo>
                  <a:cubicBezTo>
                    <a:pt x="2179" y="711"/>
                    <a:pt x="2189" y="705"/>
                    <a:pt x="2183" y="693"/>
                  </a:cubicBezTo>
                  <a:cubicBezTo>
                    <a:pt x="2182" y="692"/>
                    <a:pt x="2183" y="689"/>
                    <a:pt x="2184" y="688"/>
                  </a:cubicBezTo>
                  <a:cubicBezTo>
                    <a:pt x="2190" y="683"/>
                    <a:pt x="2201" y="679"/>
                    <a:pt x="2186" y="671"/>
                  </a:cubicBezTo>
                  <a:cubicBezTo>
                    <a:pt x="2186" y="671"/>
                    <a:pt x="2187" y="671"/>
                    <a:pt x="2186" y="670"/>
                  </a:cubicBezTo>
                  <a:cubicBezTo>
                    <a:pt x="2182" y="652"/>
                    <a:pt x="2178" y="635"/>
                    <a:pt x="2185" y="616"/>
                  </a:cubicBezTo>
                  <a:cubicBezTo>
                    <a:pt x="2186" y="613"/>
                    <a:pt x="2186" y="609"/>
                    <a:pt x="2186" y="605"/>
                  </a:cubicBezTo>
                  <a:cubicBezTo>
                    <a:pt x="2186" y="589"/>
                    <a:pt x="2186" y="573"/>
                    <a:pt x="2192" y="558"/>
                  </a:cubicBezTo>
                  <a:cubicBezTo>
                    <a:pt x="2197" y="547"/>
                    <a:pt x="2199" y="534"/>
                    <a:pt x="2185" y="524"/>
                  </a:cubicBezTo>
                  <a:close/>
                  <a:moveTo>
                    <a:pt x="1366" y="777"/>
                  </a:moveTo>
                  <a:cubicBezTo>
                    <a:pt x="1379" y="785"/>
                    <a:pt x="1522" y="814"/>
                    <a:pt x="1529" y="811"/>
                  </a:cubicBezTo>
                  <a:cubicBezTo>
                    <a:pt x="1499" y="768"/>
                    <a:pt x="1404" y="762"/>
                    <a:pt x="1366" y="777"/>
                  </a:cubicBezTo>
                  <a:close/>
                  <a:moveTo>
                    <a:pt x="1885" y="487"/>
                  </a:moveTo>
                  <a:cubicBezTo>
                    <a:pt x="1880" y="491"/>
                    <a:pt x="1878" y="493"/>
                    <a:pt x="1875" y="494"/>
                  </a:cubicBezTo>
                  <a:cubicBezTo>
                    <a:pt x="1867" y="498"/>
                    <a:pt x="1866" y="504"/>
                    <a:pt x="1870" y="512"/>
                  </a:cubicBezTo>
                  <a:cubicBezTo>
                    <a:pt x="1872" y="518"/>
                    <a:pt x="1872" y="524"/>
                    <a:pt x="1873" y="530"/>
                  </a:cubicBezTo>
                  <a:cubicBezTo>
                    <a:pt x="1874" y="536"/>
                    <a:pt x="1874" y="542"/>
                    <a:pt x="1875" y="548"/>
                  </a:cubicBezTo>
                  <a:cubicBezTo>
                    <a:pt x="1876" y="551"/>
                    <a:pt x="1879" y="555"/>
                    <a:pt x="1881" y="555"/>
                  </a:cubicBezTo>
                  <a:cubicBezTo>
                    <a:pt x="1887" y="554"/>
                    <a:pt x="1896" y="554"/>
                    <a:pt x="1898" y="550"/>
                  </a:cubicBezTo>
                  <a:cubicBezTo>
                    <a:pt x="1906" y="538"/>
                    <a:pt x="1910" y="523"/>
                    <a:pt x="1918" y="511"/>
                  </a:cubicBezTo>
                  <a:cubicBezTo>
                    <a:pt x="1923" y="501"/>
                    <a:pt x="1919" y="494"/>
                    <a:pt x="1913" y="487"/>
                  </a:cubicBezTo>
                  <a:cubicBezTo>
                    <a:pt x="1912" y="485"/>
                    <a:pt x="1908" y="484"/>
                    <a:pt x="1906" y="484"/>
                  </a:cubicBezTo>
                  <a:cubicBezTo>
                    <a:pt x="1905" y="485"/>
                    <a:pt x="1903" y="488"/>
                    <a:pt x="1903" y="491"/>
                  </a:cubicBezTo>
                  <a:cubicBezTo>
                    <a:pt x="1902" y="499"/>
                    <a:pt x="1902" y="507"/>
                    <a:pt x="1900" y="515"/>
                  </a:cubicBezTo>
                  <a:cubicBezTo>
                    <a:pt x="1900" y="518"/>
                    <a:pt x="1896" y="521"/>
                    <a:pt x="1894" y="523"/>
                  </a:cubicBezTo>
                  <a:cubicBezTo>
                    <a:pt x="1891" y="521"/>
                    <a:pt x="1887" y="518"/>
                    <a:pt x="1887" y="515"/>
                  </a:cubicBezTo>
                  <a:cubicBezTo>
                    <a:pt x="1886" y="510"/>
                    <a:pt x="1887" y="505"/>
                    <a:pt x="1887" y="499"/>
                  </a:cubicBezTo>
                  <a:cubicBezTo>
                    <a:pt x="1887" y="496"/>
                    <a:pt x="1886" y="492"/>
                    <a:pt x="1885" y="487"/>
                  </a:cubicBezTo>
                  <a:close/>
                  <a:moveTo>
                    <a:pt x="2712" y="705"/>
                  </a:moveTo>
                  <a:cubicBezTo>
                    <a:pt x="2710" y="705"/>
                    <a:pt x="2709" y="704"/>
                    <a:pt x="2707" y="704"/>
                  </a:cubicBezTo>
                  <a:cubicBezTo>
                    <a:pt x="2705" y="708"/>
                    <a:pt x="2703" y="713"/>
                    <a:pt x="2700" y="717"/>
                  </a:cubicBezTo>
                  <a:cubicBezTo>
                    <a:pt x="2695" y="725"/>
                    <a:pt x="2690" y="735"/>
                    <a:pt x="2683" y="741"/>
                  </a:cubicBezTo>
                  <a:cubicBezTo>
                    <a:pt x="2675" y="749"/>
                    <a:pt x="2672" y="761"/>
                    <a:pt x="2679" y="767"/>
                  </a:cubicBezTo>
                  <a:cubicBezTo>
                    <a:pt x="2680" y="766"/>
                    <a:pt x="2681" y="766"/>
                    <a:pt x="2681" y="766"/>
                  </a:cubicBezTo>
                  <a:cubicBezTo>
                    <a:pt x="2691" y="749"/>
                    <a:pt x="2702" y="733"/>
                    <a:pt x="2711" y="716"/>
                  </a:cubicBezTo>
                  <a:cubicBezTo>
                    <a:pt x="2713" y="713"/>
                    <a:pt x="2712" y="709"/>
                    <a:pt x="2712" y="705"/>
                  </a:cubicBezTo>
                  <a:close/>
                  <a:moveTo>
                    <a:pt x="2759" y="641"/>
                  </a:moveTo>
                  <a:cubicBezTo>
                    <a:pt x="2758" y="640"/>
                    <a:pt x="2756" y="639"/>
                    <a:pt x="2755" y="638"/>
                  </a:cubicBezTo>
                  <a:cubicBezTo>
                    <a:pt x="2743" y="652"/>
                    <a:pt x="2730" y="665"/>
                    <a:pt x="2717" y="679"/>
                  </a:cubicBezTo>
                  <a:cubicBezTo>
                    <a:pt x="2721" y="683"/>
                    <a:pt x="2724" y="687"/>
                    <a:pt x="2728" y="692"/>
                  </a:cubicBezTo>
                  <a:cubicBezTo>
                    <a:pt x="2739" y="674"/>
                    <a:pt x="2749" y="657"/>
                    <a:pt x="2759" y="641"/>
                  </a:cubicBezTo>
                  <a:close/>
                  <a:moveTo>
                    <a:pt x="1911" y="568"/>
                  </a:moveTo>
                  <a:cubicBezTo>
                    <a:pt x="1902" y="564"/>
                    <a:pt x="1879" y="565"/>
                    <a:pt x="1879" y="570"/>
                  </a:cubicBezTo>
                  <a:cubicBezTo>
                    <a:pt x="1877" y="577"/>
                    <a:pt x="1878" y="585"/>
                    <a:pt x="1878" y="592"/>
                  </a:cubicBezTo>
                  <a:cubicBezTo>
                    <a:pt x="1879" y="593"/>
                    <a:pt x="1880" y="593"/>
                    <a:pt x="1881" y="593"/>
                  </a:cubicBezTo>
                  <a:cubicBezTo>
                    <a:pt x="1891" y="585"/>
                    <a:pt x="1900" y="577"/>
                    <a:pt x="1911" y="568"/>
                  </a:cubicBezTo>
                  <a:close/>
                  <a:moveTo>
                    <a:pt x="2789" y="650"/>
                  </a:moveTo>
                  <a:cubicBezTo>
                    <a:pt x="2787" y="649"/>
                    <a:pt x="2785" y="649"/>
                    <a:pt x="2784" y="648"/>
                  </a:cubicBezTo>
                  <a:cubicBezTo>
                    <a:pt x="2778" y="656"/>
                    <a:pt x="2772" y="663"/>
                    <a:pt x="2768" y="671"/>
                  </a:cubicBezTo>
                  <a:cubicBezTo>
                    <a:pt x="2766" y="674"/>
                    <a:pt x="2769" y="680"/>
                    <a:pt x="2770" y="684"/>
                  </a:cubicBezTo>
                  <a:cubicBezTo>
                    <a:pt x="2773" y="682"/>
                    <a:pt x="2776" y="680"/>
                    <a:pt x="2779" y="678"/>
                  </a:cubicBezTo>
                  <a:cubicBezTo>
                    <a:pt x="2781" y="674"/>
                    <a:pt x="2784" y="670"/>
                    <a:pt x="2785" y="666"/>
                  </a:cubicBezTo>
                  <a:cubicBezTo>
                    <a:pt x="2787" y="661"/>
                    <a:pt x="2788" y="655"/>
                    <a:pt x="2789" y="650"/>
                  </a:cubicBezTo>
                  <a:close/>
                  <a:moveTo>
                    <a:pt x="2724" y="758"/>
                  </a:moveTo>
                  <a:cubicBezTo>
                    <a:pt x="2738" y="748"/>
                    <a:pt x="2743" y="734"/>
                    <a:pt x="2736" y="726"/>
                  </a:cubicBezTo>
                  <a:cubicBezTo>
                    <a:pt x="2721" y="740"/>
                    <a:pt x="2718" y="749"/>
                    <a:pt x="2724" y="758"/>
                  </a:cubicBezTo>
                  <a:close/>
                  <a:moveTo>
                    <a:pt x="2714" y="764"/>
                  </a:moveTo>
                  <a:cubicBezTo>
                    <a:pt x="2699" y="777"/>
                    <a:pt x="2696" y="788"/>
                    <a:pt x="2704" y="793"/>
                  </a:cubicBezTo>
                  <a:cubicBezTo>
                    <a:pt x="2718" y="778"/>
                    <a:pt x="2720" y="773"/>
                    <a:pt x="2714" y="764"/>
                  </a:cubicBezTo>
                  <a:close/>
                  <a:moveTo>
                    <a:pt x="2747" y="723"/>
                  </a:moveTo>
                  <a:cubicBezTo>
                    <a:pt x="2761" y="711"/>
                    <a:pt x="2763" y="703"/>
                    <a:pt x="2756" y="696"/>
                  </a:cubicBezTo>
                  <a:cubicBezTo>
                    <a:pt x="2742" y="708"/>
                    <a:pt x="2740" y="712"/>
                    <a:pt x="2747" y="723"/>
                  </a:cubicBezTo>
                  <a:close/>
                  <a:moveTo>
                    <a:pt x="2687" y="826"/>
                  </a:moveTo>
                  <a:cubicBezTo>
                    <a:pt x="2690" y="818"/>
                    <a:pt x="2694" y="811"/>
                    <a:pt x="2697" y="805"/>
                  </a:cubicBezTo>
                  <a:cubicBezTo>
                    <a:pt x="2683" y="811"/>
                    <a:pt x="2680" y="819"/>
                    <a:pt x="2687" y="826"/>
                  </a:cubicBezTo>
                  <a:close/>
                  <a:moveTo>
                    <a:pt x="2360" y="608"/>
                  </a:moveTo>
                  <a:cubicBezTo>
                    <a:pt x="2361" y="600"/>
                    <a:pt x="2361" y="595"/>
                    <a:pt x="2362" y="590"/>
                  </a:cubicBezTo>
                  <a:cubicBezTo>
                    <a:pt x="2360" y="590"/>
                    <a:pt x="2356" y="590"/>
                    <a:pt x="2355" y="591"/>
                  </a:cubicBezTo>
                  <a:cubicBezTo>
                    <a:pt x="2351" y="596"/>
                    <a:pt x="2352" y="601"/>
                    <a:pt x="2360" y="608"/>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grpSp>
      <p:sp>
        <p:nvSpPr>
          <p:cNvPr id="565" name="TextBox 564">
            <a:extLst>
              <a:ext uri="{FF2B5EF4-FFF2-40B4-BE49-F238E27FC236}">
                <a16:creationId xmlns:a16="http://schemas.microsoft.com/office/drawing/2014/main" id="{6F53B91C-6686-4931-8B4F-26678552BF2E}"/>
              </a:ext>
            </a:extLst>
          </p:cNvPr>
          <p:cNvSpPr txBox="1"/>
          <p:nvPr/>
        </p:nvSpPr>
        <p:spPr>
          <a:xfrm>
            <a:off x="539424" y="4684049"/>
            <a:ext cx="3683604" cy="1569660"/>
          </a:xfrm>
          <a:prstGeom prst="rect">
            <a:avLst/>
          </a:prstGeom>
          <a:noFill/>
        </p:spPr>
        <p:txBody>
          <a:bodyPr wrap="square" rtlCol="0" anchor="ctr">
            <a:spAutoFit/>
          </a:bodyPr>
          <a:lstStyle/>
          <a:p>
            <a:pPr algn="r" rtl="1"/>
            <a:r>
              <a:rPr lang="fa-IR" altLang="ko-KR" sz="3200" dirty="0">
                <a:solidFill>
                  <a:schemeClr val="bg1"/>
                </a:solidFill>
                <a:cs typeface="B Nazanin" panose="00000400000000000000" pitchFamily="2" charset="-78"/>
              </a:rPr>
              <a:t>طرح بندی </a:t>
            </a:r>
            <a:r>
              <a:rPr lang="en-GB" altLang="ko-KR" sz="3200" dirty="0">
                <a:solidFill>
                  <a:schemeClr val="bg1"/>
                </a:solidFill>
                <a:cs typeface="B Nazanin" panose="00000400000000000000" pitchFamily="2" charset="-78"/>
              </a:rPr>
              <a:t>ALLPPT</a:t>
            </a:r>
          </a:p>
          <a:p>
            <a:pPr algn="r" rtl="1"/>
            <a:r>
              <a:rPr lang="fa-IR" altLang="ko-KR" sz="3200" dirty="0">
                <a:solidFill>
                  <a:schemeClr val="bg1"/>
                </a:solidFill>
                <a:cs typeface="B Nazanin" panose="00000400000000000000" pitchFamily="2" charset="-78"/>
              </a:rPr>
              <a:t>اسلاید متنی را برای ارائه خود تمیز کنید</a:t>
            </a:r>
            <a:endParaRPr lang="ko-KR" altLang="en-US" sz="3200" dirty="0">
              <a:solidFill>
                <a:schemeClr val="bg1"/>
              </a:solidFill>
              <a:cs typeface="B Nazanin" panose="00000400000000000000" pitchFamily="2" charset="-78"/>
            </a:endParaRPr>
          </a:p>
        </p:txBody>
      </p:sp>
      <p:sp>
        <p:nvSpPr>
          <p:cNvPr id="566" name="Rectangle 565">
            <a:extLst>
              <a:ext uri="{FF2B5EF4-FFF2-40B4-BE49-F238E27FC236}">
                <a16:creationId xmlns:a16="http://schemas.microsoft.com/office/drawing/2014/main" id="{15C7DB6F-EFE6-4BBE-B51A-1BC81D620C67}"/>
              </a:ext>
            </a:extLst>
          </p:cNvPr>
          <p:cNvSpPr/>
          <p:nvPr/>
        </p:nvSpPr>
        <p:spPr>
          <a:xfrm>
            <a:off x="4906870" y="4437828"/>
            <a:ext cx="45719" cy="21031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B Nazanin" panose="00000400000000000000" pitchFamily="2" charset="-78"/>
            </a:endParaRPr>
          </a:p>
        </p:txBody>
      </p:sp>
      <p:sp>
        <p:nvSpPr>
          <p:cNvPr id="567" name="TextBox 566">
            <a:extLst>
              <a:ext uri="{FF2B5EF4-FFF2-40B4-BE49-F238E27FC236}">
                <a16:creationId xmlns:a16="http://schemas.microsoft.com/office/drawing/2014/main" id="{8AD0CCA0-DEC4-434E-B537-35318300A05A}"/>
              </a:ext>
            </a:extLst>
          </p:cNvPr>
          <p:cNvSpPr txBox="1"/>
          <p:nvPr/>
        </p:nvSpPr>
        <p:spPr>
          <a:xfrm>
            <a:off x="5648123" y="4604245"/>
            <a:ext cx="5949171" cy="646331"/>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a:t>
            </a:r>
            <a:endParaRPr lang="en-US" altLang="ko-KR" sz="1200" dirty="0">
              <a:solidFill>
                <a:schemeClr val="bg1"/>
              </a:solidFill>
              <a:cs typeface="B Nazanin" panose="00000400000000000000" pitchFamily="2" charset="-78"/>
            </a:endParaRPr>
          </a:p>
        </p:txBody>
      </p:sp>
      <p:sp>
        <p:nvSpPr>
          <p:cNvPr id="568" name="Text Placeholder 27">
            <a:extLst>
              <a:ext uri="{FF2B5EF4-FFF2-40B4-BE49-F238E27FC236}">
                <a16:creationId xmlns:a16="http://schemas.microsoft.com/office/drawing/2014/main" id="{E787BF43-B713-49CA-BCFE-077366A2039E}"/>
              </a:ext>
            </a:extLst>
          </p:cNvPr>
          <p:cNvSpPr txBox="1">
            <a:spLocks/>
          </p:cNvSpPr>
          <p:nvPr/>
        </p:nvSpPr>
        <p:spPr>
          <a:xfrm>
            <a:off x="5768699" y="5887937"/>
            <a:ext cx="2597428" cy="432048"/>
          </a:xfrm>
          <a:prstGeom prst="rect">
            <a:avLst/>
          </a:prstGeom>
          <a:noFill/>
          <a:ln w="28575">
            <a:solidFill>
              <a:schemeClr val="bg1"/>
            </a:solidFill>
          </a:ln>
        </p:spPr>
        <p:txBody>
          <a:bodyPr lIns="91440" tIns="91440" anchor="ctr"/>
          <a:lstStyle>
            <a:lvl1pPr marL="0" indent="0" algn="l" defTabSz="914400" rtl="0" eaLnBrk="1" latinLnBrk="1" hangingPunct="1">
              <a:lnSpc>
                <a:spcPct val="90000"/>
              </a:lnSpc>
              <a:spcBef>
                <a:spcPts val="1000"/>
              </a:spcBef>
              <a:buFontTx/>
              <a:buNone/>
              <a:defRPr sz="3200" b="1" kern="1200">
                <a:solidFill>
                  <a:schemeClr val="bg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ko-KR" sz="2400" b="0" dirty="0">
                <a:cs typeface="B Nazanin" panose="00000400000000000000" pitchFamily="2" charset="-78"/>
              </a:rPr>
              <a:t>INFOGRAPHIC</a:t>
            </a:r>
          </a:p>
        </p:txBody>
      </p:sp>
    </p:spTree>
    <p:extLst>
      <p:ext uri="{BB962C8B-B14F-4D97-AF65-F5344CB8AC3E}">
        <p14:creationId xmlns:p14="http://schemas.microsoft.com/office/powerpoint/2010/main" val="318766656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D1AE3FB-4EB9-4FE6-8E65-B5FAA422F121}"/>
              </a:ext>
            </a:extLst>
          </p:cNvPr>
          <p:cNvSpPr>
            <a:spLocks noGrp="1"/>
          </p:cNvSpPr>
          <p:nvPr>
            <p:ph type="body" sz="quarter" idx="10"/>
          </p:nvPr>
        </p:nvSpPr>
        <p:spPr>
          <a:xfrm>
            <a:off x="85729" y="232481"/>
            <a:ext cx="11219558" cy="724247"/>
          </a:xfrm>
        </p:spPr>
        <p:txBody>
          <a:bodyPr/>
          <a:lstStyle/>
          <a:p>
            <a:pPr algn="r" rtl="1"/>
            <a:r>
              <a:rPr lang="fa-IR" dirty="0">
                <a:cs typeface="B Nazanin" panose="00000400000000000000" pitchFamily="2" charset="-78"/>
              </a:rPr>
              <a:t>سبک </a:t>
            </a:r>
            <a:r>
              <a:rPr lang="fa-IR" dirty="0">
                <a:solidFill>
                  <a:schemeClr val="accent1"/>
                </a:solidFill>
                <a:cs typeface="B Nazanin" panose="00000400000000000000" pitchFamily="2" charset="-78"/>
              </a:rPr>
              <a:t>اینفوگرافیک</a:t>
            </a:r>
            <a:endParaRPr lang="en-US" dirty="0">
              <a:solidFill>
                <a:schemeClr val="accent1"/>
              </a:solidFill>
              <a:cs typeface="B Nazanin" panose="00000400000000000000" pitchFamily="2" charset="-78"/>
            </a:endParaRPr>
          </a:p>
        </p:txBody>
      </p:sp>
      <p:grpSp>
        <p:nvGrpSpPr>
          <p:cNvPr id="3" name="Group 2">
            <a:extLst>
              <a:ext uri="{FF2B5EF4-FFF2-40B4-BE49-F238E27FC236}">
                <a16:creationId xmlns:a16="http://schemas.microsoft.com/office/drawing/2014/main" id="{D5221CA4-37E4-4214-97CA-DDA8786E14BC}"/>
              </a:ext>
            </a:extLst>
          </p:cNvPr>
          <p:cNvGrpSpPr/>
          <p:nvPr/>
        </p:nvGrpSpPr>
        <p:grpSpPr>
          <a:xfrm>
            <a:off x="8253374" y="2849063"/>
            <a:ext cx="3282278" cy="738664"/>
            <a:chOff x="2551706" y="4283314"/>
            <a:chExt cx="1403938" cy="738664"/>
          </a:xfrm>
        </p:grpSpPr>
        <p:sp>
          <p:nvSpPr>
            <p:cNvPr id="4" name="TextBox 3">
              <a:extLst>
                <a:ext uri="{FF2B5EF4-FFF2-40B4-BE49-F238E27FC236}">
                  <a16:creationId xmlns:a16="http://schemas.microsoft.com/office/drawing/2014/main" id="{0A1E9C06-4013-4ED7-A746-C40CD5567E83}"/>
                </a:ext>
              </a:extLst>
            </p:cNvPr>
            <p:cNvSpPr txBox="1"/>
            <p:nvPr/>
          </p:nvSpPr>
          <p:spPr>
            <a:xfrm>
              <a:off x="2551706" y="4560313"/>
              <a:ext cx="1403938"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5" name="TextBox 4">
              <a:extLst>
                <a:ext uri="{FF2B5EF4-FFF2-40B4-BE49-F238E27FC236}">
                  <a16:creationId xmlns:a16="http://schemas.microsoft.com/office/drawing/2014/main" id="{D9C60C35-6AB7-427E-956E-C52C8CC1FA72}"/>
                </a:ext>
              </a:extLst>
            </p:cNvPr>
            <p:cNvSpPr txBox="1"/>
            <p:nvPr/>
          </p:nvSpPr>
          <p:spPr>
            <a:xfrm>
              <a:off x="2551706" y="4283314"/>
              <a:ext cx="1403938" cy="276999"/>
            </a:xfrm>
            <a:prstGeom prst="rect">
              <a:avLst/>
            </a:prstGeom>
            <a:noFill/>
          </p:spPr>
          <p:txBody>
            <a:bodyPr wrap="square" rtlCol="0">
              <a:spAutoFit/>
            </a:bodyPr>
            <a:lstStyle/>
            <a:p>
              <a:pPr algn="r" rtl="1"/>
              <a:r>
                <a:rPr lang="fa-IR" altLang="ko-KR" sz="1200" b="1" dirty="0">
                  <a:solidFill>
                    <a:srgbClr val="0070C0"/>
                  </a:solidFill>
                  <a:cs typeface="B Nazanin" panose="00000400000000000000" pitchFamily="2" charset="-78"/>
                </a:rPr>
                <a:t>متن شما در اینجا</a:t>
              </a:r>
              <a:endParaRPr lang="ko-KR" altLang="en-US" sz="1200" b="1" dirty="0">
                <a:solidFill>
                  <a:srgbClr val="0070C0"/>
                </a:solidFill>
                <a:cs typeface="B Nazanin" panose="00000400000000000000" pitchFamily="2" charset="-78"/>
              </a:endParaRPr>
            </a:p>
          </p:txBody>
        </p:sp>
      </p:grpSp>
      <p:grpSp>
        <p:nvGrpSpPr>
          <p:cNvPr id="6" name="Group 5">
            <a:extLst>
              <a:ext uri="{FF2B5EF4-FFF2-40B4-BE49-F238E27FC236}">
                <a16:creationId xmlns:a16="http://schemas.microsoft.com/office/drawing/2014/main" id="{20BC0025-CE8C-43FF-8185-555D597430F2}"/>
              </a:ext>
            </a:extLst>
          </p:cNvPr>
          <p:cNvGrpSpPr/>
          <p:nvPr/>
        </p:nvGrpSpPr>
        <p:grpSpPr>
          <a:xfrm>
            <a:off x="1235148" y="1673073"/>
            <a:ext cx="3109397" cy="738664"/>
            <a:chOff x="2551706" y="4283314"/>
            <a:chExt cx="1403938" cy="738664"/>
          </a:xfrm>
        </p:grpSpPr>
        <p:sp>
          <p:nvSpPr>
            <p:cNvPr id="7" name="TextBox 6">
              <a:extLst>
                <a:ext uri="{FF2B5EF4-FFF2-40B4-BE49-F238E27FC236}">
                  <a16:creationId xmlns:a16="http://schemas.microsoft.com/office/drawing/2014/main" id="{BC4C6EBA-E556-442F-BEEF-EF26EB01D02F}"/>
                </a:ext>
              </a:extLst>
            </p:cNvPr>
            <p:cNvSpPr txBox="1"/>
            <p:nvPr/>
          </p:nvSpPr>
          <p:spPr>
            <a:xfrm>
              <a:off x="2551706" y="4560313"/>
              <a:ext cx="1403938" cy="461665"/>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8" name="TextBox 7">
              <a:extLst>
                <a:ext uri="{FF2B5EF4-FFF2-40B4-BE49-F238E27FC236}">
                  <a16:creationId xmlns:a16="http://schemas.microsoft.com/office/drawing/2014/main" id="{012A3ED4-F837-4390-A787-BE526CE5FFF5}"/>
                </a:ext>
              </a:extLst>
            </p:cNvPr>
            <p:cNvSpPr txBox="1"/>
            <p:nvPr/>
          </p:nvSpPr>
          <p:spPr>
            <a:xfrm>
              <a:off x="2551706" y="4283314"/>
              <a:ext cx="1403938" cy="276999"/>
            </a:xfrm>
            <a:prstGeom prst="rect">
              <a:avLst/>
            </a:prstGeom>
            <a:noFill/>
          </p:spPr>
          <p:txBody>
            <a:bodyPr wrap="square" rtlCol="0">
              <a:spAutoFit/>
            </a:bodyPr>
            <a:lstStyle/>
            <a:p>
              <a:pPr algn="r"/>
              <a:r>
                <a:rPr lang="fa-IR" altLang="ko-KR" sz="1200" b="1" dirty="0">
                  <a:solidFill>
                    <a:srgbClr val="0070C0"/>
                  </a:solidFill>
                  <a:cs typeface="B Nazanin" panose="00000400000000000000" pitchFamily="2" charset="-78"/>
                </a:rPr>
                <a:t>متن شما در اینجا</a:t>
              </a:r>
              <a:endParaRPr lang="ko-KR" altLang="en-US" sz="1200" b="1" dirty="0">
                <a:solidFill>
                  <a:srgbClr val="0070C0"/>
                </a:solidFill>
                <a:cs typeface="B Nazanin" panose="00000400000000000000" pitchFamily="2" charset="-78"/>
              </a:endParaRPr>
            </a:p>
          </p:txBody>
        </p:sp>
      </p:grpSp>
      <p:grpSp>
        <p:nvGrpSpPr>
          <p:cNvPr id="9" name="Group 8">
            <a:extLst>
              <a:ext uri="{FF2B5EF4-FFF2-40B4-BE49-F238E27FC236}">
                <a16:creationId xmlns:a16="http://schemas.microsoft.com/office/drawing/2014/main" id="{D6FD4D5C-624F-41A9-BF4C-8860D9C0013F}"/>
              </a:ext>
            </a:extLst>
          </p:cNvPr>
          <p:cNvGrpSpPr/>
          <p:nvPr/>
        </p:nvGrpSpPr>
        <p:grpSpPr>
          <a:xfrm>
            <a:off x="826478" y="3382762"/>
            <a:ext cx="3109397" cy="738664"/>
            <a:chOff x="2551706" y="4283314"/>
            <a:chExt cx="1403938" cy="738664"/>
          </a:xfrm>
        </p:grpSpPr>
        <p:sp>
          <p:nvSpPr>
            <p:cNvPr id="10" name="TextBox 9">
              <a:extLst>
                <a:ext uri="{FF2B5EF4-FFF2-40B4-BE49-F238E27FC236}">
                  <a16:creationId xmlns:a16="http://schemas.microsoft.com/office/drawing/2014/main" id="{F6B69D6C-ACBA-4F2E-8BA2-46B5E79D2391}"/>
                </a:ext>
              </a:extLst>
            </p:cNvPr>
            <p:cNvSpPr txBox="1"/>
            <p:nvPr/>
          </p:nvSpPr>
          <p:spPr>
            <a:xfrm>
              <a:off x="2551706" y="4560313"/>
              <a:ext cx="1403938" cy="461665"/>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1" name="TextBox 10">
              <a:extLst>
                <a:ext uri="{FF2B5EF4-FFF2-40B4-BE49-F238E27FC236}">
                  <a16:creationId xmlns:a16="http://schemas.microsoft.com/office/drawing/2014/main" id="{36DDA896-E896-4C53-BD20-366C82F4B85B}"/>
                </a:ext>
              </a:extLst>
            </p:cNvPr>
            <p:cNvSpPr txBox="1"/>
            <p:nvPr/>
          </p:nvSpPr>
          <p:spPr>
            <a:xfrm>
              <a:off x="2551706" y="4283314"/>
              <a:ext cx="1403938" cy="276999"/>
            </a:xfrm>
            <a:prstGeom prst="rect">
              <a:avLst/>
            </a:prstGeom>
            <a:noFill/>
          </p:spPr>
          <p:txBody>
            <a:bodyPr wrap="square" rtlCol="0">
              <a:spAutoFit/>
            </a:bodyPr>
            <a:lstStyle/>
            <a:p>
              <a:pPr algn="r"/>
              <a:r>
                <a:rPr lang="fa-IR" altLang="ko-KR" sz="1200" b="1" dirty="0">
                  <a:solidFill>
                    <a:srgbClr val="0070C0"/>
                  </a:solidFill>
                  <a:cs typeface="B Nazanin" panose="00000400000000000000" pitchFamily="2" charset="-78"/>
                </a:rPr>
                <a:t>متن شما در اینجا</a:t>
              </a:r>
              <a:endParaRPr lang="ko-KR" altLang="en-US" sz="1200" b="1" dirty="0">
                <a:solidFill>
                  <a:srgbClr val="0070C0"/>
                </a:solidFill>
                <a:cs typeface="B Nazanin" panose="00000400000000000000" pitchFamily="2" charset="-78"/>
              </a:endParaRPr>
            </a:p>
          </p:txBody>
        </p:sp>
      </p:grpSp>
      <p:grpSp>
        <p:nvGrpSpPr>
          <p:cNvPr id="12" name="Group 11">
            <a:extLst>
              <a:ext uri="{FF2B5EF4-FFF2-40B4-BE49-F238E27FC236}">
                <a16:creationId xmlns:a16="http://schemas.microsoft.com/office/drawing/2014/main" id="{AA338890-F97B-412A-9EF3-6D9B9583ED99}"/>
              </a:ext>
            </a:extLst>
          </p:cNvPr>
          <p:cNvGrpSpPr/>
          <p:nvPr/>
        </p:nvGrpSpPr>
        <p:grpSpPr>
          <a:xfrm>
            <a:off x="1235148" y="5092451"/>
            <a:ext cx="3109397" cy="738664"/>
            <a:chOff x="2551706" y="4283314"/>
            <a:chExt cx="1403938" cy="738664"/>
          </a:xfrm>
        </p:grpSpPr>
        <p:sp>
          <p:nvSpPr>
            <p:cNvPr id="13" name="TextBox 12">
              <a:extLst>
                <a:ext uri="{FF2B5EF4-FFF2-40B4-BE49-F238E27FC236}">
                  <a16:creationId xmlns:a16="http://schemas.microsoft.com/office/drawing/2014/main" id="{EC03CA13-2A21-4072-B73B-48366AD98B64}"/>
                </a:ext>
              </a:extLst>
            </p:cNvPr>
            <p:cNvSpPr txBox="1"/>
            <p:nvPr/>
          </p:nvSpPr>
          <p:spPr>
            <a:xfrm>
              <a:off x="2551706" y="4560313"/>
              <a:ext cx="1403938" cy="461665"/>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4" name="TextBox 13">
              <a:extLst>
                <a:ext uri="{FF2B5EF4-FFF2-40B4-BE49-F238E27FC236}">
                  <a16:creationId xmlns:a16="http://schemas.microsoft.com/office/drawing/2014/main" id="{36E812A6-C599-41D9-8812-3DC6219A67BA}"/>
                </a:ext>
              </a:extLst>
            </p:cNvPr>
            <p:cNvSpPr txBox="1"/>
            <p:nvPr/>
          </p:nvSpPr>
          <p:spPr>
            <a:xfrm>
              <a:off x="2551706" y="4283314"/>
              <a:ext cx="1403938" cy="276999"/>
            </a:xfrm>
            <a:prstGeom prst="rect">
              <a:avLst/>
            </a:prstGeom>
            <a:noFill/>
          </p:spPr>
          <p:txBody>
            <a:bodyPr wrap="square" rtlCol="0">
              <a:spAutoFit/>
            </a:bodyPr>
            <a:lstStyle/>
            <a:p>
              <a:pPr algn="r"/>
              <a:r>
                <a:rPr lang="fa-IR" altLang="ko-KR" sz="1200" b="1" dirty="0">
                  <a:solidFill>
                    <a:srgbClr val="0070C0"/>
                  </a:solidFill>
                  <a:cs typeface="B Nazanin" panose="00000400000000000000" pitchFamily="2" charset="-78"/>
                </a:rPr>
                <a:t>متن شما در اینجا</a:t>
              </a:r>
              <a:endParaRPr lang="ko-KR" altLang="en-US" sz="1200" b="1" dirty="0">
                <a:solidFill>
                  <a:srgbClr val="0070C0"/>
                </a:solidFill>
                <a:cs typeface="B Nazanin" panose="00000400000000000000" pitchFamily="2" charset="-78"/>
              </a:endParaRPr>
            </a:p>
          </p:txBody>
        </p:sp>
      </p:grpSp>
      <p:grpSp>
        <p:nvGrpSpPr>
          <p:cNvPr id="15" name="Group 14">
            <a:extLst>
              <a:ext uri="{FF2B5EF4-FFF2-40B4-BE49-F238E27FC236}">
                <a16:creationId xmlns:a16="http://schemas.microsoft.com/office/drawing/2014/main" id="{0BF8501C-E6BE-4A3C-AD0F-F3F3E803FAFD}"/>
              </a:ext>
            </a:extLst>
          </p:cNvPr>
          <p:cNvGrpSpPr/>
          <p:nvPr/>
        </p:nvGrpSpPr>
        <p:grpSpPr>
          <a:xfrm>
            <a:off x="7910326" y="4679221"/>
            <a:ext cx="3109398" cy="738664"/>
            <a:chOff x="2551706" y="4283314"/>
            <a:chExt cx="1403938" cy="738664"/>
          </a:xfrm>
        </p:grpSpPr>
        <p:sp>
          <p:nvSpPr>
            <p:cNvPr id="16" name="TextBox 15">
              <a:extLst>
                <a:ext uri="{FF2B5EF4-FFF2-40B4-BE49-F238E27FC236}">
                  <a16:creationId xmlns:a16="http://schemas.microsoft.com/office/drawing/2014/main" id="{6F1D2C4C-A340-49F6-8728-F9CE95E3D7A4}"/>
                </a:ext>
              </a:extLst>
            </p:cNvPr>
            <p:cNvSpPr txBox="1"/>
            <p:nvPr/>
          </p:nvSpPr>
          <p:spPr>
            <a:xfrm>
              <a:off x="2551706" y="4560313"/>
              <a:ext cx="1403938"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17" name="TextBox 16">
              <a:extLst>
                <a:ext uri="{FF2B5EF4-FFF2-40B4-BE49-F238E27FC236}">
                  <a16:creationId xmlns:a16="http://schemas.microsoft.com/office/drawing/2014/main" id="{F26ED8C9-D3DE-4014-B383-3A930056D153}"/>
                </a:ext>
              </a:extLst>
            </p:cNvPr>
            <p:cNvSpPr txBox="1"/>
            <p:nvPr/>
          </p:nvSpPr>
          <p:spPr>
            <a:xfrm>
              <a:off x="2551706" y="4283314"/>
              <a:ext cx="1403938" cy="276999"/>
            </a:xfrm>
            <a:prstGeom prst="rect">
              <a:avLst/>
            </a:prstGeom>
            <a:noFill/>
          </p:spPr>
          <p:txBody>
            <a:bodyPr wrap="square" rtlCol="0">
              <a:spAutoFit/>
            </a:bodyPr>
            <a:lstStyle/>
            <a:p>
              <a:pPr algn="r" rtl="1"/>
              <a:r>
                <a:rPr lang="fa-IR" altLang="ko-KR" sz="1200" b="1" dirty="0">
                  <a:solidFill>
                    <a:srgbClr val="0070C0"/>
                  </a:solidFill>
                  <a:cs typeface="B Nazanin" panose="00000400000000000000" pitchFamily="2" charset="-78"/>
                </a:rPr>
                <a:t>متن شما در اینجا</a:t>
              </a:r>
              <a:endParaRPr lang="ko-KR" altLang="en-US" sz="1200" b="1" dirty="0">
                <a:solidFill>
                  <a:srgbClr val="0070C0"/>
                </a:solidFill>
                <a:cs typeface="B Nazanin" panose="00000400000000000000" pitchFamily="2" charset="-78"/>
              </a:endParaRPr>
            </a:p>
          </p:txBody>
        </p:sp>
      </p:grpSp>
      <p:grpSp>
        <p:nvGrpSpPr>
          <p:cNvPr id="18" name="Group 17">
            <a:extLst>
              <a:ext uri="{FF2B5EF4-FFF2-40B4-BE49-F238E27FC236}">
                <a16:creationId xmlns:a16="http://schemas.microsoft.com/office/drawing/2014/main" id="{15D24BF7-B72B-44A1-8CD5-B87C954D6147}"/>
              </a:ext>
            </a:extLst>
          </p:cNvPr>
          <p:cNvGrpSpPr/>
          <p:nvPr/>
        </p:nvGrpSpPr>
        <p:grpSpPr>
          <a:xfrm>
            <a:off x="4128365" y="1922590"/>
            <a:ext cx="3896436" cy="3864083"/>
            <a:chOff x="2339753" y="1700808"/>
            <a:chExt cx="4362641" cy="4326417"/>
          </a:xfrm>
          <a:solidFill>
            <a:srgbClr val="0070C0"/>
          </a:solidFill>
        </p:grpSpPr>
        <p:sp>
          <p:nvSpPr>
            <p:cNvPr id="19" name="Chord 4">
              <a:extLst>
                <a:ext uri="{FF2B5EF4-FFF2-40B4-BE49-F238E27FC236}">
                  <a16:creationId xmlns:a16="http://schemas.microsoft.com/office/drawing/2014/main" id="{1B401AFE-271A-4D96-965D-77A8ABC1BB80}"/>
                </a:ext>
              </a:extLst>
            </p:cNvPr>
            <p:cNvSpPr/>
            <p:nvPr/>
          </p:nvSpPr>
          <p:spPr>
            <a:xfrm rot="10800000">
              <a:off x="3203849" y="1700808"/>
              <a:ext cx="2530760" cy="1999855"/>
            </a:xfrm>
            <a:custGeom>
              <a:avLst/>
              <a:gdLst/>
              <a:ahLst/>
              <a:cxnLst/>
              <a:rect l="l" t="t" r="r" b="b"/>
              <a:pathLst>
                <a:path w="2530760" h="1999855">
                  <a:moveTo>
                    <a:pt x="1226329" y="1999855"/>
                  </a:moveTo>
                  <a:cubicBezTo>
                    <a:pt x="796260" y="1999691"/>
                    <a:pt x="366241" y="1869309"/>
                    <a:pt x="0" y="1607179"/>
                  </a:cubicBezTo>
                  <a:lnTo>
                    <a:pt x="536565" y="0"/>
                  </a:lnTo>
                  <a:lnTo>
                    <a:pt x="2530760" y="1552743"/>
                  </a:lnTo>
                  <a:cubicBezTo>
                    <a:pt x="2147098" y="1851003"/>
                    <a:pt x="1686685" y="2000031"/>
                    <a:pt x="1226329" y="199985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cs typeface="B Nazanin" panose="00000400000000000000" pitchFamily="2" charset="-78"/>
              </a:endParaRPr>
            </a:p>
          </p:txBody>
        </p:sp>
        <p:sp>
          <p:nvSpPr>
            <p:cNvPr id="20" name="Chord 16">
              <a:extLst>
                <a:ext uri="{FF2B5EF4-FFF2-40B4-BE49-F238E27FC236}">
                  <a16:creationId xmlns:a16="http://schemas.microsoft.com/office/drawing/2014/main" id="{127DCEAD-8DA7-4F15-BBC7-12FBF55AFA27}"/>
                </a:ext>
              </a:extLst>
            </p:cNvPr>
            <p:cNvSpPr/>
            <p:nvPr/>
          </p:nvSpPr>
          <p:spPr>
            <a:xfrm rot="10800000">
              <a:off x="5006530" y="2112589"/>
              <a:ext cx="1695864" cy="2407247"/>
            </a:xfrm>
            <a:custGeom>
              <a:avLst/>
              <a:gdLst/>
              <a:ahLst/>
              <a:cxnLst/>
              <a:rect l="l" t="t" r="r" b="b"/>
              <a:pathLst>
                <a:path w="1695864" h="2407247">
                  <a:moveTo>
                    <a:pt x="892192" y="2407247"/>
                  </a:moveTo>
                  <a:cubicBezTo>
                    <a:pt x="132631" y="1866468"/>
                    <a:pt x="-185286" y="893701"/>
                    <a:pt x="108040" y="9038"/>
                  </a:cubicBezTo>
                  <a:lnTo>
                    <a:pt x="169586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cs typeface="B Nazanin" panose="00000400000000000000" pitchFamily="2" charset="-78"/>
              </a:endParaRPr>
            </a:p>
          </p:txBody>
        </p:sp>
        <p:sp>
          <p:nvSpPr>
            <p:cNvPr id="21" name="Chord 17">
              <a:extLst>
                <a:ext uri="{FF2B5EF4-FFF2-40B4-BE49-F238E27FC236}">
                  <a16:creationId xmlns:a16="http://schemas.microsoft.com/office/drawing/2014/main" id="{93367C61-07FE-4834-A1F8-7794BD93AA6B}"/>
                </a:ext>
              </a:extLst>
            </p:cNvPr>
            <p:cNvSpPr/>
            <p:nvPr/>
          </p:nvSpPr>
          <p:spPr>
            <a:xfrm rot="10800000">
              <a:off x="4139953" y="4560161"/>
              <a:ext cx="2444403" cy="1461126"/>
            </a:xfrm>
            <a:custGeom>
              <a:avLst/>
              <a:gdLst/>
              <a:ahLst/>
              <a:cxnLst/>
              <a:rect l="l" t="t" r="r" b="b"/>
              <a:pathLst>
                <a:path w="2444403" h="1461126">
                  <a:moveTo>
                    <a:pt x="2068990" y="2155"/>
                  </a:moveTo>
                  <a:lnTo>
                    <a:pt x="1994731" y="506"/>
                  </a:lnTo>
                  <a:cubicBezTo>
                    <a:pt x="1998428" y="52"/>
                    <a:pt x="2002131" y="21"/>
                    <a:pt x="2005836" y="0"/>
                  </a:cubicBezTo>
                  <a:close/>
                  <a:moveTo>
                    <a:pt x="0" y="1461126"/>
                  </a:moveTo>
                  <a:cubicBezTo>
                    <a:pt x="282660" y="600607"/>
                    <a:pt x="1079495" y="14820"/>
                    <a:pt x="1983511" y="1017"/>
                  </a:cubicBezTo>
                  <a:lnTo>
                    <a:pt x="2444403" y="144721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22" name="Chord 15">
              <a:extLst>
                <a:ext uri="{FF2B5EF4-FFF2-40B4-BE49-F238E27FC236}">
                  <a16:creationId xmlns:a16="http://schemas.microsoft.com/office/drawing/2014/main" id="{92D5EAAF-1CD0-445E-AAB2-1667DE877831}"/>
                </a:ext>
              </a:extLst>
            </p:cNvPr>
            <p:cNvSpPr/>
            <p:nvPr/>
          </p:nvSpPr>
          <p:spPr>
            <a:xfrm rot="10800000">
              <a:off x="2537809" y="3750306"/>
              <a:ext cx="2004501" cy="2276919"/>
            </a:xfrm>
            <a:custGeom>
              <a:avLst/>
              <a:gdLst/>
              <a:ahLst/>
              <a:cxnLst/>
              <a:rect l="l" t="t" r="r" b="b"/>
              <a:pathLst>
                <a:path w="2004501" h="2276919">
                  <a:moveTo>
                    <a:pt x="725547" y="2276919"/>
                  </a:moveTo>
                  <a:lnTo>
                    <a:pt x="0" y="285"/>
                  </a:lnTo>
                  <a:cubicBezTo>
                    <a:pt x="884460" y="-14148"/>
                    <a:pt x="1679159" y="520164"/>
                    <a:pt x="2004501" y="133116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23" name="Chord 13">
              <a:extLst>
                <a:ext uri="{FF2B5EF4-FFF2-40B4-BE49-F238E27FC236}">
                  <a16:creationId xmlns:a16="http://schemas.microsoft.com/office/drawing/2014/main" id="{0B2D71C0-A950-430C-A33E-614498CAF192}"/>
                </a:ext>
              </a:extLst>
            </p:cNvPr>
            <p:cNvSpPr/>
            <p:nvPr/>
          </p:nvSpPr>
          <p:spPr>
            <a:xfrm rot="10800000">
              <a:off x="2339753" y="2185673"/>
              <a:ext cx="2130764" cy="2479338"/>
            </a:xfrm>
            <a:custGeom>
              <a:avLst/>
              <a:gdLst/>
              <a:ahLst/>
              <a:cxnLst/>
              <a:rect l="l" t="t" r="r" b="b"/>
              <a:pathLst>
                <a:path w="2130764" h="2479338">
                  <a:moveTo>
                    <a:pt x="1289309" y="2479338"/>
                  </a:moveTo>
                  <a:lnTo>
                    <a:pt x="0" y="1457006"/>
                  </a:lnTo>
                  <a:lnTo>
                    <a:pt x="1979148" y="0"/>
                  </a:lnTo>
                  <a:cubicBezTo>
                    <a:pt x="2334036" y="888690"/>
                    <a:pt x="2050571" y="1903595"/>
                    <a:pt x="1289309" y="247933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grpSp>
      <p:grpSp>
        <p:nvGrpSpPr>
          <p:cNvPr id="24" name="Group 23">
            <a:extLst>
              <a:ext uri="{FF2B5EF4-FFF2-40B4-BE49-F238E27FC236}">
                <a16:creationId xmlns:a16="http://schemas.microsoft.com/office/drawing/2014/main" id="{268F91B6-4BAE-4629-A465-E004B3613A22}"/>
              </a:ext>
            </a:extLst>
          </p:cNvPr>
          <p:cNvGrpSpPr/>
          <p:nvPr/>
        </p:nvGrpSpPr>
        <p:grpSpPr>
          <a:xfrm>
            <a:off x="5617518" y="2081185"/>
            <a:ext cx="1341218" cy="712886"/>
            <a:chOff x="4139952" y="2308678"/>
            <a:chExt cx="1209821" cy="643046"/>
          </a:xfrm>
        </p:grpSpPr>
        <p:sp>
          <p:nvSpPr>
            <p:cNvPr id="25" name="TextBox 24">
              <a:extLst>
                <a:ext uri="{FF2B5EF4-FFF2-40B4-BE49-F238E27FC236}">
                  <a16:creationId xmlns:a16="http://schemas.microsoft.com/office/drawing/2014/main" id="{711B68F4-25D0-4F39-AD23-1BEEC4B297A3}"/>
                </a:ext>
              </a:extLst>
            </p:cNvPr>
            <p:cNvSpPr txBox="1"/>
            <p:nvPr/>
          </p:nvSpPr>
          <p:spPr>
            <a:xfrm>
              <a:off x="4139952" y="2308678"/>
              <a:ext cx="1209821" cy="249862"/>
            </a:xfrm>
            <a:prstGeom prst="rect">
              <a:avLst/>
            </a:prstGeom>
            <a:noFill/>
          </p:spPr>
          <p:txBody>
            <a:bodyPr wrap="square" rtlCol="0">
              <a:spAutoFit/>
            </a:bodyPr>
            <a:lstStyle/>
            <a:p>
              <a:pPr algn="ctr"/>
              <a:r>
                <a:rPr lang="en-US" altLang="ko-KR" sz="1200" b="1" dirty="0">
                  <a:solidFill>
                    <a:schemeClr val="bg1"/>
                  </a:solidFill>
                  <a:cs typeface="B Nazanin" panose="00000400000000000000" pitchFamily="2" charset="-78"/>
                </a:rPr>
                <a:t>Option A</a:t>
              </a:r>
              <a:endParaRPr lang="ko-KR" altLang="en-US" sz="1200" b="1" dirty="0">
                <a:solidFill>
                  <a:schemeClr val="bg1"/>
                </a:solidFill>
                <a:cs typeface="B Nazanin" panose="00000400000000000000" pitchFamily="2" charset="-78"/>
              </a:endParaRPr>
            </a:p>
          </p:txBody>
        </p:sp>
        <p:sp>
          <p:nvSpPr>
            <p:cNvPr id="26" name="TextBox 25">
              <a:extLst>
                <a:ext uri="{FF2B5EF4-FFF2-40B4-BE49-F238E27FC236}">
                  <a16:creationId xmlns:a16="http://schemas.microsoft.com/office/drawing/2014/main" id="{FA197A79-42C3-4D35-9834-DD248E497BE3}"/>
                </a:ext>
              </a:extLst>
            </p:cNvPr>
            <p:cNvSpPr txBox="1"/>
            <p:nvPr/>
          </p:nvSpPr>
          <p:spPr>
            <a:xfrm>
              <a:off x="4139952" y="2535287"/>
              <a:ext cx="1209821" cy="416437"/>
            </a:xfrm>
            <a:prstGeom prst="rect">
              <a:avLst/>
            </a:prstGeom>
            <a:noFill/>
          </p:spPr>
          <p:txBody>
            <a:bodyPr wrap="square" rtlCol="0">
              <a:spAutoFit/>
            </a:bodyPr>
            <a:lstStyle/>
            <a:p>
              <a:pPr algn="ctr"/>
              <a:r>
                <a:rPr lang="en-US" altLang="ko-KR" sz="1200" dirty="0">
                  <a:solidFill>
                    <a:schemeClr val="bg1"/>
                  </a:solidFill>
                  <a:cs typeface="B Nazanin" panose="00000400000000000000" pitchFamily="2" charset="-78"/>
                </a:rPr>
                <a:t>Get a modern PowerPoint</a:t>
              </a:r>
            </a:p>
          </p:txBody>
        </p:sp>
      </p:grpSp>
      <p:grpSp>
        <p:nvGrpSpPr>
          <p:cNvPr id="27" name="Group 26">
            <a:extLst>
              <a:ext uri="{FF2B5EF4-FFF2-40B4-BE49-F238E27FC236}">
                <a16:creationId xmlns:a16="http://schemas.microsoft.com/office/drawing/2014/main" id="{0B74EB38-ABBA-42C6-A7AC-93E9C99135C0}"/>
              </a:ext>
            </a:extLst>
          </p:cNvPr>
          <p:cNvGrpSpPr/>
          <p:nvPr/>
        </p:nvGrpSpPr>
        <p:grpSpPr>
          <a:xfrm>
            <a:off x="6750990" y="3112163"/>
            <a:ext cx="1341218" cy="712886"/>
            <a:chOff x="4139952" y="2308678"/>
            <a:chExt cx="1209821" cy="643046"/>
          </a:xfrm>
        </p:grpSpPr>
        <p:sp>
          <p:nvSpPr>
            <p:cNvPr id="28" name="TextBox 27">
              <a:extLst>
                <a:ext uri="{FF2B5EF4-FFF2-40B4-BE49-F238E27FC236}">
                  <a16:creationId xmlns:a16="http://schemas.microsoft.com/office/drawing/2014/main" id="{8BB78B9A-1409-4679-8446-FCCDB02F0C0E}"/>
                </a:ext>
              </a:extLst>
            </p:cNvPr>
            <p:cNvSpPr txBox="1"/>
            <p:nvPr/>
          </p:nvSpPr>
          <p:spPr>
            <a:xfrm>
              <a:off x="4139952" y="2308678"/>
              <a:ext cx="1209821" cy="249862"/>
            </a:xfrm>
            <a:prstGeom prst="rect">
              <a:avLst/>
            </a:prstGeom>
            <a:noFill/>
          </p:spPr>
          <p:txBody>
            <a:bodyPr wrap="square" rtlCol="0">
              <a:spAutoFit/>
            </a:bodyPr>
            <a:lstStyle/>
            <a:p>
              <a:pPr algn="ctr"/>
              <a:r>
                <a:rPr lang="en-US" altLang="ko-KR" sz="1200" b="1" dirty="0">
                  <a:solidFill>
                    <a:schemeClr val="bg1"/>
                  </a:solidFill>
                  <a:cs typeface="B Nazanin" panose="00000400000000000000" pitchFamily="2" charset="-78"/>
                </a:rPr>
                <a:t>Option A</a:t>
              </a:r>
              <a:endParaRPr lang="ko-KR" altLang="en-US" sz="1200" b="1" dirty="0">
                <a:solidFill>
                  <a:schemeClr val="bg1"/>
                </a:solidFill>
                <a:cs typeface="B Nazanin" panose="00000400000000000000" pitchFamily="2" charset="-78"/>
              </a:endParaRPr>
            </a:p>
          </p:txBody>
        </p:sp>
        <p:sp>
          <p:nvSpPr>
            <p:cNvPr id="29" name="TextBox 28">
              <a:extLst>
                <a:ext uri="{FF2B5EF4-FFF2-40B4-BE49-F238E27FC236}">
                  <a16:creationId xmlns:a16="http://schemas.microsoft.com/office/drawing/2014/main" id="{AE28DF9A-9C98-440A-A2E8-CAF68C536D8F}"/>
                </a:ext>
              </a:extLst>
            </p:cNvPr>
            <p:cNvSpPr txBox="1"/>
            <p:nvPr/>
          </p:nvSpPr>
          <p:spPr>
            <a:xfrm>
              <a:off x="4139952" y="2535287"/>
              <a:ext cx="1209821" cy="416437"/>
            </a:xfrm>
            <a:prstGeom prst="rect">
              <a:avLst/>
            </a:prstGeom>
            <a:noFill/>
          </p:spPr>
          <p:txBody>
            <a:bodyPr wrap="square" rtlCol="0">
              <a:spAutoFit/>
            </a:bodyPr>
            <a:lstStyle/>
            <a:p>
              <a:pPr algn="ctr"/>
              <a:r>
                <a:rPr lang="en-US" altLang="ko-KR" sz="1200" dirty="0">
                  <a:solidFill>
                    <a:schemeClr val="bg1"/>
                  </a:solidFill>
                  <a:cs typeface="B Nazanin" panose="00000400000000000000" pitchFamily="2" charset="-78"/>
                </a:rPr>
                <a:t>Get a modern PowerPoint</a:t>
              </a:r>
            </a:p>
          </p:txBody>
        </p:sp>
      </p:grpSp>
      <p:grpSp>
        <p:nvGrpSpPr>
          <p:cNvPr id="30" name="Group 29">
            <a:extLst>
              <a:ext uri="{FF2B5EF4-FFF2-40B4-BE49-F238E27FC236}">
                <a16:creationId xmlns:a16="http://schemas.microsoft.com/office/drawing/2014/main" id="{0E35BC1B-EF08-4BD4-9BC5-A83EB536382D}"/>
              </a:ext>
            </a:extLst>
          </p:cNvPr>
          <p:cNvGrpSpPr/>
          <p:nvPr/>
        </p:nvGrpSpPr>
        <p:grpSpPr>
          <a:xfrm>
            <a:off x="6415456" y="4651886"/>
            <a:ext cx="1341218" cy="712886"/>
            <a:chOff x="4139952" y="2308678"/>
            <a:chExt cx="1209821" cy="643046"/>
          </a:xfrm>
        </p:grpSpPr>
        <p:sp>
          <p:nvSpPr>
            <p:cNvPr id="31" name="TextBox 30">
              <a:extLst>
                <a:ext uri="{FF2B5EF4-FFF2-40B4-BE49-F238E27FC236}">
                  <a16:creationId xmlns:a16="http://schemas.microsoft.com/office/drawing/2014/main" id="{EC6E5136-BBF5-4336-9751-CEA9B8E63E5F}"/>
                </a:ext>
              </a:extLst>
            </p:cNvPr>
            <p:cNvSpPr txBox="1"/>
            <p:nvPr/>
          </p:nvSpPr>
          <p:spPr>
            <a:xfrm>
              <a:off x="4139952" y="2308678"/>
              <a:ext cx="1209821" cy="249862"/>
            </a:xfrm>
            <a:prstGeom prst="rect">
              <a:avLst/>
            </a:prstGeom>
            <a:noFill/>
          </p:spPr>
          <p:txBody>
            <a:bodyPr wrap="square" rtlCol="0">
              <a:spAutoFit/>
            </a:bodyPr>
            <a:lstStyle/>
            <a:p>
              <a:r>
                <a:rPr lang="en-US" altLang="ko-KR" sz="1200" b="1" dirty="0">
                  <a:solidFill>
                    <a:schemeClr val="bg1"/>
                  </a:solidFill>
                  <a:cs typeface="B Nazanin" panose="00000400000000000000" pitchFamily="2" charset="-78"/>
                </a:rPr>
                <a:t>Option A</a:t>
              </a:r>
              <a:endParaRPr lang="ko-KR" altLang="en-US" sz="1200" b="1" dirty="0">
                <a:solidFill>
                  <a:schemeClr val="bg1"/>
                </a:solidFill>
                <a:cs typeface="B Nazanin" panose="00000400000000000000" pitchFamily="2" charset="-78"/>
              </a:endParaRPr>
            </a:p>
          </p:txBody>
        </p:sp>
        <p:sp>
          <p:nvSpPr>
            <p:cNvPr id="32" name="TextBox 31">
              <a:extLst>
                <a:ext uri="{FF2B5EF4-FFF2-40B4-BE49-F238E27FC236}">
                  <a16:creationId xmlns:a16="http://schemas.microsoft.com/office/drawing/2014/main" id="{2EEB3E3B-7CD7-4FFC-8240-A7F8C367EB77}"/>
                </a:ext>
              </a:extLst>
            </p:cNvPr>
            <p:cNvSpPr txBox="1"/>
            <p:nvPr/>
          </p:nvSpPr>
          <p:spPr>
            <a:xfrm>
              <a:off x="4139952" y="2535287"/>
              <a:ext cx="1209821" cy="416437"/>
            </a:xfrm>
            <a:prstGeom prst="rect">
              <a:avLst/>
            </a:prstGeom>
            <a:noFill/>
          </p:spPr>
          <p:txBody>
            <a:bodyPr wrap="square" rtlCol="0">
              <a:spAutoFit/>
            </a:bodyPr>
            <a:lstStyle/>
            <a:p>
              <a:r>
                <a:rPr lang="en-US" altLang="ko-KR" sz="1200" dirty="0">
                  <a:solidFill>
                    <a:schemeClr val="bg1"/>
                  </a:solidFill>
                  <a:cs typeface="B Nazanin" panose="00000400000000000000" pitchFamily="2" charset="-78"/>
                </a:rPr>
                <a:t>Get a modern PowerPoint</a:t>
              </a:r>
            </a:p>
          </p:txBody>
        </p:sp>
      </p:grpSp>
      <p:grpSp>
        <p:nvGrpSpPr>
          <p:cNvPr id="33" name="Group 32">
            <a:extLst>
              <a:ext uri="{FF2B5EF4-FFF2-40B4-BE49-F238E27FC236}">
                <a16:creationId xmlns:a16="http://schemas.microsoft.com/office/drawing/2014/main" id="{D906402F-EB99-497D-828F-7FBD583FDFCD}"/>
              </a:ext>
            </a:extLst>
          </p:cNvPr>
          <p:cNvGrpSpPr/>
          <p:nvPr/>
        </p:nvGrpSpPr>
        <p:grpSpPr>
          <a:xfrm>
            <a:off x="4595616" y="4608626"/>
            <a:ext cx="1341218" cy="712886"/>
            <a:chOff x="4139952" y="2308678"/>
            <a:chExt cx="1209821" cy="643046"/>
          </a:xfrm>
        </p:grpSpPr>
        <p:sp>
          <p:nvSpPr>
            <p:cNvPr id="34" name="TextBox 33">
              <a:extLst>
                <a:ext uri="{FF2B5EF4-FFF2-40B4-BE49-F238E27FC236}">
                  <a16:creationId xmlns:a16="http://schemas.microsoft.com/office/drawing/2014/main" id="{49899AF0-8742-40B0-BCFC-A2C38B2CA09F}"/>
                </a:ext>
              </a:extLst>
            </p:cNvPr>
            <p:cNvSpPr txBox="1"/>
            <p:nvPr/>
          </p:nvSpPr>
          <p:spPr>
            <a:xfrm>
              <a:off x="4139952" y="2308678"/>
              <a:ext cx="1209821" cy="249862"/>
            </a:xfrm>
            <a:prstGeom prst="rect">
              <a:avLst/>
            </a:prstGeom>
            <a:noFill/>
          </p:spPr>
          <p:txBody>
            <a:bodyPr wrap="square" rtlCol="0">
              <a:spAutoFit/>
            </a:bodyPr>
            <a:lstStyle/>
            <a:p>
              <a:pPr algn="ctr"/>
              <a:r>
                <a:rPr lang="en-US" altLang="ko-KR" sz="1200" b="1" dirty="0">
                  <a:solidFill>
                    <a:schemeClr val="bg1"/>
                  </a:solidFill>
                  <a:cs typeface="B Nazanin" panose="00000400000000000000" pitchFamily="2" charset="-78"/>
                </a:rPr>
                <a:t>Option A</a:t>
              </a:r>
              <a:endParaRPr lang="ko-KR" altLang="en-US" sz="1200" b="1" dirty="0">
                <a:solidFill>
                  <a:schemeClr val="bg1"/>
                </a:solidFill>
                <a:cs typeface="B Nazanin" panose="00000400000000000000" pitchFamily="2" charset="-78"/>
              </a:endParaRPr>
            </a:p>
          </p:txBody>
        </p:sp>
        <p:sp>
          <p:nvSpPr>
            <p:cNvPr id="35" name="TextBox 34">
              <a:extLst>
                <a:ext uri="{FF2B5EF4-FFF2-40B4-BE49-F238E27FC236}">
                  <a16:creationId xmlns:a16="http://schemas.microsoft.com/office/drawing/2014/main" id="{71D18D61-9063-450C-BE1E-5BF3DB4B1C56}"/>
                </a:ext>
              </a:extLst>
            </p:cNvPr>
            <p:cNvSpPr txBox="1"/>
            <p:nvPr/>
          </p:nvSpPr>
          <p:spPr>
            <a:xfrm>
              <a:off x="4139952" y="2535287"/>
              <a:ext cx="1209821" cy="416437"/>
            </a:xfrm>
            <a:prstGeom prst="rect">
              <a:avLst/>
            </a:prstGeom>
            <a:noFill/>
          </p:spPr>
          <p:txBody>
            <a:bodyPr wrap="square" rtlCol="0">
              <a:spAutoFit/>
            </a:bodyPr>
            <a:lstStyle/>
            <a:p>
              <a:pPr algn="ctr"/>
              <a:r>
                <a:rPr lang="en-US" altLang="ko-KR" sz="1200" dirty="0">
                  <a:solidFill>
                    <a:schemeClr val="bg1"/>
                  </a:solidFill>
                  <a:cs typeface="B Nazanin" panose="00000400000000000000" pitchFamily="2" charset="-78"/>
                </a:rPr>
                <a:t>Get a modern PowerPoint</a:t>
              </a:r>
            </a:p>
          </p:txBody>
        </p:sp>
      </p:grpSp>
      <p:grpSp>
        <p:nvGrpSpPr>
          <p:cNvPr id="36" name="Group 35">
            <a:extLst>
              <a:ext uri="{FF2B5EF4-FFF2-40B4-BE49-F238E27FC236}">
                <a16:creationId xmlns:a16="http://schemas.microsoft.com/office/drawing/2014/main" id="{87FF7A3F-0A8B-453D-B04A-DE687AA5C561}"/>
              </a:ext>
            </a:extLst>
          </p:cNvPr>
          <p:cNvGrpSpPr/>
          <p:nvPr/>
        </p:nvGrpSpPr>
        <p:grpSpPr>
          <a:xfrm>
            <a:off x="4099792" y="3076995"/>
            <a:ext cx="1341218" cy="712886"/>
            <a:chOff x="4139952" y="2308678"/>
            <a:chExt cx="1209821" cy="643046"/>
          </a:xfrm>
        </p:grpSpPr>
        <p:sp>
          <p:nvSpPr>
            <p:cNvPr id="37" name="TextBox 36">
              <a:extLst>
                <a:ext uri="{FF2B5EF4-FFF2-40B4-BE49-F238E27FC236}">
                  <a16:creationId xmlns:a16="http://schemas.microsoft.com/office/drawing/2014/main" id="{E384BAED-AE00-4A5B-90B2-0C80402EEBCA}"/>
                </a:ext>
              </a:extLst>
            </p:cNvPr>
            <p:cNvSpPr txBox="1"/>
            <p:nvPr/>
          </p:nvSpPr>
          <p:spPr>
            <a:xfrm>
              <a:off x="4139952" y="2308678"/>
              <a:ext cx="1209821" cy="249862"/>
            </a:xfrm>
            <a:prstGeom prst="rect">
              <a:avLst/>
            </a:prstGeom>
            <a:noFill/>
          </p:spPr>
          <p:txBody>
            <a:bodyPr wrap="square" rtlCol="0">
              <a:spAutoFit/>
            </a:bodyPr>
            <a:lstStyle/>
            <a:p>
              <a:pPr algn="ctr"/>
              <a:r>
                <a:rPr lang="en-US" altLang="ko-KR" sz="1200" b="1" dirty="0">
                  <a:solidFill>
                    <a:schemeClr val="bg1"/>
                  </a:solidFill>
                  <a:cs typeface="B Nazanin" panose="00000400000000000000" pitchFamily="2" charset="-78"/>
                </a:rPr>
                <a:t>Option A</a:t>
              </a:r>
              <a:endParaRPr lang="ko-KR" altLang="en-US" sz="1200" b="1" dirty="0">
                <a:solidFill>
                  <a:schemeClr val="bg1"/>
                </a:solidFill>
                <a:cs typeface="B Nazanin" panose="00000400000000000000" pitchFamily="2" charset="-78"/>
              </a:endParaRPr>
            </a:p>
          </p:txBody>
        </p:sp>
        <p:sp>
          <p:nvSpPr>
            <p:cNvPr id="38" name="TextBox 37">
              <a:extLst>
                <a:ext uri="{FF2B5EF4-FFF2-40B4-BE49-F238E27FC236}">
                  <a16:creationId xmlns:a16="http://schemas.microsoft.com/office/drawing/2014/main" id="{8A02A00D-453F-46DF-A8AC-860DE6AC3D11}"/>
                </a:ext>
              </a:extLst>
            </p:cNvPr>
            <p:cNvSpPr txBox="1"/>
            <p:nvPr/>
          </p:nvSpPr>
          <p:spPr>
            <a:xfrm>
              <a:off x="4139952" y="2535287"/>
              <a:ext cx="1209821" cy="416437"/>
            </a:xfrm>
            <a:prstGeom prst="rect">
              <a:avLst/>
            </a:prstGeom>
            <a:noFill/>
          </p:spPr>
          <p:txBody>
            <a:bodyPr wrap="square" rtlCol="0">
              <a:spAutoFit/>
            </a:bodyPr>
            <a:lstStyle/>
            <a:p>
              <a:pPr algn="ctr"/>
              <a:r>
                <a:rPr lang="en-US" altLang="ko-KR" sz="1200" dirty="0">
                  <a:solidFill>
                    <a:schemeClr val="bg1"/>
                  </a:solidFill>
                  <a:cs typeface="B Nazanin" panose="00000400000000000000" pitchFamily="2" charset="-78"/>
                </a:rPr>
                <a:t>Get a modern PowerPoint</a:t>
              </a:r>
            </a:p>
          </p:txBody>
        </p:sp>
      </p:grpSp>
      <p:sp>
        <p:nvSpPr>
          <p:cNvPr id="39" name="Flowchart: Merge 38">
            <a:extLst>
              <a:ext uri="{FF2B5EF4-FFF2-40B4-BE49-F238E27FC236}">
                <a16:creationId xmlns:a16="http://schemas.microsoft.com/office/drawing/2014/main" id="{67CEBDDA-FB24-4DA1-809B-0FC727B6FA94}"/>
              </a:ext>
            </a:extLst>
          </p:cNvPr>
          <p:cNvSpPr/>
          <p:nvPr/>
        </p:nvSpPr>
        <p:spPr>
          <a:xfrm rot="13127924">
            <a:off x="5215496" y="2411637"/>
            <a:ext cx="404106" cy="332023"/>
          </a:xfrm>
          <a:prstGeom prst="flowChartMerge">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40" name="Flowchart: Merge 39">
            <a:extLst>
              <a:ext uri="{FF2B5EF4-FFF2-40B4-BE49-F238E27FC236}">
                <a16:creationId xmlns:a16="http://schemas.microsoft.com/office/drawing/2014/main" id="{A5633D83-7869-4817-8D14-EF974D741EFC}"/>
              </a:ext>
            </a:extLst>
          </p:cNvPr>
          <p:cNvSpPr/>
          <p:nvPr/>
        </p:nvSpPr>
        <p:spPr>
          <a:xfrm rot="17280108">
            <a:off x="6946900" y="2649651"/>
            <a:ext cx="404106" cy="332023"/>
          </a:xfrm>
          <a:prstGeom prst="flowChartMerge">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41" name="Flowchart: Merge 40">
            <a:extLst>
              <a:ext uri="{FF2B5EF4-FFF2-40B4-BE49-F238E27FC236}">
                <a16:creationId xmlns:a16="http://schemas.microsoft.com/office/drawing/2014/main" id="{18A927D5-0A69-4262-A2C9-6028D2E8DBDC}"/>
              </a:ext>
            </a:extLst>
          </p:cNvPr>
          <p:cNvSpPr/>
          <p:nvPr/>
        </p:nvSpPr>
        <p:spPr>
          <a:xfrm>
            <a:off x="7219544" y="4430143"/>
            <a:ext cx="404106" cy="332023"/>
          </a:xfrm>
          <a:prstGeom prst="flowChartMerge">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42" name="Flowchart: Merge 41">
            <a:extLst>
              <a:ext uri="{FF2B5EF4-FFF2-40B4-BE49-F238E27FC236}">
                <a16:creationId xmlns:a16="http://schemas.microsoft.com/office/drawing/2014/main" id="{9BA06D43-46E4-477A-B0DF-42525630F643}"/>
              </a:ext>
            </a:extLst>
          </p:cNvPr>
          <p:cNvSpPr/>
          <p:nvPr/>
        </p:nvSpPr>
        <p:spPr>
          <a:xfrm rot="4209759">
            <a:off x="5661036" y="5200635"/>
            <a:ext cx="404106" cy="332023"/>
          </a:xfrm>
          <a:prstGeom prst="flowChartMerge">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43" name="Flowchart: Merge 42">
            <a:extLst>
              <a:ext uri="{FF2B5EF4-FFF2-40B4-BE49-F238E27FC236}">
                <a16:creationId xmlns:a16="http://schemas.microsoft.com/office/drawing/2014/main" id="{9B482556-BE36-4DAF-B571-2F8A83D08EB5}"/>
              </a:ext>
            </a:extLst>
          </p:cNvPr>
          <p:cNvSpPr/>
          <p:nvPr/>
        </p:nvSpPr>
        <p:spPr>
          <a:xfrm rot="8789740">
            <a:off x="4398830" y="4040649"/>
            <a:ext cx="404106" cy="332023"/>
          </a:xfrm>
          <a:prstGeom prst="flowChartMerge">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44" name="Rounded Rectangle 51">
            <a:extLst>
              <a:ext uri="{FF2B5EF4-FFF2-40B4-BE49-F238E27FC236}">
                <a16:creationId xmlns:a16="http://schemas.microsoft.com/office/drawing/2014/main" id="{73498F06-71A4-4969-87C9-AB32D139A97F}"/>
              </a:ext>
            </a:extLst>
          </p:cNvPr>
          <p:cNvSpPr/>
          <p:nvPr/>
        </p:nvSpPr>
        <p:spPr>
          <a:xfrm rot="16200000" flipH="1">
            <a:off x="5692264" y="3561883"/>
            <a:ext cx="791106" cy="745032"/>
          </a:xfrm>
          <a:custGeom>
            <a:avLst/>
            <a:gdLst/>
            <a:ahLst/>
            <a:cxnLst/>
            <a:rect l="l" t="t" r="r" b="b"/>
            <a:pathLst>
              <a:path w="2928608" h="2758049">
                <a:moveTo>
                  <a:pt x="2797052" y="1199936"/>
                </a:moveTo>
                <a:lnTo>
                  <a:pt x="2797052" y="1541978"/>
                </a:lnTo>
                <a:cubicBezTo>
                  <a:pt x="2797052" y="1578306"/>
                  <a:pt x="2826502" y="1607756"/>
                  <a:pt x="2862830" y="1607756"/>
                </a:cubicBezTo>
                <a:lnTo>
                  <a:pt x="2862830" y="1607755"/>
                </a:lnTo>
                <a:cubicBezTo>
                  <a:pt x="2899158" y="1607755"/>
                  <a:pt x="2928608" y="1578305"/>
                  <a:pt x="2928608" y="1541977"/>
                </a:cubicBezTo>
                <a:lnTo>
                  <a:pt x="2928607" y="1199936"/>
                </a:lnTo>
                <a:cubicBezTo>
                  <a:pt x="2928607" y="1163608"/>
                  <a:pt x="2899158" y="1134159"/>
                  <a:pt x="2862830" y="1134158"/>
                </a:cubicBezTo>
                <a:cubicBezTo>
                  <a:pt x="2826502" y="1134159"/>
                  <a:pt x="2797052" y="1163608"/>
                  <a:pt x="2797052" y="1199936"/>
                </a:cubicBezTo>
                <a:close/>
                <a:moveTo>
                  <a:pt x="2593193" y="1147315"/>
                </a:moveTo>
                <a:lnTo>
                  <a:pt x="2593193" y="1594601"/>
                </a:lnTo>
                <a:cubicBezTo>
                  <a:pt x="2593193" y="1630929"/>
                  <a:pt x="2622643" y="1660379"/>
                  <a:pt x="2658971" y="1660379"/>
                </a:cubicBezTo>
                <a:lnTo>
                  <a:pt x="2658971" y="1660378"/>
                </a:lnTo>
                <a:cubicBezTo>
                  <a:pt x="2695299" y="1660378"/>
                  <a:pt x="2724749" y="1630928"/>
                  <a:pt x="2724749" y="1594600"/>
                </a:cubicBezTo>
                <a:lnTo>
                  <a:pt x="2724748" y="1147315"/>
                </a:lnTo>
                <a:cubicBezTo>
                  <a:pt x="2724748" y="1110987"/>
                  <a:pt x="2695299" y="1081538"/>
                  <a:pt x="2658971" y="1081537"/>
                </a:cubicBezTo>
                <a:cubicBezTo>
                  <a:pt x="2622643" y="1081538"/>
                  <a:pt x="2593193" y="1110987"/>
                  <a:pt x="2593193" y="1147315"/>
                </a:cubicBezTo>
                <a:close/>
                <a:moveTo>
                  <a:pt x="2389334" y="1121004"/>
                </a:moveTo>
                <a:lnTo>
                  <a:pt x="2389334" y="1620912"/>
                </a:lnTo>
                <a:cubicBezTo>
                  <a:pt x="2389334" y="1657240"/>
                  <a:pt x="2418784" y="1686690"/>
                  <a:pt x="2455112" y="1686690"/>
                </a:cubicBezTo>
                <a:lnTo>
                  <a:pt x="2455112" y="1686689"/>
                </a:lnTo>
                <a:cubicBezTo>
                  <a:pt x="2491440" y="1686689"/>
                  <a:pt x="2520890" y="1657239"/>
                  <a:pt x="2520890" y="1620911"/>
                </a:cubicBezTo>
                <a:lnTo>
                  <a:pt x="2520889" y="1121004"/>
                </a:lnTo>
                <a:cubicBezTo>
                  <a:pt x="2520889" y="1084676"/>
                  <a:pt x="2491440" y="1055227"/>
                  <a:pt x="2455112" y="1055226"/>
                </a:cubicBezTo>
                <a:cubicBezTo>
                  <a:pt x="2418784" y="1055227"/>
                  <a:pt x="2389334" y="1084676"/>
                  <a:pt x="2389334" y="1121004"/>
                </a:cubicBezTo>
                <a:close/>
                <a:moveTo>
                  <a:pt x="1314382" y="1247024"/>
                </a:moveTo>
                <a:cubicBezTo>
                  <a:pt x="1314381" y="1225915"/>
                  <a:pt x="1331494" y="1208803"/>
                  <a:pt x="1352603" y="1208803"/>
                </a:cubicBezTo>
                <a:lnTo>
                  <a:pt x="1410313" y="1208803"/>
                </a:lnTo>
                <a:lnTo>
                  <a:pt x="1410313" y="1146778"/>
                </a:lnTo>
                <a:cubicBezTo>
                  <a:pt x="1410313" y="1145599"/>
                  <a:pt x="1410393" y="1144438"/>
                  <a:pt x="1411688" y="1143457"/>
                </a:cubicBezTo>
                <a:lnTo>
                  <a:pt x="1408531" y="1133444"/>
                </a:lnTo>
                <a:cubicBezTo>
                  <a:pt x="1410371" y="1112415"/>
                  <a:pt x="1428909" y="1096860"/>
                  <a:pt x="1449938" y="1098699"/>
                </a:cubicBezTo>
                <a:lnTo>
                  <a:pt x="2236821" y="1167543"/>
                </a:lnTo>
                <a:cubicBezTo>
                  <a:pt x="2257849" y="1169383"/>
                  <a:pt x="2273405" y="1187920"/>
                  <a:pt x="2271565" y="1208950"/>
                </a:cubicBezTo>
                <a:cubicBezTo>
                  <a:pt x="2269725" y="1229978"/>
                  <a:pt x="2251187" y="1245533"/>
                  <a:pt x="2230159" y="1243693"/>
                </a:cubicBezTo>
                <a:cubicBezTo>
                  <a:pt x="1973864" y="1221271"/>
                  <a:pt x="1717570" y="1198849"/>
                  <a:pt x="1461275" y="1176426"/>
                </a:cubicBezTo>
                <a:lnTo>
                  <a:pt x="1461274" y="1208803"/>
                </a:lnTo>
                <a:lnTo>
                  <a:pt x="1518985" y="1208803"/>
                </a:lnTo>
                <a:cubicBezTo>
                  <a:pt x="1540095" y="1208802"/>
                  <a:pt x="1557205" y="1225915"/>
                  <a:pt x="1557206" y="1247025"/>
                </a:cubicBezTo>
                <a:lnTo>
                  <a:pt x="1557207" y="1247023"/>
                </a:lnTo>
                <a:cubicBezTo>
                  <a:pt x="1557207" y="1268132"/>
                  <a:pt x="1540095" y="1285244"/>
                  <a:pt x="1518986" y="1285244"/>
                </a:cubicBezTo>
                <a:cubicBezTo>
                  <a:pt x="1499749" y="1285244"/>
                  <a:pt x="1480511" y="1285243"/>
                  <a:pt x="1461275" y="1285244"/>
                </a:cubicBezTo>
                <a:lnTo>
                  <a:pt x="1461275" y="1337600"/>
                </a:lnTo>
                <a:lnTo>
                  <a:pt x="1518985" y="1337600"/>
                </a:lnTo>
                <a:cubicBezTo>
                  <a:pt x="1540095" y="1337600"/>
                  <a:pt x="1557206" y="1354713"/>
                  <a:pt x="1557206" y="1375821"/>
                </a:cubicBezTo>
                <a:lnTo>
                  <a:pt x="1557207" y="1375820"/>
                </a:lnTo>
                <a:cubicBezTo>
                  <a:pt x="1557206" y="1396928"/>
                  <a:pt x="1540095" y="1414041"/>
                  <a:pt x="1518986" y="1414041"/>
                </a:cubicBezTo>
                <a:cubicBezTo>
                  <a:pt x="1499750" y="1414041"/>
                  <a:pt x="1480511" y="1414041"/>
                  <a:pt x="1461275" y="1414042"/>
                </a:cubicBezTo>
                <a:lnTo>
                  <a:pt x="1461275" y="1466398"/>
                </a:lnTo>
                <a:lnTo>
                  <a:pt x="1518985" y="1466398"/>
                </a:lnTo>
                <a:cubicBezTo>
                  <a:pt x="1540095" y="1466398"/>
                  <a:pt x="1557206" y="1483509"/>
                  <a:pt x="1557206" y="1504618"/>
                </a:cubicBezTo>
                <a:lnTo>
                  <a:pt x="1557207" y="1504619"/>
                </a:lnTo>
                <a:cubicBezTo>
                  <a:pt x="1557207" y="1525727"/>
                  <a:pt x="1540094" y="1542838"/>
                  <a:pt x="1518986" y="1542839"/>
                </a:cubicBezTo>
                <a:cubicBezTo>
                  <a:pt x="1499749" y="1542839"/>
                  <a:pt x="1480511" y="1542838"/>
                  <a:pt x="1461275" y="1542839"/>
                </a:cubicBezTo>
                <a:lnTo>
                  <a:pt x="1461274" y="1575412"/>
                </a:lnTo>
                <a:lnTo>
                  <a:pt x="2226550" y="1494978"/>
                </a:lnTo>
                <a:cubicBezTo>
                  <a:pt x="2247542" y="1492772"/>
                  <a:pt x="2266350" y="1508001"/>
                  <a:pt x="2268556" y="1528995"/>
                </a:cubicBezTo>
                <a:cubicBezTo>
                  <a:pt x="2270763" y="1549988"/>
                  <a:pt x="2255534" y="1568794"/>
                  <a:pt x="2234542" y="1571000"/>
                </a:cubicBezTo>
                <a:cubicBezTo>
                  <a:pt x="1972686" y="1598522"/>
                  <a:pt x="1710833" y="1626046"/>
                  <a:pt x="1448978" y="1653567"/>
                </a:cubicBezTo>
                <a:cubicBezTo>
                  <a:pt x="1427984" y="1655774"/>
                  <a:pt x="1409178" y="1640544"/>
                  <a:pt x="1406971" y="1619551"/>
                </a:cubicBezTo>
                <a:cubicBezTo>
                  <a:pt x="1406474" y="1614827"/>
                  <a:pt x="1406862" y="1610214"/>
                  <a:pt x="1410805" y="1606610"/>
                </a:cubicBezTo>
                <a:lnTo>
                  <a:pt x="1410312" y="1605422"/>
                </a:lnTo>
                <a:lnTo>
                  <a:pt x="1410312" y="1542839"/>
                </a:lnTo>
                <a:lnTo>
                  <a:pt x="1352603" y="1542841"/>
                </a:lnTo>
                <a:cubicBezTo>
                  <a:pt x="1331494" y="1542841"/>
                  <a:pt x="1314382" y="1525729"/>
                  <a:pt x="1314382" y="1504619"/>
                </a:cubicBezTo>
                <a:cubicBezTo>
                  <a:pt x="1314382" y="1483510"/>
                  <a:pt x="1331493" y="1466397"/>
                  <a:pt x="1352603" y="1466398"/>
                </a:cubicBezTo>
                <a:lnTo>
                  <a:pt x="1410312" y="1466398"/>
                </a:lnTo>
                <a:lnTo>
                  <a:pt x="1410313" y="1414042"/>
                </a:lnTo>
                <a:lnTo>
                  <a:pt x="1352603" y="1414042"/>
                </a:lnTo>
                <a:cubicBezTo>
                  <a:pt x="1331494" y="1414041"/>
                  <a:pt x="1314383" y="1396930"/>
                  <a:pt x="1314382" y="1375820"/>
                </a:cubicBezTo>
                <a:cubicBezTo>
                  <a:pt x="1314383" y="1354713"/>
                  <a:pt x="1331494" y="1337600"/>
                  <a:pt x="1352603" y="1337601"/>
                </a:cubicBezTo>
                <a:lnTo>
                  <a:pt x="1410312" y="1337600"/>
                </a:lnTo>
                <a:lnTo>
                  <a:pt x="1410312" y="1285244"/>
                </a:lnTo>
                <a:lnTo>
                  <a:pt x="1352603" y="1285244"/>
                </a:lnTo>
                <a:cubicBezTo>
                  <a:pt x="1331494" y="1285244"/>
                  <a:pt x="1314381" y="1268133"/>
                  <a:pt x="1314382" y="1247024"/>
                </a:cubicBezTo>
                <a:close/>
                <a:moveTo>
                  <a:pt x="1171967" y="72000"/>
                </a:moveTo>
                <a:lnTo>
                  <a:pt x="1171967" y="288000"/>
                </a:lnTo>
                <a:cubicBezTo>
                  <a:pt x="1171967" y="327765"/>
                  <a:pt x="1204202" y="360000"/>
                  <a:pt x="1243967" y="360000"/>
                </a:cubicBezTo>
                <a:cubicBezTo>
                  <a:pt x="1283732" y="360000"/>
                  <a:pt x="1315967" y="327765"/>
                  <a:pt x="1315967" y="288000"/>
                </a:cubicBezTo>
                <a:lnTo>
                  <a:pt x="1315967" y="72000"/>
                </a:lnTo>
                <a:cubicBezTo>
                  <a:pt x="1315967" y="32235"/>
                  <a:pt x="1283732" y="0"/>
                  <a:pt x="1243967" y="0"/>
                </a:cubicBezTo>
                <a:cubicBezTo>
                  <a:pt x="1204202" y="0"/>
                  <a:pt x="1171967" y="32235"/>
                  <a:pt x="1171967" y="72000"/>
                </a:cubicBezTo>
                <a:close/>
                <a:moveTo>
                  <a:pt x="1171966" y="2470049"/>
                </a:moveTo>
                <a:lnTo>
                  <a:pt x="1171966" y="2686049"/>
                </a:lnTo>
                <a:cubicBezTo>
                  <a:pt x="1171966" y="2725814"/>
                  <a:pt x="1204201" y="2758049"/>
                  <a:pt x="1243966" y="2758049"/>
                </a:cubicBezTo>
                <a:cubicBezTo>
                  <a:pt x="1283731" y="2758049"/>
                  <a:pt x="1315966" y="2725814"/>
                  <a:pt x="1315966" y="2686049"/>
                </a:cubicBezTo>
                <a:lnTo>
                  <a:pt x="1315966" y="2470049"/>
                </a:lnTo>
                <a:cubicBezTo>
                  <a:pt x="1315966" y="2430284"/>
                  <a:pt x="1283731" y="2398049"/>
                  <a:pt x="1243966" y="2398049"/>
                </a:cubicBezTo>
                <a:cubicBezTo>
                  <a:pt x="1204201" y="2398049"/>
                  <a:pt x="1171966" y="2430284"/>
                  <a:pt x="1171966" y="2470049"/>
                </a:cubicBezTo>
                <a:close/>
                <a:moveTo>
                  <a:pt x="515345" y="1370958"/>
                </a:moveTo>
                <a:cubicBezTo>
                  <a:pt x="515344" y="1558300"/>
                  <a:pt x="586814" y="1745642"/>
                  <a:pt x="729750" y="1888579"/>
                </a:cubicBezTo>
                <a:cubicBezTo>
                  <a:pt x="1015625" y="2174454"/>
                  <a:pt x="1479119" y="2174454"/>
                  <a:pt x="1764994" y="1888580"/>
                </a:cubicBezTo>
                <a:lnTo>
                  <a:pt x="1940572" y="1713001"/>
                </a:lnTo>
                <a:lnTo>
                  <a:pt x="2136413" y="1713002"/>
                </a:lnTo>
                <a:cubicBezTo>
                  <a:pt x="2215124" y="1713001"/>
                  <a:pt x="2278929" y="1649195"/>
                  <a:pt x="2278929" y="1570486"/>
                </a:cubicBezTo>
                <a:lnTo>
                  <a:pt x="2278929" y="1374645"/>
                </a:lnTo>
                <a:lnTo>
                  <a:pt x="2282614" y="1370959"/>
                </a:lnTo>
                <a:lnTo>
                  <a:pt x="2278929" y="1367272"/>
                </a:lnTo>
                <a:lnTo>
                  <a:pt x="2278929" y="1171432"/>
                </a:lnTo>
                <a:cubicBezTo>
                  <a:pt x="2278929" y="1092722"/>
                  <a:pt x="2215123" y="1028916"/>
                  <a:pt x="2136413" y="1028916"/>
                </a:cubicBezTo>
                <a:lnTo>
                  <a:pt x="1940571" y="1028916"/>
                </a:lnTo>
                <a:cubicBezTo>
                  <a:pt x="1882045" y="970390"/>
                  <a:pt x="1823519" y="911862"/>
                  <a:pt x="1764993" y="853336"/>
                </a:cubicBezTo>
                <a:cubicBezTo>
                  <a:pt x="1479118" y="567461"/>
                  <a:pt x="1015625" y="567462"/>
                  <a:pt x="729750" y="853336"/>
                </a:cubicBezTo>
                <a:cubicBezTo>
                  <a:pt x="586813" y="996273"/>
                  <a:pt x="515344" y="1183616"/>
                  <a:pt x="515345" y="1370958"/>
                </a:cubicBezTo>
                <a:close/>
                <a:moveTo>
                  <a:pt x="388776" y="2386770"/>
                </a:moveTo>
                <a:cubicBezTo>
                  <a:pt x="388776" y="2405196"/>
                  <a:pt x="395805" y="2423622"/>
                  <a:pt x="409865" y="2437681"/>
                </a:cubicBezTo>
                <a:cubicBezTo>
                  <a:pt x="437983" y="2465800"/>
                  <a:pt x="483570" y="2465800"/>
                  <a:pt x="511688" y="2437681"/>
                </a:cubicBezTo>
                <a:lnTo>
                  <a:pt x="664423" y="2284946"/>
                </a:lnTo>
                <a:cubicBezTo>
                  <a:pt x="692541" y="2256828"/>
                  <a:pt x="692541" y="2211241"/>
                  <a:pt x="664423" y="2183123"/>
                </a:cubicBezTo>
                <a:cubicBezTo>
                  <a:pt x="636305" y="2155005"/>
                  <a:pt x="590718" y="2155005"/>
                  <a:pt x="562599" y="2183123"/>
                </a:cubicBezTo>
                <a:lnTo>
                  <a:pt x="409865" y="2335858"/>
                </a:lnTo>
                <a:cubicBezTo>
                  <a:pt x="395805" y="2349917"/>
                  <a:pt x="388776" y="2368343"/>
                  <a:pt x="388776" y="2386770"/>
                </a:cubicBezTo>
                <a:close/>
                <a:moveTo>
                  <a:pt x="388776" y="365689"/>
                </a:moveTo>
                <a:cubicBezTo>
                  <a:pt x="388776" y="384115"/>
                  <a:pt x="395805" y="402541"/>
                  <a:pt x="409865" y="416600"/>
                </a:cubicBezTo>
                <a:lnTo>
                  <a:pt x="562599" y="569335"/>
                </a:lnTo>
                <a:cubicBezTo>
                  <a:pt x="590718" y="597454"/>
                  <a:pt x="636305" y="597454"/>
                  <a:pt x="664423" y="569335"/>
                </a:cubicBezTo>
                <a:cubicBezTo>
                  <a:pt x="692541" y="541217"/>
                  <a:pt x="692541" y="495630"/>
                  <a:pt x="664423" y="467512"/>
                </a:cubicBezTo>
                <a:lnTo>
                  <a:pt x="511688" y="314777"/>
                </a:lnTo>
                <a:cubicBezTo>
                  <a:pt x="483570" y="286659"/>
                  <a:pt x="437983" y="286659"/>
                  <a:pt x="409865" y="314777"/>
                </a:cubicBezTo>
                <a:cubicBezTo>
                  <a:pt x="395805" y="328836"/>
                  <a:pt x="388776" y="347262"/>
                  <a:pt x="388776" y="365689"/>
                </a:cubicBezTo>
                <a:close/>
                <a:moveTo>
                  <a:pt x="0" y="1379024"/>
                </a:moveTo>
                <a:cubicBezTo>
                  <a:pt x="0" y="1418789"/>
                  <a:pt x="32235" y="1451024"/>
                  <a:pt x="72000" y="1451024"/>
                </a:cubicBezTo>
                <a:lnTo>
                  <a:pt x="288000" y="1451024"/>
                </a:lnTo>
                <a:cubicBezTo>
                  <a:pt x="327765" y="1451024"/>
                  <a:pt x="360000" y="1418789"/>
                  <a:pt x="360000" y="1379024"/>
                </a:cubicBezTo>
                <a:cubicBezTo>
                  <a:pt x="360000" y="1339259"/>
                  <a:pt x="327765" y="1307024"/>
                  <a:pt x="288000" y="1307024"/>
                </a:cubicBezTo>
                <a:lnTo>
                  <a:pt x="72000" y="1307024"/>
                </a:lnTo>
                <a:cubicBezTo>
                  <a:pt x="32235" y="1307024"/>
                  <a:pt x="0" y="1339259"/>
                  <a:pt x="0" y="137902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cs typeface="B Nazanin" panose="00000400000000000000" pitchFamily="2" charset="-78"/>
            </a:endParaRPr>
          </a:p>
        </p:txBody>
      </p:sp>
      <p:sp>
        <p:nvSpPr>
          <p:cNvPr id="45" name="Rounded Rectangle 5">
            <a:extLst>
              <a:ext uri="{FF2B5EF4-FFF2-40B4-BE49-F238E27FC236}">
                <a16:creationId xmlns:a16="http://schemas.microsoft.com/office/drawing/2014/main" id="{F4FAD3D0-8CB4-45D1-BA14-1687C01DACBA}"/>
              </a:ext>
            </a:extLst>
          </p:cNvPr>
          <p:cNvSpPr/>
          <p:nvPr/>
        </p:nvSpPr>
        <p:spPr>
          <a:xfrm flipH="1">
            <a:off x="6858646" y="3969645"/>
            <a:ext cx="391682" cy="323114"/>
          </a:xfrm>
          <a:custGeom>
            <a:avLst/>
            <a:gdLst>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702049"/>
              <a:gd name="connsiteX1" fmla="*/ 1574067 w 3217557"/>
              <a:gd name="connsiteY1" fmla="*/ 851360 h 2702049"/>
              <a:gd name="connsiteX2" fmla="*/ 1384251 w 3217557"/>
              <a:gd name="connsiteY2" fmla="*/ 1041176 h 2702049"/>
              <a:gd name="connsiteX3" fmla="*/ 1194435 w 3217557"/>
              <a:gd name="connsiteY3" fmla="*/ 851360 h 2702049"/>
              <a:gd name="connsiteX4" fmla="*/ 1384251 w 3217557"/>
              <a:gd name="connsiteY4" fmla="*/ 661544 h 2702049"/>
              <a:gd name="connsiteX5" fmla="*/ 1993421 w 3217557"/>
              <a:gd name="connsiteY5" fmla="*/ 661544 h 2702049"/>
              <a:gd name="connsiteX6" fmla="*/ 2183237 w 3217557"/>
              <a:gd name="connsiteY6" fmla="*/ 851360 h 2702049"/>
              <a:gd name="connsiteX7" fmla="*/ 1993421 w 3217557"/>
              <a:gd name="connsiteY7" fmla="*/ 1041176 h 2702049"/>
              <a:gd name="connsiteX8" fmla="*/ 1803605 w 3217557"/>
              <a:gd name="connsiteY8" fmla="*/ 851360 h 2702049"/>
              <a:gd name="connsiteX9" fmla="*/ 1993421 w 3217557"/>
              <a:gd name="connsiteY9" fmla="*/ 661544 h 2702049"/>
              <a:gd name="connsiteX10" fmla="*/ 2602591 w 3217557"/>
              <a:gd name="connsiteY10" fmla="*/ 661544 h 2702049"/>
              <a:gd name="connsiteX11" fmla="*/ 2792407 w 3217557"/>
              <a:gd name="connsiteY11" fmla="*/ 851360 h 2702049"/>
              <a:gd name="connsiteX12" fmla="*/ 2602591 w 3217557"/>
              <a:gd name="connsiteY12" fmla="*/ 1041176 h 2702049"/>
              <a:gd name="connsiteX13" fmla="*/ 2412775 w 3217557"/>
              <a:gd name="connsiteY13" fmla="*/ 851360 h 2702049"/>
              <a:gd name="connsiteX14" fmla="*/ 2602591 w 3217557"/>
              <a:gd name="connsiteY14" fmla="*/ 661544 h 2702049"/>
              <a:gd name="connsiteX15" fmla="*/ 677114 w 3217557"/>
              <a:gd name="connsiteY15" fmla="*/ 569491 h 2702049"/>
              <a:gd name="connsiteX16" fmla="*/ 330916 w 3217557"/>
              <a:gd name="connsiteY16" fmla="*/ 569491 h 2702049"/>
              <a:gd name="connsiteX17" fmla="*/ 0 w 3217557"/>
              <a:gd name="connsiteY17" fmla="*/ 900407 h 2702049"/>
              <a:gd name="connsiteX18" fmla="*/ 0 w 3217557"/>
              <a:gd name="connsiteY18" fmla="*/ 1952009 h 2702049"/>
              <a:gd name="connsiteX19" fmla="*/ 330916 w 3217557"/>
              <a:gd name="connsiteY19" fmla="*/ 2282925 h 2702049"/>
              <a:gd name="connsiteX20" fmla="*/ 711670 w 3217557"/>
              <a:gd name="connsiteY20" fmla="*/ 2282925 h 2702049"/>
              <a:gd name="connsiteX21" fmla="*/ 15770 w 3217557"/>
              <a:gd name="connsiteY21" fmla="*/ 2702049 h 2702049"/>
              <a:gd name="connsiteX22" fmla="*/ 1294529 w 3217557"/>
              <a:gd name="connsiteY22" fmla="*/ 2282925 h 2702049"/>
              <a:gd name="connsiteX23" fmla="*/ 2117356 w 3217557"/>
              <a:gd name="connsiteY23" fmla="*/ 2282925 h 2702049"/>
              <a:gd name="connsiteX24" fmla="*/ 2418395 w 3217557"/>
              <a:gd name="connsiteY24" fmla="*/ 2087951 h 2702049"/>
              <a:gd name="connsiteX25" fmla="*/ 1830857 w 3217557"/>
              <a:gd name="connsiteY25" fmla="*/ 1799347 h 2702049"/>
              <a:gd name="connsiteX26" fmla="*/ 1008030 w 3217557"/>
              <a:gd name="connsiteY26" fmla="*/ 1799347 h 2702049"/>
              <a:gd name="connsiteX27" fmla="*/ 677114 w 3217557"/>
              <a:gd name="connsiteY27" fmla="*/ 1468431 h 2702049"/>
              <a:gd name="connsiteX28" fmla="*/ 677114 w 3217557"/>
              <a:gd name="connsiteY28" fmla="*/ 569491 h 2702049"/>
              <a:gd name="connsiteX29" fmla="*/ 2886641 w 3217557"/>
              <a:gd name="connsiteY29" fmla="*/ 0 h 2702049"/>
              <a:gd name="connsiteX30" fmla="*/ 1100201 w 3217557"/>
              <a:gd name="connsiteY30" fmla="*/ 0 h 2702049"/>
              <a:gd name="connsiteX31" fmla="*/ 769285 w 3217557"/>
              <a:gd name="connsiteY31" fmla="*/ 330916 h 2702049"/>
              <a:gd name="connsiteX32" fmla="*/ 769285 w 3217557"/>
              <a:gd name="connsiteY32" fmla="*/ 1382518 h 2702049"/>
              <a:gd name="connsiteX33" fmla="*/ 1100201 w 3217557"/>
              <a:gd name="connsiteY33" fmla="*/ 1713434 h 2702049"/>
              <a:gd name="connsiteX34" fmla="*/ 1923028 w 3217557"/>
              <a:gd name="connsiteY34" fmla="*/ 1713434 h 2702049"/>
              <a:gd name="connsiteX35" fmla="*/ 3078958 w 3217557"/>
              <a:gd name="connsiteY35" fmla="*/ 2077967 h 2702049"/>
              <a:gd name="connsiteX36" fmla="*/ 2505887 w 3217557"/>
              <a:gd name="connsiteY36" fmla="*/ 1713434 h 2702049"/>
              <a:gd name="connsiteX37" fmla="*/ 2886641 w 3217557"/>
              <a:gd name="connsiteY37" fmla="*/ 1713434 h 2702049"/>
              <a:gd name="connsiteX38" fmla="*/ 3217557 w 3217557"/>
              <a:gd name="connsiteY38" fmla="*/ 1382518 h 2702049"/>
              <a:gd name="connsiteX39" fmla="*/ 3217557 w 3217557"/>
              <a:gd name="connsiteY39" fmla="*/ 330916 h 2702049"/>
              <a:gd name="connsiteX40" fmla="*/ 2886641 w 3217557"/>
              <a:gd name="connsiteY40" fmla="*/ 0 h 2702049"/>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33810"/>
              <a:gd name="connsiteX1" fmla="*/ 1574067 w 3217557"/>
              <a:gd name="connsiteY1" fmla="*/ 851360 h 2633810"/>
              <a:gd name="connsiteX2" fmla="*/ 1384251 w 3217557"/>
              <a:gd name="connsiteY2" fmla="*/ 1041176 h 2633810"/>
              <a:gd name="connsiteX3" fmla="*/ 1194435 w 3217557"/>
              <a:gd name="connsiteY3" fmla="*/ 851360 h 2633810"/>
              <a:gd name="connsiteX4" fmla="*/ 1384251 w 3217557"/>
              <a:gd name="connsiteY4" fmla="*/ 661544 h 2633810"/>
              <a:gd name="connsiteX5" fmla="*/ 1993421 w 3217557"/>
              <a:gd name="connsiteY5" fmla="*/ 661544 h 2633810"/>
              <a:gd name="connsiteX6" fmla="*/ 2183237 w 3217557"/>
              <a:gd name="connsiteY6" fmla="*/ 851360 h 2633810"/>
              <a:gd name="connsiteX7" fmla="*/ 1993421 w 3217557"/>
              <a:gd name="connsiteY7" fmla="*/ 1041176 h 2633810"/>
              <a:gd name="connsiteX8" fmla="*/ 1803605 w 3217557"/>
              <a:gd name="connsiteY8" fmla="*/ 851360 h 2633810"/>
              <a:gd name="connsiteX9" fmla="*/ 1993421 w 3217557"/>
              <a:gd name="connsiteY9" fmla="*/ 661544 h 2633810"/>
              <a:gd name="connsiteX10" fmla="*/ 2602591 w 3217557"/>
              <a:gd name="connsiteY10" fmla="*/ 661544 h 2633810"/>
              <a:gd name="connsiteX11" fmla="*/ 2792407 w 3217557"/>
              <a:gd name="connsiteY11" fmla="*/ 851360 h 2633810"/>
              <a:gd name="connsiteX12" fmla="*/ 2602591 w 3217557"/>
              <a:gd name="connsiteY12" fmla="*/ 1041176 h 2633810"/>
              <a:gd name="connsiteX13" fmla="*/ 2412775 w 3217557"/>
              <a:gd name="connsiteY13" fmla="*/ 851360 h 2633810"/>
              <a:gd name="connsiteX14" fmla="*/ 2602591 w 3217557"/>
              <a:gd name="connsiteY14" fmla="*/ 661544 h 2633810"/>
              <a:gd name="connsiteX15" fmla="*/ 677114 w 3217557"/>
              <a:gd name="connsiteY15" fmla="*/ 569491 h 2633810"/>
              <a:gd name="connsiteX16" fmla="*/ 330916 w 3217557"/>
              <a:gd name="connsiteY16" fmla="*/ 569491 h 2633810"/>
              <a:gd name="connsiteX17" fmla="*/ 0 w 3217557"/>
              <a:gd name="connsiteY17" fmla="*/ 900407 h 2633810"/>
              <a:gd name="connsiteX18" fmla="*/ 0 w 3217557"/>
              <a:gd name="connsiteY18" fmla="*/ 1952009 h 2633810"/>
              <a:gd name="connsiteX19" fmla="*/ 330916 w 3217557"/>
              <a:gd name="connsiteY19" fmla="*/ 2282925 h 2633810"/>
              <a:gd name="connsiteX20" fmla="*/ 711670 w 3217557"/>
              <a:gd name="connsiteY20" fmla="*/ 2282925 h 2633810"/>
              <a:gd name="connsiteX21" fmla="*/ 165895 w 3217557"/>
              <a:gd name="connsiteY21" fmla="*/ 2633810 h 2633810"/>
              <a:gd name="connsiteX22" fmla="*/ 1294529 w 3217557"/>
              <a:gd name="connsiteY22" fmla="*/ 2282925 h 2633810"/>
              <a:gd name="connsiteX23" fmla="*/ 2117356 w 3217557"/>
              <a:gd name="connsiteY23" fmla="*/ 2282925 h 2633810"/>
              <a:gd name="connsiteX24" fmla="*/ 2418395 w 3217557"/>
              <a:gd name="connsiteY24" fmla="*/ 2087951 h 2633810"/>
              <a:gd name="connsiteX25" fmla="*/ 1830857 w 3217557"/>
              <a:gd name="connsiteY25" fmla="*/ 1799347 h 2633810"/>
              <a:gd name="connsiteX26" fmla="*/ 1008030 w 3217557"/>
              <a:gd name="connsiteY26" fmla="*/ 1799347 h 2633810"/>
              <a:gd name="connsiteX27" fmla="*/ 677114 w 3217557"/>
              <a:gd name="connsiteY27" fmla="*/ 1468431 h 2633810"/>
              <a:gd name="connsiteX28" fmla="*/ 677114 w 3217557"/>
              <a:gd name="connsiteY28" fmla="*/ 569491 h 2633810"/>
              <a:gd name="connsiteX29" fmla="*/ 2886641 w 3217557"/>
              <a:gd name="connsiteY29" fmla="*/ 0 h 2633810"/>
              <a:gd name="connsiteX30" fmla="*/ 1100201 w 3217557"/>
              <a:gd name="connsiteY30" fmla="*/ 0 h 2633810"/>
              <a:gd name="connsiteX31" fmla="*/ 769285 w 3217557"/>
              <a:gd name="connsiteY31" fmla="*/ 330916 h 2633810"/>
              <a:gd name="connsiteX32" fmla="*/ 769285 w 3217557"/>
              <a:gd name="connsiteY32" fmla="*/ 1382518 h 2633810"/>
              <a:gd name="connsiteX33" fmla="*/ 1100201 w 3217557"/>
              <a:gd name="connsiteY33" fmla="*/ 1713434 h 2633810"/>
              <a:gd name="connsiteX34" fmla="*/ 1923028 w 3217557"/>
              <a:gd name="connsiteY34" fmla="*/ 1713434 h 2633810"/>
              <a:gd name="connsiteX35" fmla="*/ 3078958 w 3217557"/>
              <a:gd name="connsiteY35" fmla="*/ 2077967 h 2633810"/>
              <a:gd name="connsiteX36" fmla="*/ 2505887 w 3217557"/>
              <a:gd name="connsiteY36" fmla="*/ 1713434 h 2633810"/>
              <a:gd name="connsiteX37" fmla="*/ 2886641 w 3217557"/>
              <a:gd name="connsiteY37" fmla="*/ 1713434 h 2633810"/>
              <a:gd name="connsiteX38" fmla="*/ 3217557 w 3217557"/>
              <a:gd name="connsiteY38" fmla="*/ 1382518 h 2633810"/>
              <a:gd name="connsiteX39" fmla="*/ 3217557 w 3217557"/>
              <a:gd name="connsiteY39" fmla="*/ 330916 h 2633810"/>
              <a:gd name="connsiteX40" fmla="*/ 2886641 w 3217557"/>
              <a:gd name="connsiteY40" fmla="*/ 0 h 2633810"/>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 name="connsiteX0" fmla="*/ 1384251 w 3217557"/>
              <a:gd name="connsiteY0" fmla="*/ 661544 h 2654282"/>
              <a:gd name="connsiteX1" fmla="*/ 1574067 w 3217557"/>
              <a:gd name="connsiteY1" fmla="*/ 851360 h 2654282"/>
              <a:gd name="connsiteX2" fmla="*/ 1384251 w 3217557"/>
              <a:gd name="connsiteY2" fmla="*/ 1041176 h 2654282"/>
              <a:gd name="connsiteX3" fmla="*/ 1194435 w 3217557"/>
              <a:gd name="connsiteY3" fmla="*/ 851360 h 2654282"/>
              <a:gd name="connsiteX4" fmla="*/ 1384251 w 3217557"/>
              <a:gd name="connsiteY4" fmla="*/ 661544 h 2654282"/>
              <a:gd name="connsiteX5" fmla="*/ 1993421 w 3217557"/>
              <a:gd name="connsiteY5" fmla="*/ 661544 h 2654282"/>
              <a:gd name="connsiteX6" fmla="*/ 2183237 w 3217557"/>
              <a:gd name="connsiteY6" fmla="*/ 851360 h 2654282"/>
              <a:gd name="connsiteX7" fmla="*/ 1993421 w 3217557"/>
              <a:gd name="connsiteY7" fmla="*/ 1041176 h 2654282"/>
              <a:gd name="connsiteX8" fmla="*/ 1803605 w 3217557"/>
              <a:gd name="connsiteY8" fmla="*/ 851360 h 2654282"/>
              <a:gd name="connsiteX9" fmla="*/ 1993421 w 3217557"/>
              <a:gd name="connsiteY9" fmla="*/ 661544 h 2654282"/>
              <a:gd name="connsiteX10" fmla="*/ 2602591 w 3217557"/>
              <a:gd name="connsiteY10" fmla="*/ 661544 h 2654282"/>
              <a:gd name="connsiteX11" fmla="*/ 2792407 w 3217557"/>
              <a:gd name="connsiteY11" fmla="*/ 851360 h 2654282"/>
              <a:gd name="connsiteX12" fmla="*/ 2602591 w 3217557"/>
              <a:gd name="connsiteY12" fmla="*/ 1041176 h 2654282"/>
              <a:gd name="connsiteX13" fmla="*/ 2412775 w 3217557"/>
              <a:gd name="connsiteY13" fmla="*/ 851360 h 2654282"/>
              <a:gd name="connsiteX14" fmla="*/ 2602591 w 3217557"/>
              <a:gd name="connsiteY14" fmla="*/ 661544 h 2654282"/>
              <a:gd name="connsiteX15" fmla="*/ 677114 w 3217557"/>
              <a:gd name="connsiteY15" fmla="*/ 569491 h 2654282"/>
              <a:gd name="connsiteX16" fmla="*/ 330916 w 3217557"/>
              <a:gd name="connsiteY16" fmla="*/ 569491 h 2654282"/>
              <a:gd name="connsiteX17" fmla="*/ 0 w 3217557"/>
              <a:gd name="connsiteY17" fmla="*/ 900407 h 2654282"/>
              <a:gd name="connsiteX18" fmla="*/ 0 w 3217557"/>
              <a:gd name="connsiteY18" fmla="*/ 1952009 h 2654282"/>
              <a:gd name="connsiteX19" fmla="*/ 330916 w 3217557"/>
              <a:gd name="connsiteY19" fmla="*/ 2282925 h 2654282"/>
              <a:gd name="connsiteX20" fmla="*/ 711670 w 3217557"/>
              <a:gd name="connsiteY20" fmla="*/ 2282925 h 2654282"/>
              <a:gd name="connsiteX21" fmla="*/ 275077 w 3217557"/>
              <a:gd name="connsiteY21" fmla="*/ 2654282 h 2654282"/>
              <a:gd name="connsiteX22" fmla="*/ 1294529 w 3217557"/>
              <a:gd name="connsiteY22" fmla="*/ 2282925 h 2654282"/>
              <a:gd name="connsiteX23" fmla="*/ 2117356 w 3217557"/>
              <a:gd name="connsiteY23" fmla="*/ 2282925 h 2654282"/>
              <a:gd name="connsiteX24" fmla="*/ 2418395 w 3217557"/>
              <a:gd name="connsiteY24" fmla="*/ 2087951 h 2654282"/>
              <a:gd name="connsiteX25" fmla="*/ 1830857 w 3217557"/>
              <a:gd name="connsiteY25" fmla="*/ 1799347 h 2654282"/>
              <a:gd name="connsiteX26" fmla="*/ 1008030 w 3217557"/>
              <a:gd name="connsiteY26" fmla="*/ 1799347 h 2654282"/>
              <a:gd name="connsiteX27" fmla="*/ 677114 w 3217557"/>
              <a:gd name="connsiteY27" fmla="*/ 1468431 h 2654282"/>
              <a:gd name="connsiteX28" fmla="*/ 677114 w 3217557"/>
              <a:gd name="connsiteY28" fmla="*/ 569491 h 2654282"/>
              <a:gd name="connsiteX29" fmla="*/ 2886641 w 3217557"/>
              <a:gd name="connsiteY29" fmla="*/ 0 h 2654282"/>
              <a:gd name="connsiteX30" fmla="*/ 1100201 w 3217557"/>
              <a:gd name="connsiteY30" fmla="*/ 0 h 2654282"/>
              <a:gd name="connsiteX31" fmla="*/ 769285 w 3217557"/>
              <a:gd name="connsiteY31" fmla="*/ 330916 h 2654282"/>
              <a:gd name="connsiteX32" fmla="*/ 769285 w 3217557"/>
              <a:gd name="connsiteY32" fmla="*/ 1382518 h 2654282"/>
              <a:gd name="connsiteX33" fmla="*/ 1100201 w 3217557"/>
              <a:gd name="connsiteY33" fmla="*/ 1713434 h 2654282"/>
              <a:gd name="connsiteX34" fmla="*/ 1923028 w 3217557"/>
              <a:gd name="connsiteY34" fmla="*/ 1713434 h 2654282"/>
              <a:gd name="connsiteX35" fmla="*/ 3078958 w 3217557"/>
              <a:gd name="connsiteY35" fmla="*/ 2077967 h 2654282"/>
              <a:gd name="connsiteX36" fmla="*/ 2505887 w 3217557"/>
              <a:gd name="connsiteY36" fmla="*/ 1713434 h 2654282"/>
              <a:gd name="connsiteX37" fmla="*/ 2886641 w 3217557"/>
              <a:gd name="connsiteY37" fmla="*/ 1713434 h 2654282"/>
              <a:gd name="connsiteX38" fmla="*/ 3217557 w 3217557"/>
              <a:gd name="connsiteY38" fmla="*/ 1382518 h 2654282"/>
              <a:gd name="connsiteX39" fmla="*/ 3217557 w 3217557"/>
              <a:gd name="connsiteY39" fmla="*/ 330916 h 2654282"/>
              <a:gd name="connsiteX40" fmla="*/ 2886641 w 3217557"/>
              <a:gd name="connsiteY40" fmla="*/ 0 h 265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217557" h="2654282">
                <a:moveTo>
                  <a:pt x="1384251" y="661544"/>
                </a:moveTo>
                <a:cubicBezTo>
                  <a:pt x="1489083" y="661544"/>
                  <a:pt x="1574067" y="746528"/>
                  <a:pt x="1574067" y="851360"/>
                </a:cubicBezTo>
                <a:cubicBezTo>
                  <a:pt x="1574067" y="956192"/>
                  <a:pt x="1489083" y="1041176"/>
                  <a:pt x="1384251" y="1041176"/>
                </a:cubicBezTo>
                <a:cubicBezTo>
                  <a:pt x="1279419" y="1041176"/>
                  <a:pt x="1194435" y="956192"/>
                  <a:pt x="1194435" y="851360"/>
                </a:cubicBezTo>
                <a:cubicBezTo>
                  <a:pt x="1194435" y="746528"/>
                  <a:pt x="1279419" y="661544"/>
                  <a:pt x="1384251" y="661544"/>
                </a:cubicBezTo>
                <a:close/>
                <a:moveTo>
                  <a:pt x="1993421" y="661544"/>
                </a:moveTo>
                <a:cubicBezTo>
                  <a:pt x="2098253" y="661544"/>
                  <a:pt x="2183237" y="746528"/>
                  <a:pt x="2183237" y="851360"/>
                </a:cubicBezTo>
                <a:cubicBezTo>
                  <a:pt x="2183237" y="956192"/>
                  <a:pt x="2098253" y="1041176"/>
                  <a:pt x="1993421" y="1041176"/>
                </a:cubicBezTo>
                <a:cubicBezTo>
                  <a:pt x="1888589" y="1041176"/>
                  <a:pt x="1803605" y="956192"/>
                  <a:pt x="1803605" y="851360"/>
                </a:cubicBezTo>
                <a:cubicBezTo>
                  <a:pt x="1803605" y="746528"/>
                  <a:pt x="1888589" y="661544"/>
                  <a:pt x="1993421" y="661544"/>
                </a:cubicBezTo>
                <a:close/>
                <a:moveTo>
                  <a:pt x="2602591" y="661544"/>
                </a:moveTo>
                <a:cubicBezTo>
                  <a:pt x="2707423" y="661544"/>
                  <a:pt x="2792407" y="746528"/>
                  <a:pt x="2792407" y="851360"/>
                </a:cubicBezTo>
                <a:cubicBezTo>
                  <a:pt x="2792407" y="956192"/>
                  <a:pt x="2707423" y="1041176"/>
                  <a:pt x="2602591" y="1041176"/>
                </a:cubicBezTo>
                <a:cubicBezTo>
                  <a:pt x="2497759" y="1041176"/>
                  <a:pt x="2412775" y="956192"/>
                  <a:pt x="2412775" y="851360"/>
                </a:cubicBezTo>
                <a:cubicBezTo>
                  <a:pt x="2412775" y="746528"/>
                  <a:pt x="2497759" y="661544"/>
                  <a:pt x="2602591" y="661544"/>
                </a:cubicBezTo>
                <a:close/>
                <a:moveTo>
                  <a:pt x="677114" y="569491"/>
                </a:moveTo>
                <a:lnTo>
                  <a:pt x="330916" y="569491"/>
                </a:lnTo>
                <a:cubicBezTo>
                  <a:pt x="148156" y="569491"/>
                  <a:pt x="0" y="717647"/>
                  <a:pt x="0" y="900407"/>
                </a:cubicBezTo>
                <a:lnTo>
                  <a:pt x="0" y="1952009"/>
                </a:lnTo>
                <a:cubicBezTo>
                  <a:pt x="0" y="2134769"/>
                  <a:pt x="148156" y="2282925"/>
                  <a:pt x="330916" y="2282925"/>
                </a:cubicBezTo>
                <a:lnTo>
                  <a:pt x="711670" y="2282925"/>
                </a:lnTo>
                <a:cubicBezTo>
                  <a:pt x="639726" y="2394386"/>
                  <a:pt x="647101" y="2475544"/>
                  <a:pt x="275077" y="2654282"/>
                </a:cubicBezTo>
                <a:cubicBezTo>
                  <a:pt x="900998" y="2583693"/>
                  <a:pt x="998412" y="2552618"/>
                  <a:pt x="1294529" y="2282925"/>
                </a:cubicBezTo>
                <a:lnTo>
                  <a:pt x="2117356" y="2282925"/>
                </a:lnTo>
                <a:cubicBezTo>
                  <a:pt x="2251554" y="2282925"/>
                  <a:pt x="2367095" y="2203043"/>
                  <a:pt x="2418395" y="2087951"/>
                </a:cubicBezTo>
                <a:cubicBezTo>
                  <a:pt x="2205538" y="2022975"/>
                  <a:pt x="2032941" y="1932583"/>
                  <a:pt x="1830857" y="1799347"/>
                </a:cubicBezTo>
                <a:lnTo>
                  <a:pt x="1008030" y="1799347"/>
                </a:lnTo>
                <a:cubicBezTo>
                  <a:pt x="825270" y="1799347"/>
                  <a:pt x="677114" y="1651191"/>
                  <a:pt x="677114" y="1468431"/>
                </a:cubicBezTo>
                <a:lnTo>
                  <a:pt x="677114" y="569491"/>
                </a:lnTo>
                <a:close/>
                <a:moveTo>
                  <a:pt x="2886641" y="0"/>
                </a:moveTo>
                <a:lnTo>
                  <a:pt x="1100201" y="0"/>
                </a:lnTo>
                <a:cubicBezTo>
                  <a:pt x="917441" y="0"/>
                  <a:pt x="769285" y="148156"/>
                  <a:pt x="769285" y="330916"/>
                </a:cubicBezTo>
                <a:lnTo>
                  <a:pt x="769285" y="1382518"/>
                </a:lnTo>
                <a:cubicBezTo>
                  <a:pt x="769285" y="1565278"/>
                  <a:pt x="917441" y="1713434"/>
                  <a:pt x="1100201" y="1713434"/>
                </a:cubicBezTo>
                <a:lnTo>
                  <a:pt x="1923028" y="1713434"/>
                </a:lnTo>
                <a:cubicBezTo>
                  <a:pt x="2301032" y="1962656"/>
                  <a:pt x="2453037" y="2007378"/>
                  <a:pt x="3078958" y="2077967"/>
                </a:cubicBezTo>
                <a:cubicBezTo>
                  <a:pt x="2713759" y="1878758"/>
                  <a:pt x="2673367" y="1899957"/>
                  <a:pt x="2505887" y="1713434"/>
                </a:cubicBezTo>
                <a:lnTo>
                  <a:pt x="2886641" y="1713434"/>
                </a:lnTo>
                <a:cubicBezTo>
                  <a:pt x="3069401" y="1713434"/>
                  <a:pt x="3217557" y="1565278"/>
                  <a:pt x="3217557" y="1382518"/>
                </a:cubicBezTo>
                <a:lnTo>
                  <a:pt x="3217557" y="330916"/>
                </a:lnTo>
                <a:cubicBezTo>
                  <a:pt x="3217557" y="148156"/>
                  <a:pt x="3069401" y="0"/>
                  <a:pt x="288664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46" name="Teardrop 1">
            <a:extLst>
              <a:ext uri="{FF2B5EF4-FFF2-40B4-BE49-F238E27FC236}">
                <a16:creationId xmlns:a16="http://schemas.microsoft.com/office/drawing/2014/main" id="{44399CDC-2EE8-4259-A81F-E289425FDA04}"/>
              </a:ext>
            </a:extLst>
          </p:cNvPr>
          <p:cNvSpPr/>
          <p:nvPr/>
        </p:nvSpPr>
        <p:spPr>
          <a:xfrm rot="18805991">
            <a:off x="6373862" y="3000853"/>
            <a:ext cx="376862" cy="372930"/>
          </a:xfrm>
          <a:custGeom>
            <a:avLst/>
            <a:gdLst/>
            <a:ahLst/>
            <a:cxnLst/>
            <a:rect l="l" t="t" r="r" b="b"/>
            <a:pathLst>
              <a:path w="1807241" h="1788383">
                <a:moveTo>
                  <a:pt x="712876" y="1117592"/>
                </a:moveTo>
                <a:cubicBezTo>
                  <a:pt x="771173" y="1181828"/>
                  <a:pt x="811089" y="1255910"/>
                  <a:pt x="847925" y="1348018"/>
                </a:cubicBezTo>
                <a:cubicBezTo>
                  <a:pt x="814544" y="1418896"/>
                  <a:pt x="753893" y="1474052"/>
                  <a:pt x="679064" y="1498332"/>
                </a:cubicBezTo>
                <a:lnTo>
                  <a:pt x="308226" y="1106637"/>
                </a:lnTo>
                <a:cubicBezTo>
                  <a:pt x="336560" y="1033247"/>
                  <a:pt x="394949" y="975701"/>
                  <a:pt x="467546" y="946245"/>
                </a:cubicBezTo>
                <a:cubicBezTo>
                  <a:pt x="577903" y="998968"/>
                  <a:pt x="654580" y="1053357"/>
                  <a:pt x="712876" y="1117592"/>
                </a:cubicBezTo>
                <a:close/>
                <a:moveTo>
                  <a:pt x="1038527" y="398886"/>
                </a:moveTo>
                <a:lnTo>
                  <a:pt x="1405560" y="786562"/>
                </a:lnTo>
                <a:cubicBezTo>
                  <a:pt x="1374476" y="799049"/>
                  <a:pt x="1340402" y="804299"/>
                  <a:pt x="1305054" y="803332"/>
                </a:cubicBezTo>
                <a:lnTo>
                  <a:pt x="1008167" y="795212"/>
                </a:lnTo>
                <a:lnTo>
                  <a:pt x="1016288" y="498325"/>
                </a:lnTo>
                <a:cubicBezTo>
                  <a:pt x="1017255" y="462976"/>
                  <a:pt x="1024360" y="429240"/>
                  <a:pt x="1038527" y="398886"/>
                </a:cubicBezTo>
                <a:close/>
                <a:moveTo>
                  <a:pt x="1097925" y="218888"/>
                </a:moveTo>
                <a:cubicBezTo>
                  <a:pt x="992582" y="279303"/>
                  <a:pt x="921871" y="392886"/>
                  <a:pt x="921053" y="523256"/>
                </a:cubicBezTo>
                <a:lnTo>
                  <a:pt x="919136" y="828763"/>
                </a:lnTo>
                <a:lnTo>
                  <a:pt x="830924" y="915875"/>
                </a:lnTo>
                <a:lnTo>
                  <a:pt x="525417" y="913958"/>
                </a:lnTo>
                <a:cubicBezTo>
                  <a:pt x="403891" y="913196"/>
                  <a:pt x="296188" y="973343"/>
                  <a:pt x="234366" y="1067831"/>
                </a:cubicBezTo>
                <a:lnTo>
                  <a:pt x="710285" y="1570519"/>
                </a:lnTo>
                <a:cubicBezTo>
                  <a:pt x="811872" y="1510375"/>
                  <a:pt x="878808" y="1399439"/>
                  <a:pt x="879603" y="1272618"/>
                </a:cubicBezTo>
                <a:lnTo>
                  <a:pt x="881520" y="967111"/>
                </a:lnTo>
                <a:lnTo>
                  <a:pt x="969732" y="879999"/>
                </a:lnTo>
                <a:lnTo>
                  <a:pt x="1275239" y="881916"/>
                </a:lnTo>
                <a:cubicBezTo>
                  <a:pt x="1400271" y="882701"/>
                  <a:pt x="1510670" y="819011"/>
                  <a:pt x="1573529" y="721242"/>
                </a:cubicBezTo>
                <a:close/>
                <a:moveTo>
                  <a:pt x="1162945" y="27894"/>
                </a:moveTo>
                <a:lnTo>
                  <a:pt x="1782798" y="682611"/>
                </a:lnTo>
                <a:cubicBezTo>
                  <a:pt x="1816692" y="718411"/>
                  <a:pt x="1815147" y="774907"/>
                  <a:pt x="1779347" y="808801"/>
                </a:cubicBezTo>
                <a:cubicBezTo>
                  <a:pt x="1743547" y="842694"/>
                  <a:pt x="1687050" y="841149"/>
                  <a:pt x="1653157" y="805349"/>
                </a:cubicBezTo>
                <a:lnTo>
                  <a:pt x="1644015" y="795693"/>
                </a:lnTo>
                <a:cubicBezTo>
                  <a:pt x="1561789" y="910282"/>
                  <a:pt x="1426630" y="983636"/>
                  <a:pt x="1274606" y="982683"/>
                </a:cubicBezTo>
                <a:lnTo>
                  <a:pt x="980378" y="980836"/>
                </a:lnTo>
                <a:lnTo>
                  <a:pt x="980378" y="1270380"/>
                </a:lnTo>
                <a:cubicBezTo>
                  <a:pt x="980378" y="1427425"/>
                  <a:pt x="901198" y="1565976"/>
                  <a:pt x="779756" y="1647056"/>
                </a:cubicBezTo>
                <a:cubicBezTo>
                  <a:pt x="807405" y="1681913"/>
                  <a:pt x="803595" y="1732594"/>
                  <a:pt x="770486" y="1763941"/>
                </a:cubicBezTo>
                <a:cubicBezTo>
                  <a:pt x="734686" y="1797834"/>
                  <a:pt x="678189" y="1796289"/>
                  <a:pt x="644296" y="1760489"/>
                </a:cubicBezTo>
                <a:lnTo>
                  <a:pt x="24442" y="1105772"/>
                </a:lnTo>
                <a:cubicBezTo>
                  <a:pt x="-9451" y="1069973"/>
                  <a:pt x="-7906" y="1013476"/>
                  <a:pt x="27894" y="979583"/>
                </a:cubicBezTo>
                <a:cubicBezTo>
                  <a:pt x="63694" y="945689"/>
                  <a:pt x="120190" y="947235"/>
                  <a:pt x="154084" y="983034"/>
                </a:cubicBezTo>
                <a:lnTo>
                  <a:pt x="163237" y="992702"/>
                </a:lnTo>
                <a:cubicBezTo>
                  <a:pt x="244774" y="882877"/>
                  <a:pt x="375836" y="813180"/>
                  <a:pt x="523178" y="813180"/>
                </a:cubicBezTo>
                <a:lnTo>
                  <a:pt x="818460" y="813180"/>
                </a:lnTo>
                <a:lnTo>
                  <a:pt x="820284" y="522622"/>
                </a:lnTo>
                <a:cubicBezTo>
                  <a:pt x="821285" y="363119"/>
                  <a:pt x="903845" y="223207"/>
                  <a:pt x="1028952" y="143673"/>
                </a:cubicBezTo>
                <a:cubicBezTo>
                  <a:pt x="999689" y="108599"/>
                  <a:pt x="1002953" y="56445"/>
                  <a:pt x="1036755" y="24443"/>
                </a:cubicBezTo>
                <a:cubicBezTo>
                  <a:pt x="1072555" y="-9451"/>
                  <a:pt x="1129052" y="-7906"/>
                  <a:pt x="1162945" y="2789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cs typeface="B Nazanin" panose="00000400000000000000" pitchFamily="2" charset="-78"/>
            </a:endParaRPr>
          </a:p>
        </p:txBody>
      </p:sp>
      <p:sp>
        <p:nvSpPr>
          <p:cNvPr id="47" name="Donut 39">
            <a:extLst>
              <a:ext uri="{FF2B5EF4-FFF2-40B4-BE49-F238E27FC236}">
                <a16:creationId xmlns:a16="http://schemas.microsoft.com/office/drawing/2014/main" id="{7B6CD184-BF6A-4100-A5E7-0B8286FBC7BE}"/>
              </a:ext>
            </a:extLst>
          </p:cNvPr>
          <p:cNvSpPr/>
          <p:nvPr/>
        </p:nvSpPr>
        <p:spPr>
          <a:xfrm>
            <a:off x="5287890" y="3045289"/>
            <a:ext cx="407618" cy="407618"/>
          </a:xfrm>
          <a:custGeom>
            <a:avLst/>
            <a:gdLst/>
            <a:ahLst/>
            <a:cxnLst/>
            <a:rect l="l" t="t" r="r" b="b"/>
            <a:pathLst>
              <a:path w="3240000" h="3240000">
                <a:moveTo>
                  <a:pt x="1152300" y="922782"/>
                </a:moveTo>
                <a:lnTo>
                  <a:pt x="2354400" y="1620000"/>
                </a:lnTo>
                <a:lnTo>
                  <a:pt x="1152300" y="2317218"/>
                </a:lnTo>
                <a:close/>
                <a:moveTo>
                  <a:pt x="1620000" y="342403"/>
                </a:moveTo>
                <a:cubicBezTo>
                  <a:pt x="914403" y="342403"/>
                  <a:pt x="342403" y="914403"/>
                  <a:pt x="342403" y="1620000"/>
                </a:cubicBezTo>
                <a:cubicBezTo>
                  <a:pt x="342403" y="2325597"/>
                  <a:pt x="914403" y="2897597"/>
                  <a:pt x="1620000" y="2897597"/>
                </a:cubicBezTo>
                <a:cubicBezTo>
                  <a:pt x="2325597" y="2897597"/>
                  <a:pt x="2897597" y="2325597"/>
                  <a:pt x="2897597" y="1620000"/>
                </a:cubicBezTo>
                <a:cubicBezTo>
                  <a:pt x="2897597" y="914403"/>
                  <a:pt x="2325597" y="342403"/>
                  <a:pt x="1620000" y="342403"/>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cs typeface="B Nazanin" panose="00000400000000000000" pitchFamily="2" charset="-78"/>
            </a:endParaRPr>
          </a:p>
        </p:txBody>
      </p:sp>
      <p:sp>
        <p:nvSpPr>
          <p:cNvPr id="48" name="Rectangle 36">
            <a:extLst>
              <a:ext uri="{FF2B5EF4-FFF2-40B4-BE49-F238E27FC236}">
                <a16:creationId xmlns:a16="http://schemas.microsoft.com/office/drawing/2014/main" id="{9EEC426D-093E-434E-A48F-54D8DF24CE07}"/>
              </a:ext>
            </a:extLst>
          </p:cNvPr>
          <p:cNvSpPr/>
          <p:nvPr/>
        </p:nvSpPr>
        <p:spPr>
          <a:xfrm>
            <a:off x="5972742" y="4603401"/>
            <a:ext cx="389370" cy="325482"/>
          </a:xfrm>
          <a:custGeom>
            <a:avLst/>
            <a:gdLst/>
            <a:ahLst/>
            <a:cxnLst/>
            <a:rect l="l" t="t" r="r" b="b"/>
            <a:pathLst>
              <a:path w="3186824" h="2663936">
                <a:moveTo>
                  <a:pt x="2624444" y="2376100"/>
                </a:moveTo>
                <a:lnTo>
                  <a:pt x="2624444" y="2520100"/>
                </a:lnTo>
                <a:lnTo>
                  <a:pt x="2952463" y="2520100"/>
                </a:lnTo>
                <a:lnTo>
                  <a:pt x="2952463" y="2376100"/>
                </a:lnTo>
                <a:close/>
                <a:moveTo>
                  <a:pt x="210911" y="2376100"/>
                </a:moveTo>
                <a:lnTo>
                  <a:pt x="210911" y="2520100"/>
                </a:lnTo>
                <a:lnTo>
                  <a:pt x="538930" y="2520100"/>
                </a:lnTo>
                <a:lnTo>
                  <a:pt x="538930" y="2376100"/>
                </a:lnTo>
                <a:close/>
                <a:moveTo>
                  <a:pt x="2624444" y="2095269"/>
                </a:moveTo>
                <a:lnTo>
                  <a:pt x="2624444" y="2239269"/>
                </a:lnTo>
                <a:lnTo>
                  <a:pt x="2952463" y="2239269"/>
                </a:lnTo>
                <a:lnTo>
                  <a:pt x="2952463" y="2095269"/>
                </a:lnTo>
                <a:close/>
                <a:moveTo>
                  <a:pt x="210911" y="2095269"/>
                </a:moveTo>
                <a:lnTo>
                  <a:pt x="210911" y="2239269"/>
                </a:lnTo>
                <a:lnTo>
                  <a:pt x="538930" y="2239269"/>
                </a:lnTo>
                <a:lnTo>
                  <a:pt x="538930" y="2095269"/>
                </a:lnTo>
                <a:close/>
                <a:moveTo>
                  <a:pt x="2624444" y="1814436"/>
                </a:moveTo>
                <a:lnTo>
                  <a:pt x="2624444" y="1958436"/>
                </a:lnTo>
                <a:lnTo>
                  <a:pt x="2952463" y="1958436"/>
                </a:lnTo>
                <a:lnTo>
                  <a:pt x="2952463" y="1814436"/>
                </a:lnTo>
                <a:close/>
                <a:moveTo>
                  <a:pt x="210911" y="1814436"/>
                </a:moveTo>
                <a:lnTo>
                  <a:pt x="210911" y="1958436"/>
                </a:lnTo>
                <a:lnTo>
                  <a:pt x="538930" y="1958436"/>
                </a:lnTo>
                <a:lnTo>
                  <a:pt x="538930" y="1814436"/>
                </a:lnTo>
                <a:close/>
                <a:moveTo>
                  <a:pt x="2624444" y="1533603"/>
                </a:moveTo>
                <a:lnTo>
                  <a:pt x="2624444" y="1677603"/>
                </a:lnTo>
                <a:lnTo>
                  <a:pt x="2952463" y="1677603"/>
                </a:lnTo>
                <a:lnTo>
                  <a:pt x="2952463" y="1533603"/>
                </a:lnTo>
                <a:close/>
                <a:moveTo>
                  <a:pt x="210911" y="1533603"/>
                </a:moveTo>
                <a:lnTo>
                  <a:pt x="210911" y="1677603"/>
                </a:lnTo>
                <a:lnTo>
                  <a:pt x="538930" y="1677603"/>
                </a:lnTo>
                <a:lnTo>
                  <a:pt x="538930" y="1533603"/>
                </a:lnTo>
                <a:close/>
                <a:moveTo>
                  <a:pt x="2624444" y="1252770"/>
                </a:moveTo>
                <a:lnTo>
                  <a:pt x="2624444" y="1396770"/>
                </a:lnTo>
                <a:lnTo>
                  <a:pt x="2952463" y="1396770"/>
                </a:lnTo>
                <a:lnTo>
                  <a:pt x="2952463" y="1252770"/>
                </a:lnTo>
                <a:close/>
                <a:moveTo>
                  <a:pt x="210911" y="1252770"/>
                </a:moveTo>
                <a:lnTo>
                  <a:pt x="210911" y="1396770"/>
                </a:lnTo>
                <a:lnTo>
                  <a:pt x="538930" y="1396770"/>
                </a:lnTo>
                <a:lnTo>
                  <a:pt x="538930" y="1252770"/>
                </a:lnTo>
                <a:close/>
                <a:moveTo>
                  <a:pt x="2624444" y="971937"/>
                </a:moveTo>
                <a:lnTo>
                  <a:pt x="2624444" y="1115937"/>
                </a:lnTo>
                <a:lnTo>
                  <a:pt x="2952463" y="1115937"/>
                </a:lnTo>
                <a:lnTo>
                  <a:pt x="2952463" y="971937"/>
                </a:lnTo>
                <a:close/>
                <a:moveTo>
                  <a:pt x="210911" y="971937"/>
                </a:moveTo>
                <a:lnTo>
                  <a:pt x="210911" y="1115937"/>
                </a:lnTo>
                <a:lnTo>
                  <a:pt x="538930" y="1115937"/>
                </a:lnTo>
                <a:lnTo>
                  <a:pt x="538930" y="971937"/>
                </a:lnTo>
                <a:close/>
                <a:moveTo>
                  <a:pt x="2624444" y="691104"/>
                </a:moveTo>
                <a:lnTo>
                  <a:pt x="2624444" y="835104"/>
                </a:lnTo>
                <a:lnTo>
                  <a:pt x="2952463" y="835104"/>
                </a:lnTo>
                <a:lnTo>
                  <a:pt x="2952463" y="691104"/>
                </a:lnTo>
                <a:close/>
                <a:moveTo>
                  <a:pt x="210911" y="691104"/>
                </a:moveTo>
                <a:lnTo>
                  <a:pt x="210911" y="835104"/>
                </a:lnTo>
                <a:lnTo>
                  <a:pt x="538930" y="835104"/>
                </a:lnTo>
                <a:lnTo>
                  <a:pt x="538930" y="691104"/>
                </a:lnTo>
                <a:close/>
                <a:moveTo>
                  <a:pt x="988006" y="552354"/>
                </a:moveTo>
                <a:lnTo>
                  <a:pt x="988006" y="2111583"/>
                </a:lnTo>
                <a:lnTo>
                  <a:pt x="2332169" y="1331969"/>
                </a:lnTo>
                <a:close/>
                <a:moveTo>
                  <a:pt x="2624444" y="410271"/>
                </a:moveTo>
                <a:lnTo>
                  <a:pt x="2624444" y="554271"/>
                </a:lnTo>
                <a:lnTo>
                  <a:pt x="2952463" y="554271"/>
                </a:lnTo>
                <a:lnTo>
                  <a:pt x="2952463" y="410271"/>
                </a:lnTo>
                <a:close/>
                <a:moveTo>
                  <a:pt x="210911" y="410271"/>
                </a:moveTo>
                <a:lnTo>
                  <a:pt x="210911" y="554271"/>
                </a:lnTo>
                <a:lnTo>
                  <a:pt x="538930" y="554271"/>
                </a:lnTo>
                <a:lnTo>
                  <a:pt x="538930" y="410271"/>
                </a:lnTo>
                <a:close/>
                <a:moveTo>
                  <a:pt x="2624444" y="129438"/>
                </a:moveTo>
                <a:lnTo>
                  <a:pt x="2624444" y="273438"/>
                </a:lnTo>
                <a:lnTo>
                  <a:pt x="2952463" y="273438"/>
                </a:lnTo>
                <a:lnTo>
                  <a:pt x="2952463" y="129438"/>
                </a:lnTo>
                <a:close/>
                <a:moveTo>
                  <a:pt x="210911" y="129438"/>
                </a:moveTo>
                <a:lnTo>
                  <a:pt x="210911" y="273438"/>
                </a:lnTo>
                <a:lnTo>
                  <a:pt x="538930" y="273438"/>
                </a:lnTo>
                <a:lnTo>
                  <a:pt x="538930" y="129438"/>
                </a:lnTo>
                <a:close/>
                <a:moveTo>
                  <a:pt x="0" y="0"/>
                </a:moveTo>
                <a:lnTo>
                  <a:pt x="3186824" y="0"/>
                </a:lnTo>
                <a:lnTo>
                  <a:pt x="3186824" y="2663936"/>
                </a:lnTo>
                <a:lnTo>
                  <a:pt x="0" y="266393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
        <p:nvSpPr>
          <p:cNvPr id="49" name="Chord 15">
            <a:extLst>
              <a:ext uri="{FF2B5EF4-FFF2-40B4-BE49-F238E27FC236}">
                <a16:creationId xmlns:a16="http://schemas.microsoft.com/office/drawing/2014/main" id="{DD8FFD88-4BA9-47CA-8A55-6E9594D99933}"/>
              </a:ext>
            </a:extLst>
          </p:cNvPr>
          <p:cNvSpPr/>
          <p:nvPr/>
        </p:nvSpPr>
        <p:spPr>
          <a:xfrm>
            <a:off x="5214980" y="4081795"/>
            <a:ext cx="199125" cy="434146"/>
          </a:xfrm>
          <a:custGeom>
            <a:avLst/>
            <a:gdLst/>
            <a:ahLst/>
            <a:cxnLst/>
            <a:rect l="l" t="t" r="r" b="b"/>
            <a:pathLst>
              <a:path w="1492970" h="3255081">
                <a:moveTo>
                  <a:pt x="1492970" y="1569688"/>
                </a:moveTo>
                <a:cubicBezTo>
                  <a:pt x="1492970" y="1957118"/>
                  <a:pt x="1197680" y="2277765"/>
                  <a:pt x="816277" y="2310957"/>
                </a:cubicBezTo>
                <a:lnTo>
                  <a:pt x="816277" y="2787043"/>
                </a:lnTo>
                <a:cubicBezTo>
                  <a:pt x="873982" y="2789209"/>
                  <a:pt x="931009" y="2798017"/>
                  <a:pt x="986081" y="2811674"/>
                </a:cubicBezTo>
                <a:cubicBezTo>
                  <a:pt x="1252919" y="2877847"/>
                  <a:pt x="1430830" y="3046369"/>
                  <a:pt x="1433593" y="3235566"/>
                </a:cubicBezTo>
                <a:lnTo>
                  <a:pt x="57488" y="3255081"/>
                </a:lnTo>
                <a:cubicBezTo>
                  <a:pt x="47920" y="3062506"/>
                  <a:pt x="221127" y="2886615"/>
                  <a:pt x="490574" y="2815284"/>
                </a:cubicBezTo>
                <a:cubicBezTo>
                  <a:pt x="549928" y="2799571"/>
                  <a:pt x="611777" y="2789553"/>
                  <a:pt x="674460" y="2787163"/>
                </a:cubicBezTo>
                <a:lnTo>
                  <a:pt x="674460" y="2310809"/>
                </a:lnTo>
                <a:cubicBezTo>
                  <a:pt x="317470" y="2280245"/>
                  <a:pt x="28405" y="1994114"/>
                  <a:pt x="0" y="1627428"/>
                </a:cubicBezTo>
                <a:lnTo>
                  <a:pt x="142201" y="1616413"/>
                </a:lnTo>
                <a:cubicBezTo>
                  <a:pt x="167304" y="1940464"/>
                  <a:pt x="443969" y="2186771"/>
                  <a:pt x="768748" y="2174211"/>
                </a:cubicBezTo>
                <a:cubicBezTo>
                  <a:pt x="1093527" y="2161650"/>
                  <a:pt x="1350342" y="1894710"/>
                  <a:pt x="1350342" y="1569689"/>
                </a:cubicBezTo>
                <a:close/>
                <a:moveTo>
                  <a:pt x="745368" y="0"/>
                </a:moveTo>
                <a:cubicBezTo>
                  <a:pt x="989132" y="0"/>
                  <a:pt x="1186742" y="197610"/>
                  <a:pt x="1186742" y="441374"/>
                </a:cubicBezTo>
                <a:lnTo>
                  <a:pt x="1186742" y="1575353"/>
                </a:lnTo>
                <a:cubicBezTo>
                  <a:pt x="1186742" y="1819117"/>
                  <a:pt x="989132" y="2016727"/>
                  <a:pt x="745368" y="2016727"/>
                </a:cubicBezTo>
                <a:cubicBezTo>
                  <a:pt x="501604" y="2016727"/>
                  <a:pt x="303994" y="1819117"/>
                  <a:pt x="303994" y="1575353"/>
                </a:cubicBezTo>
                <a:lnTo>
                  <a:pt x="303994" y="441374"/>
                </a:lnTo>
                <a:cubicBezTo>
                  <a:pt x="303994" y="197610"/>
                  <a:pt x="501604" y="0"/>
                  <a:pt x="7453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cs typeface="B Nazanin" panose="00000400000000000000" pitchFamily="2" charset="-78"/>
            </a:endParaRPr>
          </a:p>
        </p:txBody>
      </p:sp>
    </p:spTree>
    <p:extLst>
      <p:ext uri="{BB962C8B-B14F-4D97-AF65-F5344CB8AC3E}">
        <p14:creationId xmlns:p14="http://schemas.microsoft.com/office/powerpoint/2010/main" val="187718594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EDB9259-931F-4DED-A20B-FF66632AC09A}"/>
              </a:ext>
            </a:extLst>
          </p:cNvPr>
          <p:cNvSpPr/>
          <p:nvPr/>
        </p:nvSpPr>
        <p:spPr>
          <a:xfrm rot="2700000">
            <a:off x="2101362" y="896814"/>
            <a:ext cx="650630" cy="65063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B Nazanin" panose="00000400000000000000" pitchFamily="2" charset="-78"/>
            </a:endParaRPr>
          </a:p>
        </p:txBody>
      </p:sp>
      <p:sp>
        <p:nvSpPr>
          <p:cNvPr id="6" name="Rectangle 5">
            <a:extLst>
              <a:ext uri="{FF2B5EF4-FFF2-40B4-BE49-F238E27FC236}">
                <a16:creationId xmlns:a16="http://schemas.microsoft.com/office/drawing/2014/main" id="{6C671370-1A51-433D-80A0-C010A525068F}"/>
              </a:ext>
            </a:extLst>
          </p:cNvPr>
          <p:cNvSpPr/>
          <p:nvPr/>
        </p:nvSpPr>
        <p:spPr>
          <a:xfrm rot="2700000">
            <a:off x="2896568" y="6096139"/>
            <a:ext cx="358006" cy="35800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B Nazanin" panose="00000400000000000000" pitchFamily="2" charset="-78"/>
            </a:endParaRPr>
          </a:p>
        </p:txBody>
      </p:sp>
      <p:sp>
        <p:nvSpPr>
          <p:cNvPr id="7" name="Rectangle 6">
            <a:extLst>
              <a:ext uri="{FF2B5EF4-FFF2-40B4-BE49-F238E27FC236}">
                <a16:creationId xmlns:a16="http://schemas.microsoft.com/office/drawing/2014/main" id="{51B647C6-458E-4311-AD16-8AF5EFF8A4CF}"/>
              </a:ext>
            </a:extLst>
          </p:cNvPr>
          <p:cNvSpPr/>
          <p:nvPr/>
        </p:nvSpPr>
        <p:spPr>
          <a:xfrm rot="2700000">
            <a:off x="2567127" y="5748808"/>
            <a:ext cx="358006" cy="35800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B Nazanin" panose="00000400000000000000" pitchFamily="2" charset="-78"/>
            </a:endParaRPr>
          </a:p>
        </p:txBody>
      </p:sp>
      <p:sp>
        <p:nvSpPr>
          <p:cNvPr id="10" name="Rectangle 9">
            <a:extLst>
              <a:ext uri="{FF2B5EF4-FFF2-40B4-BE49-F238E27FC236}">
                <a16:creationId xmlns:a16="http://schemas.microsoft.com/office/drawing/2014/main" id="{AD673ECD-609A-4B17-B824-87AC64A3F28A}"/>
              </a:ext>
            </a:extLst>
          </p:cNvPr>
          <p:cNvSpPr/>
          <p:nvPr/>
        </p:nvSpPr>
        <p:spPr>
          <a:xfrm rot="2700000">
            <a:off x="4860940" y="3865368"/>
            <a:ext cx="843001" cy="843001"/>
          </a:xfrm>
          <a:prstGeom prst="rect">
            <a:avLst/>
          </a:prstGeom>
          <a:solidFill>
            <a:srgbClr val="0070C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B Nazanin" panose="00000400000000000000" pitchFamily="2" charset="-78"/>
            </a:endParaRPr>
          </a:p>
        </p:txBody>
      </p:sp>
      <p:sp>
        <p:nvSpPr>
          <p:cNvPr id="11" name="Freeform: Shape 10">
            <a:extLst>
              <a:ext uri="{FF2B5EF4-FFF2-40B4-BE49-F238E27FC236}">
                <a16:creationId xmlns:a16="http://schemas.microsoft.com/office/drawing/2014/main" id="{E4650279-88C0-42E1-BC96-DB064273A8CC}"/>
              </a:ext>
            </a:extLst>
          </p:cNvPr>
          <p:cNvSpPr/>
          <p:nvPr/>
        </p:nvSpPr>
        <p:spPr>
          <a:xfrm rot="2700000">
            <a:off x="1565472" y="1653505"/>
            <a:ext cx="3748823" cy="3763809"/>
          </a:xfrm>
          <a:custGeom>
            <a:avLst/>
            <a:gdLst>
              <a:gd name="connsiteX0" fmla="*/ 0 w 3748823"/>
              <a:gd name="connsiteY0" fmla="*/ 0 h 3748823"/>
              <a:gd name="connsiteX1" fmla="*/ 2057403 w 3748823"/>
              <a:gd name="connsiteY1" fmla="*/ 0 h 3748823"/>
              <a:gd name="connsiteX2" fmla="*/ 2057403 w 3748823"/>
              <a:gd name="connsiteY2" fmla="*/ 468603 h 3748823"/>
              <a:gd name="connsiteX3" fmla="*/ 468603 w 3748823"/>
              <a:gd name="connsiteY3" fmla="*/ 468603 h 3748823"/>
              <a:gd name="connsiteX4" fmla="*/ 468603 w 3748823"/>
              <a:gd name="connsiteY4" fmla="*/ 3280220 h 3748823"/>
              <a:gd name="connsiteX5" fmla="*/ 3280220 w 3748823"/>
              <a:gd name="connsiteY5" fmla="*/ 3280220 h 3748823"/>
              <a:gd name="connsiteX6" fmla="*/ 3280220 w 3748823"/>
              <a:gd name="connsiteY6" fmla="*/ 1691420 h 3748823"/>
              <a:gd name="connsiteX7" fmla="*/ 3748823 w 3748823"/>
              <a:gd name="connsiteY7" fmla="*/ 1691420 h 3748823"/>
              <a:gd name="connsiteX8" fmla="*/ 3748823 w 3748823"/>
              <a:gd name="connsiteY8" fmla="*/ 3748823 h 3748823"/>
              <a:gd name="connsiteX9" fmla="*/ 0 w 3748823"/>
              <a:gd name="connsiteY9" fmla="*/ 3748823 h 3748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48823" h="3748823">
                <a:moveTo>
                  <a:pt x="0" y="0"/>
                </a:moveTo>
                <a:lnTo>
                  <a:pt x="2057403" y="0"/>
                </a:lnTo>
                <a:lnTo>
                  <a:pt x="2057403" y="468603"/>
                </a:lnTo>
                <a:lnTo>
                  <a:pt x="468603" y="468603"/>
                </a:lnTo>
                <a:lnTo>
                  <a:pt x="468603" y="3280220"/>
                </a:lnTo>
                <a:lnTo>
                  <a:pt x="3280220" y="3280220"/>
                </a:lnTo>
                <a:lnTo>
                  <a:pt x="3280220" y="1691420"/>
                </a:lnTo>
                <a:lnTo>
                  <a:pt x="3748823" y="1691420"/>
                </a:lnTo>
                <a:lnTo>
                  <a:pt x="3748823" y="3748823"/>
                </a:lnTo>
                <a:lnTo>
                  <a:pt x="0" y="3748823"/>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cs typeface="B Nazanin" panose="00000400000000000000" pitchFamily="2" charset="-78"/>
            </a:endParaRPr>
          </a:p>
        </p:txBody>
      </p:sp>
      <p:sp>
        <p:nvSpPr>
          <p:cNvPr id="35" name="TextBox 34">
            <a:extLst>
              <a:ext uri="{FF2B5EF4-FFF2-40B4-BE49-F238E27FC236}">
                <a16:creationId xmlns:a16="http://schemas.microsoft.com/office/drawing/2014/main" id="{A0F7E216-BFDD-4F39-AFAF-39F5EDB14FBC}"/>
              </a:ext>
            </a:extLst>
          </p:cNvPr>
          <p:cNvSpPr txBox="1"/>
          <p:nvPr/>
        </p:nvSpPr>
        <p:spPr>
          <a:xfrm>
            <a:off x="5878533" y="437299"/>
            <a:ext cx="5380377" cy="1569660"/>
          </a:xfrm>
          <a:prstGeom prst="rect">
            <a:avLst/>
          </a:prstGeom>
          <a:noFill/>
        </p:spPr>
        <p:txBody>
          <a:bodyPr wrap="square" rtlCol="0" anchor="ctr">
            <a:spAutoFit/>
          </a:bodyPr>
          <a:lstStyle/>
          <a:p>
            <a:pPr algn="r" rtl="1"/>
            <a:r>
              <a:rPr lang="fa-IR" altLang="ko-KR" sz="4800" b="1" dirty="0">
                <a:cs typeface="B Nazanin" panose="00000400000000000000" pitchFamily="2" charset="-78"/>
              </a:rPr>
              <a:t>عالی</a:t>
            </a:r>
          </a:p>
          <a:p>
            <a:pPr algn="r" rtl="1"/>
            <a:r>
              <a:rPr lang="fa-IR" altLang="ko-KR" sz="4800" b="1" dirty="0">
                <a:solidFill>
                  <a:srgbClr val="0070C0"/>
                </a:solidFill>
                <a:cs typeface="B Nazanin" panose="00000400000000000000" pitchFamily="2" charset="-78"/>
              </a:rPr>
              <a:t>ارائه</a:t>
            </a:r>
            <a:endParaRPr lang="en-US" altLang="ko-KR" sz="4800" b="1" dirty="0">
              <a:solidFill>
                <a:schemeClr val="tx1">
                  <a:lumMod val="85000"/>
                  <a:lumOff val="15000"/>
                </a:schemeClr>
              </a:solidFill>
              <a:cs typeface="B Nazanin" panose="00000400000000000000" pitchFamily="2" charset="-78"/>
            </a:endParaRPr>
          </a:p>
        </p:txBody>
      </p:sp>
      <p:sp>
        <p:nvSpPr>
          <p:cNvPr id="36" name="TextBox 35">
            <a:extLst>
              <a:ext uri="{FF2B5EF4-FFF2-40B4-BE49-F238E27FC236}">
                <a16:creationId xmlns:a16="http://schemas.microsoft.com/office/drawing/2014/main" id="{29C412B8-6C7B-4600-8F64-ACBDF1CD97D8}"/>
              </a:ext>
            </a:extLst>
          </p:cNvPr>
          <p:cNvSpPr txBox="1"/>
          <p:nvPr/>
        </p:nvSpPr>
        <p:spPr>
          <a:xfrm>
            <a:off x="6653361" y="2710341"/>
            <a:ext cx="4450588" cy="646331"/>
          </a:xfrm>
          <a:prstGeom prst="rect">
            <a:avLst/>
          </a:prstGeom>
          <a:noFill/>
        </p:spPr>
        <p:txBody>
          <a:bodyPr wrap="square" rtlCol="0" anchor="ctr">
            <a:spAutoFit/>
          </a:bodyPr>
          <a:lstStyle/>
          <a:p>
            <a:pPr algn="r" rtl="1"/>
            <a:r>
              <a:rPr lang="fa-IR" altLang="ko-KR" dirty="0">
                <a:cs typeface="B Nazanin" panose="00000400000000000000" pitchFamily="2" charset="-78"/>
              </a:rPr>
              <a:t>طرح بندی </a:t>
            </a:r>
            <a:r>
              <a:rPr lang="en-GB" altLang="ko-KR" dirty="0">
                <a:cs typeface="B Nazanin" panose="00000400000000000000" pitchFamily="2" charset="-78"/>
              </a:rPr>
              <a:t>ALLPPT</a:t>
            </a:r>
          </a:p>
          <a:p>
            <a:pPr algn="r" rtl="1"/>
            <a:r>
              <a:rPr lang="fa-IR" altLang="ko-KR" dirty="0">
                <a:cs typeface="B Nazanin" panose="00000400000000000000" pitchFamily="2" charset="-78"/>
              </a:rPr>
              <a:t>اسلاید متنی را برای ارائه خود تمیز کنید</a:t>
            </a:r>
            <a:endParaRPr lang="ko-KR" altLang="en-US" dirty="0">
              <a:cs typeface="B Nazanin" panose="00000400000000000000" pitchFamily="2" charset="-78"/>
            </a:endParaRPr>
          </a:p>
        </p:txBody>
      </p:sp>
      <p:sp>
        <p:nvSpPr>
          <p:cNvPr id="37" name="TextBox 36">
            <a:extLst>
              <a:ext uri="{FF2B5EF4-FFF2-40B4-BE49-F238E27FC236}">
                <a16:creationId xmlns:a16="http://schemas.microsoft.com/office/drawing/2014/main" id="{E1F60436-7B27-4AA1-8207-60320C7F58AB}"/>
              </a:ext>
            </a:extLst>
          </p:cNvPr>
          <p:cNvSpPr txBox="1"/>
          <p:nvPr/>
        </p:nvSpPr>
        <p:spPr>
          <a:xfrm>
            <a:off x="6653361" y="3537265"/>
            <a:ext cx="4864562"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من امیدوارم و معتقدم که این الگو زمان، پول و اعتبار شما را جلب کند.</a:t>
            </a:r>
            <a:endParaRPr lang="en-US" altLang="ko-KR" sz="1200" dirty="0">
              <a:solidFill>
                <a:schemeClr val="tx1">
                  <a:lumMod val="75000"/>
                  <a:lumOff val="25000"/>
                </a:schemeClr>
              </a:solidFill>
              <a:cs typeface="B Nazanin" panose="00000400000000000000" pitchFamily="2" charset="-78"/>
            </a:endParaRPr>
          </a:p>
        </p:txBody>
      </p:sp>
      <p:sp>
        <p:nvSpPr>
          <p:cNvPr id="38" name="Rectangle 37">
            <a:extLst>
              <a:ext uri="{FF2B5EF4-FFF2-40B4-BE49-F238E27FC236}">
                <a16:creationId xmlns:a16="http://schemas.microsoft.com/office/drawing/2014/main" id="{6E0F37DC-BFE9-473A-B6F1-4546F6CB69C2}"/>
              </a:ext>
            </a:extLst>
          </p:cNvPr>
          <p:cNvSpPr/>
          <p:nvPr/>
        </p:nvSpPr>
        <p:spPr>
          <a:xfrm>
            <a:off x="8083566" y="4893065"/>
            <a:ext cx="45719" cy="10058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cs typeface="B Nazanin" panose="00000400000000000000" pitchFamily="2" charset="-78"/>
            </a:endParaRPr>
          </a:p>
        </p:txBody>
      </p:sp>
      <p:sp>
        <p:nvSpPr>
          <p:cNvPr id="39" name="Rectangle 38">
            <a:extLst>
              <a:ext uri="{FF2B5EF4-FFF2-40B4-BE49-F238E27FC236}">
                <a16:creationId xmlns:a16="http://schemas.microsoft.com/office/drawing/2014/main" id="{BF8352E5-8256-4B33-82E1-EAA3FFED31AD}"/>
              </a:ext>
            </a:extLst>
          </p:cNvPr>
          <p:cNvSpPr/>
          <p:nvPr/>
        </p:nvSpPr>
        <p:spPr>
          <a:xfrm>
            <a:off x="10012818" y="4881776"/>
            <a:ext cx="45719" cy="10058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cs typeface="B Nazanin" panose="00000400000000000000" pitchFamily="2" charset="-78"/>
            </a:endParaRPr>
          </a:p>
        </p:txBody>
      </p:sp>
      <p:grpSp>
        <p:nvGrpSpPr>
          <p:cNvPr id="40" name="Group 39">
            <a:extLst>
              <a:ext uri="{FF2B5EF4-FFF2-40B4-BE49-F238E27FC236}">
                <a16:creationId xmlns:a16="http://schemas.microsoft.com/office/drawing/2014/main" id="{79FE6D68-F5F4-4356-9260-8F7961FA0D14}"/>
              </a:ext>
            </a:extLst>
          </p:cNvPr>
          <p:cNvGrpSpPr/>
          <p:nvPr/>
        </p:nvGrpSpPr>
        <p:grpSpPr>
          <a:xfrm rot="2422442">
            <a:off x="8973294" y="4700033"/>
            <a:ext cx="381092" cy="649916"/>
            <a:chOff x="4877940" y="1698632"/>
            <a:chExt cx="711288" cy="1213035"/>
          </a:xfrm>
          <a:solidFill>
            <a:srgbClr val="0070C0"/>
          </a:solidFill>
        </p:grpSpPr>
        <p:sp>
          <p:nvSpPr>
            <p:cNvPr id="41" name="Freeform: Shape 40">
              <a:extLst>
                <a:ext uri="{FF2B5EF4-FFF2-40B4-BE49-F238E27FC236}">
                  <a16:creationId xmlns:a16="http://schemas.microsoft.com/office/drawing/2014/main" id="{266E8D1D-8CEF-4F36-943E-64CB76ECE45D}"/>
                </a:ext>
              </a:extLst>
            </p:cNvPr>
            <p:cNvSpPr/>
            <p:nvPr/>
          </p:nvSpPr>
          <p:spPr>
            <a:xfrm>
              <a:off x="4877940" y="1700555"/>
              <a:ext cx="692064" cy="1211112"/>
            </a:xfrm>
            <a:custGeom>
              <a:avLst/>
              <a:gdLst>
                <a:gd name="connsiteX0" fmla="*/ 653934 w 692064"/>
                <a:gd name="connsiteY0" fmla="*/ 29076 h 1211112"/>
                <a:gd name="connsiteX1" fmla="*/ 584728 w 692064"/>
                <a:gd name="connsiteY1" fmla="*/ 29076 h 1211112"/>
                <a:gd name="connsiteX2" fmla="*/ 559737 w 692064"/>
                <a:gd name="connsiteY2" fmla="*/ 65602 h 1211112"/>
                <a:gd name="connsiteX3" fmla="*/ 521289 w 692064"/>
                <a:gd name="connsiteY3" fmla="*/ 65602 h 1211112"/>
                <a:gd name="connsiteX4" fmla="*/ 496297 w 692064"/>
                <a:gd name="connsiteY4" fmla="*/ 29076 h 1211112"/>
                <a:gd name="connsiteX5" fmla="*/ 277144 w 692064"/>
                <a:gd name="connsiteY5" fmla="*/ 29076 h 1211112"/>
                <a:gd name="connsiteX6" fmla="*/ 69525 w 692064"/>
                <a:gd name="connsiteY6" fmla="*/ 159800 h 1211112"/>
                <a:gd name="connsiteX7" fmla="*/ 34921 w 692064"/>
                <a:gd name="connsiteY7" fmla="*/ 198248 h 1211112"/>
                <a:gd name="connsiteX8" fmla="*/ 31077 w 692064"/>
                <a:gd name="connsiteY8" fmla="*/ 221316 h 1211112"/>
                <a:gd name="connsiteX9" fmla="*/ 50301 w 692064"/>
                <a:gd name="connsiteY9" fmla="*/ 234773 h 1211112"/>
                <a:gd name="connsiteX10" fmla="*/ 59913 w 692064"/>
                <a:gd name="connsiteY10" fmla="*/ 232851 h 1211112"/>
                <a:gd name="connsiteX11" fmla="*/ 113740 w 692064"/>
                <a:gd name="connsiteY11" fmla="*/ 204015 h 1211112"/>
                <a:gd name="connsiteX12" fmla="*/ 271377 w 692064"/>
                <a:gd name="connsiteY12" fmla="*/ 192480 h 1211112"/>
                <a:gd name="connsiteX13" fmla="*/ 275221 w 692064"/>
                <a:gd name="connsiteY13" fmla="*/ 194403 h 1211112"/>
                <a:gd name="connsiteX14" fmla="*/ 329049 w 692064"/>
                <a:gd name="connsiteY14" fmla="*/ 194403 h 1211112"/>
                <a:gd name="connsiteX15" fmla="*/ 329049 w 692064"/>
                <a:gd name="connsiteY15" fmla="*/ 580805 h 1211112"/>
                <a:gd name="connsiteX16" fmla="*/ 307902 w 692064"/>
                <a:gd name="connsiteY16" fmla="*/ 605796 h 1211112"/>
                <a:gd name="connsiteX17" fmla="*/ 290601 w 692064"/>
                <a:gd name="connsiteY17" fmla="*/ 1030647 h 1211112"/>
                <a:gd name="connsiteX18" fmla="*/ 323281 w 692064"/>
                <a:gd name="connsiteY18" fmla="*/ 1138301 h 1211112"/>
                <a:gd name="connsiteX19" fmla="*/ 375186 w 692064"/>
                <a:gd name="connsiteY19" fmla="*/ 1184439 h 1211112"/>
                <a:gd name="connsiteX20" fmla="*/ 427091 w 692064"/>
                <a:gd name="connsiteY20" fmla="*/ 1138301 h 1211112"/>
                <a:gd name="connsiteX21" fmla="*/ 459772 w 692064"/>
                <a:gd name="connsiteY21" fmla="*/ 1030647 h 1211112"/>
                <a:gd name="connsiteX22" fmla="*/ 442470 w 692064"/>
                <a:gd name="connsiteY22" fmla="*/ 605796 h 1211112"/>
                <a:gd name="connsiteX23" fmla="*/ 421324 w 692064"/>
                <a:gd name="connsiteY23" fmla="*/ 580805 h 1211112"/>
                <a:gd name="connsiteX24" fmla="*/ 421324 w 692064"/>
                <a:gd name="connsiteY24" fmla="*/ 192480 h 1211112"/>
                <a:gd name="connsiteX25" fmla="*/ 494375 w 692064"/>
                <a:gd name="connsiteY25" fmla="*/ 192480 h 1211112"/>
                <a:gd name="connsiteX26" fmla="*/ 519366 w 692064"/>
                <a:gd name="connsiteY26" fmla="*/ 155955 h 1211112"/>
                <a:gd name="connsiteX27" fmla="*/ 557814 w 692064"/>
                <a:gd name="connsiteY27" fmla="*/ 155955 h 1211112"/>
                <a:gd name="connsiteX28" fmla="*/ 582805 w 692064"/>
                <a:gd name="connsiteY28" fmla="*/ 192480 h 1211112"/>
                <a:gd name="connsiteX29" fmla="*/ 652012 w 692064"/>
                <a:gd name="connsiteY29" fmla="*/ 192480 h 1211112"/>
                <a:gd name="connsiteX30" fmla="*/ 680848 w 692064"/>
                <a:gd name="connsiteY30" fmla="*/ 109817 h 1211112"/>
                <a:gd name="connsiteX31" fmla="*/ 653934 w 692064"/>
                <a:gd name="connsiteY31" fmla="*/ 29076 h 1211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92064" h="1211112">
                  <a:moveTo>
                    <a:pt x="653934" y="29076"/>
                  </a:moveTo>
                  <a:lnTo>
                    <a:pt x="584728" y="29076"/>
                  </a:lnTo>
                  <a:cubicBezTo>
                    <a:pt x="573193" y="29076"/>
                    <a:pt x="563581" y="32921"/>
                    <a:pt x="559737" y="65602"/>
                  </a:cubicBezTo>
                  <a:lnTo>
                    <a:pt x="521289" y="65602"/>
                  </a:lnTo>
                  <a:cubicBezTo>
                    <a:pt x="517444" y="32921"/>
                    <a:pt x="507832" y="29076"/>
                    <a:pt x="496297" y="29076"/>
                  </a:cubicBezTo>
                  <a:lnTo>
                    <a:pt x="277144" y="29076"/>
                  </a:lnTo>
                  <a:cubicBezTo>
                    <a:pt x="182946" y="65602"/>
                    <a:pt x="136809" y="84826"/>
                    <a:pt x="69525" y="159800"/>
                  </a:cubicBezTo>
                  <a:lnTo>
                    <a:pt x="34921" y="198248"/>
                  </a:lnTo>
                  <a:cubicBezTo>
                    <a:pt x="29154" y="204015"/>
                    <a:pt x="27232" y="213627"/>
                    <a:pt x="31077" y="221316"/>
                  </a:cubicBezTo>
                  <a:cubicBezTo>
                    <a:pt x="34921" y="229006"/>
                    <a:pt x="42611" y="234773"/>
                    <a:pt x="50301" y="234773"/>
                  </a:cubicBezTo>
                  <a:cubicBezTo>
                    <a:pt x="54145" y="234773"/>
                    <a:pt x="57990" y="234773"/>
                    <a:pt x="59913" y="232851"/>
                  </a:cubicBezTo>
                  <a:lnTo>
                    <a:pt x="113740" y="204015"/>
                  </a:lnTo>
                  <a:cubicBezTo>
                    <a:pt x="175257" y="173256"/>
                    <a:pt x="207937" y="167489"/>
                    <a:pt x="271377" y="192480"/>
                  </a:cubicBezTo>
                  <a:lnTo>
                    <a:pt x="275221" y="194403"/>
                  </a:lnTo>
                  <a:lnTo>
                    <a:pt x="329049" y="194403"/>
                  </a:lnTo>
                  <a:lnTo>
                    <a:pt x="329049" y="580805"/>
                  </a:lnTo>
                  <a:cubicBezTo>
                    <a:pt x="317514" y="582728"/>
                    <a:pt x="307902" y="592340"/>
                    <a:pt x="307902" y="605796"/>
                  </a:cubicBezTo>
                  <a:lnTo>
                    <a:pt x="290601" y="1030647"/>
                  </a:lnTo>
                  <a:cubicBezTo>
                    <a:pt x="286756" y="1069095"/>
                    <a:pt x="298290" y="1109465"/>
                    <a:pt x="323281" y="1138301"/>
                  </a:cubicBezTo>
                  <a:cubicBezTo>
                    <a:pt x="346350" y="1167137"/>
                    <a:pt x="340583" y="1184439"/>
                    <a:pt x="375186" y="1184439"/>
                  </a:cubicBezTo>
                  <a:cubicBezTo>
                    <a:pt x="409789" y="1184439"/>
                    <a:pt x="404022" y="1167137"/>
                    <a:pt x="427091" y="1138301"/>
                  </a:cubicBezTo>
                  <a:cubicBezTo>
                    <a:pt x="450160" y="1109465"/>
                    <a:pt x="461694" y="1071017"/>
                    <a:pt x="459772" y="1030647"/>
                  </a:cubicBezTo>
                  <a:lnTo>
                    <a:pt x="442470" y="605796"/>
                  </a:lnTo>
                  <a:cubicBezTo>
                    <a:pt x="440548" y="592340"/>
                    <a:pt x="432858" y="582728"/>
                    <a:pt x="421324" y="580805"/>
                  </a:cubicBezTo>
                  <a:lnTo>
                    <a:pt x="421324" y="192480"/>
                  </a:lnTo>
                  <a:lnTo>
                    <a:pt x="494375" y="192480"/>
                  </a:lnTo>
                  <a:cubicBezTo>
                    <a:pt x="505909" y="192480"/>
                    <a:pt x="515521" y="188636"/>
                    <a:pt x="519366" y="155955"/>
                  </a:cubicBezTo>
                  <a:lnTo>
                    <a:pt x="557814" y="155955"/>
                  </a:lnTo>
                  <a:cubicBezTo>
                    <a:pt x="561659" y="188636"/>
                    <a:pt x="571271" y="192480"/>
                    <a:pt x="582805" y="192480"/>
                  </a:cubicBezTo>
                  <a:lnTo>
                    <a:pt x="652012" y="192480"/>
                  </a:lnTo>
                  <a:cubicBezTo>
                    <a:pt x="667391" y="192480"/>
                    <a:pt x="680848" y="165567"/>
                    <a:pt x="680848" y="109817"/>
                  </a:cubicBezTo>
                  <a:cubicBezTo>
                    <a:pt x="682770" y="54068"/>
                    <a:pt x="669313" y="29076"/>
                    <a:pt x="653934" y="29076"/>
                  </a:cubicBezTo>
                  <a:close/>
                </a:path>
              </a:pathLst>
            </a:custGeom>
            <a:grpFill/>
            <a:ln w="19209" cap="flat">
              <a:noFill/>
              <a:prstDash val="solid"/>
              <a:miter/>
            </a:ln>
          </p:spPr>
          <p:txBody>
            <a:bodyPr rtlCol="0" anchor="ctr"/>
            <a:lstStyle/>
            <a:p>
              <a:endParaRPr lang="en-US" dirty="0">
                <a:cs typeface="B Nazanin" panose="00000400000000000000" pitchFamily="2" charset="-78"/>
              </a:endParaRPr>
            </a:p>
          </p:txBody>
        </p:sp>
        <p:sp>
          <p:nvSpPr>
            <p:cNvPr id="42" name="Freeform: Shape 41">
              <a:extLst>
                <a:ext uri="{FF2B5EF4-FFF2-40B4-BE49-F238E27FC236}">
                  <a16:creationId xmlns:a16="http://schemas.microsoft.com/office/drawing/2014/main" id="{93F7D845-46FA-4A06-AA92-CFA0389BDC16}"/>
                </a:ext>
              </a:extLst>
            </p:cNvPr>
            <p:cNvSpPr/>
            <p:nvPr/>
          </p:nvSpPr>
          <p:spPr>
            <a:xfrm>
              <a:off x="4877940" y="1698632"/>
              <a:ext cx="711288" cy="595944"/>
            </a:xfrm>
            <a:custGeom>
              <a:avLst/>
              <a:gdLst>
                <a:gd name="connsiteX0" fmla="*/ 115662 w 711288"/>
                <a:gd name="connsiteY0" fmla="*/ 204015 h 595944"/>
                <a:gd name="connsiteX1" fmla="*/ 273299 w 711288"/>
                <a:gd name="connsiteY1" fmla="*/ 192480 h 595944"/>
                <a:gd name="connsiteX2" fmla="*/ 277144 w 711288"/>
                <a:gd name="connsiteY2" fmla="*/ 194403 h 595944"/>
                <a:gd name="connsiteX3" fmla="*/ 330971 w 711288"/>
                <a:gd name="connsiteY3" fmla="*/ 194403 h 595944"/>
                <a:gd name="connsiteX4" fmla="*/ 330971 w 711288"/>
                <a:gd name="connsiteY4" fmla="*/ 575038 h 595944"/>
                <a:gd name="connsiteX5" fmla="*/ 423246 w 711288"/>
                <a:gd name="connsiteY5" fmla="*/ 575038 h 595944"/>
                <a:gd name="connsiteX6" fmla="*/ 423246 w 711288"/>
                <a:gd name="connsiteY6" fmla="*/ 194403 h 595944"/>
                <a:gd name="connsiteX7" fmla="*/ 496297 w 711288"/>
                <a:gd name="connsiteY7" fmla="*/ 194403 h 595944"/>
                <a:gd name="connsiteX8" fmla="*/ 521289 w 711288"/>
                <a:gd name="connsiteY8" fmla="*/ 157877 h 595944"/>
                <a:gd name="connsiteX9" fmla="*/ 559737 w 711288"/>
                <a:gd name="connsiteY9" fmla="*/ 157877 h 595944"/>
                <a:gd name="connsiteX10" fmla="*/ 584728 w 711288"/>
                <a:gd name="connsiteY10" fmla="*/ 194403 h 595944"/>
                <a:gd name="connsiteX11" fmla="*/ 653934 w 711288"/>
                <a:gd name="connsiteY11" fmla="*/ 194403 h 595944"/>
                <a:gd name="connsiteX12" fmla="*/ 682770 w 711288"/>
                <a:gd name="connsiteY12" fmla="*/ 111740 h 595944"/>
                <a:gd name="connsiteX13" fmla="*/ 653934 w 711288"/>
                <a:gd name="connsiteY13" fmla="*/ 29076 h 595944"/>
                <a:gd name="connsiteX14" fmla="*/ 584728 w 711288"/>
                <a:gd name="connsiteY14" fmla="*/ 29076 h 595944"/>
                <a:gd name="connsiteX15" fmla="*/ 559737 w 711288"/>
                <a:gd name="connsiteY15" fmla="*/ 65602 h 595944"/>
                <a:gd name="connsiteX16" fmla="*/ 521289 w 711288"/>
                <a:gd name="connsiteY16" fmla="*/ 65602 h 595944"/>
                <a:gd name="connsiteX17" fmla="*/ 496297 w 711288"/>
                <a:gd name="connsiteY17" fmla="*/ 29076 h 595944"/>
                <a:gd name="connsiteX18" fmla="*/ 277144 w 711288"/>
                <a:gd name="connsiteY18" fmla="*/ 29076 h 595944"/>
                <a:gd name="connsiteX19" fmla="*/ 69525 w 711288"/>
                <a:gd name="connsiteY19" fmla="*/ 159800 h 595944"/>
                <a:gd name="connsiteX20" fmla="*/ 34921 w 711288"/>
                <a:gd name="connsiteY20" fmla="*/ 198248 h 595944"/>
                <a:gd name="connsiteX21" fmla="*/ 31077 w 711288"/>
                <a:gd name="connsiteY21" fmla="*/ 221316 h 595944"/>
                <a:gd name="connsiteX22" fmla="*/ 50301 w 711288"/>
                <a:gd name="connsiteY22" fmla="*/ 234773 h 595944"/>
                <a:gd name="connsiteX23" fmla="*/ 59913 w 711288"/>
                <a:gd name="connsiteY23" fmla="*/ 232851 h 595944"/>
                <a:gd name="connsiteX24" fmla="*/ 115662 w 711288"/>
                <a:gd name="connsiteY24" fmla="*/ 204015 h 59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11288" h="595944">
                  <a:moveTo>
                    <a:pt x="115662" y="204015"/>
                  </a:moveTo>
                  <a:cubicBezTo>
                    <a:pt x="177179" y="173256"/>
                    <a:pt x="209860" y="167489"/>
                    <a:pt x="273299" y="192480"/>
                  </a:cubicBezTo>
                  <a:lnTo>
                    <a:pt x="277144" y="194403"/>
                  </a:lnTo>
                  <a:lnTo>
                    <a:pt x="330971" y="194403"/>
                  </a:lnTo>
                  <a:lnTo>
                    <a:pt x="330971" y="575038"/>
                  </a:lnTo>
                  <a:lnTo>
                    <a:pt x="423246" y="575038"/>
                  </a:lnTo>
                  <a:lnTo>
                    <a:pt x="423246" y="194403"/>
                  </a:lnTo>
                  <a:lnTo>
                    <a:pt x="496297" y="194403"/>
                  </a:lnTo>
                  <a:cubicBezTo>
                    <a:pt x="507832" y="194403"/>
                    <a:pt x="517444" y="190558"/>
                    <a:pt x="521289" y="157877"/>
                  </a:cubicBezTo>
                  <a:lnTo>
                    <a:pt x="559737" y="157877"/>
                  </a:lnTo>
                  <a:cubicBezTo>
                    <a:pt x="563581" y="190558"/>
                    <a:pt x="573193" y="194403"/>
                    <a:pt x="584728" y="194403"/>
                  </a:cubicBezTo>
                  <a:lnTo>
                    <a:pt x="653934" y="194403"/>
                  </a:lnTo>
                  <a:cubicBezTo>
                    <a:pt x="669313" y="194403"/>
                    <a:pt x="682770" y="167489"/>
                    <a:pt x="682770" y="111740"/>
                  </a:cubicBezTo>
                  <a:cubicBezTo>
                    <a:pt x="682770" y="55990"/>
                    <a:pt x="669313" y="29076"/>
                    <a:pt x="653934" y="29076"/>
                  </a:cubicBezTo>
                  <a:lnTo>
                    <a:pt x="584728" y="29076"/>
                  </a:lnTo>
                  <a:cubicBezTo>
                    <a:pt x="573193" y="29076"/>
                    <a:pt x="563581" y="32921"/>
                    <a:pt x="559737" y="65602"/>
                  </a:cubicBezTo>
                  <a:lnTo>
                    <a:pt x="521289" y="65602"/>
                  </a:lnTo>
                  <a:cubicBezTo>
                    <a:pt x="517444" y="32921"/>
                    <a:pt x="507832" y="29076"/>
                    <a:pt x="496297" y="29076"/>
                  </a:cubicBezTo>
                  <a:lnTo>
                    <a:pt x="277144" y="29076"/>
                  </a:lnTo>
                  <a:cubicBezTo>
                    <a:pt x="182946" y="65602"/>
                    <a:pt x="136809" y="84826"/>
                    <a:pt x="69525" y="159800"/>
                  </a:cubicBezTo>
                  <a:lnTo>
                    <a:pt x="34921" y="198248"/>
                  </a:lnTo>
                  <a:cubicBezTo>
                    <a:pt x="29154" y="204015"/>
                    <a:pt x="27232" y="213627"/>
                    <a:pt x="31077" y="221316"/>
                  </a:cubicBezTo>
                  <a:cubicBezTo>
                    <a:pt x="34921" y="229006"/>
                    <a:pt x="42611" y="234773"/>
                    <a:pt x="50301" y="234773"/>
                  </a:cubicBezTo>
                  <a:cubicBezTo>
                    <a:pt x="54145" y="234773"/>
                    <a:pt x="57990" y="234773"/>
                    <a:pt x="59913" y="232851"/>
                  </a:cubicBezTo>
                  <a:lnTo>
                    <a:pt x="115662" y="204015"/>
                  </a:lnTo>
                  <a:close/>
                </a:path>
              </a:pathLst>
            </a:custGeom>
            <a:grpFill/>
            <a:ln w="19209" cap="flat">
              <a:noFill/>
              <a:prstDash val="solid"/>
              <a:miter/>
            </a:ln>
          </p:spPr>
          <p:txBody>
            <a:bodyPr rtlCol="0" anchor="ctr"/>
            <a:lstStyle/>
            <a:p>
              <a:endParaRPr lang="en-US" dirty="0">
                <a:cs typeface="B Nazanin" panose="00000400000000000000" pitchFamily="2" charset="-78"/>
              </a:endParaRPr>
            </a:p>
          </p:txBody>
        </p:sp>
      </p:grpSp>
      <p:grpSp>
        <p:nvGrpSpPr>
          <p:cNvPr id="43" name="Group 42">
            <a:extLst>
              <a:ext uri="{FF2B5EF4-FFF2-40B4-BE49-F238E27FC236}">
                <a16:creationId xmlns:a16="http://schemas.microsoft.com/office/drawing/2014/main" id="{9040A55D-6339-47DD-9950-A60AA2FE191B}"/>
              </a:ext>
            </a:extLst>
          </p:cNvPr>
          <p:cNvGrpSpPr/>
          <p:nvPr/>
        </p:nvGrpSpPr>
        <p:grpSpPr>
          <a:xfrm>
            <a:off x="10804401" y="4687014"/>
            <a:ext cx="337716" cy="553987"/>
            <a:chOff x="7997054" y="1606357"/>
            <a:chExt cx="796901" cy="1307232"/>
          </a:xfrm>
          <a:solidFill>
            <a:srgbClr val="0070C0"/>
          </a:solidFill>
        </p:grpSpPr>
        <p:sp>
          <p:nvSpPr>
            <p:cNvPr id="44" name="Freeform: Shape 43">
              <a:extLst>
                <a:ext uri="{FF2B5EF4-FFF2-40B4-BE49-F238E27FC236}">
                  <a16:creationId xmlns:a16="http://schemas.microsoft.com/office/drawing/2014/main" id="{8334ECA7-C9D8-4EA1-A192-EE08F70B3290}"/>
                </a:ext>
              </a:extLst>
            </p:cNvPr>
            <p:cNvSpPr/>
            <p:nvPr/>
          </p:nvSpPr>
          <p:spPr>
            <a:xfrm>
              <a:off x="8198011" y="1606357"/>
              <a:ext cx="595944" cy="1307232"/>
            </a:xfrm>
            <a:custGeom>
              <a:avLst/>
              <a:gdLst>
                <a:gd name="connsiteX0" fmla="*/ 100198 w 595944"/>
                <a:gd name="connsiteY0" fmla="*/ 29076 h 1307232"/>
                <a:gd name="connsiteX1" fmla="*/ 148258 w 595944"/>
                <a:gd name="connsiteY1" fmla="*/ 540435 h 1307232"/>
                <a:gd name="connsiteX2" fmla="*/ 423161 w 595944"/>
                <a:gd name="connsiteY2" fmla="*/ 1178672 h 1307232"/>
                <a:gd name="connsiteX3" fmla="*/ 523126 w 595944"/>
                <a:gd name="connsiteY3" fmla="*/ 1278637 h 1307232"/>
                <a:gd name="connsiteX4" fmla="*/ 575031 w 595944"/>
                <a:gd name="connsiteY4" fmla="*/ 1145991 h 1307232"/>
                <a:gd name="connsiteX5" fmla="*/ 303972 w 595944"/>
                <a:gd name="connsiteY5" fmla="*/ 513521 h 1307232"/>
                <a:gd name="connsiteX6" fmla="*/ 169404 w 595944"/>
                <a:gd name="connsiteY6" fmla="*/ 267454 h 1307232"/>
                <a:gd name="connsiteX7" fmla="*/ 100198 w 595944"/>
                <a:gd name="connsiteY7" fmla="*/ 29076 h 1307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5944" h="1307232">
                  <a:moveTo>
                    <a:pt x="100198" y="29076"/>
                  </a:moveTo>
                  <a:cubicBezTo>
                    <a:pt x="100198" y="29076"/>
                    <a:pt x="-88197" y="236696"/>
                    <a:pt x="148258" y="540435"/>
                  </a:cubicBezTo>
                  <a:cubicBezTo>
                    <a:pt x="384713" y="842252"/>
                    <a:pt x="398170" y="1046026"/>
                    <a:pt x="423161" y="1178672"/>
                  </a:cubicBezTo>
                  <a:cubicBezTo>
                    <a:pt x="446230" y="1311317"/>
                    <a:pt x="523126" y="1278637"/>
                    <a:pt x="523126" y="1278637"/>
                  </a:cubicBezTo>
                  <a:cubicBezTo>
                    <a:pt x="523126" y="1278637"/>
                    <a:pt x="584643" y="1255568"/>
                    <a:pt x="575031" y="1145991"/>
                  </a:cubicBezTo>
                  <a:cubicBezTo>
                    <a:pt x="565419" y="1036414"/>
                    <a:pt x="500057" y="805726"/>
                    <a:pt x="303972" y="513521"/>
                  </a:cubicBezTo>
                  <a:cubicBezTo>
                    <a:pt x="303972" y="513521"/>
                    <a:pt x="350110" y="303980"/>
                    <a:pt x="169404" y="267454"/>
                  </a:cubicBezTo>
                  <a:lnTo>
                    <a:pt x="100198" y="29076"/>
                  </a:lnTo>
                  <a:close/>
                </a:path>
              </a:pathLst>
            </a:custGeom>
            <a:grpFill/>
            <a:ln w="19209" cap="flat">
              <a:noFill/>
              <a:prstDash val="solid"/>
              <a:miter/>
            </a:ln>
          </p:spPr>
          <p:txBody>
            <a:bodyPr rtlCol="0" anchor="ctr"/>
            <a:lstStyle/>
            <a:p>
              <a:endParaRPr lang="en-US" dirty="0">
                <a:cs typeface="B Nazanin" panose="00000400000000000000" pitchFamily="2" charset="-78"/>
              </a:endParaRPr>
            </a:p>
          </p:txBody>
        </p:sp>
        <p:sp>
          <p:nvSpPr>
            <p:cNvPr id="45" name="Freeform: Shape 44">
              <a:extLst>
                <a:ext uri="{FF2B5EF4-FFF2-40B4-BE49-F238E27FC236}">
                  <a16:creationId xmlns:a16="http://schemas.microsoft.com/office/drawing/2014/main" id="{E237D54F-40ED-4320-A173-B4695DAA5168}"/>
                </a:ext>
              </a:extLst>
            </p:cNvPr>
            <p:cNvSpPr/>
            <p:nvPr/>
          </p:nvSpPr>
          <p:spPr>
            <a:xfrm>
              <a:off x="7997054" y="1606357"/>
              <a:ext cx="595944" cy="1307232"/>
            </a:xfrm>
            <a:custGeom>
              <a:avLst/>
              <a:gdLst>
                <a:gd name="connsiteX0" fmla="*/ 504929 w 595944"/>
                <a:gd name="connsiteY0" fmla="*/ 29076 h 1307232"/>
                <a:gd name="connsiteX1" fmla="*/ 456869 w 595944"/>
                <a:gd name="connsiteY1" fmla="*/ 540435 h 1307232"/>
                <a:gd name="connsiteX2" fmla="*/ 181966 w 595944"/>
                <a:gd name="connsiteY2" fmla="*/ 1178672 h 1307232"/>
                <a:gd name="connsiteX3" fmla="*/ 82001 w 595944"/>
                <a:gd name="connsiteY3" fmla="*/ 1278637 h 1307232"/>
                <a:gd name="connsiteX4" fmla="*/ 30096 w 595944"/>
                <a:gd name="connsiteY4" fmla="*/ 1145991 h 1307232"/>
                <a:gd name="connsiteX5" fmla="*/ 301154 w 595944"/>
                <a:gd name="connsiteY5" fmla="*/ 513521 h 1307232"/>
                <a:gd name="connsiteX6" fmla="*/ 435722 w 595944"/>
                <a:gd name="connsiteY6" fmla="*/ 267454 h 1307232"/>
                <a:gd name="connsiteX7" fmla="*/ 504929 w 595944"/>
                <a:gd name="connsiteY7" fmla="*/ 29076 h 1307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5944" h="1307232">
                  <a:moveTo>
                    <a:pt x="504929" y="29076"/>
                  </a:moveTo>
                  <a:cubicBezTo>
                    <a:pt x="504929" y="29076"/>
                    <a:pt x="693324" y="236696"/>
                    <a:pt x="456869" y="540435"/>
                  </a:cubicBezTo>
                  <a:cubicBezTo>
                    <a:pt x="220414" y="842252"/>
                    <a:pt x="206957" y="1046026"/>
                    <a:pt x="181966" y="1178672"/>
                  </a:cubicBezTo>
                  <a:cubicBezTo>
                    <a:pt x="158897" y="1311317"/>
                    <a:pt x="82001" y="1278637"/>
                    <a:pt x="82001" y="1278637"/>
                  </a:cubicBezTo>
                  <a:cubicBezTo>
                    <a:pt x="82001" y="1278637"/>
                    <a:pt x="20484" y="1255568"/>
                    <a:pt x="30096" y="1145991"/>
                  </a:cubicBezTo>
                  <a:cubicBezTo>
                    <a:pt x="39708" y="1036414"/>
                    <a:pt x="105070" y="805726"/>
                    <a:pt x="301154" y="513521"/>
                  </a:cubicBezTo>
                  <a:cubicBezTo>
                    <a:pt x="301154" y="513521"/>
                    <a:pt x="255017" y="303980"/>
                    <a:pt x="435722" y="267454"/>
                  </a:cubicBezTo>
                  <a:lnTo>
                    <a:pt x="504929" y="29076"/>
                  </a:lnTo>
                  <a:close/>
                </a:path>
              </a:pathLst>
            </a:custGeom>
            <a:grpFill/>
            <a:ln w="19209" cap="flat">
              <a:noFill/>
              <a:prstDash val="solid"/>
              <a:miter/>
            </a:ln>
          </p:spPr>
          <p:txBody>
            <a:bodyPr rtlCol="0" anchor="ctr"/>
            <a:lstStyle/>
            <a:p>
              <a:endParaRPr lang="en-US" dirty="0">
                <a:cs typeface="B Nazanin" panose="00000400000000000000" pitchFamily="2" charset="-78"/>
              </a:endParaRPr>
            </a:p>
          </p:txBody>
        </p:sp>
        <p:sp>
          <p:nvSpPr>
            <p:cNvPr id="46" name="Freeform: Shape 45">
              <a:extLst>
                <a:ext uri="{FF2B5EF4-FFF2-40B4-BE49-F238E27FC236}">
                  <a16:creationId xmlns:a16="http://schemas.microsoft.com/office/drawing/2014/main" id="{B7CF3686-9297-4230-9240-1A4207BA8349}"/>
                </a:ext>
              </a:extLst>
            </p:cNvPr>
            <p:cNvSpPr/>
            <p:nvPr/>
          </p:nvSpPr>
          <p:spPr>
            <a:xfrm>
              <a:off x="8324882" y="1938932"/>
              <a:ext cx="134568" cy="134568"/>
            </a:xfrm>
            <a:custGeom>
              <a:avLst/>
              <a:gdLst>
                <a:gd name="connsiteX0" fmla="*/ 121352 w 134568"/>
                <a:gd name="connsiteY0" fmla="*/ 75214 h 134568"/>
                <a:gd name="connsiteX1" fmla="*/ 75214 w 134568"/>
                <a:gd name="connsiteY1" fmla="*/ 121352 h 134568"/>
                <a:gd name="connsiteX2" fmla="*/ 29077 w 134568"/>
                <a:gd name="connsiteY2" fmla="*/ 75214 h 134568"/>
                <a:gd name="connsiteX3" fmla="*/ 75214 w 134568"/>
                <a:gd name="connsiteY3" fmla="*/ 29076 h 134568"/>
                <a:gd name="connsiteX4" fmla="*/ 121352 w 134568"/>
                <a:gd name="connsiteY4" fmla="*/ 75214 h 134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568" h="134568">
                  <a:moveTo>
                    <a:pt x="121352" y="75214"/>
                  </a:moveTo>
                  <a:cubicBezTo>
                    <a:pt x="121352" y="100695"/>
                    <a:pt x="100695" y="121352"/>
                    <a:pt x="75214" y="121352"/>
                  </a:cubicBezTo>
                  <a:cubicBezTo>
                    <a:pt x="49733" y="121352"/>
                    <a:pt x="29077" y="100695"/>
                    <a:pt x="29077" y="75214"/>
                  </a:cubicBezTo>
                  <a:cubicBezTo>
                    <a:pt x="29077" y="49733"/>
                    <a:pt x="49733" y="29076"/>
                    <a:pt x="75214" y="29076"/>
                  </a:cubicBezTo>
                  <a:cubicBezTo>
                    <a:pt x="100695" y="29076"/>
                    <a:pt x="121352" y="49733"/>
                    <a:pt x="121352" y="75214"/>
                  </a:cubicBezTo>
                  <a:close/>
                </a:path>
              </a:pathLst>
            </a:custGeom>
            <a:grpFill/>
            <a:ln w="19209" cap="flat">
              <a:noFill/>
              <a:prstDash val="solid"/>
              <a:miter/>
            </a:ln>
          </p:spPr>
          <p:txBody>
            <a:bodyPr rtlCol="0" anchor="ctr"/>
            <a:lstStyle/>
            <a:p>
              <a:endParaRPr lang="en-US" dirty="0">
                <a:cs typeface="B Nazanin" panose="00000400000000000000" pitchFamily="2" charset="-78"/>
              </a:endParaRPr>
            </a:p>
          </p:txBody>
        </p:sp>
        <p:sp>
          <p:nvSpPr>
            <p:cNvPr id="47" name="Freeform: Shape 46">
              <a:extLst>
                <a:ext uri="{FF2B5EF4-FFF2-40B4-BE49-F238E27FC236}">
                  <a16:creationId xmlns:a16="http://schemas.microsoft.com/office/drawing/2014/main" id="{9EA825D4-7A6E-4F5D-94F2-CCE07FD603A0}"/>
                </a:ext>
              </a:extLst>
            </p:cNvPr>
            <p:cNvSpPr/>
            <p:nvPr/>
          </p:nvSpPr>
          <p:spPr>
            <a:xfrm>
              <a:off x="8013970" y="2257330"/>
              <a:ext cx="288360" cy="634392"/>
            </a:xfrm>
            <a:custGeom>
              <a:avLst/>
              <a:gdLst>
                <a:gd name="connsiteX0" fmla="*/ 193887 w 288360"/>
                <a:gd name="connsiteY0" fmla="*/ 14418 h 634392"/>
                <a:gd name="connsiteX1" fmla="*/ 15103 w 288360"/>
                <a:gd name="connsiteY1" fmla="*/ 496940 h 634392"/>
                <a:gd name="connsiteX2" fmla="*/ 67008 w 288360"/>
                <a:gd name="connsiteY2" fmla="*/ 629586 h 634392"/>
                <a:gd name="connsiteX3" fmla="*/ 166972 w 288360"/>
                <a:gd name="connsiteY3" fmla="*/ 529621 h 634392"/>
                <a:gd name="connsiteX4" fmla="*/ 282316 w 288360"/>
                <a:gd name="connsiteY4" fmla="*/ 135529 h 634392"/>
                <a:gd name="connsiteX5" fmla="*/ 193887 w 288360"/>
                <a:gd name="connsiteY5" fmla="*/ 14418 h 634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8360" h="634392">
                  <a:moveTo>
                    <a:pt x="193887" y="14418"/>
                  </a:moveTo>
                  <a:cubicBezTo>
                    <a:pt x="72775" y="214348"/>
                    <a:pt x="20870" y="416200"/>
                    <a:pt x="15103" y="496940"/>
                  </a:cubicBezTo>
                  <a:cubicBezTo>
                    <a:pt x="7413" y="606517"/>
                    <a:pt x="67008" y="629586"/>
                    <a:pt x="67008" y="629586"/>
                  </a:cubicBezTo>
                  <a:cubicBezTo>
                    <a:pt x="67008" y="629586"/>
                    <a:pt x="141981" y="662267"/>
                    <a:pt x="166972" y="529621"/>
                  </a:cubicBezTo>
                  <a:cubicBezTo>
                    <a:pt x="184275" y="437346"/>
                    <a:pt x="195808" y="308545"/>
                    <a:pt x="282316" y="135529"/>
                  </a:cubicBezTo>
                  <a:lnTo>
                    <a:pt x="193887" y="14418"/>
                  </a:lnTo>
                  <a:close/>
                </a:path>
              </a:pathLst>
            </a:custGeom>
            <a:grpFill/>
            <a:ln w="9525" cap="flat">
              <a:noFill/>
              <a:prstDash val="solid"/>
              <a:miter/>
            </a:ln>
          </p:spPr>
          <p:txBody>
            <a:bodyPr rtlCol="0" anchor="ctr"/>
            <a:lstStyle/>
            <a:p>
              <a:endParaRPr lang="en-US" dirty="0">
                <a:cs typeface="B Nazanin" panose="00000400000000000000" pitchFamily="2" charset="-78"/>
              </a:endParaRPr>
            </a:p>
          </p:txBody>
        </p:sp>
        <p:sp>
          <p:nvSpPr>
            <p:cNvPr id="48" name="Freeform: Shape 47">
              <a:extLst>
                <a:ext uri="{FF2B5EF4-FFF2-40B4-BE49-F238E27FC236}">
                  <a16:creationId xmlns:a16="http://schemas.microsoft.com/office/drawing/2014/main" id="{FE0F4CCC-6CDA-4DAC-AF12-32793B6A0A68}"/>
                </a:ext>
              </a:extLst>
            </p:cNvPr>
            <p:cNvSpPr/>
            <p:nvPr/>
          </p:nvSpPr>
          <p:spPr>
            <a:xfrm>
              <a:off x="8489488" y="2284243"/>
              <a:ext cx="288360" cy="615168"/>
            </a:xfrm>
            <a:custGeom>
              <a:avLst/>
              <a:gdLst>
                <a:gd name="connsiteX0" fmla="*/ 122073 w 288360"/>
                <a:gd name="connsiteY0" fmla="*/ 14418 h 615168"/>
                <a:gd name="connsiteX1" fmla="*/ 14418 w 288360"/>
                <a:gd name="connsiteY1" fmla="*/ 108616 h 615168"/>
                <a:gd name="connsiteX2" fmla="*/ 129762 w 288360"/>
                <a:gd name="connsiteY2" fmla="*/ 502708 h 615168"/>
                <a:gd name="connsiteX3" fmla="*/ 229727 w 288360"/>
                <a:gd name="connsiteY3" fmla="*/ 602673 h 615168"/>
                <a:gd name="connsiteX4" fmla="*/ 281632 w 288360"/>
                <a:gd name="connsiteY4" fmla="*/ 470027 h 615168"/>
                <a:gd name="connsiteX5" fmla="*/ 122073 w 288360"/>
                <a:gd name="connsiteY5" fmla="*/ 14418 h 615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8360" h="615168">
                  <a:moveTo>
                    <a:pt x="122073" y="14418"/>
                  </a:moveTo>
                  <a:lnTo>
                    <a:pt x="14418" y="108616"/>
                  </a:lnTo>
                  <a:cubicBezTo>
                    <a:pt x="100926" y="281632"/>
                    <a:pt x="114382" y="408510"/>
                    <a:pt x="129762" y="502708"/>
                  </a:cubicBezTo>
                  <a:cubicBezTo>
                    <a:pt x="152830" y="635353"/>
                    <a:pt x="229727" y="602673"/>
                    <a:pt x="229727" y="602673"/>
                  </a:cubicBezTo>
                  <a:cubicBezTo>
                    <a:pt x="229727" y="602673"/>
                    <a:pt x="289321" y="579604"/>
                    <a:pt x="281632" y="470027"/>
                  </a:cubicBezTo>
                  <a:cubicBezTo>
                    <a:pt x="275865" y="360450"/>
                    <a:pt x="214348" y="179744"/>
                    <a:pt x="122073" y="14418"/>
                  </a:cubicBezTo>
                  <a:close/>
                </a:path>
              </a:pathLst>
            </a:custGeom>
            <a:grpFill/>
            <a:ln w="9525" cap="flat">
              <a:noFill/>
              <a:prstDash val="solid"/>
              <a:miter/>
            </a:ln>
          </p:spPr>
          <p:txBody>
            <a:bodyPr rtlCol="0" anchor="ctr"/>
            <a:lstStyle/>
            <a:p>
              <a:endParaRPr lang="en-US" dirty="0">
                <a:cs typeface="B Nazanin" panose="00000400000000000000" pitchFamily="2" charset="-78"/>
              </a:endParaRPr>
            </a:p>
          </p:txBody>
        </p:sp>
      </p:grpSp>
      <p:grpSp>
        <p:nvGrpSpPr>
          <p:cNvPr id="49" name="Group 48">
            <a:extLst>
              <a:ext uri="{FF2B5EF4-FFF2-40B4-BE49-F238E27FC236}">
                <a16:creationId xmlns:a16="http://schemas.microsoft.com/office/drawing/2014/main" id="{01B5A86D-5E7B-4436-9656-BA253A602756}"/>
              </a:ext>
            </a:extLst>
          </p:cNvPr>
          <p:cNvGrpSpPr/>
          <p:nvPr/>
        </p:nvGrpSpPr>
        <p:grpSpPr>
          <a:xfrm rot="2768740">
            <a:off x="7161034" y="4617311"/>
            <a:ext cx="212523" cy="646332"/>
            <a:chOff x="6719918" y="3648662"/>
            <a:chExt cx="734357" cy="2233354"/>
          </a:xfrm>
          <a:solidFill>
            <a:srgbClr val="0070C0"/>
          </a:solidFill>
        </p:grpSpPr>
        <p:sp>
          <p:nvSpPr>
            <p:cNvPr id="50" name="Freeform: Shape 49">
              <a:extLst>
                <a:ext uri="{FF2B5EF4-FFF2-40B4-BE49-F238E27FC236}">
                  <a16:creationId xmlns:a16="http://schemas.microsoft.com/office/drawing/2014/main" id="{152C7051-2F01-4234-8720-0DE68111B679}"/>
                </a:ext>
              </a:extLst>
            </p:cNvPr>
            <p:cNvSpPr/>
            <p:nvPr/>
          </p:nvSpPr>
          <p:spPr>
            <a:xfrm>
              <a:off x="6791047" y="3648662"/>
              <a:ext cx="594022" cy="1480249"/>
            </a:xfrm>
            <a:custGeom>
              <a:avLst/>
              <a:gdLst>
                <a:gd name="connsiteX0" fmla="*/ 109577 w 594022"/>
                <a:gd name="connsiteY0" fmla="*/ 101887 h 1480249"/>
                <a:gd name="connsiteX1" fmla="*/ 159559 w 594022"/>
                <a:gd name="connsiteY1" fmla="*/ 226843 h 1480249"/>
                <a:gd name="connsiteX2" fmla="*/ 296050 w 594022"/>
                <a:gd name="connsiteY2" fmla="*/ 284515 h 1480249"/>
                <a:gd name="connsiteX3" fmla="*/ 432540 w 594022"/>
                <a:gd name="connsiteY3" fmla="*/ 226843 h 1480249"/>
                <a:gd name="connsiteX4" fmla="*/ 482523 w 594022"/>
                <a:gd name="connsiteY4" fmla="*/ 101887 h 1480249"/>
                <a:gd name="connsiteX5" fmla="*/ 51905 w 594022"/>
                <a:gd name="connsiteY5" fmla="*/ 0 h 1480249"/>
                <a:gd name="connsiteX6" fmla="*/ 542117 w 594022"/>
                <a:gd name="connsiteY6" fmla="*/ 0 h 1480249"/>
                <a:gd name="connsiteX7" fmla="*/ 578643 w 594022"/>
                <a:gd name="connsiteY7" fmla="*/ 15379 h 1480249"/>
                <a:gd name="connsiteX8" fmla="*/ 594022 w 594022"/>
                <a:gd name="connsiteY8" fmla="*/ 51905 h 1480249"/>
                <a:gd name="connsiteX9" fmla="*/ 507514 w 594022"/>
                <a:gd name="connsiteY9" fmla="*/ 299894 h 1480249"/>
                <a:gd name="connsiteX10" fmla="*/ 411154 w 594022"/>
                <a:gd name="connsiteY10" fmla="*/ 364054 h 1480249"/>
                <a:gd name="connsiteX11" fmla="*/ 369101 w 594022"/>
                <a:gd name="connsiteY11" fmla="*/ 372219 h 1480249"/>
                <a:gd name="connsiteX12" fmla="*/ 369101 w 594022"/>
                <a:gd name="connsiteY12" fmla="*/ 1480249 h 1480249"/>
                <a:gd name="connsiteX13" fmla="*/ 222998 w 594022"/>
                <a:gd name="connsiteY13" fmla="*/ 1480249 h 1480249"/>
                <a:gd name="connsiteX14" fmla="*/ 222998 w 594022"/>
                <a:gd name="connsiteY14" fmla="*/ 372009 h 1480249"/>
                <a:gd name="connsiteX15" fmla="*/ 182628 w 594022"/>
                <a:gd name="connsiteY15" fmla="*/ 364054 h 1480249"/>
                <a:gd name="connsiteX16" fmla="*/ 86508 w 594022"/>
                <a:gd name="connsiteY16" fmla="*/ 299894 h 1480249"/>
                <a:gd name="connsiteX17" fmla="*/ 0 w 594022"/>
                <a:gd name="connsiteY17" fmla="*/ 51905 h 1480249"/>
                <a:gd name="connsiteX18" fmla="*/ 51905 w 594022"/>
                <a:gd name="connsiteY18" fmla="*/ 0 h 1480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94022" h="1480249">
                  <a:moveTo>
                    <a:pt x="109577" y="101887"/>
                  </a:moveTo>
                  <a:cubicBezTo>
                    <a:pt x="119189" y="134568"/>
                    <a:pt x="134568" y="201852"/>
                    <a:pt x="159559" y="226843"/>
                  </a:cubicBezTo>
                  <a:cubicBezTo>
                    <a:pt x="196085" y="263369"/>
                    <a:pt x="244145" y="284515"/>
                    <a:pt x="296050" y="284515"/>
                  </a:cubicBezTo>
                  <a:cubicBezTo>
                    <a:pt x="347955" y="284515"/>
                    <a:pt x="396015" y="265291"/>
                    <a:pt x="432540" y="226843"/>
                  </a:cubicBezTo>
                  <a:cubicBezTo>
                    <a:pt x="457531" y="201852"/>
                    <a:pt x="472911" y="134568"/>
                    <a:pt x="482523" y="101887"/>
                  </a:cubicBezTo>
                  <a:close/>
                  <a:moveTo>
                    <a:pt x="51905" y="0"/>
                  </a:moveTo>
                  <a:lnTo>
                    <a:pt x="542117" y="0"/>
                  </a:lnTo>
                  <a:cubicBezTo>
                    <a:pt x="555574" y="0"/>
                    <a:pt x="569031" y="5767"/>
                    <a:pt x="578643" y="15379"/>
                  </a:cubicBezTo>
                  <a:cubicBezTo>
                    <a:pt x="588255" y="24991"/>
                    <a:pt x="594022" y="38448"/>
                    <a:pt x="594022" y="51905"/>
                  </a:cubicBezTo>
                  <a:cubicBezTo>
                    <a:pt x="594022" y="130723"/>
                    <a:pt x="563263" y="244145"/>
                    <a:pt x="507514" y="299894"/>
                  </a:cubicBezTo>
                  <a:cubicBezTo>
                    <a:pt x="479639" y="327769"/>
                    <a:pt x="446959" y="349396"/>
                    <a:pt x="411154" y="364054"/>
                  </a:cubicBezTo>
                  <a:lnTo>
                    <a:pt x="369101" y="372219"/>
                  </a:lnTo>
                  <a:lnTo>
                    <a:pt x="369101" y="1480249"/>
                  </a:lnTo>
                  <a:lnTo>
                    <a:pt x="222998" y="1480249"/>
                  </a:lnTo>
                  <a:lnTo>
                    <a:pt x="222998" y="372009"/>
                  </a:lnTo>
                  <a:lnTo>
                    <a:pt x="182628" y="364054"/>
                  </a:lnTo>
                  <a:cubicBezTo>
                    <a:pt x="147064" y="349396"/>
                    <a:pt x="114383" y="327769"/>
                    <a:pt x="86508" y="299894"/>
                  </a:cubicBezTo>
                  <a:cubicBezTo>
                    <a:pt x="30759" y="244145"/>
                    <a:pt x="0" y="130723"/>
                    <a:pt x="0" y="51905"/>
                  </a:cubicBezTo>
                  <a:cubicBezTo>
                    <a:pt x="0" y="23069"/>
                    <a:pt x="23069" y="0"/>
                    <a:pt x="51905" y="0"/>
                  </a:cubicBezTo>
                  <a:close/>
                </a:path>
              </a:pathLst>
            </a:custGeom>
            <a:grpFill/>
            <a:ln w="9525" cap="flat">
              <a:noFill/>
              <a:prstDash val="solid"/>
              <a:miter/>
            </a:ln>
          </p:spPr>
          <p:txBody>
            <a:bodyPr rtlCol="0" anchor="ctr"/>
            <a:lstStyle/>
            <a:p>
              <a:endParaRPr lang="en-US" dirty="0">
                <a:cs typeface="B Nazanin" panose="00000400000000000000" pitchFamily="2" charset="-78"/>
              </a:endParaRPr>
            </a:p>
          </p:txBody>
        </p:sp>
        <p:sp>
          <p:nvSpPr>
            <p:cNvPr id="51" name="Freeform: Shape 50">
              <a:extLst>
                <a:ext uri="{FF2B5EF4-FFF2-40B4-BE49-F238E27FC236}">
                  <a16:creationId xmlns:a16="http://schemas.microsoft.com/office/drawing/2014/main" id="{D0562C06-0838-454D-B8B0-A11F8EEFA1D2}"/>
                </a:ext>
              </a:extLst>
            </p:cNvPr>
            <p:cNvSpPr/>
            <p:nvPr/>
          </p:nvSpPr>
          <p:spPr>
            <a:xfrm>
              <a:off x="6719918" y="5047694"/>
              <a:ext cx="734357" cy="834322"/>
            </a:xfrm>
            <a:custGeom>
              <a:avLst/>
              <a:gdLst>
                <a:gd name="connsiteX0" fmla="*/ 271058 w 734357"/>
                <a:gd name="connsiteY0" fmla="*/ 0 h 834322"/>
                <a:gd name="connsiteX1" fmla="*/ 465221 w 734357"/>
                <a:gd name="connsiteY1" fmla="*/ 0 h 834322"/>
                <a:gd name="connsiteX2" fmla="*/ 464360 w 734357"/>
                <a:gd name="connsiteY2" fmla="*/ 57672 h 834322"/>
                <a:gd name="connsiteX3" fmla="*/ 680530 w 734357"/>
                <a:gd name="connsiteY3" fmla="*/ 57672 h 834322"/>
                <a:gd name="connsiteX4" fmla="*/ 718978 w 734357"/>
                <a:gd name="connsiteY4" fmla="*/ 73051 h 834322"/>
                <a:gd name="connsiteX5" fmla="*/ 734357 w 734357"/>
                <a:gd name="connsiteY5" fmla="*/ 111499 h 834322"/>
                <a:gd name="connsiteX6" fmla="*/ 734357 w 734357"/>
                <a:gd name="connsiteY6" fmla="*/ 382558 h 834322"/>
                <a:gd name="connsiteX7" fmla="*/ 426773 w 734357"/>
                <a:gd name="connsiteY7" fmla="*/ 813175 h 834322"/>
                <a:gd name="connsiteX8" fmla="*/ 367179 w 734357"/>
                <a:gd name="connsiteY8" fmla="*/ 834322 h 834322"/>
                <a:gd name="connsiteX9" fmla="*/ 307584 w 734357"/>
                <a:gd name="connsiteY9" fmla="*/ 813175 h 834322"/>
                <a:gd name="connsiteX10" fmla="*/ 0 w 734357"/>
                <a:gd name="connsiteY10" fmla="*/ 382558 h 834322"/>
                <a:gd name="connsiteX11" fmla="*/ 0 w 734357"/>
                <a:gd name="connsiteY11" fmla="*/ 111499 h 834322"/>
                <a:gd name="connsiteX12" fmla="*/ 15380 w 734357"/>
                <a:gd name="connsiteY12" fmla="*/ 73051 h 834322"/>
                <a:gd name="connsiteX13" fmla="*/ 53828 w 734357"/>
                <a:gd name="connsiteY13" fmla="*/ 57672 h 834322"/>
                <a:gd name="connsiteX14" fmla="*/ 271058 w 734357"/>
                <a:gd name="connsiteY14" fmla="*/ 57672 h 834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34357" h="834322">
                  <a:moveTo>
                    <a:pt x="271058" y="0"/>
                  </a:moveTo>
                  <a:lnTo>
                    <a:pt x="465221" y="0"/>
                  </a:lnTo>
                  <a:lnTo>
                    <a:pt x="464360" y="57672"/>
                  </a:lnTo>
                  <a:lnTo>
                    <a:pt x="680530" y="57672"/>
                  </a:lnTo>
                  <a:cubicBezTo>
                    <a:pt x="693987" y="57672"/>
                    <a:pt x="707444" y="63439"/>
                    <a:pt x="718978" y="73051"/>
                  </a:cubicBezTo>
                  <a:cubicBezTo>
                    <a:pt x="728590" y="82663"/>
                    <a:pt x="734357" y="96120"/>
                    <a:pt x="734357" y="111499"/>
                  </a:cubicBezTo>
                  <a:lnTo>
                    <a:pt x="734357" y="382558"/>
                  </a:lnTo>
                  <a:cubicBezTo>
                    <a:pt x="734357" y="576720"/>
                    <a:pt x="611324" y="749736"/>
                    <a:pt x="426773" y="813175"/>
                  </a:cubicBezTo>
                  <a:lnTo>
                    <a:pt x="367179" y="834322"/>
                  </a:lnTo>
                  <a:lnTo>
                    <a:pt x="307584" y="813175"/>
                  </a:lnTo>
                  <a:cubicBezTo>
                    <a:pt x="123034" y="749736"/>
                    <a:pt x="0" y="576720"/>
                    <a:pt x="0" y="382558"/>
                  </a:cubicBezTo>
                  <a:lnTo>
                    <a:pt x="0" y="111499"/>
                  </a:lnTo>
                  <a:cubicBezTo>
                    <a:pt x="0" y="98042"/>
                    <a:pt x="5768" y="84585"/>
                    <a:pt x="15380" y="73051"/>
                  </a:cubicBezTo>
                  <a:cubicBezTo>
                    <a:pt x="24992" y="63439"/>
                    <a:pt x="38448" y="57672"/>
                    <a:pt x="53828" y="57672"/>
                  </a:cubicBezTo>
                  <a:lnTo>
                    <a:pt x="271058" y="57672"/>
                  </a:lnTo>
                  <a:close/>
                </a:path>
              </a:pathLst>
            </a:custGeom>
            <a:grpFill/>
            <a:ln w="9525" cap="flat">
              <a:noFill/>
              <a:prstDash val="solid"/>
              <a:miter/>
            </a:ln>
          </p:spPr>
          <p:txBody>
            <a:bodyPr rtlCol="0" anchor="ctr"/>
            <a:lstStyle/>
            <a:p>
              <a:endParaRPr lang="en-US" dirty="0">
                <a:cs typeface="B Nazanin" panose="00000400000000000000" pitchFamily="2" charset="-78"/>
              </a:endParaRPr>
            </a:p>
          </p:txBody>
        </p:sp>
      </p:grpSp>
      <p:sp>
        <p:nvSpPr>
          <p:cNvPr id="52" name="TextBox 51">
            <a:extLst>
              <a:ext uri="{FF2B5EF4-FFF2-40B4-BE49-F238E27FC236}">
                <a16:creationId xmlns:a16="http://schemas.microsoft.com/office/drawing/2014/main" id="{F7AD6DD7-BA47-4D05-AFB1-EC7EB1603828}"/>
              </a:ext>
            </a:extLst>
          </p:cNvPr>
          <p:cNvSpPr txBox="1"/>
          <p:nvPr/>
        </p:nvSpPr>
        <p:spPr>
          <a:xfrm>
            <a:off x="6399779" y="5323584"/>
            <a:ext cx="1484041" cy="646331"/>
          </a:xfrm>
          <a:prstGeom prst="rect">
            <a:avLst/>
          </a:prstGeom>
          <a:noFill/>
        </p:spPr>
        <p:txBody>
          <a:bodyPr wrap="square" lIns="108000" rIns="108000" rtlCol="0">
            <a:spAutoFit/>
          </a:bodyPr>
          <a:lstStyle/>
          <a:p>
            <a:pPr algn="ctr"/>
            <a:r>
              <a:rPr lang="fa-IR" altLang="ko-KR" dirty="0">
                <a:solidFill>
                  <a:schemeClr val="tx1">
                    <a:lumMod val="75000"/>
                    <a:lumOff val="25000"/>
                  </a:schemeClr>
                </a:solidFill>
                <a:cs typeface="B Nazanin" panose="00000400000000000000" pitchFamily="2" charset="-78"/>
              </a:rPr>
              <a:t>فهرست</a:t>
            </a:r>
          </a:p>
          <a:p>
            <a:pPr algn="ctr"/>
            <a:r>
              <a:rPr lang="fa-IR" altLang="ko-KR" dirty="0">
                <a:solidFill>
                  <a:schemeClr val="tx1">
                    <a:lumMod val="75000"/>
                    <a:lumOff val="25000"/>
                  </a:schemeClr>
                </a:solidFill>
                <a:cs typeface="B Nazanin" panose="00000400000000000000" pitchFamily="2" charset="-78"/>
              </a:rPr>
              <a:t>عنوان</a:t>
            </a:r>
            <a:endParaRPr lang="ko-KR" altLang="en-US" dirty="0">
              <a:solidFill>
                <a:schemeClr val="tx1">
                  <a:lumMod val="75000"/>
                  <a:lumOff val="25000"/>
                </a:schemeClr>
              </a:solidFill>
              <a:cs typeface="B Nazanin" panose="00000400000000000000" pitchFamily="2" charset="-78"/>
            </a:endParaRPr>
          </a:p>
        </p:txBody>
      </p:sp>
      <p:sp>
        <p:nvSpPr>
          <p:cNvPr id="53" name="TextBox 52">
            <a:extLst>
              <a:ext uri="{FF2B5EF4-FFF2-40B4-BE49-F238E27FC236}">
                <a16:creationId xmlns:a16="http://schemas.microsoft.com/office/drawing/2014/main" id="{5920DD97-4BC4-4E26-883E-54CE5DA85F54}"/>
              </a:ext>
            </a:extLst>
          </p:cNvPr>
          <p:cNvSpPr txBox="1"/>
          <p:nvPr/>
        </p:nvSpPr>
        <p:spPr>
          <a:xfrm>
            <a:off x="8329031" y="5323584"/>
            <a:ext cx="1484041" cy="646331"/>
          </a:xfrm>
          <a:prstGeom prst="rect">
            <a:avLst/>
          </a:prstGeom>
          <a:noFill/>
        </p:spPr>
        <p:txBody>
          <a:bodyPr wrap="square" lIns="108000" rIns="108000" rtlCol="0">
            <a:spAutoFit/>
          </a:bodyPr>
          <a:lstStyle/>
          <a:p>
            <a:pPr algn="ctr"/>
            <a:r>
              <a:rPr lang="fa-IR" altLang="ko-KR" dirty="0">
                <a:solidFill>
                  <a:schemeClr val="tx1">
                    <a:lumMod val="75000"/>
                    <a:lumOff val="25000"/>
                  </a:schemeClr>
                </a:solidFill>
                <a:cs typeface="B Nazanin" panose="00000400000000000000" pitchFamily="2" charset="-78"/>
              </a:rPr>
              <a:t>فهرست</a:t>
            </a:r>
          </a:p>
          <a:p>
            <a:pPr algn="ctr"/>
            <a:r>
              <a:rPr lang="fa-IR" altLang="ko-KR" dirty="0">
                <a:solidFill>
                  <a:schemeClr val="tx1">
                    <a:lumMod val="75000"/>
                    <a:lumOff val="25000"/>
                  </a:schemeClr>
                </a:solidFill>
                <a:cs typeface="B Nazanin" panose="00000400000000000000" pitchFamily="2" charset="-78"/>
              </a:rPr>
              <a:t>عنوان</a:t>
            </a:r>
            <a:endParaRPr lang="ko-KR" altLang="en-US" dirty="0">
              <a:solidFill>
                <a:schemeClr val="tx1">
                  <a:lumMod val="75000"/>
                  <a:lumOff val="25000"/>
                </a:schemeClr>
              </a:solidFill>
              <a:cs typeface="B Nazanin" panose="00000400000000000000" pitchFamily="2" charset="-78"/>
            </a:endParaRPr>
          </a:p>
        </p:txBody>
      </p:sp>
      <p:sp>
        <p:nvSpPr>
          <p:cNvPr id="54" name="TextBox 53">
            <a:extLst>
              <a:ext uri="{FF2B5EF4-FFF2-40B4-BE49-F238E27FC236}">
                <a16:creationId xmlns:a16="http://schemas.microsoft.com/office/drawing/2014/main" id="{6B078205-CEB7-40CE-B9E8-9C461015650A}"/>
              </a:ext>
            </a:extLst>
          </p:cNvPr>
          <p:cNvSpPr txBox="1"/>
          <p:nvPr/>
        </p:nvSpPr>
        <p:spPr>
          <a:xfrm>
            <a:off x="10258283" y="5323584"/>
            <a:ext cx="1484041" cy="646331"/>
          </a:xfrm>
          <a:prstGeom prst="rect">
            <a:avLst/>
          </a:prstGeom>
          <a:noFill/>
        </p:spPr>
        <p:txBody>
          <a:bodyPr wrap="square" lIns="108000" rIns="108000" rtlCol="0">
            <a:spAutoFit/>
          </a:bodyPr>
          <a:lstStyle/>
          <a:p>
            <a:pPr algn="ctr"/>
            <a:r>
              <a:rPr lang="fa-IR" altLang="ko-KR" dirty="0">
                <a:solidFill>
                  <a:schemeClr val="tx1">
                    <a:lumMod val="75000"/>
                    <a:lumOff val="25000"/>
                  </a:schemeClr>
                </a:solidFill>
                <a:cs typeface="B Nazanin" panose="00000400000000000000" pitchFamily="2" charset="-78"/>
              </a:rPr>
              <a:t>فهرست</a:t>
            </a:r>
          </a:p>
          <a:p>
            <a:pPr algn="ctr"/>
            <a:r>
              <a:rPr lang="fa-IR" altLang="ko-KR" dirty="0">
                <a:solidFill>
                  <a:schemeClr val="tx1">
                    <a:lumMod val="75000"/>
                    <a:lumOff val="25000"/>
                  </a:schemeClr>
                </a:solidFill>
                <a:cs typeface="B Nazanin" panose="00000400000000000000" pitchFamily="2" charset="-78"/>
              </a:rPr>
              <a:t>عنوان</a:t>
            </a:r>
            <a:endParaRPr lang="ko-KR" altLang="en-US" dirty="0">
              <a:solidFill>
                <a:schemeClr val="tx1">
                  <a:lumMod val="75000"/>
                  <a:lumOff val="25000"/>
                </a:schemeClr>
              </a:solidFill>
              <a:cs typeface="B Nazanin" panose="00000400000000000000" pitchFamily="2" charset="-78"/>
            </a:endParaRPr>
          </a:p>
        </p:txBody>
      </p:sp>
      <p:sp>
        <p:nvSpPr>
          <p:cNvPr id="29" name="Freeform 84558">
            <a:extLst>
              <a:ext uri="{FF2B5EF4-FFF2-40B4-BE49-F238E27FC236}">
                <a16:creationId xmlns:a16="http://schemas.microsoft.com/office/drawing/2014/main" id="{78218BD8-800B-4C46-88E1-37D13A67BC6F}"/>
              </a:ext>
            </a:extLst>
          </p:cNvPr>
          <p:cNvSpPr>
            <a:spLocks noEditPoints="1"/>
          </p:cNvSpPr>
          <p:nvPr/>
        </p:nvSpPr>
        <p:spPr bwMode="auto">
          <a:xfrm>
            <a:off x="2288693" y="2160301"/>
            <a:ext cx="2119571" cy="2799739"/>
          </a:xfrm>
          <a:custGeom>
            <a:avLst/>
            <a:gdLst>
              <a:gd name="T0" fmla="*/ 340 w 444"/>
              <a:gd name="T1" fmla="*/ 104 h 587"/>
              <a:gd name="T2" fmla="*/ 339 w 444"/>
              <a:gd name="T3" fmla="*/ 153 h 587"/>
              <a:gd name="T4" fmla="*/ 333 w 444"/>
              <a:gd name="T5" fmla="*/ 173 h 587"/>
              <a:gd name="T6" fmla="*/ 318 w 444"/>
              <a:gd name="T7" fmla="*/ 217 h 587"/>
              <a:gd name="T8" fmla="*/ 291 w 444"/>
              <a:gd name="T9" fmla="*/ 232 h 587"/>
              <a:gd name="T10" fmla="*/ 341 w 444"/>
              <a:gd name="T11" fmla="*/ 249 h 587"/>
              <a:gd name="T12" fmla="*/ 384 w 444"/>
              <a:gd name="T13" fmla="*/ 304 h 587"/>
              <a:gd name="T14" fmla="*/ 424 w 444"/>
              <a:gd name="T15" fmla="*/ 308 h 587"/>
              <a:gd name="T16" fmla="*/ 416 w 444"/>
              <a:gd name="T17" fmla="*/ 366 h 587"/>
              <a:gd name="T18" fmla="*/ 434 w 444"/>
              <a:gd name="T19" fmla="*/ 426 h 587"/>
              <a:gd name="T20" fmla="*/ 369 w 444"/>
              <a:gd name="T21" fmla="*/ 511 h 587"/>
              <a:gd name="T22" fmla="*/ 375 w 444"/>
              <a:gd name="T23" fmla="*/ 586 h 587"/>
              <a:gd name="T24" fmla="*/ 136 w 444"/>
              <a:gd name="T25" fmla="*/ 587 h 587"/>
              <a:gd name="T26" fmla="*/ 50 w 444"/>
              <a:gd name="T27" fmla="*/ 499 h 587"/>
              <a:gd name="T28" fmla="*/ 15 w 444"/>
              <a:gd name="T29" fmla="*/ 390 h 587"/>
              <a:gd name="T30" fmla="*/ 111 w 444"/>
              <a:gd name="T31" fmla="*/ 258 h 587"/>
              <a:gd name="T32" fmla="*/ 148 w 444"/>
              <a:gd name="T33" fmla="*/ 231 h 587"/>
              <a:gd name="T34" fmla="*/ 155 w 444"/>
              <a:gd name="T35" fmla="*/ 140 h 587"/>
              <a:gd name="T36" fmla="*/ 144 w 444"/>
              <a:gd name="T37" fmla="*/ 112 h 587"/>
              <a:gd name="T38" fmla="*/ 164 w 444"/>
              <a:gd name="T39" fmla="*/ 46 h 587"/>
              <a:gd name="T40" fmla="*/ 178 w 444"/>
              <a:gd name="T41" fmla="*/ 21 h 587"/>
              <a:gd name="T42" fmla="*/ 303 w 444"/>
              <a:gd name="T43" fmla="*/ 19 h 587"/>
              <a:gd name="T44" fmla="*/ 347 w 444"/>
              <a:gd name="T45" fmla="*/ 88 h 587"/>
              <a:gd name="T46" fmla="*/ 358 w 444"/>
              <a:gd name="T47" fmla="*/ 95 h 587"/>
              <a:gd name="T48" fmla="*/ 327 w 444"/>
              <a:gd name="T49" fmla="*/ 332 h 587"/>
              <a:gd name="T50" fmla="*/ 283 w 444"/>
              <a:gd name="T51" fmla="*/ 402 h 587"/>
              <a:gd name="T52" fmla="*/ 307 w 444"/>
              <a:gd name="T53" fmla="*/ 463 h 587"/>
              <a:gd name="T54" fmla="*/ 375 w 444"/>
              <a:gd name="T55" fmla="*/ 425 h 587"/>
              <a:gd name="T56" fmla="*/ 131 w 444"/>
              <a:gd name="T57" fmla="*/ 377 h 587"/>
              <a:gd name="T58" fmla="*/ 77 w 444"/>
              <a:gd name="T59" fmla="*/ 434 h 587"/>
              <a:gd name="T60" fmla="*/ 153 w 444"/>
              <a:gd name="T61" fmla="*/ 530 h 587"/>
              <a:gd name="T62" fmla="*/ 270 w 444"/>
              <a:gd name="T63" fmla="*/ 414 h 587"/>
              <a:gd name="T64" fmla="*/ 263 w 444"/>
              <a:gd name="T65" fmla="*/ 443 h 587"/>
              <a:gd name="T66" fmla="*/ 280 w 444"/>
              <a:gd name="T67" fmla="*/ 432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4" h="587">
                <a:moveTo>
                  <a:pt x="358" y="95"/>
                </a:moveTo>
                <a:cubicBezTo>
                  <a:pt x="351" y="99"/>
                  <a:pt x="344" y="102"/>
                  <a:pt x="340" y="104"/>
                </a:cubicBezTo>
                <a:cubicBezTo>
                  <a:pt x="337" y="116"/>
                  <a:pt x="334" y="126"/>
                  <a:pt x="333" y="136"/>
                </a:cubicBezTo>
                <a:cubicBezTo>
                  <a:pt x="333" y="141"/>
                  <a:pt x="336" y="147"/>
                  <a:pt x="339" y="153"/>
                </a:cubicBezTo>
                <a:cubicBezTo>
                  <a:pt x="342" y="159"/>
                  <a:pt x="346" y="165"/>
                  <a:pt x="336" y="169"/>
                </a:cubicBezTo>
                <a:cubicBezTo>
                  <a:pt x="335" y="170"/>
                  <a:pt x="333" y="172"/>
                  <a:pt x="333" y="173"/>
                </a:cubicBezTo>
                <a:cubicBezTo>
                  <a:pt x="332" y="184"/>
                  <a:pt x="330" y="195"/>
                  <a:pt x="330" y="206"/>
                </a:cubicBezTo>
                <a:cubicBezTo>
                  <a:pt x="330" y="214"/>
                  <a:pt x="326" y="217"/>
                  <a:pt x="318" y="217"/>
                </a:cubicBezTo>
                <a:cubicBezTo>
                  <a:pt x="314" y="217"/>
                  <a:pt x="309" y="218"/>
                  <a:pt x="304" y="217"/>
                </a:cubicBezTo>
                <a:cubicBezTo>
                  <a:pt x="294" y="217"/>
                  <a:pt x="292" y="225"/>
                  <a:pt x="291" y="232"/>
                </a:cubicBezTo>
                <a:cubicBezTo>
                  <a:pt x="290" y="239"/>
                  <a:pt x="297" y="239"/>
                  <a:pt x="302" y="240"/>
                </a:cubicBezTo>
                <a:cubicBezTo>
                  <a:pt x="315" y="243"/>
                  <a:pt x="329" y="244"/>
                  <a:pt x="341" y="249"/>
                </a:cubicBezTo>
                <a:cubicBezTo>
                  <a:pt x="349" y="252"/>
                  <a:pt x="357" y="258"/>
                  <a:pt x="362" y="265"/>
                </a:cubicBezTo>
                <a:cubicBezTo>
                  <a:pt x="371" y="277"/>
                  <a:pt x="378" y="291"/>
                  <a:pt x="384" y="304"/>
                </a:cubicBezTo>
                <a:cubicBezTo>
                  <a:pt x="388" y="311"/>
                  <a:pt x="391" y="313"/>
                  <a:pt x="398" y="312"/>
                </a:cubicBezTo>
                <a:cubicBezTo>
                  <a:pt x="407" y="310"/>
                  <a:pt x="416" y="309"/>
                  <a:pt x="424" y="308"/>
                </a:cubicBezTo>
                <a:cubicBezTo>
                  <a:pt x="434" y="307"/>
                  <a:pt x="438" y="311"/>
                  <a:pt x="434" y="320"/>
                </a:cubicBezTo>
                <a:cubicBezTo>
                  <a:pt x="428" y="336"/>
                  <a:pt x="422" y="351"/>
                  <a:pt x="416" y="366"/>
                </a:cubicBezTo>
                <a:cubicBezTo>
                  <a:pt x="415" y="369"/>
                  <a:pt x="414" y="373"/>
                  <a:pt x="415" y="376"/>
                </a:cubicBezTo>
                <a:cubicBezTo>
                  <a:pt x="421" y="393"/>
                  <a:pt x="426" y="410"/>
                  <a:pt x="434" y="426"/>
                </a:cubicBezTo>
                <a:cubicBezTo>
                  <a:pt x="444" y="448"/>
                  <a:pt x="441" y="463"/>
                  <a:pt x="420" y="477"/>
                </a:cubicBezTo>
                <a:cubicBezTo>
                  <a:pt x="403" y="488"/>
                  <a:pt x="386" y="499"/>
                  <a:pt x="369" y="511"/>
                </a:cubicBezTo>
                <a:cubicBezTo>
                  <a:pt x="366" y="513"/>
                  <a:pt x="363" y="519"/>
                  <a:pt x="363" y="522"/>
                </a:cubicBezTo>
                <a:cubicBezTo>
                  <a:pt x="366" y="543"/>
                  <a:pt x="371" y="564"/>
                  <a:pt x="375" y="586"/>
                </a:cubicBezTo>
                <a:cubicBezTo>
                  <a:pt x="372" y="586"/>
                  <a:pt x="368" y="586"/>
                  <a:pt x="365" y="586"/>
                </a:cubicBezTo>
                <a:cubicBezTo>
                  <a:pt x="289" y="586"/>
                  <a:pt x="213" y="586"/>
                  <a:pt x="136" y="587"/>
                </a:cubicBezTo>
                <a:cubicBezTo>
                  <a:pt x="123" y="587"/>
                  <a:pt x="115" y="582"/>
                  <a:pt x="107" y="572"/>
                </a:cubicBezTo>
                <a:cubicBezTo>
                  <a:pt x="88" y="548"/>
                  <a:pt x="69" y="524"/>
                  <a:pt x="50" y="499"/>
                </a:cubicBezTo>
                <a:cubicBezTo>
                  <a:pt x="40" y="486"/>
                  <a:pt x="30" y="473"/>
                  <a:pt x="20" y="460"/>
                </a:cubicBezTo>
                <a:cubicBezTo>
                  <a:pt x="3" y="438"/>
                  <a:pt x="0" y="414"/>
                  <a:pt x="15" y="390"/>
                </a:cubicBezTo>
                <a:cubicBezTo>
                  <a:pt x="31" y="364"/>
                  <a:pt x="49" y="338"/>
                  <a:pt x="67" y="312"/>
                </a:cubicBezTo>
                <a:cubicBezTo>
                  <a:pt x="81" y="294"/>
                  <a:pt x="95" y="275"/>
                  <a:pt x="111" y="258"/>
                </a:cubicBezTo>
                <a:cubicBezTo>
                  <a:pt x="119" y="250"/>
                  <a:pt x="131" y="246"/>
                  <a:pt x="141" y="239"/>
                </a:cubicBezTo>
                <a:cubicBezTo>
                  <a:pt x="144" y="237"/>
                  <a:pt x="147" y="234"/>
                  <a:pt x="148" y="231"/>
                </a:cubicBezTo>
                <a:cubicBezTo>
                  <a:pt x="151" y="203"/>
                  <a:pt x="154" y="175"/>
                  <a:pt x="157" y="147"/>
                </a:cubicBezTo>
                <a:cubicBezTo>
                  <a:pt x="157" y="145"/>
                  <a:pt x="156" y="142"/>
                  <a:pt x="155" y="140"/>
                </a:cubicBezTo>
                <a:cubicBezTo>
                  <a:pt x="152" y="132"/>
                  <a:pt x="147" y="125"/>
                  <a:pt x="144" y="117"/>
                </a:cubicBezTo>
                <a:cubicBezTo>
                  <a:pt x="143" y="116"/>
                  <a:pt x="143" y="113"/>
                  <a:pt x="144" y="112"/>
                </a:cubicBezTo>
                <a:cubicBezTo>
                  <a:pt x="155" y="107"/>
                  <a:pt x="150" y="96"/>
                  <a:pt x="150" y="88"/>
                </a:cubicBezTo>
                <a:cubicBezTo>
                  <a:pt x="151" y="73"/>
                  <a:pt x="154" y="58"/>
                  <a:pt x="164" y="46"/>
                </a:cubicBezTo>
                <a:cubicBezTo>
                  <a:pt x="166" y="44"/>
                  <a:pt x="168" y="41"/>
                  <a:pt x="167" y="40"/>
                </a:cubicBezTo>
                <a:cubicBezTo>
                  <a:pt x="160" y="28"/>
                  <a:pt x="171" y="25"/>
                  <a:pt x="178" y="21"/>
                </a:cubicBezTo>
                <a:cubicBezTo>
                  <a:pt x="217" y="0"/>
                  <a:pt x="257" y="0"/>
                  <a:pt x="298" y="16"/>
                </a:cubicBezTo>
                <a:cubicBezTo>
                  <a:pt x="300" y="16"/>
                  <a:pt x="302" y="17"/>
                  <a:pt x="303" y="19"/>
                </a:cubicBezTo>
                <a:cubicBezTo>
                  <a:pt x="311" y="34"/>
                  <a:pt x="320" y="50"/>
                  <a:pt x="326" y="67"/>
                </a:cubicBezTo>
                <a:cubicBezTo>
                  <a:pt x="330" y="78"/>
                  <a:pt x="334" y="86"/>
                  <a:pt x="347" y="88"/>
                </a:cubicBezTo>
                <a:cubicBezTo>
                  <a:pt x="350" y="88"/>
                  <a:pt x="354" y="90"/>
                  <a:pt x="357" y="91"/>
                </a:cubicBezTo>
                <a:cubicBezTo>
                  <a:pt x="357" y="93"/>
                  <a:pt x="357" y="94"/>
                  <a:pt x="358" y="95"/>
                </a:cubicBezTo>
                <a:close/>
                <a:moveTo>
                  <a:pt x="420" y="325"/>
                </a:moveTo>
                <a:cubicBezTo>
                  <a:pt x="388" y="327"/>
                  <a:pt x="358" y="329"/>
                  <a:pt x="327" y="332"/>
                </a:cubicBezTo>
                <a:cubicBezTo>
                  <a:pt x="324" y="332"/>
                  <a:pt x="321" y="335"/>
                  <a:pt x="319" y="338"/>
                </a:cubicBezTo>
                <a:cubicBezTo>
                  <a:pt x="307" y="359"/>
                  <a:pt x="295" y="380"/>
                  <a:pt x="283" y="402"/>
                </a:cubicBezTo>
                <a:cubicBezTo>
                  <a:pt x="282" y="404"/>
                  <a:pt x="281" y="409"/>
                  <a:pt x="283" y="411"/>
                </a:cubicBezTo>
                <a:cubicBezTo>
                  <a:pt x="296" y="426"/>
                  <a:pt x="303" y="444"/>
                  <a:pt x="307" y="463"/>
                </a:cubicBezTo>
                <a:cubicBezTo>
                  <a:pt x="307" y="466"/>
                  <a:pt x="313" y="470"/>
                  <a:pt x="315" y="469"/>
                </a:cubicBezTo>
                <a:cubicBezTo>
                  <a:pt x="339" y="460"/>
                  <a:pt x="363" y="452"/>
                  <a:pt x="375" y="425"/>
                </a:cubicBezTo>
                <a:cubicBezTo>
                  <a:pt x="389" y="391"/>
                  <a:pt x="405" y="358"/>
                  <a:pt x="420" y="325"/>
                </a:cubicBezTo>
                <a:close/>
                <a:moveTo>
                  <a:pt x="131" y="377"/>
                </a:moveTo>
                <a:cubicBezTo>
                  <a:pt x="113" y="392"/>
                  <a:pt x="96" y="407"/>
                  <a:pt x="78" y="422"/>
                </a:cubicBezTo>
                <a:cubicBezTo>
                  <a:pt x="73" y="426"/>
                  <a:pt x="74" y="429"/>
                  <a:pt x="77" y="434"/>
                </a:cubicBezTo>
                <a:cubicBezTo>
                  <a:pt x="91" y="460"/>
                  <a:pt x="106" y="486"/>
                  <a:pt x="120" y="512"/>
                </a:cubicBezTo>
                <a:cubicBezTo>
                  <a:pt x="127" y="526"/>
                  <a:pt x="138" y="529"/>
                  <a:pt x="153" y="530"/>
                </a:cubicBezTo>
                <a:cubicBezTo>
                  <a:pt x="157" y="477"/>
                  <a:pt x="155" y="426"/>
                  <a:pt x="131" y="377"/>
                </a:cubicBezTo>
                <a:close/>
                <a:moveTo>
                  <a:pt x="270" y="414"/>
                </a:moveTo>
                <a:cubicBezTo>
                  <a:pt x="266" y="419"/>
                  <a:pt x="260" y="423"/>
                  <a:pt x="258" y="429"/>
                </a:cubicBezTo>
                <a:cubicBezTo>
                  <a:pt x="257" y="433"/>
                  <a:pt x="260" y="439"/>
                  <a:pt x="263" y="443"/>
                </a:cubicBezTo>
                <a:cubicBezTo>
                  <a:pt x="268" y="450"/>
                  <a:pt x="275" y="447"/>
                  <a:pt x="280" y="443"/>
                </a:cubicBezTo>
                <a:cubicBezTo>
                  <a:pt x="282" y="441"/>
                  <a:pt x="281" y="435"/>
                  <a:pt x="280" y="432"/>
                </a:cubicBezTo>
                <a:cubicBezTo>
                  <a:pt x="278" y="426"/>
                  <a:pt x="274" y="420"/>
                  <a:pt x="270" y="414"/>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dirty="0">
              <a:cs typeface="B Nazanin" panose="00000400000000000000" pitchFamily="2" charset="-78"/>
            </a:endParaRPr>
          </a:p>
        </p:txBody>
      </p:sp>
    </p:spTree>
    <p:extLst>
      <p:ext uri="{BB962C8B-B14F-4D97-AF65-F5344CB8AC3E}">
        <p14:creationId xmlns:p14="http://schemas.microsoft.com/office/powerpoint/2010/main" val="336954061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D1AE3FB-4EB9-4FE6-8E65-B5FAA422F121}"/>
              </a:ext>
            </a:extLst>
          </p:cNvPr>
          <p:cNvSpPr>
            <a:spLocks noGrp="1"/>
          </p:cNvSpPr>
          <p:nvPr>
            <p:ph type="body" sz="quarter" idx="10"/>
          </p:nvPr>
        </p:nvSpPr>
        <p:spPr>
          <a:xfrm>
            <a:off x="253352" y="361994"/>
            <a:ext cx="11219558" cy="724247"/>
          </a:xfrm>
        </p:spPr>
        <p:txBody>
          <a:bodyPr/>
          <a:lstStyle/>
          <a:p>
            <a:pPr algn="r" rtl="1"/>
            <a:r>
              <a:rPr lang="fa-IR" dirty="0">
                <a:cs typeface="B Nazanin" panose="00000400000000000000" pitchFamily="2" charset="-78"/>
              </a:rPr>
              <a:t>سبک </a:t>
            </a:r>
            <a:r>
              <a:rPr lang="fa-IR" dirty="0">
                <a:solidFill>
                  <a:srgbClr val="2AAAE2"/>
                </a:solidFill>
                <a:cs typeface="B Nazanin" panose="00000400000000000000" pitchFamily="2" charset="-78"/>
              </a:rPr>
              <a:t>اینفوگرافیک</a:t>
            </a:r>
            <a:endParaRPr lang="en-US" dirty="0">
              <a:solidFill>
                <a:srgbClr val="2AAAE2"/>
              </a:solidFill>
              <a:cs typeface="B Nazanin" panose="00000400000000000000" pitchFamily="2" charset="-78"/>
            </a:endParaRPr>
          </a:p>
        </p:txBody>
      </p:sp>
      <p:sp>
        <p:nvSpPr>
          <p:cNvPr id="19" name="TextBox 18">
            <a:extLst>
              <a:ext uri="{FF2B5EF4-FFF2-40B4-BE49-F238E27FC236}">
                <a16:creationId xmlns:a16="http://schemas.microsoft.com/office/drawing/2014/main" id="{7F1AC96C-CA01-486C-9BAD-F4CA8BC99D53}"/>
              </a:ext>
            </a:extLst>
          </p:cNvPr>
          <p:cNvSpPr txBox="1"/>
          <p:nvPr/>
        </p:nvSpPr>
        <p:spPr>
          <a:xfrm>
            <a:off x="895680" y="2839752"/>
            <a:ext cx="2709671"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متن شما در اینجا</a:t>
            </a:r>
            <a:endParaRPr lang="ko-KR" altLang="en-US" sz="1400" b="1" dirty="0">
              <a:solidFill>
                <a:schemeClr val="tx1">
                  <a:lumMod val="75000"/>
                  <a:lumOff val="25000"/>
                </a:schemeClr>
              </a:solidFill>
              <a:cs typeface="B Nazanin" panose="00000400000000000000" pitchFamily="2" charset="-78"/>
            </a:endParaRPr>
          </a:p>
        </p:txBody>
      </p:sp>
      <p:sp>
        <p:nvSpPr>
          <p:cNvPr id="20" name="TextBox 19">
            <a:extLst>
              <a:ext uri="{FF2B5EF4-FFF2-40B4-BE49-F238E27FC236}">
                <a16:creationId xmlns:a16="http://schemas.microsoft.com/office/drawing/2014/main" id="{740830D2-2D09-4445-BEEA-63C2E77F4AE7}"/>
              </a:ext>
            </a:extLst>
          </p:cNvPr>
          <p:cNvSpPr txBox="1"/>
          <p:nvPr/>
        </p:nvSpPr>
        <p:spPr>
          <a:xfrm>
            <a:off x="895679" y="3146714"/>
            <a:ext cx="2709671" cy="2839239"/>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من امیدوارم و معتقدم که این الگو زمان، پول و اعتبار شما را جلب کند. من امیدوارم و معتقدم که این الگو زمان، پول و اعتبار شما را جلب کند. آسان برای تغییر رنگ، عکس و متن.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21" name="TextBox 20">
            <a:extLst>
              <a:ext uri="{FF2B5EF4-FFF2-40B4-BE49-F238E27FC236}">
                <a16:creationId xmlns:a16="http://schemas.microsoft.com/office/drawing/2014/main" id="{39CA69DB-D23D-4B6C-AB0C-F5D1CA7D125D}"/>
              </a:ext>
            </a:extLst>
          </p:cNvPr>
          <p:cNvSpPr txBox="1"/>
          <p:nvPr/>
        </p:nvSpPr>
        <p:spPr>
          <a:xfrm>
            <a:off x="913242" y="1858653"/>
            <a:ext cx="2709671" cy="954107"/>
          </a:xfrm>
          <a:prstGeom prst="rect">
            <a:avLst/>
          </a:prstGeom>
          <a:noFill/>
        </p:spPr>
        <p:txBody>
          <a:bodyPr wrap="square" rtlCol="0">
            <a:spAutoFit/>
          </a:bodyPr>
          <a:lstStyle/>
          <a:p>
            <a:pPr algn="r" rtl="1"/>
            <a:r>
              <a:rPr lang="fa-IR" altLang="ko-KR" sz="2800" b="1" dirty="0">
                <a:solidFill>
                  <a:schemeClr val="accent1"/>
                </a:solidFill>
                <a:cs typeface="B Nazanin" panose="00000400000000000000" pitchFamily="2" charset="-78"/>
              </a:rPr>
              <a:t>سبک میز</a:t>
            </a:r>
          </a:p>
          <a:p>
            <a:pPr algn="r" rtl="1"/>
            <a:r>
              <a:rPr lang="fa-IR" altLang="ko-KR" sz="2800" b="1" dirty="0">
                <a:cs typeface="B Nazanin" panose="00000400000000000000" pitchFamily="2" charset="-78"/>
              </a:rPr>
              <a:t>اینفوگرافیک</a:t>
            </a:r>
            <a:endParaRPr lang="ko-KR" altLang="en-US" sz="2800" b="1" dirty="0">
              <a:cs typeface="B Nazanin" panose="00000400000000000000" pitchFamily="2" charset="-78"/>
            </a:endParaRPr>
          </a:p>
        </p:txBody>
      </p:sp>
      <p:pic>
        <p:nvPicPr>
          <p:cNvPr id="93186" name="Picture 2" descr="Fotografía de ángulo bajo de edificios.">
            <a:extLst>
              <a:ext uri="{FF2B5EF4-FFF2-40B4-BE49-F238E27FC236}">
                <a16:creationId xmlns:a16="http://schemas.microsoft.com/office/drawing/2014/main" id="{B651C01E-EBC8-46B7-BA7D-1A348834E5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50575" y="1858653"/>
            <a:ext cx="6946171" cy="46330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551793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직사각형 1">
            <a:extLst>
              <a:ext uri="{FF2B5EF4-FFF2-40B4-BE49-F238E27FC236}">
                <a16:creationId xmlns:a16="http://schemas.microsoft.com/office/drawing/2014/main" id="{A32C5EDE-3BCF-476E-A090-BC749D8251EE}"/>
              </a:ext>
            </a:extLst>
          </p:cNvPr>
          <p:cNvSpPr/>
          <p:nvPr/>
        </p:nvSpPr>
        <p:spPr>
          <a:xfrm>
            <a:off x="2086175" y="4214828"/>
            <a:ext cx="1036890" cy="5835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solidFill>
                <a:srgbClr val="0070C0"/>
              </a:solidFill>
              <a:cs typeface="B Nazanin" panose="00000400000000000000" pitchFamily="2" charset="-78"/>
            </a:endParaRPr>
          </a:p>
        </p:txBody>
      </p:sp>
      <p:grpSp>
        <p:nvGrpSpPr>
          <p:cNvPr id="55" name="Group 54">
            <a:extLst>
              <a:ext uri="{FF2B5EF4-FFF2-40B4-BE49-F238E27FC236}">
                <a16:creationId xmlns:a16="http://schemas.microsoft.com/office/drawing/2014/main" id="{5650C858-96DC-46BE-B6BE-E57C9CA1DC9D}"/>
              </a:ext>
            </a:extLst>
          </p:cNvPr>
          <p:cNvGrpSpPr/>
          <p:nvPr/>
        </p:nvGrpSpPr>
        <p:grpSpPr>
          <a:xfrm>
            <a:off x="4379897" y="2221706"/>
            <a:ext cx="4099254" cy="660686"/>
            <a:chOff x="2113657" y="4283314"/>
            <a:chExt cx="3647460" cy="703270"/>
          </a:xfrm>
        </p:grpSpPr>
        <p:sp>
          <p:nvSpPr>
            <p:cNvPr id="56" name="TextBox 55">
              <a:extLst>
                <a:ext uri="{FF2B5EF4-FFF2-40B4-BE49-F238E27FC236}">
                  <a16:creationId xmlns:a16="http://schemas.microsoft.com/office/drawing/2014/main" id="{4791C951-03F9-4BA8-ABEB-82BFD0CC6CF5}"/>
                </a:ext>
              </a:extLst>
            </p:cNvPr>
            <p:cNvSpPr txBox="1"/>
            <p:nvPr/>
          </p:nvSpPr>
          <p:spPr>
            <a:xfrm>
              <a:off x="2113657" y="4495163"/>
              <a:ext cx="3647455" cy="49142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57" name="TextBox 56">
              <a:extLst>
                <a:ext uri="{FF2B5EF4-FFF2-40B4-BE49-F238E27FC236}">
                  <a16:creationId xmlns:a16="http://schemas.microsoft.com/office/drawing/2014/main" id="{0B2CD612-7CA9-4D93-92F2-A3F2AFA5D426}"/>
                </a:ext>
              </a:extLst>
            </p:cNvPr>
            <p:cNvSpPr txBox="1"/>
            <p:nvPr/>
          </p:nvSpPr>
          <p:spPr>
            <a:xfrm>
              <a:off x="2113658" y="4283314"/>
              <a:ext cx="3647459" cy="294853"/>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58" name="Group 57">
            <a:extLst>
              <a:ext uri="{FF2B5EF4-FFF2-40B4-BE49-F238E27FC236}">
                <a16:creationId xmlns:a16="http://schemas.microsoft.com/office/drawing/2014/main" id="{B5949ADB-D464-4372-A04F-919B03099B97}"/>
              </a:ext>
            </a:extLst>
          </p:cNvPr>
          <p:cNvGrpSpPr/>
          <p:nvPr/>
        </p:nvGrpSpPr>
        <p:grpSpPr>
          <a:xfrm>
            <a:off x="5396646" y="2828031"/>
            <a:ext cx="4099254" cy="660686"/>
            <a:chOff x="2113657" y="4283314"/>
            <a:chExt cx="3647460" cy="703270"/>
          </a:xfrm>
        </p:grpSpPr>
        <p:sp>
          <p:nvSpPr>
            <p:cNvPr id="59" name="TextBox 58">
              <a:extLst>
                <a:ext uri="{FF2B5EF4-FFF2-40B4-BE49-F238E27FC236}">
                  <a16:creationId xmlns:a16="http://schemas.microsoft.com/office/drawing/2014/main" id="{FB824131-3597-4455-9030-4A41E348300A}"/>
                </a:ext>
              </a:extLst>
            </p:cNvPr>
            <p:cNvSpPr txBox="1"/>
            <p:nvPr/>
          </p:nvSpPr>
          <p:spPr>
            <a:xfrm>
              <a:off x="2113657" y="4495163"/>
              <a:ext cx="3647455" cy="49142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60" name="TextBox 59">
              <a:extLst>
                <a:ext uri="{FF2B5EF4-FFF2-40B4-BE49-F238E27FC236}">
                  <a16:creationId xmlns:a16="http://schemas.microsoft.com/office/drawing/2014/main" id="{7CD82665-859B-480A-A3F7-98B78653DD6D}"/>
                </a:ext>
              </a:extLst>
            </p:cNvPr>
            <p:cNvSpPr txBox="1"/>
            <p:nvPr/>
          </p:nvSpPr>
          <p:spPr>
            <a:xfrm>
              <a:off x="2113658" y="4283314"/>
              <a:ext cx="3647459" cy="294853"/>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61" name="Group 60">
            <a:extLst>
              <a:ext uri="{FF2B5EF4-FFF2-40B4-BE49-F238E27FC236}">
                <a16:creationId xmlns:a16="http://schemas.microsoft.com/office/drawing/2014/main" id="{509B0520-9E50-41EA-919E-0B01F3CE413E}"/>
              </a:ext>
            </a:extLst>
          </p:cNvPr>
          <p:cNvGrpSpPr/>
          <p:nvPr/>
        </p:nvGrpSpPr>
        <p:grpSpPr>
          <a:xfrm>
            <a:off x="6413393" y="3434356"/>
            <a:ext cx="4099254" cy="660686"/>
            <a:chOff x="2113657" y="4283314"/>
            <a:chExt cx="3647460" cy="703270"/>
          </a:xfrm>
        </p:grpSpPr>
        <p:sp>
          <p:nvSpPr>
            <p:cNvPr id="62" name="TextBox 61">
              <a:extLst>
                <a:ext uri="{FF2B5EF4-FFF2-40B4-BE49-F238E27FC236}">
                  <a16:creationId xmlns:a16="http://schemas.microsoft.com/office/drawing/2014/main" id="{AE9DDBE4-6DD3-4FB1-B164-CF7D84F2C83F}"/>
                </a:ext>
              </a:extLst>
            </p:cNvPr>
            <p:cNvSpPr txBox="1"/>
            <p:nvPr/>
          </p:nvSpPr>
          <p:spPr>
            <a:xfrm>
              <a:off x="2113657" y="4495163"/>
              <a:ext cx="3647455" cy="49142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63" name="TextBox 62">
              <a:extLst>
                <a:ext uri="{FF2B5EF4-FFF2-40B4-BE49-F238E27FC236}">
                  <a16:creationId xmlns:a16="http://schemas.microsoft.com/office/drawing/2014/main" id="{A4A21B09-AE0A-4764-B217-71C49E1AD9DD}"/>
                </a:ext>
              </a:extLst>
            </p:cNvPr>
            <p:cNvSpPr txBox="1"/>
            <p:nvPr/>
          </p:nvSpPr>
          <p:spPr>
            <a:xfrm>
              <a:off x="2113658" y="4283314"/>
              <a:ext cx="3647459" cy="294853"/>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64" name="Group 63">
            <a:extLst>
              <a:ext uri="{FF2B5EF4-FFF2-40B4-BE49-F238E27FC236}">
                <a16:creationId xmlns:a16="http://schemas.microsoft.com/office/drawing/2014/main" id="{CADF9D42-74B6-4E4C-B32E-3DF989318065}"/>
              </a:ext>
            </a:extLst>
          </p:cNvPr>
          <p:cNvGrpSpPr/>
          <p:nvPr/>
        </p:nvGrpSpPr>
        <p:grpSpPr>
          <a:xfrm>
            <a:off x="7430140" y="4040682"/>
            <a:ext cx="4099254" cy="660686"/>
            <a:chOff x="2113657" y="4283314"/>
            <a:chExt cx="3647460" cy="703270"/>
          </a:xfrm>
        </p:grpSpPr>
        <p:sp>
          <p:nvSpPr>
            <p:cNvPr id="65" name="TextBox 64">
              <a:extLst>
                <a:ext uri="{FF2B5EF4-FFF2-40B4-BE49-F238E27FC236}">
                  <a16:creationId xmlns:a16="http://schemas.microsoft.com/office/drawing/2014/main" id="{6913BA47-2438-4D7F-B75D-703C05A5F8D3}"/>
                </a:ext>
              </a:extLst>
            </p:cNvPr>
            <p:cNvSpPr txBox="1"/>
            <p:nvPr/>
          </p:nvSpPr>
          <p:spPr>
            <a:xfrm>
              <a:off x="2113657" y="4495163"/>
              <a:ext cx="3647455" cy="49142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66" name="TextBox 65">
              <a:extLst>
                <a:ext uri="{FF2B5EF4-FFF2-40B4-BE49-F238E27FC236}">
                  <a16:creationId xmlns:a16="http://schemas.microsoft.com/office/drawing/2014/main" id="{91CB6877-EE03-40C0-88A3-7B298CDFF4B8}"/>
                </a:ext>
              </a:extLst>
            </p:cNvPr>
            <p:cNvSpPr txBox="1"/>
            <p:nvPr/>
          </p:nvSpPr>
          <p:spPr>
            <a:xfrm>
              <a:off x="2113658" y="4283314"/>
              <a:ext cx="3647459" cy="294853"/>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sp>
        <p:nvSpPr>
          <p:cNvPr id="67" name="Freeform 57">
            <a:extLst>
              <a:ext uri="{FF2B5EF4-FFF2-40B4-BE49-F238E27FC236}">
                <a16:creationId xmlns:a16="http://schemas.microsoft.com/office/drawing/2014/main" id="{ED68EBB9-39EB-462C-90B9-AF9063F4CD76}"/>
              </a:ext>
            </a:extLst>
          </p:cNvPr>
          <p:cNvSpPr/>
          <p:nvPr/>
        </p:nvSpPr>
        <p:spPr>
          <a:xfrm>
            <a:off x="3002944" y="2524205"/>
            <a:ext cx="1179941" cy="977486"/>
          </a:xfrm>
          <a:custGeom>
            <a:avLst/>
            <a:gdLst>
              <a:gd name="connsiteX0" fmla="*/ 0 w 819150"/>
              <a:gd name="connsiteY0" fmla="*/ 1209675 h 1209675"/>
              <a:gd name="connsiteX1" fmla="*/ 514350 w 819150"/>
              <a:gd name="connsiteY1" fmla="*/ 0 h 1209675"/>
              <a:gd name="connsiteX2" fmla="*/ 819150 w 819150"/>
              <a:gd name="connsiteY2" fmla="*/ 0 h 1209675"/>
            </a:gdLst>
            <a:ahLst/>
            <a:cxnLst>
              <a:cxn ang="0">
                <a:pos x="connsiteX0" y="connsiteY0"/>
              </a:cxn>
              <a:cxn ang="0">
                <a:pos x="connsiteX1" y="connsiteY1"/>
              </a:cxn>
              <a:cxn ang="0">
                <a:pos x="connsiteX2" y="connsiteY2"/>
              </a:cxn>
            </a:cxnLst>
            <a:rect l="l" t="t" r="r" b="b"/>
            <a:pathLst>
              <a:path w="819150" h="1209675">
                <a:moveTo>
                  <a:pt x="0" y="1209675"/>
                </a:moveTo>
                <a:lnTo>
                  <a:pt x="514350" y="0"/>
                </a:lnTo>
                <a:lnTo>
                  <a:pt x="819150" y="0"/>
                </a:lnTo>
              </a:path>
            </a:pathLst>
          </a:custGeom>
          <a:ln w="19050">
            <a:solidFill>
              <a:srgbClr val="0070C0"/>
            </a:solidFill>
            <a:headEnd type="oval" w="lg" len="lg"/>
            <a:tailEnd type="oval" w="lg" len="lg"/>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ko-KR" altLang="en-US" sz="2701">
              <a:cs typeface="B Nazanin" panose="00000400000000000000" pitchFamily="2" charset="-78"/>
            </a:endParaRPr>
          </a:p>
        </p:txBody>
      </p:sp>
      <p:sp>
        <p:nvSpPr>
          <p:cNvPr id="68" name="Freeform 59">
            <a:extLst>
              <a:ext uri="{FF2B5EF4-FFF2-40B4-BE49-F238E27FC236}">
                <a16:creationId xmlns:a16="http://schemas.microsoft.com/office/drawing/2014/main" id="{578E43DA-5D59-4695-9113-B76C6AA5320F}"/>
              </a:ext>
            </a:extLst>
          </p:cNvPr>
          <p:cNvSpPr/>
          <p:nvPr/>
        </p:nvSpPr>
        <p:spPr>
          <a:xfrm>
            <a:off x="4041152" y="3133915"/>
            <a:ext cx="1179941" cy="977486"/>
          </a:xfrm>
          <a:custGeom>
            <a:avLst/>
            <a:gdLst>
              <a:gd name="connsiteX0" fmla="*/ 0 w 819150"/>
              <a:gd name="connsiteY0" fmla="*/ 1209675 h 1209675"/>
              <a:gd name="connsiteX1" fmla="*/ 514350 w 819150"/>
              <a:gd name="connsiteY1" fmla="*/ 0 h 1209675"/>
              <a:gd name="connsiteX2" fmla="*/ 819150 w 819150"/>
              <a:gd name="connsiteY2" fmla="*/ 0 h 1209675"/>
            </a:gdLst>
            <a:ahLst/>
            <a:cxnLst>
              <a:cxn ang="0">
                <a:pos x="connsiteX0" y="connsiteY0"/>
              </a:cxn>
              <a:cxn ang="0">
                <a:pos x="connsiteX1" y="connsiteY1"/>
              </a:cxn>
              <a:cxn ang="0">
                <a:pos x="connsiteX2" y="connsiteY2"/>
              </a:cxn>
            </a:cxnLst>
            <a:rect l="l" t="t" r="r" b="b"/>
            <a:pathLst>
              <a:path w="819150" h="1209675">
                <a:moveTo>
                  <a:pt x="0" y="1209675"/>
                </a:moveTo>
                <a:lnTo>
                  <a:pt x="514350" y="0"/>
                </a:lnTo>
                <a:lnTo>
                  <a:pt x="819150" y="0"/>
                </a:lnTo>
              </a:path>
            </a:pathLst>
          </a:custGeom>
          <a:ln w="19050">
            <a:solidFill>
              <a:srgbClr val="0070C0"/>
            </a:solidFill>
            <a:headEnd type="oval" w="lg" len="lg"/>
            <a:tailEnd type="oval" w="lg" len="lg"/>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ko-KR" altLang="en-US" sz="2701">
              <a:cs typeface="B Nazanin" panose="00000400000000000000" pitchFamily="2" charset="-78"/>
            </a:endParaRPr>
          </a:p>
        </p:txBody>
      </p:sp>
      <p:sp>
        <p:nvSpPr>
          <p:cNvPr id="69" name="Freeform 60">
            <a:extLst>
              <a:ext uri="{FF2B5EF4-FFF2-40B4-BE49-F238E27FC236}">
                <a16:creationId xmlns:a16="http://schemas.microsoft.com/office/drawing/2014/main" id="{DC5B8144-D392-4A29-B61A-100967DC8A58}"/>
              </a:ext>
            </a:extLst>
          </p:cNvPr>
          <p:cNvSpPr/>
          <p:nvPr/>
        </p:nvSpPr>
        <p:spPr>
          <a:xfrm>
            <a:off x="5079360" y="3743627"/>
            <a:ext cx="1179941" cy="977486"/>
          </a:xfrm>
          <a:custGeom>
            <a:avLst/>
            <a:gdLst>
              <a:gd name="connsiteX0" fmla="*/ 0 w 819150"/>
              <a:gd name="connsiteY0" fmla="*/ 1209675 h 1209675"/>
              <a:gd name="connsiteX1" fmla="*/ 514350 w 819150"/>
              <a:gd name="connsiteY1" fmla="*/ 0 h 1209675"/>
              <a:gd name="connsiteX2" fmla="*/ 819150 w 819150"/>
              <a:gd name="connsiteY2" fmla="*/ 0 h 1209675"/>
            </a:gdLst>
            <a:ahLst/>
            <a:cxnLst>
              <a:cxn ang="0">
                <a:pos x="connsiteX0" y="connsiteY0"/>
              </a:cxn>
              <a:cxn ang="0">
                <a:pos x="connsiteX1" y="connsiteY1"/>
              </a:cxn>
              <a:cxn ang="0">
                <a:pos x="connsiteX2" y="connsiteY2"/>
              </a:cxn>
            </a:cxnLst>
            <a:rect l="l" t="t" r="r" b="b"/>
            <a:pathLst>
              <a:path w="819150" h="1209675">
                <a:moveTo>
                  <a:pt x="0" y="1209675"/>
                </a:moveTo>
                <a:lnTo>
                  <a:pt x="514350" y="0"/>
                </a:lnTo>
                <a:lnTo>
                  <a:pt x="819150" y="0"/>
                </a:lnTo>
              </a:path>
            </a:pathLst>
          </a:custGeom>
          <a:ln w="19050">
            <a:solidFill>
              <a:srgbClr val="0070C0"/>
            </a:solidFill>
            <a:headEnd type="oval" w="lg" len="lg"/>
            <a:tailEnd type="oval" w="lg" len="lg"/>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ko-KR" altLang="en-US" sz="2701">
              <a:cs typeface="B Nazanin" panose="00000400000000000000" pitchFamily="2" charset="-78"/>
            </a:endParaRPr>
          </a:p>
        </p:txBody>
      </p:sp>
      <p:sp>
        <p:nvSpPr>
          <p:cNvPr id="70" name="Freeform 61">
            <a:extLst>
              <a:ext uri="{FF2B5EF4-FFF2-40B4-BE49-F238E27FC236}">
                <a16:creationId xmlns:a16="http://schemas.microsoft.com/office/drawing/2014/main" id="{07897F56-0315-4019-B2F2-74A35CFFEEB9}"/>
              </a:ext>
            </a:extLst>
          </p:cNvPr>
          <p:cNvSpPr/>
          <p:nvPr/>
        </p:nvSpPr>
        <p:spPr>
          <a:xfrm>
            <a:off x="6117568" y="4353337"/>
            <a:ext cx="1179941" cy="977486"/>
          </a:xfrm>
          <a:custGeom>
            <a:avLst/>
            <a:gdLst>
              <a:gd name="connsiteX0" fmla="*/ 0 w 819150"/>
              <a:gd name="connsiteY0" fmla="*/ 1209675 h 1209675"/>
              <a:gd name="connsiteX1" fmla="*/ 514350 w 819150"/>
              <a:gd name="connsiteY1" fmla="*/ 0 h 1209675"/>
              <a:gd name="connsiteX2" fmla="*/ 819150 w 819150"/>
              <a:gd name="connsiteY2" fmla="*/ 0 h 1209675"/>
            </a:gdLst>
            <a:ahLst/>
            <a:cxnLst>
              <a:cxn ang="0">
                <a:pos x="connsiteX0" y="connsiteY0"/>
              </a:cxn>
              <a:cxn ang="0">
                <a:pos x="connsiteX1" y="connsiteY1"/>
              </a:cxn>
              <a:cxn ang="0">
                <a:pos x="connsiteX2" y="connsiteY2"/>
              </a:cxn>
            </a:cxnLst>
            <a:rect l="l" t="t" r="r" b="b"/>
            <a:pathLst>
              <a:path w="819150" h="1209675">
                <a:moveTo>
                  <a:pt x="0" y="1209675"/>
                </a:moveTo>
                <a:lnTo>
                  <a:pt x="514350" y="0"/>
                </a:lnTo>
                <a:lnTo>
                  <a:pt x="819150" y="0"/>
                </a:lnTo>
              </a:path>
            </a:pathLst>
          </a:custGeom>
          <a:ln w="19050">
            <a:solidFill>
              <a:srgbClr val="0070C0"/>
            </a:solidFill>
            <a:headEnd type="oval" w="lg" len="lg"/>
            <a:tailEnd type="oval" w="lg" len="lg"/>
          </a:ln>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ko-KR" altLang="en-US" sz="2701">
              <a:cs typeface="B Nazanin" panose="00000400000000000000" pitchFamily="2" charset="-78"/>
            </a:endParaRPr>
          </a:p>
        </p:txBody>
      </p:sp>
      <p:sp>
        <p:nvSpPr>
          <p:cNvPr id="73" name="직사각형 52">
            <a:extLst>
              <a:ext uri="{FF2B5EF4-FFF2-40B4-BE49-F238E27FC236}">
                <a16:creationId xmlns:a16="http://schemas.microsoft.com/office/drawing/2014/main" id="{EAF1E196-AF0E-4E25-AF6D-EEE6B5CD56F0}"/>
              </a:ext>
            </a:extLst>
          </p:cNvPr>
          <p:cNvSpPr/>
          <p:nvPr/>
        </p:nvSpPr>
        <p:spPr>
          <a:xfrm>
            <a:off x="2093993" y="4797310"/>
            <a:ext cx="2072050" cy="5823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solidFill>
                <a:srgbClr val="0070C0"/>
              </a:solidFill>
              <a:cs typeface="B Nazanin" panose="00000400000000000000" pitchFamily="2" charset="-78"/>
            </a:endParaRPr>
          </a:p>
        </p:txBody>
      </p:sp>
      <p:sp>
        <p:nvSpPr>
          <p:cNvPr id="74" name="직사각형 53">
            <a:extLst>
              <a:ext uri="{FF2B5EF4-FFF2-40B4-BE49-F238E27FC236}">
                <a16:creationId xmlns:a16="http://schemas.microsoft.com/office/drawing/2014/main" id="{0E890D17-35D9-4908-AA62-50744FA3CE30}"/>
              </a:ext>
            </a:extLst>
          </p:cNvPr>
          <p:cNvSpPr/>
          <p:nvPr/>
        </p:nvSpPr>
        <p:spPr>
          <a:xfrm>
            <a:off x="2093994" y="5379645"/>
            <a:ext cx="3108494" cy="5812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solidFill>
                <a:srgbClr val="0070C0"/>
              </a:solidFill>
              <a:cs typeface="B Nazanin" panose="00000400000000000000" pitchFamily="2" charset="-78"/>
            </a:endParaRPr>
          </a:p>
        </p:txBody>
      </p:sp>
      <p:sp>
        <p:nvSpPr>
          <p:cNvPr id="75" name="직사각형 54">
            <a:extLst>
              <a:ext uri="{FF2B5EF4-FFF2-40B4-BE49-F238E27FC236}">
                <a16:creationId xmlns:a16="http://schemas.microsoft.com/office/drawing/2014/main" id="{0F62010E-4487-4C14-AD1B-BB563FE6D95E}"/>
              </a:ext>
            </a:extLst>
          </p:cNvPr>
          <p:cNvSpPr/>
          <p:nvPr/>
        </p:nvSpPr>
        <p:spPr>
          <a:xfrm>
            <a:off x="2093994" y="5953639"/>
            <a:ext cx="4139546" cy="5875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solidFill>
                <a:srgbClr val="0070C0"/>
              </a:solidFill>
              <a:cs typeface="B Nazanin" panose="00000400000000000000" pitchFamily="2" charset="-78"/>
            </a:endParaRPr>
          </a:p>
        </p:txBody>
      </p:sp>
      <p:sp>
        <p:nvSpPr>
          <p:cNvPr id="76" name="TextBox 75">
            <a:extLst>
              <a:ext uri="{FF2B5EF4-FFF2-40B4-BE49-F238E27FC236}">
                <a16:creationId xmlns:a16="http://schemas.microsoft.com/office/drawing/2014/main" id="{E30D3A0E-073F-450E-A3C3-8B9DB2FA7B4C}"/>
              </a:ext>
            </a:extLst>
          </p:cNvPr>
          <p:cNvSpPr txBox="1"/>
          <p:nvPr/>
        </p:nvSpPr>
        <p:spPr>
          <a:xfrm>
            <a:off x="3384750" y="4791013"/>
            <a:ext cx="676554" cy="584775"/>
          </a:xfrm>
          <a:prstGeom prst="rect">
            <a:avLst/>
          </a:prstGeom>
          <a:noFill/>
        </p:spPr>
        <p:txBody>
          <a:bodyPr wrap="square" rtlCol="0">
            <a:spAutoFit/>
          </a:bodyPr>
          <a:lstStyle/>
          <a:p>
            <a:pPr algn="ctr" rtl="1"/>
            <a:r>
              <a:rPr lang="en-US" altLang="ko-KR" sz="3200" b="1" dirty="0">
                <a:ln w="12700">
                  <a:solidFill>
                    <a:schemeClr val="bg1"/>
                  </a:solidFill>
                </a:ln>
                <a:solidFill>
                  <a:srgbClr val="0070C0"/>
                </a:solidFill>
                <a:cs typeface="B Nazanin" panose="00000400000000000000" pitchFamily="2" charset="-78"/>
              </a:rPr>
              <a:t>02</a:t>
            </a:r>
            <a:endParaRPr lang="ko-KR" altLang="en-US" sz="3200" b="1" dirty="0">
              <a:ln w="12700">
                <a:solidFill>
                  <a:schemeClr val="bg1"/>
                </a:solidFill>
              </a:ln>
              <a:solidFill>
                <a:srgbClr val="0070C0"/>
              </a:solidFill>
              <a:cs typeface="B Nazanin" panose="00000400000000000000" pitchFamily="2" charset="-78"/>
            </a:endParaRPr>
          </a:p>
        </p:txBody>
      </p:sp>
      <p:sp>
        <p:nvSpPr>
          <p:cNvPr id="77" name="TextBox 76">
            <a:extLst>
              <a:ext uri="{FF2B5EF4-FFF2-40B4-BE49-F238E27FC236}">
                <a16:creationId xmlns:a16="http://schemas.microsoft.com/office/drawing/2014/main" id="{5B56B9EA-CA6C-4FFB-B75E-F3B14FE06EE7}"/>
              </a:ext>
            </a:extLst>
          </p:cNvPr>
          <p:cNvSpPr txBox="1"/>
          <p:nvPr/>
        </p:nvSpPr>
        <p:spPr>
          <a:xfrm>
            <a:off x="5454812" y="5974211"/>
            <a:ext cx="676554" cy="584775"/>
          </a:xfrm>
          <a:prstGeom prst="rect">
            <a:avLst/>
          </a:prstGeom>
          <a:noFill/>
        </p:spPr>
        <p:txBody>
          <a:bodyPr wrap="square" rtlCol="0">
            <a:spAutoFit/>
          </a:bodyPr>
          <a:lstStyle/>
          <a:p>
            <a:pPr algn="ctr" rtl="1"/>
            <a:r>
              <a:rPr lang="en-US" altLang="ko-KR" sz="3200" b="1" dirty="0">
                <a:ln w="12700">
                  <a:solidFill>
                    <a:schemeClr val="bg1"/>
                  </a:solidFill>
                </a:ln>
                <a:solidFill>
                  <a:srgbClr val="0070C0"/>
                </a:solidFill>
                <a:cs typeface="B Nazanin" panose="00000400000000000000" pitchFamily="2" charset="-78"/>
              </a:rPr>
              <a:t>04</a:t>
            </a:r>
            <a:endParaRPr lang="ko-KR" altLang="en-US" sz="3200" b="1" dirty="0">
              <a:ln w="12700">
                <a:solidFill>
                  <a:schemeClr val="bg1"/>
                </a:solidFill>
              </a:ln>
              <a:solidFill>
                <a:srgbClr val="0070C0"/>
              </a:solidFill>
              <a:cs typeface="B Nazanin" panose="00000400000000000000" pitchFamily="2" charset="-78"/>
            </a:endParaRPr>
          </a:p>
        </p:txBody>
      </p:sp>
      <p:sp>
        <p:nvSpPr>
          <p:cNvPr id="78" name="TextBox 77">
            <a:extLst>
              <a:ext uri="{FF2B5EF4-FFF2-40B4-BE49-F238E27FC236}">
                <a16:creationId xmlns:a16="http://schemas.microsoft.com/office/drawing/2014/main" id="{5C773E34-8536-4628-856D-BBA3ABE00F9E}"/>
              </a:ext>
            </a:extLst>
          </p:cNvPr>
          <p:cNvSpPr txBox="1"/>
          <p:nvPr/>
        </p:nvSpPr>
        <p:spPr>
          <a:xfrm>
            <a:off x="4419781" y="5364907"/>
            <a:ext cx="676554" cy="584775"/>
          </a:xfrm>
          <a:prstGeom prst="rect">
            <a:avLst/>
          </a:prstGeom>
          <a:noFill/>
        </p:spPr>
        <p:txBody>
          <a:bodyPr wrap="square" rtlCol="0">
            <a:spAutoFit/>
          </a:bodyPr>
          <a:lstStyle/>
          <a:p>
            <a:pPr algn="ctr" rtl="1"/>
            <a:r>
              <a:rPr lang="en-US" altLang="ko-KR" sz="3200" b="1" dirty="0">
                <a:ln w="12700">
                  <a:solidFill>
                    <a:schemeClr val="bg1"/>
                  </a:solidFill>
                </a:ln>
                <a:solidFill>
                  <a:srgbClr val="0070C0"/>
                </a:solidFill>
                <a:cs typeface="B Nazanin" panose="00000400000000000000" pitchFamily="2" charset="-78"/>
              </a:rPr>
              <a:t>03</a:t>
            </a:r>
            <a:endParaRPr lang="ko-KR" altLang="en-US" sz="3200" b="1" dirty="0">
              <a:ln w="12700">
                <a:solidFill>
                  <a:schemeClr val="bg1"/>
                </a:solidFill>
              </a:ln>
              <a:solidFill>
                <a:srgbClr val="0070C0"/>
              </a:solidFill>
              <a:cs typeface="B Nazanin" panose="00000400000000000000" pitchFamily="2" charset="-78"/>
            </a:endParaRPr>
          </a:p>
        </p:txBody>
      </p:sp>
      <p:sp>
        <p:nvSpPr>
          <p:cNvPr id="81" name="Text Placeholder 9">
            <a:extLst>
              <a:ext uri="{FF2B5EF4-FFF2-40B4-BE49-F238E27FC236}">
                <a16:creationId xmlns:a16="http://schemas.microsoft.com/office/drawing/2014/main" id="{8061160E-4ECB-4678-B02A-CB5FEEFE1E90}"/>
              </a:ext>
            </a:extLst>
          </p:cNvPr>
          <p:cNvSpPr txBox="1">
            <a:spLocks/>
          </p:cNvSpPr>
          <p:nvPr/>
        </p:nvSpPr>
        <p:spPr>
          <a:xfrm>
            <a:off x="972443" y="287255"/>
            <a:ext cx="11219558" cy="724247"/>
          </a:xfrm>
          <a:prstGeom prst="rect">
            <a:avLst/>
          </a:prstGeom>
        </p:spPr>
        <p:txBody>
          <a:bodyPr anchor="ctr"/>
          <a:lstStyle>
            <a:lvl1pPr marL="0" indent="0" algn="l" defTabSz="914423" rtl="0" eaLnBrk="1" latinLnBrk="0" hangingPunct="1">
              <a:lnSpc>
                <a:spcPct val="90000"/>
              </a:lnSpc>
              <a:spcBef>
                <a:spcPts val="1000"/>
              </a:spcBef>
              <a:buFont typeface="Arial" panose="020B0604020202020204" pitchFamily="34" charset="0"/>
              <a:buNone/>
              <a:defRPr sz="5400" b="0" kern="1200" baseline="0">
                <a:solidFill>
                  <a:schemeClr val="tx1">
                    <a:lumMod val="85000"/>
                    <a:lumOff val="15000"/>
                  </a:schemeClr>
                </a:solidFill>
                <a:latin typeface="+mj-lt"/>
                <a:ea typeface="+mn-ea"/>
                <a:cs typeface="Arial" pitchFamily="34" charset="0"/>
              </a:defRPr>
            </a:lvl1pPr>
            <a:lvl2pPr marL="685818" indent="-228605" algn="l" defTabSz="91442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28" indent="-228605" algn="l" defTabSz="91442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40"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52"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63"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75"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85"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98" indent="-228605" algn="l" defTabSz="91442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rtl="1"/>
            <a:r>
              <a:rPr lang="fa-IR" altLang="ko-KR" dirty="0">
                <a:solidFill>
                  <a:schemeClr val="tx1"/>
                </a:solidFill>
                <a:cs typeface="B Nazanin" panose="00000400000000000000" pitchFamily="2" charset="-78"/>
              </a:rPr>
              <a:t>سبک</a:t>
            </a:r>
            <a:r>
              <a:rPr lang="fa-IR" altLang="ko-KR" dirty="0">
                <a:solidFill>
                  <a:srgbClr val="0070C0"/>
                </a:solidFill>
                <a:cs typeface="B Nazanin" panose="00000400000000000000" pitchFamily="2" charset="-78"/>
              </a:rPr>
              <a:t> اینفوگرافیک</a:t>
            </a:r>
            <a:endParaRPr lang="ko-KR" altLang="en-US" dirty="0">
              <a:cs typeface="B Nazanin" panose="00000400000000000000" pitchFamily="2" charset="-78"/>
            </a:endParaRPr>
          </a:p>
        </p:txBody>
      </p:sp>
      <p:sp>
        <p:nvSpPr>
          <p:cNvPr id="82" name="Rectangle 81">
            <a:extLst>
              <a:ext uri="{FF2B5EF4-FFF2-40B4-BE49-F238E27FC236}">
                <a16:creationId xmlns:a16="http://schemas.microsoft.com/office/drawing/2014/main" id="{66D254AA-0C8E-42C6-A206-79183F6A2839}"/>
              </a:ext>
            </a:extLst>
          </p:cNvPr>
          <p:cNvSpPr/>
          <p:nvPr/>
        </p:nvSpPr>
        <p:spPr>
          <a:xfrm>
            <a:off x="272952" y="287255"/>
            <a:ext cx="368489" cy="72424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sp>
        <p:nvSpPr>
          <p:cNvPr id="83" name="Rectangle 82">
            <a:extLst>
              <a:ext uri="{FF2B5EF4-FFF2-40B4-BE49-F238E27FC236}">
                <a16:creationId xmlns:a16="http://schemas.microsoft.com/office/drawing/2014/main" id="{A17A5E6B-8447-4A00-8313-775318AD7BEA}"/>
              </a:ext>
            </a:extLst>
          </p:cNvPr>
          <p:cNvSpPr/>
          <p:nvPr/>
        </p:nvSpPr>
        <p:spPr>
          <a:xfrm>
            <a:off x="-4" y="287254"/>
            <a:ext cx="191071" cy="72424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grpSp>
        <p:nvGrpSpPr>
          <p:cNvPr id="84" name="Group 83">
            <a:extLst>
              <a:ext uri="{FF2B5EF4-FFF2-40B4-BE49-F238E27FC236}">
                <a16:creationId xmlns:a16="http://schemas.microsoft.com/office/drawing/2014/main" id="{6E41C156-E4AA-49BC-9BBF-B7D703E75620}"/>
              </a:ext>
            </a:extLst>
          </p:cNvPr>
          <p:cNvGrpSpPr/>
          <p:nvPr/>
        </p:nvGrpSpPr>
        <p:grpSpPr>
          <a:xfrm rot="2218954">
            <a:off x="4688925" y="4670964"/>
            <a:ext cx="224382" cy="495978"/>
            <a:chOff x="9501391" y="4122779"/>
            <a:chExt cx="922752" cy="2039667"/>
          </a:xfrm>
          <a:solidFill>
            <a:srgbClr val="0070C0"/>
          </a:solidFill>
        </p:grpSpPr>
        <p:sp>
          <p:nvSpPr>
            <p:cNvPr id="85" name="Freeform: Shape 84">
              <a:extLst>
                <a:ext uri="{FF2B5EF4-FFF2-40B4-BE49-F238E27FC236}">
                  <a16:creationId xmlns:a16="http://schemas.microsoft.com/office/drawing/2014/main" id="{8E8E6179-6FA6-4BD1-BA29-B7D4D549F75C}"/>
                </a:ext>
              </a:extLst>
            </p:cNvPr>
            <p:cNvSpPr/>
            <p:nvPr/>
          </p:nvSpPr>
          <p:spPr>
            <a:xfrm>
              <a:off x="9501391" y="4122779"/>
              <a:ext cx="922752" cy="999648"/>
            </a:xfrm>
            <a:custGeom>
              <a:avLst/>
              <a:gdLst>
                <a:gd name="connsiteX0" fmla="*/ 907614 w 922752"/>
                <a:gd name="connsiteY0" fmla="*/ 924915 h 999648"/>
                <a:gd name="connsiteX1" fmla="*/ 898002 w 922752"/>
                <a:gd name="connsiteY1" fmla="*/ 957596 h 999648"/>
                <a:gd name="connsiteX2" fmla="*/ 842252 w 922752"/>
                <a:gd name="connsiteY2" fmla="*/ 986432 h 999648"/>
                <a:gd name="connsiteX3" fmla="*/ 94438 w 922752"/>
                <a:gd name="connsiteY3" fmla="*/ 986432 h 999648"/>
                <a:gd name="connsiteX4" fmla="*/ 38688 w 922752"/>
                <a:gd name="connsiteY4" fmla="*/ 957596 h 999648"/>
                <a:gd name="connsiteX5" fmla="*/ 29076 w 922752"/>
                <a:gd name="connsiteY5" fmla="*/ 924915 h 999648"/>
                <a:gd name="connsiteX6" fmla="*/ 34843 w 922752"/>
                <a:gd name="connsiteY6" fmla="*/ 898001 h 999648"/>
                <a:gd name="connsiteX7" fmla="*/ 407789 w 922752"/>
                <a:gd name="connsiteY7" fmla="*/ 65602 h 999648"/>
                <a:gd name="connsiteX8" fmla="*/ 467383 w 922752"/>
                <a:gd name="connsiteY8" fmla="*/ 29076 h 999648"/>
                <a:gd name="connsiteX9" fmla="*/ 526979 w 922752"/>
                <a:gd name="connsiteY9" fmla="*/ 65602 h 999648"/>
                <a:gd name="connsiteX10" fmla="*/ 899924 w 922752"/>
                <a:gd name="connsiteY10" fmla="*/ 898001 h 999648"/>
                <a:gd name="connsiteX11" fmla="*/ 907614 w 922752"/>
                <a:gd name="connsiteY11" fmla="*/ 924915 h 999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22752" h="999648">
                  <a:moveTo>
                    <a:pt x="907614" y="924915"/>
                  </a:moveTo>
                  <a:cubicBezTo>
                    <a:pt x="907614" y="936449"/>
                    <a:pt x="903769" y="947984"/>
                    <a:pt x="898002" y="957596"/>
                  </a:cubicBezTo>
                  <a:cubicBezTo>
                    <a:pt x="886466" y="974897"/>
                    <a:pt x="865321" y="986432"/>
                    <a:pt x="842252" y="986432"/>
                  </a:cubicBezTo>
                  <a:lnTo>
                    <a:pt x="94438" y="986432"/>
                  </a:lnTo>
                  <a:cubicBezTo>
                    <a:pt x="71369" y="986432"/>
                    <a:pt x="52145" y="974897"/>
                    <a:pt x="38688" y="957596"/>
                  </a:cubicBezTo>
                  <a:cubicBezTo>
                    <a:pt x="32921" y="947984"/>
                    <a:pt x="29076" y="936449"/>
                    <a:pt x="29076" y="924915"/>
                  </a:cubicBezTo>
                  <a:cubicBezTo>
                    <a:pt x="29076" y="915303"/>
                    <a:pt x="30999" y="905691"/>
                    <a:pt x="34843" y="898001"/>
                  </a:cubicBezTo>
                  <a:lnTo>
                    <a:pt x="407789" y="65602"/>
                  </a:lnTo>
                  <a:cubicBezTo>
                    <a:pt x="419323" y="44456"/>
                    <a:pt x="442392" y="29076"/>
                    <a:pt x="467383" y="29076"/>
                  </a:cubicBezTo>
                  <a:cubicBezTo>
                    <a:pt x="492374" y="29076"/>
                    <a:pt x="515443" y="42533"/>
                    <a:pt x="526979" y="65602"/>
                  </a:cubicBezTo>
                  <a:lnTo>
                    <a:pt x="899924" y="898001"/>
                  </a:lnTo>
                  <a:cubicBezTo>
                    <a:pt x="905690" y="905691"/>
                    <a:pt x="907614" y="915303"/>
                    <a:pt x="907614" y="924915"/>
                  </a:cubicBez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sp>
          <p:nvSpPr>
            <p:cNvPr id="86" name="Freeform: Shape 85">
              <a:extLst>
                <a:ext uri="{FF2B5EF4-FFF2-40B4-BE49-F238E27FC236}">
                  <a16:creationId xmlns:a16="http://schemas.microsoft.com/office/drawing/2014/main" id="{48FFFB38-9E77-4C3B-996A-575FEE8A0620}"/>
                </a:ext>
              </a:extLst>
            </p:cNvPr>
            <p:cNvSpPr/>
            <p:nvPr/>
          </p:nvSpPr>
          <p:spPr>
            <a:xfrm>
              <a:off x="9912785" y="4907118"/>
              <a:ext cx="115344" cy="480600"/>
            </a:xfrm>
            <a:custGeom>
              <a:avLst/>
              <a:gdLst>
                <a:gd name="connsiteX0" fmla="*/ 29076 w 115344"/>
                <a:gd name="connsiteY0" fmla="*/ 57912 h 480600"/>
                <a:gd name="connsiteX1" fmla="*/ 29076 w 115344"/>
                <a:gd name="connsiteY1" fmla="*/ 457772 h 480600"/>
                <a:gd name="connsiteX2" fmla="*/ 88671 w 115344"/>
                <a:gd name="connsiteY2" fmla="*/ 457772 h 480600"/>
                <a:gd name="connsiteX3" fmla="*/ 88671 w 115344"/>
                <a:gd name="connsiteY3" fmla="*/ 57912 h 480600"/>
                <a:gd name="connsiteX4" fmla="*/ 59835 w 115344"/>
                <a:gd name="connsiteY4" fmla="*/ 29076 h 480600"/>
                <a:gd name="connsiteX5" fmla="*/ 29076 w 115344"/>
                <a:gd name="connsiteY5" fmla="*/ 57912 h 48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344" h="480600">
                  <a:moveTo>
                    <a:pt x="29076" y="57912"/>
                  </a:moveTo>
                  <a:lnTo>
                    <a:pt x="29076" y="457772"/>
                  </a:lnTo>
                  <a:lnTo>
                    <a:pt x="88671" y="457772"/>
                  </a:lnTo>
                  <a:lnTo>
                    <a:pt x="88671" y="57912"/>
                  </a:lnTo>
                  <a:cubicBezTo>
                    <a:pt x="88671" y="42533"/>
                    <a:pt x="75214" y="29076"/>
                    <a:pt x="59835" y="29076"/>
                  </a:cubicBezTo>
                  <a:cubicBezTo>
                    <a:pt x="40611" y="29076"/>
                    <a:pt x="29076" y="42533"/>
                    <a:pt x="29076" y="57912"/>
                  </a:cubicBez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sp>
          <p:nvSpPr>
            <p:cNvPr id="87" name="Freeform: Shape 86">
              <a:extLst>
                <a:ext uri="{FF2B5EF4-FFF2-40B4-BE49-F238E27FC236}">
                  <a16:creationId xmlns:a16="http://schemas.microsoft.com/office/drawing/2014/main" id="{426A27A3-C966-475F-B6C8-DC63F9F38BD9}"/>
                </a:ext>
              </a:extLst>
            </p:cNvPr>
            <p:cNvSpPr/>
            <p:nvPr/>
          </p:nvSpPr>
          <p:spPr>
            <a:xfrm>
              <a:off x="9839425" y="5355038"/>
              <a:ext cx="249912" cy="807408"/>
            </a:xfrm>
            <a:custGeom>
              <a:avLst/>
              <a:gdLst>
                <a:gd name="connsiteX0" fmla="*/ 233159 w 249912"/>
                <a:gd name="connsiteY0" fmla="*/ 86748 h 807408"/>
                <a:gd name="connsiteX1" fmla="*/ 200478 w 249912"/>
                <a:gd name="connsiteY1" fmla="*/ 29076 h 807408"/>
                <a:gd name="connsiteX2" fmla="*/ 131272 w 249912"/>
                <a:gd name="connsiteY2" fmla="*/ 29076 h 807408"/>
                <a:gd name="connsiteX3" fmla="*/ 62065 w 249912"/>
                <a:gd name="connsiteY3" fmla="*/ 29076 h 807408"/>
                <a:gd name="connsiteX4" fmla="*/ 29385 w 249912"/>
                <a:gd name="connsiteY4" fmla="*/ 86748 h 807408"/>
                <a:gd name="connsiteX5" fmla="*/ 35152 w 249912"/>
                <a:gd name="connsiteY5" fmla="*/ 698072 h 807408"/>
                <a:gd name="connsiteX6" fmla="*/ 131272 w 249912"/>
                <a:gd name="connsiteY6" fmla="*/ 778812 h 807408"/>
                <a:gd name="connsiteX7" fmla="*/ 227392 w 249912"/>
                <a:gd name="connsiteY7" fmla="*/ 698072 h 807408"/>
                <a:gd name="connsiteX8" fmla="*/ 233159 w 249912"/>
                <a:gd name="connsiteY8" fmla="*/ 86748 h 80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912" h="807408">
                  <a:moveTo>
                    <a:pt x="233159" y="86748"/>
                  </a:moveTo>
                  <a:cubicBezTo>
                    <a:pt x="229314" y="52145"/>
                    <a:pt x="210090" y="29076"/>
                    <a:pt x="200478" y="29076"/>
                  </a:cubicBezTo>
                  <a:lnTo>
                    <a:pt x="131272" y="29076"/>
                  </a:lnTo>
                  <a:lnTo>
                    <a:pt x="62065" y="29076"/>
                  </a:lnTo>
                  <a:cubicBezTo>
                    <a:pt x="52453" y="29076"/>
                    <a:pt x="33229" y="52145"/>
                    <a:pt x="29385" y="86748"/>
                  </a:cubicBezTo>
                  <a:cubicBezTo>
                    <a:pt x="27462" y="113662"/>
                    <a:pt x="35152" y="673080"/>
                    <a:pt x="35152" y="698072"/>
                  </a:cubicBezTo>
                  <a:cubicBezTo>
                    <a:pt x="35152" y="749976"/>
                    <a:pt x="42841" y="778812"/>
                    <a:pt x="131272" y="778812"/>
                  </a:cubicBezTo>
                  <a:cubicBezTo>
                    <a:pt x="221624" y="778812"/>
                    <a:pt x="227392" y="749976"/>
                    <a:pt x="227392" y="698072"/>
                  </a:cubicBezTo>
                  <a:cubicBezTo>
                    <a:pt x="227392" y="673080"/>
                    <a:pt x="235081" y="111740"/>
                    <a:pt x="233159" y="86748"/>
                  </a:cubicBez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sp>
          <p:nvSpPr>
            <p:cNvPr id="88" name="Freeform: Shape 87">
              <a:extLst>
                <a:ext uri="{FF2B5EF4-FFF2-40B4-BE49-F238E27FC236}">
                  <a16:creationId xmlns:a16="http://schemas.microsoft.com/office/drawing/2014/main" id="{008FCF99-F314-4F14-886F-710AC75F3F86}"/>
                </a:ext>
              </a:extLst>
            </p:cNvPr>
            <p:cNvSpPr/>
            <p:nvPr/>
          </p:nvSpPr>
          <p:spPr>
            <a:xfrm>
              <a:off x="9882026" y="5308900"/>
              <a:ext cx="173016" cy="96120"/>
            </a:xfrm>
            <a:custGeom>
              <a:avLst/>
              <a:gdLst>
                <a:gd name="connsiteX0" fmla="*/ 148265 w 173016"/>
                <a:gd name="connsiteY0" fmla="*/ 44456 h 96120"/>
                <a:gd name="connsiteX1" fmla="*/ 132886 w 173016"/>
                <a:gd name="connsiteY1" fmla="*/ 29076 h 96120"/>
                <a:gd name="connsiteX2" fmla="*/ 88671 w 173016"/>
                <a:gd name="connsiteY2" fmla="*/ 29076 h 96120"/>
                <a:gd name="connsiteX3" fmla="*/ 44456 w 173016"/>
                <a:gd name="connsiteY3" fmla="*/ 29076 h 96120"/>
                <a:gd name="connsiteX4" fmla="*/ 29076 w 173016"/>
                <a:gd name="connsiteY4" fmla="*/ 44456 h 96120"/>
                <a:gd name="connsiteX5" fmla="*/ 29076 w 173016"/>
                <a:gd name="connsiteY5" fmla="*/ 67524 h 96120"/>
                <a:gd name="connsiteX6" fmla="*/ 88671 w 173016"/>
                <a:gd name="connsiteY6" fmla="*/ 67524 h 96120"/>
                <a:gd name="connsiteX7" fmla="*/ 148265 w 173016"/>
                <a:gd name="connsiteY7" fmla="*/ 67524 h 96120"/>
                <a:gd name="connsiteX8" fmla="*/ 148265 w 173016"/>
                <a:gd name="connsiteY8" fmla="*/ 44456 h 96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16" h="96120">
                  <a:moveTo>
                    <a:pt x="148265" y="44456"/>
                  </a:moveTo>
                  <a:cubicBezTo>
                    <a:pt x="148265" y="36766"/>
                    <a:pt x="142498" y="29076"/>
                    <a:pt x="132886" y="29076"/>
                  </a:cubicBezTo>
                  <a:lnTo>
                    <a:pt x="88671" y="29076"/>
                  </a:lnTo>
                  <a:lnTo>
                    <a:pt x="44456" y="29076"/>
                  </a:lnTo>
                  <a:cubicBezTo>
                    <a:pt x="36766" y="29076"/>
                    <a:pt x="29076" y="34844"/>
                    <a:pt x="29076" y="44456"/>
                  </a:cubicBezTo>
                  <a:lnTo>
                    <a:pt x="29076" y="67524"/>
                  </a:lnTo>
                  <a:lnTo>
                    <a:pt x="88671" y="67524"/>
                  </a:lnTo>
                  <a:lnTo>
                    <a:pt x="148265" y="67524"/>
                  </a:lnTo>
                  <a:lnTo>
                    <a:pt x="148265" y="44456"/>
                  </a:ln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sp>
          <p:nvSpPr>
            <p:cNvPr id="89" name="Freeform: Shape 88">
              <a:extLst>
                <a:ext uri="{FF2B5EF4-FFF2-40B4-BE49-F238E27FC236}">
                  <a16:creationId xmlns:a16="http://schemas.microsoft.com/office/drawing/2014/main" id="{E1F595BB-4217-4A95-9BC4-14F7C94BD83D}"/>
                </a:ext>
              </a:extLst>
            </p:cNvPr>
            <p:cNvSpPr/>
            <p:nvPr/>
          </p:nvSpPr>
          <p:spPr>
            <a:xfrm>
              <a:off x="9882026" y="5328124"/>
              <a:ext cx="173016" cy="96120"/>
            </a:xfrm>
            <a:custGeom>
              <a:avLst/>
              <a:gdLst>
                <a:gd name="connsiteX0" fmla="*/ 148265 w 173016"/>
                <a:gd name="connsiteY0" fmla="*/ 44456 h 96120"/>
                <a:gd name="connsiteX1" fmla="*/ 132886 w 173016"/>
                <a:gd name="connsiteY1" fmla="*/ 29076 h 96120"/>
                <a:gd name="connsiteX2" fmla="*/ 88671 w 173016"/>
                <a:gd name="connsiteY2" fmla="*/ 29076 h 96120"/>
                <a:gd name="connsiteX3" fmla="*/ 44456 w 173016"/>
                <a:gd name="connsiteY3" fmla="*/ 29076 h 96120"/>
                <a:gd name="connsiteX4" fmla="*/ 29076 w 173016"/>
                <a:gd name="connsiteY4" fmla="*/ 44456 h 96120"/>
                <a:gd name="connsiteX5" fmla="*/ 29076 w 173016"/>
                <a:gd name="connsiteY5" fmla="*/ 67524 h 96120"/>
                <a:gd name="connsiteX6" fmla="*/ 88671 w 173016"/>
                <a:gd name="connsiteY6" fmla="*/ 67524 h 96120"/>
                <a:gd name="connsiteX7" fmla="*/ 148265 w 173016"/>
                <a:gd name="connsiteY7" fmla="*/ 67524 h 96120"/>
                <a:gd name="connsiteX8" fmla="*/ 148265 w 173016"/>
                <a:gd name="connsiteY8" fmla="*/ 44456 h 96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16" h="96120">
                  <a:moveTo>
                    <a:pt x="148265" y="44456"/>
                  </a:moveTo>
                  <a:cubicBezTo>
                    <a:pt x="148265" y="36766"/>
                    <a:pt x="142498" y="29076"/>
                    <a:pt x="132886" y="29076"/>
                  </a:cubicBezTo>
                  <a:lnTo>
                    <a:pt x="88671" y="29076"/>
                  </a:lnTo>
                  <a:lnTo>
                    <a:pt x="44456" y="29076"/>
                  </a:lnTo>
                  <a:cubicBezTo>
                    <a:pt x="36766" y="29076"/>
                    <a:pt x="29076" y="34844"/>
                    <a:pt x="29076" y="44456"/>
                  </a:cubicBezTo>
                  <a:lnTo>
                    <a:pt x="29076" y="67524"/>
                  </a:lnTo>
                  <a:lnTo>
                    <a:pt x="88671" y="67524"/>
                  </a:lnTo>
                  <a:lnTo>
                    <a:pt x="148265" y="67524"/>
                  </a:lnTo>
                  <a:lnTo>
                    <a:pt x="148265" y="44456"/>
                  </a:ln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sp>
          <p:nvSpPr>
            <p:cNvPr id="90" name="Freeform: Shape 89">
              <a:extLst>
                <a:ext uri="{FF2B5EF4-FFF2-40B4-BE49-F238E27FC236}">
                  <a16:creationId xmlns:a16="http://schemas.microsoft.com/office/drawing/2014/main" id="{14AF3F12-4494-4406-830C-B203B5B8A222}"/>
                </a:ext>
              </a:extLst>
            </p:cNvPr>
            <p:cNvSpPr/>
            <p:nvPr/>
          </p:nvSpPr>
          <p:spPr>
            <a:xfrm>
              <a:off x="9882026" y="5308900"/>
              <a:ext cx="173016" cy="96120"/>
            </a:xfrm>
            <a:custGeom>
              <a:avLst/>
              <a:gdLst>
                <a:gd name="connsiteX0" fmla="*/ 148265 w 173016"/>
                <a:gd name="connsiteY0" fmla="*/ 44456 h 96120"/>
                <a:gd name="connsiteX1" fmla="*/ 132886 w 173016"/>
                <a:gd name="connsiteY1" fmla="*/ 29076 h 96120"/>
                <a:gd name="connsiteX2" fmla="*/ 88671 w 173016"/>
                <a:gd name="connsiteY2" fmla="*/ 29076 h 96120"/>
                <a:gd name="connsiteX3" fmla="*/ 44456 w 173016"/>
                <a:gd name="connsiteY3" fmla="*/ 29076 h 96120"/>
                <a:gd name="connsiteX4" fmla="*/ 29076 w 173016"/>
                <a:gd name="connsiteY4" fmla="*/ 44456 h 96120"/>
                <a:gd name="connsiteX5" fmla="*/ 29076 w 173016"/>
                <a:gd name="connsiteY5" fmla="*/ 67524 h 96120"/>
                <a:gd name="connsiteX6" fmla="*/ 88671 w 173016"/>
                <a:gd name="connsiteY6" fmla="*/ 67524 h 96120"/>
                <a:gd name="connsiteX7" fmla="*/ 148265 w 173016"/>
                <a:gd name="connsiteY7" fmla="*/ 67524 h 96120"/>
                <a:gd name="connsiteX8" fmla="*/ 148265 w 173016"/>
                <a:gd name="connsiteY8" fmla="*/ 44456 h 96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16" h="96120">
                  <a:moveTo>
                    <a:pt x="148265" y="44456"/>
                  </a:moveTo>
                  <a:cubicBezTo>
                    <a:pt x="148265" y="36766"/>
                    <a:pt x="142498" y="29076"/>
                    <a:pt x="132886" y="29076"/>
                  </a:cubicBezTo>
                  <a:lnTo>
                    <a:pt x="88671" y="29076"/>
                  </a:lnTo>
                  <a:lnTo>
                    <a:pt x="44456" y="29076"/>
                  </a:lnTo>
                  <a:cubicBezTo>
                    <a:pt x="36766" y="29076"/>
                    <a:pt x="29076" y="34844"/>
                    <a:pt x="29076" y="44456"/>
                  </a:cubicBezTo>
                  <a:lnTo>
                    <a:pt x="29076" y="67524"/>
                  </a:lnTo>
                  <a:lnTo>
                    <a:pt x="88671" y="67524"/>
                  </a:lnTo>
                  <a:lnTo>
                    <a:pt x="148265" y="67524"/>
                  </a:lnTo>
                  <a:lnTo>
                    <a:pt x="148265" y="44456"/>
                  </a:ln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grpSp>
      <p:grpSp>
        <p:nvGrpSpPr>
          <p:cNvPr id="91" name="Group 90">
            <a:extLst>
              <a:ext uri="{FF2B5EF4-FFF2-40B4-BE49-F238E27FC236}">
                <a16:creationId xmlns:a16="http://schemas.microsoft.com/office/drawing/2014/main" id="{44EE693B-A3E8-4DBF-82B3-4BFA214AA70D}"/>
              </a:ext>
            </a:extLst>
          </p:cNvPr>
          <p:cNvGrpSpPr/>
          <p:nvPr/>
        </p:nvGrpSpPr>
        <p:grpSpPr>
          <a:xfrm rot="2078969">
            <a:off x="5711394" y="5259746"/>
            <a:ext cx="264664" cy="433860"/>
            <a:chOff x="8457528" y="4216977"/>
            <a:chExt cx="1076544" cy="1764763"/>
          </a:xfrm>
          <a:solidFill>
            <a:srgbClr val="0070C0"/>
          </a:solidFill>
        </p:grpSpPr>
        <p:sp>
          <p:nvSpPr>
            <p:cNvPr id="92" name="Freeform: Shape 91">
              <a:extLst>
                <a:ext uri="{FF2B5EF4-FFF2-40B4-BE49-F238E27FC236}">
                  <a16:creationId xmlns:a16="http://schemas.microsoft.com/office/drawing/2014/main" id="{B3098995-A1DF-419F-8CFE-63E503D38A53}"/>
                </a:ext>
              </a:extLst>
            </p:cNvPr>
            <p:cNvSpPr/>
            <p:nvPr/>
          </p:nvSpPr>
          <p:spPr>
            <a:xfrm>
              <a:off x="8457528" y="5212780"/>
              <a:ext cx="1076544" cy="768960"/>
            </a:xfrm>
            <a:custGeom>
              <a:avLst/>
              <a:gdLst>
                <a:gd name="connsiteX0" fmla="*/ 905690 w 1076544"/>
                <a:gd name="connsiteY0" fmla="*/ 29076 h 768960"/>
                <a:gd name="connsiteX1" fmla="*/ 538512 w 1076544"/>
                <a:gd name="connsiteY1" fmla="*/ 29076 h 768960"/>
                <a:gd name="connsiteX2" fmla="*/ 171334 w 1076544"/>
                <a:gd name="connsiteY2" fmla="*/ 29076 h 768960"/>
                <a:gd name="connsiteX3" fmla="*/ 29076 w 1076544"/>
                <a:gd name="connsiteY3" fmla="*/ 755744 h 768960"/>
                <a:gd name="connsiteX4" fmla="*/ 538512 w 1076544"/>
                <a:gd name="connsiteY4" fmla="*/ 755744 h 768960"/>
                <a:gd name="connsiteX5" fmla="*/ 1047949 w 1076544"/>
                <a:gd name="connsiteY5" fmla="*/ 755744 h 768960"/>
                <a:gd name="connsiteX6" fmla="*/ 905690 w 1076544"/>
                <a:gd name="connsiteY6" fmla="*/ 29076 h 768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6544" h="768960">
                  <a:moveTo>
                    <a:pt x="905690" y="29076"/>
                  </a:moveTo>
                  <a:lnTo>
                    <a:pt x="538512" y="29076"/>
                  </a:lnTo>
                  <a:lnTo>
                    <a:pt x="171334" y="29076"/>
                  </a:lnTo>
                  <a:cubicBezTo>
                    <a:pt x="109817" y="159800"/>
                    <a:pt x="29076" y="423168"/>
                    <a:pt x="29076" y="755744"/>
                  </a:cubicBezTo>
                  <a:lnTo>
                    <a:pt x="538512" y="755744"/>
                  </a:lnTo>
                  <a:lnTo>
                    <a:pt x="1047949" y="755744"/>
                  </a:lnTo>
                  <a:cubicBezTo>
                    <a:pt x="1049871" y="423168"/>
                    <a:pt x="967208" y="159800"/>
                    <a:pt x="905690" y="29076"/>
                  </a:cubicBez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sp>
          <p:nvSpPr>
            <p:cNvPr id="93" name="Freeform: Shape 92">
              <a:extLst>
                <a:ext uri="{FF2B5EF4-FFF2-40B4-BE49-F238E27FC236}">
                  <a16:creationId xmlns:a16="http://schemas.microsoft.com/office/drawing/2014/main" id="{DC4465D0-5B3A-4FE5-B990-77D3BFC8F2FE}"/>
                </a:ext>
              </a:extLst>
            </p:cNvPr>
            <p:cNvSpPr/>
            <p:nvPr/>
          </p:nvSpPr>
          <p:spPr>
            <a:xfrm>
              <a:off x="8601708" y="4216977"/>
              <a:ext cx="788184" cy="1038096"/>
            </a:xfrm>
            <a:custGeom>
              <a:avLst/>
              <a:gdLst>
                <a:gd name="connsiteX0" fmla="*/ 759589 w 788184"/>
                <a:gd name="connsiteY0" fmla="*/ 1024880 h 1038096"/>
                <a:gd name="connsiteX1" fmla="*/ 394332 w 788184"/>
                <a:gd name="connsiteY1" fmla="*/ 1024880 h 1038096"/>
                <a:gd name="connsiteX2" fmla="*/ 29076 w 788184"/>
                <a:gd name="connsiteY2" fmla="*/ 1024880 h 1038096"/>
                <a:gd name="connsiteX3" fmla="*/ 61757 w 788184"/>
                <a:gd name="connsiteY3" fmla="*/ 899923 h 1038096"/>
                <a:gd name="connsiteX4" fmla="*/ 277066 w 788184"/>
                <a:gd name="connsiteY4" fmla="*/ 849941 h 1038096"/>
                <a:gd name="connsiteX5" fmla="*/ 236695 w 788184"/>
                <a:gd name="connsiteY5" fmla="*/ 436625 h 1038096"/>
                <a:gd name="connsiteX6" fmla="*/ 394332 w 788184"/>
                <a:gd name="connsiteY6" fmla="*/ 29076 h 1038096"/>
                <a:gd name="connsiteX7" fmla="*/ 551969 w 788184"/>
                <a:gd name="connsiteY7" fmla="*/ 436625 h 1038096"/>
                <a:gd name="connsiteX8" fmla="*/ 511598 w 788184"/>
                <a:gd name="connsiteY8" fmla="*/ 849941 h 1038096"/>
                <a:gd name="connsiteX9" fmla="*/ 726907 w 788184"/>
                <a:gd name="connsiteY9" fmla="*/ 899923 h 1038096"/>
                <a:gd name="connsiteX10" fmla="*/ 759589 w 788184"/>
                <a:gd name="connsiteY10" fmla="*/ 1024880 h 1038096"/>
                <a:gd name="connsiteX11" fmla="*/ 394332 w 788184"/>
                <a:gd name="connsiteY11" fmla="*/ 190558 h 1038096"/>
                <a:gd name="connsiteX12" fmla="*/ 332815 w 788184"/>
                <a:gd name="connsiteY12" fmla="*/ 303979 h 1038096"/>
                <a:gd name="connsiteX13" fmla="*/ 400099 w 788184"/>
                <a:gd name="connsiteY13" fmla="*/ 402022 h 1038096"/>
                <a:gd name="connsiteX14" fmla="*/ 457771 w 788184"/>
                <a:gd name="connsiteY14" fmla="*/ 303979 h 1038096"/>
                <a:gd name="connsiteX15" fmla="*/ 394332 w 788184"/>
                <a:gd name="connsiteY15" fmla="*/ 190558 h 1038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88184" h="1038096">
                  <a:moveTo>
                    <a:pt x="759589" y="1024880"/>
                  </a:moveTo>
                  <a:lnTo>
                    <a:pt x="394332" y="1024880"/>
                  </a:lnTo>
                  <a:lnTo>
                    <a:pt x="29076" y="1024880"/>
                  </a:lnTo>
                  <a:cubicBezTo>
                    <a:pt x="29076" y="1024880"/>
                    <a:pt x="29076" y="936449"/>
                    <a:pt x="61757" y="899923"/>
                  </a:cubicBezTo>
                  <a:cubicBezTo>
                    <a:pt x="107894" y="849941"/>
                    <a:pt x="244385" y="884545"/>
                    <a:pt x="277066" y="849941"/>
                  </a:cubicBezTo>
                  <a:cubicBezTo>
                    <a:pt x="309746" y="815338"/>
                    <a:pt x="236695" y="607719"/>
                    <a:pt x="236695" y="436625"/>
                  </a:cubicBezTo>
                  <a:cubicBezTo>
                    <a:pt x="236695" y="265531"/>
                    <a:pt x="240540" y="29076"/>
                    <a:pt x="394332" y="29076"/>
                  </a:cubicBezTo>
                  <a:cubicBezTo>
                    <a:pt x="548124" y="29076"/>
                    <a:pt x="551969" y="265531"/>
                    <a:pt x="551969" y="436625"/>
                  </a:cubicBezTo>
                  <a:cubicBezTo>
                    <a:pt x="551969" y="607719"/>
                    <a:pt x="478918" y="815338"/>
                    <a:pt x="511598" y="849941"/>
                  </a:cubicBezTo>
                  <a:cubicBezTo>
                    <a:pt x="544279" y="884545"/>
                    <a:pt x="680770" y="849941"/>
                    <a:pt x="726907" y="899923"/>
                  </a:cubicBezTo>
                  <a:cubicBezTo>
                    <a:pt x="761510" y="936449"/>
                    <a:pt x="759589" y="1024880"/>
                    <a:pt x="759589" y="1024880"/>
                  </a:cubicBezTo>
                  <a:close/>
                  <a:moveTo>
                    <a:pt x="394332" y="190558"/>
                  </a:moveTo>
                  <a:cubicBezTo>
                    <a:pt x="359729" y="190558"/>
                    <a:pt x="332815" y="221316"/>
                    <a:pt x="332815" y="303979"/>
                  </a:cubicBezTo>
                  <a:cubicBezTo>
                    <a:pt x="332815" y="386643"/>
                    <a:pt x="365496" y="402022"/>
                    <a:pt x="400099" y="402022"/>
                  </a:cubicBezTo>
                  <a:cubicBezTo>
                    <a:pt x="434702" y="402022"/>
                    <a:pt x="457771" y="388565"/>
                    <a:pt x="457771" y="303979"/>
                  </a:cubicBezTo>
                  <a:cubicBezTo>
                    <a:pt x="457771" y="221316"/>
                    <a:pt x="428935" y="190558"/>
                    <a:pt x="394332" y="190558"/>
                  </a:cubicBez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grpSp>
      <p:grpSp>
        <p:nvGrpSpPr>
          <p:cNvPr id="97" name="Group 96">
            <a:extLst>
              <a:ext uri="{FF2B5EF4-FFF2-40B4-BE49-F238E27FC236}">
                <a16:creationId xmlns:a16="http://schemas.microsoft.com/office/drawing/2014/main" id="{F9252A43-F82E-41DC-9EFF-188B30400045}"/>
              </a:ext>
            </a:extLst>
          </p:cNvPr>
          <p:cNvGrpSpPr/>
          <p:nvPr/>
        </p:nvGrpSpPr>
        <p:grpSpPr>
          <a:xfrm rot="18900000">
            <a:off x="3573399" y="4293260"/>
            <a:ext cx="519819" cy="157676"/>
            <a:chOff x="115511" y="1655618"/>
            <a:chExt cx="2541413" cy="770883"/>
          </a:xfrm>
          <a:solidFill>
            <a:srgbClr val="0070C0"/>
          </a:solidFill>
        </p:grpSpPr>
        <p:sp>
          <p:nvSpPr>
            <p:cNvPr id="98" name="Freeform: Shape 97">
              <a:extLst>
                <a:ext uri="{FF2B5EF4-FFF2-40B4-BE49-F238E27FC236}">
                  <a16:creationId xmlns:a16="http://schemas.microsoft.com/office/drawing/2014/main" id="{F05AACF5-969F-4A25-9E08-FE179C1CCC76}"/>
                </a:ext>
              </a:extLst>
            </p:cNvPr>
            <p:cNvSpPr/>
            <p:nvPr/>
          </p:nvSpPr>
          <p:spPr>
            <a:xfrm>
              <a:off x="115511" y="1655618"/>
              <a:ext cx="1749384" cy="730512"/>
            </a:xfrm>
            <a:custGeom>
              <a:avLst/>
              <a:gdLst>
                <a:gd name="connsiteX0" fmla="*/ 1575407 w 1749384"/>
                <a:gd name="connsiteY0" fmla="*/ 685336 h 730512"/>
                <a:gd name="connsiteX1" fmla="*/ 1536959 w 1749384"/>
                <a:gd name="connsiteY1" fmla="*/ 641121 h 730512"/>
                <a:gd name="connsiteX2" fmla="*/ 1435072 w 1749384"/>
                <a:gd name="connsiteY2" fmla="*/ 637276 h 730512"/>
                <a:gd name="connsiteX3" fmla="*/ 1427382 w 1749384"/>
                <a:gd name="connsiteY3" fmla="*/ 639198 h 730512"/>
                <a:gd name="connsiteX4" fmla="*/ 1369710 w 1749384"/>
                <a:gd name="connsiteY4" fmla="*/ 689181 h 730512"/>
                <a:gd name="connsiteX5" fmla="*/ 1363943 w 1749384"/>
                <a:gd name="connsiteY5" fmla="*/ 691103 h 730512"/>
                <a:gd name="connsiteX6" fmla="*/ 1358176 w 1749384"/>
                <a:gd name="connsiteY6" fmla="*/ 687258 h 730512"/>
                <a:gd name="connsiteX7" fmla="*/ 1313961 w 1749384"/>
                <a:gd name="connsiteY7" fmla="*/ 627664 h 730512"/>
                <a:gd name="connsiteX8" fmla="*/ 1304349 w 1749384"/>
                <a:gd name="connsiteY8" fmla="*/ 625741 h 730512"/>
                <a:gd name="connsiteX9" fmla="*/ 1238987 w 1749384"/>
                <a:gd name="connsiteY9" fmla="*/ 662267 h 730512"/>
                <a:gd name="connsiteX10" fmla="*/ 1233220 w 1749384"/>
                <a:gd name="connsiteY10" fmla="*/ 662267 h 730512"/>
                <a:gd name="connsiteX11" fmla="*/ 1229375 w 1749384"/>
                <a:gd name="connsiteY11" fmla="*/ 658422 h 730512"/>
                <a:gd name="connsiteX12" fmla="*/ 1135178 w 1749384"/>
                <a:gd name="connsiteY12" fmla="*/ 575759 h 730512"/>
                <a:gd name="connsiteX13" fmla="*/ 1129410 w 1749384"/>
                <a:gd name="connsiteY13" fmla="*/ 571914 h 730512"/>
                <a:gd name="connsiteX14" fmla="*/ 1121721 w 1749384"/>
                <a:gd name="connsiteY14" fmla="*/ 575759 h 730512"/>
                <a:gd name="connsiteX15" fmla="*/ 1033290 w 1749384"/>
                <a:gd name="connsiteY15" fmla="*/ 616129 h 730512"/>
                <a:gd name="connsiteX16" fmla="*/ 1027523 w 1749384"/>
                <a:gd name="connsiteY16" fmla="*/ 619974 h 730512"/>
                <a:gd name="connsiteX17" fmla="*/ 1021756 w 1749384"/>
                <a:gd name="connsiteY17" fmla="*/ 616129 h 730512"/>
                <a:gd name="connsiteX18" fmla="*/ 987153 w 1749384"/>
                <a:gd name="connsiteY18" fmla="*/ 560380 h 730512"/>
                <a:gd name="connsiteX19" fmla="*/ 981385 w 1749384"/>
                <a:gd name="connsiteY19" fmla="*/ 556535 h 730512"/>
                <a:gd name="connsiteX20" fmla="*/ 917946 w 1749384"/>
                <a:gd name="connsiteY20" fmla="*/ 558457 h 730512"/>
                <a:gd name="connsiteX21" fmla="*/ 864119 w 1749384"/>
                <a:gd name="connsiteY21" fmla="*/ 593061 h 730512"/>
                <a:gd name="connsiteX22" fmla="*/ 858352 w 1749384"/>
                <a:gd name="connsiteY22" fmla="*/ 594983 h 730512"/>
                <a:gd name="connsiteX23" fmla="*/ 852585 w 1749384"/>
                <a:gd name="connsiteY23" fmla="*/ 591138 h 730512"/>
                <a:gd name="connsiteX24" fmla="*/ 812214 w 1749384"/>
                <a:gd name="connsiteY24" fmla="*/ 521932 h 730512"/>
                <a:gd name="connsiteX25" fmla="*/ 806447 w 1749384"/>
                <a:gd name="connsiteY25" fmla="*/ 518087 h 730512"/>
                <a:gd name="connsiteX26" fmla="*/ 798757 w 1749384"/>
                <a:gd name="connsiteY26" fmla="*/ 520009 h 730512"/>
                <a:gd name="connsiteX27" fmla="*/ 712249 w 1749384"/>
                <a:gd name="connsiteY27" fmla="*/ 564225 h 730512"/>
                <a:gd name="connsiteX28" fmla="*/ 633431 w 1749384"/>
                <a:gd name="connsiteY28" fmla="*/ 468105 h 730512"/>
                <a:gd name="connsiteX29" fmla="*/ 625741 w 1749384"/>
                <a:gd name="connsiteY29" fmla="*/ 466182 h 730512"/>
                <a:gd name="connsiteX30" fmla="*/ 514242 w 1749384"/>
                <a:gd name="connsiteY30" fmla="*/ 510397 h 730512"/>
                <a:gd name="connsiteX31" fmla="*/ 506553 w 1749384"/>
                <a:gd name="connsiteY31" fmla="*/ 508475 h 730512"/>
                <a:gd name="connsiteX32" fmla="*/ 445036 w 1749384"/>
                <a:gd name="connsiteY32" fmla="*/ 420045 h 730512"/>
                <a:gd name="connsiteX33" fmla="*/ 439269 w 1749384"/>
                <a:gd name="connsiteY33" fmla="*/ 418122 h 730512"/>
                <a:gd name="connsiteX34" fmla="*/ 343149 w 1749384"/>
                <a:gd name="connsiteY34" fmla="*/ 473872 h 730512"/>
                <a:gd name="connsiteX35" fmla="*/ 337381 w 1749384"/>
                <a:gd name="connsiteY35" fmla="*/ 471949 h 730512"/>
                <a:gd name="connsiteX36" fmla="*/ 250873 w 1749384"/>
                <a:gd name="connsiteY36" fmla="*/ 379674 h 730512"/>
                <a:gd name="connsiteX37" fmla="*/ 241261 w 1749384"/>
                <a:gd name="connsiteY37" fmla="*/ 379674 h 730512"/>
                <a:gd name="connsiteX38" fmla="*/ 152831 w 1749384"/>
                <a:gd name="connsiteY38" fmla="*/ 429657 h 730512"/>
                <a:gd name="connsiteX39" fmla="*/ 148986 w 1749384"/>
                <a:gd name="connsiteY39" fmla="*/ 429657 h 730512"/>
                <a:gd name="connsiteX40" fmla="*/ 68245 w 1749384"/>
                <a:gd name="connsiteY40" fmla="*/ 404665 h 730512"/>
                <a:gd name="connsiteX41" fmla="*/ 14418 w 1749384"/>
                <a:gd name="connsiteY41" fmla="*/ 333536 h 730512"/>
                <a:gd name="connsiteX42" fmla="*/ 16340 w 1749384"/>
                <a:gd name="connsiteY42" fmla="*/ 85547 h 730512"/>
                <a:gd name="connsiteX43" fmla="*/ 87469 w 1749384"/>
                <a:gd name="connsiteY43" fmla="*/ 14418 h 730512"/>
                <a:gd name="connsiteX44" fmla="*/ 1665760 w 1749384"/>
                <a:gd name="connsiteY44" fmla="*/ 22108 h 730512"/>
                <a:gd name="connsiteX45" fmla="*/ 1715743 w 1749384"/>
                <a:gd name="connsiteY45" fmla="*/ 43254 h 730512"/>
                <a:gd name="connsiteX46" fmla="*/ 1736889 w 1749384"/>
                <a:gd name="connsiteY46" fmla="*/ 93236 h 730512"/>
                <a:gd name="connsiteX47" fmla="*/ 1733044 w 1749384"/>
                <a:gd name="connsiteY47" fmla="*/ 654577 h 730512"/>
                <a:gd name="connsiteX48" fmla="*/ 1706131 w 1749384"/>
                <a:gd name="connsiteY48" fmla="*/ 710327 h 730512"/>
                <a:gd name="connsiteX49" fmla="*/ 1625390 w 1749384"/>
                <a:gd name="connsiteY49" fmla="*/ 716094 h 73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749384" h="730512">
                  <a:moveTo>
                    <a:pt x="1575407" y="685336"/>
                  </a:moveTo>
                  <a:lnTo>
                    <a:pt x="1536959" y="641121"/>
                  </a:lnTo>
                  <a:cubicBezTo>
                    <a:pt x="1535037" y="639198"/>
                    <a:pt x="1436994" y="637276"/>
                    <a:pt x="1435072" y="637276"/>
                  </a:cubicBezTo>
                  <a:cubicBezTo>
                    <a:pt x="1433150" y="637276"/>
                    <a:pt x="1429305" y="637276"/>
                    <a:pt x="1427382" y="639198"/>
                  </a:cubicBezTo>
                  <a:lnTo>
                    <a:pt x="1369710" y="689181"/>
                  </a:lnTo>
                  <a:cubicBezTo>
                    <a:pt x="1367788" y="691103"/>
                    <a:pt x="1365866" y="691103"/>
                    <a:pt x="1363943" y="691103"/>
                  </a:cubicBezTo>
                  <a:cubicBezTo>
                    <a:pt x="1362021" y="691103"/>
                    <a:pt x="1360098" y="689181"/>
                    <a:pt x="1358176" y="687258"/>
                  </a:cubicBezTo>
                  <a:lnTo>
                    <a:pt x="1313961" y="627664"/>
                  </a:lnTo>
                  <a:cubicBezTo>
                    <a:pt x="1312038" y="623819"/>
                    <a:pt x="1308194" y="623819"/>
                    <a:pt x="1304349" y="625741"/>
                  </a:cubicBezTo>
                  <a:lnTo>
                    <a:pt x="1238987" y="662267"/>
                  </a:lnTo>
                  <a:cubicBezTo>
                    <a:pt x="1237065" y="664189"/>
                    <a:pt x="1235142" y="664189"/>
                    <a:pt x="1233220" y="662267"/>
                  </a:cubicBezTo>
                  <a:cubicBezTo>
                    <a:pt x="1231298" y="662267"/>
                    <a:pt x="1229375" y="660345"/>
                    <a:pt x="1229375" y="658422"/>
                  </a:cubicBezTo>
                  <a:lnTo>
                    <a:pt x="1135178" y="575759"/>
                  </a:lnTo>
                  <a:cubicBezTo>
                    <a:pt x="1117876" y="556535"/>
                    <a:pt x="1142867" y="594983"/>
                    <a:pt x="1129410" y="571914"/>
                  </a:cubicBezTo>
                  <a:cubicBezTo>
                    <a:pt x="1127488" y="569992"/>
                    <a:pt x="1123643" y="573837"/>
                    <a:pt x="1121721" y="575759"/>
                  </a:cubicBezTo>
                  <a:lnTo>
                    <a:pt x="1033290" y="616129"/>
                  </a:lnTo>
                  <a:cubicBezTo>
                    <a:pt x="1031368" y="618052"/>
                    <a:pt x="1029445" y="619974"/>
                    <a:pt x="1027523" y="619974"/>
                  </a:cubicBezTo>
                  <a:cubicBezTo>
                    <a:pt x="1025601" y="619974"/>
                    <a:pt x="1021756" y="618052"/>
                    <a:pt x="1021756" y="616129"/>
                  </a:cubicBezTo>
                  <a:lnTo>
                    <a:pt x="987153" y="560380"/>
                  </a:lnTo>
                  <a:cubicBezTo>
                    <a:pt x="985230" y="558457"/>
                    <a:pt x="983308" y="556535"/>
                    <a:pt x="981385" y="556535"/>
                  </a:cubicBezTo>
                  <a:cubicBezTo>
                    <a:pt x="979463" y="556535"/>
                    <a:pt x="919869" y="556535"/>
                    <a:pt x="917946" y="558457"/>
                  </a:cubicBezTo>
                  <a:lnTo>
                    <a:pt x="864119" y="593061"/>
                  </a:lnTo>
                  <a:cubicBezTo>
                    <a:pt x="862197" y="594983"/>
                    <a:pt x="860274" y="594983"/>
                    <a:pt x="858352" y="594983"/>
                  </a:cubicBezTo>
                  <a:cubicBezTo>
                    <a:pt x="856429" y="594983"/>
                    <a:pt x="854507" y="593061"/>
                    <a:pt x="852585" y="591138"/>
                  </a:cubicBezTo>
                  <a:lnTo>
                    <a:pt x="812214" y="521932"/>
                  </a:lnTo>
                  <a:cubicBezTo>
                    <a:pt x="810292" y="520009"/>
                    <a:pt x="808369" y="518087"/>
                    <a:pt x="806447" y="518087"/>
                  </a:cubicBezTo>
                  <a:cubicBezTo>
                    <a:pt x="804525" y="518087"/>
                    <a:pt x="800680" y="518087"/>
                    <a:pt x="798757" y="520009"/>
                  </a:cubicBezTo>
                  <a:lnTo>
                    <a:pt x="712249" y="564225"/>
                  </a:lnTo>
                  <a:lnTo>
                    <a:pt x="633431" y="468105"/>
                  </a:lnTo>
                  <a:cubicBezTo>
                    <a:pt x="631509" y="466182"/>
                    <a:pt x="629586" y="466182"/>
                    <a:pt x="625741" y="466182"/>
                  </a:cubicBezTo>
                  <a:lnTo>
                    <a:pt x="514242" y="510397"/>
                  </a:lnTo>
                  <a:cubicBezTo>
                    <a:pt x="512320" y="510397"/>
                    <a:pt x="508475" y="510397"/>
                    <a:pt x="506553" y="508475"/>
                  </a:cubicBezTo>
                  <a:lnTo>
                    <a:pt x="445036" y="420045"/>
                  </a:lnTo>
                  <a:cubicBezTo>
                    <a:pt x="443113" y="418122"/>
                    <a:pt x="441191" y="418122"/>
                    <a:pt x="439269" y="418122"/>
                  </a:cubicBezTo>
                  <a:lnTo>
                    <a:pt x="343149" y="473872"/>
                  </a:lnTo>
                  <a:cubicBezTo>
                    <a:pt x="341226" y="473872"/>
                    <a:pt x="337381" y="473872"/>
                    <a:pt x="337381" y="471949"/>
                  </a:cubicBezTo>
                  <a:lnTo>
                    <a:pt x="250873" y="379674"/>
                  </a:lnTo>
                  <a:cubicBezTo>
                    <a:pt x="247028" y="377752"/>
                    <a:pt x="245106" y="377752"/>
                    <a:pt x="241261" y="379674"/>
                  </a:cubicBezTo>
                  <a:lnTo>
                    <a:pt x="152831" y="429657"/>
                  </a:lnTo>
                  <a:cubicBezTo>
                    <a:pt x="150908" y="429657"/>
                    <a:pt x="148986" y="429657"/>
                    <a:pt x="148986" y="429657"/>
                  </a:cubicBezTo>
                  <a:lnTo>
                    <a:pt x="68245" y="404665"/>
                  </a:lnTo>
                  <a:cubicBezTo>
                    <a:pt x="37487" y="396976"/>
                    <a:pt x="14418" y="368140"/>
                    <a:pt x="14418" y="333536"/>
                  </a:cubicBezTo>
                  <a:lnTo>
                    <a:pt x="16340" y="85547"/>
                  </a:lnTo>
                  <a:cubicBezTo>
                    <a:pt x="16340" y="47099"/>
                    <a:pt x="49021" y="14418"/>
                    <a:pt x="87469" y="14418"/>
                  </a:cubicBezTo>
                  <a:lnTo>
                    <a:pt x="1665760" y="22108"/>
                  </a:lnTo>
                  <a:cubicBezTo>
                    <a:pt x="1684984" y="22108"/>
                    <a:pt x="1702286" y="29797"/>
                    <a:pt x="1715743" y="43254"/>
                  </a:cubicBezTo>
                  <a:cubicBezTo>
                    <a:pt x="1729199" y="56711"/>
                    <a:pt x="1736889" y="74012"/>
                    <a:pt x="1736889" y="93236"/>
                  </a:cubicBezTo>
                  <a:lnTo>
                    <a:pt x="1733044" y="654577"/>
                  </a:lnTo>
                  <a:cubicBezTo>
                    <a:pt x="1733044" y="675724"/>
                    <a:pt x="1723432" y="696870"/>
                    <a:pt x="1706131" y="710327"/>
                  </a:cubicBezTo>
                  <a:cubicBezTo>
                    <a:pt x="1688829" y="723784"/>
                    <a:pt x="1646536" y="721861"/>
                    <a:pt x="1625390" y="716094"/>
                  </a:cubicBezTo>
                </a:path>
              </a:pathLst>
            </a:custGeom>
            <a:grpFill/>
            <a:ln w="19050" cap="flat">
              <a:noFill/>
              <a:prstDash val="solid"/>
              <a:miter/>
            </a:ln>
          </p:spPr>
          <p:txBody>
            <a:bodyPr rtlCol="0" anchor="ctr"/>
            <a:lstStyle/>
            <a:p>
              <a:pPr algn="r" rtl="1"/>
              <a:endParaRPr lang="en-US" dirty="0">
                <a:cs typeface="B Nazanin" panose="00000400000000000000" pitchFamily="2" charset="-78"/>
              </a:endParaRPr>
            </a:p>
          </p:txBody>
        </p:sp>
        <p:sp>
          <p:nvSpPr>
            <p:cNvPr id="99" name="Freeform: Shape 98">
              <a:extLst>
                <a:ext uri="{FF2B5EF4-FFF2-40B4-BE49-F238E27FC236}">
                  <a16:creationId xmlns:a16="http://schemas.microsoft.com/office/drawing/2014/main" id="{152E6C8A-88C1-4DC3-B50E-B9BDF2CD7F21}"/>
                </a:ext>
              </a:extLst>
            </p:cNvPr>
            <p:cNvSpPr/>
            <p:nvPr/>
          </p:nvSpPr>
          <p:spPr>
            <a:xfrm>
              <a:off x="1830292" y="1657541"/>
              <a:ext cx="826632" cy="768960"/>
            </a:xfrm>
            <a:custGeom>
              <a:avLst/>
              <a:gdLst>
                <a:gd name="connsiteX0" fmla="*/ 750697 w 826632"/>
                <a:gd name="connsiteY0" fmla="*/ 18263 h 768960"/>
                <a:gd name="connsiteX1" fmla="*/ 93237 w 826632"/>
                <a:gd name="connsiteY1" fmla="*/ 14418 h 768960"/>
                <a:gd name="connsiteX2" fmla="*/ 41332 w 826632"/>
                <a:gd name="connsiteY2" fmla="*/ 35564 h 768960"/>
                <a:gd name="connsiteX3" fmla="*/ 18263 w 826632"/>
                <a:gd name="connsiteY3" fmla="*/ 87469 h 768960"/>
                <a:gd name="connsiteX4" fmla="*/ 14418 w 826632"/>
                <a:gd name="connsiteY4" fmla="*/ 693025 h 768960"/>
                <a:gd name="connsiteX5" fmla="*/ 35565 w 826632"/>
                <a:gd name="connsiteY5" fmla="*/ 744930 h 768960"/>
                <a:gd name="connsiteX6" fmla="*/ 87469 w 826632"/>
                <a:gd name="connsiteY6" fmla="*/ 767999 h 768960"/>
                <a:gd name="connsiteX7" fmla="*/ 744930 w 826632"/>
                <a:gd name="connsiteY7" fmla="*/ 771844 h 768960"/>
                <a:gd name="connsiteX8" fmla="*/ 744930 w 826632"/>
                <a:gd name="connsiteY8" fmla="*/ 771844 h 768960"/>
                <a:gd name="connsiteX9" fmla="*/ 819904 w 826632"/>
                <a:gd name="connsiteY9" fmla="*/ 696870 h 768960"/>
                <a:gd name="connsiteX10" fmla="*/ 823749 w 826632"/>
                <a:gd name="connsiteY10" fmla="*/ 91314 h 768960"/>
                <a:gd name="connsiteX11" fmla="*/ 750697 w 826632"/>
                <a:gd name="connsiteY11" fmla="*/ 18263 h 768960"/>
                <a:gd name="connsiteX12" fmla="*/ 671879 w 826632"/>
                <a:gd name="connsiteY12" fmla="*/ 623819 h 768960"/>
                <a:gd name="connsiteX13" fmla="*/ 435424 w 826632"/>
                <a:gd name="connsiteY13" fmla="*/ 621897 h 768960"/>
                <a:gd name="connsiteX14" fmla="*/ 437346 w 826632"/>
                <a:gd name="connsiteY14" fmla="*/ 164365 h 768960"/>
                <a:gd name="connsiteX15" fmla="*/ 673801 w 826632"/>
                <a:gd name="connsiteY15" fmla="*/ 166288 h 768960"/>
                <a:gd name="connsiteX16" fmla="*/ 671879 w 826632"/>
                <a:gd name="connsiteY16" fmla="*/ 623819 h 768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26632" h="768960">
                  <a:moveTo>
                    <a:pt x="750697" y="18263"/>
                  </a:moveTo>
                  <a:lnTo>
                    <a:pt x="93237" y="14418"/>
                  </a:lnTo>
                  <a:cubicBezTo>
                    <a:pt x="74013" y="14418"/>
                    <a:pt x="54789" y="22108"/>
                    <a:pt x="41332" y="35564"/>
                  </a:cubicBezTo>
                  <a:cubicBezTo>
                    <a:pt x="27875" y="49021"/>
                    <a:pt x="20185" y="68245"/>
                    <a:pt x="18263" y="87469"/>
                  </a:cubicBezTo>
                  <a:lnTo>
                    <a:pt x="14418" y="693025"/>
                  </a:lnTo>
                  <a:cubicBezTo>
                    <a:pt x="14418" y="712249"/>
                    <a:pt x="22108" y="731473"/>
                    <a:pt x="35565" y="744930"/>
                  </a:cubicBezTo>
                  <a:cubicBezTo>
                    <a:pt x="49021" y="758387"/>
                    <a:pt x="68245" y="766077"/>
                    <a:pt x="87469" y="767999"/>
                  </a:cubicBezTo>
                  <a:lnTo>
                    <a:pt x="744930" y="771844"/>
                  </a:lnTo>
                  <a:cubicBezTo>
                    <a:pt x="744930" y="771844"/>
                    <a:pt x="744930" y="771844"/>
                    <a:pt x="744930" y="771844"/>
                  </a:cubicBezTo>
                  <a:cubicBezTo>
                    <a:pt x="785301" y="771844"/>
                    <a:pt x="819904" y="739163"/>
                    <a:pt x="819904" y="696870"/>
                  </a:cubicBezTo>
                  <a:lnTo>
                    <a:pt x="823749" y="91314"/>
                  </a:lnTo>
                  <a:cubicBezTo>
                    <a:pt x="825671" y="52866"/>
                    <a:pt x="791068" y="18263"/>
                    <a:pt x="750697" y="18263"/>
                  </a:cubicBezTo>
                  <a:close/>
                  <a:moveTo>
                    <a:pt x="671879" y="623819"/>
                  </a:moveTo>
                  <a:lnTo>
                    <a:pt x="435424" y="621897"/>
                  </a:lnTo>
                  <a:lnTo>
                    <a:pt x="437346" y="164365"/>
                  </a:lnTo>
                  <a:lnTo>
                    <a:pt x="673801" y="166288"/>
                  </a:lnTo>
                  <a:lnTo>
                    <a:pt x="671879" y="623819"/>
                  </a:lnTo>
                  <a:close/>
                </a:path>
              </a:pathLst>
            </a:custGeom>
            <a:grpFill/>
            <a:ln w="19050" cap="flat">
              <a:noFill/>
              <a:prstDash val="solid"/>
              <a:miter/>
            </a:ln>
          </p:spPr>
          <p:txBody>
            <a:bodyPr rtlCol="0" anchor="ctr"/>
            <a:lstStyle/>
            <a:p>
              <a:pPr algn="r" rtl="1"/>
              <a:endParaRPr lang="en-US" dirty="0">
                <a:cs typeface="B Nazanin" panose="00000400000000000000" pitchFamily="2" charset="-78"/>
              </a:endParaRPr>
            </a:p>
          </p:txBody>
        </p:sp>
      </p:grpSp>
      <p:grpSp>
        <p:nvGrpSpPr>
          <p:cNvPr id="3" name="Grupo 2">
            <a:extLst>
              <a:ext uri="{FF2B5EF4-FFF2-40B4-BE49-F238E27FC236}">
                <a16:creationId xmlns:a16="http://schemas.microsoft.com/office/drawing/2014/main" id="{D0DEAB17-CBC1-431D-BDFE-4AA7B05B1299}"/>
              </a:ext>
            </a:extLst>
          </p:cNvPr>
          <p:cNvGrpSpPr/>
          <p:nvPr/>
        </p:nvGrpSpPr>
        <p:grpSpPr>
          <a:xfrm>
            <a:off x="2093994" y="4048017"/>
            <a:ext cx="10102596" cy="2494161"/>
            <a:chOff x="2093994" y="4048017"/>
            <a:chExt cx="10102596" cy="2494161"/>
          </a:xfrm>
        </p:grpSpPr>
        <p:sp>
          <p:nvSpPr>
            <p:cNvPr id="39" name="Rectangle 38">
              <a:extLst>
                <a:ext uri="{FF2B5EF4-FFF2-40B4-BE49-F238E27FC236}">
                  <a16:creationId xmlns:a16="http://schemas.microsoft.com/office/drawing/2014/main" id="{9F5CADC0-D105-456E-A458-B31CEF7A61BC}"/>
                </a:ext>
              </a:extLst>
            </p:cNvPr>
            <p:cNvSpPr/>
            <p:nvPr/>
          </p:nvSpPr>
          <p:spPr>
            <a:xfrm>
              <a:off x="2093994" y="4048017"/>
              <a:ext cx="1188000" cy="16910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40" name="Rectangle 39">
              <a:extLst>
                <a:ext uri="{FF2B5EF4-FFF2-40B4-BE49-F238E27FC236}">
                  <a16:creationId xmlns:a16="http://schemas.microsoft.com/office/drawing/2014/main" id="{846236BD-10E9-4C8A-ACA2-E5612D696267}"/>
                </a:ext>
              </a:extLst>
            </p:cNvPr>
            <p:cNvSpPr/>
            <p:nvPr/>
          </p:nvSpPr>
          <p:spPr>
            <a:xfrm>
              <a:off x="3123068" y="4054337"/>
              <a:ext cx="169101" cy="74404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41" name="Rectangle 40">
              <a:extLst>
                <a:ext uri="{FF2B5EF4-FFF2-40B4-BE49-F238E27FC236}">
                  <a16:creationId xmlns:a16="http://schemas.microsoft.com/office/drawing/2014/main" id="{284DE6A1-E851-43C6-9A4D-2FC32D025E92}"/>
                </a:ext>
              </a:extLst>
            </p:cNvPr>
            <p:cNvSpPr/>
            <p:nvPr/>
          </p:nvSpPr>
          <p:spPr>
            <a:xfrm>
              <a:off x="3123066" y="4629282"/>
              <a:ext cx="1188000" cy="16910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42" name="Rectangle 41">
              <a:extLst>
                <a:ext uri="{FF2B5EF4-FFF2-40B4-BE49-F238E27FC236}">
                  <a16:creationId xmlns:a16="http://schemas.microsoft.com/office/drawing/2014/main" id="{6DD562FC-0243-4044-A718-0EC65AE4106C}"/>
                </a:ext>
              </a:extLst>
            </p:cNvPr>
            <p:cNvSpPr/>
            <p:nvPr/>
          </p:nvSpPr>
          <p:spPr>
            <a:xfrm>
              <a:off x="4166045" y="4635603"/>
              <a:ext cx="169101" cy="74404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43" name="Rectangle 42">
              <a:extLst>
                <a:ext uri="{FF2B5EF4-FFF2-40B4-BE49-F238E27FC236}">
                  <a16:creationId xmlns:a16="http://schemas.microsoft.com/office/drawing/2014/main" id="{46F69AFE-16C6-4D2B-A1F8-C5A4F19CBD8D}"/>
                </a:ext>
              </a:extLst>
            </p:cNvPr>
            <p:cNvSpPr/>
            <p:nvPr/>
          </p:nvSpPr>
          <p:spPr>
            <a:xfrm>
              <a:off x="4166042" y="5210546"/>
              <a:ext cx="1188000" cy="16910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44" name="Rectangle 43">
              <a:extLst>
                <a:ext uri="{FF2B5EF4-FFF2-40B4-BE49-F238E27FC236}">
                  <a16:creationId xmlns:a16="http://schemas.microsoft.com/office/drawing/2014/main" id="{077A3F32-270B-4E2A-B77C-89F44B084157}"/>
                </a:ext>
              </a:extLst>
            </p:cNvPr>
            <p:cNvSpPr/>
            <p:nvPr/>
          </p:nvSpPr>
          <p:spPr>
            <a:xfrm>
              <a:off x="5199090" y="5210544"/>
              <a:ext cx="169101" cy="75036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45" name="Rectangle 44">
              <a:extLst>
                <a:ext uri="{FF2B5EF4-FFF2-40B4-BE49-F238E27FC236}">
                  <a16:creationId xmlns:a16="http://schemas.microsoft.com/office/drawing/2014/main" id="{AB8F465B-768A-4D65-800A-26534DDADF16}"/>
                </a:ext>
              </a:extLst>
            </p:cNvPr>
            <p:cNvSpPr/>
            <p:nvPr/>
          </p:nvSpPr>
          <p:spPr>
            <a:xfrm>
              <a:off x="5199086" y="5791810"/>
              <a:ext cx="1188000" cy="16910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46" name="Rectangle 45">
              <a:extLst>
                <a:ext uri="{FF2B5EF4-FFF2-40B4-BE49-F238E27FC236}">
                  <a16:creationId xmlns:a16="http://schemas.microsoft.com/office/drawing/2014/main" id="{91F442FD-630C-42D2-97BC-568597374869}"/>
                </a:ext>
              </a:extLst>
            </p:cNvPr>
            <p:cNvSpPr/>
            <p:nvPr/>
          </p:nvSpPr>
          <p:spPr>
            <a:xfrm>
              <a:off x="6233542" y="5791812"/>
              <a:ext cx="169101" cy="67640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47" name="Rectangle 46">
              <a:extLst>
                <a:ext uri="{FF2B5EF4-FFF2-40B4-BE49-F238E27FC236}">
                  <a16:creationId xmlns:a16="http://schemas.microsoft.com/office/drawing/2014/main" id="{755E2E53-517C-40F4-A216-3DFD085730F0}"/>
                </a:ext>
              </a:extLst>
            </p:cNvPr>
            <p:cNvSpPr/>
            <p:nvPr/>
          </p:nvSpPr>
          <p:spPr>
            <a:xfrm>
              <a:off x="6233539" y="6373077"/>
              <a:ext cx="2952000" cy="1691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48" name="Rectangle 47">
              <a:extLst>
                <a:ext uri="{FF2B5EF4-FFF2-40B4-BE49-F238E27FC236}">
                  <a16:creationId xmlns:a16="http://schemas.microsoft.com/office/drawing/2014/main" id="{FBCE4F5E-E200-48AA-B811-E265901ED759}"/>
                </a:ext>
              </a:extLst>
            </p:cNvPr>
            <p:cNvSpPr/>
            <p:nvPr/>
          </p:nvSpPr>
          <p:spPr>
            <a:xfrm>
              <a:off x="9016442" y="4817347"/>
              <a:ext cx="169101" cy="172482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49" name="Rectangle 48">
              <a:extLst>
                <a:ext uri="{FF2B5EF4-FFF2-40B4-BE49-F238E27FC236}">
                  <a16:creationId xmlns:a16="http://schemas.microsoft.com/office/drawing/2014/main" id="{12B9B6A1-7FFF-4414-BDB2-700CFADA01A5}"/>
                </a:ext>
              </a:extLst>
            </p:cNvPr>
            <p:cNvSpPr/>
            <p:nvPr/>
          </p:nvSpPr>
          <p:spPr>
            <a:xfrm>
              <a:off x="9040892" y="4817349"/>
              <a:ext cx="1285166" cy="16910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0" name="Rectangle 49">
              <a:extLst>
                <a:ext uri="{FF2B5EF4-FFF2-40B4-BE49-F238E27FC236}">
                  <a16:creationId xmlns:a16="http://schemas.microsoft.com/office/drawing/2014/main" id="{8285DE02-5742-489E-8EAE-4D2A8E05AE5F}"/>
                </a:ext>
              </a:extLst>
            </p:cNvPr>
            <p:cNvSpPr/>
            <p:nvPr/>
          </p:nvSpPr>
          <p:spPr>
            <a:xfrm>
              <a:off x="10216594" y="4817347"/>
              <a:ext cx="169101" cy="172482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1" name="Rectangle 50">
              <a:extLst>
                <a:ext uri="{FF2B5EF4-FFF2-40B4-BE49-F238E27FC236}">
                  <a16:creationId xmlns:a16="http://schemas.microsoft.com/office/drawing/2014/main" id="{10A2708A-74A4-486C-B5E7-E8BAD556119E}"/>
                </a:ext>
              </a:extLst>
            </p:cNvPr>
            <p:cNvSpPr/>
            <p:nvPr/>
          </p:nvSpPr>
          <p:spPr>
            <a:xfrm>
              <a:off x="10216590" y="6373077"/>
              <a:ext cx="1980000" cy="1691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sp>
          <p:nvSpPr>
            <p:cNvPr id="52" name="Oval 51">
              <a:extLst>
                <a:ext uri="{FF2B5EF4-FFF2-40B4-BE49-F238E27FC236}">
                  <a16:creationId xmlns:a16="http://schemas.microsoft.com/office/drawing/2014/main" id="{AB2FF62D-36F5-4164-AD4C-7C31E190CD34}"/>
                </a:ext>
              </a:extLst>
            </p:cNvPr>
            <p:cNvSpPr/>
            <p:nvPr/>
          </p:nvSpPr>
          <p:spPr>
            <a:xfrm>
              <a:off x="9317678" y="5724696"/>
              <a:ext cx="134234" cy="134234"/>
            </a:xfrm>
            <a:prstGeom prst="ellipse">
              <a:avLst/>
            </a:prstGeom>
            <a:noFill/>
            <a:ln w="508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1">
                <a:cs typeface="B Nazanin" panose="00000400000000000000" pitchFamily="2" charset="-78"/>
              </a:endParaRPr>
            </a:p>
          </p:txBody>
        </p:sp>
        <p:grpSp>
          <p:nvGrpSpPr>
            <p:cNvPr id="100" name="Group 99">
              <a:extLst>
                <a:ext uri="{FF2B5EF4-FFF2-40B4-BE49-F238E27FC236}">
                  <a16:creationId xmlns:a16="http://schemas.microsoft.com/office/drawing/2014/main" id="{55F8E571-BBF9-4F37-9B55-8340FC12585C}"/>
                </a:ext>
              </a:extLst>
            </p:cNvPr>
            <p:cNvGrpSpPr/>
            <p:nvPr/>
          </p:nvGrpSpPr>
          <p:grpSpPr>
            <a:xfrm>
              <a:off x="7957856" y="4749704"/>
              <a:ext cx="926451" cy="1707923"/>
              <a:chOff x="433001" y="1399349"/>
              <a:chExt cx="2505075" cy="4618131"/>
            </a:xfrm>
          </p:grpSpPr>
          <p:sp>
            <p:nvSpPr>
              <p:cNvPr id="101" name="Freeform: Shape 100">
                <a:extLst>
                  <a:ext uri="{FF2B5EF4-FFF2-40B4-BE49-F238E27FC236}">
                    <a16:creationId xmlns:a16="http://schemas.microsoft.com/office/drawing/2014/main" id="{A6689324-C08C-455E-9AAF-9FB70045DB87}"/>
                  </a:ext>
                </a:extLst>
              </p:cNvPr>
              <p:cNvSpPr/>
              <p:nvPr/>
            </p:nvSpPr>
            <p:spPr>
              <a:xfrm flipH="1">
                <a:off x="433001" y="1407380"/>
                <a:ext cx="2505075" cy="4610100"/>
              </a:xfrm>
              <a:custGeom>
                <a:avLst/>
                <a:gdLst>
                  <a:gd name="connsiteX0" fmla="*/ 2506574 w 2505075"/>
                  <a:gd name="connsiteY0" fmla="*/ 1319831 h 4610100"/>
                  <a:gd name="connsiteX1" fmla="*/ 2419896 w 2505075"/>
                  <a:gd name="connsiteY1" fmla="*/ 1597008 h 4610100"/>
                  <a:gd name="connsiteX2" fmla="*/ 2297024 w 2505075"/>
                  <a:gd name="connsiteY2" fmla="*/ 1953243 h 4610100"/>
                  <a:gd name="connsiteX3" fmla="*/ 2223681 w 2505075"/>
                  <a:gd name="connsiteY3" fmla="*/ 1977056 h 4610100"/>
                  <a:gd name="connsiteX4" fmla="*/ 2181771 w 2505075"/>
                  <a:gd name="connsiteY4" fmla="*/ 1967531 h 4610100"/>
                  <a:gd name="connsiteX5" fmla="*/ 2192249 w 2505075"/>
                  <a:gd name="connsiteY5" fmla="*/ 2057066 h 4610100"/>
                  <a:gd name="connsiteX6" fmla="*/ 2197964 w 2505075"/>
                  <a:gd name="connsiteY6" fmla="*/ 2281856 h 4610100"/>
                  <a:gd name="connsiteX7" fmla="*/ 2174151 w 2505075"/>
                  <a:gd name="connsiteY7" fmla="*/ 2359961 h 4610100"/>
                  <a:gd name="connsiteX8" fmla="*/ 2148434 w 2505075"/>
                  <a:gd name="connsiteY8" fmla="*/ 2443781 h 4610100"/>
                  <a:gd name="connsiteX9" fmla="*/ 2158911 w 2505075"/>
                  <a:gd name="connsiteY9" fmla="*/ 2773346 h 4610100"/>
                  <a:gd name="connsiteX10" fmla="*/ 2195106 w 2505075"/>
                  <a:gd name="connsiteY10" fmla="*/ 3105768 h 4610100"/>
                  <a:gd name="connsiteX11" fmla="*/ 2199869 w 2505075"/>
                  <a:gd name="connsiteY11" fmla="*/ 3123866 h 4610100"/>
                  <a:gd name="connsiteX12" fmla="*/ 2271306 w 2505075"/>
                  <a:gd name="connsiteY12" fmla="*/ 3309603 h 4610100"/>
                  <a:gd name="connsiteX13" fmla="*/ 2389416 w 2505075"/>
                  <a:gd name="connsiteY13" fmla="*/ 3806808 h 4610100"/>
                  <a:gd name="connsiteX14" fmla="*/ 2400846 w 2505075"/>
                  <a:gd name="connsiteY14" fmla="*/ 4025883 h 4610100"/>
                  <a:gd name="connsiteX15" fmla="*/ 2428469 w 2505075"/>
                  <a:gd name="connsiteY15" fmla="*/ 4251626 h 4610100"/>
                  <a:gd name="connsiteX16" fmla="*/ 2451329 w 2505075"/>
                  <a:gd name="connsiteY16" fmla="*/ 4492608 h 4610100"/>
                  <a:gd name="connsiteX17" fmla="*/ 2413229 w 2505075"/>
                  <a:gd name="connsiteY17" fmla="*/ 4541186 h 4610100"/>
                  <a:gd name="connsiteX18" fmla="*/ 2241779 w 2505075"/>
                  <a:gd name="connsiteY18" fmla="*/ 4529756 h 4610100"/>
                  <a:gd name="connsiteX19" fmla="*/ 2136051 w 2505075"/>
                  <a:gd name="connsiteY19" fmla="*/ 4560236 h 4610100"/>
                  <a:gd name="connsiteX20" fmla="*/ 1966506 w 2505075"/>
                  <a:gd name="connsiteY20" fmla="*/ 4604051 h 4610100"/>
                  <a:gd name="connsiteX21" fmla="*/ 1729334 w 2505075"/>
                  <a:gd name="connsiteY21" fmla="*/ 4564998 h 4610100"/>
                  <a:gd name="connsiteX22" fmla="*/ 1660753 w 2505075"/>
                  <a:gd name="connsiteY22" fmla="*/ 4506896 h 4610100"/>
                  <a:gd name="connsiteX23" fmla="*/ 1734096 w 2505075"/>
                  <a:gd name="connsiteY23" fmla="*/ 4407836 h 4610100"/>
                  <a:gd name="connsiteX24" fmla="*/ 1886496 w 2505075"/>
                  <a:gd name="connsiteY24" fmla="*/ 4358306 h 4610100"/>
                  <a:gd name="connsiteX25" fmla="*/ 1980794 w 2505075"/>
                  <a:gd name="connsiteY25" fmla="*/ 4264961 h 4610100"/>
                  <a:gd name="connsiteX26" fmla="*/ 1989366 w 2505075"/>
                  <a:gd name="connsiteY26" fmla="*/ 4249721 h 4610100"/>
                  <a:gd name="connsiteX27" fmla="*/ 2080806 w 2505075"/>
                  <a:gd name="connsiteY27" fmla="*/ 4107798 h 4610100"/>
                  <a:gd name="connsiteX28" fmla="*/ 2096998 w 2505075"/>
                  <a:gd name="connsiteY28" fmla="*/ 4062078 h 4610100"/>
                  <a:gd name="connsiteX29" fmla="*/ 1957934 w 2505075"/>
                  <a:gd name="connsiteY29" fmla="*/ 3826811 h 4610100"/>
                  <a:gd name="connsiteX30" fmla="*/ 1895069 w 2505075"/>
                  <a:gd name="connsiteY30" fmla="*/ 3535346 h 4610100"/>
                  <a:gd name="connsiteX31" fmla="*/ 1867446 w 2505075"/>
                  <a:gd name="connsiteY31" fmla="*/ 3420093 h 4610100"/>
                  <a:gd name="connsiteX32" fmla="*/ 1754098 w 2505075"/>
                  <a:gd name="connsiteY32" fmla="*/ 3091481 h 4610100"/>
                  <a:gd name="connsiteX33" fmla="*/ 1736001 w 2505075"/>
                  <a:gd name="connsiteY33" fmla="*/ 3229593 h 4610100"/>
                  <a:gd name="connsiteX34" fmla="*/ 1749336 w 2505075"/>
                  <a:gd name="connsiteY34" fmla="*/ 3292458 h 4610100"/>
                  <a:gd name="connsiteX35" fmla="*/ 1694091 w 2505075"/>
                  <a:gd name="connsiteY35" fmla="*/ 3704891 h 4610100"/>
                  <a:gd name="connsiteX36" fmla="*/ 1691234 w 2505075"/>
                  <a:gd name="connsiteY36" fmla="*/ 3723941 h 4610100"/>
                  <a:gd name="connsiteX37" fmla="*/ 1696948 w 2505075"/>
                  <a:gd name="connsiteY37" fmla="*/ 4043981 h 4610100"/>
                  <a:gd name="connsiteX38" fmla="*/ 1709331 w 2505075"/>
                  <a:gd name="connsiteY38" fmla="*/ 4361163 h 4610100"/>
                  <a:gd name="connsiteX39" fmla="*/ 1676946 w 2505075"/>
                  <a:gd name="connsiteY39" fmla="*/ 4403073 h 4610100"/>
                  <a:gd name="connsiteX40" fmla="*/ 1531214 w 2505075"/>
                  <a:gd name="connsiteY40" fmla="*/ 4415456 h 4610100"/>
                  <a:gd name="connsiteX41" fmla="*/ 1507401 w 2505075"/>
                  <a:gd name="connsiteY41" fmla="*/ 4398311 h 4610100"/>
                  <a:gd name="connsiteX42" fmla="*/ 1443584 w 2505075"/>
                  <a:gd name="connsiteY42" fmla="*/ 4370688 h 4610100"/>
                  <a:gd name="connsiteX43" fmla="*/ 1330236 w 2505075"/>
                  <a:gd name="connsiteY43" fmla="*/ 4422123 h 4610100"/>
                  <a:gd name="connsiteX44" fmla="*/ 1224509 w 2505075"/>
                  <a:gd name="connsiteY44" fmla="*/ 4439268 h 4610100"/>
                  <a:gd name="connsiteX45" fmla="*/ 1021626 w 2505075"/>
                  <a:gd name="connsiteY45" fmla="*/ 4407836 h 4610100"/>
                  <a:gd name="connsiteX46" fmla="*/ 957808 w 2505075"/>
                  <a:gd name="connsiteY46" fmla="*/ 4350686 h 4610100"/>
                  <a:gd name="connsiteX47" fmla="*/ 1040676 w 2505075"/>
                  <a:gd name="connsiteY47" fmla="*/ 4261151 h 4610100"/>
                  <a:gd name="connsiteX48" fmla="*/ 1143546 w 2505075"/>
                  <a:gd name="connsiteY48" fmla="*/ 4244958 h 4610100"/>
                  <a:gd name="connsiteX49" fmla="*/ 1253084 w 2505075"/>
                  <a:gd name="connsiteY49" fmla="*/ 4174473 h 4610100"/>
                  <a:gd name="connsiteX50" fmla="*/ 1324521 w 2505075"/>
                  <a:gd name="connsiteY50" fmla="*/ 4105893 h 4610100"/>
                  <a:gd name="connsiteX51" fmla="*/ 1391196 w 2505075"/>
                  <a:gd name="connsiteY51" fmla="*/ 4005881 h 4610100"/>
                  <a:gd name="connsiteX52" fmla="*/ 1395006 w 2505075"/>
                  <a:gd name="connsiteY52" fmla="*/ 3998261 h 4610100"/>
                  <a:gd name="connsiteX53" fmla="*/ 1400721 w 2505075"/>
                  <a:gd name="connsiteY53" fmla="*/ 3828716 h 4610100"/>
                  <a:gd name="connsiteX54" fmla="*/ 1386434 w 2505075"/>
                  <a:gd name="connsiteY54" fmla="*/ 3644883 h 4610100"/>
                  <a:gd name="connsiteX55" fmla="*/ 1354048 w 2505075"/>
                  <a:gd name="connsiteY55" fmla="*/ 3254358 h 4610100"/>
                  <a:gd name="connsiteX56" fmla="*/ 1377861 w 2505075"/>
                  <a:gd name="connsiteY56" fmla="*/ 3072431 h 4610100"/>
                  <a:gd name="connsiteX57" fmla="*/ 1424534 w 2505075"/>
                  <a:gd name="connsiteY57" fmla="*/ 2639996 h 4610100"/>
                  <a:gd name="connsiteX58" fmla="*/ 1406436 w 2505075"/>
                  <a:gd name="connsiteY58" fmla="*/ 2529506 h 4610100"/>
                  <a:gd name="connsiteX59" fmla="*/ 1377861 w 2505075"/>
                  <a:gd name="connsiteY59" fmla="*/ 2347578 h 4610100"/>
                  <a:gd name="connsiteX60" fmla="*/ 1215936 w 2505075"/>
                  <a:gd name="connsiteY60" fmla="*/ 2223753 h 4610100"/>
                  <a:gd name="connsiteX61" fmla="*/ 1086396 w 2505075"/>
                  <a:gd name="connsiteY61" fmla="*/ 2184701 h 4610100"/>
                  <a:gd name="connsiteX62" fmla="*/ 986383 w 2505075"/>
                  <a:gd name="connsiteY62" fmla="*/ 2132313 h 4610100"/>
                  <a:gd name="connsiteX63" fmla="*/ 962571 w 2505075"/>
                  <a:gd name="connsiteY63" fmla="*/ 2106596 h 4610100"/>
                  <a:gd name="connsiteX64" fmla="*/ 943521 w 2505075"/>
                  <a:gd name="connsiteY64" fmla="*/ 2053256 h 4610100"/>
                  <a:gd name="connsiteX65" fmla="*/ 900658 w 2505075"/>
                  <a:gd name="connsiteY65" fmla="*/ 2005631 h 4610100"/>
                  <a:gd name="connsiteX66" fmla="*/ 872083 w 2505075"/>
                  <a:gd name="connsiteY66" fmla="*/ 1971341 h 4610100"/>
                  <a:gd name="connsiteX67" fmla="*/ 328206 w 2505075"/>
                  <a:gd name="connsiteY67" fmla="*/ 1569386 h 4610100"/>
                  <a:gd name="connsiteX68" fmla="*/ 57696 w 2505075"/>
                  <a:gd name="connsiteY68" fmla="*/ 1357931 h 4610100"/>
                  <a:gd name="connsiteX69" fmla="*/ 13881 w 2505075"/>
                  <a:gd name="connsiteY69" fmla="*/ 1227438 h 4610100"/>
                  <a:gd name="connsiteX70" fmla="*/ 80556 w 2505075"/>
                  <a:gd name="connsiteY70" fmla="*/ 1016936 h 4610100"/>
                  <a:gd name="connsiteX71" fmla="*/ 122466 w 2505075"/>
                  <a:gd name="connsiteY71" fmla="*/ 955023 h 4610100"/>
                  <a:gd name="connsiteX72" fmla="*/ 173901 w 2505075"/>
                  <a:gd name="connsiteY72" fmla="*/ 856916 h 4610100"/>
                  <a:gd name="connsiteX73" fmla="*/ 238671 w 2505075"/>
                  <a:gd name="connsiteY73" fmla="*/ 852153 h 4610100"/>
                  <a:gd name="connsiteX74" fmla="*/ 484416 w 2505075"/>
                  <a:gd name="connsiteY74" fmla="*/ 1050273 h 4610100"/>
                  <a:gd name="connsiteX75" fmla="*/ 823506 w 2505075"/>
                  <a:gd name="connsiteY75" fmla="*/ 1307448 h 4610100"/>
                  <a:gd name="connsiteX76" fmla="*/ 878751 w 2505075"/>
                  <a:gd name="connsiteY76" fmla="*/ 1341738 h 4610100"/>
                  <a:gd name="connsiteX77" fmla="*/ 903516 w 2505075"/>
                  <a:gd name="connsiteY77" fmla="*/ 1341738 h 4610100"/>
                  <a:gd name="connsiteX78" fmla="*/ 958761 w 2505075"/>
                  <a:gd name="connsiteY78" fmla="*/ 1327451 h 4610100"/>
                  <a:gd name="connsiteX79" fmla="*/ 1323569 w 2505075"/>
                  <a:gd name="connsiteY79" fmla="*/ 1350311 h 4610100"/>
                  <a:gd name="connsiteX80" fmla="*/ 1364526 w 2505075"/>
                  <a:gd name="connsiteY80" fmla="*/ 1333166 h 4610100"/>
                  <a:gd name="connsiteX81" fmla="*/ 1507401 w 2505075"/>
                  <a:gd name="connsiteY81" fmla="*/ 1305543 h 4610100"/>
                  <a:gd name="connsiteX82" fmla="*/ 1575028 w 2505075"/>
                  <a:gd name="connsiteY82" fmla="*/ 1295066 h 4610100"/>
                  <a:gd name="connsiteX83" fmla="*/ 1603603 w 2505075"/>
                  <a:gd name="connsiteY83" fmla="*/ 1249346 h 4610100"/>
                  <a:gd name="connsiteX84" fmla="*/ 1627416 w 2505075"/>
                  <a:gd name="connsiteY84" fmla="*/ 1203626 h 4610100"/>
                  <a:gd name="connsiteX85" fmla="*/ 1640751 w 2505075"/>
                  <a:gd name="connsiteY85" fmla="*/ 1134093 h 4610100"/>
                  <a:gd name="connsiteX86" fmla="*/ 1663611 w 2505075"/>
                  <a:gd name="connsiteY86" fmla="*/ 1080753 h 4610100"/>
                  <a:gd name="connsiteX87" fmla="*/ 1724571 w 2505075"/>
                  <a:gd name="connsiteY87" fmla="*/ 1004553 h 4610100"/>
                  <a:gd name="connsiteX88" fmla="*/ 1882686 w 2505075"/>
                  <a:gd name="connsiteY88" fmla="*/ 815006 h 4610100"/>
                  <a:gd name="connsiteX89" fmla="*/ 1795056 w 2505075"/>
                  <a:gd name="connsiteY89" fmla="*/ 694991 h 4610100"/>
                  <a:gd name="connsiteX90" fmla="*/ 1750289 w 2505075"/>
                  <a:gd name="connsiteY90" fmla="*/ 562593 h 4610100"/>
                  <a:gd name="connsiteX91" fmla="*/ 1640751 w 2505075"/>
                  <a:gd name="connsiteY91" fmla="*/ 574023 h 4610100"/>
                  <a:gd name="connsiteX92" fmla="*/ 1596936 w 2505075"/>
                  <a:gd name="connsiteY92" fmla="*/ 552116 h 4610100"/>
                  <a:gd name="connsiteX93" fmla="*/ 1616939 w 2505075"/>
                  <a:gd name="connsiteY93" fmla="*/ 517826 h 4610100"/>
                  <a:gd name="connsiteX94" fmla="*/ 1655991 w 2505075"/>
                  <a:gd name="connsiteY94" fmla="*/ 376856 h 4610100"/>
                  <a:gd name="connsiteX95" fmla="*/ 1740764 w 2505075"/>
                  <a:gd name="connsiteY95" fmla="*/ 93963 h 4610100"/>
                  <a:gd name="connsiteX96" fmla="*/ 1922691 w 2505075"/>
                  <a:gd name="connsiteY96" fmla="*/ 10143 h 4610100"/>
                  <a:gd name="connsiteX97" fmla="*/ 2188439 w 2505075"/>
                  <a:gd name="connsiteY97" fmla="*/ 176831 h 4610100"/>
                  <a:gd name="connsiteX98" fmla="*/ 2235111 w 2505075"/>
                  <a:gd name="connsiteY98" fmla="*/ 248268 h 4610100"/>
                  <a:gd name="connsiteX99" fmla="*/ 2247494 w 2505075"/>
                  <a:gd name="connsiteY99" fmla="*/ 243506 h 4610100"/>
                  <a:gd name="connsiteX100" fmla="*/ 2219871 w 2505075"/>
                  <a:gd name="connsiteY100" fmla="*/ 305418 h 4610100"/>
                  <a:gd name="connsiteX101" fmla="*/ 2249399 w 2505075"/>
                  <a:gd name="connsiteY101" fmla="*/ 325421 h 4610100"/>
                  <a:gd name="connsiteX102" fmla="*/ 2239874 w 2505075"/>
                  <a:gd name="connsiteY102" fmla="*/ 371141 h 4610100"/>
                  <a:gd name="connsiteX103" fmla="*/ 2223681 w 2505075"/>
                  <a:gd name="connsiteY103" fmla="*/ 434958 h 4610100"/>
                  <a:gd name="connsiteX104" fmla="*/ 2216061 w 2505075"/>
                  <a:gd name="connsiteY104" fmla="*/ 522588 h 4610100"/>
                  <a:gd name="connsiteX105" fmla="*/ 2250351 w 2505075"/>
                  <a:gd name="connsiteY105" fmla="*/ 594026 h 4610100"/>
                  <a:gd name="connsiteX106" fmla="*/ 2282736 w 2505075"/>
                  <a:gd name="connsiteY106" fmla="*/ 631173 h 4610100"/>
                  <a:gd name="connsiteX107" fmla="*/ 2335124 w 2505075"/>
                  <a:gd name="connsiteY107" fmla="*/ 739758 h 4610100"/>
                  <a:gd name="connsiteX108" fmla="*/ 2486571 w 2505075"/>
                  <a:gd name="connsiteY108" fmla="*/ 1071228 h 4610100"/>
                  <a:gd name="connsiteX109" fmla="*/ 2503716 w 2505075"/>
                  <a:gd name="connsiteY109" fmla="*/ 1097898 h 4610100"/>
                  <a:gd name="connsiteX110" fmla="*/ 2506574 w 2505075"/>
                  <a:gd name="connsiteY110" fmla="*/ 1319831 h 4610100"/>
                  <a:gd name="connsiteX111" fmla="*/ 1273086 w 2505075"/>
                  <a:gd name="connsiteY111" fmla="*/ 1638918 h 4610100"/>
                  <a:gd name="connsiteX112" fmla="*/ 1242606 w 2505075"/>
                  <a:gd name="connsiteY112" fmla="*/ 1746551 h 4610100"/>
                  <a:gd name="connsiteX113" fmla="*/ 1279753 w 2505075"/>
                  <a:gd name="connsiteY113" fmla="*/ 1919906 h 4610100"/>
                  <a:gd name="connsiteX114" fmla="*/ 1308328 w 2505075"/>
                  <a:gd name="connsiteY114" fmla="*/ 1942766 h 4610100"/>
                  <a:gd name="connsiteX115" fmla="*/ 1478826 w 2505075"/>
                  <a:gd name="connsiteY115" fmla="*/ 1882758 h 4610100"/>
                  <a:gd name="connsiteX116" fmla="*/ 1497876 w 2505075"/>
                  <a:gd name="connsiteY116" fmla="*/ 1593198 h 4610100"/>
                  <a:gd name="connsiteX117" fmla="*/ 1435964 w 2505075"/>
                  <a:gd name="connsiteY117" fmla="*/ 1557956 h 4610100"/>
                  <a:gd name="connsiteX118" fmla="*/ 1208316 w 2505075"/>
                  <a:gd name="connsiteY118" fmla="*/ 1484613 h 4610100"/>
                  <a:gd name="connsiteX119" fmla="*/ 1161644 w 2505075"/>
                  <a:gd name="connsiteY119" fmla="*/ 1471278 h 4610100"/>
                  <a:gd name="connsiteX120" fmla="*/ 1078776 w 2505075"/>
                  <a:gd name="connsiteY120" fmla="*/ 1483661 h 4610100"/>
                  <a:gd name="connsiteX121" fmla="*/ 1273086 w 2505075"/>
                  <a:gd name="connsiteY121" fmla="*/ 1638918 h 4610100"/>
                  <a:gd name="connsiteX122" fmla="*/ 1464539 w 2505075"/>
                  <a:gd name="connsiteY122" fmla="*/ 2075163 h 4610100"/>
                  <a:gd name="connsiteX123" fmla="*/ 1359764 w 2505075"/>
                  <a:gd name="connsiteY123" fmla="*/ 2097071 h 4610100"/>
                  <a:gd name="connsiteX124" fmla="*/ 1322616 w 2505075"/>
                  <a:gd name="connsiteY124" fmla="*/ 2169461 h 4610100"/>
                  <a:gd name="connsiteX125" fmla="*/ 1340714 w 2505075"/>
                  <a:gd name="connsiteY125" fmla="*/ 2215181 h 4610100"/>
                  <a:gd name="connsiteX126" fmla="*/ 1420723 w 2505075"/>
                  <a:gd name="connsiteY126" fmla="*/ 2246613 h 4610100"/>
                  <a:gd name="connsiteX127" fmla="*/ 1455014 w 2505075"/>
                  <a:gd name="connsiteY127" fmla="*/ 2304716 h 4610100"/>
                  <a:gd name="connsiteX128" fmla="*/ 1459776 w 2505075"/>
                  <a:gd name="connsiteY128" fmla="*/ 2237088 h 4610100"/>
                  <a:gd name="connsiteX129" fmla="*/ 1464539 w 2505075"/>
                  <a:gd name="connsiteY129" fmla="*/ 2075163 h 461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2505075" h="4610100">
                    <a:moveTo>
                      <a:pt x="2506574" y="1319831"/>
                    </a:moveTo>
                    <a:cubicBezTo>
                      <a:pt x="2448471" y="1403651"/>
                      <a:pt x="2446566" y="1500806"/>
                      <a:pt x="2419896" y="1597008"/>
                    </a:cubicBezTo>
                    <a:cubicBezTo>
                      <a:pt x="2385606" y="1717976"/>
                      <a:pt x="2339886" y="1835133"/>
                      <a:pt x="2297024" y="1953243"/>
                    </a:cubicBezTo>
                    <a:cubicBezTo>
                      <a:pt x="2284641" y="1986581"/>
                      <a:pt x="2257971" y="1996106"/>
                      <a:pt x="2223681" y="1977056"/>
                    </a:cubicBezTo>
                    <a:cubicBezTo>
                      <a:pt x="2211299" y="1970388"/>
                      <a:pt x="2195106" y="1970388"/>
                      <a:pt x="2181771" y="1967531"/>
                    </a:cubicBezTo>
                    <a:cubicBezTo>
                      <a:pt x="2185581" y="2000868"/>
                      <a:pt x="2190344" y="2028491"/>
                      <a:pt x="2192249" y="2057066"/>
                    </a:cubicBezTo>
                    <a:cubicBezTo>
                      <a:pt x="2195106" y="2132313"/>
                      <a:pt x="2198916" y="2207561"/>
                      <a:pt x="2197964" y="2281856"/>
                    </a:cubicBezTo>
                    <a:cubicBezTo>
                      <a:pt x="2197964" y="2308526"/>
                      <a:pt x="2192249" y="2344721"/>
                      <a:pt x="2174151" y="2359961"/>
                    </a:cubicBezTo>
                    <a:cubicBezTo>
                      <a:pt x="2144624" y="2385678"/>
                      <a:pt x="2147481" y="2412348"/>
                      <a:pt x="2148434" y="2443781"/>
                    </a:cubicBezTo>
                    <a:cubicBezTo>
                      <a:pt x="2152244" y="2553318"/>
                      <a:pt x="2151291" y="2663808"/>
                      <a:pt x="2158911" y="2773346"/>
                    </a:cubicBezTo>
                    <a:cubicBezTo>
                      <a:pt x="2166531" y="2884788"/>
                      <a:pt x="2182724" y="2995278"/>
                      <a:pt x="2195106" y="3105768"/>
                    </a:cubicBezTo>
                    <a:cubicBezTo>
                      <a:pt x="2196059" y="3111483"/>
                      <a:pt x="2196059" y="3120056"/>
                      <a:pt x="2199869" y="3123866"/>
                    </a:cubicBezTo>
                    <a:cubicBezTo>
                      <a:pt x="2257971" y="3172443"/>
                      <a:pt x="2257019" y="3242928"/>
                      <a:pt x="2271306" y="3309603"/>
                    </a:cubicBezTo>
                    <a:cubicBezTo>
                      <a:pt x="2307501" y="3476291"/>
                      <a:pt x="2344649" y="3642978"/>
                      <a:pt x="2389416" y="3806808"/>
                    </a:cubicBezTo>
                    <a:cubicBezTo>
                      <a:pt x="2409419" y="3881103"/>
                      <a:pt x="2395131" y="3952541"/>
                      <a:pt x="2400846" y="4025883"/>
                    </a:cubicBezTo>
                    <a:cubicBezTo>
                      <a:pt x="2406561" y="4101131"/>
                      <a:pt x="2419896" y="4176378"/>
                      <a:pt x="2428469" y="4251626"/>
                    </a:cubicBezTo>
                    <a:cubicBezTo>
                      <a:pt x="2437041" y="4331636"/>
                      <a:pt x="2442756" y="4412598"/>
                      <a:pt x="2451329" y="4492608"/>
                    </a:cubicBezTo>
                    <a:cubicBezTo>
                      <a:pt x="2454186" y="4522136"/>
                      <a:pt x="2441804" y="4536423"/>
                      <a:pt x="2413229" y="4541186"/>
                    </a:cubicBezTo>
                    <a:cubicBezTo>
                      <a:pt x="2355126" y="4551663"/>
                      <a:pt x="2300834" y="4573571"/>
                      <a:pt x="2241779" y="4529756"/>
                    </a:cubicBezTo>
                    <a:cubicBezTo>
                      <a:pt x="2222729" y="4515468"/>
                      <a:pt x="2160816" y="4536423"/>
                      <a:pt x="2136051" y="4560236"/>
                    </a:cubicBezTo>
                    <a:cubicBezTo>
                      <a:pt x="2084616" y="4609766"/>
                      <a:pt x="2023656" y="4606908"/>
                      <a:pt x="1966506" y="4604051"/>
                    </a:cubicBezTo>
                    <a:cubicBezTo>
                      <a:pt x="1886496" y="4600241"/>
                      <a:pt x="1807439" y="4582143"/>
                      <a:pt x="1729334" y="4564998"/>
                    </a:cubicBezTo>
                    <a:cubicBezTo>
                      <a:pt x="1699806" y="4558331"/>
                      <a:pt x="1658848" y="4555473"/>
                      <a:pt x="1660753" y="4506896"/>
                    </a:cubicBezTo>
                    <a:cubicBezTo>
                      <a:pt x="1662659" y="4455461"/>
                      <a:pt x="1688376" y="4422123"/>
                      <a:pt x="1734096" y="4407836"/>
                    </a:cubicBezTo>
                    <a:cubicBezTo>
                      <a:pt x="1785531" y="4392596"/>
                      <a:pt x="1840776" y="4384023"/>
                      <a:pt x="1886496" y="4358306"/>
                    </a:cubicBezTo>
                    <a:cubicBezTo>
                      <a:pt x="1923644" y="4337351"/>
                      <a:pt x="1950314" y="4297346"/>
                      <a:pt x="1980794" y="4264961"/>
                    </a:cubicBezTo>
                    <a:cubicBezTo>
                      <a:pt x="1984603" y="4261151"/>
                      <a:pt x="1985556" y="4250673"/>
                      <a:pt x="1989366" y="4249721"/>
                    </a:cubicBezTo>
                    <a:cubicBezTo>
                      <a:pt x="2067471" y="4232576"/>
                      <a:pt x="2066519" y="4164948"/>
                      <a:pt x="2080806" y="4107798"/>
                    </a:cubicBezTo>
                    <a:cubicBezTo>
                      <a:pt x="2084616" y="4092558"/>
                      <a:pt x="2091284" y="4078271"/>
                      <a:pt x="2096998" y="4062078"/>
                    </a:cubicBezTo>
                    <a:cubicBezTo>
                      <a:pt x="1999844" y="4015406"/>
                      <a:pt x="1987461" y="3912536"/>
                      <a:pt x="1957934" y="3826811"/>
                    </a:cubicBezTo>
                    <a:cubicBezTo>
                      <a:pt x="1925548" y="3733466"/>
                      <a:pt x="1915071" y="3632501"/>
                      <a:pt x="1895069" y="3535346"/>
                    </a:cubicBezTo>
                    <a:cubicBezTo>
                      <a:pt x="1886496" y="3497246"/>
                      <a:pt x="1879828" y="3458193"/>
                      <a:pt x="1867446" y="3420093"/>
                    </a:cubicBezTo>
                    <a:cubicBezTo>
                      <a:pt x="1831251" y="3311508"/>
                      <a:pt x="1793151" y="3202923"/>
                      <a:pt x="1754098" y="3091481"/>
                    </a:cubicBezTo>
                    <a:cubicBezTo>
                      <a:pt x="1722666" y="3134343"/>
                      <a:pt x="1702664" y="3176253"/>
                      <a:pt x="1736001" y="3229593"/>
                    </a:cubicBezTo>
                    <a:cubicBezTo>
                      <a:pt x="1746478" y="3246738"/>
                      <a:pt x="1752194" y="3272456"/>
                      <a:pt x="1749336" y="3292458"/>
                    </a:cubicBezTo>
                    <a:cubicBezTo>
                      <a:pt x="1732191" y="3430571"/>
                      <a:pt x="1713141" y="3567731"/>
                      <a:pt x="1694091" y="3704891"/>
                    </a:cubicBezTo>
                    <a:cubicBezTo>
                      <a:pt x="1693139" y="3711558"/>
                      <a:pt x="1690281" y="3717273"/>
                      <a:pt x="1691234" y="3723941"/>
                    </a:cubicBezTo>
                    <a:cubicBezTo>
                      <a:pt x="1693139" y="3830621"/>
                      <a:pt x="1693139" y="3937301"/>
                      <a:pt x="1696948" y="4043981"/>
                    </a:cubicBezTo>
                    <a:cubicBezTo>
                      <a:pt x="1699806" y="4149708"/>
                      <a:pt x="1704569" y="4255436"/>
                      <a:pt x="1709331" y="4361163"/>
                    </a:cubicBezTo>
                    <a:cubicBezTo>
                      <a:pt x="1710284" y="4386881"/>
                      <a:pt x="1701711" y="4401168"/>
                      <a:pt x="1676946" y="4403073"/>
                    </a:cubicBezTo>
                    <a:cubicBezTo>
                      <a:pt x="1628369" y="4407836"/>
                      <a:pt x="1579791" y="4412598"/>
                      <a:pt x="1531214" y="4415456"/>
                    </a:cubicBezTo>
                    <a:cubicBezTo>
                      <a:pt x="1523594" y="4415456"/>
                      <a:pt x="1510259" y="4405931"/>
                      <a:pt x="1507401" y="4398311"/>
                    </a:cubicBezTo>
                    <a:cubicBezTo>
                      <a:pt x="1496923" y="4363068"/>
                      <a:pt x="1470253" y="4360211"/>
                      <a:pt x="1443584" y="4370688"/>
                    </a:cubicBezTo>
                    <a:cubicBezTo>
                      <a:pt x="1404531" y="4384976"/>
                      <a:pt x="1369289" y="4408788"/>
                      <a:pt x="1330236" y="4422123"/>
                    </a:cubicBezTo>
                    <a:cubicBezTo>
                      <a:pt x="1296898" y="4433553"/>
                      <a:pt x="1259751" y="4442126"/>
                      <a:pt x="1224509" y="4439268"/>
                    </a:cubicBezTo>
                    <a:cubicBezTo>
                      <a:pt x="1155929" y="4433553"/>
                      <a:pt x="1088301" y="4423076"/>
                      <a:pt x="1021626" y="4407836"/>
                    </a:cubicBezTo>
                    <a:cubicBezTo>
                      <a:pt x="994004" y="4402121"/>
                      <a:pt x="954951" y="4395453"/>
                      <a:pt x="957808" y="4350686"/>
                    </a:cubicBezTo>
                    <a:cubicBezTo>
                      <a:pt x="960666" y="4304966"/>
                      <a:pt x="997814" y="4267818"/>
                      <a:pt x="1040676" y="4261151"/>
                    </a:cubicBezTo>
                    <a:cubicBezTo>
                      <a:pt x="1074966" y="4256388"/>
                      <a:pt x="1109256" y="4250673"/>
                      <a:pt x="1143546" y="4244958"/>
                    </a:cubicBezTo>
                    <a:cubicBezTo>
                      <a:pt x="1190219" y="4237338"/>
                      <a:pt x="1227366" y="4219241"/>
                      <a:pt x="1253084" y="4174473"/>
                    </a:cubicBezTo>
                    <a:cubicBezTo>
                      <a:pt x="1268323" y="4146851"/>
                      <a:pt x="1303566" y="4131611"/>
                      <a:pt x="1324521" y="4105893"/>
                    </a:cubicBezTo>
                    <a:cubicBezTo>
                      <a:pt x="1349286" y="4075413"/>
                      <a:pt x="1369289" y="4039218"/>
                      <a:pt x="1391196" y="4005881"/>
                    </a:cubicBezTo>
                    <a:cubicBezTo>
                      <a:pt x="1393101" y="4003023"/>
                      <a:pt x="1395959" y="3998261"/>
                      <a:pt x="1395006" y="3998261"/>
                    </a:cubicBezTo>
                    <a:cubicBezTo>
                      <a:pt x="1330236" y="3941111"/>
                      <a:pt x="1417866" y="3888723"/>
                      <a:pt x="1400721" y="3828716"/>
                    </a:cubicBezTo>
                    <a:cubicBezTo>
                      <a:pt x="1383576" y="3770613"/>
                      <a:pt x="1383576" y="3705843"/>
                      <a:pt x="1386434" y="3644883"/>
                    </a:cubicBezTo>
                    <a:cubicBezTo>
                      <a:pt x="1394053" y="3512486"/>
                      <a:pt x="1378814" y="3383898"/>
                      <a:pt x="1354048" y="3254358"/>
                    </a:cubicBezTo>
                    <a:cubicBezTo>
                      <a:pt x="1343571" y="3197208"/>
                      <a:pt x="1367384" y="3133391"/>
                      <a:pt x="1377861" y="3072431"/>
                    </a:cubicBezTo>
                    <a:cubicBezTo>
                      <a:pt x="1404531" y="2929556"/>
                      <a:pt x="1420723" y="2785728"/>
                      <a:pt x="1424534" y="2639996"/>
                    </a:cubicBezTo>
                    <a:cubicBezTo>
                      <a:pt x="1425486" y="2604753"/>
                      <a:pt x="1413103" y="2569511"/>
                      <a:pt x="1406436" y="2529506"/>
                    </a:cubicBezTo>
                    <a:cubicBezTo>
                      <a:pt x="1451203" y="2481881"/>
                      <a:pt x="1438821" y="2392346"/>
                      <a:pt x="1377861" y="2347578"/>
                    </a:cubicBezTo>
                    <a:cubicBezTo>
                      <a:pt x="1322616" y="2307573"/>
                      <a:pt x="1267371" y="2268521"/>
                      <a:pt x="1215936" y="2223753"/>
                    </a:cubicBezTo>
                    <a:cubicBezTo>
                      <a:pt x="1176884" y="2189463"/>
                      <a:pt x="1133069" y="2173271"/>
                      <a:pt x="1086396" y="2184701"/>
                    </a:cubicBezTo>
                    <a:cubicBezTo>
                      <a:pt x="1033056" y="2197083"/>
                      <a:pt x="1021626" y="2144696"/>
                      <a:pt x="986383" y="2132313"/>
                    </a:cubicBezTo>
                    <a:cubicBezTo>
                      <a:pt x="976858" y="2129456"/>
                      <a:pt x="967333" y="2117073"/>
                      <a:pt x="962571" y="2106596"/>
                    </a:cubicBezTo>
                    <a:cubicBezTo>
                      <a:pt x="954951" y="2091356"/>
                      <a:pt x="951141" y="2074211"/>
                      <a:pt x="943521" y="2053256"/>
                    </a:cubicBezTo>
                    <a:cubicBezTo>
                      <a:pt x="912089" y="2063733"/>
                      <a:pt x="887323" y="2058018"/>
                      <a:pt x="900658" y="2005631"/>
                    </a:cubicBezTo>
                    <a:cubicBezTo>
                      <a:pt x="902564" y="1997058"/>
                      <a:pt x="884466" y="1979913"/>
                      <a:pt x="872083" y="1971341"/>
                    </a:cubicBezTo>
                    <a:cubicBezTo>
                      <a:pt x="691108" y="1837038"/>
                      <a:pt x="508228" y="1703688"/>
                      <a:pt x="328206" y="1569386"/>
                    </a:cubicBezTo>
                    <a:cubicBezTo>
                      <a:pt x="231051" y="1496996"/>
                      <a:pt x="155803" y="1429368"/>
                      <a:pt x="57696" y="1357931"/>
                    </a:cubicBezTo>
                    <a:cubicBezTo>
                      <a:pt x="10071" y="1322688"/>
                      <a:pt x="-2312" y="1280778"/>
                      <a:pt x="13881" y="1227438"/>
                    </a:cubicBezTo>
                    <a:cubicBezTo>
                      <a:pt x="34836" y="1156953"/>
                      <a:pt x="55791" y="1085516"/>
                      <a:pt x="80556" y="1016936"/>
                    </a:cubicBezTo>
                    <a:cubicBezTo>
                      <a:pt x="88176" y="994076"/>
                      <a:pt x="110083" y="976931"/>
                      <a:pt x="122466" y="955023"/>
                    </a:cubicBezTo>
                    <a:cubicBezTo>
                      <a:pt x="140563" y="923591"/>
                      <a:pt x="156756" y="889301"/>
                      <a:pt x="173901" y="856916"/>
                    </a:cubicBezTo>
                    <a:cubicBezTo>
                      <a:pt x="192951" y="823578"/>
                      <a:pt x="213906" y="832151"/>
                      <a:pt x="238671" y="852153"/>
                    </a:cubicBezTo>
                    <a:cubicBezTo>
                      <a:pt x="326301" y="921686"/>
                      <a:pt x="394881" y="981693"/>
                      <a:pt x="484416" y="1050273"/>
                    </a:cubicBezTo>
                    <a:cubicBezTo>
                      <a:pt x="594906" y="1137903"/>
                      <a:pt x="709206" y="1222676"/>
                      <a:pt x="823506" y="1307448"/>
                    </a:cubicBezTo>
                    <a:cubicBezTo>
                      <a:pt x="840651" y="1320783"/>
                      <a:pt x="859701" y="1332213"/>
                      <a:pt x="878751" y="1341738"/>
                    </a:cubicBezTo>
                    <a:cubicBezTo>
                      <a:pt x="885418" y="1345548"/>
                      <a:pt x="895896" y="1343643"/>
                      <a:pt x="903516" y="1341738"/>
                    </a:cubicBezTo>
                    <a:cubicBezTo>
                      <a:pt x="922566" y="1337928"/>
                      <a:pt x="940664" y="1326498"/>
                      <a:pt x="958761" y="1327451"/>
                    </a:cubicBezTo>
                    <a:cubicBezTo>
                      <a:pt x="1080681" y="1334118"/>
                      <a:pt x="1201648" y="1343643"/>
                      <a:pt x="1323569" y="1350311"/>
                    </a:cubicBezTo>
                    <a:cubicBezTo>
                      <a:pt x="1336903" y="1351263"/>
                      <a:pt x="1351191" y="1338881"/>
                      <a:pt x="1364526" y="1333166"/>
                    </a:cubicBezTo>
                    <a:cubicBezTo>
                      <a:pt x="1410246" y="1314116"/>
                      <a:pt x="1450251" y="1278873"/>
                      <a:pt x="1507401" y="1305543"/>
                    </a:cubicBezTo>
                    <a:cubicBezTo>
                      <a:pt x="1524546" y="1314116"/>
                      <a:pt x="1555026" y="1305543"/>
                      <a:pt x="1575028" y="1295066"/>
                    </a:cubicBezTo>
                    <a:cubicBezTo>
                      <a:pt x="1588364" y="1288398"/>
                      <a:pt x="1595031" y="1265538"/>
                      <a:pt x="1603603" y="1249346"/>
                    </a:cubicBezTo>
                    <a:cubicBezTo>
                      <a:pt x="1612176" y="1234106"/>
                      <a:pt x="1622653" y="1219818"/>
                      <a:pt x="1627416" y="1203626"/>
                    </a:cubicBezTo>
                    <a:cubicBezTo>
                      <a:pt x="1634084" y="1180766"/>
                      <a:pt x="1635036" y="1156953"/>
                      <a:pt x="1640751" y="1134093"/>
                    </a:cubicBezTo>
                    <a:cubicBezTo>
                      <a:pt x="1645514" y="1115996"/>
                      <a:pt x="1652181" y="1095993"/>
                      <a:pt x="1663611" y="1080753"/>
                    </a:cubicBezTo>
                    <a:cubicBezTo>
                      <a:pt x="1681709" y="1054083"/>
                      <a:pt x="1710284" y="1033128"/>
                      <a:pt x="1724571" y="1004553"/>
                    </a:cubicBezTo>
                    <a:cubicBezTo>
                      <a:pt x="1760766" y="929306"/>
                      <a:pt x="1796961" y="855963"/>
                      <a:pt x="1882686" y="815006"/>
                    </a:cubicBezTo>
                    <a:cubicBezTo>
                      <a:pt x="1852206" y="771191"/>
                      <a:pt x="1833156" y="708326"/>
                      <a:pt x="1795056" y="694991"/>
                    </a:cubicBezTo>
                    <a:cubicBezTo>
                      <a:pt x="1712189" y="665463"/>
                      <a:pt x="1756003" y="608313"/>
                      <a:pt x="1750289" y="562593"/>
                    </a:cubicBezTo>
                    <a:cubicBezTo>
                      <a:pt x="1712189" y="567356"/>
                      <a:pt x="1676946" y="573071"/>
                      <a:pt x="1640751" y="574023"/>
                    </a:cubicBezTo>
                    <a:cubicBezTo>
                      <a:pt x="1626464" y="574023"/>
                      <a:pt x="1612176" y="559736"/>
                      <a:pt x="1596936" y="552116"/>
                    </a:cubicBezTo>
                    <a:cubicBezTo>
                      <a:pt x="1603603" y="540686"/>
                      <a:pt x="1608366" y="526398"/>
                      <a:pt x="1616939" y="517826"/>
                    </a:cubicBezTo>
                    <a:cubicBezTo>
                      <a:pt x="1657896" y="477821"/>
                      <a:pt x="1669326" y="434958"/>
                      <a:pt x="1655991" y="376856"/>
                    </a:cubicBezTo>
                    <a:cubicBezTo>
                      <a:pt x="1632178" y="269223"/>
                      <a:pt x="1644561" y="163496"/>
                      <a:pt x="1740764" y="93963"/>
                    </a:cubicBezTo>
                    <a:cubicBezTo>
                      <a:pt x="1794103" y="54911"/>
                      <a:pt x="1858873" y="24431"/>
                      <a:pt x="1922691" y="10143"/>
                    </a:cubicBezTo>
                    <a:cubicBezTo>
                      <a:pt x="2017941" y="-10812"/>
                      <a:pt x="2150339" y="81581"/>
                      <a:pt x="2188439" y="176831"/>
                    </a:cubicBezTo>
                    <a:cubicBezTo>
                      <a:pt x="2198916" y="202548"/>
                      <a:pt x="2219871" y="224456"/>
                      <a:pt x="2235111" y="248268"/>
                    </a:cubicBezTo>
                    <a:cubicBezTo>
                      <a:pt x="2238921" y="246363"/>
                      <a:pt x="2243684" y="245411"/>
                      <a:pt x="2247494" y="243506"/>
                    </a:cubicBezTo>
                    <a:cubicBezTo>
                      <a:pt x="2237969" y="265413"/>
                      <a:pt x="2228444" y="288273"/>
                      <a:pt x="2219871" y="305418"/>
                    </a:cubicBezTo>
                    <a:cubicBezTo>
                      <a:pt x="2232254" y="313991"/>
                      <a:pt x="2249399" y="318753"/>
                      <a:pt x="2249399" y="325421"/>
                    </a:cubicBezTo>
                    <a:cubicBezTo>
                      <a:pt x="2250351" y="340661"/>
                      <a:pt x="2249399" y="364473"/>
                      <a:pt x="2239874" y="371141"/>
                    </a:cubicBezTo>
                    <a:cubicBezTo>
                      <a:pt x="2212251" y="390191"/>
                      <a:pt x="2217014" y="407336"/>
                      <a:pt x="2223681" y="434958"/>
                    </a:cubicBezTo>
                    <a:cubicBezTo>
                      <a:pt x="2230349" y="462581"/>
                      <a:pt x="2222729" y="494013"/>
                      <a:pt x="2216061" y="522588"/>
                    </a:cubicBezTo>
                    <a:cubicBezTo>
                      <a:pt x="2208441" y="557831"/>
                      <a:pt x="2205584" y="583548"/>
                      <a:pt x="2250351" y="594026"/>
                    </a:cubicBezTo>
                    <a:cubicBezTo>
                      <a:pt x="2263686" y="596883"/>
                      <a:pt x="2275116" y="616886"/>
                      <a:pt x="2282736" y="631173"/>
                    </a:cubicBezTo>
                    <a:cubicBezTo>
                      <a:pt x="2301786" y="666416"/>
                      <a:pt x="2313216" y="706421"/>
                      <a:pt x="2335124" y="739758"/>
                    </a:cubicBezTo>
                    <a:cubicBezTo>
                      <a:pt x="2401799" y="845486"/>
                      <a:pt x="2458949" y="945498"/>
                      <a:pt x="2486571" y="1071228"/>
                    </a:cubicBezTo>
                    <a:cubicBezTo>
                      <a:pt x="2488476" y="1080753"/>
                      <a:pt x="2498001" y="1089326"/>
                      <a:pt x="2503716" y="1097898"/>
                    </a:cubicBezTo>
                    <a:cubicBezTo>
                      <a:pt x="2506574" y="1174098"/>
                      <a:pt x="2506574" y="1246488"/>
                      <a:pt x="2506574" y="1319831"/>
                    </a:cubicBezTo>
                    <a:close/>
                    <a:moveTo>
                      <a:pt x="1273086" y="1638918"/>
                    </a:moveTo>
                    <a:cubicBezTo>
                      <a:pt x="1260703" y="1678923"/>
                      <a:pt x="1240701" y="1713213"/>
                      <a:pt x="1242606" y="1746551"/>
                    </a:cubicBezTo>
                    <a:cubicBezTo>
                      <a:pt x="1247369" y="1804653"/>
                      <a:pt x="1264514" y="1862756"/>
                      <a:pt x="1279753" y="1919906"/>
                    </a:cubicBezTo>
                    <a:cubicBezTo>
                      <a:pt x="1282611" y="1929431"/>
                      <a:pt x="1301661" y="1944671"/>
                      <a:pt x="1308328" y="1942766"/>
                    </a:cubicBezTo>
                    <a:cubicBezTo>
                      <a:pt x="1365478" y="1924668"/>
                      <a:pt x="1420723" y="1903713"/>
                      <a:pt x="1478826" y="1882758"/>
                    </a:cubicBezTo>
                    <a:cubicBezTo>
                      <a:pt x="1432153" y="1777031"/>
                      <a:pt x="1483589" y="1684638"/>
                      <a:pt x="1497876" y="1593198"/>
                    </a:cubicBezTo>
                    <a:cubicBezTo>
                      <a:pt x="1474064" y="1579863"/>
                      <a:pt x="1451203" y="1573196"/>
                      <a:pt x="1435964" y="1557956"/>
                    </a:cubicBezTo>
                    <a:cubicBezTo>
                      <a:pt x="1372146" y="1493186"/>
                      <a:pt x="1285469" y="1505568"/>
                      <a:pt x="1208316" y="1484613"/>
                    </a:cubicBezTo>
                    <a:cubicBezTo>
                      <a:pt x="1193076" y="1480803"/>
                      <a:pt x="1176884" y="1476041"/>
                      <a:pt x="1161644" y="1471278"/>
                    </a:cubicBezTo>
                    <a:cubicBezTo>
                      <a:pt x="1133069" y="1461753"/>
                      <a:pt x="1103541" y="1450323"/>
                      <a:pt x="1078776" y="1483661"/>
                    </a:cubicBezTo>
                    <a:cubicBezTo>
                      <a:pt x="1146404" y="1537001"/>
                      <a:pt x="1211173" y="1588436"/>
                      <a:pt x="1273086" y="1638918"/>
                    </a:cubicBezTo>
                    <a:close/>
                    <a:moveTo>
                      <a:pt x="1464539" y="2075163"/>
                    </a:moveTo>
                    <a:cubicBezTo>
                      <a:pt x="1427391" y="2082783"/>
                      <a:pt x="1393101" y="2089451"/>
                      <a:pt x="1359764" y="2097071"/>
                    </a:cubicBezTo>
                    <a:cubicBezTo>
                      <a:pt x="1318806" y="2106596"/>
                      <a:pt x="1305471" y="2129456"/>
                      <a:pt x="1322616" y="2169461"/>
                    </a:cubicBezTo>
                    <a:cubicBezTo>
                      <a:pt x="1329284" y="2184701"/>
                      <a:pt x="1334998" y="2199941"/>
                      <a:pt x="1340714" y="2215181"/>
                    </a:cubicBezTo>
                    <a:cubicBezTo>
                      <a:pt x="1396911" y="2194226"/>
                      <a:pt x="1396911" y="2194226"/>
                      <a:pt x="1420723" y="2246613"/>
                    </a:cubicBezTo>
                    <a:cubicBezTo>
                      <a:pt x="1428344" y="2262806"/>
                      <a:pt x="1438821" y="2278046"/>
                      <a:pt x="1455014" y="2304716"/>
                    </a:cubicBezTo>
                    <a:cubicBezTo>
                      <a:pt x="1456919" y="2271378"/>
                      <a:pt x="1451203" y="2248518"/>
                      <a:pt x="1459776" y="2237088"/>
                    </a:cubicBezTo>
                    <a:cubicBezTo>
                      <a:pt x="1499781" y="2183748"/>
                      <a:pt x="1503591" y="2132313"/>
                      <a:pt x="1464539" y="2075163"/>
                    </a:cubicBezTo>
                    <a:close/>
                  </a:path>
                </a:pathLst>
              </a:custGeom>
              <a:solidFill>
                <a:srgbClr val="0070C0"/>
              </a:solidFill>
              <a:ln w="9525" cap="flat">
                <a:noFill/>
                <a:prstDash val="solid"/>
                <a:miter/>
              </a:ln>
            </p:spPr>
            <p:txBody>
              <a:bodyPr rtlCol="0" anchor="ctr"/>
              <a:lstStyle/>
              <a:p>
                <a:pPr algn="r" rtl="1"/>
                <a:endParaRPr lang="en-US" dirty="0">
                  <a:cs typeface="B Nazanin" panose="00000400000000000000" pitchFamily="2" charset="-78"/>
                </a:endParaRPr>
              </a:p>
            </p:txBody>
          </p:sp>
          <p:sp>
            <p:nvSpPr>
              <p:cNvPr id="102" name="Freeform: Shape 101">
                <a:extLst>
                  <a:ext uri="{FF2B5EF4-FFF2-40B4-BE49-F238E27FC236}">
                    <a16:creationId xmlns:a16="http://schemas.microsoft.com/office/drawing/2014/main" id="{8F45E473-C475-4788-B774-AF992D0B4CD6}"/>
                  </a:ext>
                </a:extLst>
              </p:cNvPr>
              <p:cNvSpPr/>
              <p:nvPr/>
            </p:nvSpPr>
            <p:spPr>
              <a:xfrm flipH="1">
                <a:off x="700577" y="1399349"/>
                <a:ext cx="647458" cy="566880"/>
              </a:xfrm>
              <a:custGeom>
                <a:avLst/>
                <a:gdLst>
                  <a:gd name="connsiteX0" fmla="*/ 325755 w 647458"/>
                  <a:gd name="connsiteY0" fmla="*/ 3000 h 566880"/>
                  <a:gd name="connsiteX1" fmla="*/ 143828 w 647458"/>
                  <a:gd name="connsiteY1" fmla="*/ 86820 h 566880"/>
                  <a:gd name="connsiteX2" fmla="*/ 59055 w 647458"/>
                  <a:gd name="connsiteY2" fmla="*/ 369713 h 566880"/>
                  <a:gd name="connsiteX3" fmla="*/ 20003 w 647458"/>
                  <a:gd name="connsiteY3" fmla="*/ 510683 h 566880"/>
                  <a:gd name="connsiteX4" fmla="*/ 0 w 647458"/>
                  <a:gd name="connsiteY4" fmla="*/ 544973 h 566880"/>
                  <a:gd name="connsiteX5" fmla="*/ 43815 w 647458"/>
                  <a:gd name="connsiteY5" fmla="*/ 566880 h 566880"/>
                  <a:gd name="connsiteX6" fmla="*/ 65495 w 647458"/>
                  <a:gd name="connsiteY6" fmla="*/ 564618 h 566880"/>
                  <a:gd name="connsiteX7" fmla="*/ 178721 w 647458"/>
                  <a:gd name="connsiteY7" fmla="*/ 530129 h 566880"/>
                  <a:gd name="connsiteX8" fmla="*/ 603774 w 647458"/>
                  <a:gd name="connsiteY8" fmla="*/ 274215 h 566880"/>
                  <a:gd name="connsiteX9" fmla="*/ 647458 w 647458"/>
                  <a:gd name="connsiteY9" fmla="*/ 237555 h 566880"/>
                  <a:gd name="connsiteX10" fmla="*/ 638175 w 647458"/>
                  <a:gd name="connsiteY10" fmla="*/ 241125 h 566880"/>
                  <a:gd name="connsiteX11" fmla="*/ 591503 w 647458"/>
                  <a:gd name="connsiteY11" fmla="*/ 169688 h 566880"/>
                  <a:gd name="connsiteX12" fmla="*/ 325755 w 647458"/>
                  <a:gd name="connsiteY12" fmla="*/ 3000 h 566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7458" h="566880">
                    <a:moveTo>
                      <a:pt x="325755" y="3000"/>
                    </a:moveTo>
                    <a:cubicBezTo>
                      <a:pt x="261937" y="17288"/>
                      <a:pt x="197167" y="47768"/>
                      <a:pt x="143828" y="86820"/>
                    </a:cubicBezTo>
                    <a:cubicBezTo>
                      <a:pt x="47625" y="156353"/>
                      <a:pt x="35242" y="262080"/>
                      <a:pt x="59055" y="369713"/>
                    </a:cubicBezTo>
                    <a:cubicBezTo>
                      <a:pt x="72390" y="427815"/>
                      <a:pt x="60960" y="470678"/>
                      <a:pt x="20003" y="510683"/>
                    </a:cubicBezTo>
                    <a:cubicBezTo>
                      <a:pt x="11430" y="519255"/>
                      <a:pt x="6667" y="533543"/>
                      <a:pt x="0" y="544973"/>
                    </a:cubicBezTo>
                    <a:cubicBezTo>
                      <a:pt x="15240" y="552593"/>
                      <a:pt x="29528" y="566880"/>
                      <a:pt x="43815" y="566880"/>
                    </a:cubicBezTo>
                    <a:lnTo>
                      <a:pt x="65495" y="564618"/>
                    </a:lnTo>
                    <a:lnTo>
                      <a:pt x="178721" y="530129"/>
                    </a:lnTo>
                    <a:cubicBezTo>
                      <a:pt x="449670" y="395635"/>
                      <a:pt x="455226" y="398414"/>
                      <a:pt x="603774" y="274215"/>
                    </a:cubicBezTo>
                    <a:lnTo>
                      <a:pt x="647458" y="237555"/>
                    </a:lnTo>
                    <a:lnTo>
                      <a:pt x="638175" y="241125"/>
                    </a:lnTo>
                    <a:cubicBezTo>
                      <a:pt x="622935" y="217313"/>
                      <a:pt x="601980" y="195405"/>
                      <a:pt x="591503" y="169688"/>
                    </a:cubicBezTo>
                    <a:cubicBezTo>
                      <a:pt x="553403" y="74438"/>
                      <a:pt x="421005" y="-17955"/>
                      <a:pt x="325755" y="3000"/>
                    </a:cubicBezTo>
                    <a:close/>
                  </a:path>
                </a:pathLst>
              </a:custGeom>
              <a:solidFill>
                <a:schemeClr val="accent1"/>
              </a:solidFill>
              <a:ln w="9525" cap="flat">
                <a:noFill/>
                <a:prstDash val="solid"/>
                <a:miter/>
              </a:ln>
            </p:spPr>
            <p:txBody>
              <a:bodyPr rtlCol="0" anchor="ctr"/>
              <a:lstStyle/>
              <a:p>
                <a:pPr algn="r" rtl="1"/>
                <a:endParaRPr lang="en-US" dirty="0">
                  <a:cs typeface="B Nazanin" panose="00000400000000000000" pitchFamily="2" charset="-78"/>
                </a:endParaRPr>
              </a:p>
            </p:txBody>
          </p:sp>
        </p:grpSp>
      </p:grpSp>
      <p:grpSp>
        <p:nvGrpSpPr>
          <p:cNvPr id="225" name="Group 224">
            <a:extLst>
              <a:ext uri="{FF2B5EF4-FFF2-40B4-BE49-F238E27FC236}">
                <a16:creationId xmlns:a16="http://schemas.microsoft.com/office/drawing/2014/main" id="{A2CAC2BC-AF69-4CCB-A582-4D24406DCAF6}"/>
              </a:ext>
            </a:extLst>
          </p:cNvPr>
          <p:cNvGrpSpPr/>
          <p:nvPr/>
        </p:nvGrpSpPr>
        <p:grpSpPr>
          <a:xfrm>
            <a:off x="-18572" y="6508203"/>
            <a:ext cx="12210572" cy="379656"/>
            <a:chOff x="3638881" y="1932349"/>
            <a:chExt cx="12210572" cy="379656"/>
          </a:xfrm>
        </p:grpSpPr>
        <p:sp>
          <p:nvSpPr>
            <p:cNvPr id="226" name="Rectangle 225">
              <a:extLst>
                <a:ext uri="{FF2B5EF4-FFF2-40B4-BE49-F238E27FC236}">
                  <a16:creationId xmlns:a16="http://schemas.microsoft.com/office/drawing/2014/main" id="{E71F0B1F-2DD4-42FB-AC96-8EC1559D4FCF}"/>
                </a:ext>
              </a:extLst>
            </p:cNvPr>
            <p:cNvSpPr/>
            <p:nvPr/>
          </p:nvSpPr>
          <p:spPr>
            <a:xfrm>
              <a:off x="3657453" y="1932349"/>
              <a:ext cx="12192000" cy="3796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sp>
          <p:nvSpPr>
            <p:cNvPr id="227" name="Freeform: Shape 226">
              <a:extLst>
                <a:ext uri="{FF2B5EF4-FFF2-40B4-BE49-F238E27FC236}">
                  <a16:creationId xmlns:a16="http://schemas.microsoft.com/office/drawing/2014/main" id="{9408C510-752A-43F1-A901-C73DE7CDD096}"/>
                </a:ext>
              </a:extLst>
            </p:cNvPr>
            <p:cNvSpPr/>
            <p:nvPr/>
          </p:nvSpPr>
          <p:spPr>
            <a:xfrm>
              <a:off x="3638881" y="1933431"/>
              <a:ext cx="12192000" cy="378573"/>
            </a:xfrm>
            <a:custGeom>
              <a:avLst/>
              <a:gdLst>
                <a:gd name="connsiteX0" fmla="*/ 12087076 w 12192000"/>
                <a:gd name="connsiteY0" fmla="*/ 0 h 362454"/>
                <a:gd name="connsiteX1" fmla="*/ 12192000 w 12192000"/>
                <a:gd name="connsiteY1" fmla="*/ 0 h 362454"/>
                <a:gd name="connsiteX2" fmla="*/ 12027806 w 12192000"/>
                <a:gd name="connsiteY2" fmla="*/ 362454 h 362454"/>
                <a:gd name="connsiteX3" fmla="*/ 11922882 w 12192000"/>
                <a:gd name="connsiteY3" fmla="*/ 362454 h 362454"/>
                <a:gd name="connsiteX4" fmla="*/ 11882077 w 12192000"/>
                <a:gd name="connsiteY4" fmla="*/ 0 h 362454"/>
                <a:gd name="connsiteX5" fmla="*/ 11987001 w 12192000"/>
                <a:gd name="connsiteY5" fmla="*/ 0 h 362454"/>
                <a:gd name="connsiteX6" fmla="*/ 11822807 w 12192000"/>
                <a:gd name="connsiteY6" fmla="*/ 362454 h 362454"/>
                <a:gd name="connsiteX7" fmla="*/ 11717883 w 12192000"/>
                <a:gd name="connsiteY7" fmla="*/ 362454 h 362454"/>
                <a:gd name="connsiteX8" fmla="*/ 11677076 w 12192000"/>
                <a:gd name="connsiteY8" fmla="*/ 0 h 362454"/>
                <a:gd name="connsiteX9" fmla="*/ 11782000 w 12192000"/>
                <a:gd name="connsiteY9" fmla="*/ 0 h 362454"/>
                <a:gd name="connsiteX10" fmla="*/ 11617806 w 12192000"/>
                <a:gd name="connsiteY10" fmla="*/ 362454 h 362454"/>
                <a:gd name="connsiteX11" fmla="*/ 11512882 w 12192000"/>
                <a:gd name="connsiteY11" fmla="*/ 362454 h 362454"/>
                <a:gd name="connsiteX12" fmla="*/ 11472075 w 12192000"/>
                <a:gd name="connsiteY12" fmla="*/ 0 h 362454"/>
                <a:gd name="connsiteX13" fmla="*/ 11576999 w 12192000"/>
                <a:gd name="connsiteY13" fmla="*/ 0 h 362454"/>
                <a:gd name="connsiteX14" fmla="*/ 11412805 w 12192000"/>
                <a:gd name="connsiteY14" fmla="*/ 362454 h 362454"/>
                <a:gd name="connsiteX15" fmla="*/ 11307881 w 12192000"/>
                <a:gd name="connsiteY15" fmla="*/ 362454 h 362454"/>
                <a:gd name="connsiteX16" fmla="*/ 11267074 w 12192000"/>
                <a:gd name="connsiteY16" fmla="*/ 0 h 362454"/>
                <a:gd name="connsiteX17" fmla="*/ 11371998 w 12192000"/>
                <a:gd name="connsiteY17" fmla="*/ 0 h 362454"/>
                <a:gd name="connsiteX18" fmla="*/ 11207804 w 12192000"/>
                <a:gd name="connsiteY18" fmla="*/ 362454 h 362454"/>
                <a:gd name="connsiteX19" fmla="*/ 11102880 w 12192000"/>
                <a:gd name="connsiteY19" fmla="*/ 362454 h 362454"/>
                <a:gd name="connsiteX20" fmla="*/ 11062073 w 12192000"/>
                <a:gd name="connsiteY20" fmla="*/ 0 h 362454"/>
                <a:gd name="connsiteX21" fmla="*/ 11166997 w 12192000"/>
                <a:gd name="connsiteY21" fmla="*/ 0 h 362454"/>
                <a:gd name="connsiteX22" fmla="*/ 11002803 w 12192000"/>
                <a:gd name="connsiteY22" fmla="*/ 362454 h 362454"/>
                <a:gd name="connsiteX23" fmla="*/ 10897879 w 12192000"/>
                <a:gd name="connsiteY23" fmla="*/ 362454 h 362454"/>
                <a:gd name="connsiteX24" fmla="*/ 10857072 w 12192000"/>
                <a:gd name="connsiteY24" fmla="*/ 0 h 362454"/>
                <a:gd name="connsiteX25" fmla="*/ 10961996 w 12192000"/>
                <a:gd name="connsiteY25" fmla="*/ 0 h 362454"/>
                <a:gd name="connsiteX26" fmla="*/ 10797802 w 12192000"/>
                <a:gd name="connsiteY26" fmla="*/ 362454 h 362454"/>
                <a:gd name="connsiteX27" fmla="*/ 10692878 w 12192000"/>
                <a:gd name="connsiteY27" fmla="*/ 362454 h 362454"/>
                <a:gd name="connsiteX28" fmla="*/ 10652071 w 12192000"/>
                <a:gd name="connsiteY28" fmla="*/ 0 h 362454"/>
                <a:gd name="connsiteX29" fmla="*/ 10756995 w 12192000"/>
                <a:gd name="connsiteY29" fmla="*/ 0 h 362454"/>
                <a:gd name="connsiteX30" fmla="*/ 10592801 w 12192000"/>
                <a:gd name="connsiteY30" fmla="*/ 362454 h 362454"/>
                <a:gd name="connsiteX31" fmla="*/ 10487877 w 12192000"/>
                <a:gd name="connsiteY31" fmla="*/ 362454 h 362454"/>
                <a:gd name="connsiteX32" fmla="*/ 10447070 w 12192000"/>
                <a:gd name="connsiteY32" fmla="*/ 0 h 362454"/>
                <a:gd name="connsiteX33" fmla="*/ 10551994 w 12192000"/>
                <a:gd name="connsiteY33" fmla="*/ 0 h 362454"/>
                <a:gd name="connsiteX34" fmla="*/ 10387800 w 12192000"/>
                <a:gd name="connsiteY34" fmla="*/ 362454 h 362454"/>
                <a:gd name="connsiteX35" fmla="*/ 10282876 w 12192000"/>
                <a:gd name="connsiteY35" fmla="*/ 362454 h 362454"/>
                <a:gd name="connsiteX36" fmla="*/ 10242069 w 12192000"/>
                <a:gd name="connsiteY36" fmla="*/ 0 h 362454"/>
                <a:gd name="connsiteX37" fmla="*/ 10346993 w 12192000"/>
                <a:gd name="connsiteY37" fmla="*/ 0 h 362454"/>
                <a:gd name="connsiteX38" fmla="*/ 10182799 w 12192000"/>
                <a:gd name="connsiteY38" fmla="*/ 362454 h 362454"/>
                <a:gd name="connsiteX39" fmla="*/ 10077875 w 12192000"/>
                <a:gd name="connsiteY39" fmla="*/ 362454 h 362454"/>
                <a:gd name="connsiteX40" fmla="*/ 10037068 w 12192000"/>
                <a:gd name="connsiteY40" fmla="*/ 0 h 362454"/>
                <a:gd name="connsiteX41" fmla="*/ 10141992 w 12192000"/>
                <a:gd name="connsiteY41" fmla="*/ 0 h 362454"/>
                <a:gd name="connsiteX42" fmla="*/ 9977798 w 12192000"/>
                <a:gd name="connsiteY42" fmla="*/ 362454 h 362454"/>
                <a:gd name="connsiteX43" fmla="*/ 9872874 w 12192000"/>
                <a:gd name="connsiteY43" fmla="*/ 362454 h 362454"/>
                <a:gd name="connsiteX44" fmla="*/ 9845855 w 12192000"/>
                <a:gd name="connsiteY44" fmla="*/ 0 h 362454"/>
                <a:gd name="connsiteX45" fmla="*/ 9950779 w 12192000"/>
                <a:gd name="connsiteY45" fmla="*/ 0 h 362454"/>
                <a:gd name="connsiteX46" fmla="*/ 9786585 w 12192000"/>
                <a:gd name="connsiteY46" fmla="*/ 362454 h 362454"/>
                <a:gd name="connsiteX47" fmla="*/ 9681661 w 12192000"/>
                <a:gd name="connsiteY47" fmla="*/ 362454 h 362454"/>
                <a:gd name="connsiteX48" fmla="*/ 9640856 w 12192000"/>
                <a:gd name="connsiteY48" fmla="*/ 0 h 362454"/>
                <a:gd name="connsiteX49" fmla="*/ 9745780 w 12192000"/>
                <a:gd name="connsiteY49" fmla="*/ 0 h 362454"/>
                <a:gd name="connsiteX50" fmla="*/ 9581586 w 12192000"/>
                <a:gd name="connsiteY50" fmla="*/ 362454 h 362454"/>
                <a:gd name="connsiteX51" fmla="*/ 9476662 w 12192000"/>
                <a:gd name="connsiteY51" fmla="*/ 362454 h 362454"/>
                <a:gd name="connsiteX52" fmla="*/ 9435855 w 12192000"/>
                <a:gd name="connsiteY52" fmla="*/ 0 h 362454"/>
                <a:gd name="connsiteX53" fmla="*/ 9540779 w 12192000"/>
                <a:gd name="connsiteY53" fmla="*/ 0 h 362454"/>
                <a:gd name="connsiteX54" fmla="*/ 9376585 w 12192000"/>
                <a:gd name="connsiteY54" fmla="*/ 362454 h 362454"/>
                <a:gd name="connsiteX55" fmla="*/ 9271661 w 12192000"/>
                <a:gd name="connsiteY55" fmla="*/ 362454 h 362454"/>
                <a:gd name="connsiteX56" fmla="*/ 9230854 w 12192000"/>
                <a:gd name="connsiteY56" fmla="*/ 0 h 362454"/>
                <a:gd name="connsiteX57" fmla="*/ 9335778 w 12192000"/>
                <a:gd name="connsiteY57" fmla="*/ 0 h 362454"/>
                <a:gd name="connsiteX58" fmla="*/ 9171584 w 12192000"/>
                <a:gd name="connsiteY58" fmla="*/ 362454 h 362454"/>
                <a:gd name="connsiteX59" fmla="*/ 9066660 w 12192000"/>
                <a:gd name="connsiteY59" fmla="*/ 362454 h 362454"/>
                <a:gd name="connsiteX60" fmla="*/ 9025853 w 12192000"/>
                <a:gd name="connsiteY60" fmla="*/ 0 h 362454"/>
                <a:gd name="connsiteX61" fmla="*/ 9130777 w 12192000"/>
                <a:gd name="connsiteY61" fmla="*/ 0 h 362454"/>
                <a:gd name="connsiteX62" fmla="*/ 8966583 w 12192000"/>
                <a:gd name="connsiteY62" fmla="*/ 362454 h 362454"/>
                <a:gd name="connsiteX63" fmla="*/ 8861659 w 12192000"/>
                <a:gd name="connsiteY63" fmla="*/ 362454 h 362454"/>
                <a:gd name="connsiteX64" fmla="*/ 8820852 w 12192000"/>
                <a:gd name="connsiteY64" fmla="*/ 0 h 362454"/>
                <a:gd name="connsiteX65" fmla="*/ 8925776 w 12192000"/>
                <a:gd name="connsiteY65" fmla="*/ 0 h 362454"/>
                <a:gd name="connsiteX66" fmla="*/ 8761582 w 12192000"/>
                <a:gd name="connsiteY66" fmla="*/ 362454 h 362454"/>
                <a:gd name="connsiteX67" fmla="*/ 8656658 w 12192000"/>
                <a:gd name="connsiteY67" fmla="*/ 362454 h 362454"/>
                <a:gd name="connsiteX68" fmla="*/ 8615851 w 12192000"/>
                <a:gd name="connsiteY68" fmla="*/ 0 h 362454"/>
                <a:gd name="connsiteX69" fmla="*/ 8720775 w 12192000"/>
                <a:gd name="connsiteY69" fmla="*/ 0 h 362454"/>
                <a:gd name="connsiteX70" fmla="*/ 8556581 w 12192000"/>
                <a:gd name="connsiteY70" fmla="*/ 362454 h 362454"/>
                <a:gd name="connsiteX71" fmla="*/ 8451657 w 12192000"/>
                <a:gd name="connsiteY71" fmla="*/ 362454 h 362454"/>
                <a:gd name="connsiteX72" fmla="*/ 8410850 w 12192000"/>
                <a:gd name="connsiteY72" fmla="*/ 0 h 362454"/>
                <a:gd name="connsiteX73" fmla="*/ 8515774 w 12192000"/>
                <a:gd name="connsiteY73" fmla="*/ 0 h 362454"/>
                <a:gd name="connsiteX74" fmla="*/ 8351580 w 12192000"/>
                <a:gd name="connsiteY74" fmla="*/ 362454 h 362454"/>
                <a:gd name="connsiteX75" fmla="*/ 8246656 w 12192000"/>
                <a:gd name="connsiteY75" fmla="*/ 362454 h 362454"/>
                <a:gd name="connsiteX76" fmla="*/ 8205849 w 12192000"/>
                <a:gd name="connsiteY76" fmla="*/ 0 h 362454"/>
                <a:gd name="connsiteX77" fmla="*/ 8310773 w 12192000"/>
                <a:gd name="connsiteY77" fmla="*/ 0 h 362454"/>
                <a:gd name="connsiteX78" fmla="*/ 8146579 w 12192000"/>
                <a:gd name="connsiteY78" fmla="*/ 362454 h 362454"/>
                <a:gd name="connsiteX79" fmla="*/ 8041655 w 12192000"/>
                <a:gd name="connsiteY79" fmla="*/ 362454 h 362454"/>
                <a:gd name="connsiteX80" fmla="*/ 8000848 w 12192000"/>
                <a:gd name="connsiteY80" fmla="*/ 0 h 362454"/>
                <a:gd name="connsiteX81" fmla="*/ 8105772 w 12192000"/>
                <a:gd name="connsiteY81" fmla="*/ 0 h 362454"/>
                <a:gd name="connsiteX82" fmla="*/ 7941578 w 12192000"/>
                <a:gd name="connsiteY82" fmla="*/ 362454 h 362454"/>
                <a:gd name="connsiteX83" fmla="*/ 7836654 w 12192000"/>
                <a:gd name="connsiteY83" fmla="*/ 362454 h 362454"/>
                <a:gd name="connsiteX84" fmla="*/ 7795847 w 12192000"/>
                <a:gd name="connsiteY84" fmla="*/ 0 h 362454"/>
                <a:gd name="connsiteX85" fmla="*/ 7900771 w 12192000"/>
                <a:gd name="connsiteY85" fmla="*/ 0 h 362454"/>
                <a:gd name="connsiteX86" fmla="*/ 7736577 w 12192000"/>
                <a:gd name="connsiteY86" fmla="*/ 362454 h 362454"/>
                <a:gd name="connsiteX87" fmla="*/ 7631653 w 12192000"/>
                <a:gd name="connsiteY87" fmla="*/ 362454 h 362454"/>
                <a:gd name="connsiteX88" fmla="*/ 7604637 w 12192000"/>
                <a:gd name="connsiteY88" fmla="*/ 0 h 362454"/>
                <a:gd name="connsiteX89" fmla="*/ 7709561 w 12192000"/>
                <a:gd name="connsiteY89" fmla="*/ 0 h 362454"/>
                <a:gd name="connsiteX90" fmla="*/ 7545367 w 12192000"/>
                <a:gd name="connsiteY90" fmla="*/ 362454 h 362454"/>
                <a:gd name="connsiteX91" fmla="*/ 7440443 w 12192000"/>
                <a:gd name="connsiteY91" fmla="*/ 362454 h 362454"/>
                <a:gd name="connsiteX92" fmla="*/ 7399638 w 12192000"/>
                <a:gd name="connsiteY92" fmla="*/ 0 h 362454"/>
                <a:gd name="connsiteX93" fmla="*/ 7504562 w 12192000"/>
                <a:gd name="connsiteY93" fmla="*/ 0 h 362454"/>
                <a:gd name="connsiteX94" fmla="*/ 7340368 w 12192000"/>
                <a:gd name="connsiteY94" fmla="*/ 362454 h 362454"/>
                <a:gd name="connsiteX95" fmla="*/ 7235444 w 12192000"/>
                <a:gd name="connsiteY95" fmla="*/ 362454 h 362454"/>
                <a:gd name="connsiteX96" fmla="*/ 7194637 w 12192000"/>
                <a:gd name="connsiteY96" fmla="*/ 0 h 362454"/>
                <a:gd name="connsiteX97" fmla="*/ 7299561 w 12192000"/>
                <a:gd name="connsiteY97" fmla="*/ 0 h 362454"/>
                <a:gd name="connsiteX98" fmla="*/ 7135367 w 12192000"/>
                <a:gd name="connsiteY98" fmla="*/ 362454 h 362454"/>
                <a:gd name="connsiteX99" fmla="*/ 7030443 w 12192000"/>
                <a:gd name="connsiteY99" fmla="*/ 362454 h 362454"/>
                <a:gd name="connsiteX100" fmla="*/ 6989636 w 12192000"/>
                <a:gd name="connsiteY100" fmla="*/ 0 h 362454"/>
                <a:gd name="connsiteX101" fmla="*/ 7094560 w 12192000"/>
                <a:gd name="connsiteY101" fmla="*/ 0 h 362454"/>
                <a:gd name="connsiteX102" fmla="*/ 6930366 w 12192000"/>
                <a:gd name="connsiteY102" fmla="*/ 362454 h 362454"/>
                <a:gd name="connsiteX103" fmla="*/ 6825442 w 12192000"/>
                <a:gd name="connsiteY103" fmla="*/ 362454 h 362454"/>
                <a:gd name="connsiteX104" fmla="*/ 6784635 w 12192000"/>
                <a:gd name="connsiteY104" fmla="*/ 0 h 362454"/>
                <a:gd name="connsiteX105" fmla="*/ 6889559 w 12192000"/>
                <a:gd name="connsiteY105" fmla="*/ 0 h 362454"/>
                <a:gd name="connsiteX106" fmla="*/ 6725365 w 12192000"/>
                <a:gd name="connsiteY106" fmla="*/ 362454 h 362454"/>
                <a:gd name="connsiteX107" fmla="*/ 6620441 w 12192000"/>
                <a:gd name="connsiteY107" fmla="*/ 362454 h 362454"/>
                <a:gd name="connsiteX108" fmla="*/ 6579634 w 12192000"/>
                <a:gd name="connsiteY108" fmla="*/ 0 h 362454"/>
                <a:gd name="connsiteX109" fmla="*/ 6684558 w 12192000"/>
                <a:gd name="connsiteY109" fmla="*/ 0 h 362454"/>
                <a:gd name="connsiteX110" fmla="*/ 6520364 w 12192000"/>
                <a:gd name="connsiteY110" fmla="*/ 362454 h 362454"/>
                <a:gd name="connsiteX111" fmla="*/ 6415440 w 12192000"/>
                <a:gd name="connsiteY111" fmla="*/ 362454 h 362454"/>
                <a:gd name="connsiteX112" fmla="*/ 6374633 w 12192000"/>
                <a:gd name="connsiteY112" fmla="*/ 0 h 362454"/>
                <a:gd name="connsiteX113" fmla="*/ 6479557 w 12192000"/>
                <a:gd name="connsiteY113" fmla="*/ 0 h 362454"/>
                <a:gd name="connsiteX114" fmla="*/ 6315363 w 12192000"/>
                <a:gd name="connsiteY114" fmla="*/ 362454 h 362454"/>
                <a:gd name="connsiteX115" fmla="*/ 6210439 w 12192000"/>
                <a:gd name="connsiteY115" fmla="*/ 362454 h 362454"/>
                <a:gd name="connsiteX116" fmla="*/ 6169632 w 12192000"/>
                <a:gd name="connsiteY116" fmla="*/ 0 h 362454"/>
                <a:gd name="connsiteX117" fmla="*/ 6274556 w 12192000"/>
                <a:gd name="connsiteY117" fmla="*/ 0 h 362454"/>
                <a:gd name="connsiteX118" fmla="*/ 6110362 w 12192000"/>
                <a:gd name="connsiteY118" fmla="*/ 362454 h 362454"/>
                <a:gd name="connsiteX119" fmla="*/ 6005438 w 12192000"/>
                <a:gd name="connsiteY119" fmla="*/ 362454 h 362454"/>
                <a:gd name="connsiteX120" fmla="*/ 5964632 w 12192000"/>
                <a:gd name="connsiteY120" fmla="*/ 0 h 362454"/>
                <a:gd name="connsiteX121" fmla="*/ 6069556 w 12192000"/>
                <a:gd name="connsiteY121" fmla="*/ 0 h 362454"/>
                <a:gd name="connsiteX122" fmla="*/ 5905362 w 12192000"/>
                <a:gd name="connsiteY122" fmla="*/ 362454 h 362454"/>
                <a:gd name="connsiteX123" fmla="*/ 5800438 w 12192000"/>
                <a:gd name="connsiteY123" fmla="*/ 362454 h 362454"/>
                <a:gd name="connsiteX124" fmla="*/ 5759631 w 12192000"/>
                <a:gd name="connsiteY124" fmla="*/ 0 h 362454"/>
                <a:gd name="connsiteX125" fmla="*/ 5864555 w 12192000"/>
                <a:gd name="connsiteY125" fmla="*/ 0 h 362454"/>
                <a:gd name="connsiteX126" fmla="*/ 5700362 w 12192000"/>
                <a:gd name="connsiteY126" fmla="*/ 362454 h 362454"/>
                <a:gd name="connsiteX127" fmla="*/ 5595439 w 12192000"/>
                <a:gd name="connsiteY127" fmla="*/ 362454 h 362454"/>
                <a:gd name="connsiteX128" fmla="*/ 5554631 w 12192000"/>
                <a:gd name="connsiteY128" fmla="*/ 0 h 362454"/>
                <a:gd name="connsiteX129" fmla="*/ 5659555 w 12192000"/>
                <a:gd name="connsiteY129" fmla="*/ 0 h 362454"/>
                <a:gd name="connsiteX130" fmla="*/ 5495362 w 12192000"/>
                <a:gd name="connsiteY130" fmla="*/ 362454 h 362454"/>
                <a:gd name="connsiteX131" fmla="*/ 5390438 w 12192000"/>
                <a:gd name="connsiteY131" fmla="*/ 362454 h 362454"/>
                <a:gd name="connsiteX132" fmla="*/ 5363422 w 12192000"/>
                <a:gd name="connsiteY132" fmla="*/ 0 h 362454"/>
                <a:gd name="connsiteX133" fmla="*/ 5468345 w 12192000"/>
                <a:gd name="connsiteY133" fmla="*/ 0 h 362454"/>
                <a:gd name="connsiteX134" fmla="*/ 5304153 w 12192000"/>
                <a:gd name="connsiteY134" fmla="*/ 362454 h 362454"/>
                <a:gd name="connsiteX135" fmla="*/ 5199228 w 12192000"/>
                <a:gd name="connsiteY135" fmla="*/ 362454 h 362454"/>
                <a:gd name="connsiteX136" fmla="*/ 5158423 w 12192000"/>
                <a:gd name="connsiteY136" fmla="*/ 0 h 362454"/>
                <a:gd name="connsiteX137" fmla="*/ 5263348 w 12192000"/>
                <a:gd name="connsiteY137" fmla="*/ 0 h 362454"/>
                <a:gd name="connsiteX138" fmla="*/ 5099154 w 12192000"/>
                <a:gd name="connsiteY138" fmla="*/ 362454 h 362454"/>
                <a:gd name="connsiteX139" fmla="*/ 4994229 w 12192000"/>
                <a:gd name="connsiteY139" fmla="*/ 362454 h 362454"/>
                <a:gd name="connsiteX140" fmla="*/ 4953420 w 12192000"/>
                <a:gd name="connsiteY140" fmla="*/ 0 h 362454"/>
                <a:gd name="connsiteX141" fmla="*/ 5058346 w 12192000"/>
                <a:gd name="connsiteY141" fmla="*/ 0 h 362454"/>
                <a:gd name="connsiteX142" fmla="*/ 4894151 w 12192000"/>
                <a:gd name="connsiteY142" fmla="*/ 362454 h 362454"/>
                <a:gd name="connsiteX143" fmla="*/ 4789227 w 12192000"/>
                <a:gd name="connsiteY143" fmla="*/ 362454 h 362454"/>
                <a:gd name="connsiteX144" fmla="*/ 4748421 w 12192000"/>
                <a:gd name="connsiteY144" fmla="*/ 0 h 362454"/>
                <a:gd name="connsiteX145" fmla="*/ 4853343 w 12192000"/>
                <a:gd name="connsiteY145" fmla="*/ 0 h 362454"/>
                <a:gd name="connsiteX146" fmla="*/ 4689151 w 12192000"/>
                <a:gd name="connsiteY146" fmla="*/ 362454 h 362454"/>
                <a:gd name="connsiteX147" fmla="*/ 4584226 w 12192000"/>
                <a:gd name="connsiteY147" fmla="*/ 362454 h 362454"/>
                <a:gd name="connsiteX148" fmla="*/ 4543420 w 12192000"/>
                <a:gd name="connsiteY148" fmla="*/ 0 h 362454"/>
                <a:gd name="connsiteX149" fmla="*/ 4648343 w 12192000"/>
                <a:gd name="connsiteY149" fmla="*/ 0 h 362454"/>
                <a:gd name="connsiteX150" fmla="*/ 4484149 w 12192000"/>
                <a:gd name="connsiteY150" fmla="*/ 362454 h 362454"/>
                <a:gd name="connsiteX151" fmla="*/ 4379225 w 12192000"/>
                <a:gd name="connsiteY151" fmla="*/ 362454 h 362454"/>
                <a:gd name="connsiteX152" fmla="*/ 4338417 w 12192000"/>
                <a:gd name="connsiteY152" fmla="*/ 0 h 362454"/>
                <a:gd name="connsiteX153" fmla="*/ 4443341 w 12192000"/>
                <a:gd name="connsiteY153" fmla="*/ 0 h 362454"/>
                <a:gd name="connsiteX154" fmla="*/ 4279148 w 12192000"/>
                <a:gd name="connsiteY154" fmla="*/ 362454 h 362454"/>
                <a:gd name="connsiteX155" fmla="*/ 4174226 w 12192000"/>
                <a:gd name="connsiteY155" fmla="*/ 362454 h 362454"/>
                <a:gd name="connsiteX156" fmla="*/ 4133419 w 12192000"/>
                <a:gd name="connsiteY156" fmla="*/ 0 h 362454"/>
                <a:gd name="connsiteX157" fmla="*/ 4238340 w 12192000"/>
                <a:gd name="connsiteY157" fmla="*/ 0 h 362454"/>
                <a:gd name="connsiteX158" fmla="*/ 4074149 w 12192000"/>
                <a:gd name="connsiteY158" fmla="*/ 362454 h 362454"/>
                <a:gd name="connsiteX159" fmla="*/ 3969225 w 12192000"/>
                <a:gd name="connsiteY159" fmla="*/ 362454 h 362454"/>
                <a:gd name="connsiteX160" fmla="*/ 3928418 w 12192000"/>
                <a:gd name="connsiteY160" fmla="*/ 0 h 362454"/>
                <a:gd name="connsiteX161" fmla="*/ 4033341 w 12192000"/>
                <a:gd name="connsiteY161" fmla="*/ 0 h 362454"/>
                <a:gd name="connsiteX162" fmla="*/ 3869147 w 12192000"/>
                <a:gd name="connsiteY162" fmla="*/ 362454 h 362454"/>
                <a:gd name="connsiteX163" fmla="*/ 3764224 w 12192000"/>
                <a:gd name="connsiteY163" fmla="*/ 362454 h 362454"/>
                <a:gd name="connsiteX164" fmla="*/ 3723416 w 12192000"/>
                <a:gd name="connsiteY164" fmla="*/ 0 h 362454"/>
                <a:gd name="connsiteX165" fmla="*/ 3828340 w 12192000"/>
                <a:gd name="connsiteY165" fmla="*/ 0 h 362454"/>
                <a:gd name="connsiteX166" fmla="*/ 3664147 w 12192000"/>
                <a:gd name="connsiteY166" fmla="*/ 362454 h 362454"/>
                <a:gd name="connsiteX167" fmla="*/ 3559223 w 12192000"/>
                <a:gd name="connsiteY167" fmla="*/ 362454 h 362454"/>
                <a:gd name="connsiteX168" fmla="*/ 3518417 w 12192000"/>
                <a:gd name="connsiteY168" fmla="*/ 0 h 362454"/>
                <a:gd name="connsiteX169" fmla="*/ 3623339 w 12192000"/>
                <a:gd name="connsiteY169" fmla="*/ 0 h 362454"/>
                <a:gd name="connsiteX170" fmla="*/ 3459146 w 12192000"/>
                <a:gd name="connsiteY170" fmla="*/ 362454 h 362454"/>
                <a:gd name="connsiteX171" fmla="*/ 3354222 w 12192000"/>
                <a:gd name="connsiteY171" fmla="*/ 362454 h 362454"/>
                <a:gd name="connsiteX172" fmla="*/ 3313414 w 12192000"/>
                <a:gd name="connsiteY172" fmla="*/ 0 h 362454"/>
                <a:gd name="connsiteX173" fmla="*/ 3418339 w 12192000"/>
                <a:gd name="connsiteY173" fmla="*/ 0 h 362454"/>
                <a:gd name="connsiteX174" fmla="*/ 3254144 w 12192000"/>
                <a:gd name="connsiteY174" fmla="*/ 362454 h 362454"/>
                <a:gd name="connsiteX175" fmla="*/ 3149221 w 12192000"/>
                <a:gd name="connsiteY175" fmla="*/ 362454 h 362454"/>
                <a:gd name="connsiteX176" fmla="*/ 3122204 w 12192000"/>
                <a:gd name="connsiteY176" fmla="*/ 0 h 362454"/>
                <a:gd name="connsiteX177" fmla="*/ 3227129 w 12192000"/>
                <a:gd name="connsiteY177" fmla="*/ 0 h 362454"/>
                <a:gd name="connsiteX178" fmla="*/ 3062934 w 12192000"/>
                <a:gd name="connsiteY178" fmla="*/ 362454 h 362454"/>
                <a:gd name="connsiteX179" fmla="*/ 2958010 w 12192000"/>
                <a:gd name="connsiteY179" fmla="*/ 362454 h 362454"/>
                <a:gd name="connsiteX180" fmla="*/ 2917205 w 12192000"/>
                <a:gd name="connsiteY180" fmla="*/ 0 h 362454"/>
                <a:gd name="connsiteX181" fmla="*/ 3022129 w 12192000"/>
                <a:gd name="connsiteY181" fmla="*/ 0 h 362454"/>
                <a:gd name="connsiteX182" fmla="*/ 2857936 w 12192000"/>
                <a:gd name="connsiteY182" fmla="*/ 362454 h 362454"/>
                <a:gd name="connsiteX183" fmla="*/ 2753011 w 12192000"/>
                <a:gd name="connsiteY183" fmla="*/ 362454 h 362454"/>
                <a:gd name="connsiteX184" fmla="*/ 2712204 w 12192000"/>
                <a:gd name="connsiteY184" fmla="*/ 0 h 362454"/>
                <a:gd name="connsiteX185" fmla="*/ 2817128 w 12192000"/>
                <a:gd name="connsiteY185" fmla="*/ 0 h 362454"/>
                <a:gd name="connsiteX186" fmla="*/ 2652933 w 12192000"/>
                <a:gd name="connsiteY186" fmla="*/ 362454 h 362454"/>
                <a:gd name="connsiteX187" fmla="*/ 2548011 w 12192000"/>
                <a:gd name="connsiteY187" fmla="*/ 362454 h 362454"/>
                <a:gd name="connsiteX188" fmla="*/ 2507202 w 12192000"/>
                <a:gd name="connsiteY188" fmla="*/ 0 h 362454"/>
                <a:gd name="connsiteX189" fmla="*/ 2612127 w 12192000"/>
                <a:gd name="connsiteY189" fmla="*/ 0 h 362454"/>
                <a:gd name="connsiteX190" fmla="*/ 2447933 w 12192000"/>
                <a:gd name="connsiteY190" fmla="*/ 362454 h 362454"/>
                <a:gd name="connsiteX191" fmla="*/ 2343010 w 12192000"/>
                <a:gd name="connsiteY191" fmla="*/ 362454 h 362454"/>
                <a:gd name="connsiteX192" fmla="*/ 2302202 w 12192000"/>
                <a:gd name="connsiteY192" fmla="*/ 0 h 362454"/>
                <a:gd name="connsiteX193" fmla="*/ 2407125 w 12192000"/>
                <a:gd name="connsiteY193" fmla="*/ 0 h 362454"/>
                <a:gd name="connsiteX194" fmla="*/ 2242932 w 12192000"/>
                <a:gd name="connsiteY194" fmla="*/ 362454 h 362454"/>
                <a:gd name="connsiteX195" fmla="*/ 2138008 w 12192000"/>
                <a:gd name="connsiteY195" fmla="*/ 362454 h 362454"/>
                <a:gd name="connsiteX196" fmla="*/ 2097201 w 12192000"/>
                <a:gd name="connsiteY196" fmla="*/ 0 h 362454"/>
                <a:gd name="connsiteX197" fmla="*/ 2202124 w 12192000"/>
                <a:gd name="connsiteY197" fmla="*/ 0 h 362454"/>
                <a:gd name="connsiteX198" fmla="*/ 2037930 w 12192000"/>
                <a:gd name="connsiteY198" fmla="*/ 362454 h 362454"/>
                <a:gd name="connsiteX199" fmla="*/ 1933006 w 12192000"/>
                <a:gd name="connsiteY199" fmla="*/ 362454 h 362454"/>
                <a:gd name="connsiteX200" fmla="*/ 1892198 w 12192000"/>
                <a:gd name="connsiteY200" fmla="*/ 0 h 362454"/>
                <a:gd name="connsiteX201" fmla="*/ 1997122 w 12192000"/>
                <a:gd name="connsiteY201" fmla="*/ 0 h 362454"/>
                <a:gd name="connsiteX202" fmla="*/ 1832930 w 12192000"/>
                <a:gd name="connsiteY202" fmla="*/ 362454 h 362454"/>
                <a:gd name="connsiteX203" fmla="*/ 1728005 w 12192000"/>
                <a:gd name="connsiteY203" fmla="*/ 362454 h 362454"/>
                <a:gd name="connsiteX204" fmla="*/ 1687197 w 12192000"/>
                <a:gd name="connsiteY204" fmla="*/ 0 h 362454"/>
                <a:gd name="connsiteX205" fmla="*/ 1792121 w 12192000"/>
                <a:gd name="connsiteY205" fmla="*/ 0 h 362454"/>
                <a:gd name="connsiteX206" fmla="*/ 1627927 w 12192000"/>
                <a:gd name="connsiteY206" fmla="*/ 362454 h 362454"/>
                <a:gd name="connsiteX207" fmla="*/ 1523003 w 12192000"/>
                <a:gd name="connsiteY207" fmla="*/ 362454 h 362454"/>
                <a:gd name="connsiteX208" fmla="*/ 1482196 w 12192000"/>
                <a:gd name="connsiteY208" fmla="*/ 0 h 362454"/>
                <a:gd name="connsiteX209" fmla="*/ 1587120 w 12192000"/>
                <a:gd name="connsiteY209" fmla="*/ 0 h 362454"/>
                <a:gd name="connsiteX210" fmla="*/ 1422926 w 12192000"/>
                <a:gd name="connsiteY210" fmla="*/ 362454 h 362454"/>
                <a:gd name="connsiteX211" fmla="*/ 1318002 w 12192000"/>
                <a:gd name="connsiteY211" fmla="*/ 362454 h 362454"/>
                <a:gd name="connsiteX212" fmla="*/ 1277195 w 12192000"/>
                <a:gd name="connsiteY212" fmla="*/ 0 h 362454"/>
                <a:gd name="connsiteX213" fmla="*/ 1382120 w 12192000"/>
                <a:gd name="connsiteY213" fmla="*/ 0 h 362454"/>
                <a:gd name="connsiteX214" fmla="*/ 1217925 w 12192000"/>
                <a:gd name="connsiteY214" fmla="*/ 362454 h 362454"/>
                <a:gd name="connsiteX215" fmla="*/ 1113001 w 12192000"/>
                <a:gd name="connsiteY215" fmla="*/ 362454 h 362454"/>
                <a:gd name="connsiteX216" fmla="*/ 1072194 w 12192000"/>
                <a:gd name="connsiteY216" fmla="*/ 0 h 362454"/>
                <a:gd name="connsiteX217" fmla="*/ 1177118 w 12192000"/>
                <a:gd name="connsiteY217" fmla="*/ 0 h 362454"/>
                <a:gd name="connsiteX218" fmla="*/ 1012924 w 12192000"/>
                <a:gd name="connsiteY218" fmla="*/ 362454 h 362454"/>
                <a:gd name="connsiteX219" fmla="*/ 908000 w 12192000"/>
                <a:gd name="connsiteY219" fmla="*/ 362454 h 362454"/>
                <a:gd name="connsiteX220" fmla="*/ 880984 w 12192000"/>
                <a:gd name="connsiteY220" fmla="*/ 0 h 362454"/>
                <a:gd name="connsiteX221" fmla="*/ 985908 w 12192000"/>
                <a:gd name="connsiteY221" fmla="*/ 0 h 362454"/>
                <a:gd name="connsiteX222" fmla="*/ 821715 w 12192000"/>
                <a:gd name="connsiteY222" fmla="*/ 362454 h 362454"/>
                <a:gd name="connsiteX223" fmla="*/ 716790 w 12192000"/>
                <a:gd name="connsiteY223" fmla="*/ 362454 h 362454"/>
                <a:gd name="connsiteX224" fmla="*/ 689773 w 12192000"/>
                <a:gd name="connsiteY224" fmla="*/ 0 h 362454"/>
                <a:gd name="connsiteX225" fmla="*/ 794698 w 12192000"/>
                <a:gd name="connsiteY225" fmla="*/ 0 h 362454"/>
                <a:gd name="connsiteX226" fmla="*/ 630504 w 12192000"/>
                <a:gd name="connsiteY226" fmla="*/ 362454 h 362454"/>
                <a:gd name="connsiteX227" fmla="*/ 525580 w 12192000"/>
                <a:gd name="connsiteY227" fmla="*/ 362454 h 362454"/>
                <a:gd name="connsiteX228" fmla="*/ 498563 w 12192000"/>
                <a:gd name="connsiteY228" fmla="*/ 0 h 362454"/>
                <a:gd name="connsiteX229" fmla="*/ 603487 w 12192000"/>
                <a:gd name="connsiteY229" fmla="*/ 0 h 362454"/>
                <a:gd name="connsiteX230" fmla="*/ 439293 w 12192000"/>
                <a:gd name="connsiteY230" fmla="*/ 362454 h 362454"/>
                <a:gd name="connsiteX231" fmla="*/ 334369 w 12192000"/>
                <a:gd name="connsiteY231" fmla="*/ 362454 h 362454"/>
                <a:gd name="connsiteX232" fmla="*/ 307353 w 12192000"/>
                <a:gd name="connsiteY232" fmla="*/ 0 h 362454"/>
                <a:gd name="connsiteX233" fmla="*/ 412277 w 12192000"/>
                <a:gd name="connsiteY233" fmla="*/ 0 h 362454"/>
                <a:gd name="connsiteX234" fmla="*/ 248083 w 12192000"/>
                <a:gd name="connsiteY234" fmla="*/ 362454 h 362454"/>
                <a:gd name="connsiteX235" fmla="*/ 143159 w 12192000"/>
                <a:gd name="connsiteY235" fmla="*/ 362454 h 362454"/>
                <a:gd name="connsiteX236" fmla="*/ 116154 w 12192000"/>
                <a:gd name="connsiteY236" fmla="*/ 0 h 362454"/>
                <a:gd name="connsiteX237" fmla="*/ 221078 w 12192000"/>
                <a:gd name="connsiteY237" fmla="*/ 0 h 362454"/>
                <a:gd name="connsiteX238" fmla="*/ 56884 w 12192000"/>
                <a:gd name="connsiteY238" fmla="*/ 362454 h 362454"/>
                <a:gd name="connsiteX239" fmla="*/ 0 w 12192000"/>
                <a:gd name="connsiteY239" fmla="*/ 362454 h 362454"/>
                <a:gd name="connsiteX240" fmla="*/ 0 w 12192000"/>
                <a:gd name="connsiteY240" fmla="*/ 256407 h 362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Lst>
              <a:rect l="l" t="t" r="r" b="b"/>
              <a:pathLst>
                <a:path w="12192000" h="362454">
                  <a:moveTo>
                    <a:pt x="12087076" y="0"/>
                  </a:moveTo>
                  <a:lnTo>
                    <a:pt x="12192000" y="0"/>
                  </a:lnTo>
                  <a:lnTo>
                    <a:pt x="12027806" y="362454"/>
                  </a:lnTo>
                  <a:lnTo>
                    <a:pt x="11922882" y="362454"/>
                  </a:lnTo>
                  <a:close/>
                  <a:moveTo>
                    <a:pt x="11882077" y="0"/>
                  </a:moveTo>
                  <a:lnTo>
                    <a:pt x="11987001" y="0"/>
                  </a:lnTo>
                  <a:lnTo>
                    <a:pt x="11822807" y="362454"/>
                  </a:lnTo>
                  <a:lnTo>
                    <a:pt x="11717883" y="362454"/>
                  </a:lnTo>
                  <a:close/>
                  <a:moveTo>
                    <a:pt x="11677076" y="0"/>
                  </a:moveTo>
                  <a:lnTo>
                    <a:pt x="11782000" y="0"/>
                  </a:lnTo>
                  <a:lnTo>
                    <a:pt x="11617806" y="362454"/>
                  </a:lnTo>
                  <a:lnTo>
                    <a:pt x="11512882" y="362454"/>
                  </a:lnTo>
                  <a:close/>
                  <a:moveTo>
                    <a:pt x="11472075" y="0"/>
                  </a:moveTo>
                  <a:lnTo>
                    <a:pt x="11576999" y="0"/>
                  </a:lnTo>
                  <a:lnTo>
                    <a:pt x="11412805" y="362454"/>
                  </a:lnTo>
                  <a:lnTo>
                    <a:pt x="11307881" y="362454"/>
                  </a:lnTo>
                  <a:close/>
                  <a:moveTo>
                    <a:pt x="11267074" y="0"/>
                  </a:moveTo>
                  <a:lnTo>
                    <a:pt x="11371998" y="0"/>
                  </a:lnTo>
                  <a:lnTo>
                    <a:pt x="11207804" y="362454"/>
                  </a:lnTo>
                  <a:lnTo>
                    <a:pt x="11102880" y="362454"/>
                  </a:lnTo>
                  <a:close/>
                  <a:moveTo>
                    <a:pt x="11062073" y="0"/>
                  </a:moveTo>
                  <a:lnTo>
                    <a:pt x="11166997" y="0"/>
                  </a:lnTo>
                  <a:lnTo>
                    <a:pt x="11002803" y="362454"/>
                  </a:lnTo>
                  <a:lnTo>
                    <a:pt x="10897879" y="362454"/>
                  </a:lnTo>
                  <a:close/>
                  <a:moveTo>
                    <a:pt x="10857072" y="0"/>
                  </a:moveTo>
                  <a:lnTo>
                    <a:pt x="10961996" y="0"/>
                  </a:lnTo>
                  <a:lnTo>
                    <a:pt x="10797802" y="362454"/>
                  </a:lnTo>
                  <a:lnTo>
                    <a:pt x="10692878" y="362454"/>
                  </a:lnTo>
                  <a:close/>
                  <a:moveTo>
                    <a:pt x="10652071" y="0"/>
                  </a:moveTo>
                  <a:lnTo>
                    <a:pt x="10756995" y="0"/>
                  </a:lnTo>
                  <a:lnTo>
                    <a:pt x="10592801" y="362454"/>
                  </a:lnTo>
                  <a:lnTo>
                    <a:pt x="10487877" y="362454"/>
                  </a:lnTo>
                  <a:close/>
                  <a:moveTo>
                    <a:pt x="10447070" y="0"/>
                  </a:moveTo>
                  <a:lnTo>
                    <a:pt x="10551994" y="0"/>
                  </a:lnTo>
                  <a:lnTo>
                    <a:pt x="10387800" y="362454"/>
                  </a:lnTo>
                  <a:lnTo>
                    <a:pt x="10282876" y="362454"/>
                  </a:lnTo>
                  <a:close/>
                  <a:moveTo>
                    <a:pt x="10242069" y="0"/>
                  </a:moveTo>
                  <a:lnTo>
                    <a:pt x="10346993" y="0"/>
                  </a:lnTo>
                  <a:lnTo>
                    <a:pt x="10182799" y="362454"/>
                  </a:lnTo>
                  <a:lnTo>
                    <a:pt x="10077875" y="362454"/>
                  </a:lnTo>
                  <a:close/>
                  <a:moveTo>
                    <a:pt x="10037068" y="0"/>
                  </a:moveTo>
                  <a:lnTo>
                    <a:pt x="10141992" y="0"/>
                  </a:lnTo>
                  <a:lnTo>
                    <a:pt x="9977798" y="362454"/>
                  </a:lnTo>
                  <a:lnTo>
                    <a:pt x="9872874" y="362454"/>
                  </a:lnTo>
                  <a:close/>
                  <a:moveTo>
                    <a:pt x="9845855" y="0"/>
                  </a:moveTo>
                  <a:lnTo>
                    <a:pt x="9950779" y="0"/>
                  </a:lnTo>
                  <a:lnTo>
                    <a:pt x="9786585" y="362454"/>
                  </a:lnTo>
                  <a:lnTo>
                    <a:pt x="9681661" y="362454"/>
                  </a:lnTo>
                  <a:close/>
                  <a:moveTo>
                    <a:pt x="9640856" y="0"/>
                  </a:moveTo>
                  <a:lnTo>
                    <a:pt x="9745780" y="0"/>
                  </a:lnTo>
                  <a:lnTo>
                    <a:pt x="9581586" y="362454"/>
                  </a:lnTo>
                  <a:lnTo>
                    <a:pt x="9476662" y="362454"/>
                  </a:lnTo>
                  <a:close/>
                  <a:moveTo>
                    <a:pt x="9435855" y="0"/>
                  </a:moveTo>
                  <a:lnTo>
                    <a:pt x="9540779" y="0"/>
                  </a:lnTo>
                  <a:lnTo>
                    <a:pt x="9376585" y="362454"/>
                  </a:lnTo>
                  <a:lnTo>
                    <a:pt x="9271661" y="362454"/>
                  </a:lnTo>
                  <a:close/>
                  <a:moveTo>
                    <a:pt x="9230854" y="0"/>
                  </a:moveTo>
                  <a:lnTo>
                    <a:pt x="9335778" y="0"/>
                  </a:lnTo>
                  <a:lnTo>
                    <a:pt x="9171584" y="362454"/>
                  </a:lnTo>
                  <a:lnTo>
                    <a:pt x="9066660" y="362454"/>
                  </a:lnTo>
                  <a:close/>
                  <a:moveTo>
                    <a:pt x="9025853" y="0"/>
                  </a:moveTo>
                  <a:lnTo>
                    <a:pt x="9130777" y="0"/>
                  </a:lnTo>
                  <a:lnTo>
                    <a:pt x="8966583" y="362454"/>
                  </a:lnTo>
                  <a:lnTo>
                    <a:pt x="8861659" y="362454"/>
                  </a:lnTo>
                  <a:close/>
                  <a:moveTo>
                    <a:pt x="8820852" y="0"/>
                  </a:moveTo>
                  <a:lnTo>
                    <a:pt x="8925776" y="0"/>
                  </a:lnTo>
                  <a:lnTo>
                    <a:pt x="8761582" y="362454"/>
                  </a:lnTo>
                  <a:lnTo>
                    <a:pt x="8656658" y="362454"/>
                  </a:lnTo>
                  <a:close/>
                  <a:moveTo>
                    <a:pt x="8615851" y="0"/>
                  </a:moveTo>
                  <a:lnTo>
                    <a:pt x="8720775" y="0"/>
                  </a:lnTo>
                  <a:lnTo>
                    <a:pt x="8556581" y="362454"/>
                  </a:lnTo>
                  <a:lnTo>
                    <a:pt x="8451657" y="362454"/>
                  </a:lnTo>
                  <a:close/>
                  <a:moveTo>
                    <a:pt x="8410850" y="0"/>
                  </a:moveTo>
                  <a:lnTo>
                    <a:pt x="8515774" y="0"/>
                  </a:lnTo>
                  <a:lnTo>
                    <a:pt x="8351580" y="362454"/>
                  </a:lnTo>
                  <a:lnTo>
                    <a:pt x="8246656" y="362454"/>
                  </a:lnTo>
                  <a:close/>
                  <a:moveTo>
                    <a:pt x="8205849" y="0"/>
                  </a:moveTo>
                  <a:lnTo>
                    <a:pt x="8310773" y="0"/>
                  </a:lnTo>
                  <a:lnTo>
                    <a:pt x="8146579" y="362454"/>
                  </a:lnTo>
                  <a:lnTo>
                    <a:pt x="8041655" y="362454"/>
                  </a:lnTo>
                  <a:close/>
                  <a:moveTo>
                    <a:pt x="8000848" y="0"/>
                  </a:moveTo>
                  <a:lnTo>
                    <a:pt x="8105772" y="0"/>
                  </a:lnTo>
                  <a:lnTo>
                    <a:pt x="7941578" y="362454"/>
                  </a:lnTo>
                  <a:lnTo>
                    <a:pt x="7836654" y="362454"/>
                  </a:lnTo>
                  <a:close/>
                  <a:moveTo>
                    <a:pt x="7795847" y="0"/>
                  </a:moveTo>
                  <a:lnTo>
                    <a:pt x="7900771" y="0"/>
                  </a:lnTo>
                  <a:lnTo>
                    <a:pt x="7736577" y="362454"/>
                  </a:lnTo>
                  <a:lnTo>
                    <a:pt x="7631653" y="362454"/>
                  </a:lnTo>
                  <a:close/>
                  <a:moveTo>
                    <a:pt x="7604637" y="0"/>
                  </a:moveTo>
                  <a:lnTo>
                    <a:pt x="7709561" y="0"/>
                  </a:lnTo>
                  <a:lnTo>
                    <a:pt x="7545367" y="362454"/>
                  </a:lnTo>
                  <a:lnTo>
                    <a:pt x="7440443" y="362454"/>
                  </a:lnTo>
                  <a:close/>
                  <a:moveTo>
                    <a:pt x="7399638" y="0"/>
                  </a:moveTo>
                  <a:lnTo>
                    <a:pt x="7504562" y="0"/>
                  </a:lnTo>
                  <a:lnTo>
                    <a:pt x="7340368" y="362454"/>
                  </a:lnTo>
                  <a:lnTo>
                    <a:pt x="7235444" y="362454"/>
                  </a:lnTo>
                  <a:close/>
                  <a:moveTo>
                    <a:pt x="7194637" y="0"/>
                  </a:moveTo>
                  <a:lnTo>
                    <a:pt x="7299561" y="0"/>
                  </a:lnTo>
                  <a:lnTo>
                    <a:pt x="7135367" y="362454"/>
                  </a:lnTo>
                  <a:lnTo>
                    <a:pt x="7030443" y="362454"/>
                  </a:lnTo>
                  <a:close/>
                  <a:moveTo>
                    <a:pt x="6989636" y="0"/>
                  </a:moveTo>
                  <a:lnTo>
                    <a:pt x="7094560" y="0"/>
                  </a:lnTo>
                  <a:lnTo>
                    <a:pt x="6930366" y="362454"/>
                  </a:lnTo>
                  <a:lnTo>
                    <a:pt x="6825442" y="362454"/>
                  </a:lnTo>
                  <a:close/>
                  <a:moveTo>
                    <a:pt x="6784635" y="0"/>
                  </a:moveTo>
                  <a:lnTo>
                    <a:pt x="6889559" y="0"/>
                  </a:lnTo>
                  <a:lnTo>
                    <a:pt x="6725365" y="362454"/>
                  </a:lnTo>
                  <a:lnTo>
                    <a:pt x="6620441" y="362454"/>
                  </a:lnTo>
                  <a:close/>
                  <a:moveTo>
                    <a:pt x="6579634" y="0"/>
                  </a:moveTo>
                  <a:lnTo>
                    <a:pt x="6684558" y="0"/>
                  </a:lnTo>
                  <a:lnTo>
                    <a:pt x="6520364" y="362454"/>
                  </a:lnTo>
                  <a:lnTo>
                    <a:pt x="6415440" y="362454"/>
                  </a:lnTo>
                  <a:close/>
                  <a:moveTo>
                    <a:pt x="6374633" y="0"/>
                  </a:moveTo>
                  <a:lnTo>
                    <a:pt x="6479557" y="0"/>
                  </a:lnTo>
                  <a:lnTo>
                    <a:pt x="6315363" y="362454"/>
                  </a:lnTo>
                  <a:lnTo>
                    <a:pt x="6210439" y="362454"/>
                  </a:lnTo>
                  <a:close/>
                  <a:moveTo>
                    <a:pt x="6169632" y="0"/>
                  </a:moveTo>
                  <a:lnTo>
                    <a:pt x="6274556" y="0"/>
                  </a:lnTo>
                  <a:lnTo>
                    <a:pt x="6110362" y="362454"/>
                  </a:lnTo>
                  <a:lnTo>
                    <a:pt x="6005438" y="362454"/>
                  </a:lnTo>
                  <a:close/>
                  <a:moveTo>
                    <a:pt x="5964632" y="0"/>
                  </a:moveTo>
                  <a:lnTo>
                    <a:pt x="6069556" y="0"/>
                  </a:lnTo>
                  <a:lnTo>
                    <a:pt x="5905362" y="362454"/>
                  </a:lnTo>
                  <a:lnTo>
                    <a:pt x="5800438" y="362454"/>
                  </a:lnTo>
                  <a:close/>
                  <a:moveTo>
                    <a:pt x="5759631" y="0"/>
                  </a:moveTo>
                  <a:lnTo>
                    <a:pt x="5864555" y="0"/>
                  </a:lnTo>
                  <a:lnTo>
                    <a:pt x="5700362" y="362454"/>
                  </a:lnTo>
                  <a:lnTo>
                    <a:pt x="5595439" y="362454"/>
                  </a:lnTo>
                  <a:close/>
                  <a:moveTo>
                    <a:pt x="5554631" y="0"/>
                  </a:moveTo>
                  <a:lnTo>
                    <a:pt x="5659555" y="0"/>
                  </a:lnTo>
                  <a:lnTo>
                    <a:pt x="5495362" y="362454"/>
                  </a:lnTo>
                  <a:lnTo>
                    <a:pt x="5390438" y="362454"/>
                  </a:lnTo>
                  <a:close/>
                  <a:moveTo>
                    <a:pt x="5363422" y="0"/>
                  </a:moveTo>
                  <a:lnTo>
                    <a:pt x="5468345" y="0"/>
                  </a:lnTo>
                  <a:lnTo>
                    <a:pt x="5304153" y="362454"/>
                  </a:lnTo>
                  <a:lnTo>
                    <a:pt x="5199228" y="362454"/>
                  </a:lnTo>
                  <a:close/>
                  <a:moveTo>
                    <a:pt x="5158423" y="0"/>
                  </a:moveTo>
                  <a:lnTo>
                    <a:pt x="5263348" y="0"/>
                  </a:lnTo>
                  <a:lnTo>
                    <a:pt x="5099154" y="362454"/>
                  </a:lnTo>
                  <a:lnTo>
                    <a:pt x="4994229" y="362454"/>
                  </a:lnTo>
                  <a:close/>
                  <a:moveTo>
                    <a:pt x="4953420" y="0"/>
                  </a:moveTo>
                  <a:lnTo>
                    <a:pt x="5058346" y="0"/>
                  </a:lnTo>
                  <a:lnTo>
                    <a:pt x="4894151" y="362454"/>
                  </a:lnTo>
                  <a:lnTo>
                    <a:pt x="4789227" y="362454"/>
                  </a:lnTo>
                  <a:close/>
                  <a:moveTo>
                    <a:pt x="4748421" y="0"/>
                  </a:moveTo>
                  <a:lnTo>
                    <a:pt x="4853343" y="0"/>
                  </a:lnTo>
                  <a:lnTo>
                    <a:pt x="4689151" y="362454"/>
                  </a:lnTo>
                  <a:lnTo>
                    <a:pt x="4584226" y="362454"/>
                  </a:lnTo>
                  <a:close/>
                  <a:moveTo>
                    <a:pt x="4543420" y="0"/>
                  </a:moveTo>
                  <a:lnTo>
                    <a:pt x="4648343" y="0"/>
                  </a:lnTo>
                  <a:lnTo>
                    <a:pt x="4484149" y="362454"/>
                  </a:lnTo>
                  <a:lnTo>
                    <a:pt x="4379225" y="362454"/>
                  </a:lnTo>
                  <a:close/>
                  <a:moveTo>
                    <a:pt x="4338417" y="0"/>
                  </a:moveTo>
                  <a:lnTo>
                    <a:pt x="4443341" y="0"/>
                  </a:lnTo>
                  <a:lnTo>
                    <a:pt x="4279148" y="362454"/>
                  </a:lnTo>
                  <a:lnTo>
                    <a:pt x="4174226" y="362454"/>
                  </a:lnTo>
                  <a:close/>
                  <a:moveTo>
                    <a:pt x="4133419" y="0"/>
                  </a:moveTo>
                  <a:lnTo>
                    <a:pt x="4238340" y="0"/>
                  </a:lnTo>
                  <a:lnTo>
                    <a:pt x="4074149" y="362454"/>
                  </a:lnTo>
                  <a:lnTo>
                    <a:pt x="3969225" y="362454"/>
                  </a:lnTo>
                  <a:close/>
                  <a:moveTo>
                    <a:pt x="3928418" y="0"/>
                  </a:moveTo>
                  <a:lnTo>
                    <a:pt x="4033341" y="0"/>
                  </a:lnTo>
                  <a:lnTo>
                    <a:pt x="3869147" y="362454"/>
                  </a:lnTo>
                  <a:lnTo>
                    <a:pt x="3764224" y="362454"/>
                  </a:lnTo>
                  <a:close/>
                  <a:moveTo>
                    <a:pt x="3723416" y="0"/>
                  </a:moveTo>
                  <a:lnTo>
                    <a:pt x="3828340" y="0"/>
                  </a:lnTo>
                  <a:lnTo>
                    <a:pt x="3664147" y="362454"/>
                  </a:lnTo>
                  <a:lnTo>
                    <a:pt x="3559223" y="362454"/>
                  </a:lnTo>
                  <a:close/>
                  <a:moveTo>
                    <a:pt x="3518417" y="0"/>
                  </a:moveTo>
                  <a:lnTo>
                    <a:pt x="3623339" y="0"/>
                  </a:lnTo>
                  <a:lnTo>
                    <a:pt x="3459146" y="362454"/>
                  </a:lnTo>
                  <a:lnTo>
                    <a:pt x="3354222" y="362454"/>
                  </a:lnTo>
                  <a:close/>
                  <a:moveTo>
                    <a:pt x="3313414" y="0"/>
                  </a:moveTo>
                  <a:lnTo>
                    <a:pt x="3418339" y="0"/>
                  </a:lnTo>
                  <a:lnTo>
                    <a:pt x="3254144" y="362454"/>
                  </a:lnTo>
                  <a:lnTo>
                    <a:pt x="3149221" y="362454"/>
                  </a:lnTo>
                  <a:close/>
                  <a:moveTo>
                    <a:pt x="3122204" y="0"/>
                  </a:moveTo>
                  <a:lnTo>
                    <a:pt x="3227129" y="0"/>
                  </a:lnTo>
                  <a:lnTo>
                    <a:pt x="3062934" y="362454"/>
                  </a:lnTo>
                  <a:lnTo>
                    <a:pt x="2958010" y="362454"/>
                  </a:lnTo>
                  <a:close/>
                  <a:moveTo>
                    <a:pt x="2917205" y="0"/>
                  </a:moveTo>
                  <a:lnTo>
                    <a:pt x="3022129" y="0"/>
                  </a:lnTo>
                  <a:lnTo>
                    <a:pt x="2857936" y="362454"/>
                  </a:lnTo>
                  <a:lnTo>
                    <a:pt x="2753011" y="362454"/>
                  </a:lnTo>
                  <a:close/>
                  <a:moveTo>
                    <a:pt x="2712204" y="0"/>
                  </a:moveTo>
                  <a:lnTo>
                    <a:pt x="2817128" y="0"/>
                  </a:lnTo>
                  <a:lnTo>
                    <a:pt x="2652933" y="362454"/>
                  </a:lnTo>
                  <a:lnTo>
                    <a:pt x="2548011" y="362454"/>
                  </a:lnTo>
                  <a:close/>
                  <a:moveTo>
                    <a:pt x="2507202" y="0"/>
                  </a:moveTo>
                  <a:lnTo>
                    <a:pt x="2612127" y="0"/>
                  </a:lnTo>
                  <a:lnTo>
                    <a:pt x="2447933" y="362454"/>
                  </a:lnTo>
                  <a:lnTo>
                    <a:pt x="2343010" y="362454"/>
                  </a:lnTo>
                  <a:close/>
                  <a:moveTo>
                    <a:pt x="2302202" y="0"/>
                  </a:moveTo>
                  <a:lnTo>
                    <a:pt x="2407125" y="0"/>
                  </a:lnTo>
                  <a:lnTo>
                    <a:pt x="2242932" y="362454"/>
                  </a:lnTo>
                  <a:lnTo>
                    <a:pt x="2138008" y="362454"/>
                  </a:lnTo>
                  <a:close/>
                  <a:moveTo>
                    <a:pt x="2097201" y="0"/>
                  </a:moveTo>
                  <a:lnTo>
                    <a:pt x="2202124" y="0"/>
                  </a:lnTo>
                  <a:lnTo>
                    <a:pt x="2037930" y="362454"/>
                  </a:lnTo>
                  <a:lnTo>
                    <a:pt x="1933006" y="362454"/>
                  </a:lnTo>
                  <a:close/>
                  <a:moveTo>
                    <a:pt x="1892198" y="0"/>
                  </a:moveTo>
                  <a:lnTo>
                    <a:pt x="1997122" y="0"/>
                  </a:lnTo>
                  <a:lnTo>
                    <a:pt x="1832930" y="362454"/>
                  </a:lnTo>
                  <a:lnTo>
                    <a:pt x="1728005" y="362454"/>
                  </a:lnTo>
                  <a:close/>
                  <a:moveTo>
                    <a:pt x="1687197" y="0"/>
                  </a:moveTo>
                  <a:lnTo>
                    <a:pt x="1792121" y="0"/>
                  </a:lnTo>
                  <a:lnTo>
                    <a:pt x="1627927" y="362454"/>
                  </a:lnTo>
                  <a:lnTo>
                    <a:pt x="1523003" y="362454"/>
                  </a:lnTo>
                  <a:close/>
                  <a:moveTo>
                    <a:pt x="1482196" y="0"/>
                  </a:moveTo>
                  <a:lnTo>
                    <a:pt x="1587120" y="0"/>
                  </a:lnTo>
                  <a:lnTo>
                    <a:pt x="1422926" y="362454"/>
                  </a:lnTo>
                  <a:lnTo>
                    <a:pt x="1318002" y="362454"/>
                  </a:lnTo>
                  <a:close/>
                  <a:moveTo>
                    <a:pt x="1277195" y="0"/>
                  </a:moveTo>
                  <a:lnTo>
                    <a:pt x="1382120" y="0"/>
                  </a:lnTo>
                  <a:lnTo>
                    <a:pt x="1217925" y="362454"/>
                  </a:lnTo>
                  <a:lnTo>
                    <a:pt x="1113001" y="362454"/>
                  </a:lnTo>
                  <a:close/>
                  <a:moveTo>
                    <a:pt x="1072194" y="0"/>
                  </a:moveTo>
                  <a:lnTo>
                    <a:pt x="1177118" y="0"/>
                  </a:lnTo>
                  <a:lnTo>
                    <a:pt x="1012924" y="362454"/>
                  </a:lnTo>
                  <a:lnTo>
                    <a:pt x="908000" y="362454"/>
                  </a:lnTo>
                  <a:close/>
                  <a:moveTo>
                    <a:pt x="880984" y="0"/>
                  </a:moveTo>
                  <a:lnTo>
                    <a:pt x="985908" y="0"/>
                  </a:lnTo>
                  <a:lnTo>
                    <a:pt x="821715" y="362454"/>
                  </a:lnTo>
                  <a:lnTo>
                    <a:pt x="716790" y="362454"/>
                  </a:lnTo>
                  <a:close/>
                  <a:moveTo>
                    <a:pt x="689773" y="0"/>
                  </a:moveTo>
                  <a:lnTo>
                    <a:pt x="794698" y="0"/>
                  </a:lnTo>
                  <a:lnTo>
                    <a:pt x="630504" y="362454"/>
                  </a:lnTo>
                  <a:lnTo>
                    <a:pt x="525580" y="362454"/>
                  </a:lnTo>
                  <a:close/>
                  <a:moveTo>
                    <a:pt x="498563" y="0"/>
                  </a:moveTo>
                  <a:lnTo>
                    <a:pt x="603487" y="0"/>
                  </a:lnTo>
                  <a:lnTo>
                    <a:pt x="439293" y="362454"/>
                  </a:lnTo>
                  <a:lnTo>
                    <a:pt x="334369" y="362454"/>
                  </a:lnTo>
                  <a:close/>
                  <a:moveTo>
                    <a:pt x="307353" y="0"/>
                  </a:moveTo>
                  <a:lnTo>
                    <a:pt x="412277" y="0"/>
                  </a:lnTo>
                  <a:lnTo>
                    <a:pt x="248083" y="362454"/>
                  </a:lnTo>
                  <a:lnTo>
                    <a:pt x="143159" y="362454"/>
                  </a:lnTo>
                  <a:close/>
                  <a:moveTo>
                    <a:pt x="116154" y="0"/>
                  </a:moveTo>
                  <a:lnTo>
                    <a:pt x="221078" y="0"/>
                  </a:lnTo>
                  <a:lnTo>
                    <a:pt x="56884" y="362454"/>
                  </a:lnTo>
                  <a:lnTo>
                    <a:pt x="0" y="362454"/>
                  </a:lnTo>
                  <a:lnTo>
                    <a:pt x="0" y="25640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grpSp>
      <p:sp>
        <p:nvSpPr>
          <p:cNvPr id="38" name="TextBox 37">
            <a:extLst>
              <a:ext uri="{FF2B5EF4-FFF2-40B4-BE49-F238E27FC236}">
                <a16:creationId xmlns:a16="http://schemas.microsoft.com/office/drawing/2014/main" id="{7B049829-B17F-4763-8AC5-CEB1617EE3C7}"/>
              </a:ext>
            </a:extLst>
          </p:cNvPr>
          <p:cNvSpPr txBox="1"/>
          <p:nvPr/>
        </p:nvSpPr>
        <p:spPr>
          <a:xfrm>
            <a:off x="2377148" y="4216429"/>
            <a:ext cx="676554" cy="584775"/>
          </a:xfrm>
          <a:prstGeom prst="rect">
            <a:avLst/>
          </a:prstGeom>
          <a:noFill/>
        </p:spPr>
        <p:txBody>
          <a:bodyPr wrap="square" rtlCol="0">
            <a:spAutoFit/>
          </a:bodyPr>
          <a:lstStyle/>
          <a:p>
            <a:pPr algn="ctr" rtl="1"/>
            <a:r>
              <a:rPr lang="en-US" altLang="ko-KR" sz="3200" b="1" dirty="0">
                <a:ln w="12700">
                  <a:solidFill>
                    <a:schemeClr val="bg1"/>
                  </a:solidFill>
                </a:ln>
                <a:solidFill>
                  <a:srgbClr val="0070C0"/>
                </a:solidFill>
                <a:cs typeface="B Nazanin" panose="00000400000000000000" pitchFamily="2" charset="-78"/>
              </a:rPr>
              <a:t>01</a:t>
            </a:r>
            <a:endParaRPr lang="ko-KR" altLang="en-US" sz="3200" b="1" dirty="0">
              <a:ln w="12700">
                <a:solidFill>
                  <a:schemeClr val="bg1"/>
                </a:solidFill>
              </a:ln>
              <a:solidFill>
                <a:srgbClr val="0070C0"/>
              </a:solidFill>
              <a:cs typeface="B Nazanin" panose="00000400000000000000" pitchFamily="2" charset="-78"/>
            </a:endParaRPr>
          </a:p>
        </p:txBody>
      </p:sp>
      <p:sp>
        <p:nvSpPr>
          <p:cNvPr id="53" name="Oval 21">
            <a:extLst>
              <a:ext uri="{FF2B5EF4-FFF2-40B4-BE49-F238E27FC236}">
                <a16:creationId xmlns:a16="http://schemas.microsoft.com/office/drawing/2014/main" id="{324A03A5-3B10-42CB-B6C2-A6FB891958FF}"/>
              </a:ext>
            </a:extLst>
          </p:cNvPr>
          <p:cNvSpPr>
            <a:spLocks noChangeAspect="1"/>
          </p:cNvSpPr>
          <p:nvPr/>
        </p:nvSpPr>
        <p:spPr>
          <a:xfrm>
            <a:off x="2504785" y="3482701"/>
            <a:ext cx="393317" cy="396602"/>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1">
              <a:cs typeface="B Nazanin" panose="00000400000000000000" pitchFamily="2" charset="-78"/>
            </a:endParaRPr>
          </a:p>
        </p:txBody>
      </p:sp>
      <p:grpSp>
        <p:nvGrpSpPr>
          <p:cNvPr id="4" name="Grupo 3">
            <a:extLst>
              <a:ext uri="{FF2B5EF4-FFF2-40B4-BE49-F238E27FC236}">
                <a16:creationId xmlns:a16="http://schemas.microsoft.com/office/drawing/2014/main" id="{E86639CB-D6D6-6913-1C5D-6A6C7CFF5CDD}"/>
              </a:ext>
            </a:extLst>
          </p:cNvPr>
          <p:cNvGrpSpPr/>
          <p:nvPr/>
        </p:nvGrpSpPr>
        <p:grpSpPr>
          <a:xfrm>
            <a:off x="375790" y="1201483"/>
            <a:ext cx="7334134" cy="5433699"/>
            <a:chOff x="375790" y="1201483"/>
            <a:chExt cx="7334134" cy="5433699"/>
          </a:xfrm>
        </p:grpSpPr>
        <p:sp>
          <p:nvSpPr>
            <p:cNvPr id="132" name="Rectangle 33">
              <a:extLst>
                <a:ext uri="{FF2B5EF4-FFF2-40B4-BE49-F238E27FC236}">
                  <a16:creationId xmlns:a16="http://schemas.microsoft.com/office/drawing/2014/main" id="{8A39FF5A-9784-40E9-B544-324FD7EC4168}"/>
                </a:ext>
              </a:extLst>
            </p:cNvPr>
            <p:cNvSpPr>
              <a:spLocks noChangeArrowheads="1"/>
            </p:cNvSpPr>
            <p:nvPr/>
          </p:nvSpPr>
          <p:spPr bwMode="auto">
            <a:xfrm>
              <a:off x="1724842" y="2101967"/>
              <a:ext cx="46865" cy="1034385"/>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33" name="Rectangle 34">
              <a:extLst>
                <a:ext uri="{FF2B5EF4-FFF2-40B4-BE49-F238E27FC236}">
                  <a16:creationId xmlns:a16="http://schemas.microsoft.com/office/drawing/2014/main" id="{F13DEC5D-6BB6-4F08-8F2F-504AA7C87AAF}"/>
                </a:ext>
              </a:extLst>
            </p:cNvPr>
            <p:cNvSpPr>
              <a:spLocks noChangeArrowheads="1"/>
            </p:cNvSpPr>
            <p:nvPr/>
          </p:nvSpPr>
          <p:spPr bwMode="auto">
            <a:xfrm>
              <a:off x="1970884" y="2101967"/>
              <a:ext cx="56908" cy="1034385"/>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37" name="Rectangle 38">
              <a:extLst>
                <a:ext uri="{FF2B5EF4-FFF2-40B4-BE49-F238E27FC236}">
                  <a16:creationId xmlns:a16="http://schemas.microsoft.com/office/drawing/2014/main" id="{B081BB47-F46E-4863-AB58-4892CA37ED0F}"/>
                </a:ext>
              </a:extLst>
            </p:cNvPr>
            <p:cNvSpPr>
              <a:spLocks noChangeArrowheads="1"/>
            </p:cNvSpPr>
            <p:nvPr/>
          </p:nvSpPr>
          <p:spPr bwMode="auto">
            <a:xfrm>
              <a:off x="1724842" y="2336294"/>
              <a:ext cx="289562" cy="50213"/>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04" name="Rectangle 5">
              <a:extLst>
                <a:ext uri="{FF2B5EF4-FFF2-40B4-BE49-F238E27FC236}">
                  <a16:creationId xmlns:a16="http://schemas.microsoft.com/office/drawing/2014/main" id="{0FB6484B-8086-465A-99FD-3F869A38B9A6}"/>
                </a:ext>
              </a:extLst>
            </p:cNvPr>
            <p:cNvSpPr>
              <a:spLocks noChangeArrowheads="1"/>
            </p:cNvSpPr>
            <p:nvPr/>
          </p:nvSpPr>
          <p:spPr bwMode="auto">
            <a:xfrm>
              <a:off x="1647849" y="4395022"/>
              <a:ext cx="103773" cy="1409308"/>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05" name="Rectangle 6">
              <a:extLst>
                <a:ext uri="{FF2B5EF4-FFF2-40B4-BE49-F238E27FC236}">
                  <a16:creationId xmlns:a16="http://schemas.microsoft.com/office/drawing/2014/main" id="{1655DFD9-6A83-4DD1-93DC-16A9361443F0}"/>
                </a:ext>
              </a:extLst>
            </p:cNvPr>
            <p:cNvSpPr>
              <a:spLocks noChangeArrowheads="1"/>
            </p:cNvSpPr>
            <p:nvPr/>
          </p:nvSpPr>
          <p:spPr bwMode="auto">
            <a:xfrm>
              <a:off x="2011055" y="4395022"/>
              <a:ext cx="90383" cy="1409308"/>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06" name="Rectangle 7">
              <a:extLst>
                <a:ext uri="{FF2B5EF4-FFF2-40B4-BE49-F238E27FC236}">
                  <a16:creationId xmlns:a16="http://schemas.microsoft.com/office/drawing/2014/main" id="{76002838-E7D4-49BB-B925-CCD28C56C329}"/>
                </a:ext>
              </a:extLst>
            </p:cNvPr>
            <p:cNvSpPr>
              <a:spLocks noChangeArrowheads="1"/>
            </p:cNvSpPr>
            <p:nvPr/>
          </p:nvSpPr>
          <p:spPr bwMode="auto">
            <a:xfrm>
              <a:off x="1691367" y="4451930"/>
              <a:ext cx="376597" cy="66951"/>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07" name="Freeform 8">
              <a:extLst>
                <a:ext uri="{FF2B5EF4-FFF2-40B4-BE49-F238E27FC236}">
                  <a16:creationId xmlns:a16="http://schemas.microsoft.com/office/drawing/2014/main" id="{94272C71-0792-4971-BB2F-1AB7D8433B33}"/>
                </a:ext>
              </a:extLst>
            </p:cNvPr>
            <p:cNvSpPr>
              <a:spLocks/>
            </p:cNvSpPr>
            <p:nvPr/>
          </p:nvSpPr>
          <p:spPr bwMode="auto">
            <a:xfrm>
              <a:off x="1718147" y="4482058"/>
              <a:ext cx="323037" cy="323036"/>
            </a:xfrm>
            <a:custGeom>
              <a:avLst/>
              <a:gdLst>
                <a:gd name="T0" fmla="*/ 175 w 193"/>
                <a:gd name="T1" fmla="*/ 193 h 193"/>
                <a:gd name="T2" fmla="*/ 0 w 193"/>
                <a:gd name="T3" fmla="*/ 18 h 193"/>
                <a:gd name="T4" fmla="*/ 18 w 193"/>
                <a:gd name="T5" fmla="*/ 0 h 193"/>
                <a:gd name="T6" fmla="*/ 193 w 193"/>
                <a:gd name="T7" fmla="*/ 175 h 193"/>
                <a:gd name="T8" fmla="*/ 175 w 193"/>
                <a:gd name="T9" fmla="*/ 193 h 193"/>
              </a:gdLst>
              <a:ahLst/>
              <a:cxnLst>
                <a:cxn ang="0">
                  <a:pos x="T0" y="T1"/>
                </a:cxn>
                <a:cxn ang="0">
                  <a:pos x="T2" y="T3"/>
                </a:cxn>
                <a:cxn ang="0">
                  <a:pos x="T4" y="T5"/>
                </a:cxn>
                <a:cxn ang="0">
                  <a:pos x="T6" y="T7"/>
                </a:cxn>
                <a:cxn ang="0">
                  <a:pos x="T8" y="T9"/>
                </a:cxn>
              </a:cxnLst>
              <a:rect l="0" t="0" r="r" b="b"/>
              <a:pathLst>
                <a:path w="193" h="193">
                  <a:moveTo>
                    <a:pt x="175" y="193"/>
                  </a:moveTo>
                  <a:lnTo>
                    <a:pt x="0" y="18"/>
                  </a:lnTo>
                  <a:lnTo>
                    <a:pt x="18" y="0"/>
                  </a:lnTo>
                  <a:lnTo>
                    <a:pt x="193" y="175"/>
                  </a:lnTo>
                  <a:lnTo>
                    <a:pt x="175" y="193"/>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08" name="Freeform 9">
              <a:extLst>
                <a:ext uri="{FF2B5EF4-FFF2-40B4-BE49-F238E27FC236}">
                  <a16:creationId xmlns:a16="http://schemas.microsoft.com/office/drawing/2014/main" id="{7801F4BC-A0BF-4DF0-AD49-FFE3DBFD0A83}"/>
                </a:ext>
              </a:extLst>
            </p:cNvPr>
            <p:cNvSpPr>
              <a:spLocks/>
            </p:cNvSpPr>
            <p:nvPr/>
          </p:nvSpPr>
          <p:spPr bwMode="auto">
            <a:xfrm>
              <a:off x="1718147" y="4482058"/>
              <a:ext cx="323037" cy="323036"/>
            </a:xfrm>
            <a:custGeom>
              <a:avLst/>
              <a:gdLst>
                <a:gd name="T0" fmla="*/ 0 w 193"/>
                <a:gd name="T1" fmla="*/ 175 h 193"/>
                <a:gd name="T2" fmla="*/ 175 w 193"/>
                <a:gd name="T3" fmla="*/ 0 h 193"/>
                <a:gd name="T4" fmla="*/ 193 w 193"/>
                <a:gd name="T5" fmla="*/ 18 h 193"/>
                <a:gd name="T6" fmla="*/ 18 w 193"/>
                <a:gd name="T7" fmla="*/ 193 h 193"/>
                <a:gd name="T8" fmla="*/ 0 w 193"/>
                <a:gd name="T9" fmla="*/ 175 h 193"/>
              </a:gdLst>
              <a:ahLst/>
              <a:cxnLst>
                <a:cxn ang="0">
                  <a:pos x="T0" y="T1"/>
                </a:cxn>
                <a:cxn ang="0">
                  <a:pos x="T2" y="T3"/>
                </a:cxn>
                <a:cxn ang="0">
                  <a:pos x="T4" y="T5"/>
                </a:cxn>
                <a:cxn ang="0">
                  <a:pos x="T6" y="T7"/>
                </a:cxn>
                <a:cxn ang="0">
                  <a:pos x="T8" y="T9"/>
                </a:cxn>
              </a:cxnLst>
              <a:rect l="0" t="0" r="r" b="b"/>
              <a:pathLst>
                <a:path w="193" h="193">
                  <a:moveTo>
                    <a:pt x="0" y="175"/>
                  </a:moveTo>
                  <a:lnTo>
                    <a:pt x="175" y="0"/>
                  </a:lnTo>
                  <a:lnTo>
                    <a:pt x="193" y="18"/>
                  </a:lnTo>
                  <a:lnTo>
                    <a:pt x="18" y="193"/>
                  </a:lnTo>
                  <a:lnTo>
                    <a:pt x="0" y="175"/>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09" name="Rectangle 10">
              <a:extLst>
                <a:ext uri="{FF2B5EF4-FFF2-40B4-BE49-F238E27FC236}">
                  <a16:creationId xmlns:a16="http://schemas.microsoft.com/office/drawing/2014/main" id="{F1047B10-8CFD-4C19-84A1-BE8826B5BE42}"/>
                </a:ext>
              </a:extLst>
            </p:cNvPr>
            <p:cNvSpPr>
              <a:spLocks noChangeArrowheads="1"/>
            </p:cNvSpPr>
            <p:nvPr/>
          </p:nvSpPr>
          <p:spPr bwMode="auto">
            <a:xfrm>
              <a:off x="1691367" y="4761576"/>
              <a:ext cx="376597" cy="66951"/>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10" name="Freeform 11">
              <a:extLst>
                <a:ext uri="{FF2B5EF4-FFF2-40B4-BE49-F238E27FC236}">
                  <a16:creationId xmlns:a16="http://schemas.microsoft.com/office/drawing/2014/main" id="{00E48553-D85C-4F8D-9FD1-31E045EE3F2B}"/>
                </a:ext>
              </a:extLst>
            </p:cNvPr>
            <p:cNvSpPr>
              <a:spLocks/>
            </p:cNvSpPr>
            <p:nvPr/>
          </p:nvSpPr>
          <p:spPr bwMode="auto">
            <a:xfrm>
              <a:off x="1718147" y="4791703"/>
              <a:ext cx="323037" cy="321362"/>
            </a:xfrm>
            <a:custGeom>
              <a:avLst/>
              <a:gdLst>
                <a:gd name="T0" fmla="*/ 175 w 193"/>
                <a:gd name="T1" fmla="*/ 192 h 192"/>
                <a:gd name="T2" fmla="*/ 0 w 193"/>
                <a:gd name="T3" fmla="*/ 18 h 192"/>
                <a:gd name="T4" fmla="*/ 18 w 193"/>
                <a:gd name="T5" fmla="*/ 0 h 192"/>
                <a:gd name="T6" fmla="*/ 193 w 193"/>
                <a:gd name="T7" fmla="*/ 174 h 192"/>
                <a:gd name="T8" fmla="*/ 175 w 193"/>
                <a:gd name="T9" fmla="*/ 192 h 192"/>
              </a:gdLst>
              <a:ahLst/>
              <a:cxnLst>
                <a:cxn ang="0">
                  <a:pos x="T0" y="T1"/>
                </a:cxn>
                <a:cxn ang="0">
                  <a:pos x="T2" y="T3"/>
                </a:cxn>
                <a:cxn ang="0">
                  <a:pos x="T4" y="T5"/>
                </a:cxn>
                <a:cxn ang="0">
                  <a:pos x="T6" y="T7"/>
                </a:cxn>
                <a:cxn ang="0">
                  <a:pos x="T8" y="T9"/>
                </a:cxn>
              </a:cxnLst>
              <a:rect l="0" t="0" r="r" b="b"/>
              <a:pathLst>
                <a:path w="193" h="192">
                  <a:moveTo>
                    <a:pt x="175" y="192"/>
                  </a:moveTo>
                  <a:lnTo>
                    <a:pt x="0" y="18"/>
                  </a:lnTo>
                  <a:lnTo>
                    <a:pt x="18" y="0"/>
                  </a:lnTo>
                  <a:lnTo>
                    <a:pt x="193" y="174"/>
                  </a:lnTo>
                  <a:lnTo>
                    <a:pt x="175" y="192"/>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11" name="Freeform 12">
              <a:extLst>
                <a:ext uri="{FF2B5EF4-FFF2-40B4-BE49-F238E27FC236}">
                  <a16:creationId xmlns:a16="http://schemas.microsoft.com/office/drawing/2014/main" id="{CEA238A8-CB82-4D9A-94F4-B1FA866288D4}"/>
                </a:ext>
              </a:extLst>
            </p:cNvPr>
            <p:cNvSpPr>
              <a:spLocks/>
            </p:cNvSpPr>
            <p:nvPr/>
          </p:nvSpPr>
          <p:spPr bwMode="auto">
            <a:xfrm>
              <a:off x="1718147" y="4791703"/>
              <a:ext cx="323037" cy="321362"/>
            </a:xfrm>
            <a:custGeom>
              <a:avLst/>
              <a:gdLst>
                <a:gd name="T0" fmla="*/ 0 w 193"/>
                <a:gd name="T1" fmla="*/ 174 h 192"/>
                <a:gd name="T2" fmla="*/ 175 w 193"/>
                <a:gd name="T3" fmla="*/ 0 h 192"/>
                <a:gd name="T4" fmla="*/ 193 w 193"/>
                <a:gd name="T5" fmla="*/ 18 h 192"/>
                <a:gd name="T6" fmla="*/ 18 w 193"/>
                <a:gd name="T7" fmla="*/ 192 h 192"/>
                <a:gd name="T8" fmla="*/ 0 w 193"/>
                <a:gd name="T9" fmla="*/ 174 h 192"/>
              </a:gdLst>
              <a:ahLst/>
              <a:cxnLst>
                <a:cxn ang="0">
                  <a:pos x="T0" y="T1"/>
                </a:cxn>
                <a:cxn ang="0">
                  <a:pos x="T2" y="T3"/>
                </a:cxn>
                <a:cxn ang="0">
                  <a:pos x="T4" y="T5"/>
                </a:cxn>
                <a:cxn ang="0">
                  <a:pos x="T6" y="T7"/>
                </a:cxn>
                <a:cxn ang="0">
                  <a:pos x="T8" y="T9"/>
                </a:cxn>
              </a:cxnLst>
              <a:rect l="0" t="0" r="r" b="b"/>
              <a:pathLst>
                <a:path w="193" h="192">
                  <a:moveTo>
                    <a:pt x="0" y="174"/>
                  </a:moveTo>
                  <a:lnTo>
                    <a:pt x="175" y="0"/>
                  </a:lnTo>
                  <a:lnTo>
                    <a:pt x="193" y="18"/>
                  </a:lnTo>
                  <a:lnTo>
                    <a:pt x="18" y="192"/>
                  </a:lnTo>
                  <a:lnTo>
                    <a:pt x="0" y="174"/>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12" name="Rectangle 13">
              <a:extLst>
                <a:ext uri="{FF2B5EF4-FFF2-40B4-BE49-F238E27FC236}">
                  <a16:creationId xmlns:a16="http://schemas.microsoft.com/office/drawing/2014/main" id="{CA8D4AE0-606C-44B1-8B00-D24056B7F503}"/>
                </a:ext>
              </a:extLst>
            </p:cNvPr>
            <p:cNvSpPr>
              <a:spLocks noChangeArrowheads="1"/>
            </p:cNvSpPr>
            <p:nvPr/>
          </p:nvSpPr>
          <p:spPr bwMode="auto">
            <a:xfrm>
              <a:off x="1691367" y="5069548"/>
              <a:ext cx="376597" cy="66951"/>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13" name="Freeform 14">
              <a:extLst>
                <a:ext uri="{FF2B5EF4-FFF2-40B4-BE49-F238E27FC236}">
                  <a16:creationId xmlns:a16="http://schemas.microsoft.com/office/drawing/2014/main" id="{9D4CE597-23BC-43D2-85F7-83D026F2FE7D}"/>
                </a:ext>
              </a:extLst>
            </p:cNvPr>
            <p:cNvSpPr>
              <a:spLocks/>
            </p:cNvSpPr>
            <p:nvPr/>
          </p:nvSpPr>
          <p:spPr bwMode="auto">
            <a:xfrm>
              <a:off x="1718147" y="5099676"/>
              <a:ext cx="323037" cy="323036"/>
            </a:xfrm>
            <a:custGeom>
              <a:avLst/>
              <a:gdLst>
                <a:gd name="T0" fmla="*/ 175 w 193"/>
                <a:gd name="T1" fmla="*/ 193 h 193"/>
                <a:gd name="T2" fmla="*/ 0 w 193"/>
                <a:gd name="T3" fmla="*/ 18 h 193"/>
                <a:gd name="T4" fmla="*/ 18 w 193"/>
                <a:gd name="T5" fmla="*/ 0 h 193"/>
                <a:gd name="T6" fmla="*/ 193 w 193"/>
                <a:gd name="T7" fmla="*/ 175 h 193"/>
                <a:gd name="T8" fmla="*/ 175 w 193"/>
                <a:gd name="T9" fmla="*/ 193 h 193"/>
              </a:gdLst>
              <a:ahLst/>
              <a:cxnLst>
                <a:cxn ang="0">
                  <a:pos x="T0" y="T1"/>
                </a:cxn>
                <a:cxn ang="0">
                  <a:pos x="T2" y="T3"/>
                </a:cxn>
                <a:cxn ang="0">
                  <a:pos x="T4" y="T5"/>
                </a:cxn>
                <a:cxn ang="0">
                  <a:pos x="T6" y="T7"/>
                </a:cxn>
                <a:cxn ang="0">
                  <a:pos x="T8" y="T9"/>
                </a:cxn>
              </a:cxnLst>
              <a:rect l="0" t="0" r="r" b="b"/>
              <a:pathLst>
                <a:path w="193" h="193">
                  <a:moveTo>
                    <a:pt x="175" y="193"/>
                  </a:moveTo>
                  <a:lnTo>
                    <a:pt x="0" y="18"/>
                  </a:lnTo>
                  <a:lnTo>
                    <a:pt x="18" y="0"/>
                  </a:lnTo>
                  <a:lnTo>
                    <a:pt x="193" y="175"/>
                  </a:lnTo>
                  <a:lnTo>
                    <a:pt x="175" y="193"/>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14" name="Freeform 15">
              <a:extLst>
                <a:ext uri="{FF2B5EF4-FFF2-40B4-BE49-F238E27FC236}">
                  <a16:creationId xmlns:a16="http://schemas.microsoft.com/office/drawing/2014/main" id="{A1AB4E2E-2943-4F7F-8EF2-A5BA21215D66}"/>
                </a:ext>
              </a:extLst>
            </p:cNvPr>
            <p:cNvSpPr>
              <a:spLocks/>
            </p:cNvSpPr>
            <p:nvPr/>
          </p:nvSpPr>
          <p:spPr bwMode="auto">
            <a:xfrm>
              <a:off x="1718147" y="5099676"/>
              <a:ext cx="323037" cy="323036"/>
            </a:xfrm>
            <a:custGeom>
              <a:avLst/>
              <a:gdLst>
                <a:gd name="T0" fmla="*/ 0 w 193"/>
                <a:gd name="T1" fmla="*/ 175 h 193"/>
                <a:gd name="T2" fmla="*/ 175 w 193"/>
                <a:gd name="T3" fmla="*/ 0 h 193"/>
                <a:gd name="T4" fmla="*/ 193 w 193"/>
                <a:gd name="T5" fmla="*/ 18 h 193"/>
                <a:gd name="T6" fmla="*/ 18 w 193"/>
                <a:gd name="T7" fmla="*/ 193 h 193"/>
                <a:gd name="T8" fmla="*/ 0 w 193"/>
                <a:gd name="T9" fmla="*/ 175 h 193"/>
              </a:gdLst>
              <a:ahLst/>
              <a:cxnLst>
                <a:cxn ang="0">
                  <a:pos x="T0" y="T1"/>
                </a:cxn>
                <a:cxn ang="0">
                  <a:pos x="T2" y="T3"/>
                </a:cxn>
                <a:cxn ang="0">
                  <a:pos x="T4" y="T5"/>
                </a:cxn>
                <a:cxn ang="0">
                  <a:pos x="T6" y="T7"/>
                </a:cxn>
                <a:cxn ang="0">
                  <a:pos x="T8" y="T9"/>
                </a:cxn>
              </a:cxnLst>
              <a:rect l="0" t="0" r="r" b="b"/>
              <a:pathLst>
                <a:path w="193" h="193">
                  <a:moveTo>
                    <a:pt x="0" y="175"/>
                  </a:moveTo>
                  <a:lnTo>
                    <a:pt x="175" y="0"/>
                  </a:lnTo>
                  <a:lnTo>
                    <a:pt x="193" y="18"/>
                  </a:lnTo>
                  <a:lnTo>
                    <a:pt x="18" y="193"/>
                  </a:lnTo>
                  <a:lnTo>
                    <a:pt x="0" y="175"/>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15" name="Rectangle 16">
              <a:extLst>
                <a:ext uri="{FF2B5EF4-FFF2-40B4-BE49-F238E27FC236}">
                  <a16:creationId xmlns:a16="http://schemas.microsoft.com/office/drawing/2014/main" id="{A61DCAC5-E226-4F9F-A92A-C918EA2D87D7}"/>
                </a:ext>
              </a:extLst>
            </p:cNvPr>
            <p:cNvSpPr>
              <a:spLocks noChangeArrowheads="1"/>
            </p:cNvSpPr>
            <p:nvPr/>
          </p:nvSpPr>
          <p:spPr bwMode="auto">
            <a:xfrm>
              <a:off x="1691367" y="5379195"/>
              <a:ext cx="376597" cy="66951"/>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16" name="Freeform 17">
              <a:extLst>
                <a:ext uri="{FF2B5EF4-FFF2-40B4-BE49-F238E27FC236}">
                  <a16:creationId xmlns:a16="http://schemas.microsoft.com/office/drawing/2014/main" id="{6E862B27-65AC-4D19-AF54-224DAA40AE7F}"/>
                </a:ext>
              </a:extLst>
            </p:cNvPr>
            <p:cNvSpPr>
              <a:spLocks/>
            </p:cNvSpPr>
            <p:nvPr/>
          </p:nvSpPr>
          <p:spPr bwMode="auto">
            <a:xfrm>
              <a:off x="1718147" y="5409322"/>
              <a:ext cx="323037" cy="321362"/>
            </a:xfrm>
            <a:custGeom>
              <a:avLst/>
              <a:gdLst>
                <a:gd name="T0" fmla="*/ 175 w 193"/>
                <a:gd name="T1" fmla="*/ 192 h 192"/>
                <a:gd name="T2" fmla="*/ 0 w 193"/>
                <a:gd name="T3" fmla="*/ 18 h 192"/>
                <a:gd name="T4" fmla="*/ 18 w 193"/>
                <a:gd name="T5" fmla="*/ 0 h 192"/>
                <a:gd name="T6" fmla="*/ 193 w 193"/>
                <a:gd name="T7" fmla="*/ 174 h 192"/>
                <a:gd name="T8" fmla="*/ 175 w 193"/>
                <a:gd name="T9" fmla="*/ 192 h 192"/>
              </a:gdLst>
              <a:ahLst/>
              <a:cxnLst>
                <a:cxn ang="0">
                  <a:pos x="T0" y="T1"/>
                </a:cxn>
                <a:cxn ang="0">
                  <a:pos x="T2" y="T3"/>
                </a:cxn>
                <a:cxn ang="0">
                  <a:pos x="T4" y="T5"/>
                </a:cxn>
                <a:cxn ang="0">
                  <a:pos x="T6" y="T7"/>
                </a:cxn>
                <a:cxn ang="0">
                  <a:pos x="T8" y="T9"/>
                </a:cxn>
              </a:cxnLst>
              <a:rect l="0" t="0" r="r" b="b"/>
              <a:pathLst>
                <a:path w="193" h="192">
                  <a:moveTo>
                    <a:pt x="175" y="192"/>
                  </a:moveTo>
                  <a:lnTo>
                    <a:pt x="0" y="18"/>
                  </a:lnTo>
                  <a:lnTo>
                    <a:pt x="18" y="0"/>
                  </a:lnTo>
                  <a:lnTo>
                    <a:pt x="193" y="174"/>
                  </a:lnTo>
                  <a:lnTo>
                    <a:pt x="175" y="192"/>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17" name="Freeform 18">
              <a:extLst>
                <a:ext uri="{FF2B5EF4-FFF2-40B4-BE49-F238E27FC236}">
                  <a16:creationId xmlns:a16="http://schemas.microsoft.com/office/drawing/2014/main" id="{A49F6101-69C7-4B7A-9F43-76E03C17F212}"/>
                </a:ext>
              </a:extLst>
            </p:cNvPr>
            <p:cNvSpPr>
              <a:spLocks/>
            </p:cNvSpPr>
            <p:nvPr/>
          </p:nvSpPr>
          <p:spPr bwMode="auto">
            <a:xfrm>
              <a:off x="1718147" y="5409322"/>
              <a:ext cx="323037" cy="321362"/>
            </a:xfrm>
            <a:custGeom>
              <a:avLst/>
              <a:gdLst>
                <a:gd name="T0" fmla="*/ 0 w 193"/>
                <a:gd name="T1" fmla="*/ 174 h 192"/>
                <a:gd name="T2" fmla="*/ 175 w 193"/>
                <a:gd name="T3" fmla="*/ 0 h 192"/>
                <a:gd name="T4" fmla="*/ 193 w 193"/>
                <a:gd name="T5" fmla="*/ 18 h 192"/>
                <a:gd name="T6" fmla="*/ 18 w 193"/>
                <a:gd name="T7" fmla="*/ 192 h 192"/>
                <a:gd name="T8" fmla="*/ 0 w 193"/>
                <a:gd name="T9" fmla="*/ 174 h 192"/>
              </a:gdLst>
              <a:ahLst/>
              <a:cxnLst>
                <a:cxn ang="0">
                  <a:pos x="T0" y="T1"/>
                </a:cxn>
                <a:cxn ang="0">
                  <a:pos x="T2" y="T3"/>
                </a:cxn>
                <a:cxn ang="0">
                  <a:pos x="T4" y="T5"/>
                </a:cxn>
                <a:cxn ang="0">
                  <a:pos x="T6" y="T7"/>
                </a:cxn>
                <a:cxn ang="0">
                  <a:pos x="T8" y="T9"/>
                </a:cxn>
              </a:cxnLst>
              <a:rect l="0" t="0" r="r" b="b"/>
              <a:pathLst>
                <a:path w="193" h="192">
                  <a:moveTo>
                    <a:pt x="0" y="174"/>
                  </a:moveTo>
                  <a:lnTo>
                    <a:pt x="175" y="0"/>
                  </a:lnTo>
                  <a:lnTo>
                    <a:pt x="193" y="18"/>
                  </a:lnTo>
                  <a:lnTo>
                    <a:pt x="18" y="192"/>
                  </a:lnTo>
                  <a:lnTo>
                    <a:pt x="0" y="174"/>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18" name="Rectangle 19">
              <a:extLst>
                <a:ext uri="{FF2B5EF4-FFF2-40B4-BE49-F238E27FC236}">
                  <a16:creationId xmlns:a16="http://schemas.microsoft.com/office/drawing/2014/main" id="{96801D9E-7177-4372-B6F2-B0D904E7B09D}"/>
                </a:ext>
              </a:extLst>
            </p:cNvPr>
            <p:cNvSpPr>
              <a:spLocks noChangeArrowheads="1"/>
            </p:cNvSpPr>
            <p:nvPr/>
          </p:nvSpPr>
          <p:spPr bwMode="auto">
            <a:xfrm>
              <a:off x="1647849" y="3133005"/>
              <a:ext cx="103773" cy="1352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19" name="Rectangle 20">
              <a:extLst>
                <a:ext uri="{FF2B5EF4-FFF2-40B4-BE49-F238E27FC236}">
                  <a16:creationId xmlns:a16="http://schemas.microsoft.com/office/drawing/2014/main" id="{129A8A1A-026A-4C92-B469-2AD97B1BFB02}"/>
                </a:ext>
              </a:extLst>
            </p:cNvPr>
            <p:cNvSpPr>
              <a:spLocks noChangeArrowheads="1"/>
            </p:cNvSpPr>
            <p:nvPr/>
          </p:nvSpPr>
          <p:spPr bwMode="auto">
            <a:xfrm>
              <a:off x="2011055" y="3133005"/>
              <a:ext cx="90383" cy="13524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20" name="Rectangle 21">
              <a:extLst>
                <a:ext uri="{FF2B5EF4-FFF2-40B4-BE49-F238E27FC236}">
                  <a16:creationId xmlns:a16="http://schemas.microsoft.com/office/drawing/2014/main" id="{0A727616-1F52-460F-BC5A-A397763DF3F0}"/>
                </a:ext>
              </a:extLst>
            </p:cNvPr>
            <p:cNvSpPr>
              <a:spLocks noChangeArrowheads="1"/>
            </p:cNvSpPr>
            <p:nvPr/>
          </p:nvSpPr>
          <p:spPr bwMode="auto">
            <a:xfrm>
              <a:off x="1691367" y="3133005"/>
              <a:ext cx="376597" cy="66951"/>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21" name="Freeform 22">
              <a:extLst>
                <a:ext uri="{FF2B5EF4-FFF2-40B4-BE49-F238E27FC236}">
                  <a16:creationId xmlns:a16="http://schemas.microsoft.com/office/drawing/2014/main" id="{DB6E0DC1-8F03-41BD-ABDE-A0E2E7EEAC01}"/>
                </a:ext>
              </a:extLst>
            </p:cNvPr>
            <p:cNvSpPr>
              <a:spLocks/>
            </p:cNvSpPr>
            <p:nvPr/>
          </p:nvSpPr>
          <p:spPr bwMode="auto">
            <a:xfrm>
              <a:off x="1718147" y="3163133"/>
              <a:ext cx="323037" cy="321362"/>
            </a:xfrm>
            <a:custGeom>
              <a:avLst/>
              <a:gdLst>
                <a:gd name="T0" fmla="*/ 175 w 193"/>
                <a:gd name="T1" fmla="*/ 192 h 192"/>
                <a:gd name="T2" fmla="*/ 0 w 193"/>
                <a:gd name="T3" fmla="*/ 18 h 192"/>
                <a:gd name="T4" fmla="*/ 18 w 193"/>
                <a:gd name="T5" fmla="*/ 0 h 192"/>
                <a:gd name="T6" fmla="*/ 193 w 193"/>
                <a:gd name="T7" fmla="*/ 174 h 192"/>
                <a:gd name="T8" fmla="*/ 175 w 193"/>
                <a:gd name="T9" fmla="*/ 192 h 192"/>
              </a:gdLst>
              <a:ahLst/>
              <a:cxnLst>
                <a:cxn ang="0">
                  <a:pos x="T0" y="T1"/>
                </a:cxn>
                <a:cxn ang="0">
                  <a:pos x="T2" y="T3"/>
                </a:cxn>
                <a:cxn ang="0">
                  <a:pos x="T4" y="T5"/>
                </a:cxn>
                <a:cxn ang="0">
                  <a:pos x="T6" y="T7"/>
                </a:cxn>
                <a:cxn ang="0">
                  <a:pos x="T8" y="T9"/>
                </a:cxn>
              </a:cxnLst>
              <a:rect l="0" t="0" r="r" b="b"/>
              <a:pathLst>
                <a:path w="193" h="192">
                  <a:moveTo>
                    <a:pt x="175" y="192"/>
                  </a:moveTo>
                  <a:lnTo>
                    <a:pt x="0" y="18"/>
                  </a:lnTo>
                  <a:lnTo>
                    <a:pt x="18" y="0"/>
                  </a:lnTo>
                  <a:lnTo>
                    <a:pt x="193" y="174"/>
                  </a:lnTo>
                  <a:lnTo>
                    <a:pt x="175" y="192"/>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22" name="Freeform 23">
              <a:extLst>
                <a:ext uri="{FF2B5EF4-FFF2-40B4-BE49-F238E27FC236}">
                  <a16:creationId xmlns:a16="http://schemas.microsoft.com/office/drawing/2014/main" id="{84D2CF26-8531-4C4B-BF6D-A1E93E4B8CAA}"/>
                </a:ext>
              </a:extLst>
            </p:cNvPr>
            <p:cNvSpPr>
              <a:spLocks/>
            </p:cNvSpPr>
            <p:nvPr/>
          </p:nvSpPr>
          <p:spPr bwMode="auto">
            <a:xfrm>
              <a:off x="1718147" y="3163133"/>
              <a:ext cx="323037" cy="321362"/>
            </a:xfrm>
            <a:custGeom>
              <a:avLst/>
              <a:gdLst>
                <a:gd name="T0" fmla="*/ 0 w 193"/>
                <a:gd name="T1" fmla="*/ 174 h 192"/>
                <a:gd name="T2" fmla="*/ 175 w 193"/>
                <a:gd name="T3" fmla="*/ 0 h 192"/>
                <a:gd name="T4" fmla="*/ 193 w 193"/>
                <a:gd name="T5" fmla="*/ 18 h 192"/>
                <a:gd name="T6" fmla="*/ 18 w 193"/>
                <a:gd name="T7" fmla="*/ 192 h 192"/>
                <a:gd name="T8" fmla="*/ 0 w 193"/>
                <a:gd name="T9" fmla="*/ 174 h 192"/>
              </a:gdLst>
              <a:ahLst/>
              <a:cxnLst>
                <a:cxn ang="0">
                  <a:pos x="T0" y="T1"/>
                </a:cxn>
                <a:cxn ang="0">
                  <a:pos x="T2" y="T3"/>
                </a:cxn>
                <a:cxn ang="0">
                  <a:pos x="T4" y="T5"/>
                </a:cxn>
                <a:cxn ang="0">
                  <a:pos x="T6" y="T7"/>
                </a:cxn>
                <a:cxn ang="0">
                  <a:pos x="T8" y="T9"/>
                </a:cxn>
              </a:cxnLst>
              <a:rect l="0" t="0" r="r" b="b"/>
              <a:pathLst>
                <a:path w="193" h="192">
                  <a:moveTo>
                    <a:pt x="0" y="174"/>
                  </a:moveTo>
                  <a:lnTo>
                    <a:pt x="175" y="0"/>
                  </a:lnTo>
                  <a:lnTo>
                    <a:pt x="193" y="18"/>
                  </a:lnTo>
                  <a:lnTo>
                    <a:pt x="18" y="192"/>
                  </a:lnTo>
                  <a:lnTo>
                    <a:pt x="0" y="174"/>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23" name="Rectangle 24">
              <a:extLst>
                <a:ext uri="{FF2B5EF4-FFF2-40B4-BE49-F238E27FC236}">
                  <a16:creationId xmlns:a16="http://schemas.microsoft.com/office/drawing/2014/main" id="{ABA1FDC6-F516-4B22-B5AB-5D2B09D88080}"/>
                </a:ext>
              </a:extLst>
            </p:cNvPr>
            <p:cNvSpPr>
              <a:spLocks noChangeArrowheads="1"/>
            </p:cNvSpPr>
            <p:nvPr/>
          </p:nvSpPr>
          <p:spPr bwMode="auto">
            <a:xfrm>
              <a:off x="1691367" y="3440977"/>
              <a:ext cx="376597" cy="66951"/>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24" name="Freeform 25">
              <a:extLst>
                <a:ext uri="{FF2B5EF4-FFF2-40B4-BE49-F238E27FC236}">
                  <a16:creationId xmlns:a16="http://schemas.microsoft.com/office/drawing/2014/main" id="{41256747-B117-48B2-B016-7ADC2F5B081E}"/>
                </a:ext>
              </a:extLst>
            </p:cNvPr>
            <p:cNvSpPr>
              <a:spLocks/>
            </p:cNvSpPr>
            <p:nvPr/>
          </p:nvSpPr>
          <p:spPr bwMode="auto">
            <a:xfrm>
              <a:off x="1718147" y="3471105"/>
              <a:ext cx="323037" cy="323036"/>
            </a:xfrm>
            <a:custGeom>
              <a:avLst/>
              <a:gdLst>
                <a:gd name="T0" fmla="*/ 175 w 193"/>
                <a:gd name="T1" fmla="*/ 193 h 193"/>
                <a:gd name="T2" fmla="*/ 0 w 193"/>
                <a:gd name="T3" fmla="*/ 18 h 193"/>
                <a:gd name="T4" fmla="*/ 18 w 193"/>
                <a:gd name="T5" fmla="*/ 0 h 193"/>
                <a:gd name="T6" fmla="*/ 193 w 193"/>
                <a:gd name="T7" fmla="*/ 175 h 193"/>
                <a:gd name="T8" fmla="*/ 175 w 193"/>
                <a:gd name="T9" fmla="*/ 193 h 193"/>
              </a:gdLst>
              <a:ahLst/>
              <a:cxnLst>
                <a:cxn ang="0">
                  <a:pos x="T0" y="T1"/>
                </a:cxn>
                <a:cxn ang="0">
                  <a:pos x="T2" y="T3"/>
                </a:cxn>
                <a:cxn ang="0">
                  <a:pos x="T4" y="T5"/>
                </a:cxn>
                <a:cxn ang="0">
                  <a:pos x="T6" y="T7"/>
                </a:cxn>
                <a:cxn ang="0">
                  <a:pos x="T8" y="T9"/>
                </a:cxn>
              </a:cxnLst>
              <a:rect l="0" t="0" r="r" b="b"/>
              <a:pathLst>
                <a:path w="193" h="193">
                  <a:moveTo>
                    <a:pt x="175" y="193"/>
                  </a:moveTo>
                  <a:lnTo>
                    <a:pt x="0" y="18"/>
                  </a:lnTo>
                  <a:lnTo>
                    <a:pt x="18" y="0"/>
                  </a:lnTo>
                  <a:lnTo>
                    <a:pt x="193" y="175"/>
                  </a:lnTo>
                  <a:lnTo>
                    <a:pt x="175" y="193"/>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25" name="Freeform 26">
              <a:extLst>
                <a:ext uri="{FF2B5EF4-FFF2-40B4-BE49-F238E27FC236}">
                  <a16:creationId xmlns:a16="http://schemas.microsoft.com/office/drawing/2014/main" id="{83E4CE5E-DBC0-4041-A5FD-C804D596A823}"/>
                </a:ext>
              </a:extLst>
            </p:cNvPr>
            <p:cNvSpPr>
              <a:spLocks/>
            </p:cNvSpPr>
            <p:nvPr/>
          </p:nvSpPr>
          <p:spPr bwMode="auto">
            <a:xfrm>
              <a:off x="1718147" y="3471105"/>
              <a:ext cx="323037" cy="323036"/>
            </a:xfrm>
            <a:custGeom>
              <a:avLst/>
              <a:gdLst>
                <a:gd name="T0" fmla="*/ 0 w 193"/>
                <a:gd name="T1" fmla="*/ 175 h 193"/>
                <a:gd name="T2" fmla="*/ 175 w 193"/>
                <a:gd name="T3" fmla="*/ 0 h 193"/>
                <a:gd name="T4" fmla="*/ 193 w 193"/>
                <a:gd name="T5" fmla="*/ 18 h 193"/>
                <a:gd name="T6" fmla="*/ 18 w 193"/>
                <a:gd name="T7" fmla="*/ 193 h 193"/>
                <a:gd name="T8" fmla="*/ 0 w 193"/>
                <a:gd name="T9" fmla="*/ 175 h 193"/>
              </a:gdLst>
              <a:ahLst/>
              <a:cxnLst>
                <a:cxn ang="0">
                  <a:pos x="T0" y="T1"/>
                </a:cxn>
                <a:cxn ang="0">
                  <a:pos x="T2" y="T3"/>
                </a:cxn>
                <a:cxn ang="0">
                  <a:pos x="T4" y="T5"/>
                </a:cxn>
                <a:cxn ang="0">
                  <a:pos x="T6" y="T7"/>
                </a:cxn>
                <a:cxn ang="0">
                  <a:pos x="T8" y="T9"/>
                </a:cxn>
              </a:cxnLst>
              <a:rect l="0" t="0" r="r" b="b"/>
              <a:pathLst>
                <a:path w="193" h="193">
                  <a:moveTo>
                    <a:pt x="0" y="175"/>
                  </a:moveTo>
                  <a:lnTo>
                    <a:pt x="175" y="0"/>
                  </a:lnTo>
                  <a:lnTo>
                    <a:pt x="193" y="18"/>
                  </a:lnTo>
                  <a:lnTo>
                    <a:pt x="18" y="193"/>
                  </a:lnTo>
                  <a:lnTo>
                    <a:pt x="0" y="175"/>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26" name="Rectangle 27">
              <a:extLst>
                <a:ext uri="{FF2B5EF4-FFF2-40B4-BE49-F238E27FC236}">
                  <a16:creationId xmlns:a16="http://schemas.microsoft.com/office/drawing/2014/main" id="{93C21723-90E9-4CD7-9A17-06916E4D3D63}"/>
                </a:ext>
              </a:extLst>
            </p:cNvPr>
            <p:cNvSpPr>
              <a:spLocks noChangeArrowheads="1"/>
            </p:cNvSpPr>
            <p:nvPr/>
          </p:nvSpPr>
          <p:spPr bwMode="auto">
            <a:xfrm>
              <a:off x="1691367" y="3750623"/>
              <a:ext cx="376597" cy="66951"/>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27" name="Freeform 28">
              <a:extLst>
                <a:ext uri="{FF2B5EF4-FFF2-40B4-BE49-F238E27FC236}">
                  <a16:creationId xmlns:a16="http://schemas.microsoft.com/office/drawing/2014/main" id="{BD7999BF-608A-41D7-A370-8156420DC678}"/>
                </a:ext>
              </a:extLst>
            </p:cNvPr>
            <p:cNvSpPr>
              <a:spLocks/>
            </p:cNvSpPr>
            <p:nvPr/>
          </p:nvSpPr>
          <p:spPr bwMode="auto">
            <a:xfrm>
              <a:off x="1718147" y="3780751"/>
              <a:ext cx="323037" cy="321362"/>
            </a:xfrm>
            <a:custGeom>
              <a:avLst/>
              <a:gdLst>
                <a:gd name="T0" fmla="*/ 175 w 193"/>
                <a:gd name="T1" fmla="*/ 192 h 192"/>
                <a:gd name="T2" fmla="*/ 0 w 193"/>
                <a:gd name="T3" fmla="*/ 18 h 192"/>
                <a:gd name="T4" fmla="*/ 18 w 193"/>
                <a:gd name="T5" fmla="*/ 0 h 192"/>
                <a:gd name="T6" fmla="*/ 193 w 193"/>
                <a:gd name="T7" fmla="*/ 174 h 192"/>
                <a:gd name="T8" fmla="*/ 175 w 193"/>
                <a:gd name="T9" fmla="*/ 192 h 192"/>
              </a:gdLst>
              <a:ahLst/>
              <a:cxnLst>
                <a:cxn ang="0">
                  <a:pos x="T0" y="T1"/>
                </a:cxn>
                <a:cxn ang="0">
                  <a:pos x="T2" y="T3"/>
                </a:cxn>
                <a:cxn ang="0">
                  <a:pos x="T4" y="T5"/>
                </a:cxn>
                <a:cxn ang="0">
                  <a:pos x="T6" y="T7"/>
                </a:cxn>
                <a:cxn ang="0">
                  <a:pos x="T8" y="T9"/>
                </a:cxn>
              </a:cxnLst>
              <a:rect l="0" t="0" r="r" b="b"/>
              <a:pathLst>
                <a:path w="193" h="192">
                  <a:moveTo>
                    <a:pt x="175" y="192"/>
                  </a:moveTo>
                  <a:lnTo>
                    <a:pt x="0" y="18"/>
                  </a:lnTo>
                  <a:lnTo>
                    <a:pt x="18" y="0"/>
                  </a:lnTo>
                  <a:lnTo>
                    <a:pt x="193" y="174"/>
                  </a:lnTo>
                  <a:lnTo>
                    <a:pt x="175" y="192"/>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28" name="Freeform 29">
              <a:extLst>
                <a:ext uri="{FF2B5EF4-FFF2-40B4-BE49-F238E27FC236}">
                  <a16:creationId xmlns:a16="http://schemas.microsoft.com/office/drawing/2014/main" id="{EC9C7829-CB46-46EE-8DB6-AA21D98FBF7F}"/>
                </a:ext>
              </a:extLst>
            </p:cNvPr>
            <p:cNvSpPr>
              <a:spLocks/>
            </p:cNvSpPr>
            <p:nvPr/>
          </p:nvSpPr>
          <p:spPr bwMode="auto">
            <a:xfrm>
              <a:off x="1718147" y="3780751"/>
              <a:ext cx="323037" cy="321362"/>
            </a:xfrm>
            <a:custGeom>
              <a:avLst/>
              <a:gdLst>
                <a:gd name="T0" fmla="*/ 0 w 193"/>
                <a:gd name="T1" fmla="*/ 174 h 192"/>
                <a:gd name="T2" fmla="*/ 175 w 193"/>
                <a:gd name="T3" fmla="*/ 0 h 192"/>
                <a:gd name="T4" fmla="*/ 193 w 193"/>
                <a:gd name="T5" fmla="*/ 18 h 192"/>
                <a:gd name="T6" fmla="*/ 18 w 193"/>
                <a:gd name="T7" fmla="*/ 192 h 192"/>
                <a:gd name="T8" fmla="*/ 0 w 193"/>
                <a:gd name="T9" fmla="*/ 174 h 192"/>
              </a:gdLst>
              <a:ahLst/>
              <a:cxnLst>
                <a:cxn ang="0">
                  <a:pos x="T0" y="T1"/>
                </a:cxn>
                <a:cxn ang="0">
                  <a:pos x="T2" y="T3"/>
                </a:cxn>
                <a:cxn ang="0">
                  <a:pos x="T4" y="T5"/>
                </a:cxn>
                <a:cxn ang="0">
                  <a:pos x="T6" y="T7"/>
                </a:cxn>
                <a:cxn ang="0">
                  <a:pos x="T8" y="T9"/>
                </a:cxn>
              </a:cxnLst>
              <a:rect l="0" t="0" r="r" b="b"/>
              <a:pathLst>
                <a:path w="193" h="192">
                  <a:moveTo>
                    <a:pt x="0" y="174"/>
                  </a:moveTo>
                  <a:lnTo>
                    <a:pt x="175" y="0"/>
                  </a:lnTo>
                  <a:lnTo>
                    <a:pt x="193" y="18"/>
                  </a:lnTo>
                  <a:lnTo>
                    <a:pt x="18" y="192"/>
                  </a:lnTo>
                  <a:lnTo>
                    <a:pt x="0" y="174"/>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29" name="Rectangle 30">
              <a:extLst>
                <a:ext uri="{FF2B5EF4-FFF2-40B4-BE49-F238E27FC236}">
                  <a16:creationId xmlns:a16="http://schemas.microsoft.com/office/drawing/2014/main" id="{9FD8D49A-27FF-46CF-AE73-F495270DC544}"/>
                </a:ext>
              </a:extLst>
            </p:cNvPr>
            <p:cNvSpPr>
              <a:spLocks noChangeArrowheads="1"/>
            </p:cNvSpPr>
            <p:nvPr/>
          </p:nvSpPr>
          <p:spPr bwMode="auto">
            <a:xfrm>
              <a:off x="1691367" y="4058595"/>
              <a:ext cx="376597" cy="66951"/>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30" name="Freeform 31">
              <a:extLst>
                <a:ext uri="{FF2B5EF4-FFF2-40B4-BE49-F238E27FC236}">
                  <a16:creationId xmlns:a16="http://schemas.microsoft.com/office/drawing/2014/main" id="{CA0C9692-EFD6-4C2D-8448-D79FBC95A5E1}"/>
                </a:ext>
              </a:extLst>
            </p:cNvPr>
            <p:cNvSpPr>
              <a:spLocks/>
            </p:cNvSpPr>
            <p:nvPr/>
          </p:nvSpPr>
          <p:spPr bwMode="auto">
            <a:xfrm>
              <a:off x="1718147" y="4088723"/>
              <a:ext cx="323037" cy="323036"/>
            </a:xfrm>
            <a:custGeom>
              <a:avLst/>
              <a:gdLst>
                <a:gd name="T0" fmla="*/ 175 w 193"/>
                <a:gd name="T1" fmla="*/ 193 h 193"/>
                <a:gd name="T2" fmla="*/ 0 w 193"/>
                <a:gd name="T3" fmla="*/ 18 h 193"/>
                <a:gd name="T4" fmla="*/ 18 w 193"/>
                <a:gd name="T5" fmla="*/ 0 h 193"/>
                <a:gd name="T6" fmla="*/ 193 w 193"/>
                <a:gd name="T7" fmla="*/ 175 h 193"/>
                <a:gd name="T8" fmla="*/ 175 w 193"/>
                <a:gd name="T9" fmla="*/ 193 h 193"/>
              </a:gdLst>
              <a:ahLst/>
              <a:cxnLst>
                <a:cxn ang="0">
                  <a:pos x="T0" y="T1"/>
                </a:cxn>
                <a:cxn ang="0">
                  <a:pos x="T2" y="T3"/>
                </a:cxn>
                <a:cxn ang="0">
                  <a:pos x="T4" y="T5"/>
                </a:cxn>
                <a:cxn ang="0">
                  <a:pos x="T6" y="T7"/>
                </a:cxn>
                <a:cxn ang="0">
                  <a:pos x="T8" y="T9"/>
                </a:cxn>
              </a:cxnLst>
              <a:rect l="0" t="0" r="r" b="b"/>
              <a:pathLst>
                <a:path w="193" h="193">
                  <a:moveTo>
                    <a:pt x="175" y="193"/>
                  </a:moveTo>
                  <a:lnTo>
                    <a:pt x="0" y="18"/>
                  </a:lnTo>
                  <a:lnTo>
                    <a:pt x="18" y="0"/>
                  </a:lnTo>
                  <a:lnTo>
                    <a:pt x="193" y="175"/>
                  </a:lnTo>
                  <a:lnTo>
                    <a:pt x="175" y="193"/>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31" name="Freeform 32">
              <a:extLst>
                <a:ext uri="{FF2B5EF4-FFF2-40B4-BE49-F238E27FC236}">
                  <a16:creationId xmlns:a16="http://schemas.microsoft.com/office/drawing/2014/main" id="{BBF4A6FB-BB22-4BCC-8D6A-3822B9B0CB0C}"/>
                </a:ext>
              </a:extLst>
            </p:cNvPr>
            <p:cNvSpPr>
              <a:spLocks/>
            </p:cNvSpPr>
            <p:nvPr/>
          </p:nvSpPr>
          <p:spPr bwMode="auto">
            <a:xfrm>
              <a:off x="1718147" y="4088723"/>
              <a:ext cx="323037" cy="323036"/>
            </a:xfrm>
            <a:custGeom>
              <a:avLst/>
              <a:gdLst>
                <a:gd name="T0" fmla="*/ 0 w 193"/>
                <a:gd name="T1" fmla="*/ 175 h 193"/>
                <a:gd name="T2" fmla="*/ 175 w 193"/>
                <a:gd name="T3" fmla="*/ 0 h 193"/>
                <a:gd name="T4" fmla="*/ 193 w 193"/>
                <a:gd name="T5" fmla="*/ 18 h 193"/>
                <a:gd name="T6" fmla="*/ 18 w 193"/>
                <a:gd name="T7" fmla="*/ 193 h 193"/>
                <a:gd name="T8" fmla="*/ 0 w 193"/>
                <a:gd name="T9" fmla="*/ 175 h 193"/>
              </a:gdLst>
              <a:ahLst/>
              <a:cxnLst>
                <a:cxn ang="0">
                  <a:pos x="T0" y="T1"/>
                </a:cxn>
                <a:cxn ang="0">
                  <a:pos x="T2" y="T3"/>
                </a:cxn>
                <a:cxn ang="0">
                  <a:pos x="T4" y="T5"/>
                </a:cxn>
                <a:cxn ang="0">
                  <a:pos x="T6" y="T7"/>
                </a:cxn>
                <a:cxn ang="0">
                  <a:pos x="T8" y="T9"/>
                </a:cxn>
              </a:cxnLst>
              <a:rect l="0" t="0" r="r" b="b"/>
              <a:pathLst>
                <a:path w="193" h="193">
                  <a:moveTo>
                    <a:pt x="0" y="175"/>
                  </a:moveTo>
                  <a:lnTo>
                    <a:pt x="175" y="0"/>
                  </a:lnTo>
                  <a:lnTo>
                    <a:pt x="193" y="18"/>
                  </a:lnTo>
                  <a:lnTo>
                    <a:pt x="18" y="193"/>
                  </a:lnTo>
                  <a:lnTo>
                    <a:pt x="0" y="175"/>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34" name="Rectangle 35">
              <a:extLst>
                <a:ext uri="{FF2B5EF4-FFF2-40B4-BE49-F238E27FC236}">
                  <a16:creationId xmlns:a16="http://schemas.microsoft.com/office/drawing/2014/main" id="{CBEB8CD7-2B34-45BF-83F6-8F75BD5A6B6E}"/>
                </a:ext>
              </a:extLst>
            </p:cNvPr>
            <p:cNvSpPr>
              <a:spLocks noChangeArrowheads="1"/>
            </p:cNvSpPr>
            <p:nvPr/>
          </p:nvSpPr>
          <p:spPr bwMode="auto">
            <a:xfrm>
              <a:off x="1724842" y="2098619"/>
              <a:ext cx="289562" cy="50213"/>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35" name="Freeform 36">
              <a:extLst>
                <a:ext uri="{FF2B5EF4-FFF2-40B4-BE49-F238E27FC236}">
                  <a16:creationId xmlns:a16="http://schemas.microsoft.com/office/drawing/2014/main" id="{FA8B11FC-576C-43F7-853D-9FB0E86A9E0D}"/>
                </a:ext>
              </a:extLst>
            </p:cNvPr>
            <p:cNvSpPr>
              <a:spLocks/>
            </p:cNvSpPr>
            <p:nvPr/>
          </p:nvSpPr>
          <p:spPr bwMode="auto">
            <a:xfrm>
              <a:off x="1744927" y="2122052"/>
              <a:ext cx="249391" cy="247717"/>
            </a:xfrm>
            <a:custGeom>
              <a:avLst/>
              <a:gdLst>
                <a:gd name="T0" fmla="*/ 135 w 149"/>
                <a:gd name="T1" fmla="*/ 148 h 148"/>
                <a:gd name="T2" fmla="*/ 0 w 149"/>
                <a:gd name="T3" fmla="*/ 14 h 148"/>
                <a:gd name="T4" fmla="*/ 14 w 149"/>
                <a:gd name="T5" fmla="*/ 0 h 148"/>
                <a:gd name="T6" fmla="*/ 149 w 149"/>
                <a:gd name="T7" fmla="*/ 134 h 148"/>
                <a:gd name="T8" fmla="*/ 135 w 149"/>
                <a:gd name="T9" fmla="*/ 148 h 148"/>
              </a:gdLst>
              <a:ahLst/>
              <a:cxnLst>
                <a:cxn ang="0">
                  <a:pos x="T0" y="T1"/>
                </a:cxn>
                <a:cxn ang="0">
                  <a:pos x="T2" y="T3"/>
                </a:cxn>
                <a:cxn ang="0">
                  <a:pos x="T4" y="T5"/>
                </a:cxn>
                <a:cxn ang="0">
                  <a:pos x="T6" y="T7"/>
                </a:cxn>
                <a:cxn ang="0">
                  <a:pos x="T8" y="T9"/>
                </a:cxn>
              </a:cxnLst>
              <a:rect l="0" t="0" r="r" b="b"/>
              <a:pathLst>
                <a:path w="149" h="148">
                  <a:moveTo>
                    <a:pt x="135" y="148"/>
                  </a:moveTo>
                  <a:lnTo>
                    <a:pt x="0" y="14"/>
                  </a:lnTo>
                  <a:lnTo>
                    <a:pt x="14" y="0"/>
                  </a:lnTo>
                  <a:lnTo>
                    <a:pt x="149" y="134"/>
                  </a:lnTo>
                  <a:lnTo>
                    <a:pt x="135" y="148"/>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36" name="Freeform 37">
              <a:extLst>
                <a:ext uri="{FF2B5EF4-FFF2-40B4-BE49-F238E27FC236}">
                  <a16:creationId xmlns:a16="http://schemas.microsoft.com/office/drawing/2014/main" id="{8FEFD437-A826-420B-BB4E-86224577FFD7}"/>
                </a:ext>
              </a:extLst>
            </p:cNvPr>
            <p:cNvSpPr>
              <a:spLocks/>
            </p:cNvSpPr>
            <p:nvPr/>
          </p:nvSpPr>
          <p:spPr bwMode="auto">
            <a:xfrm>
              <a:off x="1744927" y="2122052"/>
              <a:ext cx="249391" cy="247717"/>
            </a:xfrm>
            <a:custGeom>
              <a:avLst/>
              <a:gdLst>
                <a:gd name="T0" fmla="*/ 0 w 149"/>
                <a:gd name="T1" fmla="*/ 134 h 148"/>
                <a:gd name="T2" fmla="*/ 135 w 149"/>
                <a:gd name="T3" fmla="*/ 0 h 148"/>
                <a:gd name="T4" fmla="*/ 149 w 149"/>
                <a:gd name="T5" fmla="*/ 14 h 148"/>
                <a:gd name="T6" fmla="*/ 14 w 149"/>
                <a:gd name="T7" fmla="*/ 148 h 148"/>
                <a:gd name="T8" fmla="*/ 0 w 149"/>
                <a:gd name="T9" fmla="*/ 134 h 148"/>
              </a:gdLst>
              <a:ahLst/>
              <a:cxnLst>
                <a:cxn ang="0">
                  <a:pos x="T0" y="T1"/>
                </a:cxn>
                <a:cxn ang="0">
                  <a:pos x="T2" y="T3"/>
                </a:cxn>
                <a:cxn ang="0">
                  <a:pos x="T4" y="T5"/>
                </a:cxn>
                <a:cxn ang="0">
                  <a:pos x="T6" y="T7"/>
                </a:cxn>
                <a:cxn ang="0">
                  <a:pos x="T8" y="T9"/>
                </a:cxn>
              </a:cxnLst>
              <a:rect l="0" t="0" r="r" b="b"/>
              <a:pathLst>
                <a:path w="149" h="148">
                  <a:moveTo>
                    <a:pt x="0" y="134"/>
                  </a:moveTo>
                  <a:lnTo>
                    <a:pt x="135" y="0"/>
                  </a:lnTo>
                  <a:lnTo>
                    <a:pt x="149" y="14"/>
                  </a:lnTo>
                  <a:lnTo>
                    <a:pt x="14" y="148"/>
                  </a:lnTo>
                  <a:lnTo>
                    <a:pt x="0" y="134"/>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38" name="Freeform 39">
              <a:extLst>
                <a:ext uri="{FF2B5EF4-FFF2-40B4-BE49-F238E27FC236}">
                  <a16:creationId xmlns:a16="http://schemas.microsoft.com/office/drawing/2014/main" id="{580BF8F9-0EC9-4359-97A5-CC7E8460BF40}"/>
                </a:ext>
              </a:extLst>
            </p:cNvPr>
            <p:cNvSpPr>
              <a:spLocks/>
            </p:cNvSpPr>
            <p:nvPr/>
          </p:nvSpPr>
          <p:spPr bwMode="auto">
            <a:xfrm>
              <a:off x="1744927" y="2356379"/>
              <a:ext cx="249391" cy="249390"/>
            </a:xfrm>
            <a:custGeom>
              <a:avLst/>
              <a:gdLst>
                <a:gd name="T0" fmla="*/ 135 w 149"/>
                <a:gd name="T1" fmla="*/ 149 h 149"/>
                <a:gd name="T2" fmla="*/ 0 w 149"/>
                <a:gd name="T3" fmla="*/ 14 h 149"/>
                <a:gd name="T4" fmla="*/ 14 w 149"/>
                <a:gd name="T5" fmla="*/ 0 h 149"/>
                <a:gd name="T6" fmla="*/ 149 w 149"/>
                <a:gd name="T7" fmla="*/ 135 h 149"/>
                <a:gd name="T8" fmla="*/ 135 w 149"/>
                <a:gd name="T9" fmla="*/ 149 h 149"/>
              </a:gdLst>
              <a:ahLst/>
              <a:cxnLst>
                <a:cxn ang="0">
                  <a:pos x="T0" y="T1"/>
                </a:cxn>
                <a:cxn ang="0">
                  <a:pos x="T2" y="T3"/>
                </a:cxn>
                <a:cxn ang="0">
                  <a:pos x="T4" y="T5"/>
                </a:cxn>
                <a:cxn ang="0">
                  <a:pos x="T6" y="T7"/>
                </a:cxn>
                <a:cxn ang="0">
                  <a:pos x="T8" y="T9"/>
                </a:cxn>
              </a:cxnLst>
              <a:rect l="0" t="0" r="r" b="b"/>
              <a:pathLst>
                <a:path w="149" h="149">
                  <a:moveTo>
                    <a:pt x="135" y="149"/>
                  </a:moveTo>
                  <a:lnTo>
                    <a:pt x="0" y="14"/>
                  </a:lnTo>
                  <a:lnTo>
                    <a:pt x="14" y="0"/>
                  </a:lnTo>
                  <a:lnTo>
                    <a:pt x="149" y="135"/>
                  </a:lnTo>
                  <a:lnTo>
                    <a:pt x="135" y="149"/>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39" name="Freeform 40">
              <a:extLst>
                <a:ext uri="{FF2B5EF4-FFF2-40B4-BE49-F238E27FC236}">
                  <a16:creationId xmlns:a16="http://schemas.microsoft.com/office/drawing/2014/main" id="{D89D2C5C-CE43-4D3A-94A6-FB1CC69AD9D1}"/>
                </a:ext>
              </a:extLst>
            </p:cNvPr>
            <p:cNvSpPr>
              <a:spLocks/>
            </p:cNvSpPr>
            <p:nvPr/>
          </p:nvSpPr>
          <p:spPr bwMode="auto">
            <a:xfrm>
              <a:off x="1744927" y="2356379"/>
              <a:ext cx="249391" cy="249390"/>
            </a:xfrm>
            <a:custGeom>
              <a:avLst/>
              <a:gdLst>
                <a:gd name="T0" fmla="*/ 0 w 149"/>
                <a:gd name="T1" fmla="*/ 135 h 149"/>
                <a:gd name="T2" fmla="*/ 135 w 149"/>
                <a:gd name="T3" fmla="*/ 0 h 149"/>
                <a:gd name="T4" fmla="*/ 149 w 149"/>
                <a:gd name="T5" fmla="*/ 14 h 149"/>
                <a:gd name="T6" fmla="*/ 14 w 149"/>
                <a:gd name="T7" fmla="*/ 149 h 149"/>
                <a:gd name="T8" fmla="*/ 0 w 149"/>
                <a:gd name="T9" fmla="*/ 135 h 149"/>
              </a:gdLst>
              <a:ahLst/>
              <a:cxnLst>
                <a:cxn ang="0">
                  <a:pos x="T0" y="T1"/>
                </a:cxn>
                <a:cxn ang="0">
                  <a:pos x="T2" y="T3"/>
                </a:cxn>
                <a:cxn ang="0">
                  <a:pos x="T4" y="T5"/>
                </a:cxn>
                <a:cxn ang="0">
                  <a:pos x="T6" y="T7"/>
                </a:cxn>
                <a:cxn ang="0">
                  <a:pos x="T8" y="T9"/>
                </a:cxn>
              </a:cxnLst>
              <a:rect l="0" t="0" r="r" b="b"/>
              <a:pathLst>
                <a:path w="149" h="149">
                  <a:moveTo>
                    <a:pt x="0" y="135"/>
                  </a:moveTo>
                  <a:lnTo>
                    <a:pt x="135" y="0"/>
                  </a:lnTo>
                  <a:lnTo>
                    <a:pt x="149" y="14"/>
                  </a:lnTo>
                  <a:lnTo>
                    <a:pt x="14" y="149"/>
                  </a:lnTo>
                  <a:lnTo>
                    <a:pt x="0" y="135"/>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40" name="Rectangle 41">
              <a:extLst>
                <a:ext uri="{FF2B5EF4-FFF2-40B4-BE49-F238E27FC236}">
                  <a16:creationId xmlns:a16="http://schemas.microsoft.com/office/drawing/2014/main" id="{27E3C998-CED5-416B-9B7F-F63B8251A861}"/>
                </a:ext>
              </a:extLst>
            </p:cNvPr>
            <p:cNvSpPr>
              <a:spLocks noChangeArrowheads="1"/>
            </p:cNvSpPr>
            <p:nvPr/>
          </p:nvSpPr>
          <p:spPr bwMode="auto">
            <a:xfrm>
              <a:off x="1724842" y="2572294"/>
              <a:ext cx="289562" cy="50213"/>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41" name="Freeform 42">
              <a:extLst>
                <a:ext uri="{FF2B5EF4-FFF2-40B4-BE49-F238E27FC236}">
                  <a16:creationId xmlns:a16="http://schemas.microsoft.com/office/drawing/2014/main" id="{156EA45F-DFDE-4E4A-8DC0-242B2C446351}"/>
                </a:ext>
              </a:extLst>
            </p:cNvPr>
            <p:cNvSpPr>
              <a:spLocks/>
            </p:cNvSpPr>
            <p:nvPr/>
          </p:nvSpPr>
          <p:spPr bwMode="auto">
            <a:xfrm>
              <a:off x="1744927" y="2595726"/>
              <a:ext cx="249391" cy="244369"/>
            </a:xfrm>
            <a:custGeom>
              <a:avLst/>
              <a:gdLst>
                <a:gd name="T0" fmla="*/ 135 w 149"/>
                <a:gd name="T1" fmla="*/ 146 h 146"/>
                <a:gd name="T2" fmla="*/ 0 w 149"/>
                <a:gd name="T3" fmla="*/ 12 h 146"/>
                <a:gd name="T4" fmla="*/ 14 w 149"/>
                <a:gd name="T5" fmla="*/ 0 h 146"/>
                <a:gd name="T6" fmla="*/ 149 w 149"/>
                <a:gd name="T7" fmla="*/ 134 h 146"/>
                <a:gd name="T8" fmla="*/ 135 w 149"/>
                <a:gd name="T9" fmla="*/ 146 h 146"/>
              </a:gdLst>
              <a:ahLst/>
              <a:cxnLst>
                <a:cxn ang="0">
                  <a:pos x="T0" y="T1"/>
                </a:cxn>
                <a:cxn ang="0">
                  <a:pos x="T2" y="T3"/>
                </a:cxn>
                <a:cxn ang="0">
                  <a:pos x="T4" y="T5"/>
                </a:cxn>
                <a:cxn ang="0">
                  <a:pos x="T6" y="T7"/>
                </a:cxn>
                <a:cxn ang="0">
                  <a:pos x="T8" y="T9"/>
                </a:cxn>
              </a:cxnLst>
              <a:rect l="0" t="0" r="r" b="b"/>
              <a:pathLst>
                <a:path w="149" h="146">
                  <a:moveTo>
                    <a:pt x="135" y="146"/>
                  </a:moveTo>
                  <a:lnTo>
                    <a:pt x="0" y="12"/>
                  </a:lnTo>
                  <a:lnTo>
                    <a:pt x="14" y="0"/>
                  </a:lnTo>
                  <a:lnTo>
                    <a:pt x="149" y="134"/>
                  </a:lnTo>
                  <a:lnTo>
                    <a:pt x="135" y="146"/>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42" name="Freeform 43">
              <a:extLst>
                <a:ext uri="{FF2B5EF4-FFF2-40B4-BE49-F238E27FC236}">
                  <a16:creationId xmlns:a16="http://schemas.microsoft.com/office/drawing/2014/main" id="{E6485A0E-94D5-4FD9-B7DE-5E2A5169851C}"/>
                </a:ext>
              </a:extLst>
            </p:cNvPr>
            <p:cNvSpPr>
              <a:spLocks/>
            </p:cNvSpPr>
            <p:nvPr/>
          </p:nvSpPr>
          <p:spPr bwMode="auto">
            <a:xfrm>
              <a:off x="1744927" y="2595726"/>
              <a:ext cx="249391" cy="244369"/>
            </a:xfrm>
            <a:custGeom>
              <a:avLst/>
              <a:gdLst>
                <a:gd name="T0" fmla="*/ 0 w 149"/>
                <a:gd name="T1" fmla="*/ 134 h 146"/>
                <a:gd name="T2" fmla="*/ 135 w 149"/>
                <a:gd name="T3" fmla="*/ 0 h 146"/>
                <a:gd name="T4" fmla="*/ 149 w 149"/>
                <a:gd name="T5" fmla="*/ 12 h 146"/>
                <a:gd name="T6" fmla="*/ 14 w 149"/>
                <a:gd name="T7" fmla="*/ 146 h 146"/>
                <a:gd name="T8" fmla="*/ 0 w 149"/>
                <a:gd name="T9" fmla="*/ 134 h 146"/>
              </a:gdLst>
              <a:ahLst/>
              <a:cxnLst>
                <a:cxn ang="0">
                  <a:pos x="T0" y="T1"/>
                </a:cxn>
                <a:cxn ang="0">
                  <a:pos x="T2" y="T3"/>
                </a:cxn>
                <a:cxn ang="0">
                  <a:pos x="T4" y="T5"/>
                </a:cxn>
                <a:cxn ang="0">
                  <a:pos x="T6" y="T7"/>
                </a:cxn>
                <a:cxn ang="0">
                  <a:pos x="T8" y="T9"/>
                </a:cxn>
              </a:cxnLst>
              <a:rect l="0" t="0" r="r" b="b"/>
              <a:pathLst>
                <a:path w="149" h="146">
                  <a:moveTo>
                    <a:pt x="0" y="134"/>
                  </a:moveTo>
                  <a:lnTo>
                    <a:pt x="135" y="0"/>
                  </a:lnTo>
                  <a:lnTo>
                    <a:pt x="149" y="12"/>
                  </a:lnTo>
                  <a:lnTo>
                    <a:pt x="14" y="146"/>
                  </a:lnTo>
                  <a:lnTo>
                    <a:pt x="0" y="134"/>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43" name="Rectangle 44">
              <a:extLst>
                <a:ext uri="{FF2B5EF4-FFF2-40B4-BE49-F238E27FC236}">
                  <a16:creationId xmlns:a16="http://schemas.microsoft.com/office/drawing/2014/main" id="{9123D679-10A2-410B-8F9D-4769D26CDD34}"/>
                </a:ext>
              </a:extLst>
            </p:cNvPr>
            <p:cNvSpPr>
              <a:spLocks noChangeArrowheads="1"/>
            </p:cNvSpPr>
            <p:nvPr/>
          </p:nvSpPr>
          <p:spPr bwMode="auto">
            <a:xfrm>
              <a:off x="1724842" y="2809968"/>
              <a:ext cx="289562" cy="46865"/>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44" name="Freeform 45">
              <a:extLst>
                <a:ext uri="{FF2B5EF4-FFF2-40B4-BE49-F238E27FC236}">
                  <a16:creationId xmlns:a16="http://schemas.microsoft.com/office/drawing/2014/main" id="{5ECF2CB0-6CCA-4A81-A94A-5FE22AD0BC22}"/>
                </a:ext>
              </a:extLst>
            </p:cNvPr>
            <p:cNvSpPr>
              <a:spLocks/>
            </p:cNvSpPr>
            <p:nvPr/>
          </p:nvSpPr>
          <p:spPr bwMode="auto">
            <a:xfrm>
              <a:off x="1744927" y="2830053"/>
              <a:ext cx="249391" cy="249390"/>
            </a:xfrm>
            <a:custGeom>
              <a:avLst/>
              <a:gdLst>
                <a:gd name="T0" fmla="*/ 135 w 149"/>
                <a:gd name="T1" fmla="*/ 149 h 149"/>
                <a:gd name="T2" fmla="*/ 0 w 149"/>
                <a:gd name="T3" fmla="*/ 14 h 149"/>
                <a:gd name="T4" fmla="*/ 14 w 149"/>
                <a:gd name="T5" fmla="*/ 0 h 149"/>
                <a:gd name="T6" fmla="*/ 149 w 149"/>
                <a:gd name="T7" fmla="*/ 135 h 149"/>
                <a:gd name="T8" fmla="*/ 135 w 149"/>
                <a:gd name="T9" fmla="*/ 149 h 149"/>
              </a:gdLst>
              <a:ahLst/>
              <a:cxnLst>
                <a:cxn ang="0">
                  <a:pos x="T0" y="T1"/>
                </a:cxn>
                <a:cxn ang="0">
                  <a:pos x="T2" y="T3"/>
                </a:cxn>
                <a:cxn ang="0">
                  <a:pos x="T4" y="T5"/>
                </a:cxn>
                <a:cxn ang="0">
                  <a:pos x="T6" y="T7"/>
                </a:cxn>
                <a:cxn ang="0">
                  <a:pos x="T8" y="T9"/>
                </a:cxn>
              </a:cxnLst>
              <a:rect l="0" t="0" r="r" b="b"/>
              <a:pathLst>
                <a:path w="149" h="149">
                  <a:moveTo>
                    <a:pt x="135" y="149"/>
                  </a:moveTo>
                  <a:lnTo>
                    <a:pt x="0" y="14"/>
                  </a:lnTo>
                  <a:lnTo>
                    <a:pt x="14" y="0"/>
                  </a:lnTo>
                  <a:lnTo>
                    <a:pt x="149" y="135"/>
                  </a:lnTo>
                  <a:lnTo>
                    <a:pt x="135" y="149"/>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45" name="Freeform 46">
              <a:extLst>
                <a:ext uri="{FF2B5EF4-FFF2-40B4-BE49-F238E27FC236}">
                  <a16:creationId xmlns:a16="http://schemas.microsoft.com/office/drawing/2014/main" id="{7F34F4F6-7053-468E-9AA0-B30F48722609}"/>
                </a:ext>
              </a:extLst>
            </p:cNvPr>
            <p:cNvSpPr>
              <a:spLocks/>
            </p:cNvSpPr>
            <p:nvPr/>
          </p:nvSpPr>
          <p:spPr bwMode="auto">
            <a:xfrm>
              <a:off x="1744927" y="2830053"/>
              <a:ext cx="249391" cy="249390"/>
            </a:xfrm>
            <a:custGeom>
              <a:avLst/>
              <a:gdLst>
                <a:gd name="T0" fmla="*/ 0 w 149"/>
                <a:gd name="T1" fmla="*/ 135 h 149"/>
                <a:gd name="T2" fmla="*/ 135 w 149"/>
                <a:gd name="T3" fmla="*/ 0 h 149"/>
                <a:gd name="T4" fmla="*/ 149 w 149"/>
                <a:gd name="T5" fmla="*/ 14 h 149"/>
                <a:gd name="T6" fmla="*/ 14 w 149"/>
                <a:gd name="T7" fmla="*/ 149 h 149"/>
                <a:gd name="T8" fmla="*/ 0 w 149"/>
                <a:gd name="T9" fmla="*/ 135 h 149"/>
              </a:gdLst>
              <a:ahLst/>
              <a:cxnLst>
                <a:cxn ang="0">
                  <a:pos x="T0" y="T1"/>
                </a:cxn>
                <a:cxn ang="0">
                  <a:pos x="T2" y="T3"/>
                </a:cxn>
                <a:cxn ang="0">
                  <a:pos x="T4" y="T5"/>
                </a:cxn>
                <a:cxn ang="0">
                  <a:pos x="T6" y="T7"/>
                </a:cxn>
                <a:cxn ang="0">
                  <a:pos x="T8" y="T9"/>
                </a:cxn>
              </a:cxnLst>
              <a:rect l="0" t="0" r="r" b="b"/>
              <a:pathLst>
                <a:path w="149" h="149">
                  <a:moveTo>
                    <a:pt x="0" y="135"/>
                  </a:moveTo>
                  <a:lnTo>
                    <a:pt x="135" y="0"/>
                  </a:lnTo>
                  <a:lnTo>
                    <a:pt x="149" y="14"/>
                  </a:lnTo>
                  <a:lnTo>
                    <a:pt x="14" y="149"/>
                  </a:lnTo>
                  <a:lnTo>
                    <a:pt x="0" y="135"/>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46" name="Rectangle 47">
              <a:extLst>
                <a:ext uri="{FF2B5EF4-FFF2-40B4-BE49-F238E27FC236}">
                  <a16:creationId xmlns:a16="http://schemas.microsoft.com/office/drawing/2014/main" id="{32699B68-C3A1-4C77-A40E-16B817B3067E}"/>
                </a:ext>
              </a:extLst>
            </p:cNvPr>
            <p:cNvSpPr>
              <a:spLocks noChangeArrowheads="1"/>
            </p:cNvSpPr>
            <p:nvPr/>
          </p:nvSpPr>
          <p:spPr bwMode="auto">
            <a:xfrm>
              <a:off x="1728189" y="1362164"/>
              <a:ext cx="46865" cy="786669"/>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47" name="Rectangle 48">
              <a:extLst>
                <a:ext uri="{FF2B5EF4-FFF2-40B4-BE49-F238E27FC236}">
                  <a16:creationId xmlns:a16="http://schemas.microsoft.com/office/drawing/2014/main" id="{44D72D33-6038-4187-8FEA-E035F78BB6EE}"/>
                </a:ext>
              </a:extLst>
            </p:cNvPr>
            <p:cNvSpPr>
              <a:spLocks noChangeArrowheads="1"/>
            </p:cNvSpPr>
            <p:nvPr/>
          </p:nvSpPr>
          <p:spPr bwMode="auto">
            <a:xfrm>
              <a:off x="1974232" y="1362164"/>
              <a:ext cx="56908" cy="786669"/>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48" name="Freeform 49">
              <a:extLst>
                <a:ext uri="{FF2B5EF4-FFF2-40B4-BE49-F238E27FC236}">
                  <a16:creationId xmlns:a16="http://schemas.microsoft.com/office/drawing/2014/main" id="{2BD02E29-47E9-4834-B1B0-9D76C3F2404C}"/>
                </a:ext>
              </a:extLst>
            </p:cNvPr>
            <p:cNvSpPr>
              <a:spLocks/>
            </p:cNvSpPr>
            <p:nvPr/>
          </p:nvSpPr>
          <p:spPr bwMode="auto">
            <a:xfrm>
              <a:off x="1728189" y="1201483"/>
              <a:ext cx="302952" cy="199177"/>
            </a:xfrm>
            <a:custGeom>
              <a:avLst/>
              <a:gdLst>
                <a:gd name="T0" fmla="*/ 181 w 181"/>
                <a:gd name="T1" fmla="*/ 119 h 119"/>
                <a:gd name="T2" fmla="*/ 0 w 181"/>
                <a:gd name="T3" fmla="*/ 119 h 119"/>
                <a:gd name="T4" fmla="*/ 0 w 181"/>
                <a:gd name="T5" fmla="*/ 80 h 119"/>
                <a:gd name="T6" fmla="*/ 86 w 181"/>
                <a:gd name="T7" fmla="*/ 0 h 119"/>
                <a:gd name="T8" fmla="*/ 181 w 181"/>
                <a:gd name="T9" fmla="*/ 26 h 119"/>
                <a:gd name="T10" fmla="*/ 181 w 181"/>
                <a:gd name="T11" fmla="*/ 119 h 119"/>
              </a:gdLst>
              <a:ahLst/>
              <a:cxnLst>
                <a:cxn ang="0">
                  <a:pos x="T0" y="T1"/>
                </a:cxn>
                <a:cxn ang="0">
                  <a:pos x="T2" y="T3"/>
                </a:cxn>
                <a:cxn ang="0">
                  <a:pos x="T4" y="T5"/>
                </a:cxn>
                <a:cxn ang="0">
                  <a:pos x="T6" y="T7"/>
                </a:cxn>
                <a:cxn ang="0">
                  <a:pos x="T8" y="T9"/>
                </a:cxn>
                <a:cxn ang="0">
                  <a:pos x="T10" y="T11"/>
                </a:cxn>
              </a:cxnLst>
              <a:rect l="0" t="0" r="r" b="b"/>
              <a:pathLst>
                <a:path w="181" h="119">
                  <a:moveTo>
                    <a:pt x="181" y="119"/>
                  </a:moveTo>
                  <a:lnTo>
                    <a:pt x="0" y="119"/>
                  </a:lnTo>
                  <a:lnTo>
                    <a:pt x="0" y="80"/>
                  </a:lnTo>
                  <a:lnTo>
                    <a:pt x="86" y="0"/>
                  </a:lnTo>
                  <a:lnTo>
                    <a:pt x="181" y="26"/>
                  </a:lnTo>
                  <a:lnTo>
                    <a:pt x="181" y="119"/>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49" name="Freeform 50">
              <a:extLst>
                <a:ext uri="{FF2B5EF4-FFF2-40B4-BE49-F238E27FC236}">
                  <a16:creationId xmlns:a16="http://schemas.microsoft.com/office/drawing/2014/main" id="{FCB1FB59-E58A-454E-B81B-95F068A2EB38}"/>
                </a:ext>
              </a:extLst>
            </p:cNvPr>
            <p:cNvSpPr>
              <a:spLocks/>
            </p:cNvSpPr>
            <p:nvPr/>
          </p:nvSpPr>
          <p:spPr bwMode="auto">
            <a:xfrm>
              <a:off x="1748274" y="1372206"/>
              <a:ext cx="249391" cy="249390"/>
            </a:xfrm>
            <a:custGeom>
              <a:avLst/>
              <a:gdLst>
                <a:gd name="T0" fmla="*/ 135 w 149"/>
                <a:gd name="T1" fmla="*/ 149 h 149"/>
                <a:gd name="T2" fmla="*/ 0 w 149"/>
                <a:gd name="T3" fmla="*/ 15 h 149"/>
                <a:gd name="T4" fmla="*/ 14 w 149"/>
                <a:gd name="T5" fmla="*/ 0 h 149"/>
                <a:gd name="T6" fmla="*/ 149 w 149"/>
                <a:gd name="T7" fmla="*/ 135 h 149"/>
                <a:gd name="T8" fmla="*/ 135 w 149"/>
                <a:gd name="T9" fmla="*/ 149 h 149"/>
              </a:gdLst>
              <a:ahLst/>
              <a:cxnLst>
                <a:cxn ang="0">
                  <a:pos x="T0" y="T1"/>
                </a:cxn>
                <a:cxn ang="0">
                  <a:pos x="T2" y="T3"/>
                </a:cxn>
                <a:cxn ang="0">
                  <a:pos x="T4" y="T5"/>
                </a:cxn>
                <a:cxn ang="0">
                  <a:pos x="T6" y="T7"/>
                </a:cxn>
                <a:cxn ang="0">
                  <a:pos x="T8" y="T9"/>
                </a:cxn>
              </a:cxnLst>
              <a:rect l="0" t="0" r="r" b="b"/>
              <a:pathLst>
                <a:path w="149" h="149">
                  <a:moveTo>
                    <a:pt x="135" y="149"/>
                  </a:moveTo>
                  <a:lnTo>
                    <a:pt x="0" y="15"/>
                  </a:lnTo>
                  <a:lnTo>
                    <a:pt x="14" y="0"/>
                  </a:lnTo>
                  <a:lnTo>
                    <a:pt x="149" y="135"/>
                  </a:lnTo>
                  <a:lnTo>
                    <a:pt x="135" y="149"/>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50" name="Freeform 51">
              <a:extLst>
                <a:ext uri="{FF2B5EF4-FFF2-40B4-BE49-F238E27FC236}">
                  <a16:creationId xmlns:a16="http://schemas.microsoft.com/office/drawing/2014/main" id="{06B3B87F-1A46-479E-A8DE-B2E01E8B16CB}"/>
                </a:ext>
              </a:extLst>
            </p:cNvPr>
            <p:cNvSpPr>
              <a:spLocks/>
            </p:cNvSpPr>
            <p:nvPr/>
          </p:nvSpPr>
          <p:spPr bwMode="auto">
            <a:xfrm>
              <a:off x="1748274" y="1372206"/>
              <a:ext cx="249391" cy="249390"/>
            </a:xfrm>
            <a:custGeom>
              <a:avLst/>
              <a:gdLst>
                <a:gd name="T0" fmla="*/ 0 w 149"/>
                <a:gd name="T1" fmla="*/ 135 h 149"/>
                <a:gd name="T2" fmla="*/ 135 w 149"/>
                <a:gd name="T3" fmla="*/ 0 h 149"/>
                <a:gd name="T4" fmla="*/ 149 w 149"/>
                <a:gd name="T5" fmla="*/ 15 h 149"/>
                <a:gd name="T6" fmla="*/ 14 w 149"/>
                <a:gd name="T7" fmla="*/ 149 h 149"/>
                <a:gd name="T8" fmla="*/ 0 w 149"/>
                <a:gd name="T9" fmla="*/ 135 h 149"/>
              </a:gdLst>
              <a:ahLst/>
              <a:cxnLst>
                <a:cxn ang="0">
                  <a:pos x="T0" y="T1"/>
                </a:cxn>
                <a:cxn ang="0">
                  <a:pos x="T2" y="T3"/>
                </a:cxn>
                <a:cxn ang="0">
                  <a:pos x="T4" y="T5"/>
                </a:cxn>
                <a:cxn ang="0">
                  <a:pos x="T6" y="T7"/>
                </a:cxn>
                <a:cxn ang="0">
                  <a:pos x="T8" y="T9"/>
                </a:cxn>
              </a:cxnLst>
              <a:rect l="0" t="0" r="r" b="b"/>
              <a:pathLst>
                <a:path w="149" h="149">
                  <a:moveTo>
                    <a:pt x="0" y="135"/>
                  </a:moveTo>
                  <a:lnTo>
                    <a:pt x="135" y="0"/>
                  </a:lnTo>
                  <a:lnTo>
                    <a:pt x="149" y="15"/>
                  </a:lnTo>
                  <a:lnTo>
                    <a:pt x="14" y="149"/>
                  </a:lnTo>
                  <a:lnTo>
                    <a:pt x="0" y="135"/>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51" name="Rectangle 52">
              <a:extLst>
                <a:ext uri="{FF2B5EF4-FFF2-40B4-BE49-F238E27FC236}">
                  <a16:creationId xmlns:a16="http://schemas.microsoft.com/office/drawing/2014/main" id="{E3906827-CEEC-4F4A-BD09-605623DB7591}"/>
                </a:ext>
              </a:extLst>
            </p:cNvPr>
            <p:cNvSpPr>
              <a:spLocks noChangeArrowheads="1"/>
            </p:cNvSpPr>
            <p:nvPr/>
          </p:nvSpPr>
          <p:spPr bwMode="auto">
            <a:xfrm>
              <a:off x="1728189" y="1588121"/>
              <a:ext cx="289562" cy="50213"/>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52" name="Freeform 53">
              <a:extLst>
                <a:ext uri="{FF2B5EF4-FFF2-40B4-BE49-F238E27FC236}">
                  <a16:creationId xmlns:a16="http://schemas.microsoft.com/office/drawing/2014/main" id="{B7F6C3D7-3B4F-4FF4-A853-46F6722414C4}"/>
                </a:ext>
              </a:extLst>
            </p:cNvPr>
            <p:cNvSpPr>
              <a:spLocks/>
            </p:cNvSpPr>
            <p:nvPr/>
          </p:nvSpPr>
          <p:spPr bwMode="auto">
            <a:xfrm>
              <a:off x="1748274" y="1608206"/>
              <a:ext cx="249391" cy="247717"/>
            </a:xfrm>
            <a:custGeom>
              <a:avLst/>
              <a:gdLst>
                <a:gd name="T0" fmla="*/ 135 w 149"/>
                <a:gd name="T1" fmla="*/ 148 h 148"/>
                <a:gd name="T2" fmla="*/ 0 w 149"/>
                <a:gd name="T3" fmla="*/ 14 h 148"/>
                <a:gd name="T4" fmla="*/ 14 w 149"/>
                <a:gd name="T5" fmla="*/ 0 h 148"/>
                <a:gd name="T6" fmla="*/ 149 w 149"/>
                <a:gd name="T7" fmla="*/ 134 h 148"/>
                <a:gd name="T8" fmla="*/ 135 w 149"/>
                <a:gd name="T9" fmla="*/ 148 h 148"/>
              </a:gdLst>
              <a:ahLst/>
              <a:cxnLst>
                <a:cxn ang="0">
                  <a:pos x="T0" y="T1"/>
                </a:cxn>
                <a:cxn ang="0">
                  <a:pos x="T2" y="T3"/>
                </a:cxn>
                <a:cxn ang="0">
                  <a:pos x="T4" y="T5"/>
                </a:cxn>
                <a:cxn ang="0">
                  <a:pos x="T6" y="T7"/>
                </a:cxn>
                <a:cxn ang="0">
                  <a:pos x="T8" y="T9"/>
                </a:cxn>
              </a:cxnLst>
              <a:rect l="0" t="0" r="r" b="b"/>
              <a:pathLst>
                <a:path w="149" h="148">
                  <a:moveTo>
                    <a:pt x="135" y="148"/>
                  </a:moveTo>
                  <a:lnTo>
                    <a:pt x="0" y="14"/>
                  </a:lnTo>
                  <a:lnTo>
                    <a:pt x="14" y="0"/>
                  </a:lnTo>
                  <a:lnTo>
                    <a:pt x="149" y="134"/>
                  </a:lnTo>
                  <a:lnTo>
                    <a:pt x="135" y="148"/>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53" name="Freeform 54">
              <a:extLst>
                <a:ext uri="{FF2B5EF4-FFF2-40B4-BE49-F238E27FC236}">
                  <a16:creationId xmlns:a16="http://schemas.microsoft.com/office/drawing/2014/main" id="{C0BDEDEA-0501-4878-A44A-3DA97AE04FCF}"/>
                </a:ext>
              </a:extLst>
            </p:cNvPr>
            <p:cNvSpPr>
              <a:spLocks/>
            </p:cNvSpPr>
            <p:nvPr/>
          </p:nvSpPr>
          <p:spPr bwMode="auto">
            <a:xfrm>
              <a:off x="1748274" y="1608206"/>
              <a:ext cx="249391" cy="247717"/>
            </a:xfrm>
            <a:custGeom>
              <a:avLst/>
              <a:gdLst>
                <a:gd name="T0" fmla="*/ 0 w 149"/>
                <a:gd name="T1" fmla="*/ 134 h 148"/>
                <a:gd name="T2" fmla="*/ 135 w 149"/>
                <a:gd name="T3" fmla="*/ 0 h 148"/>
                <a:gd name="T4" fmla="*/ 149 w 149"/>
                <a:gd name="T5" fmla="*/ 14 h 148"/>
                <a:gd name="T6" fmla="*/ 14 w 149"/>
                <a:gd name="T7" fmla="*/ 148 h 148"/>
                <a:gd name="T8" fmla="*/ 0 w 149"/>
                <a:gd name="T9" fmla="*/ 134 h 148"/>
              </a:gdLst>
              <a:ahLst/>
              <a:cxnLst>
                <a:cxn ang="0">
                  <a:pos x="T0" y="T1"/>
                </a:cxn>
                <a:cxn ang="0">
                  <a:pos x="T2" y="T3"/>
                </a:cxn>
                <a:cxn ang="0">
                  <a:pos x="T4" y="T5"/>
                </a:cxn>
                <a:cxn ang="0">
                  <a:pos x="T6" y="T7"/>
                </a:cxn>
                <a:cxn ang="0">
                  <a:pos x="T8" y="T9"/>
                </a:cxn>
              </a:cxnLst>
              <a:rect l="0" t="0" r="r" b="b"/>
              <a:pathLst>
                <a:path w="149" h="148">
                  <a:moveTo>
                    <a:pt x="0" y="134"/>
                  </a:moveTo>
                  <a:lnTo>
                    <a:pt x="135" y="0"/>
                  </a:lnTo>
                  <a:lnTo>
                    <a:pt x="149" y="14"/>
                  </a:lnTo>
                  <a:lnTo>
                    <a:pt x="14" y="148"/>
                  </a:lnTo>
                  <a:lnTo>
                    <a:pt x="0" y="134"/>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54" name="Rectangle 55">
              <a:extLst>
                <a:ext uri="{FF2B5EF4-FFF2-40B4-BE49-F238E27FC236}">
                  <a16:creationId xmlns:a16="http://schemas.microsoft.com/office/drawing/2014/main" id="{711FC5D9-B763-42DB-9E49-7580A1B49307}"/>
                </a:ext>
              </a:extLst>
            </p:cNvPr>
            <p:cNvSpPr>
              <a:spLocks noChangeArrowheads="1"/>
            </p:cNvSpPr>
            <p:nvPr/>
          </p:nvSpPr>
          <p:spPr bwMode="auto">
            <a:xfrm>
              <a:off x="1728189" y="1822448"/>
              <a:ext cx="289562" cy="50213"/>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55" name="Freeform 56">
              <a:extLst>
                <a:ext uri="{FF2B5EF4-FFF2-40B4-BE49-F238E27FC236}">
                  <a16:creationId xmlns:a16="http://schemas.microsoft.com/office/drawing/2014/main" id="{4AA3028A-0A3A-4C31-BB6F-2C1EC045214B}"/>
                </a:ext>
              </a:extLst>
            </p:cNvPr>
            <p:cNvSpPr>
              <a:spLocks/>
            </p:cNvSpPr>
            <p:nvPr/>
          </p:nvSpPr>
          <p:spPr bwMode="auto">
            <a:xfrm>
              <a:off x="1748274" y="1845881"/>
              <a:ext cx="249391" cy="246043"/>
            </a:xfrm>
            <a:custGeom>
              <a:avLst/>
              <a:gdLst>
                <a:gd name="T0" fmla="*/ 135 w 149"/>
                <a:gd name="T1" fmla="*/ 147 h 147"/>
                <a:gd name="T2" fmla="*/ 0 w 149"/>
                <a:gd name="T3" fmla="*/ 12 h 147"/>
                <a:gd name="T4" fmla="*/ 14 w 149"/>
                <a:gd name="T5" fmla="*/ 0 h 147"/>
                <a:gd name="T6" fmla="*/ 149 w 149"/>
                <a:gd name="T7" fmla="*/ 135 h 147"/>
                <a:gd name="T8" fmla="*/ 135 w 149"/>
                <a:gd name="T9" fmla="*/ 147 h 147"/>
              </a:gdLst>
              <a:ahLst/>
              <a:cxnLst>
                <a:cxn ang="0">
                  <a:pos x="T0" y="T1"/>
                </a:cxn>
                <a:cxn ang="0">
                  <a:pos x="T2" y="T3"/>
                </a:cxn>
                <a:cxn ang="0">
                  <a:pos x="T4" y="T5"/>
                </a:cxn>
                <a:cxn ang="0">
                  <a:pos x="T6" y="T7"/>
                </a:cxn>
                <a:cxn ang="0">
                  <a:pos x="T8" y="T9"/>
                </a:cxn>
              </a:cxnLst>
              <a:rect l="0" t="0" r="r" b="b"/>
              <a:pathLst>
                <a:path w="149" h="147">
                  <a:moveTo>
                    <a:pt x="135" y="147"/>
                  </a:moveTo>
                  <a:lnTo>
                    <a:pt x="0" y="12"/>
                  </a:lnTo>
                  <a:lnTo>
                    <a:pt x="14" y="0"/>
                  </a:lnTo>
                  <a:lnTo>
                    <a:pt x="149" y="135"/>
                  </a:lnTo>
                  <a:lnTo>
                    <a:pt x="135" y="147"/>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56" name="Freeform 57">
              <a:extLst>
                <a:ext uri="{FF2B5EF4-FFF2-40B4-BE49-F238E27FC236}">
                  <a16:creationId xmlns:a16="http://schemas.microsoft.com/office/drawing/2014/main" id="{28F0A50F-0D26-4995-B318-5A069BA664AB}"/>
                </a:ext>
              </a:extLst>
            </p:cNvPr>
            <p:cNvSpPr>
              <a:spLocks/>
            </p:cNvSpPr>
            <p:nvPr/>
          </p:nvSpPr>
          <p:spPr bwMode="auto">
            <a:xfrm>
              <a:off x="1748274" y="1845881"/>
              <a:ext cx="249391" cy="246043"/>
            </a:xfrm>
            <a:custGeom>
              <a:avLst/>
              <a:gdLst>
                <a:gd name="T0" fmla="*/ 0 w 149"/>
                <a:gd name="T1" fmla="*/ 135 h 147"/>
                <a:gd name="T2" fmla="*/ 135 w 149"/>
                <a:gd name="T3" fmla="*/ 0 h 147"/>
                <a:gd name="T4" fmla="*/ 149 w 149"/>
                <a:gd name="T5" fmla="*/ 12 h 147"/>
                <a:gd name="T6" fmla="*/ 14 w 149"/>
                <a:gd name="T7" fmla="*/ 147 h 147"/>
                <a:gd name="T8" fmla="*/ 0 w 149"/>
                <a:gd name="T9" fmla="*/ 135 h 147"/>
              </a:gdLst>
              <a:ahLst/>
              <a:cxnLst>
                <a:cxn ang="0">
                  <a:pos x="T0" y="T1"/>
                </a:cxn>
                <a:cxn ang="0">
                  <a:pos x="T2" y="T3"/>
                </a:cxn>
                <a:cxn ang="0">
                  <a:pos x="T4" y="T5"/>
                </a:cxn>
                <a:cxn ang="0">
                  <a:pos x="T6" y="T7"/>
                </a:cxn>
                <a:cxn ang="0">
                  <a:pos x="T8" y="T9"/>
                </a:cxn>
              </a:cxnLst>
              <a:rect l="0" t="0" r="r" b="b"/>
              <a:pathLst>
                <a:path w="149" h="147">
                  <a:moveTo>
                    <a:pt x="0" y="135"/>
                  </a:moveTo>
                  <a:lnTo>
                    <a:pt x="135" y="0"/>
                  </a:lnTo>
                  <a:lnTo>
                    <a:pt x="149" y="12"/>
                  </a:lnTo>
                  <a:lnTo>
                    <a:pt x="14" y="147"/>
                  </a:lnTo>
                  <a:lnTo>
                    <a:pt x="0" y="135"/>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57" name="Rectangle 58">
              <a:extLst>
                <a:ext uri="{FF2B5EF4-FFF2-40B4-BE49-F238E27FC236}">
                  <a16:creationId xmlns:a16="http://schemas.microsoft.com/office/drawing/2014/main" id="{4CCB005B-20FC-4F6F-8680-EA4C59ABBC74}"/>
                </a:ext>
              </a:extLst>
            </p:cNvPr>
            <p:cNvSpPr>
              <a:spLocks noChangeArrowheads="1"/>
            </p:cNvSpPr>
            <p:nvPr/>
          </p:nvSpPr>
          <p:spPr bwMode="auto">
            <a:xfrm>
              <a:off x="901350" y="1929569"/>
              <a:ext cx="870357" cy="41844"/>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58" name="Rectangle 59">
              <a:extLst>
                <a:ext uri="{FF2B5EF4-FFF2-40B4-BE49-F238E27FC236}">
                  <a16:creationId xmlns:a16="http://schemas.microsoft.com/office/drawing/2014/main" id="{B51821FB-0FB2-4288-805C-D50F6FA28591}"/>
                </a:ext>
              </a:extLst>
            </p:cNvPr>
            <p:cNvSpPr>
              <a:spLocks noChangeArrowheads="1"/>
            </p:cNvSpPr>
            <p:nvPr/>
          </p:nvSpPr>
          <p:spPr bwMode="auto">
            <a:xfrm>
              <a:off x="901350" y="2135442"/>
              <a:ext cx="870357" cy="46865"/>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59" name="Rectangle 60">
              <a:extLst>
                <a:ext uri="{FF2B5EF4-FFF2-40B4-BE49-F238E27FC236}">
                  <a16:creationId xmlns:a16="http://schemas.microsoft.com/office/drawing/2014/main" id="{81D6B0D9-950B-4305-AF41-F9AACAA402DE}"/>
                </a:ext>
              </a:extLst>
            </p:cNvPr>
            <p:cNvSpPr>
              <a:spLocks noChangeArrowheads="1"/>
            </p:cNvSpPr>
            <p:nvPr/>
          </p:nvSpPr>
          <p:spPr bwMode="auto">
            <a:xfrm>
              <a:off x="1731537" y="1929569"/>
              <a:ext cx="40170" cy="242695"/>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60" name="Freeform 61">
              <a:extLst>
                <a:ext uri="{FF2B5EF4-FFF2-40B4-BE49-F238E27FC236}">
                  <a16:creationId xmlns:a16="http://schemas.microsoft.com/office/drawing/2014/main" id="{4748304E-8946-41C7-9FFE-789AF2460B65}"/>
                </a:ext>
              </a:extLst>
            </p:cNvPr>
            <p:cNvSpPr>
              <a:spLocks/>
            </p:cNvSpPr>
            <p:nvPr/>
          </p:nvSpPr>
          <p:spPr bwMode="auto">
            <a:xfrm>
              <a:off x="1545749" y="1947981"/>
              <a:ext cx="209221" cy="207547"/>
            </a:xfrm>
            <a:custGeom>
              <a:avLst/>
              <a:gdLst>
                <a:gd name="T0" fmla="*/ 0 w 125"/>
                <a:gd name="T1" fmla="*/ 112 h 124"/>
                <a:gd name="T2" fmla="*/ 113 w 125"/>
                <a:gd name="T3" fmla="*/ 0 h 124"/>
                <a:gd name="T4" fmla="*/ 125 w 125"/>
                <a:gd name="T5" fmla="*/ 12 h 124"/>
                <a:gd name="T6" fmla="*/ 11 w 125"/>
                <a:gd name="T7" fmla="*/ 124 h 124"/>
                <a:gd name="T8" fmla="*/ 0 w 125"/>
                <a:gd name="T9" fmla="*/ 112 h 124"/>
              </a:gdLst>
              <a:ahLst/>
              <a:cxnLst>
                <a:cxn ang="0">
                  <a:pos x="T0" y="T1"/>
                </a:cxn>
                <a:cxn ang="0">
                  <a:pos x="T2" y="T3"/>
                </a:cxn>
                <a:cxn ang="0">
                  <a:pos x="T4" y="T5"/>
                </a:cxn>
                <a:cxn ang="0">
                  <a:pos x="T6" y="T7"/>
                </a:cxn>
                <a:cxn ang="0">
                  <a:pos x="T8" y="T9"/>
                </a:cxn>
              </a:cxnLst>
              <a:rect l="0" t="0" r="r" b="b"/>
              <a:pathLst>
                <a:path w="125" h="124">
                  <a:moveTo>
                    <a:pt x="0" y="112"/>
                  </a:moveTo>
                  <a:lnTo>
                    <a:pt x="113" y="0"/>
                  </a:lnTo>
                  <a:lnTo>
                    <a:pt x="125" y="12"/>
                  </a:lnTo>
                  <a:lnTo>
                    <a:pt x="11" y="124"/>
                  </a:lnTo>
                  <a:lnTo>
                    <a:pt x="0" y="112"/>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61" name="Freeform 62">
              <a:extLst>
                <a:ext uri="{FF2B5EF4-FFF2-40B4-BE49-F238E27FC236}">
                  <a16:creationId xmlns:a16="http://schemas.microsoft.com/office/drawing/2014/main" id="{23964824-B767-4A51-94EC-1FAD9895DE54}"/>
                </a:ext>
              </a:extLst>
            </p:cNvPr>
            <p:cNvSpPr>
              <a:spLocks/>
            </p:cNvSpPr>
            <p:nvPr/>
          </p:nvSpPr>
          <p:spPr bwMode="auto">
            <a:xfrm>
              <a:off x="1545749" y="1947981"/>
              <a:ext cx="209221" cy="207547"/>
            </a:xfrm>
            <a:custGeom>
              <a:avLst/>
              <a:gdLst>
                <a:gd name="T0" fmla="*/ 11 w 125"/>
                <a:gd name="T1" fmla="*/ 0 h 124"/>
                <a:gd name="T2" fmla="*/ 125 w 125"/>
                <a:gd name="T3" fmla="*/ 112 h 124"/>
                <a:gd name="T4" fmla="*/ 113 w 125"/>
                <a:gd name="T5" fmla="*/ 124 h 124"/>
                <a:gd name="T6" fmla="*/ 0 w 125"/>
                <a:gd name="T7" fmla="*/ 12 h 124"/>
                <a:gd name="T8" fmla="*/ 11 w 125"/>
                <a:gd name="T9" fmla="*/ 0 h 124"/>
              </a:gdLst>
              <a:ahLst/>
              <a:cxnLst>
                <a:cxn ang="0">
                  <a:pos x="T0" y="T1"/>
                </a:cxn>
                <a:cxn ang="0">
                  <a:pos x="T2" y="T3"/>
                </a:cxn>
                <a:cxn ang="0">
                  <a:pos x="T4" y="T5"/>
                </a:cxn>
                <a:cxn ang="0">
                  <a:pos x="T6" y="T7"/>
                </a:cxn>
                <a:cxn ang="0">
                  <a:pos x="T8" y="T9"/>
                </a:cxn>
              </a:cxnLst>
              <a:rect l="0" t="0" r="r" b="b"/>
              <a:pathLst>
                <a:path w="125" h="124">
                  <a:moveTo>
                    <a:pt x="11" y="0"/>
                  </a:moveTo>
                  <a:lnTo>
                    <a:pt x="125" y="112"/>
                  </a:lnTo>
                  <a:lnTo>
                    <a:pt x="113" y="124"/>
                  </a:lnTo>
                  <a:lnTo>
                    <a:pt x="0" y="12"/>
                  </a:lnTo>
                  <a:lnTo>
                    <a:pt x="11"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62" name="Rectangle 63">
              <a:extLst>
                <a:ext uri="{FF2B5EF4-FFF2-40B4-BE49-F238E27FC236}">
                  <a16:creationId xmlns:a16="http://schemas.microsoft.com/office/drawing/2014/main" id="{D6F0B5D1-3FAB-4DC5-AB48-290327A4F50B}"/>
                </a:ext>
              </a:extLst>
            </p:cNvPr>
            <p:cNvSpPr>
              <a:spLocks noChangeArrowheads="1"/>
            </p:cNvSpPr>
            <p:nvPr/>
          </p:nvSpPr>
          <p:spPr bwMode="auto">
            <a:xfrm>
              <a:off x="1532359" y="1929569"/>
              <a:ext cx="41845" cy="242695"/>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63" name="Freeform 64">
              <a:extLst>
                <a:ext uri="{FF2B5EF4-FFF2-40B4-BE49-F238E27FC236}">
                  <a16:creationId xmlns:a16="http://schemas.microsoft.com/office/drawing/2014/main" id="{529F4803-B08C-4C99-8690-0DBD948A1349}"/>
                </a:ext>
              </a:extLst>
            </p:cNvPr>
            <p:cNvSpPr>
              <a:spLocks/>
            </p:cNvSpPr>
            <p:nvPr/>
          </p:nvSpPr>
          <p:spPr bwMode="auto">
            <a:xfrm>
              <a:off x="1344897" y="1947981"/>
              <a:ext cx="212568" cy="207547"/>
            </a:xfrm>
            <a:custGeom>
              <a:avLst/>
              <a:gdLst>
                <a:gd name="T0" fmla="*/ 0 w 127"/>
                <a:gd name="T1" fmla="*/ 112 h 124"/>
                <a:gd name="T2" fmla="*/ 114 w 127"/>
                <a:gd name="T3" fmla="*/ 0 h 124"/>
                <a:gd name="T4" fmla="*/ 127 w 127"/>
                <a:gd name="T5" fmla="*/ 12 h 124"/>
                <a:gd name="T6" fmla="*/ 12 w 127"/>
                <a:gd name="T7" fmla="*/ 124 h 124"/>
                <a:gd name="T8" fmla="*/ 0 w 127"/>
                <a:gd name="T9" fmla="*/ 112 h 124"/>
              </a:gdLst>
              <a:ahLst/>
              <a:cxnLst>
                <a:cxn ang="0">
                  <a:pos x="T0" y="T1"/>
                </a:cxn>
                <a:cxn ang="0">
                  <a:pos x="T2" y="T3"/>
                </a:cxn>
                <a:cxn ang="0">
                  <a:pos x="T4" y="T5"/>
                </a:cxn>
                <a:cxn ang="0">
                  <a:pos x="T6" y="T7"/>
                </a:cxn>
                <a:cxn ang="0">
                  <a:pos x="T8" y="T9"/>
                </a:cxn>
              </a:cxnLst>
              <a:rect l="0" t="0" r="r" b="b"/>
              <a:pathLst>
                <a:path w="127" h="124">
                  <a:moveTo>
                    <a:pt x="0" y="112"/>
                  </a:moveTo>
                  <a:lnTo>
                    <a:pt x="114" y="0"/>
                  </a:lnTo>
                  <a:lnTo>
                    <a:pt x="127" y="12"/>
                  </a:lnTo>
                  <a:lnTo>
                    <a:pt x="12" y="124"/>
                  </a:lnTo>
                  <a:lnTo>
                    <a:pt x="0" y="112"/>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64" name="Freeform 65">
              <a:extLst>
                <a:ext uri="{FF2B5EF4-FFF2-40B4-BE49-F238E27FC236}">
                  <a16:creationId xmlns:a16="http://schemas.microsoft.com/office/drawing/2014/main" id="{35CDB39F-43D8-4FD9-AF66-2C5A50475C2A}"/>
                </a:ext>
              </a:extLst>
            </p:cNvPr>
            <p:cNvSpPr>
              <a:spLocks/>
            </p:cNvSpPr>
            <p:nvPr/>
          </p:nvSpPr>
          <p:spPr bwMode="auto">
            <a:xfrm>
              <a:off x="1344897" y="1947981"/>
              <a:ext cx="212568" cy="207547"/>
            </a:xfrm>
            <a:custGeom>
              <a:avLst/>
              <a:gdLst>
                <a:gd name="T0" fmla="*/ 12 w 127"/>
                <a:gd name="T1" fmla="*/ 0 h 124"/>
                <a:gd name="T2" fmla="*/ 127 w 127"/>
                <a:gd name="T3" fmla="*/ 112 h 124"/>
                <a:gd name="T4" fmla="*/ 114 w 127"/>
                <a:gd name="T5" fmla="*/ 124 h 124"/>
                <a:gd name="T6" fmla="*/ 0 w 127"/>
                <a:gd name="T7" fmla="*/ 12 h 124"/>
                <a:gd name="T8" fmla="*/ 12 w 127"/>
                <a:gd name="T9" fmla="*/ 0 h 124"/>
              </a:gdLst>
              <a:ahLst/>
              <a:cxnLst>
                <a:cxn ang="0">
                  <a:pos x="T0" y="T1"/>
                </a:cxn>
                <a:cxn ang="0">
                  <a:pos x="T2" y="T3"/>
                </a:cxn>
                <a:cxn ang="0">
                  <a:pos x="T4" y="T5"/>
                </a:cxn>
                <a:cxn ang="0">
                  <a:pos x="T6" y="T7"/>
                </a:cxn>
                <a:cxn ang="0">
                  <a:pos x="T8" y="T9"/>
                </a:cxn>
              </a:cxnLst>
              <a:rect l="0" t="0" r="r" b="b"/>
              <a:pathLst>
                <a:path w="127" h="124">
                  <a:moveTo>
                    <a:pt x="12" y="0"/>
                  </a:moveTo>
                  <a:lnTo>
                    <a:pt x="127" y="112"/>
                  </a:lnTo>
                  <a:lnTo>
                    <a:pt x="114" y="124"/>
                  </a:lnTo>
                  <a:lnTo>
                    <a:pt x="0" y="12"/>
                  </a:lnTo>
                  <a:lnTo>
                    <a:pt x="12"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65" name="Rectangle 66">
              <a:extLst>
                <a:ext uri="{FF2B5EF4-FFF2-40B4-BE49-F238E27FC236}">
                  <a16:creationId xmlns:a16="http://schemas.microsoft.com/office/drawing/2014/main" id="{B5572B17-069F-4475-910F-8069A71015A7}"/>
                </a:ext>
              </a:extLst>
            </p:cNvPr>
            <p:cNvSpPr>
              <a:spLocks noChangeArrowheads="1"/>
            </p:cNvSpPr>
            <p:nvPr/>
          </p:nvSpPr>
          <p:spPr bwMode="auto">
            <a:xfrm>
              <a:off x="1331507" y="1929569"/>
              <a:ext cx="43518" cy="242695"/>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66" name="Freeform 67">
              <a:extLst>
                <a:ext uri="{FF2B5EF4-FFF2-40B4-BE49-F238E27FC236}">
                  <a16:creationId xmlns:a16="http://schemas.microsoft.com/office/drawing/2014/main" id="{D18ACA6D-94B4-48E0-B9B4-F88F130D2C83}"/>
                </a:ext>
              </a:extLst>
            </p:cNvPr>
            <p:cNvSpPr>
              <a:spLocks/>
            </p:cNvSpPr>
            <p:nvPr/>
          </p:nvSpPr>
          <p:spPr bwMode="auto">
            <a:xfrm>
              <a:off x="1147393" y="1947981"/>
              <a:ext cx="207547" cy="207547"/>
            </a:xfrm>
            <a:custGeom>
              <a:avLst/>
              <a:gdLst>
                <a:gd name="T0" fmla="*/ 0 w 124"/>
                <a:gd name="T1" fmla="*/ 112 h 124"/>
                <a:gd name="T2" fmla="*/ 114 w 124"/>
                <a:gd name="T3" fmla="*/ 0 h 124"/>
                <a:gd name="T4" fmla="*/ 124 w 124"/>
                <a:gd name="T5" fmla="*/ 12 h 124"/>
                <a:gd name="T6" fmla="*/ 12 w 124"/>
                <a:gd name="T7" fmla="*/ 124 h 124"/>
                <a:gd name="T8" fmla="*/ 0 w 124"/>
                <a:gd name="T9" fmla="*/ 112 h 124"/>
              </a:gdLst>
              <a:ahLst/>
              <a:cxnLst>
                <a:cxn ang="0">
                  <a:pos x="T0" y="T1"/>
                </a:cxn>
                <a:cxn ang="0">
                  <a:pos x="T2" y="T3"/>
                </a:cxn>
                <a:cxn ang="0">
                  <a:pos x="T4" y="T5"/>
                </a:cxn>
                <a:cxn ang="0">
                  <a:pos x="T6" y="T7"/>
                </a:cxn>
                <a:cxn ang="0">
                  <a:pos x="T8" y="T9"/>
                </a:cxn>
              </a:cxnLst>
              <a:rect l="0" t="0" r="r" b="b"/>
              <a:pathLst>
                <a:path w="124" h="124">
                  <a:moveTo>
                    <a:pt x="0" y="112"/>
                  </a:moveTo>
                  <a:lnTo>
                    <a:pt x="114" y="0"/>
                  </a:lnTo>
                  <a:lnTo>
                    <a:pt x="124" y="12"/>
                  </a:lnTo>
                  <a:lnTo>
                    <a:pt x="12" y="124"/>
                  </a:lnTo>
                  <a:lnTo>
                    <a:pt x="0" y="112"/>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67" name="Freeform 68">
              <a:extLst>
                <a:ext uri="{FF2B5EF4-FFF2-40B4-BE49-F238E27FC236}">
                  <a16:creationId xmlns:a16="http://schemas.microsoft.com/office/drawing/2014/main" id="{5A46147F-1FE2-4ED1-976C-17FC9EA78554}"/>
                </a:ext>
              </a:extLst>
            </p:cNvPr>
            <p:cNvSpPr>
              <a:spLocks/>
            </p:cNvSpPr>
            <p:nvPr/>
          </p:nvSpPr>
          <p:spPr bwMode="auto">
            <a:xfrm>
              <a:off x="1147393" y="1947981"/>
              <a:ext cx="207547" cy="207547"/>
            </a:xfrm>
            <a:custGeom>
              <a:avLst/>
              <a:gdLst>
                <a:gd name="T0" fmla="*/ 12 w 124"/>
                <a:gd name="T1" fmla="*/ 0 h 124"/>
                <a:gd name="T2" fmla="*/ 124 w 124"/>
                <a:gd name="T3" fmla="*/ 112 h 124"/>
                <a:gd name="T4" fmla="*/ 114 w 124"/>
                <a:gd name="T5" fmla="*/ 124 h 124"/>
                <a:gd name="T6" fmla="*/ 0 w 124"/>
                <a:gd name="T7" fmla="*/ 12 h 124"/>
                <a:gd name="T8" fmla="*/ 12 w 124"/>
                <a:gd name="T9" fmla="*/ 0 h 124"/>
              </a:gdLst>
              <a:ahLst/>
              <a:cxnLst>
                <a:cxn ang="0">
                  <a:pos x="T0" y="T1"/>
                </a:cxn>
                <a:cxn ang="0">
                  <a:pos x="T2" y="T3"/>
                </a:cxn>
                <a:cxn ang="0">
                  <a:pos x="T4" y="T5"/>
                </a:cxn>
                <a:cxn ang="0">
                  <a:pos x="T6" y="T7"/>
                </a:cxn>
                <a:cxn ang="0">
                  <a:pos x="T8" y="T9"/>
                </a:cxn>
              </a:cxnLst>
              <a:rect l="0" t="0" r="r" b="b"/>
              <a:pathLst>
                <a:path w="124" h="124">
                  <a:moveTo>
                    <a:pt x="12" y="0"/>
                  </a:moveTo>
                  <a:lnTo>
                    <a:pt x="124" y="112"/>
                  </a:lnTo>
                  <a:lnTo>
                    <a:pt x="114" y="124"/>
                  </a:lnTo>
                  <a:lnTo>
                    <a:pt x="0" y="12"/>
                  </a:lnTo>
                  <a:lnTo>
                    <a:pt x="12"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68" name="Rectangle 69">
              <a:extLst>
                <a:ext uri="{FF2B5EF4-FFF2-40B4-BE49-F238E27FC236}">
                  <a16:creationId xmlns:a16="http://schemas.microsoft.com/office/drawing/2014/main" id="{D670BCF7-BBC0-423C-939F-385215E2A63E}"/>
                </a:ext>
              </a:extLst>
            </p:cNvPr>
            <p:cNvSpPr>
              <a:spLocks noChangeArrowheads="1"/>
            </p:cNvSpPr>
            <p:nvPr/>
          </p:nvSpPr>
          <p:spPr bwMode="auto">
            <a:xfrm>
              <a:off x="1132330" y="1929569"/>
              <a:ext cx="45192" cy="242695"/>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69" name="Freeform 70">
              <a:extLst>
                <a:ext uri="{FF2B5EF4-FFF2-40B4-BE49-F238E27FC236}">
                  <a16:creationId xmlns:a16="http://schemas.microsoft.com/office/drawing/2014/main" id="{8F864A5D-B494-401E-997A-3499AB7D3289}"/>
                </a:ext>
              </a:extLst>
            </p:cNvPr>
            <p:cNvSpPr>
              <a:spLocks/>
            </p:cNvSpPr>
            <p:nvPr/>
          </p:nvSpPr>
          <p:spPr bwMode="auto">
            <a:xfrm>
              <a:off x="948216" y="1947981"/>
              <a:ext cx="209221" cy="207547"/>
            </a:xfrm>
            <a:custGeom>
              <a:avLst/>
              <a:gdLst>
                <a:gd name="T0" fmla="*/ 0 w 125"/>
                <a:gd name="T1" fmla="*/ 112 h 124"/>
                <a:gd name="T2" fmla="*/ 112 w 125"/>
                <a:gd name="T3" fmla="*/ 0 h 124"/>
                <a:gd name="T4" fmla="*/ 125 w 125"/>
                <a:gd name="T5" fmla="*/ 12 h 124"/>
                <a:gd name="T6" fmla="*/ 12 w 125"/>
                <a:gd name="T7" fmla="*/ 124 h 124"/>
                <a:gd name="T8" fmla="*/ 0 w 125"/>
                <a:gd name="T9" fmla="*/ 112 h 124"/>
              </a:gdLst>
              <a:ahLst/>
              <a:cxnLst>
                <a:cxn ang="0">
                  <a:pos x="T0" y="T1"/>
                </a:cxn>
                <a:cxn ang="0">
                  <a:pos x="T2" y="T3"/>
                </a:cxn>
                <a:cxn ang="0">
                  <a:pos x="T4" y="T5"/>
                </a:cxn>
                <a:cxn ang="0">
                  <a:pos x="T6" y="T7"/>
                </a:cxn>
                <a:cxn ang="0">
                  <a:pos x="T8" y="T9"/>
                </a:cxn>
              </a:cxnLst>
              <a:rect l="0" t="0" r="r" b="b"/>
              <a:pathLst>
                <a:path w="125" h="124">
                  <a:moveTo>
                    <a:pt x="0" y="112"/>
                  </a:moveTo>
                  <a:lnTo>
                    <a:pt x="112" y="0"/>
                  </a:lnTo>
                  <a:lnTo>
                    <a:pt x="125" y="12"/>
                  </a:lnTo>
                  <a:lnTo>
                    <a:pt x="12" y="124"/>
                  </a:lnTo>
                  <a:lnTo>
                    <a:pt x="0" y="112"/>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70" name="Freeform 71">
              <a:extLst>
                <a:ext uri="{FF2B5EF4-FFF2-40B4-BE49-F238E27FC236}">
                  <a16:creationId xmlns:a16="http://schemas.microsoft.com/office/drawing/2014/main" id="{DF33CE38-2A4C-404A-9F98-41BF7FF52829}"/>
                </a:ext>
              </a:extLst>
            </p:cNvPr>
            <p:cNvSpPr>
              <a:spLocks/>
            </p:cNvSpPr>
            <p:nvPr/>
          </p:nvSpPr>
          <p:spPr bwMode="auto">
            <a:xfrm>
              <a:off x="948216" y="1947981"/>
              <a:ext cx="209221" cy="207547"/>
            </a:xfrm>
            <a:custGeom>
              <a:avLst/>
              <a:gdLst>
                <a:gd name="T0" fmla="*/ 12 w 125"/>
                <a:gd name="T1" fmla="*/ 0 h 124"/>
                <a:gd name="T2" fmla="*/ 125 w 125"/>
                <a:gd name="T3" fmla="*/ 112 h 124"/>
                <a:gd name="T4" fmla="*/ 112 w 125"/>
                <a:gd name="T5" fmla="*/ 124 h 124"/>
                <a:gd name="T6" fmla="*/ 0 w 125"/>
                <a:gd name="T7" fmla="*/ 12 h 124"/>
                <a:gd name="T8" fmla="*/ 12 w 125"/>
                <a:gd name="T9" fmla="*/ 0 h 124"/>
              </a:gdLst>
              <a:ahLst/>
              <a:cxnLst>
                <a:cxn ang="0">
                  <a:pos x="T0" y="T1"/>
                </a:cxn>
                <a:cxn ang="0">
                  <a:pos x="T2" y="T3"/>
                </a:cxn>
                <a:cxn ang="0">
                  <a:pos x="T4" y="T5"/>
                </a:cxn>
                <a:cxn ang="0">
                  <a:pos x="T6" y="T7"/>
                </a:cxn>
                <a:cxn ang="0">
                  <a:pos x="T8" y="T9"/>
                </a:cxn>
              </a:cxnLst>
              <a:rect l="0" t="0" r="r" b="b"/>
              <a:pathLst>
                <a:path w="125" h="124">
                  <a:moveTo>
                    <a:pt x="12" y="0"/>
                  </a:moveTo>
                  <a:lnTo>
                    <a:pt x="125" y="112"/>
                  </a:lnTo>
                  <a:lnTo>
                    <a:pt x="112" y="124"/>
                  </a:lnTo>
                  <a:lnTo>
                    <a:pt x="0" y="12"/>
                  </a:lnTo>
                  <a:lnTo>
                    <a:pt x="12"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71" name="Rectangle 72">
              <a:extLst>
                <a:ext uri="{FF2B5EF4-FFF2-40B4-BE49-F238E27FC236}">
                  <a16:creationId xmlns:a16="http://schemas.microsoft.com/office/drawing/2014/main" id="{F14F03A9-7205-4C9D-A0E7-545BA7589644}"/>
                </a:ext>
              </a:extLst>
            </p:cNvPr>
            <p:cNvSpPr>
              <a:spLocks noChangeArrowheads="1"/>
            </p:cNvSpPr>
            <p:nvPr/>
          </p:nvSpPr>
          <p:spPr bwMode="auto">
            <a:xfrm>
              <a:off x="2067962" y="1929569"/>
              <a:ext cx="4572000" cy="41844"/>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73" name="Rectangle 74">
              <a:extLst>
                <a:ext uri="{FF2B5EF4-FFF2-40B4-BE49-F238E27FC236}">
                  <a16:creationId xmlns:a16="http://schemas.microsoft.com/office/drawing/2014/main" id="{45246C76-3529-47B7-9675-ADD984770B43}"/>
                </a:ext>
              </a:extLst>
            </p:cNvPr>
            <p:cNvSpPr>
              <a:spLocks noChangeArrowheads="1"/>
            </p:cNvSpPr>
            <p:nvPr/>
          </p:nvSpPr>
          <p:spPr bwMode="auto">
            <a:xfrm>
              <a:off x="2898149" y="1929569"/>
              <a:ext cx="40170" cy="242695"/>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74" name="Freeform 75">
              <a:extLst>
                <a:ext uri="{FF2B5EF4-FFF2-40B4-BE49-F238E27FC236}">
                  <a16:creationId xmlns:a16="http://schemas.microsoft.com/office/drawing/2014/main" id="{21495197-73C2-4050-8D18-F37571211AC0}"/>
                </a:ext>
              </a:extLst>
            </p:cNvPr>
            <p:cNvSpPr>
              <a:spLocks/>
            </p:cNvSpPr>
            <p:nvPr/>
          </p:nvSpPr>
          <p:spPr bwMode="auto">
            <a:xfrm>
              <a:off x="2712362" y="1947981"/>
              <a:ext cx="209221" cy="207547"/>
            </a:xfrm>
            <a:custGeom>
              <a:avLst/>
              <a:gdLst>
                <a:gd name="T0" fmla="*/ 0 w 125"/>
                <a:gd name="T1" fmla="*/ 112 h 124"/>
                <a:gd name="T2" fmla="*/ 113 w 125"/>
                <a:gd name="T3" fmla="*/ 0 h 124"/>
                <a:gd name="T4" fmla="*/ 125 w 125"/>
                <a:gd name="T5" fmla="*/ 12 h 124"/>
                <a:gd name="T6" fmla="*/ 10 w 125"/>
                <a:gd name="T7" fmla="*/ 124 h 124"/>
                <a:gd name="T8" fmla="*/ 0 w 125"/>
                <a:gd name="T9" fmla="*/ 112 h 124"/>
              </a:gdLst>
              <a:ahLst/>
              <a:cxnLst>
                <a:cxn ang="0">
                  <a:pos x="T0" y="T1"/>
                </a:cxn>
                <a:cxn ang="0">
                  <a:pos x="T2" y="T3"/>
                </a:cxn>
                <a:cxn ang="0">
                  <a:pos x="T4" y="T5"/>
                </a:cxn>
                <a:cxn ang="0">
                  <a:pos x="T6" y="T7"/>
                </a:cxn>
                <a:cxn ang="0">
                  <a:pos x="T8" y="T9"/>
                </a:cxn>
              </a:cxnLst>
              <a:rect l="0" t="0" r="r" b="b"/>
              <a:pathLst>
                <a:path w="125" h="124">
                  <a:moveTo>
                    <a:pt x="0" y="112"/>
                  </a:moveTo>
                  <a:lnTo>
                    <a:pt x="113" y="0"/>
                  </a:lnTo>
                  <a:lnTo>
                    <a:pt x="125" y="12"/>
                  </a:lnTo>
                  <a:lnTo>
                    <a:pt x="10" y="124"/>
                  </a:lnTo>
                  <a:lnTo>
                    <a:pt x="0" y="112"/>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75" name="Freeform 76">
              <a:extLst>
                <a:ext uri="{FF2B5EF4-FFF2-40B4-BE49-F238E27FC236}">
                  <a16:creationId xmlns:a16="http://schemas.microsoft.com/office/drawing/2014/main" id="{E33880D2-8BDA-4A13-92B6-8400C063FE49}"/>
                </a:ext>
              </a:extLst>
            </p:cNvPr>
            <p:cNvSpPr>
              <a:spLocks/>
            </p:cNvSpPr>
            <p:nvPr/>
          </p:nvSpPr>
          <p:spPr bwMode="auto">
            <a:xfrm>
              <a:off x="2712362" y="1947981"/>
              <a:ext cx="209221" cy="207547"/>
            </a:xfrm>
            <a:custGeom>
              <a:avLst/>
              <a:gdLst>
                <a:gd name="T0" fmla="*/ 10 w 125"/>
                <a:gd name="T1" fmla="*/ 0 h 124"/>
                <a:gd name="T2" fmla="*/ 125 w 125"/>
                <a:gd name="T3" fmla="*/ 112 h 124"/>
                <a:gd name="T4" fmla="*/ 113 w 125"/>
                <a:gd name="T5" fmla="*/ 124 h 124"/>
                <a:gd name="T6" fmla="*/ 0 w 125"/>
                <a:gd name="T7" fmla="*/ 12 h 124"/>
                <a:gd name="T8" fmla="*/ 10 w 125"/>
                <a:gd name="T9" fmla="*/ 0 h 124"/>
              </a:gdLst>
              <a:ahLst/>
              <a:cxnLst>
                <a:cxn ang="0">
                  <a:pos x="T0" y="T1"/>
                </a:cxn>
                <a:cxn ang="0">
                  <a:pos x="T2" y="T3"/>
                </a:cxn>
                <a:cxn ang="0">
                  <a:pos x="T4" y="T5"/>
                </a:cxn>
                <a:cxn ang="0">
                  <a:pos x="T6" y="T7"/>
                </a:cxn>
                <a:cxn ang="0">
                  <a:pos x="T8" y="T9"/>
                </a:cxn>
              </a:cxnLst>
              <a:rect l="0" t="0" r="r" b="b"/>
              <a:pathLst>
                <a:path w="125" h="124">
                  <a:moveTo>
                    <a:pt x="10" y="0"/>
                  </a:moveTo>
                  <a:lnTo>
                    <a:pt x="125" y="112"/>
                  </a:lnTo>
                  <a:lnTo>
                    <a:pt x="113" y="124"/>
                  </a:lnTo>
                  <a:lnTo>
                    <a:pt x="0" y="12"/>
                  </a:lnTo>
                  <a:lnTo>
                    <a:pt x="10"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76" name="Rectangle 77">
              <a:extLst>
                <a:ext uri="{FF2B5EF4-FFF2-40B4-BE49-F238E27FC236}">
                  <a16:creationId xmlns:a16="http://schemas.microsoft.com/office/drawing/2014/main" id="{798612CC-F041-4AFC-B1C8-098B18C53656}"/>
                </a:ext>
              </a:extLst>
            </p:cNvPr>
            <p:cNvSpPr>
              <a:spLocks noChangeArrowheads="1"/>
            </p:cNvSpPr>
            <p:nvPr/>
          </p:nvSpPr>
          <p:spPr bwMode="auto">
            <a:xfrm>
              <a:off x="2695624" y="1929569"/>
              <a:ext cx="43518" cy="242695"/>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77" name="Freeform 78">
              <a:extLst>
                <a:ext uri="{FF2B5EF4-FFF2-40B4-BE49-F238E27FC236}">
                  <a16:creationId xmlns:a16="http://schemas.microsoft.com/office/drawing/2014/main" id="{FA017CF2-6F39-4A85-86C5-F31B80B822EF}"/>
                </a:ext>
              </a:extLst>
            </p:cNvPr>
            <p:cNvSpPr>
              <a:spLocks/>
            </p:cNvSpPr>
            <p:nvPr/>
          </p:nvSpPr>
          <p:spPr bwMode="auto">
            <a:xfrm>
              <a:off x="2511510" y="1947981"/>
              <a:ext cx="210894" cy="207547"/>
            </a:xfrm>
            <a:custGeom>
              <a:avLst/>
              <a:gdLst>
                <a:gd name="T0" fmla="*/ 0 w 126"/>
                <a:gd name="T1" fmla="*/ 112 h 124"/>
                <a:gd name="T2" fmla="*/ 114 w 126"/>
                <a:gd name="T3" fmla="*/ 0 h 124"/>
                <a:gd name="T4" fmla="*/ 126 w 126"/>
                <a:gd name="T5" fmla="*/ 12 h 124"/>
                <a:gd name="T6" fmla="*/ 12 w 126"/>
                <a:gd name="T7" fmla="*/ 124 h 124"/>
                <a:gd name="T8" fmla="*/ 0 w 126"/>
                <a:gd name="T9" fmla="*/ 112 h 124"/>
              </a:gdLst>
              <a:ahLst/>
              <a:cxnLst>
                <a:cxn ang="0">
                  <a:pos x="T0" y="T1"/>
                </a:cxn>
                <a:cxn ang="0">
                  <a:pos x="T2" y="T3"/>
                </a:cxn>
                <a:cxn ang="0">
                  <a:pos x="T4" y="T5"/>
                </a:cxn>
                <a:cxn ang="0">
                  <a:pos x="T6" y="T7"/>
                </a:cxn>
                <a:cxn ang="0">
                  <a:pos x="T8" y="T9"/>
                </a:cxn>
              </a:cxnLst>
              <a:rect l="0" t="0" r="r" b="b"/>
              <a:pathLst>
                <a:path w="126" h="124">
                  <a:moveTo>
                    <a:pt x="0" y="112"/>
                  </a:moveTo>
                  <a:lnTo>
                    <a:pt x="114" y="0"/>
                  </a:lnTo>
                  <a:lnTo>
                    <a:pt x="126" y="12"/>
                  </a:lnTo>
                  <a:lnTo>
                    <a:pt x="12" y="124"/>
                  </a:lnTo>
                  <a:lnTo>
                    <a:pt x="0" y="112"/>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78" name="Freeform 79">
              <a:extLst>
                <a:ext uri="{FF2B5EF4-FFF2-40B4-BE49-F238E27FC236}">
                  <a16:creationId xmlns:a16="http://schemas.microsoft.com/office/drawing/2014/main" id="{BAF75808-0189-4532-BE01-69E41FC23CEA}"/>
                </a:ext>
              </a:extLst>
            </p:cNvPr>
            <p:cNvSpPr>
              <a:spLocks/>
            </p:cNvSpPr>
            <p:nvPr/>
          </p:nvSpPr>
          <p:spPr bwMode="auto">
            <a:xfrm>
              <a:off x="2511510" y="1947981"/>
              <a:ext cx="210894" cy="207547"/>
            </a:xfrm>
            <a:custGeom>
              <a:avLst/>
              <a:gdLst>
                <a:gd name="T0" fmla="*/ 12 w 126"/>
                <a:gd name="T1" fmla="*/ 0 h 124"/>
                <a:gd name="T2" fmla="*/ 126 w 126"/>
                <a:gd name="T3" fmla="*/ 112 h 124"/>
                <a:gd name="T4" fmla="*/ 114 w 126"/>
                <a:gd name="T5" fmla="*/ 124 h 124"/>
                <a:gd name="T6" fmla="*/ 0 w 126"/>
                <a:gd name="T7" fmla="*/ 12 h 124"/>
                <a:gd name="T8" fmla="*/ 12 w 126"/>
                <a:gd name="T9" fmla="*/ 0 h 124"/>
              </a:gdLst>
              <a:ahLst/>
              <a:cxnLst>
                <a:cxn ang="0">
                  <a:pos x="T0" y="T1"/>
                </a:cxn>
                <a:cxn ang="0">
                  <a:pos x="T2" y="T3"/>
                </a:cxn>
                <a:cxn ang="0">
                  <a:pos x="T4" y="T5"/>
                </a:cxn>
                <a:cxn ang="0">
                  <a:pos x="T6" y="T7"/>
                </a:cxn>
                <a:cxn ang="0">
                  <a:pos x="T8" y="T9"/>
                </a:cxn>
              </a:cxnLst>
              <a:rect l="0" t="0" r="r" b="b"/>
              <a:pathLst>
                <a:path w="126" h="124">
                  <a:moveTo>
                    <a:pt x="12" y="0"/>
                  </a:moveTo>
                  <a:lnTo>
                    <a:pt x="126" y="112"/>
                  </a:lnTo>
                  <a:lnTo>
                    <a:pt x="114" y="124"/>
                  </a:lnTo>
                  <a:lnTo>
                    <a:pt x="0" y="12"/>
                  </a:lnTo>
                  <a:lnTo>
                    <a:pt x="12"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79" name="Rectangle 80">
              <a:extLst>
                <a:ext uri="{FF2B5EF4-FFF2-40B4-BE49-F238E27FC236}">
                  <a16:creationId xmlns:a16="http://schemas.microsoft.com/office/drawing/2014/main" id="{59D050CC-C9B2-460A-91B4-E6DBD18BAFDB}"/>
                </a:ext>
              </a:extLst>
            </p:cNvPr>
            <p:cNvSpPr>
              <a:spLocks noChangeArrowheads="1"/>
            </p:cNvSpPr>
            <p:nvPr/>
          </p:nvSpPr>
          <p:spPr bwMode="auto">
            <a:xfrm>
              <a:off x="2498120" y="1929569"/>
              <a:ext cx="43518" cy="242695"/>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80" name="Freeform 81">
              <a:extLst>
                <a:ext uri="{FF2B5EF4-FFF2-40B4-BE49-F238E27FC236}">
                  <a16:creationId xmlns:a16="http://schemas.microsoft.com/office/drawing/2014/main" id="{6F1500F3-87DB-41AA-B467-CF1D9D76D0A7}"/>
                </a:ext>
              </a:extLst>
            </p:cNvPr>
            <p:cNvSpPr>
              <a:spLocks/>
            </p:cNvSpPr>
            <p:nvPr/>
          </p:nvSpPr>
          <p:spPr bwMode="auto">
            <a:xfrm>
              <a:off x="2312332" y="1947981"/>
              <a:ext cx="209221" cy="207547"/>
            </a:xfrm>
            <a:custGeom>
              <a:avLst/>
              <a:gdLst>
                <a:gd name="T0" fmla="*/ 0 w 125"/>
                <a:gd name="T1" fmla="*/ 112 h 124"/>
                <a:gd name="T2" fmla="*/ 113 w 125"/>
                <a:gd name="T3" fmla="*/ 0 h 124"/>
                <a:gd name="T4" fmla="*/ 125 w 125"/>
                <a:gd name="T5" fmla="*/ 12 h 124"/>
                <a:gd name="T6" fmla="*/ 12 w 125"/>
                <a:gd name="T7" fmla="*/ 124 h 124"/>
                <a:gd name="T8" fmla="*/ 0 w 125"/>
                <a:gd name="T9" fmla="*/ 112 h 124"/>
              </a:gdLst>
              <a:ahLst/>
              <a:cxnLst>
                <a:cxn ang="0">
                  <a:pos x="T0" y="T1"/>
                </a:cxn>
                <a:cxn ang="0">
                  <a:pos x="T2" y="T3"/>
                </a:cxn>
                <a:cxn ang="0">
                  <a:pos x="T4" y="T5"/>
                </a:cxn>
                <a:cxn ang="0">
                  <a:pos x="T6" y="T7"/>
                </a:cxn>
                <a:cxn ang="0">
                  <a:pos x="T8" y="T9"/>
                </a:cxn>
              </a:cxnLst>
              <a:rect l="0" t="0" r="r" b="b"/>
              <a:pathLst>
                <a:path w="125" h="124">
                  <a:moveTo>
                    <a:pt x="0" y="112"/>
                  </a:moveTo>
                  <a:lnTo>
                    <a:pt x="113" y="0"/>
                  </a:lnTo>
                  <a:lnTo>
                    <a:pt x="125" y="12"/>
                  </a:lnTo>
                  <a:lnTo>
                    <a:pt x="12" y="124"/>
                  </a:lnTo>
                  <a:lnTo>
                    <a:pt x="0" y="112"/>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81" name="Freeform 82">
              <a:extLst>
                <a:ext uri="{FF2B5EF4-FFF2-40B4-BE49-F238E27FC236}">
                  <a16:creationId xmlns:a16="http://schemas.microsoft.com/office/drawing/2014/main" id="{834564AB-B0E0-4596-AB0A-6B67CF33B404}"/>
                </a:ext>
              </a:extLst>
            </p:cNvPr>
            <p:cNvSpPr>
              <a:spLocks/>
            </p:cNvSpPr>
            <p:nvPr/>
          </p:nvSpPr>
          <p:spPr bwMode="auto">
            <a:xfrm>
              <a:off x="2312332" y="1947981"/>
              <a:ext cx="209221" cy="207547"/>
            </a:xfrm>
            <a:custGeom>
              <a:avLst/>
              <a:gdLst>
                <a:gd name="T0" fmla="*/ 12 w 125"/>
                <a:gd name="T1" fmla="*/ 0 h 124"/>
                <a:gd name="T2" fmla="*/ 125 w 125"/>
                <a:gd name="T3" fmla="*/ 112 h 124"/>
                <a:gd name="T4" fmla="*/ 113 w 125"/>
                <a:gd name="T5" fmla="*/ 124 h 124"/>
                <a:gd name="T6" fmla="*/ 0 w 125"/>
                <a:gd name="T7" fmla="*/ 12 h 124"/>
                <a:gd name="T8" fmla="*/ 12 w 125"/>
                <a:gd name="T9" fmla="*/ 0 h 124"/>
              </a:gdLst>
              <a:ahLst/>
              <a:cxnLst>
                <a:cxn ang="0">
                  <a:pos x="T0" y="T1"/>
                </a:cxn>
                <a:cxn ang="0">
                  <a:pos x="T2" y="T3"/>
                </a:cxn>
                <a:cxn ang="0">
                  <a:pos x="T4" y="T5"/>
                </a:cxn>
                <a:cxn ang="0">
                  <a:pos x="T6" y="T7"/>
                </a:cxn>
                <a:cxn ang="0">
                  <a:pos x="T8" y="T9"/>
                </a:cxn>
              </a:cxnLst>
              <a:rect l="0" t="0" r="r" b="b"/>
              <a:pathLst>
                <a:path w="125" h="124">
                  <a:moveTo>
                    <a:pt x="12" y="0"/>
                  </a:moveTo>
                  <a:lnTo>
                    <a:pt x="125" y="112"/>
                  </a:lnTo>
                  <a:lnTo>
                    <a:pt x="113" y="124"/>
                  </a:lnTo>
                  <a:lnTo>
                    <a:pt x="0" y="12"/>
                  </a:lnTo>
                  <a:lnTo>
                    <a:pt x="12"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82" name="Rectangle 83">
              <a:extLst>
                <a:ext uri="{FF2B5EF4-FFF2-40B4-BE49-F238E27FC236}">
                  <a16:creationId xmlns:a16="http://schemas.microsoft.com/office/drawing/2014/main" id="{5F79DA23-D54C-48E8-ABDD-F6D3D363363D}"/>
                </a:ext>
              </a:extLst>
            </p:cNvPr>
            <p:cNvSpPr>
              <a:spLocks noChangeArrowheads="1"/>
            </p:cNvSpPr>
            <p:nvPr/>
          </p:nvSpPr>
          <p:spPr bwMode="auto">
            <a:xfrm>
              <a:off x="2298942" y="1929569"/>
              <a:ext cx="40170" cy="242695"/>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83" name="Freeform 84">
              <a:extLst>
                <a:ext uri="{FF2B5EF4-FFF2-40B4-BE49-F238E27FC236}">
                  <a16:creationId xmlns:a16="http://schemas.microsoft.com/office/drawing/2014/main" id="{8F4FDE90-DC95-4AD1-ACFD-45993E537022}"/>
                </a:ext>
              </a:extLst>
            </p:cNvPr>
            <p:cNvSpPr>
              <a:spLocks/>
            </p:cNvSpPr>
            <p:nvPr/>
          </p:nvSpPr>
          <p:spPr bwMode="auto">
            <a:xfrm>
              <a:off x="2114828" y="1947981"/>
              <a:ext cx="207547" cy="207547"/>
            </a:xfrm>
            <a:custGeom>
              <a:avLst/>
              <a:gdLst>
                <a:gd name="T0" fmla="*/ 0 w 124"/>
                <a:gd name="T1" fmla="*/ 112 h 124"/>
                <a:gd name="T2" fmla="*/ 112 w 124"/>
                <a:gd name="T3" fmla="*/ 0 h 124"/>
                <a:gd name="T4" fmla="*/ 124 w 124"/>
                <a:gd name="T5" fmla="*/ 12 h 124"/>
                <a:gd name="T6" fmla="*/ 12 w 124"/>
                <a:gd name="T7" fmla="*/ 124 h 124"/>
                <a:gd name="T8" fmla="*/ 0 w 124"/>
                <a:gd name="T9" fmla="*/ 112 h 124"/>
              </a:gdLst>
              <a:ahLst/>
              <a:cxnLst>
                <a:cxn ang="0">
                  <a:pos x="T0" y="T1"/>
                </a:cxn>
                <a:cxn ang="0">
                  <a:pos x="T2" y="T3"/>
                </a:cxn>
                <a:cxn ang="0">
                  <a:pos x="T4" y="T5"/>
                </a:cxn>
                <a:cxn ang="0">
                  <a:pos x="T6" y="T7"/>
                </a:cxn>
                <a:cxn ang="0">
                  <a:pos x="T8" y="T9"/>
                </a:cxn>
              </a:cxnLst>
              <a:rect l="0" t="0" r="r" b="b"/>
              <a:pathLst>
                <a:path w="124" h="124">
                  <a:moveTo>
                    <a:pt x="0" y="112"/>
                  </a:moveTo>
                  <a:lnTo>
                    <a:pt x="112" y="0"/>
                  </a:lnTo>
                  <a:lnTo>
                    <a:pt x="124" y="12"/>
                  </a:lnTo>
                  <a:lnTo>
                    <a:pt x="12" y="124"/>
                  </a:lnTo>
                  <a:lnTo>
                    <a:pt x="0" y="112"/>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84" name="Freeform 85">
              <a:extLst>
                <a:ext uri="{FF2B5EF4-FFF2-40B4-BE49-F238E27FC236}">
                  <a16:creationId xmlns:a16="http://schemas.microsoft.com/office/drawing/2014/main" id="{D573927E-2B29-47F7-975C-B0C645D2B614}"/>
                </a:ext>
              </a:extLst>
            </p:cNvPr>
            <p:cNvSpPr>
              <a:spLocks/>
            </p:cNvSpPr>
            <p:nvPr/>
          </p:nvSpPr>
          <p:spPr bwMode="auto">
            <a:xfrm>
              <a:off x="2114828" y="1947981"/>
              <a:ext cx="207547" cy="207547"/>
            </a:xfrm>
            <a:custGeom>
              <a:avLst/>
              <a:gdLst>
                <a:gd name="T0" fmla="*/ 12 w 124"/>
                <a:gd name="T1" fmla="*/ 0 h 124"/>
                <a:gd name="T2" fmla="*/ 124 w 124"/>
                <a:gd name="T3" fmla="*/ 112 h 124"/>
                <a:gd name="T4" fmla="*/ 112 w 124"/>
                <a:gd name="T5" fmla="*/ 124 h 124"/>
                <a:gd name="T6" fmla="*/ 0 w 124"/>
                <a:gd name="T7" fmla="*/ 12 h 124"/>
                <a:gd name="T8" fmla="*/ 12 w 124"/>
                <a:gd name="T9" fmla="*/ 0 h 124"/>
              </a:gdLst>
              <a:ahLst/>
              <a:cxnLst>
                <a:cxn ang="0">
                  <a:pos x="T0" y="T1"/>
                </a:cxn>
                <a:cxn ang="0">
                  <a:pos x="T2" y="T3"/>
                </a:cxn>
                <a:cxn ang="0">
                  <a:pos x="T4" y="T5"/>
                </a:cxn>
                <a:cxn ang="0">
                  <a:pos x="T6" y="T7"/>
                </a:cxn>
                <a:cxn ang="0">
                  <a:pos x="T8" y="T9"/>
                </a:cxn>
              </a:cxnLst>
              <a:rect l="0" t="0" r="r" b="b"/>
              <a:pathLst>
                <a:path w="124" h="124">
                  <a:moveTo>
                    <a:pt x="12" y="0"/>
                  </a:moveTo>
                  <a:lnTo>
                    <a:pt x="124" y="112"/>
                  </a:lnTo>
                  <a:lnTo>
                    <a:pt x="112" y="124"/>
                  </a:lnTo>
                  <a:lnTo>
                    <a:pt x="0" y="12"/>
                  </a:lnTo>
                  <a:lnTo>
                    <a:pt x="12"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87" name="Freeform 88">
              <a:extLst>
                <a:ext uri="{FF2B5EF4-FFF2-40B4-BE49-F238E27FC236}">
                  <a16:creationId xmlns:a16="http://schemas.microsoft.com/office/drawing/2014/main" id="{38014956-0B01-4BC8-AC57-1FAB78B40A67}"/>
                </a:ext>
              </a:extLst>
            </p:cNvPr>
            <p:cNvSpPr>
              <a:spLocks/>
            </p:cNvSpPr>
            <p:nvPr/>
          </p:nvSpPr>
          <p:spPr bwMode="auto">
            <a:xfrm>
              <a:off x="2279082" y="2130247"/>
              <a:ext cx="5394960" cy="46865"/>
            </a:xfrm>
            <a:custGeom>
              <a:avLst/>
              <a:gdLst>
                <a:gd name="T0" fmla="*/ 869 w 869"/>
                <a:gd name="T1" fmla="*/ 0 h 28"/>
                <a:gd name="T2" fmla="*/ 869 w 869"/>
                <a:gd name="T3" fmla="*/ 28 h 28"/>
                <a:gd name="T4" fmla="*/ 0 w 869"/>
                <a:gd name="T5" fmla="*/ 28 h 28"/>
                <a:gd name="T6" fmla="*/ 0 w 869"/>
                <a:gd name="T7" fmla="*/ 0 h 28"/>
                <a:gd name="T8" fmla="*/ 777 w 869"/>
                <a:gd name="T9" fmla="*/ 0 h 28"/>
              </a:gdLst>
              <a:ahLst/>
              <a:cxnLst>
                <a:cxn ang="0">
                  <a:pos x="T0" y="T1"/>
                </a:cxn>
                <a:cxn ang="0">
                  <a:pos x="T2" y="T3"/>
                </a:cxn>
                <a:cxn ang="0">
                  <a:pos x="T4" y="T5"/>
                </a:cxn>
                <a:cxn ang="0">
                  <a:pos x="T6" y="T7"/>
                </a:cxn>
                <a:cxn ang="0">
                  <a:pos x="T8" y="T9"/>
                </a:cxn>
              </a:cxnLst>
              <a:rect l="0" t="0" r="r" b="b"/>
              <a:pathLst>
                <a:path w="869" h="28">
                  <a:moveTo>
                    <a:pt x="869" y="0"/>
                  </a:moveTo>
                  <a:lnTo>
                    <a:pt x="869" y="28"/>
                  </a:lnTo>
                  <a:lnTo>
                    <a:pt x="0" y="28"/>
                  </a:lnTo>
                  <a:lnTo>
                    <a:pt x="0" y="0"/>
                  </a:lnTo>
                  <a:lnTo>
                    <a:pt x="777" y="0"/>
                  </a:lnTo>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88" name="Rectangle 89">
              <a:extLst>
                <a:ext uri="{FF2B5EF4-FFF2-40B4-BE49-F238E27FC236}">
                  <a16:creationId xmlns:a16="http://schemas.microsoft.com/office/drawing/2014/main" id="{15DF1AA9-5091-4145-B755-CEE19F20D427}"/>
                </a:ext>
              </a:extLst>
            </p:cNvPr>
            <p:cNvSpPr>
              <a:spLocks noChangeArrowheads="1"/>
            </p:cNvSpPr>
            <p:nvPr/>
          </p:nvSpPr>
          <p:spPr bwMode="auto">
            <a:xfrm>
              <a:off x="3701555" y="1929569"/>
              <a:ext cx="43518" cy="242695"/>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89" name="Freeform 90">
              <a:extLst>
                <a:ext uri="{FF2B5EF4-FFF2-40B4-BE49-F238E27FC236}">
                  <a16:creationId xmlns:a16="http://schemas.microsoft.com/office/drawing/2014/main" id="{1158D5C2-3955-44F7-A2F7-85B0A35B2753}"/>
                </a:ext>
              </a:extLst>
            </p:cNvPr>
            <p:cNvSpPr>
              <a:spLocks/>
            </p:cNvSpPr>
            <p:nvPr/>
          </p:nvSpPr>
          <p:spPr bwMode="auto">
            <a:xfrm>
              <a:off x="3515768" y="1947981"/>
              <a:ext cx="209221" cy="207547"/>
            </a:xfrm>
            <a:custGeom>
              <a:avLst/>
              <a:gdLst>
                <a:gd name="T0" fmla="*/ 0 w 125"/>
                <a:gd name="T1" fmla="*/ 112 h 124"/>
                <a:gd name="T2" fmla="*/ 113 w 125"/>
                <a:gd name="T3" fmla="*/ 0 h 124"/>
                <a:gd name="T4" fmla="*/ 125 w 125"/>
                <a:gd name="T5" fmla="*/ 12 h 124"/>
                <a:gd name="T6" fmla="*/ 12 w 125"/>
                <a:gd name="T7" fmla="*/ 124 h 124"/>
                <a:gd name="T8" fmla="*/ 0 w 125"/>
                <a:gd name="T9" fmla="*/ 112 h 124"/>
              </a:gdLst>
              <a:ahLst/>
              <a:cxnLst>
                <a:cxn ang="0">
                  <a:pos x="T0" y="T1"/>
                </a:cxn>
                <a:cxn ang="0">
                  <a:pos x="T2" y="T3"/>
                </a:cxn>
                <a:cxn ang="0">
                  <a:pos x="T4" y="T5"/>
                </a:cxn>
                <a:cxn ang="0">
                  <a:pos x="T6" y="T7"/>
                </a:cxn>
                <a:cxn ang="0">
                  <a:pos x="T8" y="T9"/>
                </a:cxn>
              </a:cxnLst>
              <a:rect l="0" t="0" r="r" b="b"/>
              <a:pathLst>
                <a:path w="125" h="124">
                  <a:moveTo>
                    <a:pt x="0" y="112"/>
                  </a:moveTo>
                  <a:lnTo>
                    <a:pt x="113" y="0"/>
                  </a:lnTo>
                  <a:lnTo>
                    <a:pt x="125" y="12"/>
                  </a:lnTo>
                  <a:lnTo>
                    <a:pt x="12" y="124"/>
                  </a:lnTo>
                  <a:lnTo>
                    <a:pt x="0" y="112"/>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90" name="Freeform 91">
              <a:extLst>
                <a:ext uri="{FF2B5EF4-FFF2-40B4-BE49-F238E27FC236}">
                  <a16:creationId xmlns:a16="http://schemas.microsoft.com/office/drawing/2014/main" id="{833BC96A-2DAF-4E1D-B4AF-96CF78FB1096}"/>
                </a:ext>
              </a:extLst>
            </p:cNvPr>
            <p:cNvSpPr>
              <a:spLocks/>
            </p:cNvSpPr>
            <p:nvPr/>
          </p:nvSpPr>
          <p:spPr bwMode="auto">
            <a:xfrm>
              <a:off x="3515768" y="1947981"/>
              <a:ext cx="209221" cy="207547"/>
            </a:xfrm>
            <a:custGeom>
              <a:avLst/>
              <a:gdLst>
                <a:gd name="T0" fmla="*/ 12 w 125"/>
                <a:gd name="T1" fmla="*/ 0 h 124"/>
                <a:gd name="T2" fmla="*/ 125 w 125"/>
                <a:gd name="T3" fmla="*/ 112 h 124"/>
                <a:gd name="T4" fmla="*/ 113 w 125"/>
                <a:gd name="T5" fmla="*/ 124 h 124"/>
                <a:gd name="T6" fmla="*/ 0 w 125"/>
                <a:gd name="T7" fmla="*/ 12 h 124"/>
                <a:gd name="T8" fmla="*/ 12 w 125"/>
                <a:gd name="T9" fmla="*/ 0 h 124"/>
              </a:gdLst>
              <a:ahLst/>
              <a:cxnLst>
                <a:cxn ang="0">
                  <a:pos x="T0" y="T1"/>
                </a:cxn>
                <a:cxn ang="0">
                  <a:pos x="T2" y="T3"/>
                </a:cxn>
                <a:cxn ang="0">
                  <a:pos x="T4" y="T5"/>
                </a:cxn>
                <a:cxn ang="0">
                  <a:pos x="T6" y="T7"/>
                </a:cxn>
                <a:cxn ang="0">
                  <a:pos x="T8" y="T9"/>
                </a:cxn>
              </a:cxnLst>
              <a:rect l="0" t="0" r="r" b="b"/>
              <a:pathLst>
                <a:path w="125" h="124">
                  <a:moveTo>
                    <a:pt x="12" y="0"/>
                  </a:moveTo>
                  <a:lnTo>
                    <a:pt x="125" y="112"/>
                  </a:lnTo>
                  <a:lnTo>
                    <a:pt x="113" y="124"/>
                  </a:lnTo>
                  <a:lnTo>
                    <a:pt x="0" y="12"/>
                  </a:lnTo>
                  <a:lnTo>
                    <a:pt x="12"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91" name="Rectangle 92">
              <a:extLst>
                <a:ext uri="{FF2B5EF4-FFF2-40B4-BE49-F238E27FC236}">
                  <a16:creationId xmlns:a16="http://schemas.microsoft.com/office/drawing/2014/main" id="{87274C71-2ECE-431B-ADB7-F1E7739AD8E9}"/>
                </a:ext>
              </a:extLst>
            </p:cNvPr>
            <p:cNvSpPr>
              <a:spLocks noChangeArrowheads="1"/>
            </p:cNvSpPr>
            <p:nvPr/>
          </p:nvSpPr>
          <p:spPr bwMode="auto">
            <a:xfrm>
              <a:off x="3502378" y="1929569"/>
              <a:ext cx="40170" cy="242695"/>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92" name="Freeform 93">
              <a:extLst>
                <a:ext uri="{FF2B5EF4-FFF2-40B4-BE49-F238E27FC236}">
                  <a16:creationId xmlns:a16="http://schemas.microsoft.com/office/drawing/2014/main" id="{C5C73EF2-28F0-4555-9263-5EE61A78C6EA}"/>
                </a:ext>
              </a:extLst>
            </p:cNvPr>
            <p:cNvSpPr>
              <a:spLocks/>
            </p:cNvSpPr>
            <p:nvPr/>
          </p:nvSpPr>
          <p:spPr bwMode="auto">
            <a:xfrm>
              <a:off x="3318264" y="1947981"/>
              <a:ext cx="207547" cy="207547"/>
            </a:xfrm>
            <a:custGeom>
              <a:avLst/>
              <a:gdLst>
                <a:gd name="T0" fmla="*/ 0 w 124"/>
                <a:gd name="T1" fmla="*/ 112 h 124"/>
                <a:gd name="T2" fmla="*/ 112 w 124"/>
                <a:gd name="T3" fmla="*/ 0 h 124"/>
                <a:gd name="T4" fmla="*/ 124 w 124"/>
                <a:gd name="T5" fmla="*/ 12 h 124"/>
                <a:gd name="T6" fmla="*/ 10 w 124"/>
                <a:gd name="T7" fmla="*/ 124 h 124"/>
                <a:gd name="T8" fmla="*/ 0 w 124"/>
                <a:gd name="T9" fmla="*/ 112 h 124"/>
              </a:gdLst>
              <a:ahLst/>
              <a:cxnLst>
                <a:cxn ang="0">
                  <a:pos x="T0" y="T1"/>
                </a:cxn>
                <a:cxn ang="0">
                  <a:pos x="T2" y="T3"/>
                </a:cxn>
                <a:cxn ang="0">
                  <a:pos x="T4" y="T5"/>
                </a:cxn>
                <a:cxn ang="0">
                  <a:pos x="T6" y="T7"/>
                </a:cxn>
                <a:cxn ang="0">
                  <a:pos x="T8" y="T9"/>
                </a:cxn>
              </a:cxnLst>
              <a:rect l="0" t="0" r="r" b="b"/>
              <a:pathLst>
                <a:path w="124" h="124">
                  <a:moveTo>
                    <a:pt x="0" y="112"/>
                  </a:moveTo>
                  <a:lnTo>
                    <a:pt x="112" y="0"/>
                  </a:lnTo>
                  <a:lnTo>
                    <a:pt x="124" y="12"/>
                  </a:lnTo>
                  <a:lnTo>
                    <a:pt x="10" y="124"/>
                  </a:lnTo>
                  <a:lnTo>
                    <a:pt x="0" y="112"/>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93" name="Freeform 94">
              <a:extLst>
                <a:ext uri="{FF2B5EF4-FFF2-40B4-BE49-F238E27FC236}">
                  <a16:creationId xmlns:a16="http://schemas.microsoft.com/office/drawing/2014/main" id="{67CC225D-6D4E-45D3-983E-F88FF81ED3CD}"/>
                </a:ext>
              </a:extLst>
            </p:cNvPr>
            <p:cNvSpPr>
              <a:spLocks/>
            </p:cNvSpPr>
            <p:nvPr/>
          </p:nvSpPr>
          <p:spPr bwMode="auto">
            <a:xfrm>
              <a:off x="3318264" y="1947981"/>
              <a:ext cx="207547" cy="207547"/>
            </a:xfrm>
            <a:custGeom>
              <a:avLst/>
              <a:gdLst>
                <a:gd name="T0" fmla="*/ 10 w 124"/>
                <a:gd name="T1" fmla="*/ 0 h 124"/>
                <a:gd name="T2" fmla="*/ 124 w 124"/>
                <a:gd name="T3" fmla="*/ 112 h 124"/>
                <a:gd name="T4" fmla="*/ 112 w 124"/>
                <a:gd name="T5" fmla="*/ 124 h 124"/>
                <a:gd name="T6" fmla="*/ 0 w 124"/>
                <a:gd name="T7" fmla="*/ 12 h 124"/>
                <a:gd name="T8" fmla="*/ 10 w 124"/>
                <a:gd name="T9" fmla="*/ 0 h 124"/>
              </a:gdLst>
              <a:ahLst/>
              <a:cxnLst>
                <a:cxn ang="0">
                  <a:pos x="T0" y="T1"/>
                </a:cxn>
                <a:cxn ang="0">
                  <a:pos x="T2" y="T3"/>
                </a:cxn>
                <a:cxn ang="0">
                  <a:pos x="T4" y="T5"/>
                </a:cxn>
                <a:cxn ang="0">
                  <a:pos x="T6" y="T7"/>
                </a:cxn>
                <a:cxn ang="0">
                  <a:pos x="T8" y="T9"/>
                </a:cxn>
              </a:cxnLst>
              <a:rect l="0" t="0" r="r" b="b"/>
              <a:pathLst>
                <a:path w="124" h="124">
                  <a:moveTo>
                    <a:pt x="10" y="0"/>
                  </a:moveTo>
                  <a:lnTo>
                    <a:pt x="124" y="112"/>
                  </a:lnTo>
                  <a:lnTo>
                    <a:pt x="112" y="124"/>
                  </a:lnTo>
                  <a:lnTo>
                    <a:pt x="0" y="12"/>
                  </a:lnTo>
                  <a:lnTo>
                    <a:pt x="10"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94" name="Rectangle 95">
              <a:extLst>
                <a:ext uri="{FF2B5EF4-FFF2-40B4-BE49-F238E27FC236}">
                  <a16:creationId xmlns:a16="http://schemas.microsoft.com/office/drawing/2014/main" id="{14A957E9-5455-47E9-9114-531B7D65A8D3}"/>
                </a:ext>
              </a:extLst>
            </p:cNvPr>
            <p:cNvSpPr>
              <a:spLocks noChangeArrowheads="1"/>
            </p:cNvSpPr>
            <p:nvPr/>
          </p:nvSpPr>
          <p:spPr bwMode="auto">
            <a:xfrm>
              <a:off x="3301526" y="1929569"/>
              <a:ext cx="43518" cy="242695"/>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95" name="Freeform 96">
              <a:extLst>
                <a:ext uri="{FF2B5EF4-FFF2-40B4-BE49-F238E27FC236}">
                  <a16:creationId xmlns:a16="http://schemas.microsoft.com/office/drawing/2014/main" id="{0D02D44B-B210-4DE3-8249-A1F19D4DC808}"/>
                </a:ext>
              </a:extLst>
            </p:cNvPr>
            <p:cNvSpPr>
              <a:spLocks/>
            </p:cNvSpPr>
            <p:nvPr/>
          </p:nvSpPr>
          <p:spPr bwMode="auto">
            <a:xfrm>
              <a:off x="3115738" y="1947981"/>
              <a:ext cx="212568" cy="207547"/>
            </a:xfrm>
            <a:custGeom>
              <a:avLst/>
              <a:gdLst>
                <a:gd name="T0" fmla="*/ 0 w 127"/>
                <a:gd name="T1" fmla="*/ 112 h 124"/>
                <a:gd name="T2" fmla="*/ 115 w 127"/>
                <a:gd name="T3" fmla="*/ 0 h 124"/>
                <a:gd name="T4" fmla="*/ 127 w 127"/>
                <a:gd name="T5" fmla="*/ 12 h 124"/>
                <a:gd name="T6" fmla="*/ 12 w 127"/>
                <a:gd name="T7" fmla="*/ 124 h 124"/>
                <a:gd name="T8" fmla="*/ 0 w 127"/>
                <a:gd name="T9" fmla="*/ 112 h 124"/>
              </a:gdLst>
              <a:ahLst/>
              <a:cxnLst>
                <a:cxn ang="0">
                  <a:pos x="T0" y="T1"/>
                </a:cxn>
                <a:cxn ang="0">
                  <a:pos x="T2" y="T3"/>
                </a:cxn>
                <a:cxn ang="0">
                  <a:pos x="T4" y="T5"/>
                </a:cxn>
                <a:cxn ang="0">
                  <a:pos x="T6" y="T7"/>
                </a:cxn>
                <a:cxn ang="0">
                  <a:pos x="T8" y="T9"/>
                </a:cxn>
              </a:cxnLst>
              <a:rect l="0" t="0" r="r" b="b"/>
              <a:pathLst>
                <a:path w="127" h="124">
                  <a:moveTo>
                    <a:pt x="0" y="112"/>
                  </a:moveTo>
                  <a:lnTo>
                    <a:pt x="115" y="0"/>
                  </a:lnTo>
                  <a:lnTo>
                    <a:pt x="127" y="12"/>
                  </a:lnTo>
                  <a:lnTo>
                    <a:pt x="12" y="124"/>
                  </a:lnTo>
                  <a:lnTo>
                    <a:pt x="0" y="112"/>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96" name="Freeform 97">
              <a:extLst>
                <a:ext uri="{FF2B5EF4-FFF2-40B4-BE49-F238E27FC236}">
                  <a16:creationId xmlns:a16="http://schemas.microsoft.com/office/drawing/2014/main" id="{ED6E67DF-8EA7-4879-A14F-5461664B164C}"/>
                </a:ext>
              </a:extLst>
            </p:cNvPr>
            <p:cNvSpPr>
              <a:spLocks/>
            </p:cNvSpPr>
            <p:nvPr/>
          </p:nvSpPr>
          <p:spPr bwMode="auto">
            <a:xfrm>
              <a:off x="3115738" y="1947981"/>
              <a:ext cx="212568" cy="207547"/>
            </a:xfrm>
            <a:custGeom>
              <a:avLst/>
              <a:gdLst>
                <a:gd name="T0" fmla="*/ 12 w 127"/>
                <a:gd name="T1" fmla="*/ 0 h 124"/>
                <a:gd name="T2" fmla="*/ 127 w 127"/>
                <a:gd name="T3" fmla="*/ 112 h 124"/>
                <a:gd name="T4" fmla="*/ 115 w 127"/>
                <a:gd name="T5" fmla="*/ 124 h 124"/>
                <a:gd name="T6" fmla="*/ 0 w 127"/>
                <a:gd name="T7" fmla="*/ 12 h 124"/>
                <a:gd name="T8" fmla="*/ 12 w 127"/>
                <a:gd name="T9" fmla="*/ 0 h 124"/>
              </a:gdLst>
              <a:ahLst/>
              <a:cxnLst>
                <a:cxn ang="0">
                  <a:pos x="T0" y="T1"/>
                </a:cxn>
                <a:cxn ang="0">
                  <a:pos x="T2" y="T3"/>
                </a:cxn>
                <a:cxn ang="0">
                  <a:pos x="T4" y="T5"/>
                </a:cxn>
                <a:cxn ang="0">
                  <a:pos x="T6" y="T7"/>
                </a:cxn>
                <a:cxn ang="0">
                  <a:pos x="T8" y="T9"/>
                </a:cxn>
              </a:cxnLst>
              <a:rect l="0" t="0" r="r" b="b"/>
              <a:pathLst>
                <a:path w="127" h="124">
                  <a:moveTo>
                    <a:pt x="12" y="0"/>
                  </a:moveTo>
                  <a:lnTo>
                    <a:pt x="127" y="112"/>
                  </a:lnTo>
                  <a:lnTo>
                    <a:pt x="115" y="124"/>
                  </a:lnTo>
                  <a:lnTo>
                    <a:pt x="0" y="12"/>
                  </a:lnTo>
                  <a:lnTo>
                    <a:pt x="12"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97" name="Rectangle 98">
              <a:extLst>
                <a:ext uri="{FF2B5EF4-FFF2-40B4-BE49-F238E27FC236}">
                  <a16:creationId xmlns:a16="http://schemas.microsoft.com/office/drawing/2014/main" id="{55D637A8-EDA3-4223-8A2D-5CD0B3507CF3}"/>
                </a:ext>
              </a:extLst>
            </p:cNvPr>
            <p:cNvSpPr>
              <a:spLocks noChangeArrowheads="1"/>
            </p:cNvSpPr>
            <p:nvPr/>
          </p:nvSpPr>
          <p:spPr bwMode="auto">
            <a:xfrm>
              <a:off x="3102348" y="1929569"/>
              <a:ext cx="43518" cy="242695"/>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98" name="Freeform 99">
              <a:extLst>
                <a:ext uri="{FF2B5EF4-FFF2-40B4-BE49-F238E27FC236}">
                  <a16:creationId xmlns:a16="http://schemas.microsoft.com/office/drawing/2014/main" id="{ED9F912C-EAB5-4E82-8B1A-25AC76EAA8C4}"/>
                </a:ext>
              </a:extLst>
            </p:cNvPr>
            <p:cNvSpPr>
              <a:spLocks/>
            </p:cNvSpPr>
            <p:nvPr/>
          </p:nvSpPr>
          <p:spPr bwMode="auto">
            <a:xfrm>
              <a:off x="2918234" y="1947981"/>
              <a:ext cx="207547" cy="207547"/>
            </a:xfrm>
            <a:custGeom>
              <a:avLst/>
              <a:gdLst>
                <a:gd name="T0" fmla="*/ 0 w 124"/>
                <a:gd name="T1" fmla="*/ 112 h 124"/>
                <a:gd name="T2" fmla="*/ 112 w 124"/>
                <a:gd name="T3" fmla="*/ 0 h 124"/>
                <a:gd name="T4" fmla="*/ 124 w 124"/>
                <a:gd name="T5" fmla="*/ 12 h 124"/>
                <a:gd name="T6" fmla="*/ 12 w 124"/>
                <a:gd name="T7" fmla="*/ 124 h 124"/>
                <a:gd name="T8" fmla="*/ 0 w 124"/>
                <a:gd name="T9" fmla="*/ 112 h 124"/>
              </a:gdLst>
              <a:ahLst/>
              <a:cxnLst>
                <a:cxn ang="0">
                  <a:pos x="T0" y="T1"/>
                </a:cxn>
                <a:cxn ang="0">
                  <a:pos x="T2" y="T3"/>
                </a:cxn>
                <a:cxn ang="0">
                  <a:pos x="T4" y="T5"/>
                </a:cxn>
                <a:cxn ang="0">
                  <a:pos x="T6" y="T7"/>
                </a:cxn>
                <a:cxn ang="0">
                  <a:pos x="T8" y="T9"/>
                </a:cxn>
              </a:cxnLst>
              <a:rect l="0" t="0" r="r" b="b"/>
              <a:pathLst>
                <a:path w="124" h="124">
                  <a:moveTo>
                    <a:pt x="0" y="112"/>
                  </a:moveTo>
                  <a:lnTo>
                    <a:pt x="112" y="0"/>
                  </a:lnTo>
                  <a:lnTo>
                    <a:pt x="124" y="12"/>
                  </a:lnTo>
                  <a:lnTo>
                    <a:pt x="12" y="124"/>
                  </a:lnTo>
                  <a:lnTo>
                    <a:pt x="0" y="112"/>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99" name="Freeform 100">
              <a:extLst>
                <a:ext uri="{FF2B5EF4-FFF2-40B4-BE49-F238E27FC236}">
                  <a16:creationId xmlns:a16="http://schemas.microsoft.com/office/drawing/2014/main" id="{F5CB4D69-DB9E-46A1-B6CB-67AED4113997}"/>
                </a:ext>
              </a:extLst>
            </p:cNvPr>
            <p:cNvSpPr>
              <a:spLocks/>
            </p:cNvSpPr>
            <p:nvPr/>
          </p:nvSpPr>
          <p:spPr bwMode="auto">
            <a:xfrm>
              <a:off x="2918234" y="1947981"/>
              <a:ext cx="207547" cy="207547"/>
            </a:xfrm>
            <a:custGeom>
              <a:avLst/>
              <a:gdLst>
                <a:gd name="T0" fmla="*/ 12 w 124"/>
                <a:gd name="T1" fmla="*/ 0 h 124"/>
                <a:gd name="T2" fmla="*/ 124 w 124"/>
                <a:gd name="T3" fmla="*/ 112 h 124"/>
                <a:gd name="T4" fmla="*/ 112 w 124"/>
                <a:gd name="T5" fmla="*/ 124 h 124"/>
                <a:gd name="T6" fmla="*/ 0 w 124"/>
                <a:gd name="T7" fmla="*/ 12 h 124"/>
                <a:gd name="T8" fmla="*/ 12 w 124"/>
                <a:gd name="T9" fmla="*/ 0 h 124"/>
              </a:gdLst>
              <a:ahLst/>
              <a:cxnLst>
                <a:cxn ang="0">
                  <a:pos x="T0" y="T1"/>
                </a:cxn>
                <a:cxn ang="0">
                  <a:pos x="T2" y="T3"/>
                </a:cxn>
                <a:cxn ang="0">
                  <a:pos x="T4" y="T5"/>
                </a:cxn>
                <a:cxn ang="0">
                  <a:pos x="T6" y="T7"/>
                </a:cxn>
                <a:cxn ang="0">
                  <a:pos x="T8" y="T9"/>
                </a:cxn>
              </a:cxnLst>
              <a:rect l="0" t="0" r="r" b="b"/>
              <a:pathLst>
                <a:path w="124" h="124">
                  <a:moveTo>
                    <a:pt x="12" y="0"/>
                  </a:moveTo>
                  <a:lnTo>
                    <a:pt x="124" y="112"/>
                  </a:lnTo>
                  <a:lnTo>
                    <a:pt x="112" y="124"/>
                  </a:lnTo>
                  <a:lnTo>
                    <a:pt x="0" y="12"/>
                  </a:lnTo>
                  <a:lnTo>
                    <a:pt x="12"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00" name="Freeform 101">
              <a:extLst>
                <a:ext uri="{FF2B5EF4-FFF2-40B4-BE49-F238E27FC236}">
                  <a16:creationId xmlns:a16="http://schemas.microsoft.com/office/drawing/2014/main" id="{2DF948FA-DACF-4548-AE2B-D936466EAD9F}"/>
                </a:ext>
              </a:extLst>
            </p:cNvPr>
            <p:cNvSpPr>
              <a:spLocks/>
            </p:cNvSpPr>
            <p:nvPr/>
          </p:nvSpPr>
          <p:spPr bwMode="auto">
            <a:xfrm>
              <a:off x="1590941" y="1795668"/>
              <a:ext cx="687917" cy="500455"/>
            </a:xfrm>
            <a:custGeom>
              <a:avLst/>
              <a:gdLst>
                <a:gd name="T0" fmla="*/ 205 w 205"/>
                <a:gd name="T1" fmla="*/ 149 h 149"/>
                <a:gd name="T2" fmla="*/ 0 w 205"/>
                <a:gd name="T3" fmla="*/ 149 h 149"/>
                <a:gd name="T4" fmla="*/ 0 w 205"/>
                <a:gd name="T5" fmla="*/ 0 h 149"/>
                <a:gd name="T6" fmla="*/ 125 w 205"/>
                <a:gd name="T7" fmla="*/ 0 h 149"/>
                <a:gd name="T8" fmla="*/ 205 w 205"/>
                <a:gd name="T9" fmla="*/ 67 h 149"/>
                <a:gd name="T10" fmla="*/ 205 w 205"/>
                <a:gd name="T11" fmla="*/ 149 h 149"/>
              </a:gdLst>
              <a:ahLst/>
              <a:cxnLst>
                <a:cxn ang="0">
                  <a:pos x="T0" y="T1"/>
                </a:cxn>
                <a:cxn ang="0">
                  <a:pos x="T2" y="T3"/>
                </a:cxn>
                <a:cxn ang="0">
                  <a:pos x="T4" y="T5"/>
                </a:cxn>
                <a:cxn ang="0">
                  <a:pos x="T6" y="T7"/>
                </a:cxn>
                <a:cxn ang="0">
                  <a:pos x="T8" y="T9"/>
                </a:cxn>
                <a:cxn ang="0">
                  <a:pos x="T10" y="T11"/>
                </a:cxn>
              </a:cxnLst>
              <a:rect l="0" t="0" r="r" b="b"/>
              <a:pathLst>
                <a:path w="205" h="149">
                  <a:moveTo>
                    <a:pt x="205" y="149"/>
                  </a:moveTo>
                  <a:cubicBezTo>
                    <a:pt x="0" y="149"/>
                    <a:pt x="0" y="149"/>
                    <a:pt x="0" y="149"/>
                  </a:cubicBezTo>
                  <a:cubicBezTo>
                    <a:pt x="0" y="0"/>
                    <a:pt x="0" y="0"/>
                    <a:pt x="0" y="0"/>
                  </a:cubicBezTo>
                  <a:cubicBezTo>
                    <a:pt x="125" y="0"/>
                    <a:pt x="125" y="0"/>
                    <a:pt x="125" y="0"/>
                  </a:cubicBezTo>
                  <a:cubicBezTo>
                    <a:pt x="169" y="0"/>
                    <a:pt x="205" y="30"/>
                    <a:pt x="205" y="67"/>
                  </a:cubicBezTo>
                  <a:lnTo>
                    <a:pt x="205" y="149"/>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01" name="Rectangle 102">
              <a:extLst>
                <a:ext uri="{FF2B5EF4-FFF2-40B4-BE49-F238E27FC236}">
                  <a16:creationId xmlns:a16="http://schemas.microsoft.com/office/drawing/2014/main" id="{29AA01B7-5A83-4B91-9B42-954E3EAC0573}"/>
                </a:ext>
              </a:extLst>
            </p:cNvPr>
            <p:cNvSpPr>
              <a:spLocks noChangeArrowheads="1"/>
            </p:cNvSpPr>
            <p:nvPr/>
          </p:nvSpPr>
          <p:spPr bwMode="auto">
            <a:xfrm>
              <a:off x="730627" y="1869313"/>
              <a:ext cx="230979" cy="517192"/>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14" name="Freeform 115">
              <a:extLst>
                <a:ext uri="{FF2B5EF4-FFF2-40B4-BE49-F238E27FC236}">
                  <a16:creationId xmlns:a16="http://schemas.microsoft.com/office/drawing/2014/main" id="{5331EA65-2964-4ED2-B745-2A2A43A34B91}"/>
                </a:ext>
              </a:extLst>
            </p:cNvPr>
            <p:cNvSpPr>
              <a:spLocks/>
            </p:cNvSpPr>
            <p:nvPr/>
          </p:nvSpPr>
          <p:spPr bwMode="auto">
            <a:xfrm>
              <a:off x="4108280" y="1942959"/>
              <a:ext cx="194156" cy="195830"/>
            </a:xfrm>
            <a:custGeom>
              <a:avLst/>
              <a:gdLst>
                <a:gd name="T0" fmla="*/ 0 w 116"/>
                <a:gd name="T1" fmla="*/ 105 h 117"/>
                <a:gd name="T2" fmla="*/ 104 w 116"/>
                <a:gd name="T3" fmla="*/ 0 h 117"/>
                <a:gd name="T4" fmla="*/ 116 w 116"/>
                <a:gd name="T5" fmla="*/ 11 h 117"/>
                <a:gd name="T6" fmla="*/ 10 w 116"/>
                <a:gd name="T7" fmla="*/ 117 h 117"/>
                <a:gd name="T8" fmla="*/ 0 w 116"/>
                <a:gd name="T9" fmla="*/ 105 h 117"/>
              </a:gdLst>
              <a:ahLst/>
              <a:cxnLst>
                <a:cxn ang="0">
                  <a:pos x="T0" y="T1"/>
                </a:cxn>
                <a:cxn ang="0">
                  <a:pos x="T2" y="T3"/>
                </a:cxn>
                <a:cxn ang="0">
                  <a:pos x="T4" y="T5"/>
                </a:cxn>
                <a:cxn ang="0">
                  <a:pos x="T6" y="T7"/>
                </a:cxn>
                <a:cxn ang="0">
                  <a:pos x="T8" y="T9"/>
                </a:cxn>
              </a:cxnLst>
              <a:rect l="0" t="0" r="r" b="b"/>
              <a:pathLst>
                <a:path w="116" h="117">
                  <a:moveTo>
                    <a:pt x="0" y="105"/>
                  </a:moveTo>
                  <a:lnTo>
                    <a:pt x="104" y="0"/>
                  </a:lnTo>
                  <a:lnTo>
                    <a:pt x="116" y="11"/>
                  </a:lnTo>
                  <a:lnTo>
                    <a:pt x="10" y="117"/>
                  </a:lnTo>
                  <a:lnTo>
                    <a:pt x="0" y="105"/>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15" name="Freeform 116">
              <a:extLst>
                <a:ext uri="{FF2B5EF4-FFF2-40B4-BE49-F238E27FC236}">
                  <a16:creationId xmlns:a16="http://schemas.microsoft.com/office/drawing/2014/main" id="{8CE0E679-C85A-41E2-85FD-6EA67DD2EA0D}"/>
                </a:ext>
              </a:extLst>
            </p:cNvPr>
            <p:cNvSpPr>
              <a:spLocks/>
            </p:cNvSpPr>
            <p:nvPr/>
          </p:nvSpPr>
          <p:spPr bwMode="auto">
            <a:xfrm>
              <a:off x="4108280" y="1942959"/>
              <a:ext cx="194156" cy="195830"/>
            </a:xfrm>
            <a:custGeom>
              <a:avLst/>
              <a:gdLst>
                <a:gd name="T0" fmla="*/ 10 w 116"/>
                <a:gd name="T1" fmla="*/ 0 h 117"/>
                <a:gd name="T2" fmla="*/ 116 w 116"/>
                <a:gd name="T3" fmla="*/ 105 h 117"/>
                <a:gd name="T4" fmla="*/ 104 w 116"/>
                <a:gd name="T5" fmla="*/ 117 h 117"/>
                <a:gd name="T6" fmla="*/ 0 w 116"/>
                <a:gd name="T7" fmla="*/ 11 h 117"/>
                <a:gd name="T8" fmla="*/ 10 w 116"/>
                <a:gd name="T9" fmla="*/ 0 h 117"/>
              </a:gdLst>
              <a:ahLst/>
              <a:cxnLst>
                <a:cxn ang="0">
                  <a:pos x="T0" y="T1"/>
                </a:cxn>
                <a:cxn ang="0">
                  <a:pos x="T2" y="T3"/>
                </a:cxn>
                <a:cxn ang="0">
                  <a:pos x="T4" y="T5"/>
                </a:cxn>
                <a:cxn ang="0">
                  <a:pos x="T6" y="T7"/>
                </a:cxn>
                <a:cxn ang="0">
                  <a:pos x="T8" y="T9"/>
                </a:cxn>
              </a:cxnLst>
              <a:rect l="0" t="0" r="r" b="b"/>
              <a:pathLst>
                <a:path w="116" h="117">
                  <a:moveTo>
                    <a:pt x="10" y="0"/>
                  </a:moveTo>
                  <a:lnTo>
                    <a:pt x="116" y="105"/>
                  </a:lnTo>
                  <a:lnTo>
                    <a:pt x="104" y="117"/>
                  </a:lnTo>
                  <a:lnTo>
                    <a:pt x="0" y="11"/>
                  </a:lnTo>
                  <a:lnTo>
                    <a:pt x="10"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16" name="Rectangle 117">
              <a:extLst>
                <a:ext uri="{FF2B5EF4-FFF2-40B4-BE49-F238E27FC236}">
                  <a16:creationId xmlns:a16="http://schemas.microsoft.com/office/drawing/2014/main" id="{813AF600-65ED-461D-9413-C06B7BACCF64}"/>
                </a:ext>
              </a:extLst>
            </p:cNvPr>
            <p:cNvSpPr>
              <a:spLocks noChangeArrowheads="1"/>
            </p:cNvSpPr>
            <p:nvPr/>
          </p:nvSpPr>
          <p:spPr bwMode="auto">
            <a:xfrm>
              <a:off x="4094890" y="1926221"/>
              <a:ext cx="40170" cy="225957"/>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17" name="Freeform 118">
              <a:extLst>
                <a:ext uri="{FF2B5EF4-FFF2-40B4-BE49-F238E27FC236}">
                  <a16:creationId xmlns:a16="http://schemas.microsoft.com/office/drawing/2014/main" id="{A43B3AD8-DE9E-4672-9B8C-B397D8765FEE}"/>
                </a:ext>
              </a:extLst>
            </p:cNvPr>
            <p:cNvSpPr>
              <a:spLocks/>
            </p:cNvSpPr>
            <p:nvPr/>
          </p:nvSpPr>
          <p:spPr bwMode="auto">
            <a:xfrm>
              <a:off x="3919144" y="1942959"/>
              <a:ext cx="199178" cy="195830"/>
            </a:xfrm>
            <a:custGeom>
              <a:avLst/>
              <a:gdLst>
                <a:gd name="T0" fmla="*/ 0 w 119"/>
                <a:gd name="T1" fmla="*/ 105 h 117"/>
                <a:gd name="T2" fmla="*/ 107 w 119"/>
                <a:gd name="T3" fmla="*/ 0 h 117"/>
                <a:gd name="T4" fmla="*/ 119 w 119"/>
                <a:gd name="T5" fmla="*/ 11 h 117"/>
                <a:gd name="T6" fmla="*/ 12 w 119"/>
                <a:gd name="T7" fmla="*/ 117 h 117"/>
                <a:gd name="T8" fmla="*/ 0 w 119"/>
                <a:gd name="T9" fmla="*/ 105 h 117"/>
              </a:gdLst>
              <a:ahLst/>
              <a:cxnLst>
                <a:cxn ang="0">
                  <a:pos x="T0" y="T1"/>
                </a:cxn>
                <a:cxn ang="0">
                  <a:pos x="T2" y="T3"/>
                </a:cxn>
                <a:cxn ang="0">
                  <a:pos x="T4" y="T5"/>
                </a:cxn>
                <a:cxn ang="0">
                  <a:pos x="T6" y="T7"/>
                </a:cxn>
                <a:cxn ang="0">
                  <a:pos x="T8" y="T9"/>
                </a:cxn>
              </a:cxnLst>
              <a:rect l="0" t="0" r="r" b="b"/>
              <a:pathLst>
                <a:path w="119" h="117">
                  <a:moveTo>
                    <a:pt x="0" y="105"/>
                  </a:moveTo>
                  <a:lnTo>
                    <a:pt x="107" y="0"/>
                  </a:lnTo>
                  <a:lnTo>
                    <a:pt x="119" y="11"/>
                  </a:lnTo>
                  <a:lnTo>
                    <a:pt x="12" y="117"/>
                  </a:lnTo>
                  <a:lnTo>
                    <a:pt x="0" y="105"/>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18" name="Freeform 119">
              <a:extLst>
                <a:ext uri="{FF2B5EF4-FFF2-40B4-BE49-F238E27FC236}">
                  <a16:creationId xmlns:a16="http://schemas.microsoft.com/office/drawing/2014/main" id="{CD1CC922-D164-430E-A6C3-F61CC2AF0796}"/>
                </a:ext>
              </a:extLst>
            </p:cNvPr>
            <p:cNvSpPr>
              <a:spLocks/>
            </p:cNvSpPr>
            <p:nvPr/>
          </p:nvSpPr>
          <p:spPr bwMode="auto">
            <a:xfrm>
              <a:off x="3919144" y="1942959"/>
              <a:ext cx="199178" cy="195830"/>
            </a:xfrm>
            <a:custGeom>
              <a:avLst/>
              <a:gdLst>
                <a:gd name="T0" fmla="*/ 12 w 119"/>
                <a:gd name="T1" fmla="*/ 0 h 117"/>
                <a:gd name="T2" fmla="*/ 119 w 119"/>
                <a:gd name="T3" fmla="*/ 105 h 117"/>
                <a:gd name="T4" fmla="*/ 107 w 119"/>
                <a:gd name="T5" fmla="*/ 117 h 117"/>
                <a:gd name="T6" fmla="*/ 0 w 119"/>
                <a:gd name="T7" fmla="*/ 11 h 117"/>
                <a:gd name="T8" fmla="*/ 12 w 119"/>
                <a:gd name="T9" fmla="*/ 0 h 117"/>
              </a:gdLst>
              <a:ahLst/>
              <a:cxnLst>
                <a:cxn ang="0">
                  <a:pos x="T0" y="T1"/>
                </a:cxn>
                <a:cxn ang="0">
                  <a:pos x="T2" y="T3"/>
                </a:cxn>
                <a:cxn ang="0">
                  <a:pos x="T4" y="T5"/>
                </a:cxn>
                <a:cxn ang="0">
                  <a:pos x="T6" y="T7"/>
                </a:cxn>
                <a:cxn ang="0">
                  <a:pos x="T8" y="T9"/>
                </a:cxn>
              </a:cxnLst>
              <a:rect l="0" t="0" r="r" b="b"/>
              <a:pathLst>
                <a:path w="119" h="117">
                  <a:moveTo>
                    <a:pt x="12" y="0"/>
                  </a:moveTo>
                  <a:lnTo>
                    <a:pt x="119" y="105"/>
                  </a:lnTo>
                  <a:lnTo>
                    <a:pt x="107" y="117"/>
                  </a:lnTo>
                  <a:lnTo>
                    <a:pt x="0" y="11"/>
                  </a:lnTo>
                  <a:lnTo>
                    <a:pt x="12"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19" name="Rectangle 120">
              <a:extLst>
                <a:ext uri="{FF2B5EF4-FFF2-40B4-BE49-F238E27FC236}">
                  <a16:creationId xmlns:a16="http://schemas.microsoft.com/office/drawing/2014/main" id="{1664CE7A-A9C6-47D2-B1B4-4D591998235F}"/>
                </a:ext>
              </a:extLst>
            </p:cNvPr>
            <p:cNvSpPr>
              <a:spLocks noChangeArrowheads="1"/>
            </p:cNvSpPr>
            <p:nvPr/>
          </p:nvSpPr>
          <p:spPr bwMode="auto">
            <a:xfrm>
              <a:off x="3909102" y="1926221"/>
              <a:ext cx="36823" cy="225957"/>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20" name="Freeform 121">
              <a:extLst>
                <a:ext uri="{FF2B5EF4-FFF2-40B4-BE49-F238E27FC236}">
                  <a16:creationId xmlns:a16="http://schemas.microsoft.com/office/drawing/2014/main" id="{09E1B3C4-9BC1-453D-ADBD-DEFE2E71CBB2}"/>
                </a:ext>
              </a:extLst>
            </p:cNvPr>
            <p:cNvSpPr>
              <a:spLocks/>
            </p:cNvSpPr>
            <p:nvPr/>
          </p:nvSpPr>
          <p:spPr bwMode="auto">
            <a:xfrm>
              <a:off x="3735031" y="1942959"/>
              <a:ext cx="194156" cy="195830"/>
            </a:xfrm>
            <a:custGeom>
              <a:avLst/>
              <a:gdLst>
                <a:gd name="T0" fmla="*/ 0 w 116"/>
                <a:gd name="T1" fmla="*/ 105 h 117"/>
                <a:gd name="T2" fmla="*/ 106 w 116"/>
                <a:gd name="T3" fmla="*/ 0 h 117"/>
                <a:gd name="T4" fmla="*/ 116 w 116"/>
                <a:gd name="T5" fmla="*/ 11 h 117"/>
                <a:gd name="T6" fmla="*/ 12 w 116"/>
                <a:gd name="T7" fmla="*/ 117 h 117"/>
                <a:gd name="T8" fmla="*/ 0 w 116"/>
                <a:gd name="T9" fmla="*/ 105 h 117"/>
              </a:gdLst>
              <a:ahLst/>
              <a:cxnLst>
                <a:cxn ang="0">
                  <a:pos x="T0" y="T1"/>
                </a:cxn>
                <a:cxn ang="0">
                  <a:pos x="T2" y="T3"/>
                </a:cxn>
                <a:cxn ang="0">
                  <a:pos x="T4" y="T5"/>
                </a:cxn>
                <a:cxn ang="0">
                  <a:pos x="T6" y="T7"/>
                </a:cxn>
                <a:cxn ang="0">
                  <a:pos x="T8" y="T9"/>
                </a:cxn>
              </a:cxnLst>
              <a:rect l="0" t="0" r="r" b="b"/>
              <a:pathLst>
                <a:path w="116" h="117">
                  <a:moveTo>
                    <a:pt x="0" y="105"/>
                  </a:moveTo>
                  <a:lnTo>
                    <a:pt x="106" y="0"/>
                  </a:lnTo>
                  <a:lnTo>
                    <a:pt x="116" y="11"/>
                  </a:lnTo>
                  <a:lnTo>
                    <a:pt x="12" y="117"/>
                  </a:lnTo>
                  <a:lnTo>
                    <a:pt x="0" y="105"/>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21" name="Freeform 122">
              <a:extLst>
                <a:ext uri="{FF2B5EF4-FFF2-40B4-BE49-F238E27FC236}">
                  <a16:creationId xmlns:a16="http://schemas.microsoft.com/office/drawing/2014/main" id="{790F5A0C-5AA5-4E4D-B985-48ADE1EBA3EF}"/>
                </a:ext>
              </a:extLst>
            </p:cNvPr>
            <p:cNvSpPr>
              <a:spLocks/>
            </p:cNvSpPr>
            <p:nvPr/>
          </p:nvSpPr>
          <p:spPr bwMode="auto">
            <a:xfrm>
              <a:off x="3735031" y="1942959"/>
              <a:ext cx="194156" cy="195830"/>
            </a:xfrm>
            <a:custGeom>
              <a:avLst/>
              <a:gdLst>
                <a:gd name="T0" fmla="*/ 12 w 116"/>
                <a:gd name="T1" fmla="*/ 0 h 117"/>
                <a:gd name="T2" fmla="*/ 116 w 116"/>
                <a:gd name="T3" fmla="*/ 105 h 117"/>
                <a:gd name="T4" fmla="*/ 106 w 116"/>
                <a:gd name="T5" fmla="*/ 117 h 117"/>
                <a:gd name="T6" fmla="*/ 0 w 116"/>
                <a:gd name="T7" fmla="*/ 11 h 117"/>
                <a:gd name="T8" fmla="*/ 12 w 116"/>
                <a:gd name="T9" fmla="*/ 0 h 117"/>
              </a:gdLst>
              <a:ahLst/>
              <a:cxnLst>
                <a:cxn ang="0">
                  <a:pos x="T0" y="T1"/>
                </a:cxn>
                <a:cxn ang="0">
                  <a:pos x="T2" y="T3"/>
                </a:cxn>
                <a:cxn ang="0">
                  <a:pos x="T4" y="T5"/>
                </a:cxn>
                <a:cxn ang="0">
                  <a:pos x="T6" y="T7"/>
                </a:cxn>
                <a:cxn ang="0">
                  <a:pos x="T8" y="T9"/>
                </a:cxn>
              </a:cxnLst>
              <a:rect l="0" t="0" r="r" b="b"/>
              <a:pathLst>
                <a:path w="116" h="117">
                  <a:moveTo>
                    <a:pt x="12" y="0"/>
                  </a:moveTo>
                  <a:lnTo>
                    <a:pt x="116" y="105"/>
                  </a:lnTo>
                  <a:lnTo>
                    <a:pt x="106" y="117"/>
                  </a:lnTo>
                  <a:lnTo>
                    <a:pt x="0" y="11"/>
                  </a:lnTo>
                  <a:lnTo>
                    <a:pt x="12"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23" name="Rectangle 124">
              <a:extLst>
                <a:ext uri="{FF2B5EF4-FFF2-40B4-BE49-F238E27FC236}">
                  <a16:creationId xmlns:a16="http://schemas.microsoft.com/office/drawing/2014/main" id="{6F42C702-955C-4526-BC28-1BDA4DBFCEAB}"/>
                </a:ext>
              </a:extLst>
            </p:cNvPr>
            <p:cNvSpPr>
              <a:spLocks noChangeArrowheads="1"/>
            </p:cNvSpPr>
            <p:nvPr/>
          </p:nvSpPr>
          <p:spPr bwMode="auto">
            <a:xfrm>
              <a:off x="375790" y="1865966"/>
              <a:ext cx="326383" cy="944002"/>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24" name="Freeform 125">
              <a:extLst>
                <a:ext uri="{FF2B5EF4-FFF2-40B4-BE49-F238E27FC236}">
                  <a16:creationId xmlns:a16="http://schemas.microsoft.com/office/drawing/2014/main" id="{769CA48C-85C6-4F68-8607-F08BD9E9AFDB}"/>
                </a:ext>
              </a:extLst>
            </p:cNvPr>
            <p:cNvSpPr>
              <a:spLocks/>
            </p:cNvSpPr>
            <p:nvPr/>
          </p:nvSpPr>
          <p:spPr bwMode="auto">
            <a:xfrm>
              <a:off x="1571429" y="5781260"/>
              <a:ext cx="604321" cy="853922"/>
            </a:xfrm>
            <a:custGeom>
              <a:avLst/>
              <a:gdLst>
                <a:gd name="T0" fmla="*/ 362 w 362"/>
                <a:gd name="T1" fmla="*/ 31 h 65"/>
                <a:gd name="T2" fmla="*/ 362 w 362"/>
                <a:gd name="T3" fmla="*/ 65 h 65"/>
                <a:gd name="T4" fmla="*/ 0 w 362"/>
                <a:gd name="T5" fmla="*/ 65 h 65"/>
                <a:gd name="T6" fmla="*/ 0 w 362"/>
                <a:gd name="T7" fmla="*/ 31 h 65"/>
                <a:gd name="T8" fmla="*/ 30 w 362"/>
                <a:gd name="T9" fmla="*/ 0 h 65"/>
                <a:gd name="T10" fmla="*/ 332 w 362"/>
                <a:gd name="T11" fmla="*/ 0 h 65"/>
                <a:gd name="T12" fmla="*/ 362 w 362"/>
                <a:gd name="T13" fmla="*/ 31 h 65"/>
              </a:gdLst>
              <a:ahLst/>
              <a:cxnLst>
                <a:cxn ang="0">
                  <a:pos x="T0" y="T1"/>
                </a:cxn>
                <a:cxn ang="0">
                  <a:pos x="T2" y="T3"/>
                </a:cxn>
                <a:cxn ang="0">
                  <a:pos x="T4" y="T5"/>
                </a:cxn>
                <a:cxn ang="0">
                  <a:pos x="T6" y="T7"/>
                </a:cxn>
                <a:cxn ang="0">
                  <a:pos x="T8" y="T9"/>
                </a:cxn>
                <a:cxn ang="0">
                  <a:pos x="T10" y="T11"/>
                </a:cxn>
                <a:cxn ang="0">
                  <a:pos x="T12" y="T13"/>
                </a:cxn>
              </a:cxnLst>
              <a:rect l="0" t="0" r="r" b="b"/>
              <a:pathLst>
                <a:path w="362" h="65">
                  <a:moveTo>
                    <a:pt x="362" y="31"/>
                  </a:moveTo>
                  <a:cubicBezTo>
                    <a:pt x="362" y="65"/>
                    <a:pt x="362" y="65"/>
                    <a:pt x="362" y="65"/>
                  </a:cubicBezTo>
                  <a:cubicBezTo>
                    <a:pt x="0" y="65"/>
                    <a:pt x="0" y="65"/>
                    <a:pt x="0" y="65"/>
                  </a:cubicBezTo>
                  <a:cubicBezTo>
                    <a:pt x="0" y="31"/>
                    <a:pt x="0" y="31"/>
                    <a:pt x="0" y="31"/>
                  </a:cubicBezTo>
                  <a:cubicBezTo>
                    <a:pt x="0" y="14"/>
                    <a:pt x="13" y="0"/>
                    <a:pt x="30" y="0"/>
                  </a:cubicBezTo>
                  <a:cubicBezTo>
                    <a:pt x="332" y="0"/>
                    <a:pt x="332" y="0"/>
                    <a:pt x="332" y="0"/>
                  </a:cubicBezTo>
                  <a:cubicBezTo>
                    <a:pt x="349" y="0"/>
                    <a:pt x="362" y="14"/>
                    <a:pt x="362" y="31"/>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28" name="Rectangle 74">
              <a:extLst>
                <a:ext uri="{FF2B5EF4-FFF2-40B4-BE49-F238E27FC236}">
                  <a16:creationId xmlns:a16="http://schemas.microsoft.com/office/drawing/2014/main" id="{BD78060B-760A-4991-BD91-AD7A9A94E59C}"/>
                </a:ext>
              </a:extLst>
            </p:cNvPr>
            <p:cNvSpPr>
              <a:spLocks noChangeArrowheads="1"/>
            </p:cNvSpPr>
            <p:nvPr/>
          </p:nvSpPr>
          <p:spPr bwMode="auto">
            <a:xfrm>
              <a:off x="4686250" y="1933638"/>
              <a:ext cx="40170" cy="242695"/>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29" name="Freeform 75">
              <a:extLst>
                <a:ext uri="{FF2B5EF4-FFF2-40B4-BE49-F238E27FC236}">
                  <a16:creationId xmlns:a16="http://schemas.microsoft.com/office/drawing/2014/main" id="{382F38FA-B995-4C41-A449-AD46F99F67C5}"/>
                </a:ext>
              </a:extLst>
            </p:cNvPr>
            <p:cNvSpPr>
              <a:spLocks/>
            </p:cNvSpPr>
            <p:nvPr/>
          </p:nvSpPr>
          <p:spPr bwMode="auto">
            <a:xfrm>
              <a:off x="4500463" y="1952050"/>
              <a:ext cx="209221" cy="207547"/>
            </a:xfrm>
            <a:custGeom>
              <a:avLst/>
              <a:gdLst>
                <a:gd name="T0" fmla="*/ 0 w 125"/>
                <a:gd name="T1" fmla="*/ 112 h 124"/>
                <a:gd name="T2" fmla="*/ 113 w 125"/>
                <a:gd name="T3" fmla="*/ 0 h 124"/>
                <a:gd name="T4" fmla="*/ 125 w 125"/>
                <a:gd name="T5" fmla="*/ 12 h 124"/>
                <a:gd name="T6" fmla="*/ 10 w 125"/>
                <a:gd name="T7" fmla="*/ 124 h 124"/>
                <a:gd name="T8" fmla="*/ 0 w 125"/>
                <a:gd name="T9" fmla="*/ 112 h 124"/>
              </a:gdLst>
              <a:ahLst/>
              <a:cxnLst>
                <a:cxn ang="0">
                  <a:pos x="T0" y="T1"/>
                </a:cxn>
                <a:cxn ang="0">
                  <a:pos x="T2" y="T3"/>
                </a:cxn>
                <a:cxn ang="0">
                  <a:pos x="T4" y="T5"/>
                </a:cxn>
                <a:cxn ang="0">
                  <a:pos x="T6" y="T7"/>
                </a:cxn>
                <a:cxn ang="0">
                  <a:pos x="T8" y="T9"/>
                </a:cxn>
              </a:cxnLst>
              <a:rect l="0" t="0" r="r" b="b"/>
              <a:pathLst>
                <a:path w="125" h="124">
                  <a:moveTo>
                    <a:pt x="0" y="112"/>
                  </a:moveTo>
                  <a:lnTo>
                    <a:pt x="113" y="0"/>
                  </a:lnTo>
                  <a:lnTo>
                    <a:pt x="125" y="12"/>
                  </a:lnTo>
                  <a:lnTo>
                    <a:pt x="10" y="124"/>
                  </a:lnTo>
                  <a:lnTo>
                    <a:pt x="0" y="112"/>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30" name="Freeform 76">
              <a:extLst>
                <a:ext uri="{FF2B5EF4-FFF2-40B4-BE49-F238E27FC236}">
                  <a16:creationId xmlns:a16="http://schemas.microsoft.com/office/drawing/2014/main" id="{E058E845-9E62-4639-B664-21358D073DAA}"/>
                </a:ext>
              </a:extLst>
            </p:cNvPr>
            <p:cNvSpPr>
              <a:spLocks/>
            </p:cNvSpPr>
            <p:nvPr/>
          </p:nvSpPr>
          <p:spPr bwMode="auto">
            <a:xfrm>
              <a:off x="4500463" y="1952050"/>
              <a:ext cx="209221" cy="207547"/>
            </a:xfrm>
            <a:custGeom>
              <a:avLst/>
              <a:gdLst>
                <a:gd name="T0" fmla="*/ 10 w 125"/>
                <a:gd name="T1" fmla="*/ 0 h 124"/>
                <a:gd name="T2" fmla="*/ 125 w 125"/>
                <a:gd name="T3" fmla="*/ 112 h 124"/>
                <a:gd name="T4" fmla="*/ 113 w 125"/>
                <a:gd name="T5" fmla="*/ 124 h 124"/>
                <a:gd name="T6" fmla="*/ 0 w 125"/>
                <a:gd name="T7" fmla="*/ 12 h 124"/>
                <a:gd name="T8" fmla="*/ 10 w 125"/>
                <a:gd name="T9" fmla="*/ 0 h 124"/>
              </a:gdLst>
              <a:ahLst/>
              <a:cxnLst>
                <a:cxn ang="0">
                  <a:pos x="T0" y="T1"/>
                </a:cxn>
                <a:cxn ang="0">
                  <a:pos x="T2" y="T3"/>
                </a:cxn>
                <a:cxn ang="0">
                  <a:pos x="T4" y="T5"/>
                </a:cxn>
                <a:cxn ang="0">
                  <a:pos x="T6" y="T7"/>
                </a:cxn>
                <a:cxn ang="0">
                  <a:pos x="T8" y="T9"/>
                </a:cxn>
              </a:cxnLst>
              <a:rect l="0" t="0" r="r" b="b"/>
              <a:pathLst>
                <a:path w="125" h="124">
                  <a:moveTo>
                    <a:pt x="10" y="0"/>
                  </a:moveTo>
                  <a:lnTo>
                    <a:pt x="125" y="112"/>
                  </a:lnTo>
                  <a:lnTo>
                    <a:pt x="113" y="124"/>
                  </a:lnTo>
                  <a:lnTo>
                    <a:pt x="0" y="12"/>
                  </a:lnTo>
                  <a:lnTo>
                    <a:pt x="10"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31" name="Rectangle 77">
              <a:extLst>
                <a:ext uri="{FF2B5EF4-FFF2-40B4-BE49-F238E27FC236}">
                  <a16:creationId xmlns:a16="http://schemas.microsoft.com/office/drawing/2014/main" id="{9228DD08-F487-4851-A452-BB69FCE6DDFB}"/>
                </a:ext>
              </a:extLst>
            </p:cNvPr>
            <p:cNvSpPr>
              <a:spLocks noChangeArrowheads="1"/>
            </p:cNvSpPr>
            <p:nvPr/>
          </p:nvSpPr>
          <p:spPr bwMode="auto">
            <a:xfrm>
              <a:off x="4483725" y="1933638"/>
              <a:ext cx="43518" cy="242695"/>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32" name="Freeform 78">
              <a:extLst>
                <a:ext uri="{FF2B5EF4-FFF2-40B4-BE49-F238E27FC236}">
                  <a16:creationId xmlns:a16="http://schemas.microsoft.com/office/drawing/2014/main" id="{2FD48829-2736-4432-9CB7-5D3B25B1C5F2}"/>
                </a:ext>
              </a:extLst>
            </p:cNvPr>
            <p:cNvSpPr>
              <a:spLocks/>
            </p:cNvSpPr>
            <p:nvPr/>
          </p:nvSpPr>
          <p:spPr bwMode="auto">
            <a:xfrm>
              <a:off x="4299611" y="1952050"/>
              <a:ext cx="210894" cy="207547"/>
            </a:xfrm>
            <a:custGeom>
              <a:avLst/>
              <a:gdLst>
                <a:gd name="T0" fmla="*/ 0 w 126"/>
                <a:gd name="T1" fmla="*/ 112 h 124"/>
                <a:gd name="T2" fmla="*/ 114 w 126"/>
                <a:gd name="T3" fmla="*/ 0 h 124"/>
                <a:gd name="T4" fmla="*/ 126 w 126"/>
                <a:gd name="T5" fmla="*/ 12 h 124"/>
                <a:gd name="T6" fmla="*/ 12 w 126"/>
                <a:gd name="T7" fmla="*/ 124 h 124"/>
                <a:gd name="T8" fmla="*/ 0 w 126"/>
                <a:gd name="T9" fmla="*/ 112 h 124"/>
              </a:gdLst>
              <a:ahLst/>
              <a:cxnLst>
                <a:cxn ang="0">
                  <a:pos x="T0" y="T1"/>
                </a:cxn>
                <a:cxn ang="0">
                  <a:pos x="T2" y="T3"/>
                </a:cxn>
                <a:cxn ang="0">
                  <a:pos x="T4" y="T5"/>
                </a:cxn>
                <a:cxn ang="0">
                  <a:pos x="T6" y="T7"/>
                </a:cxn>
                <a:cxn ang="0">
                  <a:pos x="T8" y="T9"/>
                </a:cxn>
              </a:cxnLst>
              <a:rect l="0" t="0" r="r" b="b"/>
              <a:pathLst>
                <a:path w="126" h="124">
                  <a:moveTo>
                    <a:pt x="0" y="112"/>
                  </a:moveTo>
                  <a:lnTo>
                    <a:pt x="114" y="0"/>
                  </a:lnTo>
                  <a:lnTo>
                    <a:pt x="126" y="12"/>
                  </a:lnTo>
                  <a:lnTo>
                    <a:pt x="12" y="124"/>
                  </a:lnTo>
                  <a:lnTo>
                    <a:pt x="0" y="112"/>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33" name="Freeform 79">
              <a:extLst>
                <a:ext uri="{FF2B5EF4-FFF2-40B4-BE49-F238E27FC236}">
                  <a16:creationId xmlns:a16="http://schemas.microsoft.com/office/drawing/2014/main" id="{291C75C7-7E40-4DA1-97E3-E2022BDDA483}"/>
                </a:ext>
              </a:extLst>
            </p:cNvPr>
            <p:cNvSpPr>
              <a:spLocks/>
            </p:cNvSpPr>
            <p:nvPr/>
          </p:nvSpPr>
          <p:spPr bwMode="auto">
            <a:xfrm>
              <a:off x="4299611" y="1952050"/>
              <a:ext cx="210894" cy="207547"/>
            </a:xfrm>
            <a:custGeom>
              <a:avLst/>
              <a:gdLst>
                <a:gd name="T0" fmla="*/ 12 w 126"/>
                <a:gd name="T1" fmla="*/ 0 h 124"/>
                <a:gd name="T2" fmla="*/ 126 w 126"/>
                <a:gd name="T3" fmla="*/ 112 h 124"/>
                <a:gd name="T4" fmla="*/ 114 w 126"/>
                <a:gd name="T5" fmla="*/ 124 h 124"/>
                <a:gd name="T6" fmla="*/ 0 w 126"/>
                <a:gd name="T7" fmla="*/ 12 h 124"/>
                <a:gd name="T8" fmla="*/ 12 w 126"/>
                <a:gd name="T9" fmla="*/ 0 h 124"/>
              </a:gdLst>
              <a:ahLst/>
              <a:cxnLst>
                <a:cxn ang="0">
                  <a:pos x="T0" y="T1"/>
                </a:cxn>
                <a:cxn ang="0">
                  <a:pos x="T2" y="T3"/>
                </a:cxn>
                <a:cxn ang="0">
                  <a:pos x="T4" y="T5"/>
                </a:cxn>
                <a:cxn ang="0">
                  <a:pos x="T6" y="T7"/>
                </a:cxn>
                <a:cxn ang="0">
                  <a:pos x="T8" y="T9"/>
                </a:cxn>
              </a:cxnLst>
              <a:rect l="0" t="0" r="r" b="b"/>
              <a:pathLst>
                <a:path w="126" h="124">
                  <a:moveTo>
                    <a:pt x="12" y="0"/>
                  </a:moveTo>
                  <a:lnTo>
                    <a:pt x="126" y="112"/>
                  </a:lnTo>
                  <a:lnTo>
                    <a:pt x="114" y="124"/>
                  </a:lnTo>
                  <a:lnTo>
                    <a:pt x="0" y="12"/>
                  </a:lnTo>
                  <a:lnTo>
                    <a:pt x="12"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34" name="Rectangle 80">
              <a:extLst>
                <a:ext uri="{FF2B5EF4-FFF2-40B4-BE49-F238E27FC236}">
                  <a16:creationId xmlns:a16="http://schemas.microsoft.com/office/drawing/2014/main" id="{1BADAF56-5B39-4885-9747-E23D83A623D4}"/>
                </a:ext>
              </a:extLst>
            </p:cNvPr>
            <p:cNvSpPr>
              <a:spLocks noChangeArrowheads="1"/>
            </p:cNvSpPr>
            <p:nvPr/>
          </p:nvSpPr>
          <p:spPr bwMode="auto">
            <a:xfrm>
              <a:off x="4286221" y="1933638"/>
              <a:ext cx="43518" cy="242695"/>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38" name="Rectangle 89">
              <a:extLst>
                <a:ext uri="{FF2B5EF4-FFF2-40B4-BE49-F238E27FC236}">
                  <a16:creationId xmlns:a16="http://schemas.microsoft.com/office/drawing/2014/main" id="{33CADA98-A879-453C-8117-571AA5A75DF4}"/>
                </a:ext>
              </a:extLst>
            </p:cNvPr>
            <p:cNvSpPr>
              <a:spLocks noChangeArrowheads="1"/>
            </p:cNvSpPr>
            <p:nvPr/>
          </p:nvSpPr>
          <p:spPr bwMode="auto">
            <a:xfrm>
              <a:off x="5489656" y="1933638"/>
              <a:ext cx="43518" cy="242695"/>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39" name="Freeform 90">
              <a:extLst>
                <a:ext uri="{FF2B5EF4-FFF2-40B4-BE49-F238E27FC236}">
                  <a16:creationId xmlns:a16="http://schemas.microsoft.com/office/drawing/2014/main" id="{3202E35D-E135-40C0-B99C-C2D4E9EECA6E}"/>
                </a:ext>
              </a:extLst>
            </p:cNvPr>
            <p:cNvSpPr>
              <a:spLocks/>
            </p:cNvSpPr>
            <p:nvPr/>
          </p:nvSpPr>
          <p:spPr bwMode="auto">
            <a:xfrm>
              <a:off x="5303869" y="1952050"/>
              <a:ext cx="209221" cy="207547"/>
            </a:xfrm>
            <a:custGeom>
              <a:avLst/>
              <a:gdLst>
                <a:gd name="T0" fmla="*/ 0 w 125"/>
                <a:gd name="T1" fmla="*/ 112 h 124"/>
                <a:gd name="T2" fmla="*/ 113 w 125"/>
                <a:gd name="T3" fmla="*/ 0 h 124"/>
                <a:gd name="T4" fmla="*/ 125 w 125"/>
                <a:gd name="T5" fmla="*/ 12 h 124"/>
                <a:gd name="T6" fmla="*/ 12 w 125"/>
                <a:gd name="T7" fmla="*/ 124 h 124"/>
                <a:gd name="T8" fmla="*/ 0 w 125"/>
                <a:gd name="T9" fmla="*/ 112 h 124"/>
              </a:gdLst>
              <a:ahLst/>
              <a:cxnLst>
                <a:cxn ang="0">
                  <a:pos x="T0" y="T1"/>
                </a:cxn>
                <a:cxn ang="0">
                  <a:pos x="T2" y="T3"/>
                </a:cxn>
                <a:cxn ang="0">
                  <a:pos x="T4" y="T5"/>
                </a:cxn>
                <a:cxn ang="0">
                  <a:pos x="T6" y="T7"/>
                </a:cxn>
                <a:cxn ang="0">
                  <a:pos x="T8" y="T9"/>
                </a:cxn>
              </a:cxnLst>
              <a:rect l="0" t="0" r="r" b="b"/>
              <a:pathLst>
                <a:path w="125" h="124">
                  <a:moveTo>
                    <a:pt x="0" y="112"/>
                  </a:moveTo>
                  <a:lnTo>
                    <a:pt x="113" y="0"/>
                  </a:lnTo>
                  <a:lnTo>
                    <a:pt x="125" y="12"/>
                  </a:lnTo>
                  <a:lnTo>
                    <a:pt x="12" y="124"/>
                  </a:lnTo>
                  <a:lnTo>
                    <a:pt x="0" y="112"/>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40" name="Freeform 91">
              <a:extLst>
                <a:ext uri="{FF2B5EF4-FFF2-40B4-BE49-F238E27FC236}">
                  <a16:creationId xmlns:a16="http://schemas.microsoft.com/office/drawing/2014/main" id="{EE3B2B0E-72D4-48EF-B813-9AB6B7F91F90}"/>
                </a:ext>
              </a:extLst>
            </p:cNvPr>
            <p:cNvSpPr>
              <a:spLocks/>
            </p:cNvSpPr>
            <p:nvPr/>
          </p:nvSpPr>
          <p:spPr bwMode="auto">
            <a:xfrm>
              <a:off x="5303869" y="1952050"/>
              <a:ext cx="209221" cy="207547"/>
            </a:xfrm>
            <a:custGeom>
              <a:avLst/>
              <a:gdLst>
                <a:gd name="T0" fmla="*/ 12 w 125"/>
                <a:gd name="T1" fmla="*/ 0 h 124"/>
                <a:gd name="T2" fmla="*/ 125 w 125"/>
                <a:gd name="T3" fmla="*/ 112 h 124"/>
                <a:gd name="T4" fmla="*/ 113 w 125"/>
                <a:gd name="T5" fmla="*/ 124 h 124"/>
                <a:gd name="T6" fmla="*/ 0 w 125"/>
                <a:gd name="T7" fmla="*/ 12 h 124"/>
                <a:gd name="T8" fmla="*/ 12 w 125"/>
                <a:gd name="T9" fmla="*/ 0 h 124"/>
              </a:gdLst>
              <a:ahLst/>
              <a:cxnLst>
                <a:cxn ang="0">
                  <a:pos x="T0" y="T1"/>
                </a:cxn>
                <a:cxn ang="0">
                  <a:pos x="T2" y="T3"/>
                </a:cxn>
                <a:cxn ang="0">
                  <a:pos x="T4" y="T5"/>
                </a:cxn>
                <a:cxn ang="0">
                  <a:pos x="T6" y="T7"/>
                </a:cxn>
                <a:cxn ang="0">
                  <a:pos x="T8" y="T9"/>
                </a:cxn>
              </a:cxnLst>
              <a:rect l="0" t="0" r="r" b="b"/>
              <a:pathLst>
                <a:path w="125" h="124">
                  <a:moveTo>
                    <a:pt x="12" y="0"/>
                  </a:moveTo>
                  <a:lnTo>
                    <a:pt x="125" y="112"/>
                  </a:lnTo>
                  <a:lnTo>
                    <a:pt x="113" y="124"/>
                  </a:lnTo>
                  <a:lnTo>
                    <a:pt x="0" y="12"/>
                  </a:lnTo>
                  <a:lnTo>
                    <a:pt x="12"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41" name="Rectangle 92">
              <a:extLst>
                <a:ext uri="{FF2B5EF4-FFF2-40B4-BE49-F238E27FC236}">
                  <a16:creationId xmlns:a16="http://schemas.microsoft.com/office/drawing/2014/main" id="{7FBB8C25-95D1-49AE-BAA6-490B442DB6AA}"/>
                </a:ext>
              </a:extLst>
            </p:cNvPr>
            <p:cNvSpPr>
              <a:spLocks noChangeArrowheads="1"/>
            </p:cNvSpPr>
            <p:nvPr/>
          </p:nvSpPr>
          <p:spPr bwMode="auto">
            <a:xfrm>
              <a:off x="5290479" y="1933638"/>
              <a:ext cx="40170" cy="242695"/>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42" name="Freeform 93">
              <a:extLst>
                <a:ext uri="{FF2B5EF4-FFF2-40B4-BE49-F238E27FC236}">
                  <a16:creationId xmlns:a16="http://schemas.microsoft.com/office/drawing/2014/main" id="{07D186F7-CEDF-42E3-B21C-A85635D3BDF0}"/>
                </a:ext>
              </a:extLst>
            </p:cNvPr>
            <p:cNvSpPr>
              <a:spLocks/>
            </p:cNvSpPr>
            <p:nvPr/>
          </p:nvSpPr>
          <p:spPr bwMode="auto">
            <a:xfrm>
              <a:off x="5106365" y="1952050"/>
              <a:ext cx="207547" cy="207547"/>
            </a:xfrm>
            <a:custGeom>
              <a:avLst/>
              <a:gdLst>
                <a:gd name="T0" fmla="*/ 0 w 124"/>
                <a:gd name="T1" fmla="*/ 112 h 124"/>
                <a:gd name="T2" fmla="*/ 112 w 124"/>
                <a:gd name="T3" fmla="*/ 0 h 124"/>
                <a:gd name="T4" fmla="*/ 124 w 124"/>
                <a:gd name="T5" fmla="*/ 12 h 124"/>
                <a:gd name="T6" fmla="*/ 10 w 124"/>
                <a:gd name="T7" fmla="*/ 124 h 124"/>
                <a:gd name="T8" fmla="*/ 0 w 124"/>
                <a:gd name="T9" fmla="*/ 112 h 124"/>
              </a:gdLst>
              <a:ahLst/>
              <a:cxnLst>
                <a:cxn ang="0">
                  <a:pos x="T0" y="T1"/>
                </a:cxn>
                <a:cxn ang="0">
                  <a:pos x="T2" y="T3"/>
                </a:cxn>
                <a:cxn ang="0">
                  <a:pos x="T4" y="T5"/>
                </a:cxn>
                <a:cxn ang="0">
                  <a:pos x="T6" y="T7"/>
                </a:cxn>
                <a:cxn ang="0">
                  <a:pos x="T8" y="T9"/>
                </a:cxn>
              </a:cxnLst>
              <a:rect l="0" t="0" r="r" b="b"/>
              <a:pathLst>
                <a:path w="124" h="124">
                  <a:moveTo>
                    <a:pt x="0" y="112"/>
                  </a:moveTo>
                  <a:lnTo>
                    <a:pt x="112" y="0"/>
                  </a:lnTo>
                  <a:lnTo>
                    <a:pt x="124" y="12"/>
                  </a:lnTo>
                  <a:lnTo>
                    <a:pt x="10" y="124"/>
                  </a:lnTo>
                  <a:lnTo>
                    <a:pt x="0" y="112"/>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43" name="Freeform 94">
              <a:extLst>
                <a:ext uri="{FF2B5EF4-FFF2-40B4-BE49-F238E27FC236}">
                  <a16:creationId xmlns:a16="http://schemas.microsoft.com/office/drawing/2014/main" id="{B305A453-FEC7-4620-9D7B-BDAB8A03F98F}"/>
                </a:ext>
              </a:extLst>
            </p:cNvPr>
            <p:cNvSpPr>
              <a:spLocks/>
            </p:cNvSpPr>
            <p:nvPr/>
          </p:nvSpPr>
          <p:spPr bwMode="auto">
            <a:xfrm>
              <a:off x="5106365" y="1952050"/>
              <a:ext cx="207547" cy="207547"/>
            </a:xfrm>
            <a:custGeom>
              <a:avLst/>
              <a:gdLst>
                <a:gd name="T0" fmla="*/ 10 w 124"/>
                <a:gd name="T1" fmla="*/ 0 h 124"/>
                <a:gd name="T2" fmla="*/ 124 w 124"/>
                <a:gd name="T3" fmla="*/ 112 h 124"/>
                <a:gd name="T4" fmla="*/ 112 w 124"/>
                <a:gd name="T5" fmla="*/ 124 h 124"/>
                <a:gd name="T6" fmla="*/ 0 w 124"/>
                <a:gd name="T7" fmla="*/ 12 h 124"/>
                <a:gd name="T8" fmla="*/ 10 w 124"/>
                <a:gd name="T9" fmla="*/ 0 h 124"/>
              </a:gdLst>
              <a:ahLst/>
              <a:cxnLst>
                <a:cxn ang="0">
                  <a:pos x="T0" y="T1"/>
                </a:cxn>
                <a:cxn ang="0">
                  <a:pos x="T2" y="T3"/>
                </a:cxn>
                <a:cxn ang="0">
                  <a:pos x="T4" y="T5"/>
                </a:cxn>
                <a:cxn ang="0">
                  <a:pos x="T6" y="T7"/>
                </a:cxn>
                <a:cxn ang="0">
                  <a:pos x="T8" y="T9"/>
                </a:cxn>
              </a:cxnLst>
              <a:rect l="0" t="0" r="r" b="b"/>
              <a:pathLst>
                <a:path w="124" h="124">
                  <a:moveTo>
                    <a:pt x="10" y="0"/>
                  </a:moveTo>
                  <a:lnTo>
                    <a:pt x="124" y="112"/>
                  </a:lnTo>
                  <a:lnTo>
                    <a:pt x="112" y="124"/>
                  </a:lnTo>
                  <a:lnTo>
                    <a:pt x="0" y="12"/>
                  </a:lnTo>
                  <a:lnTo>
                    <a:pt x="10"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44" name="Rectangle 95">
              <a:extLst>
                <a:ext uri="{FF2B5EF4-FFF2-40B4-BE49-F238E27FC236}">
                  <a16:creationId xmlns:a16="http://schemas.microsoft.com/office/drawing/2014/main" id="{A9ECD6C0-0BC5-4C81-9150-7777769ED653}"/>
                </a:ext>
              </a:extLst>
            </p:cNvPr>
            <p:cNvSpPr>
              <a:spLocks noChangeArrowheads="1"/>
            </p:cNvSpPr>
            <p:nvPr/>
          </p:nvSpPr>
          <p:spPr bwMode="auto">
            <a:xfrm>
              <a:off x="5089627" y="1933638"/>
              <a:ext cx="43518" cy="242695"/>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45" name="Freeform 96">
              <a:extLst>
                <a:ext uri="{FF2B5EF4-FFF2-40B4-BE49-F238E27FC236}">
                  <a16:creationId xmlns:a16="http://schemas.microsoft.com/office/drawing/2014/main" id="{13CEC338-B573-4D95-B58C-46E92A6B17DB}"/>
                </a:ext>
              </a:extLst>
            </p:cNvPr>
            <p:cNvSpPr>
              <a:spLocks/>
            </p:cNvSpPr>
            <p:nvPr/>
          </p:nvSpPr>
          <p:spPr bwMode="auto">
            <a:xfrm>
              <a:off x="4903839" y="1952050"/>
              <a:ext cx="212568" cy="207547"/>
            </a:xfrm>
            <a:custGeom>
              <a:avLst/>
              <a:gdLst>
                <a:gd name="T0" fmla="*/ 0 w 127"/>
                <a:gd name="T1" fmla="*/ 112 h 124"/>
                <a:gd name="T2" fmla="*/ 115 w 127"/>
                <a:gd name="T3" fmla="*/ 0 h 124"/>
                <a:gd name="T4" fmla="*/ 127 w 127"/>
                <a:gd name="T5" fmla="*/ 12 h 124"/>
                <a:gd name="T6" fmla="*/ 12 w 127"/>
                <a:gd name="T7" fmla="*/ 124 h 124"/>
                <a:gd name="T8" fmla="*/ 0 w 127"/>
                <a:gd name="T9" fmla="*/ 112 h 124"/>
              </a:gdLst>
              <a:ahLst/>
              <a:cxnLst>
                <a:cxn ang="0">
                  <a:pos x="T0" y="T1"/>
                </a:cxn>
                <a:cxn ang="0">
                  <a:pos x="T2" y="T3"/>
                </a:cxn>
                <a:cxn ang="0">
                  <a:pos x="T4" y="T5"/>
                </a:cxn>
                <a:cxn ang="0">
                  <a:pos x="T6" y="T7"/>
                </a:cxn>
                <a:cxn ang="0">
                  <a:pos x="T8" y="T9"/>
                </a:cxn>
              </a:cxnLst>
              <a:rect l="0" t="0" r="r" b="b"/>
              <a:pathLst>
                <a:path w="127" h="124">
                  <a:moveTo>
                    <a:pt x="0" y="112"/>
                  </a:moveTo>
                  <a:lnTo>
                    <a:pt x="115" y="0"/>
                  </a:lnTo>
                  <a:lnTo>
                    <a:pt x="127" y="12"/>
                  </a:lnTo>
                  <a:lnTo>
                    <a:pt x="12" y="124"/>
                  </a:lnTo>
                  <a:lnTo>
                    <a:pt x="0" y="112"/>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46" name="Freeform 97">
              <a:extLst>
                <a:ext uri="{FF2B5EF4-FFF2-40B4-BE49-F238E27FC236}">
                  <a16:creationId xmlns:a16="http://schemas.microsoft.com/office/drawing/2014/main" id="{A178178E-C4DC-4D55-A766-BEE1DAC7679C}"/>
                </a:ext>
              </a:extLst>
            </p:cNvPr>
            <p:cNvSpPr>
              <a:spLocks/>
            </p:cNvSpPr>
            <p:nvPr/>
          </p:nvSpPr>
          <p:spPr bwMode="auto">
            <a:xfrm>
              <a:off x="4903839" y="1952050"/>
              <a:ext cx="212568" cy="207547"/>
            </a:xfrm>
            <a:custGeom>
              <a:avLst/>
              <a:gdLst>
                <a:gd name="T0" fmla="*/ 12 w 127"/>
                <a:gd name="T1" fmla="*/ 0 h 124"/>
                <a:gd name="T2" fmla="*/ 127 w 127"/>
                <a:gd name="T3" fmla="*/ 112 h 124"/>
                <a:gd name="T4" fmla="*/ 115 w 127"/>
                <a:gd name="T5" fmla="*/ 124 h 124"/>
                <a:gd name="T6" fmla="*/ 0 w 127"/>
                <a:gd name="T7" fmla="*/ 12 h 124"/>
                <a:gd name="T8" fmla="*/ 12 w 127"/>
                <a:gd name="T9" fmla="*/ 0 h 124"/>
              </a:gdLst>
              <a:ahLst/>
              <a:cxnLst>
                <a:cxn ang="0">
                  <a:pos x="T0" y="T1"/>
                </a:cxn>
                <a:cxn ang="0">
                  <a:pos x="T2" y="T3"/>
                </a:cxn>
                <a:cxn ang="0">
                  <a:pos x="T4" y="T5"/>
                </a:cxn>
                <a:cxn ang="0">
                  <a:pos x="T6" y="T7"/>
                </a:cxn>
                <a:cxn ang="0">
                  <a:pos x="T8" y="T9"/>
                </a:cxn>
              </a:cxnLst>
              <a:rect l="0" t="0" r="r" b="b"/>
              <a:pathLst>
                <a:path w="127" h="124">
                  <a:moveTo>
                    <a:pt x="12" y="0"/>
                  </a:moveTo>
                  <a:lnTo>
                    <a:pt x="127" y="112"/>
                  </a:lnTo>
                  <a:lnTo>
                    <a:pt x="115" y="124"/>
                  </a:lnTo>
                  <a:lnTo>
                    <a:pt x="0" y="12"/>
                  </a:lnTo>
                  <a:lnTo>
                    <a:pt x="12"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47" name="Rectangle 98">
              <a:extLst>
                <a:ext uri="{FF2B5EF4-FFF2-40B4-BE49-F238E27FC236}">
                  <a16:creationId xmlns:a16="http://schemas.microsoft.com/office/drawing/2014/main" id="{4A2CEF2E-902F-48CF-8EFA-93E9FA0B41EB}"/>
                </a:ext>
              </a:extLst>
            </p:cNvPr>
            <p:cNvSpPr>
              <a:spLocks noChangeArrowheads="1"/>
            </p:cNvSpPr>
            <p:nvPr/>
          </p:nvSpPr>
          <p:spPr bwMode="auto">
            <a:xfrm>
              <a:off x="4890449" y="1933638"/>
              <a:ext cx="43518" cy="242695"/>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48" name="Freeform 99">
              <a:extLst>
                <a:ext uri="{FF2B5EF4-FFF2-40B4-BE49-F238E27FC236}">
                  <a16:creationId xmlns:a16="http://schemas.microsoft.com/office/drawing/2014/main" id="{78C7BC3E-369B-4BC6-84FD-8428AD1F6FD8}"/>
                </a:ext>
              </a:extLst>
            </p:cNvPr>
            <p:cNvSpPr>
              <a:spLocks/>
            </p:cNvSpPr>
            <p:nvPr/>
          </p:nvSpPr>
          <p:spPr bwMode="auto">
            <a:xfrm>
              <a:off x="4706335" y="1952050"/>
              <a:ext cx="207547" cy="207547"/>
            </a:xfrm>
            <a:custGeom>
              <a:avLst/>
              <a:gdLst>
                <a:gd name="T0" fmla="*/ 0 w 124"/>
                <a:gd name="T1" fmla="*/ 112 h 124"/>
                <a:gd name="T2" fmla="*/ 112 w 124"/>
                <a:gd name="T3" fmla="*/ 0 h 124"/>
                <a:gd name="T4" fmla="*/ 124 w 124"/>
                <a:gd name="T5" fmla="*/ 12 h 124"/>
                <a:gd name="T6" fmla="*/ 12 w 124"/>
                <a:gd name="T7" fmla="*/ 124 h 124"/>
                <a:gd name="T8" fmla="*/ 0 w 124"/>
                <a:gd name="T9" fmla="*/ 112 h 124"/>
              </a:gdLst>
              <a:ahLst/>
              <a:cxnLst>
                <a:cxn ang="0">
                  <a:pos x="T0" y="T1"/>
                </a:cxn>
                <a:cxn ang="0">
                  <a:pos x="T2" y="T3"/>
                </a:cxn>
                <a:cxn ang="0">
                  <a:pos x="T4" y="T5"/>
                </a:cxn>
                <a:cxn ang="0">
                  <a:pos x="T6" y="T7"/>
                </a:cxn>
                <a:cxn ang="0">
                  <a:pos x="T8" y="T9"/>
                </a:cxn>
              </a:cxnLst>
              <a:rect l="0" t="0" r="r" b="b"/>
              <a:pathLst>
                <a:path w="124" h="124">
                  <a:moveTo>
                    <a:pt x="0" y="112"/>
                  </a:moveTo>
                  <a:lnTo>
                    <a:pt x="112" y="0"/>
                  </a:lnTo>
                  <a:lnTo>
                    <a:pt x="124" y="12"/>
                  </a:lnTo>
                  <a:lnTo>
                    <a:pt x="12" y="124"/>
                  </a:lnTo>
                  <a:lnTo>
                    <a:pt x="0" y="112"/>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49" name="Freeform 100">
              <a:extLst>
                <a:ext uri="{FF2B5EF4-FFF2-40B4-BE49-F238E27FC236}">
                  <a16:creationId xmlns:a16="http://schemas.microsoft.com/office/drawing/2014/main" id="{78FC4364-8C6A-404B-91DC-02C81F0191ED}"/>
                </a:ext>
              </a:extLst>
            </p:cNvPr>
            <p:cNvSpPr>
              <a:spLocks/>
            </p:cNvSpPr>
            <p:nvPr/>
          </p:nvSpPr>
          <p:spPr bwMode="auto">
            <a:xfrm>
              <a:off x="4706335" y="1952050"/>
              <a:ext cx="207547" cy="207547"/>
            </a:xfrm>
            <a:custGeom>
              <a:avLst/>
              <a:gdLst>
                <a:gd name="T0" fmla="*/ 12 w 124"/>
                <a:gd name="T1" fmla="*/ 0 h 124"/>
                <a:gd name="T2" fmla="*/ 124 w 124"/>
                <a:gd name="T3" fmla="*/ 112 h 124"/>
                <a:gd name="T4" fmla="*/ 112 w 124"/>
                <a:gd name="T5" fmla="*/ 124 h 124"/>
                <a:gd name="T6" fmla="*/ 0 w 124"/>
                <a:gd name="T7" fmla="*/ 12 h 124"/>
                <a:gd name="T8" fmla="*/ 12 w 124"/>
                <a:gd name="T9" fmla="*/ 0 h 124"/>
              </a:gdLst>
              <a:ahLst/>
              <a:cxnLst>
                <a:cxn ang="0">
                  <a:pos x="T0" y="T1"/>
                </a:cxn>
                <a:cxn ang="0">
                  <a:pos x="T2" y="T3"/>
                </a:cxn>
                <a:cxn ang="0">
                  <a:pos x="T4" y="T5"/>
                </a:cxn>
                <a:cxn ang="0">
                  <a:pos x="T6" y="T7"/>
                </a:cxn>
                <a:cxn ang="0">
                  <a:pos x="T8" y="T9"/>
                </a:cxn>
              </a:cxnLst>
              <a:rect l="0" t="0" r="r" b="b"/>
              <a:pathLst>
                <a:path w="124" h="124">
                  <a:moveTo>
                    <a:pt x="12" y="0"/>
                  </a:moveTo>
                  <a:lnTo>
                    <a:pt x="124" y="112"/>
                  </a:lnTo>
                  <a:lnTo>
                    <a:pt x="112" y="124"/>
                  </a:lnTo>
                  <a:lnTo>
                    <a:pt x="0" y="12"/>
                  </a:lnTo>
                  <a:lnTo>
                    <a:pt x="12"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50" name="Freeform 115">
              <a:extLst>
                <a:ext uri="{FF2B5EF4-FFF2-40B4-BE49-F238E27FC236}">
                  <a16:creationId xmlns:a16="http://schemas.microsoft.com/office/drawing/2014/main" id="{2BD7CE9C-E39A-4946-B645-6A28E38446CA}"/>
                </a:ext>
              </a:extLst>
            </p:cNvPr>
            <p:cNvSpPr>
              <a:spLocks/>
            </p:cNvSpPr>
            <p:nvPr/>
          </p:nvSpPr>
          <p:spPr bwMode="auto">
            <a:xfrm>
              <a:off x="5896381" y="1947028"/>
              <a:ext cx="194156" cy="195830"/>
            </a:xfrm>
            <a:custGeom>
              <a:avLst/>
              <a:gdLst>
                <a:gd name="T0" fmla="*/ 0 w 116"/>
                <a:gd name="T1" fmla="*/ 105 h 117"/>
                <a:gd name="T2" fmla="*/ 104 w 116"/>
                <a:gd name="T3" fmla="*/ 0 h 117"/>
                <a:gd name="T4" fmla="*/ 116 w 116"/>
                <a:gd name="T5" fmla="*/ 11 h 117"/>
                <a:gd name="T6" fmla="*/ 10 w 116"/>
                <a:gd name="T7" fmla="*/ 117 h 117"/>
                <a:gd name="T8" fmla="*/ 0 w 116"/>
                <a:gd name="T9" fmla="*/ 105 h 117"/>
              </a:gdLst>
              <a:ahLst/>
              <a:cxnLst>
                <a:cxn ang="0">
                  <a:pos x="T0" y="T1"/>
                </a:cxn>
                <a:cxn ang="0">
                  <a:pos x="T2" y="T3"/>
                </a:cxn>
                <a:cxn ang="0">
                  <a:pos x="T4" y="T5"/>
                </a:cxn>
                <a:cxn ang="0">
                  <a:pos x="T6" y="T7"/>
                </a:cxn>
                <a:cxn ang="0">
                  <a:pos x="T8" y="T9"/>
                </a:cxn>
              </a:cxnLst>
              <a:rect l="0" t="0" r="r" b="b"/>
              <a:pathLst>
                <a:path w="116" h="117">
                  <a:moveTo>
                    <a:pt x="0" y="105"/>
                  </a:moveTo>
                  <a:lnTo>
                    <a:pt x="104" y="0"/>
                  </a:lnTo>
                  <a:lnTo>
                    <a:pt x="116" y="11"/>
                  </a:lnTo>
                  <a:lnTo>
                    <a:pt x="10" y="117"/>
                  </a:lnTo>
                  <a:lnTo>
                    <a:pt x="0" y="105"/>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51" name="Freeform 116">
              <a:extLst>
                <a:ext uri="{FF2B5EF4-FFF2-40B4-BE49-F238E27FC236}">
                  <a16:creationId xmlns:a16="http://schemas.microsoft.com/office/drawing/2014/main" id="{28ECE87C-9CB7-431C-B9A0-F85EA4A41C21}"/>
                </a:ext>
              </a:extLst>
            </p:cNvPr>
            <p:cNvSpPr>
              <a:spLocks/>
            </p:cNvSpPr>
            <p:nvPr/>
          </p:nvSpPr>
          <p:spPr bwMode="auto">
            <a:xfrm>
              <a:off x="5896381" y="1947028"/>
              <a:ext cx="194156" cy="195830"/>
            </a:xfrm>
            <a:custGeom>
              <a:avLst/>
              <a:gdLst>
                <a:gd name="T0" fmla="*/ 10 w 116"/>
                <a:gd name="T1" fmla="*/ 0 h 117"/>
                <a:gd name="T2" fmla="*/ 116 w 116"/>
                <a:gd name="T3" fmla="*/ 105 h 117"/>
                <a:gd name="T4" fmla="*/ 104 w 116"/>
                <a:gd name="T5" fmla="*/ 117 h 117"/>
                <a:gd name="T6" fmla="*/ 0 w 116"/>
                <a:gd name="T7" fmla="*/ 11 h 117"/>
                <a:gd name="T8" fmla="*/ 10 w 116"/>
                <a:gd name="T9" fmla="*/ 0 h 117"/>
              </a:gdLst>
              <a:ahLst/>
              <a:cxnLst>
                <a:cxn ang="0">
                  <a:pos x="T0" y="T1"/>
                </a:cxn>
                <a:cxn ang="0">
                  <a:pos x="T2" y="T3"/>
                </a:cxn>
                <a:cxn ang="0">
                  <a:pos x="T4" y="T5"/>
                </a:cxn>
                <a:cxn ang="0">
                  <a:pos x="T6" y="T7"/>
                </a:cxn>
                <a:cxn ang="0">
                  <a:pos x="T8" y="T9"/>
                </a:cxn>
              </a:cxnLst>
              <a:rect l="0" t="0" r="r" b="b"/>
              <a:pathLst>
                <a:path w="116" h="117">
                  <a:moveTo>
                    <a:pt x="10" y="0"/>
                  </a:moveTo>
                  <a:lnTo>
                    <a:pt x="116" y="105"/>
                  </a:lnTo>
                  <a:lnTo>
                    <a:pt x="104" y="117"/>
                  </a:lnTo>
                  <a:lnTo>
                    <a:pt x="0" y="11"/>
                  </a:lnTo>
                  <a:lnTo>
                    <a:pt x="10"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52" name="Rectangle 117">
              <a:extLst>
                <a:ext uri="{FF2B5EF4-FFF2-40B4-BE49-F238E27FC236}">
                  <a16:creationId xmlns:a16="http://schemas.microsoft.com/office/drawing/2014/main" id="{1231D33F-0E3F-49C9-814F-E22981A9079E}"/>
                </a:ext>
              </a:extLst>
            </p:cNvPr>
            <p:cNvSpPr>
              <a:spLocks noChangeArrowheads="1"/>
            </p:cNvSpPr>
            <p:nvPr/>
          </p:nvSpPr>
          <p:spPr bwMode="auto">
            <a:xfrm>
              <a:off x="5882991" y="1930290"/>
              <a:ext cx="40170" cy="225957"/>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53" name="Freeform 118">
              <a:extLst>
                <a:ext uri="{FF2B5EF4-FFF2-40B4-BE49-F238E27FC236}">
                  <a16:creationId xmlns:a16="http://schemas.microsoft.com/office/drawing/2014/main" id="{19134831-5B36-4228-851B-AEA6FFFB8974}"/>
                </a:ext>
              </a:extLst>
            </p:cNvPr>
            <p:cNvSpPr>
              <a:spLocks/>
            </p:cNvSpPr>
            <p:nvPr/>
          </p:nvSpPr>
          <p:spPr bwMode="auto">
            <a:xfrm>
              <a:off x="5707245" y="1947028"/>
              <a:ext cx="199178" cy="195830"/>
            </a:xfrm>
            <a:custGeom>
              <a:avLst/>
              <a:gdLst>
                <a:gd name="T0" fmla="*/ 0 w 119"/>
                <a:gd name="T1" fmla="*/ 105 h 117"/>
                <a:gd name="T2" fmla="*/ 107 w 119"/>
                <a:gd name="T3" fmla="*/ 0 h 117"/>
                <a:gd name="T4" fmla="*/ 119 w 119"/>
                <a:gd name="T5" fmla="*/ 11 h 117"/>
                <a:gd name="T6" fmla="*/ 12 w 119"/>
                <a:gd name="T7" fmla="*/ 117 h 117"/>
                <a:gd name="T8" fmla="*/ 0 w 119"/>
                <a:gd name="T9" fmla="*/ 105 h 117"/>
              </a:gdLst>
              <a:ahLst/>
              <a:cxnLst>
                <a:cxn ang="0">
                  <a:pos x="T0" y="T1"/>
                </a:cxn>
                <a:cxn ang="0">
                  <a:pos x="T2" y="T3"/>
                </a:cxn>
                <a:cxn ang="0">
                  <a:pos x="T4" y="T5"/>
                </a:cxn>
                <a:cxn ang="0">
                  <a:pos x="T6" y="T7"/>
                </a:cxn>
                <a:cxn ang="0">
                  <a:pos x="T8" y="T9"/>
                </a:cxn>
              </a:cxnLst>
              <a:rect l="0" t="0" r="r" b="b"/>
              <a:pathLst>
                <a:path w="119" h="117">
                  <a:moveTo>
                    <a:pt x="0" y="105"/>
                  </a:moveTo>
                  <a:lnTo>
                    <a:pt x="107" y="0"/>
                  </a:lnTo>
                  <a:lnTo>
                    <a:pt x="119" y="11"/>
                  </a:lnTo>
                  <a:lnTo>
                    <a:pt x="12" y="117"/>
                  </a:lnTo>
                  <a:lnTo>
                    <a:pt x="0" y="105"/>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54" name="Freeform 119">
              <a:extLst>
                <a:ext uri="{FF2B5EF4-FFF2-40B4-BE49-F238E27FC236}">
                  <a16:creationId xmlns:a16="http://schemas.microsoft.com/office/drawing/2014/main" id="{BA58915B-2AB5-4304-A420-ABDC9167CB73}"/>
                </a:ext>
              </a:extLst>
            </p:cNvPr>
            <p:cNvSpPr>
              <a:spLocks/>
            </p:cNvSpPr>
            <p:nvPr/>
          </p:nvSpPr>
          <p:spPr bwMode="auto">
            <a:xfrm>
              <a:off x="5707245" y="1947028"/>
              <a:ext cx="199178" cy="195830"/>
            </a:xfrm>
            <a:custGeom>
              <a:avLst/>
              <a:gdLst>
                <a:gd name="T0" fmla="*/ 12 w 119"/>
                <a:gd name="T1" fmla="*/ 0 h 117"/>
                <a:gd name="T2" fmla="*/ 119 w 119"/>
                <a:gd name="T3" fmla="*/ 105 h 117"/>
                <a:gd name="T4" fmla="*/ 107 w 119"/>
                <a:gd name="T5" fmla="*/ 117 h 117"/>
                <a:gd name="T6" fmla="*/ 0 w 119"/>
                <a:gd name="T7" fmla="*/ 11 h 117"/>
                <a:gd name="T8" fmla="*/ 12 w 119"/>
                <a:gd name="T9" fmla="*/ 0 h 117"/>
              </a:gdLst>
              <a:ahLst/>
              <a:cxnLst>
                <a:cxn ang="0">
                  <a:pos x="T0" y="T1"/>
                </a:cxn>
                <a:cxn ang="0">
                  <a:pos x="T2" y="T3"/>
                </a:cxn>
                <a:cxn ang="0">
                  <a:pos x="T4" y="T5"/>
                </a:cxn>
                <a:cxn ang="0">
                  <a:pos x="T6" y="T7"/>
                </a:cxn>
                <a:cxn ang="0">
                  <a:pos x="T8" y="T9"/>
                </a:cxn>
              </a:cxnLst>
              <a:rect l="0" t="0" r="r" b="b"/>
              <a:pathLst>
                <a:path w="119" h="117">
                  <a:moveTo>
                    <a:pt x="12" y="0"/>
                  </a:moveTo>
                  <a:lnTo>
                    <a:pt x="119" y="105"/>
                  </a:lnTo>
                  <a:lnTo>
                    <a:pt x="107" y="117"/>
                  </a:lnTo>
                  <a:lnTo>
                    <a:pt x="0" y="11"/>
                  </a:lnTo>
                  <a:lnTo>
                    <a:pt x="12"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55" name="Rectangle 120">
              <a:extLst>
                <a:ext uri="{FF2B5EF4-FFF2-40B4-BE49-F238E27FC236}">
                  <a16:creationId xmlns:a16="http://schemas.microsoft.com/office/drawing/2014/main" id="{A7F5A266-D16C-47FA-9A72-4875C909201A}"/>
                </a:ext>
              </a:extLst>
            </p:cNvPr>
            <p:cNvSpPr>
              <a:spLocks noChangeArrowheads="1"/>
            </p:cNvSpPr>
            <p:nvPr/>
          </p:nvSpPr>
          <p:spPr bwMode="auto">
            <a:xfrm>
              <a:off x="5697203" y="1930290"/>
              <a:ext cx="36823" cy="225957"/>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56" name="Freeform 121">
              <a:extLst>
                <a:ext uri="{FF2B5EF4-FFF2-40B4-BE49-F238E27FC236}">
                  <a16:creationId xmlns:a16="http://schemas.microsoft.com/office/drawing/2014/main" id="{930CA69C-B9B7-42D7-911E-05D8EB732CFA}"/>
                </a:ext>
              </a:extLst>
            </p:cNvPr>
            <p:cNvSpPr>
              <a:spLocks/>
            </p:cNvSpPr>
            <p:nvPr/>
          </p:nvSpPr>
          <p:spPr bwMode="auto">
            <a:xfrm>
              <a:off x="5523132" y="1947028"/>
              <a:ext cx="194156" cy="195830"/>
            </a:xfrm>
            <a:custGeom>
              <a:avLst/>
              <a:gdLst>
                <a:gd name="T0" fmla="*/ 0 w 116"/>
                <a:gd name="T1" fmla="*/ 105 h 117"/>
                <a:gd name="T2" fmla="*/ 106 w 116"/>
                <a:gd name="T3" fmla="*/ 0 h 117"/>
                <a:gd name="T4" fmla="*/ 116 w 116"/>
                <a:gd name="T5" fmla="*/ 11 h 117"/>
                <a:gd name="T6" fmla="*/ 12 w 116"/>
                <a:gd name="T7" fmla="*/ 117 h 117"/>
                <a:gd name="T8" fmla="*/ 0 w 116"/>
                <a:gd name="T9" fmla="*/ 105 h 117"/>
              </a:gdLst>
              <a:ahLst/>
              <a:cxnLst>
                <a:cxn ang="0">
                  <a:pos x="T0" y="T1"/>
                </a:cxn>
                <a:cxn ang="0">
                  <a:pos x="T2" y="T3"/>
                </a:cxn>
                <a:cxn ang="0">
                  <a:pos x="T4" y="T5"/>
                </a:cxn>
                <a:cxn ang="0">
                  <a:pos x="T6" y="T7"/>
                </a:cxn>
                <a:cxn ang="0">
                  <a:pos x="T8" y="T9"/>
                </a:cxn>
              </a:cxnLst>
              <a:rect l="0" t="0" r="r" b="b"/>
              <a:pathLst>
                <a:path w="116" h="117">
                  <a:moveTo>
                    <a:pt x="0" y="105"/>
                  </a:moveTo>
                  <a:lnTo>
                    <a:pt x="106" y="0"/>
                  </a:lnTo>
                  <a:lnTo>
                    <a:pt x="116" y="11"/>
                  </a:lnTo>
                  <a:lnTo>
                    <a:pt x="12" y="117"/>
                  </a:lnTo>
                  <a:lnTo>
                    <a:pt x="0" y="105"/>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57" name="Freeform 122">
              <a:extLst>
                <a:ext uri="{FF2B5EF4-FFF2-40B4-BE49-F238E27FC236}">
                  <a16:creationId xmlns:a16="http://schemas.microsoft.com/office/drawing/2014/main" id="{2173EC51-B93B-4913-ABA3-64465D00D1A1}"/>
                </a:ext>
              </a:extLst>
            </p:cNvPr>
            <p:cNvSpPr>
              <a:spLocks/>
            </p:cNvSpPr>
            <p:nvPr/>
          </p:nvSpPr>
          <p:spPr bwMode="auto">
            <a:xfrm>
              <a:off x="5523132" y="1947028"/>
              <a:ext cx="194156" cy="195830"/>
            </a:xfrm>
            <a:custGeom>
              <a:avLst/>
              <a:gdLst>
                <a:gd name="T0" fmla="*/ 12 w 116"/>
                <a:gd name="T1" fmla="*/ 0 h 117"/>
                <a:gd name="T2" fmla="*/ 116 w 116"/>
                <a:gd name="T3" fmla="*/ 105 h 117"/>
                <a:gd name="T4" fmla="*/ 106 w 116"/>
                <a:gd name="T5" fmla="*/ 117 h 117"/>
                <a:gd name="T6" fmla="*/ 0 w 116"/>
                <a:gd name="T7" fmla="*/ 11 h 117"/>
                <a:gd name="T8" fmla="*/ 12 w 116"/>
                <a:gd name="T9" fmla="*/ 0 h 117"/>
              </a:gdLst>
              <a:ahLst/>
              <a:cxnLst>
                <a:cxn ang="0">
                  <a:pos x="T0" y="T1"/>
                </a:cxn>
                <a:cxn ang="0">
                  <a:pos x="T2" y="T3"/>
                </a:cxn>
                <a:cxn ang="0">
                  <a:pos x="T4" y="T5"/>
                </a:cxn>
                <a:cxn ang="0">
                  <a:pos x="T6" y="T7"/>
                </a:cxn>
                <a:cxn ang="0">
                  <a:pos x="T8" y="T9"/>
                </a:cxn>
              </a:cxnLst>
              <a:rect l="0" t="0" r="r" b="b"/>
              <a:pathLst>
                <a:path w="116" h="117">
                  <a:moveTo>
                    <a:pt x="12" y="0"/>
                  </a:moveTo>
                  <a:lnTo>
                    <a:pt x="116" y="105"/>
                  </a:lnTo>
                  <a:lnTo>
                    <a:pt x="106" y="117"/>
                  </a:lnTo>
                  <a:lnTo>
                    <a:pt x="0" y="11"/>
                  </a:lnTo>
                  <a:lnTo>
                    <a:pt x="12"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59" name="Rectangle 258">
              <a:extLst>
                <a:ext uri="{FF2B5EF4-FFF2-40B4-BE49-F238E27FC236}">
                  <a16:creationId xmlns:a16="http://schemas.microsoft.com/office/drawing/2014/main" id="{360B2001-36FA-490C-BDD0-1C5A6C8945F7}"/>
                </a:ext>
              </a:extLst>
            </p:cNvPr>
            <p:cNvSpPr/>
            <p:nvPr/>
          </p:nvSpPr>
          <p:spPr>
            <a:xfrm rot="19380000">
              <a:off x="634546" y="1548310"/>
              <a:ext cx="1371600" cy="914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sp>
          <p:nvSpPr>
            <p:cNvPr id="260" name="Rectangle 259">
              <a:extLst>
                <a:ext uri="{FF2B5EF4-FFF2-40B4-BE49-F238E27FC236}">
                  <a16:creationId xmlns:a16="http://schemas.microsoft.com/office/drawing/2014/main" id="{5B3008B6-EA2B-4CEF-B46A-823275C8B559}"/>
                </a:ext>
              </a:extLst>
            </p:cNvPr>
            <p:cNvSpPr/>
            <p:nvPr/>
          </p:nvSpPr>
          <p:spPr>
            <a:xfrm rot="540000">
              <a:off x="1766324" y="1607916"/>
              <a:ext cx="5943600" cy="914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sp>
          <p:nvSpPr>
            <p:cNvPr id="261" name="Rectangle 89">
              <a:extLst>
                <a:ext uri="{FF2B5EF4-FFF2-40B4-BE49-F238E27FC236}">
                  <a16:creationId xmlns:a16="http://schemas.microsoft.com/office/drawing/2014/main" id="{868A6B81-8F93-457B-A43B-B1702F96B8AA}"/>
                </a:ext>
              </a:extLst>
            </p:cNvPr>
            <p:cNvSpPr>
              <a:spLocks noChangeArrowheads="1"/>
            </p:cNvSpPr>
            <p:nvPr/>
          </p:nvSpPr>
          <p:spPr bwMode="auto">
            <a:xfrm>
              <a:off x="6665136" y="1931196"/>
              <a:ext cx="43518" cy="242695"/>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62" name="Freeform 90">
              <a:extLst>
                <a:ext uri="{FF2B5EF4-FFF2-40B4-BE49-F238E27FC236}">
                  <a16:creationId xmlns:a16="http://schemas.microsoft.com/office/drawing/2014/main" id="{877256C6-3BF6-4A9B-9CFB-312AA07D489B}"/>
                </a:ext>
              </a:extLst>
            </p:cNvPr>
            <p:cNvSpPr>
              <a:spLocks/>
            </p:cNvSpPr>
            <p:nvPr/>
          </p:nvSpPr>
          <p:spPr bwMode="auto">
            <a:xfrm>
              <a:off x="6479349" y="1949608"/>
              <a:ext cx="209221" cy="207547"/>
            </a:xfrm>
            <a:custGeom>
              <a:avLst/>
              <a:gdLst>
                <a:gd name="T0" fmla="*/ 0 w 125"/>
                <a:gd name="T1" fmla="*/ 112 h 124"/>
                <a:gd name="T2" fmla="*/ 113 w 125"/>
                <a:gd name="T3" fmla="*/ 0 h 124"/>
                <a:gd name="T4" fmla="*/ 125 w 125"/>
                <a:gd name="T5" fmla="*/ 12 h 124"/>
                <a:gd name="T6" fmla="*/ 12 w 125"/>
                <a:gd name="T7" fmla="*/ 124 h 124"/>
                <a:gd name="T8" fmla="*/ 0 w 125"/>
                <a:gd name="T9" fmla="*/ 112 h 124"/>
              </a:gdLst>
              <a:ahLst/>
              <a:cxnLst>
                <a:cxn ang="0">
                  <a:pos x="T0" y="T1"/>
                </a:cxn>
                <a:cxn ang="0">
                  <a:pos x="T2" y="T3"/>
                </a:cxn>
                <a:cxn ang="0">
                  <a:pos x="T4" y="T5"/>
                </a:cxn>
                <a:cxn ang="0">
                  <a:pos x="T6" y="T7"/>
                </a:cxn>
                <a:cxn ang="0">
                  <a:pos x="T8" y="T9"/>
                </a:cxn>
              </a:cxnLst>
              <a:rect l="0" t="0" r="r" b="b"/>
              <a:pathLst>
                <a:path w="125" h="124">
                  <a:moveTo>
                    <a:pt x="0" y="112"/>
                  </a:moveTo>
                  <a:lnTo>
                    <a:pt x="113" y="0"/>
                  </a:lnTo>
                  <a:lnTo>
                    <a:pt x="125" y="12"/>
                  </a:lnTo>
                  <a:lnTo>
                    <a:pt x="12" y="124"/>
                  </a:lnTo>
                  <a:lnTo>
                    <a:pt x="0" y="112"/>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63" name="Freeform 91">
              <a:extLst>
                <a:ext uri="{FF2B5EF4-FFF2-40B4-BE49-F238E27FC236}">
                  <a16:creationId xmlns:a16="http://schemas.microsoft.com/office/drawing/2014/main" id="{1279FE53-D4A3-4BBF-8059-6C9FA959D43A}"/>
                </a:ext>
              </a:extLst>
            </p:cNvPr>
            <p:cNvSpPr>
              <a:spLocks/>
            </p:cNvSpPr>
            <p:nvPr/>
          </p:nvSpPr>
          <p:spPr bwMode="auto">
            <a:xfrm>
              <a:off x="6479349" y="1949608"/>
              <a:ext cx="209221" cy="207547"/>
            </a:xfrm>
            <a:custGeom>
              <a:avLst/>
              <a:gdLst>
                <a:gd name="T0" fmla="*/ 12 w 125"/>
                <a:gd name="T1" fmla="*/ 0 h 124"/>
                <a:gd name="T2" fmla="*/ 125 w 125"/>
                <a:gd name="T3" fmla="*/ 112 h 124"/>
                <a:gd name="T4" fmla="*/ 113 w 125"/>
                <a:gd name="T5" fmla="*/ 124 h 124"/>
                <a:gd name="T6" fmla="*/ 0 w 125"/>
                <a:gd name="T7" fmla="*/ 12 h 124"/>
                <a:gd name="T8" fmla="*/ 12 w 125"/>
                <a:gd name="T9" fmla="*/ 0 h 124"/>
              </a:gdLst>
              <a:ahLst/>
              <a:cxnLst>
                <a:cxn ang="0">
                  <a:pos x="T0" y="T1"/>
                </a:cxn>
                <a:cxn ang="0">
                  <a:pos x="T2" y="T3"/>
                </a:cxn>
                <a:cxn ang="0">
                  <a:pos x="T4" y="T5"/>
                </a:cxn>
                <a:cxn ang="0">
                  <a:pos x="T6" y="T7"/>
                </a:cxn>
                <a:cxn ang="0">
                  <a:pos x="T8" y="T9"/>
                </a:cxn>
              </a:cxnLst>
              <a:rect l="0" t="0" r="r" b="b"/>
              <a:pathLst>
                <a:path w="125" h="124">
                  <a:moveTo>
                    <a:pt x="12" y="0"/>
                  </a:moveTo>
                  <a:lnTo>
                    <a:pt x="125" y="112"/>
                  </a:lnTo>
                  <a:lnTo>
                    <a:pt x="113" y="124"/>
                  </a:lnTo>
                  <a:lnTo>
                    <a:pt x="0" y="12"/>
                  </a:lnTo>
                  <a:lnTo>
                    <a:pt x="12"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64" name="Rectangle 92">
              <a:extLst>
                <a:ext uri="{FF2B5EF4-FFF2-40B4-BE49-F238E27FC236}">
                  <a16:creationId xmlns:a16="http://schemas.microsoft.com/office/drawing/2014/main" id="{E0EB07DA-E892-4B53-8940-EE950E6EA605}"/>
                </a:ext>
              </a:extLst>
            </p:cNvPr>
            <p:cNvSpPr>
              <a:spLocks noChangeArrowheads="1"/>
            </p:cNvSpPr>
            <p:nvPr/>
          </p:nvSpPr>
          <p:spPr bwMode="auto">
            <a:xfrm>
              <a:off x="6465959" y="1931196"/>
              <a:ext cx="40170" cy="242695"/>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65" name="Freeform 93">
              <a:extLst>
                <a:ext uri="{FF2B5EF4-FFF2-40B4-BE49-F238E27FC236}">
                  <a16:creationId xmlns:a16="http://schemas.microsoft.com/office/drawing/2014/main" id="{157565EB-FC15-440B-AF9A-5AC68E70DC60}"/>
                </a:ext>
              </a:extLst>
            </p:cNvPr>
            <p:cNvSpPr>
              <a:spLocks/>
            </p:cNvSpPr>
            <p:nvPr/>
          </p:nvSpPr>
          <p:spPr bwMode="auto">
            <a:xfrm>
              <a:off x="6281845" y="1949608"/>
              <a:ext cx="207547" cy="207547"/>
            </a:xfrm>
            <a:custGeom>
              <a:avLst/>
              <a:gdLst>
                <a:gd name="T0" fmla="*/ 0 w 124"/>
                <a:gd name="T1" fmla="*/ 112 h 124"/>
                <a:gd name="T2" fmla="*/ 112 w 124"/>
                <a:gd name="T3" fmla="*/ 0 h 124"/>
                <a:gd name="T4" fmla="*/ 124 w 124"/>
                <a:gd name="T5" fmla="*/ 12 h 124"/>
                <a:gd name="T6" fmla="*/ 10 w 124"/>
                <a:gd name="T7" fmla="*/ 124 h 124"/>
                <a:gd name="T8" fmla="*/ 0 w 124"/>
                <a:gd name="T9" fmla="*/ 112 h 124"/>
              </a:gdLst>
              <a:ahLst/>
              <a:cxnLst>
                <a:cxn ang="0">
                  <a:pos x="T0" y="T1"/>
                </a:cxn>
                <a:cxn ang="0">
                  <a:pos x="T2" y="T3"/>
                </a:cxn>
                <a:cxn ang="0">
                  <a:pos x="T4" y="T5"/>
                </a:cxn>
                <a:cxn ang="0">
                  <a:pos x="T6" y="T7"/>
                </a:cxn>
                <a:cxn ang="0">
                  <a:pos x="T8" y="T9"/>
                </a:cxn>
              </a:cxnLst>
              <a:rect l="0" t="0" r="r" b="b"/>
              <a:pathLst>
                <a:path w="124" h="124">
                  <a:moveTo>
                    <a:pt x="0" y="112"/>
                  </a:moveTo>
                  <a:lnTo>
                    <a:pt x="112" y="0"/>
                  </a:lnTo>
                  <a:lnTo>
                    <a:pt x="124" y="12"/>
                  </a:lnTo>
                  <a:lnTo>
                    <a:pt x="10" y="124"/>
                  </a:lnTo>
                  <a:lnTo>
                    <a:pt x="0" y="112"/>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66" name="Freeform 94">
              <a:extLst>
                <a:ext uri="{FF2B5EF4-FFF2-40B4-BE49-F238E27FC236}">
                  <a16:creationId xmlns:a16="http://schemas.microsoft.com/office/drawing/2014/main" id="{E49131A4-DF53-4AD7-8F95-0C4D99E89393}"/>
                </a:ext>
              </a:extLst>
            </p:cNvPr>
            <p:cNvSpPr>
              <a:spLocks/>
            </p:cNvSpPr>
            <p:nvPr/>
          </p:nvSpPr>
          <p:spPr bwMode="auto">
            <a:xfrm>
              <a:off x="6281845" y="1949608"/>
              <a:ext cx="207547" cy="207547"/>
            </a:xfrm>
            <a:custGeom>
              <a:avLst/>
              <a:gdLst>
                <a:gd name="T0" fmla="*/ 10 w 124"/>
                <a:gd name="T1" fmla="*/ 0 h 124"/>
                <a:gd name="T2" fmla="*/ 124 w 124"/>
                <a:gd name="T3" fmla="*/ 112 h 124"/>
                <a:gd name="T4" fmla="*/ 112 w 124"/>
                <a:gd name="T5" fmla="*/ 124 h 124"/>
                <a:gd name="T6" fmla="*/ 0 w 124"/>
                <a:gd name="T7" fmla="*/ 12 h 124"/>
                <a:gd name="T8" fmla="*/ 10 w 124"/>
                <a:gd name="T9" fmla="*/ 0 h 124"/>
              </a:gdLst>
              <a:ahLst/>
              <a:cxnLst>
                <a:cxn ang="0">
                  <a:pos x="T0" y="T1"/>
                </a:cxn>
                <a:cxn ang="0">
                  <a:pos x="T2" y="T3"/>
                </a:cxn>
                <a:cxn ang="0">
                  <a:pos x="T4" y="T5"/>
                </a:cxn>
                <a:cxn ang="0">
                  <a:pos x="T6" y="T7"/>
                </a:cxn>
                <a:cxn ang="0">
                  <a:pos x="T8" y="T9"/>
                </a:cxn>
              </a:cxnLst>
              <a:rect l="0" t="0" r="r" b="b"/>
              <a:pathLst>
                <a:path w="124" h="124">
                  <a:moveTo>
                    <a:pt x="10" y="0"/>
                  </a:moveTo>
                  <a:lnTo>
                    <a:pt x="124" y="112"/>
                  </a:lnTo>
                  <a:lnTo>
                    <a:pt x="112" y="124"/>
                  </a:lnTo>
                  <a:lnTo>
                    <a:pt x="0" y="12"/>
                  </a:lnTo>
                  <a:lnTo>
                    <a:pt x="10"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67" name="Rectangle 95">
              <a:extLst>
                <a:ext uri="{FF2B5EF4-FFF2-40B4-BE49-F238E27FC236}">
                  <a16:creationId xmlns:a16="http://schemas.microsoft.com/office/drawing/2014/main" id="{D327F87F-0784-4327-B3B0-D55C14F4AD6C}"/>
                </a:ext>
              </a:extLst>
            </p:cNvPr>
            <p:cNvSpPr>
              <a:spLocks noChangeArrowheads="1"/>
            </p:cNvSpPr>
            <p:nvPr/>
          </p:nvSpPr>
          <p:spPr bwMode="auto">
            <a:xfrm>
              <a:off x="6265107" y="1931196"/>
              <a:ext cx="43518" cy="242695"/>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68" name="Freeform 96">
              <a:extLst>
                <a:ext uri="{FF2B5EF4-FFF2-40B4-BE49-F238E27FC236}">
                  <a16:creationId xmlns:a16="http://schemas.microsoft.com/office/drawing/2014/main" id="{0CD93467-3979-4C4F-872C-46AF1E8CF8F5}"/>
                </a:ext>
              </a:extLst>
            </p:cNvPr>
            <p:cNvSpPr>
              <a:spLocks/>
            </p:cNvSpPr>
            <p:nvPr/>
          </p:nvSpPr>
          <p:spPr bwMode="auto">
            <a:xfrm>
              <a:off x="6079319" y="1949608"/>
              <a:ext cx="212568" cy="207547"/>
            </a:xfrm>
            <a:custGeom>
              <a:avLst/>
              <a:gdLst>
                <a:gd name="T0" fmla="*/ 0 w 127"/>
                <a:gd name="T1" fmla="*/ 112 h 124"/>
                <a:gd name="T2" fmla="*/ 115 w 127"/>
                <a:gd name="T3" fmla="*/ 0 h 124"/>
                <a:gd name="T4" fmla="*/ 127 w 127"/>
                <a:gd name="T5" fmla="*/ 12 h 124"/>
                <a:gd name="T6" fmla="*/ 12 w 127"/>
                <a:gd name="T7" fmla="*/ 124 h 124"/>
                <a:gd name="T8" fmla="*/ 0 w 127"/>
                <a:gd name="T9" fmla="*/ 112 h 124"/>
              </a:gdLst>
              <a:ahLst/>
              <a:cxnLst>
                <a:cxn ang="0">
                  <a:pos x="T0" y="T1"/>
                </a:cxn>
                <a:cxn ang="0">
                  <a:pos x="T2" y="T3"/>
                </a:cxn>
                <a:cxn ang="0">
                  <a:pos x="T4" y="T5"/>
                </a:cxn>
                <a:cxn ang="0">
                  <a:pos x="T6" y="T7"/>
                </a:cxn>
                <a:cxn ang="0">
                  <a:pos x="T8" y="T9"/>
                </a:cxn>
              </a:cxnLst>
              <a:rect l="0" t="0" r="r" b="b"/>
              <a:pathLst>
                <a:path w="127" h="124">
                  <a:moveTo>
                    <a:pt x="0" y="112"/>
                  </a:moveTo>
                  <a:lnTo>
                    <a:pt x="115" y="0"/>
                  </a:lnTo>
                  <a:lnTo>
                    <a:pt x="127" y="12"/>
                  </a:lnTo>
                  <a:lnTo>
                    <a:pt x="12" y="124"/>
                  </a:lnTo>
                  <a:lnTo>
                    <a:pt x="0" y="112"/>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69" name="Freeform 97">
              <a:extLst>
                <a:ext uri="{FF2B5EF4-FFF2-40B4-BE49-F238E27FC236}">
                  <a16:creationId xmlns:a16="http://schemas.microsoft.com/office/drawing/2014/main" id="{63D3C1BC-5EED-4638-91A8-833D6CEA5B46}"/>
                </a:ext>
              </a:extLst>
            </p:cNvPr>
            <p:cNvSpPr>
              <a:spLocks/>
            </p:cNvSpPr>
            <p:nvPr/>
          </p:nvSpPr>
          <p:spPr bwMode="auto">
            <a:xfrm>
              <a:off x="6079319" y="1949608"/>
              <a:ext cx="212568" cy="207547"/>
            </a:xfrm>
            <a:custGeom>
              <a:avLst/>
              <a:gdLst>
                <a:gd name="T0" fmla="*/ 12 w 127"/>
                <a:gd name="T1" fmla="*/ 0 h 124"/>
                <a:gd name="T2" fmla="*/ 127 w 127"/>
                <a:gd name="T3" fmla="*/ 112 h 124"/>
                <a:gd name="T4" fmla="*/ 115 w 127"/>
                <a:gd name="T5" fmla="*/ 124 h 124"/>
                <a:gd name="T6" fmla="*/ 0 w 127"/>
                <a:gd name="T7" fmla="*/ 12 h 124"/>
                <a:gd name="T8" fmla="*/ 12 w 127"/>
                <a:gd name="T9" fmla="*/ 0 h 124"/>
              </a:gdLst>
              <a:ahLst/>
              <a:cxnLst>
                <a:cxn ang="0">
                  <a:pos x="T0" y="T1"/>
                </a:cxn>
                <a:cxn ang="0">
                  <a:pos x="T2" y="T3"/>
                </a:cxn>
                <a:cxn ang="0">
                  <a:pos x="T4" y="T5"/>
                </a:cxn>
                <a:cxn ang="0">
                  <a:pos x="T6" y="T7"/>
                </a:cxn>
                <a:cxn ang="0">
                  <a:pos x="T8" y="T9"/>
                </a:cxn>
              </a:cxnLst>
              <a:rect l="0" t="0" r="r" b="b"/>
              <a:pathLst>
                <a:path w="127" h="124">
                  <a:moveTo>
                    <a:pt x="12" y="0"/>
                  </a:moveTo>
                  <a:lnTo>
                    <a:pt x="127" y="112"/>
                  </a:lnTo>
                  <a:lnTo>
                    <a:pt x="115" y="124"/>
                  </a:lnTo>
                  <a:lnTo>
                    <a:pt x="0" y="12"/>
                  </a:lnTo>
                  <a:lnTo>
                    <a:pt x="12"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70" name="Rectangle 98">
              <a:extLst>
                <a:ext uri="{FF2B5EF4-FFF2-40B4-BE49-F238E27FC236}">
                  <a16:creationId xmlns:a16="http://schemas.microsoft.com/office/drawing/2014/main" id="{2F483531-7DEF-4293-BC3B-6B54E2C2F0F3}"/>
                </a:ext>
              </a:extLst>
            </p:cNvPr>
            <p:cNvSpPr>
              <a:spLocks noChangeArrowheads="1"/>
            </p:cNvSpPr>
            <p:nvPr/>
          </p:nvSpPr>
          <p:spPr bwMode="auto">
            <a:xfrm>
              <a:off x="6065929" y="1931196"/>
              <a:ext cx="43518" cy="242695"/>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81" name="Rectangle 92">
              <a:extLst>
                <a:ext uri="{FF2B5EF4-FFF2-40B4-BE49-F238E27FC236}">
                  <a16:creationId xmlns:a16="http://schemas.microsoft.com/office/drawing/2014/main" id="{DB7EB628-DD67-4BC5-9A02-2CA4E987BB3E}"/>
                </a:ext>
              </a:extLst>
            </p:cNvPr>
            <p:cNvSpPr>
              <a:spLocks noChangeArrowheads="1"/>
            </p:cNvSpPr>
            <p:nvPr/>
          </p:nvSpPr>
          <p:spPr bwMode="auto">
            <a:xfrm>
              <a:off x="6856837" y="1957171"/>
              <a:ext cx="40170" cy="18288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82" name="Freeform 93">
              <a:extLst>
                <a:ext uri="{FF2B5EF4-FFF2-40B4-BE49-F238E27FC236}">
                  <a16:creationId xmlns:a16="http://schemas.microsoft.com/office/drawing/2014/main" id="{7617CE5E-7595-4B66-9C9E-8B300CE1DB82}"/>
                </a:ext>
              </a:extLst>
            </p:cNvPr>
            <p:cNvSpPr>
              <a:spLocks/>
            </p:cNvSpPr>
            <p:nvPr/>
          </p:nvSpPr>
          <p:spPr bwMode="auto">
            <a:xfrm>
              <a:off x="6672723" y="1949608"/>
              <a:ext cx="207547" cy="207547"/>
            </a:xfrm>
            <a:custGeom>
              <a:avLst/>
              <a:gdLst>
                <a:gd name="T0" fmla="*/ 0 w 124"/>
                <a:gd name="T1" fmla="*/ 112 h 124"/>
                <a:gd name="T2" fmla="*/ 112 w 124"/>
                <a:gd name="T3" fmla="*/ 0 h 124"/>
                <a:gd name="T4" fmla="*/ 124 w 124"/>
                <a:gd name="T5" fmla="*/ 12 h 124"/>
                <a:gd name="T6" fmla="*/ 10 w 124"/>
                <a:gd name="T7" fmla="*/ 124 h 124"/>
                <a:gd name="T8" fmla="*/ 0 w 124"/>
                <a:gd name="T9" fmla="*/ 112 h 124"/>
              </a:gdLst>
              <a:ahLst/>
              <a:cxnLst>
                <a:cxn ang="0">
                  <a:pos x="T0" y="T1"/>
                </a:cxn>
                <a:cxn ang="0">
                  <a:pos x="T2" y="T3"/>
                </a:cxn>
                <a:cxn ang="0">
                  <a:pos x="T4" y="T5"/>
                </a:cxn>
                <a:cxn ang="0">
                  <a:pos x="T6" y="T7"/>
                </a:cxn>
                <a:cxn ang="0">
                  <a:pos x="T8" y="T9"/>
                </a:cxn>
              </a:cxnLst>
              <a:rect l="0" t="0" r="r" b="b"/>
              <a:pathLst>
                <a:path w="124" h="124">
                  <a:moveTo>
                    <a:pt x="0" y="112"/>
                  </a:moveTo>
                  <a:lnTo>
                    <a:pt x="112" y="0"/>
                  </a:lnTo>
                  <a:lnTo>
                    <a:pt x="124" y="12"/>
                  </a:lnTo>
                  <a:lnTo>
                    <a:pt x="10" y="124"/>
                  </a:lnTo>
                  <a:lnTo>
                    <a:pt x="0" y="112"/>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83" name="Freeform 94">
              <a:extLst>
                <a:ext uri="{FF2B5EF4-FFF2-40B4-BE49-F238E27FC236}">
                  <a16:creationId xmlns:a16="http://schemas.microsoft.com/office/drawing/2014/main" id="{C628583E-7A48-4819-A24F-33C347B1C74C}"/>
                </a:ext>
              </a:extLst>
            </p:cNvPr>
            <p:cNvSpPr>
              <a:spLocks/>
            </p:cNvSpPr>
            <p:nvPr/>
          </p:nvSpPr>
          <p:spPr bwMode="auto">
            <a:xfrm>
              <a:off x="6672723" y="1949608"/>
              <a:ext cx="207547" cy="207547"/>
            </a:xfrm>
            <a:custGeom>
              <a:avLst/>
              <a:gdLst>
                <a:gd name="T0" fmla="*/ 10 w 124"/>
                <a:gd name="T1" fmla="*/ 0 h 124"/>
                <a:gd name="T2" fmla="*/ 124 w 124"/>
                <a:gd name="T3" fmla="*/ 112 h 124"/>
                <a:gd name="T4" fmla="*/ 112 w 124"/>
                <a:gd name="T5" fmla="*/ 124 h 124"/>
                <a:gd name="T6" fmla="*/ 0 w 124"/>
                <a:gd name="T7" fmla="*/ 12 h 124"/>
                <a:gd name="T8" fmla="*/ 10 w 124"/>
                <a:gd name="T9" fmla="*/ 0 h 124"/>
              </a:gdLst>
              <a:ahLst/>
              <a:cxnLst>
                <a:cxn ang="0">
                  <a:pos x="T0" y="T1"/>
                </a:cxn>
                <a:cxn ang="0">
                  <a:pos x="T2" y="T3"/>
                </a:cxn>
                <a:cxn ang="0">
                  <a:pos x="T4" y="T5"/>
                </a:cxn>
                <a:cxn ang="0">
                  <a:pos x="T6" y="T7"/>
                </a:cxn>
                <a:cxn ang="0">
                  <a:pos x="T8" y="T9"/>
                </a:cxn>
              </a:cxnLst>
              <a:rect l="0" t="0" r="r" b="b"/>
              <a:pathLst>
                <a:path w="124" h="124">
                  <a:moveTo>
                    <a:pt x="10" y="0"/>
                  </a:moveTo>
                  <a:lnTo>
                    <a:pt x="124" y="112"/>
                  </a:lnTo>
                  <a:lnTo>
                    <a:pt x="112" y="124"/>
                  </a:lnTo>
                  <a:lnTo>
                    <a:pt x="0" y="12"/>
                  </a:lnTo>
                  <a:lnTo>
                    <a:pt x="10"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grpSp>
    </p:spTree>
    <p:extLst>
      <p:ext uri="{BB962C8B-B14F-4D97-AF65-F5344CB8AC3E}">
        <p14:creationId xmlns:p14="http://schemas.microsoft.com/office/powerpoint/2010/main" val="171451780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D1AE3FB-4EB9-4FE6-8E65-B5FAA422F121}"/>
              </a:ext>
            </a:extLst>
          </p:cNvPr>
          <p:cNvSpPr>
            <a:spLocks noGrp="1"/>
          </p:cNvSpPr>
          <p:nvPr>
            <p:ph type="body" sz="quarter" idx="10"/>
          </p:nvPr>
        </p:nvSpPr>
        <p:spPr>
          <a:xfrm>
            <a:off x="34662" y="273183"/>
            <a:ext cx="11219558" cy="724247"/>
          </a:xfrm>
        </p:spPr>
        <p:txBody>
          <a:bodyPr/>
          <a:lstStyle/>
          <a:p>
            <a:pPr algn="r" rtl="1"/>
            <a:r>
              <a:rPr lang="fa-IR" dirty="0">
                <a:cs typeface="B Nazanin" panose="00000400000000000000" pitchFamily="2" charset="-78"/>
              </a:rPr>
              <a:t>سبک اینفوگرافیک</a:t>
            </a:r>
            <a:endParaRPr lang="en-US" dirty="0">
              <a:solidFill>
                <a:schemeClr val="accent1"/>
              </a:solidFill>
              <a:cs typeface="B Nazanin" panose="00000400000000000000" pitchFamily="2" charset="-78"/>
            </a:endParaRPr>
          </a:p>
        </p:txBody>
      </p:sp>
      <p:sp>
        <p:nvSpPr>
          <p:cNvPr id="77" name="Up Arrow 3">
            <a:extLst>
              <a:ext uri="{FF2B5EF4-FFF2-40B4-BE49-F238E27FC236}">
                <a16:creationId xmlns:a16="http://schemas.microsoft.com/office/drawing/2014/main" id="{ED3B4AD0-75BD-4271-8083-F2DB9B482E71}"/>
              </a:ext>
            </a:extLst>
          </p:cNvPr>
          <p:cNvSpPr/>
          <p:nvPr/>
        </p:nvSpPr>
        <p:spPr>
          <a:xfrm>
            <a:off x="943796" y="1746535"/>
            <a:ext cx="2188737" cy="4418771"/>
          </a:xfrm>
          <a:prstGeom prst="upArrow">
            <a:avLst>
              <a:gd name="adj1" fmla="val 66553"/>
              <a:gd name="adj2" fmla="val 30688"/>
            </a:avLst>
          </a:prstGeom>
          <a:solidFill>
            <a:srgbClr val="0070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78" name="Rectangle 77">
            <a:extLst>
              <a:ext uri="{FF2B5EF4-FFF2-40B4-BE49-F238E27FC236}">
                <a16:creationId xmlns:a16="http://schemas.microsoft.com/office/drawing/2014/main" id="{CCCDA4DC-D7D8-49EF-A0E7-38BC11053A0D}"/>
              </a:ext>
            </a:extLst>
          </p:cNvPr>
          <p:cNvSpPr/>
          <p:nvPr/>
        </p:nvSpPr>
        <p:spPr>
          <a:xfrm>
            <a:off x="1748989" y="2520498"/>
            <a:ext cx="4347011" cy="720000"/>
          </a:xfrm>
          <a:prstGeom prst="rect">
            <a:avLst/>
          </a:prstGeom>
          <a:solidFill>
            <a:srgbClr val="0070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79" name="Rectangle 78">
            <a:extLst>
              <a:ext uri="{FF2B5EF4-FFF2-40B4-BE49-F238E27FC236}">
                <a16:creationId xmlns:a16="http://schemas.microsoft.com/office/drawing/2014/main" id="{D3A8422E-5D2B-47B7-8D4C-D8B46A917A95}"/>
              </a:ext>
            </a:extLst>
          </p:cNvPr>
          <p:cNvSpPr/>
          <p:nvPr/>
        </p:nvSpPr>
        <p:spPr>
          <a:xfrm>
            <a:off x="1748989" y="3392747"/>
            <a:ext cx="4347011" cy="720000"/>
          </a:xfrm>
          <a:prstGeom prst="rect">
            <a:avLst/>
          </a:prstGeom>
          <a:solidFill>
            <a:srgbClr val="0070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80" name="Rectangle 79">
            <a:extLst>
              <a:ext uri="{FF2B5EF4-FFF2-40B4-BE49-F238E27FC236}">
                <a16:creationId xmlns:a16="http://schemas.microsoft.com/office/drawing/2014/main" id="{67DE5AF1-E100-4E17-ACEB-ADD0A0AC7FCD}"/>
              </a:ext>
            </a:extLst>
          </p:cNvPr>
          <p:cNvSpPr/>
          <p:nvPr/>
        </p:nvSpPr>
        <p:spPr>
          <a:xfrm>
            <a:off x="1748989" y="4263272"/>
            <a:ext cx="4347011" cy="720000"/>
          </a:xfrm>
          <a:prstGeom prst="rect">
            <a:avLst/>
          </a:prstGeom>
          <a:solidFill>
            <a:srgbClr val="0070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sp>
        <p:nvSpPr>
          <p:cNvPr id="81" name="Rectangle 80">
            <a:extLst>
              <a:ext uri="{FF2B5EF4-FFF2-40B4-BE49-F238E27FC236}">
                <a16:creationId xmlns:a16="http://schemas.microsoft.com/office/drawing/2014/main" id="{60DBEA89-C330-4416-9D3D-E4A711527DD2}"/>
              </a:ext>
            </a:extLst>
          </p:cNvPr>
          <p:cNvSpPr/>
          <p:nvPr/>
        </p:nvSpPr>
        <p:spPr>
          <a:xfrm>
            <a:off x="1748989" y="5129020"/>
            <a:ext cx="4347011" cy="720000"/>
          </a:xfrm>
          <a:prstGeom prst="rect">
            <a:avLst/>
          </a:prstGeom>
          <a:solidFill>
            <a:srgbClr val="0070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0">
              <a:cs typeface="B Nazanin" panose="00000400000000000000" pitchFamily="2" charset="-78"/>
            </a:endParaRPr>
          </a:p>
        </p:txBody>
      </p:sp>
      <p:grpSp>
        <p:nvGrpSpPr>
          <p:cNvPr id="94" name="Group 93">
            <a:extLst>
              <a:ext uri="{FF2B5EF4-FFF2-40B4-BE49-F238E27FC236}">
                <a16:creationId xmlns:a16="http://schemas.microsoft.com/office/drawing/2014/main" id="{6A6C0166-5E93-458A-811C-BEC053B26E91}"/>
              </a:ext>
            </a:extLst>
          </p:cNvPr>
          <p:cNvGrpSpPr/>
          <p:nvPr/>
        </p:nvGrpSpPr>
        <p:grpSpPr>
          <a:xfrm>
            <a:off x="6410913" y="3362406"/>
            <a:ext cx="4895263" cy="738664"/>
            <a:chOff x="2551706" y="4283314"/>
            <a:chExt cx="1480091" cy="738664"/>
          </a:xfrm>
        </p:grpSpPr>
        <p:sp>
          <p:nvSpPr>
            <p:cNvPr id="95" name="TextBox 94">
              <a:extLst>
                <a:ext uri="{FF2B5EF4-FFF2-40B4-BE49-F238E27FC236}">
                  <a16:creationId xmlns:a16="http://schemas.microsoft.com/office/drawing/2014/main" id="{CE0CD1EC-098B-41A5-9AB5-1EEA8D9C21B9}"/>
                </a:ext>
              </a:extLst>
            </p:cNvPr>
            <p:cNvSpPr txBox="1"/>
            <p:nvPr/>
          </p:nvSpPr>
          <p:spPr>
            <a:xfrm>
              <a:off x="2551706" y="4560313"/>
              <a:ext cx="1480091"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96" name="TextBox 95">
              <a:extLst>
                <a:ext uri="{FF2B5EF4-FFF2-40B4-BE49-F238E27FC236}">
                  <a16:creationId xmlns:a16="http://schemas.microsoft.com/office/drawing/2014/main" id="{94DF0BCA-BE76-44C0-94DE-CF117C62CD9A}"/>
                </a:ext>
              </a:extLst>
            </p:cNvPr>
            <p:cNvSpPr txBox="1"/>
            <p:nvPr/>
          </p:nvSpPr>
          <p:spPr>
            <a:xfrm>
              <a:off x="2551706" y="4283314"/>
              <a:ext cx="1480091" cy="276999"/>
            </a:xfrm>
            <a:prstGeom prst="rect">
              <a:avLst/>
            </a:prstGeom>
            <a:noFill/>
          </p:spPr>
          <p:txBody>
            <a:bodyPr wrap="square" rtlCol="0">
              <a:spAutoFit/>
            </a:bodyPr>
            <a:lstStyle/>
            <a:p>
              <a:pPr algn="r" rtl="1"/>
              <a:r>
                <a:rPr lang="fa-IR" altLang="ko-KR" sz="1200" b="1" dirty="0">
                  <a:solidFill>
                    <a:schemeClr val="tx1">
                      <a:lumMod val="65000"/>
                      <a:lumOff val="35000"/>
                    </a:schemeClr>
                  </a:solidFill>
                  <a:cs typeface="B Nazanin" panose="00000400000000000000" pitchFamily="2" charset="-78"/>
                </a:rPr>
                <a:t>متن شما در اینجا</a:t>
              </a:r>
              <a:endParaRPr lang="ko-KR" altLang="en-US" sz="1200" b="1" dirty="0">
                <a:solidFill>
                  <a:schemeClr val="tx1">
                    <a:lumMod val="65000"/>
                    <a:lumOff val="35000"/>
                  </a:schemeClr>
                </a:solidFill>
                <a:cs typeface="B Nazanin" panose="00000400000000000000" pitchFamily="2" charset="-78"/>
              </a:endParaRPr>
            </a:p>
          </p:txBody>
        </p:sp>
      </p:grpSp>
      <p:grpSp>
        <p:nvGrpSpPr>
          <p:cNvPr id="97" name="Group 96">
            <a:extLst>
              <a:ext uri="{FF2B5EF4-FFF2-40B4-BE49-F238E27FC236}">
                <a16:creationId xmlns:a16="http://schemas.microsoft.com/office/drawing/2014/main" id="{EEEC3290-5083-4D09-A6CD-F99C55AA96F5}"/>
              </a:ext>
            </a:extLst>
          </p:cNvPr>
          <p:cNvGrpSpPr/>
          <p:nvPr/>
        </p:nvGrpSpPr>
        <p:grpSpPr>
          <a:xfrm>
            <a:off x="6410913" y="2492899"/>
            <a:ext cx="4895263" cy="738664"/>
            <a:chOff x="2551706" y="4283314"/>
            <a:chExt cx="1480091" cy="738664"/>
          </a:xfrm>
        </p:grpSpPr>
        <p:sp>
          <p:nvSpPr>
            <p:cNvPr id="98" name="TextBox 97">
              <a:extLst>
                <a:ext uri="{FF2B5EF4-FFF2-40B4-BE49-F238E27FC236}">
                  <a16:creationId xmlns:a16="http://schemas.microsoft.com/office/drawing/2014/main" id="{EB90AE5F-D7F3-4F93-A373-0EDE1D63E51D}"/>
                </a:ext>
              </a:extLst>
            </p:cNvPr>
            <p:cNvSpPr txBox="1"/>
            <p:nvPr/>
          </p:nvSpPr>
          <p:spPr>
            <a:xfrm>
              <a:off x="2551706" y="4560313"/>
              <a:ext cx="1480091"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99" name="TextBox 98">
              <a:extLst>
                <a:ext uri="{FF2B5EF4-FFF2-40B4-BE49-F238E27FC236}">
                  <a16:creationId xmlns:a16="http://schemas.microsoft.com/office/drawing/2014/main" id="{924F43F7-E25B-4CFC-93C0-8EF30A4C0C54}"/>
                </a:ext>
              </a:extLst>
            </p:cNvPr>
            <p:cNvSpPr txBox="1"/>
            <p:nvPr/>
          </p:nvSpPr>
          <p:spPr>
            <a:xfrm>
              <a:off x="2551706" y="4283314"/>
              <a:ext cx="1480091"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100" name="Group 99">
            <a:extLst>
              <a:ext uri="{FF2B5EF4-FFF2-40B4-BE49-F238E27FC236}">
                <a16:creationId xmlns:a16="http://schemas.microsoft.com/office/drawing/2014/main" id="{A17BF8E5-31EA-4DFE-B0E5-865BEF7FA807}"/>
              </a:ext>
            </a:extLst>
          </p:cNvPr>
          <p:cNvGrpSpPr/>
          <p:nvPr/>
        </p:nvGrpSpPr>
        <p:grpSpPr>
          <a:xfrm>
            <a:off x="6410913" y="4231913"/>
            <a:ext cx="4895263" cy="738664"/>
            <a:chOff x="2551706" y="4283314"/>
            <a:chExt cx="1480091" cy="738664"/>
          </a:xfrm>
        </p:grpSpPr>
        <p:sp>
          <p:nvSpPr>
            <p:cNvPr id="101" name="TextBox 100">
              <a:extLst>
                <a:ext uri="{FF2B5EF4-FFF2-40B4-BE49-F238E27FC236}">
                  <a16:creationId xmlns:a16="http://schemas.microsoft.com/office/drawing/2014/main" id="{31219283-F1D6-4D17-A945-A073133282C9}"/>
                </a:ext>
              </a:extLst>
            </p:cNvPr>
            <p:cNvSpPr txBox="1"/>
            <p:nvPr/>
          </p:nvSpPr>
          <p:spPr>
            <a:xfrm>
              <a:off x="2551706" y="4560313"/>
              <a:ext cx="1480091"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102" name="TextBox 101">
              <a:extLst>
                <a:ext uri="{FF2B5EF4-FFF2-40B4-BE49-F238E27FC236}">
                  <a16:creationId xmlns:a16="http://schemas.microsoft.com/office/drawing/2014/main" id="{5906C58D-9678-4C1E-883B-D8DB27D60DFB}"/>
                </a:ext>
              </a:extLst>
            </p:cNvPr>
            <p:cNvSpPr txBox="1"/>
            <p:nvPr/>
          </p:nvSpPr>
          <p:spPr>
            <a:xfrm>
              <a:off x="2551706" y="4283314"/>
              <a:ext cx="1480091" cy="276999"/>
            </a:xfrm>
            <a:prstGeom prst="rect">
              <a:avLst/>
            </a:prstGeom>
            <a:noFill/>
          </p:spPr>
          <p:txBody>
            <a:bodyPr wrap="square" rtlCol="0">
              <a:spAutoFit/>
            </a:bodyPr>
            <a:lstStyle/>
            <a:p>
              <a:pPr algn="r" rtl="1"/>
              <a:r>
                <a:rPr lang="fa-IR" altLang="ko-KR" sz="1200" b="1" dirty="0">
                  <a:solidFill>
                    <a:schemeClr val="tx1">
                      <a:lumMod val="65000"/>
                      <a:lumOff val="35000"/>
                    </a:schemeClr>
                  </a:solidFill>
                  <a:cs typeface="B Nazanin" panose="00000400000000000000" pitchFamily="2" charset="-78"/>
                </a:rPr>
                <a:t>متن شما در اینجا</a:t>
              </a:r>
              <a:endParaRPr lang="ko-KR" altLang="en-US" sz="1200" b="1" dirty="0">
                <a:solidFill>
                  <a:schemeClr val="tx1">
                    <a:lumMod val="65000"/>
                    <a:lumOff val="35000"/>
                  </a:schemeClr>
                </a:solidFill>
                <a:cs typeface="B Nazanin" panose="00000400000000000000" pitchFamily="2" charset="-78"/>
              </a:endParaRPr>
            </a:p>
          </p:txBody>
        </p:sp>
      </p:grpSp>
      <p:grpSp>
        <p:nvGrpSpPr>
          <p:cNvPr id="103" name="Group 102">
            <a:extLst>
              <a:ext uri="{FF2B5EF4-FFF2-40B4-BE49-F238E27FC236}">
                <a16:creationId xmlns:a16="http://schemas.microsoft.com/office/drawing/2014/main" id="{86BC09C8-E2E8-44EC-847B-34844E559C38}"/>
              </a:ext>
            </a:extLst>
          </p:cNvPr>
          <p:cNvGrpSpPr/>
          <p:nvPr/>
        </p:nvGrpSpPr>
        <p:grpSpPr>
          <a:xfrm>
            <a:off x="6410913" y="5101421"/>
            <a:ext cx="4895263" cy="738664"/>
            <a:chOff x="2551706" y="4283314"/>
            <a:chExt cx="1480091" cy="738664"/>
          </a:xfrm>
        </p:grpSpPr>
        <p:sp>
          <p:nvSpPr>
            <p:cNvPr id="104" name="TextBox 103">
              <a:extLst>
                <a:ext uri="{FF2B5EF4-FFF2-40B4-BE49-F238E27FC236}">
                  <a16:creationId xmlns:a16="http://schemas.microsoft.com/office/drawing/2014/main" id="{BA2AC8A9-4E45-4814-9F57-2167371D2479}"/>
                </a:ext>
              </a:extLst>
            </p:cNvPr>
            <p:cNvSpPr txBox="1"/>
            <p:nvPr/>
          </p:nvSpPr>
          <p:spPr>
            <a:xfrm>
              <a:off x="2551706" y="4560313"/>
              <a:ext cx="1480091"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en-US" altLang="ko-KR" sz="1200" dirty="0">
                <a:solidFill>
                  <a:schemeClr val="tx1">
                    <a:lumMod val="75000"/>
                    <a:lumOff val="25000"/>
                  </a:schemeClr>
                </a:solidFill>
                <a:cs typeface="B Nazanin" panose="00000400000000000000" pitchFamily="2" charset="-78"/>
              </a:endParaRPr>
            </a:p>
          </p:txBody>
        </p:sp>
        <p:sp>
          <p:nvSpPr>
            <p:cNvPr id="105" name="TextBox 104">
              <a:extLst>
                <a:ext uri="{FF2B5EF4-FFF2-40B4-BE49-F238E27FC236}">
                  <a16:creationId xmlns:a16="http://schemas.microsoft.com/office/drawing/2014/main" id="{54C10BB8-2768-433A-B223-1CD6A6CCE1CD}"/>
                </a:ext>
              </a:extLst>
            </p:cNvPr>
            <p:cNvSpPr txBox="1"/>
            <p:nvPr/>
          </p:nvSpPr>
          <p:spPr>
            <a:xfrm>
              <a:off x="2551706" y="4283314"/>
              <a:ext cx="1480091" cy="276999"/>
            </a:xfrm>
            <a:prstGeom prst="rect">
              <a:avLst/>
            </a:prstGeom>
            <a:noFill/>
          </p:spPr>
          <p:txBody>
            <a:bodyPr wrap="square" rtlCol="0">
              <a:spAutoFit/>
            </a:bodyPr>
            <a:lstStyle/>
            <a:p>
              <a:pPr algn="r" rtl="1"/>
              <a:r>
                <a:rPr lang="fa-IR" altLang="ko-KR" sz="1200" b="1" dirty="0">
                  <a:solidFill>
                    <a:schemeClr val="tx1">
                      <a:lumMod val="65000"/>
                      <a:lumOff val="35000"/>
                    </a:schemeClr>
                  </a:solidFill>
                  <a:cs typeface="B Nazanin" panose="00000400000000000000" pitchFamily="2" charset="-78"/>
                </a:rPr>
                <a:t>متن شما در اینجا</a:t>
              </a:r>
              <a:endParaRPr lang="ko-KR" altLang="en-US" sz="1200" b="1" dirty="0">
                <a:solidFill>
                  <a:schemeClr val="tx1">
                    <a:lumMod val="65000"/>
                    <a:lumOff val="35000"/>
                  </a:schemeClr>
                </a:solidFill>
                <a:cs typeface="B Nazanin" panose="00000400000000000000" pitchFamily="2" charset="-78"/>
              </a:endParaRPr>
            </a:p>
          </p:txBody>
        </p:sp>
      </p:grpSp>
      <p:sp>
        <p:nvSpPr>
          <p:cNvPr id="106" name="Text Placeholder 12">
            <a:extLst>
              <a:ext uri="{FF2B5EF4-FFF2-40B4-BE49-F238E27FC236}">
                <a16:creationId xmlns:a16="http://schemas.microsoft.com/office/drawing/2014/main" id="{5A2E962E-810B-47F3-8A1B-B6D58D75EE79}"/>
              </a:ext>
            </a:extLst>
          </p:cNvPr>
          <p:cNvSpPr txBox="1">
            <a:spLocks/>
          </p:cNvSpPr>
          <p:nvPr/>
        </p:nvSpPr>
        <p:spPr>
          <a:xfrm>
            <a:off x="3430741" y="2645540"/>
            <a:ext cx="1684444" cy="502801"/>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fa-IR" altLang="ko-KR" sz="1200" dirty="0">
                <a:solidFill>
                  <a:schemeClr val="bg1"/>
                </a:solidFill>
                <a:cs typeface="B Nazanin" panose="00000400000000000000" pitchFamily="2" charset="-78"/>
              </a:rPr>
              <a:t>آسان برای تغییر رنگ، عکس و متن.</a:t>
            </a:r>
            <a:endParaRPr lang="en-US" sz="1200" dirty="0">
              <a:solidFill>
                <a:schemeClr val="bg1"/>
              </a:solidFill>
              <a:cs typeface="B Nazanin" panose="00000400000000000000" pitchFamily="2" charset="-78"/>
            </a:endParaRPr>
          </a:p>
        </p:txBody>
      </p:sp>
      <p:sp>
        <p:nvSpPr>
          <p:cNvPr id="107" name="Text Placeholder 12">
            <a:extLst>
              <a:ext uri="{FF2B5EF4-FFF2-40B4-BE49-F238E27FC236}">
                <a16:creationId xmlns:a16="http://schemas.microsoft.com/office/drawing/2014/main" id="{5D5402AE-4807-41B6-9379-758A5854FC91}"/>
              </a:ext>
            </a:extLst>
          </p:cNvPr>
          <p:cNvSpPr txBox="1">
            <a:spLocks/>
          </p:cNvSpPr>
          <p:nvPr/>
        </p:nvSpPr>
        <p:spPr>
          <a:xfrm>
            <a:off x="3430741" y="3519174"/>
            <a:ext cx="1684444" cy="502801"/>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fa-IR" altLang="ko-KR" sz="1200" dirty="0">
                <a:solidFill>
                  <a:schemeClr val="bg1"/>
                </a:solidFill>
                <a:cs typeface="B Nazanin" panose="00000400000000000000" pitchFamily="2" charset="-78"/>
              </a:rPr>
              <a:t>آسان برای تغییر رنگ، عکس و متن.</a:t>
            </a:r>
            <a:endParaRPr lang="en-US" sz="1200" dirty="0">
              <a:solidFill>
                <a:schemeClr val="bg1"/>
              </a:solidFill>
              <a:cs typeface="B Nazanin" panose="00000400000000000000" pitchFamily="2" charset="-78"/>
            </a:endParaRPr>
          </a:p>
        </p:txBody>
      </p:sp>
      <p:sp>
        <p:nvSpPr>
          <p:cNvPr id="108" name="Text Placeholder 12">
            <a:extLst>
              <a:ext uri="{FF2B5EF4-FFF2-40B4-BE49-F238E27FC236}">
                <a16:creationId xmlns:a16="http://schemas.microsoft.com/office/drawing/2014/main" id="{1CE2182C-3DE8-4DB1-8E11-25EF2915308B}"/>
              </a:ext>
            </a:extLst>
          </p:cNvPr>
          <p:cNvSpPr txBox="1">
            <a:spLocks/>
          </p:cNvSpPr>
          <p:nvPr/>
        </p:nvSpPr>
        <p:spPr>
          <a:xfrm>
            <a:off x="3430741" y="4392808"/>
            <a:ext cx="1684444" cy="502801"/>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fa-IR" altLang="ko-KR" sz="1200" dirty="0">
                <a:solidFill>
                  <a:schemeClr val="bg1"/>
                </a:solidFill>
                <a:cs typeface="B Nazanin" panose="00000400000000000000" pitchFamily="2" charset="-78"/>
              </a:rPr>
              <a:t>آسان برای تغییر رنگ، عکس و متن.</a:t>
            </a:r>
            <a:endParaRPr lang="en-US" sz="1200" dirty="0">
              <a:solidFill>
                <a:schemeClr val="bg1"/>
              </a:solidFill>
              <a:cs typeface="B Nazanin" panose="00000400000000000000" pitchFamily="2" charset="-78"/>
            </a:endParaRPr>
          </a:p>
        </p:txBody>
      </p:sp>
      <p:sp>
        <p:nvSpPr>
          <p:cNvPr id="109" name="Text Placeholder 12">
            <a:extLst>
              <a:ext uri="{FF2B5EF4-FFF2-40B4-BE49-F238E27FC236}">
                <a16:creationId xmlns:a16="http://schemas.microsoft.com/office/drawing/2014/main" id="{B0A92B3C-4880-4A92-9E40-6A6CB20C0657}"/>
              </a:ext>
            </a:extLst>
          </p:cNvPr>
          <p:cNvSpPr txBox="1">
            <a:spLocks/>
          </p:cNvSpPr>
          <p:nvPr/>
        </p:nvSpPr>
        <p:spPr>
          <a:xfrm>
            <a:off x="3430741" y="5266442"/>
            <a:ext cx="1684444" cy="502801"/>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fa-IR" altLang="ko-KR" sz="1200" dirty="0">
                <a:solidFill>
                  <a:schemeClr val="bg1"/>
                </a:solidFill>
                <a:cs typeface="B Nazanin" panose="00000400000000000000" pitchFamily="2" charset="-78"/>
              </a:rPr>
              <a:t>آسان برای تغییر رنگ، عکس و متن.</a:t>
            </a:r>
            <a:endParaRPr lang="en-US" sz="1200" dirty="0">
              <a:solidFill>
                <a:schemeClr val="bg1"/>
              </a:solidFill>
              <a:cs typeface="B Nazanin" panose="00000400000000000000" pitchFamily="2" charset="-78"/>
            </a:endParaRPr>
          </a:p>
        </p:txBody>
      </p:sp>
      <p:grpSp>
        <p:nvGrpSpPr>
          <p:cNvPr id="114" name="Group 113">
            <a:extLst>
              <a:ext uri="{FF2B5EF4-FFF2-40B4-BE49-F238E27FC236}">
                <a16:creationId xmlns:a16="http://schemas.microsoft.com/office/drawing/2014/main" id="{DF94B742-AB44-4957-8926-589C68D0B68A}"/>
              </a:ext>
            </a:extLst>
          </p:cNvPr>
          <p:cNvGrpSpPr/>
          <p:nvPr/>
        </p:nvGrpSpPr>
        <p:grpSpPr>
          <a:xfrm rot="2722666">
            <a:off x="5483253" y="3566938"/>
            <a:ext cx="273865" cy="449246"/>
            <a:chOff x="7997054" y="1606357"/>
            <a:chExt cx="796901" cy="1307232"/>
          </a:xfrm>
          <a:solidFill>
            <a:schemeClr val="bg1"/>
          </a:solidFill>
        </p:grpSpPr>
        <p:sp>
          <p:nvSpPr>
            <p:cNvPr id="115" name="Freeform: Shape 114">
              <a:extLst>
                <a:ext uri="{FF2B5EF4-FFF2-40B4-BE49-F238E27FC236}">
                  <a16:creationId xmlns:a16="http://schemas.microsoft.com/office/drawing/2014/main" id="{C145484D-1C95-4BEE-9B93-BA477E2E7194}"/>
                </a:ext>
              </a:extLst>
            </p:cNvPr>
            <p:cNvSpPr/>
            <p:nvPr/>
          </p:nvSpPr>
          <p:spPr>
            <a:xfrm>
              <a:off x="8198011" y="1606357"/>
              <a:ext cx="595944" cy="1307232"/>
            </a:xfrm>
            <a:custGeom>
              <a:avLst/>
              <a:gdLst>
                <a:gd name="connsiteX0" fmla="*/ 100198 w 595944"/>
                <a:gd name="connsiteY0" fmla="*/ 29076 h 1307232"/>
                <a:gd name="connsiteX1" fmla="*/ 148258 w 595944"/>
                <a:gd name="connsiteY1" fmla="*/ 540435 h 1307232"/>
                <a:gd name="connsiteX2" fmla="*/ 423161 w 595944"/>
                <a:gd name="connsiteY2" fmla="*/ 1178672 h 1307232"/>
                <a:gd name="connsiteX3" fmla="*/ 523126 w 595944"/>
                <a:gd name="connsiteY3" fmla="*/ 1278637 h 1307232"/>
                <a:gd name="connsiteX4" fmla="*/ 575031 w 595944"/>
                <a:gd name="connsiteY4" fmla="*/ 1145991 h 1307232"/>
                <a:gd name="connsiteX5" fmla="*/ 303972 w 595944"/>
                <a:gd name="connsiteY5" fmla="*/ 513521 h 1307232"/>
                <a:gd name="connsiteX6" fmla="*/ 169404 w 595944"/>
                <a:gd name="connsiteY6" fmla="*/ 267454 h 1307232"/>
                <a:gd name="connsiteX7" fmla="*/ 100198 w 595944"/>
                <a:gd name="connsiteY7" fmla="*/ 29076 h 1307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5944" h="1307232">
                  <a:moveTo>
                    <a:pt x="100198" y="29076"/>
                  </a:moveTo>
                  <a:cubicBezTo>
                    <a:pt x="100198" y="29076"/>
                    <a:pt x="-88197" y="236696"/>
                    <a:pt x="148258" y="540435"/>
                  </a:cubicBezTo>
                  <a:cubicBezTo>
                    <a:pt x="384713" y="842252"/>
                    <a:pt x="398170" y="1046026"/>
                    <a:pt x="423161" y="1178672"/>
                  </a:cubicBezTo>
                  <a:cubicBezTo>
                    <a:pt x="446230" y="1311317"/>
                    <a:pt x="523126" y="1278637"/>
                    <a:pt x="523126" y="1278637"/>
                  </a:cubicBezTo>
                  <a:cubicBezTo>
                    <a:pt x="523126" y="1278637"/>
                    <a:pt x="584643" y="1255568"/>
                    <a:pt x="575031" y="1145991"/>
                  </a:cubicBezTo>
                  <a:cubicBezTo>
                    <a:pt x="565419" y="1036414"/>
                    <a:pt x="500057" y="805726"/>
                    <a:pt x="303972" y="513521"/>
                  </a:cubicBezTo>
                  <a:cubicBezTo>
                    <a:pt x="303972" y="513521"/>
                    <a:pt x="350110" y="303980"/>
                    <a:pt x="169404" y="267454"/>
                  </a:cubicBezTo>
                  <a:lnTo>
                    <a:pt x="100198" y="29076"/>
                  </a:lnTo>
                  <a:close/>
                </a:path>
              </a:pathLst>
            </a:custGeom>
            <a:grpFill/>
            <a:ln w="19209" cap="flat">
              <a:noFill/>
              <a:prstDash val="solid"/>
              <a:miter/>
            </a:ln>
          </p:spPr>
          <p:txBody>
            <a:bodyPr rtlCol="0" anchor="ctr"/>
            <a:lstStyle/>
            <a:p>
              <a:endParaRPr lang="en-US" dirty="0">
                <a:cs typeface="B Nazanin" panose="00000400000000000000" pitchFamily="2" charset="-78"/>
              </a:endParaRPr>
            </a:p>
          </p:txBody>
        </p:sp>
        <p:sp>
          <p:nvSpPr>
            <p:cNvPr id="116" name="Freeform: Shape 115">
              <a:extLst>
                <a:ext uri="{FF2B5EF4-FFF2-40B4-BE49-F238E27FC236}">
                  <a16:creationId xmlns:a16="http://schemas.microsoft.com/office/drawing/2014/main" id="{64A3D5AD-4E34-4B7F-94F0-7EFE8661C95B}"/>
                </a:ext>
              </a:extLst>
            </p:cNvPr>
            <p:cNvSpPr/>
            <p:nvPr/>
          </p:nvSpPr>
          <p:spPr>
            <a:xfrm>
              <a:off x="7997054" y="1606357"/>
              <a:ext cx="595944" cy="1307232"/>
            </a:xfrm>
            <a:custGeom>
              <a:avLst/>
              <a:gdLst>
                <a:gd name="connsiteX0" fmla="*/ 504929 w 595944"/>
                <a:gd name="connsiteY0" fmla="*/ 29076 h 1307232"/>
                <a:gd name="connsiteX1" fmla="*/ 456869 w 595944"/>
                <a:gd name="connsiteY1" fmla="*/ 540435 h 1307232"/>
                <a:gd name="connsiteX2" fmla="*/ 181966 w 595944"/>
                <a:gd name="connsiteY2" fmla="*/ 1178672 h 1307232"/>
                <a:gd name="connsiteX3" fmla="*/ 82001 w 595944"/>
                <a:gd name="connsiteY3" fmla="*/ 1278637 h 1307232"/>
                <a:gd name="connsiteX4" fmla="*/ 30096 w 595944"/>
                <a:gd name="connsiteY4" fmla="*/ 1145991 h 1307232"/>
                <a:gd name="connsiteX5" fmla="*/ 301154 w 595944"/>
                <a:gd name="connsiteY5" fmla="*/ 513521 h 1307232"/>
                <a:gd name="connsiteX6" fmla="*/ 435722 w 595944"/>
                <a:gd name="connsiteY6" fmla="*/ 267454 h 1307232"/>
                <a:gd name="connsiteX7" fmla="*/ 504929 w 595944"/>
                <a:gd name="connsiteY7" fmla="*/ 29076 h 1307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5944" h="1307232">
                  <a:moveTo>
                    <a:pt x="504929" y="29076"/>
                  </a:moveTo>
                  <a:cubicBezTo>
                    <a:pt x="504929" y="29076"/>
                    <a:pt x="693324" y="236696"/>
                    <a:pt x="456869" y="540435"/>
                  </a:cubicBezTo>
                  <a:cubicBezTo>
                    <a:pt x="220414" y="842252"/>
                    <a:pt x="206957" y="1046026"/>
                    <a:pt x="181966" y="1178672"/>
                  </a:cubicBezTo>
                  <a:cubicBezTo>
                    <a:pt x="158897" y="1311317"/>
                    <a:pt x="82001" y="1278637"/>
                    <a:pt x="82001" y="1278637"/>
                  </a:cubicBezTo>
                  <a:cubicBezTo>
                    <a:pt x="82001" y="1278637"/>
                    <a:pt x="20484" y="1255568"/>
                    <a:pt x="30096" y="1145991"/>
                  </a:cubicBezTo>
                  <a:cubicBezTo>
                    <a:pt x="39708" y="1036414"/>
                    <a:pt x="105070" y="805726"/>
                    <a:pt x="301154" y="513521"/>
                  </a:cubicBezTo>
                  <a:cubicBezTo>
                    <a:pt x="301154" y="513521"/>
                    <a:pt x="255017" y="303980"/>
                    <a:pt x="435722" y="267454"/>
                  </a:cubicBezTo>
                  <a:lnTo>
                    <a:pt x="504929" y="29076"/>
                  </a:lnTo>
                  <a:close/>
                </a:path>
              </a:pathLst>
            </a:custGeom>
            <a:grpFill/>
            <a:ln w="19209" cap="flat">
              <a:noFill/>
              <a:prstDash val="solid"/>
              <a:miter/>
            </a:ln>
          </p:spPr>
          <p:txBody>
            <a:bodyPr rtlCol="0" anchor="ctr"/>
            <a:lstStyle/>
            <a:p>
              <a:endParaRPr lang="en-US" dirty="0">
                <a:cs typeface="B Nazanin" panose="00000400000000000000" pitchFamily="2" charset="-78"/>
              </a:endParaRPr>
            </a:p>
          </p:txBody>
        </p:sp>
        <p:sp>
          <p:nvSpPr>
            <p:cNvPr id="117" name="Freeform: Shape 116">
              <a:extLst>
                <a:ext uri="{FF2B5EF4-FFF2-40B4-BE49-F238E27FC236}">
                  <a16:creationId xmlns:a16="http://schemas.microsoft.com/office/drawing/2014/main" id="{3064F032-9761-4D7D-BDB7-79F5F6233607}"/>
                </a:ext>
              </a:extLst>
            </p:cNvPr>
            <p:cNvSpPr/>
            <p:nvPr/>
          </p:nvSpPr>
          <p:spPr>
            <a:xfrm>
              <a:off x="8324882" y="1938932"/>
              <a:ext cx="134568" cy="134568"/>
            </a:xfrm>
            <a:custGeom>
              <a:avLst/>
              <a:gdLst>
                <a:gd name="connsiteX0" fmla="*/ 121352 w 134568"/>
                <a:gd name="connsiteY0" fmla="*/ 75214 h 134568"/>
                <a:gd name="connsiteX1" fmla="*/ 75214 w 134568"/>
                <a:gd name="connsiteY1" fmla="*/ 121352 h 134568"/>
                <a:gd name="connsiteX2" fmla="*/ 29077 w 134568"/>
                <a:gd name="connsiteY2" fmla="*/ 75214 h 134568"/>
                <a:gd name="connsiteX3" fmla="*/ 75214 w 134568"/>
                <a:gd name="connsiteY3" fmla="*/ 29076 h 134568"/>
                <a:gd name="connsiteX4" fmla="*/ 121352 w 134568"/>
                <a:gd name="connsiteY4" fmla="*/ 75214 h 134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568" h="134568">
                  <a:moveTo>
                    <a:pt x="121352" y="75214"/>
                  </a:moveTo>
                  <a:cubicBezTo>
                    <a:pt x="121352" y="100695"/>
                    <a:pt x="100695" y="121352"/>
                    <a:pt x="75214" y="121352"/>
                  </a:cubicBezTo>
                  <a:cubicBezTo>
                    <a:pt x="49733" y="121352"/>
                    <a:pt x="29077" y="100695"/>
                    <a:pt x="29077" y="75214"/>
                  </a:cubicBezTo>
                  <a:cubicBezTo>
                    <a:pt x="29077" y="49733"/>
                    <a:pt x="49733" y="29076"/>
                    <a:pt x="75214" y="29076"/>
                  </a:cubicBezTo>
                  <a:cubicBezTo>
                    <a:pt x="100695" y="29076"/>
                    <a:pt x="121352" y="49733"/>
                    <a:pt x="121352" y="75214"/>
                  </a:cubicBezTo>
                  <a:close/>
                </a:path>
              </a:pathLst>
            </a:custGeom>
            <a:grpFill/>
            <a:ln w="19209" cap="flat">
              <a:noFill/>
              <a:prstDash val="solid"/>
              <a:miter/>
            </a:ln>
          </p:spPr>
          <p:txBody>
            <a:bodyPr rtlCol="0" anchor="ctr"/>
            <a:lstStyle/>
            <a:p>
              <a:endParaRPr lang="en-US" dirty="0">
                <a:cs typeface="B Nazanin" panose="00000400000000000000" pitchFamily="2" charset="-78"/>
              </a:endParaRPr>
            </a:p>
          </p:txBody>
        </p:sp>
        <p:sp>
          <p:nvSpPr>
            <p:cNvPr id="118" name="Freeform: Shape 117">
              <a:extLst>
                <a:ext uri="{FF2B5EF4-FFF2-40B4-BE49-F238E27FC236}">
                  <a16:creationId xmlns:a16="http://schemas.microsoft.com/office/drawing/2014/main" id="{0EAA550F-4835-499E-99A8-D6EF6ACEF5A0}"/>
                </a:ext>
              </a:extLst>
            </p:cNvPr>
            <p:cNvSpPr/>
            <p:nvPr/>
          </p:nvSpPr>
          <p:spPr>
            <a:xfrm>
              <a:off x="8013970" y="2257330"/>
              <a:ext cx="288360" cy="634392"/>
            </a:xfrm>
            <a:custGeom>
              <a:avLst/>
              <a:gdLst>
                <a:gd name="connsiteX0" fmla="*/ 193887 w 288360"/>
                <a:gd name="connsiteY0" fmla="*/ 14418 h 634392"/>
                <a:gd name="connsiteX1" fmla="*/ 15103 w 288360"/>
                <a:gd name="connsiteY1" fmla="*/ 496940 h 634392"/>
                <a:gd name="connsiteX2" fmla="*/ 67008 w 288360"/>
                <a:gd name="connsiteY2" fmla="*/ 629586 h 634392"/>
                <a:gd name="connsiteX3" fmla="*/ 166972 w 288360"/>
                <a:gd name="connsiteY3" fmla="*/ 529621 h 634392"/>
                <a:gd name="connsiteX4" fmla="*/ 282316 w 288360"/>
                <a:gd name="connsiteY4" fmla="*/ 135529 h 634392"/>
                <a:gd name="connsiteX5" fmla="*/ 193887 w 288360"/>
                <a:gd name="connsiteY5" fmla="*/ 14418 h 634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8360" h="634392">
                  <a:moveTo>
                    <a:pt x="193887" y="14418"/>
                  </a:moveTo>
                  <a:cubicBezTo>
                    <a:pt x="72775" y="214348"/>
                    <a:pt x="20870" y="416200"/>
                    <a:pt x="15103" y="496940"/>
                  </a:cubicBezTo>
                  <a:cubicBezTo>
                    <a:pt x="7413" y="606517"/>
                    <a:pt x="67008" y="629586"/>
                    <a:pt x="67008" y="629586"/>
                  </a:cubicBezTo>
                  <a:cubicBezTo>
                    <a:pt x="67008" y="629586"/>
                    <a:pt x="141981" y="662267"/>
                    <a:pt x="166972" y="529621"/>
                  </a:cubicBezTo>
                  <a:cubicBezTo>
                    <a:pt x="184275" y="437346"/>
                    <a:pt x="195808" y="308545"/>
                    <a:pt x="282316" y="135529"/>
                  </a:cubicBezTo>
                  <a:lnTo>
                    <a:pt x="193887" y="14418"/>
                  </a:lnTo>
                  <a:close/>
                </a:path>
              </a:pathLst>
            </a:custGeom>
            <a:grpFill/>
            <a:ln w="9525" cap="flat">
              <a:noFill/>
              <a:prstDash val="solid"/>
              <a:miter/>
            </a:ln>
          </p:spPr>
          <p:txBody>
            <a:bodyPr rtlCol="0" anchor="ctr"/>
            <a:lstStyle/>
            <a:p>
              <a:endParaRPr lang="en-US" dirty="0">
                <a:cs typeface="B Nazanin" panose="00000400000000000000" pitchFamily="2" charset="-78"/>
              </a:endParaRPr>
            </a:p>
          </p:txBody>
        </p:sp>
        <p:sp>
          <p:nvSpPr>
            <p:cNvPr id="119" name="Freeform: Shape 118">
              <a:extLst>
                <a:ext uri="{FF2B5EF4-FFF2-40B4-BE49-F238E27FC236}">
                  <a16:creationId xmlns:a16="http://schemas.microsoft.com/office/drawing/2014/main" id="{7290F23E-4D5D-43AA-9C8A-267DDD23828D}"/>
                </a:ext>
              </a:extLst>
            </p:cNvPr>
            <p:cNvSpPr/>
            <p:nvPr/>
          </p:nvSpPr>
          <p:spPr>
            <a:xfrm>
              <a:off x="8489488" y="2284243"/>
              <a:ext cx="288360" cy="615168"/>
            </a:xfrm>
            <a:custGeom>
              <a:avLst/>
              <a:gdLst>
                <a:gd name="connsiteX0" fmla="*/ 122073 w 288360"/>
                <a:gd name="connsiteY0" fmla="*/ 14418 h 615168"/>
                <a:gd name="connsiteX1" fmla="*/ 14418 w 288360"/>
                <a:gd name="connsiteY1" fmla="*/ 108616 h 615168"/>
                <a:gd name="connsiteX2" fmla="*/ 129762 w 288360"/>
                <a:gd name="connsiteY2" fmla="*/ 502708 h 615168"/>
                <a:gd name="connsiteX3" fmla="*/ 229727 w 288360"/>
                <a:gd name="connsiteY3" fmla="*/ 602673 h 615168"/>
                <a:gd name="connsiteX4" fmla="*/ 281632 w 288360"/>
                <a:gd name="connsiteY4" fmla="*/ 470027 h 615168"/>
                <a:gd name="connsiteX5" fmla="*/ 122073 w 288360"/>
                <a:gd name="connsiteY5" fmla="*/ 14418 h 615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8360" h="615168">
                  <a:moveTo>
                    <a:pt x="122073" y="14418"/>
                  </a:moveTo>
                  <a:lnTo>
                    <a:pt x="14418" y="108616"/>
                  </a:lnTo>
                  <a:cubicBezTo>
                    <a:pt x="100926" y="281632"/>
                    <a:pt x="114382" y="408510"/>
                    <a:pt x="129762" y="502708"/>
                  </a:cubicBezTo>
                  <a:cubicBezTo>
                    <a:pt x="152830" y="635353"/>
                    <a:pt x="229727" y="602673"/>
                    <a:pt x="229727" y="602673"/>
                  </a:cubicBezTo>
                  <a:cubicBezTo>
                    <a:pt x="229727" y="602673"/>
                    <a:pt x="289321" y="579604"/>
                    <a:pt x="281632" y="470027"/>
                  </a:cubicBezTo>
                  <a:cubicBezTo>
                    <a:pt x="275865" y="360450"/>
                    <a:pt x="214348" y="179744"/>
                    <a:pt x="122073" y="14418"/>
                  </a:cubicBezTo>
                  <a:close/>
                </a:path>
              </a:pathLst>
            </a:custGeom>
            <a:grpFill/>
            <a:ln w="9525" cap="flat">
              <a:noFill/>
              <a:prstDash val="solid"/>
              <a:miter/>
            </a:ln>
          </p:spPr>
          <p:txBody>
            <a:bodyPr rtlCol="0" anchor="ctr"/>
            <a:lstStyle/>
            <a:p>
              <a:endParaRPr lang="en-US" dirty="0">
                <a:cs typeface="B Nazanin" panose="00000400000000000000" pitchFamily="2" charset="-78"/>
              </a:endParaRPr>
            </a:p>
          </p:txBody>
        </p:sp>
      </p:grpSp>
      <p:grpSp>
        <p:nvGrpSpPr>
          <p:cNvPr id="120" name="Group 119">
            <a:extLst>
              <a:ext uri="{FF2B5EF4-FFF2-40B4-BE49-F238E27FC236}">
                <a16:creationId xmlns:a16="http://schemas.microsoft.com/office/drawing/2014/main" id="{2A7F158B-F524-4A7B-8FF5-2929A0741605}"/>
              </a:ext>
            </a:extLst>
          </p:cNvPr>
          <p:cNvGrpSpPr/>
          <p:nvPr/>
        </p:nvGrpSpPr>
        <p:grpSpPr>
          <a:xfrm rot="2218954">
            <a:off x="5554776" y="2662818"/>
            <a:ext cx="220282" cy="486915"/>
            <a:chOff x="9501391" y="4122779"/>
            <a:chExt cx="922752" cy="2039667"/>
          </a:xfrm>
          <a:solidFill>
            <a:schemeClr val="bg1"/>
          </a:solidFill>
        </p:grpSpPr>
        <p:sp>
          <p:nvSpPr>
            <p:cNvPr id="121" name="Freeform: Shape 120">
              <a:extLst>
                <a:ext uri="{FF2B5EF4-FFF2-40B4-BE49-F238E27FC236}">
                  <a16:creationId xmlns:a16="http://schemas.microsoft.com/office/drawing/2014/main" id="{0547F126-6987-4E5B-87AC-DDADEE6D88E5}"/>
                </a:ext>
              </a:extLst>
            </p:cNvPr>
            <p:cNvSpPr/>
            <p:nvPr/>
          </p:nvSpPr>
          <p:spPr>
            <a:xfrm>
              <a:off x="9501391" y="4122779"/>
              <a:ext cx="922752" cy="999648"/>
            </a:xfrm>
            <a:custGeom>
              <a:avLst/>
              <a:gdLst>
                <a:gd name="connsiteX0" fmla="*/ 907614 w 922752"/>
                <a:gd name="connsiteY0" fmla="*/ 924915 h 999648"/>
                <a:gd name="connsiteX1" fmla="*/ 898002 w 922752"/>
                <a:gd name="connsiteY1" fmla="*/ 957596 h 999648"/>
                <a:gd name="connsiteX2" fmla="*/ 842252 w 922752"/>
                <a:gd name="connsiteY2" fmla="*/ 986432 h 999648"/>
                <a:gd name="connsiteX3" fmla="*/ 94438 w 922752"/>
                <a:gd name="connsiteY3" fmla="*/ 986432 h 999648"/>
                <a:gd name="connsiteX4" fmla="*/ 38688 w 922752"/>
                <a:gd name="connsiteY4" fmla="*/ 957596 h 999648"/>
                <a:gd name="connsiteX5" fmla="*/ 29076 w 922752"/>
                <a:gd name="connsiteY5" fmla="*/ 924915 h 999648"/>
                <a:gd name="connsiteX6" fmla="*/ 34843 w 922752"/>
                <a:gd name="connsiteY6" fmla="*/ 898001 h 999648"/>
                <a:gd name="connsiteX7" fmla="*/ 407789 w 922752"/>
                <a:gd name="connsiteY7" fmla="*/ 65602 h 999648"/>
                <a:gd name="connsiteX8" fmla="*/ 467383 w 922752"/>
                <a:gd name="connsiteY8" fmla="*/ 29076 h 999648"/>
                <a:gd name="connsiteX9" fmla="*/ 526979 w 922752"/>
                <a:gd name="connsiteY9" fmla="*/ 65602 h 999648"/>
                <a:gd name="connsiteX10" fmla="*/ 899924 w 922752"/>
                <a:gd name="connsiteY10" fmla="*/ 898001 h 999648"/>
                <a:gd name="connsiteX11" fmla="*/ 907614 w 922752"/>
                <a:gd name="connsiteY11" fmla="*/ 924915 h 999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22752" h="999648">
                  <a:moveTo>
                    <a:pt x="907614" y="924915"/>
                  </a:moveTo>
                  <a:cubicBezTo>
                    <a:pt x="907614" y="936449"/>
                    <a:pt x="903769" y="947984"/>
                    <a:pt x="898002" y="957596"/>
                  </a:cubicBezTo>
                  <a:cubicBezTo>
                    <a:pt x="886466" y="974897"/>
                    <a:pt x="865321" y="986432"/>
                    <a:pt x="842252" y="986432"/>
                  </a:cubicBezTo>
                  <a:lnTo>
                    <a:pt x="94438" y="986432"/>
                  </a:lnTo>
                  <a:cubicBezTo>
                    <a:pt x="71369" y="986432"/>
                    <a:pt x="52145" y="974897"/>
                    <a:pt x="38688" y="957596"/>
                  </a:cubicBezTo>
                  <a:cubicBezTo>
                    <a:pt x="32921" y="947984"/>
                    <a:pt x="29076" y="936449"/>
                    <a:pt x="29076" y="924915"/>
                  </a:cubicBezTo>
                  <a:cubicBezTo>
                    <a:pt x="29076" y="915303"/>
                    <a:pt x="30999" y="905691"/>
                    <a:pt x="34843" y="898001"/>
                  </a:cubicBezTo>
                  <a:lnTo>
                    <a:pt x="407789" y="65602"/>
                  </a:lnTo>
                  <a:cubicBezTo>
                    <a:pt x="419323" y="44456"/>
                    <a:pt x="442392" y="29076"/>
                    <a:pt x="467383" y="29076"/>
                  </a:cubicBezTo>
                  <a:cubicBezTo>
                    <a:pt x="492374" y="29076"/>
                    <a:pt x="515443" y="42533"/>
                    <a:pt x="526979" y="65602"/>
                  </a:cubicBezTo>
                  <a:lnTo>
                    <a:pt x="899924" y="898001"/>
                  </a:lnTo>
                  <a:cubicBezTo>
                    <a:pt x="905690" y="905691"/>
                    <a:pt x="907614" y="915303"/>
                    <a:pt x="907614" y="924915"/>
                  </a:cubicBezTo>
                  <a:close/>
                </a:path>
              </a:pathLst>
            </a:custGeom>
            <a:grpFill/>
            <a:ln w="19209" cap="flat">
              <a:noFill/>
              <a:prstDash val="solid"/>
              <a:miter/>
            </a:ln>
          </p:spPr>
          <p:txBody>
            <a:bodyPr rtlCol="0" anchor="ctr"/>
            <a:lstStyle/>
            <a:p>
              <a:endParaRPr lang="en-US" dirty="0">
                <a:cs typeface="B Nazanin" panose="00000400000000000000" pitchFamily="2" charset="-78"/>
              </a:endParaRPr>
            </a:p>
          </p:txBody>
        </p:sp>
        <p:sp>
          <p:nvSpPr>
            <p:cNvPr id="122" name="Freeform: Shape 121">
              <a:extLst>
                <a:ext uri="{FF2B5EF4-FFF2-40B4-BE49-F238E27FC236}">
                  <a16:creationId xmlns:a16="http://schemas.microsoft.com/office/drawing/2014/main" id="{950B4940-1D27-49B6-BD1C-1C276B069FEF}"/>
                </a:ext>
              </a:extLst>
            </p:cNvPr>
            <p:cNvSpPr/>
            <p:nvPr/>
          </p:nvSpPr>
          <p:spPr>
            <a:xfrm>
              <a:off x="9912785" y="4907118"/>
              <a:ext cx="115344" cy="480600"/>
            </a:xfrm>
            <a:custGeom>
              <a:avLst/>
              <a:gdLst>
                <a:gd name="connsiteX0" fmla="*/ 29076 w 115344"/>
                <a:gd name="connsiteY0" fmla="*/ 57912 h 480600"/>
                <a:gd name="connsiteX1" fmla="*/ 29076 w 115344"/>
                <a:gd name="connsiteY1" fmla="*/ 457772 h 480600"/>
                <a:gd name="connsiteX2" fmla="*/ 88671 w 115344"/>
                <a:gd name="connsiteY2" fmla="*/ 457772 h 480600"/>
                <a:gd name="connsiteX3" fmla="*/ 88671 w 115344"/>
                <a:gd name="connsiteY3" fmla="*/ 57912 h 480600"/>
                <a:gd name="connsiteX4" fmla="*/ 59835 w 115344"/>
                <a:gd name="connsiteY4" fmla="*/ 29076 h 480600"/>
                <a:gd name="connsiteX5" fmla="*/ 29076 w 115344"/>
                <a:gd name="connsiteY5" fmla="*/ 57912 h 48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344" h="480600">
                  <a:moveTo>
                    <a:pt x="29076" y="57912"/>
                  </a:moveTo>
                  <a:lnTo>
                    <a:pt x="29076" y="457772"/>
                  </a:lnTo>
                  <a:lnTo>
                    <a:pt x="88671" y="457772"/>
                  </a:lnTo>
                  <a:lnTo>
                    <a:pt x="88671" y="57912"/>
                  </a:lnTo>
                  <a:cubicBezTo>
                    <a:pt x="88671" y="42533"/>
                    <a:pt x="75214" y="29076"/>
                    <a:pt x="59835" y="29076"/>
                  </a:cubicBezTo>
                  <a:cubicBezTo>
                    <a:pt x="40611" y="29076"/>
                    <a:pt x="29076" y="42533"/>
                    <a:pt x="29076" y="57912"/>
                  </a:cubicBezTo>
                  <a:close/>
                </a:path>
              </a:pathLst>
            </a:custGeom>
            <a:grpFill/>
            <a:ln w="19209" cap="flat">
              <a:noFill/>
              <a:prstDash val="solid"/>
              <a:miter/>
            </a:ln>
          </p:spPr>
          <p:txBody>
            <a:bodyPr rtlCol="0" anchor="ctr"/>
            <a:lstStyle/>
            <a:p>
              <a:endParaRPr lang="en-US" dirty="0">
                <a:cs typeface="B Nazanin" panose="00000400000000000000" pitchFamily="2" charset="-78"/>
              </a:endParaRPr>
            </a:p>
          </p:txBody>
        </p:sp>
        <p:sp>
          <p:nvSpPr>
            <p:cNvPr id="123" name="Freeform: Shape 122">
              <a:extLst>
                <a:ext uri="{FF2B5EF4-FFF2-40B4-BE49-F238E27FC236}">
                  <a16:creationId xmlns:a16="http://schemas.microsoft.com/office/drawing/2014/main" id="{F269C43E-140E-4A3D-8439-AE7FD745B821}"/>
                </a:ext>
              </a:extLst>
            </p:cNvPr>
            <p:cNvSpPr/>
            <p:nvPr/>
          </p:nvSpPr>
          <p:spPr>
            <a:xfrm>
              <a:off x="9839425" y="5355038"/>
              <a:ext cx="249912" cy="807408"/>
            </a:xfrm>
            <a:custGeom>
              <a:avLst/>
              <a:gdLst>
                <a:gd name="connsiteX0" fmla="*/ 233159 w 249912"/>
                <a:gd name="connsiteY0" fmla="*/ 86748 h 807408"/>
                <a:gd name="connsiteX1" fmla="*/ 200478 w 249912"/>
                <a:gd name="connsiteY1" fmla="*/ 29076 h 807408"/>
                <a:gd name="connsiteX2" fmla="*/ 131272 w 249912"/>
                <a:gd name="connsiteY2" fmla="*/ 29076 h 807408"/>
                <a:gd name="connsiteX3" fmla="*/ 62065 w 249912"/>
                <a:gd name="connsiteY3" fmla="*/ 29076 h 807408"/>
                <a:gd name="connsiteX4" fmla="*/ 29385 w 249912"/>
                <a:gd name="connsiteY4" fmla="*/ 86748 h 807408"/>
                <a:gd name="connsiteX5" fmla="*/ 35152 w 249912"/>
                <a:gd name="connsiteY5" fmla="*/ 698072 h 807408"/>
                <a:gd name="connsiteX6" fmla="*/ 131272 w 249912"/>
                <a:gd name="connsiteY6" fmla="*/ 778812 h 807408"/>
                <a:gd name="connsiteX7" fmla="*/ 227392 w 249912"/>
                <a:gd name="connsiteY7" fmla="*/ 698072 h 807408"/>
                <a:gd name="connsiteX8" fmla="*/ 233159 w 249912"/>
                <a:gd name="connsiteY8" fmla="*/ 86748 h 80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912" h="807408">
                  <a:moveTo>
                    <a:pt x="233159" y="86748"/>
                  </a:moveTo>
                  <a:cubicBezTo>
                    <a:pt x="229314" y="52145"/>
                    <a:pt x="210090" y="29076"/>
                    <a:pt x="200478" y="29076"/>
                  </a:cubicBezTo>
                  <a:lnTo>
                    <a:pt x="131272" y="29076"/>
                  </a:lnTo>
                  <a:lnTo>
                    <a:pt x="62065" y="29076"/>
                  </a:lnTo>
                  <a:cubicBezTo>
                    <a:pt x="52453" y="29076"/>
                    <a:pt x="33229" y="52145"/>
                    <a:pt x="29385" y="86748"/>
                  </a:cubicBezTo>
                  <a:cubicBezTo>
                    <a:pt x="27462" y="113662"/>
                    <a:pt x="35152" y="673080"/>
                    <a:pt x="35152" y="698072"/>
                  </a:cubicBezTo>
                  <a:cubicBezTo>
                    <a:pt x="35152" y="749976"/>
                    <a:pt x="42841" y="778812"/>
                    <a:pt x="131272" y="778812"/>
                  </a:cubicBezTo>
                  <a:cubicBezTo>
                    <a:pt x="221624" y="778812"/>
                    <a:pt x="227392" y="749976"/>
                    <a:pt x="227392" y="698072"/>
                  </a:cubicBezTo>
                  <a:cubicBezTo>
                    <a:pt x="227392" y="673080"/>
                    <a:pt x="235081" y="111740"/>
                    <a:pt x="233159" y="86748"/>
                  </a:cubicBezTo>
                  <a:close/>
                </a:path>
              </a:pathLst>
            </a:custGeom>
            <a:grpFill/>
            <a:ln w="19209" cap="flat">
              <a:noFill/>
              <a:prstDash val="solid"/>
              <a:miter/>
            </a:ln>
          </p:spPr>
          <p:txBody>
            <a:bodyPr rtlCol="0" anchor="ctr"/>
            <a:lstStyle/>
            <a:p>
              <a:endParaRPr lang="en-US" dirty="0">
                <a:cs typeface="B Nazanin" panose="00000400000000000000" pitchFamily="2" charset="-78"/>
              </a:endParaRPr>
            </a:p>
          </p:txBody>
        </p:sp>
        <p:sp>
          <p:nvSpPr>
            <p:cNvPr id="124" name="Freeform: Shape 123">
              <a:extLst>
                <a:ext uri="{FF2B5EF4-FFF2-40B4-BE49-F238E27FC236}">
                  <a16:creationId xmlns:a16="http://schemas.microsoft.com/office/drawing/2014/main" id="{02635E88-F0EA-42B5-9E1A-6C6BBB2CF6F9}"/>
                </a:ext>
              </a:extLst>
            </p:cNvPr>
            <p:cNvSpPr/>
            <p:nvPr/>
          </p:nvSpPr>
          <p:spPr>
            <a:xfrm>
              <a:off x="9882026" y="5308900"/>
              <a:ext cx="173016" cy="96120"/>
            </a:xfrm>
            <a:custGeom>
              <a:avLst/>
              <a:gdLst>
                <a:gd name="connsiteX0" fmla="*/ 148265 w 173016"/>
                <a:gd name="connsiteY0" fmla="*/ 44456 h 96120"/>
                <a:gd name="connsiteX1" fmla="*/ 132886 w 173016"/>
                <a:gd name="connsiteY1" fmla="*/ 29076 h 96120"/>
                <a:gd name="connsiteX2" fmla="*/ 88671 w 173016"/>
                <a:gd name="connsiteY2" fmla="*/ 29076 h 96120"/>
                <a:gd name="connsiteX3" fmla="*/ 44456 w 173016"/>
                <a:gd name="connsiteY3" fmla="*/ 29076 h 96120"/>
                <a:gd name="connsiteX4" fmla="*/ 29076 w 173016"/>
                <a:gd name="connsiteY4" fmla="*/ 44456 h 96120"/>
                <a:gd name="connsiteX5" fmla="*/ 29076 w 173016"/>
                <a:gd name="connsiteY5" fmla="*/ 67524 h 96120"/>
                <a:gd name="connsiteX6" fmla="*/ 88671 w 173016"/>
                <a:gd name="connsiteY6" fmla="*/ 67524 h 96120"/>
                <a:gd name="connsiteX7" fmla="*/ 148265 w 173016"/>
                <a:gd name="connsiteY7" fmla="*/ 67524 h 96120"/>
                <a:gd name="connsiteX8" fmla="*/ 148265 w 173016"/>
                <a:gd name="connsiteY8" fmla="*/ 44456 h 96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16" h="96120">
                  <a:moveTo>
                    <a:pt x="148265" y="44456"/>
                  </a:moveTo>
                  <a:cubicBezTo>
                    <a:pt x="148265" y="36766"/>
                    <a:pt x="142498" y="29076"/>
                    <a:pt x="132886" y="29076"/>
                  </a:cubicBezTo>
                  <a:lnTo>
                    <a:pt x="88671" y="29076"/>
                  </a:lnTo>
                  <a:lnTo>
                    <a:pt x="44456" y="29076"/>
                  </a:lnTo>
                  <a:cubicBezTo>
                    <a:pt x="36766" y="29076"/>
                    <a:pt x="29076" y="34844"/>
                    <a:pt x="29076" y="44456"/>
                  </a:cubicBezTo>
                  <a:lnTo>
                    <a:pt x="29076" y="67524"/>
                  </a:lnTo>
                  <a:lnTo>
                    <a:pt x="88671" y="67524"/>
                  </a:lnTo>
                  <a:lnTo>
                    <a:pt x="148265" y="67524"/>
                  </a:lnTo>
                  <a:lnTo>
                    <a:pt x="148265" y="44456"/>
                  </a:lnTo>
                  <a:close/>
                </a:path>
              </a:pathLst>
            </a:custGeom>
            <a:grpFill/>
            <a:ln w="19209" cap="flat">
              <a:noFill/>
              <a:prstDash val="solid"/>
              <a:miter/>
            </a:ln>
          </p:spPr>
          <p:txBody>
            <a:bodyPr rtlCol="0" anchor="ctr"/>
            <a:lstStyle/>
            <a:p>
              <a:endParaRPr lang="en-US" dirty="0">
                <a:cs typeface="B Nazanin" panose="00000400000000000000" pitchFamily="2" charset="-78"/>
              </a:endParaRPr>
            </a:p>
          </p:txBody>
        </p:sp>
        <p:sp>
          <p:nvSpPr>
            <p:cNvPr id="125" name="Freeform: Shape 124">
              <a:extLst>
                <a:ext uri="{FF2B5EF4-FFF2-40B4-BE49-F238E27FC236}">
                  <a16:creationId xmlns:a16="http://schemas.microsoft.com/office/drawing/2014/main" id="{89C52431-29CF-4C15-842C-33ACC78EF46A}"/>
                </a:ext>
              </a:extLst>
            </p:cNvPr>
            <p:cNvSpPr/>
            <p:nvPr/>
          </p:nvSpPr>
          <p:spPr>
            <a:xfrm>
              <a:off x="9882026" y="5328124"/>
              <a:ext cx="173016" cy="96120"/>
            </a:xfrm>
            <a:custGeom>
              <a:avLst/>
              <a:gdLst>
                <a:gd name="connsiteX0" fmla="*/ 148265 w 173016"/>
                <a:gd name="connsiteY0" fmla="*/ 44456 h 96120"/>
                <a:gd name="connsiteX1" fmla="*/ 132886 w 173016"/>
                <a:gd name="connsiteY1" fmla="*/ 29076 h 96120"/>
                <a:gd name="connsiteX2" fmla="*/ 88671 w 173016"/>
                <a:gd name="connsiteY2" fmla="*/ 29076 h 96120"/>
                <a:gd name="connsiteX3" fmla="*/ 44456 w 173016"/>
                <a:gd name="connsiteY3" fmla="*/ 29076 h 96120"/>
                <a:gd name="connsiteX4" fmla="*/ 29076 w 173016"/>
                <a:gd name="connsiteY4" fmla="*/ 44456 h 96120"/>
                <a:gd name="connsiteX5" fmla="*/ 29076 w 173016"/>
                <a:gd name="connsiteY5" fmla="*/ 67524 h 96120"/>
                <a:gd name="connsiteX6" fmla="*/ 88671 w 173016"/>
                <a:gd name="connsiteY6" fmla="*/ 67524 h 96120"/>
                <a:gd name="connsiteX7" fmla="*/ 148265 w 173016"/>
                <a:gd name="connsiteY7" fmla="*/ 67524 h 96120"/>
                <a:gd name="connsiteX8" fmla="*/ 148265 w 173016"/>
                <a:gd name="connsiteY8" fmla="*/ 44456 h 96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16" h="96120">
                  <a:moveTo>
                    <a:pt x="148265" y="44456"/>
                  </a:moveTo>
                  <a:cubicBezTo>
                    <a:pt x="148265" y="36766"/>
                    <a:pt x="142498" y="29076"/>
                    <a:pt x="132886" y="29076"/>
                  </a:cubicBezTo>
                  <a:lnTo>
                    <a:pt x="88671" y="29076"/>
                  </a:lnTo>
                  <a:lnTo>
                    <a:pt x="44456" y="29076"/>
                  </a:lnTo>
                  <a:cubicBezTo>
                    <a:pt x="36766" y="29076"/>
                    <a:pt x="29076" y="34844"/>
                    <a:pt x="29076" y="44456"/>
                  </a:cubicBezTo>
                  <a:lnTo>
                    <a:pt x="29076" y="67524"/>
                  </a:lnTo>
                  <a:lnTo>
                    <a:pt x="88671" y="67524"/>
                  </a:lnTo>
                  <a:lnTo>
                    <a:pt x="148265" y="67524"/>
                  </a:lnTo>
                  <a:lnTo>
                    <a:pt x="148265" y="44456"/>
                  </a:lnTo>
                  <a:close/>
                </a:path>
              </a:pathLst>
            </a:custGeom>
            <a:grpFill/>
            <a:ln w="19209" cap="flat">
              <a:noFill/>
              <a:prstDash val="solid"/>
              <a:miter/>
            </a:ln>
          </p:spPr>
          <p:txBody>
            <a:bodyPr rtlCol="0" anchor="ctr"/>
            <a:lstStyle/>
            <a:p>
              <a:endParaRPr lang="en-US" dirty="0">
                <a:cs typeface="B Nazanin" panose="00000400000000000000" pitchFamily="2" charset="-78"/>
              </a:endParaRPr>
            </a:p>
          </p:txBody>
        </p:sp>
        <p:sp>
          <p:nvSpPr>
            <p:cNvPr id="126" name="Freeform: Shape 125">
              <a:extLst>
                <a:ext uri="{FF2B5EF4-FFF2-40B4-BE49-F238E27FC236}">
                  <a16:creationId xmlns:a16="http://schemas.microsoft.com/office/drawing/2014/main" id="{5328196F-B7C4-46C8-8D21-45A535CA54F3}"/>
                </a:ext>
              </a:extLst>
            </p:cNvPr>
            <p:cNvSpPr/>
            <p:nvPr/>
          </p:nvSpPr>
          <p:spPr>
            <a:xfrm>
              <a:off x="9882026" y="5308900"/>
              <a:ext cx="173016" cy="96120"/>
            </a:xfrm>
            <a:custGeom>
              <a:avLst/>
              <a:gdLst>
                <a:gd name="connsiteX0" fmla="*/ 148265 w 173016"/>
                <a:gd name="connsiteY0" fmla="*/ 44456 h 96120"/>
                <a:gd name="connsiteX1" fmla="*/ 132886 w 173016"/>
                <a:gd name="connsiteY1" fmla="*/ 29076 h 96120"/>
                <a:gd name="connsiteX2" fmla="*/ 88671 w 173016"/>
                <a:gd name="connsiteY2" fmla="*/ 29076 h 96120"/>
                <a:gd name="connsiteX3" fmla="*/ 44456 w 173016"/>
                <a:gd name="connsiteY3" fmla="*/ 29076 h 96120"/>
                <a:gd name="connsiteX4" fmla="*/ 29076 w 173016"/>
                <a:gd name="connsiteY4" fmla="*/ 44456 h 96120"/>
                <a:gd name="connsiteX5" fmla="*/ 29076 w 173016"/>
                <a:gd name="connsiteY5" fmla="*/ 67524 h 96120"/>
                <a:gd name="connsiteX6" fmla="*/ 88671 w 173016"/>
                <a:gd name="connsiteY6" fmla="*/ 67524 h 96120"/>
                <a:gd name="connsiteX7" fmla="*/ 148265 w 173016"/>
                <a:gd name="connsiteY7" fmla="*/ 67524 h 96120"/>
                <a:gd name="connsiteX8" fmla="*/ 148265 w 173016"/>
                <a:gd name="connsiteY8" fmla="*/ 44456 h 96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16" h="96120">
                  <a:moveTo>
                    <a:pt x="148265" y="44456"/>
                  </a:moveTo>
                  <a:cubicBezTo>
                    <a:pt x="148265" y="36766"/>
                    <a:pt x="142498" y="29076"/>
                    <a:pt x="132886" y="29076"/>
                  </a:cubicBezTo>
                  <a:lnTo>
                    <a:pt x="88671" y="29076"/>
                  </a:lnTo>
                  <a:lnTo>
                    <a:pt x="44456" y="29076"/>
                  </a:lnTo>
                  <a:cubicBezTo>
                    <a:pt x="36766" y="29076"/>
                    <a:pt x="29076" y="34844"/>
                    <a:pt x="29076" y="44456"/>
                  </a:cubicBezTo>
                  <a:lnTo>
                    <a:pt x="29076" y="67524"/>
                  </a:lnTo>
                  <a:lnTo>
                    <a:pt x="88671" y="67524"/>
                  </a:lnTo>
                  <a:lnTo>
                    <a:pt x="148265" y="67524"/>
                  </a:lnTo>
                  <a:lnTo>
                    <a:pt x="148265" y="44456"/>
                  </a:lnTo>
                  <a:close/>
                </a:path>
              </a:pathLst>
            </a:custGeom>
            <a:grpFill/>
            <a:ln w="19209" cap="flat">
              <a:noFill/>
              <a:prstDash val="solid"/>
              <a:miter/>
            </a:ln>
          </p:spPr>
          <p:txBody>
            <a:bodyPr rtlCol="0" anchor="ctr"/>
            <a:lstStyle/>
            <a:p>
              <a:endParaRPr lang="en-US" dirty="0">
                <a:cs typeface="B Nazanin" panose="00000400000000000000" pitchFamily="2" charset="-78"/>
              </a:endParaRPr>
            </a:p>
          </p:txBody>
        </p:sp>
      </p:grpSp>
      <p:grpSp>
        <p:nvGrpSpPr>
          <p:cNvPr id="127" name="Group 126">
            <a:extLst>
              <a:ext uri="{FF2B5EF4-FFF2-40B4-BE49-F238E27FC236}">
                <a16:creationId xmlns:a16="http://schemas.microsoft.com/office/drawing/2014/main" id="{AFC2C346-175D-42F1-A56A-99CFAFD79EF0}"/>
              </a:ext>
            </a:extLst>
          </p:cNvPr>
          <p:cNvGrpSpPr/>
          <p:nvPr/>
        </p:nvGrpSpPr>
        <p:grpSpPr>
          <a:xfrm rot="2078969">
            <a:off x="5484373" y="5244211"/>
            <a:ext cx="259827" cy="425931"/>
            <a:chOff x="8457528" y="4216977"/>
            <a:chExt cx="1076544" cy="1764763"/>
          </a:xfrm>
          <a:solidFill>
            <a:schemeClr val="bg1"/>
          </a:solidFill>
        </p:grpSpPr>
        <p:sp>
          <p:nvSpPr>
            <p:cNvPr id="128" name="Freeform: Shape 127">
              <a:extLst>
                <a:ext uri="{FF2B5EF4-FFF2-40B4-BE49-F238E27FC236}">
                  <a16:creationId xmlns:a16="http://schemas.microsoft.com/office/drawing/2014/main" id="{775268D5-9309-483B-AE90-B1473DC1AADC}"/>
                </a:ext>
              </a:extLst>
            </p:cNvPr>
            <p:cNvSpPr/>
            <p:nvPr/>
          </p:nvSpPr>
          <p:spPr>
            <a:xfrm>
              <a:off x="8457528" y="5212780"/>
              <a:ext cx="1076544" cy="768960"/>
            </a:xfrm>
            <a:custGeom>
              <a:avLst/>
              <a:gdLst>
                <a:gd name="connsiteX0" fmla="*/ 905690 w 1076544"/>
                <a:gd name="connsiteY0" fmla="*/ 29076 h 768960"/>
                <a:gd name="connsiteX1" fmla="*/ 538512 w 1076544"/>
                <a:gd name="connsiteY1" fmla="*/ 29076 h 768960"/>
                <a:gd name="connsiteX2" fmla="*/ 171334 w 1076544"/>
                <a:gd name="connsiteY2" fmla="*/ 29076 h 768960"/>
                <a:gd name="connsiteX3" fmla="*/ 29076 w 1076544"/>
                <a:gd name="connsiteY3" fmla="*/ 755744 h 768960"/>
                <a:gd name="connsiteX4" fmla="*/ 538512 w 1076544"/>
                <a:gd name="connsiteY4" fmla="*/ 755744 h 768960"/>
                <a:gd name="connsiteX5" fmla="*/ 1047949 w 1076544"/>
                <a:gd name="connsiteY5" fmla="*/ 755744 h 768960"/>
                <a:gd name="connsiteX6" fmla="*/ 905690 w 1076544"/>
                <a:gd name="connsiteY6" fmla="*/ 29076 h 768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6544" h="768960">
                  <a:moveTo>
                    <a:pt x="905690" y="29076"/>
                  </a:moveTo>
                  <a:lnTo>
                    <a:pt x="538512" y="29076"/>
                  </a:lnTo>
                  <a:lnTo>
                    <a:pt x="171334" y="29076"/>
                  </a:lnTo>
                  <a:cubicBezTo>
                    <a:pt x="109817" y="159800"/>
                    <a:pt x="29076" y="423168"/>
                    <a:pt x="29076" y="755744"/>
                  </a:cubicBezTo>
                  <a:lnTo>
                    <a:pt x="538512" y="755744"/>
                  </a:lnTo>
                  <a:lnTo>
                    <a:pt x="1047949" y="755744"/>
                  </a:lnTo>
                  <a:cubicBezTo>
                    <a:pt x="1049871" y="423168"/>
                    <a:pt x="967208" y="159800"/>
                    <a:pt x="905690" y="29076"/>
                  </a:cubicBezTo>
                  <a:close/>
                </a:path>
              </a:pathLst>
            </a:custGeom>
            <a:grpFill/>
            <a:ln w="19209" cap="flat">
              <a:noFill/>
              <a:prstDash val="solid"/>
              <a:miter/>
            </a:ln>
          </p:spPr>
          <p:txBody>
            <a:bodyPr rtlCol="0" anchor="ctr"/>
            <a:lstStyle/>
            <a:p>
              <a:endParaRPr lang="en-US" dirty="0">
                <a:cs typeface="B Nazanin" panose="00000400000000000000" pitchFamily="2" charset="-78"/>
              </a:endParaRPr>
            </a:p>
          </p:txBody>
        </p:sp>
        <p:sp>
          <p:nvSpPr>
            <p:cNvPr id="129" name="Freeform: Shape 128">
              <a:extLst>
                <a:ext uri="{FF2B5EF4-FFF2-40B4-BE49-F238E27FC236}">
                  <a16:creationId xmlns:a16="http://schemas.microsoft.com/office/drawing/2014/main" id="{FB3E5E4F-2517-407E-8371-07BB4842A877}"/>
                </a:ext>
              </a:extLst>
            </p:cNvPr>
            <p:cNvSpPr/>
            <p:nvPr/>
          </p:nvSpPr>
          <p:spPr>
            <a:xfrm>
              <a:off x="8601708" y="4216977"/>
              <a:ext cx="788184" cy="1038096"/>
            </a:xfrm>
            <a:custGeom>
              <a:avLst/>
              <a:gdLst>
                <a:gd name="connsiteX0" fmla="*/ 759589 w 788184"/>
                <a:gd name="connsiteY0" fmla="*/ 1024880 h 1038096"/>
                <a:gd name="connsiteX1" fmla="*/ 394332 w 788184"/>
                <a:gd name="connsiteY1" fmla="*/ 1024880 h 1038096"/>
                <a:gd name="connsiteX2" fmla="*/ 29076 w 788184"/>
                <a:gd name="connsiteY2" fmla="*/ 1024880 h 1038096"/>
                <a:gd name="connsiteX3" fmla="*/ 61757 w 788184"/>
                <a:gd name="connsiteY3" fmla="*/ 899923 h 1038096"/>
                <a:gd name="connsiteX4" fmla="*/ 277066 w 788184"/>
                <a:gd name="connsiteY4" fmla="*/ 849941 h 1038096"/>
                <a:gd name="connsiteX5" fmla="*/ 236695 w 788184"/>
                <a:gd name="connsiteY5" fmla="*/ 436625 h 1038096"/>
                <a:gd name="connsiteX6" fmla="*/ 394332 w 788184"/>
                <a:gd name="connsiteY6" fmla="*/ 29076 h 1038096"/>
                <a:gd name="connsiteX7" fmla="*/ 551969 w 788184"/>
                <a:gd name="connsiteY7" fmla="*/ 436625 h 1038096"/>
                <a:gd name="connsiteX8" fmla="*/ 511598 w 788184"/>
                <a:gd name="connsiteY8" fmla="*/ 849941 h 1038096"/>
                <a:gd name="connsiteX9" fmla="*/ 726907 w 788184"/>
                <a:gd name="connsiteY9" fmla="*/ 899923 h 1038096"/>
                <a:gd name="connsiteX10" fmla="*/ 759589 w 788184"/>
                <a:gd name="connsiteY10" fmla="*/ 1024880 h 1038096"/>
                <a:gd name="connsiteX11" fmla="*/ 394332 w 788184"/>
                <a:gd name="connsiteY11" fmla="*/ 190558 h 1038096"/>
                <a:gd name="connsiteX12" fmla="*/ 332815 w 788184"/>
                <a:gd name="connsiteY12" fmla="*/ 303979 h 1038096"/>
                <a:gd name="connsiteX13" fmla="*/ 400099 w 788184"/>
                <a:gd name="connsiteY13" fmla="*/ 402022 h 1038096"/>
                <a:gd name="connsiteX14" fmla="*/ 457771 w 788184"/>
                <a:gd name="connsiteY14" fmla="*/ 303979 h 1038096"/>
                <a:gd name="connsiteX15" fmla="*/ 394332 w 788184"/>
                <a:gd name="connsiteY15" fmla="*/ 190558 h 1038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88184" h="1038096">
                  <a:moveTo>
                    <a:pt x="759589" y="1024880"/>
                  </a:moveTo>
                  <a:lnTo>
                    <a:pt x="394332" y="1024880"/>
                  </a:lnTo>
                  <a:lnTo>
                    <a:pt x="29076" y="1024880"/>
                  </a:lnTo>
                  <a:cubicBezTo>
                    <a:pt x="29076" y="1024880"/>
                    <a:pt x="29076" y="936449"/>
                    <a:pt x="61757" y="899923"/>
                  </a:cubicBezTo>
                  <a:cubicBezTo>
                    <a:pt x="107894" y="849941"/>
                    <a:pt x="244385" y="884545"/>
                    <a:pt x="277066" y="849941"/>
                  </a:cubicBezTo>
                  <a:cubicBezTo>
                    <a:pt x="309746" y="815338"/>
                    <a:pt x="236695" y="607719"/>
                    <a:pt x="236695" y="436625"/>
                  </a:cubicBezTo>
                  <a:cubicBezTo>
                    <a:pt x="236695" y="265531"/>
                    <a:pt x="240540" y="29076"/>
                    <a:pt x="394332" y="29076"/>
                  </a:cubicBezTo>
                  <a:cubicBezTo>
                    <a:pt x="548124" y="29076"/>
                    <a:pt x="551969" y="265531"/>
                    <a:pt x="551969" y="436625"/>
                  </a:cubicBezTo>
                  <a:cubicBezTo>
                    <a:pt x="551969" y="607719"/>
                    <a:pt x="478918" y="815338"/>
                    <a:pt x="511598" y="849941"/>
                  </a:cubicBezTo>
                  <a:cubicBezTo>
                    <a:pt x="544279" y="884545"/>
                    <a:pt x="680770" y="849941"/>
                    <a:pt x="726907" y="899923"/>
                  </a:cubicBezTo>
                  <a:cubicBezTo>
                    <a:pt x="761510" y="936449"/>
                    <a:pt x="759589" y="1024880"/>
                    <a:pt x="759589" y="1024880"/>
                  </a:cubicBezTo>
                  <a:close/>
                  <a:moveTo>
                    <a:pt x="394332" y="190558"/>
                  </a:moveTo>
                  <a:cubicBezTo>
                    <a:pt x="359729" y="190558"/>
                    <a:pt x="332815" y="221316"/>
                    <a:pt x="332815" y="303979"/>
                  </a:cubicBezTo>
                  <a:cubicBezTo>
                    <a:pt x="332815" y="386643"/>
                    <a:pt x="365496" y="402022"/>
                    <a:pt x="400099" y="402022"/>
                  </a:cubicBezTo>
                  <a:cubicBezTo>
                    <a:pt x="434702" y="402022"/>
                    <a:pt x="457771" y="388565"/>
                    <a:pt x="457771" y="303979"/>
                  </a:cubicBezTo>
                  <a:cubicBezTo>
                    <a:pt x="457771" y="221316"/>
                    <a:pt x="428935" y="190558"/>
                    <a:pt x="394332" y="190558"/>
                  </a:cubicBezTo>
                  <a:close/>
                </a:path>
              </a:pathLst>
            </a:custGeom>
            <a:grpFill/>
            <a:ln w="19209" cap="flat">
              <a:noFill/>
              <a:prstDash val="solid"/>
              <a:miter/>
            </a:ln>
          </p:spPr>
          <p:txBody>
            <a:bodyPr rtlCol="0" anchor="ctr"/>
            <a:lstStyle/>
            <a:p>
              <a:endParaRPr lang="en-US" dirty="0">
                <a:cs typeface="B Nazanin" panose="00000400000000000000" pitchFamily="2" charset="-78"/>
              </a:endParaRPr>
            </a:p>
          </p:txBody>
        </p:sp>
      </p:grpSp>
      <p:grpSp>
        <p:nvGrpSpPr>
          <p:cNvPr id="130" name="Group 129">
            <a:extLst>
              <a:ext uri="{FF2B5EF4-FFF2-40B4-BE49-F238E27FC236}">
                <a16:creationId xmlns:a16="http://schemas.microsoft.com/office/drawing/2014/main" id="{6156966B-66BD-4D10-B8E2-D18A896476A8}"/>
              </a:ext>
            </a:extLst>
          </p:cNvPr>
          <p:cNvGrpSpPr/>
          <p:nvPr/>
        </p:nvGrpSpPr>
        <p:grpSpPr>
          <a:xfrm rot="18900000">
            <a:off x="5360637" y="4587322"/>
            <a:ext cx="510321" cy="154795"/>
            <a:chOff x="115511" y="1655618"/>
            <a:chExt cx="2541413" cy="770883"/>
          </a:xfrm>
          <a:solidFill>
            <a:schemeClr val="bg1"/>
          </a:solidFill>
        </p:grpSpPr>
        <p:sp>
          <p:nvSpPr>
            <p:cNvPr id="131" name="Freeform: Shape 130">
              <a:extLst>
                <a:ext uri="{FF2B5EF4-FFF2-40B4-BE49-F238E27FC236}">
                  <a16:creationId xmlns:a16="http://schemas.microsoft.com/office/drawing/2014/main" id="{2B7A7341-579B-4E07-BDEB-2EF14422C235}"/>
                </a:ext>
              </a:extLst>
            </p:cNvPr>
            <p:cNvSpPr/>
            <p:nvPr/>
          </p:nvSpPr>
          <p:spPr>
            <a:xfrm>
              <a:off x="115511" y="1655618"/>
              <a:ext cx="1749384" cy="730512"/>
            </a:xfrm>
            <a:custGeom>
              <a:avLst/>
              <a:gdLst>
                <a:gd name="connsiteX0" fmla="*/ 1575407 w 1749384"/>
                <a:gd name="connsiteY0" fmla="*/ 685336 h 730512"/>
                <a:gd name="connsiteX1" fmla="*/ 1536959 w 1749384"/>
                <a:gd name="connsiteY1" fmla="*/ 641121 h 730512"/>
                <a:gd name="connsiteX2" fmla="*/ 1435072 w 1749384"/>
                <a:gd name="connsiteY2" fmla="*/ 637276 h 730512"/>
                <a:gd name="connsiteX3" fmla="*/ 1427382 w 1749384"/>
                <a:gd name="connsiteY3" fmla="*/ 639198 h 730512"/>
                <a:gd name="connsiteX4" fmla="*/ 1369710 w 1749384"/>
                <a:gd name="connsiteY4" fmla="*/ 689181 h 730512"/>
                <a:gd name="connsiteX5" fmla="*/ 1363943 w 1749384"/>
                <a:gd name="connsiteY5" fmla="*/ 691103 h 730512"/>
                <a:gd name="connsiteX6" fmla="*/ 1358176 w 1749384"/>
                <a:gd name="connsiteY6" fmla="*/ 687258 h 730512"/>
                <a:gd name="connsiteX7" fmla="*/ 1313961 w 1749384"/>
                <a:gd name="connsiteY7" fmla="*/ 627664 h 730512"/>
                <a:gd name="connsiteX8" fmla="*/ 1304349 w 1749384"/>
                <a:gd name="connsiteY8" fmla="*/ 625741 h 730512"/>
                <a:gd name="connsiteX9" fmla="*/ 1238987 w 1749384"/>
                <a:gd name="connsiteY9" fmla="*/ 662267 h 730512"/>
                <a:gd name="connsiteX10" fmla="*/ 1233220 w 1749384"/>
                <a:gd name="connsiteY10" fmla="*/ 662267 h 730512"/>
                <a:gd name="connsiteX11" fmla="*/ 1229375 w 1749384"/>
                <a:gd name="connsiteY11" fmla="*/ 658422 h 730512"/>
                <a:gd name="connsiteX12" fmla="*/ 1135178 w 1749384"/>
                <a:gd name="connsiteY12" fmla="*/ 575759 h 730512"/>
                <a:gd name="connsiteX13" fmla="*/ 1129410 w 1749384"/>
                <a:gd name="connsiteY13" fmla="*/ 571914 h 730512"/>
                <a:gd name="connsiteX14" fmla="*/ 1121721 w 1749384"/>
                <a:gd name="connsiteY14" fmla="*/ 575759 h 730512"/>
                <a:gd name="connsiteX15" fmla="*/ 1033290 w 1749384"/>
                <a:gd name="connsiteY15" fmla="*/ 616129 h 730512"/>
                <a:gd name="connsiteX16" fmla="*/ 1027523 w 1749384"/>
                <a:gd name="connsiteY16" fmla="*/ 619974 h 730512"/>
                <a:gd name="connsiteX17" fmla="*/ 1021756 w 1749384"/>
                <a:gd name="connsiteY17" fmla="*/ 616129 h 730512"/>
                <a:gd name="connsiteX18" fmla="*/ 987153 w 1749384"/>
                <a:gd name="connsiteY18" fmla="*/ 560380 h 730512"/>
                <a:gd name="connsiteX19" fmla="*/ 981385 w 1749384"/>
                <a:gd name="connsiteY19" fmla="*/ 556535 h 730512"/>
                <a:gd name="connsiteX20" fmla="*/ 917946 w 1749384"/>
                <a:gd name="connsiteY20" fmla="*/ 558457 h 730512"/>
                <a:gd name="connsiteX21" fmla="*/ 864119 w 1749384"/>
                <a:gd name="connsiteY21" fmla="*/ 593061 h 730512"/>
                <a:gd name="connsiteX22" fmla="*/ 858352 w 1749384"/>
                <a:gd name="connsiteY22" fmla="*/ 594983 h 730512"/>
                <a:gd name="connsiteX23" fmla="*/ 852585 w 1749384"/>
                <a:gd name="connsiteY23" fmla="*/ 591138 h 730512"/>
                <a:gd name="connsiteX24" fmla="*/ 812214 w 1749384"/>
                <a:gd name="connsiteY24" fmla="*/ 521932 h 730512"/>
                <a:gd name="connsiteX25" fmla="*/ 806447 w 1749384"/>
                <a:gd name="connsiteY25" fmla="*/ 518087 h 730512"/>
                <a:gd name="connsiteX26" fmla="*/ 798757 w 1749384"/>
                <a:gd name="connsiteY26" fmla="*/ 520009 h 730512"/>
                <a:gd name="connsiteX27" fmla="*/ 712249 w 1749384"/>
                <a:gd name="connsiteY27" fmla="*/ 564225 h 730512"/>
                <a:gd name="connsiteX28" fmla="*/ 633431 w 1749384"/>
                <a:gd name="connsiteY28" fmla="*/ 468105 h 730512"/>
                <a:gd name="connsiteX29" fmla="*/ 625741 w 1749384"/>
                <a:gd name="connsiteY29" fmla="*/ 466182 h 730512"/>
                <a:gd name="connsiteX30" fmla="*/ 514242 w 1749384"/>
                <a:gd name="connsiteY30" fmla="*/ 510397 h 730512"/>
                <a:gd name="connsiteX31" fmla="*/ 506553 w 1749384"/>
                <a:gd name="connsiteY31" fmla="*/ 508475 h 730512"/>
                <a:gd name="connsiteX32" fmla="*/ 445036 w 1749384"/>
                <a:gd name="connsiteY32" fmla="*/ 420045 h 730512"/>
                <a:gd name="connsiteX33" fmla="*/ 439269 w 1749384"/>
                <a:gd name="connsiteY33" fmla="*/ 418122 h 730512"/>
                <a:gd name="connsiteX34" fmla="*/ 343149 w 1749384"/>
                <a:gd name="connsiteY34" fmla="*/ 473872 h 730512"/>
                <a:gd name="connsiteX35" fmla="*/ 337381 w 1749384"/>
                <a:gd name="connsiteY35" fmla="*/ 471949 h 730512"/>
                <a:gd name="connsiteX36" fmla="*/ 250873 w 1749384"/>
                <a:gd name="connsiteY36" fmla="*/ 379674 h 730512"/>
                <a:gd name="connsiteX37" fmla="*/ 241261 w 1749384"/>
                <a:gd name="connsiteY37" fmla="*/ 379674 h 730512"/>
                <a:gd name="connsiteX38" fmla="*/ 152831 w 1749384"/>
                <a:gd name="connsiteY38" fmla="*/ 429657 h 730512"/>
                <a:gd name="connsiteX39" fmla="*/ 148986 w 1749384"/>
                <a:gd name="connsiteY39" fmla="*/ 429657 h 730512"/>
                <a:gd name="connsiteX40" fmla="*/ 68245 w 1749384"/>
                <a:gd name="connsiteY40" fmla="*/ 404665 h 730512"/>
                <a:gd name="connsiteX41" fmla="*/ 14418 w 1749384"/>
                <a:gd name="connsiteY41" fmla="*/ 333536 h 730512"/>
                <a:gd name="connsiteX42" fmla="*/ 16340 w 1749384"/>
                <a:gd name="connsiteY42" fmla="*/ 85547 h 730512"/>
                <a:gd name="connsiteX43" fmla="*/ 87469 w 1749384"/>
                <a:gd name="connsiteY43" fmla="*/ 14418 h 730512"/>
                <a:gd name="connsiteX44" fmla="*/ 1665760 w 1749384"/>
                <a:gd name="connsiteY44" fmla="*/ 22108 h 730512"/>
                <a:gd name="connsiteX45" fmla="*/ 1715743 w 1749384"/>
                <a:gd name="connsiteY45" fmla="*/ 43254 h 730512"/>
                <a:gd name="connsiteX46" fmla="*/ 1736889 w 1749384"/>
                <a:gd name="connsiteY46" fmla="*/ 93236 h 730512"/>
                <a:gd name="connsiteX47" fmla="*/ 1733044 w 1749384"/>
                <a:gd name="connsiteY47" fmla="*/ 654577 h 730512"/>
                <a:gd name="connsiteX48" fmla="*/ 1706131 w 1749384"/>
                <a:gd name="connsiteY48" fmla="*/ 710327 h 730512"/>
                <a:gd name="connsiteX49" fmla="*/ 1625390 w 1749384"/>
                <a:gd name="connsiteY49" fmla="*/ 716094 h 73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749384" h="730512">
                  <a:moveTo>
                    <a:pt x="1575407" y="685336"/>
                  </a:moveTo>
                  <a:lnTo>
                    <a:pt x="1536959" y="641121"/>
                  </a:lnTo>
                  <a:cubicBezTo>
                    <a:pt x="1535037" y="639198"/>
                    <a:pt x="1436994" y="637276"/>
                    <a:pt x="1435072" y="637276"/>
                  </a:cubicBezTo>
                  <a:cubicBezTo>
                    <a:pt x="1433150" y="637276"/>
                    <a:pt x="1429305" y="637276"/>
                    <a:pt x="1427382" y="639198"/>
                  </a:cubicBezTo>
                  <a:lnTo>
                    <a:pt x="1369710" y="689181"/>
                  </a:lnTo>
                  <a:cubicBezTo>
                    <a:pt x="1367788" y="691103"/>
                    <a:pt x="1365866" y="691103"/>
                    <a:pt x="1363943" y="691103"/>
                  </a:cubicBezTo>
                  <a:cubicBezTo>
                    <a:pt x="1362021" y="691103"/>
                    <a:pt x="1360098" y="689181"/>
                    <a:pt x="1358176" y="687258"/>
                  </a:cubicBezTo>
                  <a:lnTo>
                    <a:pt x="1313961" y="627664"/>
                  </a:lnTo>
                  <a:cubicBezTo>
                    <a:pt x="1312038" y="623819"/>
                    <a:pt x="1308194" y="623819"/>
                    <a:pt x="1304349" y="625741"/>
                  </a:cubicBezTo>
                  <a:lnTo>
                    <a:pt x="1238987" y="662267"/>
                  </a:lnTo>
                  <a:cubicBezTo>
                    <a:pt x="1237065" y="664189"/>
                    <a:pt x="1235142" y="664189"/>
                    <a:pt x="1233220" y="662267"/>
                  </a:cubicBezTo>
                  <a:cubicBezTo>
                    <a:pt x="1231298" y="662267"/>
                    <a:pt x="1229375" y="660345"/>
                    <a:pt x="1229375" y="658422"/>
                  </a:cubicBezTo>
                  <a:lnTo>
                    <a:pt x="1135178" y="575759"/>
                  </a:lnTo>
                  <a:cubicBezTo>
                    <a:pt x="1117876" y="556535"/>
                    <a:pt x="1142867" y="594983"/>
                    <a:pt x="1129410" y="571914"/>
                  </a:cubicBezTo>
                  <a:cubicBezTo>
                    <a:pt x="1127488" y="569992"/>
                    <a:pt x="1123643" y="573837"/>
                    <a:pt x="1121721" y="575759"/>
                  </a:cubicBezTo>
                  <a:lnTo>
                    <a:pt x="1033290" y="616129"/>
                  </a:lnTo>
                  <a:cubicBezTo>
                    <a:pt x="1031368" y="618052"/>
                    <a:pt x="1029445" y="619974"/>
                    <a:pt x="1027523" y="619974"/>
                  </a:cubicBezTo>
                  <a:cubicBezTo>
                    <a:pt x="1025601" y="619974"/>
                    <a:pt x="1021756" y="618052"/>
                    <a:pt x="1021756" y="616129"/>
                  </a:cubicBezTo>
                  <a:lnTo>
                    <a:pt x="987153" y="560380"/>
                  </a:lnTo>
                  <a:cubicBezTo>
                    <a:pt x="985230" y="558457"/>
                    <a:pt x="983308" y="556535"/>
                    <a:pt x="981385" y="556535"/>
                  </a:cubicBezTo>
                  <a:cubicBezTo>
                    <a:pt x="979463" y="556535"/>
                    <a:pt x="919869" y="556535"/>
                    <a:pt x="917946" y="558457"/>
                  </a:cubicBezTo>
                  <a:lnTo>
                    <a:pt x="864119" y="593061"/>
                  </a:lnTo>
                  <a:cubicBezTo>
                    <a:pt x="862197" y="594983"/>
                    <a:pt x="860274" y="594983"/>
                    <a:pt x="858352" y="594983"/>
                  </a:cubicBezTo>
                  <a:cubicBezTo>
                    <a:pt x="856429" y="594983"/>
                    <a:pt x="854507" y="593061"/>
                    <a:pt x="852585" y="591138"/>
                  </a:cubicBezTo>
                  <a:lnTo>
                    <a:pt x="812214" y="521932"/>
                  </a:lnTo>
                  <a:cubicBezTo>
                    <a:pt x="810292" y="520009"/>
                    <a:pt x="808369" y="518087"/>
                    <a:pt x="806447" y="518087"/>
                  </a:cubicBezTo>
                  <a:cubicBezTo>
                    <a:pt x="804525" y="518087"/>
                    <a:pt x="800680" y="518087"/>
                    <a:pt x="798757" y="520009"/>
                  </a:cubicBezTo>
                  <a:lnTo>
                    <a:pt x="712249" y="564225"/>
                  </a:lnTo>
                  <a:lnTo>
                    <a:pt x="633431" y="468105"/>
                  </a:lnTo>
                  <a:cubicBezTo>
                    <a:pt x="631509" y="466182"/>
                    <a:pt x="629586" y="466182"/>
                    <a:pt x="625741" y="466182"/>
                  </a:cubicBezTo>
                  <a:lnTo>
                    <a:pt x="514242" y="510397"/>
                  </a:lnTo>
                  <a:cubicBezTo>
                    <a:pt x="512320" y="510397"/>
                    <a:pt x="508475" y="510397"/>
                    <a:pt x="506553" y="508475"/>
                  </a:cubicBezTo>
                  <a:lnTo>
                    <a:pt x="445036" y="420045"/>
                  </a:lnTo>
                  <a:cubicBezTo>
                    <a:pt x="443113" y="418122"/>
                    <a:pt x="441191" y="418122"/>
                    <a:pt x="439269" y="418122"/>
                  </a:cubicBezTo>
                  <a:lnTo>
                    <a:pt x="343149" y="473872"/>
                  </a:lnTo>
                  <a:cubicBezTo>
                    <a:pt x="341226" y="473872"/>
                    <a:pt x="337381" y="473872"/>
                    <a:pt x="337381" y="471949"/>
                  </a:cubicBezTo>
                  <a:lnTo>
                    <a:pt x="250873" y="379674"/>
                  </a:lnTo>
                  <a:cubicBezTo>
                    <a:pt x="247028" y="377752"/>
                    <a:pt x="245106" y="377752"/>
                    <a:pt x="241261" y="379674"/>
                  </a:cubicBezTo>
                  <a:lnTo>
                    <a:pt x="152831" y="429657"/>
                  </a:lnTo>
                  <a:cubicBezTo>
                    <a:pt x="150908" y="429657"/>
                    <a:pt x="148986" y="429657"/>
                    <a:pt x="148986" y="429657"/>
                  </a:cubicBezTo>
                  <a:lnTo>
                    <a:pt x="68245" y="404665"/>
                  </a:lnTo>
                  <a:cubicBezTo>
                    <a:pt x="37487" y="396976"/>
                    <a:pt x="14418" y="368140"/>
                    <a:pt x="14418" y="333536"/>
                  </a:cubicBezTo>
                  <a:lnTo>
                    <a:pt x="16340" y="85547"/>
                  </a:lnTo>
                  <a:cubicBezTo>
                    <a:pt x="16340" y="47099"/>
                    <a:pt x="49021" y="14418"/>
                    <a:pt x="87469" y="14418"/>
                  </a:cubicBezTo>
                  <a:lnTo>
                    <a:pt x="1665760" y="22108"/>
                  </a:lnTo>
                  <a:cubicBezTo>
                    <a:pt x="1684984" y="22108"/>
                    <a:pt x="1702286" y="29797"/>
                    <a:pt x="1715743" y="43254"/>
                  </a:cubicBezTo>
                  <a:cubicBezTo>
                    <a:pt x="1729199" y="56711"/>
                    <a:pt x="1736889" y="74012"/>
                    <a:pt x="1736889" y="93236"/>
                  </a:cubicBezTo>
                  <a:lnTo>
                    <a:pt x="1733044" y="654577"/>
                  </a:lnTo>
                  <a:cubicBezTo>
                    <a:pt x="1733044" y="675724"/>
                    <a:pt x="1723432" y="696870"/>
                    <a:pt x="1706131" y="710327"/>
                  </a:cubicBezTo>
                  <a:cubicBezTo>
                    <a:pt x="1688829" y="723784"/>
                    <a:pt x="1646536" y="721861"/>
                    <a:pt x="1625390" y="716094"/>
                  </a:cubicBezTo>
                </a:path>
              </a:pathLst>
            </a:custGeom>
            <a:grpFill/>
            <a:ln w="19050" cap="flat">
              <a:noFill/>
              <a:prstDash val="solid"/>
              <a:miter/>
            </a:ln>
          </p:spPr>
          <p:txBody>
            <a:bodyPr rtlCol="0" anchor="ctr"/>
            <a:lstStyle/>
            <a:p>
              <a:endParaRPr lang="en-US" dirty="0">
                <a:cs typeface="B Nazanin" panose="00000400000000000000" pitchFamily="2" charset="-78"/>
              </a:endParaRPr>
            </a:p>
          </p:txBody>
        </p:sp>
        <p:sp>
          <p:nvSpPr>
            <p:cNvPr id="132" name="Freeform: Shape 131">
              <a:extLst>
                <a:ext uri="{FF2B5EF4-FFF2-40B4-BE49-F238E27FC236}">
                  <a16:creationId xmlns:a16="http://schemas.microsoft.com/office/drawing/2014/main" id="{6A6C9577-C870-4511-AB52-733F92A07D69}"/>
                </a:ext>
              </a:extLst>
            </p:cNvPr>
            <p:cNvSpPr/>
            <p:nvPr/>
          </p:nvSpPr>
          <p:spPr>
            <a:xfrm>
              <a:off x="1830292" y="1657541"/>
              <a:ext cx="826632" cy="768960"/>
            </a:xfrm>
            <a:custGeom>
              <a:avLst/>
              <a:gdLst>
                <a:gd name="connsiteX0" fmla="*/ 750697 w 826632"/>
                <a:gd name="connsiteY0" fmla="*/ 18263 h 768960"/>
                <a:gd name="connsiteX1" fmla="*/ 93237 w 826632"/>
                <a:gd name="connsiteY1" fmla="*/ 14418 h 768960"/>
                <a:gd name="connsiteX2" fmla="*/ 41332 w 826632"/>
                <a:gd name="connsiteY2" fmla="*/ 35564 h 768960"/>
                <a:gd name="connsiteX3" fmla="*/ 18263 w 826632"/>
                <a:gd name="connsiteY3" fmla="*/ 87469 h 768960"/>
                <a:gd name="connsiteX4" fmla="*/ 14418 w 826632"/>
                <a:gd name="connsiteY4" fmla="*/ 693025 h 768960"/>
                <a:gd name="connsiteX5" fmla="*/ 35565 w 826632"/>
                <a:gd name="connsiteY5" fmla="*/ 744930 h 768960"/>
                <a:gd name="connsiteX6" fmla="*/ 87469 w 826632"/>
                <a:gd name="connsiteY6" fmla="*/ 767999 h 768960"/>
                <a:gd name="connsiteX7" fmla="*/ 744930 w 826632"/>
                <a:gd name="connsiteY7" fmla="*/ 771844 h 768960"/>
                <a:gd name="connsiteX8" fmla="*/ 744930 w 826632"/>
                <a:gd name="connsiteY8" fmla="*/ 771844 h 768960"/>
                <a:gd name="connsiteX9" fmla="*/ 819904 w 826632"/>
                <a:gd name="connsiteY9" fmla="*/ 696870 h 768960"/>
                <a:gd name="connsiteX10" fmla="*/ 823749 w 826632"/>
                <a:gd name="connsiteY10" fmla="*/ 91314 h 768960"/>
                <a:gd name="connsiteX11" fmla="*/ 750697 w 826632"/>
                <a:gd name="connsiteY11" fmla="*/ 18263 h 768960"/>
                <a:gd name="connsiteX12" fmla="*/ 671879 w 826632"/>
                <a:gd name="connsiteY12" fmla="*/ 623819 h 768960"/>
                <a:gd name="connsiteX13" fmla="*/ 435424 w 826632"/>
                <a:gd name="connsiteY13" fmla="*/ 621897 h 768960"/>
                <a:gd name="connsiteX14" fmla="*/ 437346 w 826632"/>
                <a:gd name="connsiteY14" fmla="*/ 164365 h 768960"/>
                <a:gd name="connsiteX15" fmla="*/ 673801 w 826632"/>
                <a:gd name="connsiteY15" fmla="*/ 166288 h 768960"/>
                <a:gd name="connsiteX16" fmla="*/ 671879 w 826632"/>
                <a:gd name="connsiteY16" fmla="*/ 623819 h 768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26632" h="768960">
                  <a:moveTo>
                    <a:pt x="750697" y="18263"/>
                  </a:moveTo>
                  <a:lnTo>
                    <a:pt x="93237" y="14418"/>
                  </a:lnTo>
                  <a:cubicBezTo>
                    <a:pt x="74013" y="14418"/>
                    <a:pt x="54789" y="22108"/>
                    <a:pt x="41332" y="35564"/>
                  </a:cubicBezTo>
                  <a:cubicBezTo>
                    <a:pt x="27875" y="49021"/>
                    <a:pt x="20185" y="68245"/>
                    <a:pt x="18263" y="87469"/>
                  </a:cubicBezTo>
                  <a:lnTo>
                    <a:pt x="14418" y="693025"/>
                  </a:lnTo>
                  <a:cubicBezTo>
                    <a:pt x="14418" y="712249"/>
                    <a:pt x="22108" y="731473"/>
                    <a:pt x="35565" y="744930"/>
                  </a:cubicBezTo>
                  <a:cubicBezTo>
                    <a:pt x="49021" y="758387"/>
                    <a:pt x="68245" y="766077"/>
                    <a:pt x="87469" y="767999"/>
                  </a:cubicBezTo>
                  <a:lnTo>
                    <a:pt x="744930" y="771844"/>
                  </a:lnTo>
                  <a:cubicBezTo>
                    <a:pt x="744930" y="771844"/>
                    <a:pt x="744930" y="771844"/>
                    <a:pt x="744930" y="771844"/>
                  </a:cubicBezTo>
                  <a:cubicBezTo>
                    <a:pt x="785301" y="771844"/>
                    <a:pt x="819904" y="739163"/>
                    <a:pt x="819904" y="696870"/>
                  </a:cubicBezTo>
                  <a:lnTo>
                    <a:pt x="823749" y="91314"/>
                  </a:lnTo>
                  <a:cubicBezTo>
                    <a:pt x="825671" y="52866"/>
                    <a:pt x="791068" y="18263"/>
                    <a:pt x="750697" y="18263"/>
                  </a:cubicBezTo>
                  <a:close/>
                  <a:moveTo>
                    <a:pt x="671879" y="623819"/>
                  </a:moveTo>
                  <a:lnTo>
                    <a:pt x="435424" y="621897"/>
                  </a:lnTo>
                  <a:lnTo>
                    <a:pt x="437346" y="164365"/>
                  </a:lnTo>
                  <a:lnTo>
                    <a:pt x="673801" y="166288"/>
                  </a:lnTo>
                  <a:lnTo>
                    <a:pt x="671879" y="623819"/>
                  </a:lnTo>
                  <a:close/>
                </a:path>
              </a:pathLst>
            </a:custGeom>
            <a:grpFill/>
            <a:ln w="19050" cap="flat">
              <a:noFill/>
              <a:prstDash val="solid"/>
              <a:miter/>
            </a:ln>
          </p:spPr>
          <p:txBody>
            <a:bodyPr rtlCol="0" anchor="ctr"/>
            <a:lstStyle/>
            <a:p>
              <a:endParaRPr lang="en-US" dirty="0">
                <a:cs typeface="B Nazanin" panose="00000400000000000000" pitchFamily="2" charset="-78"/>
              </a:endParaRPr>
            </a:p>
          </p:txBody>
        </p:sp>
      </p:grpSp>
    </p:spTree>
    <p:extLst>
      <p:ext uri="{BB962C8B-B14F-4D97-AF65-F5344CB8AC3E}">
        <p14:creationId xmlns:p14="http://schemas.microsoft.com/office/powerpoint/2010/main" val="317945400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Pie 55">
            <a:extLst>
              <a:ext uri="{FF2B5EF4-FFF2-40B4-BE49-F238E27FC236}">
                <a16:creationId xmlns:a16="http://schemas.microsoft.com/office/drawing/2014/main" id="{B6F0B4F5-A9D9-4A59-ADE2-3A2F15BF2011}"/>
              </a:ext>
            </a:extLst>
          </p:cNvPr>
          <p:cNvSpPr/>
          <p:nvPr/>
        </p:nvSpPr>
        <p:spPr>
          <a:xfrm rot="11953466">
            <a:off x="4483472" y="3244889"/>
            <a:ext cx="2317421" cy="2317421"/>
          </a:xfrm>
          <a:prstGeom prst="pie">
            <a:avLst>
              <a:gd name="adj1" fmla="val 13751092"/>
              <a:gd name="adj2" fmla="val 1620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solidFill>
              <a:cs typeface="B Nazanin" panose="00000400000000000000" pitchFamily="2" charset="-78"/>
            </a:endParaRPr>
          </a:p>
        </p:txBody>
      </p:sp>
      <p:sp>
        <p:nvSpPr>
          <p:cNvPr id="77" name="Pie 56">
            <a:extLst>
              <a:ext uri="{FF2B5EF4-FFF2-40B4-BE49-F238E27FC236}">
                <a16:creationId xmlns:a16="http://schemas.microsoft.com/office/drawing/2014/main" id="{03F02983-7757-4EEF-9264-A2EC3D933076}"/>
              </a:ext>
            </a:extLst>
          </p:cNvPr>
          <p:cNvSpPr/>
          <p:nvPr/>
        </p:nvSpPr>
        <p:spPr>
          <a:xfrm rot="9731289">
            <a:off x="4135858" y="2897276"/>
            <a:ext cx="3012648" cy="3012648"/>
          </a:xfrm>
          <a:prstGeom prst="pie">
            <a:avLst>
              <a:gd name="adj1" fmla="val 13751092"/>
              <a:gd name="adj2" fmla="val 1620000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solidFill>
              <a:cs typeface="B Nazanin" panose="00000400000000000000" pitchFamily="2" charset="-78"/>
            </a:endParaRPr>
          </a:p>
        </p:txBody>
      </p:sp>
      <p:sp>
        <p:nvSpPr>
          <p:cNvPr id="78" name="Pie 57">
            <a:extLst>
              <a:ext uri="{FF2B5EF4-FFF2-40B4-BE49-F238E27FC236}">
                <a16:creationId xmlns:a16="http://schemas.microsoft.com/office/drawing/2014/main" id="{A84538BA-4D63-4643-AE61-266F28E7E0C4}"/>
              </a:ext>
            </a:extLst>
          </p:cNvPr>
          <p:cNvSpPr/>
          <p:nvPr/>
        </p:nvSpPr>
        <p:spPr>
          <a:xfrm rot="7294677">
            <a:off x="3772116" y="2555536"/>
            <a:ext cx="3707874" cy="3707874"/>
          </a:xfrm>
          <a:prstGeom prst="pie">
            <a:avLst>
              <a:gd name="adj1" fmla="val 13751092"/>
              <a:gd name="adj2" fmla="val 1620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solidFill>
              <a:cs typeface="B Nazanin" panose="00000400000000000000" pitchFamily="2" charset="-78"/>
            </a:endParaRPr>
          </a:p>
        </p:txBody>
      </p:sp>
      <p:sp>
        <p:nvSpPr>
          <p:cNvPr id="79" name="Pie 58">
            <a:extLst>
              <a:ext uri="{FF2B5EF4-FFF2-40B4-BE49-F238E27FC236}">
                <a16:creationId xmlns:a16="http://schemas.microsoft.com/office/drawing/2014/main" id="{17BB5EAB-7BC2-45EC-8243-EF6B9CF34726}"/>
              </a:ext>
            </a:extLst>
          </p:cNvPr>
          <p:cNvSpPr/>
          <p:nvPr/>
        </p:nvSpPr>
        <p:spPr>
          <a:xfrm rot="4918033">
            <a:off x="3424503" y="2207923"/>
            <a:ext cx="4403101" cy="4403101"/>
          </a:xfrm>
          <a:prstGeom prst="pie">
            <a:avLst>
              <a:gd name="adj1" fmla="val 13751092"/>
              <a:gd name="adj2" fmla="val 1620000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dirty="0">
              <a:solidFill>
                <a:schemeClr val="tx1"/>
              </a:solidFill>
              <a:cs typeface="B Nazanin" panose="00000400000000000000" pitchFamily="2" charset="-78"/>
            </a:endParaRPr>
          </a:p>
        </p:txBody>
      </p:sp>
      <p:sp>
        <p:nvSpPr>
          <p:cNvPr id="80" name="Pie 59">
            <a:extLst>
              <a:ext uri="{FF2B5EF4-FFF2-40B4-BE49-F238E27FC236}">
                <a16:creationId xmlns:a16="http://schemas.microsoft.com/office/drawing/2014/main" id="{3DF2D2A1-B29A-4614-9615-3BD880EF3031}"/>
              </a:ext>
            </a:extLst>
          </p:cNvPr>
          <p:cNvSpPr/>
          <p:nvPr/>
        </p:nvSpPr>
        <p:spPr>
          <a:xfrm rot="2490880">
            <a:off x="3093018" y="1854436"/>
            <a:ext cx="5098327" cy="5098327"/>
          </a:xfrm>
          <a:prstGeom prst="pie">
            <a:avLst>
              <a:gd name="adj1" fmla="val 13751092"/>
              <a:gd name="adj2" fmla="val 1620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solidFill>
                <a:schemeClr val="tx1"/>
              </a:solidFill>
              <a:cs typeface="B Nazanin" panose="00000400000000000000" pitchFamily="2" charset="-78"/>
            </a:endParaRPr>
          </a:p>
        </p:txBody>
      </p:sp>
      <p:sp>
        <p:nvSpPr>
          <p:cNvPr id="75" name="Oval 74">
            <a:extLst>
              <a:ext uri="{FF2B5EF4-FFF2-40B4-BE49-F238E27FC236}">
                <a16:creationId xmlns:a16="http://schemas.microsoft.com/office/drawing/2014/main" id="{8BB0E662-3C8D-4904-A714-D858711D68D8}"/>
              </a:ext>
            </a:extLst>
          </p:cNvPr>
          <p:cNvSpPr/>
          <p:nvPr/>
        </p:nvSpPr>
        <p:spPr>
          <a:xfrm>
            <a:off x="5053556" y="3814974"/>
            <a:ext cx="1177250" cy="1177250"/>
          </a:xfrm>
          <a:prstGeom prst="ellipse">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2" name="Text Placeholder 1">
            <a:extLst>
              <a:ext uri="{FF2B5EF4-FFF2-40B4-BE49-F238E27FC236}">
                <a16:creationId xmlns:a16="http://schemas.microsoft.com/office/drawing/2014/main" id="{4D1AE3FB-4EB9-4FE6-8E65-B5FAA422F121}"/>
              </a:ext>
            </a:extLst>
          </p:cNvPr>
          <p:cNvSpPr>
            <a:spLocks noGrp="1"/>
          </p:cNvSpPr>
          <p:nvPr>
            <p:ph type="body" sz="quarter" idx="10"/>
          </p:nvPr>
        </p:nvSpPr>
        <p:spPr>
          <a:xfrm>
            <a:off x="71417" y="258893"/>
            <a:ext cx="11219558" cy="724247"/>
          </a:xfrm>
        </p:spPr>
        <p:txBody>
          <a:bodyPr/>
          <a:lstStyle/>
          <a:p>
            <a:pPr algn="r" rtl="1"/>
            <a:r>
              <a:rPr lang="fa-IR" dirty="0">
                <a:cs typeface="B Nazanin" panose="00000400000000000000" pitchFamily="2" charset="-78"/>
              </a:rPr>
              <a:t>سبک </a:t>
            </a:r>
            <a:r>
              <a:rPr lang="fa-IR" dirty="0">
                <a:solidFill>
                  <a:srgbClr val="00B0F0"/>
                </a:solidFill>
                <a:cs typeface="B Nazanin" panose="00000400000000000000" pitchFamily="2" charset="-78"/>
              </a:rPr>
              <a:t>اینفوگرافیک</a:t>
            </a:r>
            <a:endParaRPr lang="en-US" dirty="0">
              <a:solidFill>
                <a:srgbClr val="00B0F0"/>
              </a:solidFill>
              <a:cs typeface="B Nazanin" panose="00000400000000000000" pitchFamily="2" charset="-78"/>
            </a:endParaRPr>
          </a:p>
        </p:txBody>
      </p:sp>
      <p:cxnSp>
        <p:nvCxnSpPr>
          <p:cNvPr id="42" name="Straight Arrow Connector 41">
            <a:extLst>
              <a:ext uri="{FF2B5EF4-FFF2-40B4-BE49-F238E27FC236}">
                <a16:creationId xmlns:a16="http://schemas.microsoft.com/office/drawing/2014/main" id="{7CC60B08-308A-42BC-A71B-30B310804122}"/>
              </a:ext>
            </a:extLst>
          </p:cNvPr>
          <p:cNvCxnSpPr/>
          <p:nvPr/>
        </p:nvCxnSpPr>
        <p:spPr>
          <a:xfrm>
            <a:off x="7372198" y="2945184"/>
            <a:ext cx="1080000" cy="4210"/>
          </a:xfrm>
          <a:prstGeom prst="straightConnector1">
            <a:avLst/>
          </a:prstGeom>
          <a:ln w="38100">
            <a:solidFill>
              <a:srgbClr val="0070C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CD5F8974-7568-4771-B802-C09D472257ED}"/>
              </a:ext>
            </a:extLst>
          </p:cNvPr>
          <p:cNvCxnSpPr/>
          <p:nvPr/>
        </p:nvCxnSpPr>
        <p:spPr>
          <a:xfrm>
            <a:off x="7727782" y="3928010"/>
            <a:ext cx="1080000" cy="0"/>
          </a:xfrm>
          <a:prstGeom prst="straightConnector1">
            <a:avLst/>
          </a:prstGeom>
          <a:ln w="38100">
            <a:solidFill>
              <a:srgbClr val="00206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F9FBBDBB-6020-4CEE-B596-CBC6CC10B6A2}"/>
              </a:ext>
            </a:extLst>
          </p:cNvPr>
          <p:cNvCxnSpPr/>
          <p:nvPr/>
        </p:nvCxnSpPr>
        <p:spPr>
          <a:xfrm>
            <a:off x="7372198" y="4906627"/>
            <a:ext cx="1080000" cy="0"/>
          </a:xfrm>
          <a:prstGeom prst="straightConnector1">
            <a:avLst/>
          </a:prstGeom>
          <a:ln w="38100">
            <a:solidFill>
              <a:srgbClr val="0070C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EDCFF5A3-685E-45B3-8B55-BF59FC9EE5B5}"/>
              </a:ext>
            </a:extLst>
          </p:cNvPr>
          <p:cNvCxnSpPr/>
          <p:nvPr/>
        </p:nvCxnSpPr>
        <p:spPr>
          <a:xfrm>
            <a:off x="6682151" y="5885244"/>
            <a:ext cx="1080000" cy="0"/>
          </a:xfrm>
          <a:prstGeom prst="straightConnector1">
            <a:avLst/>
          </a:prstGeom>
          <a:ln w="38100">
            <a:solidFill>
              <a:srgbClr val="00206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31FBBEC8-0A98-472C-BB3D-C0730DFB57DC}"/>
              </a:ext>
            </a:extLst>
          </p:cNvPr>
          <p:cNvCxnSpPr/>
          <p:nvPr/>
        </p:nvCxnSpPr>
        <p:spPr>
          <a:xfrm>
            <a:off x="6682151" y="1966566"/>
            <a:ext cx="1080000" cy="0"/>
          </a:xfrm>
          <a:prstGeom prst="straightConnector1">
            <a:avLst/>
          </a:prstGeom>
          <a:ln w="38100">
            <a:solidFill>
              <a:srgbClr val="00206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B47D2005-1A70-465B-BCB7-57A97B16E8DD}"/>
              </a:ext>
            </a:extLst>
          </p:cNvPr>
          <p:cNvSpPr txBox="1"/>
          <p:nvPr/>
        </p:nvSpPr>
        <p:spPr>
          <a:xfrm>
            <a:off x="900875" y="2684398"/>
            <a:ext cx="3700497" cy="1569660"/>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 و متن. من امیدوارم و معتقدم که این الگو زمان، پول و اعتبار شما را جلب کند. شما به سادگی می توانید مخاطبان خود را تحت تاثیر قرار دهید و به ارائه های خود جذابیت و زیبایی بی نظیری اضافه کنید. آسان برای تغییر رنگ، عکس و متن. 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48" name="TextBox 47">
            <a:extLst>
              <a:ext uri="{FF2B5EF4-FFF2-40B4-BE49-F238E27FC236}">
                <a16:creationId xmlns:a16="http://schemas.microsoft.com/office/drawing/2014/main" id="{C4819A20-5A70-4ADD-BBED-DA9E7F4DEA3F}"/>
              </a:ext>
            </a:extLst>
          </p:cNvPr>
          <p:cNvSpPr txBox="1"/>
          <p:nvPr/>
        </p:nvSpPr>
        <p:spPr>
          <a:xfrm>
            <a:off x="2126678" y="2112280"/>
            <a:ext cx="2474694"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49" name="TextBox 48">
            <a:extLst>
              <a:ext uri="{FF2B5EF4-FFF2-40B4-BE49-F238E27FC236}">
                <a16:creationId xmlns:a16="http://schemas.microsoft.com/office/drawing/2014/main" id="{4FFE9563-0F07-43E7-8FC8-6E4F44A18084}"/>
              </a:ext>
            </a:extLst>
          </p:cNvPr>
          <p:cNvSpPr txBox="1"/>
          <p:nvPr/>
        </p:nvSpPr>
        <p:spPr>
          <a:xfrm>
            <a:off x="857342" y="2058134"/>
            <a:ext cx="1269337" cy="707886"/>
          </a:xfrm>
          <a:prstGeom prst="rect">
            <a:avLst/>
          </a:prstGeom>
          <a:noFill/>
        </p:spPr>
        <p:txBody>
          <a:bodyPr wrap="square" rtlCol="0" anchor="ctr">
            <a:spAutoFit/>
          </a:bodyPr>
          <a:lstStyle/>
          <a:p>
            <a:pPr algn="ctr" rtl="1"/>
            <a:r>
              <a:rPr lang="en-US" altLang="ko-KR" sz="4000" b="1" dirty="0">
                <a:solidFill>
                  <a:schemeClr val="accent1"/>
                </a:solidFill>
                <a:cs typeface="B Nazanin" panose="00000400000000000000" pitchFamily="2" charset="-78"/>
              </a:rPr>
              <a:t>85%</a:t>
            </a:r>
            <a:endParaRPr lang="ko-KR" altLang="en-US" sz="4000" b="1" dirty="0">
              <a:solidFill>
                <a:schemeClr val="accent1"/>
              </a:solidFill>
              <a:cs typeface="B Nazanin" panose="00000400000000000000" pitchFamily="2" charset="-78"/>
            </a:endParaRPr>
          </a:p>
        </p:txBody>
      </p:sp>
      <p:sp>
        <p:nvSpPr>
          <p:cNvPr id="50" name="TextBox 49">
            <a:extLst>
              <a:ext uri="{FF2B5EF4-FFF2-40B4-BE49-F238E27FC236}">
                <a16:creationId xmlns:a16="http://schemas.microsoft.com/office/drawing/2014/main" id="{699BA4B8-1849-42B4-BB13-745D25BDF86C}"/>
              </a:ext>
            </a:extLst>
          </p:cNvPr>
          <p:cNvSpPr txBox="1"/>
          <p:nvPr/>
        </p:nvSpPr>
        <p:spPr>
          <a:xfrm>
            <a:off x="900877" y="1748293"/>
            <a:ext cx="1924733" cy="338554"/>
          </a:xfrm>
          <a:prstGeom prst="rect">
            <a:avLst/>
          </a:prstGeom>
          <a:noFill/>
        </p:spPr>
        <p:txBody>
          <a:bodyPr wrap="square" rtlCol="0">
            <a:spAutoFit/>
          </a:bodyPr>
          <a:lstStyle/>
          <a:p>
            <a:pPr algn="r" rtl="1"/>
            <a:r>
              <a:rPr lang="fa-IR" altLang="ko-KR" sz="1600" b="1" dirty="0">
                <a:solidFill>
                  <a:schemeClr val="tx1">
                    <a:lumMod val="75000"/>
                    <a:lumOff val="25000"/>
                  </a:schemeClr>
                </a:solidFill>
                <a:cs typeface="B Nazanin" panose="00000400000000000000" pitchFamily="2" charset="-78"/>
              </a:rPr>
              <a:t>متن شما در اینجا</a:t>
            </a:r>
            <a:endParaRPr lang="ko-KR" altLang="en-US" sz="1600" b="1" dirty="0">
              <a:solidFill>
                <a:schemeClr val="tx1">
                  <a:lumMod val="75000"/>
                  <a:lumOff val="25000"/>
                </a:schemeClr>
              </a:solidFill>
              <a:cs typeface="B Nazanin" panose="00000400000000000000" pitchFamily="2" charset="-78"/>
            </a:endParaRPr>
          </a:p>
        </p:txBody>
      </p:sp>
      <p:sp>
        <p:nvSpPr>
          <p:cNvPr id="51" name="TextBox 50">
            <a:extLst>
              <a:ext uri="{FF2B5EF4-FFF2-40B4-BE49-F238E27FC236}">
                <a16:creationId xmlns:a16="http://schemas.microsoft.com/office/drawing/2014/main" id="{FC423E85-FCF9-4ABD-A838-38ADC2626C89}"/>
              </a:ext>
            </a:extLst>
          </p:cNvPr>
          <p:cNvSpPr txBox="1"/>
          <p:nvPr/>
        </p:nvSpPr>
        <p:spPr>
          <a:xfrm>
            <a:off x="900875" y="4860438"/>
            <a:ext cx="3700497"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grpSp>
        <p:nvGrpSpPr>
          <p:cNvPr id="52" name="그룹 12">
            <a:extLst>
              <a:ext uri="{FF2B5EF4-FFF2-40B4-BE49-F238E27FC236}">
                <a16:creationId xmlns:a16="http://schemas.microsoft.com/office/drawing/2014/main" id="{02DAD835-753D-4A32-A804-A2C5F6778D24}"/>
              </a:ext>
            </a:extLst>
          </p:cNvPr>
          <p:cNvGrpSpPr/>
          <p:nvPr/>
        </p:nvGrpSpPr>
        <p:grpSpPr>
          <a:xfrm>
            <a:off x="7924717" y="1497210"/>
            <a:ext cx="2433995" cy="938719"/>
            <a:chOff x="8900664" y="1497208"/>
            <a:chExt cx="2433995" cy="938719"/>
          </a:xfrm>
        </p:grpSpPr>
        <p:sp>
          <p:nvSpPr>
            <p:cNvPr id="53" name="TextBox 52">
              <a:extLst>
                <a:ext uri="{FF2B5EF4-FFF2-40B4-BE49-F238E27FC236}">
                  <a16:creationId xmlns:a16="http://schemas.microsoft.com/office/drawing/2014/main" id="{551B190C-3024-4040-BD4F-8ABF6E4F402E}"/>
                </a:ext>
              </a:extLst>
            </p:cNvPr>
            <p:cNvSpPr txBox="1"/>
            <p:nvPr/>
          </p:nvSpPr>
          <p:spPr>
            <a:xfrm>
              <a:off x="8900664" y="1497208"/>
              <a:ext cx="878954" cy="938719"/>
            </a:xfrm>
            <a:prstGeom prst="rect">
              <a:avLst/>
            </a:prstGeom>
            <a:noFill/>
          </p:spPr>
          <p:txBody>
            <a:bodyPr wrap="square" rtlCol="0" anchor="ctr">
              <a:spAutoFit/>
            </a:bodyPr>
            <a:lstStyle/>
            <a:p>
              <a:pPr algn="ctr" rtl="1"/>
              <a:r>
                <a:rPr lang="en-US" altLang="ko-KR" sz="2800" b="1" dirty="0">
                  <a:solidFill>
                    <a:schemeClr val="accent1"/>
                  </a:solidFill>
                  <a:cs typeface="B Nazanin" panose="00000400000000000000" pitchFamily="2" charset="-78"/>
                </a:rPr>
                <a:t>85</a:t>
              </a:r>
              <a:r>
                <a:rPr lang="en-US" altLang="ko-KR" sz="2700" b="1" dirty="0">
                  <a:solidFill>
                    <a:schemeClr val="accent1"/>
                  </a:solidFill>
                  <a:cs typeface="B Nazanin" panose="00000400000000000000" pitchFamily="2" charset="-78"/>
                </a:rPr>
                <a:t>%</a:t>
              </a:r>
              <a:endParaRPr lang="ko-KR" altLang="en-US" sz="2700" b="1" dirty="0">
                <a:solidFill>
                  <a:schemeClr val="accent1"/>
                </a:solidFill>
                <a:cs typeface="B Nazanin" panose="00000400000000000000" pitchFamily="2" charset="-78"/>
              </a:endParaRPr>
            </a:p>
          </p:txBody>
        </p:sp>
        <p:sp>
          <p:nvSpPr>
            <p:cNvPr id="54" name="Text Placeholder 12">
              <a:extLst>
                <a:ext uri="{FF2B5EF4-FFF2-40B4-BE49-F238E27FC236}">
                  <a16:creationId xmlns:a16="http://schemas.microsoft.com/office/drawing/2014/main" id="{CF344E97-F0EC-4D9E-97F2-18F019545B8B}"/>
                </a:ext>
              </a:extLst>
            </p:cNvPr>
            <p:cNvSpPr txBox="1">
              <a:spLocks/>
            </p:cNvSpPr>
            <p:nvPr/>
          </p:nvSpPr>
          <p:spPr>
            <a:xfrm>
              <a:off x="9834314" y="1733300"/>
              <a:ext cx="1500345" cy="466533"/>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altLang="ko-KR" sz="1200" dirty="0">
                  <a:solidFill>
                    <a:schemeClr val="tx1">
                      <a:lumMod val="75000"/>
                      <a:lumOff val="25000"/>
                    </a:schemeClr>
                  </a:solidFill>
                  <a:cs typeface="B Nazanin" panose="00000400000000000000" pitchFamily="2" charset="-78"/>
                </a:rPr>
                <a:t>ارائه پاورپوینت ساده</a:t>
              </a:r>
              <a:endParaRPr lang="ko-KR" altLang="en-US" sz="1200" dirty="0">
                <a:solidFill>
                  <a:schemeClr val="tx1">
                    <a:lumMod val="75000"/>
                    <a:lumOff val="25000"/>
                  </a:schemeClr>
                </a:solidFill>
                <a:cs typeface="B Nazanin" panose="00000400000000000000" pitchFamily="2" charset="-78"/>
              </a:endParaRPr>
            </a:p>
          </p:txBody>
        </p:sp>
      </p:grpSp>
      <p:grpSp>
        <p:nvGrpSpPr>
          <p:cNvPr id="55" name="그룹 11">
            <a:extLst>
              <a:ext uri="{FF2B5EF4-FFF2-40B4-BE49-F238E27FC236}">
                <a16:creationId xmlns:a16="http://schemas.microsoft.com/office/drawing/2014/main" id="{81C78629-33BF-4D91-AF26-CF440337C4C3}"/>
              </a:ext>
            </a:extLst>
          </p:cNvPr>
          <p:cNvGrpSpPr/>
          <p:nvPr/>
        </p:nvGrpSpPr>
        <p:grpSpPr>
          <a:xfrm>
            <a:off x="8584145" y="2476880"/>
            <a:ext cx="2433995" cy="938719"/>
            <a:chOff x="8900664" y="2380163"/>
            <a:chExt cx="2433995" cy="938719"/>
          </a:xfrm>
        </p:grpSpPr>
        <p:sp>
          <p:nvSpPr>
            <p:cNvPr id="56" name="TextBox 55">
              <a:extLst>
                <a:ext uri="{FF2B5EF4-FFF2-40B4-BE49-F238E27FC236}">
                  <a16:creationId xmlns:a16="http://schemas.microsoft.com/office/drawing/2014/main" id="{03518241-9739-4BAA-8D93-EF99C68B46D5}"/>
                </a:ext>
              </a:extLst>
            </p:cNvPr>
            <p:cNvSpPr txBox="1"/>
            <p:nvPr/>
          </p:nvSpPr>
          <p:spPr>
            <a:xfrm>
              <a:off x="8900664" y="2380163"/>
              <a:ext cx="878954" cy="938719"/>
            </a:xfrm>
            <a:prstGeom prst="rect">
              <a:avLst/>
            </a:prstGeom>
            <a:noFill/>
          </p:spPr>
          <p:txBody>
            <a:bodyPr wrap="square" rtlCol="0" anchor="ctr">
              <a:spAutoFit/>
            </a:bodyPr>
            <a:lstStyle/>
            <a:p>
              <a:pPr algn="ctr" rtl="1"/>
              <a:r>
                <a:rPr lang="en-US" altLang="ko-KR" sz="2800" b="1" dirty="0">
                  <a:solidFill>
                    <a:schemeClr val="accent2"/>
                  </a:solidFill>
                  <a:cs typeface="B Nazanin" panose="00000400000000000000" pitchFamily="2" charset="-78"/>
                </a:rPr>
                <a:t>70</a:t>
              </a:r>
              <a:r>
                <a:rPr lang="en-US" altLang="ko-KR" sz="2700" b="1" dirty="0">
                  <a:solidFill>
                    <a:schemeClr val="accent2"/>
                  </a:solidFill>
                  <a:cs typeface="B Nazanin" panose="00000400000000000000" pitchFamily="2" charset="-78"/>
                </a:rPr>
                <a:t>%</a:t>
              </a:r>
              <a:endParaRPr lang="ko-KR" altLang="en-US" sz="2700" b="1" dirty="0">
                <a:solidFill>
                  <a:schemeClr val="accent2"/>
                </a:solidFill>
                <a:cs typeface="B Nazanin" panose="00000400000000000000" pitchFamily="2" charset="-78"/>
              </a:endParaRPr>
            </a:p>
          </p:txBody>
        </p:sp>
        <p:sp>
          <p:nvSpPr>
            <p:cNvPr id="57" name="Text Placeholder 12">
              <a:extLst>
                <a:ext uri="{FF2B5EF4-FFF2-40B4-BE49-F238E27FC236}">
                  <a16:creationId xmlns:a16="http://schemas.microsoft.com/office/drawing/2014/main" id="{053B3151-B982-4753-BD8E-CEE2D6A61AA4}"/>
                </a:ext>
              </a:extLst>
            </p:cNvPr>
            <p:cNvSpPr txBox="1">
              <a:spLocks/>
            </p:cNvSpPr>
            <p:nvPr/>
          </p:nvSpPr>
          <p:spPr>
            <a:xfrm>
              <a:off x="9834314" y="2616255"/>
              <a:ext cx="1500345" cy="466533"/>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altLang="ko-KR" sz="1200" dirty="0">
                  <a:solidFill>
                    <a:schemeClr val="tx1">
                      <a:lumMod val="75000"/>
                      <a:lumOff val="25000"/>
                    </a:schemeClr>
                  </a:solidFill>
                  <a:cs typeface="B Nazanin" panose="00000400000000000000" pitchFamily="2" charset="-78"/>
                </a:rPr>
                <a:t>ارائه پاورپوینت ساده</a:t>
              </a:r>
              <a:endParaRPr lang="ko-KR" altLang="en-US" sz="1200" dirty="0">
                <a:solidFill>
                  <a:schemeClr val="tx1">
                    <a:lumMod val="75000"/>
                    <a:lumOff val="25000"/>
                  </a:schemeClr>
                </a:solidFill>
                <a:cs typeface="B Nazanin" panose="00000400000000000000" pitchFamily="2" charset="-78"/>
              </a:endParaRPr>
            </a:p>
          </p:txBody>
        </p:sp>
      </p:grpSp>
      <p:grpSp>
        <p:nvGrpSpPr>
          <p:cNvPr id="58" name="그룹 10">
            <a:extLst>
              <a:ext uri="{FF2B5EF4-FFF2-40B4-BE49-F238E27FC236}">
                <a16:creationId xmlns:a16="http://schemas.microsoft.com/office/drawing/2014/main" id="{CFA873D9-BE95-4D40-8ED2-727D5EF4C5CF}"/>
              </a:ext>
            </a:extLst>
          </p:cNvPr>
          <p:cNvGrpSpPr/>
          <p:nvPr/>
        </p:nvGrpSpPr>
        <p:grpSpPr>
          <a:xfrm>
            <a:off x="8900665" y="3456550"/>
            <a:ext cx="2433995" cy="938719"/>
            <a:chOff x="8900664" y="3263118"/>
            <a:chExt cx="2433995" cy="938719"/>
          </a:xfrm>
        </p:grpSpPr>
        <p:sp>
          <p:nvSpPr>
            <p:cNvPr id="59" name="TextBox 58">
              <a:extLst>
                <a:ext uri="{FF2B5EF4-FFF2-40B4-BE49-F238E27FC236}">
                  <a16:creationId xmlns:a16="http://schemas.microsoft.com/office/drawing/2014/main" id="{8B8D7815-305F-45A1-8882-CCA89DAA4A33}"/>
                </a:ext>
              </a:extLst>
            </p:cNvPr>
            <p:cNvSpPr txBox="1"/>
            <p:nvPr/>
          </p:nvSpPr>
          <p:spPr>
            <a:xfrm>
              <a:off x="8900664" y="3263118"/>
              <a:ext cx="878954" cy="938719"/>
            </a:xfrm>
            <a:prstGeom prst="rect">
              <a:avLst/>
            </a:prstGeom>
            <a:noFill/>
          </p:spPr>
          <p:txBody>
            <a:bodyPr wrap="square" rtlCol="0" anchor="ctr">
              <a:spAutoFit/>
            </a:bodyPr>
            <a:lstStyle/>
            <a:p>
              <a:pPr algn="ctr" rtl="1"/>
              <a:r>
                <a:rPr lang="en-US" altLang="ko-KR" sz="2800" b="1" dirty="0">
                  <a:solidFill>
                    <a:schemeClr val="accent3"/>
                  </a:solidFill>
                  <a:cs typeface="B Nazanin" panose="00000400000000000000" pitchFamily="2" charset="-78"/>
                </a:rPr>
                <a:t>65</a:t>
              </a:r>
              <a:r>
                <a:rPr lang="en-US" altLang="ko-KR" sz="2700" b="1" dirty="0">
                  <a:solidFill>
                    <a:schemeClr val="accent3"/>
                  </a:solidFill>
                  <a:cs typeface="B Nazanin" panose="00000400000000000000" pitchFamily="2" charset="-78"/>
                </a:rPr>
                <a:t>%</a:t>
              </a:r>
              <a:endParaRPr lang="ko-KR" altLang="en-US" sz="2700" b="1" dirty="0">
                <a:solidFill>
                  <a:schemeClr val="accent3"/>
                </a:solidFill>
                <a:cs typeface="B Nazanin" panose="00000400000000000000" pitchFamily="2" charset="-78"/>
              </a:endParaRPr>
            </a:p>
          </p:txBody>
        </p:sp>
        <p:sp>
          <p:nvSpPr>
            <p:cNvPr id="60" name="Text Placeholder 12">
              <a:extLst>
                <a:ext uri="{FF2B5EF4-FFF2-40B4-BE49-F238E27FC236}">
                  <a16:creationId xmlns:a16="http://schemas.microsoft.com/office/drawing/2014/main" id="{A5371524-59D3-4306-B966-446F8D27FADD}"/>
                </a:ext>
              </a:extLst>
            </p:cNvPr>
            <p:cNvSpPr txBox="1">
              <a:spLocks/>
            </p:cNvSpPr>
            <p:nvPr/>
          </p:nvSpPr>
          <p:spPr>
            <a:xfrm>
              <a:off x="9834314" y="3499210"/>
              <a:ext cx="1500345" cy="466533"/>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altLang="ko-KR" sz="1200" dirty="0">
                  <a:solidFill>
                    <a:schemeClr val="tx1">
                      <a:lumMod val="75000"/>
                      <a:lumOff val="25000"/>
                    </a:schemeClr>
                  </a:solidFill>
                  <a:cs typeface="B Nazanin" panose="00000400000000000000" pitchFamily="2" charset="-78"/>
                </a:rPr>
                <a:t>ارائه پاورپوینت ساده</a:t>
              </a:r>
              <a:endParaRPr lang="ko-KR" altLang="en-US" sz="1200" dirty="0">
                <a:solidFill>
                  <a:schemeClr val="tx1">
                    <a:lumMod val="75000"/>
                    <a:lumOff val="25000"/>
                  </a:schemeClr>
                </a:solidFill>
                <a:cs typeface="B Nazanin" panose="00000400000000000000" pitchFamily="2" charset="-78"/>
              </a:endParaRPr>
            </a:p>
          </p:txBody>
        </p:sp>
      </p:grpSp>
      <p:grpSp>
        <p:nvGrpSpPr>
          <p:cNvPr id="61" name="그룹 3">
            <a:extLst>
              <a:ext uri="{FF2B5EF4-FFF2-40B4-BE49-F238E27FC236}">
                <a16:creationId xmlns:a16="http://schemas.microsoft.com/office/drawing/2014/main" id="{6D457CFA-7182-4084-82E5-9D80DEF189CC}"/>
              </a:ext>
            </a:extLst>
          </p:cNvPr>
          <p:cNvGrpSpPr/>
          <p:nvPr/>
        </p:nvGrpSpPr>
        <p:grpSpPr>
          <a:xfrm>
            <a:off x="7924717" y="5415890"/>
            <a:ext cx="2433995" cy="938719"/>
            <a:chOff x="8900664" y="5029029"/>
            <a:chExt cx="2433995" cy="938719"/>
          </a:xfrm>
        </p:grpSpPr>
        <p:sp>
          <p:nvSpPr>
            <p:cNvPr id="62" name="TextBox 61">
              <a:extLst>
                <a:ext uri="{FF2B5EF4-FFF2-40B4-BE49-F238E27FC236}">
                  <a16:creationId xmlns:a16="http://schemas.microsoft.com/office/drawing/2014/main" id="{FE002B04-780D-4B95-A889-EBA08F2126CC}"/>
                </a:ext>
              </a:extLst>
            </p:cNvPr>
            <p:cNvSpPr txBox="1"/>
            <p:nvPr/>
          </p:nvSpPr>
          <p:spPr>
            <a:xfrm>
              <a:off x="8900664" y="5029029"/>
              <a:ext cx="878954" cy="938719"/>
            </a:xfrm>
            <a:prstGeom prst="rect">
              <a:avLst/>
            </a:prstGeom>
            <a:noFill/>
          </p:spPr>
          <p:txBody>
            <a:bodyPr wrap="square" rtlCol="0" anchor="ctr">
              <a:spAutoFit/>
            </a:bodyPr>
            <a:lstStyle/>
            <a:p>
              <a:pPr algn="ctr" rtl="1"/>
              <a:r>
                <a:rPr lang="en-US" altLang="ko-KR" sz="2800" b="1" dirty="0">
                  <a:solidFill>
                    <a:schemeClr val="accent5"/>
                  </a:solidFill>
                  <a:cs typeface="B Nazanin" panose="00000400000000000000" pitchFamily="2" charset="-78"/>
                </a:rPr>
                <a:t>40</a:t>
              </a:r>
              <a:r>
                <a:rPr lang="en-US" altLang="ko-KR" sz="2700" b="1" dirty="0">
                  <a:solidFill>
                    <a:schemeClr val="accent5"/>
                  </a:solidFill>
                  <a:cs typeface="B Nazanin" panose="00000400000000000000" pitchFamily="2" charset="-78"/>
                </a:rPr>
                <a:t>%</a:t>
              </a:r>
              <a:endParaRPr lang="ko-KR" altLang="en-US" sz="2700" b="1" dirty="0">
                <a:solidFill>
                  <a:schemeClr val="accent5"/>
                </a:solidFill>
                <a:cs typeface="B Nazanin" panose="00000400000000000000" pitchFamily="2" charset="-78"/>
              </a:endParaRPr>
            </a:p>
          </p:txBody>
        </p:sp>
        <p:sp>
          <p:nvSpPr>
            <p:cNvPr id="63" name="Text Placeholder 12">
              <a:extLst>
                <a:ext uri="{FF2B5EF4-FFF2-40B4-BE49-F238E27FC236}">
                  <a16:creationId xmlns:a16="http://schemas.microsoft.com/office/drawing/2014/main" id="{A5C3A87F-92C4-44FD-B70D-1474192E2BCC}"/>
                </a:ext>
              </a:extLst>
            </p:cNvPr>
            <p:cNvSpPr txBox="1">
              <a:spLocks/>
            </p:cNvSpPr>
            <p:nvPr/>
          </p:nvSpPr>
          <p:spPr>
            <a:xfrm>
              <a:off x="9834314" y="5265121"/>
              <a:ext cx="1500345" cy="466533"/>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altLang="ko-KR" sz="1200" dirty="0">
                  <a:solidFill>
                    <a:schemeClr val="tx1">
                      <a:lumMod val="75000"/>
                      <a:lumOff val="25000"/>
                    </a:schemeClr>
                  </a:solidFill>
                  <a:cs typeface="B Nazanin" panose="00000400000000000000" pitchFamily="2" charset="-78"/>
                </a:rPr>
                <a:t>ارائه پاورپوینت ساده</a:t>
              </a:r>
              <a:endParaRPr lang="ko-KR" altLang="en-US" sz="1200" dirty="0">
                <a:solidFill>
                  <a:schemeClr val="tx1">
                    <a:lumMod val="75000"/>
                    <a:lumOff val="25000"/>
                  </a:schemeClr>
                </a:solidFill>
                <a:cs typeface="B Nazanin" panose="00000400000000000000" pitchFamily="2" charset="-78"/>
              </a:endParaRPr>
            </a:p>
          </p:txBody>
        </p:sp>
      </p:grpSp>
      <p:grpSp>
        <p:nvGrpSpPr>
          <p:cNvPr id="64" name="그룹 9">
            <a:extLst>
              <a:ext uri="{FF2B5EF4-FFF2-40B4-BE49-F238E27FC236}">
                <a16:creationId xmlns:a16="http://schemas.microsoft.com/office/drawing/2014/main" id="{6B644A8F-D300-4D29-8382-B53020F0280A}"/>
              </a:ext>
            </a:extLst>
          </p:cNvPr>
          <p:cNvGrpSpPr/>
          <p:nvPr/>
        </p:nvGrpSpPr>
        <p:grpSpPr>
          <a:xfrm>
            <a:off x="8584145" y="4436221"/>
            <a:ext cx="2433995" cy="938719"/>
            <a:chOff x="8900664" y="4146073"/>
            <a:chExt cx="2433995" cy="938719"/>
          </a:xfrm>
        </p:grpSpPr>
        <p:sp>
          <p:nvSpPr>
            <p:cNvPr id="65" name="TextBox 64">
              <a:extLst>
                <a:ext uri="{FF2B5EF4-FFF2-40B4-BE49-F238E27FC236}">
                  <a16:creationId xmlns:a16="http://schemas.microsoft.com/office/drawing/2014/main" id="{03DFB500-111B-46CC-9A9E-62CCF41EC81B}"/>
                </a:ext>
              </a:extLst>
            </p:cNvPr>
            <p:cNvSpPr txBox="1"/>
            <p:nvPr/>
          </p:nvSpPr>
          <p:spPr>
            <a:xfrm>
              <a:off x="8900664" y="4146073"/>
              <a:ext cx="878954" cy="938719"/>
            </a:xfrm>
            <a:prstGeom prst="rect">
              <a:avLst/>
            </a:prstGeom>
            <a:noFill/>
          </p:spPr>
          <p:txBody>
            <a:bodyPr wrap="square" rtlCol="0" anchor="ctr">
              <a:spAutoFit/>
            </a:bodyPr>
            <a:lstStyle/>
            <a:p>
              <a:pPr algn="ctr" rtl="1"/>
              <a:r>
                <a:rPr lang="en-US" altLang="ko-KR" sz="2800" b="1" dirty="0">
                  <a:solidFill>
                    <a:schemeClr val="accent4"/>
                  </a:solidFill>
                  <a:cs typeface="B Nazanin" panose="00000400000000000000" pitchFamily="2" charset="-78"/>
                </a:rPr>
                <a:t>55</a:t>
              </a:r>
              <a:r>
                <a:rPr lang="en-US" altLang="ko-KR" sz="2700" b="1" dirty="0">
                  <a:solidFill>
                    <a:schemeClr val="accent4"/>
                  </a:solidFill>
                  <a:cs typeface="B Nazanin" panose="00000400000000000000" pitchFamily="2" charset="-78"/>
                </a:rPr>
                <a:t>%</a:t>
              </a:r>
              <a:endParaRPr lang="ko-KR" altLang="en-US" sz="2700" b="1" dirty="0">
                <a:solidFill>
                  <a:schemeClr val="accent4"/>
                </a:solidFill>
                <a:cs typeface="B Nazanin" panose="00000400000000000000" pitchFamily="2" charset="-78"/>
              </a:endParaRPr>
            </a:p>
          </p:txBody>
        </p:sp>
        <p:sp>
          <p:nvSpPr>
            <p:cNvPr id="66" name="Text Placeholder 12">
              <a:extLst>
                <a:ext uri="{FF2B5EF4-FFF2-40B4-BE49-F238E27FC236}">
                  <a16:creationId xmlns:a16="http://schemas.microsoft.com/office/drawing/2014/main" id="{48BB4C83-50D8-4AE9-899D-4862861A2E66}"/>
                </a:ext>
              </a:extLst>
            </p:cNvPr>
            <p:cNvSpPr txBox="1">
              <a:spLocks/>
            </p:cNvSpPr>
            <p:nvPr/>
          </p:nvSpPr>
          <p:spPr>
            <a:xfrm>
              <a:off x="9834314" y="4382165"/>
              <a:ext cx="1500345" cy="466533"/>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altLang="ko-KR" sz="1200" dirty="0">
                  <a:solidFill>
                    <a:schemeClr val="tx1">
                      <a:lumMod val="75000"/>
                      <a:lumOff val="25000"/>
                    </a:schemeClr>
                  </a:solidFill>
                  <a:cs typeface="B Nazanin" panose="00000400000000000000" pitchFamily="2" charset="-78"/>
                </a:rPr>
                <a:t>ارائه پاورپوینت ساده</a:t>
              </a:r>
              <a:endParaRPr lang="ko-KR" altLang="en-US" sz="1200" dirty="0">
                <a:solidFill>
                  <a:schemeClr val="tx1">
                    <a:lumMod val="75000"/>
                    <a:lumOff val="25000"/>
                  </a:schemeClr>
                </a:solidFill>
                <a:cs typeface="B Nazanin" panose="00000400000000000000" pitchFamily="2" charset="-78"/>
              </a:endParaRPr>
            </a:p>
          </p:txBody>
        </p:sp>
      </p:grpSp>
      <p:sp>
        <p:nvSpPr>
          <p:cNvPr id="72" name="Donut 8">
            <a:extLst>
              <a:ext uri="{FF2B5EF4-FFF2-40B4-BE49-F238E27FC236}">
                <a16:creationId xmlns:a16="http://schemas.microsoft.com/office/drawing/2014/main" id="{5EC0F825-5FD8-4345-AFA5-98C997AF3359}"/>
              </a:ext>
            </a:extLst>
          </p:cNvPr>
          <p:cNvSpPr/>
          <p:nvPr/>
        </p:nvSpPr>
        <p:spPr>
          <a:xfrm>
            <a:off x="5350530" y="4043313"/>
            <a:ext cx="607736" cy="726439"/>
          </a:xfrm>
          <a:custGeom>
            <a:avLst/>
            <a:gdLst/>
            <a:ahLst/>
            <a:cxnLst/>
            <a:rect l="l" t="t" r="r" b="b"/>
            <a:pathLst>
              <a:path w="2688046" h="3213079">
                <a:moveTo>
                  <a:pt x="1056023" y="556744"/>
                </a:moveTo>
                <a:lnTo>
                  <a:pt x="1056023" y="906412"/>
                </a:lnTo>
                <a:cubicBezTo>
                  <a:pt x="641240" y="1029807"/>
                  <a:pt x="338989" y="1414134"/>
                  <a:pt x="338989" y="1869056"/>
                </a:cubicBezTo>
                <a:cubicBezTo>
                  <a:pt x="338989" y="2424121"/>
                  <a:pt x="788958" y="2874090"/>
                  <a:pt x="1344023" y="2874090"/>
                </a:cubicBezTo>
                <a:cubicBezTo>
                  <a:pt x="1899088" y="2874090"/>
                  <a:pt x="2349057" y="2424121"/>
                  <a:pt x="2349057" y="1869056"/>
                </a:cubicBezTo>
                <a:cubicBezTo>
                  <a:pt x="2349057" y="1414134"/>
                  <a:pt x="2046806" y="1029807"/>
                  <a:pt x="1632023" y="906412"/>
                </a:cubicBezTo>
                <a:lnTo>
                  <a:pt x="1632023" y="556744"/>
                </a:lnTo>
                <a:cubicBezTo>
                  <a:pt x="2235992" y="687900"/>
                  <a:pt x="2688046" y="1225687"/>
                  <a:pt x="2688046" y="1869056"/>
                </a:cubicBezTo>
                <a:cubicBezTo>
                  <a:pt x="2688046" y="2611339"/>
                  <a:pt x="2086306" y="3213079"/>
                  <a:pt x="1344023" y="3213079"/>
                </a:cubicBezTo>
                <a:cubicBezTo>
                  <a:pt x="601740" y="3213079"/>
                  <a:pt x="0" y="2611339"/>
                  <a:pt x="0" y="1869056"/>
                </a:cubicBezTo>
                <a:cubicBezTo>
                  <a:pt x="0" y="1225687"/>
                  <a:pt x="452054" y="687900"/>
                  <a:pt x="1056023" y="556744"/>
                </a:cubicBezTo>
                <a:close/>
                <a:moveTo>
                  <a:pt x="1344023" y="0"/>
                </a:moveTo>
                <a:cubicBezTo>
                  <a:pt x="1443445" y="0"/>
                  <a:pt x="1524043" y="80598"/>
                  <a:pt x="1524043" y="180020"/>
                </a:cubicBezTo>
                <a:lnTo>
                  <a:pt x="1524043" y="1413058"/>
                </a:lnTo>
                <a:cubicBezTo>
                  <a:pt x="1524043" y="1512480"/>
                  <a:pt x="1443445" y="1593078"/>
                  <a:pt x="1344023" y="1593078"/>
                </a:cubicBezTo>
                <a:cubicBezTo>
                  <a:pt x="1244601" y="1593078"/>
                  <a:pt x="1164003" y="1512480"/>
                  <a:pt x="1164003" y="1413058"/>
                </a:cubicBezTo>
                <a:lnTo>
                  <a:pt x="1164003" y="180020"/>
                </a:lnTo>
                <a:cubicBezTo>
                  <a:pt x="1164003" y="80598"/>
                  <a:pt x="1244601" y="0"/>
                  <a:pt x="134402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solidFill>
                <a:schemeClr val="tx1"/>
              </a:solidFill>
              <a:cs typeface="B Nazanin" panose="00000400000000000000" pitchFamily="2" charset="-78"/>
            </a:endParaRPr>
          </a:p>
        </p:txBody>
      </p:sp>
      <p:grpSp>
        <p:nvGrpSpPr>
          <p:cNvPr id="81" name="Group 80">
            <a:extLst>
              <a:ext uri="{FF2B5EF4-FFF2-40B4-BE49-F238E27FC236}">
                <a16:creationId xmlns:a16="http://schemas.microsoft.com/office/drawing/2014/main" id="{6B465C1E-EBD4-4A56-8042-B02E44ADA4D9}"/>
              </a:ext>
            </a:extLst>
          </p:cNvPr>
          <p:cNvGrpSpPr/>
          <p:nvPr/>
        </p:nvGrpSpPr>
        <p:grpSpPr>
          <a:xfrm rot="2722666">
            <a:off x="5524366" y="5098095"/>
            <a:ext cx="216706" cy="355483"/>
            <a:chOff x="7997054" y="1606357"/>
            <a:chExt cx="796901" cy="1307232"/>
          </a:xfrm>
          <a:solidFill>
            <a:schemeClr val="bg1"/>
          </a:solidFill>
        </p:grpSpPr>
        <p:sp>
          <p:nvSpPr>
            <p:cNvPr id="82" name="Freeform: Shape 81">
              <a:extLst>
                <a:ext uri="{FF2B5EF4-FFF2-40B4-BE49-F238E27FC236}">
                  <a16:creationId xmlns:a16="http://schemas.microsoft.com/office/drawing/2014/main" id="{8A45049A-813F-4916-9C50-E04D208B6023}"/>
                </a:ext>
              </a:extLst>
            </p:cNvPr>
            <p:cNvSpPr/>
            <p:nvPr/>
          </p:nvSpPr>
          <p:spPr>
            <a:xfrm>
              <a:off x="8198011" y="1606357"/>
              <a:ext cx="595944" cy="1307232"/>
            </a:xfrm>
            <a:custGeom>
              <a:avLst/>
              <a:gdLst>
                <a:gd name="connsiteX0" fmla="*/ 100198 w 595944"/>
                <a:gd name="connsiteY0" fmla="*/ 29076 h 1307232"/>
                <a:gd name="connsiteX1" fmla="*/ 148258 w 595944"/>
                <a:gd name="connsiteY1" fmla="*/ 540435 h 1307232"/>
                <a:gd name="connsiteX2" fmla="*/ 423161 w 595944"/>
                <a:gd name="connsiteY2" fmla="*/ 1178672 h 1307232"/>
                <a:gd name="connsiteX3" fmla="*/ 523126 w 595944"/>
                <a:gd name="connsiteY3" fmla="*/ 1278637 h 1307232"/>
                <a:gd name="connsiteX4" fmla="*/ 575031 w 595944"/>
                <a:gd name="connsiteY4" fmla="*/ 1145991 h 1307232"/>
                <a:gd name="connsiteX5" fmla="*/ 303972 w 595944"/>
                <a:gd name="connsiteY5" fmla="*/ 513521 h 1307232"/>
                <a:gd name="connsiteX6" fmla="*/ 169404 w 595944"/>
                <a:gd name="connsiteY6" fmla="*/ 267454 h 1307232"/>
                <a:gd name="connsiteX7" fmla="*/ 100198 w 595944"/>
                <a:gd name="connsiteY7" fmla="*/ 29076 h 1307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5944" h="1307232">
                  <a:moveTo>
                    <a:pt x="100198" y="29076"/>
                  </a:moveTo>
                  <a:cubicBezTo>
                    <a:pt x="100198" y="29076"/>
                    <a:pt x="-88197" y="236696"/>
                    <a:pt x="148258" y="540435"/>
                  </a:cubicBezTo>
                  <a:cubicBezTo>
                    <a:pt x="384713" y="842252"/>
                    <a:pt x="398170" y="1046026"/>
                    <a:pt x="423161" y="1178672"/>
                  </a:cubicBezTo>
                  <a:cubicBezTo>
                    <a:pt x="446230" y="1311317"/>
                    <a:pt x="523126" y="1278637"/>
                    <a:pt x="523126" y="1278637"/>
                  </a:cubicBezTo>
                  <a:cubicBezTo>
                    <a:pt x="523126" y="1278637"/>
                    <a:pt x="584643" y="1255568"/>
                    <a:pt x="575031" y="1145991"/>
                  </a:cubicBezTo>
                  <a:cubicBezTo>
                    <a:pt x="565419" y="1036414"/>
                    <a:pt x="500057" y="805726"/>
                    <a:pt x="303972" y="513521"/>
                  </a:cubicBezTo>
                  <a:cubicBezTo>
                    <a:pt x="303972" y="513521"/>
                    <a:pt x="350110" y="303980"/>
                    <a:pt x="169404" y="267454"/>
                  </a:cubicBezTo>
                  <a:lnTo>
                    <a:pt x="100198" y="29076"/>
                  </a:ln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sp>
          <p:nvSpPr>
            <p:cNvPr id="83" name="Freeform: Shape 82">
              <a:extLst>
                <a:ext uri="{FF2B5EF4-FFF2-40B4-BE49-F238E27FC236}">
                  <a16:creationId xmlns:a16="http://schemas.microsoft.com/office/drawing/2014/main" id="{21335674-2501-4609-BA1A-6425CB34B2A8}"/>
                </a:ext>
              </a:extLst>
            </p:cNvPr>
            <p:cNvSpPr/>
            <p:nvPr/>
          </p:nvSpPr>
          <p:spPr>
            <a:xfrm>
              <a:off x="7997054" y="1606357"/>
              <a:ext cx="595944" cy="1307232"/>
            </a:xfrm>
            <a:custGeom>
              <a:avLst/>
              <a:gdLst>
                <a:gd name="connsiteX0" fmla="*/ 504929 w 595944"/>
                <a:gd name="connsiteY0" fmla="*/ 29076 h 1307232"/>
                <a:gd name="connsiteX1" fmla="*/ 456869 w 595944"/>
                <a:gd name="connsiteY1" fmla="*/ 540435 h 1307232"/>
                <a:gd name="connsiteX2" fmla="*/ 181966 w 595944"/>
                <a:gd name="connsiteY2" fmla="*/ 1178672 h 1307232"/>
                <a:gd name="connsiteX3" fmla="*/ 82001 w 595944"/>
                <a:gd name="connsiteY3" fmla="*/ 1278637 h 1307232"/>
                <a:gd name="connsiteX4" fmla="*/ 30096 w 595944"/>
                <a:gd name="connsiteY4" fmla="*/ 1145991 h 1307232"/>
                <a:gd name="connsiteX5" fmla="*/ 301154 w 595944"/>
                <a:gd name="connsiteY5" fmla="*/ 513521 h 1307232"/>
                <a:gd name="connsiteX6" fmla="*/ 435722 w 595944"/>
                <a:gd name="connsiteY6" fmla="*/ 267454 h 1307232"/>
                <a:gd name="connsiteX7" fmla="*/ 504929 w 595944"/>
                <a:gd name="connsiteY7" fmla="*/ 29076 h 1307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5944" h="1307232">
                  <a:moveTo>
                    <a:pt x="504929" y="29076"/>
                  </a:moveTo>
                  <a:cubicBezTo>
                    <a:pt x="504929" y="29076"/>
                    <a:pt x="693324" y="236696"/>
                    <a:pt x="456869" y="540435"/>
                  </a:cubicBezTo>
                  <a:cubicBezTo>
                    <a:pt x="220414" y="842252"/>
                    <a:pt x="206957" y="1046026"/>
                    <a:pt x="181966" y="1178672"/>
                  </a:cubicBezTo>
                  <a:cubicBezTo>
                    <a:pt x="158897" y="1311317"/>
                    <a:pt x="82001" y="1278637"/>
                    <a:pt x="82001" y="1278637"/>
                  </a:cubicBezTo>
                  <a:cubicBezTo>
                    <a:pt x="82001" y="1278637"/>
                    <a:pt x="20484" y="1255568"/>
                    <a:pt x="30096" y="1145991"/>
                  </a:cubicBezTo>
                  <a:cubicBezTo>
                    <a:pt x="39708" y="1036414"/>
                    <a:pt x="105070" y="805726"/>
                    <a:pt x="301154" y="513521"/>
                  </a:cubicBezTo>
                  <a:cubicBezTo>
                    <a:pt x="301154" y="513521"/>
                    <a:pt x="255017" y="303980"/>
                    <a:pt x="435722" y="267454"/>
                  </a:cubicBezTo>
                  <a:lnTo>
                    <a:pt x="504929" y="29076"/>
                  </a:ln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sp>
          <p:nvSpPr>
            <p:cNvPr id="84" name="Freeform: Shape 83">
              <a:extLst>
                <a:ext uri="{FF2B5EF4-FFF2-40B4-BE49-F238E27FC236}">
                  <a16:creationId xmlns:a16="http://schemas.microsoft.com/office/drawing/2014/main" id="{2EDB1D0F-5E65-4192-8920-E7699AB844D4}"/>
                </a:ext>
              </a:extLst>
            </p:cNvPr>
            <p:cNvSpPr/>
            <p:nvPr/>
          </p:nvSpPr>
          <p:spPr>
            <a:xfrm>
              <a:off x="8324882" y="1938932"/>
              <a:ext cx="134568" cy="134568"/>
            </a:xfrm>
            <a:custGeom>
              <a:avLst/>
              <a:gdLst>
                <a:gd name="connsiteX0" fmla="*/ 121352 w 134568"/>
                <a:gd name="connsiteY0" fmla="*/ 75214 h 134568"/>
                <a:gd name="connsiteX1" fmla="*/ 75214 w 134568"/>
                <a:gd name="connsiteY1" fmla="*/ 121352 h 134568"/>
                <a:gd name="connsiteX2" fmla="*/ 29077 w 134568"/>
                <a:gd name="connsiteY2" fmla="*/ 75214 h 134568"/>
                <a:gd name="connsiteX3" fmla="*/ 75214 w 134568"/>
                <a:gd name="connsiteY3" fmla="*/ 29076 h 134568"/>
                <a:gd name="connsiteX4" fmla="*/ 121352 w 134568"/>
                <a:gd name="connsiteY4" fmla="*/ 75214 h 134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568" h="134568">
                  <a:moveTo>
                    <a:pt x="121352" y="75214"/>
                  </a:moveTo>
                  <a:cubicBezTo>
                    <a:pt x="121352" y="100695"/>
                    <a:pt x="100695" y="121352"/>
                    <a:pt x="75214" y="121352"/>
                  </a:cubicBezTo>
                  <a:cubicBezTo>
                    <a:pt x="49733" y="121352"/>
                    <a:pt x="29077" y="100695"/>
                    <a:pt x="29077" y="75214"/>
                  </a:cubicBezTo>
                  <a:cubicBezTo>
                    <a:pt x="29077" y="49733"/>
                    <a:pt x="49733" y="29076"/>
                    <a:pt x="75214" y="29076"/>
                  </a:cubicBezTo>
                  <a:cubicBezTo>
                    <a:pt x="100695" y="29076"/>
                    <a:pt x="121352" y="49733"/>
                    <a:pt x="121352" y="75214"/>
                  </a:cubicBez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sp>
          <p:nvSpPr>
            <p:cNvPr id="85" name="Freeform: Shape 84">
              <a:extLst>
                <a:ext uri="{FF2B5EF4-FFF2-40B4-BE49-F238E27FC236}">
                  <a16:creationId xmlns:a16="http://schemas.microsoft.com/office/drawing/2014/main" id="{069E0094-C6F6-43DA-9097-F96DB0E022EF}"/>
                </a:ext>
              </a:extLst>
            </p:cNvPr>
            <p:cNvSpPr/>
            <p:nvPr/>
          </p:nvSpPr>
          <p:spPr>
            <a:xfrm>
              <a:off x="8013970" y="2257330"/>
              <a:ext cx="288360" cy="634392"/>
            </a:xfrm>
            <a:custGeom>
              <a:avLst/>
              <a:gdLst>
                <a:gd name="connsiteX0" fmla="*/ 193887 w 288360"/>
                <a:gd name="connsiteY0" fmla="*/ 14418 h 634392"/>
                <a:gd name="connsiteX1" fmla="*/ 15103 w 288360"/>
                <a:gd name="connsiteY1" fmla="*/ 496940 h 634392"/>
                <a:gd name="connsiteX2" fmla="*/ 67008 w 288360"/>
                <a:gd name="connsiteY2" fmla="*/ 629586 h 634392"/>
                <a:gd name="connsiteX3" fmla="*/ 166972 w 288360"/>
                <a:gd name="connsiteY3" fmla="*/ 529621 h 634392"/>
                <a:gd name="connsiteX4" fmla="*/ 282316 w 288360"/>
                <a:gd name="connsiteY4" fmla="*/ 135529 h 634392"/>
                <a:gd name="connsiteX5" fmla="*/ 193887 w 288360"/>
                <a:gd name="connsiteY5" fmla="*/ 14418 h 634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8360" h="634392">
                  <a:moveTo>
                    <a:pt x="193887" y="14418"/>
                  </a:moveTo>
                  <a:cubicBezTo>
                    <a:pt x="72775" y="214348"/>
                    <a:pt x="20870" y="416200"/>
                    <a:pt x="15103" y="496940"/>
                  </a:cubicBezTo>
                  <a:cubicBezTo>
                    <a:pt x="7413" y="606517"/>
                    <a:pt x="67008" y="629586"/>
                    <a:pt x="67008" y="629586"/>
                  </a:cubicBezTo>
                  <a:cubicBezTo>
                    <a:pt x="67008" y="629586"/>
                    <a:pt x="141981" y="662267"/>
                    <a:pt x="166972" y="529621"/>
                  </a:cubicBezTo>
                  <a:cubicBezTo>
                    <a:pt x="184275" y="437346"/>
                    <a:pt x="195808" y="308545"/>
                    <a:pt x="282316" y="135529"/>
                  </a:cubicBezTo>
                  <a:lnTo>
                    <a:pt x="193887" y="14418"/>
                  </a:lnTo>
                  <a:close/>
                </a:path>
              </a:pathLst>
            </a:custGeom>
            <a:grpFill/>
            <a:ln w="9525" cap="flat">
              <a:noFill/>
              <a:prstDash val="solid"/>
              <a:miter/>
            </a:ln>
          </p:spPr>
          <p:txBody>
            <a:bodyPr rtlCol="0" anchor="ctr"/>
            <a:lstStyle/>
            <a:p>
              <a:pPr algn="r" rtl="1"/>
              <a:endParaRPr lang="en-US" dirty="0">
                <a:cs typeface="B Nazanin" panose="00000400000000000000" pitchFamily="2" charset="-78"/>
              </a:endParaRPr>
            </a:p>
          </p:txBody>
        </p:sp>
        <p:sp>
          <p:nvSpPr>
            <p:cNvPr id="86" name="Freeform: Shape 85">
              <a:extLst>
                <a:ext uri="{FF2B5EF4-FFF2-40B4-BE49-F238E27FC236}">
                  <a16:creationId xmlns:a16="http://schemas.microsoft.com/office/drawing/2014/main" id="{93B1FB98-6995-417E-837B-A47A1FA684F7}"/>
                </a:ext>
              </a:extLst>
            </p:cNvPr>
            <p:cNvSpPr/>
            <p:nvPr/>
          </p:nvSpPr>
          <p:spPr>
            <a:xfrm>
              <a:off x="8489488" y="2284243"/>
              <a:ext cx="288360" cy="615168"/>
            </a:xfrm>
            <a:custGeom>
              <a:avLst/>
              <a:gdLst>
                <a:gd name="connsiteX0" fmla="*/ 122073 w 288360"/>
                <a:gd name="connsiteY0" fmla="*/ 14418 h 615168"/>
                <a:gd name="connsiteX1" fmla="*/ 14418 w 288360"/>
                <a:gd name="connsiteY1" fmla="*/ 108616 h 615168"/>
                <a:gd name="connsiteX2" fmla="*/ 129762 w 288360"/>
                <a:gd name="connsiteY2" fmla="*/ 502708 h 615168"/>
                <a:gd name="connsiteX3" fmla="*/ 229727 w 288360"/>
                <a:gd name="connsiteY3" fmla="*/ 602673 h 615168"/>
                <a:gd name="connsiteX4" fmla="*/ 281632 w 288360"/>
                <a:gd name="connsiteY4" fmla="*/ 470027 h 615168"/>
                <a:gd name="connsiteX5" fmla="*/ 122073 w 288360"/>
                <a:gd name="connsiteY5" fmla="*/ 14418 h 615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8360" h="615168">
                  <a:moveTo>
                    <a:pt x="122073" y="14418"/>
                  </a:moveTo>
                  <a:lnTo>
                    <a:pt x="14418" y="108616"/>
                  </a:lnTo>
                  <a:cubicBezTo>
                    <a:pt x="100926" y="281632"/>
                    <a:pt x="114382" y="408510"/>
                    <a:pt x="129762" y="502708"/>
                  </a:cubicBezTo>
                  <a:cubicBezTo>
                    <a:pt x="152830" y="635353"/>
                    <a:pt x="229727" y="602673"/>
                    <a:pt x="229727" y="602673"/>
                  </a:cubicBezTo>
                  <a:cubicBezTo>
                    <a:pt x="229727" y="602673"/>
                    <a:pt x="289321" y="579604"/>
                    <a:pt x="281632" y="470027"/>
                  </a:cubicBezTo>
                  <a:cubicBezTo>
                    <a:pt x="275865" y="360450"/>
                    <a:pt x="214348" y="179744"/>
                    <a:pt x="122073" y="14418"/>
                  </a:cubicBezTo>
                  <a:close/>
                </a:path>
              </a:pathLst>
            </a:custGeom>
            <a:grpFill/>
            <a:ln w="9525" cap="flat">
              <a:noFill/>
              <a:prstDash val="solid"/>
              <a:miter/>
            </a:ln>
          </p:spPr>
          <p:txBody>
            <a:bodyPr rtlCol="0" anchor="ctr"/>
            <a:lstStyle/>
            <a:p>
              <a:pPr algn="r" rtl="1"/>
              <a:endParaRPr lang="en-US" dirty="0">
                <a:cs typeface="B Nazanin" panose="00000400000000000000" pitchFamily="2" charset="-78"/>
              </a:endParaRPr>
            </a:p>
          </p:txBody>
        </p:sp>
      </p:grpSp>
      <p:grpSp>
        <p:nvGrpSpPr>
          <p:cNvPr id="87" name="Group 86">
            <a:extLst>
              <a:ext uri="{FF2B5EF4-FFF2-40B4-BE49-F238E27FC236}">
                <a16:creationId xmlns:a16="http://schemas.microsoft.com/office/drawing/2014/main" id="{3578912B-DAD5-46FE-B44A-F49867FB692B}"/>
              </a:ext>
            </a:extLst>
          </p:cNvPr>
          <p:cNvGrpSpPr/>
          <p:nvPr/>
        </p:nvGrpSpPr>
        <p:grpSpPr>
          <a:xfrm rot="3322405">
            <a:off x="6228841" y="2079879"/>
            <a:ext cx="281999" cy="623335"/>
            <a:chOff x="9501391" y="4122779"/>
            <a:chExt cx="922752" cy="2039667"/>
          </a:xfrm>
          <a:solidFill>
            <a:schemeClr val="bg1"/>
          </a:solidFill>
        </p:grpSpPr>
        <p:sp>
          <p:nvSpPr>
            <p:cNvPr id="88" name="Freeform: Shape 87">
              <a:extLst>
                <a:ext uri="{FF2B5EF4-FFF2-40B4-BE49-F238E27FC236}">
                  <a16:creationId xmlns:a16="http://schemas.microsoft.com/office/drawing/2014/main" id="{D41D2B15-D854-40C8-A188-4BA4E0A86C20}"/>
                </a:ext>
              </a:extLst>
            </p:cNvPr>
            <p:cNvSpPr/>
            <p:nvPr/>
          </p:nvSpPr>
          <p:spPr>
            <a:xfrm>
              <a:off x="9501391" y="4122779"/>
              <a:ext cx="922752" cy="999648"/>
            </a:xfrm>
            <a:custGeom>
              <a:avLst/>
              <a:gdLst>
                <a:gd name="connsiteX0" fmla="*/ 907614 w 922752"/>
                <a:gd name="connsiteY0" fmla="*/ 924915 h 999648"/>
                <a:gd name="connsiteX1" fmla="*/ 898002 w 922752"/>
                <a:gd name="connsiteY1" fmla="*/ 957596 h 999648"/>
                <a:gd name="connsiteX2" fmla="*/ 842252 w 922752"/>
                <a:gd name="connsiteY2" fmla="*/ 986432 h 999648"/>
                <a:gd name="connsiteX3" fmla="*/ 94438 w 922752"/>
                <a:gd name="connsiteY3" fmla="*/ 986432 h 999648"/>
                <a:gd name="connsiteX4" fmla="*/ 38688 w 922752"/>
                <a:gd name="connsiteY4" fmla="*/ 957596 h 999648"/>
                <a:gd name="connsiteX5" fmla="*/ 29076 w 922752"/>
                <a:gd name="connsiteY5" fmla="*/ 924915 h 999648"/>
                <a:gd name="connsiteX6" fmla="*/ 34843 w 922752"/>
                <a:gd name="connsiteY6" fmla="*/ 898001 h 999648"/>
                <a:gd name="connsiteX7" fmla="*/ 407789 w 922752"/>
                <a:gd name="connsiteY7" fmla="*/ 65602 h 999648"/>
                <a:gd name="connsiteX8" fmla="*/ 467383 w 922752"/>
                <a:gd name="connsiteY8" fmla="*/ 29076 h 999648"/>
                <a:gd name="connsiteX9" fmla="*/ 526979 w 922752"/>
                <a:gd name="connsiteY9" fmla="*/ 65602 h 999648"/>
                <a:gd name="connsiteX10" fmla="*/ 899924 w 922752"/>
                <a:gd name="connsiteY10" fmla="*/ 898001 h 999648"/>
                <a:gd name="connsiteX11" fmla="*/ 907614 w 922752"/>
                <a:gd name="connsiteY11" fmla="*/ 924915 h 999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22752" h="999648">
                  <a:moveTo>
                    <a:pt x="907614" y="924915"/>
                  </a:moveTo>
                  <a:cubicBezTo>
                    <a:pt x="907614" y="936449"/>
                    <a:pt x="903769" y="947984"/>
                    <a:pt x="898002" y="957596"/>
                  </a:cubicBezTo>
                  <a:cubicBezTo>
                    <a:pt x="886466" y="974897"/>
                    <a:pt x="865321" y="986432"/>
                    <a:pt x="842252" y="986432"/>
                  </a:cubicBezTo>
                  <a:lnTo>
                    <a:pt x="94438" y="986432"/>
                  </a:lnTo>
                  <a:cubicBezTo>
                    <a:pt x="71369" y="986432"/>
                    <a:pt x="52145" y="974897"/>
                    <a:pt x="38688" y="957596"/>
                  </a:cubicBezTo>
                  <a:cubicBezTo>
                    <a:pt x="32921" y="947984"/>
                    <a:pt x="29076" y="936449"/>
                    <a:pt x="29076" y="924915"/>
                  </a:cubicBezTo>
                  <a:cubicBezTo>
                    <a:pt x="29076" y="915303"/>
                    <a:pt x="30999" y="905691"/>
                    <a:pt x="34843" y="898001"/>
                  </a:cubicBezTo>
                  <a:lnTo>
                    <a:pt x="407789" y="65602"/>
                  </a:lnTo>
                  <a:cubicBezTo>
                    <a:pt x="419323" y="44456"/>
                    <a:pt x="442392" y="29076"/>
                    <a:pt x="467383" y="29076"/>
                  </a:cubicBezTo>
                  <a:cubicBezTo>
                    <a:pt x="492374" y="29076"/>
                    <a:pt x="515443" y="42533"/>
                    <a:pt x="526979" y="65602"/>
                  </a:cubicBezTo>
                  <a:lnTo>
                    <a:pt x="899924" y="898001"/>
                  </a:lnTo>
                  <a:cubicBezTo>
                    <a:pt x="905690" y="905691"/>
                    <a:pt x="907614" y="915303"/>
                    <a:pt x="907614" y="924915"/>
                  </a:cubicBez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sp>
          <p:nvSpPr>
            <p:cNvPr id="89" name="Freeform: Shape 88">
              <a:extLst>
                <a:ext uri="{FF2B5EF4-FFF2-40B4-BE49-F238E27FC236}">
                  <a16:creationId xmlns:a16="http://schemas.microsoft.com/office/drawing/2014/main" id="{7D59D943-3147-4EBA-A0A6-F9597664B209}"/>
                </a:ext>
              </a:extLst>
            </p:cNvPr>
            <p:cNvSpPr/>
            <p:nvPr/>
          </p:nvSpPr>
          <p:spPr>
            <a:xfrm>
              <a:off x="9912785" y="4907118"/>
              <a:ext cx="115344" cy="480600"/>
            </a:xfrm>
            <a:custGeom>
              <a:avLst/>
              <a:gdLst>
                <a:gd name="connsiteX0" fmla="*/ 29076 w 115344"/>
                <a:gd name="connsiteY0" fmla="*/ 57912 h 480600"/>
                <a:gd name="connsiteX1" fmla="*/ 29076 w 115344"/>
                <a:gd name="connsiteY1" fmla="*/ 457772 h 480600"/>
                <a:gd name="connsiteX2" fmla="*/ 88671 w 115344"/>
                <a:gd name="connsiteY2" fmla="*/ 457772 h 480600"/>
                <a:gd name="connsiteX3" fmla="*/ 88671 w 115344"/>
                <a:gd name="connsiteY3" fmla="*/ 57912 h 480600"/>
                <a:gd name="connsiteX4" fmla="*/ 59835 w 115344"/>
                <a:gd name="connsiteY4" fmla="*/ 29076 h 480600"/>
                <a:gd name="connsiteX5" fmla="*/ 29076 w 115344"/>
                <a:gd name="connsiteY5" fmla="*/ 57912 h 48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344" h="480600">
                  <a:moveTo>
                    <a:pt x="29076" y="57912"/>
                  </a:moveTo>
                  <a:lnTo>
                    <a:pt x="29076" y="457772"/>
                  </a:lnTo>
                  <a:lnTo>
                    <a:pt x="88671" y="457772"/>
                  </a:lnTo>
                  <a:lnTo>
                    <a:pt x="88671" y="57912"/>
                  </a:lnTo>
                  <a:cubicBezTo>
                    <a:pt x="88671" y="42533"/>
                    <a:pt x="75214" y="29076"/>
                    <a:pt x="59835" y="29076"/>
                  </a:cubicBezTo>
                  <a:cubicBezTo>
                    <a:pt x="40611" y="29076"/>
                    <a:pt x="29076" y="42533"/>
                    <a:pt x="29076" y="57912"/>
                  </a:cubicBez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sp>
          <p:nvSpPr>
            <p:cNvPr id="90" name="Freeform: Shape 89">
              <a:extLst>
                <a:ext uri="{FF2B5EF4-FFF2-40B4-BE49-F238E27FC236}">
                  <a16:creationId xmlns:a16="http://schemas.microsoft.com/office/drawing/2014/main" id="{8336999F-59F8-460F-B478-B8F028FE23AF}"/>
                </a:ext>
              </a:extLst>
            </p:cNvPr>
            <p:cNvSpPr/>
            <p:nvPr/>
          </p:nvSpPr>
          <p:spPr>
            <a:xfrm>
              <a:off x="9839425" y="5355038"/>
              <a:ext cx="249912" cy="807408"/>
            </a:xfrm>
            <a:custGeom>
              <a:avLst/>
              <a:gdLst>
                <a:gd name="connsiteX0" fmla="*/ 233159 w 249912"/>
                <a:gd name="connsiteY0" fmla="*/ 86748 h 807408"/>
                <a:gd name="connsiteX1" fmla="*/ 200478 w 249912"/>
                <a:gd name="connsiteY1" fmla="*/ 29076 h 807408"/>
                <a:gd name="connsiteX2" fmla="*/ 131272 w 249912"/>
                <a:gd name="connsiteY2" fmla="*/ 29076 h 807408"/>
                <a:gd name="connsiteX3" fmla="*/ 62065 w 249912"/>
                <a:gd name="connsiteY3" fmla="*/ 29076 h 807408"/>
                <a:gd name="connsiteX4" fmla="*/ 29385 w 249912"/>
                <a:gd name="connsiteY4" fmla="*/ 86748 h 807408"/>
                <a:gd name="connsiteX5" fmla="*/ 35152 w 249912"/>
                <a:gd name="connsiteY5" fmla="*/ 698072 h 807408"/>
                <a:gd name="connsiteX6" fmla="*/ 131272 w 249912"/>
                <a:gd name="connsiteY6" fmla="*/ 778812 h 807408"/>
                <a:gd name="connsiteX7" fmla="*/ 227392 w 249912"/>
                <a:gd name="connsiteY7" fmla="*/ 698072 h 807408"/>
                <a:gd name="connsiteX8" fmla="*/ 233159 w 249912"/>
                <a:gd name="connsiteY8" fmla="*/ 86748 h 80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912" h="807408">
                  <a:moveTo>
                    <a:pt x="233159" y="86748"/>
                  </a:moveTo>
                  <a:cubicBezTo>
                    <a:pt x="229314" y="52145"/>
                    <a:pt x="210090" y="29076"/>
                    <a:pt x="200478" y="29076"/>
                  </a:cubicBezTo>
                  <a:lnTo>
                    <a:pt x="131272" y="29076"/>
                  </a:lnTo>
                  <a:lnTo>
                    <a:pt x="62065" y="29076"/>
                  </a:lnTo>
                  <a:cubicBezTo>
                    <a:pt x="52453" y="29076"/>
                    <a:pt x="33229" y="52145"/>
                    <a:pt x="29385" y="86748"/>
                  </a:cubicBezTo>
                  <a:cubicBezTo>
                    <a:pt x="27462" y="113662"/>
                    <a:pt x="35152" y="673080"/>
                    <a:pt x="35152" y="698072"/>
                  </a:cubicBezTo>
                  <a:cubicBezTo>
                    <a:pt x="35152" y="749976"/>
                    <a:pt x="42841" y="778812"/>
                    <a:pt x="131272" y="778812"/>
                  </a:cubicBezTo>
                  <a:cubicBezTo>
                    <a:pt x="221624" y="778812"/>
                    <a:pt x="227392" y="749976"/>
                    <a:pt x="227392" y="698072"/>
                  </a:cubicBezTo>
                  <a:cubicBezTo>
                    <a:pt x="227392" y="673080"/>
                    <a:pt x="235081" y="111740"/>
                    <a:pt x="233159" y="86748"/>
                  </a:cubicBez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sp>
          <p:nvSpPr>
            <p:cNvPr id="91" name="Freeform: Shape 90">
              <a:extLst>
                <a:ext uri="{FF2B5EF4-FFF2-40B4-BE49-F238E27FC236}">
                  <a16:creationId xmlns:a16="http://schemas.microsoft.com/office/drawing/2014/main" id="{F20EE3AD-5530-4399-B952-14B11FB33A23}"/>
                </a:ext>
              </a:extLst>
            </p:cNvPr>
            <p:cNvSpPr/>
            <p:nvPr/>
          </p:nvSpPr>
          <p:spPr>
            <a:xfrm>
              <a:off x="9882026" y="5308900"/>
              <a:ext cx="173016" cy="96120"/>
            </a:xfrm>
            <a:custGeom>
              <a:avLst/>
              <a:gdLst>
                <a:gd name="connsiteX0" fmla="*/ 148265 w 173016"/>
                <a:gd name="connsiteY0" fmla="*/ 44456 h 96120"/>
                <a:gd name="connsiteX1" fmla="*/ 132886 w 173016"/>
                <a:gd name="connsiteY1" fmla="*/ 29076 h 96120"/>
                <a:gd name="connsiteX2" fmla="*/ 88671 w 173016"/>
                <a:gd name="connsiteY2" fmla="*/ 29076 h 96120"/>
                <a:gd name="connsiteX3" fmla="*/ 44456 w 173016"/>
                <a:gd name="connsiteY3" fmla="*/ 29076 h 96120"/>
                <a:gd name="connsiteX4" fmla="*/ 29076 w 173016"/>
                <a:gd name="connsiteY4" fmla="*/ 44456 h 96120"/>
                <a:gd name="connsiteX5" fmla="*/ 29076 w 173016"/>
                <a:gd name="connsiteY5" fmla="*/ 67524 h 96120"/>
                <a:gd name="connsiteX6" fmla="*/ 88671 w 173016"/>
                <a:gd name="connsiteY6" fmla="*/ 67524 h 96120"/>
                <a:gd name="connsiteX7" fmla="*/ 148265 w 173016"/>
                <a:gd name="connsiteY7" fmla="*/ 67524 h 96120"/>
                <a:gd name="connsiteX8" fmla="*/ 148265 w 173016"/>
                <a:gd name="connsiteY8" fmla="*/ 44456 h 96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16" h="96120">
                  <a:moveTo>
                    <a:pt x="148265" y="44456"/>
                  </a:moveTo>
                  <a:cubicBezTo>
                    <a:pt x="148265" y="36766"/>
                    <a:pt x="142498" y="29076"/>
                    <a:pt x="132886" y="29076"/>
                  </a:cubicBezTo>
                  <a:lnTo>
                    <a:pt x="88671" y="29076"/>
                  </a:lnTo>
                  <a:lnTo>
                    <a:pt x="44456" y="29076"/>
                  </a:lnTo>
                  <a:cubicBezTo>
                    <a:pt x="36766" y="29076"/>
                    <a:pt x="29076" y="34844"/>
                    <a:pt x="29076" y="44456"/>
                  </a:cubicBezTo>
                  <a:lnTo>
                    <a:pt x="29076" y="67524"/>
                  </a:lnTo>
                  <a:lnTo>
                    <a:pt x="88671" y="67524"/>
                  </a:lnTo>
                  <a:lnTo>
                    <a:pt x="148265" y="67524"/>
                  </a:lnTo>
                  <a:lnTo>
                    <a:pt x="148265" y="44456"/>
                  </a:ln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sp>
          <p:nvSpPr>
            <p:cNvPr id="92" name="Freeform: Shape 91">
              <a:extLst>
                <a:ext uri="{FF2B5EF4-FFF2-40B4-BE49-F238E27FC236}">
                  <a16:creationId xmlns:a16="http://schemas.microsoft.com/office/drawing/2014/main" id="{DD323AE2-9436-46E4-A1DE-52CABD185A61}"/>
                </a:ext>
              </a:extLst>
            </p:cNvPr>
            <p:cNvSpPr/>
            <p:nvPr/>
          </p:nvSpPr>
          <p:spPr>
            <a:xfrm>
              <a:off x="9882026" y="5328124"/>
              <a:ext cx="173016" cy="96120"/>
            </a:xfrm>
            <a:custGeom>
              <a:avLst/>
              <a:gdLst>
                <a:gd name="connsiteX0" fmla="*/ 148265 w 173016"/>
                <a:gd name="connsiteY0" fmla="*/ 44456 h 96120"/>
                <a:gd name="connsiteX1" fmla="*/ 132886 w 173016"/>
                <a:gd name="connsiteY1" fmla="*/ 29076 h 96120"/>
                <a:gd name="connsiteX2" fmla="*/ 88671 w 173016"/>
                <a:gd name="connsiteY2" fmla="*/ 29076 h 96120"/>
                <a:gd name="connsiteX3" fmla="*/ 44456 w 173016"/>
                <a:gd name="connsiteY3" fmla="*/ 29076 h 96120"/>
                <a:gd name="connsiteX4" fmla="*/ 29076 w 173016"/>
                <a:gd name="connsiteY4" fmla="*/ 44456 h 96120"/>
                <a:gd name="connsiteX5" fmla="*/ 29076 w 173016"/>
                <a:gd name="connsiteY5" fmla="*/ 67524 h 96120"/>
                <a:gd name="connsiteX6" fmla="*/ 88671 w 173016"/>
                <a:gd name="connsiteY6" fmla="*/ 67524 h 96120"/>
                <a:gd name="connsiteX7" fmla="*/ 148265 w 173016"/>
                <a:gd name="connsiteY7" fmla="*/ 67524 h 96120"/>
                <a:gd name="connsiteX8" fmla="*/ 148265 w 173016"/>
                <a:gd name="connsiteY8" fmla="*/ 44456 h 96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16" h="96120">
                  <a:moveTo>
                    <a:pt x="148265" y="44456"/>
                  </a:moveTo>
                  <a:cubicBezTo>
                    <a:pt x="148265" y="36766"/>
                    <a:pt x="142498" y="29076"/>
                    <a:pt x="132886" y="29076"/>
                  </a:cubicBezTo>
                  <a:lnTo>
                    <a:pt x="88671" y="29076"/>
                  </a:lnTo>
                  <a:lnTo>
                    <a:pt x="44456" y="29076"/>
                  </a:lnTo>
                  <a:cubicBezTo>
                    <a:pt x="36766" y="29076"/>
                    <a:pt x="29076" y="34844"/>
                    <a:pt x="29076" y="44456"/>
                  </a:cubicBezTo>
                  <a:lnTo>
                    <a:pt x="29076" y="67524"/>
                  </a:lnTo>
                  <a:lnTo>
                    <a:pt x="88671" y="67524"/>
                  </a:lnTo>
                  <a:lnTo>
                    <a:pt x="148265" y="67524"/>
                  </a:lnTo>
                  <a:lnTo>
                    <a:pt x="148265" y="44456"/>
                  </a:ln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sp>
          <p:nvSpPr>
            <p:cNvPr id="93" name="Freeform: Shape 92">
              <a:extLst>
                <a:ext uri="{FF2B5EF4-FFF2-40B4-BE49-F238E27FC236}">
                  <a16:creationId xmlns:a16="http://schemas.microsoft.com/office/drawing/2014/main" id="{F5F26B59-3CEE-4F14-B720-9460745DC88E}"/>
                </a:ext>
              </a:extLst>
            </p:cNvPr>
            <p:cNvSpPr/>
            <p:nvPr/>
          </p:nvSpPr>
          <p:spPr>
            <a:xfrm>
              <a:off x="9882026" y="5308900"/>
              <a:ext cx="173016" cy="96120"/>
            </a:xfrm>
            <a:custGeom>
              <a:avLst/>
              <a:gdLst>
                <a:gd name="connsiteX0" fmla="*/ 148265 w 173016"/>
                <a:gd name="connsiteY0" fmla="*/ 44456 h 96120"/>
                <a:gd name="connsiteX1" fmla="*/ 132886 w 173016"/>
                <a:gd name="connsiteY1" fmla="*/ 29076 h 96120"/>
                <a:gd name="connsiteX2" fmla="*/ 88671 w 173016"/>
                <a:gd name="connsiteY2" fmla="*/ 29076 h 96120"/>
                <a:gd name="connsiteX3" fmla="*/ 44456 w 173016"/>
                <a:gd name="connsiteY3" fmla="*/ 29076 h 96120"/>
                <a:gd name="connsiteX4" fmla="*/ 29076 w 173016"/>
                <a:gd name="connsiteY4" fmla="*/ 44456 h 96120"/>
                <a:gd name="connsiteX5" fmla="*/ 29076 w 173016"/>
                <a:gd name="connsiteY5" fmla="*/ 67524 h 96120"/>
                <a:gd name="connsiteX6" fmla="*/ 88671 w 173016"/>
                <a:gd name="connsiteY6" fmla="*/ 67524 h 96120"/>
                <a:gd name="connsiteX7" fmla="*/ 148265 w 173016"/>
                <a:gd name="connsiteY7" fmla="*/ 67524 h 96120"/>
                <a:gd name="connsiteX8" fmla="*/ 148265 w 173016"/>
                <a:gd name="connsiteY8" fmla="*/ 44456 h 96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16" h="96120">
                  <a:moveTo>
                    <a:pt x="148265" y="44456"/>
                  </a:moveTo>
                  <a:cubicBezTo>
                    <a:pt x="148265" y="36766"/>
                    <a:pt x="142498" y="29076"/>
                    <a:pt x="132886" y="29076"/>
                  </a:cubicBezTo>
                  <a:lnTo>
                    <a:pt x="88671" y="29076"/>
                  </a:lnTo>
                  <a:lnTo>
                    <a:pt x="44456" y="29076"/>
                  </a:lnTo>
                  <a:cubicBezTo>
                    <a:pt x="36766" y="29076"/>
                    <a:pt x="29076" y="34844"/>
                    <a:pt x="29076" y="44456"/>
                  </a:cubicBezTo>
                  <a:lnTo>
                    <a:pt x="29076" y="67524"/>
                  </a:lnTo>
                  <a:lnTo>
                    <a:pt x="88671" y="67524"/>
                  </a:lnTo>
                  <a:lnTo>
                    <a:pt x="148265" y="67524"/>
                  </a:lnTo>
                  <a:lnTo>
                    <a:pt x="148265" y="44456"/>
                  </a:ln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grpSp>
      <p:grpSp>
        <p:nvGrpSpPr>
          <p:cNvPr id="94" name="Group 93">
            <a:extLst>
              <a:ext uri="{FF2B5EF4-FFF2-40B4-BE49-F238E27FC236}">
                <a16:creationId xmlns:a16="http://schemas.microsoft.com/office/drawing/2014/main" id="{5008A5E9-CCFB-4546-BA9B-AFBB9E00463E}"/>
              </a:ext>
            </a:extLst>
          </p:cNvPr>
          <p:cNvGrpSpPr/>
          <p:nvPr/>
        </p:nvGrpSpPr>
        <p:grpSpPr>
          <a:xfrm rot="2078969">
            <a:off x="6268056" y="5089244"/>
            <a:ext cx="275452" cy="451544"/>
            <a:chOff x="8457528" y="4216977"/>
            <a:chExt cx="1076544" cy="1764763"/>
          </a:xfrm>
          <a:solidFill>
            <a:schemeClr val="bg1"/>
          </a:solidFill>
        </p:grpSpPr>
        <p:sp>
          <p:nvSpPr>
            <p:cNvPr id="95" name="Freeform: Shape 94">
              <a:extLst>
                <a:ext uri="{FF2B5EF4-FFF2-40B4-BE49-F238E27FC236}">
                  <a16:creationId xmlns:a16="http://schemas.microsoft.com/office/drawing/2014/main" id="{6FBD31FD-D072-4CA4-956A-F89943063985}"/>
                </a:ext>
              </a:extLst>
            </p:cNvPr>
            <p:cNvSpPr/>
            <p:nvPr/>
          </p:nvSpPr>
          <p:spPr>
            <a:xfrm>
              <a:off x="8457528" y="5212780"/>
              <a:ext cx="1076544" cy="768960"/>
            </a:xfrm>
            <a:custGeom>
              <a:avLst/>
              <a:gdLst>
                <a:gd name="connsiteX0" fmla="*/ 905690 w 1076544"/>
                <a:gd name="connsiteY0" fmla="*/ 29076 h 768960"/>
                <a:gd name="connsiteX1" fmla="*/ 538512 w 1076544"/>
                <a:gd name="connsiteY1" fmla="*/ 29076 h 768960"/>
                <a:gd name="connsiteX2" fmla="*/ 171334 w 1076544"/>
                <a:gd name="connsiteY2" fmla="*/ 29076 h 768960"/>
                <a:gd name="connsiteX3" fmla="*/ 29076 w 1076544"/>
                <a:gd name="connsiteY3" fmla="*/ 755744 h 768960"/>
                <a:gd name="connsiteX4" fmla="*/ 538512 w 1076544"/>
                <a:gd name="connsiteY4" fmla="*/ 755744 h 768960"/>
                <a:gd name="connsiteX5" fmla="*/ 1047949 w 1076544"/>
                <a:gd name="connsiteY5" fmla="*/ 755744 h 768960"/>
                <a:gd name="connsiteX6" fmla="*/ 905690 w 1076544"/>
                <a:gd name="connsiteY6" fmla="*/ 29076 h 768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6544" h="768960">
                  <a:moveTo>
                    <a:pt x="905690" y="29076"/>
                  </a:moveTo>
                  <a:lnTo>
                    <a:pt x="538512" y="29076"/>
                  </a:lnTo>
                  <a:lnTo>
                    <a:pt x="171334" y="29076"/>
                  </a:lnTo>
                  <a:cubicBezTo>
                    <a:pt x="109817" y="159800"/>
                    <a:pt x="29076" y="423168"/>
                    <a:pt x="29076" y="755744"/>
                  </a:cubicBezTo>
                  <a:lnTo>
                    <a:pt x="538512" y="755744"/>
                  </a:lnTo>
                  <a:lnTo>
                    <a:pt x="1047949" y="755744"/>
                  </a:lnTo>
                  <a:cubicBezTo>
                    <a:pt x="1049871" y="423168"/>
                    <a:pt x="967208" y="159800"/>
                    <a:pt x="905690" y="29076"/>
                  </a:cubicBez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sp>
          <p:nvSpPr>
            <p:cNvPr id="96" name="Freeform: Shape 95">
              <a:extLst>
                <a:ext uri="{FF2B5EF4-FFF2-40B4-BE49-F238E27FC236}">
                  <a16:creationId xmlns:a16="http://schemas.microsoft.com/office/drawing/2014/main" id="{731CBAD9-E097-4223-869F-046A1958C4A0}"/>
                </a:ext>
              </a:extLst>
            </p:cNvPr>
            <p:cNvSpPr/>
            <p:nvPr/>
          </p:nvSpPr>
          <p:spPr>
            <a:xfrm>
              <a:off x="8601708" y="4216977"/>
              <a:ext cx="788184" cy="1038096"/>
            </a:xfrm>
            <a:custGeom>
              <a:avLst/>
              <a:gdLst>
                <a:gd name="connsiteX0" fmla="*/ 759589 w 788184"/>
                <a:gd name="connsiteY0" fmla="*/ 1024880 h 1038096"/>
                <a:gd name="connsiteX1" fmla="*/ 394332 w 788184"/>
                <a:gd name="connsiteY1" fmla="*/ 1024880 h 1038096"/>
                <a:gd name="connsiteX2" fmla="*/ 29076 w 788184"/>
                <a:gd name="connsiteY2" fmla="*/ 1024880 h 1038096"/>
                <a:gd name="connsiteX3" fmla="*/ 61757 w 788184"/>
                <a:gd name="connsiteY3" fmla="*/ 899923 h 1038096"/>
                <a:gd name="connsiteX4" fmla="*/ 277066 w 788184"/>
                <a:gd name="connsiteY4" fmla="*/ 849941 h 1038096"/>
                <a:gd name="connsiteX5" fmla="*/ 236695 w 788184"/>
                <a:gd name="connsiteY5" fmla="*/ 436625 h 1038096"/>
                <a:gd name="connsiteX6" fmla="*/ 394332 w 788184"/>
                <a:gd name="connsiteY6" fmla="*/ 29076 h 1038096"/>
                <a:gd name="connsiteX7" fmla="*/ 551969 w 788184"/>
                <a:gd name="connsiteY7" fmla="*/ 436625 h 1038096"/>
                <a:gd name="connsiteX8" fmla="*/ 511598 w 788184"/>
                <a:gd name="connsiteY8" fmla="*/ 849941 h 1038096"/>
                <a:gd name="connsiteX9" fmla="*/ 726907 w 788184"/>
                <a:gd name="connsiteY9" fmla="*/ 899923 h 1038096"/>
                <a:gd name="connsiteX10" fmla="*/ 759589 w 788184"/>
                <a:gd name="connsiteY10" fmla="*/ 1024880 h 1038096"/>
                <a:gd name="connsiteX11" fmla="*/ 394332 w 788184"/>
                <a:gd name="connsiteY11" fmla="*/ 190558 h 1038096"/>
                <a:gd name="connsiteX12" fmla="*/ 332815 w 788184"/>
                <a:gd name="connsiteY12" fmla="*/ 303979 h 1038096"/>
                <a:gd name="connsiteX13" fmla="*/ 400099 w 788184"/>
                <a:gd name="connsiteY13" fmla="*/ 402022 h 1038096"/>
                <a:gd name="connsiteX14" fmla="*/ 457771 w 788184"/>
                <a:gd name="connsiteY14" fmla="*/ 303979 h 1038096"/>
                <a:gd name="connsiteX15" fmla="*/ 394332 w 788184"/>
                <a:gd name="connsiteY15" fmla="*/ 190558 h 1038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88184" h="1038096">
                  <a:moveTo>
                    <a:pt x="759589" y="1024880"/>
                  </a:moveTo>
                  <a:lnTo>
                    <a:pt x="394332" y="1024880"/>
                  </a:lnTo>
                  <a:lnTo>
                    <a:pt x="29076" y="1024880"/>
                  </a:lnTo>
                  <a:cubicBezTo>
                    <a:pt x="29076" y="1024880"/>
                    <a:pt x="29076" y="936449"/>
                    <a:pt x="61757" y="899923"/>
                  </a:cubicBezTo>
                  <a:cubicBezTo>
                    <a:pt x="107894" y="849941"/>
                    <a:pt x="244385" y="884545"/>
                    <a:pt x="277066" y="849941"/>
                  </a:cubicBezTo>
                  <a:cubicBezTo>
                    <a:pt x="309746" y="815338"/>
                    <a:pt x="236695" y="607719"/>
                    <a:pt x="236695" y="436625"/>
                  </a:cubicBezTo>
                  <a:cubicBezTo>
                    <a:pt x="236695" y="265531"/>
                    <a:pt x="240540" y="29076"/>
                    <a:pt x="394332" y="29076"/>
                  </a:cubicBezTo>
                  <a:cubicBezTo>
                    <a:pt x="548124" y="29076"/>
                    <a:pt x="551969" y="265531"/>
                    <a:pt x="551969" y="436625"/>
                  </a:cubicBezTo>
                  <a:cubicBezTo>
                    <a:pt x="551969" y="607719"/>
                    <a:pt x="478918" y="815338"/>
                    <a:pt x="511598" y="849941"/>
                  </a:cubicBezTo>
                  <a:cubicBezTo>
                    <a:pt x="544279" y="884545"/>
                    <a:pt x="680770" y="849941"/>
                    <a:pt x="726907" y="899923"/>
                  </a:cubicBezTo>
                  <a:cubicBezTo>
                    <a:pt x="761510" y="936449"/>
                    <a:pt x="759589" y="1024880"/>
                    <a:pt x="759589" y="1024880"/>
                  </a:cubicBezTo>
                  <a:close/>
                  <a:moveTo>
                    <a:pt x="394332" y="190558"/>
                  </a:moveTo>
                  <a:cubicBezTo>
                    <a:pt x="359729" y="190558"/>
                    <a:pt x="332815" y="221316"/>
                    <a:pt x="332815" y="303979"/>
                  </a:cubicBezTo>
                  <a:cubicBezTo>
                    <a:pt x="332815" y="386643"/>
                    <a:pt x="365496" y="402022"/>
                    <a:pt x="400099" y="402022"/>
                  </a:cubicBezTo>
                  <a:cubicBezTo>
                    <a:pt x="434702" y="402022"/>
                    <a:pt x="457771" y="388565"/>
                    <a:pt x="457771" y="303979"/>
                  </a:cubicBezTo>
                  <a:cubicBezTo>
                    <a:pt x="457771" y="221316"/>
                    <a:pt x="428935" y="190558"/>
                    <a:pt x="394332" y="190558"/>
                  </a:cubicBez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grpSp>
      <p:grpSp>
        <p:nvGrpSpPr>
          <p:cNvPr id="97" name="Group 96">
            <a:extLst>
              <a:ext uri="{FF2B5EF4-FFF2-40B4-BE49-F238E27FC236}">
                <a16:creationId xmlns:a16="http://schemas.microsoft.com/office/drawing/2014/main" id="{9D63884A-1FDE-4A8B-827F-BFA8EBA2C0B4}"/>
              </a:ext>
            </a:extLst>
          </p:cNvPr>
          <p:cNvGrpSpPr/>
          <p:nvPr/>
        </p:nvGrpSpPr>
        <p:grpSpPr>
          <a:xfrm rot="3120492">
            <a:off x="6848298" y="4419090"/>
            <a:ext cx="362623" cy="618419"/>
            <a:chOff x="4877940" y="1698632"/>
            <a:chExt cx="711288" cy="1213035"/>
          </a:xfrm>
          <a:solidFill>
            <a:schemeClr val="bg1"/>
          </a:solidFill>
        </p:grpSpPr>
        <p:sp>
          <p:nvSpPr>
            <p:cNvPr id="98" name="Freeform: Shape 97">
              <a:extLst>
                <a:ext uri="{FF2B5EF4-FFF2-40B4-BE49-F238E27FC236}">
                  <a16:creationId xmlns:a16="http://schemas.microsoft.com/office/drawing/2014/main" id="{E51B8F88-EE96-412E-9B04-3BDC81155E58}"/>
                </a:ext>
              </a:extLst>
            </p:cNvPr>
            <p:cNvSpPr/>
            <p:nvPr/>
          </p:nvSpPr>
          <p:spPr>
            <a:xfrm>
              <a:off x="4877940" y="1700555"/>
              <a:ext cx="692064" cy="1211112"/>
            </a:xfrm>
            <a:custGeom>
              <a:avLst/>
              <a:gdLst>
                <a:gd name="connsiteX0" fmla="*/ 653934 w 692064"/>
                <a:gd name="connsiteY0" fmla="*/ 29076 h 1211112"/>
                <a:gd name="connsiteX1" fmla="*/ 584728 w 692064"/>
                <a:gd name="connsiteY1" fmla="*/ 29076 h 1211112"/>
                <a:gd name="connsiteX2" fmla="*/ 559737 w 692064"/>
                <a:gd name="connsiteY2" fmla="*/ 65602 h 1211112"/>
                <a:gd name="connsiteX3" fmla="*/ 521289 w 692064"/>
                <a:gd name="connsiteY3" fmla="*/ 65602 h 1211112"/>
                <a:gd name="connsiteX4" fmla="*/ 496297 w 692064"/>
                <a:gd name="connsiteY4" fmla="*/ 29076 h 1211112"/>
                <a:gd name="connsiteX5" fmla="*/ 277144 w 692064"/>
                <a:gd name="connsiteY5" fmla="*/ 29076 h 1211112"/>
                <a:gd name="connsiteX6" fmla="*/ 69525 w 692064"/>
                <a:gd name="connsiteY6" fmla="*/ 159800 h 1211112"/>
                <a:gd name="connsiteX7" fmla="*/ 34921 w 692064"/>
                <a:gd name="connsiteY7" fmla="*/ 198248 h 1211112"/>
                <a:gd name="connsiteX8" fmla="*/ 31077 w 692064"/>
                <a:gd name="connsiteY8" fmla="*/ 221316 h 1211112"/>
                <a:gd name="connsiteX9" fmla="*/ 50301 w 692064"/>
                <a:gd name="connsiteY9" fmla="*/ 234773 h 1211112"/>
                <a:gd name="connsiteX10" fmla="*/ 59913 w 692064"/>
                <a:gd name="connsiteY10" fmla="*/ 232851 h 1211112"/>
                <a:gd name="connsiteX11" fmla="*/ 113740 w 692064"/>
                <a:gd name="connsiteY11" fmla="*/ 204015 h 1211112"/>
                <a:gd name="connsiteX12" fmla="*/ 271377 w 692064"/>
                <a:gd name="connsiteY12" fmla="*/ 192480 h 1211112"/>
                <a:gd name="connsiteX13" fmla="*/ 275221 w 692064"/>
                <a:gd name="connsiteY13" fmla="*/ 194403 h 1211112"/>
                <a:gd name="connsiteX14" fmla="*/ 329049 w 692064"/>
                <a:gd name="connsiteY14" fmla="*/ 194403 h 1211112"/>
                <a:gd name="connsiteX15" fmla="*/ 329049 w 692064"/>
                <a:gd name="connsiteY15" fmla="*/ 580805 h 1211112"/>
                <a:gd name="connsiteX16" fmla="*/ 307902 w 692064"/>
                <a:gd name="connsiteY16" fmla="*/ 605796 h 1211112"/>
                <a:gd name="connsiteX17" fmla="*/ 290601 w 692064"/>
                <a:gd name="connsiteY17" fmla="*/ 1030647 h 1211112"/>
                <a:gd name="connsiteX18" fmla="*/ 323281 w 692064"/>
                <a:gd name="connsiteY18" fmla="*/ 1138301 h 1211112"/>
                <a:gd name="connsiteX19" fmla="*/ 375186 w 692064"/>
                <a:gd name="connsiteY19" fmla="*/ 1184439 h 1211112"/>
                <a:gd name="connsiteX20" fmla="*/ 427091 w 692064"/>
                <a:gd name="connsiteY20" fmla="*/ 1138301 h 1211112"/>
                <a:gd name="connsiteX21" fmla="*/ 459772 w 692064"/>
                <a:gd name="connsiteY21" fmla="*/ 1030647 h 1211112"/>
                <a:gd name="connsiteX22" fmla="*/ 442470 w 692064"/>
                <a:gd name="connsiteY22" fmla="*/ 605796 h 1211112"/>
                <a:gd name="connsiteX23" fmla="*/ 421324 w 692064"/>
                <a:gd name="connsiteY23" fmla="*/ 580805 h 1211112"/>
                <a:gd name="connsiteX24" fmla="*/ 421324 w 692064"/>
                <a:gd name="connsiteY24" fmla="*/ 192480 h 1211112"/>
                <a:gd name="connsiteX25" fmla="*/ 494375 w 692064"/>
                <a:gd name="connsiteY25" fmla="*/ 192480 h 1211112"/>
                <a:gd name="connsiteX26" fmla="*/ 519366 w 692064"/>
                <a:gd name="connsiteY26" fmla="*/ 155955 h 1211112"/>
                <a:gd name="connsiteX27" fmla="*/ 557814 w 692064"/>
                <a:gd name="connsiteY27" fmla="*/ 155955 h 1211112"/>
                <a:gd name="connsiteX28" fmla="*/ 582805 w 692064"/>
                <a:gd name="connsiteY28" fmla="*/ 192480 h 1211112"/>
                <a:gd name="connsiteX29" fmla="*/ 652012 w 692064"/>
                <a:gd name="connsiteY29" fmla="*/ 192480 h 1211112"/>
                <a:gd name="connsiteX30" fmla="*/ 680848 w 692064"/>
                <a:gd name="connsiteY30" fmla="*/ 109817 h 1211112"/>
                <a:gd name="connsiteX31" fmla="*/ 653934 w 692064"/>
                <a:gd name="connsiteY31" fmla="*/ 29076 h 1211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92064" h="1211112">
                  <a:moveTo>
                    <a:pt x="653934" y="29076"/>
                  </a:moveTo>
                  <a:lnTo>
                    <a:pt x="584728" y="29076"/>
                  </a:lnTo>
                  <a:cubicBezTo>
                    <a:pt x="573193" y="29076"/>
                    <a:pt x="563581" y="32921"/>
                    <a:pt x="559737" y="65602"/>
                  </a:cubicBezTo>
                  <a:lnTo>
                    <a:pt x="521289" y="65602"/>
                  </a:lnTo>
                  <a:cubicBezTo>
                    <a:pt x="517444" y="32921"/>
                    <a:pt x="507832" y="29076"/>
                    <a:pt x="496297" y="29076"/>
                  </a:cubicBezTo>
                  <a:lnTo>
                    <a:pt x="277144" y="29076"/>
                  </a:lnTo>
                  <a:cubicBezTo>
                    <a:pt x="182946" y="65602"/>
                    <a:pt x="136809" y="84826"/>
                    <a:pt x="69525" y="159800"/>
                  </a:cubicBezTo>
                  <a:lnTo>
                    <a:pt x="34921" y="198248"/>
                  </a:lnTo>
                  <a:cubicBezTo>
                    <a:pt x="29154" y="204015"/>
                    <a:pt x="27232" y="213627"/>
                    <a:pt x="31077" y="221316"/>
                  </a:cubicBezTo>
                  <a:cubicBezTo>
                    <a:pt x="34921" y="229006"/>
                    <a:pt x="42611" y="234773"/>
                    <a:pt x="50301" y="234773"/>
                  </a:cubicBezTo>
                  <a:cubicBezTo>
                    <a:pt x="54145" y="234773"/>
                    <a:pt x="57990" y="234773"/>
                    <a:pt x="59913" y="232851"/>
                  </a:cubicBezTo>
                  <a:lnTo>
                    <a:pt x="113740" y="204015"/>
                  </a:lnTo>
                  <a:cubicBezTo>
                    <a:pt x="175257" y="173256"/>
                    <a:pt x="207937" y="167489"/>
                    <a:pt x="271377" y="192480"/>
                  </a:cubicBezTo>
                  <a:lnTo>
                    <a:pt x="275221" y="194403"/>
                  </a:lnTo>
                  <a:lnTo>
                    <a:pt x="329049" y="194403"/>
                  </a:lnTo>
                  <a:lnTo>
                    <a:pt x="329049" y="580805"/>
                  </a:lnTo>
                  <a:cubicBezTo>
                    <a:pt x="317514" y="582728"/>
                    <a:pt x="307902" y="592340"/>
                    <a:pt x="307902" y="605796"/>
                  </a:cubicBezTo>
                  <a:lnTo>
                    <a:pt x="290601" y="1030647"/>
                  </a:lnTo>
                  <a:cubicBezTo>
                    <a:pt x="286756" y="1069095"/>
                    <a:pt x="298290" y="1109465"/>
                    <a:pt x="323281" y="1138301"/>
                  </a:cubicBezTo>
                  <a:cubicBezTo>
                    <a:pt x="346350" y="1167137"/>
                    <a:pt x="340583" y="1184439"/>
                    <a:pt x="375186" y="1184439"/>
                  </a:cubicBezTo>
                  <a:cubicBezTo>
                    <a:pt x="409789" y="1184439"/>
                    <a:pt x="404022" y="1167137"/>
                    <a:pt x="427091" y="1138301"/>
                  </a:cubicBezTo>
                  <a:cubicBezTo>
                    <a:pt x="450160" y="1109465"/>
                    <a:pt x="461694" y="1071017"/>
                    <a:pt x="459772" y="1030647"/>
                  </a:cubicBezTo>
                  <a:lnTo>
                    <a:pt x="442470" y="605796"/>
                  </a:lnTo>
                  <a:cubicBezTo>
                    <a:pt x="440548" y="592340"/>
                    <a:pt x="432858" y="582728"/>
                    <a:pt x="421324" y="580805"/>
                  </a:cubicBezTo>
                  <a:lnTo>
                    <a:pt x="421324" y="192480"/>
                  </a:lnTo>
                  <a:lnTo>
                    <a:pt x="494375" y="192480"/>
                  </a:lnTo>
                  <a:cubicBezTo>
                    <a:pt x="505909" y="192480"/>
                    <a:pt x="515521" y="188636"/>
                    <a:pt x="519366" y="155955"/>
                  </a:cubicBezTo>
                  <a:lnTo>
                    <a:pt x="557814" y="155955"/>
                  </a:lnTo>
                  <a:cubicBezTo>
                    <a:pt x="561659" y="188636"/>
                    <a:pt x="571271" y="192480"/>
                    <a:pt x="582805" y="192480"/>
                  </a:cubicBezTo>
                  <a:lnTo>
                    <a:pt x="652012" y="192480"/>
                  </a:lnTo>
                  <a:cubicBezTo>
                    <a:pt x="667391" y="192480"/>
                    <a:pt x="680848" y="165567"/>
                    <a:pt x="680848" y="109817"/>
                  </a:cubicBezTo>
                  <a:cubicBezTo>
                    <a:pt x="682770" y="54068"/>
                    <a:pt x="669313" y="29076"/>
                    <a:pt x="653934" y="29076"/>
                  </a:cubicBez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sp>
          <p:nvSpPr>
            <p:cNvPr id="99" name="Freeform: Shape 98">
              <a:extLst>
                <a:ext uri="{FF2B5EF4-FFF2-40B4-BE49-F238E27FC236}">
                  <a16:creationId xmlns:a16="http://schemas.microsoft.com/office/drawing/2014/main" id="{F4973B80-AE16-4F4A-9C25-C6EB0B267EAA}"/>
                </a:ext>
              </a:extLst>
            </p:cNvPr>
            <p:cNvSpPr/>
            <p:nvPr/>
          </p:nvSpPr>
          <p:spPr>
            <a:xfrm>
              <a:off x="4877940" y="1698632"/>
              <a:ext cx="711288" cy="595944"/>
            </a:xfrm>
            <a:custGeom>
              <a:avLst/>
              <a:gdLst>
                <a:gd name="connsiteX0" fmla="*/ 115662 w 711288"/>
                <a:gd name="connsiteY0" fmla="*/ 204015 h 595944"/>
                <a:gd name="connsiteX1" fmla="*/ 273299 w 711288"/>
                <a:gd name="connsiteY1" fmla="*/ 192480 h 595944"/>
                <a:gd name="connsiteX2" fmla="*/ 277144 w 711288"/>
                <a:gd name="connsiteY2" fmla="*/ 194403 h 595944"/>
                <a:gd name="connsiteX3" fmla="*/ 330971 w 711288"/>
                <a:gd name="connsiteY3" fmla="*/ 194403 h 595944"/>
                <a:gd name="connsiteX4" fmla="*/ 330971 w 711288"/>
                <a:gd name="connsiteY4" fmla="*/ 575038 h 595944"/>
                <a:gd name="connsiteX5" fmla="*/ 423246 w 711288"/>
                <a:gd name="connsiteY5" fmla="*/ 575038 h 595944"/>
                <a:gd name="connsiteX6" fmla="*/ 423246 w 711288"/>
                <a:gd name="connsiteY6" fmla="*/ 194403 h 595944"/>
                <a:gd name="connsiteX7" fmla="*/ 496297 w 711288"/>
                <a:gd name="connsiteY7" fmla="*/ 194403 h 595944"/>
                <a:gd name="connsiteX8" fmla="*/ 521289 w 711288"/>
                <a:gd name="connsiteY8" fmla="*/ 157877 h 595944"/>
                <a:gd name="connsiteX9" fmla="*/ 559737 w 711288"/>
                <a:gd name="connsiteY9" fmla="*/ 157877 h 595944"/>
                <a:gd name="connsiteX10" fmla="*/ 584728 w 711288"/>
                <a:gd name="connsiteY10" fmla="*/ 194403 h 595944"/>
                <a:gd name="connsiteX11" fmla="*/ 653934 w 711288"/>
                <a:gd name="connsiteY11" fmla="*/ 194403 h 595944"/>
                <a:gd name="connsiteX12" fmla="*/ 682770 w 711288"/>
                <a:gd name="connsiteY12" fmla="*/ 111740 h 595944"/>
                <a:gd name="connsiteX13" fmla="*/ 653934 w 711288"/>
                <a:gd name="connsiteY13" fmla="*/ 29076 h 595944"/>
                <a:gd name="connsiteX14" fmla="*/ 584728 w 711288"/>
                <a:gd name="connsiteY14" fmla="*/ 29076 h 595944"/>
                <a:gd name="connsiteX15" fmla="*/ 559737 w 711288"/>
                <a:gd name="connsiteY15" fmla="*/ 65602 h 595944"/>
                <a:gd name="connsiteX16" fmla="*/ 521289 w 711288"/>
                <a:gd name="connsiteY16" fmla="*/ 65602 h 595944"/>
                <a:gd name="connsiteX17" fmla="*/ 496297 w 711288"/>
                <a:gd name="connsiteY17" fmla="*/ 29076 h 595944"/>
                <a:gd name="connsiteX18" fmla="*/ 277144 w 711288"/>
                <a:gd name="connsiteY18" fmla="*/ 29076 h 595944"/>
                <a:gd name="connsiteX19" fmla="*/ 69525 w 711288"/>
                <a:gd name="connsiteY19" fmla="*/ 159800 h 595944"/>
                <a:gd name="connsiteX20" fmla="*/ 34921 w 711288"/>
                <a:gd name="connsiteY20" fmla="*/ 198248 h 595944"/>
                <a:gd name="connsiteX21" fmla="*/ 31077 w 711288"/>
                <a:gd name="connsiteY21" fmla="*/ 221316 h 595944"/>
                <a:gd name="connsiteX22" fmla="*/ 50301 w 711288"/>
                <a:gd name="connsiteY22" fmla="*/ 234773 h 595944"/>
                <a:gd name="connsiteX23" fmla="*/ 59913 w 711288"/>
                <a:gd name="connsiteY23" fmla="*/ 232851 h 595944"/>
                <a:gd name="connsiteX24" fmla="*/ 115662 w 711288"/>
                <a:gd name="connsiteY24" fmla="*/ 204015 h 59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11288" h="595944">
                  <a:moveTo>
                    <a:pt x="115662" y="204015"/>
                  </a:moveTo>
                  <a:cubicBezTo>
                    <a:pt x="177179" y="173256"/>
                    <a:pt x="209860" y="167489"/>
                    <a:pt x="273299" y="192480"/>
                  </a:cubicBezTo>
                  <a:lnTo>
                    <a:pt x="277144" y="194403"/>
                  </a:lnTo>
                  <a:lnTo>
                    <a:pt x="330971" y="194403"/>
                  </a:lnTo>
                  <a:lnTo>
                    <a:pt x="330971" y="575038"/>
                  </a:lnTo>
                  <a:lnTo>
                    <a:pt x="423246" y="575038"/>
                  </a:lnTo>
                  <a:lnTo>
                    <a:pt x="423246" y="194403"/>
                  </a:lnTo>
                  <a:lnTo>
                    <a:pt x="496297" y="194403"/>
                  </a:lnTo>
                  <a:cubicBezTo>
                    <a:pt x="507832" y="194403"/>
                    <a:pt x="517444" y="190558"/>
                    <a:pt x="521289" y="157877"/>
                  </a:cubicBezTo>
                  <a:lnTo>
                    <a:pt x="559737" y="157877"/>
                  </a:lnTo>
                  <a:cubicBezTo>
                    <a:pt x="563581" y="190558"/>
                    <a:pt x="573193" y="194403"/>
                    <a:pt x="584728" y="194403"/>
                  </a:cubicBezTo>
                  <a:lnTo>
                    <a:pt x="653934" y="194403"/>
                  </a:lnTo>
                  <a:cubicBezTo>
                    <a:pt x="669313" y="194403"/>
                    <a:pt x="682770" y="167489"/>
                    <a:pt x="682770" y="111740"/>
                  </a:cubicBezTo>
                  <a:cubicBezTo>
                    <a:pt x="682770" y="55990"/>
                    <a:pt x="669313" y="29076"/>
                    <a:pt x="653934" y="29076"/>
                  </a:cubicBezTo>
                  <a:lnTo>
                    <a:pt x="584728" y="29076"/>
                  </a:lnTo>
                  <a:cubicBezTo>
                    <a:pt x="573193" y="29076"/>
                    <a:pt x="563581" y="32921"/>
                    <a:pt x="559737" y="65602"/>
                  </a:cubicBezTo>
                  <a:lnTo>
                    <a:pt x="521289" y="65602"/>
                  </a:lnTo>
                  <a:cubicBezTo>
                    <a:pt x="517444" y="32921"/>
                    <a:pt x="507832" y="29076"/>
                    <a:pt x="496297" y="29076"/>
                  </a:cubicBezTo>
                  <a:lnTo>
                    <a:pt x="277144" y="29076"/>
                  </a:lnTo>
                  <a:cubicBezTo>
                    <a:pt x="182946" y="65602"/>
                    <a:pt x="136809" y="84826"/>
                    <a:pt x="69525" y="159800"/>
                  </a:cubicBezTo>
                  <a:lnTo>
                    <a:pt x="34921" y="198248"/>
                  </a:lnTo>
                  <a:cubicBezTo>
                    <a:pt x="29154" y="204015"/>
                    <a:pt x="27232" y="213627"/>
                    <a:pt x="31077" y="221316"/>
                  </a:cubicBezTo>
                  <a:cubicBezTo>
                    <a:pt x="34921" y="229006"/>
                    <a:pt x="42611" y="234773"/>
                    <a:pt x="50301" y="234773"/>
                  </a:cubicBezTo>
                  <a:cubicBezTo>
                    <a:pt x="54145" y="234773"/>
                    <a:pt x="57990" y="234773"/>
                    <a:pt x="59913" y="232851"/>
                  </a:cubicBezTo>
                  <a:lnTo>
                    <a:pt x="115662" y="204015"/>
                  </a:ln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grpSp>
      <p:grpSp>
        <p:nvGrpSpPr>
          <p:cNvPr id="100" name="Group 99">
            <a:extLst>
              <a:ext uri="{FF2B5EF4-FFF2-40B4-BE49-F238E27FC236}">
                <a16:creationId xmlns:a16="http://schemas.microsoft.com/office/drawing/2014/main" id="{C3F07C84-2C6A-434B-81E2-B132588014F5}"/>
              </a:ext>
            </a:extLst>
          </p:cNvPr>
          <p:cNvGrpSpPr/>
          <p:nvPr/>
        </p:nvGrpSpPr>
        <p:grpSpPr>
          <a:xfrm rot="17766306">
            <a:off x="6894977" y="3482171"/>
            <a:ext cx="598803" cy="181634"/>
            <a:chOff x="115511" y="1655618"/>
            <a:chExt cx="2541413" cy="770883"/>
          </a:xfrm>
          <a:solidFill>
            <a:schemeClr val="bg1"/>
          </a:solidFill>
        </p:grpSpPr>
        <p:sp>
          <p:nvSpPr>
            <p:cNvPr id="101" name="Freeform: Shape 100">
              <a:extLst>
                <a:ext uri="{FF2B5EF4-FFF2-40B4-BE49-F238E27FC236}">
                  <a16:creationId xmlns:a16="http://schemas.microsoft.com/office/drawing/2014/main" id="{9EC2613C-8E0F-42F4-A689-012E8AA7928A}"/>
                </a:ext>
              </a:extLst>
            </p:cNvPr>
            <p:cNvSpPr/>
            <p:nvPr/>
          </p:nvSpPr>
          <p:spPr>
            <a:xfrm>
              <a:off x="115511" y="1655618"/>
              <a:ext cx="1749384" cy="730512"/>
            </a:xfrm>
            <a:custGeom>
              <a:avLst/>
              <a:gdLst>
                <a:gd name="connsiteX0" fmla="*/ 1575407 w 1749384"/>
                <a:gd name="connsiteY0" fmla="*/ 685336 h 730512"/>
                <a:gd name="connsiteX1" fmla="*/ 1536959 w 1749384"/>
                <a:gd name="connsiteY1" fmla="*/ 641121 h 730512"/>
                <a:gd name="connsiteX2" fmla="*/ 1435072 w 1749384"/>
                <a:gd name="connsiteY2" fmla="*/ 637276 h 730512"/>
                <a:gd name="connsiteX3" fmla="*/ 1427382 w 1749384"/>
                <a:gd name="connsiteY3" fmla="*/ 639198 h 730512"/>
                <a:gd name="connsiteX4" fmla="*/ 1369710 w 1749384"/>
                <a:gd name="connsiteY4" fmla="*/ 689181 h 730512"/>
                <a:gd name="connsiteX5" fmla="*/ 1363943 w 1749384"/>
                <a:gd name="connsiteY5" fmla="*/ 691103 h 730512"/>
                <a:gd name="connsiteX6" fmla="*/ 1358176 w 1749384"/>
                <a:gd name="connsiteY6" fmla="*/ 687258 h 730512"/>
                <a:gd name="connsiteX7" fmla="*/ 1313961 w 1749384"/>
                <a:gd name="connsiteY7" fmla="*/ 627664 h 730512"/>
                <a:gd name="connsiteX8" fmla="*/ 1304349 w 1749384"/>
                <a:gd name="connsiteY8" fmla="*/ 625741 h 730512"/>
                <a:gd name="connsiteX9" fmla="*/ 1238987 w 1749384"/>
                <a:gd name="connsiteY9" fmla="*/ 662267 h 730512"/>
                <a:gd name="connsiteX10" fmla="*/ 1233220 w 1749384"/>
                <a:gd name="connsiteY10" fmla="*/ 662267 h 730512"/>
                <a:gd name="connsiteX11" fmla="*/ 1229375 w 1749384"/>
                <a:gd name="connsiteY11" fmla="*/ 658422 h 730512"/>
                <a:gd name="connsiteX12" fmla="*/ 1135178 w 1749384"/>
                <a:gd name="connsiteY12" fmla="*/ 575759 h 730512"/>
                <a:gd name="connsiteX13" fmla="*/ 1129410 w 1749384"/>
                <a:gd name="connsiteY13" fmla="*/ 571914 h 730512"/>
                <a:gd name="connsiteX14" fmla="*/ 1121721 w 1749384"/>
                <a:gd name="connsiteY14" fmla="*/ 575759 h 730512"/>
                <a:gd name="connsiteX15" fmla="*/ 1033290 w 1749384"/>
                <a:gd name="connsiteY15" fmla="*/ 616129 h 730512"/>
                <a:gd name="connsiteX16" fmla="*/ 1027523 w 1749384"/>
                <a:gd name="connsiteY16" fmla="*/ 619974 h 730512"/>
                <a:gd name="connsiteX17" fmla="*/ 1021756 w 1749384"/>
                <a:gd name="connsiteY17" fmla="*/ 616129 h 730512"/>
                <a:gd name="connsiteX18" fmla="*/ 987153 w 1749384"/>
                <a:gd name="connsiteY18" fmla="*/ 560380 h 730512"/>
                <a:gd name="connsiteX19" fmla="*/ 981385 w 1749384"/>
                <a:gd name="connsiteY19" fmla="*/ 556535 h 730512"/>
                <a:gd name="connsiteX20" fmla="*/ 917946 w 1749384"/>
                <a:gd name="connsiteY20" fmla="*/ 558457 h 730512"/>
                <a:gd name="connsiteX21" fmla="*/ 864119 w 1749384"/>
                <a:gd name="connsiteY21" fmla="*/ 593061 h 730512"/>
                <a:gd name="connsiteX22" fmla="*/ 858352 w 1749384"/>
                <a:gd name="connsiteY22" fmla="*/ 594983 h 730512"/>
                <a:gd name="connsiteX23" fmla="*/ 852585 w 1749384"/>
                <a:gd name="connsiteY23" fmla="*/ 591138 h 730512"/>
                <a:gd name="connsiteX24" fmla="*/ 812214 w 1749384"/>
                <a:gd name="connsiteY24" fmla="*/ 521932 h 730512"/>
                <a:gd name="connsiteX25" fmla="*/ 806447 w 1749384"/>
                <a:gd name="connsiteY25" fmla="*/ 518087 h 730512"/>
                <a:gd name="connsiteX26" fmla="*/ 798757 w 1749384"/>
                <a:gd name="connsiteY26" fmla="*/ 520009 h 730512"/>
                <a:gd name="connsiteX27" fmla="*/ 712249 w 1749384"/>
                <a:gd name="connsiteY27" fmla="*/ 564225 h 730512"/>
                <a:gd name="connsiteX28" fmla="*/ 633431 w 1749384"/>
                <a:gd name="connsiteY28" fmla="*/ 468105 h 730512"/>
                <a:gd name="connsiteX29" fmla="*/ 625741 w 1749384"/>
                <a:gd name="connsiteY29" fmla="*/ 466182 h 730512"/>
                <a:gd name="connsiteX30" fmla="*/ 514242 w 1749384"/>
                <a:gd name="connsiteY30" fmla="*/ 510397 h 730512"/>
                <a:gd name="connsiteX31" fmla="*/ 506553 w 1749384"/>
                <a:gd name="connsiteY31" fmla="*/ 508475 h 730512"/>
                <a:gd name="connsiteX32" fmla="*/ 445036 w 1749384"/>
                <a:gd name="connsiteY32" fmla="*/ 420045 h 730512"/>
                <a:gd name="connsiteX33" fmla="*/ 439269 w 1749384"/>
                <a:gd name="connsiteY33" fmla="*/ 418122 h 730512"/>
                <a:gd name="connsiteX34" fmla="*/ 343149 w 1749384"/>
                <a:gd name="connsiteY34" fmla="*/ 473872 h 730512"/>
                <a:gd name="connsiteX35" fmla="*/ 337381 w 1749384"/>
                <a:gd name="connsiteY35" fmla="*/ 471949 h 730512"/>
                <a:gd name="connsiteX36" fmla="*/ 250873 w 1749384"/>
                <a:gd name="connsiteY36" fmla="*/ 379674 h 730512"/>
                <a:gd name="connsiteX37" fmla="*/ 241261 w 1749384"/>
                <a:gd name="connsiteY37" fmla="*/ 379674 h 730512"/>
                <a:gd name="connsiteX38" fmla="*/ 152831 w 1749384"/>
                <a:gd name="connsiteY38" fmla="*/ 429657 h 730512"/>
                <a:gd name="connsiteX39" fmla="*/ 148986 w 1749384"/>
                <a:gd name="connsiteY39" fmla="*/ 429657 h 730512"/>
                <a:gd name="connsiteX40" fmla="*/ 68245 w 1749384"/>
                <a:gd name="connsiteY40" fmla="*/ 404665 h 730512"/>
                <a:gd name="connsiteX41" fmla="*/ 14418 w 1749384"/>
                <a:gd name="connsiteY41" fmla="*/ 333536 h 730512"/>
                <a:gd name="connsiteX42" fmla="*/ 16340 w 1749384"/>
                <a:gd name="connsiteY42" fmla="*/ 85547 h 730512"/>
                <a:gd name="connsiteX43" fmla="*/ 87469 w 1749384"/>
                <a:gd name="connsiteY43" fmla="*/ 14418 h 730512"/>
                <a:gd name="connsiteX44" fmla="*/ 1665760 w 1749384"/>
                <a:gd name="connsiteY44" fmla="*/ 22108 h 730512"/>
                <a:gd name="connsiteX45" fmla="*/ 1715743 w 1749384"/>
                <a:gd name="connsiteY45" fmla="*/ 43254 h 730512"/>
                <a:gd name="connsiteX46" fmla="*/ 1736889 w 1749384"/>
                <a:gd name="connsiteY46" fmla="*/ 93236 h 730512"/>
                <a:gd name="connsiteX47" fmla="*/ 1733044 w 1749384"/>
                <a:gd name="connsiteY47" fmla="*/ 654577 h 730512"/>
                <a:gd name="connsiteX48" fmla="*/ 1706131 w 1749384"/>
                <a:gd name="connsiteY48" fmla="*/ 710327 h 730512"/>
                <a:gd name="connsiteX49" fmla="*/ 1625390 w 1749384"/>
                <a:gd name="connsiteY49" fmla="*/ 716094 h 73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749384" h="730512">
                  <a:moveTo>
                    <a:pt x="1575407" y="685336"/>
                  </a:moveTo>
                  <a:lnTo>
                    <a:pt x="1536959" y="641121"/>
                  </a:lnTo>
                  <a:cubicBezTo>
                    <a:pt x="1535037" y="639198"/>
                    <a:pt x="1436994" y="637276"/>
                    <a:pt x="1435072" y="637276"/>
                  </a:cubicBezTo>
                  <a:cubicBezTo>
                    <a:pt x="1433150" y="637276"/>
                    <a:pt x="1429305" y="637276"/>
                    <a:pt x="1427382" y="639198"/>
                  </a:cubicBezTo>
                  <a:lnTo>
                    <a:pt x="1369710" y="689181"/>
                  </a:lnTo>
                  <a:cubicBezTo>
                    <a:pt x="1367788" y="691103"/>
                    <a:pt x="1365866" y="691103"/>
                    <a:pt x="1363943" y="691103"/>
                  </a:cubicBezTo>
                  <a:cubicBezTo>
                    <a:pt x="1362021" y="691103"/>
                    <a:pt x="1360098" y="689181"/>
                    <a:pt x="1358176" y="687258"/>
                  </a:cubicBezTo>
                  <a:lnTo>
                    <a:pt x="1313961" y="627664"/>
                  </a:lnTo>
                  <a:cubicBezTo>
                    <a:pt x="1312038" y="623819"/>
                    <a:pt x="1308194" y="623819"/>
                    <a:pt x="1304349" y="625741"/>
                  </a:cubicBezTo>
                  <a:lnTo>
                    <a:pt x="1238987" y="662267"/>
                  </a:lnTo>
                  <a:cubicBezTo>
                    <a:pt x="1237065" y="664189"/>
                    <a:pt x="1235142" y="664189"/>
                    <a:pt x="1233220" y="662267"/>
                  </a:cubicBezTo>
                  <a:cubicBezTo>
                    <a:pt x="1231298" y="662267"/>
                    <a:pt x="1229375" y="660345"/>
                    <a:pt x="1229375" y="658422"/>
                  </a:cubicBezTo>
                  <a:lnTo>
                    <a:pt x="1135178" y="575759"/>
                  </a:lnTo>
                  <a:cubicBezTo>
                    <a:pt x="1117876" y="556535"/>
                    <a:pt x="1142867" y="594983"/>
                    <a:pt x="1129410" y="571914"/>
                  </a:cubicBezTo>
                  <a:cubicBezTo>
                    <a:pt x="1127488" y="569992"/>
                    <a:pt x="1123643" y="573837"/>
                    <a:pt x="1121721" y="575759"/>
                  </a:cubicBezTo>
                  <a:lnTo>
                    <a:pt x="1033290" y="616129"/>
                  </a:lnTo>
                  <a:cubicBezTo>
                    <a:pt x="1031368" y="618052"/>
                    <a:pt x="1029445" y="619974"/>
                    <a:pt x="1027523" y="619974"/>
                  </a:cubicBezTo>
                  <a:cubicBezTo>
                    <a:pt x="1025601" y="619974"/>
                    <a:pt x="1021756" y="618052"/>
                    <a:pt x="1021756" y="616129"/>
                  </a:cubicBezTo>
                  <a:lnTo>
                    <a:pt x="987153" y="560380"/>
                  </a:lnTo>
                  <a:cubicBezTo>
                    <a:pt x="985230" y="558457"/>
                    <a:pt x="983308" y="556535"/>
                    <a:pt x="981385" y="556535"/>
                  </a:cubicBezTo>
                  <a:cubicBezTo>
                    <a:pt x="979463" y="556535"/>
                    <a:pt x="919869" y="556535"/>
                    <a:pt x="917946" y="558457"/>
                  </a:cubicBezTo>
                  <a:lnTo>
                    <a:pt x="864119" y="593061"/>
                  </a:lnTo>
                  <a:cubicBezTo>
                    <a:pt x="862197" y="594983"/>
                    <a:pt x="860274" y="594983"/>
                    <a:pt x="858352" y="594983"/>
                  </a:cubicBezTo>
                  <a:cubicBezTo>
                    <a:pt x="856429" y="594983"/>
                    <a:pt x="854507" y="593061"/>
                    <a:pt x="852585" y="591138"/>
                  </a:cubicBezTo>
                  <a:lnTo>
                    <a:pt x="812214" y="521932"/>
                  </a:lnTo>
                  <a:cubicBezTo>
                    <a:pt x="810292" y="520009"/>
                    <a:pt x="808369" y="518087"/>
                    <a:pt x="806447" y="518087"/>
                  </a:cubicBezTo>
                  <a:cubicBezTo>
                    <a:pt x="804525" y="518087"/>
                    <a:pt x="800680" y="518087"/>
                    <a:pt x="798757" y="520009"/>
                  </a:cubicBezTo>
                  <a:lnTo>
                    <a:pt x="712249" y="564225"/>
                  </a:lnTo>
                  <a:lnTo>
                    <a:pt x="633431" y="468105"/>
                  </a:lnTo>
                  <a:cubicBezTo>
                    <a:pt x="631509" y="466182"/>
                    <a:pt x="629586" y="466182"/>
                    <a:pt x="625741" y="466182"/>
                  </a:cubicBezTo>
                  <a:lnTo>
                    <a:pt x="514242" y="510397"/>
                  </a:lnTo>
                  <a:cubicBezTo>
                    <a:pt x="512320" y="510397"/>
                    <a:pt x="508475" y="510397"/>
                    <a:pt x="506553" y="508475"/>
                  </a:cubicBezTo>
                  <a:lnTo>
                    <a:pt x="445036" y="420045"/>
                  </a:lnTo>
                  <a:cubicBezTo>
                    <a:pt x="443113" y="418122"/>
                    <a:pt x="441191" y="418122"/>
                    <a:pt x="439269" y="418122"/>
                  </a:cubicBezTo>
                  <a:lnTo>
                    <a:pt x="343149" y="473872"/>
                  </a:lnTo>
                  <a:cubicBezTo>
                    <a:pt x="341226" y="473872"/>
                    <a:pt x="337381" y="473872"/>
                    <a:pt x="337381" y="471949"/>
                  </a:cubicBezTo>
                  <a:lnTo>
                    <a:pt x="250873" y="379674"/>
                  </a:lnTo>
                  <a:cubicBezTo>
                    <a:pt x="247028" y="377752"/>
                    <a:pt x="245106" y="377752"/>
                    <a:pt x="241261" y="379674"/>
                  </a:cubicBezTo>
                  <a:lnTo>
                    <a:pt x="152831" y="429657"/>
                  </a:lnTo>
                  <a:cubicBezTo>
                    <a:pt x="150908" y="429657"/>
                    <a:pt x="148986" y="429657"/>
                    <a:pt x="148986" y="429657"/>
                  </a:cubicBezTo>
                  <a:lnTo>
                    <a:pt x="68245" y="404665"/>
                  </a:lnTo>
                  <a:cubicBezTo>
                    <a:pt x="37487" y="396976"/>
                    <a:pt x="14418" y="368140"/>
                    <a:pt x="14418" y="333536"/>
                  </a:cubicBezTo>
                  <a:lnTo>
                    <a:pt x="16340" y="85547"/>
                  </a:lnTo>
                  <a:cubicBezTo>
                    <a:pt x="16340" y="47099"/>
                    <a:pt x="49021" y="14418"/>
                    <a:pt x="87469" y="14418"/>
                  </a:cubicBezTo>
                  <a:lnTo>
                    <a:pt x="1665760" y="22108"/>
                  </a:lnTo>
                  <a:cubicBezTo>
                    <a:pt x="1684984" y="22108"/>
                    <a:pt x="1702286" y="29797"/>
                    <a:pt x="1715743" y="43254"/>
                  </a:cubicBezTo>
                  <a:cubicBezTo>
                    <a:pt x="1729199" y="56711"/>
                    <a:pt x="1736889" y="74012"/>
                    <a:pt x="1736889" y="93236"/>
                  </a:cubicBezTo>
                  <a:lnTo>
                    <a:pt x="1733044" y="654577"/>
                  </a:lnTo>
                  <a:cubicBezTo>
                    <a:pt x="1733044" y="675724"/>
                    <a:pt x="1723432" y="696870"/>
                    <a:pt x="1706131" y="710327"/>
                  </a:cubicBezTo>
                  <a:cubicBezTo>
                    <a:pt x="1688829" y="723784"/>
                    <a:pt x="1646536" y="721861"/>
                    <a:pt x="1625390" y="716094"/>
                  </a:cubicBezTo>
                </a:path>
              </a:pathLst>
            </a:custGeom>
            <a:grpFill/>
            <a:ln w="19050" cap="flat">
              <a:noFill/>
              <a:prstDash val="solid"/>
              <a:miter/>
            </a:ln>
          </p:spPr>
          <p:txBody>
            <a:bodyPr rtlCol="0" anchor="ctr"/>
            <a:lstStyle/>
            <a:p>
              <a:pPr algn="r" rtl="1"/>
              <a:endParaRPr lang="en-US" dirty="0">
                <a:cs typeface="B Nazanin" panose="00000400000000000000" pitchFamily="2" charset="-78"/>
              </a:endParaRPr>
            </a:p>
          </p:txBody>
        </p:sp>
        <p:sp>
          <p:nvSpPr>
            <p:cNvPr id="102" name="Freeform: Shape 101">
              <a:extLst>
                <a:ext uri="{FF2B5EF4-FFF2-40B4-BE49-F238E27FC236}">
                  <a16:creationId xmlns:a16="http://schemas.microsoft.com/office/drawing/2014/main" id="{8AAB15CB-5E64-4CF9-A765-4324F52CE7C9}"/>
                </a:ext>
              </a:extLst>
            </p:cNvPr>
            <p:cNvSpPr/>
            <p:nvPr/>
          </p:nvSpPr>
          <p:spPr>
            <a:xfrm>
              <a:off x="1830292" y="1657541"/>
              <a:ext cx="826632" cy="768960"/>
            </a:xfrm>
            <a:custGeom>
              <a:avLst/>
              <a:gdLst>
                <a:gd name="connsiteX0" fmla="*/ 750697 w 826632"/>
                <a:gd name="connsiteY0" fmla="*/ 18263 h 768960"/>
                <a:gd name="connsiteX1" fmla="*/ 93237 w 826632"/>
                <a:gd name="connsiteY1" fmla="*/ 14418 h 768960"/>
                <a:gd name="connsiteX2" fmla="*/ 41332 w 826632"/>
                <a:gd name="connsiteY2" fmla="*/ 35564 h 768960"/>
                <a:gd name="connsiteX3" fmla="*/ 18263 w 826632"/>
                <a:gd name="connsiteY3" fmla="*/ 87469 h 768960"/>
                <a:gd name="connsiteX4" fmla="*/ 14418 w 826632"/>
                <a:gd name="connsiteY4" fmla="*/ 693025 h 768960"/>
                <a:gd name="connsiteX5" fmla="*/ 35565 w 826632"/>
                <a:gd name="connsiteY5" fmla="*/ 744930 h 768960"/>
                <a:gd name="connsiteX6" fmla="*/ 87469 w 826632"/>
                <a:gd name="connsiteY6" fmla="*/ 767999 h 768960"/>
                <a:gd name="connsiteX7" fmla="*/ 744930 w 826632"/>
                <a:gd name="connsiteY7" fmla="*/ 771844 h 768960"/>
                <a:gd name="connsiteX8" fmla="*/ 744930 w 826632"/>
                <a:gd name="connsiteY8" fmla="*/ 771844 h 768960"/>
                <a:gd name="connsiteX9" fmla="*/ 819904 w 826632"/>
                <a:gd name="connsiteY9" fmla="*/ 696870 h 768960"/>
                <a:gd name="connsiteX10" fmla="*/ 823749 w 826632"/>
                <a:gd name="connsiteY10" fmla="*/ 91314 h 768960"/>
                <a:gd name="connsiteX11" fmla="*/ 750697 w 826632"/>
                <a:gd name="connsiteY11" fmla="*/ 18263 h 768960"/>
                <a:gd name="connsiteX12" fmla="*/ 671879 w 826632"/>
                <a:gd name="connsiteY12" fmla="*/ 623819 h 768960"/>
                <a:gd name="connsiteX13" fmla="*/ 435424 w 826632"/>
                <a:gd name="connsiteY13" fmla="*/ 621897 h 768960"/>
                <a:gd name="connsiteX14" fmla="*/ 437346 w 826632"/>
                <a:gd name="connsiteY14" fmla="*/ 164365 h 768960"/>
                <a:gd name="connsiteX15" fmla="*/ 673801 w 826632"/>
                <a:gd name="connsiteY15" fmla="*/ 166288 h 768960"/>
                <a:gd name="connsiteX16" fmla="*/ 671879 w 826632"/>
                <a:gd name="connsiteY16" fmla="*/ 623819 h 768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26632" h="768960">
                  <a:moveTo>
                    <a:pt x="750697" y="18263"/>
                  </a:moveTo>
                  <a:lnTo>
                    <a:pt x="93237" y="14418"/>
                  </a:lnTo>
                  <a:cubicBezTo>
                    <a:pt x="74013" y="14418"/>
                    <a:pt x="54789" y="22108"/>
                    <a:pt x="41332" y="35564"/>
                  </a:cubicBezTo>
                  <a:cubicBezTo>
                    <a:pt x="27875" y="49021"/>
                    <a:pt x="20185" y="68245"/>
                    <a:pt x="18263" y="87469"/>
                  </a:cubicBezTo>
                  <a:lnTo>
                    <a:pt x="14418" y="693025"/>
                  </a:lnTo>
                  <a:cubicBezTo>
                    <a:pt x="14418" y="712249"/>
                    <a:pt x="22108" y="731473"/>
                    <a:pt x="35565" y="744930"/>
                  </a:cubicBezTo>
                  <a:cubicBezTo>
                    <a:pt x="49021" y="758387"/>
                    <a:pt x="68245" y="766077"/>
                    <a:pt x="87469" y="767999"/>
                  </a:cubicBezTo>
                  <a:lnTo>
                    <a:pt x="744930" y="771844"/>
                  </a:lnTo>
                  <a:cubicBezTo>
                    <a:pt x="744930" y="771844"/>
                    <a:pt x="744930" y="771844"/>
                    <a:pt x="744930" y="771844"/>
                  </a:cubicBezTo>
                  <a:cubicBezTo>
                    <a:pt x="785301" y="771844"/>
                    <a:pt x="819904" y="739163"/>
                    <a:pt x="819904" y="696870"/>
                  </a:cubicBezTo>
                  <a:lnTo>
                    <a:pt x="823749" y="91314"/>
                  </a:lnTo>
                  <a:cubicBezTo>
                    <a:pt x="825671" y="52866"/>
                    <a:pt x="791068" y="18263"/>
                    <a:pt x="750697" y="18263"/>
                  </a:cubicBezTo>
                  <a:close/>
                  <a:moveTo>
                    <a:pt x="671879" y="623819"/>
                  </a:moveTo>
                  <a:lnTo>
                    <a:pt x="435424" y="621897"/>
                  </a:lnTo>
                  <a:lnTo>
                    <a:pt x="437346" y="164365"/>
                  </a:lnTo>
                  <a:lnTo>
                    <a:pt x="673801" y="166288"/>
                  </a:lnTo>
                  <a:lnTo>
                    <a:pt x="671879" y="623819"/>
                  </a:lnTo>
                  <a:close/>
                </a:path>
              </a:pathLst>
            </a:custGeom>
            <a:grpFill/>
            <a:ln w="19050" cap="flat">
              <a:noFill/>
              <a:prstDash val="solid"/>
              <a:miter/>
            </a:ln>
          </p:spPr>
          <p:txBody>
            <a:bodyPr rtlCol="0" anchor="ctr"/>
            <a:lstStyle/>
            <a:p>
              <a:pPr algn="r" rtl="1"/>
              <a:endParaRPr lang="en-US" dirty="0">
                <a:cs typeface="B Nazanin" panose="00000400000000000000" pitchFamily="2" charset="-78"/>
              </a:endParaRPr>
            </a:p>
          </p:txBody>
        </p:sp>
      </p:grpSp>
    </p:spTree>
    <p:extLst>
      <p:ext uri="{BB962C8B-B14F-4D97-AF65-F5344CB8AC3E}">
        <p14:creationId xmlns:p14="http://schemas.microsoft.com/office/powerpoint/2010/main" val="38147945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27392" y="557033"/>
            <a:ext cx="6191673" cy="923330"/>
          </a:xfrm>
          <a:prstGeom prst="rect">
            <a:avLst/>
          </a:prstGeom>
          <a:noFill/>
        </p:spPr>
        <p:txBody>
          <a:bodyPr wrap="square" rtlCol="0" anchor="ctr">
            <a:spAutoFit/>
          </a:bodyPr>
          <a:lstStyle/>
          <a:p>
            <a:pPr algn="r" rtl="1"/>
            <a:r>
              <a:rPr lang="fa-IR" altLang="ko-KR" sz="5400" dirty="0">
                <a:solidFill>
                  <a:srgbClr val="0070C0"/>
                </a:solidFill>
                <a:cs typeface="B Nazanin" panose="00000400000000000000" pitchFamily="2" charset="-78"/>
              </a:rPr>
              <a:t>سبک دستور کار</a:t>
            </a:r>
            <a:endParaRPr lang="ko-KR" altLang="en-US" sz="5400" dirty="0">
              <a:solidFill>
                <a:schemeClr val="tx1">
                  <a:lumMod val="85000"/>
                  <a:lumOff val="15000"/>
                </a:schemeClr>
              </a:solidFill>
              <a:cs typeface="B Nazanin" panose="00000400000000000000" pitchFamily="2" charset="-78"/>
            </a:endParaRPr>
          </a:p>
        </p:txBody>
      </p:sp>
      <p:grpSp>
        <p:nvGrpSpPr>
          <p:cNvPr id="518" name="Group 517">
            <a:extLst>
              <a:ext uri="{FF2B5EF4-FFF2-40B4-BE49-F238E27FC236}">
                <a16:creationId xmlns:a16="http://schemas.microsoft.com/office/drawing/2014/main" id="{00497DD8-356E-4BAB-B211-B7C471D4EE7B}"/>
              </a:ext>
            </a:extLst>
          </p:cNvPr>
          <p:cNvGrpSpPr/>
          <p:nvPr/>
        </p:nvGrpSpPr>
        <p:grpSpPr>
          <a:xfrm>
            <a:off x="5910732" y="2324548"/>
            <a:ext cx="5667664" cy="841163"/>
            <a:chOff x="5610479" y="1764981"/>
            <a:chExt cx="5667664" cy="841163"/>
          </a:xfrm>
        </p:grpSpPr>
        <p:grpSp>
          <p:nvGrpSpPr>
            <p:cNvPr id="4" name="Group 3"/>
            <p:cNvGrpSpPr/>
            <p:nvPr/>
          </p:nvGrpSpPr>
          <p:grpSpPr>
            <a:xfrm>
              <a:off x="6743155" y="1764981"/>
              <a:ext cx="4534988" cy="841163"/>
              <a:chOff x="6530179" y="1370982"/>
              <a:chExt cx="4534988" cy="841163"/>
            </a:xfrm>
          </p:grpSpPr>
          <p:sp>
            <p:nvSpPr>
              <p:cNvPr id="8" name="TextBox 7"/>
              <p:cNvSpPr txBox="1"/>
              <p:nvPr/>
            </p:nvSpPr>
            <p:spPr>
              <a:xfrm>
                <a:off x="6557475" y="1750480"/>
                <a:ext cx="4507692" cy="461665"/>
              </a:xfrm>
              <a:prstGeom prst="rect">
                <a:avLst/>
              </a:prstGeom>
              <a:noFill/>
            </p:spPr>
            <p:txBody>
              <a:bodyPr wrap="square" rtlCol="0">
                <a:spAutoFit/>
              </a:bodyPr>
              <a:lstStyle/>
              <a:p>
                <a:pPr algn="r" rtl="1"/>
                <a:r>
                  <a:rPr lang="fa-IR" altLang="ko-KR" sz="1200" dirty="0">
                    <a:solidFill>
                      <a:schemeClr val="tx1">
                        <a:lumMod val="85000"/>
                        <a:lumOff val="1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solidFill>
                    <a:schemeClr val="tx1">
                      <a:lumMod val="85000"/>
                      <a:lumOff val="15000"/>
                    </a:schemeClr>
                  </a:solidFill>
                  <a:cs typeface="B Nazanin" panose="00000400000000000000" pitchFamily="2" charset="-78"/>
                </a:endParaRPr>
              </a:p>
            </p:txBody>
          </p:sp>
          <p:sp>
            <p:nvSpPr>
              <p:cNvPr id="9" name="TextBox 8"/>
              <p:cNvSpPr txBox="1"/>
              <p:nvPr/>
            </p:nvSpPr>
            <p:spPr>
              <a:xfrm>
                <a:off x="6530179" y="1370982"/>
                <a:ext cx="4507692" cy="507831"/>
              </a:xfrm>
              <a:prstGeom prst="rect">
                <a:avLst/>
              </a:prstGeom>
              <a:noFill/>
            </p:spPr>
            <p:txBody>
              <a:bodyPr wrap="square" lIns="108000" rIns="108000" rtlCol="0">
                <a:spAutoFit/>
              </a:bodyPr>
              <a:lstStyle/>
              <a:p>
                <a:pPr algn="r" rtl="1"/>
                <a:r>
                  <a:rPr lang="fa-IR" altLang="ko-KR" sz="2700" b="1" dirty="0">
                    <a:solidFill>
                      <a:schemeClr val="tx1">
                        <a:lumMod val="85000"/>
                        <a:lumOff val="15000"/>
                      </a:schemeClr>
                    </a:solidFill>
                    <a:cs typeface="B Nazanin" panose="00000400000000000000" pitchFamily="2" charset="-78"/>
                  </a:rPr>
                  <a:t>فهرست</a:t>
                </a:r>
                <a:endParaRPr lang="ko-KR" altLang="en-US" sz="2700" b="1" dirty="0">
                  <a:solidFill>
                    <a:schemeClr val="tx1">
                      <a:lumMod val="85000"/>
                      <a:lumOff val="15000"/>
                    </a:schemeClr>
                  </a:solidFill>
                  <a:cs typeface="B Nazanin" panose="00000400000000000000" pitchFamily="2" charset="-78"/>
                </a:endParaRPr>
              </a:p>
            </p:txBody>
          </p:sp>
        </p:grpSp>
        <p:sp>
          <p:nvSpPr>
            <p:cNvPr id="7" name="TextBox 6"/>
            <p:cNvSpPr txBox="1"/>
            <p:nvPr/>
          </p:nvSpPr>
          <p:spPr>
            <a:xfrm>
              <a:off x="5610479" y="1770064"/>
              <a:ext cx="1077420" cy="830997"/>
            </a:xfrm>
            <a:prstGeom prst="rect">
              <a:avLst/>
            </a:prstGeom>
            <a:noFill/>
          </p:spPr>
          <p:txBody>
            <a:bodyPr wrap="square" lIns="108000" rIns="108000" rtlCol="0">
              <a:spAutoFit/>
            </a:bodyPr>
            <a:lstStyle/>
            <a:p>
              <a:pPr algn="l" rtl="1"/>
              <a:r>
                <a:rPr lang="en-US" altLang="ko-KR" sz="4800" b="1" dirty="0">
                  <a:solidFill>
                    <a:schemeClr val="tx1">
                      <a:lumMod val="85000"/>
                      <a:lumOff val="15000"/>
                    </a:schemeClr>
                  </a:solidFill>
                  <a:cs typeface="B Nazanin" panose="00000400000000000000" pitchFamily="2" charset="-78"/>
                </a:rPr>
                <a:t>01</a:t>
              </a:r>
              <a:endParaRPr lang="ko-KR" altLang="en-US" sz="4800" b="1" dirty="0">
                <a:solidFill>
                  <a:schemeClr val="tx1">
                    <a:lumMod val="85000"/>
                    <a:lumOff val="15000"/>
                  </a:schemeClr>
                </a:solidFill>
                <a:cs typeface="B Nazanin" panose="00000400000000000000" pitchFamily="2" charset="-78"/>
              </a:endParaRPr>
            </a:p>
          </p:txBody>
        </p:sp>
      </p:grpSp>
      <p:grpSp>
        <p:nvGrpSpPr>
          <p:cNvPr id="519" name="Group 518">
            <a:extLst>
              <a:ext uri="{FF2B5EF4-FFF2-40B4-BE49-F238E27FC236}">
                <a16:creationId xmlns:a16="http://schemas.microsoft.com/office/drawing/2014/main" id="{A8FAD785-8AC8-49C3-9097-096756178E13}"/>
              </a:ext>
            </a:extLst>
          </p:cNvPr>
          <p:cNvGrpSpPr/>
          <p:nvPr/>
        </p:nvGrpSpPr>
        <p:grpSpPr>
          <a:xfrm>
            <a:off x="5933684" y="3341771"/>
            <a:ext cx="5667664" cy="841163"/>
            <a:chOff x="5610479" y="1764981"/>
            <a:chExt cx="5667664" cy="841163"/>
          </a:xfrm>
        </p:grpSpPr>
        <p:grpSp>
          <p:nvGrpSpPr>
            <p:cNvPr id="520" name="Group 519">
              <a:extLst>
                <a:ext uri="{FF2B5EF4-FFF2-40B4-BE49-F238E27FC236}">
                  <a16:creationId xmlns:a16="http://schemas.microsoft.com/office/drawing/2014/main" id="{79211B63-18A4-4F8F-AC86-23400C657DEE}"/>
                </a:ext>
              </a:extLst>
            </p:cNvPr>
            <p:cNvGrpSpPr/>
            <p:nvPr/>
          </p:nvGrpSpPr>
          <p:grpSpPr>
            <a:xfrm>
              <a:off x="6743155" y="1764981"/>
              <a:ext cx="4534988" cy="841163"/>
              <a:chOff x="6530179" y="1370982"/>
              <a:chExt cx="4534988" cy="841163"/>
            </a:xfrm>
          </p:grpSpPr>
          <p:sp>
            <p:nvSpPr>
              <p:cNvPr id="522" name="TextBox 521">
                <a:extLst>
                  <a:ext uri="{FF2B5EF4-FFF2-40B4-BE49-F238E27FC236}">
                    <a16:creationId xmlns:a16="http://schemas.microsoft.com/office/drawing/2014/main" id="{42CB56DE-91AB-4A89-B0B7-15F95CC6B138}"/>
                  </a:ext>
                </a:extLst>
              </p:cNvPr>
              <p:cNvSpPr txBox="1"/>
              <p:nvPr/>
            </p:nvSpPr>
            <p:spPr>
              <a:xfrm>
                <a:off x="6557475" y="1750480"/>
                <a:ext cx="4507692" cy="461665"/>
              </a:xfrm>
              <a:prstGeom prst="rect">
                <a:avLst/>
              </a:prstGeom>
              <a:noFill/>
            </p:spPr>
            <p:txBody>
              <a:bodyPr wrap="square" rtlCol="0">
                <a:spAutoFit/>
              </a:bodyPr>
              <a:lstStyle/>
              <a:p>
                <a:pPr algn="r" rtl="1"/>
                <a:r>
                  <a:rPr lang="fa-IR" altLang="ko-KR" sz="1200" dirty="0">
                    <a:solidFill>
                      <a:schemeClr val="tx1">
                        <a:lumMod val="85000"/>
                        <a:lumOff val="1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solidFill>
                    <a:schemeClr val="tx1">
                      <a:lumMod val="85000"/>
                      <a:lumOff val="15000"/>
                    </a:schemeClr>
                  </a:solidFill>
                  <a:cs typeface="B Nazanin" panose="00000400000000000000" pitchFamily="2" charset="-78"/>
                </a:endParaRPr>
              </a:p>
            </p:txBody>
          </p:sp>
          <p:sp>
            <p:nvSpPr>
              <p:cNvPr id="523" name="TextBox 522">
                <a:extLst>
                  <a:ext uri="{FF2B5EF4-FFF2-40B4-BE49-F238E27FC236}">
                    <a16:creationId xmlns:a16="http://schemas.microsoft.com/office/drawing/2014/main" id="{B831105A-5E4E-47C1-8CFA-567C10A0F2EB}"/>
                  </a:ext>
                </a:extLst>
              </p:cNvPr>
              <p:cNvSpPr txBox="1"/>
              <p:nvPr/>
            </p:nvSpPr>
            <p:spPr>
              <a:xfrm>
                <a:off x="6530179" y="1370982"/>
                <a:ext cx="4507692" cy="507831"/>
              </a:xfrm>
              <a:prstGeom prst="rect">
                <a:avLst/>
              </a:prstGeom>
              <a:noFill/>
            </p:spPr>
            <p:txBody>
              <a:bodyPr wrap="square" lIns="108000" rIns="108000" rtlCol="0">
                <a:spAutoFit/>
              </a:bodyPr>
              <a:lstStyle/>
              <a:p>
                <a:pPr algn="r" rtl="1"/>
                <a:r>
                  <a:rPr lang="fa-IR" altLang="ko-KR" sz="2700" b="1" dirty="0">
                    <a:solidFill>
                      <a:schemeClr val="tx1">
                        <a:lumMod val="85000"/>
                        <a:lumOff val="15000"/>
                      </a:schemeClr>
                    </a:solidFill>
                    <a:cs typeface="B Nazanin" panose="00000400000000000000" pitchFamily="2" charset="-78"/>
                  </a:rPr>
                  <a:t>فهرست</a:t>
                </a:r>
                <a:endParaRPr lang="ko-KR" altLang="en-US" sz="2700" b="1" dirty="0">
                  <a:solidFill>
                    <a:schemeClr val="tx1">
                      <a:lumMod val="85000"/>
                      <a:lumOff val="15000"/>
                    </a:schemeClr>
                  </a:solidFill>
                  <a:cs typeface="B Nazanin" panose="00000400000000000000" pitchFamily="2" charset="-78"/>
                </a:endParaRPr>
              </a:p>
            </p:txBody>
          </p:sp>
        </p:grpSp>
        <p:sp>
          <p:nvSpPr>
            <p:cNvPr id="521" name="TextBox 520">
              <a:extLst>
                <a:ext uri="{FF2B5EF4-FFF2-40B4-BE49-F238E27FC236}">
                  <a16:creationId xmlns:a16="http://schemas.microsoft.com/office/drawing/2014/main" id="{CA4229A1-7E6B-497E-ABCB-53CF7F63B457}"/>
                </a:ext>
              </a:extLst>
            </p:cNvPr>
            <p:cNvSpPr txBox="1"/>
            <p:nvPr/>
          </p:nvSpPr>
          <p:spPr>
            <a:xfrm>
              <a:off x="5610479" y="1770064"/>
              <a:ext cx="1077420" cy="830997"/>
            </a:xfrm>
            <a:prstGeom prst="rect">
              <a:avLst/>
            </a:prstGeom>
            <a:noFill/>
          </p:spPr>
          <p:txBody>
            <a:bodyPr wrap="square" lIns="108000" rIns="108000" rtlCol="0">
              <a:spAutoFit/>
            </a:bodyPr>
            <a:lstStyle/>
            <a:p>
              <a:pPr algn="l" rtl="1"/>
              <a:r>
                <a:rPr lang="en-US" altLang="ko-KR" sz="4800" b="1" dirty="0">
                  <a:solidFill>
                    <a:schemeClr val="tx1">
                      <a:lumMod val="85000"/>
                      <a:lumOff val="15000"/>
                    </a:schemeClr>
                  </a:solidFill>
                  <a:cs typeface="B Nazanin" panose="00000400000000000000" pitchFamily="2" charset="-78"/>
                </a:rPr>
                <a:t>02</a:t>
              </a:r>
              <a:endParaRPr lang="ko-KR" altLang="en-US" sz="4800" b="1" dirty="0">
                <a:solidFill>
                  <a:schemeClr val="tx1">
                    <a:lumMod val="85000"/>
                    <a:lumOff val="15000"/>
                  </a:schemeClr>
                </a:solidFill>
                <a:cs typeface="B Nazanin" panose="00000400000000000000" pitchFamily="2" charset="-78"/>
              </a:endParaRPr>
            </a:p>
          </p:txBody>
        </p:sp>
      </p:grpSp>
      <p:grpSp>
        <p:nvGrpSpPr>
          <p:cNvPr id="524" name="Group 523">
            <a:extLst>
              <a:ext uri="{FF2B5EF4-FFF2-40B4-BE49-F238E27FC236}">
                <a16:creationId xmlns:a16="http://schemas.microsoft.com/office/drawing/2014/main" id="{41ECBB98-E891-4FC6-BDE8-370D937679A8}"/>
              </a:ext>
            </a:extLst>
          </p:cNvPr>
          <p:cNvGrpSpPr/>
          <p:nvPr/>
        </p:nvGrpSpPr>
        <p:grpSpPr>
          <a:xfrm>
            <a:off x="5915276" y="4321672"/>
            <a:ext cx="5667664" cy="841163"/>
            <a:chOff x="5610479" y="1764981"/>
            <a:chExt cx="5667664" cy="841163"/>
          </a:xfrm>
        </p:grpSpPr>
        <p:grpSp>
          <p:nvGrpSpPr>
            <p:cNvPr id="525" name="Group 524">
              <a:extLst>
                <a:ext uri="{FF2B5EF4-FFF2-40B4-BE49-F238E27FC236}">
                  <a16:creationId xmlns:a16="http://schemas.microsoft.com/office/drawing/2014/main" id="{7427FAE8-C40F-4FEE-B88A-EB87A9FC1245}"/>
                </a:ext>
              </a:extLst>
            </p:cNvPr>
            <p:cNvGrpSpPr/>
            <p:nvPr/>
          </p:nvGrpSpPr>
          <p:grpSpPr>
            <a:xfrm>
              <a:off x="6743155" y="1764981"/>
              <a:ext cx="4534988" cy="841163"/>
              <a:chOff x="6530179" y="1370982"/>
              <a:chExt cx="4534988" cy="841163"/>
            </a:xfrm>
          </p:grpSpPr>
          <p:sp>
            <p:nvSpPr>
              <p:cNvPr id="527" name="TextBox 526">
                <a:extLst>
                  <a:ext uri="{FF2B5EF4-FFF2-40B4-BE49-F238E27FC236}">
                    <a16:creationId xmlns:a16="http://schemas.microsoft.com/office/drawing/2014/main" id="{11935C1B-9FB9-4214-A322-BBE88BD91BF7}"/>
                  </a:ext>
                </a:extLst>
              </p:cNvPr>
              <p:cNvSpPr txBox="1"/>
              <p:nvPr/>
            </p:nvSpPr>
            <p:spPr>
              <a:xfrm>
                <a:off x="6557475" y="1750480"/>
                <a:ext cx="4507692" cy="461665"/>
              </a:xfrm>
              <a:prstGeom prst="rect">
                <a:avLst/>
              </a:prstGeom>
              <a:noFill/>
            </p:spPr>
            <p:txBody>
              <a:bodyPr wrap="square" rtlCol="0">
                <a:spAutoFit/>
              </a:bodyPr>
              <a:lstStyle/>
              <a:p>
                <a:pPr algn="r" rtl="1"/>
                <a:r>
                  <a:rPr lang="fa-IR" altLang="ko-KR" sz="1200" dirty="0">
                    <a:solidFill>
                      <a:schemeClr val="tx1">
                        <a:lumMod val="85000"/>
                        <a:lumOff val="1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solidFill>
                    <a:schemeClr val="tx1">
                      <a:lumMod val="85000"/>
                      <a:lumOff val="15000"/>
                    </a:schemeClr>
                  </a:solidFill>
                  <a:cs typeface="B Nazanin" panose="00000400000000000000" pitchFamily="2" charset="-78"/>
                </a:endParaRPr>
              </a:p>
            </p:txBody>
          </p:sp>
          <p:sp>
            <p:nvSpPr>
              <p:cNvPr id="528" name="TextBox 527">
                <a:extLst>
                  <a:ext uri="{FF2B5EF4-FFF2-40B4-BE49-F238E27FC236}">
                    <a16:creationId xmlns:a16="http://schemas.microsoft.com/office/drawing/2014/main" id="{EF6561FD-7370-4EC5-9755-4A2683568965}"/>
                  </a:ext>
                </a:extLst>
              </p:cNvPr>
              <p:cNvSpPr txBox="1"/>
              <p:nvPr/>
            </p:nvSpPr>
            <p:spPr>
              <a:xfrm>
                <a:off x="6530179" y="1370982"/>
                <a:ext cx="4507692" cy="507831"/>
              </a:xfrm>
              <a:prstGeom prst="rect">
                <a:avLst/>
              </a:prstGeom>
              <a:noFill/>
            </p:spPr>
            <p:txBody>
              <a:bodyPr wrap="square" lIns="108000" rIns="108000" rtlCol="0">
                <a:spAutoFit/>
              </a:bodyPr>
              <a:lstStyle/>
              <a:p>
                <a:pPr algn="r" rtl="1"/>
                <a:r>
                  <a:rPr lang="fa-IR" altLang="ko-KR" sz="2700" b="1" dirty="0">
                    <a:solidFill>
                      <a:schemeClr val="tx1">
                        <a:lumMod val="85000"/>
                        <a:lumOff val="15000"/>
                      </a:schemeClr>
                    </a:solidFill>
                    <a:cs typeface="B Nazanin" panose="00000400000000000000" pitchFamily="2" charset="-78"/>
                  </a:rPr>
                  <a:t>فهرست</a:t>
                </a:r>
                <a:endParaRPr lang="ko-KR" altLang="en-US" sz="2700" b="1" dirty="0">
                  <a:solidFill>
                    <a:schemeClr val="tx1">
                      <a:lumMod val="85000"/>
                      <a:lumOff val="15000"/>
                    </a:schemeClr>
                  </a:solidFill>
                  <a:cs typeface="B Nazanin" panose="00000400000000000000" pitchFamily="2" charset="-78"/>
                </a:endParaRPr>
              </a:p>
            </p:txBody>
          </p:sp>
        </p:grpSp>
        <p:sp>
          <p:nvSpPr>
            <p:cNvPr id="526" name="TextBox 525">
              <a:extLst>
                <a:ext uri="{FF2B5EF4-FFF2-40B4-BE49-F238E27FC236}">
                  <a16:creationId xmlns:a16="http://schemas.microsoft.com/office/drawing/2014/main" id="{FC8A8104-67B1-40D1-996D-4A3EEC17B248}"/>
                </a:ext>
              </a:extLst>
            </p:cNvPr>
            <p:cNvSpPr txBox="1"/>
            <p:nvPr/>
          </p:nvSpPr>
          <p:spPr>
            <a:xfrm>
              <a:off x="5610479" y="1770064"/>
              <a:ext cx="1077420" cy="830997"/>
            </a:xfrm>
            <a:prstGeom prst="rect">
              <a:avLst/>
            </a:prstGeom>
            <a:noFill/>
          </p:spPr>
          <p:txBody>
            <a:bodyPr wrap="square" lIns="108000" rIns="108000" rtlCol="0">
              <a:spAutoFit/>
            </a:bodyPr>
            <a:lstStyle/>
            <a:p>
              <a:pPr algn="l" rtl="1"/>
              <a:r>
                <a:rPr lang="en-US" altLang="ko-KR" sz="4800" b="1" dirty="0">
                  <a:solidFill>
                    <a:schemeClr val="tx1">
                      <a:lumMod val="85000"/>
                      <a:lumOff val="15000"/>
                    </a:schemeClr>
                  </a:solidFill>
                  <a:cs typeface="B Nazanin" panose="00000400000000000000" pitchFamily="2" charset="-78"/>
                </a:rPr>
                <a:t>03</a:t>
              </a:r>
              <a:endParaRPr lang="ko-KR" altLang="en-US" sz="4800" b="1" dirty="0">
                <a:solidFill>
                  <a:schemeClr val="tx1">
                    <a:lumMod val="85000"/>
                    <a:lumOff val="15000"/>
                  </a:schemeClr>
                </a:solidFill>
                <a:cs typeface="B Nazanin" panose="00000400000000000000" pitchFamily="2" charset="-78"/>
              </a:endParaRPr>
            </a:p>
          </p:txBody>
        </p:sp>
      </p:grpSp>
      <p:grpSp>
        <p:nvGrpSpPr>
          <p:cNvPr id="529" name="Group 528">
            <a:extLst>
              <a:ext uri="{FF2B5EF4-FFF2-40B4-BE49-F238E27FC236}">
                <a16:creationId xmlns:a16="http://schemas.microsoft.com/office/drawing/2014/main" id="{BE6A5442-66B9-4C76-BA02-4CE800AE5CE2}"/>
              </a:ext>
            </a:extLst>
          </p:cNvPr>
          <p:cNvGrpSpPr/>
          <p:nvPr/>
        </p:nvGrpSpPr>
        <p:grpSpPr>
          <a:xfrm>
            <a:off x="5917548" y="5320234"/>
            <a:ext cx="5667664" cy="841163"/>
            <a:chOff x="5610479" y="1764981"/>
            <a:chExt cx="5667664" cy="841163"/>
          </a:xfrm>
        </p:grpSpPr>
        <p:grpSp>
          <p:nvGrpSpPr>
            <p:cNvPr id="530" name="Group 529">
              <a:extLst>
                <a:ext uri="{FF2B5EF4-FFF2-40B4-BE49-F238E27FC236}">
                  <a16:creationId xmlns:a16="http://schemas.microsoft.com/office/drawing/2014/main" id="{6EA0E41B-9859-42D3-A54F-764C9A535E0E}"/>
                </a:ext>
              </a:extLst>
            </p:cNvPr>
            <p:cNvGrpSpPr/>
            <p:nvPr/>
          </p:nvGrpSpPr>
          <p:grpSpPr>
            <a:xfrm>
              <a:off x="6743155" y="1764981"/>
              <a:ext cx="4534988" cy="841163"/>
              <a:chOff x="6530179" y="1370982"/>
              <a:chExt cx="4534988" cy="841163"/>
            </a:xfrm>
          </p:grpSpPr>
          <p:sp>
            <p:nvSpPr>
              <p:cNvPr id="532" name="TextBox 531">
                <a:extLst>
                  <a:ext uri="{FF2B5EF4-FFF2-40B4-BE49-F238E27FC236}">
                    <a16:creationId xmlns:a16="http://schemas.microsoft.com/office/drawing/2014/main" id="{56C4B5CF-EC41-4180-9E0D-C17324640EAD}"/>
                  </a:ext>
                </a:extLst>
              </p:cNvPr>
              <p:cNvSpPr txBox="1"/>
              <p:nvPr/>
            </p:nvSpPr>
            <p:spPr>
              <a:xfrm>
                <a:off x="6557475" y="1750480"/>
                <a:ext cx="4507692" cy="461665"/>
              </a:xfrm>
              <a:prstGeom prst="rect">
                <a:avLst/>
              </a:prstGeom>
              <a:noFill/>
            </p:spPr>
            <p:txBody>
              <a:bodyPr wrap="square" rtlCol="0">
                <a:spAutoFit/>
              </a:bodyPr>
              <a:lstStyle/>
              <a:p>
                <a:pPr algn="r" rtl="1"/>
                <a:r>
                  <a:rPr lang="fa-IR" altLang="ko-KR" sz="1200" dirty="0">
                    <a:solidFill>
                      <a:schemeClr val="tx1">
                        <a:lumMod val="85000"/>
                        <a:lumOff val="1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solidFill>
                    <a:schemeClr val="tx1">
                      <a:lumMod val="85000"/>
                      <a:lumOff val="15000"/>
                    </a:schemeClr>
                  </a:solidFill>
                  <a:cs typeface="B Nazanin" panose="00000400000000000000" pitchFamily="2" charset="-78"/>
                </a:endParaRPr>
              </a:p>
            </p:txBody>
          </p:sp>
          <p:sp>
            <p:nvSpPr>
              <p:cNvPr id="533" name="TextBox 532">
                <a:extLst>
                  <a:ext uri="{FF2B5EF4-FFF2-40B4-BE49-F238E27FC236}">
                    <a16:creationId xmlns:a16="http://schemas.microsoft.com/office/drawing/2014/main" id="{2346C14C-1F16-4F96-9ACE-C9571706B312}"/>
                  </a:ext>
                </a:extLst>
              </p:cNvPr>
              <p:cNvSpPr txBox="1"/>
              <p:nvPr/>
            </p:nvSpPr>
            <p:spPr>
              <a:xfrm>
                <a:off x="6530179" y="1370982"/>
                <a:ext cx="4507692" cy="507831"/>
              </a:xfrm>
              <a:prstGeom prst="rect">
                <a:avLst/>
              </a:prstGeom>
              <a:noFill/>
            </p:spPr>
            <p:txBody>
              <a:bodyPr wrap="square" lIns="108000" rIns="108000" rtlCol="0">
                <a:spAutoFit/>
              </a:bodyPr>
              <a:lstStyle/>
              <a:p>
                <a:pPr algn="r" rtl="1"/>
                <a:r>
                  <a:rPr lang="fa-IR" altLang="ko-KR" sz="2700" b="1" dirty="0">
                    <a:solidFill>
                      <a:schemeClr val="tx1">
                        <a:lumMod val="85000"/>
                        <a:lumOff val="15000"/>
                      </a:schemeClr>
                    </a:solidFill>
                    <a:cs typeface="B Nazanin" panose="00000400000000000000" pitchFamily="2" charset="-78"/>
                  </a:rPr>
                  <a:t>فهرست</a:t>
                </a:r>
                <a:endParaRPr lang="ko-KR" altLang="en-US" sz="2700" b="1" dirty="0">
                  <a:solidFill>
                    <a:schemeClr val="tx1">
                      <a:lumMod val="85000"/>
                      <a:lumOff val="15000"/>
                    </a:schemeClr>
                  </a:solidFill>
                  <a:cs typeface="B Nazanin" panose="00000400000000000000" pitchFamily="2" charset="-78"/>
                </a:endParaRPr>
              </a:p>
            </p:txBody>
          </p:sp>
        </p:grpSp>
        <p:sp>
          <p:nvSpPr>
            <p:cNvPr id="531" name="TextBox 530">
              <a:extLst>
                <a:ext uri="{FF2B5EF4-FFF2-40B4-BE49-F238E27FC236}">
                  <a16:creationId xmlns:a16="http://schemas.microsoft.com/office/drawing/2014/main" id="{5C81FCFF-3D2F-4EF9-A74F-806FD3150BD8}"/>
                </a:ext>
              </a:extLst>
            </p:cNvPr>
            <p:cNvSpPr txBox="1"/>
            <p:nvPr/>
          </p:nvSpPr>
          <p:spPr>
            <a:xfrm>
              <a:off x="5610479" y="1770064"/>
              <a:ext cx="1077420" cy="830997"/>
            </a:xfrm>
            <a:prstGeom prst="rect">
              <a:avLst/>
            </a:prstGeom>
            <a:noFill/>
          </p:spPr>
          <p:txBody>
            <a:bodyPr wrap="square" lIns="108000" rIns="108000" rtlCol="0">
              <a:spAutoFit/>
            </a:bodyPr>
            <a:lstStyle/>
            <a:p>
              <a:pPr algn="l" rtl="1"/>
              <a:r>
                <a:rPr lang="en-US" altLang="ko-KR" sz="4800" b="1" dirty="0">
                  <a:solidFill>
                    <a:schemeClr val="tx1">
                      <a:lumMod val="85000"/>
                      <a:lumOff val="15000"/>
                    </a:schemeClr>
                  </a:solidFill>
                  <a:cs typeface="B Nazanin" panose="00000400000000000000" pitchFamily="2" charset="-78"/>
                </a:rPr>
                <a:t>04</a:t>
              </a:r>
              <a:endParaRPr lang="ko-KR" altLang="en-US" sz="4800" b="1" dirty="0">
                <a:solidFill>
                  <a:schemeClr val="tx1">
                    <a:lumMod val="85000"/>
                    <a:lumOff val="15000"/>
                  </a:schemeClr>
                </a:solidFill>
                <a:cs typeface="B Nazanin" panose="00000400000000000000" pitchFamily="2" charset="-78"/>
              </a:endParaRPr>
            </a:p>
          </p:txBody>
        </p:sp>
      </p:grpSp>
      <p:sp>
        <p:nvSpPr>
          <p:cNvPr id="534" name="TextBox 533">
            <a:extLst>
              <a:ext uri="{FF2B5EF4-FFF2-40B4-BE49-F238E27FC236}">
                <a16:creationId xmlns:a16="http://schemas.microsoft.com/office/drawing/2014/main" id="{FEC36D25-3414-4816-BFE3-BA41F2C97787}"/>
              </a:ext>
            </a:extLst>
          </p:cNvPr>
          <p:cNvSpPr txBox="1"/>
          <p:nvPr/>
        </p:nvSpPr>
        <p:spPr>
          <a:xfrm>
            <a:off x="5421596" y="1437077"/>
            <a:ext cx="6163615" cy="461665"/>
          </a:xfrm>
          <a:prstGeom prst="rect">
            <a:avLst/>
          </a:prstGeom>
          <a:noFill/>
        </p:spPr>
        <p:txBody>
          <a:bodyPr wrap="square" rtlCol="0">
            <a:spAutoFit/>
          </a:bodyPr>
          <a:lstStyle/>
          <a:p>
            <a:pPr algn="r" rtl="1"/>
            <a:r>
              <a:rPr lang="fa-IR" altLang="ko-KR" sz="1200" dirty="0">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cs typeface="B Nazanin" panose="00000400000000000000" pitchFamily="2" charset="-78"/>
            </a:endParaRPr>
          </a:p>
        </p:txBody>
      </p:sp>
      <p:grpSp>
        <p:nvGrpSpPr>
          <p:cNvPr id="3" name="Grupo 2">
            <a:extLst>
              <a:ext uri="{FF2B5EF4-FFF2-40B4-BE49-F238E27FC236}">
                <a16:creationId xmlns:a16="http://schemas.microsoft.com/office/drawing/2014/main" id="{E73F1169-C8A7-0BA8-01A7-6E24A33E943E}"/>
              </a:ext>
            </a:extLst>
          </p:cNvPr>
          <p:cNvGrpSpPr/>
          <p:nvPr/>
        </p:nvGrpSpPr>
        <p:grpSpPr>
          <a:xfrm>
            <a:off x="0" y="5759424"/>
            <a:ext cx="12192000" cy="1107811"/>
            <a:chOff x="0" y="5759424"/>
            <a:chExt cx="12192000" cy="1107811"/>
          </a:xfrm>
        </p:grpSpPr>
        <p:sp>
          <p:nvSpPr>
            <p:cNvPr id="195" name="Freeform: Shape 8">
              <a:extLst>
                <a:ext uri="{FF2B5EF4-FFF2-40B4-BE49-F238E27FC236}">
                  <a16:creationId xmlns:a16="http://schemas.microsoft.com/office/drawing/2014/main" id="{7580E864-59ED-4D87-98E0-839CC2795BAB}"/>
                </a:ext>
              </a:extLst>
            </p:cNvPr>
            <p:cNvSpPr>
              <a:spLocks/>
            </p:cNvSpPr>
            <p:nvPr/>
          </p:nvSpPr>
          <p:spPr bwMode="auto">
            <a:xfrm>
              <a:off x="9125380" y="6274754"/>
              <a:ext cx="3066619" cy="488403"/>
            </a:xfrm>
            <a:custGeom>
              <a:avLst/>
              <a:gdLst>
                <a:gd name="connsiteX0" fmla="*/ 5307865 w 12192148"/>
                <a:gd name="connsiteY0" fmla="*/ 0 h 1941773"/>
                <a:gd name="connsiteX1" fmla="*/ 5817217 w 12192148"/>
                <a:gd name="connsiteY1" fmla="*/ 0 h 1941773"/>
                <a:gd name="connsiteX2" fmla="*/ 5817217 w 12192148"/>
                <a:gd name="connsiteY2" fmla="*/ 697113 h 1941773"/>
                <a:gd name="connsiteX3" fmla="*/ 6190042 w 12192148"/>
                <a:gd name="connsiteY3" fmla="*/ 697113 h 1941773"/>
                <a:gd name="connsiteX4" fmla="*/ 6190042 w 12192148"/>
                <a:gd name="connsiteY4" fmla="*/ 1325570 h 1941773"/>
                <a:gd name="connsiteX5" fmla="*/ 6489353 w 12192148"/>
                <a:gd name="connsiteY5" fmla="*/ 1325570 h 1941773"/>
                <a:gd name="connsiteX6" fmla="*/ 6489353 w 12192148"/>
                <a:gd name="connsiteY6" fmla="*/ 1114324 h 1941773"/>
                <a:gd name="connsiteX7" fmla="*/ 6898935 w 12192148"/>
                <a:gd name="connsiteY7" fmla="*/ 1114324 h 1941773"/>
                <a:gd name="connsiteX8" fmla="*/ 6898935 w 12192148"/>
                <a:gd name="connsiteY8" fmla="*/ 348556 h 1941773"/>
                <a:gd name="connsiteX9" fmla="*/ 7219249 w 12192148"/>
                <a:gd name="connsiteY9" fmla="*/ 348556 h 1941773"/>
                <a:gd name="connsiteX10" fmla="*/ 7219249 w 12192148"/>
                <a:gd name="connsiteY10" fmla="*/ 1093199 h 1941773"/>
                <a:gd name="connsiteX11" fmla="*/ 7413539 w 12192148"/>
                <a:gd name="connsiteY11" fmla="*/ 1093199 h 1941773"/>
                <a:gd name="connsiteX12" fmla="*/ 7413539 w 12192148"/>
                <a:gd name="connsiteY12" fmla="*/ 517553 h 1941773"/>
                <a:gd name="connsiteX13" fmla="*/ 7875631 w 12192148"/>
                <a:gd name="connsiteY13" fmla="*/ 517553 h 1941773"/>
                <a:gd name="connsiteX14" fmla="*/ 7875631 w 12192148"/>
                <a:gd name="connsiteY14" fmla="*/ 1103761 h 1941773"/>
                <a:gd name="connsiteX15" fmla="*/ 8342975 w 12192148"/>
                <a:gd name="connsiteY15" fmla="*/ 1103761 h 1941773"/>
                <a:gd name="connsiteX16" fmla="*/ 8342975 w 12192148"/>
                <a:gd name="connsiteY16" fmla="*/ 739362 h 1941773"/>
                <a:gd name="connsiteX17" fmla="*/ 8852328 w 12192148"/>
                <a:gd name="connsiteY17" fmla="*/ 739362 h 1941773"/>
                <a:gd name="connsiteX18" fmla="*/ 8852328 w 12192148"/>
                <a:gd name="connsiteY18" fmla="*/ 1093199 h 1941773"/>
                <a:gd name="connsiteX19" fmla="*/ 9240906 w 12192148"/>
                <a:gd name="connsiteY19" fmla="*/ 1093199 h 1941773"/>
                <a:gd name="connsiteX20" fmla="*/ 9240906 w 12192148"/>
                <a:gd name="connsiteY20" fmla="*/ 924202 h 1941773"/>
                <a:gd name="connsiteX21" fmla="*/ 9503459 w 12192148"/>
                <a:gd name="connsiteY21" fmla="*/ 929483 h 1941773"/>
                <a:gd name="connsiteX22" fmla="*/ 9503459 w 12192148"/>
                <a:gd name="connsiteY22" fmla="*/ 781611 h 1941773"/>
                <a:gd name="connsiteX23" fmla="*/ 9771263 w 12192148"/>
                <a:gd name="connsiteY23" fmla="*/ 781611 h 1941773"/>
                <a:gd name="connsiteX24" fmla="*/ 9771263 w 12192148"/>
                <a:gd name="connsiteY24" fmla="*/ 918921 h 1941773"/>
                <a:gd name="connsiteX25" fmla="*/ 10028565 w 12192148"/>
                <a:gd name="connsiteY25" fmla="*/ 918921 h 1941773"/>
                <a:gd name="connsiteX26" fmla="*/ 10028565 w 12192148"/>
                <a:gd name="connsiteY26" fmla="*/ 765768 h 1941773"/>
                <a:gd name="connsiteX27" fmla="*/ 10280615 w 12192148"/>
                <a:gd name="connsiteY27" fmla="*/ 771049 h 1941773"/>
                <a:gd name="connsiteX28" fmla="*/ 10280615 w 12192148"/>
                <a:gd name="connsiteY28" fmla="*/ 190122 h 1941773"/>
                <a:gd name="connsiteX29" fmla="*/ 10789968 w 12192148"/>
                <a:gd name="connsiteY29" fmla="*/ 190122 h 1941773"/>
                <a:gd name="connsiteX30" fmla="*/ 10789968 w 12192148"/>
                <a:gd name="connsiteY30" fmla="*/ 697113 h 1941773"/>
                <a:gd name="connsiteX31" fmla="*/ 11168044 w 12192148"/>
                <a:gd name="connsiteY31" fmla="*/ 697113 h 1941773"/>
                <a:gd name="connsiteX32" fmla="*/ 11168044 w 12192148"/>
                <a:gd name="connsiteY32" fmla="*/ 1621315 h 1941773"/>
                <a:gd name="connsiteX33" fmla="*/ 11467354 w 12192148"/>
                <a:gd name="connsiteY33" fmla="*/ 1621315 h 1941773"/>
                <a:gd name="connsiteX34" fmla="*/ 11467354 w 12192148"/>
                <a:gd name="connsiteY34" fmla="*/ 1114324 h 1941773"/>
                <a:gd name="connsiteX35" fmla="*/ 11871686 w 12192148"/>
                <a:gd name="connsiteY35" fmla="*/ 1114324 h 1941773"/>
                <a:gd name="connsiteX36" fmla="*/ 11871686 w 12192148"/>
                <a:gd name="connsiteY36" fmla="*/ 348556 h 1941773"/>
                <a:gd name="connsiteX37" fmla="*/ 12192000 w 12192148"/>
                <a:gd name="connsiteY37" fmla="*/ 348556 h 1941773"/>
                <a:gd name="connsiteX38" fmla="*/ 12192000 w 12192148"/>
                <a:gd name="connsiteY38" fmla="*/ 1754103 h 1941773"/>
                <a:gd name="connsiteX39" fmla="*/ 12192000 w 12192148"/>
                <a:gd name="connsiteY39" fmla="*/ 1896676 h 1941773"/>
                <a:gd name="connsiteX40" fmla="*/ 12192148 w 12192148"/>
                <a:gd name="connsiteY40" fmla="*/ 1896676 h 1941773"/>
                <a:gd name="connsiteX41" fmla="*/ 12192148 w 12192148"/>
                <a:gd name="connsiteY41" fmla="*/ 1941773 h 1941773"/>
                <a:gd name="connsiteX42" fmla="*/ 0 w 12192148"/>
                <a:gd name="connsiteY42" fmla="*/ 1941773 h 1941773"/>
                <a:gd name="connsiteX43" fmla="*/ 0 w 12192148"/>
                <a:gd name="connsiteY43" fmla="*/ 1896676 h 1941773"/>
                <a:gd name="connsiteX44" fmla="*/ 0 w 12192148"/>
                <a:gd name="connsiteY44" fmla="*/ 1573784 h 1941773"/>
                <a:gd name="connsiteX45" fmla="*/ 112847 w 12192148"/>
                <a:gd name="connsiteY45" fmla="*/ 1573784 h 1941773"/>
                <a:gd name="connsiteX46" fmla="*/ 293106 w 12192148"/>
                <a:gd name="connsiteY46" fmla="*/ 1573784 h 1941773"/>
                <a:gd name="connsiteX47" fmla="*/ 293106 w 12192148"/>
                <a:gd name="connsiteY47" fmla="*/ 411930 h 1941773"/>
                <a:gd name="connsiteX48" fmla="*/ 655428 w 12192148"/>
                <a:gd name="connsiteY48" fmla="*/ 411930 h 1941773"/>
                <a:gd name="connsiteX49" fmla="*/ 655428 w 12192148"/>
                <a:gd name="connsiteY49" fmla="*/ 1373100 h 1941773"/>
                <a:gd name="connsiteX50" fmla="*/ 791956 w 12192148"/>
                <a:gd name="connsiteY50" fmla="*/ 1188260 h 1941773"/>
                <a:gd name="connsiteX51" fmla="*/ 954739 w 12192148"/>
                <a:gd name="connsiteY51" fmla="*/ 1399506 h 1941773"/>
                <a:gd name="connsiteX52" fmla="*/ 1101768 w 12192148"/>
                <a:gd name="connsiteY52" fmla="*/ 1188260 h 1941773"/>
                <a:gd name="connsiteX53" fmla="*/ 1264551 w 12192148"/>
                <a:gd name="connsiteY53" fmla="*/ 1399506 h 1941773"/>
                <a:gd name="connsiteX54" fmla="*/ 1411580 w 12192148"/>
                <a:gd name="connsiteY54" fmla="*/ 1188260 h 1941773"/>
                <a:gd name="connsiteX55" fmla="*/ 1574363 w 12192148"/>
                <a:gd name="connsiteY55" fmla="*/ 1399506 h 1941773"/>
                <a:gd name="connsiteX56" fmla="*/ 1574363 w 12192148"/>
                <a:gd name="connsiteY56" fmla="*/ 1447036 h 1941773"/>
                <a:gd name="connsiteX57" fmla="*/ 1721393 w 12192148"/>
                <a:gd name="connsiteY57" fmla="*/ 1447036 h 1941773"/>
                <a:gd name="connsiteX58" fmla="*/ 1721393 w 12192148"/>
                <a:gd name="connsiteY58" fmla="*/ 1299164 h 1941773"/>
                <a:gd name="connsiteX59" fmla="*/ 1537606 w 12192148"/>
                <a:gd name="connsiteY59" fmla="*/ 1072074 h 1941773"/>
                <a:gd name="connsiteX60" fmla="*/ 1721393 w 12192148"/>
                <a:gd name="connsiteY60" fmla="*/ 844985 h 1941773"/>
                <a:gd name="connsiteX61" fmla="*/ 1721393 w 12192148"/>
                <a:gd name="connsiteY61" fmla="*/ 586208 h 1941773"/>
                <a:gd name="connsiteX62" fmla="*/ 1815912 w 12192148"/>
                <a:gd name="connsiteY62" fmla="*/ 586208 h 1941773"/>
                <a:gd name="connsiteX63" fmla="*/ 1815912 w 12192148"/>
                <a:gd name="connsiteY63" fmla="*/ 844985 h 1941773"/>
                <a:gd name="connsiteX64" fmla="*/ 1999699 w 12192148"/>
                <a:gd name="connsiteY64" fmla="*/ 1072074 h 1941773"/>
                <a:gd name="connsiteX65" fmla="*/ 1815912 w 12192148"/>
                <a:gd name="connsiteY65" fmla="*/ 1299164 h 1941773"/>
                <a:gd name="connsiteX66" fmla="*/ 1815912 w 12192148"/>
                <a:gd name="connsiteY66" fmla="*/ 1447036 h 1941773"/>
                <a:gd name="connsiteX67" fmla="*/ 1941937 w 12192148"/>
                <a:gd name="connsiteY67" fmla="*/ 1447036 h 1941773"/>
                <a:gd name="connsiteX68" fmla="*/ 1941937 w 12192148"/>
                <a:gd name="connsiteY68" fmla="*/ 1293883 h 1941773"/>
                <a:gd name="connsiteX69" fmla="*/ 2099469 w 12192148"/>
                <a:gd name="connsiteY69" fmla="*/ 1293883 h 1941773"/>
                <a:gd name="connsiteX70" fmla="*/ 2099469 w 12192148"/>
                <a:gd name="connsiteY70" fmla="*/ 1093199 h 1941773"/>
                <a:gd name="connsiteX71" fmla="*/ 2440788 w 12192148"/>
                <a:gd name="connsiteY71" fmla="*/ 1093199 h 1941773"/>
                <a:gd name="connsiteX72" fmla="*/ 2440788 w 12192148"/>
                <a:gd name="connsiteY72" fmla="*/ 517553 h 1941773"/>
                <a:gd name="connsiteX73" fmla="*/ 2897630 w 12192148"/>
                <a:gd name="connsiteY73" fmla="*/ 517553 h 1941773"/>
                <a:gd name="connsiteX74" fmla="*/ 2897630 w 12192148"/>
                <a:gd name="connsiteY74" fmla="*/ 1103761 h 1941773"/>
                <a:gd name="connsiteX75" fmla="*/ 3364974 w 12192148"/>
                <a:gd name="connsiteY75" fmla="*/ 1103761 h 1941773"/>
                <a:gd name="connsiteX76" fmla="*/ 3364974 w 12192148"/>
                <a:gd name="connsiteY76" fmla="*/ 739362 h 1941773"/>
                <a:gd name="connsiteX77" fmla="*/ 3879577 w 12192148"/>
                <a:gd name="connsiteY77" fmla="*/ 739362 h 1941773"/>
                <a:gd name="connsiteX78" fmla="*/ 3879577 w 12192148"/>
                <a:gd name="connsiteY78" fmla="*/ 1093199 h 1941773"/>
                <a:gd name="connsiteX79" fmla="*/ 4268157 w 12192148"/>
                <a:gd name="connsiteY79" fmla="*/ 1093199 h 1941773"/>
                <a:gd name="connsiteX80" fmla="*/ 4268157 w 12192148"/>
                <a:gd name="connsiteY80" fmla="*/ 924202 h 1941773"/>
                <a:gd name="connsiteX81" fmla="*/ 4530710 w 12192148"/>
                <a:gd name="connsiteY81" fmla="*/ 929483 h 1941773"/>
                <a:gd name="connsiteX82" fmla="*/ 4530710 w 12192148"/>
                <a:gd name="connsiteY82" fmla="*/ 781611 h 1941773"/>
                <a:gd name="connsiteX83" fmla="*/ 4798513 w 12192148"/>
                <a:gd name="connsiteY83" fmla="*/ 781611 h 1941773"/>
                <a:gd name="connsiteX84" fmla="*/ 4798513 w 12192148"/>
                <a:gd name="connsiteY84" fmla="*/ 918921 h 1941773"/>
                <a:gd name="connsiteX85" fmla="*/ 5055815 w 12192148"/>
                <a:gd name="connsiteY85" fmla="*/ 918921 h 1941773"/>
                <a:gd name="connsiteX86" fmla="*/ 5055815 w 12192148"/>
                <a:gd name="connsiteY86" fmla="*/ 765768 h 1941773"/>
                <a:gd name="connsiteX87" fmla="*/ 5307865 w 12192148"/>
                <a:gd name="connsiteY87" fmla="*/ 771049 h 1941773"/>
                <a:gd name="connsiteX88" fmla="*/ 5307865 w 12192148"/>
                <a:gd name="connsiteY88" fmla="*/ 0 h 1941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12192148" h="1941773">
                  <a:moveTo>
                    <a:pt x="5307865" y="0"/>
                  </a:moveTo>
                  <a:cubicBezTo>
                    <a:pt x="5307865" y="0"/>
                    <a:pt x="5307865" y="0"/>
                    <a:pt x="5817217" y="0"/>
                  </a:cubicBezTo>
                  <a:cubicBezTo>
                    <a:pt x="5817217" y="0"/>
                    <a:pt x="5817217" y="0"/>
                    <a:pt x="5817217" y="697113"/>
                  </a:cubicBezTo>
                  <a:cubicBezTo>
                    <a:pt x="5817217" y="697113"/>
                    <a:pt x="5817217" y="697113"/>
                    <a:pt x="6190042" y="697113"/>
                  </a:cubicBezTo>
                  <a:cubicBezTo>
                    <a:pt x="6190042" y="697113"/>
                    <a:pt x="6190042" y="697113"/>
                    <a:pt x="6190042" y="1325570"/>
                  </a:cubicBezTo>
                  <a:cubicBezTo>
                    <a:pt x="6190042" y="1325570"/>
                    <a:pt x="6190042" y="1325570"/>
                    <a:pt x="6489353" y="1325570"/>
                  </a:cubicBezTo>
                  <a:cubicBezTo>
                    <a:pt x="6489353" y="1325570"/>
                    <a:pt x="6489353" y="1325570"/>
                    <a:pt x="6489353" y="1114324"/>
                  </a:cubicBezTo>
                  <a:cubicBezTo>
                    <a:pt x="6489353" y="1114324"/>
                    <a:pt x="6489353" y="1114324"/>
                    <a:pt x="6898935" y="1114324"/>
                  </a:cubicBezTo>
                  <a:cubicBezTo>
                    <a:pt x="6898935" y="1114324"/>
                    <a:pt x="6898935" y="1114324"/>
                    <a:pt x="6898935" y="348556"/>
                  </a:cubicBezTo>
                  <a:cubicBezTo>
                    <a:pt x="6898935" y="348556"/>
                    <a:pt x="6898935" y="348556"/>
                    <a:pt x="7219249" y="348556"/>
                  </a:cubicBezTo>
                  <a:cubicBezTo>
                    <a:pt x="7219249" y="348556"/>
                    <a:pt x="7219249" y="348556"/>
                    <a:pt x="7219249" y="1093199"/>
                  </a:cubicBezTo>
                  <a:cubicBezTo>
                    <a:pt x="7219249" y="1093199"/>
                    <a:pt x="7219249" y="1093199"/>
                    <a:pt x="7413539" y="1093199"/>
                  </a:cubicBezTo>
                  <a:cubicBezTo>
                    <a:pt x="7413539" y="1093199"/>
                    <a:pt x="7413539" y="1093199"/>
                    <a:pt x="7413539" y="517553"/>
                  </a:cubicBezTo>
                  <a:cubicBezTo>
                    <a:pt x="7413539" y="517553"/>
                    <a:pt x="7413539" y="517553"/>
                    <a:pt x="7875631" y="517553"/>
                  </a:cubicBezTo>
                  <a:cubicBezTo>
                    <a:pt x="7875631" y="517553"/>
                    <a:pt x="7875631" y="517553"/>
                    <a:pt x="7875631" y="1103761"/>
                  </a:cubicBezTo>
                  <a:cubicBezTo>
                    <a:pt x="7875631" y="1103761"/>
                    <a:pt x="7875631" y="1103761"/>
                    <a:pt x="8342975" y="1103761"/>
                  </a:cubicBezTo>
                  <a:cubicBezTo>
                    <a:pt x="8342975" y="1103761"/>
                    <a:pt x="8342975" y="1103761"/>
                    <a:pt x="8342975" y="739362"/>
                  </a:cubicBezTo>
                  <a:cubicBezTo>
                    <a:pt x="8342975" y="739362"/>
                    <a:pt x="8342975" y="739362"/>
                    <a:pt x="8852328" y="739362"/>
                  </a:cubicBezTo>
                  <a:cubicBezTo>
                    <a:pt x="8852328" y="739362"/>
                    <a:pt x="8852328" y="739362"/>
                    <a:pt x="8852328" y="1093199"/>
                  </a:cubicBezTo>
                  <a:cubicBezTo>
                    <a:pt x="8852328" y="1093199"/>
                    <a:pt x="8852328" y="1093199"/>
                    <a:pt x="9240906" y="1093199"/>
                  </a:cubicBezTo>
                  <a:cubicBezTo>
                    <a:pt x="9240906" y="1093199"/>
                    <a:pt x="9240906" y="1093199"/>
                    <a:pt x="9240906" y="924202"/>
                  </a:cubicBezTo>
                  <a:cubicBezTo>
                    <a:pt x="9240906" y="924202"/>
                    <a:pt x="9240906" y="924202"/>
                    <a:pt x="9503459" y="929483"/>
                  </a:cubicBezTo>
                  <a:cubicBezTo>
                    <a:pt x="9503459" y="929483"/>
                    <a:pt x="9503459" y="929483"/>
                    <a:pt x="9503459" y="781611"/>
                  </a:cubicBezTo>
                  <a:cubicBezTo>
                    <a:pt x="9503459" y="781611"/>
                    <a:pt x="9503459" y="781611"/>
                    <a:pt x="9771263" y="781611"/>
                  </a:cubicBezTo>
                  <a:cubicBezTo>
                    <a:pt x="9771263" y="781611"/>
                    <a:pt x="9771263" y="781611"/>
                    <a:pt x="9771263" y="918921"/>
                  </a:cubicBezTo>
                  <a:cubicBezTo>
                    <a:pt x="9771263" y="918921"/>
                    <a:pt x="9771263" y="918921"/>
                    <a:pt x="10028565" y="918921"/>
                  </a:cubicBezTo>
                  <a:cubicBezTo>
                    <a:pt x="10028565" y="918921"/>
                    <a:pt x="10028565" y="918921"/>
                    <a:pt x="10028565" y="765768"/>
                  </a:cubicBezTo>
                  <a:cubicBezTo>
                    <a:pt x="10028565" y="765768"/>
                    <a:pt x="10028565" y="765768"/>
                    <a:pt x="10280615" y="771049"/>
                  </a:cubicBezTo>
                  <a:cubicBezTo>
                    <a:pt x="10280615" y="771049"/>
                    <a:pt x="10280615" y="771049"/>
                    <a:pt x="10280615" y="190122"/>
                  </a:cubicBezTo>
                  <a:cubicBezTo>
                    <a:pt x="10280615" y="190122"/>
                    <a:pt x="10280615" y="190122"/>
                    <a:pt x="10789968" y="190122"/>
                  </a:cubicBezTo>
                  <a:cubicBezTo>
                    <a:pt x="10789968" y="190122"/>
                    <a:pt x="10789968" y="190122"/>
                    <a:pt x="10789968" y="697113"/>
                  </a:cubicBezTo>
                  <a:cubicBezTo>
                    <a:pt x="10789968" y="697113"/>
                    <a:pt x="10789968" y="697113"/>
                    <a:pt x="11168044" y="697113"/>
                  </a:cubicBezTo>
                  <a:cubicBezTo>
                    <a:pt x="11168044" y="697113"/>
                    <a:pt x="11168044" y="697113"/>
                    <a:pt x="11168044" y="1621315"/>
                  </a:cubicBezTo>
                  <a:cubicBezTo>
                    <a:pt x="11168044" y="1621315"/>
                    <a:pt x="11168044" y="1621315"/>
                    <a:pt x="11467354" y="1621315"/>
                  </a:cubicBezTo>
                  <a:cubicBezTo>
                    <a:pt x="11467354" y="1621315"/>
                    <a:pt x="11467354" y="1621315"/>
                    <a:pt x="11467354" y="1114324"/>
                  </a:cubicBezTo>
                  <a:cubicBezTo>
                    <a:pt x="11467354" y="1114324"/>
                    <a:pt x="11467354" y="1114324"/>
                    <a:pt x="11871686" y="1114324"/>
                  </a:cubicBezTo>
                  <a:cubicBezTo>
                    <a:pt x="11871686" y="1114324"/>
                    <a:pt x="11871686" y="1114324"/>
                    <a:pt x="11871686" y="348556"/>
                  </a:cubicBezTo>
                  <a:cubicBezTo>
                    <a:pt x="11871686" y="348556"/>
                    <a:pt x="11871686" y="348556"/>
                    <a:pt x="12192000" y="348556"/>
                  </a:cubicBezTo>
                  <a:cubicBezTo>
                    <a:pt x="12192000" y="348556"/>
                    <a:pt x="12192000" y="348556"/>
                    <a:pt x="12192000" y="1754103"/>
                  </a:cubicBezTo>
                  <a:lnTo>
                    <a:pt x="12192000" y="1896676"/>
                  </a:lnTo>
                  <a:lnTo>
                    <a:pt x="12192148" y="1896676"/>
                  </a:lnTo>
                  <a:lnTo>
                    <a:pt x="12192148" y="1941773"/>
                  </a:lnTo>
                  <a:lnTo>
                    <a:pt x="0" y="1941773"/>
                  </a:lnTo>
                  <a:lnTo>
                    <a:pt x="0" y="1896676"/>
                  </a:lnTo>
                  <a:lnTo>
                    <a:pt x="0" y="1573784"/>
                  </a:lnTo>
                  <a:lnTo>
                    <a:pt x="112847" y="1573784"/>
                  </a:lnTo>
                  <a:cubicBezTo>
                    <a:pt x="165111" y="1573784"/>
                    <a:pt x="224842" y="1573784"/>
                    <a:pt x="293106" y="1573784"/>
                  </a:cubicBezTo>
                  <a:cubicBezTo>
                    <a:pt x="293106" y="1573784"/>
                    <a:pt x="293106" y="1573784"/>
                    <a:pt x="293106" y="411930"/>
                  </a:cubicBezTo>
                  <a:cubicBezTo>
                    <a:pt x="293106" y="411930"/>
                    <a:pt x="293106" y="411930"/>
                    <a:pt x="655428" y="411930"/>
                  </a:cubicBezTo>
                  <a:cubicBezTo>
                    <a:pt x="655428" y="411930"/>
                    <a:pt x="655428" y="411930"/>
                    <a:pt x="655428" y="1373100"/>
                  </a:cubicBezTo>
                  <a:cubicBezTo>
                    <a:pt x="676433" y="1315008"/>
                    <a:pt x="734194" y="1188260"/>
                    <a:pt x="791956" y="1188260"/>
                  </a:cubicBezTo>
                  <a:cubicBezTo>
                    <a:pt x="875973" y="1188260"/>
                    <a:pt x="954739" y="1399506"/>
                    <a:pt x="954739" y="1399506"/>
                  </a:cubicBezTo>
                  <a:cubicBezTo>
                    <a:pt x="954739" y="1399506"/>
                    <a:pt x="1023002" y="1188260"/>
                    <a:pt x="1101768" y="1188260"/>
                  </a:cubicBezTo>
                  <a:cubicBezTo>
                    <a:pt x="1180534" y="1188260"/>
                    <a:pt x="1264551" y="1399506"/>
                    <a:pt x="1264551" y="1399506"/>
                  </a:cubicBezTo>
                  <a:cubicBezTo>
                    <a:pt x="1264551" y="1399506"/>
                    <a:pt x="1332815" y="1188260"/>
                    <a:pt x="1411580" y="1188260"/>
                  </a:cubicBezTo>
                  <a:cubicBezTo>
                    <a:pt x="1490347" y="1188260"/>
                    <a:pt x="1574363" y="1399506"/>
                    <a:pt x="1574363" y="1399506"/>
                  </a:cubicBezTo>
                  <a:cubicBezTo>
                    <a:pt x="1574363" y="1399506"/>
                    <a:pt x="1574363" y="1399506"/>
                    <a:pt x="1574363" y="1447036"/>
                  </a:cubicBezTo>
                  <a:cubicBezTo>
                    <a:pt x="1574363" y="1447036"/>
                    <a:pt x="1574363" y="1447036"/>
                    <a:pt x="1721393" y="1447036"/>
                  </a:cubicBezTo>
                  <a:cubicBezTo>
                    <a:pt x="1721393" y="1447036"/>
                    <a:pt x="1721393" y="1447036"/>
                    <a:pt x="1721393" y="1299164"/>
                  </a:cubicBezTo>
                  <a:cubicBezTo>
                    <a:pt x="1616372" y="1278040"/>
                    <a:pt x="1537606" y="1182979"/>
                    <a:pt x="1537606" y="1072074"/>
                  </a:cubicBezTo>
                  <a:cubicBezTo>
                    <a:pt x="1537606" y="961170"/>
                    <a:pt x="1616372" y="866110"/>
                    <a:pt x="1721393" y="844985"/>
                  </a:cubicBezTo>
                  <a:cubicBezTo>
                    <a:pt x="1721393" y="844985"/>
                    <a:pt x="1721393" y="844985"/>
                    <a:pt x="1721393" y="586208"/>
                  </a:cubicBezTo>
                  <a:cubicBezTo>
                    <a:pt x="1721393" y="586208"/>
                    <a:pt x="1721393" y="586208"/>
                    <a:pt x="1815912" y="586208"/>
                  </a:cubicBezTo>
                  <a:cubicBezTo>
                    <a:pt x="1815912" y="586208"/>
                    <a:pt x="1815912" y="586208"/>
                    <a:pt x="1815912" y="844985"/>
                  </a:cubicBezTo>
                  <a:cubicBezTo>
                    <a:pt x="1920933" y="866110"/>
                    <a:pt x="1999699" y="961170"/>
                    <a:pt x="1999699" y="1072074"/>
                  </a:cubicBezTo>
                  <a:cubicBezTo>
                    <a:pt x="1999699" y="1188260"/>
                    <a:pt x="1920933" y="1278040"/>
                    <a:pt x="1815912" y="1299164"/>
                  </a:cubicBezTo>
                  <a:cubicBezTo>
                    <a:pt x="1815912" y="1299164"/>
                    <a:pt x="1815912" y="1299164"/>
                    <a:pt x="1815912" y="1447036"/>
                  </a:cubicBezTo>
                  <a:cubicBezTo>
                    <a:pt x="1815912" y="1447036"/>
                    <a:pt x="1815912" y="1447036"/>
                    <a:pt x="1941937" y="1447036"/>
                  </a:cubicBezTo>
                  <a:cubicBezTo>
                    <a:pt x="1941937" y="1447036"/>
                    <a:pt x="1941937" y="1447036"/>
                    <a:pt x="1941937" y="1293883"/>
                  </a:cubicBezTo>
                  <a:cubicBezTo>
                    <a:pt x="1941937" y="1293883"/>
                    <a:pt x="1941937" y="1293883"/>
                    <a:pt x="2099469" y="1293883"/>
                  </a:cubicBezTo>
                  <a:cubicBezTo>
                    <a:pt x="2099469" y="1293883"/>
                    <a:pt x="2099469" y="1293883"/>
                    <a:pt x="2099469" y="1093199"/>
                  </a:cubicBezTo>
                  <a:cubicBezTo>
                    <a:pt x="2099469" y="1093199"/>
                    <a:pt x="2099469" y="1093199"/>
                    <a:pt x="2440788" y="1093199"/>
                  </a:cubicBezTo>
                  <a:cubicBezTo>
                    <a:pt x="2440788" y="1093199"/>
                    <a:pt x="2440788" y="1093199"/>
                    <a:pt x="2440788" y="517553"/>
                  </a:cubicBezTo>
                  <a:cubicBezTo>
                    <a:pt x="2440788" y="517553"/>
                    <a:pt x="2440788" y="517553"/>
                    <a:pt x="2897630" y="517553"/>
                  </a:cubicBezTo>
                  <a:cubicBezTo>
                    <a:pt x="2897630" y="517553"/>
                    <a:pt x="2897630" y="517553"/>
                    <a:pt x="2897630" y="1103761"/>
                  </a:cubicBezTo>
                  <a:cubicBezTo>
                    <a:pt x="2897630" y="1103761"/>
                    <a:pt x="2897630" y="1103761"/>
                    <a:pt x="3364974" y="1103761"/>
                  </a:cubicBezTo>
                  <a:cubicBezTo>
                    <a:pt x="3364974" y="1103761"/>
                    <a:pt x="3364974" y="1103761"/>
                    <a:pt x="3364974" y="739362"/>
                  </a:cubicBezTo>
                  <a:cubicBezTo>
                    <a:pt x="3364974" y="739362"/>
                    <a:pt x="3364974" y="739362"/>
                    <a:pt x="3879577" y="739362"/>
                  </a:cubicBezTo>
                  <a:cubicBezTo>
                    <a:pt x="3879577" y="739362"/>
                    <a:pt x="3879577" y="739362"/>
                    <a:pt x="3879577" y="1093199"/>
                  </a:cubicBezTo>
                  <a:cubicBezTo>
                    <a:pt x="3879577" y="1093199"/>
                    <a:pt x="3879577" y="1093199"/>
                    <a:pt x="4268157" y="1093199"/>
                  </a:cubicBezTo>
                  <a:cubicBezTo>
                    <a:pt x="4268157" y="1093199"/>
                    <a:pt x="4268157" y="1093199"/>
                    <a:pt x="4268157" y="924202"/>
                  </a:cubicBezTo>
                  <a:cubicBezTo>
                    <a:pt x="4268157" y="924202"/>
                    <a:pt x="4268157" y="924202"/>
                    <a:pt x="4530710" y="929483"/>
                  </a:cubicBezTo>
                  <a:cubicBezTo>
                    <a:pt x="4530710" y="929483"/>
                    <a:pt x="4530710" y="929483"/>
                    <a:pt x="4530710" y="781611"/>
                  </a:cubicBezTo>
                  <a:cubicBezTo>
                    <a:pt x="4530710" y="781611"/>
                    <a:pt x="4530710" y="781611"/>
                    <a:pt x="4798513" y="781611"/>
                  </a:cubicBezTo>
                  <a:cubicBezTo>
                    <a:pt x="4798513" y="781611"/>
                    <a:pt x="4798513" y="781611"/>
                    <a:pt x="4798513" y="918921"/>
                  </a:cubicBezTo>
                  <a:cubicBezTo>
                    <a:pt x="4798513" y="918921"/>
                    <a:pt x="4798513" y="918921"/>
                    <a:pt x="5055815" y="918921"/>
                  </a:cubicBezTo>
                  <a:cubicBezTo>
                    <a:pt x="5055815" y="918921"/>
                    <a:pt x="5055815" y="918921"/>
                    <a:pt x="5055815" y="765768"/>
                  </a:cubicBezTo>
                  <a:cubicBezTo>
                    <a:pt x="5055815" y="765768"/>
                    <a:pt x="5055815" y="765768"/>
                    <a:pt x="5307865" y="771049"/>
                  </a:cubicBezTo>
                  <a:cubicBezTo>
                    <a:pt x="5307865" y="771049"/>
                    <a:pt x="5307865" y="771049"/>
                    <a:pt x="5307865" y="0"/>
                  </a:cubicBezTo>
                  <a:close/>
                </a:path>
              </a:pathLst>
            </a:custGeom>
            <a:solidFill>
              <a:srgbClr val="0070C0"/>
            </a:solidFill>
            <a:ln>
              <a:noFill/>
            </a:ln>
          </p:spPr>
          <p:txBody>
            <a:bodyPr vert="horz" wrap="square" lIns="91440" tIns="45720" rIns="91440" bIns="45720" numCol="1" anchor="t" anchorCtr="0" compatLnSpc="1">
              <a:prstTxWarp prst="textNoShape">
                <a:avLst/>
              </a:prstTxWarp>
              <a:noAutofit/>
            </a:bodyPr>
            <a:lstStyle/>
            <a:p>
              <a:pPr algn="r" rtl="1"/>
              <a:endParaRPr lang="en-US" dirty="0">
                <a:cs typeface="B Nazanin" panose="00000400000000000000" pitchFamily="2" charset="-78"/>
              </a:endParaRPr>
            </a:p>
          </p:txBody>
        </p:sp>
        <p:sp>
          <p:nvSpPr>
            <p:cNvPr id="196" name="Rectangle 9">
              <a:extLst>
                <a:ext uri="{FF2B5EF4-FFF2-40B4-BE49-F238E27FC236}">
                  <a16:creationId xmlns:a16="http://schemas.microsoft.com/office/drawing/2014/main" id="{92C44B38-EB2F-4113-A51A-C1AEB17E6B89}"/>
                </a:ext>
              </a:extLst>
            </p:cNvPr>
            <p:cNvSpPr/>
            <p:nvPr/>
          </p:nvSpPr>
          <p:spPr>
            <a:xfrm>
              <a:off x="0" y="6730111"/>
              <a:ext cx="12192000" cy="13712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grpSp>
          <p:nvGrpSpPr>
            <p:cNvPr id="197" name="Group 10">
              <a:extLst>
                <a:ext uri="{FF2B5EF4-FFF2-40B4-BE49-F238E27FC236}">
                  <a16:creationId xmlns:a16="http://schemas.microsoft.com/office/drawing/2014/main" id="{340C51D7-B75A-477A-A826-4B8A3AF2D396}"/>
                </a:ext>
              </a:extLst>
            </p:cNvPr>
            <p:cNvGrpSpPr/>
            <p:nvPr/>
          </p:nvGrpSpPr>
          <p:grpSpPr>
            <a:xfrm flipH="1">
              <a:off x="11178612" y="5759424"/>
              <a:ext cx="817770" cy="809183"/>
              <a:chOff x="3175" y="1588"/>
              <a:chExt cx="4686300" cy="4637087"/>
            </a:xfrm>
            <a:solidFill>
              <a:srgbClr val="0070C0"/>
            </a:solidFill>
          </p:grpSpPr>
          <p:sp>
            <p:nvSpPr>
              <p:cNvPr id="198" name="Rectangle 5">
                <a:extLst>
                  <a:ext uri="{FF2B5EF4-FFF2-40B4-BE49-F238E27FC236}">
                    <a16:creationId xmlns:a16="http://schemas.microsoft.com/office/drawing/2014/main" id="{D32B6B45-39B7-497B-9FD5-1F026EB59DD5}"/>
                  </a:ext>
                </a:extLst>
              </p:cNvPr>
              <p:cNvSpPr>
                <a:spLocks noChangeArrowheads="1"/>
              </p:cNvSpPr>
              <p:nvPr/>
            </p:nvSpPr>
            <p:spPr bwMode="auto">
              <a:xfrm>
                <a:off x="1106488" y="3094038"/>
                <a:ext cx="98425" cy="1336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99" name="Rectangle 6">
                <a:extLst>
                  <a:ext uri="{FF2B5EF4-FFF2-40B4-BE49-F238E27FC236}">
                    <a16:creationId xmlns:a16="http://schemas.microsoft.com/office/drawing/2014/main" id="{6C0D3D7A-BB31-4436-AA54-B76810D14BDA}"/>
                  </a:ext>
                </a:extLst>
              </p:cNvPr>
              <p:cNvSpPr>
                <a:spLocks noChangeArrowheads="1"/>
              </p:cNvSpPr>
              <p:nvPr/>
            </p:nvSpPr>
            <p:spPr bwMode="auto">
              <a:xfrm>
                <a:off x="1450975" y="3094038"/>
                <a:ext cx="85725" cy="1336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00" name="Rectangle 7">
                <a:extLst>
                  <a:ext uri="{FF2B5EF4-FFF2-40B4-BE49-F238E27FC236}">
                    <a16:creationId xmlns:a16="http://schemas.microsoft.com/office/drawing/2014/main" id="{C9140F22-E4E9-4E9E-9C6E-DE9AB45E69B2}"/>
                  </a:ext>
                </a:extLst>
              </p:cNvPr>
              <p:cNvSpPr>
                <a:spLocks noChangeArrowheads="1"/>
              </p:cNvSpPr>
              <p:nvPr/>
            </p:nvSpPr>
            <p:spPr bwMode="auto">
              <a:xfrm>
                <a:off x="1147763" y="3148013"/>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01" name="Freeform 8">
                <a:extLst>
                  <a:ext uri="{FF2B5EF4-FFF2-40B4-BE49-F238E27FC236}">
                    <a16:creationId xmlns:a16="http://schemas.microsoft.com/office/drawing/2014/main" id="{4C1EF332-558B-4EB6-B955-8D36C10EED8C}"/>
                  </a:ext>
                </a:extLst>
              </p:cNvPr>
              <p:cNvSpPr>
                <a:spLocks/>
              </p:cNvSpPr>
              <p:nvPr/>
            </p:nvSpPr>
            <p:spPr bwMode="auto">
              <a:xfrm>
                <a:off x="1173163" y="3176588"/>
                <a:ext cx="306388" cy="306387"/>
              </a:xfrm>
              <a:custGeom>
                <a:avLst/>
                <a:gdLst>
                  <a:gd name="T0" fmla="*/ 175 w 193"/>
                  <a:gd name="T1" fmla="*/ 193 h 193"/>
                  <a:gd name="T2" fmla="*/ 0 w 193"/>
                  <a:gd name="T3" fmla="*/ 18 h 193"/>
                  <a:gd name="T4" fmla="*/ 18 w 193"/>
                  <a:gd name="T5" fmla="*/ 0 h 193"/>
                  <a:gd name="T6" fmla="*/ 193 w 193"/>
                  <a:gd name="T7" fmla="*/ 175 h 193"/>
                  <a:gd name="T8" fmla="*/ 175 w 193"/>
                  <a:gd name="T9" fmla="*/ 193 h 193"/>
                </a:gdLst>
                <a:ahLst/>
                <a:cxnLst>
                  <a:cxn ang="0">
                    <a:pos x="T0" y="T1"/>
                  </a:cxn>
                  <a:cxn ang="0">
                    <a:pos x="T2" y="T3"/>
                  </a:cxn>
                  <a:cxn ang="0">
                    <a:pos x="T4" y="T5"/>
                  </a:cxn>
                  <a:cxn ang="0">
                    <a:pos x="T6" y="T7"/>
                  </a:cxn>
                  <a:cxn ang="0">
                    <a:pos x="T8" y="T9"/>
                  </a:cxn>
                </a:cxnLst>
                <a:rect l="0" t="0" r="r" b="b"/>
                <a:pathLst>
                  <a:path w="193" h="193">
                    <a:moveTo>
                      <a:pt x="175" y="193"/>
                    </a:moveTo>
                    <a:lnTo>
                      <a:pt x="0" y="18"/>
                    </a:lnTo>
                    <a:lnTo>
                      <a:pt x="18" y="0"/>
                    </a:lnTo>
                    <a:lnTo>
                      <a:pt x="193" y="175"/>
                    </a:lnTo>
                    <a:lnTo>
                      <a:pt x="175"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02" name="Freeform 9">
                <a:extLst>
                  <a:ext uri="{FF2B5EF4-FFF2-40B4-BE49-F238E27FC236}">
                    <a16:creationId xmlns:a16="http://schemas.microsoft.com/office/drawing/2014/main" id="{A7D0500F-DDAC-447E-9947-3908215669D9}"/>
                  </a:ext>
                </a:extLst>
              </p:cNvPr>
              <p:cNvSpPr>
                <a:spLocks/>
              </p:cNvSpPr>
              <p:nvPr/>
            </p:nvSpPr>
            <p:spPr bwMode="auto">
              <a:xfrm>
                <a:off x="1173163" y="3176588"/>
                <a:ext cx="306388" cy="306387"/>
              </a:xfrm>
              <a:custGeom>
                <a:avLst/>
                <a:gdLst>
                  <a:gd name="T0" fmla="*/ 0 w 193"/>
                  <a:gd name="T1" fmla="*/ 175 h 193"/>
                  <a:gd name="T2" fmla="*/ 175 w 193"/>
                  <a:gd name="T3" fmla="*/ 0 h 193"/>
                  <a:gd name="T4" fmla="*/ 193 w 193"/>
                  <a:gd name="T5" fmla="*/ 18 h 193"/>
                  <a:gd name="T6" fmla="*/ 18 w 193"/>
                  <a:gd name="T7" fmla="*/ 193 h 193"/>
                  <a:gd name="T8" fmla="*/ 0 w 193"/>
                  <a:gd name="T9" fmla="*/ 175 h 193"/>
                </a:gdLst>
                <a:ahLst/>
                <a:cxnLst>
                  <a:cxn ang="0">
                    <a:pos x="T0" y="T1"/>
                  </a:cxn>
                  <a:cxn ang="0">
                    <a:pos x="T2" y="T3"/>
                  </a:cxn>
                  <a:cxn ang="0">
                    <a:pos x="T4" y="T5"/>
                  </a:cxn>
                  <a:cxn ang="0">
                    <a:pos x="T6" y="T7"/>
                  </a:cxn>
                  <a:cxn ang="0">
                    <a:pos x="T8" y="T9"/>
                  </a:cxn>
                </a:cxnLst>
                <a:rect l="0" t="0" r="r" b="b"/>
                <a:pathLst>
                  <a:path w="193" h="193">
                    <a:moveTo>
                      <a:pt x="0" y="175"/>
                    </a:moveTo>
                    <a:lnTo>
                      <a:pt x="175" y="0"/>
                    </a:lnTo>
                    <a:lnTo>
                      <a:pt x="193" y="18"/>
                    </a:lnTo>
                    <a:lnTo>
                      <a:pt x="18" y="193"/>
                    </a:lnTo>
                    <a:lnTo>
                      <a:pt x="0"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03" name="Rectangle 10">
                <a:extLst>
                  <a:ext uri="{FF2B5EF4-FFF2-40B4-BE49-F238E27FC236}">
                    <a16:creationId xmlns:a16="http://schemas.microsoft.com/office/drawing/2014/main" id="{8DA329A3-CEA9-478C-8396-80D0E02BC48B}"/>
                  </a:ext>
                </a:extLst>
              </p:cNvPr>
              <p:cNvSpPr>
                <a:spLocks noChangeArrowheads="1"/>
              </p:cNvSpPr>
              <p:nvPr/>
            </p:nvSpPr>
            <p:spPr bwMode="auto">
              <a:xfrm>
                <a:off x="1147763" y="3441700"/>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04" name="Freeform 11">
                <a:extLst>
                  <a:ext uri="{FF2B5EF4-FFF2-40B4-BE49-F238E27FC236}">
                    <a16:creationId xmlns:a16="http://schemas.microsoft.com/office/drawing/2014/main" id="{075FBA76-534F-468A-BB3C-603244051C51}"/>
                  </a:ext>
                </a:extLst>
              </p:cNvPr>
              <p:cNvSpPr>
                <a:spLocks/>
              </p:cNvSpPr>
              <p:nvPr/>
            </p:nvSpPr>
            <p:spPr bwMode="auto">
              <a:xfrm>
                <a:off x="1173163" y="3470275"/>
                <a:ext cx="306388" cy="304800"/>
              </a:xfrm>
              <a:custGeom>
                <a:avLst/>
                <a:gdLst>
                  <a:gd name="T0" fmla="*/ 175 w 193"/>
                  <a:gd name="T1" fmla="*/ 192 h 192"/>
                  <a:gd name="T2" fmla="*/ 0 w 193"/>
                  <a:gd name="T3" fmla="*/ 18 h 192"/>
                  <a:gd name="T4" fmla="*/ 18 w 193"/>
                  <a:gd name="T5" fmla="*/ 0 h 192"/>
                  <a:gd name="T6" fmla="*/ 193 w 193"/>
                  <a:gd name="T7" fmla="*/ 174 h 192"/>
                  <a:gd name="T8" fmla="*/ 175 w 193"/>
                  <a:gd name="T9" fmla="*/ 192 h 192"/>
                </a:gdLst>
                <a:ahLst/>
                <a:cxnLst>
                  <a:cxn ang="0">
                    <a:pos x="T0" y="T1"/>
                  </a:cxn>
                  <a:cxn ang="0">
                    <a:pos x="T2" y="T3"/>
                  </a:cxn>
                  <a:cxn ang="0">
                    <a:pos x="T4" y="T5"/>
                  </a:cxn>
                  <a:cxn ang="0">
                    <a:pos x="T6" y="T7"/>
                  </a:cxn>
                  <a:cxn ang="0">
                    <a:pos x="T8" y="T9"/>
                  </a:cxn>
                </a:cxnLst>
                <a:rect l="0" t="0" r="r" b="b"/>
                <a:pathLst>
                  <a:path w="193" h="192">
                    <a:moveTo>
                      <a:pt x="175" y="192"/>
                    </a:moveTo>
                    <a:lnTo>
                      <a:pt x="0" y="18"/>
                    </a:lnTo>
                    <a:lnTo>
                      <a:pt x="18" y="0"/>
                    </a:lnTo>
                    <a:lnTo>
                      <a:pt x="193" y="174"/>
                    </a:lnTo>
                    <a:lnTo>
                      <a:pt x="175" y="1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05" name="Freeform 12">
                <a:extLst>
                  <a:ext uri="{FF2B5EF4-FFF2-40B4-BE49-F238E27FC236}">
                    <a16:creationId xmlns:a16="http://schemas.microsoft.com/office/drawing/2014/main" id="{8E6760D2-BAAC-42EA-BDFE-32DFEC0A4D89}"/>
                  </a:ext>
                </a:extLst>
              </p:cNvPr>
              <p:cNvSpPr>
                <a:spLocks/>
              </p:cNvSpPr>
              <p:nvPr/>
            </p:nvSpPr>
            <p:spPr bwMode="auto">
              <a:xfrm>
                <a:off x="1173163" y="3470275"/>
                <a:ext cx="306388" cy="304800"/>
              </a:xfrm>
              <a:custGeom>
                <a:avLst/>
                <a:gdLst>
                  <a:gd name="T0" fmla="*/ 0 w 193"/>
                  <a:gd name="T1" fmla="*/ 174 h 192"/>
                  <a:gd name="T2" fmla="*/ 175 w 193"/>
                  <a:gd name="T3" fmla="*/ 0 h 192"/>
                  <a:gd name="T4" fmla="*/ 193 w 193"/>
                  <a:gd name="T5" fmla="*/ 18 h 192"/>
                  <a:gd name="T6" fmla="*/ 18 w 193"/>
                  <a:gd name="T7" fmla="*/ 192 h 192"/>
                  <a:gd name="T8" fmla="*/ 0 w 193"/>
                  <a:gd name="T9" fmla="*/ 174 h 192"/>
                </a:gdLst>
                <a:ahLst/>
                <a:cxnLst>
                  <a:cxn ang="0">
                    <a:pos x="T0" y="T1"/>
                  </a:cxn>
                  <a:cxn ang="0">
                    <a:pos x="T2" y="T3"/>
                  </a:cxn>
                  <a:cxn ang="0">
                    <a:pos x="T4" y="T5"/>
                  </a:cxn>
                  <a:cxn ang="0">
                    <a:pos x="T6" y="T7"/>
                  </a:cxn>
                  <a:cxn ang="0">
                    <a:pos x="T8" y="T9"/>
                  </a:cxn>
                </a:cxnLst>
                <a:rect l="0" t="0" r="r" b="b"/>
                <a:pathLst>
                  <a:path w="193" h="192">
                    <a:moveTo>
                      <a:pt x="0" y="174"/>
                    </a:moveTo>
                    <a:lnTo>
                      <a:pt x="175" y="0"/>
                    </a:lnTo>
                    <a:lnTo>
                      <a:pt x="193" y="18"/>
                    </a:lnTo>
                    <a:lnTo>
                      <a:pt x="18" y="192"/>
                    </a:lnTo>
                    <a:lnTo>
                      <a:pt x="0" y="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06" name="Rectangle 13">
                <a:extLst>
                  <a:ext uri="{FF2B5EF4-FFF2-40B4-BE49-F238E27FC236}">
                    <a16:creationId xmlns:a16="http://schemas.microsoft.com/office/drawing/2014/main" id="{BCA18EC7-D49A-47F8-9B20-954406849B81}"/>
                  </a:ext>
                </a:extLst>
              </p:cNvPr>
              <p:cNvSpPr>
                <a:spLocks noChangeArrowheads="1"/>
              </p:cNvSpPr>
              <p:nvPr/>
            </p:nvSpPr>
            <p:spPr bwMode="auto">
              <a:xfrm>
                <a:off x="1147763" y="3733800"/>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07" name="Freeform 14">
                <a:extLst>
                  <a:ext uri="{FF2B5EF4-FFF2-40B4-BE49-F238E27FC236}">
                    <a16:creationId xmlns:a16="http://schemas.microsoft.com/office/drawing/2014/main" id="{90619387-C536-407D-AEEE-A0E66121D296}"/>
                  </a:ext>
                </a:extLst>
              </p:cNvPr>
              <p:cNvSpPr>
                <a:spLocks/>
              </p:cNvSpPr>
              <p:nvPr/>
            </p:nvSpPr>
            <p:spPr bwMode="auto">
              <a:xfrm>
                <a:off x="1173163" y="3762375"/>
                <a:ext cx="306388" cy="306387"/>
              </a:xfrm>
              <a:custGeom>
                <a:avLst/>
                <a:gdLst>
                  <a:gd name="T0" fmla="*/ 175 w 193"/>
                  <a:gd name="T1" fmla="*/ 193 h 193"/>
                  <a:gd name="T2" fmla="*/ 0 w 193"/>
                  <a:gd name="T3" fmla="*/ 18 h 193"/>
                  <a:gd name="T4" fmla="*/ 18 w 193"/>
                  <a:gd name="T5" fmla="*/ 0 h 193"/>
                  <a:gd name="T6" fmla="*/ 193 w 193"/>
                  <a:gd name="T7" fmla="*/ 175 h 193"/>
                  <a:gd name="T8" fmla="*/ 175 w 193"/>
                  <a:gd name="T9" fmla="*/ 193 h 193"/>
                </a:gdLst>
                <a:ahLst/>
                <a:cxnLst>
                  <a:cxn ang="0">
                    <a:pos x="T0" y="T1"/>
                  </a:cxn>
                  <a:cxn ang="0">
                    <a:pos x="T2" y="T3"/>
                  </a:cxn>
                  <a:cxn ang="0">
                    <a:pos x="T4" y="T5"/>
                  </a:cxn>
                  <a:cxn ang="0">
                    <a:pos x="T6" y="T7"/>
                  </a:cxn>
                  <a:cxn ang="0">
                    <a:pos x="T8" y="T9"/>
                  </a:cxn>
                </a:cxnLst>
                <a:rect l="0" t="0" r="r" b="b"/>
                <a:pathLst>
                  <a:path w="193" h="193">
                    <a:moveTo>
                      <a:pt x="175" y="193"/>
                    </a:moveTo>
                    <a:lnTo>
                      <a:pt x="0" y="18"/>
                    </a:lnTo>
                    <a:lnTo>
                      <a:pt x="18" y="0"/>
                    </a:lnTo>
                    <a:lnTo>
                      <a:pt x="193" y="175"/>
                    </a:lnTo>
                    <a:lnTo>
                      <a:pt x="175"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08" name="Freeform 15">
                <a:extLst>
                  <a:ext uri="{FF2B5EF4-FFF2-40B4-BE49-F238E27FC236}">
                    <a16:creationId xmlns:a16="http://schemas.microsoft.com/office/drawing/2014/main" id="{17E9AD0D-D262-4A36-901D-04C41D9FBB59}"/>
                  </a:ext>
                </a:extLst>
              </p:cNvPr>
              <p:cNvSpPr>
                <a:spLocks/>
              </p:cNvSpPr>
              <p:nvPr/>
            </p:nvSpPr>
            <p:spPr bwMode="auto">
              <a:xfrm>
                <a:off x="1173163" y="3762375"/>
                <a:ext cx="306388" cy="306387"/>
              </a:xfrm>
              <a:custGeom>
                <a:avLst/>
                <a:gdLst>
                  <a:gd name="T0" fmla="*/ 0 w 193"/>
                  <a:gd name="T1" fmla="*/ 175 h 193"/>
                  <a:gd name="T2" fmla="*/ 175 w 193"/>
                  <a:gd name="T3" fmla="*/ 0 h 193"/>
                  <a:gd name="T4" fmla="*/ 193 w 193"/>
                  <a:gd name="T5" fmla="*/ 18 h 193"/>
                  <a:gd name="T6" fmla="*/ 18 w 193"/>
                  <a:gd name="T7" fmla="*/ 193 h 193"/>
                  <a:gd name="T8" fmla="*/ 0 w 193"/>
                  <a:gd name="T9" fmla="*/ 175 h 193"/>
                </a:gdLst>
                <a:ahLst/>
                <a:cxnLst>
                  <a:cxn ang="0">
                    <a:pos x="T0" y="T1"/>
                  </a:cxn>
                  <a:cxn ang="0">
                    <a:pos x="T2" y="T3"/>
                  </a:cxn>
                  <a:cxn ang="0">
                    <a:pos x="T4" y="T5"/>
                  </a:cxn>
                  <a:cxn ang="0">
                    <a:pos x="T6" y="T7"/>
                  </a:cxn>
                  <a:cxn ang="0">
                    <a:pos x="T8" y="T9"/>
                  </a:cxn>
                </a:cxnLst>
                <a:rect l="0" t="0" r="r" b="b"/>
                <a:pathLst>
                  <a:path w="193" h="193">
                    <a:moveTo>
                      <a:pt x="0" y="175"/>
                    </a:moveTo>
                    <a:lnTo>
                      <a:pt x="175" y="0"/>
                    </a:lnTo>
                    <a:lnTo>
                      <a:pt x="193" y="18"/>
                    </a:lnTo>
                    <a:lnTo>
                      <a:pt x="18" y="193"/>
                    </a:lnTo>
                    <a:lnTo>
                      <a:pt x="0"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09" name="Rectangle 16">
                <a:extLst>
                  <a:ext uri="{FF2B5EF4-FFF2-40B4-BE49-F238E27FC236}">
                    <a16:creationId xmlns:a16="http://schemas.microsoft.com/office/drawing/2014/main" id="{E1B0F957-49F4-463D-913B-8142FBFE3569}"/>
                  </a:ext>
                </a:extLst>
              </p:cNvPr>
              <p:cNvSpPr>
                <a:spLocks noChangeArrowheads="1"/>
              </p:cNvSpPr>
              <p:nvPr/>
            </p:nvSpPr>
            <p:spPr bwMode="auto">
              <a:xfrm>
                <a:off x="1147763" y="4027488"/>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10" name="Freeform 17">
                <a:extLst>
                  <a:ext uri="{FF2B5EF4-FFF2-40B4-BE49-F238E27FC236}">
                    <a16:creationId xmlns:a16="http://schemas.microsoft.com/office/drawing/2014/main" id="{5D752659-9FA1-4611-9D1B-2561CB50374B}"/>
                  </a:ext>
                </a:extLst>
              </p:cNvPr>
              <p:cNvSpPr>
                <a:spLocks/>
              </p:cNvSpPr>
              <p:nvPr/>
            </p:nvSpPr>
            <p:spPr bwMode="auto">
              <a:xfrm>
                <a:off x="1173163" y="4056063"/>
                <a:ext cx="306388" cy="304800"/>
              </a:xfrm>
              <a:custGeom>
                <a:avLst/>
                <a:gdLst>
                  <a:gd name="T0" fmla="*/ 175 w 193"/>
                  <a:gd name="T1" fmla="*/ 192 h 192"/>
                  <a:gd name="T2" fmla="*/ 0 w 193"/>
                  <a:gd name="T3" fmla="*/ 18 h 192"/>
                  <a:gd name="T4" fmla="*/ 18 w 193"/>
                  <a:gd name="T5" fmla="*/ 0 h 192"/>
                  <a:gd name="T6" fmla="*/ 193 w 193"/>
                  <a:gd name="T7" fmla="*/ 174 h 192"/>
                  <a:gd name="T8" fmla="*/ 175 w 193"/>
                  <a:gd name="T9" fmla="*/ 192 h 192"/>
                </a:gdLst>
                <a:ahLst/>
                <a:cxnLst>
                  <a:cxn ang="0">
                    <a:pos x="T0" y="T1"/>
                  </a:cxn>
                  <a:cxn ang="0">
                    <a:pos x="T2" y="T3"/>
                  </a:cxn>
                  <a:cxn ang="0">
                    <a:pos x="T4" y="T5"/>
                  </a:cxn>
                  <a:cxn ang="0">
                    <a:pos x="T6" y="T7"/>
                  </a:cxn>
                  <a:cxn ang="0">
                    <a:pos x="T8" y="T9"/>
                  </a:cxn>
                </a:cxnLst>
                <a:rect l="0" t="0" r="r" b="b"/>
                <a:pathLst>
                  <a:path w="193" h="192">
                    <a:moveTo>
                      <a:pt x="175" y="192"/>
                    </a:moveTo>
                    <a:lnTo>
                      <a:pt x="0" y="18"/>
                    </a:lnTo>
                    <a:lnTo>
                      <a:pt x="18" y="0"/>
                    </a:lnTo>
                    <a:lnTo>
                      <a:pt x="193" y="174"/>
                    </a:lnTo>
                    <a:lnTo>
                      <a:pt x="175" y="1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11" name="Freeform 18">
                <a:extLst>
                  <a:ext uri="{FF2B5EF4-FFF2-40B4-BE49-F238E27FC236}">
                    <a16:creationId xmlns:a16="http://schemas.microsoft.com/office/drawing/2014/main" id="{BF2348CF-C6B8-4364-BFC8-54BD84898CAA}"/>
                  </a:ext>
                </a:extLst>
              </p:cNvPr>
              <p:cNvSpPr>
                <a:spLocks/>
              </p:cNvSpPr>
              <p:nvPr/>
            </p:nvSpPr>
            <p:spPr bwMode="auto">
              <a:xfrm>
                <a:off x="1173163" y="4056063"/>
                <a:ext cx="306388" cy="304800"/>
              </a:xfrm>
              <a:custGeom>
                <a:avLst/>
                <a:gdLst>
                  <a:gd name="T0" fmla="*/ 0 w 193"/>
                  <a:gd name="T1" fmla="*/ 174 h 192"/>
                  <a:gd name="T2" fmla="*/ 175 w 193"/>
                  <a:gd name="T3" fmla="*/ 0 h 192"/>
                  <a:gd name="T4" fmla="*/ 193 w 193"/>
                  <a:gd name="T5" fmla="*/ 18 h 192"/>
                  <a:gd name="T6" fmla="*/ 18 w 193"/>
                  <a:gd name="T7" fmla="*/ 192 h 192"/>
                  <a:gd name="T8" fmla="*/ 0 w 193"/>
                  <a:gd name="T9" fmla="*/ 174 h 192"/>
                </a:gdLst>
                <a:ahLst/>
                <a:cxnLst>
                  <a:cxn ang="0">
                    <a:pos x="T0" y="T1"/>
                  </a:cxn>
                  <a:cxn ang="0">
                    <a:pos x="T2" y="T3"/>
                  </a:cxn>
                  <a:cxn ang="0">
                    <a:pos x="T4" y="T5"/>
                  </a:cxn>
                  <a:cxn ang="0">
                    <a:pos x="T6" y="T7"/>
                  </a:cxn>
                  <a:cxn ang="0">
                    <a:pos x="T8" y="T9"/>
                  </a:cxn>
                </a:cxnLst>
                <a:rect l="0" t="0" r="r" b="b"/>
                <a:pathLst>
                  <a:path w="193" h="192">
                    <a:moveTo>
                      <a:pt x="0" y="174"/>
                    </a:moveTo>
                    <a:lnTo>
                      <a:pt x="175" y="0"/>
                    </a:lnTo>
                    <a:lnTo>
                      <a:pt x="193" y="18"/>
                    </a:lnTo>
                    <a:lnTo>
                      <a:pt x="18" y="192"/>
                    </a:lnTo>
                    <a:lnTo>
                      <a:pt x="0" y="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12" name="Rectangle 19">
                <a:extLst>
                  <a:ext uri="{FF2B5EF4-FFF2-40B4-BE49-F238E27FC236}">
                    <a16:creationId xmlns:a16="http://schemas.microsoft.com/office/drawing/2014/main" id="{327D6FAA-6701-42F6-8B78-6F0CAE76E517}"/>
                  </a:ext>
                </a:extLst>
              </p:cNvPr>
              <p:cNvSpPr>
                <a:spLocks noChangeArrowheads="1"/>
              </p:cNvSpPr>
              <p:nvPr/>
            </p:nvSpPr>
            <p:spPr bwMode="auto">
              <a:xfrm>
                <a:off x="1106488" y="1897063"/>
                <a:ext cx="98425" cy="128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13" name="Rectangle 20">
                <a:extLst>
                  <a:ext uri="{FF2B5EF4-FFF2-40B4-BE49-F238E27FC236}">
                    <a16:creationId xmlns:a16="http://schemas.microsoft.com/office/drawing/2014/main" id="{791EBBF2-5962-4347-BF34-239F848AF66E}"/>
                  </a:ext>
                </a:extLst>
              </p:cNvPr>
              <p:cNvSpPr>
                <a:spLocks noChangeArrowheads="1"/>
              </p:cNvSpPr>
              <p:nvPr/>
            </p:nvSpPr>
            <p:spPr bwMode="auto">
              <a:xfrm>
                <a:off x="1450975" y="1897063"/>
                <a:ext cx="85725" cy="128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14" name="Rectangle 21">
                <a:extLst>
                  <a:ext uri="{FF2B5EF4-FFF2-40B4-BE49-F238E27FC236}">
                    <a16:creationId xmlns:a16="http://schemas.microsoft.com/office/drawing/2014/main" id="{45F34078-06D3-481C-8015-513856C82FBD}"/>
                  </a:ext>
                </a:extLst>
              </p:cNvPr>
              <p:cNvSpPr>
                <a:spLocks noChangeArrowheads="1"/>
              </p:cNvSpPr>
              <p:nvPr/>
            </p:nvSpPr>
            <p:spPr bwMode="auto">
              <a:xfrm>
                <a:off x="1147763" y="1897063"/>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15" name="Freeform 22">
                <a:extLst>
                  <a:ext uri="{FF2B5EF4-FFF2-40B4-BE49-F238E27FC236}">
                    <a16:creationId xmlns:a16="http://schemas.microsoft.com/office/drawing/2014/main" id="{8BB2CD9A-02E5-4589-8F2C-AF00B339F299}"/>
                  </a:ext>
                </a:extLst>
              </p:cNvPr>
              <p:cNvSpPr>
                <a:spLocks/>
              </p:cNvSpPr>
              <p:nvPr/>
            </p:nvSpPr>
            <p:spPr bwMode="auto">
              <a:xfrm>
                <a:off x="1173163" y="1925638"/>
                <a:ext cx="306388" cy="304800"/>
              </a:xfrm>
              <a:custGeom>
                <a:avLst/>
                <a:gdLst>
                  <a:gd name="T0" fmla="*/ 175 w 193"/>
                  <a:gd name="T1" fmla="*/ 192 h 192"/>
                  <a:gd name="T2" fmla="*/ 0 w 193"/>
                  <a:gd name="T3" fmla="*/ 18 h 192"/>
                  <a:gd name="T4" fmla="*/ 18 w 193"/>
                  <a:gd name="T5" fmla="*/ 0 h 192"/>
                  <a:gd name="T6" fmla="*/ 193 w 193"/>
                  <a:gd name="T7" fmla="*/ 174 h 192"/>
                  <a:gd name="T8" fmla="*/ 175 w 193"/>
                  <a:gd name="T9" fmla="*/ 192 h 192"/>
                </a:gdLst>
                <a:ahLst/>
                <a:cxnLst>
                  <a:cxn ang="0">
                    <a:pos x="T0" y="T1"/>
                  </a:cxn>
                  <a:cxn ang="0">
                    <a:pos x="T2" y="T3"/>
                  </a:cxn>
                  <a:cxn ang="0">
                    <a:pos x="T4" y="T5"/>
                  </a:cxn>
                  <a:cxn ang="0">
                    <a:pos x="T6" y="T7"/>
                  </a:cxn>
                  <a:cxn ang="0">
                    <a:pos x="T8" y="T9"/>
                  </a:cxn>
                </a:cxnLst>
                <a:rect l="0" t="0" r="r" b="b"/>
                <a:pathLst>
                  <a:path w="193" h="192">
                    <a:moveTo>
                      <a:pt x="175" y="192"/>
                    </a:moveTo>
                    <a:lnTo>
                      <a:pt x="0" y="18"/>
                    </a:lnTo>
                    <a:lnTo>
                      <a:pt x="18" y="0"/>
                    </a:lnTo>
                    <a:lnTo>
                      <a:pt x="193" y="174"/>
                    </a:lnTo>
                    <a:lnTo>
                      <a:pt x="175" y="1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16" name="Freeform 23">
                <a:extLst>
                  <a:ext uri="{FF2B5EF4-FFF2-40B4-BE49-F238E27FC236}">
                    <a16:creationId xmlns:a16="http://schemas.microsoft.com/office/drawing/2014/main" id="{4EB3352A-0B39-4A31-B907-EDC78E9AB48E}"/>
                  </a:ext>
                </a:extLst>
              </p:cNvPr>
              <p:cNvSpPr>
                <a:spLocks/>
              </p:cNvSpPr>
              <p:nvPr/>
            </p:nvSpPr>
            <p:spPr bwMode="auto">
              <a:xfrm>
                <a:off x="1173163" y="1925638"/>
                <a:ext cx="306388" cy="304800"/>
              </a:xfrm>
              <a:custGeom>
                <a:avLst/>
                <a:gdLst>
                  <a:gd name="T0" fmla="*/ 0 w 193"/>
                  <a:gd name="T1" fmla="*/ 174 h 192"/>
                  <a:gd name="T2" fmla="*/ 175 w 193"/>
                  <a:gd name="T3" fmla="*/ 0 h 192"/>
                  <a:gd name="T4" fmla="*/ 193 w 193"/>
                  <a:gd name="T5" fmla="*/ 18 h 192"/>
                  <a:gd name="T6" fmla="*/ 18 w 193"/>
                  <a:gd name="T7" fmla="*/ 192 h 192"/>
                  <a:gd name="T8" fmla="*/ 0 w 193"/>
                  <a:gd name="T9" fmla="*/ 174 h 192"/>
                </a:gdLst>
                <a:ahLst/>
                <a:cxnLst>
                  <a:cxn ang="0">
                    <a:pos x="T0" y="T1"/>
                  </a:cxn>
                  <a:cxn ang="0">
                    <a:pos x="T2" y="T3"/>
                  </a:cxn>
                  <a:cxn ang="0">
                    <a:pos x="T4" y="T5"/>
                  </a:cxn>
                  <a:cxn ang="0">
                    <a:pos x="T6" y="T7"/>
                  </a:cxn>
                  <a:cxn ang="0">
                    <a:pos x="T8" y="T9"/>
                  </a:cxn>
                </a:cxnLst>
                <a:rect l="0" t="0" r="r" b="b"/>
                <a:pathLst>
                  <a:path w="193" h="192">
                    <a:moveTo>
                      <a:pt x="0" y="174"/>
                    </a:moveTo>
                    <a:lnTo>
                      <a:pt x="175" y="0"/>
                    </a:lnTo>
                    <a:lnTo>
                      <a:pt x="193" y="18"/>
                    </a:lnTo>
                    <a:lnTo>
                      <a:pt x="18" y="192"/>
                    </a:lnTo>
                    <a:lnTo>
                      <a:pt x="0" y="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17" name="Rectangle 24">
                <a:extLst>
                  <a:ext uri="{FF2B5EF4-FFF2-40B4-BE49-F238E27FC236}">
                    <a16:creationId xmlns:a16="http://schemas.microsoft.com/office/drawing/2014/main" id="{2BDF1283-9EBA-4BC7-A797-3722B0B2A4DE}"/>
                  </a:ext>
                </a:extLst>
              </p:cNvPr>
              <p:cNvSpPr>
                <a:spLocks noChangeArrowheads="1"/>
              </p:cNvSpPr>
              <p:nvPr/>
            </p:nvSpPr>
            <p:spPr bwMode="auto">
              <a:xfrm>
                <a:off x="1147763" y="2189163"/>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18" name="Freeform 25">
                <a:extLst>
                  <a:ext uri="{FF2B5EF4-FFF2-40B4-BE49-F238E27FC236}">
                    <a16:creationId xmlns:a16="http://schemas.microsoft.com/office/drawing/2014/main" id="{907FC20B-7510-4DD7-9184-4C649498E804}"/>
                  </a:ext>
                </a:extLst>
              </p:cNvPr>
              <p:cNvSpPr>
                <a:spLocks/>
              </p:cNvSpPr>
              <p:nvPr/>
            </p:nvSpPr>
            <p:spPr bwMode="auto">
              <a:xfrm>
                <a:off x="1173163" y="2217738"/>
                <a:ext cx="306388" cy="306387"/>
              </a:xfrm>
              <a:custGeom>
                <a:avLst/>
                <a:gdLst>
                  <a:gd name="T0" fmla="*/ 175 w 193"/>
                  <a:gd name="T1" fmla="*/ 193 h 193"/>
                  <a:gd name="T2" fmla="*/ 0 w 193"/>
                  <a:gd name="T3" fmla="*/ 18 h 193"/>
                  <a:gd name="T4" fmla="*/ 18 w 193"/>
                  <a:gd name="T5" fmla="*/ 0 h 193"/>
                  <a:gd name="T6" fmla="*/ 193 w 193"/>
                  <a:gd name="T7" fmla="*/ 175 h 193"/>
                  <a:gd name="T8" fmla="*/ 175 w 193"/>
                  <a:gd name="T9" fmla="*/ 193 h 193"/>
                </a:gdLst>
                <a:ahLst/>
                <a:cxnLst>
                  <a:cxn ang="0">
                    <a:pos x="T0" y="T1"/>
                  </a:cxn>
                  <a:cxn ang="0">
                    <a:pos x="T2" y="T3"/>
                  </a:cxn>
                  <a:cxn ang="0">
                    <a:pos x="T4" y="T5"/>
                  </a:cxn>
                  <a:cxn ang="0">
                    <a:pos x="T6" y="T7"/>
                  </a:cxn>
                  <a:cxn ang="0">
                    <a:pos x="T8" y="T9"/>
                  </a:cxn>
                </a:cxnLst>
                <a:rect l="0" t="0" r="r" b="b"/>
                <a:pathLst>
                  <a:path w="193" h="193">
                    <a:moveTo>
                      <a:pt x="175" y="193"/>
                    </a:moveTo>
                    <a:lnTo>
                      <a:pt x="0" y="18"/>
                    </a:lnTo>
                    <a:lnTo>
                      <a:pt x="18" y="0"/>
                    </a:lnTo>
                    <a:lnTo>
                      <a:pt x="193" y="175"/>
                    </a:lnTo>
                    <a:lnTo>
                      <a:pt x="175"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19" name="Freeform 26">
                <a:extLst>
                  <a:ext uri="{FF2B5EF4-FFF2-40B4-BE49-F238E27FC236}">
                    <a16:creationId xmlns:a16="http://schemas.microsoft.com/office/drawing/2014/main" id="{FF5B3662-FF1D-4DC8-BFCF-C32A2D4169F2}"/>
                  </a:ext>
                </a:extLst>
              </p:cNvPr>
              <p:cNvSpPr>
                <a:spLocks/>
              </p:cNvSpPr>
              <p:nvPr/>
            </p:nvSpPr>
            <p:spPr bwMode="auto">
              <a:xfrm>
                <a:off x="1173163" y="2217738"/>
                <a:ext cx="306388" cy="306387"/>
              </a:xfrm>
              <a:custGeom>
                <a:avLst/>
                <a:gdLst>
                  <a:gd name="T0" fmla="*/ 0 w 193"/>
                  <a:gd name="T1" fmla="*/ 175 h 193"/>
                  <a:gd name="T2" fmla="*/ 175 w 193"/>
                  <a:gd name="T3" fmla="*/ 0 h 193"/>
                  <a:gd name="T4" fmla="*/ 193 w 193"/>
                  <a:gd name="T5" fmla="*/ 18 h 193"/>
                  <a:gd name="T6" fmla="*/ 18 w 193"/>
                  <a:gd name="T7" fmla="*/ 193 h 193"/>
                  <a:gd name="T8" fmla="*/ 0 w 193"/>
                  <a:gd name="T9" fmla="*/ 175 h 193"/>
                </a:gdLst>
                <a:ahLst/>
                <a:cxnLst>
                  <a:cxn ang="0">
                    <a:pos x="T0" y="T1"/>
                  </a:cxn>
                  <a:cxn ang="0">
                    <a:pos x="T2" y="T3"/>
                  </a:cxn>
                  <a:cxn ang="0">
                    <a:pos x="T4" y="T5"/>
                  </a:cxn>
                  <a:cxn ang="0">
                    <a:pos x="T6" y="T7"/>
                  </a:cxn>
                  <a:cxn ang="0">
                    <a:pos x="T8" y="T9"/>
                  </a:cxn>
                </a:cxnLst>
                <a:rect l="0" t="0" r="r" b="b"/>
                <a:pathLst>
                  <a:path w="193" h="193">
                    <a:moveTo>
                      <a:pt x="0" y="175"/>
                    </a:moveTo>
                    <a:lnTo>
                      <a:pt x="175" y="0"/>
                    </a:lnTo>
                    <a:lnTo>
                      <a:pt x="193" y="18"/>
                    </a:lnTo>
                    <a:lnTo>
                      <a:pt x="18" y="193"/>
                    </a:lnTo>
                    <a:lnTo>
                      <a:pt x="0"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20" name="Rectangle 27">
                <a:extLst>
                  <a:ext uri="{FF2B5EF4-FFF2-40B4-BE49-F238E27FC236}">
                    <a16:creationId xmlns:a16="http://schemas.microsoft.com/office/drawing/2014/main" id="{B5FC2E00-9C8D-439F-B0B5-6103E99BFA9C}"/>
                  </a:ext>
                </a:extLst>
              </p:cNvPr>
              <p:cNvSpPr>
                <a:spLocks noChangeArrowheads="1"/>
              </p:cNvSpPr>
              <p:nvPr/>
            </p:nvSpPr>
            <p:spPr bwMode="auto">
              <a:xfrm>
                <a:off x="1147763" y="2482850"/>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21" name="Freeform 28">
                <a:extLst>
                  <a:ext uri="{FF2B5EF4-FFF2-40B4-BE49-F238E27FC236}">
                    <a16:creationId xmlns:a16="http://schemas.microsoft.com/office/drawing/2014/main" id="{6A660C1A-6822-4D27-9CC2-0D9756D56AA7}"/>
                  </a:ext>
                </a:extLst>
              </p:cNvPr>
              <p:cNvSpPr>
                <a:spLocks/>
              </p:cNvSpPr>
              <p:nvPr/>
            </p:nvSpPr>
            <p:spPr bwMode="auto">
              <a:xfrm>
                <a:off x="1173163" y="2511425"/>
                <a:ext cx="306388" cy="304800"/>
              </a:xfrm>
              <a:custGeom>
                <a:avLst/>
                <a:gdLst>
                  <a:gd name="T0" fmla="*/ 175 w 193"/>
                  <a:gd name="T1" fmla="*/ 192 h 192"/>
                  <a:gd name="T2" fmla="*/ 0 w 193"/>
                  <a:gd name="T3" fmla="*/ 18 h 192"/>
                  <a:gd name="T4" fmla="*/ 18 w 193"/>
                  <a:gd name="T5" fmla="*/ 0 h 192"/>
                  <a:gd name="T6" fmla="*/ 193 w 193"/>
                  <a:gd name="T7" fmla="*/ 174 h 192"/>
                  <a:gd name="T8" fmla="*/ 175 w 193"/>
                  <a:gd name="T9" fmla="*/ 192 h 192"/>
                </a:gdLst>
                <a:ahLst/>
                <a:cxnLst>
                  <a:cxn ang="0">
                    <a:pos x="T0" y="T1"/>
                  </a:cxn>
                  <a:cxn ang="0">
                    <a:pos x="T2" y="T3"/>
                  </a:cxn>
                  <a:cxn ang="0">
                    <a:pos x="T4" y="T5"/>
                  </a:cxn>
                  <a:cxn ang="0">
                    <a:pos x="T6" y="T7"/>
                  </a:cxn>
                  <a:cxn ang="0">
                    <a:pos x="T8" y="T9"/>
                  </a:cxn>
                </a:cxnLst>
                <a:rect l="0" t="0" r="r" b="b"/>
                <a:pathLst>
                  <a:path w="193" h="192">
                    <a:moveTo>
                      <a:pt x="175" y="192"/>
                    </a:moveTo>
                    <a:lnTo>
                      <a:pt x="0" y="18"/>
                    </a:lnTo>
                    <a:lnTo>
                      <a:pt x="18" y="0"/>
                    </a:lnTo>
                    <a:lnTo>
                      <a:pt x="193" y="174"/>
                    </a:lnTo>
                    <a:lnTo>
                      <a:pt x="175" y="1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22" name="Freeform 29">
                <a:extLst>
                  <a:ext uri="{FF2B5EF4-FFF2-40B4-BE49-F238E27FC236}">
                    <a16:creationId xmlns:a16="http://schemas.microsoft.com/office/drawing/2014/main" id="{E82EDC4F-8B27-44AD-A10C-167D07D95F95}"/>
                  </a:ext>
                </a:extLst>
              </p:cNvPr>
              <p:cNvSpPr>
                <a:spLocks/>
              </p:cNvSpPr>
              <p:nvPr/>
            </p:nvSpPr>
            <p:spPr bwMode="auto">
              <a:xfrm>
                <a:off x="1173163" y="2511425"/>
                <a:ext cx="306388" cy="304800"/>
              </a:xfrm>
              <a:custGeom>
                <a:avLst/>
                <a:gdLst>
                  <a:gd name="T0" fmla="*/ 0 w 193"/>
                  <a:gd name="T1" fmla="*/ 174 h 192"/>
                  <a:gd name="T2" fmla="*/ 175 w 193"/>
                  <a:gd name="T3" fmla="*/ 0 h 192"/>
                  <a:gd name="T4" fmla="*/ 193 w 193"/>
                  <a:gd name="T5" fmla="*/ 18 h 192"/>
                  <a:gd name="T6" fmla="*/ 18 w 193"/>
                  <a:gd name="T7" fmla="*/ 192 h 192"/>
                  <a:gd name="T8" fmla="*/ 0 w 193"/>
                  <a:gd name="T9" fmla="*/ 174 h 192"/>
                </a:gdLst>
                <a:ahLst/>
                <a:cxnLst>
                  <a:cxn ang="0">
                    <a:pos x="T0" y="T1"/>
                  </a:cxn>
                  <a:cxn ang="0">
                    <a:pos x="T2" y="T3"/>
                  </a:cxn>
                  <a:cxn ang="0">
                    <a:pos x="T4" y="T5"/>
                  </a:cxn>
                  <a:cxn ang="0">
                    <a:pos x="T6" y="T7"/>
                  </a:cxn>
                  <a:cxn ang="0">
                    <a:pos x="T8" y="T9"/>
                  </a:cxn>
                </a:cxnLst>
                <a:rect l="0" t="0" r="r" b="b"/>
                <a:pathLst>
                  <a:path w="193" h="192">
                    <a:moveTo>
                      <a:pt x="0" y="174"/>
                    </a:moveTo>
                    <a:lnTo>
                      <a:pt x="175" y="0"/>
                    </a:lnTo>
                    <a:lnTo>
                      <a:pt x="193" y="18"/>
                    </a:lnTo>
                    <a:lnTo>
                      <a:pt x="18" y="192"/>
                    </a:lnTo>
                    <a:lnTo>
                      <a:pt x="0" y="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23" name="Rectangle 30">
                <a:extLst>
                  <a:ext uri="{FF2B5EF4-FFF2-40B4-BE49-F238E27FC236}">
                    <a16:creationId xmlns:a16="http://schemas.microsoft.com/office/drawing/2014/main" id="{70F85899-5F9F-4825-B65E-7D3597E5670D}"/>
                  </a:ext>
                </a:extLst>
              </p:cNvPr>
              <p:cNvSpPr>
                <a:spLocks noChangeArrowheads="1"/>
              </p:cNvSpPr>
              <p:nvPr/>
            </p:nvSpPr>
            <p:spPr bwMode="auto">
              <a:xfrm>
                <a:off x="1147763" y="2774950"/>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24" name="Freeform 31">
                <a:extLst>
                  <a:ext uri="{FF2B5EF4-FFF2-40B4-BE49-F238E27FC236}">
                    <a16:creationId xmlns:a16="http://schemas.microsoft.com/office/drawing/2014/main" id="{A40118CD-DD3C-45FE-AE4C-578247DDC891}"/>
                  </a:ext>
                </a:extLst>
              </p:cNvPr>
              <p:cNvSpPr>
                <a:spLocks/>
              </p:cNvSpPr>
              <p:nvPr/>
            </p:nvSpPr>
            <p:spPr bwMode="auto">
              <a:xfrm>
                <a:off x="1173163" y="2803525"/>
                <a:ext cx="306388" cy="306387"/>
              </a:xfrm>
              <a:custGeom>
                <a:avLst/>
                <a:gdLst>
                  <a:gd name="T0" fmla="*/ 175 w 193"/>
                  <a:gd name="T1" fmla="*/ 193 h 193"/>
                  <a:gd name="T2" fmla="*/ 0 w 193"/>
                  <a:gd name="T3" fmla="*/ 18 h 193"/>
                  <a:gd name="T4" fmla="*/ 18 w 193"/>
                  <a:gd name="T5" fmla="*/ 0 h 193"/>
                  <a:gd name="T6" fmla="*/ 193 w 193"/>
                  <a:gd name="T7" fmla="*/ 175 h 193"/>
                  <a:gd name="T8" fmla="*/ 175 w 193"/>
                  <a:gd name="T9" fmla="*/ 193 h 193"/>
                </a:gdLst>
                <a:ahLst/>
                <a:cxnLst>
                  <a:cxn ang="0">
                    <a:pos x="T0" y="T1"/>
                  </a:cxn>
                  <a:cxn ang="0">
                    <a:pos x="T2" y="T3"/>
                  </a:cxn>
                  <a:cxn ang="0">
                    <a:pos x="T4" y="T5"/>
                  </a:cxn>
                  <a:cxn ang="0">
                    <a:pos x="T6" y="T7"/>
                  </a:cxn>
                  <a:cxn ang="0">
                    <a:pos x="T8" y="T9"/>
                  </a:cxn>
                </a:cxnLst>
                <a:rect l="0" t="0" r="r" b="b"/>
                <a:pathLst>
                  <a:path w="193" h="193">
                    <a:moveTo>
                      <a:pt x="175" y="193"/>
                    </a:moveTo>
                    <a:lnTo>
                      <a:pt x="0" y="18"/>
                    </a:lnTo>
                    <a:lnTo>
                      <a:pt x="18" y="0"/>
                    </a:lnTo>
                    <a:lnTo>
                      <a:pt x="193" y="175"/>
                    </a:lnTo>
                    <a:lnTo>
                      <a:pt x="175"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25" name="Freeform 32">
                <a:extLst>
                  <a:ext uri="{FF2B5EF4-FFF2-40B4-BE49-F238E27FC236}">
                    <a16:creationId xmlns:a16="http://schemas.microsoft.com/office/drawing/2014/main" id="{31E305B0-11D0-4FE7-B72F-AC6C3CB5C911}"/>
                  </a:ext>
                </a:extLst>
              </p:cNvPr>
              <p:cNvSpPr>
                <a:spLocks/>
              </p:cNvSpPr>
              <p:nvPr/>
            </p:nvSpPr>
            <p:spPr bwMode="auto">
              <a:xfrm>
                <a:off x="1173163" y="2803525"/>
                <a:ext cx="306388" cy="306387"/>
              </a:xfrm>
              <a:custGeom>
                <a:avLst/>
                <a:gdLst>
                  <a:gd name="T0" fmla="*/ 0 w 193"/>
                  <a:gd name="T1" fmla="*/ 175 h 193"/>
                  <a:gd name="T2" fmla="*/ 175 w 193"/>
                  <a:gd name="T3" fmla="*/ 0 h 193"/>
                  <a:gd name="T4" fmla="*/ 193 w 193"/>
                  <a:gd name="T5" fmla="*/ 18 h 193"/>
                  <a:gd name="T6" fmla="*/ 18 w 193"/>
                  <a:gd name="T7" fmla="*/ 193 h 193"/>
                  <a:gd name="T8" fmla="*/ 0 w 193"/>
                  <a:gd name="T9" fmla="*/ 175 h 193"/>
                </a:gdLst>
                <a:ahLst/>
                <a:cxnLst>
                  <a:cxn ang="0">
                    <a:pos x="T0" y="T1"/>
                  </a:cxn>
                  <a:cxn ang="0">
                    <a:pos x="T2" y="T3"/>
                  </a:cxn>
                  <a:cxn ang="0">
                    <a:pos x="T4" y="T5"/>
                  </a:cxn>
                  <a:cxn ang="0">
                    <a:pos x="T6" y="T7"/>
                  </a:cxn>
                  <a:cxn ang="0">
                    <a:pos x="T8" y="T9"/>
                  </a:cxn>
                </a:cxnLst>
                <a:rect l="0" t="0" r="r" b="b"/>
                <a:pathLst>
                  <a:path w="193" h="193">
                    <a:moveTo>
                      <a:pt x="0" y="175"/>
                    </a:moveTo>
                    <a:lnTo>
                      <a:pt x="175" y="0"/>
                    </a:lnTo>
                    <a:lnTo>
                      <a:pt x="193" y="18"/>
                    </a:lnTo>
                    <a:lnTo>
                      <a:pt x="18" y="193"/>
                    </a:lnTo>
                    <a:lnTo>
                      <a:pt x="0"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26" name="Rectangle 33">
                <a:extLst>
                  <a:ext uri="{FF2B5EF4-FFF2-40B4-BE49-F238E27FC236}">
                    <a16:creationId xmlns:a16="http://schemas.microsoft.com/office/drawing/2014/main" id="{2259AE53-A287-41E5-BFEE-193BB53F0EA2}"/>
                  </a:ext>
                </a:extLst>
              </p:cNvPr>
              <p:cNvSpPr>
                <a:spLocks noChangeArrowheads="1"/>
              </p:cNvSpPr>
              <p:nvPr/>
            </p:nvSpPr>
            <p:spPr bwMode="auto">
              <a:xfrm>
                <a:off x="1179513" y="919163"/>
                <a:ext cx="44450" cy="9810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27" name="Rectangle 34">
                <a:extLst>
                  <a:ext uri="{FF2B5EF4-FFF2-40B4-BE49-F238E27FC236}">
                    <a16:creationId xmlns:a16="http://schemas.microsoft.com/office/drawing/2014/main" id="{25EF43A3-7AB0-4FCB-AB63-D20BDD21F83B}"/>
                  </a:ext>
                </a:extLst>
              </p:cNvPr>
              <p:cNvSpPr>
                <a:spLocks noChangeArrowheads="1"/>
              </p:cNvSpPr>
              <p:nvPr/>
            </p:nvSpPr>
            <p:spPr bwMode="auto">
              <a:xfrm>
                <a:off x="1412875" y="919163"/>
                <a:ext cx="53975" cy="9810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28" name="Rectangle 35">
                <a:extLst>
                  <a:ext uri="{FF2B5EF4-FFF2-40B4-BE49-F238E27FC236}">
                    <a16:creationId xmlns:a16="http://schemas.microsoft.com/office/drawing/2014/main" id="{8C9FE851-BBC3-40CD-8E5D-47B8A0C9D56A}"/>
                  </a:ext>
                </a:extLst>
              </p:cNvPr>
              <p:cNvSpPr>
                <a:spLocks noChangeArrowheads="1"/>
              </p:cNvSpPr>
              <p:nvPr/>
            </p:nvSpPr>
            <p:spPr bwMode="auto">
              <a:xfrm>
                <a:off x="1179513" y="915988"/>
                <a:ext cx="2746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29" name="Freeform 36">
                <a:extLst>
                  <a:ext uri="{FF2B5EF4-FFF2-40B4-BE49-F238E27FC236}">
                    <a16:creationId xmlns:a16="http://schemas.microsoft.com/office/drawing/2014/main" id="{0447BA1E-8572-4D4C-8902-31C019186B93}"/>
                  </a:ext>
                </a:extLst>
              </p:cNvPr>
              <p:cNvSpPr>
                <a:spLocks/>
              </p:cNvSpPr>
              <p:nvPr/>
            </p:nvSpPr>
            <p:spPr bwMode="auto">
              <a:xfrm>
                <a:off x="1198563" y="938213"/>
                <a:ext cx="236538" cy="234950"/>
              </a:xfrm>
              <a:custGeom>
                <a:avLst/>
                <a:gdLst>
                  <a:gd name="T0" fmla="*/ 135 w 149"/>
                  <a:gd name="T1" fmla="*/ 148 h 148"/>
                  <a:gd name="T2" fmla="*/ 0 w 149"/>
                  <a:gd name="T3" fmla="*/ 14 h 148"/>
                  <a:gd name="T4" fmla="*/ 14 w 149"/>
                  <a:gd name="T5" fmla="*/ 0 h 148"/>
                  <a:gd name="T6" fmla="*/ 149 w 149"/>
                  <a:gd name="T7" fmla="*/ 134 h 148"/>
                  <a:gd name="T8" fmla="*/ 135 w 149"/>
                  <a:gd name="T9" fmla="*/ 148 h 148"/>
                </a:gdLst>
                <a:ahLst/>
                <a:cxnLst>
                  <a:cxn ang="0">
                    <a:pos x="T0" y="T1"/>
                  </a:cxn>
                  <a:cxn ang="0">
                    <a:pos x="T2" y="T3"/>
                  </a:cxn>
                  <a:cxn ang="0">
                    <a:pos x="T4" y="T5"/>
                  </a:cxn>
                  <a:cxn ang="0">
                    <a:pos x="T6" y="T7"/>
                  </a:cxn>
                  <a:cxn ang="0">
                    <a:pos x="T8" y="T9"/>
                  </a:cxn>
                </a:cxnLst>
                <a:rect l="0" t="0" r="r" b="b"/>
                <a:pathLst>
                  <a:path w="149" h="148">
                    <a:moveTo>
                      <a:pt x="135" y="148"/>
                    </a:moveTo>
                    <a:lnTo>
                      <a:pt x="0" y="14"/>
                    </a:lnTo>
                    <a:lnTo>
                      <a:pt x="14" y="0"/>
                    </a:lnTo>
                    <a:lnTo>
                      <a:pt x="149" y="134"/>
                    </a:lnTo>
                    <a:lnTo>
                      <a:pt x="135" y="1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30" name="Freeform 37">
                <a:extLst>
                  <a:ext uri="{FF2B5EF4-FFF2-40B4-BE49-F238E27FC236}">
                    <a16:creationId xmlns:a16="http://schemas.microsoft.com/office/drawing/2014/main" id="{62068362-05A8-4034-955E-D13E7421F93E}"/>
                  </a:ext>
                </a:extLst>
              </p:cNvPr>
              <p:cNvSpPr>
                <a:spLocks/>
              </p:cNvSpPr>
              <p:nvPr/>
            </p:nvSpPr>
            <p:spPr bwMode="auto">
              <a:xfrm>
                <a:off x="1198563" y="938213"/>
                <a:ext cx="236538" cy="234950"/>
              </a:xfrm>
              <a:custGeom>
                <a:avLst/>
                <a:gdLst>
                  <a:gd name="T0" fmla="*/ 0 w 149"/>
                  <a:gd name="T1" fmla="*/ 134 h 148"/>
                  <a:gd name="T2" fmla="*/ 135 w 149"/>
                  <a:gd name="T3" fmla="*/ 0 h 148"/>
                  <a:gd name="T4" fmla="*/ 149 w 149"/>
                  <a:gd name="T5" fmla="*/ 14 h 148"/>
                  <a:gd name="T6" fmla="*/ 14 w 149"/>
                  <a:gd name="T7" fmla="*/ 148 h 148"/>
                  <a:gd name="T8" fmla="*/ 0 w 149"/>
                  <a:gd name="T9" fmla="*/ 134 h 148"/>
                </a:gdLst>
                <a:ahLst/>
                <a:cxnLst>
                  <a:cxn ang="0">
                    <a:pos x="T0" y="T1"/>
                  </a:cxn>
                  <a:cxn ang="0">
                    <a:pos x="T2" y="T3"/>
                  </a:cxn>
                  <a:cxn ang="0">
                    <a:pos x="T4" y="T5"/>
                  </a:cxn>
                  <a:cxn ang="0">
                    <a:pos x="T6" y="T7"/>
                  </a:cxn>
                  <a:cxn ang="0">
                    <a:pos x="T8" y="T9"/>
                  </a:cxn>
                </a:cxnLst>
                <a:rect l="0" t="0" r="r" b="b"/>
                <a:pathLst>
                  <a:path w="149" h="148">
                    <a:moveTo>
                      <a:pt x="0" y="134"/>
                    </a:moveTo>
                    <a:lnTo>
                      <a:pt x="135" y="0"/>
                    </a:lnTo>
                    <a:lnTo>
                      <a:pt x="149" y="14"/>
                    </a:lnTo>
                    <a:lnTo>
                      <a:pt x="14" y="148"/>
                    </a:lnTo>
                    <a:lnTo>
                      <a:pt x="0"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31" name="Rectangle 38">
                <a:extLst>
                  <a:ext uri="{FF2B5EF4-FFF2-40B4-BE49-F238E27FC236}">
                    <a16:creationId xmlns:a16="http://schemas.microsoft.com/office/drawing/2014/main" id="{B087CF02-577D-4AF3-853C-C5B8F80BB91D}"/>
                  </a:ext>
                </a:extLst>
              </p:cNvPr>
              <p:cNvSpPr>
                <a:spLocks noChangeArrowheads="1"/>
              </p:cNvSpPr>
              <p:nvPr/>
            </p:nvSpPr>
            <p:spPr bwMode="auto">
              <a:xfrm>
                <a:off x="1179513" y="1141413"/>
                <a:ext cx="2746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32" name="Freeform 39">
                <a:extLst>
                  <a:ext uri="{FF2B5EF4-FFF2-40B4-BE49-F238E27FC236}">
                    <a16:creationId xmlns:a16="http://schemas.microsoft.com/office/drawing/2014/main" id="{F958F9B3-FBB9-4432-98FC-9B2E05EEB741}"/>
                  </a:ext>
                </a:extLst>
              </p:cNvPr>
              <p:cNvSpPr>
                <a:spLocks/>
              </p:cNvSpPr>
              <p:nvPr/>
            </p:nvSpPr>
            <p:spPr bwMode="auto">
              <a:xfrm>
                <a:off x="1198563" y="1160463"/>
                <a:ext cx="236538" cy="236537"/>
              </a:xfrm>
              <a:custGeom>
                <a:avLst/>
                <a:gdLst>
                  <a:gd name="T0" fmla="*/ 135 w 149"/>
                  <a:gd name="T1" fmla="*/ 149 h 149"/>
                  <a:gd name="T2" fmla="*/ 0 w 149"/>
                  <a:gd name="T3" fmla="*/ 14 h 149"/>
                  <a:gd name="T4" fmla="*/ 14 w 149"/>
                  <a:gd name="T5" fmla="*/ 0 h 149"/>
                  <a:gd name="T6" fmla="*/ 149 w 149"/>
                  <a:gd name="T7" fmla="*/ 135 h 149"/>
                  <a:gd name="T8" fmla="*/ 135 w 149"/>
                  <a:gd name="T9" fmla="*/ 149 h 149"/>
                </a:gdLst>
                <a:ahLst/>
                <a:cxnLst>
                  <a:cxn ang="0">
                    <a:pos x="T0" y="T1"/>
                  </a:cxn>
                  <a:cxn ang="0">
                    <a:pos x="T2" y="T3"/>
                  </a:cxn>
                  <a:cxn ang="0">
                    <a:pos x="T4" y="T5"/>
                  </a:cxn>
                  <a:cxn ang="0">
                    <a:pos x="T6" y="T7"/>
                  </a:cxn>
                  <a:cxn ang="0">
                    <a:pos x="T8" y="T9"/>
                  </a:cxn>
                </a:cxnLst>
                <a:rect l="0" t="0" r="r" b="b"/>
                <a:pathLst>
                  <a:path w="149" h="149">
                    <a:moveTo>
                      <a:pt x="135" y="149"/>
                    </a:moveTo>
                    <a:lnTo>
                      <a:pt x="0" y="14"/>
                    </a:lnTo>
                    <a:lnTo>
                      <a:pt x="14" y="0"/>
                    </a:lnTo>
                    <a:lnTo>
                      <a:pt x="149" y="135"/>
                    </a:lnTo>
                    <a:lnTo>
                      <a:pt x="135"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33" name="Freeform 40">
                <a:extLst>
                  <a:ext uri="{FF2B5EF4-FFF2-40B4-BE49-F238E27FC236}">
                    <a16:creationId xmlns:a16="http://schemas.microsoft.com/office/drawing/2014/main" id="{08B84AF3-E79A-4594-B4CB-A6FFC2614F44}"/>
                  </a:ext>
                </a:extLst>
              </p:cNvPr>
              <p:cNvSpPr>
                <a:spLocks/>
              </p:cNvSpPr>
              <p:nvPr/>
            </p:nvSpPr>
            <p:spPr bwMode="auto">
              <a:xfrm>
                <a:off x="1198563" y="1160463"/>
                <a:ext cx="236538" cy="236537"/>
              </a:xfrm>
              <a:custGeom>
                <a:avLst/>
                <a:gdLst>
                  <a:gd name="T0" fmla="*/ 0 w 149"/>
                  <a:gd name="T1" fmla="*/ 135 h 149"/>
                  <a:gd name="T2" fmla="*/ 135 w 149"/>
                  <a:gd name="T3" fmla="*/ 0 h 149"/>
                  <a:gd name="T4" fmla="*/ 149 w 149"/>
                  <a:gd name="T5" fmla="*/ 14 h 149"/>
                  <a:gd name="T6" fmla="*/ 14 w 149"/>
                  <a:gd name="T7" fmla="*/ 149 h 149"/>
                  <a:gd name="T8" fmla="*/ 0 w 149"/>
                  <a:gd name="T9" fmla="*/ 135 h 149"/>
                </a:gdLst>
                <a:ahLst/>
                <a:cxnLst>
                  <a:cxn ang="0">
                    <a:pos x="T0" y="T1"/>
                  </a:cxn>
                  <a:cxn ang="0">
                    <a:pos x="T2" y="T3"/>
                  </a:cxn>
                  <a:cxn ang="0">
                    <a:pos x="T4" y="T5"/>
                  </a:cxn>
                  <a:cxn ang="0">
                    <a:pos x="T6" y="T7"/>
                  </a:cxn>
                  <a:cxn ang="0">
                    <a:pos x="T8" y="T9"/>
                  </a:cxn>
                </a:cxnLst>
                <a:rect l="0" t="0" r="r" b="b"/>
                <a:pathLst>
                  <a:path w="149" h="149">
                    <a:moveTo>
                      <a:pt x="0" y="135"/>
                    </a:moveTo>
                    <a:lnTo>
                      <a:pt x="135" y="0"/>
                    </a:lnTo>
                    <a:lnTo>
                      <a:pt x="149" y="14"/>
                    </a:lnTo>
                    <a:lnTo>
                      <a:pt x="14" y="149"/>
                    </a:lnTo>
                    <a:lnTo>
                      <a:pt x="0"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34" name="Rectangle 41">
                <a:extLst>
                  <a:ext uri="{FF2B5EF4-FFF2-40B4-BE49-F238E27FC236}">
                    <a16:creationId xmlns:a16="http://schemas.microsoft.com/office/drawing/2014/main" id="{0BA7DD68-ECDE-4A38-938B-81DACF19550F}"/>
                  </a:ext>
                </a:extLst>
              </p:cNvPr>
              <p:cNvSpPr>
                <a:spLocks noChangeArrowheads="1"/>
              </p:cNvSpPr>
              <p:nvPr/>
            </p:nvSpPr>
            <p:spPr bwMode="auto">
              <a:xfrm>
                <a:off x="1179513" y="1365250"/>
                <a:ext cx="2746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35" name="Freeform 42">
                <a:extLst>
                  <a:ext uri="{FF2B5EF4-FFF2-40B4-BE49-F238E27FC236}">
                    <a16:creationId xmlns:a16="http://schemas.microsoft.com/office/drawing/2014/main" id="{0F722492-9F78-46E1-98C5-16FDBA5A4153}"/>
                  </a:ext>
                </a:extLst>
              </p:cNvPr>
              <p:cNvSpPr>
                <a:spLocks/>
              </p:cNvSpPr>
              <p:nvPr/>
            </p:nvSpPr>
            <p:spPr bwMode="auto">
              <a:xfrm>
                <a:off x="1198563" y="1387475"/>
                <a:ext cx="236538" cy="231775"/>
              </a:xfrm>
              <a:custGeom>
                <a:avLst/>
                <a:gdLst>
                  <a:gd name="T0" fmla="*/ 135 w 149"/>
                  <a:gd name="T1" fmla="*/ 146 h 146"/>
                  <a:gd name="T2" fmla="*/ 0 w 149"/>
                  <a:gd name="T3" fmla="*/ 12 h 146"/>
                  <a:gd name="T4" fmla="*/ 14 w 149"/>
                  <a:gd name="T5" fmla="*/ 0 h 146"/>
                  <a:gd name="T6" fmla="*/ 149 w 149"/>
                  <a:gd name="T7" fmla="*/ 134 h 146"/>
                  <a:gd name="T8" fmla="*/ 135 w 149"/>
                  <a:gd name="T9" fmla="*/ 146 h 146"/>
                </a:gdLst>
                <a:ahLst/>
                <a:cxnLst>
                  <a:cxn ang="0">
                    <a:pos x="T0" y="T1"/>
                  </a:cxn>
                  <a:cxn ang="0">
                    <a:pos x="T2" y="T3"/>
                  </a:cxn>
                  <a:cxn ang="0">
                    <a:pos x="T4" y="T5"/>
                  </a:cxn>
                  <a:cxn ang="0">
                    <a:pos x="T6" y="T7"/>
                  </a:cxn>
                  <a:cxn ang="0">
                    <a:pos x="T8" y="T9"/>
                  </a:cxn>
                </a:cxnLst>
                <a:rect l="0" t="0" r="r" b="b"/>
                <a:pathLst>
                  <a:path w="149" h="146">
                    <a:moveTo>
                      <a:pt x="135" y="146"/>
                    </a:moveTo>
                    <a:lnTo>
                      <a:pt x="0" y="12"/>
                    </a:lnTo>
                    <a:lnTo>
                      <a:pt x="14" y="0"/>
                    </a:lnTo>
                    <a:lnTo>
                      <a:pt x="149" y="134"/>
                    </a:lnTo>
                    <a:lnTo>
                      <a:pt x="135" y="1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36" name="Freeform 43">
                <a:extLst>
                  <a:ext uri="{FF2B5EF4-FFF2-40B4-BE49-F238E27FC236}">
                    <a16:creationId xmlns:a16="http://schemas.microsoft.com/office/drawing/2014/main" id="{3DD81C6D-48A1-4535-8193-BA9ABAF92742}"/>
                  </a:ext>
                </a:extLst>
              </p:cNvPr>
              <p:cNvSpPr>
                <a:spLocks/>
              </p:cNvSpPr>
              <p:nvPr/>
            </p:nvSpPr>
            <p:spPr bwMode="auto">
              <a:xfrm>
                <a:off x="1198563" y="1387475"/>
                <a:ext cx="236538" cy="231775"/>
              </a:xfrm>
              <a:custGeom>
                <a:avLst/>
                <a:gdLst>
                  <a:gd name="T0" fmla="*/ 0 w 149"/>
                  <a:gd name="T1" fmla="*/ 134 h 146"/>
                  <a:gd name="T2" fmla="*/ 135 w 149"/>
                  <a:gd name="T3" fmla="*/ 0 h 146"/>
                  <a:gd name="T4" fmla="*/ 149 w 149"/>
                  <a:gd name="T5" fmla="*/ 12 h 146"/>
                  <a:gd name="T6" fmla="*/ 14 w 149"/>
                  <a:gd name="T7" fmla="*/ 146 h 146"/>
                  <a:gd name="T8" fmla="*/ 0 w 149"/>
                  <a:gd name="T9" fmla="*/ 134 h 146"/>
                </a:gdLst>
                <a:ahLst/>
                <a:cxnLst>
                  <a:cxn ang="0">
                    <a:pos x="T0" y="T1"/>
                  </a:cxn>
                  <a:cxn ang="0">
                    <a:pos x="T2" y="T3"/>
                  </a:cxn>
                  <a:cxn ang="0">
                    <a:pos x="T4" y="T5"/>
                  </a:cxn>
                  <a:cxn ang="0">
                    <a:pos x="T6" y="T7"/>
                  </a:cxn>
                  <a:cxn ang="0">
                    <a:pos x="T8" y="T9"/>
                  </a:cxn>
                </a:cxnLst>
                <a:rect l="0" t="0" r="r" b="b"/>
                <a:pathLst>
                  <a:path w="149" h="146">
                    <a:moveTo>
                      <a:pt x="0" y="134"/>
                    </a:moveTo>
                    <a:lnTo>
                      <a:pt x="135" y="0"/>
                    </a:lnTo>
                    <a:lnTo>
                      <a:pt x="149" y="12"/>
                    </a:lnTo>
                    <a:lnTo>
                      <a:pt x="14" y="146"/>
                    </a:lnTo>
                    <a:lnTo>
                      <a:pt x="0"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37" name="Rectangle 44">
                <a:extLst>
                  <a:ext uri="{FF2B5EF4-FFF2-40B4-BE49-F238E27FC236}">
                    <a16:creationId xmlns:a16="http://schemas.microsoft.com/office/drawing/2014/main" id="{22F72FC2-E7CB-4020-A2EA-4C9C3D656650}"/>
                  </a:ext>
                </a:extLst>
              </p:cNvPr>
              <p:cNvSpPr>
                <a:spLocks noChangeArrowheads="1"/>
              </p:cNvSpPr>
              <p:nvPr/>
            </p:nvSpPr>
            <p:spPr bwMode="auto">
              <a:xfrm>
                <a:off x="1179513" y="1590675"/>
                <a:ext cx="27463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38" name="Freeform 45">
                <a:extLst>
                  <a:ext uri="{FF2B5EF4-FFF2-40B4-BE49-F238E27FC236}">
                    <a16:creationId xmlns:a16="http://schemas.microsoft.com/office/drawing/2014/main" id="{4D71EFC4-2304-443D-9F58-E25DBE96B23F}"/>
                  </a:ext>
                </a:extLst>
              </p:cNvPr>
              <p:cNvSpPr>
                <a:spLocks/>
              </p:cNvSpPr>
              <p:nvPr/>
            </p:nvSpPr>
            <p:spPr bwMode="auto">
              <a:xfrm>
                <a:off x="1198563" y="1609725"/>
                <a:ext cx="236538" cy="236537"/>
              </a:xfrm>
              <a:custGeom>
                <a:avLst/>
                <a:gdLst>
                  <a:gd name="T0" fmla="*/ 135 w 149"/>
                  <a:gd name="T1" fmla="*/ 149 h 149"/>
                  <a:gd name="T2" fmla="*/ 0 w 149"/>
                  <a:gd name="T3" fmla="*/ 14 h 149"/>
                  <a:gd name="T4" fmla="*/ 14 w 149"/>
                  <a:gd name="T5" fmla="*/ 0 h 149"/>
                  <a:gd name="T6" fmla="*/ 149 w 149"/>
                  <a:gd name="T7" fmla="*/ 135 h 149"/>
                  <a:gd name="T8" fmla="*/ 135 w 149"/>
                  <a:gd name="T9" fmla="*/ 149 h 149"/>
                </a:gdLst>
                <a:ahLst/>
                <a:cxnLst>
                  <a:cxn ang="0">
                    <a:pos x="T0" y="T1"/>
                  </a:cxn>
                  <a:cxn ang="0">
                    <a:pos x="T2" y="T3"/>
                  </a:cxn>
                  <a:cxn ang="0">
                    <a:pos x="T4" y="T5"/>
                  </a:cxn>
                  <a:cxn ang="0">
                    <a:pos x="T6" y="T7"/>
                  </a:cxn>
                  <a:cxn ang="0">
                    <a:pos x="T8" y="T9"/>
                  </a:cxn>
                </a:cxnLst>
                <a:rect l="0" t="0" r="r" b="b"/>
                <a:pathLst>
                  <a:path w="149" h="149">
                    <a:moveTo>
                      <a:pt x="135" y="149"/>
                    </a:moveTo>
                    <a:lnTo>
                      <a:pt x="0" y="14"/>
                    </a:lnTo>
                    <a:lnTo>
                      <a:pt x="14" y="0"/>
                    </a:lnTo>
                    <a:lnTo>
                      <a:pt x="149" y="135"/>
                    </a:lnTo>
                    <a:lnTo>
                      <a:pt x="135"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39" name="Freeform 46">
                <a:extLst>
                  <a:ext uri="{FF2B5EF4-FFF2-40B4-BE49-F238E27FC236}">
                    <a16:creationId xmlns:a16="http://schemas.microsoft.com/office/drawing/2014/main" id="{B8DE9B9A-FF36-4BA3-9953-3CFF0710E1E3}"/>
                  </a:ext>
                </a:extLst>
              </p:cNvPr>
              <p:cNvSpPr>
                <a:spLocks/>
              </p:cNvSpPr>
              <p:nvPr/>
            </p:nvSpPr>
            <p:spPr bwMode="auto">
              <a:xfrm>
                <a:off x="1198563" y="1609725"/>
                <a:ext cx="236538" cy="236537"/>
              </a:xfrm>
              <a:custGeom>
                <a:avLst/>
                <a:gdLst>
                  <a:gd name="T0" fmla="*/ 0 w 149"/>
                  <a:gd name="T1" fmla="*/ 135 h 149"/>
                  <a:gd name="T2" fmla="*/ 135 w 149"/>
                  <a:gd name="T3" fmla="*/ 0 h 149"/>
                  <a:gd name="T4" fmla="*/ 149 w 149"/>
                  <a:gd name="T5" fmla="*/ 14 h 149"/>
                  <a:gd name="T6" fmla="*/ 14 w 149"/>
                  <a:gd name="T7" fmla="*/ 149 h 149"/>
                  <a:gd name="T8" fmla="*/ 0 w 149"/>
                  <a:gd name="T9" fmla="*/ 135 h 149"/>
                </a:gdLst>
                <a:ahLst/>
                <a:cxnLst>
                  <a:cxn ang="0">
                    <a:pos x="T0" y="T1"/>
                  </a:cxn>
                  <a:cxn ang="0">
                    <a:pos x="T2" y="T3"/>
                  </a:cxn>
                  <a:cxn ang="0">
                    <a:pos x="T4" y="T5"/>
                  </a:cxn>
                  <a:cxn ang="0">
                    <a:pos x="T6" y="T7"/>
                  </a:cxn>
                  <a:cxn ang="0">
                    <a:pos x="T8" y="T9"/>
                  </a:cxn>
                </a:cxnLst>
                <a:rect l="0" t="0" r="r" b="b"/>
                <a:pathLst>
                  <a:path w="149" h="149">
                    <a:moveTo>
                      <a:pt x="0" y="135"/>
                    </a:moveTo>
                    <a:lnTo>
                      <a:pt x="135" y="0"/>
                    </a:lnTo>
                    <a:lnTo>
                      <a:pt x="149" y="14"/>
                    </a:lnTo>
                    <a:lnTo>
                      <a:pt x="14" y="149"/>
                    </a:lnTo>
                    <a:lnTo>
                      <a:pt x="0"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40" name="Rectangle 47">
                <a:extLst>
                  <a:ext uri="{FF2B5EF4-FFF2-40B4-BE49-F238E27FC236}">
                    <a16:creationId xmlns:a16="http://schemas.microsoft.com/office/drawing/2014/main" id="{B1651E3C-563B-43BA-99B8-B74A9B8C6D73}"/>
                  </a:ext>
                </a:extLst>
              </p:cNvPr>
              <p:cNvSpPr>
                <a:spLocks noChangeArrowheads="1"/>
              </p:cNvSpPr>
              <p:nvPr/>
            </p:nvSpPr>
            <p:spPr bwMode="auto">
              <a:xfrm>
                <a:off x="1182688" y="217488"/>
                <a:ext cx="44450" cy="7461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41" name="Rectangle 48">
                <a:extLst>
                  <a:ext uri="{FF2B5EF4-FFF2-40B4-BE49-F238E27FC236}">
                    <a16:creationId xmlns:a16="http://schemas.microsoft.com/office/drawing/2014/main" id="{41DB0088-F3A0-48D0-8DDF-9C0CCCBB8C41}"/>
                  </a:ext>
                </a:extLst>
              </p:cNvPr>
              <p:cNvSpPr>
                <a:spLocks noChangeArrowheads="1"/>
              </p:cNvSpPr>
              <p:nvPr/>
            </p:nvSpPr>
            <p:spPr bwMode="auto">
              <a:xfrm>
                <a:off x="1416050" y="217488"/>
                <a:ext cx="53975" cy="7461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42" name="Freeform 49">
                <a:extLst>
                  <a:ext uri="{FF2B5EF4-FFF2-40B4-BE49-F238E27FC236}">
                    <a16:creationId xmlns:a16="http://schemas.microsoft.com/office/drawing/2014/main" id="{D50E1AB1-ABFC-4D1E-8F79-0262FBFA772B}"/>
                  </a:ext>
                </a:extLst>
              </p:cNvPr>
              <p:cNvSpPr>
                <a:spLocks/>
              </p:cNvSpPr>
              <p:nvPr/>
            </p:nvSpPr>
            <p:spPr bwMode="auto">
              <a:xfrm>
                <a:off x="1182688" y="65088"/>
                <a:ext cx="287338" cy="188912"/>
              </a:xfrm>
              <a:custGeom>
                <a:avLst/>
                <a:gdLst>
                  <a:gd name="T0" fmla="*/ 181 w 181"/>
                  <a:gd name="T1" fmla="*/ 119 h 119"/>
                  <a:gd name="T2" fmla="*/ 0 w 181"/>
                  <a:gd name="T3" fmla="*/ 119 h 119"/>
                  <a:gd name="T4" fmla="*/ 0 w 181"/>
                  <a:gd name="T5" fmla="*/ 80 h 119"/>
                  <a:gd name="T6" fmla="*/ 86 w 181"/>
                  <a:gd name="T7" fmla="*/ 0 h 119"/>
                  <a:gd name="T8" fmla="*/ 181 w 181"/>
                  <a:gd name="T9" fmla="*/ 26 h 119"/>
                  <a:gd name="T10" fmla="*/ 181 w 181"/>
                  <a:gd name="T11" fmla="*/ 119 h 119"/>
                </a:gdLst>
                <a:ahLst/>
                <a:cxnLst>
                  <a:cxn ang="0">
                    <a:pos x="T0" y="T1"/>
                  </a:cxn>
                  <a:cxn ang="0">
                    <a:pos x="T2" y="T3"/>
                  </a:cxn>
                  <a:cxn ang="0">
                    <a:pos x="T4" y="T5"/>
                  </a:cxn>
                  <a:cxn ang="0">
                    <a:pos x="T6" y="T7"/>
                  </a:cxn>
                  <a:cxn ang="0">
                    <a:pos x="T8" y="T9"/>
                  </a:cxn>
                  <a:cxn ang="0">
                    <a:pos x="T10" y="T11"/>
                  </a:cxn>
                </a:cxnLst>
                <a:rect l="0" t="0" r="r" b="b"/>
                <a:pathLst>
                  <a:path w="181" h="119">
                    <a:moveTo>
                      <a:pt x="181" y="119"/>
                    </a:moveTo>
                    <a:lnTo>
                      <a:pt x="0" y="119"/>
                    </a:lnTo>
                    <a:lnTo>
                      <a:pt x="0" y="80"/>
                    </a:lnTo>
                    <a:lnTo>
                      <a:pt x="86" y="0"/>
                    </a:lnTo>
                    <a:lnTo>
                      <a:pt x="181" y="26"/>
                    </a:lnTo>
                    <a:lnTo>
                      <a:pt x="181"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43" name="Freeform 50">
                <a:extLst>
                  <a:ext uri="{FF2B5EF4-FFF2-40B4-BE49-F238E27FC236}">
                    <a16:creationId xmlns:a16="http://schemas.microsoft.com/office/drawing/2014/main" id="{381C6DE0-65B0-4AFE-AD70-58C27EFDEA8B}"/>
                  </a:ext>
                </a:extLst>
              </p:cNvPr>
              <p:cNvSpPr>
                <a:spLocks/>
              </p:cNvSpPr>
              <p:nvPr/>
            </p:nvSpPr>
            <p:spPr bwMode="auto">
              <a:xfrm>
                <a:off x="1201738" y="227013"/>
                <a:ext cx="236538" cy="236537"/>
              </a:xfrm>
              <a:custGeom>
                <a:avLst/>
                <a:gdLst>
                  <a:gd name="T0" fmla="*/ 135 w 149"/>
                  <a:gd name="T1" fmla="*/ 149 h 149"/>
                  <a:gd name="T2" fmla="*/ 0 w 149"/>
                  <a:gd name="T3" fmla="*/ 15 h 149"/>
                  <a:gd name="T4" fmla="*/ 14 w 149"/>
                  <a:gd name="T5" fmla="*/ 0 h 149"/>
                  <a:gd name="T6" fmla="*/ 149 w 149"/>
                  <a:gd name="T7" fmla="*/ 135 h 149"/>
                  <a:gd name="T8" fmla="*/ 135 w 149"/>
                  <a:gd name="T9" fmla="*/ 149 h 149"/>
                </a:gdLst>
                <a:ahLst/>
                <a:cxnLst>
                  <a:cxn ang="0">
                    <a:pos x="T0" y="T1"/>
                  </a:cxn>
                  <a:cxn ang="0">
                    <a:pos x="T2" y="T3"/>
                  </a:cxn>
                  <a:cxn ang="0">
                    <a:pos x="T4" y="T5"/>
                  </a:cxn>
                  <a:cxn ang="0">
                    <a:pos x="T6" y="T7"/>
                  </a:cxn>
                  <a:cxn ang="0">
                    <a:pos x="T8" y="T9"/>
                  </a:cxn>
                </a:cxnLst>
                <a:rect l="0" t="0" r="r" b="b"/>
                <a:pathLst>
                  <a:path w="149" h="149">
                    <a:moveTo>
                      <a:pt x="135" y="149"/>
                    </a:moveTo>
                    <a:lnTo>
                      <a:pt x="0" y="15"/>
                    </a:lnTo>
                    <a:lnTo>
                      <a:pt x="14" y="0"/>
                    </a:lnTo>
                    <a:lnTo>
                      <a:pt x="149" y="135"/>
                    </a:lnTo>
                    <a:lnTo>
                      <a:pt x="135"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44" name="Freeform 51">
                <a:extLst>
                  <a:ext uri="{FF2B5EF4-FFF2-40B4-BE49-F238E27FC236}">
                    <a16:creationId xmlns:a16="http://schemas.microsoft.com/office/drawing/2014/main" id="{812BDBFD-440C-468A-B539-3EA48119DE43}"/>
                  </a:ext>
                </a:extLst>
              </p:cNvPr>
              <p:cNvSpPr>
                <a:spLocks/>
              </p:cNvSpPr>
              <p:nvPr/>
            </p:nvSpPr>
            <p:spPr bwMode="auto">
              <a:xfrm>
                <a:off x="1201738" y="227013"/>
                <a:ext cx="236538" cy="236537"/>
              </a:xfrm>
              <a:custGeom>
                <a:avLst/>
                <a:gdLst>
                  <a:gd name="T0" fmla="*/ 0 w 149"/>
                  <a:gd name="T1" fmla="*/ 135 h 149"/>
                  <a:gd name="T2" fmla="*/ 135 w 149"/>
                  <a:gd name="T3" fmla="*/ 0 h 149"/>
                  <a:gd name="T4" fmla="*/ 149 w 149"/>
                  <a:gd name="T5" fmla="*/ 15 h 149"/>
                  <a:gd name="T6" fmla="*/ 14 w 149"/>
                  <a:gd name="T7" fmla="*/ 149 h 149"/>
                  <a:gd name="T8" fmla="*/ 0 w 149"/>
                  <a:gd name="T9" fmla="*/ 135 h 149"/>
                </a:gdLst>
                <a:ahLst/>
                <a:cxnLst>
                  <a:cxn ang="0">
                    <a:pos x="T0" y="T1"/>
                  </a:cxn>
                  <a:cxn ang="0">
                    <a:pos x="T2" y="T3"/>
                  </a:cxn>
                  <a:cxn ang="0">
                    <a:pos x="T4" y="T5"/>
                  </a:cxn>
                  <a:cxn ang="0">
                    <a:pos x="T6" y="T7"/>
                  </a:cxn>
                  <a:cxn ang="0">
                    <a:pos x="T8" y="T9"/>
                  </a:cxn>
                </a:cxnLst>
                <a:rect l="0" t="0" r="r" b="b"/>
                <a:pathLst>
                  <a:path w="149" h="149">
                    <a:moveTo>
                      <a:pt x="0" y="135"/>
                    </a:moveTo>
                    <a:lnTo>
                      <a:pt x="135" y="0"/>
                    </a:lnTo>
                    <a:lnTo>
                      <a:pt x="149" y="15"/>
                    </a:lnTo>
                    <a:lnTo>
                      <a:pt x="14" y="149"/>
                    </a:lnTo>
                    <a:lnTo>
                      <a:pt x="0"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45" name="Rectangle 52">
                <a:extLst>
                  <a:ext uri="{FF2B5EF4-FFF2-40B4-BE49-F238E27FC236}">
                    <a16:creationId xmlns:a16="http://schemas.microsoft.com/office/drawing/2014/main" id="{EE5385AC-3209-491D-B508-369197AE883B}"/>
                  </a:ext>
                </a:extLst>
              </p:cNvPr>
              <p:cNvSpPr>
                <a:spLocks noChangeArrowheads="1"/>
              </p:cNvSpPr>
              <p:nvPr/>
            </p:nvSpPr>
            <p:spPr bwMode="auto">
              <a:xfrm>
                <a:off x="1182688" y="431800"/>
                <a:ext cx="2746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46" name="Freeform 53">
                <a:extLst>
                  <a:ext uri="{FF2B5EF4-FFF2-40B4-BE49-F238E27FC236}">
                    <a16:creationId xmlns:a16="http://schemas.microsoft.com/office/drawing/2014/main" id="{BC513318-B03D-4B2F-A699-818664A23FB5}"/>
                  </a:ext>
                </a:extLst>
              </p:cNvPr>
              <p:cNvSpPr>
                <a:spLocks/>
              </p:cNvSpPr>
              <p:nvPr/>
            </p:nvSpPr>
            <p:spPr bwMode="auto">
              <a:xfrm>
                <a:off x="1201738" y="450850"/>
                <a:ext cx="236538" cy="234950"/>
              </a:xfrm>
              <a:custGeom>
                <a:avLst/>
                <a:gdLst>
                  <a:gd name="T0" fmla="*/ 135 w 149"/>
                  <a:gd name="T1" fmla="*/ 148 h 148"/>
                  <a:gd name="T2" fmla="*/ 0 w 149"/>
                  <a:gd name="T3" fmla="*/ 14 h 148"/>
                  <a:gd name="T4" fmla="*/ 14 w 149"/>
                  <a:gd name="T5" fmla="*/ 0 h 148"/>
                  <a:gd name="T6" fmla="*/ 149 w 149"/>
                  <a:gd name="T7" fmla="*/ 134 h 148"/>
                  <a:gd name="T8" fmla="*/ 135 w 149"/>
                  <a:gd name="T9" fmla="*/ 148 h 148"/>
                </a:gdLst>
                <a:ahLst/>
                <a:cxnLst>
                  <a:cxn ang="0">
                    <a:pos x="T0" y="T1"/>
                  </a:cxn>
                  <a:cxn ang="0">
                    <a:pos x="T2" y="T3"/>
                  </a:cxn>
                  <a:cxn ang="0">
                    <a:pos x="T4" y="T5"/>
                  </a:cxn>
                  <a:cxn ang="0">
                    <a:pos x="T6" y="T7"/>
                  </a:cxn>
                  <a:cxn ang="0">
                    <a:pos x="T8" y="T9"/>
                  </a:cxn>
                </a:cxnLst>
                <a:rect l="0" t="0" r="r" b="b"/>
                <a:pathLst>
                  <a:path w="149" h="148">
                    <a:moveTo>
                      <a:pt x="135" y="148"/>
                    </a:moveTo>
                    <a:lnTo>
                      <a:pt x="0" y="14"/>
                    </a:lnTo>
                    <a:lnTo>
                      <a:pt x="14" y="0"/>
                    </a:lnTo>
                    <a:lnTo>
                      <a:pt x="149" y="134"/>
                    </a:lnTo>
                    <a:lnTo>
                      <a:pt x="135" y="1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47" name="Freeform 54">
                <a:extLst>
                  <a:ext uri="{FF2B5EF4-FFF2-40B4-BE49-F238E27FC236}">
                    <a16:creationId xmlns:a16="http://schemas.microsoft.com/office/drawing/2014/main" id="{547D49E0-4AE9-4540-A025-55977DE002C3}"/>
                  </a:ext>
                </a:extLst>
              </p:cNvPr>
              <p:cNvSpPr>
                <a:spLocks/>
              </p:cNvSpPr>
              <p:nvPr/>
            </p:nvSpPr>
            <p:spPr bwMode="auto">
              <a:xfrm>
                <a:off x="1201738" y="450850"/>
                <a:ext cx="236538" cy="234950"/>
              </a:xfrm>
              <a:custGeom>
                <a:avLst/>
                <a:gdLst>
                  <a:gd name="T0" fmla="*/ 0 w 149"/>
                  <a:gd name="T1" fmla="*/ 134 h 148"/>
                  <a:gd name="T2" fmla="*/ 135 w 149"/>
                  <a:gd name="T3" fmla="*/ 0 h 148"/>
                  <a:gd name="T4" fmla="*/ 149 w 149"/>
                  <a:gd name="T5" fmla="*/ 14 h 148"/>
                  <a:gd name="T6" fmla="*/ 14 w 149"/>
                  <a:gd name="T7" fmla="*/ 148 h 148"/>
                  <a:gd name="T8" fmla="*/ 0 w 149"/>
                  <a:gd name="T9" fmla="*/ 134 h 148"/>
                </a:gdLst>
                <a:ahLst/>
                <a:cxnLst>
                  <a:cxn ang="0">
                    <a:pos x="T0" y="T1"/>
                  </a:cxn>
                  <a:cxn ang="0">
                    <a:pos x="T2" y="T3"/>
                  </a:cxn>
                  <a:cxn ang="0">
                    <a:pos x="T4" y="T5"/>
                  </a:cxn>
                  <a:cxn ang="0">
                    <a:pos x="T6" y="T7"/>
                  </a:cxn>
                  <a:cxn ang="0">
                    <a:pos x="T8" y="T9"/>
                  </a:cxn>
                </a:cxnLst>
                <a:rect l="0" t="0" r="r" b="b"/>
                <a:pathLst>
                  <a:path w="149" h="148">
                    <a:moveTo>
                      <a:pt x="0" y="134"/>
                    </a:moveTo>
                    <a:lnTo>
                      <a:pt x="135" y="0"/>
                    </a:lnTo>
                    <a:lnTo>
                      <a:pt x="149" y="14"/>
                    </a:lnTo>
                    <a:lnTo>
                      <a:pt x="14" y="148"/>
                    </a:lnTo>
                    <a:lnTo>
                      <a:pt x="0"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48" name="Rectangle 55">
                <a:extLst>
                  <a:ext uri="{FF2B5EF4-FFF2-40B4-BE49-F238E27FC236}">
                    <a16:creationId xmlns:a16="http://schemas.microsoft.com/office/drawing/2014/main" id="{1DD58E96-4C90-426D-915A-3AF823746E92}"/>
                  </a:ext>
                </a:extLst>
              </p:cNvPr>
              <p:cNvSpPr>
                <a:spLocks noChangeArrowheads="1"/>
              </p:cNvSpPr>
              <p:nvPr/>
            </p:nvSpPr>
            <p:spPr bwMode="auto">
              <a:xfrm>
                <a:off x="1182688" y="654050"/>
                <a:ext cx="2746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49" name="Freeform 56">
                <a:extLst>
                  <a:ext uri="{FF2B5EF4-FFF2-40B4-BE49-F238E27FC236}">
                    <a16:creationId xmlns:a16="http://schemas.microsoft.com/office/drawing/2014/main" id="{7E3A8C2F-5518-4BB8-8248-C7D68ABCEC1D}"/>
                  </a:ext>
                </a:extLst>
              </p:cNvPr>
              <p:cNvSpPr>
                <a:spLocks/>
              </p:cNvSpPr>
              <p:nvPr/>
            </p:nvSpPr>
            <p:spPr bwMode="auto">
              <a:xfrm>
                <a:off x="1201738" y="676275"/>
                <a:ext cx="236538" cy="233362"/>
              </a:xfrm>
              <a:custGeom>
                <a:avLst/>
                <a:gdLst>
                  <a:gd name="T0" fmla="*/ 135 w 149"/>
                  <a:gd name="T1" fmla="*/ 147 h 147"/>
                  <a:gd name="T2" fmla="*/ 0 w 149"/>
                  <a:gd name="T3" fmla="*/ 12 h 147"/>
                  <a:gd name="T4" fmla="*/ 14 w 149"/>
                  <a:gd name="T5" fmla="*/ 0 h 147"/>
                  <a:gd name="T6" fmla="*/ 149 w 149"/>
                  <a:gd name="T7" fmla="*/ 135 h 147"/>
                  <a:gd name="T8" fmla="*/ 135 w 149"/>
                  <a:gd name="T9" fmla="*/ 147 h 147"/>
                </a:gdLst>
                <a:ahLst/>
                <a:cxnLst>
                  <a:cxn ang="0">
                    <a:pos x="T0" y="T1"/>
                  </a:cxn>
                  <a:cxn ang="0">
                    <a:pos x="T2" y="T3"/>
                  </a:cxn>
                  <a:cxn ang="0">
                    <a:pos x="T4" y="T5"/>
                  </a:cxn>
                  <a:cxn ang="0">
                    <a:pos x="T6" y="T7"/>
                  </a:cxn>
                  <a:cxn ang="0">
                    <a:pos x="T8" y="T9"/>
                  </a:cxn>
                </a:cxnLst>
                <a:rect l="0" t="0" r="r" b="b"/>
                <a:pathLst>
                  <a:path w="149" h="147">
                    <a:moveTo>
                      <a:pt x="135" y="147"/>
                    </a:moveTo>
                    <a:lnTo>
                      <a:pt x="0" y="12"/>
                    </a:lnTo>
                    <a:lnTo>
                      <a:pt x="14" y="0"/>
                    </a:lnTo>
                    <a:lnTo>
                      <a:pt x="149" y="135"/>
                    </a:lnTo>
                    <a:lnTo>
                      <a:pt x="135"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50" name="Freeform 57">
                <a:extLst>
                  <a:ext uri="{FF2B5EF4-FFF2-40B4-BE49-F238E27FC236}">
                    <a16:creationId xmlns:a16="http://schemas.microsoft.com/office/drawing/2014/main" id="{470B7463-C72B-47CB-B917-3831540CBCFB}"/>
                  </a:ext>
                </a:extLst>
              </p:cNvPr>
              <p:cNvSpPr>
                <a:spLocks/>
              </p:cNvSpPr>
              <p:nvPr/>
            </p:nvSpPr>
            <p:spPr bwMode="auto">
              <a:xfrm>
                <a:off x="1201738" y="676275"/>
                <a:ext cx="236538" cy="233362"/>
              </a:xfrm>
              <a:custGeom>
                <a:avLst/>
                <a:gdLst>
                  <a:gd name="T0" fmla="*/ 0 w 149"/>
                  <a:gd name="T1" fmla="*/ 135 h 147"/>
                  <a:gd name="T2" fmla="*/ 135 w 149"/>
                  <a:gd name="T3" fmla="*/ 0 h 147"/>
                  <a:gd name="T4" fmla="*/ 149 w 149"/>
                  <a:gd name="T5" fmla="*/ 12 h 147"/>
                  <a:gd name="T6" fmla="*/ 14 w 149"/>
                  <a:gd name="T7" fmla="*/ 147 h 147"/>
                  <a:gd name="T8" fmla="*/ 0 w 149"/>
                  <a:gd name="T9" fmla="*/ 135 h 147"/>
                </a:gdLst>
                <a:ahLst/>
                <a:cxnLst>
                  <a:cxn ang="0">
                    <a:pos x="T0" y="T1"/>
                  </a:cxn>
                  <a:cxn ang="0">
                    <a:pos x="T2" y="T3"/>
                  </a:cxn>
                  <a:cxn ang="0">
                    <a:pos x="T4" y="T5"/>
                  </a:cxn>
                  <a:cxn ang="0">
                    <a:pos x="T6" y="T7"/>
                  </a:cxn>
                  <a:cxn ang="0">
                    <a:pos x="T8" y="T9"/>
                  </a:cxn>
                </a:cxnLst>
                <a:rect l="0" t="0" r="r" b="b"/>
                <a:pathLst>
                  <a:path w="149" h="147">
                    <a:moveTo>
                      <a:pt x="0" y="135"/>
                    </a:moveTo>
                    <a:lnTo>
                      <a:pt x="135" y="0"/>
                    </a:lnTo>
                    <a:lnTo>
                      <a:pt x="149" y="12"/>
                    </a:lnTo>
                    <a:lnTo>
                      <a:pt x="14" y="147"/>
                    </a:lnTo>
                    <a:lnTo>
                      <a:pt x="0"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51" name="Rectangle 58">
                <a:extLst>
                  <a:ext uri="{FF2B5EF4-FFF2-40B4-BE49-F238E27FC236}">
                    <a16:creationId xmlns:a16="http://schemas.microsoft.com/office/drawing/2014/main" id="{675BBC47-B788-4505-BCB1-1CABCE88DFDE}"/>
                  </a:ext>
                </a:extLst>
              </p:cNvPr>
              <p:cNvSpPr>
                <a:spLocks noChangeArrowheads="1"/>
              </p:cNvSpPr>
              <p:nvPr/>
            </p:nvSpPr>
            <p:spPr bwMode="auto">
              <a:xfrm>
                <a:off x="398463" y="755650"/>
                <a:ext cx="825500"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52" name="Rectangle 59">
                <a:extLst>
                  <a:ext uri="{FF2B5EF4-FFF2-40B4-BE49-F238E27FC236}">
                    <a16:creationId xmlns:a16="http://schemas.microsoft.com/office/drawing/2014/main" id="{F24C6018-521C-4B49-8E2B-ACF49F9F5125}"/>
                  </a:ext>
                </a:extLst>
              </p:cNvPr>
              <p:cNvSpPr>
                <a:spLocks noChangeArrowheads="1"/>
              </p:cNvSpPr>
              <p:nvPr/>
            </p:nvSpPr>
            <p:spPr bwMode="auto">
              <a:xfrm>
                <a:off x="398463" y="950913"/>
                <a:ext cx="82550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53" name="Rectangle 60">
                <a:extLst>
                  <a:ext uri="{FF2B5EF4-FFF2-40B4-BE49-F238E27FC236}">
                    <a16:creationId xmlns:a16="http://schemas.microsoft.com/office/drawing/2014/main" id="{0766041A-8A8A-4714-9BFD-C9D1528D0ECD}"/>
                  </a:ext>
                </a:extLst>
              </p:cNvPr>
              <p:cNvSpPr>
                <a:spLocks noChangeArrowheads="1"/>
              </p:cNvSpPr>
              <p:nvPr/>
            </p:nvSpPr>
            <p:spPr bwMode="auto">
              <a:xfrm>
                <a:off x="1185863" y="755650"/>
                <a:ext cx="38100"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254" name="Freeform 61">
                <a:extLst>
                  <a:ext uri="{FF2B5EF4-FFF2-40B4-BE49-F238E27FC236}">
                    <a16:creationId xmlns:a16="http://schemas.microsoft.com/office/drawing/2014/main" id="{44AB3F89-EC06-4B22-8D89-437ABC59A85A}"/>
                  </a:ext>
                </a:extLst>
              </p:cNvPr>
              <p:cNvSpPr>
                <a:spLocks/>
              </p:cNvSpPr>
              <p:nvPr/>
            </p:nvSpPr>
            <p:spPr bwMode="auto">
              <a:xfrm>
                <a:off x="1009650" y="773113"/>
                <a:ext cx="198438" cy="196850"/>
              </a:xfrm>
              <a:custGeom>
                <a:avLst/>
                <a:gdLst>
                  <a:gd name="T0" fmla="*/ 0 w 125"/>
                  <a:gd name="T1" fmla="*/ 112 h 124"/>
                  <a:gd name="T2" fmla="*/ 113 w 125"/>
                  <a:gd name="T3" fmla="*/ 0 h 124"/>
                  <a:gd name="T4" fmla="*/ 125 w 125"/>
                  <a:gd name="T5" fmla="*/ 12 h 124"/>
                  <a:gd name="T6" fmla="*/ 11 w 125"/>
                  <a:gd name="T7" fmla="*/ 124 h 124"/>
                  <a:gd name="T8" fmla="*/ 0 w 125"/>
                  <a:gd name="T9" fmla="*/ 112 h 124"/>
                </a:gdLst>
                <a:ahLst/>
                <a:cxnLst>
                  <a:cxn ang="0">
                    <a:pos x="T0" y="T1"/>
                  </a:cxn>
                  <a:cxn ang="0">
                    <a:pos x="T2" y="T3"/>
                  </a:cxn>
                  <a:cxn ang="0">
                    <a:pos x="T4" y="T5"/>
                  </a:cxn>
                  <a:cxn ang="0">
                    <a:pos x="T6" y="T7"/>
                  </a:cxn>
                  <a:cxn ang="0">
                    <a:pos x="T8" y="T9"/>
                  </a:cxn>
                </a:cxnLst>
                <a:rect l="0" t="0" r="r" b="b"/>
                <a:pathLst>
                  <a:path w="125" h="124">
                    <a:moveTo>
                      <a:pt x="0" y="112"/>
                    </a:moveTo>
                    <a:lnTo>
                      <a:pt x="113" y="0"/>
                    </a:lnTo>
                    <a:lnTo>
                      <a:pt x="125" y="12"/>
                    </a:lnTo>
                    <a:lnTo>
                      <a:pt x="11"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393" name="Freeform 62">
                <a:extLst>
                  <a:ext uri="{FF2B5EF4-FFF2-40B4-BE49-F238E27FC236}">
                    <a16:creationId xmlns:a16="http://schemas.microsoft.com/office/drawing/2014/main" id="{F8AE6301-5D28-434A-8CA8-FEC06B251FE9}"/>
                  </a:ext>
                </a:extLst>
              </p:cNvPr>
              <p:cNvSpPr>
                <a:spLocks/>
              </p:cNvSpPr>
              <p:nvPr/>
            </p:nvSpPr>
            <p:spPr bwMode="auto">
              <a:xfrm>
                <a:off x="1009650" y="773113"/>
                <a:ext cx="198438" cy="196850"/>
              </a:xfrm>
              <a:custGeom>
                <a:avLst/>
                <a:gdLst>
                  <a:gd name="T0" fmla="*/ 11 w 125"/>
                  <a:gd name="T1" fmla="*/ 0 h 124"/>
                  <a:gd name="T2" fmla="*/ 125 w 125"/>
                  <a:gd name="T3" fmla="*/ 112 h 124"/>
                  <a:gd name="T4" fmla="*/ 113 w 125"/>
                  <a:gd name="T5" fmla="*/ 124 h 124"/>
                  <a:gd name="T6" fmla="*/ 0 w 125"/>
                  <a:gd name="T7" fmla="*/ 12 h 124"/>
                  <a:gd name="T8" fmla="*/ 11 w 125"/>
                  <a:gd name="T9" fmla="*/ 0 h 124"/>
                </a:gdLst>
                <a:ahLst/>
                <a:cxnLst>
                  <a:cxn ang="0">
                    <a:pos x="T0" y="T1"/>
                  </a:cxn>
                  <a:cxn ang="0">
                    <a:pos x="T2" y="T3"/>
                  </a:cxn>
                  <a:cxn ang="0">
                    <a:pos x="T4" y="T5"/>
                  </a:cxn>
                  <a:cxn ang="0">
                    <a:pos x="T6" y="T7"/>
                  </a:cxn>
                  <a:cxn ang="0">
                    <a:pos x="T8" y="T9"/>
                  </a:cxn>
                </a:cxnLst>
                <a:rect l="0" t="0" r="r" b="b"/>
                <a:pathLst>
                  <a:path w="125" h="124">
                    <a:moveTo>
                      <a:pt x="11" y="0"/>
                    </a:moveTo>
                    <a:lnTo>
                      <a:pt x="125" y="112"/>
                    </a:lnTo>
                    <a:lnTo>
                      <a:pt x="113" y="124"/>
                    </a:lnTo>
                    <a:lnTo>
                      <a:pt x="0" y="12"/>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394" name="Rectangle 63">
                <a:extLst>
                  <a:ext uri="{FF2B5EF4-FFF2-40B4-BE49-F238E27FC236}">
                    <a16:creationId xmlns:a16="http://schemas.microsoft.com/office/drawing/2014/main" id="{E9A78C70-B454-4211-9399-1D29993A3D34}"/>
                  </a:ext>
                </a:extLst>
              </p:cNvPr>
              <p:cNvSpPr>
                <a:spLocks noChangeArrowheads="1"/>
              </p:cNvSpPr>
              <p:nvPr/>
            </p:nvSpPr>
            <p:spPr bwMode="auto">
              <a:xfrm>
                <a:off x="996950" y="755650"/>
                <a:ext cx="39688"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395" name="Freeform 64">
                <a:extLst>
                  <a:ext uri="{FF2B5EF4-FFF2-40B4-BE49-F238E27FC236}">
                    <a16:creationId xmlns:a16="http://schemas.microsoft.com/office/drawing/2014/main" id="{9E1F448A-38A7-4CD5-AC56-682C72C6C5E6}"/>
                  </a:ext>
                </a:extLst>
              </p:cNvPr>
              <p:cNvSpPr>
                <a:spLocks/>
              </p:cNvSpPr>
              <p:nvPr/>
            </p:nvSpPr>
            <p:spPr bwMode="auto">
              <a:xfrm>
                <a:off x="819150" y="773113"/>
                <a:ext cx="201613" cy="196850"/>
              </a:xfrm>
              <a:custGeom>
                <a:avLst/>
                <a:gdLst>
                  <a:gd name="T0" fmla="*/ 0 w 127"/>
                  <a:gd name="T1" fmla="*/ 112 h 124"/>
                  <a:gd name="T2" fmla="*/ 114 w 127"/>
                  <a:gd name="T3" fmla="*/ 0 h 124"/>
                  <a:gd name="T4" fmla="*/ 127 w 127"/>
                  <a:gd name="T5" fmla="*/ 12 h 124"/>
                  <a:gd name="T6" fmla="*/ 12 w 127"/>
                  <a:gd name="T7" fmla="*/ 124 h 124"/>
                  <a:gd name="T8" fmla="*/ 0 w 127"/>
                  <a:gd name="T9" fmla="*/ 112 h 124"/>
                </a:gdLst>
                <a:ahLst/>
                <a:cxnLst>
                  <a:cxn ang="0">
                    <a:pos x="T0" y="T1"/>
                  </a:cxn>
                  <a:cxn ang="0">
                    <a:pos x="T2" y="T3"/>
                  </a:cxn>
                  <a:cxn ang="0">
                    <a:pos x="T4" y="T5"/>
                  </a:cxn>
                  <a:cxn ang="0">
                    <a:pos x="T6" y="T7"/>
                  </a:cxn>
                  <a:cxn ang="0">
                    <a:pos x="T8" y="T9"/>
                  </a:cxn>
                </a:cxnLst>
                <a:rect l="0" t="0" r="r" b="b"/>
                <a:pathLst>
                  <a:path w="127" h="124">
                    <a:moveTo>
                      <a:pt x="0" y="112"/>
                    </a:moveTo>
                    <a:lnTo>
                      <a:pt x="114" y="0"/>
                    </a:lnTo>
                    <a:lnTo>
                      <a:pt x="127"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20" name="Freeform 65">
                <a:extLst>
                  <a:ext uri="{FF2B5EF4-FFF2-40B4-BE49-F238E27FC236}">
                    <a16:creationId xmlns:a16="http://schemas.microsoft.com/office/drawing/2014/main" id="{5C6A4286-234E-46F9-8B60-16D4472B36A5}"/>
                  </a:ext>
                </a:extLst>
              </p:cNvPr>
              <p:cNvSpPr>
                <a:spLocks/>
              </p:cNvSpPr>
              <p:nvPr/>
            </p:nvSpPr>
            <p:spPr bwMode="auto">
              <a:xfrm>
                <a:off x="819150" y="773113"/>
                <a:ext cx="201613" cy="196850"/>
              </a:xfrm>
              <a:custGeom>
                <a:avLst/>
                <a:gdLst>
                  <a:gd name="T0" fmla="*/ 12 w 127"/>
                  <a:gd name="T1" fmla="*/ 0 h 124"/>
                  <a:gd name="T2" fmla="*/ 127 w 127"/>
                  <a:gd name="T3" fmla="*/ 112 h 124"/>
                  <a:gd name="T4" fmla="*/ 114 w 127"/>
                  <a:gd name="T5" fmla="*/ 124 h 124"/>
                  <a:gd name="T6" fmla="*/ 0 w 127"/>
                  <a:gd name="T7" fmla="*/ 12 h 124"/>
                  <a:gd name="T8" fmla="*/ 12 w 127"/>
                  <a:gd name="T9" fmla="*/ 0 h 124"/>
                </a:gdLst>
                <a:ahLst/>
                <a:cxnLst>
                  <a:cxn ang="0">
                    <a:pos x="T0" y="T1"/>
                  </a:cxn>
                  <a:cxn ang="0">
                    <a:pos x="T2" y="T3"/>
                  </a:cxn>
                  <a:cxn ang="0">
                    <a:pos x="T4" y="T5"/>
                  </a:cxn>
                  <a:cxn ang="0">
                    <a:pos x="T6" y="T7"/>
                  </a:cxn>
                  <a:cxn ang="0">
                    <a:pos x="T8" y="T9"/>
                  </a:cxn>
                </a:cxnLst>
                <a:rect l="0" t="0" r="r" b="b"/>
                <a:pathLst>
                  <a:path w="127" h="124">
                    <a:moveTo>
                      <a:pt x="12" y="0"/>
                    </a:moveTo>
                    <a:lnTo>
                      <a:pt x="127" y="112"/>
                    </a:lnTo>
                    <a:lnTo>
                      <a:pt x="114"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21" name="Rectangle 66">
                <a:extLst>
                  <a:ext uri="{FF2B5EF4-FFF2-40B4-BE49-F238E27FC236}">
                    <a16:creationId xmlns:a16="http://schemas.microsoft.com/office/drawing/2014/main" id="{239E785A-F4C5-4828-965B-2A4474C4E16C}"/>
                  </a:ext>
                </a:extLst>
              </p:cNvPr>
              <p:cNvSpPr>
                <a:spLocks noChangeArrowheads="1"/>
              </p:cNvSpPr>
              <p:nvPr/>
            </p:nvSpPr>
            <p:spPr bwMode="auto">
              <a:xfrm>
                <a:off x="806450" y="755650"/>
                <a:ext cx="41275"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22" name="Freeform 67">
                <a:extLst>
                  <a:ext uri="{FF2B5EF4-FFF2-40B4-BE49-F238E27FC236}">
                    <a16:creationId xmlns:a16="http://schemas.microsoft.com/office/drawing/2014/main" id="{02AA3D74-47D6-4884-BE0A-0D25FC63DA32}"/>
                  </a:ext>
                </a:extLst>
              </p:cNvPr>
              <p:cNvSpPr>
                <a:spLocks/>
              </p:cNvSpPr>
              <p:nvPr/>
            </p:nvSpPr>
            <p:spPr bwMode="auto">
              <a:xfrm>
                <a:off x="631825" y="773113"/>
                <a:ext cx="196850" cy="196850"/>
              </a:xfrm>
              <a:custGeom>
                <a:avLst/>
                <a:gdLst>
                  <a:gd name="T0" fmla="*/ 0 w 124"/>
                  <a:gd name="T1" fmla="*/ 112 h 124"/>
                  <a:gd name="T2" fmla="*/ 114 w 124"/>
                  <a:gd name="T3" fmla="*/ 0 h 124"/>
                  <a:gd name="T4" fmla="*/ 124 w 124"/>
                  <a:gd name="T5" fmla="*/ 12 h 124"/>
                  <a:gd name="T6" fmla="*/ 12 w 124"/>
                  <a:gd name="T7" fmla="*/ 124 h 124"/>
                  <a:gd name="T8" fmla="*/ 0 w 124"/>
                  <a:gd name="T9" fmla="*/ 112 h 124"/>
                </a:gdLst>
                <a:ahLst/>
                <a:cxnLst>
                  <a:cxn ang="0">
                    <a:pos x="T0" y="T1"/>
                  </a:cxn>
                  <a:cxn ang="0">
                    <a:pos x="T2" y="T3"/>
                  </a:cxn>
                  <a:cxn ang="0">
                    <a:pos x="T4" y="T5"/>
                  </a:cxn>
                  <a:cxn ang="0">
                    <a:pos x="T6" y="T7"/>
                  </a:cxn>
                  <a:cxn ang="0">
                    <a:pos x="T8" y="T9"/>
                  </a:cxn>
                </a:cxnLst>
                <a:rect l="0" t="0" r="r" b="b"/>
                <a:pathLst>
                  <a:path w="124" h="124">
                    <a:moveTo>
                      <a:pt x="0" y="112"/>
                    </a:moveTo>
                    <a:lnTo>
                      <a:pt x="114" y="0"/>
                    </a:lnTo>
                    <a:lnTo>
                      <a:pt x="124"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23" name="Freeform 68">
                <a:extLst>
                  <a:ext uri="{FF2B5EF4-FFF2-40B4-BE49-F238E27FC236}">
                    <a16:creationId xmlns:a16="http://schemas.microsoft.com/office/drawing/2014/main" id="{20BCFCA1-101F-43B3-B266-E841689A96AD}"/>
                  </a:ext>
                </a:extLst>
              </p:cNvPr>
              <p:cNvSpPr>
                <a:spLocks/>
              </p:cNvSpPr>
              <p:nvPr/>
            </p:nvSpPr>
            <p:spPr bwMode="auto">
              <a:xfrm>
                <a:off x="631825" y="773113"/>
                <a:ext cx="196850" cy="196850"/>
              </a:xfrm>
              <a:custGeom>
                <a:avLst/>
                <a:gdLst>
                  <a:gd name="T0" fmla="*/ 12 w 124"/>
                  <a:gd name="T1" fmla="*/ 0 h 124"/>
                  <a:gd name="T2" fmla="*/ 124 w 124"/>
                  <a:gd name="T3" fmla="*/ 112 h 124"/>
                  <a:gd name="T4" fmla="*/ 114 w 124"/>
                  <a:gd name="T5" fmla="*/ 124 h 124"/>
                  <a:gd name="T6" fmla="*/ 0 w 124"/>
                  <a:gd name="T7" fmla="*/ 12 h 124"/>
                  <a:gd name="T8" fmla="*/ 12 w 124"/>
                  <a:gd name="T9" fmla="*/ 0 h 124"/>
                </a:gdLst>
                <a:ahLst/>
                <a:cxnLst>
                  <a:cxn ang="0">
                    <a:pos x="T0" y="T1"/>
                  </a:cxn>
                  <a:cxn ang="0">
                    <a:pos x="T2" y="T3"/>
                  </a:cxn>
                  <a:cxn ang="0">
                    <a:pos x="T4" y="T5"/>
                  </a:cxn>
                  <a:cxn ang="0">
                    <a:pos x="T6" y="T7"/>
                  </a:cxn>
                  <a:cxn ang="0">
                    <a:pos x="T8" y="T9"/>
                  </a:cxn>
                </a:cxnLst>
                <a:rect l="0" t="0" r="r" b="b"/>
                <a:pathLst>
                  <a:path w="124" h="124">
                    <a:moveTo>
                      <a:pt x="12" y="0"/>
                    </a:moveTo>
                    <a:lnTo>
                      <a:pt x="124" y="112"/>
                    </a:lnTo>
                    <a:lnTo>
                      <a:pt x="114"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24" name="Rectangle 69">
                <a:extLst>
                  <a:ext uri="{FF2B5EF4-FFF2-40B4-BE49-F238E27FC236}">
                    <a16:creationId xmlns:a16="http://schemas.microsoft.com/office/drawing/2014/main" id="{D1F22CC5-7F99-4681-BBDE-0A8B28366BAD}"/>
                  </a:ext>
                </a:extLst>
              </p:cNvPr>
              <p:cNvSpPr>
                <a:spLocks noChangeArrowheads="1"/>
              </p:cNvSpPr>
              <p:nvPr/>
            </p:nvSpPr>
            <p:spPr bwMode="auto">
              <a:xfrm>
                <a:off x="617538" y="755650"/>
                <a:ext cx="42863"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25" name="Freeform 70">
                <a:extLst>
                  <a:ext uri="{FF2B5EF4-FFF2-40B4-BE49-F238E27FC236}">
                    <a16:creationId xmlns:a16="http://schemas.microsoft.com/office/drawing/2014/main" id="{AB1A006C-6CA0-41FA-8530-7CF24F4CD381}"/>
                  </a:ext>
                </a:extLst>
              </p:cNvPr>
              <p:cNvSpPr>
                <a:spLocks/>
              </p:cNvSpPr>
              <p:nvPr/>
            </p:nvSpPr>
            <p:spPr bwMode="auto">
              <a:xfrm>
                <a:off x="442913" y="773113"/>
                <a:ext cx="198438" cy="196850"/>
              </a:xfrm>
              <a:custGeom>
                <a:avLst/>
                <a:gdLst>
                  <a:gd name="T0" fmla="*/ 0 w 125"/>
                  <a:gd name="T1" fmla="*/ 112 h 124"/>
                  <a:gd name="T2" fmla="*/ 112 w 125"/>
                  <a:gd name="T3" fmla="*/ 0 h 124"/>
                  <a:gd name="T4" fmla="*/ 125 w 125"/>
                  <a:gd name="T5" fmla="*/ 12 h 124"/>
                  <a:gd name="T6" fmla="*/ 12 w 125"/>
                  <a:gd name="T7" fmla="*/ 124 h 124"/>
                  <a:gd name="T8" fmla="*/ 0 w 125"/>
                  <a:gd name="T9" fmla="*/ 112 h 124"/>
                </a:gdLst>
                <a:ahLst/>
                <a:cxnLst>
                  <a:cxn ang="0">
                    <a:pos x="T0" y="T1"/>
                  </a:cxn>
                  <a:cxn ang="0">
                    <a:pos x="T2" y="T3"/>
                  </a:cxn>
                  <a:cxn ang="0">
                    <a:pos x="T4" y="T5"/>
                  </a:cxn>
                  <a:cxn ang="0">
                    <a:pos x="T6" y="T7"/>
                  </a:cxn>
                  <a:cxn ang="0">
                    <a:pos x="T8" y="T9"/>
                  </a:cxn>
                </a:cxnLst>
                <a:rect l="0" t="0" r="r" b="b"/>
                <a:pathLst>
                  <a:path w="125" h="124">
                    <a:moveTo>
                      <a:pt x="0" y="112"/>
                    </a:moveTo>
                    <a:lnTo>
                      <a:pt x="112" y="0"/>
                    </a:lnTo>
                    <a:lnTo>
                      <a:pt x="125"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26" name="Freeform 71">
                <a:extLst>
                  <a:ext uri="{FF2B5EF4-FFF2-40B4-BE49-F238E27FC236}">
                    <a16:creationId xmlns:a16="http://schemas.microsoft.com/office/drawing/2014/main" id="{C113870E-E034-494F-988C-13E236C1832C}"/>
                  </a:ext>
                </a:extLst>
              </p:cNvPr>
              <p:cNvSpPr>
                <a:spLocks/>
              </p:cNvSpPr>
              <p:nvPr/>
            </p:nvSpPr>
            <p:spPr bwMode="auto">
              <a:xfrm>
                <a:off x="442913" y="773113"/>
                <a:ext cx="198438" cy="196850"/>
              </a:xfrm>
              <a:custGeom>
                <a:avLst/>
                <a:gdLst>
                  <a:gd name="T0" fmla="*/ 12 w 125"/>
                  <a:gd name="T1" fmla="*/ 0 h 124"/>
                  <a:gd name="T2" fmla="*/ 125 w 125"/>
                  <a:gd name="T3" fmla="*/ 112 h 124"/>
                  <a:gd name="T4" fmla="*/ 112 w 125"/>
                  <a:gd name="T5" fmla="*/ 124 h 124"/>
                  <a:gd name="T6" fmla="*/ 0 w 125"/>
                  <a:gd name="T7" fmla="*/ 12 h 124"/>
                  <a:gd name="T8" fmla="*/ 12 w 125"/>
                  <a:gd name="T9" fmla="*/ 0 h 124"/>
                </a:gdLst>
                <a:ahLst/>
                <a:cxnLst>
                  <a:cxn ang="0">
                    <a:pos x="T0" y="T1"/>
                  </a:cxn>
                  <a:cxn ang="0">
                    <a:pos x="T2" y="T3"/>
                  </a:cxn>
                  <a:cxn ang="0">
                    <a:pos x="T4" y="T5"/>
                  </a:cxn>
                  <a:cxn ang="0">
                    <a:pos x="T6" y="T7"/>
                  </a:cxn>
                  <a:cxn ang="0">
                    <a:pos x="T8" y="T9"/>
                  </a:cxn>
                </a:cxnLst>
                <a:rect l="0" t="0" r="r" b="b"/>
                <a:pathLst>
                  <a:path w="125" h="124">
                    <a:moveTo>
                      <a:pt x="12" y="0"/>
                    </a:moveTo>
                    <a:lnTo>
                      <a:pt x="125" y="112"/>
                    </a:lnTo>
                    <a:lnTo>
                      <a:pt x="112"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27" name="Rectangle 72">
                <a:extLst>
                  <a:ext uri="{FF2B5EF4-FFF2-40B4-BE49-F238E27FC236}">
                    <a16:creationId xmlns:a16="http://schemas.microsoft.com/office/drawing/2014/main" id="{0D5608E6-1E3D-4A10-9E1C-0D8AB00D2ACE}"/>
                  </a:ext>
                </a:extLst>
              </p:cNvPr>
              <p:cNvSpPr>
                <a:spLocks noChangeArrowheads="1"/>
              </p:cNvSpPr>
              <p:nvPr/>
            </p:nvSpPr>
            <p:spPr bwMode="auto">
              <a:xfrm>
                <a:off x="1504950" y="755650"/>
                <a:ext cx="822325"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28" name="Rectangle 73">
                <a:extLst>
                  <a:ext uri="{FF2B5EF4-FFF2-40B4-BE49-F238E27FC236}">
                    <a16:creationId xmlns:a16="http://schemas.microsoft.com/office/drawing/2014/main" id="{310E5E22-1B37-4083-A8A6-F40C47CEFCC2}"/>
                  </a:ext>
                </a:extLst>
              </p:cNvPr>
              <p:cNvSpPr>
                <a:spLocks noChangeArrowheads="1"/>
              </p:cNvSpPr>
              <p:nvPr/>
            </p:nvSpPr>
            <p:spPr bwMode="auto">
              <a:xfrm>
                <a:off x="1504950" y="950913"/>
                <a:ext cx="822325"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29" name="Rectangle 74">
                <a:extLst>
                  <a:ext uri="{FF2B5EF4-FFF2-40B4-BE49-F238E27FC236}">
                    <a16:creationId xmlns:a16="http://schemas.microsoft.com/office/drawing/2014/main" id="{A0A3E072-8396-488E-AE18-5F5FF1292ABF}"/>
                  </a:ext>
                </a:extLst>
              </p:cNvPr>
              <p:cNvSpPr>
                <a:spLocks noChangeArrowheads="1"/>
              </p:cNvSpPr>
              <p:nvPr/>
            </p:nvSpPr>
            <p:spPr bwMode="auto">
              <a:xfrm>
                <a:off x="2292350" y="755650"/>
                <a:ext cx="38100"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30" name="Freeform 75">
                <a:extLst>
                  <a:ext uri="{FF2B5EF4-FFF2-40B4-BE49-F238E27FC236}">
                    <a16:creationId xmlns:a16="http://schemas.microsoft.com/office/drawing/2014/main" id="{0F995AEB-48AB-4A62-954F-E59D6B1BD45D}"/>
                  </a:ext>
                </a:extLst>
              </p:cNvPr>
              <p:cNvSpPr>
                <a:spLocks/>
              </p:cNvSpPr>
              <p:nvPr/>
            </p:nvSpPr>
            <p:spPr bwMode="auto">
              <a:xfrm>
                <a:off x="2116138" y="773113"/>
                <a:ext cx="198438" cy="196850"/>
              </a:xfrm>
              <a:custGeom>
                <a:avLst/>
                <a:gdLst>
                  <a:gd name="T0" fmla="*/ 0 w 125"/>
                  <a:gd name="T1" fmla="*/ 112 h 124"/>
                  <a:gd name="T2" fmla="*/ 113 w 125"/>
                  <a:gd name="T3" fmla="*/ 0 h 124"/>
                  <a:gd name="T4" fmla="*/ 125 w 125"/>
                  <a:gd name="T5" fmla="*/ 12 h 124"/>
                  <a:gd name="T6" fmla="*/ 10 w 125"/>
                  <a:gd name="T7" fmla="*/ 124 h 124"/>
                  <a:gd name="T8" fmla="*/ 0 w 125"/>
                  <a:gd name="T9" fmla="*/ 112 h 124"/>
                </a:gdLst>
                <a:ahLst/>
                <a:cxnLst>
                  <a:cxn ang="0">
                    <a:pos x="T0" y="T1"/>
                  </a:cxn>
                  <a:cxn ang="0">
                    <a:pos x="T2" y="T3"/>
                  </a:cxn>
                  <a:cxn ang="0">
                    <a:pos x="T4" y="T5"/>
                  </a:cxn>
                  <a:cxn ang="0">
                    <a:pos x="T6" y="T7"/>
                  </a:cxn>
                  <a:cxn ang="0">
                    <a:pos x="T8" y="T9"/>
                  </a:cxn>
                </a:cxnLst>
                <a:rect l="0" t="0" r="r" b="b"/>
                <a:pathLst>
                  <a:path w="125" h="124">
                    <a:moveTo>
                      <a:pt x="0" y="112"/>
                    </a:moveTo>
                    <a:lnTo>
                      <a:pt x="113" y="0"/>
                    </a:lnTo>
                    <a:lnTo>
                      <a:pt x="125" y="12"/>
                    </a:lnTo>
                    <a:lnTo>
                      <a:pt x="10"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31" name="Freeform 76">
                <a:extLst>
                  <a:ext uri="{FF2B5EF4-FFF2-40B4-BE49-F238E27FC236}">
                    <a16:creationId xmlns:a16="http://schemas.microsoft.com/office/drawing/2014/main" id="{6C9CD7FD-76E0-4102-9D0F-16D7639A27F9}"/>
                  </a:ext>
                </a:extLst>
              </p:cNvPr>
              <p:cNvSpPr>
                <a:spLocks/>
              </p:cNvSpPr>
              <p:nvPr/>
            </p:nvSpPr>
            <p:spPr bwMode="auto">
              <a:xfrm>
                <a:off x="2116138" y="773113"/>
                <a:ext cx="198438" cy="196850"/>
              </a:xfrm>
              <a:custGeom>
                <a:avLst/>
                <a:gdLst>
                  <a:gd name="T0" fmla="*/ 10 w 125"/>
                  <a:gd name="T1" fmla="*/ 0 h 124"/>
                  <a:gd name="T2" fmla="*/ 125 w 125"/>
                  <a:gd name="T3" fmla="*/ 112 h 124"/>
                  <a:gd name="T4" fmla="*/ 113 w 125"/>
                  <a:gd name="T5" fmla="*/ 124 h 124"/>
                  <a:gd name="T6" fmla="*/ 0 w 125"/>
                  <a:gd name="T7" fmla="*/ 12 h 124"/>
                  <a:gd name="T8" fmla="*/ 10 w 125"/>
                  <a:gd name="T9" fmla="*/ 0 h 124"/>
                </a:gdLst>
                <a:ahLst/>
                <a:cxnLst>
                  <a:cxn ang="0">
                    <a:pos x="T0" y="T1"/>
                  </a:cxn>
                  <a:cxn ang="0">
                    <a:pos x="T2" y="T3"/>
                  </a:cxn>
                  <a:cxn ang="0">
                    <a:pos x="T4" y="T5"/>
                  </a:cxn>
                  <a:cxn ang="0">
                    <a:pos x="T6" y="T7"/>
                  </a:cxn>
                  <a:cxn ang="0">
                    <a:pos x="T8" y="T9"/>
                  </a:cxn>
                </a:cxnLst>
                <a:rect l="0" t="0" r="r" b="b"/>
                <a:pathLst>
                  <a:path w="125" h="124">
                    <a:moveTo>
                      <a:pt x="10" y="0"/>
                    </a:moveTo>
                    <a:lnTo>
                      <a:pt x="125" y="112"/>
                    </a:lnTo>
                    <a:lnTo>
                      <a:pt x="113" y="124"/>
                    </a:lnTo>
                    <a:lnTo>
                      <a:pt x="0" y="12"/>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32" name="Rectangle 77">
                <a:extLst>
                  <a:ext uri="{FF2B5EF4-FFF2-40B4-BE49-F238E27FC236}">
                    <a16:creationId xmlns:a16="http://schemas.microsoft.com/office/drawing/2014/main" id="{6E4FCB58-B4B8-4641-BEDE-2905817E1FB1}"/>
                  </a:ext>
                </a:extLst>
              </p:cNvPr>
              <p:cNvSpPr>
                <a:spLocks noChangeArrowheads="1"/>
              </p:cNvSpPr>
              <p:nvPr/>
            </p:nvSpPr>
            <p:spPr bwMode="auto">
              <a:xfrm>
                <a:off x="2100263" y="755650"/>
                <a:ext cx="41275"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33" name="Freeform 78">
                <a:extLst>
                  <a:ext uri="{FF2B5EF4-FFF2-40B4-BE49-F238E27FC236}">
                    <a16:creationId xmlns:a16="http://schemas.microsoft.com/office/drawing/2014/main" id="{D2A6CB12-DC5A-4251-B218-F7FD47CD01E1}"/>
                  </a:ext>
                </a:extLst>
              </p:cNvPr>
              <p:cNvSpPr>
                <a:spLocks/>
              </p:cNvSpPr>
              <p:nvPr/>
            </p:nvSpPr>
            <p:spPr bwMode="auto">
              <a:xfrm>
                <a:off x="1925638" y="773113"/>
                <a:ext cx="200025" cy="196850"/>
              </a:xfrm>
              <a:custGeom>
                <a:avLst/>
                <a:gdLst>
                  <a:gd name="T0" fmla="*/ 0 w 126"/>
                  <a:gd name="T1" fmla="*/ 112 h 124"/>
                  <a:gd name="T2" fmla="*/ 114 w 126"/>
                  <a:gd name="T3" fmla="*/ 0 h 124"/>
                  <a:gd name="T4" fmla="*/ 126 w 126"/>
                  <a:gd name="T5" fmla="*/ 12 h 124"/>
                  <a:gd name="T6" fmla="*/ 12 w 126"/>
                  <a:gd name="T7" fmla="*/ 124 h 124"/>
                  <a:gd name="T8" fmla="*/ 0 w 126"/>
                  <a:gd name="T9" fmla="*/ 112 h 124"/>
                </a:gdLst>
                <a:ahLst/>
                <a:cxnLst>
                  <a:cxn ang="0">
                    <a:pos x="T0" y="T1"/>
                  </a:cxn>
                  <a:cxn ang="0">
                    <a:pos x="T2" y="T3"/>
                  </a:cxn>
                  <a:cxn ang="0">
                    <a:pos x="T4" y="T5"/>
                  </a:cxn>
                  <a:cxn ang="0">
                    <a:pos x="T6" y="T7"/>
                  </a:cxn>
                  <a:cxn ang="0">
                    <a:pos x="T8" y="T9"/>
                  </a:cxn>
                </a:cxnLst>
                <a:rect l="0" t="0" r="r" b="b"/>
                <a:pathLst>
                  <a:path w="126" h="124">
                    <a:moveTo>
                      <a:pt x="0" y="112"/>
                    </a:moveTo>
                    <a:lnTo>
                      <a:pt x="114" y="0"/>
                    </a:lnTo>
                    <a:lnTo>
                      <a:pt x="126"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34" name="Freeform 79">
                <a:extLst>
                  <a:ext uri="{FF2B5EF4-FFF2-40B4-BE49-F238E27FC236}">
                    <a16:creationId xmlns:a16="http://schemas.microsoft.com/office/drawing/2014/main" id="{A776592E-7E3B-46BA-BF92-39DF3DD09767}"/>
                  </a:ext>
                </a:extLst>
              </p:cNvPr>
              <p:cNvSpPr>
                <a:spLocks/>
              </p:cNvSpPr>
              <p:nvPr/>
            </p:nvSpPr>
            <p:spPr bwMode="auto">
              <a:xfrm>
                <a:off x="1925638" y="773113"/>
                <a:ext cx="200025" cy="196850"/>
              </a:xfrm>
              <a:custGeom>
                <a:avLst/>
                <a:gdLst>
                  <a:gd name="T0" fmla="*/ 12 w 126"/>
                  <a:gd name="T1" fmla="*/ 0 h 124"/>
                  <a:gd name="T2" fmla="*/ 126 w 126"/>
                  <a:gd name="T3" fmla="*/ 112 h 124"/>
                  <a:gd name="T4" fmla="*/ 114 w 126"/>
                  <a:gd name="T5" fmla="*/ 124 h 124"/>
                  <a:gd name="T6" fmla="*/ 0 w 126"/>
                  <a:gd name="T7" fmla="*/ 12 h 124"/>
                  <a:gd name="T8" fmla="*/ 12 w 126"/>
                  <a:gd name="T9" fmla="*/ 0 h 124"/>
                </a:gdLst>
                <a:ahLst/>
                <a:cxnLst>
                  <a:cxn ang="0">
                    <a:pos x="T0" y="T1"/>
                  </a:cxn>
                  <a:cxn ang="0">
                    <a:pos x="T2" y="T3"/>
                  </a:cxn>
                  <a:cxn ang="0">
                    <a:pos x="T4" y="T5"/>
                  </a:cxn>
                  <a:cxn ang="0">
                    <a:pos x="T6" y="T7"/>
                  </a:cxn>
                  <a:cxn ang="0">
                    <a:pos x="T8" y="T9"/>
                  </a:cxn>
                </a:cxnLst>
                <a:rect l="0" t="0" r="r" b="b"/>
                <a:pathLst>
                  <a:path w="126" h="124">
                    <a:moveTo>
                      <a:pt x="12" y="0"/>
                    </a:moveTo>
                    <a:lnTo>
                      <a:pt x="126" y="112"/>
                    </a:lnTo>
                    <a:lnTo>
                      <a:pt x="114"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35" name="Rectangle 80">
                <a:extLst>
                  <a:ext uri="{FF2B5EF4-FFF2-40B4-BE49-F238E27FC236}">
                    <a16:creationId xmlns:a16="http://schemas.microsoft.com/office/drawing/2014/main" id="{BA2F07AD-8D09-45C8-BCE1-AEDAA8C07451}"/>
                  </a:ext>
                </a:extLst>
              </p:cNvPr>
              <p:cNvSpPr>
                <a:spLocks noChangeArrowheads="1"/>
              </p:cNvSpPr>
              <p:nvPr/>
            </p:nvSpPr>
            <p:spPr bwMode="auto">
              <a:xfrm>
                <a:off x="1912938" y="755650"/>
                <a:ext cx="41275"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36" name="Freeform 81">
                <a:extLst>
                  <a:ext uri="{FF2B5EF4-FFF2-40B4-BE49-F238E27FC236}">
                    <a16:creationId xmlns:a16="http://schemas.microsoft.com/office/drawing/2014/main" id="{9E3A0225-EB47-4310-9CDF-9FFBCDA3F563}"/>
                  </a:ext>
                </a:extLst>
              </p:cNvPr>
              <p:cNvSpPr>
                <a:spLocks/>
              </p:cNvSpPr>
              <p:nvPr/>
            </p:nvSpPr>
            <p:spPr bwMode="auto">
              <a:xfrm>
                <a:off x="1736725" y="773113"/>
                <a:ext cx="198438" cy="196850"/>
              </a:xfrm>
              <a:custGeom>
                <a:avLst/>
                <a:gdLst>
                  <a:gd name="T0" fmla="*/ 0 w 125"/>
                  <a:gd name="T1" fmla="*/ 112 h 124"/>
                  <a:gd name="T2" fmla="*/ 113 w 125"/>
                  <a:gd name="T3" fmla="*/ 0 h 124"/>
                  <a:gd name="T4" fmla="*/ 125 w 125"/>
                  <a:gd name="T5" fmla="*/ 12 h 124"/>
                  <a:gd name="T6" fmla="*/ 12 w 125"/>
                  <a:gd name="T7" fmla="*/ 124 h 124"/>
                  <a:gd name="T8" fmla="*/ 0 w 125"/>
                  <a:gd name="T9" fmla="*/ 112 h 124"/>
                </a:gdLst>
                <a:ahLst/>
                <a:cxnLst>
                  <a:cxn ang="0">
                    <a:pos x="T0" y="T1"/>
                  </a:cxn>
                  <a:cxn ang="0">
                    <a:pos x="T2" y="T3"/>
                  </a:cxn>
                  <a:cxn ang="0">
                    <a:pos x="T4" y="T5"/>
                  </a:cxn>
                  <a:cxn ang="0">
                    <a:pos x="T6" y="T7"/>
                  </a:cxn>
                  <a:cxn ang="0">
                    <a:pos x="T8" y="T9"/>
                  </a:cxn>
                </a:cxnLst>
                <a:rect l="0" t="0" r="r" b="b"/>
                <a:pathLst>
                  <a:path w="125" h="124">
                    <a:moveTo>
                      <a:pt x="0" y="112"/>
                    </a:moveTo>
                    <a:lnTo>
                      <a:pt x="113" y="0"/>
                    </a:lnTo>
                    <a:lnTo>
                      <a:pt x="125"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37" name="Freeform 82">
                <a:extLst>
                  <a:ext uri="{FF2B5EF4-FFF2-40B4-BE49-F238E27FC236}">
                    <a16:creationId xmlns:a16="http://schemas.microsoft.com/office/drawing/2014/main" id="{FB525F6C-A049-46DF-B0AC-8335C6931854}"/>
                  </a:ext>
                </a:extLst>
              </p:cNvPr>
              <p:cNvSpPr>
                <a:spLocks/>
              </p:cNvSpPr>
              <p:nvPr/>
            </p:nvSpPr>
            <p:spPr bwMode="auto">
              <a:xfrm>
                <a:off x="1736725" y="773113"/>
                <a:ext cx="198438" cy="196850"/>
              </a:xfrm>
              <a:custGeom>
                <a:avLst/>
                <a:gdLst>
                  <a:gd name="T0" fmla="*/ 12 w 125"/>
                  <a:gd name="T1" fmla="*/ 0 h 124"/>
                  <a:gd name="T2" fmla="*/ 125 w 125"/>
                  <a:gd name="T3" fmla="*/ 112 h 124"/>
                  <a:gd name="T4" fmla="*/ 113 w 125"/>
                  <a:gd name="T5" fmla="*/ 124 h 124"/>
                  <a:gd name="T6" fmla="*/ 0 w 125"/>
                  <a:gd name="T7" fmla="*/ 12 h 124"/>
                  <a:gd name="T8" fmla="*/ 12 w 125"/>
                  <a:gd name="T9" fmla="*/ 0 h 124"/>
                </a:gdLst>
                <a:ahLst/>
                <a:cxnLst>
                  <a:cxn ang="0">
                    <a:pos x="T0" y="T1"/>
                  </a:cxn>
                  <a:cxn ang="0">
                    <a:pos x="T2" y="T3"/>
                  </a:cxn>
                  <a:cxn ang="0">
                    <a:pos x="T4" y="T5"/>
                  </a:cxn>
                  <a:cxn ang="0">
                    <a:pos x="T6" y="T7"/>
                  </a:cxn>
                  <a:cxn ang="0">
                    <a:pos x="T8" y="T9"/>
                  </a:cxn>
                </a:cxnLst>
                <a:rect l="0" t="0" r="r" b="b"/>
                <a:pathLst>
                  <a:path w="125" h="124">
                    <a:moveTo>
                      <a:pt x="12" y="0"/>
                    </a:moveTo>
                    <a:lnTo>
                      <a:pt x="125" y="112"/>
                    </a:lnTo>
                    <a:lnTo>
                      <a:pt x="113"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38" name="Rectangle 83">
                <a:extLst>
                  <a:ext uri="{FF2B5EF4-FFF2-40B4-BE49-F238E27FC236}">
                    <a16:creationId xmlns:a16="http://schemas.microsoft.com/office/drawing/2014/main" id="{0A272ACA-142E-43F6-92E5-AA0ADDD5FFD3}"/>
                  </a:ext>
                </a:extLst>
              </p:cNvPr>
              <p:cNvSpPr>
                <a:spLocks noChangeArrowheads="1"/>
              </p:cNvSpPr>
              <p:nvPr/>
            </p:nvSpPr>
            <p:spPr bwMode="auto">
              <a:xfrm>
                <a:off x="1724025" y="755650"/>
                <a:ext cx="38100"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39" name="Freeform 84">
                <a:extLst>
                  <a:ext uri="{FF2B5EF4-FFF2-40B4-BE49-F238E27FC236}">
                    <a16:creationId xmlns:a16="http://schemas.microsoft.com/office/drawing/2014/main" id="{F2413B24-C7CC-4A93-B871-FEACEA993CB7}"/>
                  </a:ext>
                </a:extLst>
              </p:cNvPr>
              <p:cNvSpPr>
                <a:spLocks/>
              </p:cNvSpPr>
              <p:nvPr/>
            </p:nvSpPr>
            <p:spPr bwMode="auto">
              <a:xfrm>
                <a:off x="1549400" y="773113"/>
                <a:ext cx="196850" cy="196850"/>
              </a:xfrm>
              <a:custGeom>
                <a:avLst/>
                <a:gdLst>
                  <a:gd name="T0" fmla="*/ 0 w 124"/>
                  <a:gd name="T1" fmla="*/ 112 h 124"/>
                  <a:gd name="T2" fmla="*/ 112 w 124"/>
                  <a:gd name="T3" fmla="*/ 0 h 124"/>
                  <a:gd name="T4" fmla="*/ 124 w 124"/>
                  <a:gd name="T5" fmla="*/ 12 h 124"/>
                  <a:gd name="T6" fmla="*/ 12 w 124"/>
                  <a:gd name="T7" fmla="*/ 124 h 124"/>
                  <a:gd name="T8" fmla="*/ 0 w 124"/>
                  <a:gd name="T9" fmla="*/ 112 h 124"/>
                </a:gdLst>
                <a:ahLst/>
                <a:cxnLst>
                  <a:cxn ang="0">
                    <a:pos x="T0" y="T1"/>
                  </a:cxn>
                  <a:cxn ang="0">
                    <a:pos x="T2" y="T3"/>
                  </a:cxn>
                  <a:cxn ang="0">
                    <a:pos x="T4" y="T5"/>
                  </a:cxn>
                  <a:cxn ang="0">
                    <a:pos x="T6" y="T7"/>
                  </a:cxn>
                  <a:cxn ang="0">
                    <a:pos x="T8" y="T9"/>
                  </a:cxn>
                </a:cxnLst>
                <a:rect l="0" t="0" r="r" b="b"/>
                <a:pathLst>
                  <a:path w="124" h="124">
                    <a:moveTo>
                      <a:pt x="0" y="112"/>
                    </a:moveTo>
                    <a:lnTo>
                      <a:pt x="112" y="0"/>
                    </a:lnTo>
                    <a:lnTo>
                      <a:pt x="124"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40" name="Freeform 85">
                <a:extLst>
                  <a:ext uri="{FF2B5EF4-FFF2-40B4-BE49-F238E27FC236}">
                    <a16:creationId xmlns:a16="http://schemas.microsoft.com/office/drawing/2014/main" id="{8364FBE0-1F52-4450-ABC6-1CB4A84EAE84}"/>
                  </a:ext>
                </a:extLst>
              </p:cNvPr>
              <p:cNvSpPr>
                <a:spLocks/>
              </p:cNvSpPr>
              <p:nvPr/>
            </p:nvSpPr>
            <p:spPr bwMode="auto">
              <a:xfrm>
                <a:off x="1549400" y="773113"/>
                <a:ext cx="196850" cy="196850"/>
              </a:xfrm>
              <a:custGeom>
                <a:avLst/>
                <a:gdLst>
                  <a:gd name="T0" fmla="*/ 12 w 124"/>
                  <a:gd name="T1" fmla="*/ 0 h 124"/>
                  <a:gd name="T2" fmla="*/ 124 w 124"/>
                  <a:gd name="T3" fmla="*/ 112 h 124"/>
                  <a:gd name="T4" fmla="*/ 112 w 124"/>
                  <a:gd name="T5" fmla="*/ 124 h 124"/>
                  <a:gd name="T6" fmla="*/ 0 w 124"/>
                  <a:gd name="T7" fmla="*/ 12 h 124"/>
                  <a:gd name="T8" fmla="*/ 12 w 124"/>
                  <a:gd name="T9" fmla="*/ 0 h 124"/>
                </a:gdLst>
                <a:ahLst/>
                <a:cxnLst>
                  <a:cxn ang="0">
                    <a:pos x="T0" y="T1"/>
                  </a:cxn>
                  <a:cxn ang="0">
                    <a:pos x="T2" y="T3"/>
                  </a:cxn>
                  <a:cxn ang="0">
                    <a:pos x="T4" y="T5"/>
                  </a:cxn>
                  <a:cxn ang="0">
                    <a:pos x="T6" y="T7"/>
                  </a:cxn>
                  <a:cxn ang="0">
                    <a:pos x="T8" y="T9"/>
                  </a:cxn>
                </a:cxnLst>
                <a:rect l="0" t="0" r="r" b="b"/>
                <a:pathLst>
                  <a:path w="124" h="124">
                    <a:moveTo>
                      <a:pt x="12" y="0"/>
                    </a:moveTo>
                    <a:lnTo>
                      <a:pt x="124" y="112"/>
                    </a:lnTo>
                    <a:lnTo>
                      <a:pt x="112"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41" name="Rectangle 86">
                <a:extLst>
                  <a:ext uri="{FF2B5EF4-FFF2-40B4-BE49-F238E27FC236}">
                    <a16:creationId xmlns:a16="http://schemas.microsoft.com/office/drawing/2014/main" id="{5F1527FD-1556-40AB-AFF4-9C56D39F0005}"/>
                  </a:ext>
                </a:extLst>
              </p:cNvPr>
              <p:cNvSpPr>
                <a:spLocks noChangeArrowheads="1"/>
              </p:cNvSpPr>
              <p:nvPr/>
            </p:nvSpPr>
            <p:spPr bwMode="auto">
              <a:xfrm>
                <a:off x="2266950" y="755650"/>
                <a:ext cx="825500"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42" name="Freeform 87">
                <a:extLst>
                  <a:ext uri="{FF2B5EF4-FFF2-40B4-BE49-F238E27FC236}">
                    <a16:creationId xmlns:a16="http://schemas.microsoft.com/office/drawing/2014/main" id="{6E3C8D85-CB5A-4181-985B-6F0A8C6345EC}"/>
                  </a:ext>
                </a:extLst>
              </p:cNvPr>
              <p:cNvSpPr>
                <a:spLocks/>
              </p:cNvSpPr>
              <p:nvPr/>
            </p:nvSpPr>
            <p:spPr bwMode="auto">
              <a:xfrm>
                <a:off x="2266950" y="950913"/>
                <a:ext cx="1379538" cy="44450"/>
              </a:xfrm>
              <a:custGeom>
                <a:avLst/>
                <a:gdLst>
                  <a:gd name="T0" fmla="*/ 869 w 869"/>
                  <a:gd name="T1" fmla="*/ 0 h 28"/>
                  <a:gd name="T2" fmla="*/ 869 w 869"/>
                  <a:gd name="T3" fmla="*/ 28 h 28"/>
                  <a:gd name="T4" fmla="*/ 0 w 869"/>
                  <a:gd name="T5" fmla="*/ 28 h 28"/>
                  <a:gd name="T6" fmla="*/ 0 w 869"/>
                  <a:gd name="T7" fmla="*/ 0 h 28"/>
                  <a:gd name="T8" fmla="*/ 777 w 869"/>
                  <a:gd name="T9" fmla="*/ 0 h 28"/>
                  <a:gd name="T10" fmla="*/ 869 w 869"/>
                  <a:gd name="T11" fmla="*/ 0 h 28"/>
                </a:gdLst>
                <a:ahLst/>
                <a:cxnLst>
                  <a:cxn ang="0">
                    <a:pos x="T0" y="T1"/>
                  </a:cxn>
                  <a:cxn ang="0">
                    <a:pos x="T2" y="T3"/>
                  </a:cxn>
                  <a:cxn ang="0">
                    <a:pos x="T4" y="T5"/>
                  </a:cxn>
                  <a:cxn ang="0">
                    <a:pos x="T6" y="T7"/>
                  </a:cxn>
                  <a:cxn ang="0">
                    <a:pos x="T8" y="T9"/>
                  </a:cxn>
                  <a:cxn ang="0">
                    <a:pos x="T10" y="T11"/>
                  </a:cxn>
                </a:cxnLst>
                <a:rect l="0" t="0" r="r" b="b"/>
                <a:pathLst>
                  <a:path w="869" h="28">
                    <a:moveTo>
                      <a:pt x="869" y="0"/>
                    </a:moveTo>
                    <a:lnTo>
                      <a:pt x="869" y="28"/>
                    </a:lnTo>
                    <a:lnTo>
                      <a:pt x="0" y="28"/>
                    </a:lnTo>
                    <a:lnTo>
                      <a:pt x="0" y="0"/>
                    </a:lnTo>
                    <a:lnTo>
                      <a:pt x="777" y="0"/>
                    </a:lnTo>
                    <a:lnTo>
                      <a:pt x="86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43" name="Freeform 88">
                <a:extLst>
                  <a:ext uri="{FF2B5EF4-FFF2-40B4-BE49-F238E27FC236}">
                    <a16:creationId xmlns:a16="http://schemas.microsoft.com/office/drawing/2014/main" id="{ED083C9B-93BF-4695-B140-A716C5A4104C}"/>
                  </a:ext>
                </a:extLst>
              </p:cNvPr>
              <p:cNvSpPr>
                <a:spLocks/>
              </p:cNvSpPr>
              <p:nvPr/>
            </p:nvSpPr>
            <p:spPr bwMode="auto">
              <a:xfrm>
                <a:off x="2266950" y="950913"/>
                <a:ext cx="1379538" cy="44450"/>
              </a:xfrm>
              <a:custGeom>
                <a:avLst/>
                <a:gdLst>
                  <a:gd name="T0" fmla="*/ 869 w 869"/>
                  <a:gd name="T1" fmla="*/ 0 h 28"/>
                  <a:gd name="T2" fmla="*/ 869 w 869"/>
                  <a:gd name="T3" fmla="*/ 28 h 28"/>
                  <a:gd name="T4" fmla="*/ 0 w 869"/>
                  <a:gd name="T5" fmla="*/ 28 h 28"/>
                  <a:gd name="T6" fmla="*/ 0 w 869"/>
                  <a:gd name="T7" fmla="*/ 0 h 28"/>
                  <a:gd name="T8" fmla="*/ 777 w 869"/>
                  <a:gd name="T9" fmla="*/ 0 h 28"/>
                </a:gdLst>
                <a:ahLst/>
                <a:cxnLst>
                  <a:cxn ang="0">
                    <a:pos x="T0" y="T1"/>
                  </a:cxn>
                  <a:cxn ang="0">
                    <a:pos x="T2" y="T3"/>
                  </a:cxn>
                  <a:cxn ang="0">
                    <a:pos x="T4" y="T5"/>
                  </a:cxn>
                  <a:cxn ang="0">
                    <a:pos x="T6" y="T7"/>
                  </a:cxn>
                  <a:cxn ang="0">
                    <a:pos x="T8" y="T9"/>
                  </a:cxn>
                </a:cxnLst>
                <a:rect l="0" t="0" r="r" b="b"/>
                <a:pathLst>
                  <a:path w="869" h="28">
                    <a:moveTo>
                      <a:pt x="869" y="0"/>
                    </a:moveTo>
                    <a:lnTo>
                      <a:pt x="869" y="28"/>
                    </a:lnTo>
                    <a:lnTo>
                      <a:pt x="0" y="28"/>
                    </a:lnTo>
                    <a:lnTo>
                      <a:pt x="0" y="0"/>
                    </a:lnTo>
                    <a:lnTo>
                      <a:pt x="777"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44" name="Rectangle 89">
                <a:extLst>
                  <a:ext uri="{FF2B5EF4-FFF2-40B4-BE49-F238E27FC236}">
                    <a16:creationId xmlns:a16="http://schemas.microsoft.com/office/drawing/2014/main" id="{534B3459-9A4B-412F-9247-C6C71B968107}"/>
                  </a:ext>
                </a:extLst>
              </p:cNvPr>
              <p:cNvSpPr>
                <a:spLocks noChangeArrowheads="1"/>
              </p:cNvSpPr>
              <p:nvPr/>
            </p:nvSpPr>
            <p:spPr bwMode="auto">
              <a:xfrm>
                <a:off x="3054350" y="755650"/>
                <a:ext cx="41275"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45" name="Freeform 90">
                <a:extLst>
                  <a:ext uri="{FF2B5EF4-FFF2-40B4-BE49-F238E27FC236}">
                    <a16:creationId xmlns:a16="http://schemas.microsoft.com/office/drawing/2014/main" id="{6A971AC6-36A7-4699-B170-80D5B8B33E40}"/>
                  </a:ext>
                </a:extLst>
              </p:cNvPr>
              <p:cNvSpPr>
                <a:spLocks/>
              </p:cNvSpPr>
              <p:nvPr/>
            </p:nvSpPr>
            <p:spPr bwMode="auto">
              <a:xfrm>
                <a:off x="2878138" y="773113"/>
                <a:ext cx="198438" cy="196850"/>
              </a:xfrm>
              <a:custGeom>
                <a:avLst/>
                <a:gdLst>
                  <a:gd name="T0" fmla="*/ 0 w 125"/>
                  <a:gd name="T1" fmla="*/ 112 h 124"/>
                  <a:gd name="T2" fmla="*/ 113 w 125"/>
                  <a:gd name="T3" fmla="*/ 0 h 124"/>
                  <a:gd name="T4" fmla="*/ 125 w 125"/>
                  <a:gd name="T5" fmla="*/ 12 h 124"/>
                  <a:gd name="T6" fmla="*/ 12 w 125"/>
                  <a:gd name="T7" fmla="*/ 124 h 124"/>
                  <a:gd name="T8" fmla="*/ 0 w 125"/>
                  <a:gd name="T9" fmla="*/ 112 h 124"/>
                </a:gdLst>
                <a:ahLst/>
                <a:cxnLst>
                  <a:cxn ang="0">
                    <a:pos x="T0" y="T1"/>
                  </a:cxn>
                  <a:cxn ang="0">
                    <a:pos x="T2" y="T3"/>
                  </a:cxn>
                  <a:cxn ang="0">
                    <a:pos x="T4" y="T5"/>
                  </a:cxn>
                  <a:cxn ang="0">
                    <a:pos x="T6" y="T7"/>
                  </a:cxn>
                  <a:cxn ang="0">
                    <a:pos x="T8" y="T9"/>
                  </a:cxn>
                </a:cxnLst>
                <a:rect l="0" t="0" r="r" b="b"/>
                <a:pathLst>
                  <a:path w="125" h="124">
                    <a:moveTo>
                      <a:pt x="0" y="112"/>
                    </a:moveTo>
                    <a:lnTo>
                      <a:pt x="113" y="0"/>
                    </a:lnTo>
                    <a:lnTo>
                      <a:pt x="125"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46" name="Freeform 91">
                <a:extLst>
                  <a:ext uri="{FF2B5EF4-FFF2-40B4-BE49-F238E27FC236}">
                    <a16:creationId xmlns:a16="http://schemas.microsoft.com/office/drawing/2014/main" id="{3D12FE89-FA43-4D7E-A013-C764050EE6E6}"/>
                  </a:ext>
                </a:extLst>
              </p:cNvPr>
              <p:cNvSpPr>
                <a:spLocks/>
              </p:cNvSpPr>
              <p:nvPr/>
            </p:nvSpPr>
            <p:spPr bwMode="auto">
              <a:xfrm>
                <a:off x="2878138" y="773113"/>
                <a:ext cx="198438" cy="196850"/>
              </a:xfrm>
              <a:custGeom>
                <a:avLst/>
                <a:gdLst>
                  <a:gd name="T0" fmla="*/ 12 w 125"/>
                  <a:gd name="T1" fmla="*/ 0 h 124"/>
                  <a:gd name="T2" fmla="*/ 125 w 125"/>
                  <a:gd name="T3" fmla="*/ 112 h 124"/>
                  <a:gd name="T4" fmla="*/ 113 w 125"/>
                  <a:gd name="T5" fmla="*/ 124 h 124"/>
                  <a:gd name="T6" fmla="*/ 0 w 125"/>
                  <a:gd name="T7" fmla="*/ 12 h 124"/>
                  <a:gd name="T8" fmla="*/ 12 w 125"/>
                  <a:gd name="T9" fmla="*/ 0 h 124"/>
                </a:gdLst>
                <a:ahLst/>
                <a:cxnLst>
                  <a:cxn ang="0">
                    <a:pos x="T0" y="T1"/>
                  </a:cxn>
                  <a:cxn ang="0">
                    <a:pos x="T2" y="T3"/>
                  </a:cxn>
                  <a:cxn ang="0">
                    <a:pos x="T4" y="T5"/>
                  </a:cxn>
                  <a:cxn ang="0">
                    <a:pos x="T6" y="T7"/>
                  </a:cxn>
                  <a:cxn ang="0">
                    <a:pos x="T8" y="T9"/>
                  </a:cxn>
                </a:cxnLst>
                <a:rect l="0" t="0" r="r" b="b"/>
                <a:pathLst>
                  <a:path w="125" h="124">
                    <a:moveTo>
                      <a:pt x="12" y="0"/>
                    </a:moveTo>
                    <a:lnTo>
                      <a:pt x="125" y="112"/>
                    </a:lnTo>
                    <a:lnTo>
                      <a:pt x="113"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47" name="Rectangle 92">
                <a:extLst>
                  <a:ext uri="{FF2B5EF4-FFF2-40B4-BE49-F238E27FC236}">
                    <a16:creationId xmlns:a16="http://schemas.microsoft.com/office/drawing/2014/main" id="{1916C86D-0004-4B7C-8A79-0EAD94236594}"/>
                  </a:ext>
                </a:extLst>
              </p:cNvPr>
              <p:cNvSpPr>
                <a:spLocks noChangeArrowheads="1"/>
              </p:cNvSpPr>
              <p:nvPr/>
            </p:nvSpPr>
            <p:spPr bwMode="auto">
              <a:xfrm>
                <a:off x="2865438" y="755650"/>
                <a:ext cx="38100"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48" name="Freeform 93">
                <a:extLst>
                  <a:ext uri="{FF2B5EF4-FFF2-40B4-BE49-F238E27FC236}">
                    <a16:creationId xmlns:a16="http://schemas.microsoft.com/office/drawing/2014/main" id="{34061772-9703-4241-8537-35A282233C74}"/>
                  </a:ext>
                </a:extLst>
              </p:cNvPr>
              <p:cNvSpPr>
                <a:spLocks/>
              </p:cNvSpPr>
              <p:nvPr/>
            </p:nvSpPr>
            <p:spPr bwMode="auto">
              <a:xfrm>
                <a:off x="2690813" y="773113"/>
                <a:ext cx="196850" cy="196850"/>
              </a:xfrm>
              <a:custGeom>
                <a:avLst/>
                <a:gdLst>
                  <a:gd name="T0" fmla="*/ 0 w 124"/>
                  <a:gd name="T1" fmla="*/ 112 h 124"/>
                  <a:gd name="T2" fmla="*/ 112 w 124"/>
                  <a:gd name="T3" fmla="*/ 0 h 124"/>
                  <a:gd name="T4" fmla="*/ 124 w 124"/>
                  <a:gd name="T5" fmla="*/ 12 h 124"/>
                  <a:gd name="T6" fmla="*/ 10 w 124"/>
                  <a:gd name="T7" fmla="*/ 124 h 124"/>
                  <a:gd name="T8" fmla="*/ 0 w 124"/>
                  <a:gd name="T9" fmla="*/ 112 h 124"/>
                </a:gdLst>
                <a:ahLst/>
                <a:cxnLst>
                  <a:cxn ang="0">
                    <a:pos x="T0" y="T1"/>
                  </a:cxn>
                  <a:cxn ang="0">
                    <a:pos x="T2" y="T3"/>
                  </a:cxn>
                  <a:cxn ang="0">
                    <a:pos x="T4" y="T5"/>
                  </a:cxn>
                  <a:cxn ang="0">
                    <a:pos x="T6" y="T7"/>
                  </a:cxn>
                  <a:cxn ang="0">
                    <a:pos x="T8" y="T9"/>
                  </a:cxn>
                </a:cxnLst>
                <a:rect l="0" t="0" r="r" b="b"/>
                <a:pathLst>
                  <a:path w="124" h="124">
                    <a:moveTo>
                      <a:pt x="0" y="112"/>
                    </a:moveTo>
                    <a:lnTo>
                      <a:pt x="112" y="0"/>
                    </a:lnTo>
                    <a:lnTo>
                      <a:pt x="124" y="12"/>
                    </a:lnTo>
                    <a:lnTo>
                      <a:pt x="10"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49" name="Freeform 94">
                <a:extLst>
                  <a:ext uri="{FF2B5EF4-FFF2-40B4-BE49-F238E27FC236}">
                    <a16:creationId xmlns:a16="http://schemas.microsoft.com/office/drawing/2014/main" id="{4937E3CB-E201-4749-BE7F-9714F74396B3}"/>
                  </a:ext>
                </a:extLst>
              </p:cNvPr>
              <p:cNvSpPr>
                <a:spLocks/>
              </p:cNvSpPr>
              <p:nvPr/>
            </p:nvSpPr>
            <p:spPr bwMode="auto">
              <a:xfrm>
                <a:off x="2690813" y="773113"/>
                <a:ext cx="196850" cy="196850"/>
              </a:xfrm>
              <a:custGeom>
                <a:avLst/>
                <a:gdLst>
                  <a:gd name="T0" fmla="*/ 10 w 124"/>
                  <a:gd name="T1" fmla="*/ 0 h 124"/>
                  <a:gd name="T2" fmla="*/ 124 w 124"/>
                  <a:gd name="T3" fmla="*/ 112 h 124"/>
                  <a:gd name="T4" fmla="*/ 112 w 124"/>
                  <a:gd name="T5" fmla="*/ 124 h 124"/>
                  <a:gd name="T6" fmla="*/ 0 w 124"/>
                  <a:gd name="T7" fmla="*/ 12 h 124"/>
                  <a:gd name="T8" fmla="*/ 10 w 124"/>
                  <a:gd name="T9" fmla="*/ 0 h 124"/>
                </a:gdLst>
                <a:ahLst/>
                <a:cxnLst>
                  <a:cxn ang="0">
                    <a:pos x="T0" y="T1"/>
                  </a:cxn>
                  <a:cxn ang="0">
                    <a:pos x="T2" y="T3"/>
                  </a:cxn>
                  <a:cxn ang="0">
                    <a:pos x="T4" y="T5"/>
                  </a:cxn>
                  <a:cxn ang="0">
                    <a:pos x="T6" y="T7"/>
                  </a:cxn>
                  <a:cxn ang="0">
                    <a:pos x="T8" y="T9"/>
                  </a:cxn>
                </a:cxnLst>
                <a:rect l="0" t="0" r="r" b="b"/>
                <a:pathLst>
                  <a:path w="124" h="124">
                    <a:moveTo>
                      <a:pt x="10" y="0"/>
                    </a:moveTo>
                    <a:lnTo>
                      <a:pt x="124" y="112"/>
                    </a:lnTo>
                    <a:lnTo>
                      <a:pt x="112" y="124"/>
                    </a:lnTo>
                    <a:lnTo>
                      <a:pt x="0" y="12"/>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50" name="Rectangle 95">
                <a:extLst>
                  <a:ext uri="{FF2B5EF4-FFF2-40B4-BE49-F238E27FC236}">
                    <a16:creationId xmlns:a16="http://schemas.microsoft.com/office/drawing/2014/main" id="{8EDA910D-4BE4-4AD9-B182-232922555118}"/>
                  </a:ext>
                </a:extLst>
              </p:cNvPr>
              <p:cNvSpPr>
                <a:spLocks noChangeArrowheads="1"/>
              </p:cNvSpPr>
              <p:nvPr/>
            </p:nvSpPr>
            <p:spPr bwMode="auto">
              <a:xfrm>
                <a:off x="2674938" y="755650"/>
                <a:ext cx="41275"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51" name="Freeform 96">
                <a:extLst>
                  <a:ext uri="{FF2B5EF4-FFF2-40B4-BE49-F238E27FC236}">
                    <a16:creationId xmlns:a16="http://schemas.microsoft.com/office/drawing/2014/main" id="{FBDBD2E0-4603-46A5-8167-F1D6C0DA34A8}"/>
                  </a:ext>
                </a:extLst>
              </p:cNvPr>
              <p:cNvSpPr>
                <a:spLocks/>
              </p:cNvSpPr>
              <p:nvPr/>
            </p:nvSpPr>
            <p:spPr bwMode="auto">
              <a:xfrm>
                <a:off x="2498725" y="773113"/>
                <a:ext cx="201613" cy="196850"/>
              </a:xfrm>
              <a:custGeom>
                <a:avLst/>
                <a:gdLst>
                  <a:gd name="T0" fmla="*/ 0 w 127"/>
                  <a:gd name="T1" fmla="*/ 112 h 124"/>
                  <a:gd name="T2" fmla="*/ 115 w 127"/>
                  <a:gd name="T3" fmla="*/ 0 h 124"/>
                  <a:gd name="T4" fmla="*/ 127 w 127"/>
                  <a:gd name="T5" fmla="*/ 12 h 124"/>
                  <a:gd name="T6" fmla="*/ 12 w 127"/>
                  <a:gd name="T7" fmla="*/ 124 h 124"/>
                  <a:gd name="T8" fmla="*/ 0 w 127"/>
                  <a:gd name="T9" fmla="*/ 112 h 124"/>
                </a:gdLst>
                <a:ahLst/>
                <a:cxnLst>
                  <a:cxn ang="0">
                    <a:pos x="T0" y="T1"/>
                  </a:cxn>
                  <a:cxn ang="0">
                    <a:pos x="T2" y="T3"/>
                  </a:cxn>
                  <a:cxn ang="0">
                    <a:pos x="T4" y="T5"/>
                  </a:cxn>
                  <a:cxn ang="0">
                    <a:pos x="T6" y="T7"/>
                  </a:cxn>
                  <a:cxn ang="0">
                    <a:pos x="T8" y="T9"/>
                  </a:cxn>
                </a:cxnLst>
                <a:rect l="0" t="0" r="r" b="b"/>
                <a:pathLst>
                  <a:path w="127" h="124">
                    <a:moveTo>
                      <a:pt x="0" y="112"/>
                    </a:moveTo>
                    <a:lnTo>
                      <a:pt x="115" y="0"/>
                    </a:lnTo>
                    <a:lnTo>
                      <a:pt x="127"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52" name="Freeform 97">
                <a:extLst>
                  <a:ext uri="{FF2B5EF4-FFF2-40B4-BE49-F238E27FC236}">
                    <a16:creationId xmlns:a16="http://schemas.microsoft.com/office/drawing/2014/main" id="{34F49D7D-5E21-466F-9FD0-765DA446DDEE}"/>
                  </a:ext>
                </a:extLst>
              </p:cNvPr>
              <p:cNvSpPr>
                <a:spLocks/>
              </p:cNvSpPr>
              <p:nvPr/>
            </p:nvSpPr>
            <p:spPr bwMode="auto">
              <a:xfrm>
                <a:off x="2498725" y="773113"/>
                <a:ext cx="201613" cy="196850"/>
              </a:xfrm>
              <a:custGeom>
                <a:avLst/>
                <a:gdLst>
                  <a:gd name="T0" fmla="*/ 12 w 127"/>
                  <a:gd name="T1" fmla="*/ 0 h 124"/>
                  <a:gd name="T2" fmla="*/ 127 w 127"/>
                  <a:gd name="T3" fmla="*/ 112 h 124"/>
                  <a:gd name="T4" fmla="*/ 115 w 127"/>
                  <a:gd name="T5" fmla="*/ 124 h 124"/>
                  <a:gd name="T6" fmla="*/ 0 w 127"/>
                  <a:gd name="T7" fmla="*/ 12 h 124"/>
                  <a:gd name="T8" fmla="*/ 12 w 127"/>
                  <a:gd name="T9" fmla="*/ 0 h 124"/>
                </a:gdLst>
                <a:ahLst/>
                <a:cxnLst>
                  <a:cxn ang="0">
                    <a:pos x="T0" y="T1"/>
                  </a:cxn>
                  <a:cxn ang="0">
                    <a:pos x="T2" y="T3"/>
                  </a:cxn>
                  <a:cxn ang="0">
                    <a:pos x="T4" y="T5"/>
                  </a:cxn>
                  <a:cxn ang="0">
                    <a:pos x="T6" y="T7"/>
                  </a:cxn>
                  <a:cxn ang="0">
                    <a:pos x="T8" y="T9"/>
                  </a:cxn>
                </a:cxnLst>
                <a:rect l="0" t="0" r="r" b="b"/>
                <a:pathLst>
                  <a:path w="127" h="124">
                    <a:moveTo>
                      <a:pt x="12" y="0"/>
                    </a:moveTo>
                    <a:lnTo>
                      <a:pt x="127" y="112"/>
                    </a:lnTo>
                    <a:lnTo>
                      <a:pt x="115"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53" name="Rectangle 98">
                <a:extLst>
                  <a:ext uri="{FF2B5EF4-FFF2-40B4-BE49-F238E27FC236}">
                    <a16:creationId xmlns:a16="http://schemas.microsoft.com/office/drawing/2014/main" id="{94EDD8EE-EE37-4D8D-B539-67A05911AA90}"/>
                  </a:ext>
                </a:extLst>
              </p:cNvPr>
              <p:cNvSpPr>
                <a:spLocks noChangeArrowheads="1"/>
              </p:cNvSpPr>
              <p:nvPr/>
            </p:nvSpPr>
            <p:spPr bwMode="auto">
              <a:xfrm>
                <a:off x="2486025" y="755650"/>
                <a:ext cx="41275"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54" name="Freeform 99">
                <a:extLst>
                  <a:ext uri="{FF2B5EF4-FFF2-40B4-BE49-F238E27FC236}">
                    <a16:creationId xmlns:a16="http://schemas.microsoft.com/office/drawing/2014/main" id="{6CEF32E5-53EC-48AE-A505-72911CAB8621}"/>
                  </a:ext>
                </a:extLst>
              </p:cNvPr>
              <p:cNvSpPr>
                <a:spLocks/>
              </p:cNvSpPr>
              <p:nvPr/>
            </p:nvSpPr>
            <p:spPr bwMode="auto">
              <a:xfrm>
                <a:off x="2311400" y="773113"/>
                <a:ext cx="196850" cy="196850"/>
              </a:xfrm>
              <a:custGeom>
                <a:avLst/>
                <a:gdLst>
                  <a:gd name="T0" fmla="*/ 0 w 124"/>
                  <a:gd name="T1" fmla="*/ 112 h 124"/>
                  <a:gd name="T2" fmla="*/ 112 w 124"/>
                  <a:gd name="T3" fmla="*/ 0 h 124"/>
                  <a:gd name="T4" fmla="*/ 124 w 124"/>
                  <a:gd name="T5" fmla="*/ 12 h 124"/>
                  <a:gd name="T6" fmla="*/ 12 w 124"/>
                  <a:gd name="T7" fmla="*/ 124 h 124"/>
                  <a:gd name="T8" fmla="*/ 0 w 124"/>
                  <a:gd name="T9" fmla="*/ 112 h 124"/>
                </a:gdLst>
                <a:ahLst/>
                <a:cxnLst>
                  <a:cxn ang="0">
                    <a:pos x="T0" y="T1"/>
                  </a:cxn>
                  <a:cxn ang="0">
                    <a:pos x="T2" y="T3"/>
                  </a:cxn>
                  <a:cxn ang="0">
                    <a:pos x="T4" y="T5"/>
                  </a:cxn>
                  <a:cxn ang="0">
                    <a:pos x="T6" y="T7"/>
                  </a:cxn>
                  <a:cxn ang="0">
                    <a:pos x="T8" y="T9"/>
                  </a:cxn>
                </a:cxnLst>
                <a:rect l="0" t="0" r="r" b="b"/>
                <a:pathLst>
                  <a:path w="124" h="124">
                    <a:moveTo>
                      <a:pt x="0" y="112"/>
                    </a:moveTo>
                    <a:lnTo>
                      <a:pt x="112" y="0"/>
                    </a:lnTo>
                    <a:lnTo>
                      <a:pt x="124"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55" name="Freeform 100">
                <a:extLst>
                  <a:ext uri="{FF2B5EF4-FFF2-40B4-BE49-F238E27FC236}">
                    <a16:creationId xmlns:a16="http://schemas.microsoft.com/office/drawing/2014/main" id="{41F81AB4-78BD-47ED-8397-461B6C36ADAE}"/>
                  </a:ext>
                </a:extLst>
              </p:cNvPr>
              <p:cNvSpPr>
                <a:spLocks/>
              </p:cNvSpPr>
              <p:nvPr/>
            </p:nvSpPr>
            <p:spPr bwMode="auto">
              <a:xfrm>
                <a:off x="2311400" y="773113"/>
                <a:ext cx="196850" cy="196850"/>
              </a:xfrm>
              <a:custGeom>
                <a:avLst/>
                <a:gdLst>
                  <a:gd name="T0" fmla="*/ 12 w 124"/>
                  <a:gd name="T1" fmla="*/ 0 h 124"/>
                  <a:gd name="T2" fmla="*/ 124 w 124"/>
                  <a:gd name="T3" fmla="*/ 112 h 124"/>
                  <a:gd name="T4" fmla="*/ 112 w 124"/>
                  <a:gd name="T5" fmla="*/ 124 h 124"/>
                  <a:gd name="T6" fmla="*/ 0 w 124"/>
                  <a:gd name="T7" fmla="*/ 12 h 124"/>
                  <a:gd name="T8" fmla="*/ 12 w 124"/>
                  <a:gd name="T9" fmla="*/ 0 h 124"/>
                </a:gdLst>
                <a:ahLst/>
                <a:cxnLst>
                  <a:cxn ang="0">
                    <a:pos x="T0" y="T1"/>
                  </a:cxn>
                  <a:cxn ang="0">
                    <a:pos x="T2" y="T3"/>
                  </a:cxn>
                  <a:cxn ang="0">
                    <a:pos x="T4" y="T5"/>
                  </a:cxn>
                  <a:cxn ang="0">
                    <a:pos x="T6" y="T7"/>
                  </a:cxn>
                  <a:cxn ang="0">
                    <a:pos x="T8" y="T9"/>
                  </a:cxn>
                </a:cxnLst>
                <a:rect l="0" t="0" r="r" b="b"/>
                <a:pathLst>
                  <a:path w="124" h="124">
                    <a:moveTo>
                      <a:pt x="12" y="0"/>
                    </a:moveTo>
                    <a:lnTo>
                      <a:pt x="124" y="112"/>
                    </a:lnTo>
                    <a:lnTo>
                      <a:pt x="112"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56" name="Freeform 101">
                <a:extLst>
                  <a:ext uri="{FF2B5EF4-FFF2-40B4-BE49-F238E27FC236}">
                    <a16:creationId xmlns:a16="http://schemas.microsoft.com/office/drawing/2014/main" id="{AC2AC20E-75F2-45BE-A169-A16DFB0736A8}"/>
                  </a:ext>
                </a:extLst>
              </p:cNvPr>
              <p:cNvSpPr>
                <a:spLocks/>
              </p:cNvSpPr>
              <p:nvPr/>
            </p:nvSpPr>
            <p:spPr bwMode="auto">
              <a:xfrm>
                <a:off x="1052513" y="628650"/>
                <a:ext cx="652463" cy="474662"/>
              </a:xfrm>
              <a:custGeom>
                <a:avLst/>
                <a:gdLst>
                  <a:gd name="T0" fmla="*/ 205 w 205"/>
                  <a:gd name="T1" fmla="*/ 149 h 149"/>
                  <a:gd name="T2" fmla="*/ 0 w 205"/>
                  <a:gd name="T3" fmla="*/ 149 h 149"/>
                  <a:gd name="T4" fmla="*/ 0 w 205"/>
                  <a:gd name="T5" fmla="*/ 0 h 149"/>
                  <a:gd name="T6" fmla="*/ 125 w 205"/>
                  <a:gd name="T7" fmla="*/ 0 h 149"/>
                  <a:gd name="T8" fmla="*/ 205 w 205"/>
                  <a:gd name="T9" fmla="*/ 67 h 149"/>
                  <a:gd name="T10" fmla="*/ 205 w 205"/>
                  <a:gd name="T11" fmla="*/ 149 h 149"/>
                </a:gdLst>
                <a:ahLst/>
                <a:cxnLst>
                  <a:cxn ang="0">
                    <a:pos x="T0" y="T1"/>
                  </a:cxn>
                  <a:cxn ang="0">
                    <a:pos x="T2" y="T3"/>
                  </a:cxn>
                  <a:cxn ang="0">
                    <a:pos x="T4" y="T5"/>
                  </a:cxn>
                  <a:cxn ang="0">
                    <a:pos x="T6" y="T7"/>
                  </a:cxn>
                  <a:cxn ang="0">
                    <a:pos x="T8" y="T9"/>
                  </a:cxn>
                  <a:cxn ang="0">
                    <a:pos x="T10" y="T11"/>
                  </a:cxn>
                </a:cxnLst>
                <a:rect l="0" t="0" r="r" b="b"/>
                <a:pathLst>
                  <a:path w="205" h="149">
                    <a:moveTo>
                      <a:pt x="205" y="149"/>
                    </a:moveTo>
                    <a:cubicBezTo>
                      <a:pt x="0" y="149"/>
                      <a:pt x="0" y="149"/>
                      <a:pt x="0" y="149"/>
                    </a:cubicBezTo>
                    <a:cubicBezTo>
                      <a:pt x="0" y="0"/>
                      <a:pt x="0" y="0"/>
                      <a:pt x="0" y="0"/>
                    </a:cubicBezTo>
                    <a:cubicBezTo>
                      <a:pt x="125" y="0"/>
                      <a:pt x="125" y="0"/>
                      <a:pt x="125" y="0"/>
                    </a:cubicBezTo>
                    <a:cubicBezTo>
                      <a:pt x="169" y="0"/>
                      <a:pt x="205" y="30"/>
                      <a:pt x="205" y="67"/>
                    </a:cubicBezTo>
                    <a:lnTo>
                      <a:pt x="205"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57" name="Rectangle 102">
                <a:extLst>
                  <a:ext uri="{FF2B5EF4-FFF2-40B4-BE49-F238E27FC236}">
                    <a16:creationId xmlns:a16="http://schemas.microsoft.com/office/drawing/2014/main" id="{5A242F3F-8AC2-439E-9283-7C108D582406}"/>
                  </a:ext>
                </a:extLst>
              </p:cNvPr>
              <p:cNvSpPr>
                <a:spLocks noChangeArrowheads="1"/>
              </p:cNvSpPr>
              <p:nvPr/>
            </p:nvSpPr>
            <p:spPr bwMode="auto">
              <a:xfrm>
                <a:off x="236538" y="698500"/>
                <a:ext cx="219075" cy="4905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58" name="Freeform 103">
                <a:extLst>
                  <a:ext uri="{FF2B5EF4-FFF2-40B4-BE49-F238E27FC236}">
                    <a16:creationId xmlns:a16="http://schemas.microsoft.com/office/drawing/2014/main" id="{F987EB85-BB92-427F-A33F-504AFFCC6D40}"/>
                  </a:ext>
                </a:extLst>
              </p:cNvPr>
              <p:cNvSpPr>
                <a:spLocks/>
              </p:cNvSpPr>
              <p:nvPr/>
            </p:nvSpPr>
            <p:spPr bwMode="auto">
              <a:xfrm>
                <a:off x="411163" y="1588"/>
                <a:ext cx="3952875" cy="977900"/>
              </a:xfrm>
              <a:custGeom>
                <a:avLst/>
                <a:gdLst>
                  <a:gd name="T0" fmla="*/ 2474 w 2490"/>
                  <a:gd name="T1" fmla="*/ 616 h 616"/>
                  <a:gd name="T2" fmla="*/ 580 w 2490"/>
                  <a:gd name="T3" fmla="*/ 48 h 616"/>
                  <a:gd name="T4" fmla="*/ 28 w 2490"/>
                  <a:gd name="T5" fmla="*/ 469 h 616"/>
                  <a:gd name="T6" fmla="*/ 0 w 2490"/>
                  <a:gd name="T7" fmla="*/ 437 h 616"/>
                  <a:gd name="T8" fmla="*/ 572 w 2490"/>
                  <a:gd name="T9" fmla="*/ 0 h 616"/>
                  <a:gd name="T10" fmla="*/ 2490 w 2490"/>
                  <a:gd name="T11" fmla="*/ 578 h 616"/>
                  <a:gd name="T12" fmla="*/ 2474 w 2490"/>
                  <a:gd name="T13" fmla="*/ 616 h 616"/>
                </a:gdLst>
                <a:ahLst/>
                <a:cxnLst>
                  <a:cxn ang="0">
                    <a:pos x="T0" y="T1"/>
                  </a:cxn>
                  <a:cxn ang="0">
                    <a:pos x="T2" y="T3"/>
                  </a:cxn>
                  <a:cxn ang="0">
                    <a:pos x="T4" y="T5"/>
                  </a:cxn>
                  <a:cxn ang="0">
                    <a:pos x="T6" y="T7"/>
                  </a:cxn>
                  <a:cxn ang="0">
                    <a:pos x="T8" y="T9"/>
                  </a:cxn>
                  <a:cxn ang="0">
                    <a:pos x="T10" y="T11"/>
                  </a:cxn>
                  <a:cxn ang="0">
                    <a:pos x="T12" y="T13"/>
                  </a:cxn>
                </a:cxnLst>
                <a:rect l="0" t="0" r="r" b="b"/>
                <a:pathLst>
                  <a:path w="2490" h="616">
                    <a:moveTo>
                      <a:pt x="2474" y="616"/>
                    </a:moveTo>
                    <a:lnTo>
                      <a:pt x="580" y="48"/>
                    </a:lnTo>
                    <a:lnTo>
                      <a:pt x="28" y="469"/>
                    </a:lnTo>
                    <a:lnTo>
                      <a:pt x="0" y="437"/>
                    </a:lnTo>
                    <a:lnTo>
                      <a:pt x="572" y="0"/>
                    </a:lnTo>
                    <a:lnTo>
                      <a:pt x="2490" y="578"/>
                    </a:lnTo>
                    <a:lnTo>
                      <a:pt x="2474" y="6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59" name="Rectangle 104">
                <a:extLst>
                  <a:ext uri="{FF2B5EF4-FFF2-40B4-BE49-F238E27FC236}">
                    <a16:creationId xmlns:a16="http://schemas.microsoft.com/office/drawing/2014/main" id="{DDDCEF2B-F38B-4A01-BF68-093B9B85F2F4}"/>
                  </a:ext>
                </a:extLst>
              </p:cNvPr>
              <p:cNvSpPr>
                <a:spLocks noChangeArrowheads="1"/>
              </p:cNvSpPr>
              <p:nvPr/>
            </p:nvSpPr>
            <p:spPr bwMode="auto">
              <a:xfrm>
                <a:off x="4294188" y="966788"/>
                <a:ext cx="44450" cy="1012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60" name="Rectangle 105">
                <a:extLst>
                  <a:ext uri="{FF2B5EF4-FFF2-40B4-BE49-F238E27FC236}">
                    <a16:creationId xmlns:a16="http://schemas.microsoft.com/office/drawing/2014/main" id="{5F623E51-2AD8-464E-B6BE-D402B72AA3B3}"/>
                  </a:ext>
                </a:extLst>
              </p:cNvPr>
              <p:cNvSpPr>
                <a:spLocks noChangeArrowheads="1"/>
              </p:cNvSpPr>
              <p:nvPr/>
            </p:nvSpPr>
            <p:spPr bwMode="auto">
              <a:xfrm>
                <a:off x="3952875" y="1938338"/>
                <a:ext cx="736600" cy="241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61" name="Rectangle 106">
                <a:extLst>
                  <a:ext uri="{FF2B5EF4-FFF2-40B4-BE49-F238E27FC236}">
                    <a16:creationId xmlns:a16="http://schemas.microsoft.com/office/drawing/2014/main" id="{D6B0F6DB-304C-4712-A782-ECF9392C3E8E}"/>
                  </a:ext>
                </a:extLst>
              </p:cNvPr>
              <p:cNvSpPr>
                <a:spLocks noChangeArrowheads="1"/>
              </p:cNvSpPr>
              <p:nvPr/>
            </p:nvSpPr>
            <p:spPr bwMode="auto">
              <a:xfrm>
                <a:off x="4224338" y="1855788"/>
                <a:ext cx="187325"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62" name="Rectangle 107">
                <a:extLst>
                  <a:ext uri="{FF2B5EF4-FFF2-40B4-BE49-F238E27FC236}">
                    <a16:creationId xmlns:a16="http://schemas.microsoft.com/office/drawing/2014/main" id="{86419B84-197C-4BEB-9E29-BC57957BE1C6}"/>
                  </a:ext>
                </a:extLst>
              </p:cNvPr>
              <p:cNvSpPr>
                <a:spLocks noChangeArrowheads="1"/>
              </p:cNvSpPr>
              <p:nvPr/>
            </p:nvSpPr>
            <p:spPr bwMode="auto">
              <a:xfrm>
                <a:off x="3044825" y="752475"/>
                <a:ext cx="771525" cy="36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63" name="Freeform 108">
                <a:extLst>
                  <a:ext uri="{FF2B5EF4-FFF2-40B4-BE49-F238E27FC236}">
                    <a16:creationId xmlns:a16="http://schemas.microsoft.com/office/drawing/2014/main" id="{2B5B9346-F025-4BA5-ABC3-DE96912098F7}"/>
                  </a:ext>
                </a:extLst>
              </p:cNvPr>
              <p:cNvSpPr>
                <a:spLocks/>
              </p:cNvSpPr>
              <p:nvPr/>
            </p:nvSpPr>
            <p:spPr bwMode="auto">
              <a:xfrm>
                <a:off x="3044825" y="900113"/>
                <a:ext cx="1287463" cy="88900"/>
              </a:xfrm>
              <a:custGeom>
                <a:avLst/>
                <a:gdLst>
                  <a:gd name="T0" fmla="*/ 0 w 811"/>
                  <a:gd name="T1" fmla="*/ 56 h 56"/>
                  <a:gd name="T2" fmla="*/ 0 w 811"/>
                  <a:gd name="T3" fmla="*/ 30 h 56"/>
                  <a:gd name="T4" fmla="*/ 725 w 811"/>
                  <a:gd name="T5" fmla="*/ 30 h 56"/>
                  <a:gd name="T6" fmla="*/ 735 w 811"/>
                  <a:gd name="T7" fmla="*/ 0 h 56"/>
                  <a:gd name="T8" fmla="*/ 811 w 811"/>
                  <a:gd name="T9" fmla="*/ 30 h 56"/>
                  <a:gd name="T10" fmla="*/ 811 w 811"/>
                  <a:gd name="T11" fmla="*/ 56 h 56"/>
                  <a:gd name="T12" fmla="*/ 0 w 811"/>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811" h="56">
                    <a:moveTo>
                      <a:pt x="0" y="56"/>
                    </a:moveTo>
                    <a:lnTo>
                      <a:pt x="0" y="30"/>
                    </a:lnTo>
                    <a:lnTo>
                      <a:pt x="725" y="30"/>
                    </a:lnTo>
                    <a:lnTo>
                      <a:pt x="735" y="0"/>
                    </a:lnTo>
                    <a:lnTo>
                      <a:pt x="811" y="30"/>
                    </a:lnTo>
                    <a:lnTo>
                      <a:pt x="811" y="56"/>
                    </a:lnTo>
                    <a:lnTo>
                      <a:pt x="0"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64" name="Rectangle 109">
                <a:extLst>
                  <a:ext uri="{FF2B5EF4-FFF2-40B4-BE49-F238E27FC236}">
                    <a16:creationId xmlns:a16="http://schemas.microsoft.com/office/drawing/2014/main" id="{42317527-04FD-494D-9308-D9D82EB96503}"/>
                  </a:ext>
                </a:extLst>
              </p:cNvPr>
              <p:cNvSpPr>
                <a:spLocks noChangeArrowheads="1"/>
              </p:cNvSpPr>
              <p:nvPr/>
            </p:nvSpPr>
            <p:spPr bwMode="auto">
              <a:xfrm>
                <a:off x="3781425" y="752475"/>
                <a:ext cx="34925" cy="2143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65" name="Rectangle 110">
                <a:extLst>
                  <a:ext uri="{FF2B5EF4-FFF2-40B4-BE49-F238E27FC236}">
                    <a16:creationId xmlns:a16="http://schemas.microsoft.com/office/drawing/2014/main" id="{C4CB86D3-AF08-40EE-8081-264F30832583}"/>
                  </a:ext>
                </a:extLst>
              </p:cNvPr>
              <p:cNvSpPr>
                <a:spLocks noChangeArrowheads="1"/>
              </p:cNvSpPr>
              <p:nvPr/>
            </p:nvSpPr>
            <p:spPr bwMode="auto">
              <a:xfrm>
                <a:off x="3949700" y="820738"/>
                <a:ext cx="38100" cy="133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66" name="Freeform 111">
                <a:extLst>
                  <a:ext uri="{FF2B5EF4-FFF2-40B4-BE49-F238E27FC236}">
                    <a16:creationId xmlns:a16="http://schemas.microsoft.com/office/drawing/2014/main" id="{4D5FF4C3-FAAF-463C-8A43-F47DDF85FBDB}"/>
                  </a:ext>
                </a:extLst>
              </p:cNvPr>
              <p:cNvSpPr>
                <a:spLocks/>
              </p:cNvSpPr>
              <p:nvPr/>
            </p:nvSpPr>
            <p:spPr bwMode="auto">
              <a:xfrm>
                <a:off x="3614738" y="768350"/>
                <a:ext cx="185738" cy="185737"/>
              </a:xfrm>
              <a:custGeom>
                <a:avLst/>
                <a:gdLst>
                  <a:gd name="T0" fmla="*/ 0 w 117"/>
                  <a:gd name="T1" fmla="*/ 105 h 117"/>
                  <a:gd name="T2" fmla="*/ 107 w 117"/>
                  <a:gd name="T3" fmla="*/ 0 h 117"/>
                  <a:gd name="T4" fmla="*/ 117 w 117"/>
                  <a:gd name="T5" fmla="*/ 11 h 117"/>
                  <a:gd name="T6" fmla="*/ 12 w 117"/>
                  <a:gd name="T7" fmla="*/ 117 h 117"/>
                  <a:gd name="T8" fmla="*/ 0 w 117"/>
                  <a:gd name="T9" fmla="*/ 105 h 117"/>
                </a:gdLst>
                <a:ahLst/>
                <a:cxnLst>
                  <a:cxn ang="0">
                    <a:pos x="T0" y="T1"/>
                  </a:cxn>
                  <a:cxn ang="0">
                    <a:pos x="T2" y="T3"/>
                  </a:cxn>
                  <a:cxn ang="0">
                    <a:pos x="T4" y="T5"/>
                  </a:cxn>
                  <a:cxn ang="0">
                    <a:pos x="T6" y="T7"/>
                  </a:cxn>
                  <a:cxn ang="0">
                    <a:pos x="T8" y="T9"/>
                  </a:cxn>
                </a:cxnLst>
                <a:rect l="0" t="0" r="r" b="b"/>
                <a:pathLst>
                  <a:path w="117" h="117">
                    <a:moveTo>
                      <a:pt x="0" y="105"/>
                    </a:moveTo>
                    <a:lnTo>
                      <a:pt x="107" y="0"/>
                    </a:lnTo>
                    <a:lnTo>
                      <a:pt x="117" y="11"/>
                    </a:lnTo>
                    <a:lnTo>
                      <a:pt x="12" y="117"/>
                    </a:lnTo>
                    <a:lnTo>
                      <a:pt x="0"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67" name="Freeform 112">
                <a:extLst>
                  <a:ext uri="{FF2B5EF4-FFF2-40B4-BE49-F238E27FC236}">
                    <a16:creationId xmlns:a16="http://schemas.microsoft.com/office/drawing/2014/main" id="{02E383A1-783A-4AE0-A5D6-2DD8D231B5B7}"/>
                  </a:ext>
                </a:extLst>
              </p:cNvPr>
              <p:cNvSpPr>
                <a:spLocks/>
              </p:cNvSpPr>
              <p:nvPr/>
            </p:nvSpPr>
            <p:spPr bwMode="auto">
              <a:xfrm>
                <a:off x="3797300" y="814388"/>
                <a:ext cx="142875" cy="139700"/>
              </a:xfrm>
              <a:custGeom>
                <a:avLst/>
                <a:gdLst>
                  <a:gd name="T0" fmla="*/ 0 w 90"/>
                  <a:gd name="T1" fmla="*/ 78 h 88"/>
                  <a:gd name="T2" fmla="*/ 78 w 90"/>
                  <a:gd name="T3" fmla="*/ 0 h 88"/>
                  <a:gd name="T4" fmla="*/ 90 w 90"/>
                  <a:gd name="T5" fmla="*/ 10 h 88"/>
                  <a:gd name="T6" fmla="*/ 12 w 90"/>
                  <a:gd name="T7" fmla="*/ 88 h 88"/>
                  <a:gd name="T8" fmla="*/ 0 w 90"/>
                  <a:gd name="T9" fmla="*/ 78 h 88"/>
                </a:gdLst>
                <a:ahLst/>
                <a:cxnLst>
                  <a:cxn ang="0">
                    <a:pos x="T0" y="T1"/>
                  </a:cxn>
                  <a:cxn ang="0">
                    <a:pos x="T2" y="T3"/>
                  </a:cxn>
                  <a:cxn ang="0">
                    <a:pos x="T4" y="T5"/>
                  </a:cxn>
                  <a:cxn ang="0">
                    <a:pos x="T6" y="T7"/>
                  </a:cxn>
                  <a:cxn ang="0">
                    <a:pos x="T8" y="T9"/>
                  </a:cxn>
                </a:cxnLst>
                <a:rect l="0" t="0" r="r" b="b"/>
                <a:pathLst>
                  <a:path w="90" h="88">
                    <a:moveTo>
                      <a:pt x="0" y="78"/>
                    </a:moveTo>
                    <a:lnTo>
                      <a:pt x="78" y="0"/>
                    </a:lnTo>
                    <a:lnTo>
                      <a:pt x="90" y="10"/>
                    </a:lnTo>
                    <a:lnTo>
                      <a:pt x="12" y="88"/>
                    </a:lnTo>
                    <a:lnTo>
                      <a:pt x="0"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68" name="Freeform 113">
                <a:extLst>
                  <a:ext uri="{FF2B5EF4-FFF2-40B4-BE49-F238E27FC236}">
                    <a16:creationId xmlns:a16="http://schemas.microsoft.com/office/drawing/2014/main" id="{7FFE6C60-C163-4C59-8329-DA5D2ADF3AA9}"/>
                  </a:ext>
                </a:extLst>
              </p:cNvPr>
              <p:cNvSpPr>
                <a:spLocks/>
              </p:cNvSpPr>
              <p:nvPr/>
            </p:nvSpPr>
            <p:spPr bwMode="auto">
              <a:xfrm>
                <a:off x="3614738" y="768350"/>
                <a:ext cx="185738" cy="185737"/>
              </a:xfrm>
              <a:custGeom>
                <a:avLst/>
                <a:gdLst>
                  <a:gd name="T0" fmla="*/ 12 w 117"/>
                  <a:gd name="T1" fmla="*/ 0 h 117"/>
                  <a:gd name="T2" fmla="*/ 117 w 117"/>
                  <a:gd name="T3" fmla="*/ 105 h 117"/>
                  <a:gd name="T4" fmla="*/ 107 w 117"/>
                  <a:gd name="T5" fmla="*/ 117 h 117"/>
                  <a:gd name="T6" fmla="*/ 0 w 117"/>
                  <a:gd name="T7" fmla="*/ 11 h 117"/>
                  <a:gd name="T8" fmla="*/ 12 w 117"/>
                  <a:gd name="T9" fmla="*/ 0 h 117"/>
                </a:gdLst>
                <a:ahLst/>
                <a:cxnLst>
                  <a:cxn ang="0">
                    <a:pos x="T0" y="T1"/>
                  </a:cxn>
                  <a:cxn ang="0">
                    <a:pos x="T2" y="T3"/>
                  </a:cxn>
                  <a:cxn ang="0">
                    <a:pos x="T4" y="T5"/>
                  </a:cxn>
                  <a:cxn ang="0">
                    <a:pos x="T6" y="T7"/>
                  </a:cxn>
                  <a:cxn ang="0">
                    <a:pos x="T8" y="T9"/>
                  </a:cxn>
                </a:cxnLst>
                <a:rect l="0" t="0" r="r" b="b"/>
                <a:pathLst>
                  <a:path w="117" h="117">
                    <a:moveTo>
                      <a:pt x="12" y="0"/>
                    </a:moveTo>
                    <a:lnTo>
                      <a:pt x="117" y="105"/>
                    </a:lnTo>
                    <a:lnTo>
                      <a:pt x="107" y="117"/>
                    </a:lnTo>
                    <a:lnTo>
                      <a:pt x="0" y="11"/>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69" name="Rectangle 114">
                <a:extLst>
                  <a:ext uri="{FF2B5EF4-FFF2-40B4-BE49-F238E27FC236}">
                    <a16:creationId xmlns:a16="http://schemas.microsoft.com/office/drawing/2014/main" id="{A54B1C3B-A450-4965-9C7A-CEE87BE41956}"/>
                  </a:ext>
                </a:extLst>
              </p:cNvPr>
              <p:cNvSpPr>
                <a:spLocks noChangeArrowheads="1"/>
              </p:cNvSpPr>
              <p:nvPr/>
            </p:nvSpPr>
            <p:spPr bwMode="auto">
              <a:xfrm>
                <a:off x="3602038" y="752475"/>
                <a:ext cx="38100" cy="2143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70" name="Freeform 115">
                <a:extLst>
                  <a:ext uri="{FF2B5EF4-FFF2-40B4-BE49-F238E27FC236}">
                    <a16:creationId xmlns:a16="http://schemas.microsoft.com/office/drawing/2014/main" id="{C4CBA72B-0395-4BFD-B13B-662E0F4716A4}"/>
                  </a:ext>
                </a:extLst>
              </p:cNvPr>
              <p:cNvSpPr>
                <a:spLocks/>
              </p:cNvSpPr>
              <p:nvPr/>
            </p:nvSpPr>
            <p:spPr bwMode="auto">
              <a:xfrm>
                <a:off x="3440113" y="768350"/>
                <a:ext cx="184150" cy="185737"/>
              </a:xfrm>
              <a:custGeom>
                <a:avLst/>
                <a:gdLst>
                  <a:gd name="T0" fmla="*/ 0 w 116"/>
                  <a:gd name="T1" fmla="*/ 105 h 117"/>
                  <a:gd name="T2" fmla="*/ 104 w 116"/>
                  <a:gd name="T3" fmla="*/ 0 h 117"/>
                  <a:gd name="T4" fmla="*/ 116 w 116"/>
                  <a:gd name="T5" fmla="*/ 11 h 117"/>
                  <a:gd name="T6" fmla="*/ 10 w 116"/>
                  <a:gd name="T7" fmla="*/ 117 h 117"/>
                  <a:gd name="T8" fmla="*/ 0 w 116"/>
                  <a:gd name="T9" fmla="*/ 105 h 117"/>
                </a:gdLst>
                <a:ahLst/>
                <a:cxnLst>
                  <a:cxn ang="0">
                    <a:pos x="T0" y="T1"/>
                  </a:cxn>
                  <a:cxn ang="0">
                    <a:pos x="T2" y="T3"/>
                  </a:cxn>
                  <a:cxn ang="0">
                    <a:pos x="T4" y="T5"/>
                  </a:cxn>
                  <a:cxn ang="0">
                    <a:pos x="T6" y="T7"/>
                  </a:cxn>
                  <a:cxn ang="0">
                    <a:pos x="T8" y="T9"/>
                  </a:cxn>
                </a:cxnLst>
                <a:rect l="0" t="0" r="r" b="b"/>
                <a:pathLst>
                  <a:path w="116" h="117">
                    <a:moveTo>
                      <a:pt x="0" y="105"/>
                    </a:moveTo>
                    <a:lnTo>
                      <a:pt x="104" y="0"/>
                    </a:lnTo>
                    <a:lnTo>
                      <a:pt x="116" y="11"/>
                    </a:lnTo>
                    <a:lnTo>
                      <a:pt x="10" y="117"/>
                    </a:lnTo>
                    <a:lnTo>
                      <a:pt x="0"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71" name="Freeform 116">
                <a:extLst>
                  <a:ext uri="{FF2B5EF4-FFF2-40B4-BE49-F238E27FC236}">
                    <a16:creationId xmlns:a16="http://schemas.microsoft.com/office/drawing/2014/main" id="{635F5E01-211A-4646-BB80-57DC3D1DB417}"/>
                  </a:ext>
                </a:extLst>
              </p:cNvPr>
              <p:cNvSpPr>
                <a:spLocks/>
              </p:cNvSpPr>
              <p:nvPr/>
            </p:nvSpPr>
            <p:spPr bwMode="auto">
              <a:xfrm>
                <a:off x="3440113" y="768350"/>
                <a:ext cx="184150" cy="185737"/>
              </a:xfrm>
              <a:custGeom>
                <a:avLst/>
                <a:gdLst>
                  <a:gd name="T0" fmla="*/ 10 w 116"/>
                  <a:gd name="T1" fmla="*/ 0 h 117"/>
                  <a:gd name="T2" fmla="*/ 116 w 116"/>
                  <a:gd name="T3" fmla="*/ 105 h 117"/>
                  <a:gd name="T4" fmla="*/ 104 w 116"/>
                  <a:gd name="T5" fmla="*/ 117 h 117"/>
                  <a:gd name="T6" fmla="*/ 0 w 116"/>
                  <a:gd name="T7" fmla="*/ 11 h 117"/>
                  <a:gd name="T8" fmla="*/ 10 w 116"/>
                  <a:gd name="T9" fmla="*/ 0 h 117"/>
                </a:gdLst>
                <a:ahLst/>
                <a:cxnLst>
                  <a:cxn ang="0">
                    <a:pos x="T0" y="T1"/>
                  </a:cxn>
                  <a:cxn ang="0">
                    <a:pos x="T2" y="T3"/>
                  </a:cxn>
                  <a:cxn ang="0">
                    <a:pos x="T4" y="T5"/>
                  </a:cxn>
                  <a:cxn ang="0">
                    <a:pos x="T6" y="T7"/>
                  </a:cxn>
                  <a:cxn ang="0">
                    <a:pos x="T8" y="T9"/>
                  </a:cxn>
                </a:cxnLst>
                <a:rect l="0" t="0" r="r" b="b"/>
                <a:pathLst>
                  <a:path w="116" h="117">
                    <a:moveTo>
                      <a:pt x="10" y="0"/>
                    </a:moveTo>
                    <a:lnTo>
                      <a:pt x="116" y="105"/>
                    </a:lnTo>
                    <a:lnTo>
                      <a:pt x="104" y="117"/>
                    </a:lnTo>
                    <a:lnTo>
                      <a:pt x="0" y="11"/>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72" name="Rectangle 117">
                <a:extLst>
                  <a:ext uri="{FF2B5EF4-FFF2-40B4-BE49-F238E27FC236}">
                    <a16:creationId xmlns:a16="http://schemas.microsoft.com/office/drawing/2014/main" id="{C15AA531-3D60-437D-8FDD-794C399ACC8D}"/>
                  </a:ext>
                </a:extLst>
              </p:cNvPr>
              <p:cNvSpPr>
                <a:spLocks noChangeArrowheads="1"/>
              </p:cNvSpPr>
              <p:nvPr/>
            </p:nvSpPr>
            <p:spPr bwMode="auto">
              <a:xfrm>
                <a:off x="3427413" y="752475"/>
                <a:ext cx="38100" cy="2143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73" name="Freeform 118">
                <a:extLst>
                  <a:ext uri="{FF2B5EF4-FFF2-40B4-BE49-F238E27FC236}">
                    <a16:creationId xmlns:a16="http://schemas.microsoft.com/office/drawing/2014/main" id="{D880E0A4-8BB7-4B7D-81A7-9E8F060DD7DE}"/>
                  </a:ext>
                </a:extLst>
              </p:cNvPr>
              <p:cNvSpPr>
                <a:spLocks/>
              </p:cNvSpPr>
              <p:nvPr/>
            </p:nvSpPr>
            <p:spPr bwMode="auto">
              <a:xfrm>
                <a:off x="3260725" y="768350"/>
                <a:ext cx="188913" cy="185737"/>
              </a:xfrm>
              <a:custGeom>
                <a:avLst/>
                <a:gdLst>
                  <a:gd name="T0" fmla="*/ 0 w 119"/>
                  <a:gd name="T1" fmla="*/ 105 h 117"/>
                  <a:gd name="T2" fmla="*/ 107 w 119"/>
                  <a:gd name="T3" fmla="*/ 0 h 117"/>
                  <a:gd name="T4" fmla="*/ 119 w 119"/>
                  <a:gd name="T5" fmla="*/ 11 h 117"/>
                  <a:gd name="T6" fmla="*/ 12 w 119"/>
                  <a:gd name="T7" fmla="*/ 117 h 117"/>
                  <a:gd name="T8" fmla="*/ 0 w 119"/>
                  <a:gd name="T9" fmla="*/ 105 h 117"/>
                </a:gdLst>
                <a:ahLst/>
                <a:cxnLst>
                  <a:cxn ang="0">
                    <a:pos x="T0" y="T1"/>
                  </a:cxn>
                  <a:cxn ang="0">
                    <a:pos x="T2" y="T3"/>
                  </a:cxn>
                  <a:cxn ang="0">
                    <a:pos x="T4" y="T5"/>
                  </a:cxn>
                  <a:cxn ang="0">
                    <a:pos x="T6" y="T7"/>
                  </a:cxn>
                  <a:cxn ang="0">
                    <a:pos x="T8" y="T9"/>
                  </a:cxn>
                </a:cxnLst>
                <a:rect l="0" t="0" r="r" b="b"/>
                <a:pathLst>
                  <a:path w="119" h="117">
                    <a:moveTo>
                      <a:pt x="0" y="105"/>
                    </a:moveTo>
                    <a:lnTo>
                      <a:pt x="107" y="0"/>
                    </a:lnTo>
                    <a:lnTo>
                      <a:pt x="119" y="11"/>
                    </a:lnTo>
                    <a:lnTo>
                      <a:pt x="12" y="117"/>
                    </a:lnTo>
                    <a:lnTo>
                      <a:pt x="0"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74" name="Freeform 119">
                <a:extLst>
                  <a:ext uri="{FF2B5EF4-FFF2-40B4-BE49-F238E27FC236}">
                    <a16:creationId xmlns:a16="http://schemas.microsoft.com/office/drawing/2014/main" id="{89C34051-966C-4A50-B60C-C6D05129E9C2}"/>
                  </a:ext>
                </a:extLst>
              </p:cNvPr>
              <p:cNvSpPr>
                <a:spLocks/>
              </p:cNvSpPr>
              <p:nvPr/>
            </p:nvSpPr>
            <p:spPr bwMode="auto">
              <a:xfrm>
                <a:off x="3260725" y="768350"/>
                <a:ext cx="188913" cy="185737"/>
              </a:xfrm>
              <a:custGeom>
                <a:avLst/>
                <a:gdLst>
                  <a:gd name="T0" fmla="*/ 12 w 119"/>
                  <a:gd name="T1" fmla="*/ 0 h 117"/>
                  <a:gd name="T2" fmla="*/ 119 w 119"/>
                  <a:gd name="T3" fmla="*/ 105 h 117"/>
                  <a:gd name="T4" fmla="*/ 107 w 119"/>
                  <a:gd name="T5" fmla="*/ 117 h 117"/>
                  <a:gd name="T6" fmla="*/ 0 w 119"/>
                  <a:gd name="T7" fmla="*/ 11 h 117"/>
                  <a:gd name="T8" fmla="*/ 12 w 119"/>
                  <a:gd name="T9" fmla="*/ 0 h 117"/>
                </a:gdLst>
                <a:ahLst/>
                <a:cxnLst>
                  <a:cxn ang="0">
                    <a:pos x="T0" y="T1"/>
                  </a:cxn>
                  <a:cxn ang="0">
                    <a:pos x="T2" y="T3"/>
                  </a:cxn>
                  <a:cxn ang="0">
                    <a:pos x="T4" y="T5"/>
                  </a:cxn>
                  <a:cxn ang="0">
                    <a:pos x="T6" y="T7"/>
                  </a:cxn>
                  <a:cxn ang="0">
                    <a:pos x="T8" y="T9"/>
                  </a:cxn>
                </a:cxnLst>
                <a:rect l="0" t="0" r="r" b="b"/>
                <a:pathLst>
                  <a:path w="119" h="117">
                    <a:moveTo>
                      <a:pt x="12" y="0"/>
                    </a:moveTo>
                    <a:lnTo>
                      <a:pt x="119" y="105"/>
                    </a:lnTo>
                    <a:lnTo>
                      <a:pt x="107" y="117"/>
                    </a:lnTo>
                    <a:lnTo>
                      <a:pt x="0" y="11"/>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75" name="Rectangle 120">
                <a:extLst>
                  <a:ext uri="{FF2B5EF4-FFF2-40B4-BE49-F238E27FC236}">
                    <a16:creationId xmlns:a16="http://schemas.microsoft.com/office/drawing/2014/main" id="{0F287CD1-0A9C-469A-BC7F-687016C347F6}"/>
                  </a:ext>
                </a:extLst>
              </p:cNvPr>
              <p:cNvSpPr>
                <a:spLocks noChangeArrowheads="1"/>
              </p:cNvSpPr>
              <p:nvPr/>
            </p:nvSpPr>
            <p:spPr bwMode="auto">
              <a:xfrm>
                <a:off x="3251200" y="752475"/>
                <a:ext cx="34925" cy="2143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76" name="Freeform 121">
                <a:extLst>
                  <a:ext uri="{FF2B5EF4-FFF2-40B4-BE49-F238E27FC236}">
                    <a16:creationId xmlns:a16="http://schemas.microsoft.com/office/drawing/2014/main" id="{274997B0-D000-4B21-B8B8-D8E84AB67B92}"/>
                  </a:ext>
                </a:extLst>
              </p:cNvPr>
              <p:cNvSpPr>
                <a:spLocks/>
              </p:cNvSpPr>
              <p:nvPr/>
            </p:nvSpPr>
            <p:spPr bwMode="auto">
              <a:xfrm>
                <a:off x="3086100" y="768350"/>
                <a:ext cx="184150" cy="185737"/>
              </a:xfrm>
              <a:custGeom>
                <a:avLst/>
                <a:gdLst>
                  <a:gd name="T0" fmla="*/ 0 w 116"/>
                  <a:gd name="T1" fmla="*/ 105 h 117"/>
                  <a:gd name="T2" fmla="*/ 106 w 116"/>
                  <a:gd name="T3" fmla="*/ 0 h 117"/>
                  <a:gd name="T4" fmla="*/ 116 w 116"/>
                  <a:gd name="T5" fmla="*/ 11 h 117"/>
                  <a:gd name="T6" fmla="*/ 12 w 116"/>
                  <a:gd name="T7" fmla="*/ 117 h 117"/>
                  <a:gd name="T8" fmla="*/ 0 w 116"/>
                  <a:gd name="T9" fmla="*/ 105 h 117"/>
                </a:gdLst>
                <a:ahLst/>
                <a:cxnLst>
                  <a:cxn ang="0">
                    <a:pos x="T0" y="T1"/>
                  </a:cxn>
                  <a:cxn ang="0">
                    <a:pos x="T2" y="T3"/>
                  </a:cxn>
                  <a:cxn ang="0">
                    <a:pos x="T4" y="T5"/>
                  </a:cxn>
                  <a:cxn ang="0">
                    <a:pos x="T6" y="T7"/>
                  </a:cxn>
                  <a:cxn ang="0">
                    <a:pos x="T8" y="T9"/>
                  </a:cxn>
                </a:cxnLst>
                <a:rect l="0" t="0" r="r" b="b"/>
                <a:pathLst>
                  <a:path w="116" h="117">
                    <a:moveTo>
                      <a:pt x="0" y="105"/>
                    </a:moveTo>
                    <a:lnTo>
                      <a:pt x="106" y="0"/>
                    </a:lnTo>
                    <a:lnTo>
                      <a:pt x="116" y="11"/>
                    </a:lnTo>
                    <a:lnTo>
                      <a:pt x="12" y="117"/>
                    </a:lnTo>
                    <a:lnTo>
                      <a:pt x="0"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77" name="Freeform 122">
                <a:extLst>
                  <a:ext uri="{FF2B5EF4-FFF2-40B4-BE49-F238E27FC236}">
                    <a16:creationId xmlns:a16="http://schemas.microsoft.com/office/drawing/2014/main" id="{B0A49FEF-AA0F-444F-A216-7ABB00ED09CC}"/>
                  </a:ext>
                </a:extLst>
              </p:cNvPr>
              <p:cNvSpPr>
                <a:spLocks/>
              </p:cNvSpPr>
              <p:nvPr/>
            </p:nvSpPr>
            <p:spPr bwMode="auto">
              <a:xfrm>
                <a:off x="3086100" y="768350"/>
                <a:ext cx="184150" cy="185737"/>
              </a:xfrm>
              <a:custGeom>
                <a:avLst/>
                <a:gdLst>
                  <a:gd name="T0" fmla="*/ 12 w 116"/>
                  <a:gd name="T1" fmla="*/ 0 h 117"/>
                  <a:gd name="T2" fmla="*/ 116 w 116"/>
                  <a:gd name="T3" fmla="*/ 105 h 117"/>
                  <a:gd name="T4" fmla="*/ 106 w 116"/>
                  <a:gd name="T5" fmla="*/ 117 h 117"/>
                  <a:gd name="T6" fmla="*/ 0 w 116"/>
                  <a:gd name="T7" fmla="*/ 11 h 117"/>
                  <a:gd name="T8" fmla="*/ 12 w 116"/>
                  <a:gd name="T9" fmla="*/ 0 h 117"/>
                </a:gdLst>
                <a:ahLst/>
                <a:cxnLst>
                  <a:cxn ang="0">
                    <a:pos x="T0" y="T1"/>
                  </a:cxn>
                  <a:cxn ang="0">
                    <a:pos x="T2" y="T3"/>
                  </a:cxn>
                  <a:cxn ang="0">
                    <a:pos x="T4" y="T5"/>
                  </a:cxn>
                  <a:cxn ang="0">
                    <a:pos x="T6" y="T7"/>
                  </a:cxn>
                  <a:cxn ang="0">
                    <a:pos x="T8" y="T9"/>
                  </a:cxn>
                </a:cxnLst>
                <a:rect l="0" t="0" r="r" b="b"/>
                <a:pathLst>
                  <a:path w="116" h="117">
                    <a:moveTo>
                      <a:pt x="12" y="0"/>
                    </a:moveTo>
                    <a:lnTo>
                      <a:pt x="116" y="105"/>
                    </a:lnTo>
                    <a:lnTo>
                      <a:pt x="106" y="117"/>
                    </a:lnTo>
                    <a:lnTo>
                      <a:pt x="0" y="11"/>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78" name="Rectangle 123">
                <a:extLst>
                  <a:ext uri="{FF2B5EF4-FFF2-40B4-BE49-F238E27FC236}">
                    <a16:creationId xmlns:a16="http://schemas.microsoft.com/office/drawing/2014/main" id="{F60C4EE9-52B9-432D-85E9-875DEBBCA653}"/>
                  </a:ext>
                </a:extLst>
              </p:cNvPr>
              <p:cNvSpPr>
                <a:spLocks noChangeArrowheads="1"/>
              </p:cNvSpPr>
              <p:nvPr/>
            </p:nvSpPr>
            <p:spPr bwMode="auto">
              <a:xfrm>
                <a:off x="3952875" y="2192338"/>
                <a:ext cx="736600" cy="2428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79" name="Rectangle 124">
                <a:extLst>
                  <a:ext uri="{FF2B5EF4-FFF2-40B4-BE49-F238E27FC236}">
                    <a16:creationId xmlns:a16="http://schemas.microsoft.com/office/drawing/2014/main" id="{7B9A24CB-B849-4861-978C-749B7DD59807}"/>
                  </a:ext>
                </a:extLst>
              </p:cNvPr>
              <p:cNvSpPr>
                <a:spLocks noChangeArrowheads="1"/>
              </p:cNvSpPr>
              <p:nvPr/>
            </p:nvSpPr>
            <p:spPr bwMode="auto">
              <a:xfrm>
                <a:off x="3175" y="695325"/>
                <a:ext cx="206375" cy="676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480" name="Freeform 125">
                <a:extLst>
                  <a:ext uri="{FF2B5EF4-FFF2-40B4-BE49-F238E27FC236}">
                    <a16:creationId xmlns:a16="http://schemas.microsoft.com/office/drawing/2014/main" id="{2405EBD8-4945-4D85-B826-AE728F8C957F}"/>
                  </a:ext>
                </a:extLst>
              </p:cNvPr>
              <p:cNvSpPr>
                <a:spLocks/>
              </p:cNvSpPr>
              <p:nvPr/>
            </p:nvSpPr>
            <p:spPr bwMode="auto">
              <a:xfrm>
                <a:off x="752475" y="4430713"/>
                <a:ext cx="1154113" cy="207962"/>
              </a:xfrm>
              <a:custGeom>
                <a:avLst/>
                <a:gdLst>
                  <a:gd name="T0" fmla="*/ 362 w 362"/>
                  <a:gd name="T1" fmla="*/ 31 h 65"/>
                  <a:gd name="T2" fmla="*/ 362 w 362"/>
                  <a:gd name="T3" fmla="*/ 65 h 65"/>
                  <a:gd name="T4" fmla="*/ 0 w 362"/>
                  <a:gd name="T5" fmla="*/ 65 h 65"/>
                  <a:gd name="T6" fmla="*/ 0 w 362"/>
                  <a:gd name="T7" fmla="*/ 31 h 65"/>
                  <a:gd name="T8" fmla="*/ 30 w 362"/>
                  <a:gd name="T9" fmla="*/ 0 h 65"/>
                  <a:gd name="T10" fmla="*/ 332 w 362"/>
                  <a:gd name="T11" fmla="*/ 0 h 65"/>
                  <a:gd name="T12" fmla="*/ 362 w 362"/>
                  <a:gd name="T13" fmla="*/ 31 h 65"/>
                </a:gdLst>
                <a:ahLst/>
                <a:cxnLst>
                  <a:cxn ang="0">
                    <a:pos x="T0" y="T1"/>
                  </a:cxn>
                  <a:cxn ang="0">
                    <a:pos x="T2" y="T3"/>
                  </a:cxn>
                  <a:cxn ang="0">
                    <a:pos x="T4" y="T5"/>
                  </a:cxn>
                  <a:cxn ang="0">
                    <a:pos x="T6" y="T7"/>
                  </a:cxn>
                  <a:cxn ang="0">
                    <a:pos x="T8" y="T9"/>
                  </a:cxn>
                  <a:cxn ang="0">
                    <a:pos x="T10" y="T11"/>
                  </a:cxn>
                  <a:cxn ang="0">
                    <a:pos x="T12" y="T13"/>
                  </a:cxn>
                </a:cxnLst>
                <a:rect l="0" t="0" r="r" b="b"/>
                <a:pathLst>
                  <a:path w="362" h="65">
                    <a:moveTo>
                      <a:pt x="362" y="31"/>
                    </a:moveTo>
                    <a:cubicBezTo>
                      <a:pt x="362" y="65"/>
                      <a:pt x="362" y="65"/>
                      <a:pt x="362" y="65"/>
                    </a:cubicBezTo>
                    <a:cubicBezTo>
                      <a:pt x="0" y="65"/>
                      <a:pt x="0" y="65"/>
                      <a:pt x="0" y="65"/>
                    </a:cubicBezTo>
                    <a:cubicBezTo>
                      <a:pt x="0" y="31"/>
                      <a:pt x="0" y="31"/>
                      <a:pt x="0" y="31"/>
                    </a:cubicBezTo>
                    <a:cubicBezTo>
                      <a:pt x="0" y="14"/>
                      <a:pt x="13" y="0"/>
                      <a:pt x="30" y="0"/>
                    </a:cubicBezTo>
                    <a:cubicBezTo>
                      <a:pt x="332" y="0"/>
                      <a:pt x="332" y="0"/>
                      <a:pt x="332" y="0"/>
                    </a:cubicBezTo>
                    <a:cubicBezTo>
                      <a:pt x="349" y="0"/>
                      <a:pt x="362" y="14"/>
                      <a:pt x="362"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grpSp>
      </p:grpSp>
      <p:sp>
        <p:nvSpPr>
          <p:cNvPr id="482" name="Freeform 84361">
            <a:extLst>
              <a:ext uri="{FF2B5EF4-FFF2-40B4-BE49-F238E27FC236}">
                <a16:creationId xmlns:a16="http://schemas.microsoft.com/office/drawing/2014/main" id="{48A773C2-DAF5-4D30-8C7E-021947AA85F3}"/>
              </a:ext>
            </a:extLst>
          </p:cNvPr>
          <p:cNvSpPr>
            <a:spLocks noEditPoints="1"/>
          </p:cNvSpPr>
          <p:nvPr/>
        </p:nvSpPr>
        <p:spPr bwMode="auto">
          <a:xfrm>
            <a:off x="288592" y="1632938"/>
            <a:ext cx="5720084" cy="4829015"/>
          </a:xfrm>
          <a:custGeom>
            <a:avLst/>
            <a:gdLst>
              <a:gd name="T0" fmla="*/ 237 w 1324"/>
              <a:gd name="T1" fmla="*/ 1071 h 1116"/>
              <a:gd name="T2" fmla="*/ 0 w 1324"/>
              <a:gd name="T3" fmla="*/ 170 h 1116"/>
              <a:gd name="T4" fmla="*/ 921 w 1324"/>
              <a:gd name="T5" fmla="*/ 222 h 1116"/>
              <a:gd name="T6" fmla="*/ 539 w 1324"/>
              <a:gd name="T7" fmla="*/ 382 h 1116"/>
              <a:gd name="T8" fmla="*/ 496 w 1324"/>
              <a:gd name="T9" fmla="*/ 376 h 1116"/>
              <a:gd name="T10" fmla="*/ 321 w 1324"/>
              <a:gd name="T11" fmla="*/ 902 h 1116"/>
              <a:gd name="T12" fmla="*/ 735 w 1324"/>
              <a:gd name="T13" fmla="*/ 310 h 1116"/>
              <a:gd name="T14" fmla="*/ 974 w 1324"/>
              <a:gd name="T15" fmla="*/ 553 h 1116"/>
              <a:gd name="T16" fmla="*/ 1143 w 1324"/>
              <a:gd name="T17" fmla="*/ 481 h 1116"/>
              <a:gd name="T18" fmla="*/ 1304 w 1324"/>
              <a:gd name="T19" fmla="*/ 726 h 1116"/>
              <a:gd name="T20" fmla="*/ 1117 w 1324"/>
              <a:gd name="T21" fmla="*/ 1046 h 1116"/>
              <a:gd name="T22" fmla="*/ 112 w 1324"/>
              <a:gd name="T23" fmla="*/ 186 h 1116"/>
              <a:gd name="T24" fmla="*/ 43 w 1324"/>
              <a:gd name="T25" fmla="*/ 179 h 1116"/>
              <a:gd name="T26" fmla="*/ 102 w 1324"/>
              <a:gd name="T27" fmla="*/ 177 h 1116"/>
              <a:gd name="T28" fmla="*/ 729 w 1324"/>
              <a:gd name="T29" fmla="*/ 812 h 1116"/>
              <a:gd name="T30" fmla="*/ 609 w 1324"/>
              <a:gd name="T31" fmla="*/ 852 h 1116"/>
              <a:gd name="T32" fmla="*/ 735 w 1324"/>
              <a:gd name="T33" fmla="*/ 831 h 1116"/>
              <a:gd name="T34" fmla="*/ 734 w 1324"/>
              <a:gd name="T35" fmla="*/ 792 h 1116"/>
              <a:gd name="T36" fmla="*/ 283 w 1324"/>
              <a:gd name="T37" fmla="*/ 1043 h 1116"/>
              <a:gd name="T38" fmla="*/ 327 w 1324"/>
              <a:gd name="T39" fmla="*/ 969 h 1116"/>
              <a:gd name="T40" fmla="*/ 246 w 1324"/>
              <a:gd name="T41" fmla="*/ 1043 h 1116"/>
              <a:gd name="T42" fmla="*/ 674 w 1324"/>
              <a:gd name="T43" fmla="*/ 164 h 1116"/>
              <a:gd name="T44" fmla="*/ 442 w 1324"/>
              <a:gd name="T45" fmla="*/ 846 h 1116"/>
              <a:gd name="T46" fmla="*/ 25 w 1324"/>
              <a:gd name="T47" fmla="*/ 170 h 1116"/>
              <a:gd name="T48" fmla="*/ 1105 w 1324"/>
              <a:gd name="T49" fmla="*/ 579 h 1116"/>
              <a:gd name="T50" fmla="*/ 1067 w 1324"/>
              <a:gd name="T51" fmla="*/ 587 h 1116"/>
              <a:gd name="T52" fmla="*/ 1005 w 1324"/>
              <a:gd name="T53" fmla="*/ 601 h 1116"/>
              <a:gd name="T54" fmla="*/ 999 w 1324"/>
              <a:gd name="T55" fmla="*/ 791 h 1116"/>
              <a:gd name="T56" fmla="*/ 758 w 1324"/>
              <a:gd name="T57" fmla="*/ 795 h 1116"/>
              <a:gd name="T58" fmla="*/ 1198 w 1324"/>
              <a:gd name="T59" fmla="*/ 654 h 1116"/>
              <a:gd name="T60" fmla="*/ 546 w 1324"/>
              <a:gd name="T61" fmla="*/ 852 h 1116"/>
              <a:gd name="T62" fmla="*/ 993 w 1324"/>
              <a:gd name="T63" fmla="*/ 576 h 1116"/>
              <a:gd name="T64" fmla="*/ 1065 w 1324"/>
              <a:gd name="T65" fmla="*/ 555 h 1116"/>
              <a:gd name="T66" fmla="*/ 1038 w 1324"/>
              <a:gd name="T67" fmla="*/ 468 h 1116"/>
              <a:gd name="T68" fmla="*/ 1076 w 1324"/>
              <a:gd name="T69" fmla="*/ 800 h 1116"/>
              <a:gd name="T70" fmla="*/ 1131 w 1324"/>
              <a:gd name="T71" fmla="*/ 438 h 1116"/>
              <a:gd name="T72" fmla="*/ 1029 w 1324"/>
              <a:gd name="T73" fmla="*/ 1115 h 1116"/>
              <a:gd name="T74" fmla="*/ 703 w 1324"/>
              <a:gd name="T75" fmla="*/ 217 h 1116"/>
              <a:gd name="T76" fmla="*/ 481 w 1324"/>
              <a:gd name="T77" fmla="*/ 217 h 1116"/>
              <a:gd name="T78" fmla="*/ 437 w 1324"/>
              <a:gd name="T79" fmla="*/ 168 h 1116"/>
              <a:gd name="T80" fmla="*/ 244 w 1324"/>
              <a:gd name="T81" fmla="*/ 775 h 1116"/>
              <a:gd name="T82" fmla="*/ 244 w 1324"/>
              <a:gd name="T83" fmla="*/ 257 h 1116"/>
              <a:gd name="T84" fmla="*/ 293 w 1324"/>
              <a:gd name="T85" fmla="*/ 435 h 1116"/>
              <a:gd name="T86" fmla="*/ 1078 w 1324"/>
              <a:gd name="T87" fmla="*/ 1043 h 1116"/>
              <a:gd name="T88" fmla="*/ 1042 w 1324"/>
              <a:gd name="T89" fmla="*/ 543 h 1116"/>
              <a:gd name="T90" fmla="*/ 245 w 1324"/>
              <a:gd name="T91" fmla="*/ 134 h 1116"/>
              <a:gd name="T92" fmla="*/ 533 w 1324"/>
              <a:gd name="T93" fmla="*/ 339 h 1116"/>
              <a:gd name="T94" fmla="*/ 293 w 1324"/>
              <a:gd name="T95" fmla="*/ 472 h 1116"/>
              <a:gd name="T96" fmla="*/ 293 w 1324"/>
              <a:gd name="T97" fmla="*/ 366 h 1116"/>
              <a:gd name="T98" fmla="*/ 843 w 1324"/>
              <a:gd name="T99" fmla="*/ 212 h 1116"/>
              <a:gd name="T100" fmla="*/ 293 w 1324"/>
              <a:gd name="T101" fmla="*/ 736 h 1116"/>
              <a:gd name="T102" fmla="*/ 547 w 1324"/>
              <a:gd name="T103" fmla="*/ 168 h 1116"/>
              <a:gd name="T104" fmla="*/ 248 w 1324"/>
              <a:gd name="T105" fmla="*/ 625 h 1116"/>
              <a:gd name="T106" fmla="*/ 774 w 1324"/>
              <a:gd name="T107" fmla="*/ 213 h 1116"/>
              <a:gd name="T108" fmla="*/ 404 w 1324"/>
              <a:gd name="T109" fmla="*/ 214 h 1116"/>
              <a:gd name="T110" fmla="*/ 876 w 1324"/>
              <a:gd name="T111" fmla="*/ 168 h 1116"/>
              <a:gd name="T112" fmla="*/ 243 w 1324"/>
              <a:gd name="T113" fmla="*/ 164 h 1116"/>
              <a:gd name="T114" fmla="*/ 250 w 1324"/>
              <a:gd name="T115" fmla="*/ 134 h 1116"/>
              <a:gd name="T116" fmla="*/ 1191 w 1324"/>
              <a:gd name="T117" fmla="*/ 755 h 1116"/>
              <a:gd name="T118" fmla="*/ 1084 w 1324"/>
              <a:gd name="T119" fmla="*/ 548 h 1116"/>
              <a:gd name="T120" fmla="*/ 1074 w 1324"/>
              <a:gd name="T121" fmla="*/ 456 h 1116"/>
              <a:gd name="T122" fmla="*/ 1090 w 1324"/>
              <a:gd name="T123" fmla="*/ 1089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24" h="1116">
                <a:moveTo>
                  <a:pt x="969" y="1115"/>
                </a:moveTo>
                <a:cubicBezTo>
                  <a:pt x="966" y="1111"/>
                  <a:pt x="967" y="1107"/>
                  <a:pt x="970" y="1104"/>
                </a:cubicBezTo>
                <a:cubicBezTo>
                  <a:pt x="973" y="1102"/>
                  <a:pt x="975" y="1100"/>
                  <a:pt x="978" y="1099"/>
                </a:cubicBezTo>
                <a:cubicBezTo>
                  <a:pt x="984" y="1097"/>
                  <a:pt x="991" y="1095"/>
                  <a:pt x="997" y="1092"/>
                </a:cubicBezTo>
                <a:cubicBezTo>
                  <a:pt x="999" y="1091"/>
                  <a:pt x="1001" y="1090"/>
                  <a:pt x="1001" y="1089"/>
                </a:cubicBezTo>
                <a:cubicBezTo>
                  <a:pt x="1000" y="1084"/>
                  <a:pt x="999" y="1078"/>
                  <a:pt x="998" y="1073"/>
                </a:cubicBezTo>
                <a:cubicBezTo>
                  <a:pt x="996" y="1073"/>
                  <a:pt x="995" y="1073"/>
                  <a:pt x="993" y="1073"/>
                </a:cubicBezTo>
                <a:cubicBezTo>
                  <a:pt x="902" y="1073"/>
                  <a:pt x="810" y="1073"/>
                  <a:pt x="719" y="1073"/>
                </a:cubicBezTo>
                <a:cubicBezTo>
                  <a:pt x="639" y="1073"/>
                  <a:pt x="559" y="1073"/>
                  <a:pt x="479" y="1073"/>
                </a:cubicBezTo>
                <a:cubicBezTo>
                  <a:pt x="467" y="1073"/>
                  <a:pt x="454" y="1072"/>
                  <a:pt x="442" y="1072"/>
                </a:cubicBezTo>
                <a:cubicBezTo>
                  <a:pt x="433" y="1072"/>
                  <a:pt x="423" y="1073"/>
                  <a:pt x="414" y="1073"/>
                </a:cubicBezTo>
                <a:cubicBezTo>
                  <a:pt x="357" y="1073"/>
                  <a:pt x="301" y="1073"/>
                  <a:pt x="244" y="1073"/>
                </a:cubicBezTo>
                <a:cubicBezTo>
                  <a:pt x="243" y="1073"/>
                  <a:pt x="241" y="1073"/>
                  <a:pt x="240" y="1073"/>
                </a:cubicBezTo>
                <a:cubicBezTo>
                  <a:pt x="239" y="1072"/>
                  <a:pt x="237" y="1071"/>
                  <a:pt x="237" y="1071"/>
                </a:cubicBezTo>
                <a:cubicBezTo>
                  <a:pt x="237" y="1062"/>
                  <a:pt x="237" y="1053"/>
                  <a:pt x="237" y="1045"/>
                </a:cubicBezTo>
                <a:cubicBezTo>
                  <a:pt x="237" y="1044"/>
                  <a:pt x="238" y="1043"/>
                  <a:pt x="239" y="1042"/>
                </a:cubicBezTo>
                <a:cubicBezTo>
                  <a:pt x="263" y="1012"/>
                  <a:pt x="288" y="982"/>
                  <a:pt x="312" y="952"/>
                </a:cubicBezTo>
                <a:cubicBezTo>
                  <a:pt x="313" y="950"/>
                  <a:pt x="314" y="949"/>
                  <a:pt x="316" y="946"/>
                </a:cubicBezTo>
                <a:cubicBezTo>
                  <a:pt x="283" y="946"/>
                  <a:pt x="251" y="946"/>
                  <a:pt x="218" y="946"/>
                </a:cubicBezTo>
                <a:cubicBezTo>
                  <a:pt x="218" y="931"/>
                  <a:pt x="218" y="917"/>
                  <a:pt x="218" y="902"/>
                </a:cubicBezTo>
                <a:cubicBezTo>
                  <a:pt x="225" y="902"/>
                  <a:pt x="232" y="902"/>
                  <a:pt x="239" y="902"/>
                </a:cubicBezTo>
                <a:cubicBezTo>
                  <a:pt x="239" y="666"/>
                  <a:pt x="239" y="432"/>
                  <a:pt x="239" y="196"/>
                </a:cubicBezTo>
                <a:cubicBezTo>
                  <a:pt x="209" y="196"/>
                  <a:pt x="179" y="196"/>
                  <a:pt x="150" y="196"/>
                </a:cubicBezTo>
                <a:cubicBezTo>
                  <a:pt x="149" y="194"/>
                  <a:pt x="149" y="192"/>
                  <a:pt x="149" y="190"/>
                </a:cubicBezTo>
                <a:cubicBezTo>
                  <a:pt x="111" y="190"/>
                  <a:pt x="74" y="190"/>
                  <a:pt x="36" y="190"/>
                </a:cubicBezTo>
                <a:cubicBezTo>
                  <a:pt x="36" y="193"/>
                  <a:pt x="36" y="195"/>
                  <a:pt x="36" y="198"/>
                </a:cubicBezTo>
                <a:cubicBezTo>
                  <a:pt x="24" y="198"/>
                  <a:pt x="12" y="198"/>
                  <a:pt x="0" y="198"/>
                </a:cubicBezTo>
                <a:cubicBezTo>
                  <a:pt x="0" y="189"/>
                  <a:pt x="0" y="179"/>
                  <a:pt x="0" y="170"/>
                </a:cubicBezTo>
                <a:cubicBezTo>
                  <a:pt x="10" y="171"/>
                  <a:pt x="19" y="170"/>
                  <a:pt x="28" y="164"/>
                </a:cubicBezTo>
                <a:cubicBezTo>
                  <a:pt x="45" y="152"/>
                  <a:pt x="62" y="141"/>
                  <a:pt x="79" y="130"/>
                </a:cubicBezTo>
                <a:cubicBezTo>
                  <a:pt x="134" y="94"/>
                  <a:pt x="189" y="58"/>
                  <a:pt x="243" y="22"/>
                </a:cubicBezTo>
                <a:cubicBezTo>
                  <a:pt x="245" y="21"/>
                  <a:pt x="247" y="19"/>
                  <a:pt x="247" y="17"/>
                </a:cubicBezTo>
                <a:cubicBezTo>
                  <a:pt x="247" y="11"/>
                  <a:pt x="247" y="6"/>
                  <a:pt x="247" y="0"/>
                </a:cubicBezTo>
                <a:cubicBezTo>
                  <a:pt x="254" y="0"/>
                  <a:pt x="262" y="0"/>
                  <a:pt x="269" y="0"/>
                </a:cubicBezTo>
                <a:cubicBezTo>
                  <a:pt x="276" y="15"/>
                  <a:pt x="276" y="15"/>
                  <a:pt x="291" y="20"/>
                </a:cubicBezTo>
                <a:cubicBezTo>
                  <a:pt x="420" y="67"/>
                  <a:pt x="548" y="114"/>
                  <a:pt x="677" y="161"/>
                </a:cubicBezTo>
                <a:cubicBezTo>
                  <a:pt x="683" y="163"/>
                  <a:pt x="689" y="164"/>
                  <a:pt x="695" y="164"/>
                </a:cubicBezTo>
                <a:cubicBezTo>
                  <a:pt x="750" y="164"/>
                  <a:pt x="805" y="164"/>
                  <a:pt x="860" y="164"/>
                </a:cubicBezTo>
                <a:cubicBezTo>
                  <a:pt x="866" y="164"/>
                  <a:pt x="872" y="164"/>
                  <a:pt x="878" y="164"/>
                </a:cubicBezTo>
                <a:cubicBezTo>
                  <a:pt x="882" y="164"/>
                  <a:pt x="884" y="165"/>
                  <a:pt x="886" y="168"/>
                </a:cubicBezTo>
                <a:cubicBezTo>
                  <a:pt x="897" y="183"/>
                  <a:pt x="908" y="199"/>
                  <a:pt x="918" y="214"/>
                </a:cubicBezTo>
                <a:cubicBezTo>
                  <a:pt x="920" y="216"/>
                  <a:pt x="920" y="218"/>
                  <a:pt x="921" y="222"/>
                </a:cubicBezTo>
                <a:cubicBezTo>
                  <a:pt x="918" y="222"/>
                  <a:pt x="917" y="222"/>
                  <a:pt x="915" y="222"/>
                </a:cubicBezTo>
                <a:cubicBezTo>
                  <a:pt x="890" y="222"/>
                  <a:pt x="865" y="222"/>
                  <a:pt x="840" y="222"/>
                </a:cubicBezTo>
                <a:cubicBezTo>
                  <a:pt x="837" y="222"/>
                  <a:pt x="834" y="222"/>
                  <a:pt x="832" y="223"/>
                </a:cubicBezTo>
                <a:cubicBezTo>
                  <a:pt x="773" y="245"/>
                  <a:pt x="713" y="256"/>
                  <a:pt x="651" y="252"/>
                </a:cubicBezTo>
                <a:cubicBezTo>
                  <a:pt x="624" y="251"/>
                  <a:pt x="597" y="245"/>
                  <a:pt x="570" y="237"/>
                </a:cubicBezTo>
                <a:cubicBezTo>
                  <a:pt x="569" y="236"/>
                  <a:pt x="567" y="236"/>
                  <a:pt x="565" y="235"/>
                </a:cubicBezTo>
                <a:cubicBezTo>
                  <a:pt x="563" y="242"/>
                  <a:pt x="560" y="248"/>
                  <a:pt x="558" y="254"/>
                </a:cubicBezTo>
                <a:cubicBezTo>
                  <a:pt x="557" y="256"/>
                  <a:pt x="555" y="257"/>
                  <a:pt x="554" y="258"/>
                </a:cubicBezTo>
                <a:cubicBezTo>
                  <a:pt x="553" y="259"/>
                  <a:pt x="551" y="260"/>
                  <a:pt x="551" y="261"/>
                </a:cubicBezTo>
                <a:cubicBezTo>
                  <a:pt x="545" y="274"/>
                  <a:pt x="540" y="288"/>
                  <a:pt x="536" y="301"/>
                </a:cubicBezTo>
                <a:cubicBezTo>
                  <a:pt x="535" y="303"/>
                  <a:pt x="535" y="304"/>
                  <a:pt x="535" y="305"/>
                </a:cubicBezTo>
                <a:cubicBezTo>
                  <a:pt x="535" y="319"/>
                  <a:pt x="535" y="332"/>
                  <a:pt x="536" y="345"/>
                </a:cubicBezTo>
                <a:cubicBezTo>
                  <a:pt x="536" y="353"/>
                  <a:pt x="539" y="361"/>
                  <a:pt x="542" y="369"/>
                </a:cubicBezTo>
                <a:cubicBezTo>
                  <a:pt x="543" y="374"/>
                  <a:pt x="543" y="378"/>
                  <a:pt x="539" y="382"/>
                </a:cubicBezTo>
                <a:cubicBezTo>
                  <a:pt x="536" y="386"/>
                  <a:pt x="534" y="390"/>
                  <a:pt x="530" y="394"/>
                </a:cubicBezTo>
                <a:cubicBezTo>
                  <a:pt x="529" y="396"/>
                  <a:pt x="526" y="398"/>
                  <a:pt x="524" y="399"/>
                </a:cubicBezTo>
                <a:cubicBezTo>
                  <a:pt x="524" y="399"/>
                  <a:pt x="523" y="399"/>
                  <a:pt x="523" y="398"/>
                </a:cubicBezTo>
                <a:cubicBezTo>
                  <a:pt x="523" y="403"/>
                  <a:pt x="523" y="408"/>
                  <a:pt x="523" y="413"/>
                </a:cubicBezTo>
                <a:cubicBezTo>
                  <a:pt x="523" y="416"/>
                  <a:pt x="522" y="417"/>
                  <a:pt x="519" y="418"/>
                </a:cubicBezTo>
                <a:cubicBezTo>
                  <a:pt x="514" y="421"/>
                  <a:pt x="512" y="424"/>
                  <a:pt x="512" y="430"/>
                </a:cubicBezTo>
                <a:cubicBezTo>
                  <a:pt x="513" y="435"/>
                  <a:pt x="516" y="439"/>
                  <a:pt x="521" y="441"/>
                </a:cubicBezTo>
                <a:cubicBezTo>
                  <a:pt x="530" y="444"/>
                  <a:pt x="536" y="441"/>
                  <a:pt x="541" y="431"/>
                </a:cubicBezTo>
                <a:cubicBezTo>
                  <a:pt x="541" y="439"/>
                  <a:pt x="534" y="446"/>
                  <a:pt x="525" y="447"/>
                </a:cubicBezTo>
                <a:cubicBezTo>
                  <a:pt x="515" y="448"/>
                  <a:pt x="506" y="441"/>
                  <a:pt x="505" y="432"/>
                </a:cubicBezTo>
                <a:cubicBezTo>
                  <a:pt x="503" y="425"/>
                  <a:pt x="504" y="418"/>
                  <a:pt x="510" y="414"/>
                </a:cubicBezTo>
                <a:cubicBezTo>
                  <a:pt x="517" y="410"/>
                  <a:pt x="517" y="405"/>
                  <a:pt x="516" y="401"/>
                </a:cubicBezTo>
                <a:cubicBezTo>
                  <a:pt x="512" y="397"/>
                  <a:pt x="509" y="395"/>
                  <a:pt x="507" y="393"/>
                </a:cubicBezTo>
                <a:cubicBezTo>
                  <a:pt x="503" y="387"/>
                  <a:pt x="497" y="382"/>
                  <a:pt x="496" y="376"/>
                </a:cubicBezTo>
                <a:cubicBezTo>
                  <a:pt x="495" y="370"/>
                  <a:pt x="499" y="363"/>
                  <a:pt x="501" y="356"/>
                </a:cubicBezTo>
                <a:cubicBezTo>
                  <a:pt x="502" y="350"/>
                  <a:pt x="502" y="344"/>
                  <a:pt x="503" y="338"/>
                </a:cubicBezTo>
                <a:cubicBezTo>
                  <a:pt x="506" y="313"/>
                  <a:pt x="500" y="289"/>
                  <a:pt x="491" y="266"/>
                </a:cubicBezTo>
                <a:cubicBezTo>
                  <a:pt x="491" y="265"/>
                  <a:pt x="490" y="264"/>
                  <a:pt x="490" y="263"/>
                </a:cubicBezTo>
                <a:cubicBezTo>
                  <a:pt x="490" y="259"/>
                  <a:pt x="488" y="258"/>
                  <a:pt x="484" y="258"/>
                </a:cubicBezTo>
                <a:cubicBezTo>
                  <a:pt x="482" y="258"/>
                  <a:pt x="480" y="256"/>
                  <a:pt x="479" y="254"/>
                </a:cubicBezTo>
                <a:cubicBezTo>
                  <a:pt x="476" y="245"/>
                  <a:pt x="472" y="236"/>
                  <a:pt x="469" y="226"/>
                </a:cubicBezTo>
                <a:cubicBezTo>
                  <a:pt x="468" y="223"/>
                  <a:pt x="466" y="221"/>
                  <a:pt x="462" y="221"/>
                </a:cubicBezTo>
                <a:cubicBezTo>
                  <a:pt x="409" y="222"/>
                  <a:pt x="356" y="222"/>
                  <a:pt x="303" y="221"/>
                </a:cubicBezTo>
                <a:cubicBezTo>
                  <a:pt x="298" y="221"/>
                  <a:pt x="297" y="223"/>
                  <a:pt x="297" y="227"/>
                </a:cubicBezTo>
                <a:cubicBezTo>
                  <a:pt x="297" y="280"/>
                  <a:pt x="297" y="332"/>
                  <a:pt x="297" y="385"/>
                </a:cubicBezTo>
                <a:cubicBezTo>
                  <a:pt x="297" y="554"/>
                  <a:pt x="297" y="723"/>
                  <a:pt x="297" y="892"/>
                </a:cubicBezTo>
                <a:cubicBezTo>
                  <a:pt x="297" y="895"/>
                  <a:pt x="297" y="898"/>
                  <a:pt x="297" y="902"/>
                </a:cubicBezTo>
                <a:cubicBezTo>
                  <a:pt x="305" y="902"/>
                  <a:pt x="313" y="902"/>
                  <a:pt x="321" y="902"/>
                </a:cubicBezTo>
                <a:cubicBezTo>
                  <a:pt x="321" y="914"/>
                  <a:pt x="321" y="927"/>
                  <a:pt x="321" y="940"/>
                </a:cubicBezTo>
                <a:cubicBezTo>
                  <a:pt x="323" y="938"/>
                  <a:pt x="324" y="937"/>
                  <a:pt x="325" y="936"/>
                </a:cubicBezTo>
                <a:cubicBezTo>
                  <a:pt x="341" y="917"/>
                  <a:pt x="356" y="897"/>
                  <a:pt x="372" y="878"/>
                </a:cubicBezTo>
                <a:cubicBezTo>
                  <a:pt x="373" y="876"/>
                  <a:pt x="374" y="873"/>
                  <a:pt x="374" y="870"/>
                </a:cubicBezTo>
                <a:cubicBezTo>
                  <a:pt x="374" y="737"/>
                  <a:pt x="374" y="604"/>
                  <a:pt x="374" y="471"/>
                </a:cubicBezTo>
                <a:cubicBezTo>
                  <a:pt x="374" y="469"/>
                  <a:pt x="374" y="467"/>
                  <a:pt x="375" y="465"/>
                </a:cubicBezTo>
                <a:cubicBezTo>
                  <a:pt x="375" y="464"/>
                  <a:pt x="377" y="463"/>
                  <a:pt x="378" y="462"/>
                </a:cubicBezTo>
                <a:cubicBezTo>
                  <a:pt x="379" y="461"/>
                  <a:pt x="381" y="462"/>
                  <a:pt x="382" y="462"/>
                </a:cubicBezTo>
                <a:cubicBezTo>
                  <a:pt x="447" y="462"/>
                  <a:pt x="513" y="462"/>
                  <a:pt x="578" y="462"/>
                </a:cubicBezTo>
                <a:cubicBezTo>
                  <a:pt x="580" y="462"/>
                  <a:pt x="581" y="462"/>
                  <a:pt x="584" y="462"/>
                </a:cubicBezTo>
                <a:cubicBezTo>
                  <a:pt x="584" y="459"/>
                  <a:pt x="584" y="457"/>
                  <a:pt x="584" y="455"/>
                </a:cubicBezTo>
                <a:cubicBezTo>
                  <a:pt x="584" y="409"/>
                  <a:pt x="584" y="363"/>
                  <a:pt x="584" y="317"/>
                </a:cubicBezTo>
                <a:cubicBezTo>
                  <a:pt x="584" y="312"/>
                  <a:pt x="585" y="310"/>
                  <a:pt x="590" y="310"/>
                </a:cubicBezTo>
                <a:cubicBezTo>
                  <a:pt x="638" y="310"/>
                  <a:pt x="687" y="310"/>
                  <a:pt x="735" y="310"/>
                </a:cubicBezTo>
                <a:cubicBezTo>
                  <a:pt x="740" y="310"/>
                  <a:pt x="742" y="311"/>
                  <a:pt x="742" y="317"/>
                </a:cubicBezTo>
                <a:cubicBezTo>
                  <a:pt x="742" y="343"/>
                  <a:pt x="742" y="369"/>
                  <a:pt x="742" y="395"/>
                </a:cubicBezTo>
                <a:cubicBezTo>
                  <a:pt x="742" y="398"/>
                  <a:pt x="742" y="400"/>
                  <a:pt x="742" y="402"/>
                </a:cubicBezTo>
                <a:cubicBezTo>
                  <a:pt x="744" y="402"/>
                  <a:pt x="746" y="402"/>
                  <a:pt x="748" y="402"/>
                </a:cubicBezTo>
                <a:cubicBezTo>
                  <a:pt x="791" y="402"/>
                  <a:pt x="833" y="402"/>
                  <a:pt x="876" y="402"/>
                </a:cubicBezTo>
                <a:cubicBezTo>
                  <a:pt x="884" y="402"/>
                  <a:pt x="884" y="402"/>
                  <a:pt x="884" y="411"/>
                </a:cubicBezTo>
                <a:cubicBezTo>
                  <a:pt x="884" y="426"/>
                  <a:pt x="884" y="441"/>
                  <a:pt x="884" y="456"/>
                </a:cubicBezTo>
                <a:cubicBezTo>
                  <a:pt x="884" y="457"/>
                  <a:pt x="884" y="459"/>
                  <a:pt x="885" y="462"/>
                </a:cubicBezTo>
                <a:cubicBezTo>
                  <a:pt x="887" y="462"/>
                  <a:pt x="889" y="462"/>
                  <a:pt x="890" y="462"/>
                </a:cubicBezTo>
                <a:cubicBezTo>
                  <a:pt x="915" y="462"/>
                  <a:pt x="940" y="462"/>
                  <a:pt x="964" y="462"/>
                </a:cubicBezTo>
                <a:cubicBezTo>
                  <a:pt x="969" y="462"/>
                  <a:pt x="971" y="463"/>
                  <a:pt x="970" y="468"/>
                </a:cubicBezTo>
                <a:cubicBezTo>
                  <a:pt x="970" y="496"/>
                  <a:pt x="970" y="523"/>
                  <a:pt x="970" y="551"/>
                </a:cubicBezTo>
                <a:cubicBezTo>
                  <a:pt x="970" y="553"/>
                  <a:pt x="970" y="554"/>
                  <a:pt x="970" y="558"/>
                </a:cubicBezTo>
                <a:cubicBezTo>
                  <a:pt x="972" y="555"/>
                  <a:pt x="973" y="554"/>
                  <a:pt x="974" y="553"/>
                </a:cubicBezTo>
                <a:cubicBezTo>
                  <a:pt x="986" y="535"/>
                  <a:pt x="999" y="517"/>
                  <a:pt x="1012" y="498"/>
                </a:cubicBezTo>
                <a:cubicBezTo>
                  <a:pt x="1013" y="496"/>
                  <a:pt x="1013" y="494"/>
                  <a:pt x="1014" y="492"/>
                </a:cubicBezTo>
                <a:cubicBezTo>
                  <a:pt x="1018" y="487"/>
                  <a:pt x="1021" y="483"/>
                  <a:pt x="1025" y="478"/>
                </a:cubicBezTo>
                <a:cubicBezTo>
                  <a:pt x="1027" y="475"/>
                  <a:pt x="1030" y="473"/>
                  <a:pt x="1031" y="470"/>
                </a:cubicBezTo>
                <a:cubicBezTo>
                  <a:pt x="1034" y="464"/>
                  <a:pt x="1031" y="459"/>
                  <a:pt x="1029" y="453"/>
                </a:cubicBezTo>
                <a:cubicBezTo>
                  <a:pt x="1029" y="452"/>
                  <a:pt x="1027" y="451"/>
                  <a:pt x="1026" y="451"/>
                </a:cubicBezTo>
                <a:cubicBezTo>
                  <a:pt x="1023" y="451"/>
                  <a:pt x="1020" y="452"/>
                  <a:pt x="1017" y="452"/>
                </a:cubicBezTo>
                <a:cubicBezTo>
                  <a:pt x="1013" y="452"/>
                  <a:pt x="1010" y="451"/>
                  <a:pt x="1010" y="447"/>
                </a:cubicBezTo>
                <a:cubicBezTo>
                  <a:pt x="1009" y="443"/>
                  <a:pt x="1012" y="441"/>
                  <a:pt x="1015" y="441"/>
                </a:cubicBezTo>
                <a:cubicBezTo>
                  <a:pt x="1018" y="440"/>
                  <a:pt x="1021" y="440"/>
                  <a:pt x="1024" y="440"/>
                </a:cubicBezTo>
                <a:cubicBezTo>
                  <a:pt x="1030" y="440"/>
                  <a:pt x="1033" y="438"/>
                  <a:pt x="1035" y="434"/>
                </a:cubicBezTo>
                <a:cubicBezTo>
                  <a:pt x="1050" y="411"/>
                  <a:pt x="1074" y="404"/>
                  <a:pt x="1102" y="413"/>
                </a:cubicBezTo>
                <a:cubicBezTo>
                  <a:pt x="1107" y="415"/>
                  <a:pt x="1112" y="416"/>
                  <a:pt x="1117" y="419"/>
                </a:cubicBezTo>
                <a:cubicBezTo>
                  <a:pt x="1141" y="432"/>
                  <a:pt x="1151" y="454"/>
                  <a:pt x="1143" y="481"/>
                </a:cubicBezTo>
                <a:cubicBezTo>
                  <a:pt x="1141" y="487"/>
                  <a:pt x="1139" y="492"/>
                  <a:pt x="1136" y="498"/>
                </a:cubicBezTo>
                <a:cubicBezTo>
                  <a:pt x="1135" y="500"/>
                  <a:pt x="1134" y="503"/>
                  <a:pt x="1132" y="504"/>
                </a:cubicBezTo>
                <a:cubicBezTo>
                  <a:pt x="1123" y="509"/>
                  <a:pt x="1114" y="515"/>
                  <a:pt x="1105" y="519"/>
                </a:cubicBezTo>
                <a:cubicBezTo>
                  <a:pt x="1102" y="521"/>
                  <a:pt x="1098" y="521"/>
                  <a:pt x="1095" y="521"/>
                </a:cubicBezTo>
                <a:cubicBezTo>
                  <a:pt x="1090" y="521"/>
                  <a:pt x="1089" y="522"/>
                  <a:pt x="1089" y="526"/>
                </a:cubicBezTo>
                <a:cubicBezTo>
                  <a:pt x="1090" y="531"/>
                  <a:pt x="1090" y="535"/>
                  <a:pt x="1091" y="540"/>
                </a:cubicBezTo>
                <a:cubicBezTo>
                  <a:pt x="1096" y="541"/>
                  <a:pt x="1101" y="542"/>
                  <a:pt x="1107" y="543"/>
                </a:cubicBezTo>
                <a:cubicBezTo>
                  <a:pt x="1117" y="546"/>
                  <a:pt x="1125" y="551"/>
                  <a:pt x="1132" y="559"/>
                </a:cubicBezTo>
                <a:cubicBezTo>
                  <a:pt x="1154" y="586"/>
                  <a:pt x="1176" y="613"/>
                  <a:pt x="1199" y="639"/>
                </a:cubicBezTo>
                <a:cubicBezTo>
                  <a:pt x="1204" y="645"/>
                  <a:pt x="1204" y="653"/>
                  <a:pt x="1205" y="660"/>
                </a:cubicBezTo>
                <a:cubicBezTo>
                  <a:pt x="1206" y="689"/>
                  <a:pt x="1207" y="718"/>
                  <a:pt x="1208" y="747"/>
                </a:cubicBezTo>
                <a:cubicBezTo>
                  <a:pt x="1208" y="750"/>
                  <a:pt x="1206" y="753"/>
                  <a:pt x="1206" y="755"/>
                </a:cubicBezTo>
                <a:cubicBezTo>
                  <a:pt x="1224" y="750"/>
                  <a:pt x="1243" y="744"/>
                  <a:pt x="1262" y="738"/>
                </a:cubicBezTo>
                <a:cubicBezTo>
                  <a:pt x="1276" y="734"/>
                  <a:pt x="1290" y="731"/>
                  <a:pt x="1304" y="726"/>
                </a:cubicBezTo>
                <a:cubicBezTo>
                  <a:pt x="1308" y="725"/>
                  <a:pt x="1311" y="726"/>
                  <a:pt x="1314" y="729"/>
                </a:cubicBezTo>
                <a:cubicBezTo>
                  <a:pt x="1319" y="736"/>
                  <a:pt x="1322" y="743"/>
                  <a:pt x="1324" y="751"/>
                </a:cubicBezTo>
                <a:cubicBezTo>
                  <a:pt x="1324" y="754"/>
                  <a:pt x="1324" y="757"/>
                  <a:pt x="1324" y="760"/>
                </a:cubicBezTo>
                <a:cubicBezTo>
                  <a:pt x="1323" y="762"/>
                  <a:pt x="1323" y="764"/>
                  <a:pt x="1322" y="766"/>
                </a:cubicBezTo>
                <a:cubicBezTo>
                  <a:pt x="1319" y="776"/>
                  <a:pt x="1319" y="776"/>
                  <a:pt x="1310" y="775"/>
                </a:cubicBezTo>
                <a:cubicBezTo>
                  <a:pt x="1278" y="775"/>
                  <a:pt x="1247" y="775"/>
                  <a:pt x="1216" y="775"/>
                </a:cubicBezTo>
                <a:cubicBezTo>
                  <a:pt x="1214" y="775"/>
                  <a:pt x="1211" y="775"/>
                  <a:pt x="1210" y="777"/>
                </a:cubicBezTo>
                <a:cubicBezTo>
                  <a:pt x="1201" y="787"/>
                  <a:pt x="1189" y="787"/>
                  <a:pt x="1181" y="776"/>
                </a:cubicBezTo>
                <a:cubicBezTo>
                  <a:pt x="1174" y="777"/>
                  <a:pt x="1167" y="779"/>
                  <a:pt x="1163" y="786"/>
                </a:cubicBezTo>
                <a:cubicBezTo>
                  <a:pt x="1161" y="790"/>
                  <a:pt x="1156" y="794"/>
                  <a:pt x="1152" y="796"/>
                </a:cubicBezTo>
                <a:cubicBezTo>
                  <a:pt x="1147" y="799"/>
                  <a:pt x="1143" y="800"/>
                  <a:pt x="1138" y="802"/>
                </a:cubicBezTo>
                <a:cubicBezTo>
                  <a:pt x="1138" y="805"/>
                  <a:pt x="1138" y="807"/>
                  <a:pt x="1138" y="810"/>
                </a:cubicBezTo>
                <a:cubicBezTo>
                  <a:pt x="1137" y="841"/>
                  <a:pt x="1137" y="873"/>
                  <a:pt x="1134" y="904"/>
                </a:cubicBezTo>
                <a:cubicBezTo>
                  <a:pt x="1129" y="952"/>
                  <a:pt x="1122" y="999"/>
                  <a:pt x="1117" y="1046"/>
                </a:cubicBezTo>
                <a:cubicBezTo>
                  <a:pt x="1114" y="1065"/>
                  <a:pt x="1110" y="1085"/>
                  <a:pt x="1112" y="1105"/>
                </a:cubicBezTo>
                <a:cubicBezTo>
                  <a:pt x="1112" y="1108"/>
                  <a:pt x="1112" y="1112"/>
                  <a:pt x="1112" y="1116"/>
                </a:cubicBezTo>
                <a:moveTo>
                  <a:pt x="142" y="181"/>
                </a:moveTo>
                <a:cubicBezTo>
                  <a:pt x="144" y="178"/>
                  <a:pt x="145" y="175"/>
                  <a:pt x="147" y="172"/>
                </a:cubicBezTo>
                <a:cubicBezTo>
                  <a:pt x="143" y="172"/>
                  <a:pt x="140" y="172"/>
                  <a:pt x="137" y="172"/>
                </a:cubicBezTo>
                <a:cubicBezTo>
                  <a:pt x="137" y="177"/>
                  <a:pt x="137" y="181"/>
                  <a:pt x="137" y="186"/>
                </a:cubicBezTo>
                <a:cubicBezTo>
                  <a:pt x="139" y="184"/>
                  <a:pt x="141" y="182"/>
                  <a:pt x="142" y="181"/>
                </a:cubicBezTo>
                <a:cubicBezTo>
                  <a:pt x="141" y="183"/>
                  <a:pt x="140" y="185"/>
                  <a:pt x="138" y="188"/>
                </a:cubicBezTo>
                <a:cubicBezTo>
                  <a:pt x="142" y="188"/>
                  <a:pt x="145" y="188"/>
                  <a:pt x="149" y="188"/>
                </a:cubicBezTo>
                <a:cubicBezTo>
                  <a:pt x="149" y="183"/>
                  <a:pt x="149" y="179"/>
                  <a:pt x="149" y="174"/>
                </a:cubicBezTo>
                <a:cubicBezTo>
                  <a:pt x="146" y="176"/>
                  <a:pt x="144" y="179"/>
                  <a:pt x="142" y="181"/>
                </a:cubicBezTo>
                <a:close/>
                <a:moveTo>
                  <a:pt x="121" y="174"/>
                </a:moveTo>
                <a:cubicBezTo>
                  <a:pt x="118" y="173"/>
                  <a:pt x="115" y="172"/>
                  <a:pt x="112" y="171"/>
                </a:cubicBezTo>
                <a:cubicBezTo>
                  <a:pt x="112" y="177"/>
                  <a:pt x="112" y="181"/>
                  <a:pt x="112" y="186"/>
                </a:cubicBezTo>
                <a:cubicBezTo>
                  <a:pt x="115" y="182"/>
                  <a:pt x="118" y="178"/>
                  <a:pt x="121" y="174"/>
                </a:cubicBezTo>
                <a:cubicBezTo>
                  <a:pt x="118" y="178"/>
                  <a:pt x="116" y="183"/>
                  <a:pt x="113" y="188"/>
                </a:cubicBezTo>
                <a:cubicBezTo>
                  <a:pt x="120" y="188"/>
                  <a:pt x="127" y="188"/>
                  <a:pt x="134" y="188"/>
                </a:cubicBezTo>
                <a:cubicBezTo>
                  <a:pt x="130" y="183"/>
                  <a:pt x="127" y="178"/>
                  <a:pt x="124" y="174"/>
                </a:cubicBezTo>
                <a:cubicBezTo>
                  <a:pt x="123" y="174"/>
                  <a:pt x="122" y="174"/>
                  <a:pt x="121" y="174"/>
                </a:cubicBezTo>
                <a:close/>
                <a:moveTo>
                  <a:pt x="43" y="179"/>
                </a:moveTo>
                <a:cubicBezTo>
                  <a:pt x="44" y="177"/>
                  <a:pt x="45" y="175"/>
                  <a:pt x="46" y="172"/>
                </a:cubicBezTo>
                <a:cubicBezTo>
                  <a:pt x="43" y="172"/>
                  <a:pt x="40" y="172"/>
                  <a:pt x="37" y="172"/>
                </a:cubicBezTo>
                <a:cubicBezTo>
                  <a:pt x="37" y="177"/>
                  <a:pt x="37" y="181"/>
                  <a:pt x="37" y="186"/>
                </a:cubicBezTo>
                <a:cubicBezTo>
                  <a:pt x="40" y="183"/>
                  <a:pt x="42" y="181"/>
                  <a:pt x="44" y="179"/>
                </a:cubicBezTo>
                <a:cubicBezTo>
                  <a:pt x="42" y="182"/>
                  <a:pt x="41" y="185"/>
                  <a:pt x="39" y="188"/>
                </a:cubicBezTo>
                <a:cubicBezTo>
                  <a:pt x="46" y="188"/>
                  <a:pt x="52" y="188"/>
                  <a:pt x="60" y="188"/>
                </a:cubicBezTo>
                <a:cubicBezTo>
                  <a:pt x="56" y="182"/>
                  <a:pt x="52" y="178"/>
                  <a:pt x="49" y="172"/>
                </a:cubicBezTo>
                <a:cubicBezTo>
                  <a:pt x="47" y="175"/>
                  <a:pt x="45" y="177"/>
                  <a:pt x="43" y="179"/>
                </a:cubicBezTo>
                <a:close/>
                <a:moveTo>
                  <a:pt x="102" y="177"/>
                </a:moveTo>
                <a:cubicBezTo>
                  <a:pt x="101" y="176"/>
                  <a:pt x="99" y="174"/>
                  <a:pt x="98" y="173"/>
                </a:cubicBezTo>
                <a:cubicBezTo>
                  <a:pt x="97" y="173"/>
                  <a:pt x="96" y="174"/>
                  <a:pt x="95" y="175"/>
                </a:cubicBezTo>
                <a:cubicBezTo>
                  <a:pt x="95" y="174"/>
                  <a:pt x="95" y="173"/>
                  <a:pt x="95" y="172"/>
                </a:cubicBezTo>
                <a:cubicBezTo>
                  <a:pt x="92" y="172"/>
                  <a:pt x="90" y="172"/>
                  <a:pt x="87" y="172"/>
                </a:cubicBezTo>
                <a:cubicBezTo>
                  <a:pt x="87" y="177"/>
                  <a:pt x="87" y="181"/>
                  <a:pt x="87" y="186"/>
                </a:cubicBezTo>
                <a:cubicBezTo>
                  <a:pt x="90" y="182"/>
                  <a:pt x="93" y="178"/>
                  <a:pt x="95" y="175"/>
                </a:cubicBezTo>
                <a:cubicBezTo>
                  <a:pt x="93" y="179"/>
                  <a:pt x="91" y="183"/>
                  <a:pt x="88" y="188"/>
                </a:cubicBezTo>
                <a:cubicBezTo>
                  <a:pt x="95" y="188"/>
                  <a:pt x="102" y="188"/>
                  <a:pt x="109" y="188"/>
                </a:cubicBezTo>
                <a:cubicBezTo>
                  <a:pt x="106" y="184"/>
                  <a:pt x="104" y="180"/>
                  <a:pt x="102" y="177"/>
                </a:cubicBezTo>
                <a:cubicBezTo>
                  <a:pt x="105" y="180"/>
                  <a:pt x="107" y="182"/>
                  <a:pt x="110" y="185"/>
                </a:cubicBezTo>
                <a:cubicBezTo>
                  <a:pt x="110" y="181"/>
                  <a:pt x="110" y="176"/>
                  <a:pt x="110" y="172"/>
                </a:cubicBezTo>
                <a:cubicBezTo>
                  <a:pt x="106" y="172"/>
                  <a:pt x="103" y="172"/>
                  <a:pt x="100" y="172"/>
                </a:cubicBezTo>
                <a:cubicBezTo>
                  <a:pt x="101" y="174"/>
                  <a:pt x="102" y="176"/>
                  <a:pt x="102" y="177"/>
                </a:cubicBezTo>
                <a:close/>
                <a:moveTo>
                  <a:pt x="78" y="177"/>
                </a:moveTo>
                <a:cubicBezTo>
                  <a:pt x="76" y="175"/>
                  <a:pt x="75" y="174"/>
                  <a:pt x="73" y="173"/>
                </a:cubicBezTo>
                <a:cubicBezTo>
                  <a:pt x="70" y="177"/>
                  <a:pt x="67" y="182"/>
                  <a:pt x="63" y="186"/>
                </a:cubicBezTo>
                <a:cubicBezTo>
                  <a:pt x="66" y="182"/>
                  <a:pt x="68" y="177"/>
                  <a:pt x="71" y="172"/>
                </a:cubicBezTo>
                <a:cubicBezTo>
                  <a:pt x="68" y="172"/>
                  <a:pt x="65" y="172"/>
                  <a:pt x="61" y="172"/>
                </a:cubicBezTo>
                <a:cubicBezTo>
                  <a:pt x="62" y="177"/>
                  <a:pt x="63" y="182"/>
                  <a:pt x="64" y="186"/>
                </a:cubicBezTo>
                <a:cubicBezTo>
                  <a:pt x="64" y="187"/>
                  <a:pt x="64" y="188"/>
                  <a:pt x="65" y="188"/>
                </a:cubicBezTo>
                <a:cubicBezTo>
                  <a:pt x="71" y="188"/>
                  <a:pt x="76" y="188"/>
                  <a:pt x="82" y="188"/>
                </a:cubicBezTo>
                <a:cubicBezTo>
                  <a:pt x="83" y="188"/>
                  <a:pt x="83" y="187"/>
                  <a:pt x="84" y="186"/>
                </a:cubicBezTo>
                <a:cubicBezTo>
                  <a:pt x="84" y="181"/>
                  <a:pt x="85" y="177"/>
                  <a:pt x="86" y="172"/>
                </a:cubicBezTo>
                <a:cubicBezTo>
                  <a:pt x="81" y="172"/>
                  <a:pt x="79" y="172"/>
                  <a:pt x="75" y="172"/>
                </a:cubicBezTo>
                <a:cubicBezTo>
                  <a:pt x="76" y="174"/>
                  <a:pt x="77" y="175"/>
                  <a:pt x="78" y="177"/>
                </a:cubicBezTo>
                <a:close/>
                <a:moveTo>
                  <a:pt x="731" y="812"/>
                </a:moveTo>
                <a:cubicBezTo>
                  <a:pt x="730" y="812"/>
                  <a:pt x="730" y="812"/>
                  <a:pt x="729" y="812"/>
                </a:cubicBezTo>
                <a:cubicBezTo>
                  <a:pt x="729" y="806"/>
                  <a:pt x="729" y="799"/>
                  <a:pt x="729" y="793"/>
                </a:cubicBezTo>
                <a:cubicBezTo>
                  <a:pt x="729" y="715"/>
                  <a:pt x="729" y="637"/>
                  <a:pt x="729" y="559"/>
                </a:cubicBezTo>
                <a:cubicBezTo>
                  <a:pt x="729" y="510"/>
                  <a:pt x="729" y="460"/>
                  <a:pt x="729" y="411"/>
                </a:cubicBezTo>
                <a:cubicBezTo>
                  <a:pt x="729" y="406"/>
                  <a:pt x="729" y="401"/>
                  <a:pt x="736" y="402"/>
                </a:cubicBezTo>
                <a:cubicBezTo>
                  <a:pt x="736" y="373"/>
                  <a:pt x="736" y="345"/>
                  <a:pt x="736" y="316"/>
                </a:cubicBezTo>
                <a:cubicBezTo>
                  <a:pt x="687" y="316"/>
                  <a:pt x="638" y="316"/>
                  <a:pt x="590" y="316"/>
                </a:cubicBezTo>
                <a:cubicBezTo>
                  <a:pt x="590" y="382"/>
                  <a:pt x="590" y="448"/>
                  <a:pt x="590" y="513"/>
                </a:cubicBezTo>
                <a:cubicBezTo>
                  <a:pt x="600" y="514"/>
                  <a:pt x="600" y="514"/>
                  <a:pt x="600" y="525"/>
                </a:cubicBezTo>
                <a:cubicBezTo>
                  <a:pt x="600" y="563"/>
                  <a:pt x="600" y="602"/>
                  <a:pt x="600" y="641"/>
                </a:cubicBezTo>
                <a:cubicBezTo>
                  <a:pt x="600" y="644"/>
                  <a:pt x="598" y="647"/>
                  <a:pt x="598" y="650"/>
                </a:cubicBezTo>
                <a:cubicBezTo>
                  <a:pt x="599" y="658"/>
                  <a:pt x="600" y="667"/>
                  <a:pt x="600" y="675"/>
                </a:cubicBezTo>
                <a:cubicBezTo>
                  <a:pt x="600" y="732"/>
                  <a:pt x="600" y="789"/>
                  <a:pt x="600" y="846"/>
                </a:cubicBezTo>
                <a:cubicBezTo>
                  <a:pt x="600" y="848"/>
                  <a:pt x="600" y="850"/>
                  <a:pt x="600" y="852"/>
                </a:cubicBezTo>
                <a:cubicBezTo>
                  <a:pt x="603" y="852"/>
                  <a:pt x="606" y="852"/>
                  <a:pt x="609" y="852"/>
                </a:cubicBezTo>
                <a:cubicBezTo>
                  <a:pt x="609" y="850"/>
                  <a:pt x="609" y="848"/>
                  <a:pt x="609" y="846"/>
                </a:cubicBezTo>
                <a:cubicBezTo>
                  <a:pt x="609" y="821"/>
                  <a:pt x="609" y="796"/>
                  <a:pt x="609" y="771"/>
                </a:cubicBezTo>
                <a:cubicBezTo>
                  <a:pt x="609" y="767"/>
                  <a:pt x="611" y="765"/>
                  <a:pt x="615" y="765"/>
                </a:cubicBezTo>
                <a:cubicBezTo>
                  <a:pt x="647" y="765"/>
                  <a:pt x="678" y="765"/>
                  <a:pt x="710" y="765"/>
                </a:cubicBezTo>
                <a:cubicBezTo>
                  <a:pt x="715" y="765"/>
                  <a:pt x="716" y="767"/>
                  <a:pt x="716" y="771"/>
                </a:cubicBezTo>
                <a:cubicBezTo>
                  <a:pt x="716" y="792"/>
                  <a:pt x="716" y="812"/>
                  <a:pt x="716" y="833"/>
                </a:cubicBezTo>
                <a:cubicBezTo>
                  <a:pt x="716" y="839"/>
                  <a:pt x="716" y="845"/>
                  <a:pt x="716" y="852"/>
                </a:cubicBezTo>
                <a:cubicBezTo>
                  <a:pt x="721" y="852"/>
                  <a:pt x="725" y="852"/>
                  <a:pt x="729" y="852"/>
                </a:cubicBezTo>
                <a:cubicBezTo>
                  <a:pt x="729" y="844"/>
                  <a:pt x="729" y="837"/>
                  <a:pt x="729" y="830"/>
                </a:cubicBezTo>
                <a:cubicBezTo>
                  <a:pt x="729" y="827"/>
                  <a:pt x="730" y="824"/>
                  <a:pt x="730" y="821"/>
                </a:cubicBezTo>
                <a:cubicBezTo>
                  <a:pt x="730" y="820"/>
                  <a:pt x="729" y="818"/>
                  <a:pt x="729" y="817"/>
                </a:cubicBezTo>
                <a:cubicBezTo>
                  <a:pt x="729" y="816"/>
                  <a:pt x="730" y="815"/>
                  <a:pt x="731" y="814"/>
                </a:cubicBezTo>
                <a:cubicBezTo>
                  <a:pt x="732" y="815"/>
                  <a:pt x="734" y="816"/>
                  <a:pt x="734" y="818"/>
                </a:cubicBezTo>
                <a:cubicBezTo>
                  <a:pt x="734" y="822"/>
                  <a:pt x="734" y="827"/>
                  <a:pt x="735" y="831"/>
                </a:cubicBezTo>
                <a:cubicBezTo>
                  <a:pt x="735" y="838"/>
                  <a:pt x="735" y="845"/>
                  <a:pt x="735" y="852"/>
                </a:cubicBezTo>
                <a:cubicBezTo>
                  <a:pt x="741" y="852"/>
                  <a:pt x="746" y="852"/>
                  <a:pt x="753" y="852"/>
                </a:cubicBezTo>
                <a:cubicBezTo>
                  <a:pt x="753" y="850"/>
                  <a:pt x="753" y="848"/>
                  <a:pt x="753" y="846"/>
                </a:cubicBezTo>
                <a:cubicBezTo>
                  <a:pt x="753" y="829"/>
                  <a:pt x="753" y="812"/>
                  <a:pt x="753" y="795"/>
                </a:cubicBezTo>
                <a:cubicBezTo>
                  <a:pt x="753" y="790"/>
                  <a:pt x="754" y="789"/>
                  <a:pt x="758" y="789"/>
                </a:cubicBezTo>
                <a:cubicBezTo>
                  <a:pt x="790" y="789"/>
                  <a:pt x="823" y="789"/>
                  <a:pt x="855" y="789"/>
                </a:cubicBezTo>
                <a:cubicBezTo>
                  <a:pt x="860" y="789"/>
                  <a:pt x="861" y="791"/>
                  <a:pt x="861" y="795"/>
                </a:cubicBezTo>
                <a:cubicBezTo>
                  <a:pt x="861" y="812"/>
                  <a:pt x="861" y="829"/>
                  <a:pt x="861" y="846"/>
                </a:cubicBezTo>
                <a:cubicBezTo>
                  <a:pt x="861" y="848"/>
                  <a:pt x="861" y="850"/>
                  <a:pt x="861" y="852"/>
                </a:cubicBezTo>
                <a:cubicBezTo>
                  <a:pt x="867" y="852"/>
                  <a:pt x="873" y="852"/>
                  <a:pt x="879" y="852"/>
                </a:cubicBezTo>
                <a:cubicBezTo>
                  <a:pt x="879" y="704"/>
                  <a:pt x="879" y="556"/>
                  <a:pt x="879" y="408"/>
                </a:cubicBezTo>
                <a:cubicBezTo>
                  <a:pt x="831" y="408"/>
                  <a:pt x="783" y="408"/>
                  <a:pt x="735" y="408"/>
                </a:cubicBezTo>
                <a:cubicBezTo>
                  <a:pt x="735" y="410"/>
                  <a:pt x="735" y="412"/>
                  <a:pt x="735" y="414"/>
                </a:cubicBezTo>
                <a:cubicBezTo>
                  <a:pt x="734" y="540"/>
                  <a:pt x="734" y="666"/>
                  <a:pt x="734" y="792"/>
                </a:cubicBezTo>
                <a:cubicBezTo>
                  <a:pt x="734" y="796"/>
                  <a:pt x="735" y="799"/>
                  <a:pt x="735" y="803"/>
                </a:cubicBezTo>
                <a:cubicBezTo>
                  <a:pt x="734" y="806"/>
                  <a:pt x="733" y="810"/>
                  <a:pt x="731" y="812"/>
                </a:cubicBezTo>
                <a:close/>
                <a:moveTo>
                  <a:pt x="994" y="971"/>
                </a:moveTo>
                <a:cubicBezTo>
                  <a:pt x="993" y="969"/>
                  <a:pt x="992" y="968"/>
                  <a:pt x="991" y="967"/>
                </a:cubicBezTo>
                <a:cubicBezTo>
                  <a:pt x="977" y="946"/>
                  <a:pt x="961" y="925"/>
                  <a:pt x="947" y="904"/>
                </a:cubicBezTo>
                <a:cubicBezTo>
                  <a:pt x="941" y="895"/>
                  <a:pt x="935" y="892"/>
                  <a:pt x="924" y="892"/>
                </a:cubicBezTo>
                <a:cubicBezTo>
                  <a:pt x="750" y="892"/>
                  <a:pt x="576" y="892"/>
                  <a:pt x="402" y="892"/>
                </a:cubicBezTo>
                <a:cubicBezTo>
                  <a:pt x="399" y="892"/>
                  <a:pt x="397" y="893"/>
                  <a:pt x="395" y="896"/>
                </a:cubicBezTo>
                <a:cubicBezTo>
                  <a:pt x="376" y="918"/>
                  <a:pt x="358" y="941"/>
                  <a:pt x="339" y="963"/>
                </a:cubicBezTo>
                <a:cubicBezTo>
                  <a:pt x="337" y="966"/>
                  <a:pt x="335" y="968"/>
                  <a:pt x="333" y="971"/>
                </a:cubicBezTo>
                <a:cubicBezTo>
                  <a:pt x="554" y="971"/>
                  <a:pt x="773" y="971"/>
                  <a:pt x="994" y="971"/>
                </a:cubicBezTo>
                <a:close/>
                <a:moveTo>
                  <a:pt x="246" y="1043"/>
                </a:moveTo>
                <a:cubicBezTo>
                  <a:pt x="247" y="1043"/>
                  <a:pt x="247" y="1043"/>
                  <a:pt x="248" y="1043"/>
                </a:cubicBezTo>
                <a:cubicBezTo>
                  <a:pt x="259" y="1043"/>
                  <a:pt x="271" y="1043"/>
                  <a:pt x="283" y="1043"/>
                </a:cubicBezTo>
                <a:cubicBezTo>
                  <a:pt x="294" y="1043"/>
                  <a:pt x="306" y="1043"/>
                  <a:pt x="318" y="1043"/>
                </a:cubicBezTo>
                <a:cubicBezTo>
                  <a:pt x="330" y="1043"/>
                  <a:pt x="341" y="1043"/>
                  <a:pt x="353" y="1043"/>
                </a:cubicBezTo>
                <a:cubicBezTo>
                  <a:pt x="365" y="1043"/>
                  <a:pt x="377" y="1043"/>
                  <a:pt x="389" y="1043"/>
                </a:cubicBezTo>
                <a:cubicBezTo>
                  <a:pt x="400" y="1043"/>
                  <a:pt x="412" y="1044"/>
                  <a:pt x="424" y="1043"/>
                </a:cubicBezTo>
                <a:cubicBezTo>
                  <a:pt x="435" y="1042"/>
                  <a:pt x="446" y="1045"/>
                  <a:pt x="458" y="1044"/>
                </a:cubicBezTo>
                <a:cubicBezTo>
                  <a:pt x="464" y="1042"/>
                  <a:pt x="471" y="1043"/>
                  <a:pt x="477" y="1043"/>
                </a:cubicBezTo>
                <a:cubicBezTo>
                  <a:pt x="648" y="1043"/>
                  <a:pt x="819" y="1043"/>
                  <a:pt x="990" y="1043"/>
                </a:cubicBezTo>
                <a:cubicBezTo>
                  <a:pt x="992" y="1043"/>
                  <a:pt x="995" y="1043"/>
                  <a:pt x="998" y="1043"/>
                </a:cubicBezTo>
                <a:cubicBezTo>
                  <a:pt x="997" y="1021"/>
                  <a:pt x="996" y="999"/>
                  <a:pt x="995" y="977"/>
                </a:cubicBezTo>
                <a:cubicBezTo>
                  <a:pt x="993" y="977"/>
                  <a:pt x="992" y="977"/>
                  <a:pt x="990" y="977"/>
                </a:cubicBezTo>
                <a:cubicBezTo>
                  <a:pt x="934" y="977"/>
                  <a:pt x="879" y="977"/>
                  <a:pt x="823" y="977"/>
                </a:cubicBezTo>
                <a:cubicBezTo>
                  <a:pt x="659" y="977"/>
                  <a:pt x="495" y="977"/>
                  <a:pt x="331" y="977"/>
                </a:cubicBezTo>
                <a:cubicBezTo>
                  <a:pt x="329" y="977"/>
                  <a:pt x="326" y="976"/>
                  <a:pt x="324" y="975"/>
                </a:cubicBezTo>
                <a:cubicBezTo>
                  <a:pt x="325" y="973"/>
                  <a:pt x="326" y="971"/>
                  <a:pt x="327" y="969"/>
                </a:cubicBezTo>
                <a:cubicBezTo>
                  <a:pt x="349" y="943"/>
                  <a:pt x="370" y="917"/>
                  <a:pt x="392" y="890"/>
                </a:cubicBezTo>
                <a:cubicBezTo>
                  <a:pt x="394" y="888"/>
                  <a:pt x="396" y="886"/>
                  <a:pt x="400" y="886"/>
                </a:cubicBezTo>
                <a:cubicBezTo>
                  <a:pt x="579" y="886"/>
                  <a:pt x="758" y="886"/>
                  <a:pt x="936" y="886"/>
                </a:cubicBezTo>
                <a:cubicBezTo>
                  <a:pt x="940" y="886"/>
                  <a:pt x="942" y="887"/>
                  <a:pt x="944" y="890"/>
                </a:cubicBezTo>
                <a:cubicBezTo>
                  <a:pt x="960" y="913"/>
                  <a:pt x="976" y="935"/>
                  <a:pt x="991" y="957"/>
                </a:cubicBezTo>
                <a:cubicBezTo>
                  <a:pt x="992" y="958"/>
                  <a:pt x="993" y="960"/>
                  <a:pt x="995" y="962"/>
                </a:cubicBezTo>
                <a:cubicBezTo>
                  <a:pt x="995" y="947"/>
                  <a:pt x="995" y="934"/>
                  <a:pt x="995" y="921"/>
                </a:cubicBezTo>
                <a:cubicBezTo>
                  <a:pt x="995" y="919"/>
                  <a:pt x="994" y="917"/>
                  <a:pt x="993" y="916"/>
                </a:cubicBezTo>
                <a:cubicBezTo>
                  <a:pt x="985" y="904"/>
                  <a:pt x="977" y="893"/>
                  <a:pt x="970" y="882"/>
                </a:cubicBezTo>
                <a:cubicBezTo>
                  <a:pt x="968" y="878"/>
                  <a:pt x="965" y="878"/>
                  <a:pt x="961" y="878"/>
                </a:cubicBezTo>
                <a:cubicBezTo>
                  <a:pt x="769" y="878"/>
                  <a:pt x="577" y="878"/>
                  <a:pt x="385" y="878"/>
                </a:cubicBezTo>
                <a:cubicBezTo>
                  <a:pt x="381" y="878"/>
                  <a:pt x="378" y="879"/>
                  <a:pt x="376" y="882"/>
                </a:cubicBezTo>
                <a:cubicBezTo>
                  <a:pt x="341" y="926"/>
                  <a:pt x="305" y="969"/>
                  <a:pt x="270" y="1013"/>
                </a:cubicBezTo>
                <a:cubicBezTo>
                  <a:pt x="262" y="1023"/>
                  <a:pt x="254" y="1033"/>
                  <a:pt x="246" y="1043"/>
                </a:cubicBezTo>
                <a:close/>
                <a:moveTo>
                  <a:pt x="448" y="519"/>
                </a:moveTo>
                <a:cubicBezTo>
                  <a:pt x="448" y="631"/>
                  <a:pt x="448" y="741"/>
                  <a:pt x="448" y="852"/>
                </a:cubicBezTo>
                <a:cubicBezTo>
                  <a:pt x="462" y="852"/>
                  <a:pt x="476" y="852"/>
                  <a:pt x="490" y="852"/>
                </a:cubicBezTo>
                <a:cubicBezTo>
                  <a:pt x="490" y="850"/>
                  <a:pt x="490" y="848"/>
                  <a:pt x="490" y="846"/>
                </a:cubicBezTo>
                <a:cubicBezTo>
                  <a:pt x="490" y="827"/>
                  <a:pt x="490" y="807"/>
                  <a:pt x="490" y="788"/>
                </a:cubicBezTo>
                <a:cubicBezTo>
                  <a:pt x="490" y="783"/>
                  <a:pt x="492" y="782"/>
                  <a:pt x="496" y="782"/>
                </a:cubicBezTo>
                <a:cubicBezTo>
                  <a:pt x="513" y="782"/>
                  <a:pt x="529" y="782"/>
                  <a:pt x="545" y="782"/>
                </a:cubicBezTo>
                <a:cubicBezTo>
                  <a:pt x="552" y="782"/>
                  <a:pt x="552" y="782"/>
                  <a:pt x="552" y="788"/>
                </a:cubicBezTo>
                <a:cubicBezTo>
                  <a:pt x="552" y="808"/>
                  <a:pt x="552" y="827"/>
                  <a:pt x="552" y="846"/>
                </a:cubicBezTo>
                <a:cubicBezTo>
                  <a:pt x="552" y="848"/>
                  <a:pt x="552" y="850"/>
                  <a:pt x="552" y="852"/>
                </a:cubicBezTo>
                <a:cubicBezTo>
                  <a:pt x="566" y="852"/>
                  <a:pt x="580" y="852"/>
                  <a:pt x="594" y="852"/>
                </a:cubicBezTo>
                <a:cubicBezTo>
                  <a:pt x="594" y="741"/>
                  <a:pt x="594" y="630"/>
                  <a:pt x="594" y="519"/>
                </a:cubicBezTo>
                <a:cubicBezTo>
                  <a:pt x="545" y="519"/>
                  <a:pt x="497" y="519"/>
                  <a:pt x="448" y="519"/>
                </a:cubicBezTo>
                <a:close/>
                <a:moveTo>
                  <a:pt x="674" y="164"/>
                </a:moveTo>
                <a:cubicBezTo>
                  <a:pt x="674" y="163"/>
                  <a:pt x="674" y="163"/>
                  <a:pt x="674" y="163"/>
                </a:cubicBezTo>
                <a:cubicBezTo>
                  <a:pt x="543" y="115"/>
                  <a:pt x="411" y="67"/>
                  <a:pt x="278" y="18"/>
                </a:cubicBezTo>
                <a:cubicBezTo>
                  <a:pt x="281" y="23"/>
                  <a:pt x="283" y="26"/>
                  <a:pt x="284" y="29"/>
                </a:cubicBezTo>
                <a:cubicBezTo>
                  <a:pt x="285" y="33"/>
                  <a:pt x="287" y="37"/>
                  <a:pt x="287" y="42"/>
                </a:cubicBezTo>
                <a:cubicBezTo>
                  <a:pt x="289" y="71"/>
                  <a:pt x="291" y="101"/>
                  <a:pt x="293" y="131"/>
                </a:cubicBezTo>
                <a:cubicBezTo>
                  <a:pt x="293" y="142"/>
                  <a:pt x="294" y="152"/>
                  <a:pt x="295" y="164"/>
                </a:cubicBezTo>
                <a:cubicBezTo>
                  <a:pt x="422" y="164"/>
                  <a:pt x="548" y="164"/>
                  <a:pt x="674" y="164"/>
                </a:cubicBezTo>
                <a:close/>
                <a:moveTo>
                  <a:pt x="944" y="487"/>
                </a:moveTo>
                <a:cubicBezTo>
                  <a:pt x="924" y="487"/>
                  <a:pt x="904" y="487"/>
                  <a:pt x="885" y="487"/>
                </a:cubicBezTo>
                <a:cubicBezTo>
                  <a:pt x="885" y="609"/>
                  <a:pt x="885" y="730"/>
                  <a:pt x="885" y="852"/>
                </a:cubicBezTo>
                <a:cubicBezTo>
                  <a:pt x="905" y="852"/>
                  <a:pt x="924" y="852"/>
                  <a:pt x="944" y="852"/>
                </a:cubicBezTo>
                <a:cubicBezTo>
                  <a:pt x="944" y="730"/>
                  <a:pt x="944" y="609"/>
                  <a:pt x="944" y="487"/>
                </a:cubicBezTo>
                <a:close/>
                <a:moveTo>
                  <a:pt x="442" y="852"/>
                </a:moveTo>
                <a:cubicBezTo>
                  <a:pt x="442" y="850"/>
                  <a:pt x="442" y="848"/>
                  <a:pt x="442" y="846"/>
                </a:cubicBezTo>
                <a:cubicBezTo>
                  <a:pt x="442" y="738"/>
                  <a:pt x="442" y="629"/>
                  <a:pt x="442" y="521"/>
                </a:cubicBezTo>
                <a:cubicBezTo>
                  <a:pt x="442" y="514"/>
                  <a:pt x="442" y="514"/>
                  <a:pt x="449" y="514"/>
                </a:cubicBezTo>
                <a:cubicBezTo>
                  <a:pt x="492" y="514"/>
                  <a:pt x="535" y="514"/>
                  <a:pt x="577" y="514"/>
                </a:cubicBezTo>
                <a:cubicBezTo>
                  <a:pt x="579" y="514"/>
                  <a:pt x="581" y="514"/>
                  <a:pt x="583" y="514"/>
                </a:cubicBezTo>
                <a:cubicBezTo>
                  <a:pt x="583" y="504"/>
                  <a:pt x="583" y="496"/>
                  <a:pt x="583" y="487"/>
                </a:cubicBezTo>
                <a:cubicBezTo>
                  <a:pt x="522" y="487"/>
                  <a:pt x="462" y="487"/>
                  <a:pt x="401" y="487"/>
                </a:cubicBezTo>
                <a:cubicBezTo>
                  <a:pt x="401" y="609"/>
                  <a:pt x="401" y="730"/>
                  <a:pt x="401" y="852"/>
                </a:cubicBezTo>
                <a:cubicBezTo>
                  <a:pt x="415" y="852"/>
                  <a:pt x="428" y="852"/>
                  <a:pt x="442" y="852"/>
                </a:cubicBezTo>
                <a:close/>
                <a:moveTo>
                  <a:pt x="149" y="170"/>
                </a:moveTo>
                <a:cubicBezTo>
                  <a:pt x="149" y="168"/>
                  <a:pt x="149" y="166"/>
                  <a:pt x="150" y="164"/>
                </a:cubicBezTo>
                <a:cubicBezTo>
                  <a:pt x="180" y="164"/>
                  <a:pt x="210" y="164"/>
                  <a:pt x="240" y="164"/>
                </a:cubicBezTo>
                <a:cubicBezTo>
                  <a:pt x="243" y="117"/>
                  <a:pt x="245" y="70"/>
                  <a:pt x="248" y="22"/>
                </a:cubicBezTo>
                <a:cubicBezTo>
                  <a:pt x="172" y="72"/>
                  <a:pt x="98" y="121"/>
                  <a:pt x="24" y="169"/>
                </a:cubicBezTo>
                <a:cubicBezTo>
                  <a:pt x="25" y="170"/>
                  <a:pt x="25" y="170"/>
                  <a:pt x="25" y="170"/>
                </a:cubicBezTo>
                <a:cubicBezTo>
                  <a:pt x="66" y="170"/>
                  <a:pt x="107" y="170"/>
                  <a:pt x="149" y="170"/>
                </a:cubicBezTo>
                <a:close/>
                <a:moveTo>
                  <a:pt x="710" y="852"/>
                </a:moveTo>
                <a:cubicBezTo>
                  <a:pt x="710" y="851"/>
                  <a:pt x="711" y="850"/>
                  <a:pt x="711" y="849"/>
                </a:cubicBezTo>
                <a:cubicBezTo>
                  <a:pt x="711" y="825"/>
                  <a:pt x="711" y="800"/>
                  <a:pt x="711" y="775"/>
                </a:cubicBezTo>
                <a:cubicBezTo>
                  <a:pt x="711" y="771"/>
                  <a:pt x="709" y="771"/>
                  <a:pt x="706" y="771"/>
                </a:cubicBezTo>
                <a:cubicBezTo>
                  <a:pt x="677" y="771"/>
                  <a:pt x="648" y="771"/>
                  <a:pt x="619" y="771"/>
                </a:cubicBezTo>
                <a:cubicBezTo>
                  <a:pt x="618" y="771"/>
                  <a:pt x="617" y="771"/>
                  <a:pt x="615" y="771"/>
                </a:cubicBezTo>
                <a:cubicBezTo>
                  <a:pt x="615" y="798"/>
                  <a:pt x="615" y="825"/>
                  <a:pt x="615" y="852"/>
                </a:cubicBezTo>
                <a:cubicBezTo>
                  <a:pt x="647" y="852"/>
                  <a:pt x="679" y="852"/>
                  <a:pt x="710" y="852"/>
                </a:cubicBezTo>
                <a:close/>
                <a:moveTo>
                  <a:pt x="1132" y="761"/>
                </a:moveTo>
                <a:cubicBezTo>
                  <a:pt x="1132" y="760"/>
                  <a:pt x="1133" y="759"/>
                  <a:pt x="1133" y="758"/>
                </a:cubicBezTo>
                <a:cubicBezTo>
                  <a:pt x="1133" y="712"/>
                  <a:pt x="1133" y="666"/>
                  <a:pt x="1132" y="619"/>
                </a:cubicBezTo>
                <a:cubicBezTo>
                  <a:pt x="1132" y="617"/>
                  <a:pt x="1131" y="615"/>
                  <a:pt x="1130" y="613"/>
                </a:cubicBezTo>
                <a:cubicBezTo>
                  <a:pt x="1122" y="602"/>
                  <a:pt x="1114" y="590"/>
                  <a:pt x="1105" y="579"/>
                </a:cubicBezTo>
                <a:cubicBezTo>
                  <a:pt x="1098" y="569"/>
                  <a:pt x="1100" y="559"/>
                  <a:pt x="1110" y="552"/>
                </a:cubicBezTo>
                <a:cubicBezTo>
                  <a:pt x="1111" y="552"/>
                  <a:pt x="1111" y="552"/>
                  <a:pt x="1112" y="552"/>
                </a:cubicBezTo>
                <a:cubicBezTo>
                  <a:pt x="1108" y="550"/>
                  <a:pt x="1104" y="548"/>
                  <a:pt x="1101" y="547"/>
                </a:cubicBezTo>
                <a:cubicBezTo>
                  <a:pt x="1094" y="546"/>
                  <a:pt x="1091" y="545"/>
                  <a:pt x="1091" y="555"/>
                </a:cubicBezTo>
                <a:cubicBezTo>
                  <a:pt x="1091" y="622"/>
                  <a:pt x="1091" y="688"/>
                  <a:pt x="1091" y="755"/>
                </a:cubicBezTo>
                <a:cubicBezTo>
                  <a:pt x="1091" y="757"/>
                  <a:pt x="1091" y="759"/>
                  <a:pt x="1091" y="761"/>
                </a:cubicBezTo>
                <a:cubicBezTo>
                  <a:pt x="1105" y="761"/>
                  <a:pt x="1118" y="761"/>
                  <a:pt x="1132" y="761"/>
                </a:cubicBezTo>
                <a:close/>
                <a:moveTo>
                  <a:pt x="1085" y="761"/>
                </a:moveTo>
                <a:cubicBezTo>
                  <a:pt x="1085" y="693"/>
                  <a:pt x="1085" y="626"/>
                  <a:pt x="1085" y="559"/>
                </a:cubicBezTo>
                <a:cubicBezTo>
                  <a:pt x="1085" y="559"/>
                  <a:pt x="1084" y="559"/>
                  <a:pt x="1084" y="559"/>
                </a:cubicBezTo>
                <a:cubicBezTo>
                  <a:pt x="1081" y="564"/>
                  <a:pt x="1078" y="569"/>
                  <a:pt x="1074" y="575"/>
                </a:cubicBezTo>
                <a:cubicBezTo>
                  <a:pt x="1073" y="577"/>
                  <a:pt x="1071" y="579"/>
                  <a:pt x="1069" y="581"/>
                </a:cubicBezTo>
                <a:cubicBezTo>
                  <a:pt x="1069" y="580"/>
                  <a:pt x="1068" y="580"/>
                  <a:pt x="1067" y="580"/>
                </a:cubicBezTo>
                <a:cubicBezTo>
                  <a:pt x="1067" y="582"/>
                  <a:pt x="1067" y="585"/>
                  <a:pt x="1067" y="587"/>
                </a:cubicBezTo>
                <a:cubicBezTo>
                  <a:pt x="1069" y="615"/>
                  <a:pt x="1070" y="643"/>
                  <a:pt x="1071" y="671"/>
                </a:cubicBezTo>
                <a:cubicBezTo>
                  <a:pt x="1071" y="673"/>
                  <a:pt x="1071" y="676"/>
                  <a:pt x="1070" y="678"/>
                </a:cubicBezTo>
                <a:cubicBezTo>
                  <a:pt x="1065" y="686"/>
                  <a:pt x="1060" y="693"/>
                  <a:pt x="1055" y="700"/>
                </a:cubicBezTo>
                <a:cubicBezTo>
                  <a:pt x="1052" y="704"/>
                  <a:pt x="1050" y="704"/>
                  <a:pt x="1048" y="700"/>
                </a:cubicBezTo>
                <a:cubicBezTo>
                  <a:pt x="1043" y="686"/>
                  <a:pt x="1035" y="673"/>
                  <a:pt x="1038" y="657"/>
                </a:cubicBezTo>
                <a:cubicBezTo>
                  <a:pt x="1038" y="657"/>
                  <a:pt x="1038" y="656"/>
                  <a:pt x="1037" y="655"/>
                </a:cubicBezTo>
                <a:cubicBezTo>
                  <a:pt x="1028" y="696"/>
                  <a:pt x="1020" y="736"/>
                  <a:pt x="1011" y="777"/>
                </a:cubicBezTo>
                <a:cubicBezTo>
                  <a:pt x="1018" y="777"/>
                  <a:pt x="1025" y="777"/>
                  <a:pt x="1031" y="777"/>
                </a:cubicBezTo>
                <a:cubicBezTo>
                  <a:pt x="1034" y="777"/>
                  <a:pt x="1039" y="778"/>
                  <a:pt x="1041" y="777"/>
                </a:cubicBezTo>
                <a:cubicBezTo>
                  <a:pt x="1043" y="775"/>
                  <a:pt x="1043" y="771"/>
                  <a:pt x="1044" y="768"/>
                </a:cubicBezTo>
                <a:cubicBezTo>
                  <a:pt x="1045" y="768"/>
                  <a:pt x="1045" y="767"/>
                  <a:pt x="1045" y="767"/>
                </a:cubicBezTo>
                <a:cubicBezTo>
                  <a:pt x="1046" y="762"/>
                  <a:pt x="1048" y="761"/>
                  <a:pt x="1053" y="761"/>
                </a:cubicBezTo>
                <a:cubicBezTo>
                  <a:pt x="1063" y="761"/>
                  <a:pt x="1074" y="761"/>
                  <a:pt x="1085" y="761"/>
                </a:cubicBezTo>
                <a:close/>
                <a:moveTo>
                  <a:pt x="1005" y="601"/>
                </a:moveTo>
                <a:cubicBezTo>
                  <a:pt x="1003" y="602"/>
                  <a:pt x="1002" y="602"/>
                  <a:pt x="1000" y="603"/>
                </a:cubicBezTo>
                <a:cubicBezTo>
                  <a:pt x="992" y="607"/>
                  <a:pt x="984" y="612"/>
                  <a:pt x="975" y="616"/>
                </a:cubicBezTo>
                <a:cubicBezTo>
                  <a:pt x="971" y="618"/>
                  <a:pt x="970" y="620"/>
                  <a:pt x="970" y="624"/>
                </a:cubicBezTo>
                <a:cubicBezTo>
                  <a:pt x="970" y="689"/>
                  <a:pt x="970" y="754"/>
                  <a:pt x="970" y="819"/>
                </a:cubicBezTo>
                <a:cubicBezTo>
                  <a:pt x="970" y="827"/>
                  <a:pt x="969" y="835"/>
                  <a:pt x="969" y="843"/>
                </a:cubicBezTo>
                <a:cubicBezTo>
                  <a:pt x="969" y="850"/>
                  <a:pt x="971" y="857"/>
                  <a:pt x="970" y="864"/>
                </a:cubicBezTo>
                <a:cubicBezTo>
                  <a:pt x="970" y="870"/>
                  <a:pt x="971" y="875"/>
                  <a:pt x="975" y="880"/>
                </a:cubicBezTo>
                <a:cubicBezTo>
                  <a:pt x="982" y="889"/>
                  <a:pt x="988" y="898"/>
                  <a:pt x="995" y="908"/>
                </a:cubicBezTo>
                <a:cubicBezTo>
                  <a:pt x="995" y="906"/>
                  <a:pt x="995" y="904"/>
                  <a:pt x="996" y="903"/>
                </a:cubicBezTo>
                <a:cubicBezTo>
                  <a:pt x="997" y="878"/>
                  <a:pt x="998" y="852"/>
                  <a:pt x="999" y="827"/>
                </a:cubicBezTo>
                <a:cubicBezTo>
                  <a:pt x="999" y="824"/>
                  <a:pt x="1000" y="821"/>
                  <a:pt x="1001" y="819"/>
                </a:cubicBezTo>
                <a:cubicBezTo>
                  <a:pt x="1000" y="817"/>
                  <a:pt x="999" y="816"/>
                  <a:pt x="999" y="815"/>
                </a:cubicBezTo>
                <a:cubicBezTo>
                  <a:pt x="1000" y="808"/>
                  <a:pt x="1000" y="802"/>
                  <a:pt x="1000" y="795"/>
                </a:cubicBezTo>
                <a:cubicBezTo>
                  <a:pt x="1000" y="794"/>
                  <a:pt x="1000" y="792"/>
                  <a:pt x="999" y="791"/>
                </a:cubicBezTo>
                <a:cubicBezTo>
                  <a:pt x="986" y="786"/>
                  <a:pt x="984" y="775"/>
                  <a:pt x="985" y="764"/>
                </a:cubicBezTo>
                <a:cubicBezTo>
                  <a:pt x="986" y="754"/>
                  <a:pt x="988" y="744"/>
                  <a:pt x="989" y="734"/>
                </a:cubicBezTo>
                <a:cubicBezTo>
                  <a:pt x="993" y="703"/>
                  <a:pt x="996" y="673"/>
                  <a:pt x="1000" y="642"/>
                </a:cubicBezTo>
                <a:cubicBezTo>
                  <a:pt x="1002" y="629"/>
                  <a:pt x="1003" y="615"/>
                  <a:pt x="1005" y="601"/>
                </a:cubicBezTo>
                <a:close/>
                <a:moveTo>
                  <a:pt x="1003" y="786"/>
                </a:moveTo>
                <a:cubicBezTo>
                  <a:pt x="1020" y="706"/>
                  <a:pt x="1038" y="627"/>
                  <a:pt x="1055" y="545"/>
                </a:cubicBezTo>
                <a:cubicBezTo>
                  <a:pt x="1046" y="548"/>
                  <a:pt x="1039" y="550"/>
                  <a:pt x="1031" y="552"/>
                </a:cubicBezTo>
                <a:cubicBezTo>
                  <a:pt x="1022" y="556"/>
                  <a:pt x="1016" y="563"/>
                  <a:pt x="1015" y="574"/>
                </a:cubicBezTo>
                <a:cubicBezTo>
                  <a:pt x="1012" y="595"/>
                  <a:pt x="1009" y="616"/>
                  <a:pt x="1006" y="637"/>
                </a:cubicBezTo>
                <a:cubicBezTo>
                  <a:pt x="1002" y="673"/>
                  <a:pt x="998" y="709"/>
                  <a:pt x="993" y="745"/>
                </a:cubicBezTo>
                <a:cubicBezTo>
                  <a:pt x="992" y="754"/>
                  <a:pt x="991" y="762"/>
                  <a:pt x="991" y="771"/>
                </a:cubicBezTo>
                <a:cubicBezTo>
                  <a:pt x="991" y="779"/>
                  <a:pt x="995" y="784"/>
                  <a:pt x="1003" y="786"/>
                </a:cubicBezTo>
                <a:close/>
                <a:moveTo>
                  <a:pt x="855" y="795"/>
                </a:moveTo>
                <a:cubicBezTo>
                  <a:pt x="823" y="795"/>
                  <a:pt x="791" y="795"/>
                  <a:pt x="758" y="795"/>
                </a:cubicBezTo>
                <a:cubicBezTo>
                  <a:pt x="758" y="814"/>
                  <a:pt x="758" y="833"/>
                  <a:pt x="758" y="852"/>
                </a:cubicBezTo>
                <a:cubicBezTo>
                  <a:pt x="791" y="852"/>
                  <a:pt x="823" y="852"/>
                  <a:pt x="855" y="852"/>
                </a:cubicBezTo>
                <a:cubicBezTo>
                  <a:pt x="855" y="833"/>
                  <a:pt x="855" y="814"/>
                  <a:pt x="855" y="795"/>
                </a:cubicBezTo>
                <a:close/>
                <a:moveTo>
                  <a:pt x="566" y="233"/>
                </a:moveTo>
                <a:cubicBezTo>
                  <a:pt x="654" y="262"/>
                  <a:pt x="740" y="252"/>
                  <a:pt x="825" y="223"/>
                </a:cubicBezTo>
                <a:cubicBezTo>
                  <a:pt x="825" y="223"/>
                  <a:pt x="825" y="222"/>
                  <a:pt x="825" y="222"/>
                </a:cubicBezTo>
                <a:cubicBezTo>
                  <a:pt x="823" y="222"/>
                  <a:pt x="821" y="222"/>
                  <a:pt x="820" y="222"/>
                </a:cubicBezTo>
                <a:cubicBezTo>
                  <a:pt x="764" y="222"/>
                  <a:pt x="708" y="222"/>
                  <a:pt x="653" y="222"/>
                </a:cubicBezTo>
                <a:cubicBezTo>
                  <a:pt x="627" y="222"/>
                  <a:pt x="601" y="222"/>
                  <a:pt x="575" y="222"/>
                </a:cubicBezTo>
                <a:cubicBezTo>
                  <a:pt x="573" y="222"/>
                  <a:pt x="571" y="222"/>
                  <a:pt x="570" y="224"/>
                </a:cubicBezTo>
                <a:cubicBezTo>
                  <a:pt x="568" y="226"/>
                  <a:pt x="568" y="229"/>
                  <a:pt x="566" y="233"/>
                </a:cubicBezTo>
                <a:close/>
                <a:moveTo>
                  <a:pt x="1201" y="749"/>
                </a:moveTo>
                <a:cubicBezTo>
                  <a:pt x="1202" y="748"/>
                  <a:pt x="1202" y="747"/>
                  <a:pt x="1202" y="747"/>
                </a:cubicBezTo>
                <a:cubicBezTo>
                  <a:pt x="1201" y="716"/>
                  <a:pt x="1200" y="685"/>
                  <a:pt x="1198" y="654"/>
                </a:cubicBezTo>
                <a:cubicBezTo>
                  <a:pt x="1198" y="650"/>
                  <a:pt x="1196" y="645"/>
                  <a:pt x="1194" y="642"/>
                </a:cubicBezTo>
                <a:cubicBezTo>
                  <a:pt x="1179" y="624"/>
                  <a:pt x="1164" y="606"/>
                  <a:pt x="1149" y="588"/>
                </a:cubicBezTo>
                <a:cubicBezTo>
                  <a:pt x="1141" y="579"/>
                  <a:pt x="1134" y="570"/>
                  <a:pt x="1126" y="561"/>
                </a:cubicBezTo>
                <a:cubicBezTo>
                  <a:pt x="1121" y="556"/>
                  <a:pt x="1117" y="555"/>
                  <a:pt x="1113" y="557"/>
                </a:cubicBezTo>
                <a:cubicBezTo>
                  <a:pt x="1105" y="561"/>
                  <a:pt x="1104" y="568"/>
                  <a:pt x="1110" y="576"/>
                </a:cubicBezTo>
                <a:cubicBezTo>
                  <a:pt x="1129" y="602"/>
                  <a:pt x="1148" y="628"/>
                  <a:pt x="1167" y="654"/>
                </a:cubicBezTo>
                <a:cubicBezTo>
                  <a:pt x="1168" y="656"/>
                  <a:pt x="1169" y="659"/>
                  <a:pt x="1170" y="661"/>
                </a:cubicBezTo>
                <a:cubicBezTo>
                  <a:pt x="1172" y="674"/>
                  <a:pt x="1174" y="687"/>
                  <a:pt x="1176" y="700"/>
                </a:cubicBezTo>
                <a:cubicBezTo>
                  <a:pt x="1179" y="715"/>
                  <a:pt x="1181" y="731"/>
                  <a:pt x="1184" y="746"/>
                </a:cubicBezTo>
                <a:cubicBezTo>
                  <a:pt x="1184" y="747"/>
                  <a:pt x="1186" y="749"/>
                  <a:pt x="1187" y="749"/>
                </a:cubicBezTo>
                <a:cubicBezTo>
                  <a:pt x="1192" y="750"/>
                  <a:pt x="1196" y="749"/>
                  <a:pt x="1201" y="749"/>
                </a:cubicBezTo>
                <a:close/>
                <a:moveTo>
                  <a:pt x="496" y="788"/>
                </a:moveTo>
                <a:cubicBezTo>
                  <a:pt x="496" y="809"/>
                  <a:pt x="496" y="830"/>
                  <a:pt x="496" y="852"/>
                </a:cubicBezTo>
                <a:cubicBezTo>
                  <a:pt x="513" y="852"/>
                  <a:pt x="529" y="852"/>
                  <a:pt x="546" y="852"/>
                </a:cubicBezTo>
                <a:cubicBezTo>
                  <a:pt x="546" y="830"/>
                  <a:pt x="546" y="809"/>
                  <a:pt x="546" y="788"/>
                </a:cubicBezTo>
                <a:cubicBezTo>
                  <a:pt x="529" y="788"/>
                  <a:pt x="513" y="788"/>
                  <a:pt x="496" y="788"/>
                </a:cubicBezTo>
                <a:close/>
                <a:moveTo>
                  <a:pt x="1014" y="505"/>
                </a:moveTo>
                <a:cubicBezTo>
                  <a:pt x="1001" y="524"/>
                  <a:pt x="987" y="543"/>
                  <a:pt x="974" y="562"/>
                </a:cubicBezTo>
                <a:cubicBezTo>
                  <a:pt x="967" y="574"/>
                  <a:pt x="959" y="585"/>
                  <a:pt x="952" y="596"/>
                </a:cubicBezTo>
                <a:cubicBezTo>
                  <a:pt x="949" y="601"/>
                  <a:pt x="948" y="605"/>
                  <a:pt x="952" y="610"/>
                </a:cubicBezTo>
                <a:cubicBezTo>
                  <a:pt x="955" y="614"/>
                  <a:pt x="960" y="616"/>
                  <a:pt x="965" y="614"/>
                </a:cubicBezTo>
                <a:cubicBezTo>
                  <a:pt x="968" y="613"/>
                  <a:pt x="970" y="612"/>
                  <a:pt x="972" y="611"/>
                </a:cubicBezTo>
                <a:cubicBezTo>
                  <a:pt x="983" y="606"/>
                  <a:pt x="993" y="600"/>
                  <a:pt x="1004" y="595"/>
                </a:cubicBezTo>
                <a:cubicBezTo>
                  <a:pt x="1005" y="594"/>
                  <a:pt x="1006" y="592"/>
                  <a:pt x="1006" y="591"/>
                </a:cubicBezTo>
                <a:cubicBezTo>
                  <a:pt x="1008" y="583"/>
                  <a:pt x="1009" y="574"/>
                  <a:pt x="1010" y="566"/>
                </a:cubicBezTo>
                <a:cubicBezTo>
                  <a:pt x="1003" y="567"/>
                  <a:pt x="1001" y="573"/>
                  <a:pt x="998" y="579"/>
                </a:cubicBezTo>
                <a:cubicBezTo>
                  <a:pt x="997" y="581"/>
                  <a:pt x="996" y="586"/>
                  <a:pt x="992" y="584"/>
                </a:cubicBezTo>
                <a:cubicBezTo>
                  <a:pt x="988" y="582"/>
                  <a:pt x="992" y="578"/>
                  <a:pt x="993" y="576"/>
                </a:cubicBezTo>
                <a:cubicBezTo>
                  <a:pt x="1004" y="555"/>
                  <a:pt x="1015" y="534"/>
                  <a:pt x="1027" y="512"/>
                </a:cubicBezTo>
                <a:cubicBezTo>
                  <a:pt x="1023" y="510"/>
                  <a:pt x="1019" y="507"/>
                  <a:pt x="1014" y="505"/>
                </a:cubicBezTo>
                <a:close/>
                <a:moveTo>
                  <a:pt x="1062" y="816"/>
                </a:moveTo>
                <a:cubicBezTo>
                  <a:pt x="1061" y="818"/>
                  <a:pt x="1061" y="819"/>
                  <a:pt x="1061" y="820"/>
                </a:cubicBezTo>
                <a:cubicBezTo>
                  <a:pt x="1059" y="848"/>
                  <a:pt x="1058" y="876"/>
                  <a:pt x="1055" y="903"/>
                </a:cubicBezTo>
                <a:cubicBezTo>
                  <a:pt x="1053" y="927"/>
                  <a:pt x="1049" y="951"/>
                  <a:pt x="1046" y="975"/>
                </a:cubicBezTo>
                <a:cubicBezTo>
                  <a:pt x="1046" y="978"/>
                  <a:pt x="1046" y="982"/>
                  <a:pt x="1048" y="984"/>
                </a:cubicBezTo>
                <a:cubicBezTo>
                  <a:pt x="1057" y="998"/>
                  <a:pt x="1066" y="1011"/>
                  <a:pt x="1075" y="1024"/>
                </a:cubicBezTo>
                <a:cubicBezTo>
                  <a:pt x="1076" y="1025"/>
                  <a:pt x="1076" y="1026"/>
                  <a:pt x="1076" y="1027"/>
                </a:cubicBezTo>
                <a:cubicBezTo>
                  <a:pt x="1077" y="1026"/>
                  <a:pt x="1077" y="1026"/>
                  <a:pt x="1077" y="1026"/>
                </a:cubicBezTo>
                <a:cubicBezTo>
                  <a:pt x="1077" y="1024"/>
                  <a:pt x="1078" y="1023"/>
                  <a:pt x="1077" y="1022"/>
                </a:cubicBezTo>
                <a:cubicBezTo>
                  <a:pt x="1072" y="955"/>
                  <a:pt x="1068" y="888"/>
                  <a:pt x="1068" y="820"/>
                </a:cubicBezTo>
                <a:cubicBezTo>
                  <a:pt x="1067" y="816"/>
                  <a:pt x="1065" y="816"/>
                  <a:pt x="1062" y="816"/>
                </a:cubicBezTo>
                <a:close/>
                <a:moveTo>
                  <a:pt x="1065" y="555"/>
                </a:moveTo>
                <a:cubicBezTo>
                  <a:pt x="1072" y="550"/>
                  <a:pt x="1078" y="546"/>
                  <a:pt x="1084" y="541"/>
                </a:cubicBezTo>
                <a:cubicBezTo>
                  <a:pt x="1085" y="541"/>
                  <a:pt x="1085" y="541"/>
                  <a:pt x="1085" y="541"/>
                </a:cubicBezTo>
                <a:cubicBezTo>
                  <a:pt x="1085" y="533"/>
                  <a:pt x="1085" y="525"/>
                  <a:pt x="1084" y="517"/>
                </a:cubicBezTo>
                <a:cubicBezTo>
                  <a:pt x="1084" y="514"/>
                  <a:pt x="1083" y="511"/>
                  <a:pt x="1083" y="508"/>
                </a:cubicBezTo>
                <a:cubicBezTo>
                  <a:pt x="1082" y="506"/>
                  <a:pt x="1082" y="503"/>
                  <a:pt x="1080" y="502"/>
                </a:cubicBezTo>
                <a:cubicBezTo>
                  <a:pt x="1078" y="499"/>
                  <a:pt x="1076" y="496"/>
                  <a:pt x="1079" y="492"/>
                </a:cubicBezTo>
                <a:cubicBezTo>
                  <a:pt x="1081" y="489"/>
                  <a:pt x="1085" y="489"/>
                  <a:pt x="1088" y="490"/>
                </a:cubicBezTo>
                <a:cubicBezTo>
                  <a:pt x="1094" y="491"/>
                  <a:pt x="1099" y="488"/>
                  <a:pt x="1098" y="482"/>
                </a:cubicBezTo>
                <a:cubicBezTo>
                  <a:pt x="1097" y="480"/>
                  <a:pt x="1095" y="478"/>
                  <a:pt x="1094" y="477"/>
                </a:cubicBezTo>
                <a:cubicBezTo>
                  <a:pt x="1094" y="477"/>
                  <a:pt x="1092" y="477"/>
                  <a:pt x="1091" y="478"/>
                </a:cubicBezTo>
                <a:cubicBezTo>
                  <a:pt x="1082" y="486"/>
                  <a:pt x="1073" y="485"/>
                  <a:pt x="1067" y="473"/>
                </a:cubicBezTo>
                <a:cubicBezTo>
                  <a:pt x="1066" y="470"/>
                  <a:pt x="1065" y="467"/>
                  <a:pt x="1063" y="465"/>
                </a:cubicBezTo>
                <a:cubicBezTo>
                  <a:pt x="1060" y="460"/>
                  <a:pt x="1057" y="460"/>
                  <a:pt x="1053" y="462"/>
                </a:cubicBezTo>
                <a:cubicBezTo>
                  <a:pt x="1048" y="464"/>
                  <a:pt x="1043" y="466"/>
                  <a:pt x="1038" y="468"/>
                </a:cubicBezTo>
                <a:cubicBezTo>
                  <a:pt x="1036" y="475"/>
                  <a:pt x="1034" y="484"/>
                  <a:pt x="1032" y="493"/>
                </a:cubicBezTo>
                <a:cubicBezTo>
                  <a:pt x="1035" y="493"/>
                  <a:pt x="1039" y="492"/>
                  <a:pt x="1040" y="497"/>
                </a:cubicBezTo>
                <a:cubicBezTo>
                  <a:pt x="1042" y="512"/>
                  <a:pt x="1046" y="515"/>
                  <a:pt x="1061" y="518"/>
                </a:cubicBezTo>
                <a:cubicBezTo>
                  <a:pt x="1064" y="519"/>
                  <a:pt x="1066" y="520"/>
                  <a:pt x="1065" y="523"/>
                </a:cubicBezTo>
                <a:cubicBezTo>
                  <a:pt x="1064" y="528"/>
                  <a:pt x="1063" y="533"/>
                  <a:pt x="1062" y="538"/>
                </a:cubicBezTo>
                <a:cubicBezTo>
                  <a:pt x="1061" y="544"/>
                  <a:pt x="1064" y="549"/>
                  <a:pt x="1065" y="555"/>
                </a:cubicBezTo>
                <a:close/>
                <a:moveTo>
                  <a:pt x="1181" y="769"/>
                </a:moveTo>
                <a:cubicBezTo>
                  <a:pt x="1181" y="769"/>
                  <a:pt x="1181" y="768"/>
                  <a:pt x="1180" y="767"/>
                </a:cubicBezTo>
                <a:cubicBezTo>
                  <a:pt x="1176" y="767"/>
                  <a:pt x="1171" y="767"/>
                  <a:pt x="1167" y="767"/>
                </a:cubicBezTo>
                <a:cubicBezTo>
                  <a:pt x="1130" y="767"/>
                  <a:pt x="1093" y="767"/>
                  <a:pt x="1056" y="767"/>
                </a:cubicBezTo>
                <a:cubicBezTo>
                  <a:pt x="1053" y="766"/>
                  <a:pt x="1051" y="766"/>
                  <a:pt x="1050" y="769"/>
                </a:cubicBezTo>
                <a:cubicBezTo>
                  <a:pt x="1045" y="782"/>
                  <a:pt x="1047" y="793"/>
                  <a:pt x="1056" y="803"/>
                </a:cubicBezTo>
                <a:cubicBezTo>
                  <a:pt x="1057" y="804"/>
                  <a:pt x="1059" y="805"/>
                  <a:pt x="1061" y="804"/>
                </a:cubicBezTo>
                <a:cubicBezTo>
                  <a:pt x="1066" y="803"/>
                  <a:pt x="1071" y="801"/>
                  <a:pt x="1076" y="800"/>
                </a:cubicBezTo>
                <a:cubicBezTo>
                  <a:pt x="1109" y="790"/>
                  <a:pt x="1142" y="781"/>
                  <a:pt x="1175" y="771"/>
                </a:cubicBezTo>
                <a:cubicBezTo>
                  <a:pt x="1177" y="771"/>
                  <a:pt x="1179" y="770"/>
                  <a:pt x="1181" y="769"/>
                </a:cubicBezTo>
                <a:close/>
                <a:moveTo>
                  <a:pt x="1207" y="760"/>
                </a:moveTo>
                <a:cubicBezTo>
                  <a:pt x="1211" y="764"/>
                  <a:pt x="1210" y="769"/>
                  <a:pt x="1217" y="769"/>
                </a:cubicBezTo>
                <a:cubicBezTo>
                  <a:pt x="1248" y="769"/>
                  <a:pt x="1279" y="770"/>
                  <a:pt x="1311" y="770"/>
                </a:cubicBezTo>
                <a:cubicBezTo>
                  <a:pt x="1314" y="770"/>
                  <a:pt x="1315" y="769"/>
                  <a:pt x="1316" y="766"/>
                </a:cubicBezTo>
                <a:cubicBezTo>
                  <a:pt x="1320" y="754"/>
                  <a:pt x="1317" y="744"/>
                  <a:pt x="1311" y="735"/>
                </a:cubicBezTo>
                <a:cubicBezTo>
                  <a:pt x="1309" y="732"/>
                  <a:pt x="1307" y="731"/>
                  <a:pt x="1303" y="732"/>
                </a:cubicBezTo>
                <a:cubicBezTo>
                  <a:pt x="1281" y="739"/>
                  <a:pt x="1259" y="745"/>
                  <a:pt x="1237" y="752"/>
                </a:cubicBezTo>
                <a:cubicBezTo>
                  <a:pt x="1227" y="755"/>
                  <a:pt x="1217" y="757"/>
                  <a:pt x="1207" y="760"/>
                </a:cubicBezTo>
                <a:close/>
                <a:moveTo>
                  <a:pt x="1134" y="488"/>
                </a:moveTo>
                <a:cubicBezTo>
                  <a:pt x="1135" y="487"/>
                  <a:pt x="1135" y="486"/>
                  <a:pt x="1135" y="486"/>
                </a:cubicBezTo>
                <a:cubicBezTo>
                  <a:pt x="1136" y="484"/>
                  <a:pt x="1137" y="482"/>
                  <a:pt x="1137" y="480"/>
                </a:cubicBezTo>
                <a:cubicBezTo>
                  <a:pt x="1141" y="465"/>
                  <a:pt x="1141" y="450"/>
                  <a:pt x="1131" y="438"/>
                </a:cubicBezTo>
                <a:cubicBezTo>
                  <a:pt x="1129" y="435"/>
                  <a:pt x="1126" y="434"/>
                  <a:pt x="1124" y="433"/>
                </a:cubicBezTo>
                <a:cubicBezTo>
                  <a:pt x="1113" y="430"/>
                  <a:pt x="1103" y="430"/>
                  <a:pt x="1092" y="433"/>
                </a:cubicBezTo>
                <a:cubicBezTo>
                  <a:pt x="1083" y="435"/>
                  <a:pt x="1074" y="439"/>
                  <a:pt x="1067" y="447"/>
                </a:cubicBezTo>
                <a:cubicBezTo>
                  <a:pt x="1092" y="457"/>
                  <a:pt x="1114" y="471"/>
                  <a:pt x="1134" y="488"/>
                </a:cubicBezTo>
                <a:close/>
                <a:moveTo>
                  <a:pt x="1140" y="626"/>
                </a:moveTo>
                <a:cubicBezTo>
                  <a:pt x="1140" y="626"/>
                  <a:pt x="1139" y="626"/>
                  <a:pt x="1139" y="626"/>
                </a:cubicBezTo>
                <a:cubicBezTo>
                  <a:pt x="1139" y="671"/>
                  <a:pt x="1139" y="716"/>
                  <a:pt x="1139" y="761"/>
                </a:cubicBezTo>
                <a:cubicBezTo>
                  <a:pt x="1148" y="761"/>
                  <a:pt x="1158" y="761"/>
                  <a:pt x="1168" y="761"/>
                </a:cubicBezTo>
                <a:cubicBezTo>
                  <a:pt x="1159" y="716"/>
                  <a:pt x="1149" y="671"/>
                  <a:pt x="1140" y="626"/>
                </a:cubicBezTo>
                <a:close/>
                <a:moveTo>
                  <a:pt x="1081" y="1073"/>
                </a:moveTo>
                <a:cubicBezTo>
                  <a:pt x="1066" y="1073"/>
                  <a:pt x="1052" y="1073"/>
                  <a:pt x="1037" y="1073"/>
                </a:cubicBezTo>
                <a:cubicBezTo>
                  <a:pt x="1032" y="1073"/>
                  <a:pt x="1029" y="1074"/>
                  <a:pt x="1029" y="1080"/>
                </a:cubicBezTo>
                <a:cubicBezTo>
                  <a:pt x="1029" y="1083"/>
                  <a:pt x="1027" y="1086"/>
                  <a:pt x="1027" y="1089"/>
                </a:cubicBezTo>
                <a:cubicBezTo>
                  <a:pt x="1027" y="1098"/>
                  <a:pt x="1028" y="1107"/>
                  <a:pt x="1029" y="1115"/>
                </a:cubicBezTo>
                <a:cubicBezTo>
                  <a:pt x="1036" y="1115"/>
                  <a:pt x="1044" y="1115"/>
                  <a:pt x="1052" y="1115"/>
                </a:cubicBezTo>
                <a:cubicBezTo>
                  <a:pt x="1049" y="1110"/>
                  <a:pt x="1051" y="1106"/>
                  <a:pt x="1055" y="1103"/>
                </a:cubicBezTo>
                <a:cubicBezTo>
                  <a:pt x="1057" y="1101"/>
                  <a:pt x="1059" y="1100"/>
                  <a:pt x="1062" y="1099"/>
                </a:cubicBezTo>
                <a:cubicBezTo>
                  <a:pt x="1068" y="1097"/>
                  <a:pt x="1075" y="1094"/>
                  <a:pt x="1081" y="1092"/>
                </a:cubicBezTo>
                <a:cubicBezTo>
                  <a:pt x="1082" y="1091"/>
                  <a:pt x="1084" y="1089"/>
                  <a:pt x="1084" y="1088"/>
                </a:cubicBezTo>
                <a:cubicBezTo>
                  <a:pt x="1084" y="1083"/>
                  <a:pt x="1082" y="1078"/>
                  <a:pt x="1081" y="1073"/>
                </a:cubicBezTo>
                <a:close/>
                <a:moveTo>
                  <a:pt x="244" y="901"/>
                </a:moveTo>
                <a:cubicBezTo>
                  <a:pt x="261" y="901"/>
                  <a:pt x="277" y="901"/>
                  <a:pt x="293" y="901"/>
                </a:cubicBezTo>
                <a:cubicBezTo>
                  <a:pt x="293" y="897"/>
                  <a:pt x="294" y="894"/>
                  <a:pt x="293" y="890"/>
                </a:cubicBezTo>
                <a:cubicBezTo>
                  <a:pt x="293" y="888"/>
                  <a:pt x="292" y="886"/>
                  <a:pt x="290" y="885"/>
                </a:cubicBezTo>
                <a:cubicBezTo>
                  <a:pt x="276" y="874"/>
                  <a:pt x="262" y="863"/>
                  <a:pt x="248" y="852"/>
                </a:cubicBezTo>
                <a:cubicBezTo>
                  <a:pt x="247" y="852"/>
                  <a:pt x="245" y="851"/>
                  <a:pt x="244" y="850"/>
                </a:cubicBezTo>
                <a:cubicBezTo>
                  <a:pt x="244" y="868"/>
                  <a:pt x="244" y="884"/>
                  <a:pt x="244" y="901"/>
                </a:cubicBezTo>
                <a:close/>
                <a:moveTo>
                  <a:pt x="703" y="217"/>
                </a:moveTo>
                <a:cubicBezTo>
                  <a:pt x="725" y="217"/>
                  <a:pt x="746" y="217"/>
                  <a:pt x="767" y="217"/>
                </a:cubicBezTo>
                <a:cubicBezTo>
                  <a:pt x="756" y="201"/>
                  <a:pt x="744" y="185"/>
                  <a:pt x="733" y="168"/>
                </a:cubicBezTo>
                <a:cubicBezTo>
                  <a:pt x="723" y="185"/>
                  <a:pt x="713" y="201"/>
                  <a:pt x="703" y="217"/>
                </a:cubicBezTo>
                <a:close/>
                <a:moveTo>
                  <a:pt x="777" y="217"/>
                </a:moveTo>
                <a:cubicBezTo>
                  <a:pt x="799" y="217"/>
                  <a:pt x="820" y="217"/>
                  <a:pt x="841" y="217"/>
                </a:cubicBezTo>
                <a:cubicBezTo>
                  <a:pt x="830" y="201"/>
                  <a:pt x="818" y="185"/>
                  <a:pt x="807" y="168"/>
                </a:cubicBezTo>
                <a:cubicBezTo>
                  <a:pt x="797" y="185"/>
                  <a:pt x="787" y="201"/>
                  <a:pt x="777" y="217"/>
                </a:cubicBezTo>
                <a:close/>
                <a:moveTo>
                  <a:pt x="619" y="217"/>
                </a:moveTo>
                <a:cubicBezTo>
                  <a:pt x="608" y="201"/>
                  <a:pt x="597" y="185"/>
                  <a:pt x="585" y="168"/>
                </a:cubicBezTo>
                <a:cubicBezTo>
                  <a:pt x="575" y="185"/>
                  <a:pt x="565" y="201"/>
                  <a:pt x="555" y="217"/>
                </a:cubicBezTo>
                <a:cubicBezTo>
                  <a:pt x="577" y="217"/>
                  <a:pt x="598" y="217"/>
                  <a:pt x="619" y="217"/>
                </a:cubicBezTo>
                <a:close/>
                <a:moveTo>
                  <a:pt x="546" y="217"/>
                </a:moveTo>
                <a:cubicBezTo>
                  <a:pt x="534" y="201"/>
                  <a:pt x="523" y="185"/>
                  <a:pt x="511" y="168"/>
                </a:cubicBezTo>
                <a:cubicBezTo>
                  <a:pt x="501" y="185"/>
                  <a:pt x="491" y="201"/>
                  <a:pt x="481" y="217"/>
                </a:cubicBezTo>
                <a:cubicBezTo>
                  <a:pt x="503" y="217"/>
                  <a:pt x="524" y="217"/>
                  <a:pt x="546" y="217"/>
                </a:cubicBezTo>
                <a:close/>
                <a:moveTo>
                  <a:pt x="693" y="217"/>
                </a:moveTo>
                <a:cubicBezTo>
                  <a:pt x="682" y="201"/>
                  <a:pt x="670" y="185"/>
                  <a:pt x="659" y="168"/>
                </a:cubicBezTo>
                <a:cubicBezTo>
                  <a:pt x="649" y="185"/>
                  <a:pt x="639" y="201"/>
                  <a:pt x="629" y="217"/>
                </a:cubicBezTo>
                <a:cubicBezTo>
                  <a:pt x="651" y="217"/>
                  <a:pt x="672" y="217"/>
                  <a:pt x="693" y="217"/>
                </a:cubicBezTo>
                <a:close/>
                <a:moveTo>
                  <a:pt x="851" y="217"/>
                </a:moveTo>
                <a:cubicBezTo>
                  <a:pt x="873" y="217"/>
                  <a:pt x="894" y="217"/>
                  <a:pt x="915" y="217"/>
                </a:cubicBezTo>
                <a:cubicBezTo>
                  <a:pt x="904" y="201"/>
                  <a:pt x="892" y="185"/>
                  <a:pt x="881" y="168"/>
                </a:cubicBezTo>
                <a:cubicBezTo>
                  <a:pt x="871" y="185"/>
                  <a:pt x="861" y="201"/>
                  <a:pt x="851" y="217"/>
                </a:cubicBezTo>
                <a:close/>
                <a:moveTo>
                  <a:pt x="333" y="217"/>
                </a:moveTo>
                <a:cubicBezTo>
                  <a:pt x="355" y="217"/>
                  <a:pt x="376" y="217"/>
                  <a:pt x="398" y="217"/>
                </a:cubicBezTo>
                <a:cubicBezTo>
                  <a:pt x="386" y="201"/>
                  <a:pt x="374" y="185"/>
                  <a:pt x="363" y="168"/>
                </a:cubicBezTo>
                <a:cubicBezTo>
                  <a:pt x="353" y="185"/>
                  <a:pt x="343" y="201"/>
                  <a:pt x="333" y="217"/>
                </a:cubicBezTo>
                <a:close/>
                <a:moveTo>
                  <a:pt x="437" y="168"/>
                </a:moveTo>
                <a:cubicBezTo>
                  <a:pt x="427" y="185"/>
                  <a:pt x="417" y="201"/>
                  <a:pt x="407" y="217"/>
                </a:cubicBezTo>
                <a:cubicBezTo>
                  <a:pt x="429" y="217"/>
                  <a:pt x="450" y="217"/>
                  <a:pt x="472" y="217"/>
                </a:cubicBezTo>
                <a:cubicBezTo>
                  <a:pt x="460" y="201"/>
                  <a:pt x="449" y="185"/>
                  <a:pt x="437" y="168"/>
                </a:cubicBezTo>
                <a:close/>
                <a:moveTo>
                  <a:pt x="1063" y="569"/>
                </a:moveTo>
                <a:cubicBezTo>
                  <a:pt x="1063" y="569"/>
                  <a:pt x="1062" y="569"/>
                  <a:pt x="1062" y="569"/>
                </a:cubicBezTo>
                <a:cubicBezTo>
                  <a:pt x="1061" y="570"/>
                  <a:pt x="1060" y="572"/>
                  <a:pt x="1060" y="574"/>
                </a:cubicBezTo>
                <a:cubicBezTo>
                  <a:pt x="1055" y="600"/>
                  <a:pt x="1049" y="626"/>
                  <a:pt x="1044" y="652"/>
                </a:cubicBezTo>
                <a:cubicBezTo>
                  <a:pt x="1041" y="667"/>
                  <a:pt x="1044" y="680"/>
                  <a:pt x="1052" y="693"/>
                </a:cubicBezTo>
                <a:cubicBezTo>
                  <a:pt x="1055" y="689"/>
                  <a:pt x="1057" y="685"/>
                  <a:pt x="1060" y="682"/>
                </a:cubicBezTo>
                <a:cubicBezTo>
                  <a:pt x="1065" y="677"/>
                  <a:pt x="1065" y="670"/>
                  <a:pt x="1065" y="663"/>
                </a:cubicBezTo>
                <a:cubicBezTo>
                  <a:pt x="1064" y="635"/>
                  <a:pt x="1063" y="607"/>
                  <a:pt x="1062" y="579"/>
                </a:cubicBezTo>
                <a:cubicBezTo>
                  <a:pt x="1062" y="576"/>
                  <a:pt x="1063" y="572"/>
                  <a:pt x="1063" y="569"/>
                </a:cubicBezTo>
                <a:close/>
                <a:moveTo>
                  <a:pt x="293" y="805"/>
                </a:moveTo>
                <a:cubicBezTo>
                  <a:pt x="276" y="795"/>
                  <a:pt x="260" y="785"/>
                  <a:pt x="244" y="775"/>
                </a:cubicBezTo>
                <a:cubicBezTo>
                  <a:pt x="244" y="797"/>
                  <a:pt x="244" y="818"/>
                  <a:pt x="244" y="840"/>
                </a:cubicBezTo>
                <a:cubicBezTo>
                  <a:pt x="260" y="828"/>
                  <a:pt x="276" y="817"/>
                  <a:pt x="293" y="805"/>
                </a:cubicBezTo>
                <a:close/>
                <a:moveTo>
                  <a:pt x="293" y="731"/>
                </a:moveTo>
                <a:cubicBezTo>
                  <a:pt x="276" y="721"/>
                  <a:pt x="260" y="711"/>
                  <a:pt x="244" y="701"/>
                </a:cubicBezTo>
                <a:cubicBezTo>
                  <a:pt x="244" y="723"/>
                  <a:pt x="244" y="744"/>
                  <a:pt x="244" y="766"/>
                </a:cubicBezTo>
                <a:cubicBezTo>
                  <a:pt x="260" y="754"/>
                  <a:pt x="276" y="743"/>
                  <a:pt x="293" y="731"/>
                </a:cubicBezTo>
                <a:close/>
                <a:moveTo>
                  <a:pt x="293" y="657"/>
                </a:moveTo>
                <a:cubicBezTo>
                  <a:pt x="276" y="647"/>
                  <a:pt x="260" y="637"/>
                  <a:pt x="244" y="627"/>
                </a:cubicBezTo>
                <a:cubicBezTo>
                  <a:pt x="244" y="649"/>
                  <a:pt x="244" y="670"/>
                  <a:pt x="244" y="692"/>
                </a:cubicBezTo>
                <a:cubicBezTo>
                  <a:pt x="260" y="680"/>
                  <a:pt x="276" y="669"/>
                  <a:pt x="293" y="657"/>
                </a:cubicBezTo>
                <a:close/>
                <a:moveTo>
                  <a:pt x="244" y="257"/>
                </a:moveTo>
                <a:cubicBezTo>
                  <a:pt x="244" y="279"/>
                  <a:pt x="244" y="300"/>
                  <a:pt x="244" y="322"/>
                </a:cubicBezTo>
                <a:cubicBezTo>
                  <a:pt x="260" y="310"/>
                  <a:pt x="276" y="299"/>
                  <a:pt x="293" y="287"/>
                </a:cubicBezTo>
                <a:cubicBezTo>
                  <a:pt x="276" y="277"/>
                  <a:pt x="260" y="268"/>
                  <a:pt x="244" y="257"/>
                </a:cubicBezTo>
                <a:close/>
                <a:moveTo>
                  <a:pt x="244" y="332"/>
                </a:moveTo>
                <a:cubicBezTo>
                  <a:pt x="244" y="353"/>
                  <a:pt x="244" y="374"/>
                  <a:pt x="244" y="396"/>
                </a:cubicBezTo>
                <a:cubicBezTo>
                  <a:pt x="261" y="384"/>
                  <a:pt x="276" y="373"/>
                  <a:pt x="293" y="361"/>
                </a:cubicBezTo>
                <a:cubicBezTo>
                  <a:pt x="276" y="351"/>
                  <a:pt x="260" y="341"/>
                  <a:pt x="244" y="332"/>
                </a:cubicBezTo>
                <a:close/>
                <a:moveTo>
                  <a:pt x="293" y="583"/>
                </a:moveTo>
                <a:cubicBezTo>
                  <a:pt x="276" y="573"/>
                  <a:pt x="260" y="563"/>
                  <a:pt x="244" y="553"/>
                </a:cubicBezTo>
                <a:cubicBezTo>
                  <a:pt x="244" y="575"/>
                  <a:pt x="244" y="596"/>
                  <a:pt x="244" y="618"/>
                </a:cubicBezTo>
                <a:cubicBezTo>
                  <a:pt x="260" y="606"/>
                  <a:pt x="276" y="595"/>
                  <a:pt x="293" y="583"/>
                </a:cubicBezTo>
                <a:close/>
                <a:moveTo>
                  <a:pt x="244" y="544"/>
                </a:moveTo>
                <a:cubicBezTo>
                  <a:pt x="260" y="532"/>
                  <a:pt x="276" y="521"/>
                  <a:pt x="293" y="509"/>
                </a:cubicBezTo>
                <a:cubicBezTo>
                  <a:pt x="276" y="499"/>
                  <a:pt x="260" y="489"/>
                  <a:pt x="244" y="479"/>
                </a:cubicBezTo>
                <a:cubicBezTo>
                  <a:pt x="244" y="501"/>
                  <a:pt x="244" y="522"/>
                  <a:pt x="244" y="544"/>
                </a:cubicBezTo>
                <a:close/>
                <a:moveTo>
                  <a:pt x="244" y="470"/>
                </a:moveTo>
                <a:cubicBezTo>
                  <a:pt x="260" y="458"/>
                  <a:pt x="276" y="447"/>
                  <a:pt x="293" y="435"/>
                </a:cubicBezTo>
                <a:cubicBezTo>
                  <a:pt x="276" y="425"/>
                  <a:pt x="260" y="415"/>
                  <a:pt x="244" y="405"/>
                </a:cubicBezTo>
                <a:cubicBezTo>
                  <a:pt x="244" y="427"/>
                  <a:pt x="244" y="448"/>
                  <a:pt x="244" y="470"/>
                </a:cubicBezTo>
                <a:close/>
                <a:moveTo>
                  <a:pt x="299" y="168"/>
                </a:moveTo>
                <a:cubicBezTo>
                  <a:pt x="299" y="185"/>
                  <a:pt x="299" y="201"/>
                  <a:pt x="299" y="217"/>
                </a:cubicBezTo>
                <a:cubicBezTo>
                  <a:pt x="308" y="217"/>
                  <a:pt x="316" y="217"/>
                  <a:pt x="325" y="217"/>
                </a:cubicBezTo>
                <a:cubicBezTo>
                  <a:pt x="325" y="201"/>
                  <a:pt x="325" y="184"/>
                  <a:pt x="325" y="168"/>
                </a:cubicBezTo>
                <a:cubicBezTo>
                  <a:pt x="316" y="168"/>
                  <a:pt x="307" y="168"/>
                  <a:pt x="299" y="168"/>
                </a:cubicBezTo>
                <a:close/>
                <a:moveTo>
                  <a:pt x="244" y="249"/>
                </a:moveTo>
                <a:cubicBezTo>
                  <a:pt x="261" y="249"/>
                  <a:pt x="277" y="249"/>
                  <a:pt x="293" y="249"/>
                </a:cubicBezTo>
                <a:cubicBezTo>
                  <a:pt x="293" y="240"/>
                  <a:pt x="293" y="232"/>
                  <a:pt x="293" y="223"/>
                </a:cubicBezTo>
                <a:cubicBezTo>
                  <a:pt x="284" y="223"/>
                  <a:pt x="276" y="223"/>
                  <a:pt x="268" y="223"/>
                </a:cubicBezTo>
                <a:cubicBezTo>
                  <a:pt x="260" y="223"/>
                  <a:pt x="252" y="223"/>
                  <a:pt x="244" y="223"/>
                </a:cubicBezTo>
                <a:cubicBezTo>
                  <a:pt x="244" y="232"/>
                  <a:pt x="244" y="241"/>
                  <a:pt x="244" y="249"/>
                </a:cubicBezTo>
                <a:close/>
                <a:moveTo>
                  <a:pt x="1078" y="1043"/>
                </a:moveTo>
                <a:cubicBezTo>
                  <a:pt x="1079" y="1039"/>
                  <a:pt x="1051" y="996"/>
                  <a:pt x="1044" y="991"/>
                </a:cubicBezTo>
                <a:cubicBezTo>
                  <a:pt x="1041" y="1007"/>
                  <a:pt x="1039" y="1024"/>
                  <a:pt x="1036" y="1040"/>
                </a:cubicBezTo>
                <a:cubicBezTo>
                  <a:pt x="1036" y="1041"/>
                  <a:pt x="1036" y="1042"/>
                  <a:pt x="1036" y="1043"/>
                </a:cubicBezTo>
                <a:cubicBezTo>
                  <a:pt x="1050" y="1043"/>
                  <a:pt x="1064" y="1043"/>
                  <a:pt x="1078" y="1043"/>
                </a:cubicBezTo>
                <a:close/>
                <a:moveTo>
                  <a:pt x="1039" y="439"/>
                </a:moveTo>
                <a:cubicBezTo>
                  <a:pt x="1045" y="441"/>
                  <a:pt x="1051" y="443"/>
                  <a:pt x="1057" y="444"/>
                </a:cubicBezTo>
                <a:cubicBezTo>
                  <a:pt x="1059" y="444"/>
                  <a:pt x="1061" y="443"/>
                  <a:pt x="1063" y="442"/>
                </a:cubicBezTo>
                <a:cubicBezTo>
                  <a:pt x="1073" y="434"/>
                  <a:pt x="1084" y="428"/>
                  <a:pt x="1097" y="426"/>
                </a:cubicBezTo>
                <a:cubicBezTo>
                  <a:pt x="1103" y="426"/>
                  <a:pt x="1109" y="425"/>
                  <a:pt x="1115" y="425"/>
                </a:cubicBezTo>
                <a:cubicBezTo>
                  <a:pt x="1087" y="409"/>
                  <a:pt x="1054" y="411"/>
                  <a:pt x="1039" y="439"/>
                </a:cubicBezTo>
                <a:close/>
                <a:moveTo>
                  <a:pt x="1009" y="558"/>
                </a:moveTo>
                <a:cubicBezTo>
                  <a:pt x="1009" y="559"/>
                  <a:pt x="1009" y="559"/>
                  <a:pt x="1009" y="559"/>
                </a:cubicBezTo>
                <a:cubicBezTo>
                  <a:pt x="1012" y="558"/>
                  <a:pt x="1014" y="557"/>
                  <a:pt x="1016" y="555"/>
                </a:cubicBezTo>
                <a:cubicBezTo>
                  <a:pt x="1024" y="550"/>
                  <a:pt x="1032" y="544"/>
                  <a:pt x="1042" y="543"/>
                </a:cubicBezTo>
                <a:cubicBezTo>
                  <a:pt x="1047" y="542"/>
                  <a:pt x="1053" y="542"/>
                  <a:pt x="1056" y="539"/>
                </a:cubicBezTo>
                <a:cubicBezTo>
                  <a:pt x="1059" y="536"/>
                  <a:pt x="1058" y="530"/>
                  <a:pt x="1059" y="525"/>
                </a:cubicBezTo>
                <a:cubicBezTo>
                  <a:pt x="1059" y="525"/>
                  <a:pt x="1059" y="524"/>
                  <a:pt x="1058" y="524"/>
                </a:cubicBezTo>
                <a:cubicBezTo>
                  <a:pt x="1049" y="522"/>
                  <a:pt x="1041" y="518"/>
                  <a:pt x="1036" y="507"/>
                </a:cubicBezTo>
                <a:cubicBezTo>
                  <a:pt x="1027" y="525"/>
                  <a:pt x="1018" y="542"/>
                  <a:pt x="1009" y="558"/>
                </a:cubicBezTo>
                <a:close/>
                <a:moveTo>
                  <a:pt x="1151" y="642"/>
                </a:moveTo>
                <a:cubicBezTo>
                  <a:pt x="1150" y="642"/>
                  <a:pt x="1150" y="642"/>
                  <a:pt x="1149" y="642"/>
                </a:cubicBezTo>
                <a:cubicBezTo>
                  <a:pt x="1157" y="681"/>
                  <a:pt x="1165" y="721"/>
                  <a:pt x="1174" y="761"/>
                </a:cubicBezTo>
                <a:cubicBezTo>
                  <a:pt x="1176" y="758"/>
                  <a:pt x="1179" y="756"/>
                  <a:pt x="1179" y="753"/>
                </a:cubicBezTo>
                <a:cubicBezTo>
                  <a:pt x="1175" y="727"/>
                  <a:pt x="1171" y="700"/>
                  <a:pt x="1167" y="674"/>
                </a:cubicBezTo>
                <a:cubicBezTo>
                  <a:pt x="1166" y="669"/>
                  <a:pt x="1165" y="664"/>
                  <a:pt x="1163" y="659"/>
                </a:cubicBezTo>
                <a:cubicBezTo>
                  <a:pt x="1160" y="653"/>
                  <a:pt x="1155" y="647"/>
                  <a:pt x="1151" y="642"/>
                </a:cubicBezTo>
                <a:close/>
                <a:moveTo>
                  <a:pt x="247" y="90"/>
                </a:moveTo>
                <a:cubicBezTo>
                  <a:pt x="246" y="105"/>
                  <a:pt x="246" y="119"/>
                  <a:pt x="245" y="134"/>
                </a:cubicBezTo>
                <a:cubicBezTo>
                  <a:pt x="259" y="126"/>
                  <a:pt x="273" y="118"/>
                  <a:pt x="288" y="110"/>
                </a:cubicBezTo>
                <a:cubicBezTo>
                  <a:pt x="274" y="103"/>
                  <a:pt x="261" y="97"/>
                  <a:pt x="247" y="90"/>
                </a:cubicBezTo>
                <a:close/>
                <a:moveTo>
                  <a:pt x="247" y="847"/>
                </a:moveTo>
                <a:cubicBezTo>
                  <a:pt x="263" y="859"/>
                  <a:pt x="278" y="870"/>
                  <a:pt x="293" y="881"/>
                </a:cubicBezTo>
                <a:cubicBezTo>
                  <a:pt x="293" y="869"/>
                  <a:pt x="293" y="858"/>
                  <a:pt x="293" y="847"/>
                </a:cubicBezTo>
                <a:cubicBezTo>
                  <a:pt x="278" y="847"/>
                  <a:pt x="263" y="847"/>
                  <a:pt x="247" y="847"/>
                </a:cubicBezTo>
                <a:close/>
                <a:moveTo>
                  <a:pt x="533" y="300"/>
                </a:moveTo>
                <a:cubicBezTo>
                  <a:pt x="524" y="300"/>
                  <a:pt x="516" y="300"/>
                  <a:pt x="508" y="301"/>
                </a:cubicBezTo>
                <a:cubicBezTo>
                  <a:pt x="507" y="301"/>
                  <a:pt x="505" y="302"/>
                  <a:pt x="505" y="303"/>
                </a:cubicBezTo>
                <a:cubicBezTo>
                  <a:pt x="505" y="315"/>
                  <a:pt x="505" y="327"/>
                  <a:pt x="505" y="339"/>
                </a:cubicBezTo>
                <a:cubicBezTo>
                  <a:pt x="506" y="338"/>
                  <a:pt x="507" y="336"/>
                  <a:pt x="507" y="334"/>
                </a:cubicBezTo>
                <a:cubicBezTo>
                  <a:pt x="511" y="322"/>
                  <a:pt x="511" y="322"/>
                  <a:pt x="524" y="322"/>
                </a:cubicBezTo>
                <a:cubicBezTo>
                  <a:pt x="527" y="322"/>
                  <a:pt x="528" y="324"/>
                  <a:pt x="529" y="326"/>
                </a:cubicBezTo>
                <a:cubicBezTo>
                  <a:pt x="530" y="331"/>
                  <a:pt x="531" y="335"/>
                  <a:pt x="533" y="339"/>
                </a:cubicBezTo>
                <a:cubicBezTo>
                  <a:pt x="533" y="339"/>
                  <a:pt x="533" y="339"/>
                  <a:pt x="533" y="339"/>
                </a:cubicBezTo>
                <a:cubicBezTo>
                  <a:pt x="533" y="327"/>
                  <a:pt x="533" y="314"/>
                  <a:pt x="533" y="300"/>
                </a:cubicBezTo>
                <a:close/>
                <a:moveTo>
                  <a:pt x="248" y="84"/>
                </a:moveTo>
                <a:cubicBezTo>
                  <a:pt x="261" y="76"/>
                  <a:pt x="272" y="68"/>
                  <a:pt x="285" y="60"/>
                </a:cubicBezTo>
                <a:cubicBezTo>
                  <a:pt x="273" y="53"/>
                  <a:pt x="262" y="47"/>
                  <a:pt x="250" y="40"/>
                </a:cubicBezTo>
                <a:cubicBezTo>
                  <a:pt x="249" y="55"/>
                  <a:pt x="248" y="69"/>
                  <a:pt x="248" y="84"/>
                </a:cubicBezTo>
                <a:close/>
                <a:moveTo>
                  <a:pt x="293" y="842"/>
                </a:moveTo>
                <a:cubicBezTo>
                  <a:pt x="293" y="832"/>
                  <a:pt x="293" y="821"/>
                  <a:pt x="293" y="810"/>
                </a:cubicBezTo>
                <a:cubicBezTo>
                  <a:pt x="278" y="821"/>
                  <a:pt x="263" y="831"/>
                  <a:pt x="248" y="842"/>
                </a:cubicBezTo>
                <a:cubicBezTo>
                  <a:pt x="249" y="842"/>
                  <a:pt x="249" y="842"/>
                  <a:pt x="249" y="842"/>
                </a:cubicBezTo>
                <a:cubicBezTo>
                  <a:pt x="263" y="842"/>
                  <a:pt x="278" y="842"/>
                  <a:pt x="293" y="842"/>
                </a:cubicBezTo>
                <a:close/>
                <a:moveTo>
                  <a:pt x="293" y="440"/>
                </a:moveTo>
                <a:cubicBezTo>
                  <a:pt x="278" y="451"/>
                  <a:pt x="264" y="461"/>
                  <a:pt x="249" y="472"/>
                </a:cubicBezTo>
                <a:cubicBezTo>
                  <a:pt x="264" y="472"/>
                  <a:pt x="279" y="472"/>
                  <a:pt x="293" y="472"/>
                </a:cubicBezTo>
                <a:cubicBezTo>
                  <a:pt x="293" y="461"/>
                  <a:pt x="293" y="451"/>
                  <a:pt x="293" y="440"/>
                </a:cubicBezTo>
                <a:close/>
                <a:moveTo>
                  <a:pt x="293" y="694"/>
                </a:moveTo>
                <a:cubicBezTo>
                  <a:pt x="293" y="683"/>
                  <a:pt x="293" y="673"/>
                  <a:pt x="293" y="662"/>
                </a:cubicBezTo>
                <a:cubicBezTo>
                  <a:pt x="278" y="673"/>
                  <a:pt x="264" y="683"/>
                  <a:pt x="248" y="694"/>
                </a:cubicBezTo>
                <a:cubicBezTo>
                  <a:pt x="264" y="694"/>
                  <a:pt x="278" y="694"/>
                  <a:pt x="293" y="694"/>
                </a:cubicBezTo>
                <a:close/>
                <a:moveTo>
                  <a:pt x="695" y="168"/>
                </a:moveTo>
                <a:cubicBezTo>
                  <a:pt x="685" y="168"/>
                  <a:pt x="674" y="168"/>
                  <a:pt x="664" y="168"/>
                </a:cubicBezTo>
                <a:cubicBezTo>
                  <a:pt x="674" y="183"/>
                  <a:pt x="684" y="197"/>
                  <a:pt x="695" y="212"/>
                </a:cubicBezTo>
                <a:cubicBezTo>
                  <a:pt x="695" y="197"/>
                  <a:pt x="695" y="183"/>
                  <a:pt x="695" y="168"/>
                </a:cubicBezTo>
                <a:close/>
                <a:moveTo>
                  <a:pt x="473" y="212"/>
                </a:moveTo>
                <a:cubicBezTo>
                  <a:pt x="473" y="197"/>
                  <a:pt x="473" y="182"/>
                  <a:pt x="473" y="168"/>
                </a:cubicBezTo>
                <a:cubicBezTo>
                  <a:pt x="463" y="168"/>
                  <a:pt x="453" y="168"/>
                  <a:pt x="442" y="168"/>
                </a:cubicBezTo>
                <a:cubicBezTo>
                  <a:pt x="452" y="183"/>
                  <a:pt x="462" y="197"/>
                  <a:pt x="473" y="212"/>
                </a:cubicBezTo>
                <a:close/>
                <a:moveTo>
                  <a:pt x="293" y="366"/>
                </a:moveTo>
                <a:cubicBezTo>
                  <a:pt x="278" y="377"/>
                  <a:pt x="264" y="387"/>
                  <a:pt x="249" y="397"/>
                </a:cubicBezTo>
                <a:cubicBezTo>
                  <a:pt x="264" y="397"/>
                  <a:pt x="279" y="397"/>
                  <a:pt x="293" y="397"/>
                </a:cubicBezTo>
                <a:cubicBezTo>
                  <a:pt x="293" y="387"/>
                  <a:pt x="293" y="377"/>
                  <a:pt x="293" y="366"/>
                </a:cubicBezTo>
                <a:close/>
                <a:moveTo>
                  <a:pt x="293" y="588"/>
                </a:moveTo>
                <a:cubicBezTo>
                  <a:pt x="278" y="599"/>
                  <a:pt x="264" y="609"/>
                  <a:pt x="249" y="620"/>
                </a:cubicBezTo>
                <a:cubicBezTo>
                  <a:pt x="264" y="620"/>
                  <a:pt x="278" y="620"/>
                  <a:pt x="293" y="620"/>
                </a:cubicBezTo>
                <a:cubicBezTo>
                  <a:pt x="293" y="609"/>
                  <a:pt x="293" y="599"/>
                  <a:pt x="293" y="588"/>
                </a:cubicBezTo>
                <a:close/>
                <a:moveTo>
                  <a:pt x="590" y="168"/>
                </a:moveTo>
                <a:cubicBezTo>
                  <a:pt x="600" y="183"/>
                  <a:pt x="610" y="197"/>
                  <a:pt x="621" y="212"/>
                </a:cubicBezTo>
                <a:cubicBezTo>
                  <a:pt x="621" y="197"/>
                  <a:pt x="621" y="182"/>
                  <a:pt x="621" y="168"/>
                </a:cubicBezTo>
                <a:cubicBezTo>
                  <a:pt x="611" y="168"/>
                  <a:pt x="601" y="168"/>
                  <a:pt x="590" y="168"/>
                </a:cubicBezTo>
                <a:close/>
                <a:moveTo>
                  <a:pt x="843" y="168"/>
                </a:moveTo>
                <a:cubicBezTo>
                  <a:pt x="833" y="168"/>
                  <a:pt x="822" y="168"/>
                  <a:pt x="812" y="168"/>
                </a:cubicBezTo>
                <a:cubicBezTo>
                  <a:pt x="822" y="183"/>
                  <a:pt x="832" y="197"/>
                  <a:pt x="843" y="212"/>
                </a:cubicBezTo>
                <a:cubicBezTo>
                  <a:pt x="843" y="197"/>
                  <a:pt x="843" y="182"/>
                  <a:pt x="843" y="168"/>
                </a:cubicBezTo>
                <a:close/>
                <a:moveTo>
                  <a:pt x="399" y="168"/>
                </a:moveTo>
                <a:cubicBezTo>
                  <a:pt x="389" y="168"/>
                  <a:pt x="379" y="168"/>
                  <a:pt x="368" y="168"/>
                </a:cubicBezTo>
                <a:cubicBezTo>
                  <a:pt x="378" y="183"/>
                  <a:pt x="388" y="197"/>
                  <a:pt x="399" y="212"/>
                </a:cubicBezTo>
                <a:cubicBezTo>
                  <a:pt x="399" y="197"/>
                  <a:pt x="399" y="183"/>
                  <a:pt x="399" y="168"/>
                </a:cubicBezTo>
                <a:close/>
                <a:moveTo>
                  <a:pt x="293" y="292"/>
                </a:moveTo>
                <a:cubicBezTo>
                  <a:pt x="278" y="303"/>
                  <a:pt x="264" y="313"/>
                  <a:pt x="248" y="324"/>
                </a:cubicBezTo>
                <a:cubicBezTo>
                  <a:pt x="264" y="324"/>
                  <a:pt x="279" y="324"/>
                  <a:pt x="293" y="324"/>
                </a:cubicBezTo>
                <a:cubicBezTo>
                  <a:pt x="293" y="313"/>
                  <a:pt x="293" y="303"/>
                  <a:pt x="293" y="292"/>
                </a:cubicBezTo>
                <a:close/>
                <a:moveTo>
                  <a:pt x="293" y="514"/>
                </a:moveTo>
                <a:cubicBezTo>
                  <a:pt x="278" y="525"/>
                  <a:pt x="264" y="535"/>
                  <a:pt x="249" y="545"/>
                </a:cubicBezTo>
                <a:cubicBezTo>
                  <a:pt x="264" y="545"/>
                  <a:pt x="279" y="545"/>
                  <a:pt x="293" y="545"/>
                </a:cubicBezTo>
                <a:cubicBezTo>
                  <a:pt x="293" y="535"/>
                  <a:pt x="293" y="525"/>
                  <a:pt x="293" y="514"/>
                </a:cubicBezTo>
                <a:close/>
                <a:moveTo>
                  <a:pt x="293" y="736"/>
                </a:moveTo>
                <a:cubicBezTo>
                  <a:pt x="278" y="747"/>
                  <a:pt x="264" y="757"/>
                  <a:pt x="249" y="767"/>
                </a:cubicBezTo>
                <a:cubicBezTo>
                  <a:pt x="264" y="767"/>
                  <a:pt x="279" y="767"/>
                  <a:pt x="293" y="767"/>
                </a:cubicBezTo>
                <a:cubicBezTo>
                  <a:pt x="293" y="757"/>
                  <a:pt x="293" y="747"/>
                  <a:pt x="293" y="736"/>
                </a:cubicBezTo>
                <a:close/>
                <a:moveTo>
                  <a:pt x="248" y="772"/>
                </a:moveTo>
                <a:cubicBezTo>
                  <a:pt x="248" y="773"/>
                  <a:pt x="248" y="773"/>
                  <a:pt x="248" y="773"/>
                </a:cubicBezTo>
                <a:cubicBezTo>
                  <a:pt x="263" y="782"/>
                  <a:pt x="278" y="791"/>
                  <a:pt x="293" y="801"/>
                </a:cubicBezTo>
                <a:cubicBezTo>
                  <a:pt x="293" y="790"/>
                  <a:pt x="293" y="781"/>
                  <a:pt x="293" y="772"/>
                </a:cubicBezTo>
                <a:cubicBezTo>
                  <a:pt x="278" y="772"/>
                  <a:pt x="263" y="772"/>
                  <a:pt x="248" y="772"/>
                </a:cubicBezTo>
                <a:close/>
                <a:moveTo>
                  <a:pt x="248" y="550"/>
                </a:moveTo>
                <a:cubicBezTo>
                  <a:pt x="248" y="551"/>
                  <a:pt x="248" y="551"/>
                  <a:pt x="248" y="551"/>
                </a:cubicBezTo>
                <a:cubicBezTo>
                  <a:pt x="263" y="560"/>
                  <a:pt x="278" y="569"/>
                  <a:pt x="293" y="579"/>
                </a:cubicBezTo>
                <a:cubicBezTo>
                  <a:pt x="293" y="568"/>
                  <a:pt x="293" y="559"/>
                  <a:pt x="293" y="550"/>
                </a:cubicBezTo>
                <a:cubicBezTo>
                  <a:pt x="278" y="550"/>
                  <a:pt x="263" y="550"/>
                  <a:pt x="248" y="550"/>
                </a:cubicBezTo>
                <a:close/>
                <a:moveTo>
                  <a:pt x="547" y="168"/>
                </a:moveTo>
                <a:cubicBezTo>
                  <a:pt x="537" y="168"/>
                  <a:pt x="527" y="168"/>
                  <a:pt x="516" y="168"/>
                </a:cubicBezTo>
                <a:cubicBezTo>
                  <a:pt x="526" y="183"/>
                  <a:pt x="536" y="197"/>
                  <a:pt x="547" y="212"/>
                </a:cubicBezTo>
                <a:cubicBezTo>
                  <a:pt x="547" y="197"/>
                  <a:pt x="547" y="183"/>
                  <a:pt x="547" y="168"/>
                </a:cubicBezTo>
                <a:close/>
                <a:moveTo>
                  <a:pt x="738" y="168"/>
                </a:moveTo>
                <a:cubicBezTo>
                  <a:pt x="748" y="183"/>
                  <a:pt x="758" y="197"/>
                  <a:pt x="769" y="212"/>
                </a:cubicBezTo>
                <a:cubicBezTo>
                  <a:pt x="769" y="196"/>
                  <a:pt x="769" y="182"/>
                  <a:pt x="769" y="168"/>
                </a:cubicBezTo>
                <a:cubicBezTo>
                  <a:pt x="758" y="168"/>
                  <a:pt x="748" y="168"/>
                  <a:pt x="738" y="168"/>
                </a:cubicBezTo>
                <a:close/>
                <a:moveTo>
                  <a:pt x="248" y="328"/>
                </a:moveTo>
                <a:cubicBezTo>
                  <a:pt x="248" y="329"/>
                  <a:pt x="248" y="329"/>
                  <a:pt x="248" y="329"/>
                </a:cubicBezTo>
                <a:cubicBezTo>
                  <a:pt x="263" y="338"/>
                  <a:pt x="278" y="347"/>
                  <a:pt x="293" y="357"/>
                </a:cubicBezTo>
                <a:cubicBezTo>
                  <a:pt x="293" y="347"/>
                  <a:pt x="293" y="337"/>
                  <a:pt x="293" y="328"/>
                </a:cubicBezTo>
                <a:cubicBezTo>
                  <a:pt x="278" y="328"/>
                  <a:pt x="263" y="328"/>
                  <a:pt x="248" y="328"/>
                </a:cubicBezTo>
                <a:close/>
                <a:moveTo>
                  <a:pt x="248" y="624"/>
                </a:moveTo>
                <a:cubicBezTo>
                  <a:pt x="248" y="625"/>
                  <a:pt x="248" y="625"/>
                  <a:pt x="248" y="625"/>
                </a:cubicBezTo>
                <a:cubicBezTo>
                  <a:pt x="263" y="634"/>
                  <a:pt x="278" y="643"/>
                  <a:pt x="293" y="653"/>
                </a:cubicBezTo>
                <a:cubicBezTo>
                  <a:pt x="293" y="643"/>
                  <a:pt x="293" y="633"/>
                  <a:pt x="293" y="624"/>
                </a:cubicBezTo>
                <a:cubicBezTo>
                  <a:pt x="278" y="624"/>
                  <a:pt x="263" y="624"/>
                  <a:pt x="248" y="624"/>
                </a:cubicBezTo>
                <a:close/>
                <a:moveTo>
                  <a:pt x="293" y="431"/>
                </a:moveTo>
                <a:cubicBezTo>
                  <a:pt x="293" y="421"/>
                  <a:pt x="293" y="411"/>
                  <a:pt x="293" y="402"/>
                </a:cubicBezTo>
                <a:cubicBezTo>
                  <a:pt x="278" y="402"/>
                  <a:pt x="263" y="402"/>
                  <a:pt x="247" y="402"/>
                </a:cubicBezTo>
                <a:cubicBezTo>
                  <a:pt x="263" y="412"/>
                  <a:pt x="277" y="421"/>
                  <a:pt x="293" y="431"/>
                </a:cubicBezTo>
                <a:close/>
                <a:moveTo>
                  <a:pt x="552" y="213"/>
                </a:moveTo>
                <a:cubicBezTo>
                  <a:pt x="552" y="213"/>
                  <a:pt x="552" y="213"/>
                  <a:pt x="552" y="213"/>
                </a:cubicBezTo>
                <a:cubicBezTo>
                  <a:pt x="562" y="198"/>
                  <a:pt x="571" y="183"/>
                  <a:pt x="580" y="168"/>
                </a:cubicBezTo>
                <a:cubicBezTo>
                  <a:pt x="570" y="168"/>
                  <a:pt x="561" y="168"/>
                  <a:pt x="552" y="168"/>
                </a:cubicBezTo>
                <a:cubicBezTo>
                  <a:pt x="552" y="183"/>
                  <a:pt x="552" y="198"/>
                  <a:pt x="552" y="213"/>
                </a:cubicBezTo>
                <a:close/>
                <a:moveTo>
                  <a:pt x="773" y="213"/>
                </a:moveTo>
                <a:cubicBezTo>
                  <a:pt x="774" y="213"/>
                  <a:pt x="774" y="213"/>
                  <a:pt x="774" y="213"/>
                </a:cubicBezTo>
                <a:cubicBezTo>
                  <a:pt x="784" y="198"/>
                  <a:pt x="793" y="183"/>
                  <a:pt x="802" y="168"/>
                </a:cubicBezTo>
                <a:cubicBezTo>
                  <a:pt x="792" y="168"/>
                  <a:pt x="783" y="168"/>
                  <a:pt x="773" y="168"/>
                </a:cubicBezTo>
                <a:cubicBezTo>
                  <a:pt x="773" y="183"/>
                  <a:pt x="773" y="198"/>
                  <a:pt x="773" y="213"/>
                </a:cubicBezTo>
                <a:close/>
                <a:moveTo>
                  <a:pt x="330" y="168"/>
                </a:moveTo>
                <a:cubicBezTo>
                  <a:pt x="330" y="183"/>
                  <a:pt x="330" y="198"/>
                  <a:pt x="330" y="213"/>
                </a:cubicBezTo>
                <a:cubicBezTo>
                  <a:pt x="331" y="213"/>
                  <a:pt x="331" y="213"/>
                  <a:pt x="331" y="213"/>
                </a:cubicBezTo>
                <a:cubicBezTo>
                  <a:pt x="340" y="198"/>
                  <a:pt x="349" y="183"/>
                  <a:pt x="358" y="168"/>
                </a:cubicBezTo>
                <a:cubicBezTo>
                  <a:pt x="348" y="168"/>
                  <a:pt x="339" y="168"/>
                  <a:pt x="330" y="168"/>
                </a:cubicBezTo>
                <a:close/>
                <a:moveTo>
                  <a:pt x="293" y="505"/>
                </a:moveTo>
                <a:cubicBezTo>
                  <a:pt x="293" y="495"/>
                  <a:pt x="293" y="486"/>
                  <a:pt x="293" y="476"/>
                </a:cubicBezTo>
                <a:cubicBezTo>
                  <a:pt x="278" y="476"/>
                  <a:pt x="263" y="476"/>
                  <a:pt x="247" y="476"/>
                </a:cubicBezTo>
                <a:cubicBezTo>
                  <a:pt x="263" y="486"/>
                  <a:pt x="277" y="495"/>
                  <a:pt x="293" y="505"/>
                </a:cubicBezTo>
                <a:close/>
                <a:moveTo>
                  <a:pt x="404" y="168"/>
                </a:moveTo>
                <a:cubicBezTo>
                  <a:pt x="404" y="183"/>
                  <a:pt x="404" y="198"/>
                  <a:pt x="404" y="214"/>
                </a:cubicBezTo>
                <a:cubicBezTo>
                  <a:pt x="414" y="198"/>
                  <a:pt x="423" y="183"/>
                  <a:pt x="432" y="168"/>
                </a:cubicBezTo>
                <a:cubicBezTo>
                  <a:pt x="422" y="168"/>
                  <a:pt x="413" y="168"/>
                  <a:pt x="404" y="168"/>
                </a:cubicBezTo>
                <a:close/>
                <a:moveTo>
                  <a:pt x="293" y="727"/>
                </a:moveTo>
                <a:cubicBezTo>
                  <a:pt x="293" y="716"/>
                  <a:pt x="293" y="707"/>
                  <a:pt x="293" y="698"/>
                </a:cubicBezTo>
                <a:cubicBezTo>
                  <a:pt x="278" y="698"/>
                  <a:pt x="263" y="698"/>
                  <a:pt x="247" y="698"/>
                </a:cubicBezTo>
                <a:cubicBezTo>
                  <a:pt x="263" y="708"/>
                  <a:pt x="277" y="717"/>
                  <a:pt x="293" y="727"/>
                </a:cubicBezTo>
                <a:close/>
                <a:moveTo>
                  <a:pt x="248" y="254"/>
                </a:moveTo>
                <a:cubicBezTo>
                  <a:pt x="248" y="255"/>
                  <a:pt x="248" y="255"/>
                  <a:pt x="248" y="255"/>
                </a:cubicBezTo>
                <a:cubicBezTo>
                  <a:pt x="263" y="264"/>
                  <a:pt x="278" y="273"/>
                  <a:pt x="293" y="283"/>
                </a:cubicBezTo>
                <a:cubicBezTo>
                  <a:pt x="293" y="273"/>
                  <a:pt x="293" y="264"/>
                  <a:pt x="293" y="254"/>
                </a:cubicBezTo>
                <a:cubicBezTo>
                  <a:pt x="278" y="254"/>
                  <a:pt x="263" y="254"/>
                  <a:pt x="248" y="254"/>
                </a:cubicBezTo>
                <a:close/>
                <a:moveTo>
                  <a:pt x="848" y="168"/>
                </a:moveTo>
                <a:cubicBezTo>
                  <a:pt x="848" y="183"/>
                  <a:pt x="848" y="198"/>
                  <a:pt x="848" y="214"/>
                </a:cubicBezTo>
                <a:cubicBezTo>
                  <a:pt x="858" y="198"/>
                  <a:pt x="867" y="183"/>
                  <a:pt x="876" y="168"/>
                </a:cubicBezTo>
                <a:cubicBezTo>
                  <a:pt x="866" y="168"/>
                  <a:pt x="857" y="168"/>
                  <a:pt x="848" y="168"/>
                </a:cubicBezTo>
                <a:close/>
                <a:moveTo>
                  <a:pt x="626" y="168"/>
                </a:moveTo>
                <a:cubicBezTo>
                  <a:pt x="626" y="183"/>
                  <a:pt x="626" y="198"/>
                  <a:pt x="626" y="214"/>
                </a:cubicBezTo>
                <a:cubicBezTo>
                  <a:pt x="636" y="198"/>
                  <a:pt x="645" y="183"/>
                  <a:pt x="654" y="168"/>
                </a:cubicBezTo>
                <a:cubicBezTo>
                  <a:pt x="644" y="168"/>
                  <a:pt x="635" y="168"/>
                  <a:pt x="626" y="168"/>
                </a:cubicBezTo>
                <a:close/>
                <a:moveTo>
                  <a:pt x="728" y="168"/>
                </a:moveTo>
                <a:cubicBezTo>
                  <a:pt x="718" y="168"/>
                  <a:pt x="709" y="168"/>
                  <a:pt x="700" y="168"/>
                </a:cubicBezTo>
                <a:cubicBezTo>
                  <a:pt x="700" y="183"/>
                  <a:pt x="700" y="198"/>
                  <a:pt x="700" y="214"/>
                </a:cubicBezTo>
                <a:cubicBezTo>
                  <a:pt x="710" y="198"/>
                  <a:pt x="719" y="183"/>
                  <a:pt x="728" y="168"/>
                </a:cubicBezTo>
                <a:close/>
                <a:moveTo>
                  <a:pt x="478" y="214"/>
                </a:moveTo>
                <a:cubicBezTo>
                  <a:pt x="488" y="198"/>
                  <a:pt x="497" y="183"/>
                  <a:pt x="506" y="168"/>
                </a:cubicBezTo>
                <a:cubicBezTo>
                  <a:pt x="496" y="168"/>
                  <a:pt x="487" y="168"/>
                  <a:pt x="478" y="168"/>
                </a:cubicBezTo>
                <a:cubicBezTo>
                  <a:pt x="478" y="183"/>
                  <a:pt x="478" y="198"/>
                  <a:pt x="478" y="214"/>
                </a:cubicBezTo>
                <a:close/>
                <a:moveTo>
                  <a:pt x="243" y="164"/>
                </a:moveTo>
                <a:cubicBezTo>
                  <a:pt x="258" y="164"/>
                  <a:pt x="273" y="164"/>
                  <a:pt x="287" y="164"/>
                </a:cubicBezTo>
                <a:cubicBezTo>
                  <a:pt x="287" y="163"/>
                  <a:pt x="287" y="163"/>
                  <a:pt x="287" y="163"/>
                </a:cubicBezTo>
                <a:cubicBezTo>
                  <a:pt x="273" y="155"/>
                  <a:pt x="259" y="148"/>
                  <a:pt x="244" y="140"/>
                </a:cubicBezTo>
                <a:cubicBezTo>
                  <a:pt x="244" y="148"/>
                  <a:pt x="244" y="156"/>
                  <a:pt x="243" y="164"/>
                </a:cubicBezTo>
                <a:close/>
                <a:moveTo>
                  <a:pt x="292" y="162"/>
                </a:moveTo>
                <a:cubicBezTo>
                  <a:pt x="291" y="153"/>
                  <a:pt x="291" y="146"/>
                  <a:pt x="290" y="138"/>
                </a:cubicBezTo>
                <a:cubicBezTo>
                  <a:pt x="277" y="138"/>
                  <a:pt x="263" y="138"/>
                  <a:pt x="249" y="138"/>
                </a:cubicBezTo>
                <a:cubicBezTo>
                  <a:pt x="263" y="147"/>
                  <a:pt x="277" y="154"/>
                  <a:pt x="292" y="162"/>
                </a:cubicBezTo>
                <a:close/>
                <a:moveTo>
                  <a:pt x="250" y="134"/>
                </a:moveTo>
                <a:cubicBezTo>
                  <a:pt x="250" y="135"/>
                  <a:pt x="250" y="135"/>
                  <a:pt x="250" y="135"/>
                </a:cubicBezTo>
                <a:cubicBezTo>
                  <a:pt x="263" y="135"/>
                  <a:pt x="277" y="135"/>
                  <a:pt x="290" y="135"/>
                </a:cubicBezTo>
                <a:cubicBezTo>
                  <a:pt x="290" y="128"/>
                  <a:pt x="289" y="121"/>
                  <a:pt x="289" y="114"/>
                </a:cubicBezTo>
                <a:cubicBezTo>
                  <a:pt x="287" y="114"/>
                  <a:pt x="287" y="114"/>
                  <a:pt x="286" y="115"/>
                </a:cubicBezTo>
                <a:cubicBezTo>
                  <a:pt x="274" y="121"/>
                  <a:pt x="262" y="128"/>
                  <a:pt x="250" y="134"/>
                </a:cubicBezTo>
                <a:close/>
                <a:moveTo>
                  <a:pt x="252" y="85"/>
                </a:moveTo>
                <a:cubicBezTo>
                  <a:pt x="264" y="85"/>
                  <a:pt x="275" y="85"/>
                  <a:pt x="287" y="85"/>
                </a:cubicBezTo>
                <a:cubicBezTo>
                  <a:pt x="287" y="77"/>
                  <a:pt x="286" y="71"/>
                  <a:pt x="286" y="63"/>
                </a:cubicBezTo>
                <a:cubicBezTo>
                  <a:pt x="274" y="71"/>
                  <a:pt x="264" y="77"/>
                  <a:pt x="252" y="85"/>
                </a:cubicBezTo>
                <a:close/>
                <a:moveTo>
                  <a:pt x="287" y="88"/>
                </a:moveTo>
                <a:cubicBezTo>
                  <a:pt x="275" y="88"/>
                  <a:pt x="264" y="88"/>
                  <a:pt x="252" y="88"/>
                </a:cubicBezTo>
                <a:cubicBezTo>
                  <a:pt x="252" y="89"/>
                  <a:pt x="252" y="89"/>
                  <a:pt x="252" y="89"/>
                </a:cubicBezTo>
                <a:cubicBezTo>
                  <a:pt x="264" y="95"/>
                  <a:pt x="276" y="101"/>
                  <a:pt x="288" y="108"/>
                </a:cubicBezTo>
                <a:cubicBezTo>
                  <a:pt x="288" y="101"/>
                  <a:pt x="288" y="95"/>
                  <a:pt x="287" y="88"/>
                </a:cubicBezTo>
                <a:close/>
                <a:moveTo>
                  <a:pt x="1192" y="779"/>
                </a:moveTo>
                <a:cubicBezTo>
                  <a:pt x="1195" y="778"/>
                  <a:pt x="1197" y="778"/>
                  <a:pt x="1199" y="777"/>
                </a:cubicBezTo>
                <a:cubicBezTo>
                  <a:pt x="1207" y="775"/>
                  <a:pt x="1208" y="771"/>
                  <a:pt x="1203" y="765"/>
                </a:cubicBezTo>
                <a:cubicBezTo>
                  <a:pt x="1202" y="763"/>
                  <a:pt x="1200" y="760"/>
                  <a:pt x="1199" y="758"/>
                </a:cubicBezTo>
                <a:cubicBezTo>
                  <a:pt x="1197" y="755"/>
                  <a:pt x="1194" y="754"/>
                  <a:pt x="1191" y="755"/>
                </a:cubicBezTo>
                <a:cubicBezTo>
                  <a:pt x="1186" y="759"/>
                  <a:pt x="1184" y="772"/>
                  <a:pt x="1188" y="777"/>
                </a:cubicBezTo>
                <a:cubicBezTo>
                  <a:pt x="1189" y="778"/>
                  <a:pt x="1191" y="778"/>
                  <a:pt x="1192" y="779"/>
                </a:cubicBezTo>
                <a:close/>
                <a:moveTo>
                  <a:pt x="285" y="57"/>
                </a:moveTo>
                <a:cubicBezTo>
                  <a:pt x="285" y="51"/>
                  <a:pt x="285" y="46"/>
                  <a:pt x="284" y="41"/>
                </a:cubicBezTo>
                <a:cubicBezTo>
                  <a:pt x="284" y="40"/>
                  <a:pt x="283" y="38"/>
                  <a:pt x="282" y="38"/>
                </a:cubicBezTo>
                <a:cubicBezTo>
                  <a:pt x="273" y="38"/>
                  <a:pt x="264" y="38"/>
                  <a:pt x="255" y="38"/>
                </a:cubicBezTo>
                <a:cubicBezTo>
                  <a:pt x="255" y="38"/>
                  <a:pt x="255" y="39"/>
                  <a:pt x="255" y="39"/>
                </a:cubicBezTo>
                <a:cubicBezTo>
                  <a:pt x="265" y="45"/>
                  <a:pt x="275" y="51"/>
                  <a:pt x="285" y="57"/>
                </a:cubicBezTo>
                <a:close/>
                <a:moveTo>
                  <a:pt x="1158" y="784"/>
                </a:moveTo>
                <a:cubicBezTo>
                  <a:pt x="1158" y="783"/>
                  <a:pt x="1158" y="783"/>
                  <a:pt x="1157" y="782"/>
                </a:cubicBezTo>
                <a:cubicBezTo>
                  <a:pt x="1153" y="784"/>
                  <a:pt x="1148" y="785"/>
                  <a:pt x="1144" y="786"/>
                </a:cubicBezTo>
                <a:cubicBezTo>
                  <a:pt x="1138" y="787"/>
                  <a:pt x="1137" y="790"/>
                  <a:pt x="1139" y="795"/>
                </a:cubicBezTo>
                <a:cubicBezTo>
                  <a:pt x="1147" y="794"/>
                  <a:pt x="1153" y="789"/>
                  <a:pt x="1158" y="784"/>
                </a:cubicBezTo>
                <a:close/>
                <a:moveTo>
                  <a:pt x="1084" y="548"/>
                </a:moveTo>
                <a:cubicBezTo>
                  <a:pt x="1080" y="552"/>
                  <a:pt x="1076" y="555"/>
                  <a:pt x="1072" y="558"/>
                </a:cubicBezTo>
                <a:cubicBezTo>
                  <a:pt x="1066" y="562"/>
                  <a:pt x="1066" y="563"/>
                  <a:pt x="1070" y="570"/>
                </a:cubicBezTo>
                <a:cubicBezTo>
                  <a:pt x="1074" y="563"/>
                  <a:pt x="1079" y="556"/>
                  <a:pt x="1084" y="550"/>
                </a:cubicBezTo>
                <a:cubicBezTo>
                  <a:pt x="1084" y="550"/>
                  <a:pt x="1084" y="549"/>
                  <a:pt x="1084" y="548"/>
                </a:cubicBezTo>
                <a:close/>
                <a:moveTo>
                  <a:pt x="124" y="172"/>
                </a:moveTo>
                <a:cubicBezTo>
                  <a:pt x="128" y="177"/>
                  <a:pt x="131" y="181"/>
                  <a:pt x="135" y="186"/>
                </a:cubicBezTo>
                <a:cubicBezTo>
                  <a:pt x="135" y="181"/>
                  <a:pt x="135" y="176"/>
                  <a:pt x="135" y="172"/>
                </a:cubicBezTo>
                <a:cubicBezTo>
                  <a:pt x="131" y="172"/>
                  <a:pt x="128" y="172"/>
                  <a:pt x="124" y="172"/>
                </a:cubicBezTo>
                <a:close/>
                <a:moveTo>
                  <a:pt x="60" y="172"/>
                </a:moveTo>
                <a:cubicBezTo>
                  <a:pt x="57" y="172"/>
                  <a:pt x="54" y="172"/>
                  <a:pt x="50" y="172"/>
                </a:cubicBezTo>
                <a:cubicBezTo>
                  <a:pt x="54" y="177"/>
                  <a:pt x="57" y="181"/>
                  <a:pt x="60" y="186"/>
                </a:cubicBezTo>
                <a:cubicBezTo>
                  <a:pt x="60" y="181"/>
                  <a:pt x="60" y="177"/>
                  <a:pt x="60" y="172"/>
                </a:cubicBezTo>
                <a:close/>
                <a:moveTo>
                  <a:pt x="1036" y="446"/>
                </a:moveTo>
                <a:cubicBezTo>
                  <a:pt x="1049" y="449"/>
                  <a:pt x="1061" y="453"/>
                  <a:pt x="1074" y="456"/>
                </a:cubicBezTo>
                <a:cubicBezTo>
                  <a:pt x="1062" y="451"/>
                  <a:pt x="1050" y="446"/>
                  <a:pt x="1036" y="446"/>
                </a:cubicBezTo>
                <a:close/>
                <a:moveTo>
                  <a:pt x="1132" y="789"/>
                </a:moveTo>
                <a:cubicBezTo>
                  <a:pt x="1127" y="791"/>
                  <a:pt x="1123" y="792"/>
                  <a:pt x="1118" y="794"/>
                </a:cubicBezTo>
                <a:cubicBezTo>
                  <a:pt x="1118" y="794"/>
                  <a:pt x="1118" y="795"/>
                  <a:pt x="1118" y="795"/>
                </a:cubicBezTo>
                <a:cubicBezTo>
                  <a:pt x="1123" y="795"/>
                  <a:pt x="1128" y="795"/>
                  <a:pt x="1132" y="795"/>
                </a:cubicBezTo>
                <a:cubicBezTo>
                  <a:pt x="1132" y="793"/>
                  <a:pt x="1132" y="792"/>
                  <a:pt x="1132" y="789"/>
                </a:cubicBezTo>
                <a:close/>
                <a:moveTo>
                  <a:pt x="1007" y="1089"/>
                </a:moveTo>
                <a:cubicBezTo>
                  <a:pt x="1016" y="1091"/>
                  <a:pt x="1020" y="1091"/>
                  <a:pt x="1021" y="1086"/>
                </a:cubicBezTo>
                <a:cubicBezTo>
                  <a:pt x="1016" y="1087"/>
                  <a:pt x="1011" y="1088"/>
                  <a:pt x="1007" y="1089"/>
                </a:cubicBezTo>
                <a:close/>
                <a:moveTo>
                  <a:pt x="1035" y="501"/>
                </a:moveTo>
                <a:cubicBezTo>
                  <a:pt x="1030" y="498"/>
                  <a:pt x="1027" y="496"/>
                  <a:pt x="1024" y="495"/>
                </a:cubicBezTo>
                <a:cubicBezTo>
                  <a:pt x="1022" y="497"/>
                  <a:pt x="1022" y="497"/>
                  <a:pt x="1030" y="501"/>
                </a:cubicBezTo>
                <a:cubicBezTo>
                  <a:pt x="1031" y="502"/>
                  <a:pt x="1033" y="501"/>
                  <a:pt x="1035" y="501"/>
                </a:cubicBezTo>
                <a:close/>
                <a:moveTo>
                  <a:pt x="1090" y="1089"/>
                </a:moveTo>
                <a:cubicBezTo>
                  <a:pt x="1090" y="1089"/>
                  <a:pt x="1090" y="1089"/>
                  <a:pt x="1090" y="1090"/>
                </a:cubicBezTo>
                <a:cubicBezTo>
                  <a:pt x="1095" y="1090"/>
                  <a:pt x="1100" y="1090"/>
                  <a:pt x="1104" y="1090"/>
                </a:cubicBezTo>
                <a:cubicBezTo>
                  <a:pt x="1104" y="1089"/>
                  <a:pt x="1104" y="1089"/>
                  <a:pt x="1104" y="1089"/>
                </a:cubicBezTo>
                <a:cubicBezTo>
                  <a:pt x="1099" y="1089"/>
                  <a:pt x="1095" y="1089"/>
                  <a:pt x="1090" y="1089"/>
                </a:cubicBezTo>
                <a:close/>
              </a:path>
            </a:pathLst>
          </a:custGeom>
          <a:solidFill>
            <a:srgbClr val="0070C0"/>
          </a:solidFill>
          <a:ln w="9525">
            <a:solidFill>
              <a:srgbClr val="418AB3"/>
            </a:solidFill>
            <a:round/>
            <a:headEnd/>
            <a:tailEnd/>
          </a:ln>
        </p:spPr>
        <p:txBody>
          <a:bodyPr vert="horz" wrap="square" lIns="91440" tIns="45720" rIns="91440" bIns="45720" numCol="1" anchor="t" anchorCtr="0" compatLnSpc="1">
            <a:prstTxWarp prst="textNoShape">
              <a:avLst/>
            </a:prstTxWarp>
          </a:bodyPr>
          <a:lstStyle/>
          <a:p>
            <a:pPr algn="r" rtl="1"/>
            <a:endParaRPr lang="es-PE" dirty="0">
              <a:cs typeface="B Nazanin" panose="00000400000000000000" pitchFamily="2" charset="-78"/>
            </a:endParaRPr>
          </a:p>
        </p:txBody>
      </p:sp>
      <p:sp>
        <p:nvSpPr>
          <p:cNvPr id="483" name="Freeform 84362">
            <a:extLst>
              <a:ext uri="{FF2B5EF4-FFF2-40B4-BE49-F238E27FC236}">
                <a16:creationId xmlns:a16="http://schemas.microsoft.com/office/drawing/2014/main" id="{1C8223AE-B09D-4B11-945E-B4C605BB4E3E}"/>
              </a:ext>
            </a:extLst>
          </p:cNvPr>
          <p:cNvSpPr>
            <a:spLocks/>
          </p:cNvSpPr>
          <p:nvPr/>
        </p:nvSpPr>
        <p:spPr bwMode="auto">
          <a:xfrm>
            <a:off x="288592" y="1632938"/>
            <a:ext cx="1063533" cy="747348"/>
          </a:xfrm>
          <a:custGeom>
            <a:avLst/>
            <a:gdLst>
              <a:gd name="T0" fmla="*/ 247 w 247"/>
              <a:gd name="T1" fmla="*/ 0 h 171"/>
              <a:gd name="T2" fmla="*/ 247 w 247"/>
              <a:gd name="T3" fmla="*/ 17 h 171"/>
              <a:gd name="T4" fmla="*/ 243 w 247"/>
              <a:gd name="T5" fmla="*/ 22 h 171"/>
              <a:gd name="T6" fmla="*/ 79 w 247"/>
              <a:gd name="T7" fmla="*/ 130 h 171"/>
              <a:gd name="T8" fmla="*/ 28 w 247"/>
              <a:gd name="T9" fmla="*/ 164 h 171"/>
              <a:gd name="T10" fmla="*/ 0 w 247"/>
              <a:gd name="T11" fmla="*/ 170 h 171"/>
              <a:gd name="T12" fmla="*/ 0 w 247"/>
              <a:gd name="T13" fmla="*/ 0 h 171"/>
              <a:gd name="T14" fmla="*/ 247 w 247"/>
              <a:gd name="T15" fmla="*/ 0 h 1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7" h="171">
                <a:moveTo>
                  <a:pt x="247" y="0"/>
                </a:moveTo>
                <a:cubicBezTo>
                  <a:pt x="247" y="6"/>
                  <a:pt x="247" y="11"/>
                  <a:pt x="247" y="17"/>
                </a:cubicBezTo>
                <a:cubicBezTo>
                  <a:pt x="247" y="19"/>
                  <a:pt x="245" y="21"/>
                  <a:pt x="243" y="22"/>
                </a:cubicBezTo>
                <a:cubicBezTo>
                  <a:pt x="189" y="58"/>
                  <a:pt x="134" y="94"/>
                  <a:pt x="79" y="130"/>
                </a:cubicBezTo>
                <a:cubicBezTo>
                  <a:pt x="62" y="141"/>
                  <a:pt x="45" y="152"/>
                  <a:pt x="28" y="164"/>
                </a:cubicBezTo>
                <a:cubicBezTo>
                  <a:pt x="19" y="170"/>
                  <a:pt x="10" y="171"/>
                  <a:pt x="0" y="170"/>
                </a:cubicBezTo>
                <a:cubicBezTo>
                  <a:pt x="0" y="113"/>
                  <a:pt x="0" y="57"/>
                  <a:pt x="0" y="0"/>
                </a:cubicBezTo>
                <a:cubicBezTo>
                  <a:pt x="83" y="0"/>
                  <a:pt x="165" y="0"/>
                  <a:pt x="247" y="0"/>
                </a:cubicBezTo>
                <a:close/>
              </a:path>
            </a:pathLst>
          </a:custGeom>
          <a:solidFill>
            <a:srgbClr val="FFFFFF"/>
          </a:solidFill>
          <a:ln w="9525">
            <a:solidFill>
              <a:srgbClr val="418AB3"/>
            </a:solidFill>
            <a:round/>
            <a:headEnd/>
            <a:tailEnd/>
          </a:ln>
        </p:spPr>
        <p:txBody>
          <a:bodyPr vert="horz" wrap="square" lIns="91440" tIns="45720" rIns="91440" bIns="45720" numCol="1" anchor="t" anchorCtr="0" compatLnSpc="1">
            <a:prstTxWarp prst="textNoShape">
              <a:avLst/>
            </a:prstTxWarp>
          </a:bodyPr>
          <a:lstStyle/>
          <a:p>
            <a:pPr algn="r" rtl="1"/>
            <a:endParaRPr lang="es-PE" dirty="0">
              <a:cs typeface="B Nazanin" panose="00000400000000000000" pitchFamily="2" charset="-78"/>
            </a:endParaRPr>
          </a:p>
        </p:txBody>
      </p:sp>
      <p:sp>
        <p:nvSpPr>
          <p:cNvPr id="484" name="Freeform 84370">
            <a:extLst>
              <a:ext uri="{FF2B5EF4-FFF2-40B4-BE49-F238E27FC236}">
                <a16:creationId xmlns:a16="http://schemas.microsoft.com/office/drawing/2014/main" id="{B287CF56-C925-4BEE-9CF0-2F255ABBE32A}"/>
              </a:ext>
            </a:extLst>
          </p:cNvPr>
          <p:cNvSpPr>
            <a:spLocks/>
          </p:cNvSpPr>
          <p:nvPr/>
        </p:nvSpPr>
        <p:spPr bwMode="auto">
          <a:xfrm>
            <a:off x="389192" y="1733547"/>
            <a:ext cx="977301" cy="646748"/>
          </a:xfrm>
          <a:custGeom>
            <a:avLst/>
            <a:gdLst>
              <a:gd name="T0" fmla="*/ 125 w 224"/>
              <a:gd name="T1" fmla="*/ 148 h 148"/>
              <a:gd name="T2" fmla="*/ 1 w 224"/>
              <a:gd name="T3" fmla="*/ 148 h 148"/>
              <a:gd name="T4" fmla="*/ 0 w 224"/>
              <a:gd name="T5" fmla="*/ 147 h 148"/>
              <a:gd name="T6" fmla="*/ 224 w 224"/>
              <a:gd name="T7" fmla="*/ 0 h 148"/>
              <a:gd name="T8" fmla="*/ 216 w 224"/>
              <a:gd name="T9" fmla="*/ 142 h 148"/>
              <a:gd name="T10" fmla="*/ 126 w 224"/>
              <a:gd name="T11" fmla="*/ 142 h 148"/>
              <a:gd name="T12" fmla="*/ 125 w 224"/>
              <a:gd name="T13" fmla="*/ 148 h 148"/>
            </a:gdLst>
            <a:ahLst/>
            <a:cxnLst>
              <a:cxn ang="0">
                <a:pos x="T0" y="T1"/>
              </a:cxn>
              <a:cxn ang="0">
                <a:pos x="T2" y="T3"/>
              </a:cxn>
              <a:cxn ang="0">
                <a:pos x="T4" y="T5"/>
              </a:cxn>
              <a:cxn ang="0">
                <a:pos x="T6" y="T7"/>
              </a:cxn>
              <a:cxn ang="0">
                <a:pos x="T8" y="T9"/>
              </a:cxn>
              <a:cxn ang="0">
                <a:pos x="T10" y="T11"/>
              </a:cxn>
              <a:cxn ang="0">
                <a:pos x="T12" y="T13"/>
              </a:cxn>
            </a:cxnLst>
            <a:rect l="0" t="0" r="r" b="b"/>
            <a:pathLst>
              <a:path w="224" h="148">
                <a:moveTo>
                  <a:pt x="125" y="148"/>
                </a:moveTo>
                <a:cubicBezTo>
                  <a:pt x="83" y="148"/>
                  <a:pt x="42" y="148"/>
                  <a:pt x="1" y="148"/>
                </a:cubicBezTo>
                <a:cubicBezTo>
                  <a:pt x="0" y="147"/>
                  <a:pt x="0" y="147"/>
                  <a:pt x="0" y="147"/>
                </a:cubicBezTo>
                <a:cubicBezTo>
                  <a:pt x="74" y="99"/>
                  <a:pt x="148" y="50"/>
                  <a:pt x="224" y="0"/>
                </a:cubicBezTo>
                <a:cubicBezTo>
                  <a:pt x="221" y="48"/>
                  <a:pt x="219" y="95"/>
                  <a:pt x="216" y="142"/>
                </a:cubicBezTo>
                <a:cubicBezTo>
                  <a:pt x="186" y="142"/>
                  <a:pt x="156" y="142"/>
                  <a:pt x="126" y="142"/>
                </a:cubicBezTo>
                <a:cubicBezTo>
                  <a:pt x="125" y="144"/>
                  <a:pt x="125" y="146"/>
                  <a:pt x="125" y="148"/>
                </a:cubicBezTo>
                <a:close/>
              </a:path>
            </a:pathLst>
          </a:custGeom>
          <a:solidFill>
            <a:srgbClr val="FFFFFF"/>
          </a:solidFill>
          <a:ln w="9525">
            <a:solidFill>
              <a:srgbClr val="418AB3"/>
            </a:solidFill>
            <a:round/>
            <a:headEnd/>
            <a:tailEnd/>
          </a:ln>
        </p:spPr>
        <p:txBody>
          <a:bodyPr vert="horz" wrap="square" lIns="91440" tIns="45720" rIns="91440" bIns="45720" numCol="1" anchor="t" anchorCtr="0" compatLnSpc="1">
            <a:prstTxWarp prst="textNoShape">
              <a:avLst/>
            </a:prstTxWarp>
          </a:bodyPr>
          <a:lstStyle/>
          <a:p>
            <a:pPr algn="r" rtl="1"/>
            <a:endParaRPr lang="es-PE" dirty="0">
              <a:cs typeface="B Nazanin" panose="00000400000000000000" pitchFamily="2" charset="-78"/>
            </a:endParaRPr>
          </a:p>
        </p:txBody>
      </p:sp>
      <p:sp>
        <p:nvSpPr>
          <p:cNvPr id="485" name="Freeform 84454">
            <a:extLst>
              <a:ext uri="{FF2B5EF4-FFF2-40B4-BE49-F238E27FC236}">
                <a16:creationId xmlns:a16="http://schemas.microsoft.com/office/drawing/2014/main" id="{51C7FA5C-0AFF-41B2-B562-3A958EAADC18}"/>
              </a:ext>
            </a:extLst>
          </p:cNvPr>
          <p:cNvSpPr>
            <a:spLocks/>
          </p:cNvSpPr>
          <p:nvPr/>
        </p:nvSpPr>
        <p:spPr bwMode="auto">
          <a:xfrm>
            <a:off x="561657" y="2380286"/>
            <a:ext cx="86232" cy="71865"/>
          </a:xfrm>
          <a:custGeom>
            <a:avLst/>
            <a:gdLst>
              <a:gd name="T0" fmla="*/ 0 w 21"/>
              <a:gd name="T1" fmla="*/ 13 h 15"/>
              <a:gd name="T2" fmla="*/ 10 w 21"/>
              <a:gd name="T3" fmla="*/ 0 h 15"/>
              <a:gd name="T4" fmla="*/ 15 w 21"/>
              <a:gd name="T5" fmla="*/ 4 h 15"/>
              <a:gd name="T6" fmla="*/ 21 w 21"/>
              <a:gd name="T7" fmla="*/ 13 h 15"/>
              <a:gd name="T8" fmla="*/ 19 w 21"/>
              <a:gd name="T9" fmla="*/ 15 h 15"/>
              <a:gd name="T10" fmla="*/ 2 w 21"/>
              <a:gd name="T11" fmla="*/ 15 h 15"/>
              <a:gd name="T12" fmla="*/ 1 w 21"/>
              <a:gd name="T13" fmla="*/ 13 h 15"/>
              <a:gd name="T14" fmla="*/ 0 w 21"/>
              <a:gd name="T15" fmla="*/ 13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5">
                <a:moveTo>
                  <a:pt x="0" y="13"/>
                </a:moveTo>
                <a:cubicBezTo>
                  <a:pt x="4" y="9"/>
                  <a:pt x="7" y="4"/>
                  <a:pt x="10" y="0"/>
                </a:cubicBezTo>
                <a:cubicBezTo>
                  <a:pt x="12" y="1"/>
                  <a:pt x="13" y="2"/>
                  <a:pt x="15" y="4"/>
                </a:cubicBezTo>
                <a:cubicBezTo>
                  <a:pt x="17" y="7"/>
                  <a:pt x="19" y="10"/>
                  <a:pt x="21" y="13"/>
                </a:cubicBezTo>
                <a:cubicBezTo>
                  <a:pt x="20" y="14"/>
                  <a:pt x="20" y="15"/>
                  <a:pt x="19" y="15"/>
                </a:cubicBezTo>
                <a:cubicBezTo>
                  <a:pt x="13" y="15"/>
                  <a:pt x="8" y="15"/>
                  <a:pt x="2" y="15"/>
                </a:cubicBezTo>
                <a:cubicBezTo>
                  <a:pt x="1" y="15"/>
                  <a:pt x="1" y="14"/>
                  <a:pt x="1" y="13"/>
                </a:cubicBezTo>
                <a:lnTo>
                  <a:pt x="0" y="13"/>
                </a:lnTo>
                <a:close/>
              </a:path>
            </a:pathLst>
          </a:custGeom>
          <a:solidFill>
            <a:srgbClr val="FFFFFF"/>
          </a:solidFill>
          <a:ln w="9525">
            <a:solidFill>
              <a:srgbClr val="418AB3"/>
            </a:solidFill>
            <a:round/>
            <a:headEnd/>
            <a:tailEnd/>
          </a:ln>
        </p:spPr>
        <p:txBody>
          <a:bodyPr vert="horz" wrap="square" lIns="91440" tIns="45720" rIns="91440" bIns="45720" numCol="1" anchor="t" anchorCtr="0" compatLnSpc="1">
            <a:prstTxWarp prst="textNoShape">
              <a:avLst/>
            </a:prstTxWarp>
          </a:bodyPr>
          <a:lstStyle/>
          <a:p>
            <a:pPr algn="r" rtl="1"/>
            <a:endParaRPr lang="es-PE" dirty="0">
              <a:cs typeface="B Nazanin" panose="00000400000000000000" pitchFamily="2" charset="-78"/>
            </a:endParaRPr>
          </a:p>
        </p:txBody>
      </p:sp>
      <p:sp>
        <p:nvSpPr>
          <p:cNvPr id="486" name="Freeform 84456">
            <a:extLst>
              <a:ext uri="{FF2B5EF4-FFF2-40B4-BE49-F238E27FC236}">
                <a16:creationId xmlns:a16="http://schemas.microsoft.com/office/drawing/2014/main" id="{8461925A-8FC8-4746-97A0-0BDE8BD4CC62}"/>
              </a:ext>
            </a:extLst>
          </p:cNvPr>
          <p:cNvSpPr>
            <a:spLocks/>
          </p:cNvSpPr>
          <p:nvPr/>
        </p:nvSpPr>
        <p:spPr bwMode="auto">
          <a:xfrm>
            <a:off x="461048" y="2380286"/>
            <a:ext cx="86232" cy="71865"/>
          </a:xfrm>
          <a:custGeom>
            <a:avLst/>
            <a:gdLst>
              <a:gd name="T0" fmla="*/ 4 w 21"/>
              <a:gd name="T1" fmla="*/ 7 h 16"/>
              <a:gd name="T2" fmla="*/ 10 w 21"/>
              <a:gd name="T3" fmla="*/ 0 h 16"/>
              <a:gd name="T4" fmla="*/ 21 w 21"/>
              <a:gd name="T5" fmla="*/ 16 h 16"/>
              <a:gd name="T6" fmla="*/ 0 w 21"/>
              <a:gd name="T7" fmla="*/ 16 h 16"/>
              <a:gd name="T8" fmla="*/ 5 w 21"/>
              <a:gd name="T9" fmla="*/ 7 h 16"/>
              <a:gd name="T10" fmla="*/ 4 w 21"/>
              <a:gd name="T11" fmla="*/ 7 h 16"/>
            </a:gdLst>
            <a:ahLst/>
            <a:cxnLst>
              <a:cxn ang="0">
                <a:pos x="T0" y="T1"/>
              </a:cxn>
              <a:cxn ang="0">
                <a:pos x="T2" y="T3"/>
              </a:cxn>
              <a:cxn ang="0">
                <a:pos x="T4" y="T5"/>
              </a:cxn>
              <a:cxn ang="0">
                <a:pos x="T6" y="T7"/>
              </a:cxn>
              <a:cxn ang="0">
                <a:pos x="T8" y="T9"/>
              </a:cxn>
              <a:cxn ang="0">
                <a:pos x="T10" y="T11"/>
              </a:cxn>
            </a:cxnLst>
            <a:rect l="0" t="0" r="r" b="b"/>
            <a:pathLst>
              <a:path w="21" h="16">
                <a:moveTo>
                  <a:pt x="4" y="7"/>
                </a:moveTo>
                <a:cubicBezTo>
                  <a:pt x="6" y="5"/>
                  <a:pt x="8" y="3"/>
                  <a:pt x="10" y="0"/>
                </a:cubicBezTo>
                <a:cubicBezTo>
                  <a:pt x="13" y="6"/>
                  <a:pt x="17" y="10"/>
                  <a:pt x="21" y="16"/>
                </a:cubicBezTo>
                <a:cubicBezTo>
                  <a:pt x="13" y="16"/>
                  <a:pt x="7" y="16"/>
                  <a:pt x="0" y="16"/>
                </a:cubicBezTo>
                <a:cubicBezTo>
                  <a:pt x="2" y="13"/>
                  <a:pt x="3" y="10"/>
                  <a:pt x="5" y="7"/>
                </a:cubicBezTo>
                <a:lnTo>
                  <a:pt x="4" y="7"/>
                </a:lnTo>
                <a:close/>
              </a:path>
            </a:pathLst>
          </a:custGeom>
          <a:solidFill>
            <a:srgbClr val="FFFFFF"/>
          </a:solidFill>
          <a:ln w="9525">
            <a:solidFill>
              <a:srgbClr val="418AB3"/>
            </a:solidFill>
            <a:round/>
            <a:headEnd/>
            <a:tailEnd/>
          </a:ln>
        </p:spPr>
        <p:txBody>
          <a:bodyPr vert="horz" wrap="square" lIns="91440" tIns="45720" rIns="91440" bIns="45720" numCol="1" anchor="t" anchorCtr="0" compatLnSpc="1">
            <a:prstTxWarp prst="textNoShape">
              <a:avLst/>
            </a:prstTxWarp>
          </a:bodyPr>
          <a:lstStyle/>
          <a:p>
            <a:pPr algn="r" rtl="1"/>
            <a:endParaRPr lang="es-PE" dirty="0">
              <a:cs typeface="B Nazanin" panose="00000400000000000000" pitchFamily="2" charset="-78"/>
            </a:endParaRPr>
          </a:p>
        </p:txBody>
      </p:sp>
      <p:sp>
        <p:nvSpPr>
          <p:cNvPr id="487" name="Freeform 84465">
            <a:extLst>
              <a:ext uri="{FF2B5EF4-FFF2-40B4-BE49-F238E27FC236}">
                <a16:creationId xmlns:a16="http://schemas.microsoft.com/office/drawing/2014/main" id="{7D24F8FA-B079-439C-901C-A2124FFD0E2D}"/>
              </a:ext>
            </a:extLst>
          </p:cNvPr>
          <p:cNvSpPr>
            <a:spLocks/>
          </p:cNvSpPr>
          <p:nvPr/>
        </p:nvSpPr>
        <p:spPr bwMode="auto">
          <a:xfrm>
            <a:off x="547280" y="2380286"/>
            <a:ext cx="43121" cy="57488"/>
          </a:xfrm>
          <a:custGeom>
            <a:avLst/>
            <a:gdLst>
              <a:gd name="T0" fmla="*/ 3 w 10"/>
              <a:gd name="T1" fmla="*/ 14 h 14"/>
              <a:gd name="T2" fmla="*/ 0 w 10"/>
              <a:gd name="T3" fmla="*/ 0 h 14"/>
              <a:gd name="T4" fmla="*/ 10 w 10"/>
              <a:gd name="T5" fmla="*/ 0 h 14"/>
              <a:gd name="T6" fmla="*/ 2 w 10"/>
              <a:gd name="T7" fmla="*/ 14 h 14"/>
              <a:gd name="T8" fmla="*/ 3 w 10"/>
              <a:gd name="T9" fmla="*/ 14 h 14"/>
            </a:gdLst>
            <a:ahLst/>
            <a:cxnLst>
              <a:cxn ang="0">
                <a:pos x="T0" y="T1"/>
              </a:cxn>
              <a:cxn ang="0">
                <a:pos x="T2" y="T3"/>
              </a:cxn>
              <a:cxn ang="0">
                <a:pos x="T4" y="T5"/>
              </a:cxn>
              <a:cxn ang="0">
                <a:pos x="T6" y="T7"/>
              </a:cxn>
              <a:cxn ang="0">
                <a:pos x="T8" y="T9"/>
              </a:cxn>
            </a:cxnLst>
            <a:rect l="0" t="0" r="r" b="b"/>
            <a:pathLst>
              <a:path w="10" h="14">
                <a:moveTo>
                  <a:pt x="3" y="14"/>
                </a:moveTo>
                <a:cubicBezTo>
                  <a:pt x="2" y="10"/>
                  <a:pt x="1" y="5"/>
                  <a:pt x="0" y="0"/>
                </a:cubicBezTo>
                <a:cubicBezTo>
                  <a:pt x="4" y="0"/>
                  <a:pt x="7" y="0"/>
                  <a:pt x="10" y="0"/>
                </a:cubicBezTo>
                <a:cubicBezTo>
                  <a:pt x="7" y="5"/>
                  <a:pt x="5" y="10"/>
                  <a:pt x="2" y="14"/>
                </a:cubicBezTo>
                <a:lnTo>
                  <a:pt x="3" y="14"/>
                </a:lnTo>
                <a:close/>
              </a:path>
            </a:pathLst>
          </a:custGeom>
          <a:solidFill>
            <a:srgbClr val="FFFFFF"/>
          </a:solidFill>
          <a:ln w="9525">
            <a:solidFill>
              <a:srgbClr val="418AB3"/>
            </a:solidFill>
            <a:round/>
            <a:headEnd/>
            <a:tailEnd/>
          </a:ln>
        </p:spPr>
        <p:txBody>
          <a:bodyPr vert="horz" wrap="square" lIns="91440" tIns="45720" rIns="91440" bIns="45720" numCol="1" anchor="t" anchorCtr="0" compatLnSpc="1">
            <a:prstTxWarp prst="textNoShape">
              <a:avLst/>
            </a:prstTxWarp>
          </a:bodyPr>
          <a:lstStyle/>
          <a:p>
            <a:pPr algn="r" rtl="1"/>
            <a:endParaRPr lang="es-PE" dirty="0">
              <a:cs typeface="B Nazanin" panose="00000400000000000000" pitchFamily="2" charset="-78"/>
            </a:endParaRPr>
          </a:p>
        </p:txBody>
      </p:sp>
      <p:sp>
        <p:nvSpPr>
          <p:cNvPr id="488" name="Freeform 84466">
            <a:extLst>
              <a:ext uri="{FF2B5EF4-FFF2-40B4-BE49-F238E27FC236}">
                <a16:creationId xmlns:a16="http://schemas.microsoft.com/office/drawing/2014/main" id="{AF853BBF-E01E-4E99-B47B-E41B39D804CF}"/>
              </a:ext>
            </a:extLst>
          </p:cNvPr>
          <p:cNvSpPr>
            <a:spLocks/>
          </p:cNvSpPr>
          <p:nvPr/>
        </p:nvSpPr>
        <p:spPr bwMode="auto">
          <a:xfrm>
            <a:off x="504169" y="2380286"/>
            <a:ext cx="43121" cy="57488"/>
          </a:xfrm>
          <a:custGeom>
            <a:avLst/>
            <a:gdLst>
              <a:gd name="T0" fmla="*/ 10 w 10"/>
              <a:gd name="T1" fmla="*/ 0 h 14"/>
              <a:gd name="T2" fmla="*/ 10 w 10"/>
              <a:gd name="T3" fmla="*/ 14 h 14"/>
              <a:gd name="T4" fmla="*/ 0 w 10"/>
              <a:gd name="T5" fmla="*/ 0 h 14"/>
              <a:gd name="T6" fmla="*/ 10 w 10"/>
              <a:gd name="T7" fmla="*/ 0 h 14"/>
            </a:gdLst>
            <a:ahLst/>
            <a:cxnLst>
              <a:cxn ang="0">
                <a:pos x="T0" y="T1"/>
              </a:cxn>
              <a:cxn ang="0">
                <a:pos x="T2" y="T3"/>
              </a:cxn>
              <a:cxn ang="0">
                <a:pos x="T4" y="T5"/>
              </a:cxn>
              <a:cxn ang="0">
                <a:pos x="T6" y="T7"/>
              </a:cxn>
            </a:cxnLst>
            <a:rect l="0" t="0" r="r" b="b"/>
            <a:pathLst>
              <a:path w="10" h="14">
                <a:moveTo>
                  <a:pt x="10" y="0"/>
                </a:moveTo>
                <a:cubicBezTo>
                  <a:pt x="10" y="5"/>
                  <a:pt x="10" y="9"/>
                  <a:pt x="10" y="14"/>
                </a:cubicBezTo>
                <a:cubicBezTo>
                  <a:pt x="7" y="9"/>
                  <a:pt x="4" y="5"/>
                  <a:pt x="0" y="0"/>
                </a:cubicBezTo>
                <a:cubicBezTo>
                  <a:pt x="4" y="0"/>
                  <a:pt x="7" y="0"/>
                  <a:pt x="10" y="0"/>
                </a:cubicBezTo>
                <a:close/>
              </a:path>
            </a:pathLst>
          </a:custGeom>
          <a:solidFill>
            <a:srgbClr val="FFFFFF"/>
          </a:solidFill>
          <a:ln w="9525">
            <a:solidFill>
              <a:srgbClr val="418AB3"/>
            </a:solidFill>
            <a:round/>
            <a:headEnd/>
            <a:tailEnd/>
          </a:ln>
        </p:spPr>
        <p:txBody>
          <a:bodyPr vert="horz" wrap="square" lIns="91440" tIns="45720" rIns="91440" bIns="45720" numCol="1" anchor="t" anchorCtr="0" compatLnSpc="1">
            <a:prstTxWarp prst="textNoShape">
              <a:avLst/>
            </a:prstTxWarp>
          </a:bodyPr>
          <a:lstStyle/>
          <a:p>
            <a:pPr algn="r" rtl="1"/>
            <a:endParaRPr lang="es-PE" dirty="0">
              <a:cs typeface="B Nazanin" panose="00000400000000000000" pitchFamily="2" charset="-78"/>
            </a:endParaRPr>
          </a:p>
        </p:txBody>
      </p:sp>
      <p:sp>
        <p:nvSpPr>
          <p:cNvPr id="489" name="Freeform 84467">
            <a:extLst>
              <a:ext uri="{FF2B5EF4-FFF2-40B4-BE49-F238E27FC236}">
                <a16:creationId xmlns:a16="http://schemas.microsoft.com/office/drawing/2014/main" id="{36D6B3B2-8DBF-4862-9B6C-15D6ACCA7C6E}"/>
              </a:ext>
            </a:extLst>
          </p:cNvPr>
          <p:cNvSpPr>
            <a:spLocks/>
          </p:cNvSpPr>
          <p:nvPr/>
        </p:nvSpPr>
        <p:spPr bwMode="auto">
          <a:xfrm>
            <a:off x="446680" y="2380286"/>
            <a:ext cx="43121" cy="57488"/>
          </a:xfrm>
          <a:custGeom>
            <a:avLst/>
            <a:gdLst>
              <a:gd name="T0" fmla="*/ 7 w 9"/>
              <a:gd name="T1" fmla="*/ 7 h 14"/>
              <a:gd name="T2" fmla="*/ 0 w 9"/>
              <a:gd name="T3" fmla="*/ 14 h 14"/>
              <a:gd name="T4" fmla="*/ 0 w 9"/>
              <a:gd name="T5" fmla="*/ 0 h 14"/>
              <a:gd name="T6" fmla="*/ 9 w 9"/>
              <a:gd name="T7" fmla="*/ 0 h 14"/>
              <a:gd name="T8" fmla="*/ 6 w 9"/>
              <a:gd name="T9" fmla="*/ 7 h 14"/>
              <a:gd name="T10" fmla="*/ 7 w 9"/>
              <a:gd name="T11" fmla="*/ 7 h 14"/>
            </a:gdLst>
            <a:ahLst/>
            <a:cxnLst>
              <a:cxn ang="0">
                <a:pos x="T0" y="T1"/>
              </a:cxn>
              <a:cxn ang="0">
                <a:pos x="T2" y="T3"/>
              </a:cxn>
              <a:cxn ang="0">
                <a:pos x="T4" y="T5"/>
              </a:cxn>
              <a:cxn ang="0">
                <a:pos x="T6" y="T7"/>
              </a:cxn>
              <a:cxn ang="0">
                <a:pos x="T8" y="T9"/>
              </a:cxn>
              <a:cxn ang="0">
                <a:pos x="T10" y="T11"/>
              </a:cxn>
            </a:cxnLst>
            <a:rect l="0" t="0" r="r" b="b"/>
            <a:pathLst>
              <a:path w="9" h="14">
                <a:moveTo>
                  <a:pt x="7" y="7"/>
                </a:moveTo>
                <a:cubicBezTo>
                  <a:pt x="5" y="9"/>
                  <a:pt x="3" y="11"/>
                  <a:pt x="0" y="14"/>
                </a:cubicBezTo>
                <a:cubicBezTo>
                  <a:pt x="0" y="9"/>
                  <a:pt x="0" y="5"/>
                  <a:pt x="0" y="0"/>
                </a:cubicBezTo>
                <a:cubicBezTo>
                  <a:pt x="3" y="0"/>
                  <a:pt x="6" y="0"/>
                  <a:pt x="9" y="0"/>
                </a:cubicBezTo>
                <a:cubicBezTo>
                  <a:pt x="8" y="3"/>
                  <a:pt x="7" y="5"/>
                  <a:pt x="6" y="7"/>
                </a:cubicBezTo>
                <a:lnTo>
                  <a:pt x="7" y="7"/>
                </a:lnTo>
                <a:close/>
              </a:path>
            </a:pathLst>
          </a:custGeom>
          <a:solidFill>
            <a:srgbClr val="FFFFFF"/>
          </a:solidFill>
          <a:ln w="9525">
            <a:solidFill>
              <a:srgbClr val="418AB3"/>
            </a:solidFill>
            <a:round/>
            <a:headEnd/>
            <a:tailEnd/>
          </a:ln>
        </p:spPr>
        <p:txBody>
          <a:bodyPr vert="horz" wrap="square" lIns="91440" tIns="45720" rIns="91440" bIns="45720" numCol="1" anchor="t" anchorCtr="0" compatLnSpc="1">
            <a:prstTxWarp prst="textNoShape">
              <a:avLst/>
            </a:prstTxWarp>
          </a:bodyPr>
          <a:lstStyle/>
          <a:p>
            <a:pPr algn="r" rtl="1"/>
            <a:endParaRPr lang="es-PE" dirty="0">
              <a:cs typeface="B Nazanin" panose="00000400000000000000" pitchFamily="2" charset="-78"/>
            </a:endParaRPr>
          </a:p>
        </p:txBody>
      </p:sp>
    </p:spTree>
    <p:extLst>
      <p:ext uri="{BB962C8B-B14F-4D97-AF65-F5344CB8AC3E}">
        <p14:creationId xmlns:p14="http://schemas.microsoft.com/office/powerpoint/2010/main" val="403338484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D9EF1F4F-12D4-48B8-85F2-C65A28AC6C50}"/>
              </a:ext>
            </a:extLst>
          </p:cNvPr>
          <p:cNvSpPr txBox="1"/>
          <p:nvPr/>
        </p:nvSpPr>
        <p:spPr>
          <a:xfrm rot="16200000">
            <a:off x="9969635" y="4563692"/>
            <a:ext cx="2828033" cy="584775"/>
          </a:xfrm>
          <a:prstGeom prst="rect">
            <a:avLst/>
          </a:prstGeom>
          <a:noFill/>
        </p:spPr>
        <p:txBody>
          <a:bodyPr wrap="square" rtlCol="0" anchor="ctr">
            <a:spAutoFit/>
          </a:bodyPr>
          <a:lstStyle/>
          <a:p>
            <a:pPr algn="ctr" rtl="1"/>
            <a:r>
              <a:rPr lang="fa-IR" altLang="ko-KR" sz="3200" b="1" dirty="0">
                <a:solidFill>
                  <a:schemeClr val="bg1"/>
                </a:solidFill>
                <a:cs typeface="B Nazanin" panose="00000400000000000000" pitchFamily="2" charset="-78"/>
              </a:rPr>
              <a:t>عالی</a:t>
            </a:r>
            <a:endParaRPr lang="en-US" altLang="ko-KR" sz="3200" b="1" dirty="0">
              <a:solidFill>
                <a:schemeClr val="bg1"/>
              </a:solidFill>
              <a:cs typeface="B Nazanin" panose="00000400000000000000" pitchFamily="2" charset="-78"/>
            </a:endParaRPr>
          </a:p>
        </p:txBody>
      </p:sp>
      <p:sp>
        <p:nvSpPr>
          <p:cNvPr id="10" name="TextBox 9">
            <a:extLst>
              <a:ext uri="{FF2B5EF4-FFF2-40B4-BE49-F238E27FC236}">
                <a16:creationId xmlns:a16="http://schemas.microsoft.com/office/drawing/2014/main" id="{3803DCEE-7226-45E4-998E-F918EA1FAD4B}"/>
              </a:ext>
            </a:extLst>
          </p:cNvPr>
          <p:cNvSpPr txBox="1"/>
          <p:nvPr/>
        </p:nvSpPr>
        <p:spPr>
          <a:xfrm rot="16200000">
            <a:off x="10028360" y="1499343"/>
            <a:ext cx="2710581" cy="584775"/>
          </a:xfrm>
          <a:prstGeom prst="rect">
            <a:avLst/>
          </a:prstGeom>
          <a:noFill/>
        </p:spPr>
        <p:txBody>
          <a:bodyPr wrap="square" rtlCol="0" anchor="ctr">
            <a:spAutoFit/>
          </a:bodyPr>
          <a:lstStyle/>
          <a:p>
            <a:pPr algn="ctr" rtl="1"/>
            <a:r>
              <a:rPr lang="fa-IR" altLang="ko-KR" sz="3200" b="1" dirty="0">
                <a:solidFill>
                  <a:schemeClr val="accent1"/>
                </a:solidFill>
                <a:cs typeface="B Nazanin" panose="00000400000000000000" pitchFamily="2" charset="-78"/>
              </a:rPr>
              <a:t>ارائه</a:t>
            </a:r>
            <a:endParaRPr lang="en-US" altLang="ko-KR" sz="3200" b="1" dirty="0">
              <a:solidFill>
                <a:schemeClr val="accent1"/>
              </a:solidFill>
              <a:cs typeface="B Nazanin" panose="00000400000000000000" pitchFamily="2" charset="-78"/>
            </a:endParaRPr>
          </a:p>
        </p:txBody>
      </p:sp>
      <p:sp>
        <p:nvSpPr>
          <p:cNvPr id="12" name="TextBox 11">
            <a:extLst>
              <a:ext uri="{FF2B5EF4-FFF2-40B4-BE49-F238E27FC236}">
                <a16:creationId xmlns:a16="http://schemas.microsoft.com/office/drawing/2014/main" id="{77347042-4E24-4DCB-863C-FF085F85EE53}"/>
              </a:ext>
            </a:extLst>
          </p:cNvPr>
          <p:cNvSpPr txBox="1"/>
          <p:nvPr/>
        </p:nvSpPr>
        <p:spPr>
          <a:xfrm>
            <a:off x="306551" y="5245714"/>
            <a:ext cx="5010032" cy="1384995"/>
          </a:xfrm>
          <a:prstGeom prst="rect">
            <a:avLst/>
          </a:prstGeom>
          <a:noFill/>
        </p:spPr>
        <p:txBody>
          <a:bodyPr wrap="square" rtlCol="0" anchor="ctr">
            <a:spAutoFit/>
          </a:bodyPr>
          <a:lstStyle/>
          <a:p>
            <a:pPr algn="r" rtl="1"/>
            <a:r>
              <a:rPr lang="en-GB" altLang="ko-KR" sz="2800" b="1" dirty="0">
                <a:solidFill>
                  <a:srgbClr val="002060"/>
                </a:solidFill>
                <a:cs typeface="B Nazanin" panose="00000400000000000000" pitchFamily="2" charset="-78"/>
              </a:rPr>
              <a:t>ALLPPT Layout Clean</a:t>
            </a:r>
          </a:p>
          <a:p>
            <a:pPr algn="r" rtl="1"/>
            <a:r>
              <a:rPr lang="fa-IR" altLang="ko-KR" sz="2800" b="1" dirty="0">
                <a:solidFill>
                  <a:srgbClr val="002060"/>
                </a:solidFill>
                <a:cs typeface="B Nazanin" panose="00000400000000000000" pitchFamily="2" charset="-78"/>
              </a:rPr>
              <a:t>اسلاید متنی برای شما</a:t>
            </a:r>
          </a:p>
          <a:p>
            <a:pPr algn="r" rtl="1"/>
            <a:r>
              <a:rPr lang="fa-IR" altLang="ko-KR" sz="2800" b="1" dirty="0">
                <a:solidFill>
                  <a:srgbClr val="002060"/>
                </a:solidFill>
                <a:cs typeface="B Nazanin" panose="00000400000000000000" pitchFamily="2" charset="-78"/>
              </a:rPr>
              <a:t>ارائه.</a:t>
            </a:r>
            <a:endParaRPr lang="en-GB" altLang="ko-KR" sz="2800" b="1" dirty="0">
              <a:solidFill>
                <a:srgbClr val="002060"/>
              </a:solidFill>
              <a:cs typeface="B Nazanin" panose="00000400000000000000" pitchFamily="2" charset="-78"/>
            </a:endParaRPr>
          </a:p>
        </p:txBody>
      </p:sp>
    </p:spTree>
    <p:extLst>
      <p:ext uri="{BB962C8B-B14F-4D97-AF65-F5344CB8AC3E}">
        <p14:creationId xmlns:p14="http://schemas.microsoft.com/office/powerpoint/2010/main" val="112785471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D1AE3FB-4EB9-4FE6-8E65-B5FAA422F121}"/>
              </a:ext>
            </a:extLst>
          </p:cNvPr>
          <p:cNvSpPr>
            <a:spLocks noGrp="1"/>
          </p:cNvSpPr>
          <p:nvPr>
            <p:ph type="body" sz="quarter" idx="10"/>
          </p:nvPr>
        </p:nvSpPr>
        <p:spPr>
          <a:xfrm>
            <a:off x="0" y="386243"/>
            <a:ext cx="11219558" cy="724247"/>
          </a:xfrm>
        </p:spPr>
        <p:txBody>
          <a:bodyPr/>
          <a:lstStyle/>
          <a:p>
            <a:pPr algn="r" rtl="1"/>
            <a:r>
              <a:rPr lang="fa-IR" dirty="0">
                <a:cs typeface="B Nazanin" panose="00000400000000000000" pitchFamily="2" charset="-78"/>
              </a:rPr>
              <a:t>سبک </a:t>
            </a:r>
            <a:r>
              <a:rPr lang="fa-IR" dirty="0">
                <a:solidFill>
                  <a:srgbClr val="00B0F0"/>
                </a:solidFill>
                <a:cs typeface="B Nazanin" panose="00000400000000000000" pitchFamily="2" charset="-78"/>
              </a:rPr>
              <a:t>اینفوگرافیک</a:t>
            </a:r>
            <a:endParaRPr lang="en-US" dirty="0">
              <a:solidFill>
                <a:srgbClr val="00B0F0"/>
              </a:solidFill>
              <a:cs typeface="B Nazanin" panose="00000400000000000000" pitchFamily="2" charset="-78"/>
            </a:endParaRPr>
          </a:p>
        </p:txBody>
      </p:sp>
      <p:grpSp>
        <p:nvGrpSpPr>
          <p:cNvPr id="77" name="Group 76">
            <a:extLst>
              <a:ext uri="{FF2B5EF4-FFF2-40B4-BE49-F238E27FC236}">
                <a16:creationId xmlns:a16="http://schemas.microsoft.com/office/drawing/2014/main" id="{7D168966-2B6A-48A6-BE1D-74FB89D6B5EC}"/>
              </a:ext>
            </a:extLst>
          </p:cNvPr>
          <p:cNvGrpSpPr/>
          <p:nvPr/>
        </p:nvGrpSpPr>
        <p:grpSpPr>
          <a:xfrm>
            <a:off x="8044775" y="4082552"/>
            <a:ext cx="3259940" cy="1672604"/>
            <a:chOff x="86714" y="4417056"/>
            <a:chExt cx="2455964" cy="1672604"/>
          </a:xfrm>
        </p:grpSpPr>
        <p:sp>
          <p:nvSpPr>
            <p:cNvPr id="78" name="TextBox 77">
              <a:extLst>
                <a:ext uri="{FF2B5EF4-FFF2-40B4-BE49-F238E27FC236}">
                  <a16:creationId xmlns:a16="http://schemas.microsoft.com/office/drawing/2014/main" id="{ADF853B0-2979-4B08-A4ED-E49CA0FF0BF9}"/>
                </a:ext>
              </a:extLst>
            </p:cNvPr>
            <p:cNvSpPr txBox="1"/>
            <p:nvPr/>
          </p:nvSpPr>
          <p:spPr>
            <a:xfrm>
              <a:off x="86714" y="4417056"/>
              <a:ext cx="2455964" cy="276999"/>
            </a:xfrm>
            <a:prstGeom prst="rect">
              <a:avLst/>
            </a:prstGeom>
            <a:noFill/>
          </p:spPr>
          <p:txBody>
            <a:bodyPr wrap="square" lIns="0" rtlCol="0" anchor="ctr">
              <a:spAutoFit/>
            </a:bodyPr>
            <a:lstStyle/>
            <a:p>
              <a:pPr algn="ct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79" name="TextBox 78">
              <a:extLst>
                <a:ext uri="{FF2B5EF4-FFF2-40B4-BE49-F238E27FC236}">
                  <a16:creationId xmlns:a16="http://schemas.microsoft.com/office/drawing/2014/main" id="{650C0776-D07B-471D-B4B7-68B5C9D9C105}"/>
                </a:ext>
              </a:extLst>
            </p:cNvPr>
            <p:cNvSpPr txBox="1"/>
            <p:nvPr/>
          </p:nvSpPr>
          <p:spPr>
            <a:xfrm>
              <a:off x="86714" y="4704665"/>
              <a:ext cx="2455964" cy="1384995"/>
            </a:xfrm>
            <a:prstGeom prst="rect">
              <a:avLst/>
            </a:prstGeom>
            <a:noFill/>
          </p:spPr>
          <p:txBody>
            <a:bodyPr wrap="square" lIns="0" rtlCol="0">
              <a:spAutoFit/>
            </a:bodyPr>
            <a:lstStyle/>
            <a:p>
              <a:pPr algn="ctr" rtl="1"/>
              <a:r>
                <a:rPr lang="fa-IR" altLang="ko-KR" sz="1200" dirty="0">
                  <a:solidFill>
                    <a:schemeClr val="tx1">
                      <a:lumMod val="65000"/>
                      <a:lumOff val="3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p>
            <a:p>
              <a:pPr algn="ctr" rtl="1"/>
              <a:endParaRPr lang="fa-IR" altLang="ko-KR" sz="1200" dirty="0">
                <a:solidFill>
                  <a:schemeClr val="tx1">
                    <a:lumMod val="65000"/>
                    <a:lumOff val="35000"/>
                  </a:schemeClr>
                </a:solidFill>
                <a:cs typeface="B Nazanin" panose="00000400000000000000" pitchFamily="2" charset="-78"/>
              </a:endParaRPr>
            </a:p>
            <a:p>
              <a:pPr algn="ctr" rtl="1"/>
              <a:r>
                <a:rPr lang="fa-IR" altLang="ko-KR" sz="1200" dirty="0">
                  <a:solidFill>
                    <a:schemeClr val="tx1">
                      <a:lumMod val="65000"/>
                      <a:lumOff val="35000"/>
                    </a:schemeClr>
                  </a:solidFill>
                  <a:cs typeface="B Nazanin" panose="00000400000000000000" pitchFamily="2" charset="-78"/>
                </a:rPr>
                <a:t>من امیدوارم و معتقدم که این الگو زمان، پول و اعتبار شما را جلب کند.</a:t>
              </a:r>
            </a:p>
            <a:p>
              <a:pPr algn="ctr" rtl="1"/>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65000"/>
                    <a:lumOff val="35000"/>
                  </a:schemeClr>
                </a:solidFill>
                <a:cs typeface="B Nazanin" panose="00000400000000000000" pitchFamily="2" charset="-78"/>
              </a:endParaRPr>
            </a:p>
          </p:txBody>
        </p:sp>
      </p:grpSp>
      <p:graphicFrame>
        <p:nvGraphicFramePr>
          <p:cNvPr id="83" name="Chart 82">
            <a:extLst>
              <a:ext uri="{FF2B5EF4-FFF2-40B4-BE49-F238E27FC236}">
                <a16:creationId xmlns:a16="http://schemas.microsoft.com/office/drawing/2014/main" id="{AAD26C35-1CA5-49DE-B757-DB9BD9D91E17}"/>
              </a:ext>
            </a:extLst>
          </p:cNvPr>
          <p:cNvGraphicFramePr/>
          <p:nvPr>
            <p:extLst>
              <p:ext uri="{D42A27DB-BD31-4B8C-83A1-F6EECF244321}">
                <p14:modId xmlns:p14="http://schemas.microsoft.com/office/powerpoint/2010/main" val="3540650343"/>
              </p:ext>
            </p:extLst>
          </p:nvPr>
        </p:nvGraphicFramePr>
        <p:xfrm>
          <a:off x="8673852" y="2054292"/>
          <a:ext cx="2001789" cy="1964418"/>
        </p:xfrm>
        <a:graphic>
          <a:graphicData uri="http://schemas.openxmlformats.org/drawingml/2006/chart">
            <c:chart xmlns:c="http://schemas.openxmlformats.org/drawingml/2006/chart" xmlns:r="http://schemas.openxmlformats.org/officeDocument/2006/relationships" r:id="rId3"/>
          </a:graphicData>
        </a:graphic>
      </p:graphicFrame>
      <p:sp>
        <p:nvSpPr>
          <p:cNvPr id="84" name="TextBox 83">
            <a:extLst>
              <a:ext uri="{FF2B5EF4-FFF2-40B4-BE49-F238E27FC236}">
                <a16:creationId xmlns:a16="http://schemas.microsoft.com/office/drawing/2014/main" id="{D6F44969-6AE2-49B2-9607-AF6855A701E6}"/>
              </a:ext>
            </a:extLst>
          </p:cNvPr>
          <p:cNvSpPr txBox="1"/>
          <p:nvPr/>
        </p:nvSpPr>
        <p:spPr>
          <a:xfrm>
            <a:off x="9105861" y="2755567"/>
            <a:ext cx="1143880" cy="584775"/>
          </a:xfrm>
          <a:prstGeom prst="rect">
            <a:avLst/>
          </a:prstGeom>
          <a:noFill/>
        </p:spPr>
        <p:txBody>
          <a:bodyPr wrap="square" rtlCol="0" anchor="ctr">
            <a:spAutoFit/>
          </a:bodyPr>
          <a:lstStyle/>
          <a:p>
            <a:pPr algn="ctr" rtl="1"/>
            <a:r>
              <a:rPr lang="en-US" altLang="ko-KR" sz="3200" b="1" dirty="0">
                <a:solidFill>
                  <a:schemeClr val="accent1"/>
                </a:solidFill>
                <a:cs typeface="B Nazanin" panose="00000400000000000000" pitchFamily="2" charset="-78"/>
              </a:rPr>
              <a:t>55%</a:t>
            </a:r>
            <a:endParaRPr lang="ko-KR" altLang="en-US" sz="3200" b="1" dirty="0">
              <a:solidFill>
                <a:schemeClr val="accent1"/>
              </a:solidFill>
              <a:cs typeface="B Nazanin" panose="00000400000000000000" pitchFamily="2" charset="-78"/>
            </a:endParaRPr>
          </a:p>
        </p:txBody>
      </p:sp>
      <p:sp>
        <p:nvSpPr>
          <p:cNvPr id="85" name="TextBox 84">
            <a:extLst>
              <a:ext uri="{FF2B5EF4-FFF2-40B4-BE49-F238E27FC236}">
                <a16:creationId xmlns:a16="http://schemas.microsoft.com/office/drawing/2014/main" id="{5FEF20FB-33EA-4C14-AC1E-33847B6963D0}"/>
              </a:ext>
            </a:extLst>
          </p:cNvPr>
          <p:cNvSpPr txBox="1"/>
          <p:nvPr/>
        </p:nvSpPr>
        <p:spPr>
          <a:xfrm>
            <a:off x="8446763" y="1705873"/>
            <a:ext cx="2455964" cy="461665"/>
          </a:xfrm>
          <a:prstGeom prst="rect">
            <a:avLst/>
          </a:prstGeom>
          <a:noFill/>
        </p:spPr>
        <p:txBody>
          <a:bodyPr wrap="square" lIns="0" rtlCol="0" anchor="ctr">
            <a:spAutoFit/>
          </a:bodyPr>
          <a:lstStyle/>
          <a:p>
            <a:pPr algn="ctr" rtl="1"/>
            <a:r>
              <a:rPr lang="en-US" altLang="ko-KR" sz="2400" b="1" dirty="0">
                <a:solidFill>
                  <a:srgbClr val="0070C0"/>
                </a:solidFill>
                <a:cs typeface="B Nazanin" panose="00000400000000000000" pitchFamily="2" charset="-78"/>
              </a:rPr>
              <a:t>$563,000</a:t>
            </a:r>
            <a:endParaRPr lang="ko-KR" altLang="en-US" sz="2400" b="1" dirty="0">
              <a:solidFill>
                <a:srgbClr val="0070C0"/>
              </a:solidFill>
              <a:cs typeface="B Nazanin" panose="00000400000000000000" pitchFamily="2" charset="-78"/>
            </a:endParaRPr>
          </a:p>
        </p:txBody>
      </p:sp>
      <p:grpSp>
        <p:nvGrpSpPr>
          <p:cNvPr id="86" name="Group 85">
            <a:extLst>
              <a:ext uri="{FF2B5EF4-FFF2-40B4-BE49-F238E27FC236}">
                <a16:creationId xmlns:a16="http://schemas.microsoft.com/office/drawing/2014/main" id="{18584EE1-5B83-4FAC-9EEB-FA628E602813}"/>
              </a:ext>
            </a:extLst>
          </p:cNvPr>
          <p:cNvGrpSpPr/>
          <p:nvPr/>
        </p:nvGrpSpPr>
        <p:grpSpPr>
          <a:xfrm>
            <a:off x="958413" y="4063096"/>
            <a:ext cx="3259940" cy="1672604"/>
            <a:chOff x="86714" y="4417056"/>
            <a:chExt cx="2455964" cy="1672604"/>
          </a:xfrm>
        </p:grpSpPr>
        <p:sp>
          <p:nvSpPr>
            <p:cNvPr id="87" name="TextBox 86">
              <a:extLst>
                <a:ext uri="{FF2B5EF4-FFF2-40B4-BE49-F238E27FC236}">
                  <a16:creationId xmlns:a16="http://schemas.microsoft.com/office/drawing/2014/main" id="{DF5B0FE4-1B72-4897-BB53-FCB0C565F93D}"/>
                </a:ext>
              </a:extLst>
            </p:cNvPr>
            <p:cNvSpPr txBox="1"/>
            <p:nvPr/>
          </p:nvSpPr>
          <p:spPr>
            <a:xfrm>
              <a:off x="86714" y="4417056"/>
              <a:ext cx="2455964" cy="276999"/>
            </a:xfrm>
            <a:prstGeom prst="rect">
              <a:avLst/>
            </a:prstGeom>
            <a:noFill/>
          </p:spPr>
          <p:txBody>
            <a:bodyPr wrap="square" lIns="0" rtlCol="0" anchor="ctr">
              <a:spAutoFit/>
            </a:bodyPr>
            <a:lstStyle/>
            <a:p>
              <a:pPr algn="ctr" rtl="1"/>
              <a:r>
                <a:rPr lang="fa-IR" altLang="ko-KR" sz="1200" b="1" dirty="0">
                  <a:solidFill>
                    <a:schemeClr val="tx1">
                      <a:lumMod val="75000"/>
                      <a:lumOff val="25000"/>
                    </a:schemeClr>
                  </a:solidFill>
                  <a:cs typeface="B Nazanin" panose="00000400000000000000" pitchFamily="2" charset="-78"/>
                </a:rPr>
                <a:t>محتوا در اینجا</a:t>
              </a:r>
              <a:endParaRPr lang="ko-KR" altLang="en-US" sz="1200" b="1" dirty="0">
                <a:solidFill>
                  <a:schemeClr val="tx1">
                    <a:lumMod val="75000"/>
                    <a:lumOff val="25000"/>
                  </a:schemeClr>
                </a:solidFill>
                <a:cs typeface="B Nazanin" panose="00000400000000000000" pitchFamily="2" charset="-78"/>
              </a:endParaRPr>
            </a:p>
          </p:txBody>
        </p:sp>
        <p:sp>
          <p:nvSpPr>
            <p:cNvPr id="88" name="TextBox 87">
              <a:extLst>
                <a:ext uri="{FF2B5EF4-FFF2-40B4-BE49-F238E27FC236}">
                  <a16:creationId xmlns:a16="http://schemas.microsoft.com/office/drawing/2014/main" id="{5F7EBAB6-DE8B-49AE-A257-4F849EA38CF9}"/>
                </a:ext>
              </a:extLst>
            </p:cNvPr>
            <p:cNvSpPr txBox="1"/>
            <p:nvPr/>
          </p:nvSpPr>
          <p:spPr>
            <a:xfrm>
              <a:off x="86714" y="4704665"/>
              <a:ext cx="2455964" cy="1384995"/>
            </a:xfrm>
            <a:prstGeom prst="rect">
              <a:avLst/>
            </a:prstGeom>
            <a:noFill/>
          </p:spPr>
          <p:txBody>
            <a:bodyPr wrap="square" lIns="0" rtlCol="0">
              <a:spAutoFit/>
            </a:bodyPr>
            <a:lstStyle/>
            <a:p>
              <a:pPr algn="ctr" rtl="1"/>
              <a:r>
                <a:rPr lang="fa-IR" altLang="ko-KR" sz="1200" dirty="0">
                  <a:solidFill>
                    <a:schemeClr val="tx1">
                      <a:lumMod val="65000"/>
                      <a:lumOff val="3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p>
            <a:p>
              <a:pPr algn="ctr" rtl="1"/>
              <a:endParaRPr lang="fa-IR" altLang="ko-KR" sz="1200" dirty="0">
                <a:solidFill>
                  <a:schemeClr val="tx1">
                    <a:lumMod val="65000"/>
                    <a:lumOff val="35000"/>
                  </a:schemeClr>
                </a:solidFill>
                <a:cs typeface="B Nazanin" panose="00000400000000000000" pitchFamily="2" charset="-78"/>
              </a:endParaRPr>
            </a:p>
            <a:p>
              <a:pPr algn="ctr" rtl="1"/>
              <a:r>
                <a:rPr lang="fa-IR" altLang="ko-KR" sz="1200" dirty="0">
                  <a:solidFill>
                    <a:schemeClr val="tx1">
                      <a:lumMod val="65000"/>
                      <a:lumOff val="35000"/>
                    </a:schemeClr>
                  </a:solidFill>
                  <a:cs typeface="B Nazanin" panose="00000400000000000000" pitchFamily="2" charset="-78"/>
                </a:rPr>
                <a:t>من امیدوارم و معتقدم که این الگو زمان، پول و اعتبار شما را جلب کند.</a:t>
              </a:r>
            </a:p>
            <a:p>
              <a:pPr algn="ctr" rtl="1"/>
              <a:r>
                <a:rPr lang="fa-IR" altLang="ko-KR" sz="1200" dirty="0">
                  <a:solidFill>
                    <a:schemeClr val="tx1">
                      <a:lumMod val="65000"/>
                      <a:lumOff val="3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65000"/>
                    <a:lumOff val="35000"/>
                  </a:schemeClr>
                </a:solidFill>
                <a:cs typeface="B Nazanin" panose="00000400000000000000" pitchFamily="2" charset="-78"/>
              </a:endParaRPr>
            </a:p>
          </p:txBody>
        </p:sp>
      </p:grpSp>
      <p:sp>
        <p:nvSpPr>
          <p:cNvPr id="89" name="TextBox 88">
            <a:extLst>
              <a:ext uri="{FF2B5EF4-FFF2-40B4-BE49-F238E27FC236}">
                <a16:creationId xmlns:a16="http://schemas.microsoft.com/office/drawing/2014/main" id="{DD5BDE33-D1C3-45A1-9E65-0A490D41278F}"/>
              </a:ext>
            </a:extLst>
          </p:cNvPr>
          <p:cNvSpPr txBox="1"/>
          <p:nvPr/>
        </p:nvSpPr>
        <p:spPr>
          <a:xfrm>
            <a:off x="1360401" y="1705873"/>
            <a:ext cx="2455964" cy="461665"/>
          </a:xfrm>
          <a:prstGeom prst="rect">
            <a:avLst/>
          </a:prstGeom>
          <a:noFill/>
        </p:spPr>
        <p:txBody>
          <a:bodyPr wrap="square" lIns="0" rtlCol="0" anchor="ctr">
            <a:spAutoFit/>
          </a:bodyPr>
          <a:lstStyle/>
          <a:p>
            <a:pPr algn="ctr" rtl="1"/>
            <a:r>
              <a:rPr lang="en-US" altLang="ko-KR" sz="2400" b="1" dirty="0">
                <a:solidFill>
                  <a:schemeClr val="accent4"/>
                </a:solidFill>
                <a:cs typeface="B Nazanin" panose="00000400000000000000" pitchFamily="2" charset="-78"/>
              </a:rPr>
              <a:t>$373,000</a:t>
            </a:r>
            <a:endParaRPr lang="ko-KR" altLang="en-US" sz="2400" b="1" dirty="0">
              <a:solidFill>
                <a:schemeClr val="accent4"/>
              </a:solidFill>
              <a:cs typeface="B Nazanin" panose="00000400000000000000" pitchFamily="2" charset="-78"/>
            </a:endParaRPr>
          </a:p>
        </p:txBody>
      </p:sp>
      <p:graphicFrame>
        <p:nvGraphicFramePr>
          <p:cNvPr id="91" name="Chart 45">
            <a:extLst>
              <a:ext uri="{FF2B5EF4-FFF2-40B4-BE49-F238E27FC236}">
                <a16:creationId xmlns:a16="http://schemas.microsoft.com/office/drawing/2014/main" id="{3F1C80F6-AD81-4D08-8582-86864F67098A}"/>
              </a:ext>
            </a:extLst>
          </p:cNvPr>
          <p:cNvGraphicFramePr/>
          <p:nvPr>
            <p:extLst>
              <p:ext uri="{D42A27DB-BD31-4B8C-83A1-F6EECF244321}">
                <p14:modId xmlns:p14="http://schemas.microsoft.com/office/powerpoint/2010/main" val="281517086"/>
              </p:ext>
            </p:extLst>
          </p:nvPr>
        </p:nvGraphicFramePr>
        <p:xfrm>
          <a:off x="1587490" y="2054292"/>
          <a:ext cx="2001789" cy="1964418"/>
        </p:xfrm>
        <a:graphic>
          <a:graphicData uri="http://schemas.openxmlformats.org/drawingml/2006/chart">
            <c:chart xmlns:c="http://schemas.openxmlformats.org/drawingml/2006/chart" xmlns:r="http://schemas.openxmlformats.org/officeDocument/2006/relationships" r:id="rId4"/>
          </a:graphicData>
        </a:graphic>
      </p:graphicFrame>
      <p:sp>
        <p:nvSpPr>
          <p:cNvPr id="92" name="TextBox 91">
            <a:extLst>
              <a:ext uri="{FF2B5EF4-FFF2-40B4-BE49-F238E27FC236}">
                <a16:creationId xmlns:a16="http://schemas.microsoft.com/office/drawing/2014/main" id="{2E3984C8-F6A6-4E84-B5FA-751BB915E6B3}"/>
              </a:ext>
            </a:extLst>
          </p:cNvPr>
          <p:cNvSpPr txBox="1"/>
          <p:nvPr/>
        </p:nvSpPr>
        <p:spPr>
          <a:xfrm>
            <a:off x="2019499" y="2755567"/>
            <a:ext cx="1143880" cy="584775"/>
          </a:xfrm>
          <a:prstGeom prst="rect">
            <a:avLst/>
          </a:prstGeom>
          <a:noFill/>
        </p:spPr>
        <p:txBody>
          <a:bodyPr wrap="square" rtlCol="0" anchor="ctr">
            <a:spAutoFit/>
          </a:bodyPr>
          <a:lstStyle/>
          <a:p>
            <a:pPr algn="ctr" rtl="1"/>
            <a:r>
              <a:rPr lang="en-US" altLang="ko-KR" sz="3200" b="1" dirty="0">
                <a:solidFill>
                  <a:schemeClr val="accent4"/>
                </a:solidFill>
                <a:cs typeface="B Nazanin" panose="00000400000000000000" pitchFamily="2" charset="-78"/>
              </a:rPr>
              <a:t>25%</a:t>
            </a:r>
            <a:endParaRPr lang="ko-KR" altLang="en-US" sz="3200" b="1" dirty="0">
              <a:solidFill>
                <a:schemeClr val="accent4"/>
              </a:solidFill>
              <a:cs typeface="B Nazanin" panose="00000400000000000000" pitchFamily="2" charset="-78"/>
            </a:endParaRPr>
          </a:p>
        </p:txBody>
      </p:sp>
      <p:pic>
        <p:nvPicPr>
          <p:cNvPr id="4" name="Imagen 3">
            <a:extLst>
              <a:ext uri="{FF2B5EF4-FFF2-40B4-BE49-F238E27FC236}">
                <a16:creationId xmlns:a16="http://schemas.microsoft.com/office/drawing/2014/main" id="{9D147BA1-3389-4A53-B833-DF4FA3A8C946}"/>
              </a:ext>
            </a:extLst>
          </p:cNvPr>
          <p:cNvPicPr>
            <a:picLocks noChangeAspect="1"/>
          </p:cNvPicPr>
          <p:nvPr/>
        </p:nvPicPr>
        <p:blipFill>
          <a:blip r:embed="rId5"/>
          <a:stretch>
            <a:fillRect/>
          </a:stretch>
        </p:blipFill>
        <p:spPr>
          <a:xfrm>
            <a:off x="4144186" y="1950867"/>
            <a:ext cx="3974755" cy="4923462"/>
          </a:xfrm>
          <a:prstGeom prst="rect">
            <a:avLst/>
          </a:prstGeom>
        </p:spPr>
      </p:pic>
    </p:spTree>
    <p:extLst>
      <p:ext uri="{BB962C8B-B14F-4D97-AF65-F5344CB8AC3E}">
        <p14:creationId xmlns:p14="http://schemas.microsoft.com/office/powerpoint/2010/main" val="362536464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직사각형 2">
            <a:extLst>
              <a:ext uri="{FF2B5EF4-FFF2-40B4-BE49-F238E27FC236}">
                <a16:creationId xmlns:a16="http://schemas.microsoft.com/office/drawing/2014/main" id="{A1154D9F-BBCA-4AFC-B92B-7F043558D759}"/>
              </a:ext>
            </a:extLst>
          </p:cNvPr>
          <p:cNvSpPr/>
          <p:nvPr/>
        </p:nvSpPr>
        <p:spPr>
          <a:xfrm>
            <a:off x="913717" y="2767281"/>
            <a:ext cx="3078087" cy="1323439"/>
          </a:xfrm>
          <a:prstGeom prst="rect">
            <a:avLst/>
          </a:prstGeom>
        </p:spPr>
        <p:txBody>
          <a:bodyPr wrap="none">
            <a:spAutoFit/>
          </a:bodyPr>
          <a:lstStyle/>
          <a:p>
            <a:pPr algn="r" rtl="1"/>
            <a:r>
              <a:rPr lang="fa-IR" altLang="ko-KR" sz="4000" b="1" dirty="0">
                <a:solidFill>
                  <a:schemeClr val="bg1"/>
                </a:solidFill>
                <a:cs typeface="B Nazanin" panose="00000400000000000000" pitchFamily="2" charset="-78"/>
              </a:rPr>
              <a:t>نمونه کارها ساده</a:t>
            </a:r>
          </a:p>
          <a:p>
            <a:pPr algn="r" rtl="1"/>
            <a:r>
              <a:rPr lang="fa-IR" altLang="ko-KR" sz="4000" b="1" dirty="0">
                <a:solidFill>
                  <a:schemeClr val="bg1"/>
                </a:solidFill>
                <a:cs typeface="B Nazanin" panose="00000400000000000000" pitchFamily="2" charset="-78"/>
              </a:rPr>
              <a:t>ارائه</a:t>
            </a:r>
            <a:endParaRPr lang="en-US" altLang="ko-KR" sz="4000" b="1" dirty="0">
              <a:solidFill>
                <a:schemeClr val="bg1"/>
              </a:solidFill>
              <a:cs typeface="B Nazanin" panose="00000400000000000000" pitchFamily="2" charset="-78"/>
            </a:endParaRPr>
          </a:p>
        </p:txBody>
      </p:sp>
      <p:sp>
        <p:nvSpPr>
          <p:cNvPr id="4" name="TextBox 3">
            <a:extLst>
              <a:ext uri="{FF2B5EF4-FFF2-40B4-BE49-F238E27FC236}">
                <a16:creationId xmlns:a16="http://schemas.microsoft.com/office/drawing/2014/main" id="{80F4C770-4705-4900-867C-F2046F044F29}"/>
              </a:ext>
            </a:extLst>
          </p:cNvPr>
          <p:cNvSpPr txBox="1"/>
          <p:nvPr/>
        </p:nvSpPr>
        <p:spPr>
          <a:xfrm>
            <a:off x="913717" y="5036071"/>
            <a:ext cx="5276714" cy="1454244"/>
          </a:xfrm>
          <a:prstGeom prst="rect">
            <a:avLst/>
          </a:prstGeom>
          <a:noFill/>
        </p:spPr>
        <p:txBody>
          <a:bodyPr wrap="square" rtlCol="0">
            <a:spAutoFit/>
          </a:bodyPr>
          <a:lstStyle/>
          <a:p>
            <a:pPr algn="r">
              <a:lnSpc>
                <a:spcPct val="150000"/>
              </a:lnSpc>
            </a:pP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من امیدوارم و معتقدم که این الگو زمان، پول و اعتبار شما را جلب کند. آسان برای تغییر رنگ، عکس و متن. شما به سادگی می توانید مخاطبان خود را تحت تاثیر قرار دهید و به ارائه های خود جذابیت و زیبایی بی نظیری اضافه کنید. من امیدوارم و معتقدم که این الگو زمان، پول و اعتبار شما را جلب کند. 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6" name="TextBox 5">
            <a:extLst>
              <a:ext uri="{FF2B5EF4-FFF2-40B4-BE49-F238E27FC236}">
                <a16:creationId xmlns:a16="http://schemas.microsoft.com/office/drawing/2014/main" id="{2888C701-01BF-481D-ABD2-01934F5AC160}"/>
              </a:ext>
            </a:extLst>
          </p:cNvPr>
          <p:cNvSpPr txBox="1"/>
          <p:nvPr/>
        </p:nvSpPr>
        <p:spPr>
          <a:xfrm>
            <a:off x="627119" y="873588"/>
            <a:ext cx="5563312" cy="830997"/>
          </a:xfrm>
          <a:prstGeom prst="rect">
            <a:avLst/>
          </a:prstGeom>
          <a:noFill/>
        </p:spPr>
        <p:txBody>
          <a:bodyPr wrap="square" rtlCol="0" anchor="ctr">
            <a:spAutoFit/>
          </a:bodyPr>
          <a:lstStyle/>
          <a:p>
            <a:pPr algn="r"/>
            <a:r>
              <a:rPr lang="fa-IR" altLang="ko-KR" sz="2400" dirty="0">
                <a:solidFill>
                  <a:schemeClr val="tx1">
                    <a:lumMod val="75000"/>
                    <a:lumOff val="25000"/>
                  </a:schemeClr>
                </a:solidFill>
                <a:cs typeface="B Nazanin" panose="00000400000000000000" pitchFamily="2" charset="-78"/>
              </a:rPr>
              <a:t>اسلاید متن پاک طرح بندی </a:t>
            </a:r>
            <a:r>
              <a:rPr lang="en-GB" altLang="ko-KR" sz="2400" dirty="0">
                <a:solidFill>
                  <a:schemeClr val="tx1">
                    <a:lumMod val="75000"/>
                    <a:lumOff val="25000"/>
                  </a:schemeClr>
                </a:solidFill>
                <a:cs typeface="B Nazanin" panose="00000400000000000000" pitchFamily="2" charset="-78"/>
              </a:rPr>
              <a:t>ALLPPT </a:t>
            </a:r>
            <a:r>
              <a:rPr lang="fa-IR" altLang="ko-KR" sz="2400" dirty="0">
                <a:solidFill>
                  <a:schemeClr val="tx1">
                    <a:lumMod val="75000"/>
                    <a:lumOff val="25000"/>
                  </a:schemeClr>
                </a:solidFill>
                <a:cs typeface="B Nazanin" panose="00000400000000000000" pitchFamily="2" charset="-78"/>
              </a:rPr>
              <a:t>برای ارائه شما. اسلاید متن پاک طرح بندی </a:t>
            </a:r>
            <a:r>
              <a:rPr lang="en-GB" altLang="ko-KR" sz="2400" dirty="0">
                <a:solidFill>
                  <a:schemeClr val="tx1">
                    <a:lumMod val="75000"/>
                    <a:lumOff val="25000"/>
                  </a:schemeClr>
                </a:solidFill>
                <a:cs typeface="B Nazanin" panose="00000400000000000000" pitchFamily="2" charset="-78"/>
              </a:rPr>
              <a:t>ALLPPT </a:t>
            </a:r>
            <a:r>
              <a:rPr lang="fa-IR" altLang="ko-KR" sz="2400" dirty="0">
                <a:solidFill>
                  <a:schemeClr val="tx1">
                    <a:lumMod val="75000"/>
                    <a:lumOff val="25000"/>
                  </a:schemeClr>
                </a:solidFill>
                <a:cs typeface="B Nazanin" panose="00000400000000000000" pitchFamily="2" charset="-78"/>
              </a:rPr>
              <a:t>برای ارائه شما.</a:t>
            </a:r>
            <a:endParaRPr lang="en-GB" altLang="ko-KR" sz="2400" dirty="0">
              <a:solidFill>
                <a:schemeClr val="tx1">
                  <a:lumMod val="75000"/>
                  <a:lumOff val="25000"/>
                </a:schemeClr>
              </a:solidFill>
              <a:cs typeface="B Nazanin" panose="00000400000000000000" pitchFamily="2" charset="-78"/>
            </a:endParaRPr>
          </a:p>
        </p:txBody>
      </p:sp>
      <p:pic>
        <p:nvPicPr>
          <p:cNvPr id="94210" name="Picture 2" descr="foto de ángulo bajo de un edificio de gran altura">
            <a:extLst>
              <a:ext uri="{FF2B5EF4-FFF2-40B4-BE49-F238E27FC236}">
                <a16:creationId xmlns:a16="http://schemas.microsoft.com/office/drawing/2014/main" id="{728BC6F6-E087-49B0-A230-F6FF74BFE1F6}"/>
              </a:ext>
            </a:extLst>
          </p:cNvPr>
          <p:cNvPicPr>
            <a:picLocks noGrp="1" noChangeAspect="1" noChangeArrowheads="1"/>
          </p:cNvPicPr>
          <p:nvPr>
            <p:ph type="pic" sz="quarter" idx="65"/>
          </p:nvPr>
        </p:nvPicPr>
        <p:blipFill rotWithShape="1">
          <a:blip r:embed="rId2" cstate="print">
            <a:extLst>
              <a:ext uri="{28A0092B-C50C-407E-A947-70E740481C1C}">
                <a14:useLocalDpi xmlns:a14="http://schemas.microsoft.com/office/drawing/2010/main" val="0"/>
              </a:ext>
            </a:extLst>
          </a:blip>
          <a:srcRect/>
          <a:stretch/>
        </p:blipFill>
        <p:spPr bwMode="auto">
          <a:xfrm>
            <a:off x="6628690" y="2"/>
            <a:ext cx="5563312" cy="6857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782271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A078B9-EC4C-46DC-93B6-72A635635D9D}"/>
              </a:ext>
            </a:extLst>
          </p:cNvPr>
          <p:cNvSpPr/>
          <p:nvPr/>
        </p:nvSpPr>
        <p:spPr>
          <a:xfrm>
            <a:off x="0" y="2120994"/>
            <a:ext cx="12192000" cy="4753047"/>
          </a:xfrm>
          <a:custGeom>
            <a:avLst/>
            <a:gdLst>
              <a:gd name="connsiteX0" fmla="*/ 0 w 12192000"/>
              <a:gd name="connsiteY0" fmla="*/ 0 h 1895547"/>
              <a:gd name="connsiteX1" fmla="*/ 12192000 w 12192000"/>
              <a:gd name="connsiteY1" fmla="*/ 0 h 1895547"/>
              <a:gd name="connsiteX2" fmla="*/ 12192000 w 12192000"/>
              <a:gd name="connsiteY2" fmla="*/ 1895547 h 1895547"/>
              <a:gd name="connsiteX3" fmla="*/ 0 w 12192000"/>
              <a:gd name="connsiteY3" fmla="*/ 1895547 h 1895547"/>
              <a:gd name="connsiteX4" fmla="*/ 0 w 12192000"/>
              <a:gd name="connsiteY4" fmla="*/ 0 h 1895547"/>
              <a:gd name="connsiteX0" fmla="*/ 0 w 12192000"/>
              <a:gd name="connsiteY0" fmla="*/ 9453 h 1905000"/>
              <a:gd name="connsiteX1" fmla="*/ 4476750 w 12192000"/>
              <a:gd name="connsiteY1" fmla="*/ 0 h 1905000"/>
              <a:gd name="connsiteX2" fmla="*/ 12192000 w 12192000"/>
              <a:gd name="connsiteY2" fmla="*/ 9453 h 1905000"/>
              <a:gd name="connsiteX3" fmla="*/ 12192000 w 12192000"/>
              <a:gd name="connsiteY3" fmla="*/ 1905000 h 1905000"/>
              <a:gd name="connsiteX4" fmla="*/ 0 w 12192000"/>
              <a:gd name="connsiteY4" fmla="*/ 1905000 h 1905000"/>
              <a:gd name="connsiteX5" fmla="*/ 0 w 12192000"/>
              <a:gd name="connsiteY5" fmla="*/ 9453 h 1905000"/>
              <a:gd name="connsiteX0" fmla="*/ 0 w 12192000"/>
              <a:gd name="connsiteY0" fmla="*/ 9453 h 1905000"/>
              <a:gd name="connsiteX1" fmla="*/ 3086100 w 12192000"/>
              <a:gd name="connsiteY1" fmla="*/ 0 h 1905000"/>
              <a:gd name="connsiteX2" fmla="*/ 4476750 w 12192000"/>
              <a:gd name="connsiteY2" fmla="*/ 0 h 1905000"/>
              <a:gd name="connsiteX3" fmla="*/ 12192000 w 12192000"/>
              <a:gd name="connsiteY3" fmla="*/ 9453 h 1905000"/>
              <a:gd name="connsiteX4" fmla="*/ 12192000 w 12192000"/>
              <a:gd name="connsiteY4" fmla="*/ 1905000 h 1905000"/>
              <a:gd name="connsiteX5" fmla="*/ 0 w 12192000"/>
              <a:gd name="connsiteY5" fmla="*/ 1905000 h 1905000"/>
              <a:gd name="connsiteX6" fmla="*/ 0 w 12192000"/>
              <a:gd name="connsiteY6" fmla="*/ 9453 h 1905000"/>
              <a:gd name="connsiteX0" fmla="*/ 0 w 12192000"/>
              <a:gd name="connsiteY0" fmla="*/ 9453 h 1905000"/>
              <a:gd name="connsiteX1" fmla="*/ 3086100 w 12192000"/>
              <a:gd name="connsiteY1" fmla="*/ 0 h 1905000"/>
              <a:gd name="connsiteX2" fmla="*/ 4476750 w 12192000"/>
              <a:gd name="connsiteY2" fmla="*/ 0 h 1905000"/>
              <a:gd name="connsiteX3" fmla="*/ 12192000 w 12192000"/>
              <a:gd name="connsiteY3" fmla="*/ 9453 h 1905000"/>
              <a:gd name="connsiteX4" fmla="*/ 12192000 w 12192000"/>
              <a:gd name="connsiteY4" fmla="*/ 1905000 h 1905000"/>
              <a:gd name="connsiteX5" fmla="*/ 0 w 12192000"/>
              <a:gd name="connsiteY5" fmla="*/ 1905000 h 1905000"/>
              <a:gd name="connsiteX6" fmla="*/ 0 w 12192000"/>
              <a:gd name="connsiteY6" fmla="*/ 9453 h 1905000"/>
              <a:gd name="connsiteX0" fmla="*/ 0 w 12192000"/>
              <a:gd name="connsiteY0" fmla="*/ 609528 h 2505075"/>
              <a:gd name="connsiteX1" fmla="*/ 3086100 w 12192000"/>
              <a:gd name="connsiteY1" fmla="*/ 600075 h 2505075"/>
              <a:gd name="connsiteX2" fmla="*/ 4448175 w 12192000"/>
              <a:gd name="connsiteY2" fmla="*/ 0 h 2505075"/>
              <a:gd name="connsiteX3" fmla="*/ 12192000 w 12192000"/>
              <a:gd name="connsiteY3" fmla="*/ 609528 h 2505075"/>
              <a:gd name="connsiteX4" fmla="*/ 12192000 w 12192000"/>
              <a:gd name="connsiteY4" fmla="*/ 2505075 h 2505075"/>
              <a:gd name="connsiteX5" fmla="*/ 0 w 12192000"/>
              <a:gd name="connsiteY5" fmla="*/ 2505075 h 2505075"/>
              <a:gd name="connsiteX6" fmla="*/ 0 w 12192000"/>
              <a:gd name="connsiteY6" fmla="*/ 609528 h 2505075"/>
              <a:gd name="connsiteX0" fmla="*/ 0 w 12192000"/>
              <a:gd name="connsiteY0" fmla="*/ 609528 h 2505075"/>
              <a:gd name="connsiteX1" fmla="*/ 3086100 w 12192000"/>
              <a:gd name="connsiteY1" fmla="*/ 600075 h 2505075"/>
              <a:gd name="connsiteX2" fmla="*/ 4448175 w 12192000"/>
              <a:gd name="connsiteY2" fmla="*/ 0 h 2505075"/>
              <a:gd name="connsiteX3" fmla="*/ 6905625 w 12192000"/>
              <a:gd name="connsiteY3" fmla="*/ 180976 h 2505075"/>
              <a:gd name="connsiteX4" fmla="*/ 12192000 w 12192000"/>
              <a:gd name="connsiteY4" fmla="*/ 609528 h 2505075"/>
              <a:gd name="connsiteX5" fmla="*/ 12192000 w 12192000"/>
              <a:gd name="connsiteY5" fmla="*/ 2505075 h 2505075"/>
              <a:gd name="connsiteX6" fmla="*/ 0 w 12192000"/>
              <a:gd name="connsiteY6" fmla="*/ 2505075 h 2505075"/>
              <a:gd name="connsiteX7" fmla="*/ 0 w 12192000"/>
              <a:gd name="connsiteY7" fmla="*/ 609528 h 2505075"/>
              <a:gd name="connsiteX0" fmla="*/ 0 w 12192000"/>
              <a:gd name="connsiteY0" fmla="*/ 609528 h 2505075"/>
              <a:gd name="connsiteX1" fmla="*/ 3086100 w 12192000"/>
              <a:gd name="connsiteY1" fmla="*/ 600075 h 2505075"/>
              <a:gd name="connsiteX2" fmla="*/ 4448175 w 12192000"/>
              <a:gd name="connsiteY2" fmla="*/ 0 h 2505075"/>
              <a:gd name="connsiteX3" fmla="*/ 6905625 w 12192000"/>
              <a:gd name="connsiteY3" fmla="*/ 180976 h 2505075"/>
              <a:gd name="connsiteX4" fmla="*/ 8791575 w 12192000"/>
              <a:gd name="connsiteY4" fmla="*/ 342901 h 2505075"/>
              <a:gd name="connsiteX5" fmla="*/ 12192000 w 12192000"/>
              <a:gd name="connsiteY5" fmla="*/ 609528 h 2505075"/>
              <a:gd name="connsiteX6" fmla="*/ 12192000 w 12192000"/>
              <a:gd name="connsiteY6" fmla="*/ 2505075 h 2505075"/>
              <a:gd name="connsiteX7" fmla="*/ 0 w 12192000"/>
              <a:gd name="connsiteY7" fmla="*/ 2505075 h 2505075"/>
              <a:gd name="connsiteX8" fmla="*/ 0 w 12192000"/>
              <a:gd name="connsiteY8" fmla="*/ 609528 h 2505075"/>
              <a:gd name="connsiteX0" fmla="*/ 0 w 12192000"/>
              <a:gd name="connsiteY0" fmla="*/ 609528 h 2505075"/>
              <a:gd name="connsiteX1" fmla="*/ 3086100 w 12192000"/>
              <a:gd name="connsiteY1" fmla="*/ 600075 h 2505075"/>
              <a:gd name="connsiteX2" fmla="*/ 4448175 w 12192000"/>
              <a:gd name="connsiteY2" fmla="*/ 0 h 2505075"/>
              <a:gd name="connsiteX3" fmla="*/ 6905625 w 12192000"/>
              <a:gd name="connsiteY3" fmla="*/ 180976 h 2505075"/>
              <a:gd name="connsiteX4" fmla="*/ 8791575 w 12192000"/>
              <a:gd name="connsiteY4" fmla="*/ 342901 h 2505075"/>
              <a:gd name="connsiteX5" fmla="*/ 10296525 w 12192000"/>
              <a:gd name="connsiteY5" fmla="*/ 447676 h 2505075"/>
              <a:gd name="connsiteX6" fmla="*/ 12192000 w 12192000"/>
              <a:gd name="connsiteY6" fmla="*/ 609528 h 2505075"/>
              <a:gd name="connsiteX7" fmla="*/ 12192000 w 12192000"/>
              <a:gd name="connsiteY7" fmla="*/ 2505075 h 2505075"/>
              <a:gd name="connsiteX8" fmla="*/ 0 w 12192000"/>
              <a:gd name="connsiteY8" fmla="*/ 2505075 h 2505075"/>
              <a:gd name="connsiteX9" fmla="*/ 0 w 12192000"/>
              <a:gd name="connsiteY9" fmla="*/ 609528 h 2505075"/>
              <a:gd name="connsiteX0" fmla="*/ 0 w 12192000"/>
              <a:gd name="connsiteY0" fmla="*/ 609528 h 2505075"/>
              <a:gd name="connsiteX1" fmla="*/ 3086100 w 12192000"/>
              <a:gd name="connsiteY1" fmla="*/ 600075 h 2505075"/>
              <a:gd name="connsiteX2" fmla="*/ 4448175 w 12192000"/>
              <a:gd name="connsiteY2" fmla="*/ 0 h 2505075"/>
              <a:gd name="connsiteX3" fmla="*/ 6410325 w 12192000"/>
              <a:gd name="connsiteY3" fmla="*/ 257176 h 2505075"/>
              <a:gd name="connsiteX4" fmla="*/ 8791575 w 12192000"/>
              <a:gd name="connsiteY4" fmla="*/ 342901 h 2505075"/>
              <a:gd name="connsiteX5" fmla="*/ 10296525 w 12192000"/>
              <a:gd name="connsiteY5" fmla="*/ 447676 h 2505075"/>
              <a:gd name="connsiteX6" fmla="*/ 12192000 w 12192000"/>
              <a:gd name="connsiteY6" fmla="*/ 609528 h 2505075"/>
              <a:gd name="connsiteX7" fmla="*/ 12192000 w 12192000"/>
              <a:gd name="connsiteY7" fmla="*/ 2505075 h 2505075"/>
              <a:gd name="connsiteX8" fmla="*/ 0 w 12192000"/>
              <a:gd name="connsiteY8" fmla="*/ 2505075 h 2505075"/>
              <a:gd name="connsiteX9" fmla="*/ 0 w 12192000"/>
              <a:gd name="connsiteY9" fmla="*/ 609528 h 2505075"/>
              <a:gd name="connsiteX0" fmla="*/ 0 w 12192000"/>
              <a:gd name="connsiteY0" fmla="*/ 2028752 h 3924299"/>
              <a:gd name="connsiteX1" fmla="*/ 3086100 w 12192000"/>
              <a:gd name="connsiteY1" fmla="*/ 2019299 h 3924299"/>
              <a:gd name="connsiteX2" fmla="*/ 4448175 w 12192000"/>
              <a:gd name="connsiteY2" fmla="*/ 1419224 h 3924299"/>
              <a:gd name="connsiteX3" fmla="*/ 6410325 w 12192000"/>
              <a:gd name="connsiteY3" fmla="*/ 1676400 h 3924299"/>
              <a:gd name="connsiteX4" fmla="*/ 8181975 w 12192000"/>
              <a:gd name="connsiteY4" fmla="*/ 0 h 3924299"/>
              <a:gd name="connsiteX5" fmla="*/ 10296525 w 12192000"/>
              <a:gd name="connsiteY5" fmla="*/ 1866900 h 3924299"/>
              <a:gd name="connsiteX6" fmla="*/ 12192000 w 12192000"/>
              <a:gd name="connsiteY6" fmla="*/ 2028752 h 3924299"/>
              <a:gd name="connsiteX7" fmla="*/ 12192000 w 12192000"/>
              <a:gd name="connsiteY7" fmla="*/ 3924299 h 3924299"/>
              <a:gd name="connsiteX8" fmla="*/ 0 w 12192000"/>
              <a:gd name="connsiteY8" fmla="*/ 3924299 h 3924299"/>
              <a:gd name="connsiteX9" fmla="*/ 0 w 12192000"/>
              <a:gd name="connsiteY9" fmla="*/ 2028752 h 3924299"/>
              <a:gd name="connsiteX0" fmla="*/ 0 w 12192000"/>
              <a:gd name="connsiteY0" fmla="*/ 2028752 h 3924299"/>
              <a:gd name="connsiteX1" fmla="*/ 3086100 w 12192000"/>
              <a:gd name="connsiteY1" fmla="*/ 2019299 h 3924299"/>
              <a:gd name="connsiteX2" fmla="*/ 4448175 w 12192000"/>
              <a:gd name="connsiteY2" fmla="*/ 1419224 h 3924299"/>
              <a:gd name="connsiteX3" fmla="*/ 6410325 w 12192000"/>
              <a:gd name="connsiteY3" fmla="*/ 1676400 h 3924299"/>
              <a:gd name="connsiteX4" fmla="*/ 8181975 w 12192000"/>
              <a:gd name="connsiteY4" fmla="*/ 0 h 3924299"/>
              <a:gd name="connsiteX5" fmla="*/ 9648825 w 12192000"/>
              <a:gd name="connsiteY5" fmla="*/ 790575 h 3924299"/>
              <a:gd name="connsiteX6" fmla="*/ 12192000 w 12192000"/>
              <a:gd name="connsiteY6" fmla="*/ 2028752 h 3924299"/>
              <a:gd name="connsiteX7" fmla="*/ 12192000 w 12192000"/>
              <a:gd name="connsiteY7" fmla="*/ 3924299 h 3924299"/>
              <a:gd name="connsiteX8" fmla="*/ 0 w 12192000"/>
              <a:gd name="connsiteY8" fmla="*/ 3924299 h 3924299"/>
              <a:gd name="connsiteX9" fmla="*/ 0 w 12192000"/>
              <a:gd name="connsiteY9" fmla="*/ 2028752 h 3924299"/>
              <a:gd name="connsiteX0" fmla="*/ 0 w 12192000"/>
              <a:gd name="connsiteY0" fmla="*/ 2857500 h 4753047"/>
              <a:gd name="connsiteX1" fmla="*/ 3086100 w 12192000"/>
              <a:gd name="connsiteY1" fmla="*/ 2848047 h 4753047"/>
              <a:gd name="connsiteX2" fmla="*/ 4448175 w 12192000"/>
              <a:gd name="connsiteY2" fmla="*/ 2247972 h 4753047"/>
              <a:gd name="connsiteX3" fmla="*/ 6410325 w 12192000"/>
              <a:gd name="connsiteY3" fmla="*/ 2505148 h 4753047"/>
              <a:gd name="connsiteX4" fmla="*/ 8181975 w 12192000"/>
              <a:gd name="connsiteY4" fmla="*/ 828748 h 4753047"/>
              <a:gd name="connsiteX5" fmla="*/ 9648825 w 12192000"/>
              <a:gd name="connsiteY5" fmla="*/ 1619323 h 4753047"/>
              <a:gd name="connsiteX6" fmla="*/ 12192000 w 12192000"/>
              <a:gd name="connsiteY6" fmla="*/ 0 h 4753047"/>
              <a:gd name="connsiteX7" fmla="*/ 12192000 w 12192000"/>
              <a:gd name="connsiteY7" fmla="*/ 4753047 h 4753047"/>
              <a:gd name="connsiteX8" fmla="*/ 0 w 12192000"/>
              <a:gd name="connsiteY8" fmla="*/ 4753047 h 4753047"/>
              <a:gd name="connsiteX9" fmla="*/ 0 w 12192000"/>
              <a:gd name="connsiteY9" fmla="*/ 2857500 h 4753047"/>
              <a:gd name="connsiteX0" fmla="*/ 0 w 12192000"/>
              <a:gd name="connsiteY0" fmla="*/ 2857500 h 4753047"/>
              <a:gd name="connsiteX1" fmla="*/ 3086100 w 12192000"/>
              <a:gd name="connsiteY1" fmla="*/ 2848047 h 4753047"/>
              <a:gd name="connsiteX2" fmla="*/ 4448175 w 12192000"/>
              <a:gd name="connsiteY2" fmla="*/ 2247972 h 4753047"/>
              <a:gd name="connsiteX3" fmla="*/ 6410325 w 12192000"/>
              <a:gd name="connsiteY3" fmla="*/ 2505148 h 4753047"/>
              <a:gd name="connsiteX4" fmla="*/ 8181975 w 12192000"/>
              <a:gd name="connsiteY4" fmla="*/ 828748 h 4753047"/>
              <a:gd name="connsiteX5" fmla="*/ 9648825 w 12192000"/>
              <a:gd name="connsiteY5" fmla="*/ 1619323 h 4753047"/>
              <a:gd name="connsiteX6" fmla="*/ 12192000 w 12192000"/>
              <a:gd name="connsiteY6" fmla="*/ 0 h 4753047"/>
              <a:gd name="connsiteX7" fmla="*/ 12192000 w 12192000"/>
              <a:gd name="connsiteY7" fmla="*/ 4753047 h 4753047"/>
              <a:gd name="connsiteX8" fmla="*/ 0 w 12192000"/>
              <a:gd name="connsiteY8" fmla="*/ 4753047 h 4753047"/>
              <a:gd name="connsiteX9" fmla="*/ 0 w 12192000"/>
              <a:gd name="connsiteY9" fmla="*/ 2857500 h 4753047"/>
              <a:gd name="connsiteX0" fmla="*/ 0 w 12192000"/>
              <a:gd name="connsiteY0" fmla="*/ 2857500 h 4753047"/>
              <a:gd name="connsiteX1" fmla="*/ 3086100 w 12192000"/>
              <a:gd name="connsiteY1" fmla="*/ 2848047 h 4753047"/>
              <a:gd name="connsiteX2" fmla="*/ 4448175 w 12192000"/>
              <a:gd name="connsiteY2" fmla="*/ 2247972 h 4753047"/>
              <a:gd name="connsiteX3" fmla="*/ 6410325 w 12192000"/>
              <a:gd name="connsiteY3" fmla="*/ 2505148 h 4753047"/>
              <a:gd name="connsiteX4" fmla="*/ 8220075 w 12192000"/>
              <a:gd name="connsiteY4" fmla="*/ 800173 h 4753047"/>
              <a:gd name="connsiteX5" fmla="*/ 9648825 w 12192000"/>
              <a:gd name="connsiteY5" fmla="*/ 1619323 h 4753047"/>
              <a:gd name="connsiteX6" fmla="*/ 12192000 w 12192000"/>
              <a:gd name="connsiteY6" fmla="*/ 0 h 4753047"/>
              <a:gd name="connsiteX7" fmla="*/ 12192000 w 12192000"/>
              <a:gd name="connsiteY7" fmla="*/ 4753047 h 4753047"/>
              <a:gd name="connsiteX8" fmla="*/ 0 w 12192000"/>
              <a:gd name="connsiteY8" fmla="*/ 4753047 h 4753047"/>
              <a:gd name="connsiteX9" fmla="*/ 0 w 12192000"/>
              <a:gd name="connsiteY9" fmla="*/ 2857500 h 4753047"/>
              <a:gd name="connsiteX0" fmla="*/ 0 w 12192000"/>
              <a:gd name="connsiteY0" fmla="*/ 2857500 h 4753047"/>
              <a:gd name="connsiteX1" fmla="*/ 3057525 w 12192000"/>
              <a:gd name="connsiteY1" fmla="*/ 2867097 h 4753047"/>
              <a:gd name="connsiteX2" fmla="*/ 4448175 w 12192000"/>
              <a:gd name="connsiteY2" fmla="*/ 2247972 h 4753047"/>
              <a:gd name="connsiteX3" fmla="*/ 6410325 w 12192000"/>
              <a:gd name="connsiteY3" fmla="*/ 2505148 h 4753047"/>
              <a:gd name="connsiteX4" fmla="*/ 8220075 w 12192000"/>
              <a:gd name="connsiteY4" fmla="*/ 800173 h 4753047"/>
              <a:gd name="connsiteX5" fmla="*/ 9648825 w 12192000"/>
              <a:gd name="connsiteY5" fmla="*/ 1619323 h 4753047"/>
              <a:gd name="connsiteX6" fmla="*/ 12192000 w 12192000"/>
              <a:gd name="connsiteY6" fmla="*/ 0 h 4753047"/>
              <a:gd name="connsiteX7" fmla="*/ 12192000 w 12192000"/>
              <a:gd name="connsiteY7" fmla="*/ 4753047 h 4753047"/>
              <a:gd name="connsiteX8" fmla="*/ 0 w 12192000"/>
              <a:gd name="connsiteY8" fmla="*/ 4753047 h 4753047"/>
              <a:gd name="connsiteX9" fmla="*/ 0 w 12192000"/>
              <a:gd name="connsiteY9" fmla="*/ 2857500 h 4753047"/>
              <a:gd name="connsiteX0" fmla="*/ 0 w 12192000"/>
              <a:gd name="connsiteY0" fmla="*/ 2857500 h 4753047"/>
              <a:gd name="connsiteX1" fmla="*/ 3057525 w 12192000"/>
              <a:gd name="connsiteY1" fmla="*/ 2867097 h 4753047"/>
              <a:gd name="connsiteX2" fmla="*/ 4448175 w 12192000"/>
              <a:gd name="connsiteY2" fmla="*/ 2247972 h 4753047"/>
              <a:gd name="connsiteX3" fmla="*/ 6410325 w 12192000"/>
              <a:gd name="connsiteY3" fmla="*/ 2505148 h 4753047"/>
              <a:gd name="connsiteX4" fmla="*/ 8220075 w 12192000"/>
              <a:gd name="connsiteY4" fmla="*/ 800173 h 4753047"/>
              <a:gd name="connsiteX5" fmla="*/ 9612611 w 12192000"/>
              <a:gd name="connsiteY5" fmla="*/ 1619323 h 4753047"/>
              <a:gd name="connsiteX6" fmla="*/ 12192000 w 12192000"/>
              <a:gd name="connsiteY6" fmla="*/ 0 h 4753047"/>
              <a:gd name="connsiteX7" fmla="*/ 12192000 w 12192000"/>
              <a:gd name="connsiteY7" fmla="*/ 4753047 h 4753047"/>
              <a:gd name="connsiteX8" fmla="*/ 0 w 12192000"/>
              <a:gd name="connsiteY8" fmla="*/ 4753047 h 4753047"/>
              <a:gd name="connsiteX9" fmla="*/ 0 w 12192000"/>
              <a:gd name="connsiteY9" fmla="*/ 2857500 h 4753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4753047">
                <a:moveTo>
                  <a:pt x="0" y="2857500"/>
                </a:moveTo>
                <a:lnTo>
                  <a:pt x="3057525" y="2867097"/>
                </a:lnTo>
                <a:lnTo>
                  <a:pt x="4448175" y="2247972"/>
                </a:lnTo>
                <a:lnTo>
                  <a:pt x="6410325" y="2505148"/>
                </a:lnTo>
                <a:lnTo>
                  <a:pt x="8220075" y="800173"/>
                </a:lnTo>
                <a:lnTo>
                  <a:pt x="9612611" y="1619323"/>
                </a:lnTo>
                <a:lnTo>
                  <a:pt x="12192000" y="0"/>
                </a:lnTo>
                <a:lnTo>
                  <a:pt x="12192000" y="4753047"/>
                </a:lnTo>
                <a:lnTo>
                  <a:pt x="0" y="4753047"/>
                </a:lnTo>
                <a:lnTo>
                  <a:pt x="0" y="285750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B Nazanin" panose="00000400000000000000" pitchFamily="2" charset="-78"/>
            </a:endParaRPr>
          </a:p>
        </p:txBody>
      </p:sp>
      <p:sp>
        <p:nvSpPr>
          <p:cNvPr id="2" name="TextBox 1">
            <a:extLst>
              <a:ext uri="{FF2B5EF4-FFF2-40B4-BE49-F238E27FC236}">
                <a16:creationId xmlns:a16="http://schemas.microsoft.com/office/drawing/2014/main" id="{918A19C5-5CA5-4936-8522-498B59C29AFB}"/>
              </a:ext>
            </a:extLst>
          </p:cNvPr>
          <p:cNvSpPr txBox="1"/>
          <p:nvPr/>
        </p:nvSpPr>
        <p:spPr>
          <a:xfrm>
            <a:off x="677580" y="218127"/>
            <a:ext cx="6191673" cy="923330"/>
          </a:xfrm>
          <a:prstGeom prst="rect">
            <a:avLst/>
          </a:prstGeom>
          <a:noFill/>
        </p:spPr>
        <p:txBody>
          <a:bodyPr wrap="square" rtlCol="0" anchor="ctr">
            <a:spAutoFit/>
          </a:bodyPr>
          <a:lstStyle/>
          <a:p>
            <a:pPr algn="r" rtl="1"/>
            <a:r>
              <a:rPr lang="fa-IR" altLang="ko-KR" sz="5400" dirty="0">
                <a:cs typeface="B Nazanin" panose="00000400000000000000" pitchFamily="2" charset="-78"/>
              </a:rPr>
              <a:t>سبک</a:t>
            </a:r>
            <a:r>
              <a:rPr lang="fa-IR" altLang="ko-KR" sz="5400" dirty="0">
                <a:solidFill>
                  <a:srgbClr val="0070C0"/>
                </a:solidFill>
                <a:cs typeface="B Nazanin" panose="00000400000000000000" pitchFamily="2" charset="-78"/>
              </a:rPr>
              <a:t> اینفوگرافیک</a:t>
            </a:r>
            <a:endParaRPr lang="ko-KR" altLang="en-US" sz="5400" dirty="0">
              <a:solidFill>
                <a:schemeClr val="tx1">
                  <a:lumMod val="85000"/>
                  <a:lumOff val="15000"/>
                </a:schemeClr>
              </a:solidFill>
              <a:cs typeface="B Nazanin" panose="00000400000000000000" pitchFamily="2" charset="-78"/>
            </a:endParaRPr>
          </a:p>
        </p:txBody>
      </p:sp>
      <p:sp>
        <p:nvSpPr>
          <p:cNvPr id="3" name="TextBox 2">
            <a:extLst>
              <a:ext uri="{FF2B5EF4-FFF2-40B4-BE49-F238E27FC236}">
                <a16:creationId xmlns:a16="http://schemas.microsoft.com/office/drawing/2014/main" id="{171F61A6-F16C-4C2D-8FFF-ACA01FE2E4FA}"/>
              </a:ext>
            </a:extLst>
          </p:cNvPr>
          <p:cNvSpPr txBox="1"/>
          <p:nvPr/>
        </p:nvSpPr>
        <p:spPr>
          <a:xfrm>
            <a:off x="675896" y="1311080"/>
            <a:ext cx="6163615" cy="461665"/>
          </a:xfrm>
          <a:prstGeom prst="rect">
            <a:avLst/>
          </a:prstGeom>
          <a:noFill/>
        </p:spPr>
        <p:txBody>
          <a:bodyPr wrap="square" rtlCol="0">
            <a:spAutoFit/>
          </a:bodyPr>
          <a:lstStyle/>
          <a:p>
            <a:pPr algn="r" rtl="1"/>
            <a:r>
              <a:rPr lang="fa-IR" altLang="ko-KR" sz="1200" dirty="0">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cs typeface="B Nazanin" panose="00000400000000000000" pitchFamily="2" charset="-78"/>
            </a:endParaRPr>
          </a:p>
        </p:txBody>
      </p:sp>
      <p:cxnSp>
        <p:nvCxnSpPr>
          <p:cNvPr id="7" name="Straight Connector 6">
            <a:extLst>
              <a:ext uri="{FF2B5EF4-FFF2-40B4-BE49-F238E27FC236}">
                <a16:creationId xmlns:a16="http://schemas.microsoft.com/office/drawing/2014/main" id="{F27D24E3-1096-425F-B6D8-279400B7AA4F}"/>
              </a:ext>
            </a:extLst>
          </p:cNvPr>
          <p:cNvCxnSpPr>
            <a:cxnSpLocks/>
            <a:endCxn id="14" idx="2"/>
          </p:cNvCxnSpPr>
          <p:nvPr/>
        </p:nvCxnSpPr>
        <p:spPr>
          <a:xfrm>
            <a:off x="0" y="4965682"/>
            <a:ext cx="3001168"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A3ADBB1-66E7-413F-A126-DDB1AF4C6797}"/>
              </a:ext>
            </a:extLst>
          </p:cNvPr>
          <p:cNvCxnSpPr>
            <a:cxnSpLocks/>
            <a:endCxn id="15" idx="3"/>
          </p:cNvCxnSpPr>
          <p:nvPr/>
        </p:nvCxnSpPr>
        <p:spPr>
          <a:xfrm flipV="1">
            <a:off x="3164910" y="4409152"/>
            <a:ext cx="1217015" cy="511227"/>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A5E1D785-2209-4B9A-8592-62809CB2D0EB}"/>
              </a:ext>
            </a:extLst>
          </p:cNvPr>
          <p:cNvCxnSpPr>
            <a:cxnSpLocks/>
            <a:endCxn id="16" idx="5"/>
          </p:cNvCxnSpPr>
          <p:nvPr/>
        </p:nvCxnSpPr>
        <p:spPr>
          <a:xfrm>
            <a:off x="4439818" y="4357819"/>
            <a:ext cx="2023929" cy="281719"/>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67622622-7F89-4257-8E8D-7F8E99D3ED37}"/>
              </a:ext>
            </a:extLst>
          </p:cNvPr>
          <p:cNvCxnSpPr>
            <a:cxnSpLocks/>
            <a:stCxn id="16" idx="6"/>
            <a:endCxn id="17" idx="3"/>
          </p:cNvCxnSpPr>
          <p:nvPr/>
        </p:nvCxnSpPr>
        <p:spPr>
          <a:xfrm flipV="1">
            <a:off x="6487726" y="2990957"/>
            <a:ext cx="1623143" cy="1590689"/>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4EC3746-1B9A-42CA-9248-F8E91F405733}"/>
              </a:ext>
            </a:extLst>
          </p:cNvPr>
          <p:cNvCxnSpPr>
            <a:cxnSpLocks/>
            <a:stCxn id="17" idx="6"/>
            <a:endCxn id="18" idx="1"/>
          </p:cNvCxnSpPr>
          <p:nvPr/>
        </p:nvCxnSpPr>
        <p:spPr>
          <a:xfrm>
            <a:off x="8250634" y="2933064"/>
            <a:ext cx="1318874" cy="734045"/>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5D6729DF-B1CB-42BC-BB9C-903D81E75372}"/>
              </a:ext>
            </a:extLst>
          </p:cNvPr>
          <p:cNvCxnSpPr>
            <a:cxnSpLocks/>
            <a:stCxn id="18" idx="7"/>
          </p:cNvCxnSpPr>
          <p:nvPr/>
        </p:nvCxnSpPr>
        <p:spPr>
          <a:xfrm flipV="1">
            <a:off x="9685290" y="2074287"/>
            <a:ext cx="2506712" cy="1592823"/>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4" name="Oval 13">
            <a:extLst>
              <a:ext uri="{FF2B5EF4-FFF2-40B4-BE49-F238E27FC236}">
                <a16:creationId xmlns:a16="http://schemas.microsoft.com/office/drawing/2014/main" id="{2E1871F4-A164-41CC-B19C-67D82535E295}"/>
              </a:ext>
            </a:extLst>
          </p:cNvPr>
          <p:cNvSpPr/>
          <p:nvPr/>
        </p:nvSpPr>
        <p:spPr>
          <a:xfrm>
            <a:off x="3001168" y="4883811"/>
            <a:ext cx="163742" cy="163742"/>
          </a:xfrm>
          <a:prstGeom prst="ellipse">
            <a:avLst/>
          </a:prstGeom>
          <a:solidFill>
            <a:schemeClr val="bg1"/>
          </a:solidFill>
          <a:ln w="508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cs typeface="B Nazanin" panose="00000400000000000000" pitchFamily="2" charset="-78"/>
            </a:endParaRPr>
          </a:p>
        </p:txBody>
      </p:sp>
      <p:sp>
        <p:nvSpPr>
          <p:cNvPr id="15" name="Oval 14">
            <a:extLst>
              <a:ext uri="{FF2B5EF4-FFF2-40B4-BE49-F238E27FC236}">
                <a16:creationId xmlns:a16="http://schemas.microsoft.com/office/drawing/2014/main" id="{2E70A222-A55C-4966-B350-4CEECAB5414E}"/>
              </a:ext>
            </a:extLst>
          </p:cNvPr>
          <p:cNvSpPr/>
          <p:nvPr/>
        </p:nvSpPr>
        <p:spPr>
          <a:xfrm>
            <a:off x="4357946" y="4269389"/>
            <a:ext cx="163742" cy="163742"/>
          </a:xfrm>
          <a:prstGeom prst="ellipse">
            <a:avLst/>
          </a:prstGeom>
          <a:solidFill>
            <a:schemeClr val="bg1"/>
          </a:solidFill>
          <a:ln w="508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cs typeface="B Nazanin" panose="00000400000000000000" pitchFamily="2" charset="-78"/>
            </a:endParaRPr>
          </a:p>
        </p:txBody>
      </p:sp>
      <p:sp>
        <p:nvSpPr>
          <p:cNvPr id="16" name="Oval 15">
            <a:extLst>
              <a:ext uri="{FF2B5EF4-FFF2-40B4-BE49-F238E27FC236}">
                <a16:creationId xmlns:a16="http://schemas.microsoft.com/office/drawing/2014/main" id="{75C47C7F-4AE7-4780-BA6D-BFE592D0D14C}"/>
              </a:ext>
            </a:extLst>
          </p:cNvPr>
          <p:cNvSpPr/>
          <p:nvPr/>
        </p:nvSpPr>
        <p:spPr>
          <a:xfrm>
            <a:off x="6323984" y="4499775"/>
            <a:ext cx="163742" cy="163742"/>
          </a:xfrm>
          <a:prstGeom prst="ellipse">
            <a:avLst/>
          </a:prstGeom>
          <a:solidFill>
            <a:schemeClr val="bg1"/>
          </a:solidFill>
          <a:ln w="508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cs typeface="B Nazanin" panose="00000400000000000000" pitchFamily="2" charset="-78"/>
            </a:endParaRPr>
          </a:p>
        </p:txBody>
      </p:sp>
      <p:sp>
        <p:nvSpPr>
          <p:cNvPr id="17" name="Oval 16">
            <a:extLst>
              <a:ext uri="{FF2B5EF4-FFF2-40B4-BE49-F238E27FC236}">
                <a16:creationId xmlns:a16="http://schemas.microsoft.com/office/drawing/2014/main" id="{10A2B8DE-0B35-410A-B952-56BA2085C178}"/>
              </a:ext>
            </a:extLst>
          </p:cNvPr>
          <p:cNvSpPr/>
          <p:nvPr/>
        </p:nvSpPr>
        <p:spPr>
          <a:xfrm>
            <a:off x="8086890" y="2851194"/>
            <a:ext cx="163742" cy="163742"/>
          </a:xfrm>
          <a:prstGeom prst="ellipse">
            <a:avLst/>
          </a:prstGeom>
          <a:solidFill>
            <a:schemeClr val="bg1"/>
          </a:solidFill>
          <a:ln w="508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cs typeface="B Nazanin" panose="00000400000000000000" pitchFamily="2" charset="-78"/>
            </a:endParaRPr>
          </a:p>
        </p:txBody>
      </p:sp>
      <p:sp>
        <p:nvSpPr>
          <p:cNvPr id="18" name="Oval 17">
            <a:extLst>
              <a:ext uri="{FF2B5EF4-FFF2-40B4-BE49-F238E27FC236}">
                <a16:creationId xmlns:a16="http://schemas.microsoft.com/office/drawing/2014/main" id="{5FC65E96-31F8-4AEB-AAD2-431793EC3927}"/>
              </a:ext>
            </a:extLst>
          </p:cNvPr>
          <p:cNvSpPr/>
          <p:nvPr/>
        </p:nvSpPr>
        <p:spPr>
          <a:xfrm>
            <a:off x="9545526" y="3643130"/>
            <a:ext cx="163742" cy="163742"/>
          </a:xfrm>
          <a:prstGeom prst="ellipse">
            <a:avLst/>
          </a:prstGeom>
          <a:solidFill>
            <a:schemeClr val="bg1"/>
          </a:solidFill>
          <a:ln w="508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cs typeface="B Nazanin" panose="00000400000000000000" pitchFamily="2" charset="-78"/>
            </a:endParaRPr>
          </a:p>
        </p:txBody>
      </p:sp>
      <p:sp>
        <p:nvSpPr>
          <p:cNvPr id="19" name="TextBox 18">
            <a:extLst>
              <a:ext uri="{FF2B5EF4-FFF2-40B4-BE49-F238E27FC236}">
                <a16:creationId xmlns:a16="http://schemas.microsoft.com/office/drawing/2014/main" id="{DD380FD1-FF0D-459E-A637-784144933752}"/>
              </a:ext>
            </a:extLst>
          </p:cNvPr>
          <p:cNvSpPr txBox="1"/>
          <p:nvPr/>
        </p:nvSpPr>
        <p:spPr>
          <a:xfrm>
            <a:off x="4067566" y="3597246"/>
            <a:ext cx="712981" cy="584775"/>
          </a:xfrm>
          <a:prstGeom prst="rect">
            <a:avLst/>
          </a:prstGeom>
          <a:noFill/>
        </p:spPr>
        <p:txBody>
          <a:bodyPr wrap="square" rtlCol="0" anchor="ctr">
            <a:spAutoFit/>
          </a:bodyPr>
          <a:lstStyle/>
          <a:p>
            <a:pPr algn="ctr"/>
            <a:r>
              <a:rPr lang="en-US" altLang="ko-KR" sz="3200" b="1" dirty="0">
                <a:solidFill>
                  <a:srgbClr val="0070C0"/>
                </a:solidFill>
                <a:cs typeface="B Nazanin" panose="00000400000000000000" pitchFamily="2" charset="-78"/>
              </a:rPr>
              <a:t>02</a:t>
            </a:r>
            <a:endParaRPr lang="ko-KR" altLang="en-US" sz="3200" b="1" dirty="0">
              <a:solidFill>
                <a:srgbClr val="0070C0"/>
              </a:solidFill>
              <a:cs typeface="B Nazanin" panose="00000400000000000000" pitchFamily="2" charset="-78"/>
            </a:endParaRPr>
          </a:p>
        </p:txBody>
      </p:sp>
      <p:sp>
        <p:nvSpPr>
          <p:cNvPr id="20" name="TextBox 19">
            <a:extLst>
              <a:ext uri="{FF2B5EF4-FFF2-40B4-BE49-F238E27FC236}">
                <a16:creationId xmlns:a16="http://schemas.microsoft.com/office/drawing/2014/main" id="{0C6CE4D9-7581-473C-A9DC-8012E9DEECE0}"/>
              </a:ext>
            </a:extLst>
          </p:cNvPr>
          <p:cNvSpPr txBox="1"/>
          <p:nvPr/>
        </p:nvSpPr>
        <p:spPr>
          <a:xfrm>
            <a:off x="6031113" y="4905200"/>
            <a:ext cx="744506" cy="584775"/>
          </a:xfrm>
          <a:prstGeom prst="rect">
            <a:avLst/>
          </a:prstGeom>
          <a:noFill/>
        </p:spPr>
        <p:txBody>
          <a:bodyPr wrap="square" rtlCol="0" anchor="ctr">
            <a:spAutoFit/>
          </a:bodyPr>
          <a:lstStyle/>
          <a:p>
            <a:pPr algn="ctr"/>
            <a:r>
              <a:rPr lang="en-US" altLang="ko-KR" sz="3200" b="1" dirty="0">
                <a:solidFill>
                  <a:schemeClr val="bg1"/>
                </a:solidFill>
                <a:cs typeface="B Nazanin" panose="00000400000000000000" pitchFamily="2" charset="-78"/>
              </a:rPr>
              <a:t>03</a:t>
            </a:r>
            <a:endParaRPr lang="ko-KR" altLang="en-US" sz="3200" b="1" dirty="0">
              <a:solidFill>
                <a:schemeClr val="bg1"/>
              </a:solidFill>
              <a:cs typeface="B Nazanin" panose="00000400000000000000" pitchFamily="2" charset="-78"/>
            </a:endParaRPr>
          </a:p>
        </p:txBody>
      </p:sp>
      <p:sp>
        <p:nvSpPr>
          <p:cNvPr id="21" name="TextBox 20">
            <a:extLst>
              <a:ext uri="{FF2B5EF4-FFF2-40B4-BE49-F238E27FC236}">
                <a16:creationId xmlns:a16="http://schemas.microsoft.com/office/drawing/2014/main" id="{E24BDCA5-D3A7-4229-8FE8-1BE751598000}"/>
              </a:ext>
            </a:extLst>
          </p:cNvPr>
          <p:cNvSpPr txBox="1"/>
          <p:nvPr/>
        </p:nvSpPr>
        <p:spPr>
          <a:xfrm>
            <a:off x="7796510" y="2053468"/>
            <a:ext cx="744506" cy="584775"/>
          </a:xfrm>
          <a:prstGeom prst="rect">
            <a:avLst/>
          </a:prstGeom>
          <a:noFill/>
        </p:spPr>
        <p:txBody>
          <a:bodyPr wrap="square" rtlCol="0" anchor="ctr">
            <a:spAutoFit/>
          </a:bodyPr>
          <a:lstStyle/>
          <a:p>
            <a:pPr algn="ctr"/>
            <a:r>
              <a:rPr lang="en-US" altLang="ko-KR" sz="3200" b="1" dirty="0">
                <a:solidFill>
                  <a:srgbClr val="0070C0"/>
                </a:solidFill>
                <a:cs typeface="B Nazanin" panose="00000400000000000000" pitchFamily="2" charset="-78"/>
              </a:rPr>
              <a:t>04</a:t>
            </a:r>
            <a:endParaRPr lang="ko-KR" altLang="en-US" sz="3200" b="1" dirty="0">
              <a:solidFill>
                <a:srgbClr val="0070C0"/>
              </a:solidFill>
              <a:cs typeface="B Nazanin" panose="00000400000000000000" pitchFamily="2" charset="-78"/>
            </a:endParaRPr>
          </a:p>
        </p:txBody>
      </p:sp>
      <p:grpSp>
        <p:nvGrpSpPr>
          <p:cNvPr id="23" name="Group 22">
            <a:extLst>
              <a:ext uri="{FF2B5EF4-FFF2-40B4-BE49-F238E27FC236}">
                <a16:creationId xmlns:a16="http://schemas.microsoft.com/office/drawing/2014/main" id="{07D3E3A1-E30E-4B25-BA80-D8A78DE05A52}"/>
              </a:ext>
            </a:extLst>
          </p:cNvPr>
          <p:cNvGrpSpPr/>
          <p:nvPr/>
        </p:nvGrpSpPr>
        <p:grpSpPr>
          <a:xfrm>
            <a:off x="4845919" y="3389374"/>
            <a:ext cx="1731699" cy="1114656"/>
            <a:chOff x="993672" y="3632214"/>
            <a:chExt cx="1989414" cy="1114656"/>
          </a:xfrm>
        </p:grpSpPr>
        <p:sp>
          <p:nvSpPr>
            <p:cNvPr id="24" name="TextBox 23">
              <a:extLst>
                <a:ext uri="{FF2B5EF4-FFF2-40B4-BE49-F238E27FC236}">
                  <a16:creationId xmlns:a16="http://schemas.microsoft.com/office/drawing/2014/main" id="{026CD98C-8C87-485A-8C8A-5F75787B595E}"/>
                </a:ext>
              </a:extLst>
            </p:cNvPr>
            <p:cNvSpPr txBox="1"/>
            <p:nvPr/>
          </p:nvSpPr>
          <p:spPr>
            <a:xfrm>
              <a:off x="993672" y="3632214"/>
              <a:ext cx="1989414"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اضافه کردن متن</a:t>
              </a:r>
              <a:endParaRPr lang="ko-KR" altLang="en-US" sz="1400" b="1" dirty="0">
                <a:solidFill>
                  <a:schemeClr val="tx1">
                    <a:lumMod val="75000"/>
                    <a:lumOff val="25000"/>
                  </a:schemeClr>
                </a:solidFill>
                <a:cs typeface="B Nazanin" panose="00000400000000000000" pitchFamily="2" charset="-78"/>
              </a:endParaRPr>
            </a:p>
          </p:txBody>
        </p:sp>
        <p:sp>
          <p:nvSpPr>
            <p:cNvPr id="25" name="TextBox 24">
              <a:extLst>
                <a:ext uri="{FF2B5EF4-FFF2-40B4-BE49-F238E27FC236}">
                  <a16:creationId xmlns:a16="http://schemas.microsoft.com/office/drawing/2014/main" id="{7DB9D3DA-E2ED-4E22-BBFE-7DCA75C4061A}"/>
                </a:ext>
              </a:extLst>
            </p:cNvPr>
            <p:cNvSpPr txBox="1"/>
            <p:nvPr/>
          </p:nvSpPr>
          <p:spPr>
            <a:xfrm>
              <a:off x="993672" y="3915873"/>
              <a:ext cx="1989414"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ko-KR" altLang="en-US" sz="1200" dirty="0">
                <a:solidFill>
                  <a:schemeClr val="tx1">
                    <a:lumMod val="75000"/>
                    <a:lumOff val="25000"/>
                  </a:schemeClr>
                </a:solidFill>
                <a:cs typeface="B Nazanin" panose="00000400000000000000" pitchFamily="2" charset="-78"/>
              </a:endParaRPr>
            </a:p>
          </p:txBody>
        </p:sp>
      </p:grpSp>
      <p:grpSp>
        <p:nvGrpSpPr>
          <p:cNvPr id="26" name="Group 25">
            <a:extLst>
              <a:ext uri="{FF2B5EF4-FFF2-40B4-BE49-F238E27FC236}">
                <a16:creationId xmlns:a16="http://schemas.microsoft.com/office/drawing/2014/main" id="{4438A851-9E95-4B0F-833B-E57E4C4910CB}"/>
              </a:ext>
            </a:extLst>
          </p:cNvPr>
          <p:cNvGrpSpPr/>
          <p:nvPr/>
        </p:nvGrpSpPr>
        <p:grpSpPr>
          <a:xfrm>
            <a:off x="6945513" y="4732591"/>
            <a:ext cx="1731699" cy="1114656"/>
            <a:chOff x="993672" y="3632214"/>
            <a:chExt cx="1989414" cy="1114656"/>
          </a:xfrm>
        </p:grpSpPr>
        <p:sp>
          <p:nvSpPr>
            <p:cNvPr id="27" name="TextBox 26">
              <a:extLst>
                <a:ext uri="{FF2B5EF4-FFF2-40B4-BE49-F238E27FC236}">
                  <a16:creationId xmlns:a16="http://schemas.microsoft.com/office/drawing/2014/main" id="{114DE23C-36AE-4FD1-914A-6057B2817045}"/>
                </a:ext>
              </a:extLst>
            </p:cNvPr>
            <p:cNvSpPr txBox="1"/>
            <p:nvPr/>
          </p:nvSpPr>
          <p:spPr>
            <a:xfrm>
              <a:off x="993672" y="3632214"/>
              <a:ext cx="1989414" cy="307777"/>
            </a:xfrm>
            <a:prstGeom prst="rect">
              <a:avLst/>
            </a:prstGeom>
            <a:noFill/>
          </p:spPr>
          <p:txBody>
            <a:bodyPr wrap="square" rtlCol="0">
              <a:spAutoFit/>
            </a:bodyPr>
            <a:lstStyle/>
            <a:p>
              <a:pPr algn="r" rtl="1"/>
              <a:r>
                <a:rPr lang="fa-IR" altLang="ko-KR" sz="1400" b="1" dirty="0">
                  <a:solidFill>
                    <a:schemeClr val="bg1"/>
                  </a:solidFill>
                  <a:cs typeface="B Nazanin" panose="00000400000000000000" pitchFamily="2" charset="-78"/>
                </a:rPr>
                <a:t>اضافه کردن متن</a:t>
              </a:r>
              <a:endParaRPr lang="ko-KR" altLang="en-US" sz="1400" b="1" dirty="0">
                <a:solidFill>
                  <a:schemeClr val="bg1"/>
                </a:solidFill>
                <a:cs typeface="B Nazanin" panose="00000400000000000000" pitchFamily="2" charset="-78"/>
              </a:endParaRPr>
            </a:p>
          </p:txBody>
        </p:sp>
        <p:sp>
          <p:nvSpPr>
            <p:cNvPr id="28" name="TextBox 27">
              <a:extLst>
                <a:ext uri="{FF2B5EF4-FFF2-40B4-BE49-F238E27FC236}">
                  <a16:creationId xmlns:a16="http://schemas.microsoft.com/office/drawing/2014/main" id="{3C3C6051-84CC-4461-9A24-36F302D89B65}"/>
                </a:ext>
              </a:extLst>
            </p:cNvPr>
            <p:cNvSpPr txBox="1"/>
            <p:nvPr/>
          </p:nvSpPr>
          <p:spPr>
            <a:xfrm>
              <a:off x="993672" y="3915873"/>
              <a:ext cx="1989414" cy="830997"/>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یک </a:t>
              </a:r>
              <a:r>
                <a:rPr lang="en-US" altLang="ko-KR" sz="1200" dirty="0">
                  <a:solidFill>
                    <a:schemeClr val="bg1"/>
                  </a:solidFill>
                  <a:cs typeface="B Nazanin" panose="00000400000000000000" pitchFamily="2" charset="-78"/>
                </a:rPr>
                <a:t>zing </a:t>
              </a:r>
              <a:r>
                <a:rPr lang="fa-IR" altLang="ko-KR" sz="1200" dirty="0">
                  <a:solidFill>
                    <a:schemeClr val="bg1"/>
                  </a:solidFill>
                  <a:cs typeface="B Nazanin" panose="00000400000000000000" pitchFamily="2" charset="-78"/>
                </a:rPr>
                <a:t>منحصر به فرد اضافه کنید.</a:t>
              </a:r>
              <a:endParaRPr lang="ko-KR" altLang="en-US" sz="1200" dirty="0">
                <a:solidFill>
                  <a:schemeClr val="bg1"/>
                </a:solidFill>
                <a:cs typeface="B Nazanin" panose="00000400000000000000" pitchFamily="2" charset="-78"/>
              </a:endParaRPr>
            </a:p>
          </p:txBody>
        </p:sp>
      </p:grpSp>
      <p:grpSp>
        <p:nvGrpSpPr>
          <p:cNvPr id="29" name="Group 28">
            <a:extLst>
              <a:ext uri="{FF2B5EF4-FFF2-40B4-BE49-F238E27FC236}">
                <a16:creationId xmlns:a16="http://schemas.microsoft.com/office/drawing/2014/main" id="{8E4FB372-F285-4FB9-99D2-CC835262E3A2}"/>
              </a:ext>
            </a:extLst>
          </p:cNvPr>
          <p:cNvGrpSpPr/>
          <p:nvPr/>
        </p:nvGrpSpPr>
        <p:grpSpPr>
          <a:xfrm>
            <a:off x="8597304" y="1880858"/>
            <a:ext cx="1731699" cy="1114656"/>
            <a:chOff x="993672" y="3632214"/>
            <a:chExt cx="1989414" cy="1114656"/>
          </a:xfrm>
        </p:grpSpPr>
        <p:sp>
          <p:nvSpPr>
            <p:cNvPr id="30" name="TextBox 29">
              <a:extLst>
                <a:ext uri="{FF2B5EF4-FFF2-40B4-BE49-F238E27FC236}">
                  <a16:creationId xmlns:a16="http://schemas.microsoft.com/office/drawing/2014/main" id="{8F4919A3-234D-43EB-AC20-6B29C5211263}"/>
                </a:ext>
              </a:extLst>
            </p:cNvPr>
            <p:cNvSpPr txBox="1"/>
            <p:nvPr/>
          </p:nvSpPr>
          <p:spPr>
            <a:xfrm>
              <a:off x="993672" y="3632214"/>
              <a:ext cx="1989414"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اضافه کردن متن</a:t>
              </a:r>
              <a:endParaRPr lang="ko-KR" altLang="en-US" sz="1400" b="1" dirty="0">
                <a:solidFill>
                  <a:schemeClr val="tx1">
                    <a:lumMod val="75000"/>
                    <a:lumOff val="25000"/>
                  </a:schemeClr>
                </a:solidFill>
                <a:cs typeface="B Nazanin" panose="00000400000000000000" pitchFamily="2" charset="-78"/>
              </a:endParaRPr>
            </a:p>
          </p:txBody>
        </p:sp>
        <p:sp>
          <p:nvSpPr>
            <p:cNvPr id="31" name="TextBox 30">
              <a:extLst>
                <a:ext uri="{FF2B5EF4-FFF2-40B4-BE49-F238E27FC236}">
                  <a16:creationId xmlns:a16="http://schemas.microsoft.com/office/drawing/2014/main" id="{4ABD7461-000E-4487-B3BB-DF51168E4CEB}"/>
                </a:ext>
              </a:extLst>
            </p:cNvPr>
            <p:cNvSpPr txBox="1"/>
            <p:nvPr/>
          </p:nvSpPr>
          <p:spPr>
            <a:xfrm>
              <a:off x="993672" y="3915873"/>
              <a:ext cx="1989414" cy="830997"/>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یک </a:t>
              </a:r>
              <a:r>
                <a:rPr lang="en-US" altLang="ko-KR" sz="1200" dirty="0">
                  <a:solidFill>
                    <a:schemeClr val="tx1">
                      <a:lumMod val="75000"/>
                      <a:lumOff val="25000"/>
                    </a:schemeClr>
                  </a:solidFill>
                  <a:cs typeface="B Nazanin" panose="00000400000000000000" pitchFamily="2" charset="-78"/>
                </a:rPr>
                <a:t>zing </a:t>
              </a:r>
              <a:r>
                <a:rPr lang="fa-IR" altLang="ko-KR" sz="1200" dirty="0">
                  <a:solidFill>
                    <a:schemeClr val="tx1">
                      <a:lumMod val="75000"/>
                      <a:lumOff val="25000"/>
                    </a:schemeClr>
                  </a:solidFill>
                  <a:cs typeface="B Nazanin" panose="00000400000000000000" pitchFamily="2" charset="-78"/>
                </a:rPr>
                <a:t>منحصر به فرد اضافه کنید.</a:t>
              </a:r>
              <a:endParaRPr lang="ko-KR" altLang="en-US" sz="1200" dirty="0">
                <a:solidFill>
                  <a:schemeClr val="tx1">
                    <a:lumMod val="75000"/>
                    <a:lumOff val="25000"/>
                  </a:schemeClr>
                </a:solidFill>
                <a:cs typeface="B Nazanin" panose="00000400000000000000" pitchFamily="2" charset="-78"/>
              </a:endParaRPr>
            </a:p>
          </p:txBody>
        </p:sp>
      </p:grpSp>
      <p:sp>
        <p:nvSpPr>
          <p:cNvPr id="35" name="TextBox 34">
            <a:extLst>
              <a:ext uri="{FF2B5EF4-FFF2-40B4-BE49-F238E27FC236}">
                <a16:creationId xmlns:a16="http://schemas.microsoft.com/office/drawing/2014/main" id="{0A3AA173-0BB7-4120-B4A4-200ABC573789}"/>
              </a:ext>
            </a:extLst>
          </p:cNvPr>
          <p:cNvSpPr txBox="1"/>
          <p:nvPr/>
        </p:nvSpPr>
        <p:spPr>
          <a:xfrm>
            <a:off x="2672049" y="5321946"/>
            <a:ext cx="744506" cy="584775"/>
          </a:xfrm>
          <a:prstGeom prst="rect">
            <a:avLst/>
          </a:prstGeom>
          <a:noFill/>
        </p:spPr>
        <p:txBody>
          <a:bodyPr wrap="square" rtlCol="0" anchor="ctr">
            <a:spAutoFit/>
          </a:bodyPr>
          <a:lstStyle/>
          <a:p>
            <a:pPr algn="ctr"/>
            <a:r>
              <a:rPr lang="en-US" altLang="ko-KR" sz="3200" b="1" dirty="0">
                <a:solidFill>
                  <a:schemeClr val="bg1"/>
                </a:solidFill>
                <a:cs typeface="B Nazanin" panose="00000400000000000000" pitchFamily="2" charset="-78"/>
              </a:rPr>
              <a:t>01</a:t>
            </a:r>
            <a:endParaRPr lang="ko-KR" altLang="en-US" sz="3200" b="1" dirty="0">
              <a:solidFill>
                <a:schemeClr val="bg1"/>
              </a:solidFill>
              <a:cs typeface="B Nazanin" panose="00000400000000000000" pitchFamily="2" charset="-78"/>
            </a:endParaRPr>
          </a:p>
        </p:txBody>
      </p:sp>
      <p:grpSp>
        <p:nvGrpSpPr>
          <p:cNvPr id="36" name="Group 30">
            <a:extLst>
              <a:ext uri="{FF2B5EF4-FFF2-40B4-BE49-F238E27FC236}">
                <a16:creationId xmlns:a16="http://schemas.microsoft.com/office/drawing/2014/main" id="{4D93239C-A245-4CE3-AAC3-C9FBA7616713}"/>
              </a:ext>
            </a:extLst>
          </p:cNvPr>
          <p:cNvGrpSpPr/>
          <p:nvPr/>
        </p:nvGrpSpPr>
        <p:grpSpPr>
          <a:xfrm>
            <a:off x="880555" y="5149337"/>
            <a:ext cx="1731699" cy="1114656"/>
            <a:chOff x="993672" y="3632214"/>
            <a:chExt cx="1989414" cy="1114656"/>
          </a:xfrm>
        </p:grpSpPr>
        <p:sp>
          <p:nvSpPr>
            <p:cNvPr id="37" name="TextBox 36">
              <a:extLst>
                <a:ext uri="{FF2B5EF4-FFF2-40B4-BE49-F238E27FC236}">
                  <a16:creationId xmlns:a16="http://schemas.microsoft.com/office/drawing/2014/main" id="{6CF58A33-CB9A-487D-AEB2-64BB1AD3C206}"/>
                </a:ext>
              </a:extLst>
            </p:cNvPr>
            <p:cNvSpPr txBox="1"/>
            <p:nvPr/>
          </p:nvSpPr>
          <p:spPr>
            <a:xfrm>
              <a:off x="993672" y="3632214"/>
              <a:ext cx="1989414" cy="307777"/>
            </a:xfrm>
            <a:prstGeom prst="rect">
              <a:avLst/>
            </a:prstGeom>
            <a:noFill/>
          </p:spPr>
          <p:txBody>
            <a:bodyPr wrap="square" rtlCol="0">
              <a:spAutoFit/>
            </a:bodyPr>
            <a:lstStyle/>
            <a:p>
              <a:pPr algn="r"/>
              <a:r>
                <a:rPr lang="fa-IR" altLang="ko-KR" sz="1400" b="1" dirty="0">
                  <a:solidFill>
                    <a:schemeClr val="bg1"/>
                  </a:solidFill>
                  <a:cs typeface="B Nazanin" panose="00000400000000000000" pitchFamily="2" charset="-78"/>
                </a:rPr>
                <a:t>اضافه کردن متن</a:t>
              </a:r>
              <a:endParaRPr lang="ko-KR" altLang="en-US" sz="1400" b="1" dirty="0">
                <a:solidFill>
                  <a:schemeClr val="bg1"/>
                </a:solidFill>
                <a:cs typeface="B Nazanin" panose="00000400000000000000" pitchFamily="2" charset="-78"/>
              </a:endParaRPr>
            </a:p>
          </p:txBody>
        </p:sp>
        <p:sp>
          <p:nvSpPr>
            <p:cNvPr id="38" name="TextBox 37">
              <a:extLst>
                <a:ext uri="{FF2B5EF4-FFF2-40B4-BE49-F238E27FC236}">
                  <a16:creationId xmlns:a16="http://schemas.microsoft.com/office/drawing/2014/main" id="{5A62F442-0B00-4888-8A57-0FBF7DB107A3}"/>
                </a:ext>
              </a:extLst>
            </p:cNvPr>
            <p:cNvSpPr txBox="1"/>
            <p:nvPr/>
          </p:nvSpPr>
          <p:spPr>
            <a:xfrm>
              <a:off x="993672" y="3915873"/>
              <a:ext cx="1989414" cy="830997"/>
            </a:xfrm>
            <a:prstGeom prst="rect">
              <a:avLst/>
            </a:prstGeom>
            <a:noFill/>
          </p:spPr>
          <p:txBody>
            <a:bodyPr wrap="square" rtlCol="0">
              <a:spAutoFit/>
            </a:bodyPr>
            <a:lstStyle/>
            <a:p>
              <a:pPr algn="r"/>
              <a:r>
                <a:rPr lang="fa-IR" altLang="ko-KR" sz="1200" dirty="0">
                  <a:solidFill>
                    <a:schemeClr val="bg1"/>
                  </a:solidFill>
                  <a:cs typeface="B Nazanin" panose="00000400000000000000" pitchFamily="2" charset="-78"/>
                </a:rPr>
                <a:t>شما به سادگی می توانید مخاطبان خود را تحت تاثیر قرار دهید و یک </a:t>
              </a:r>
              <a:r>
                <a:rPr lang="en-US" altLang="ko-KR" sz="1200" dirty="0">
                  <a:solidFill>
                    <a:schemeClr val="bg1"/>
                  </a:solidFill>
                  <a:cs typeface="B Nazanin" panose="00000400000000000000" pitchFamily="2" charset="-78"/>
                </a:rPr>
                <a:t>zing </a:t>
              </a:r>
              <a:r>
                <a:rPr lang="fa-IR" altLang="ko-KR" sz="1200" dirty="0">
                  <a:solidFill>
                    <a:schemeClr val="bg1"/>
                  </a:solidFill>
                  <a:cs typeface="B Nazanin" panose="00000400000000000000" pitchFamily="2" charset="-78"/>
                </a:rPr>
                <a:t>منحصر به فرد اضافه کنید.</a:t>
              </a:r>
              <a:endParaRPr lang="ko-KR" altLang="en-US" sz="1200" dirty="0">
                <a:solidFill>
                  <a:schemeClr val="bg1"/>
                </a:solidFill>
                <a:cs typeface="B Nazanin" panose="00000400000000000000" pitchFamily="2" charset="-78"/>
              </a:endParaRPr>
            </a:p>
          </p:txBody>
        </p:sp>
      </p:grpSp>
      <p:grpSp>
        <p:nvGrpSpPr>
          <p:cNvPr id="39" name="Group 38">
            <a:extLst>
              <a:ext uri="{FF2B5EF4-FFF2-40B4-BE49-F238E27FC236}">
                <a16:creationId xmlns:a16="http://schemas.microsoft.com/office/drawing/2014/main" id="{ED33C6AC-B56C-454C-8441-02EFBCB71F30}"/>
              </a:ext>
            </a:extLst>
          </p:cNvPr>
          <p:cNvGrpSpPr/>
          <p:nvPr/>
        </p:nvGrpSpPr>
        <p:grpSpPr>
          <a:xfrm>
            <a:off x="270276" y="2586286"/>
            <a:ext cx="1361383" cy="2509725"/>
            <a:chOff x="433001" y="1399349"/>
            <a:chExt cx="2505075" cy="4618131"/>
          </a:xfrm>
          <a:solidFill>
            <a:srgbClr val="0070C0"/>
          </a:solidFill>
        </p:grpSpPr>
        <p:sp>
          <p:nvSpPr>
            <p:cNvPr id="40" name="Freeform: Shape 39">
              <a:extLst>
                <a:ext uri="{FF2B5EF4-FFF2-40B4-BE49-F238E27FC236}">
                  <a16:creationId xmlns:a16="http://schemas.microsoft.com/office/drawing/2014/main" id="{412B1ACC-F756-4EBB-8C3E-C0A54A28BF95}"/>
                </a:ext>
              </a:extLst>
            </p:cNvPr>
            <p:cNvSpPr/>
            <p:nvPr/>
          </p:nvSpPr>
          <p:spPr>
            <a:xfrm flipH="1">
              <a:off x="433001" y="1407380"/>
              <a:ext cx="2505075" cy="4610100"/>
            </a:xfrm>
            <a:custGeom>
              <a:avLst/>
              <a:gdLst>
                <a:gd name="connsiteX0" fmla="*/ 2506574 w 2505075"/>
                <a:gd name="connsiteY0" fmla="*/ 1319831 h 4610100"/>
                <a:gd name="connsiteX1" fmla="*/ 2419896 w 2505075"/>
                <a:gd name="connsiteY1" fmla="*/ 1597008 h 4610100"/>
                <a:gd name="connsiteX2" fmla="*/ 2297024 w 2505075"/>
                <a:gd name="connsiteY2" fmla="*/ 1953243 h 4610100"/>
                <a:gd name="connsiteX3" fmla="*/ 2223681 w 2505075"/>
                <a:gd name="connsiteY3" fmla="*/ 1977056 h 4610100"/>
                <a:gd name="connsiteX4" fmla="*/ 2181771 w 2505075"/>
                <a:gd name="connsiteY4" fmla="*/ 1967531 h 4610100"/>
                <a:gd name="connsiteX5" fmla="*/ 2192249 w 2505075"/>
                <a:gd name="connsiteY5" fmla="*/ 2057066 h 4610100"/>
                <a:gd name="connsiteX6" fmla="*/ 2197964 w 2505075"/>
                <a:gd name="connsiteY6" fmla="*/ 2281856 h 4610100"/>
                <a:gd name="connsiteX7" fmla="*/ 2174151 w 2505075"/>
                <a:gd name="connsiteY7" fmla="*/ 2359961 h 4610100"/>
                <a:gd name="connsiteX8" fmla="*/ 2148434 w 2505075"/>
                <a:gd name="connsiteY8" fmla="*/ 2443781 h 4610100"/>
                <a:gd name="connsiteX9" fmla="*/ 2158911 w 2505075"/>
                <a:gd name="connsiteY9" fmla="*/ 2773346 h 4610100"/>
                <a:gd name="connsiteX10" fmla="*/ 2195106 w 2505075"/>
                <a:gd name="connsiteY10" fmla="*/ 3105768 h 4610100"/>
                <a:gd name="connsiteX11" fmla="*/ 2199869 w 2505075"/>
                <a:gd name="connsiteY11" fmla="*/ 3123866 h 4610100"/>
                <a:gd name="connsiteX12" fmla="*/ 2271306 w 2505075"/>
                <a:gd name="connsiteY12" fmla="*/ 3309603 h 4610100"/>
                <a:gd name="connsiteX13" fmla="*/ 2389416 w 2505075"/>
                <a:gd name="connsiteY13" fmla="*/ 3806808 h 4610100"/>
                <a:gd name="connsiteX14" fmla="*/ 2400846 w 2505075"/>
                <a:gd name="connsiteY14" fmla="*/ 4025883 h 4610100"/>
                <a:gd name="connsiteX15" fmla="*/ 2428469 w 2505075"/>
                <a:gd name="connsiteY15" fmla="*/ 4251626 h 4610100"/>
                <a:gd name="connsiteX16" fmla="*/ 2451329 w 2505075"/>
                <a:gd name="connsiteY16" fmla="*/ 4492608 h 4610100"/>
                <a:gd name="connsiteX17" fmla="*/ 2413229 w 2505075"/>
                <a:gd name="connsiteY17" fmla="*/ 4541186 h 4610100"/>
                <a:gd name="connsiteX18" fmla="*/ 2241779 w 2505075"/>
                <a:gd name="connsiteY18" fmla="*/ 4529756 h 4610100"/>
                <a:gd name="connsiteX19" fmla="*/ 2136051 w 2505075"/>
                <a:gd name="connsiteY19" fmla="*/ 4560236 h 4610100"/>
                <a:gd name="connsiteX20" fmla="*/ 1966506 w 2505075"/>
                <a:gd name="connsiteY20" fmla="*/ 4604051 h 4610100"/>
                <a:gd name="connsiteX21" fmla="*/ 1729334 w 2505075"/>
                <a:gd name="connsiteY21" fmla="*/ 4564998 h 4610100"/>
                <a:gd name="connsiteX22" fmla="*/ 1660753 w 2505075"/>
                <a:gd name="connsiteY22" fmla="*/ 4506896 h 4610100"/>
                <a:gd name="connsiteX23" fmla="*/ 1734096 w 2505075"/>
                <a:gd name="connsiteY23" fmla="*/ 4407836 h 4610100"/>
                <a:gd name="connsiteX24" fmla="*/ 1886496 w 2505075"/>
                <a:gd name="connsiteY24" fmla="*/ 4358306 h 4610100"/>
                <a:gd name="connsiteX25" fmla="*/ 1980794 w 2505075"/>
                <a:gd name="connsiteY25" fmla="*/ 4264961 h 4610100"/>
                <a:gd name="connsiteX26" fmla="*/ 1989366 w 2505075"/>
                <a:gd name="connsiteY26" fmla="*/ 4249721 h 4610100"/>
                <a:gd name="connsiteX27" fmla="*/ 2080806 w 2505075"/>
                <a:gd name="connsiteY27" fmla="*/ 4107798 h 4610100"/>
                <a:gd name="connsiteX28" fmla="*/ 2096998 w 2505075"/>
                <a:gd name="connsiteY28" fmla="*/ 4062078 h 4610100"/>
                <a:gd name="connsiteX29" fmla="*/ 1957934 w 2505075"/>
                <a:gd name="connsiteY29" fmla="*/ 3826811 h 4610100"/>
                <a:gd name="connsiteX30" fmla="*/ 1895069 w 2505075"/>
                <a:gd name="connsiteY30" fmla="*/ 3535346 h 4610100"/>
                <a:gd name="connsiteX31" fmla="*/ 1867446 w 2505075"/>
                <a:gd name="connsiteY31" fmla="*/ 3420093 h 4610100"/>
                <a:gd name="connsiteX32" fmla="*/ 1754098 w 2505075"/>
                <a:gd name="connsiteY32" fmla="*/ 3091481 h 4610100"/>
                <a:gd name="connsiteX33" fmla="*/ 1736001 w 2505075"/>
                <a:gd name="connsiteY33" fmla="*/ 3229593 h 4610100"/>
                <a:gd name="connsiteX34" fmla="*/ 1749336 w 2505075"/>
                <a:gd name="connsiteY34" fmla="*/ 3292458 h 4610100"/>
                <a:gd name="connsiteX35" fmla="*/ 1694091 w 2505075"/>
                <a:gd name="connsiteY35" fmla="*/ 3704891 h 4610100"/>
                <a:gd name="connsiteX36" fmla="*/ 1691234 w 2505075"/>
                <a:gd name="connsiteY36" fmla="*/ 3723941 h 4610100"/>
                <a:gd name="connsiteX37" fmla="*/ 1696948 w 2505075"/>
                <a:gd name="connsiteY37" fmla="*/ 4043981 h 4610100"/>
                <a:gd name="connsiteX38" fmla="*/ 1709331 w 2505075"/>
                <a:gd name="connsiteY38" fmla="*/ 4361163 h 4610100"/>
                <a:gd name="connsiteX39" fmla="*/ 1676946 w 2505075"/>
                <a:gd name="connsiteY39" fmla="*/ 4403073 h 4610100"/>
                <a:gd name="connsiteX40" fmla="*/ 1531214 w 2505075"/>
                <a:gd name="connsiteY40" fmla="*/ 4415456 h 4610100"/>
                <a:gd name="connsiteX41" fmla="*/ 1507401 w 2505075"/>
                <a:gd name="connsiteY41" fmla="*/ 4398311 h 4610100"/>
                <a:gd name="connsiteX42" fmla="*/ 1443584 w 2505075"/>
                <a:gd name="connsiteY42" fmla="*/ 4370688 h 4610100"/>
                <a:gd name="connsiteX43" fmla="*/ 1330236 w 2505075"/>
                <a:gd name="connsiteY43" fmla="*/ 4422123 h 4610100"/>
                <a:gd name="connsiteX44" fmla="*/ 1224509 w 2505075"/>
                <a:gd name="connsiteY44" fmla="*/ 4439268 h 4610100"/>
                <a:gd name="connsiteX45" fmla="*/ 1021626 w 2505075"/>
                <a:gd name="connsiteY45" fmla="*/ 4407836 h 4610100"/>
                <a:gd name="connsiteX46" fmla="*/ 957808 w 2505075"/>
                <a:gd name="connsiteY46" fmla="*/ 4350686 h 4610100"/>
                <a:gd name="connsiteX47" fmla="*/ 1040676 w 2505075"/>
                <a:gd name="connsiteY47" fmla="*/ 4261151 h 4610100"/>
                <a:gd name="connsiteX48" fmla="*/ 1143546 w 2505075"/>
                <a:gd name="connsiteY48" fmla="*/ 4244958 h 4610100"/>
                <a:gd name="connsiteX49" fmla="*/ 1253084 w 2505075"/>
                <a:gd name="connsiteY49" fmla="*/ 4174473 h 4610100"/>
                <a:gd name="connsiteX50" fmla="*/ 1324521 w 2505075"/>
                <a:gd name="connsiteY50" fmla="*/ 4105893 h 4610100"/>
                <a:gd name="connsiteX51" fmla="*/ 1391196 w 2505075"/>
                <a:gd name="connsiteY51" fmla="*/ 4005881 h 4610100"/>
                <a:gd name="connsiteX52" fmla="*/ 1395006 w 2505075"/>
                <a:gd name="connsiteY52" fmla="*/ 3998261 h 4610100"/>
                <a:gd name="connsiteX53" fmla="*/ 1400721 w 2505075"/>
                <a:gd name="connsiteY53" fmla="*/ 3828716 h 4610100"/>
                <a:gd name="connsiteX54" fmla="*/ 1386434 w 2505075"/>
                <a:gd name="connsiteY54" fmla="*/ 3644883 h 4610100"/>
                <a:gd name="connsiteX55" fmla="*/ 1354048 w 2505075"/>
                <a:gd name="connsiteY55" fmla="*/ 3254358 h 4610100"/>
                <a:gd name="connsiteX56" fmla="*/ 1377861 w 2505075"/>
                <a:gd name="connsiteY56" fmla="*/ 3072431 h 4610100"/>
                <a:gd name="connsiteX57" fmla="*/ 1424534 w 2505075"/>
                <a:gd name="connsiteY57" fmla="*/ 2639996 h 4610100"/>
                <a:gd name="connsiteX58" fmla="*/ 1406436 w 2505075"/>
                <a:gd name="connsiteY58" fmla="*/ 2529506 h 4610100"/>
                <a:gd name="connsiteX59" fmla="*/ 1377861 w 2505075"/>
                <a:gd name="connsiteY59" fmla="*/ 2347578 h 4610100"/>
                <a:gd name="connsiteX60" fmla="*/ 1215936 w 2505075"/>
                <a:gd name="connsiteY60" fmla="*/ 2223753 h 4610100"/>
                <a:gd name="connsiteX61" fmla="*/ 1086396 w 2505075"/>
                <a:gd name="connsiteY61" fmla="*/ 2184701 h 4610100"/>
                <a:gd name="connsiteX62" fmla="*/ 986383 w 2505075"/>
                <a:gd name="connsiteY62" fmla="*/ 2132313 h 4610100"/>
                <a:gd name="connsiteX63" fmla="*/ 962571 w 2505075"/>
                <a:gd name="connsiteY63" fmla="*/ 2106596 h 4610100"/>
                <a:gd name="connsiteX64" fmla="*/ 943521 w 2505075"/>
                <a:gd name="connsiteY64" fmla="*/ 2053256 h 4610100"/>
                <a:gd name="connsiteX65" fmla="*/ 900658 w 2505075"/>
                <a:gd name="connsiteY65" fmla="*/ 2005631 h 4610100"/>
                <a:gd name="connsiteX66" fmla="*/ 872083 w 2505075"/>
                <a:gd name="connsiteY66" fmla="*/ 1971341 h 4610100"/>
                <a:gd name="connsiteX67" fmla="*/ 328206 w 2505075"/>
                <a:gd name="connsiteY67" fmla="*/ 1569386 h 4610100"/>
                <a:gd name="connsiteX68" fmla="*/ 57696 w 2505075"/>
                <a:gd name="connsiteY68" fmla="*/ 1357931 h 4610100"/>
                <a:gd name="connsiteX69" fmla="*/ 13881 w 2505075"/>
                <a:gd name="connsiteY69" fmla="*/ 1227438 h 4610100"/>
                <a:gd name="connsiteX70" fmla="*/ 80556 w 2505075"/>
                <a:gd name="connsiteY70" fmla="*/ 1016936 h 4610100"/>
                <a:gd name="connsiteX71" fmla="*/ 122466 w 2505075"/>
                <a:gd name="connsiteY71" fmla="*/ 955023 h 4610100"/>
                <a:gd name="connsiteX72" fmla="*/ 173901 w 2505075"/>
                <a:gd name="connsiteY72" fmla="*/ 856916 h 4610100"/>
                <a:gd name="connsiteX73" fmla="*/ 238671 w 2505075"/>
                <a:gd name="connsiteY73" fmla="*/ 852153 h 4610100"/>
                <a:gd name="connsiteX74" fmla="*/ 484416 w 2505075"/>
                <a:gd name="connsiteY74" fmla="*/ 1050273 h 4610100"/>
                <a:gd name="connsiteX75" fmla="*/ 823506 w 2505075"/>
                <a:gd name="connsiteY75" fmla="*/ 1307448 h 4610100"/>
                <a:gd name="connsiteX76" fmla="*/ 878751 w 2505075"/>
                <a:gd name="connsiteY76" fmla="*/ 1341738 h 4610100"/>
                <a:gd name="connsiteX77" fmla="*/ 903516 w 2505075"/>
                <a:gd name="connsiteY77" fmla="*/ 1341738 h 4610100"/>
                <a:gd name="connsiteX78" fmla="*/ 958761 w 2505075"/>
                <a:gd name="connsiteY78" fmla="*/ 1327451 h 4610100"/>
                <a:gd name="connsiteX79" fmla="*/ 1323569 w 2505075"/>
                <a:gd name="connsiteY79" fmla="*/ 1350311 h 4610100"/>
                <a:gd name="connsiteX80" fmla="*/ 1364526 w 2505075"/>
                <a:gd name="connsiteY80" fmla="*/ 1333166 h 4610100"/>
                <a:gd name="connsiteX81" fmla="*/ 1507401 w 2505075"/>
                <a:gd name="connsiteY81" fmla="*/ 1305543 h 4610100"/>
                <a:gd name="connsiteX82" fmla="*/ 1575028 w 2505075"/>
                <a:gd name="connsiteY82" fmla="*/ 1295066 h 4610100"/>
                <a:gd name="connsiteX83" fmla="*/ 1603603 w 2505075"/>
                <a:gd name="connsiteY83" fmla="*/ 1249346 h 4610100"/>
                <a:gd name="connsiteX84" fmla="*/ 1627416 w 2505075"/>
                <a:gd name="connsiteY84" fmla="*/ 1203626 h 4610100"/>
                <a:gd name="connsiteX85" fmla="*/ 1640751 w 2505075"/>
                <a:gd name="connsiteY85" fmla="*/ 1134093 h 4610100"/>
                <a:gd name="connsiteX86" fmla="*/ 1663611 w 2505075"/>
                <a:gd name="connsiteY86" fmla="*/ 1080753 h 4610100"/>
                <a:gd name="connsiteX87" fmla="*/ 1724571 w 2505075"/>
                <a:gd name="connsiteY87" fmla="*/ 1004553 h 4610100"/>
                <a:gd name="connsiteX88" fmla="*/ 1882686 w 2505075"/>
                <a:gd name="connsiteY88" fmla="*/ 815006 h 4610100"/>
                <a:gd name="connsiteX89" fmla="*/ 1795056 w 2505075"/>
                <a:gd name="connsiteY89" fmla="*/ 694991 h 4610100"/>
                <a:gd name="connsiteX90" fmla="*/ 1750289 w 2505075"/>
                <a:gd name="connsiteY90" fmla="*/ 562593 h 4610100"/>
                <a:gd name="connsiteX91" fmla="*/ 1640751 w 2505075"/>
                <a:gd name="connsiteY91" fmla="*/ 574023 h 4610100"/>
                <a:gd name="connsiteX92" fmla="*/ 1596936 w 2505075"/>
                <a:gd name="connsiteY92" fmla="*/ 552116 h 4610100"/>
                <a:gd name="connsiteX93" fmla="*/ 1616939 w 2505075"/>
                <a:gd name="connsiteY93" fmla="*/ 517826 h 4610100"/>
                <a:gd name="connsiteX94" fmla="*/ 1655991 w 2505075"/>
                <a:gd name="connsiteY94" fmla="*/ 376856 h 4610100"/>
                <a:gd name="connsiteX95" fmla="*/ 1740764 w 2505075"/>
                <a:gd name="connsiteY95" fmla="*/ 93963 h 4610100"/>
                <a:gd name="connsiteX96" fmla="*/ 1922691 w 2505075"/>
                <a:gd name="connsiteY96" fmla="*/ 10143 h 4610100"/>
                <a:gd name="connsiteX97" fmla="*/ 2188439 w 2505075"/>
                <a:gd name="connsiteY97" fmla="*/ 176831 h 4610100"/>
                <a:gd name="connsiteX98" fmla="*/ 2235111 w 2505075"/>
                <a:gd name="connsiteY98" fmla="*/ 248268 h 4610100"/>
                <a:gd name="connsiteX99" fmla="*/ 2247494 w 2505075"/>
                <a:gd name="connsiteY99" fmla="*/ 243506 h 4610100"/>
                <a:gd name="connsiteX100" fmla="*/ 2219871 w 2505075"/>
                <a:gd name="connsiteY100" fmla="*/ 305418 h 4610100"/>
                <a:gd name="connsiteX101" fmla="*/ 2249399 w 2505075"/>
                <a:gd name="connsiteY101" fmla="*/ 325421 h 4610100"/>
                <a:gd name="connsiteX102" fmla="*/ 2239874 w 2505075"/>
                <a:gd name="connsiteY102" fmla="*/ 371141 h 4610100"/>
                <a:gd name="connsiteX103" fmla="*/ 2223681 w 2505075"/>
                <a:gd name="connsiteY103" fmla="*/ 434958 h 4610100"/>
                <a:gd name="connsiteX104" fmla="*/ 2216061 w 2505075"/>
                <a:gd name="connsiteY104" fmla="*/ 522588 h 4610100"/>
                <a:gd name="connsiteX105" fmla="*/ 2250351 w 2505075"/>
                <a:gd name="connsiteY105" fmla="*/ 594026 h 4610100"/>
                <a:gd name="connsiteX106" fmla="*/ 2282736 w 2505075"/>
                <a:gd name="connsiteY106" fmla="*/ 631173 h 4610100"/>
                <a:gd name="connsiteX107" fmla="*/ 2335124 w 2505075"/>
                <a:gd name="connsiteY107" fmla="*/ 739758 h 4610100"/>
                <a:gd name="connsiteX108" fmla="*/ 2486571 w 2505075"/>
                <a:gd name="connsiteY108" fmla="*/ 1071228 h 4610100"/>
                <a:gd name="connsiteX109" fmla="*/ 2503716 w 2505075"/>
                <a:gd name="connsiteY109" fmla="*/ 1097898 h 4610100"/>
                <a:gd name="connsiteX110" fmla="*/ 2506574 w 2505075"/>
                <a:gd name="connsiteY110" fmla="*/ 1319831 h 4610100"/>
                <a:gd name="connsiteX111" fmla="*/ 1273086 w 2505075"/>
                <a:gd name="connsiteY111" fmla="*/ 1638918 h 4610100"/>
                <a:gd name="connsiteX112" fmla="*/ 1242606 w 2505075"/>
                <a:gd name="connsiteY112" fmla="*/ 1746551 h 4610100"/>
                <a:gd name="connsiteX113" fmla="*/ 1279753 w 2505075"/>
                <a:gd name="connsiteY113" fmla="*/ 1919906 h 4610100"/>
                <a:gd name="connsiteX114" fmla="*/ 1308328 w 2505075"/>
                <a:gd name="connsiteY114" fmla="*/ 1942766 h 4610100"/>
                <a:gd name="connsiteX115" fmla="*/ 1478826 w 2505075"/>
                <a:gd name="connsiteY115" fmla="*/ 1882758 h 4610100"/>
                <a:gd name="connsiteX116" fmla="*/ 1497876 w 2505075"/>
                <a:gd name="connsiteY116" fmla="*/ 1593198 h 4610100"/>
                <a:gd name="connsiteX117" fmla="*/ 1435964 w 2505075"/>
                <a:gd name="connsiteY117" fmla="*/ 1557956 h 4610100"/>
                <a:gd name="connsiteX118" fmla="*/ 1208316 w 2505075"/>
                <a:gd name="connsiteY118" fmla="*/ 1484613 h 4610100"/>
                <a:gd name="connsiteX119" fmla="*/ 1161644 w 2505075"/>
                <a:gd name="connsiteY119" fmla="*/ 1471278 h 4610100"/>
                <a:gd name="connsiteX120" fmla="*/ 1078776 w 2505075"/>
                <a:gd name="connsiteY120" fmla="*/ 1483661 h 4610100"/>
                <a:gd name="connsiteX121" fmla="*/ 1273086 w 2505075"/>
                <a:gd name="connsiteY121" fmla="*/ 1638918 h 4610100"/>
                <a:gd name="connsiteX122" fmla="*/ 1464539 w 2505075"/>
                <a:gd name="connsiteY122" fmla="*/ 2075163 h 4610100"/>
                <a:gd name="connsiteX123" fmla="*/ 1359764 w 2505075"/>
                <a:gd name="connsiteY123" fmla="*/ 2097071 h 4610100"/>
                <a:gd name="connsiteX124" fmla="*/ 1322616 w 2505075"/>
                <a:gd name="connsiteY124" fmla="*/ 2169461 h 4610100"/>
                <a:gd name="connsiteX125" fmla="*/ 1340714 w 2505075"/>
                <a:gd name="connsiteY125" fmla="*/ 2215181 h 4610100"/>
                <a:gd name="connsiteX126" fmla="*/ 1420723 w 2505075"/>
                <a:gd name="connsiteY126" fmla="*/ 2246613 h 4610100"/>
                <a:gd name="connsiteX127" fmla="*/ 1455014 w 2505075"/>
                <a:gd name="connsiteY127" fmla="*/ 2304716 h 4610100"/>
                <a:gd name="connsiteX128" fmla="*/ 1459776 w 2505075"/>
                <a:gd name="connsiteY128" fmla="*/ 2237088 h 4610100"/>
                <a:gd name="connsiteX129" fmla="*/ 1464539 w 2505075"/>
                <a:gd name="connsiteY129" fmla="*/ 2075163 h 461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2505075" h="4610100">
                  <a:moveTo>
                    <a:pt x="2506574" y="1319831"/>
                  </a:moveTo>
                  <a:cubicBezTo>
                    <a:pt x="2448471" y="1403651"/>
                    <a:pt x="2446566" y="1500806"/>
                    <a:pt x="2419896" y="1597008"/>
                  </a:cubicBezTo>
                  <a:cubicBezTo>
                    <a:pt x="2385606" y="1717976"/>
                    <a:pt x="2339886" y="1835133"/>
                    <a:pt x="2297024" y="1953243"/>
                  </a:cubicBezTo>
                  <a:cubicBezTo>
                    <a:pt x="2284641" y="1986581"/>
                    <a:pt x="2257971" y="1996106"/>
                    <a:pt x="2223681" y="1977056"/>
                  </a:cubicBezTo>
                  <a:cubicBezTo>
                    <a:pt x="2211299" y="1970388"/>
                    <a:pt x="2195106" y="1970388"/>
                    <a:pt x="2181771" y="1967531"/>
                  </a:cubicBezTo>
                  <a:cubicBezTo>
                    <a:pt x="2185581" y="2000868"/>
                    <a:pt x="2190344" y="2028491"/>
                    <a:pt x="2192249" y="2057066"/>
                  </a:cubicBezTo>
                  <a:cubicBezTo>
                    <a:pt x="2195106" y="2132313"/>
                    <a:pt x="2198916" y="2207561"/>
                    <a:pt x="2197964" y="2281856"/>
                  </a:cubicBezTo>
                  <a:cubicBezTo>
                    <a:pt x="2197964" y="2308526"/>
                    <a:pt x="2192249" y="2344721"/>
                    <a:pt x="2174151" y="2359961"/>
                  </a:cubicBezTo>
                  <a:cubicBezTo>
                    <a:pt x="2144624" y="2385678"/>
                    <a:pt x="2147481" y="2412348"/>
                    <a:pt x="2148434" y="2443781"/>
                  </a:cubicBezTo>
                  <a:cubicBezTo>
                    <a:pt x="2152244" y="2553318"/>
                    <a:pt x="2151291" y="2663808"/>
                    <a:pt x="2158911" y="2773346"/>
                  </a:cubicBezTo>
                  <a:cubicBezTo>
                    <a:pt x="2166531" y="2884788"/>
                    <a:pt x="2182724" y="2995278"/>
                    <a:pt x="2195106" y="3105768"/>
                  </a:cubicBezTo>
                  <a:cubicBezTo>
                    <a:pt x="2196059" y="3111483"/>
                    <a:pt x="2196059" y="3120056"/>
                    <a:pt x="2199869" y="3123866"/>
                  </a:cubicBezTo>
                  <a:cubicBezTo>
                    <a:pt x="2257971" y="3172443"/>
                    <a:pt x="2257019" y="3242928"/>
                    <a:pt x="2271306" y="3309603"/>
                  </a:cubicBezTo>
                  <a:cubicBezTo>
                    <a:pt x="2307501" y="3476291"/>
                    <a:pt x="2344649" y="3642978"/>
                    <a:pt x="2389416" y="3806808"/>
                  </a:cubicBezTo>
                  <a:cubicBezTo>
                    <a:pt x="2409419" y="3881103"/>
                    <a:pt x="2395131" y="3952541"/>
                    <a:pt x="2400846" y="4025883"/>
                  </a:cubicBezTo>
                  <a:cubicBezTo>
                    <a:pt x="2406561" y="4101131"/>
                    <a:pt x="2419896" y="4176378"/>
                    <a:pt x="2428469" y="4251626"/>
                  </a:cubicBezTo>
                  <a:cubicBezTo>
                    <a:pt x="2437041" y="4331636"/>
                    <a:pt x="2442756" y="4412598"/>
                    <a:pt x="2451329" y="4492608"/>
                  </a:cubicBezTo>
                  <a:cubicBezTo>
                    <a:pt x="2454186" y="4522136"/>
                    <a:pt x="2441804" y="4536423"/>
                    <a:pt x="2413229" y="4541186"/>
                  </a:cubicBezTo>
                  <a:cubicBezTo>
                    <a:pt x="2355126" y="4551663"/>
                    <a:pt x="2300834" y="4573571"/>
                    <a:pt x="2241779" y="4529756"/>
                  </a:cubicBezTo>
                  <a:cubicBezTo>
                    <a:pt x="2222729" y="4515468"/>
                    <a:pt x="2160816" y="4536423"/>
                    <a:pt x="2136051" y="4560236"/>
                  </a:cubicBezTo>
                  <a:cubicBezTo>
                    <a:pt x="2084616" y="4609766"/>
                    <a:pt x="2023656" y="4606908"/>
                    <a:pt x="1966506" y="4604051"/>
                  </a:cubicBezTo>
                  <a:cubicBezTo>
                    <a:pt x="1886496" y="4600241"/>
                    <a:pt x="1807439" y="4582143"/>
                    <a:pt x="1729334" y="4564998"/>
                  </a:cubicBezTo>
                  <a:cubicBezTo>
                    <a:pt x="1699806" y="4558331"/>
                    <a:pt x="1658848" y="4555473"/>
                    <a:pt x="1660753" y="4506896"/>
                  </a:cubicBezTo>
                  <a:cubicBezTo>
                    <a:pt x="1662659" y="4455461"/>
                    <a:pt x="1688376" y="4422123"/>
                    <a:pt x="1734096" y="4407836"/>
                  </a:cubicBezTo>
                  <a:cubicBezTo>
                    <a:pt x="1785531" y="4392596"/>
                    <a:pt x="1840776" y="4384023"/>
                    <a:pt x="1886496" y="4358306"/>
                  </a:cubicBezTo>
                  <a:cubicBezTo>
                    <a:pt x="1923644" y="4337351"/>
                    <a:pt x="1950314" y="4297346"/>
                    <a:pt x="1980794" y="4264961"/>
                  </a:cubicBezTo>
                  <a:cubicBezTo>
                    <a:pt x="1984603" y="4261151"/>
                    <a:pt x="1985556" y="4250673"/>
                    <a:pt x="1989366" y="4249721"/>
                  </a:cubicBezTo>
                  <a:cubicBezTo>
                    <a:pt x="2067471" y="4232576"/>
                    <a:pt x="2066519" y="4164948"/>
                    <a:pt x="2080806" y="4107798"/>
                  </a:cubicBezTo>
                  <a:cubicBezTo>
                    <a:pt x="2084616" y="4092558"/>
                    <a:pt x="2091284" y="4078271"/>
                    <a:pt x="2096998" y="4062078"/>
                  </a:cubicBezTo>
                  <a:cubicBezTo>
                    <a:pt x="1999844" y="4015406"/>
                    <a:pt x="1987461" y="3912536"/>
                    <a:pt x="1957934" y="3826811"/>
                  </a:cubicBezTo>
                  <a:cubicBezTo>
                    <a:pt x="1925548" y="3733466"/>
                    <a:pt x="1915071" y="3632501"/>
                    <a:pt x="1895069" y="3535346"/>
                  </a:cubicBezTo>
                  <a:cubicBezTo>
                    <a:pt x="1886496" y="3497246"/>
                    <a:pt x="1879828" y="3458193"/>
                    <a:pt x="1867446" y="3420093"/>
                  </a:cubicBezTo>
                  <a:cubicBezTo>
                    <a:pt x="1831251" y="3311508"/>
                    <a:pt x="1793151" y="3202923"/>
                    <a:pt x="1754098" y="3091481"/>
                  </a:cubicBezTo>
                  <a:cubicBezTo>
                    <a:pt x="1722666" y="3134343"/>
                    <a:pt x="1702664" y="3176253"/>
                    <a:pt x="1736001" y="3229593"/>
                  </a:cubicBezTo>
                  <a:cubicBezTo>
                    <a:pt x="1746478" y="3246738"/>
                    <a:pt x="1752194" y="3272456"/>
                    <a:pt x="1749336" y="3292458"/>
                  </a:cubicBezTo>
                  <a:cubicBezTo>
                    <a:pt x="1732191" y="3430571"/>
                    <a:pt x="1713141" y="3567731"/>
                    <a:pt x="1694091" y="3704891"/>
                  </a:cubicBezTo>
                  <a:cubicBezTo>
                    <a:pt x="1693139" y="3711558"/>
                    <a:pt x="1690281" y="3717273"/>
                    <a:pt x="1691234" y="3723941"/>
                  </a:cubicBezTo>
                  <a:cubicBezTo>
                    <a:pt x="1693139" y="3830621"/>
                    <a:pt x="1693139" y="3937301"/>
                    <a:pt x="1696948" y="4043981"/>
                  </a:cubicBezTo>
                  <a:cubicBezTo>
                    <a:pt x="1699806" y="4149708"/>
                    <a:pt x="1704569" y="4255436"/>
                    <a:pt x="1709331" y="4361163"/>
                  </a:cubicBezTo>
                  <a:cubicBezTo>
                    <a:pt x="1710284" y="4386881"/>
                    <a:pt x="1701711" y="4401168"/>
                    <a:pt x="1676946" y="4403073"/>
                  </a:cubicBezTo>
                  <a:cubicBezTo>
                    <a:pt x="1628369" y="4407836"/>
                    <a:pt x="1579791" y="4412598"/>
                    <a:pt x="1531214" y="4415456"/>
                  </a:cubicBezTo>
                  <a:cubicBezTo>
                    <a:pt x="1523594" y="4415456"/>
                    <a:pt x="1510259" y="4405931"/>
                    <a:pt x="1507401" y="4398311"/>
                  </a:cubicBezTo>
                  <a:cubicBezTo>
                    <a:pt x="1496923" y="4363068"/>
                    <a:pt x="1470253" y="4360211"/>
                    <a:pt x="1443584" y="4370688"/>
                  </a:cubicBezTo>
                  <a:cubicBezTo>
                    <a:pt x="1404531" y="4384976"/>
                    <a:pt x="1369289" y="4408788"/>
                    <a:pt x="1330236" y="4422123"/>
                  </a:cubicBezTo>
                  <a:cubicBezTo>
                    <a:pt x="1296898" y="4433553"/>
                    <a:pt x="1259751" y="4442126"/>
                    <a:pt x="1224509" y="4439268"/>
                  </a:cubicBezTo>
                  <a:cubicBezTo>
                    <a:pt x="1155929" y="4433553"/>
                    <a:pt x="1088301" y="4423076"/>
                    <a:pt x="1021626" y="4407836"/>
                  </a:cubicBezTo>
                  <a:cubicBezTo>
                    <a:pt x="994004" y="4402121"/>
                    <a:pt x="954951" y="4395453"/>
                    <a:pt x="957808" y="4350686"/>
                  </a:cubicBezTo>
                  <a:cubicBezTo>
                    <a:pt x="960666" y="4304966"/>
                    <a:pt x="997814" y="4267818"/>
                    <a:pt x="1040676" y="4261151"/>
                  </a:cubicBezTo>
                  <a:cubicBezTo>
                    <a:pt x="1074966" y="4256388"/>
                    <a:pt x="1109256" y="4250673"/>
                    <a:pt x="1143546" y="4244958"/>
                  </a:cubicBezTo>
                  <a:cubicBezTo>
                    <a:pt x="1190219" y="4237338"/>
                    <a:pt x="1227366" y="4219241"/>
                    <a:pt x="1253084" y="4174473"/>
                  </a:cubicBezTo>
                  <a:cubicBezTo>
                    <a:pt x="1268323" y="4146851"/>
                    <a:pt x="1303566" y="4131611"/>
                    <a:pt x="1324521" y="4105893"/>
                  </a:cubicBezTo>
                  <a:cubicBezTo>
                    <a:pt x="1349286" y="4075413"/>
                    <a:pt x="1369289" y="4039218"/>
                    <a:pt x="1391196" y="4005881"/>
                  </a:cubicBezTo>
                  <a:cubicBezTo>
                    <a:pt x="1393101" y="4003023"/>
                    <a:pt x="1395959" y="3998261"/>
                    <a:pt x="1395006" y="3998261"/>
                  </a:cubicBezTo>
                  <a:cubicBezTo>
                    <a:pt x="1330236" y="3941111"/>
                    <a:pt x="1417866" y="3888723"/>
                    <a:pt x="1400721" y="3828716"/>
                  </a:cubicBezTo>
                  <a:cubicBezTo>
                    <a:pt x="1383576" y="3770613"/>
                    <a:pt x="1383576" y="3705843"/>
                    <a:pt x="1386434" y="3644883"/>
                  </a:cubicBezTo>
                  <a:cubicBezTo>
                    <a:pt x="1394053" y="3512486"/>
                    <a:pt x="1378814" y="3383898"/>
                    <a:pt x="1354048" y="3254358"/>
                  </a:cubicBezTo>
                  <a:cubicBezTo>
                    <a:pt x="1343571" y="3197208"/>
                    <a:pt x="1367384" y="3133391"/>
                    <a:pt x="1377861" y="3072431"/>
                  </a:cubicBezTo>
                  <a:cubicBezTo>
                    <a:pt x="1404531" y="2929556"/>
                    <a:pt x="1420723" y="2785728"/>
                    <a:pt x="1424534" y="2639996"/>
                  </a:cubicBezTo>
                  <a:cubicBezTo>
                    <a:pt x="1425486" y="2604753"/>
                    <a:pt x="1413103" y="2569511"/>
                    <a:pt x="1406436" y="2529506"/>
                  </a:cubicBezTo>
                  <a:cubicBezTo>
                    <a:pt x="1451203" y="2481881"/>
                    <a:pt x="1438821" y="2392346"/>
                    <a:pt x="1377861" y="2347578"/>
                  </a:cubicBezTo>
                  <a:cubicBezTo>
                    <a:pt x="1322616" y="2307573"/>
                    <a:pt x="1267371" y="2268521"/>
                    <a:pt x="1215936" y="2223753"/>
                  </a:cubicBezTo>
                  <a:cubicBezTo>
                    <a:pt x="1176884" y="2189463"/>
                    <a:pt x="1133069" y="2173271"/>
                    <a:pt x="1086396" y="2184701"/>
                  </a:cubicBezTo>
                  <a:cubicBezTo>
                    <a:pt x="1033056" y="2197083"/>
                    <a:pt x="1021626" y="2144696"/>
                    <a:pt x="986383" y="2132313"/>
                  </a:cubicBezTo>
                  <a:cubicBezTo>
                    <a:pt x="976858" y="2129456"/>
                    <a:pt x="967333" y="2117073"/>
                    <a:pt x="962571" y="2106596"/>
                  </a:cubicBezTo>
                  <a:cubicBezTo>
                    <a:pt x="954951" y="2091356"/>
                    <a:pt x="951141" y="2074211"/>
                    <a:pt x="943521" y="2053256"/>
                  </a:cubicBezTo>
                  <a:cubicBezTo>
                    <a:pt x="912089" y="2063733"/>
                    <a:pt x="887323" y="2058018"/>
                    <a:pt x="900658" y="2005631"/>
                  </a:cubicBezTo>
                  <a:cubicBezTo>
                    <a:pt x="902564" y="1997058"/>
                    <a:pt x="884466" y="1979913"/>
                    <a:pt x="872083" y="1971341"/>
                  </a:cubicBezTo>
                  <a:cubicBezTo>
                    <a:pt x="691108" y="1837038"/>
                    <a:pt x="508228" y="1703688"/>
                    <a:pt x="328206" y="1569386"/>
                  </a:cubicBezTo>
                  <a:cubicBezTo>
                    <a:pt x="231051" y="1496996"/>
                    <a:pt x="155803" y="1429368"/>
                    <a:pt x="57696" y="1357931"/>
                  </a:cubicBezTo>
                  <a:cubicBezTo>
                    <a:pt x="10071" y="1322688"/>
                    <a:pt x="-2312" y="1280778"/>
                    <a:pt x="13881" y="1227438"/>
                  </a:cubicBezTo>
                  <a:cubicBezTo>
                    <a:pt x="34836" y="1156953"/>
                    <a:pt x="55791" y="1085516"/>
                    <a:pt x="80556" y="1016936"/>
                  </a:cubicBezTo>
                  <a:cubicBezTo>
                    <a:pt x="88176" y="994076"/>
                    <a:pt x="110083" y="976931"/>
                    <a:pt x="122466" y="955023"/>
                  </a:cubicBezTo>
                  <a:cubicBezTo>
                    <a:pt x="140563" y="923591"/>
                    <a:pt x="156756" y="889301"/>
                    <a:pt x="173901" y="856916"/>
                  </a:cubicBezTo>
                  <a:cubicBezTo>
                    <a:pt x="192951" y="823578"/>
                    <a:pt x="213906" y="832151"/>
                    <a:pt x="238671" y="852153"/>
                  </a:cubicBezTo>
                  <a:cubicBezTo>
                    <a:pt x="326301" y="921686"/>
                    <a:pt x="394881" y="981693"/>
                    <a:pt x="484416" y="1050273"/>
                  </a:cubicBezTo>
                  <a:cubicBezTo>
                    <a:pt x="594906" y="1137903"/>
                    <a:pt x="709206" y="1222676"/>
                    <a:pt x="823506" y="1307448"/>
                  </a:cubicBezTo>
                  <a:cubicBezTo>
                    <a:pt x="840651" y="1320783"/>
                    <a:pt x="859701" y="1332213"/>
                    <a:pt x="878751" y="1341738"/>
                  </a:cubicBezTo>
                  <a:cubicBezTo>
                    <a:pt x="885418" y="1345548"/>
                    <a:pt x="895896" y="1343643"/>
                    <a:pt x="903516" y="1341738"/>
                  </a:cubicBezTo>
                  <a:cubicBezTo>
                    <a:pt x="922566" y="1337928"/>
                    <a:pt x="940664" y="1326498"/>
                    <a:pt x="958761" y="1327451"/>
                  </a:cubicBezTo>
                  <a:cubicBezTo>
                    <a:pt x="1080681" y="1334118"/>
                    <a:pt x="1201648" y="1343643"/>
                    <a:pt x="1323569" y="1350311"/>
                  </a:cubicBezTo>
                  <a:cubicBezTo>
                    <a:pt x="1336903" y="1351263"/>
                    <a:pt x="1351191" y="1338881"/>
                    <a:pt x="1364526" y="1333166"/>
                  </a:cubicBezTo>
                  <a:cubicBezTo>
                    <a:pt x="1410246" y="1314116"/>
                    <a:pt x="1450251" y="1278873"/>
                    <a:pt x="1507401" y="1305543"/>
                  </a:cubicBezTo>
                  <a:cubicBezTo>
                    <a:pt x="1524546" y="1314116"/>
                    <a:pt x="1555026" y="1305543"/>
                    <a:pt x="1575028" y="1295066"/>
                  </a:cubicBezTo>
                  <a:cubicBezTo>
                    <a:pt x="1588364" y="1288398"/>
                    <a:pt x="1595031" y="1265538"/>
                    <a:pt x="1603603" y="1249346"/>
                  </a:cubicBezTo>
                  <a:cubicBezTo>
                    <a:pt x="1612176" y="1234106"/>
                    <a:pt x="1622653" y="1219818"/>
                    <a:pt x="1627416" y="1203626"/>
                  </a:cubicBezTo>
                  <a:cubicBezTo>
                    <a:pt x="1634084" y="1180766"/>
                    <a:pt x="1635036" y="1156953"/>
                    <a:pt x="1640751" y="1134093"/>
                  </a:cubicBezTo>
                  <a:cubicBezTo>
                    <a:pt x="1645514" y="1115996"/>
                    <a:pt x="1652181" y="1095993"/>
                    <a:pt x="1663611" y="1080753"/>
                  </a:cubicBezTo>
                  <a:cubicBezTo>
                    <a:pt x="1681709" y="1054083"/>
                    <a:pt x="1710284" y="1033128"/>
                    <a:pt x="1724571" y="1004553"/>
                  </a:cubicBezTo>
                  <a:cubicBezTo>
                    <a:pt x="1760766" y="929306"/>
                    <a:pt x="1796961" y="855963"/>
                    <a:pt x="1882686" y="815006"/>
                  </a:cubicBezTo>
                  <a:cubicBezTo>
                    <a:pt x="1852206" y="771191"/>
                    <a:pt x="1833156" y="708326"/>
                    <a:pt x="1795056" y="694991"/>
                  </a:cubicBezTo>
                  <a:cubicBezTo>
                    <a:pt x="1712189" y="665463"/>
                    <a:pt x="1756003" y="608313"/>
                    <a:pt x="1750289" y="562593"/>
                  </a:cubicBezTo>
                  <a:cubicBezTo>
                    <a:pt x="1712189" y="567356"/>
                    <a:pt x="1676946" y="573071"/>
                    <a:pt x="1640751" y="574023"/>
                  </a:cubicBezTo>
                  <a:cubicBezTo>
                    <a:pt x="1626464" y="574023"/>
                    <a:pt x="1612176" y="559736"/>
                    <a:pt x="1596936" y="552116"/>
                  </a:cubicBezTo>
                  <a:cubicBezTo>
                    <a:pt x="1603603" y="540686"/>
                    <a:pt x="1608366" y="526398"/>
                    <a:pt x="1616939" y="517826"/>
                  </a:cubicBezTo>
                  <a:cubicBezTo>
                    <a:pt x="1657896" y="477821"/>
                    <a:pt x="1669326" y="434958"/>
                    <a:pt x="1655991" y="376856"/>
                  </a:cubicBezTo>
                  <a:cubicBezTo>
                    <a:pt x="1632178" y="269223"/>
                    <a:pt x="1644561" y="163496"/>
                    <a:pt x="1740764" y="93963"/>
                  </a:cubicBezTo>
                  <a:cubicBezTo>
                    <a:pt x="1794103" y="54911"/>
                    <a:pt x="1858873" y="24431"/>
                    <a:pt x="1922691" y="10143"/>
                  </a:cubicBezTo>
                  <a:cubicBezTo>
                    <a:pt x="2017941" y="-10812"/>
                    <a:pt x="2150339" y="81581"/>
                    <a:pt x="2188439" y="176831"/>
                  </a:cubicBezTo>
                  <a:cubicBezTo>
                    <a:pt x="2198916" y="202548"/>
                    <a:pt x="2219871" y="224456"/>
                    <a:pt x="2235111" y="248268"/>
                  </a:cubicBezTo>
                  <a:cubicBezTo>
                    <a:pt x="2238921" y="246363"/>
                    <a:pt x="2243684" y="245411"/>
                    <a:pt x="2247494" y="243506"/>
                  </a:cubicBezTo>
                  <a:cubicBezTo>
                    <a:pt x="2237969" y="265413"/>
                    <a:pt x="2228444" y="288273"/>
                    <a:pt x="2219871" y="305418"/>
                  </a:cubicBezTo>
                  <a:cubicBezTo>
                    <a:pt x="2232254" y="313991"/>
                    <a:pt x="2249399" y="318753"/>
                    <a:pt x="2249399" y="325421"/>
                  </a:cubicBezTo>
                  <a:cubicBezTo>
                    <a:pt x="2250351" y="340661"/>
                    <a:pt x="2249399" y="364473"/>
                    <a:pt x="2239874" y="371141"/>
                  </a:cubicBezTo>
                  <a:cubicBezTo>
                    <a:pt x="2212251" y="390191"/>
                    <a:pt x="2217014" y="407336"/>
                    <a:pt x="2223681" y="434958"/>
                  </a:cubicBezTo>
                  <a:cubicBezTo>
                    <a:pt x="2230349" y="462581"/>
                    <a:pt x="2222729" y="494013"/>
                    <a:pt x="2216061" y="522588"/>
                  </a:cubicBezTo>
                  <a:cubicBezTo>
                    <a:pt x="2208441" y="557831"/>
                    <a:pt x="2205584" y="583548"/>
                    <a:pt x="2250351" y="594026"/>
                  </a:cubicBezTo>
                  <a:cubicBezTo>
                    <a:pt x="2263686" y="596883"/>
                    <a:pt x="2275116" y="616886"/>
                    <a:pt x="2282736" y="631173"/>
                  </a:cubicBezTo>
                  <a:cubicBezTo>
                    <a:pt x="2301786" y="666416"/>
                    <a:pt x="2313216" y="706421"/>
                    <a:pt x="2335124" y="739758"/>
                  </a:cubicBezTo>
                  <a:cubicBezTo>
                    <a:pt x="2401799" y="845486"/>
                    <a:pt x="2458949" y="945498"/>
                    <a:pt x="2486571" y="1071228"/>
                  </a:cubicBezTo>
                  <a:cubicBezTo>
                    <a:pt x="2488476" y="1080753"/>
                    <a:pt x="2498001" y="1089326"/>
                    <a:pt x="2503716" y="1097898"/>
                  </a:cubicBezTo>
                  <a:cubicBezTo>
                    <a:pt x="2506574" y="1174098"/>
                    <a:pt x="2506574" y="1246488"/>
                    <a:pt x="2506574" y="1319831"/>
                  </a:cubicBezTo>
                  <a:close/>
                  <a:moveTo>
                    <a:pt x="1273086" y="1638918"/>
                  </a:moveTo>
                  <a:cubicBezTo>
                    <a:pt x="1260703" y="1678923"/>
                    <a:pt x="1240701" y="1713213"/>
                    <a:pt x="1242606" y="1746551"/>
                  </a:cubicBezTo>
                  <a:cubicBezTo>
                    <a:pt x="1247369" y="1804653"/>
                    <a:pt x="1264514" y="1862756"/>
                    <a:pt x="1279753" y="1919906"/>
                  </a:cubicBezTo>
                  <a:cubicBezTo>
                    <a:pt x="1282611" y="1929431"/>
                    <a:pt x="1301661" y="1944671"/>
                    <a:pt x="1308328" y="1942766"/>
                  </a:cubicBezTo>
                  <a:cubicBezTo>
                    <a:pt x="1365478" y="1924668"/>
                    <a:pt x="1420723" y="1903713"/>
                    <a:pt x="1478826" y="1882758"/>
                  </a:cubicBezTo>
                  <a:cubicBezTo>
                    <a:pt x="1432153" y="1777031"/>
                    <a:pt x="1483589" y="1684638"/>
                    <a:pt x="1497876" y="1593198"/>
                  </a:cubicBezTo>
                  <a:cubicBezTo>
                    <a:pt x="1474064" y="1579863"/>
                    <a:pt x="1451203" y="1573196"/>
                    <a:pt x="1435964" y="1557956"/>
                  </a:cubicBezTo>
                  <a:cubicBezTo>
                    <a:pt x="1372146" y="1493186"/>
                    <a:pt x="1285469" y="1505568"/>
                    <a:pt x="1208316" y="1484613"/>
                  </a:cubicBezTo>
                  <a:cubicBezTo>
                    <a:pt x="1193076" y="1480803"/>
                    <a:pt x="1176884" y="1476041"/>
                    <a:pt x="1161644" y="1471278"/>
                  </a:cubicBezTo>
                  <a:cubicBezTo>
                    <a:pt x="1133069" y="1461753"/>
                    <a:pt x="1103541" y="1450323"/>
                    <a:pt x="1078776" y="1483661"/>
                  </a:cubicBezTo>
                  <a:cubicBezTo>
                    <a:pt x="1146404" y="1537001"/>
                    <a:pt x="1211173" y="1588436"/>
                    <a:pt x="1273086" y="1638918"/>
                  </a:cubicBezTo>
                  <a:close/>
                  <a:moveTo>
                    <a:pt x="1464539" y="2075163"/>
                  </a:moveTo>
                  <a:cubicBezTo>
                    <a:pt x="1427391" y="2082783"/>
                    <a:pt x="1393101" y="2089451"/>
                    <a:pt x="1359764" y="2097071"/>
                  </a:cubicBezTo>
                  <a:cubicBezTo>
                    <a:pt x="1318806" y="2106596"/>
                    <a:pt x="1305471" y="2129456"/>
                    <a:pt x="1322616" y="2169461"/>
                  </a:cubicBezTo>
                  <a:cubicBezTo>
                    <a:pt x="1329284" y="2184701"/>
                    <a:pt x="1334998" y="2199941"/>
                    <a:pt x="1340714" y="2215181"/>
                  </a:cubicBezTo>
                  <a:cubicBezTo>
                    <a:pt x="1396911" y="2194226"/>
                    <a:pt x="1396911" y="2194226"/>
                    <a:pt x="1420723" y="2246613"/>
                  </a:cubicBezTo>
                  <a:cubicBezTo>
                    <a:pt x="1428344" y="2262806"/>
                    <a:pt x="1438821" y="2278046"/>
                    <a:pt x="1455014" y="2304716"/>
                  </a:cubicBezTo>
                  <a:cubicBezTo>
                    <a:pt x="1456919" y="2271378"/>
                    <a:pt x="1451203" y="2248518"/>
                    <a:pt x="1459776" y="2237088"/>
                  </a:cubicBezTo>
                  <a:cubicBezTo>
                    <a:pt x="1499781" y="2183748"/>
                    <a:pt x="1503591" y="2132313"/>
                    <a:pt x="1464539" y="2075163"/>
                  </a:cubicBezTo>
                  <a:close/>
                </a:path>
              </a:pathLst>
            </a:custGeom>
            <a:grpFill/>
            <a:ln w="9525" cap="flat">
              <a:noFill/>
              <a:prstDash val="solid"/>
              <a:miter/>
            </a:ln>
          </p:spPr>
          <p:txBody>
            <a:bodyPr rtlCol="0" anchor="ctr"/>
            <a:lstStyle/>
            <a:p>
              <a:endParaRPr lang="en-US" dirty="0">
                <a:cs typeface="B Nazanin" panose="00000400000000000000" pitchFamily="2" charset="-78"/>
              </a:endParaRPr>
            </a:p>
          </p:txBody>
        </p:sp>
        <p:sp>
          <p:nvSpPr>
            <p:cNvPr id="41" name="Freeform: Shape 40">
              <a:extLst>
                <a:ext uri="{FF2B5EF4-FFF2-40B4-BE49-F238E27FC236}">
                  <a16:creationId xmlns:a16="http://schemas.microsoft.com/office/drawing/2014/main" id="{6982B6CA-6345-4C48-BB03-9155C261A304}"/>
                </a:ext>
              </a:extLst>
            </p:cNvPr>
            <p:cNvSpPr/>
            <p:nvPr/>
          </p:nvSpPr>
          <p:spPr>
            <a:xfrm flipH="1">
              <a:off x="700577" y="1399349"/>
              <a:ext cx="647458" cy="566880"/>
            </a:xfrm>
            <a:custGeom>
              <a:avLst/>
              <a:gdLst>
                <a:gd name="connsiteX0" fmla="*/ 325755 w 647458"/>
                <a:gd name="connsiteY0" fmla="*/ 3000 h 566880"/>
                <a:gd name="connsiteX1" fmla="*/ 143828 w 647458"/>
                <a:gd name="connsiteY1" fmla="*/ 86820 h 566880"/>
                <a:gd name="connsiteX2" fmla="*/ 59055 w 647458"/>
                <a:gd name="connsiteY2" fmla="*/ 369713 h 566880"/>
                <a:gd name="connsiteX3" fmla="*/ 20003 w 647458"/>
                <a:gd name="connsiteY3" fmla="*/ 510683 h 566880"/>
                <a:gd name="connsiteX4" fmla="*/ 0 w 647458"/>
                <a:gd name="connsiteY4" fmla="*/ 544973 h 566880"/>
                <a:gd name="connsiteX5" fmla="*/ 43815 w 647458"/>
                <a:gd name="connsiteY5" fmla="*/ 566880 h 566880"/>
                <a:gd name="connsiteX6" fmla="*/ 65495 w 647458"/>
                <a:gd name="connsiteY6" fmla="*/ 564618 h 566880"/>
                <a:gd name="connsiteX7" fmla="*/ 178721 w 647458"/>
                <a:gd name="connsiteY7" fmla="*/ 530129 h 566880"/>
                <a:gd name="connsiteX8" fmla="*/ 603774 w 647458"/>
                <a:gd name="connsiteY8" fmla="*/ 274215 h 566880"/>
                <a:gd name="connsiteX9" fmla="*/ 647458 w 647458"/>
                <a:gd name="connsiteY9" fmla="*/ 237555 h 566880"/>
                <a:gd name="connsiteX10" fmla="*/ 638175 w 647458"/>
                <a:gd name="connsiteY10" fmla="*/ 241125 h 566880"/>
                <a:gd name="connsiteX11" fmla="*/ 591503 w 647458"/>
                <a:gd name="connsiteY11" fmla="*/ 169688 h 566880"/>
                <a:gd name="connsiteX12" fmla="*/ 325755 w 647458"/>
                <a:gd name="connsiteY12" fmla="*/ 3000 h 566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7458" h="566880">
                  <a:moveTo>
                    <a:pt x="325755" y="3000"/>
                  </a:moveTo>
                  <a:cubicBezTo>
                    <a:pt x="261937" y="17288"/>
                    <a:pt x="197167" y="47768"/>
                    <a:pt x="143828" y="86820"/>
                  </a:cubicBezTo>
                  <a:cubicBezTo>
                    <a:pt x="47625" y="156353"/>
                    <a:pt x="35242" y="262080"/>
                    <a:pt x="59055" y="369713"/>
                  </a:cubicBezTo>
                  <a:cubicBezTo>
                    <a:pt x="72390" y="427815"/>
                    <a:pt x="60960" y="470678"/>
                    <a:pt x="20003" y="510683"/>
                  </a:cubicBezTo>
                  <a:cubicBezTo>
                    <a:pt x="11430" y="519255"/>
                    <a:pt x="6667" y="533543"/>
                    <a:pt x="0" y="544973"/>
                  </a:cubicBezTo>
                  <a:cubicBezTo>
                    <a:pt x="15240" y="552593"/>
                    <a:pt x="29528" y="566880"/>
                    <a:pt x="43815" y="566880"/>
                  </a:cubicBezTo>
                  <a:lnTo>
                    <a:pt x="65495" y="564618"/>
                  </a:lnTo>
                  <a:lnTo>
                    <a:pt x="178721" y="530129"/>
                  </a:lnTo>
                  <a:cubicBezTo>
                    <a:pt x="449670" y="395635"/>
                    <a:pt x="455226" y="398414"/>
                    <a:pt x="603774" y="274215"/>
                  </a:cubicBezTo>
                  <a:lnTo>
                    <a:pt x="647458" y="237555"/>
                  </a:lnTo>
                  <a:lnTo>
                    <a:pt x="638175" y="241125"/>
                  </a:lnTo>
                  <a:cubicBezTo>
                    <a:pt x="622935" y="217313"/>
                    <a:pt x="601980" y="195405"/>
                    <a:pt x="591503" y="169688"/>
                  </a:cubicBezTo>
                  <a:cubicBezTo>
                    <a:pt x="553403" y="74438"/>
                    <a:pt x="421005" y="-17955"/>
                    <a:pt x="325755" y="3000"/>
                  </a:cubicBezTo>
                  <a:close/>
                </a:path>
              </a:pathLst>
            </a:custGeom>
            <a:grpFill/>
            <a:ln w="9525" cap="flat">
              <a:noFill/>
              <a:prstDash val="solid"/>
              <a:miter/>
            </a:ln>
          </p:spPr>
          <p:txBody>
            <a:bodyPr rtlCol="0" anchor="ctr"/>
            <a:lstStyle/>
            <a:p>
              <a:endParaRPr lang="en-US" dirty="0">
                <a:cs typeface="B Nazanin" panose="00000400000000000000" pitchFamily="2" charset="-78"/>
              </a:endParaRPr>
            </a:p>
          </p:txBody>
        </p:sp>
      </p:grpSp>
      <p:sp>
        <p:nvSpPr>
          <p:cNvPr id="339" name="Freeform: Shape 338">
            <a:extLst>
              <a:ext uri="{FF2B5EF4-FFF2-40B4-BE49-F238E27FC236}">
                <a16:creationId xmlns:a16="http://schemas.microsoft.com/office/drawing/2014/main" id="{29A76D89-D63C-4852-B39A-38806AA1B8A9}"/>
              </a:ext>
            </a:extLst>
          </p:cNvPr>
          <p:cNvSpPr>
            <a:spLocks noChangeArrowheads="1"/>
          </p:cNvSpPr>
          <p:nvPr/>
        </p:nvSpPr>
        <p:spPr bwMode="auto">
          <a:xfrm>
            <a:off x="9684275" y="2133086"/>
            <a:ext cx="2511586" cy="1576757"/>
          </a:xfrm>
          <a:custGeom>
            <a:avLst/>
            <a:gdLst>
              <a:gd name="connsiteX0" fmla="*/ 1898971 w 2216118"/>
              <a:gd name="connsiteY0" fmla="*/ 1232027 h 1391264"/>
              <a:gd name="connsiteX1" fmla="*/ 1814014 w 2216118"/>
              <a:gd name="connsiteY1" fmla="*/ 1316190 h 1391264"/>
              <a:gd name="connsiteX2" fmla="*/ 1814014 w 2216118"/>
              <a:gd name="connsiteY2" fmla="*/ 1335402 h 1391264"/>
              <a:gd name="connsiteX3" fmla="*/ 1949877 w 2216118"/>
              <a:gd name="connsiteY3" fmla="*/ 1335402 h 1391264"/>
              <a:gd name="connsiteX4" fmla="*/ 1986407 w 2216118"/>
              <a:gd name="connsiteY4" fmla="*/ 1335402 h 1391264"/>
              <a:gd name="connsiteX5" fmla="*/ 1986407 w 2216118"/>
              <a:gd name="connsiteY5" fmla="*/ 1318646 h 1391264"/>
              <a:gd name="connsiteX6" fmla="*/ 326886 w 2216118"/>
              <a:gd name="connsiteY6" fmla="*/ 1230345 h 1391264"/>
              <a:gd name="connsiteX7" fmla="*/ 241929 w 2216118"/>
              <a:gd name="connsiteY7" fmla="*/ 1314508 h 1391264"/>
              <a:gd name="connsiteX8" fmla="*/ 241929 w 2216118"/>
              <a:gd name="connsiteY8" fmla="*/ 1335402 h 1391264"/>
              <a:gd name="connsiteX9" fmla="*/ 418108 w 2216118"/>
              <a:gd name="connsiteY9" fmla="*/ 1335402 h 1391264"/>
              <a:gd name="connsiteX10" fmla="*/ 418108 w 2216118"/>
              <a:gd name="connsiteY10" fmla="*/ 1320714 h 1391264"/>
              <a:gd name="connsiteX11" fmla="*/ 1667210 w 2216118"/>
              <a:gd name="connsiteY11" fmla="*/ 1224479 h 1391264"/>
              <a:gd name="connsiteX12" fmla="*/ 1582253 w 2216118"/>
              <a:gd name="connsiteY12" fmla="*/ 1308642 h 1391264"/>
              <a:gd name="connsiteX13" fmla="*/ 1582253 w 2216118"/>
              <a:gd name="connsiteY13" fmla="*/ 1335402 h 1391264"/>
              <a:gd name="connsiteX14" fmla="*/ 1768294 w 2216118"/>
              <a:gd name="connsiteY14" fmla="*/ 1335402 h 1391264"/>
              <a:gd name="connsiteX15" fmla="*/ 1768294 w 2216118"/>
              <a:gd name="connsiteY15" fmla="*/ 1312041 h 1391264"/>
              <a:gd name="connsiteX16" fmla="*/ 1761976 w 2216118"/>
              <a:gd name="connsiteY16" fmla="*/ 1318359 h 1391264"/>
              <a:gd name="connsiteX17" fmla="*/ 1443525 w 2216118"/>
              <a:gd name="connsiteY17" fmla="*/ 1224479 h 1391264"/>
              <a:gd name="connsiteX18" fmla="*/ 1358568 w 2216118"/>
              <a:gd name="connsiteY18" fmla="*/ 1308642 h 1391264"/>
              <a:gd name="connsiteX19" fmla="*/ 1358568 w 2216118"/>
              <a:gd name="connsiteY19" fmla="*/ 1335402 h 1391264"/>
              <a:gd name="connsiteX20" fmla="*/ 1536533 w 2216118"/>
              <a:gd name="connsiteY20" fmla="*/ 1335402 h 1391264"/>
              <a:gd name="connsiteX21" fmla="*/ 1536533 w 2216118"/>
              <a:gd name="connsiteY21" fmla="*/ 1316618 h 1391264"/>
              <a:gd name="connsiteX22" fmla="*/ 1219840 w 2216118"/>
              <a:gd name="connsiteY22" fmla="*/ 1224479 h 1391264"/>
              <a:gd name="connsiteX23" fmla="*/ 1134883 w 2216118"/>
              <a:gd name="connsiteY23" fmla="*/ 1308642 h 1391264"/>
              <a:gd name="connsiteX24" fmla="*/ 1134883 w 2216118"/>
              <a:gd name="connsiteY24" fmla="*/ 1335402 h 1391264"/>
              <a:gd name="connsiteX25" fmla="*/ 1312848 w 2216118"/>
              <a:gd name="connsiteY25" fmla="*/ 1335402 h 1391264"/>
              <a:gd name="connsiteX26" fmla="*/ 1312848 w 2216118"/>
              <a:gd name="connsiteY26" fmla="*/ 1316618 h 1391264"/>
              <a:gd name="connsiteX27" fmla="*/ 996155 w 2216118"/>
              <a:gd name="connsiteY27" fmla="*/ 1224479 h 1391264"/>
              <a:gd name="connsiteX28" fmla="*/ 911198 w 2216118"/>
              <a:gd name="connsiteY28" fmla="*/ 1308642 h 1391264"/>
              <a:gd name="connsiteX29" fmla="*/ 911198 w 2216118"/>
              <a:gd name="connsiteY29" fmla="*/ 1335402 h 1391264"/>
              <a:gd name="connsiteX30" fmla="*/ 1089163 w 2216118"/>
              <a:gd name="connsiteY30" fmla="*/ 1335402 h 1391264"/>
              <a:gd name="connsiteX31" fmla="*/ 1089163 w 2216118"/>
              <a:gd name="connsiteY31" fmla="*/ 1316618 h 1391264"/>
              <a:gd name="connsiteX32" fmla="*/ 772470 w 2216118"/>
              <a:gd name="connsiteY32" fmla="*/ 1224479 h 1391264"/>
              <a:gd name="connsiteX33" fmla="*/ 687513 w 2216118"/>
              <a:gd name="connsiteY33" fmla="*/ 1308642 h 1391264"/>
              <a:gd name="connsiteX34" fmla="*/ 687513 w 2216118"/>
              <a:gd name="connsiteY34" fmla="*/ 1335402 h 1391264"/>
              <a:gd name="connsiteX35" fmla="*/ 865478 w 2216118"/>
              <a:gd name="connsiteY35" fmla="*/ 1335402 h 1391264"/>
              <a:gd name="connsiteX36" fmla="*/ 865478 w 2216118"/>
              <a:gd name="connsiteY36" fmla="*/ 1316618 h 1391264"/>
              <a:gd name="connsiteX37" fmla="*/ 548785 w 2216118"/>
              <a:gd name="connsiteY37" fmla="*/ 1224479 h 1391264"/>
              <a:gd name="connsiteX38" fmla="*/ 463828 w 2216118"/>
              <a:gd name="connsiteY38" fmla="*/ 1308642 h 1391264"/>
              <a:gd name="connsiteX39" fmla="*/ 463828 w 2216118"/>
              <a:gd name="connsiteY39" fmla="*/ 1335402 h 1391264"/>
              <a:gd name="connsiteX40" fmla="*/ 641793 w 2216118"/>
              <a:gd name="connsiteY40" fmla="*/ 1335402 h 1391264"/>
              <a:gd name="connsiteX41" fmla="*/ 641793 w 2216118"/>
              <a:gd name="connsiteY41" fmla="*/ 1316618 h 1391264"/>
              <a:gd name="connsiteX42" fmla="*/ 2032127 w 2216118"/>
              <a:gd name="connsiteY42" fmla="*/ 1155412 h 1391264"/>
              <a:gd name="connsiteX43" fmla="*/ 2032127 w 2216118"/>
              <a:gd name="connsiteY43" fmla="*/ 1276395 h 1391264"/>
              <a:gd name="connsiteX44" fmla="*/ 2093479 w 2216118"/>
              <a:gd name="connsiteY44" fmla="*/ 1216190 h 1391264"/>
              <a:gd name="connsiteX45" fmla="*/ 1814014 w 2216118"/>
              <a:gd name="connsiteY45" fmla="*/ 1147864 h 1391264"/>
              <a:gd name="connsiteX46" fmla="*/ 1814014 w 2216118"/>
              <a:gd name="connsiteY46" fmla="*/ 1268847 h 1391264"/>
              <a:gd name="connsiteX47" fmla="*/ 1875366 w 2216118"/>
              <a:gd name="connsiteY47" fmla="*/ 1208643 h 1391264"/>
              <a:gd name="connsiteX48" fmla="*/ 1986407 w 2216118"/>
              <a:gd name="connsiteY48" fmla="*/ 1145409 h 1391264"/>
              <a:gd name="connsiteX49" fmla="*/ 1922576 w 2216118"/>
              <a:gd name="connsiteY49" fmla="*/ 1208643 h 1391264"/>
              <a:gd name="connsiteX50" fmla="*/ 1986407 w 2216118"/>
              <a:gd name="connsiteY50" fmla="*/ 1271280 h 1391264"/>
              <a:gd name="connsiteX51" fmla="*/ 1582253 w 2216118"/>
              <a:gd name="connsiteY51" fmla="*/ 1140317 h 1391264"/>
              <a:gd name="connsiteX52" fmla="*/ 1582253 w 2216118"/>
              <a:gd name="connsiteY52" fmla="*/ 1261299 h 1391264"/>
              <a:gd name="connsiteX53" fmla="*/ 1643605 w 2216118"/>
              <a:gd name="connsiteY53" fmla="*/ 1201094 h 1391264"/>
              <a:gd name="connsiteX54" fmla="*/ 1358568 w 2216118"/>
              <a:gd name="connsiteY54" fmla="*/ 1140317 h 1391264"/>
              <a:gd name="connsiteX55" fmla="*/ 1358568 w 2216118"/>
              <a:gd name="connsiteY55" fmla="*/ 1261299 h 1391264"/>
              <a:gd name="connsiteX56" fmla="*/ 1419920 w 2216118"/>
              <a:gd name="connsiteY56" fmla="*/ 1201094 h 1391264"/>
              <a:gd name="connsiteX57" fmla="*/ 1134883 w 2216118"/>
              <a:gd name="connsiteY57" fmla="*/ 1140317 h 1391264"/>
              <a:gd name="connsiteX58" fmla="*/ 1134883 w 2216118"/>
              <a:gd name="connsiteY58" fmla="*/ 1261299 h 1391264"/>
              <a:gd name="connsiteX59" fmla="*/ 1196235 w 2216118"/>
              <a:gd name="connsiteY59" fmla="*/ 1201094 h 1391264"/>
              <a:gd name="connsiteX60" fmla="*/ 911198 w 2216118"/>
              <a:gd name="connsiteY60" fmla="*/ 1140317 h 1391264"/>
              <a:gd name="connsiteX61" fmla="*/ 911198 w 2216118"/>
              <a:gd name="connsiteY61" fmla="*/ 1261299 h 1391264"/>
              <a:gd name="connsiteX62" fmla="*/ 972550 w 2216118"/>
              <a:gd name="connsiteY62" fmla="*/ 1201094 h 1391264"/>
              <a:gd name="connsiteX63" fmla="*/ 687513 w 2216118"/>
              <a:gd name="connsiteY63" fmla="*/ 1140316 h 1391264"/>
              <a:gd name="connsiteX64" fmla="*/ 687513 w 2216118"/>
              <a:gd name="connsiteY64" fmla="*/ 1261300 h 1391264"/>
              <a:gd name="connsiteX65" fmla="*/ 748865 w 2216118"/>
              <a:gd name="connsiteY65" fmla="*/ 1201095 h 1391264"/>
              <a:gd name="connsiteX66" fmla="*/ 463828 w 2216118"/>
              <a:gd name="connsiteY66" fmla="*/ 1140316 h 1391264"/>
              <a:gd name="connsiteX67" fmla="*/ 463828 w 2216118"/>
              <a:gd name="connsiteY67" fmla="*/ 1261299 h 1391264"/>
              <a:gd name="connsiteX68" fmla="*/ 525180 w 2216118"/>
              <a:gd name="connsiteY68" fmla="*/ 1201095 h 1391264"/>
              <a:gd name="connsiteX69" fmla="*/ 418108 w 2216118"/>
              <a:gd name="connsiteY69" fmla="*/ 1139976 h 1391264"/>
              <a:gd name="connsiteX70" fmla="*/ 350491 w 2216118"/>
              <a:gd name="connsiteY70" fmla="*/ 1206960 h 1391264"/>
              <a:gd name="connsiteX71" fmla="*/ 418108 w 2216118"/>
              <a:gd name="connsiteY71" fmla="*/ 1273313 h 1391264"/>
              <a:gd name="connsiteX72" fmla="*/ 641793 w 2216118"/>
              <a:gd name="connsiteY72" fmla="*/ 1132341 h 1391264"/>
              <a:gd name="connsiteX73" fmla="*/ 572390 w 2216118"/>
              <a:gd name="connsiteY73" fmla="*/ 1201095 h 1391264"/>
              <a:gd name="connsiteX74" fmla="*/ 641793 w 2216118"/>
              <a:gd name="connsiteY74" fmla="*/ 1269199 h 1391264"/>
              <a:gd name="connsiteX75" fmla="*/ 1536533 w 2216118"/>
              <a:gd name="connsiteY75" fmla="*/ 1132340 h 1391264"/>
              <a:gd name="connsiteX76" fmla="*/ 1467130 w 2216118"/>
              <a:gd name="connsiteY76" fmla="*/ 1201095 h 1391264"/>
              <a:gd name="connsiteX77" fmla="*/ 1536533 w 2216118"/>
              <a:gd name="connsiteY77" fmla="*/ 1269200 h 1391264"/>
              <a:gd name="connsiteX78" fmla="*/ 1312848 w 2216118"/>
              <a:gd name="connsiteY78" fmla="*/ 1132340 h 1391264"/>
              <a:gd name="connsiteX79" fmla="*/ 1243445 w 2216118"/>
              <a:gd name="connsiteY79" fmla="*/ 1201095 h 1391264"/>
              <a:gd name="connsiteX80" fmla="*/ 1312848 w 2216118"/>
              <a:gd name="connsiteY80" fmla="*/ 1269200 h 1391264"/>
              <a:gd name="connsiteX81" fmla="*/ 1089163 w 2216118"/>
              <a:gd name="connsiteY81" fmla="*/ 1132340 h 1391264"/>
              <a:gd name="connsiteX82" fmla="*/ 1019760 w 2216118"/>
              <a:gd name="connsiteY82" fmla="*/ 1201095 h 1391264"/>
              <a:gd name="connsiteX83" fmla="*/ 1089163 w 2216118"/>
              <a:gd name="connsiteY83" fmla="*/ 1269200 h 1391264"/>
              <a:gd name="connsiteX84" fmla="*/ 865478 w 2216118"/>
              <a:gd name="connsiteY84" fmla="*/ 1132340 h 1391264"/>
              <a:gd name="connsiteX85" fmla="*/ 796075 w 2216118"/>
              <a:gd name="connsiteY85" fmla="*/ 1201095 h 1391264"/>
              <a:gd name="connsiteX86" fmla="*/ 865478 w 2216118"/>
              <a:gd name="connsiteY86" fmla="*/ 1269200 h 1391264"/>
              <a:gd name="connsiteX87" fmla="*/ 1768294 w 2216118"/>
              <a:gd name="connsiteY87" fmla="*/ 1124340 h 1391264"/>
              <a:gd name="connsiteX88" fmla="*/ 1690815 w 2216118"/>
              <a:gd name="connsiteY88" fmla="*/ 1201095 h 1391264"/>
              <a:gd name="connsiteX89" fmla="*/ 1768294 w 2216118"/>
              <a:gd name="connsiteY89" fmla="*/ 1277125 h 1391264"/>
              <a:gd name="connsiteX90" fmla="*/ 2036242 w 2216118"/>
              <a:gd name="connsiteY90" fmla="*/ 1113696 h 1391264"/>
              <a:gd name="connsiteX91" fmla="*/ 2117084 w 2216118"/>
              <a:gd name="connsiteY91" fmla="*/ 1193027 h 1391264"/>
              <a:gd name="connsiteX92" fmla="*/ 2197926 w 2216118"/>
              <a:gd name="connsiteY92" fmla="*/ 1113696 h 1391264"/>
              <a:gd name="connsiteX93" fmla="*/ 1825821 w 2216118"/>
              <a:gd name="connsiteY93" fmla="*/ 1113696 h 1391264"/>
              <a:gd name="connsiteX94" fmla="*/ 1898971 w 2216118"/>
              <a:gd name="connsiteY94" fmla="*/ 1185479 h 1391264"/>
              <a:gd name="connsiteX95" fmla="*/ 1972121 w 2216118"/>
              <a:gd name="connsiteY95" fmla="*/ 1113696 h 1391264"/>
              <a:gd name="connsiteX96" fmla="*/ 1601752 w 2216118"/>
              <a:gd name="connsiteY96" fmla="*/ 1113696 h 1391264"/>
              <a:gd name="connsiteX97" fmla="*/ 1667210 w 2216118"/>
              <a:gd name="connsiteY97" fmla="*/ 1177930 h 1391264"/>
              <a:gd name="connsiteX98" fmla="*/ 1732668 w 2216118"/>
              <a:gd name="connsiteY98" fmla="*/ 1113696 h 1391264"/>
              <a:gd name="connsiteX99" fmla="*/ 1378067 w 2216118"/>
              <a:gd name="connsiteY99" fmla="*/ 1113696 h 1391264"/>
              <a:gd name="connsiteX100" fmla="*/ 1443525 w 2216118"/>
              <a:gd name="connsiteY100" fmla="*/ 1177930 h 1391264"/>
              <a:gd name="connsiteX101" fmla="*/ 1508983 w 2216118"/>
              <a:gd name="connsiteY101" fmla="*/ 1113696 h 1391264"/>
              <a:gd name="connsiteX102" fmla="*/ 1154382 w 2216118"/>
              <a:gd name="connsiteY102" fmla="*/ 1113696 h 1391264"/>
              <a:gd name="connsiteX103" fmla="*/ 1219840 w 2216118"/>
              <a:gd name="connsiteY103" fmla="*/ 1177930 h 1391264"/>
              <a:gd name="connsiteX104" fmla="*/ 1285298 w 2216118"/>
              <a:gd name="connsiteY104" fmla="*/ 1113696 h 1391264"/>
              <a:gd name="connsiteX105" fmla="*/ 930697 w 2216118"/>
              <a:gd name="connsiteY105" fmla="*/ 1113696 h 1391264"/>
              <a:gd name="connsiteX106" fmla="*/ 996155 w 2216118"/>
              <a:gd name="connsiteY106" fmla="*/ 1177930 h 1391264"/>
              <a:gd name="connsiteX107" fmla="*/ 1061613 w 2216118"/>
              <a:gd name="connsiteY107" fmla="*/ 1113696 h 1391264"/>
              <a:gd name="connsiteX108" fmla="*/ 707012 w 2216118"/>
              <a:gd name="connsiteY108" fmla="*/ 1113696 h 1391264"/>
              <a:gd name="connsiteX109" fmla="*/ 772470 w 2216118"/>
              <a:gd name="connsiteY109" fmla="*/ 1177931 h 1391264"/>
              <a:gd name="connsiteX110" fmla="*/ 837928 w 2216118"/>
              <a:gd name="connsiteY110" fmla="*/ 1113696 h 1391264"/>
              <a:gd name="connsiteX111" fmla="*/ 483327 w 2216118"/>
              <a:gd name="connsiteY111" fmla="*/ 1113696 h 1391264"/>
              <a:gd name="connsiteX112" fmla="*/ 548785 w 2216118"/>
              <a:gd name="connsiteY112" fmla="*/ 1177931 h 1391264"/>
              <a:gd name="connsiteX113" fmla="*/ 614243 w 2216118"/>
              <a:gd name="connsiteY113" fmla="*/ 1113696 h 1391264"/>
              <a:gd name="connsiteX114" fmla="*/ 775882 w 2216118"/>
              <a:gd name="connsiteY114" fmla="*/ 963175 h 1391264"/>
              <a:gd name="connsiteX115" fmla="*/ 690925 w 2216118"/>
              <a:gd name="connsiteY115" fmla="*/ 1047338 h 1391264"/>
              <a:gd name="connsiteX116" fmla="*/ 690925 w 2216118"/>
              <a:gd name="connsiteY116" fmla="*/ 1057834 h 1391264"/>
              <a:gd name="connsiteX117" fmla="*/ 869262 w 2216118"/>
              <a:gd name="connsiteY117" fmla="*/ 1057834 h 1391264"/>
              <a:gd name="connsiteX118" fmla="*/ 869262 w 2216118"/>
              <a:gd name="connsiteY118" fmla="*/ 1055682 h 1391264"/>
              <a:gd name="connsiteX119" fmla="*/ 1894679 w 2216118"/>
              <a:gd name="connsiteY119" fmla="*/ 947394 h 1391264"/>
              <a:gd name="connsiteX120" fmla="*/ 1809722 w 2216118"/>
              <a:gd name="connsiteY120" fmla="*/ 1031557 h 1391264"/>
              <a:gd name="connsiteX121" fmla="*/ 1809722 w 2216118"/>
              <a:gd name="connsiteY121" fmla="*/ 1057834 h 1391264"/>
              <a:gd name="connsiteX122" fmla="*/ 1951680 w 2216118"/>
              <a:gd name="connsiteY122" fmla="*/ 1057834 h 1391264"/>
              <a:gd name="connsiteX123" fmla="*/ 1987687 w 2216118"/>
              <a:gd name="connsiteY123" fmla="*/ 1057834 h 1391264"/>
              <a:gd name="connsiteX124" fmla="*/ 1987687 w 2216118"/>
              <a:gd name="connsiteY124" fmla="*/ 1039533 h 1391264"/>
              <a:gd name="connsiteX125" fmla="*/ 1670994 w 2216118"/>
              <a:gd name="connsiteY125" fmla="*/ 947394 h 1391264"/>
              <a:gd name="connsiteX126" fmla="*/ 1586037 w 2216118"/>
              <a:gd name="connsiteY126" fmla="*/ 1031557 h 1391264"/>
              <a:gd name="connsiteX127" fmla="*/ 1586037 w 2216118"/>
              <a:gd name="connsiteY127" fmla="*/ 1057834 h 1391264"/>
              <a:gd name="connsiteX128" fmla="*/ 1764002 w 2216118"/>
              <a:gd name="connsiteY128" fmla="*/ 1057834 h 1391264"/>
              <a:gd name="connsiteX129" fmla="*/ 1764002 w 2216118"/>
              <a:gd name="connsiteY129" fmla="*/ 1039533 h 1391264"/>
              <a:gd name="connsiteX130" fmla="*/ 1447309 w 2216118"/>
              <a:gd name="connsiteY130" fmla="*/ 947394 h 1391264"/>
              <a:gd name="connsiteX131" fmla="*/ 1362352 w 2216118"/>
              <a:gd name="connsiteY131" fmla="*/ 1031557 h 1391264"/>
              <a:gd name="connsiteX132" fmla="*/ 1362352 w 2216118"/>
              <a:gd name="connsiteY132" fmla="*/ 1057834 h 1391264"/>
              <a:gd name="connsiteX133" fmla="*/ 1540317 w 2216118"/>
              <a:gd name="connsiteY133" fmla="*/ 1057834 h 1391264"/>
              <a:gd name="connsiteX134" fmla="*/ 1540317 w 2216118"/>
              <a:gd name="connsiteY134" fmla="*/ 1039533 h 1391264"/>
              <a:gd name="connsiteX135" fmla="*/ 1223624 w 2216118"/>
              <a:gd name="connsiteY135" fmla="*/ 947394 h 1391264"/>
              <a:gd name="connsiteX136" fmla="*/ 1138667 w 2216118"/>
              <a:gd name="connsiteY136" fmla="*/ 1031557 h 1391264"/>
              <a:gd name="connsiteX137" fmla="*/ 1138667 w 2216118"/>
              <a:gd name="connsiteY137" fmla="*/ 1057834 h 1391264"/>
              <a:gd name="connsiteX138" fmla="*/ 1316632 w 2216118"/>
              <a:gd name="connsiteY138" fmla="*/ 1057834 h 1391264"/>
              <a:gd name="connsiteX139" fmla="*/ 1316632 w 2216118"/>
              <a:gd name="connsiteY139" fmla="*/ 1039533 h 1391264"/>
              <a:gd name="connsiteX140" fmla="*/ 999939 w 2216118"/>
              <a:gd name="connsiteY140" fmla="*/ 947394 h 1391264"/>
              <a:gd name="connsiteX141" fmla="*/ 914982 w 2216118"/>
              <a:gd name="connsiteY141" fmla="*/ 1031557 h 1391264"/>
              <a:gd name="connsiteX142" fmla="*/ 914982 w 2216118"/>
              <a:gd name="connsiteY142" fmla="*/ 1057834 h 1391264"/>
              <a:gd name="connsiteX143" fmla="*/ 1092947 w 2216118"/>
              <a:gd name="connsiteY143" fmla="*/ 1057834 h 1391264"/>
              <a:gd name="connsiteX144" fmla="*/ 1092947 w 2216118"/>
              <a:gd name="connsiteY144" fmla="*/ 1039533 h 1391264"/>
              <a:gd name="connsiteX145" fmla="*/ 869262 w 2216118"/>
              <a:gd name="connsiteY145" fmla="*/ 870668 h 1391264"/>
              <a:gd name="connsiteX146" fmla="*/ 799487 w 2216118"/>
              <a:gd name="connsiteY146" fmla="*/ 939791 h 1391264"/>
              <a:gd name="connsiteX147" fmla="*/ 869262 w 2216118"/>
              <a:gd name="connsiteY147" fmla="*/ 1008261 h 1391264"/>
              <a:gd name="connsiteX148" fmla="*/ 2033407 w 2216118"/>
              <a:gd name="connsiteY148" fmla="*/ 863232 h 1391264"/>
              <a:gd name="connsiteX149" fmla="*/ 2033407 w 2216118"/>
              <a:gd name="connsiteY149" fmla="*/ 984214 h 1391264"/>
              <a:gd name="connsiteX150" fmla="*/ 2094759 w 2216118"/>
              <a:gd name="connsiteY150" fmla="*/ 924009 h 1391264"/>
              <a:gd name="connsiteX151" fmla="*/ 1809722 w 2216118"/>
              <a:gd name="connsiteY151" fmla="*/ 863232 h 1391264"/>
              <a:gd name="connsiteX152" fmla="*/ 1809722 w 2216118"/>
              <a:gd name="connsiteY152" fmla="*/ 984214 h 1391264"/>
              <a:gd name="connsiteX153" fmla="*/ 1871074 w 2216118"/>
              <a:gd name="connsiteY153" fmla="*/ 924009 h 1391264"/>
              <a:gd name="connsiteX154" fmla="*/ 1586037 w 2216118"/>
              <a:gd name="connsiteY154" fmla="*/ 863232 h 1391264"/>
              <a:gd name="connsiteX155" fmla="*/ 1586037 w 2216118"/>
              <a:gd name="connsiteY155" fmla="*/ 984214 h 1391264"/>
              <a:gd name="connsiteX156" fmla="*/ 1647389 w 2216118"/>
              <a:gd name="connsiteY156" fmla="*/ 924009 h 1391264"/>
              <a:gd name="connsiteX157" fmla="*/ 1362352 w 2216118"/>
              <a:gd name="connsiteY157" fmla="*/ 863232 h 1391264"/>
              <a:gd name="connsiteX158" fmla="*/ 1362352 w 2216118"/>
              <a:gd name="connsiteY158" fmla="*/ 984214 h 1391264"/>
              <a:gd name="connsiteX159" fmla="*/ 1423704 w 2216118"/>
              <a:gd name="connsiteY159" fmla="*/ 924009 h 1391264"/>
              <a:gd name="connsiteX160" fmla="*/ 1138667 w 2216118"/>
              <a:gd name="connsiteY160" fmla="*/ 863232 h 1391264"/>
              <a:gd name="connsiteX161" fmla="*/ 1138667 w 2216118"/>
              <a:gd name="connsiteY161" fmla="*/ 984214 h 1391264"/>
              <a:gd name="connsiteX162" fmla="*/ 1200019 w 2216118"/>
              <a:gd name="connsiteY162" fmla="*/ 924009 h 1391264"/>
              <a:gd name="connsiteX163" fmla="*/ 914982 w 2216118"/>
              <a:gd name="connsiteY163" fmla="*/ 863231 h 1391264"/>
              <a:gd name="connsiteX164" fmla="*/ 914982 w 2216118"/>
              <a:gd name="connsiteY164" fmla="*/ 984214 h 1391264"/>
              <a:gd name="connsiteX165" fmla="*/ 976334 w 2216118"/>
              <a:gd name="connsiteY165" fmla="*/ 924009 h 1391264"/>
              <a:gd name="connsiteX166" fmla="*/ 1987687 w 2216118"/>
              <a:gd name="connsiteY166" fmla="*/ 855255 h 1391264"/>
              <a:gd name="connsiteX167" fmla="*/ 1918284 w 2216118"/>
              <a:gd name="connsiteY167" fmla="*/ 924010 h 1391264"/>
              <a:gd name="connsiteX168" fmla="*/ 1987687 w 2216118"/>
              <a:gd name="connsiteY168" fmla="*/ 992115 h 1391264"/>
              <a:gd name="connsiteX169" fmla="*/ 1764002 w 2216118"/>
              <a:gd name="connsiteY169" fmla="*/ 855255 h 1391264"/>
              <a:gd name="connsiteX170" fmla="*/ 1694599 w 2216118"/>
              <a:gd name="connsiteY170" fmla="*/ 924010 h 1391264"/>
              <a:gd name="connsiteX171" fmla="*/ 1764002 w 2216118"/>
              <a:gd name="connsiteY171" fmla="*/ 992115 h 1391264"/>
              <a:gd name="connsiteX172" fmla="*/ 1540317 w 2216118"/>
              <a:gd name="connsiteY172" fmla="*/ 855255 h 1391264"/>
              <a:gd name="connsiteX173" fmla="*/ 1470914 w 2216118"/>
              <a:gd name="connsiteY173" fmla="*/ 924010 h 1391264"/>
              <a:gd name="connsiteX174" fmla="*/ 1540317 w 2216118"/>
              <a:gd name="connsiteY174" fmla="*/ 992115 h 1391264"/>
              <a:gd name="connsiteX175" fmla="*/ 1316632 w 2216118"/>
              <a:gd name="connsiteY175" fmla="*/ 855255 h 1391264"/>
              <a:gd name="connsiteX176" fmla="*/ 1247229 w 2216118"/>
              <a:gd name="connsiteY176" fmla="*/ 924010 h 1391264"/>
              <a:gd name="connsiteX177" fmla="*/ 1316632 w 2216118"/>
              <a:gd name="connsiteY177" fmla="*/ 992115 h 1391264"/>
              <a:gd name="connsiteX178" fmla="*/ 1092947 w 2216118"/>
              <a:gd name="connsiteY178" fmla="*/ 855255 h 1391264"/>
              <a:gd name="connsiteX179" fmla="*/ 1023544 w 2216118"/>
              <a:gd name="connsiteY179" fmla="*/ 924010 h 1391264"/>
              <a:gd name="connsiteX180" fmla="*/ 1092947 w 2216118"/>
              <a:gd name="connsiteY180" fmla="*/ 992115 h 1391264"/>
              <a:gd name="connsiteX181" fmla="*/ 2041983 w 2216118"/>
              <a:gd name="connsiteY181" fmla="*/ 825892 h 1391264"/>
              <a:gd name="connsiteX182" fmla="*/ 2118364 w 2216118"/>
              <a:gd name="connsiteY182" fmla="*/ 900845 h 1391264"/>
              <a:gd name="connsiteX183" fmla="*/ 2194745 w 2216118"/>
              <a:gd name="connsiteY183" fmla="*/ 825892 h 1391264"/>
              <a:gd name="connsiteX184" fmla="*/ 1818298 w 2216118"/>
              <a:gd name="connsiteY184" fmla="*/ 825892 h 1391264"/>
              <a:gd name="connsiteX185" fmla="*/ 1894679 w 2216118"/>
              <a:gd name="connsiteY185" fmla="*/ 900845 h 1391264"/>
              <a:gd name="connsiteX186" fmla="*/ 1971060 w 2216118"/>
              <a:gd name="connsiteY186" fmla="*/ 825892 h 1391264"/>
              <a:gd name="connsiteX187" fmla="*/ 1594613 w 2216118"/>
              <a:gd name="connsiteY187" fmla="*/ 825892 h 1391264"/>
              <a:gd name="connsiteX188" fmla="*/ 1670994 w 2216118"/>
              <a:gd name="connsiteY188" fmla="*/ 900845 h 1391264"/>
              <a:gd name="connsiteX189" fmla="*/ 1747375 w 2216118"/>
              <a:gd name="connsiteY189" fmla="*/ 825892 h 1391264"/>
              <a:gd name="connsiteX190" fmla="*/ 1370928 w 2216118"/>
              <a:gd name="connsiteY190" fmla="*/ 825892 h 1391264"/>
              <a:gd name="connsiteX191" fmla="*/ 1447309 w 2216118"/>
              <a:gd name="connsiteY191" fmla="*/ 900845 h 1391264"/>
              <a:gd name="connsiteX192" fmla="*/ 1523690 w 2216118"/>
              <a:gd name="connsiteY192" fmla="*/ 825892 h 1391264"/>
              <a:gd name="connsiteX193" fmla="*/ 1147243 w 2216118"/>
              <a:gd name="connsiteY193" fmla="*/ 825892 h 1391264"/>
              <a:gd name="connsiteX194" fmla="*/ 1223624 w 2216118"/>
              <a:gd name="connsiteY194" fmla="*/ 900845 h 1391264"/>
              <a:gd name="connsiteX195" fmla="*/ 1300005 w 2216118"/>
              <a:gd name="connsiteY195" fmla="*/ 825892 h 1391264"/>
              <a:gd name="connsiteX196" fmla="*/ 923558 w 2216118"/>
              <a:gd name="connsiteY196" fmla="*/ 825892 h 1391264"/>
              <a:gd name="connsiteX197" fmla="*/ 999939 w 2216118"/>
              <a:gd name="connsiteY197" fmla="*/ 900845 h 1391264"/>
              <a:gd name="connsiteX198" fmla="*/ 1076320 w 2216118"/>
              <a:gd name="connsiteY198" fmla="*/ 825892 h 1391264"/>
              <a:gd name="connsiteX199" fmla="*/ 2115760 w 2216118"/>
              <a:gd name="connsiteY199" fmla="*/ 689035 h 1391264"/>
              <a:gd name="connsiteX200" fmla="*/ 2034001 w 2216118"/>
              <a:gd name="connsiteY200" fmla="*/ 770030 h 1391264"/>
              <a:gd name="connsiteX201" fmla="*/ 2197519 w 2216118"/>
              <a:gd name="connsiteY201" fmla="*/ 770030 h 1391264"/>
              <a:gd name="connsiteX202" fmla="*/ 1892075 w 2216118"/>
              <a:gd name="connsiteY202" fmla="*/ 689035 h 1391264"/>
              <a:gd name="connsiteX203" fmla="*/ 1810316 w 2216118"/>
              <a:gd name="connsiteY203" fmla="*/ 770030 h 1391264"/>
              <a:gd name="connsiteX204" fmla="*/ 1953483 w 2216118"/>
              <a:gd name="connsiteY204" fmla="*/ 770030 h 1391264"/>
              <a:gd name="connsiteX205" fmla="*/ 1973834 w 2216118"/>
              <a:gd name="connsiteY205" fmla="*/ 770030 h 1391264"/>
              <a:gd name="connsiteX206" fmla="*/ 1668390 w 2216118"/>
              <a:gd name="connsiteY206" fmla="*/ 689035 h 1391264"/>
              <a:gd name="connsiteX207" fmla="*/ 1586631 w 2216118"/>
              <a:gd name="connsiteY207" fmla="*/ 770030 h 1391264"/>
              <a:gd name="connsiteX208" fmla="*/ 1750149 w 2216118"/>
              <a:gd name="connsiteY208" fmla="*/ 770030 h 1391264"/>
              <a:gd name="connsiteX209" fmla="*/ 1444705 w 2216118"/>
              <a:gd name="connsiteY209" fmla="*/ 689035 h 1391264"/>
              <a:gd name="connsiteX210" fmla="*/ 1362946 w 2216118"/>
              <a:gd name="connsiteY210" fmla="*/ 770030 h 1391264"/>
              <a:gd name="connsiteX211" fmla="*/ 1526464 w 2216118"/>
              <a:gd name="connsiteY211" fmla="*/ 770030 h 1391264"/>
              <a:gd name="connsiteX212" fmla="*/ 1221020 w 2216118"/>
              <a:gd name="connsiteY212" fmla="*/ 689035 h 1391264"/>
              <a:gd name="connsiteX213" fmla="*/ 1139261 w 2216118"/>
              <a:gd name="connsiteY213" fmla="*/ 770030 h 1391264"/>
              <a:gd name="connsiteX214" fmla="*/ 1302779 w 2216118"/>
              <a:gd name="connsiteY214" fmla="*/ 770030 h 1391264"/>
              <a:gd name="connsiteX215" fmla="*/ 2030803 w 2216118"/>
              <a:gd name="connsiteY215" fmla="*/ 604873 h 1391264"/>
              <a:gd name="connsiteX216" fmla="*/ 2030803 w 2216118"/>
              <a:gd name="connsiteY216" fmla="*/ 725855 h 1391264"/>
              <a:gd name="connsiteX217" fmla="*/ 2092155 w 2216118"/>
              <a:gd name="connsiteY217" fmla="*/ 665650 h 1391264"/>
              <a:gd name="connsiteX218" fmla="*/ 1807118 w 2216118"/>
              <a:gd name="connsiteY218" fmla="*/ 604873 h 1391264"/>
              <a:gd name="connsiteX219" fmla="*/ 1807118 w 2216118"/>
              <a:gd name="connsiteY219" fmla="*/ 725855 h 1391264"/>
              <a:gd name="connsiteX220" fmla="*/ 1868470 w 2216118"/>
              <a:gd name="connsiteY220" fmla="*/ 665650 h 1391264"/>
              <a:gd name="connsiteX221" fmla="*/ 1359748 w 2216118"/>
              <a:gd name="connsiteY221" fmla="*/ 604873 h 1391264"/>
              <a:gd name="connsiteX222" fmla="*/ 1359748 w 2216118"/>
              <a:gd name="connsiteY222" fmla="*/ 725855 h 1391264"/>
              <a:gd name="connsiteX223" fmla="*/ 1421100 w 2216118"/>
              <a:gd name="connsiteY223" fmla="*/ 665650 h 1391264"/>
              <a:gd name="connsiteX224" fmla="*/ 1583433 w 2216118"/>
              <a:gd name="connsiteY224" fmla="*/ 604872 h 1391264"/>
              <a:gd name="connsiteX225" fmla="*/ 1583433 w 2216118"/>
              <a:gd name="connsiteY225" fmla="*/ 725855 h 1391264"/>
              <a:gd name="connsiteX226" fmla="*/ 1644785 w 2216118"/>
              <a:gd name="connsiteY226" fmla="*/ 665650 h 1391264"/>
              <a:gd name="connsiteX227" fmla="*/ 1537713 w 2216118"/>
              <a:gd name="connsiteY227" fmla="*/ 596897 h 1391264"/>
              <a:gd name="connsiteX228" fmla="*/ 1468310 w 2216118"/>
              <a:gd name="connsiteY228" fmla="*/ 665651 h 1391264"/>
              <a:gd name="connsiteX229" fmla="*/ 1537713 w 2216118"/>
              <a:gd name="connsiteY229" fmla="*/ 733756 h 1391264"/>
              <a:gd name="connsiteX230" fmla="*/ 1985083 w 2216118"/>
              <a:gd name="connsiteY230" fmla="*/ 596896 h 1391264"/>
              <a:gd name="connsiteX231" fmla="*/ 1915680 w 2216118"/>
              <a:gd name="connsiteY231" fmla="*/ 665651 h 1391264"/>
              <a:gd name="connsiteX232" fmla="*/ 1985083 w 2216118"/>
              <a:gd name="connsiteY232" fmla="*/ 733756 h 1391264"/>
              <a:gd name="connsiteX233" fmla="*/ 1761398 w 2216118"/>
              <a:gd name="connsiteY233" fmla="*/ 596896 h 1391264"/>
              <a:gd name="connsiteX234" fmla="*/ 1691995 w 2216118"/>
              <a:gd name="connsiteY234" fmla="*/ 665651 h 1391264"/>
              <a:gd name="connsiteX235" fmla="*/ 1761398 w 2216118"/>
              <a:gd name="connsiteY235" fmla="*/ 733756 h 1391264"/>
              <a:gd name="connsiteX236" fmla="*/ 1314028 w 2216118"/>
              <a:gd name="connsiteY236" fmla="*/ 596896 h 1391264"/>
              <a:gd name="connsiteX237" fmla="*/ 1244625 w 2216118"/>
              <a:gd name="connsiteY237" fmla="*/ 665651 h 1391264"/>
              <a:gd name="connsiteX238" fmla="*/ 1314028 w 2216118"/>
              <a:gd name="connsiteY238" fmla="*/ 733756 h 1391264"/>
              <a:gd name="connsiteX239" fmla="*/ 1807118 w 2216118"/>
              <a:gd name="connsiteY239" fmla="*/ 544337 h 1391264"/>
              <a:gd name="connsiteX240" fmla="*/ 1807118 w 2216118"/>
              <a:gd name="connsiteY240" fmla="*/ 559118 h 1391264"/>
              <a:gd name="connsiteX241" fmla="*/ 1892075 w 2216118"/>
              <a:gd name="connsiteY241" fmla="*/ 642486 h 1391264"/>
              <a:gd name="connsiteX242" fmla="*/ 1985083 w 2216118"/>
              <a:gd name="connsiteY242" fmla="*/ 551217 h 1391264"/>
              <a:gd name="connsiteX243" fmla="*/ 1985083 w 2216118"/>
              <a:gd name="connsiteY243" fmla="*/ 544337 h 1391264"/>
              <a:gd name="connsiteX244" fmla="*/ 1583433 w 2216118"/>
              <a:gd name="connsiteY244" fmla="*/ 544337 h 1391264"/>
              <a:gd name="connsiteX245" fmla="*/ 1583433 w 2216118"/>
              <a:gd name="connsiteY245" fmla="*/ 559118 h 1391264"/>
              <a:gd name="connsiteX246" fmla="*/ 1668390 w 2216118"/>
              <a:gd name="connsiteY246" fmla="*/ 642486 h 1391264"/>
              <a:gd name="connsiteX247" fmla="*/ 1761398 w 2216118"/>
              <a:gd name="connsiteY247" fmla="*/ 551217 h 1391264"/>
              <a:gd name="connsiteX248" fmla="*/ 1761398 w 2216118"/>
              <a:gd name="connsiteY248" fmla="*/ 544337 h 1391264"/>
              <a:gd name="connsiteX249" fmla="*/ 1359748 w 2216118"/>
              <a:gd name="connsiteY249" fmla="*/ 544337 h 1391264"/>
              <a:gd name="connsiteX250" fmla="*/ 1359748 w 2216118"/>
              <a:gd name="connsiteY250" fmla="*/ 559118 h 1391264"/>
              <a:gd name="connsiteX251" fmla="*/ 1444705 w 2216118"/>
              <a:gd name="connsiteY251" fmla="*/ 642486 h 1391264"/>
              <a:gd name="connsiteX252" fmla="*/ 1537713 w 2216118"/>
              <a:gd name="connsiteY252" fmla="*/ 551217 h 1391264"/>
              <a:gd name="connsiteX253" fmla="*/ 1537713 w 2216118"/>
              <a:gd name="connsiteY253" fmla="*/ 544337 h 1391264"/>
              <a:gd name="connsiteX254" fmla="*/ 2118717 w 2216118"/>
              <a:gd name="connsiteY254" fmla="*/ 406859 h 1391264"/>
              <a:gd name="connsiteX255" fmla="*/ 2036331 w 2216118"/>
              <a:gd name="connsiteY255" fmla="*/ 488475 h 1391264"/>
              <a:gd name="connsiteX256" fmla="*/ 2201103 w 2216118"/>
              <a:gd name="connsiteY256" fmla="*/ 488475 h 1391264"/>
              <a:gd name="connsiteX257" fmla="*/ 1895032 w 2216118"/>
              <a:gd name="connsiteY257" fmla="*/ 406859 h 1391264"/>
              <a:gd name="connsiteX258" fmla="*/ 1812646 w 2216118"/>
              <a:gd name="connsiteY258" fmla="*/ 488475 h 1391264"/>
              <a:gd name="connsiteX259" fmla="*/ 1955092 w 2216118"/>
              <a:gd name="connsiteY259" fmla="*/ 488475 h 1391264"/>
              <a:gd name="connsiteX260" fmla="*/ 1977418 w 2216118"/>
              <a:gd name="connsiteY260" fmla="*/ 488475 h 1391264"/>
              <a:gd name="connsiteX261" fmla="*/ 1671347 w 2216118"/>
              <a:gd name="connsiteY261" fmla="*/ 406859 h 1391264"/>
              <a:gd name="connsiteX262" fmla="*/ 1588961 w 2216118"/>
              <a:gd name="connsiteY262" fmla="*/ 488475 h 1391264"/>
              <a:gd name="connsiteX263" fmla="*/ 1753733 w 2216118"/>
              <a:gd name="connsiteY263" fmla="*/ 488475 h 1391264"/>
              <a:gd name="connsiteX264" fmla="*/ 2033760 w 2216118"/>
              <a:gd name="connsiteY264" fmla="*/ 322696 h 1391264"/>
              <a:gd name="connsiteX265" fmla="*/ 2033760 w 2216118"/>
              <a:gd name="connsiteY265" fmla="*/ 443679 h 1391264"/>
              <a:gd name="connsiteX266" fmla="*/ 2095112 w 2216118"/>
              <a:gd name="connsiteY266" fmla="*/ 383474 h 1391264"/>
              <a:gd name="connsiteX267" fmla="*/ 1810075 w 2216118"/>
              <a:gd name="connsiteY267" fmla="*/ 322696 h 1391264"/>
              <a:gd name="connsiteX268" fmla="*/ 1810075 w 2216118"/>
              <a:gd name="connsiteY268" fmla="*/ 443679 h 1391264"/>
              <a:gd name="connsiteX269" fmla="*/ 1871427 w 2216118"/>
              <a:gd name="connsiteY269" fmla="*/ 383474 h 1391264"/>
              <a:gd name="connsiteX270" fmla="*/ 1988040 w 2216118"/>
              <a:gd name="connsiteY270" fmla="*/ 314720 h 1391264"/>
              <a:gd name="connsiteX271" fmla="*/ 1918637 w 2216118"/>
              <a:gd name="connsiteY271" fmla="*/ 383474 h 1391264"/>
              <a:gd name="connsiteX272" fmla="*/ 1988040 w 2216118"/>
              <a:gd name="connsiteY272" fmla="*/ 451580 h 1391264"/>
              <a:gd name="connsiteX273" fmla="*/ 1764355 w 2216118"/>
              <a:gd name="connsiteY273" fmla="*/ 314720 h 1391264"/>
              <a:gd name="connsiteX274" fmla="*/ 1694952 w 2216118"/>
              <a:gd name="connsiteY274" fmla="*/ 383474 h 1391264"/>
              <a:gd name="connsiteX275" fmla="*/ 1764355 w 2216118"/>
              <a:gd name="connsiteY275" fmla="*/ 451580 h 1391264"/>
              <a:gd name="connsiteX276" fmla="*/ 2033760 w 2216118"/>
              <a:gd name="connsiteY276" fmla="*/ 268985 h 1391264"/>
              <a:gd name="connsiteX277" fmla="*/ 2033760 w 2216118"/>
              <a:gd name="connsiteY277" fmla="*/ 276942 h 1391264"/>
              <a:gd name="connsiteX278" fmla="*/ 2118717 w 2216118"/>
              <a:gd name="connsiteY278" fmla="*/ 360310 h 1391264"/>
              <a:gd name="connsiteX279" fmla="*/ 2211782 w 2216118"/>
              <a:gd name="connsiteY279" fmla="*/ 268985 h 1391264"/>
              <a:gd name="connsiteX280" fmla="*/ 1810075 w 2216118"/>
              <a:gd name="connsiteY280" fmla="*/ 268985 h 1391264"/>
              <a:gd name="connsiteX281" fmla="*/ 1810075 w 2216118"/>
              <a:gd name="connsiteY281" fmla="*/ 276942 h 1391264"/>
              <a:gd name="connsiteX282" fmla="*/ 1895032 w 2216118"/>
              <a:gd name="connsiteY282" fmla="*/ 360310 h 1391264"/>
              <a:gd name="connsiteX283" fmla="*/ 1988040 w 2216118"/>
              <a:gd name="connsiteY283" fmla="*/ 269041 h 1391264"/>
              <a:gd name="connsiteX284" fmla="*/ 1988040 w 2216118"/>
              <a:gd name="connsiteY284" fmla="*/ 268985 h 1391264"/>
              <a:gd name="connsiteX285" fmla="*/ 2120538 w 2216118"/>
              <a:gd name="connsiteY285" fmla="*/ 125840 h 1391264"/>
              <a:gd name="connsiteX286" fmla="*/ 2035581 w 2216118"/>
              <a:gd name="connsiteY286" fmla="*/ 210002 h 1391264"/>
              <a:gd name="connsiteX287" fmla="*/ 2035581 w 2216118"/>
              <a:gd name="connsiteY287" fmla="*/ 213123 h 1391264"/>
              <a:gd name="connsiteX288" fmla="*/ 2208645 w 2216118"/>
              <a:gd name="connsiteY288" fmla="*/ 213123 h 1391264"/>
              <a:gd name="connsiteX289" fmla="*/ 2216118 w 2216118"/>
              <a:gd name="connsiteY289" fmla="*/ 0 h 1391264"/>
              <a:gd name="connsiteX290" fmla="*/ 2216118 w 2216118"/>
              <a:gd name="connsiteY290" fmla="*/ 31154 h 1391264"/>
              <a:gd name="connsiteX291" fmla="*/ 2144143 w 2216118"/>
              <a:gd name="connsiteY291" fmla="*/ 102455 h 1391264"/>
              <a:gd name="connsiteX292" fmla="*/ 2216118 w 2216118"/>
              <a:gd name="connsiteY292" fmla="*/ 173085 h 1391264"/>
              <a:gd name="connsiteX293" fmla="*/ 2216118 w 2216118"/>
              <a:gd name="connsiteY293" fmla="*/ 268985 h 1391264"/>
              <a:gd name="connsiteX294" fmla="*/ 2215304 w 2216118"/>
              <a:gd name="connsiteY294" fmla="*/ 268985 h 1391264"/>
              <a:gd name="connsiteX295" fmla="*/ 2216118 w 2216118"/>
              <a:gd name="connsiteY295" fmla="*/ 269731 h 1391264"/>
              <a:gd name="connsiteX296" fmla="*/ 2216118 w 2216118"/>
              <a:gd name="connsiteY296" fmla="*/ 310369 h 1391264"/>
              <a:gd name="connsiteX297" fmla="*/ 2142322 w 2216118"/>
              <a:gd name="connsiteY297" fmla="*/ 383474 h 1391264"/>
              <a:gd name="connsiteX298" fmla="*/ 2216118 w 2216118"/>
              <a:gd name="connsiteY298" fmla="*/ 455891 h 1391264"/>
              <a:gd name="connsiteX299" fmla="*/ 2216118 w 2216118"/>
              <a:gd name="connsiteY299" fmla="*/ 544337 h 1391264"/>
              <a:gd name="connsiteX300" fmla="*/ 2030803 w 2216118"/>
              <a:gd name="connsiteY300" fmla="*/ 544337 h 1391264"/>
              <a:gd name="connsiteX301" fmla="*/ 2030803 w 2216118"/>
              <a:gd name="connsiteY301" fmla="*/ 559118 h 1391264"/>
              <a:gd name="connsiteX302" fmla="*/ 2115760 w 2216118"/>
              <a:gd name="connsiteY302" fmla="*/ 642486 h 1391264"/>
              <a:gd name="connsiteX303" fmla="*/ 2210526 w 2216118"/>
              <a:gd name="connsiteY303" fmla="*/ 549492 h 1391264"/>
              <a:gd name="connsiteX304" fmla="*/ 2216118 w 2216118"/>
              <a:gd name="connsiteY304" fmla="*/ 554618 h 1391264"/>
              <a:gd name="connsiteX305" fmla="*/ 2216118 w 2216118"/>
              <a:gd name="connsiteY305" fmla="*/ 589616 h 1391264"/>
              <a:gd name="connsiteX306" fmla="*/ 2139365 w 2216118"/>
              <a:gd name="connsiteY306" fmla="*/ 665651 h 1391264"/>
              <a:gd name="connsiteX307" fmla="*/ 2216118 w 2216118"/>
              <a:gd name="connsiteY307" fmla="*/ 740968 h 1391264"/>
              <a:gd name="connsiteX308" fmla="*/ 2216118 w 2216118"/>
              <a:gd name="connsiteY308" fmla="*/ 850554 h 1391264"/>
              <a:gd name="connsiteX309" fmla="*/ 2141969 w 2216118"/>
              <a:gd name="connsiteY309" fmla="*/ 924010 h 1391264"/>
              <a:gd name="connsiteX310" fmla="*/ 2216118 w 2216118"/>
              <a:gd name="connsiteY310" fmla="*/ 996772 h 1391264"/>
              <a:gd name="connsiteX311" fmla="*/ 2216118 w 2216118"/>
              <a:gd name="connsiteY311" fmla="*/ 1038286 h 1391264"/>
              <a:gd name="connsiteX312" fmla="*/ 2213130 w 2216118"/>
              <a:gd name="connsiteY312" fmla="*/ 1041274 h 1391264"/>
              <a:gd name="connsiteX313" fmla="*/ 2118364 w 2216118"/>
              <a:gd name="connsiteY313" fmla="*/ 947394 h 1391264"/>
              <a:gd name="connsiteX314" fmla="*/ 2033407 w 2216118"/>
              <a:gd name="connsiteY314" fmla="*/ 1031557 h 1391264"/>
              <a:gd name="connsiteX315" fmla="*/ 2033407 w 2216118"/>
              <a:gd name="connsiteY315" fmla="*/ 1057834 h 1391264"/>
              <a:gd name="connsiteX316" fmla="*/ 2216118 w 2216118"/>
              <a:gd name="connsiteY316" fmla="*/ 1057834 h 1391264"/>
              <a:gd name="connsiteX317" fmla="*/ 2216118 w 2216118"/>
              <a:gd name="connsiteY317" fmla="*/ 1141467 h 1391264"/>
              <a:gd name="connsiteX318" fmla="*/ 2140689 w 2216118"/>
              <a:gd name="connsiteY318" fmla="*/ 1216191 h 1391264"/>
              <a:gd name="connsiteX319" fmla="*/ 2216118 w 2216118"/>
              <a:gd name="connsiteY319" fmla="*/ 1290209 h 1391264"/>
              <a:gd name="connsiteX320" fmla="*/ 2216118 w 2216118"/>
              <a:gd name="connsiteY320" fmla="*/ 1329187 h 1391264"/>
              <a:gd name="connsiteX321" fmla="*/ 2211850 w 2216118"/>
              <a:gd name="connsiteY321" fmla="*/ 1333455 h 1391264"/>
              <a:gd name="connsiteX322" fmla="*/ 2117084 w 2216118"/>
              <a:gd name="connsiteY322" fmla="*/ 1239575 h 1391264"/>
              <a:gd name="connsiteX323" fmla="*/ 2032127 w 2216118"/>
              <a:gd name="connsiteY323" fmla="*/ 1323738 h 1391264"/>
              <a:gd name="connsiteX324" fmla="*/ 2032127 w 2216118"/>
              <a:gd name="connsiteY324" fmla="*/ 1335402 h 1391264"/>
              <a:gd name="connsiteX325" fmla="*/ 2216118 w 2216118"/>
              <a:gd name="connsiteY325" fmla="*/ 1335402 h 1391264"/>
              <a:gd name="connsiteX326" fmla="*/ 2216118 w 2216118"/>
              <a:gd name="connsiteY326" fmla="*/ 1391264 h 1391264"/>
              <a:gd name="connsiteX327" fmla="*/ 0 w 2216118"/>
              <a:gd name="connsiteY327" fmla="*/ 1391264 h 1391264"/>
              <a:gd name="connsiteX328" fmla="*/ 88981 w 2216118"/>
              <a:gd name="connsiteY328" fmla="*/ 1335402 h 1391264"/>
              <a:gd name="connsiteX329" fmla="*/ 196209 w 2216118"/>
              <a:gd name="connsiteY329" fmla="*/ 1335402 h 1391264"/>
              <a:gd name="connsiteX330" fmla="*/ 196209 w 2216118"/>
              <a:gd name="connsiteY330" fmla="*/ 1326580 h 1391264"/>
              <a:gd name="connsiteX331" fmla="*/ 160066 w 2216118"/>
              <a:gd name="connsiteY331" fmla="*/ 1290776 h 1391264"/>
              <a:gd name="connsiteX332" fmla="*/ 189315 w 2216118"/>
              <a:gd name="connsiteY332" fmla="*/ 1272414 h 1391264"/>
              <a:gd name="connsiteX333" fmla="*/ 196209 w 2216118"/>
              <a:gd name="connsiteY333" fmla="*/ 1279179 h 1391264"/>
              <a:gd name="connsiteX334" fmla="*/ 196209 w 2216118"/>
              <a:gd name="connsiteY334" fmla="*/ 1268085 h 1391264"/>
              <a:gd name="connsiteX335" fmla="*/ 241929 w 2216118"/>
              <a:gd name="connsiteY335" fmla="*/ 1239383 h 1391264"/>
              <a:gd name="connsiteX336" fmla="*/ 241929 w 2216118"/>
              <a:gd name="connsiteY336" fmla="*/ 1267165 h 1391264"/>
              <a:gd name="connsiteX337" fmla="*/ 303281 w 2216118"/>
              <a:gd name="connsiteY337" fmla="*/ 1206961 h 1391264"/>
              <a:gd name="connsiteX338" fmla="*/ 299515 w 2216118"/>
              <a:gd name="connsiteY338" fmla="*/ 1203231 h 1391264"/>
              <a:gd name="connsiteX339" fmla="*/ 531114 w 2216118"/>
              <a:gd name="connsiteY339" fmla="*/ 1057834 h 1391264"/>
              <a:gd name="connsiteX340" fmla="*/ 645205 w 2216118"/>
              <a:gd name="connsiteY340" fmla="*/ 1057834 h 1391264"/>
              <a:gd name="connsiteX341" fmla="*/ 645205 w 2216118"/>
              <a:gd name="connsiteY341" fmla="*/ 1035788 h 1391264"/>
              <a:gd name="connsiteX342" fmla="*/ 614571 w 2216118"/>
              <a:gd name="connsiteY342" fmla="*/ 1005441 h 1391264"/>
              <a:gd name="connsiteX343" fmla="*/ 643839 w 2216118"/>
              <a:gd name="connsiteY343" fmla="*/ 987066 h 1391264"/>
              <a:gd name="connsiteX344" fmla="*/ 645205 w 2216118"/>
              <a:gd name="connsiteY344" fmla="*/ 988406 h 1391264"/>
              <a:gd name="connsiteX345" fmla="*/ 645205 w 2216118"/>
              <a:gd name="connsiteY345" fmla="*/ 986209 h 1391264"/>
              <a:gd name="connsiteX346" fmla="*/ 690925 w 2216118"/>
              <a:gd name="connsiteY346" fmla="*/ 957506 h 1391264"/>
              <a:gd name="connsiteX347" fmla="*/ 690925 w 2216118"/>
              <a:gd name="connsiteY347" fmla="*/ 999995 h 1391264"/>
              <a:gd name="connsiteX348" fmla="*/ 752277 w 2216118"/>
              <a:gd name="connsiteY348" fmla="*/ 939791 h 1391264"/>
              <a:gd name="connsiteX349" fmla="*/ 739424 w 2216118"/>
              <a:gd name="connsiteY349" fmla="*/ 927059 h 1391264"/>
              <a:gd name="connsiteX350" fmla="*/ 768141 w 2216118"/>
              <a:gd name="connsiteY350" fmla="*/ 909031 h 1391264"/>
              <a:gd name="connsiteX351" fmla="*/ 775882 w 2216118"/>
              <a:gd name="connsiteY351" fmla="*/ 916627 h 1391264"/>
              <a:gd name="connsiteX352" fmla="*/ 811118 w 2216118"/>
              <a:gd name="connsiteY352" fmla="*/ 882050 h 1391264"/>
              <a:gd name="connsiteX353" fmla="*/ 989552 w 2216118"/>
              <a:gd name="connsiteY353" fmla="*/ 770030 h 1391264"/>
              <a:gd name="connsiteX354" fmla="*/ 1079094 w 2216118"/>
              <a:gd name="connsiteY354" fmla="*/ 770030 h 1391264"/>
              <a:gd name="connsiteX355" fmla="*/ 1044361 w 2216118"/>
              <a:gd name="connsiteY355" fmla="*/ 735622 h 1391264"/>
              <a:gd name="connsiteX356" fmla="*/ 1073562 w 2216118"/>
              <a:gd name="connsiteY356" fmla="*/ 717289 h 1391264"/>
              <a:gd name="connsiteX357" fmla="*/ 1090343 w 2216118"/>
              <a:gd name="connsiteY357" fmla="*/ 733756 h 1391264"/>
              <a:gd name="connsiteX358" fmla="*/ 1090343 w 2216118"/>
              <a:gd name="connsiteY358" fmla="*/ 706754 h 1391264"/>
              <a:gd name="connsiteX359" fmla="*/ 1136063 w 2216118"/>
              <a:gd name="connsiteY359" fmla="*/ 678051 h 1391264"/>
              <a:gd name="connsiteX360" fmla="*/ 1136063 w 2216118"/>
              <a:gd name="connsiteY360" fmla="*/ 725855 h 1391264"/>
              <a:gd name="connsiteX361" fmla="*/ 1197415 w 2216118"/>
              <a:gd name="connsiteY361" fmla="*/ 665650 h 1391264"/>
              <a:gd name="connsiteX362" fmla="*/ 1181279 w 2216118"/>
              <a:gd name="connsiteY362" fmla="*/ 649665 h 1391264"/>
              <a:gd name="connsiteX363" fmla="*/ 1209976 w 2216118"/>
              <a:gd name="connsiteY363" fmla="*/ 631649 h 1391264"/>
              <a:gd name="connsiteX364" fmla="*/ 1221020 w 2216118"/>
              <a:gd name="connsiteY364" fmla="*/ 642486 h 1391264"/>
              <a:gd name="connsiteX365" fmla="*/ 1271288 w 2216118"/>
              <a:gd name="connsiteY365" fmla="*/ 593158 h 1391264"/>
              <a:gd name="connsiteX366" fmla="*/ 1438035 w 2216118"/>
              <a:gd name="connsiteY366" fmla="*/ 488475 h 1391264"/>
              <a:gd name="connsiteX367" fmla="*/ 1530048 w 2216118"/>
              <a:gd name="connsiteY367" fmla="*/ 488475 h 1391264"/>
              <a:gd name="connsiteX368" fmla="*/ 1494356 w 2216118"/>
              <a:gd name="connsiteY368" fmla="*/ 453117 h 1391264"/>
              <a:gd name="connsiteX369" fmla="*/ 1523556 w 2216118"/>
              <a:gd name="connsiteY369" fmla="*/ 434786 h 1391264"/>
              <a:gd name="connsiteX370" fmla="*/ 1540670 w 2216118"/>
              <a:gd name="connsiteY370" fmla="*/ 451580 h 1391264"/>
              <a:gd name="connsiteX371" fmla="*/ 1540670 w 2216118"/>
              <a:gd name="connsiteY371" fmla="*/ 424042 h 1391264"/>
              <a:gd name="connsiteX372" fmla="*/ 1586390 w 2216118"/>
              <a:gd name="connsiteY372" fmla="*/ 395339 h 1391264"/>
              <a:gd name="connsiteX373" fmla="*/ 1586390 w 2216118"/>
              <a:gd name="connsiteY373" fmla="*/ 443679 h 1391264"/>
              <a:gd name="connsiteX374" fmla="*/ 1647742 w 2216118"/>
              <a:gd name="connsiteY374" fmla="*/ 383474 h 1391264"/>
              <a:gd name="connsiteX375" fmla="*/ 1631275 w 2216118"/>
              <a:gd name="connsiteY375" fmla="*/ 367161 h 1391264"/>
              <a:gd name="connsiteX376" fmla="*/ 1659970 w 2216118"/>
              <a:gd name="connsiteY376" fmla="*/ 349146 h 1391264"/>
              <a:gd name="connsiteX377" fmla="*/ 1671347 w 2216118"/>
              <a:gd name="connsiteY377" fmla="*/ 360310 h 1391264"/>
              <a:gd name="connsiteX378" fmla="*/ 1723132 w 2216118"/>
              <a:gd name="connsiteY378" fmla="*/ 309494 h 1391264"/>
              <a:gd name="connsiteX379" fmla="*/ 1876638 w 2216118"/>
              <a:gd name="connsiteY379" fmla="*/ 213123 h 1391264"/>
              <a:gd name="connsiteX380" fmla="*/ 1958049 w 2216118"/>
              <a:gd name="connsiteY380" fmla="*/ 213123 h 1391264"/>
              <a:gd name="connsiteX381" fmla="*/ 1984960 w 2216118"/>
              <a:gd name="connsiteY381" fmla="*/ 213123 h 1391264"/>
              <a:gd name="connsiteX382" fmla="*/ 1942942 w 2216118"/>
              <a:gd name="connsiteY382" fmla="*/ 171498 h 1391264"/>
              <a:gd name="connsiteX383" fmla="*/ 1972138 w 2216118"/>
              <a:gd name="connsiteY383" fmla="*/ 153169 h 1391264"/>
              <a:gd name="connsiteX384" fmla="*/ 1989861 w 2216118"/>
              <a:gd name="connsiteY384" fmla="*/ 170560 h 1391264"/>
              <a:gd name="connsiteX385" fmla="*/ 1989861 w 2216118"/>
              <a:gd name="connsiteY385" fmla="*/ 142043 h 1391264"/>
              <a:gd name="connsiteX386" fmla="*/ 2035581 w 2216118"/>
              <a:gd name="connsiteY386" fmla="*/ 113340 h 1391264"/>
              <a:gd name="connsiteX387" fmla="*/ 2035581 w 2216118"/>
              <a:gd name="connsiteY387" fmla="*/ 162660 h 1391264"/>
              <a:gd name="connsiteX388" fmla="*/ 2096933 w 2216118"/>
              <a:gd name="connsiteY388" fmla="*/ 102455 h 1391264"/>
              <a:gd name="connsiteX389" fmla="*/ 2079860 w 2216118"/>
              <a:gd name="connsiteY389" fmla="*/ 85542 h 1391264"/>
              <a:gd name="connsiteX390" fmla="*/ 2108552 w 2216118"/>
              <a:gd name="connsiteY390" fmla="*/ 67529 h 1391264"/>
              <a:gd name="connsiteX391" fmla="*/ 2120538 w 2216118"/>
              <a:gd name="connsiteY391" fmla="*/ 79291 h 1391264"/>
              <a:gd name="connsiteX392" fmla="*/ 2175095 w 2216118"/>
              <a:gd name="connsiteY392" fmla="*/ 25754 h 1391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Lst>
            <a:rect l="l" t="t" r="r" b="b"/>
            <a:pathLst>
              <a:path w="2216118" h="1391264">
                <a:moveTo>
                  <a:pt x="1898971" y="1232027"/>
                </a:moveTo>
                <a:lnTo>
                  <a:pt x="1814014" y="1316190"/>
                </a:lnTo>
                <a:lnTo>
                  <a:pt x="1814014" y="1335402"/>
                </a:lnTo>
                <a:lnTo>
                  <a:pt x="1949877" y="1335402"/>
                </a:lnTo>
                <a:lnTo>
                  <a:pt x="1986407" y="1335402"/>
                </a:lnTo>
                <a:lnTo>
                  <a:pt x="1986407" y="1318646"/>
                </a:lnTo>
                <a:close/>
                <a:moveTo>
                  <a:pt x="326886" y="1230345"/>
                </a:moveTo>
                <a:lnTo>
                  <a:pt x="241929" y="1314508"/>
                </a:lnTo>
                <a:lnTo>
                  <a:pt x="241929" y="1335402"/>
                </a:lnTo>
                <a:lnTo>
                  <a:pt x="418108" y="1335402"/>
                </a:lnTo>
                <a:lnTo>
                  <a:pt x="418108" y="1320714"/>
                </a:lnTo>
                <a:close/>
                <a:moveTo>
                  <a:pt x="1667210" y="1224479"/>
                </a:moveTo>
                <a:lnTo>
                  <a:pt x="1582253" y="1308642"/>
                </a:lnTo>
                <a:lnTo>
                  <a:pt x="1582253" y="1335402"/>
                </a:lnTo>
                <a:lnTo>
                  <a:pt x="1768294" y="1335402"/>
                </a:lnTo>
                <a:lnTo>
                  <a:pt x="1768294" y="1312041"/>
                </a:lnTo>
                <a:lnTo>
                  <a:pt x="1761976" y="1318359"/>
                </a:lnTo>
                <a:close/>
                <a:moveTo>
                  <a:pt x="1443525" y="1224479"/>
                </a:moveTo>
                <a:lnTo>
                  <a:pt x="1358568" y="1308642"/>
                </a:lnTo>
                <a:lnTo>
                  <a:pt x="1358568" y="1335402"/>
                </a:lnTo>
                <a:lnTo>
                  <a:pt x="1536533" y="1335402"/>
                </a:lnTo>
                <a:lnTo>
                  <a:pt x="1536533" y="1316618"/>
                </a:lnTo>
                <a:close/>
                <a:moveTo>
                  <a:pt x="1219840" y="1224479"/>
                </a:moveTo>
                <a:lnTo>
                  <a:pt x="1134883" y="1308642"/>
                </a:lnTo>
                <a:lnTo>
                  <a:pt x="1134883" y="1335402"/>
                </a:lnTo>
                <a:lnTo>
                  <a:pt x="1312848" y="1335402"/>
                </a:lnTo>
                <a:lnTo>
                  <a:pt x="1312848" y="1316618"/>
                </a:lnTo>
                <a:close/>
                <a:moveTo>
                  <a:pt x="996155" y="1224479"/>
                </a:moveTo>
                <a:lnTo>
                  <a:pt x="911198" y="1308642"/>
                </a:lnTo>
                <a:lnTo>
                  <a:pt x="911198" y="1335402"/>
                </a:lnTo>
                <a:lnTo>
                  <a:pt x="1089163" y="1335402"/>
                </a:lnTo>
                <a:lnTo>
                  <a:pt x="1089163" y="1316618"/>
                </a:lnTo>
                <a:close/>
                <a:moveTo>
                  <a:pt x="772470" y="1224479"/>
                </a:moveTo>
                <a:lnTo>
                  <a:pt x="687513" y="1308642"/>
                </a:lnTo>
                <a:lnTo>
                  <a:pt x="687513" y="1335402"/>
                </a:lnTo>
                <a:lnTo>
                  <a:pt x="865478" y="1335402"/>
                </a:lnTo>
                <a:lnTo>
                  <a:pt x="865478" y="1316618"/>
                </a:lnTo>
                <a:close/>
                <a:moveTo>
                  <a:pt x="548785" y="1224479"/>
                </a:moveTo>
                <a:lnTo>
                  <a:pt x="463828" y="1308642"/>
                </a:lnTo>
                <a:lnTo>
                  <a:pt x="463828" y="1335402"/>
                </a:lnTo>
                <a:lnTo>
                  <a:pt x="641793" y="1335402"/>
                </a:lnTo>
                <a:lnTo>
                  <a:pt x="641793" y="1316618"/>
                </a:lnTo>
                <a:close/>
                <a:moveTo>
                  <a:pt x="2032127" y="1155412"/>
                </a:moveTo>
                <a:lnTo>
                  <a:pt x="2032127" y="1276395"/>
                </a:lnTo>
                <a:lnTo>
                  <a:pt x="2093479" y="1216190"/>
                </a:lnTo>
                <a:close/>
                <a:moveTo>
                  <a:pt x="1814014" y="1147864"/>
                </a:moveTo>
                <a:lnTo>
                  <a:pt x="1814014" y="1268847"/>
                </a:lnTo>
                <a:lnTo>
                  <a:pt x="1875366" y="1208643"/>
                </a:lnTo>
                <a:close/>
                <a:moveTo>
                  <a:pt x="1986407" y="1145409"/>
                </a:moveTo>
                <a:lnTo>
                  <a:pt x="1922576" y="1208643"/>
                </a:lnTo>
                <a:lnTo>
                  <a:pt x="1986407" y="1271280"/>
                </a:lnTo>
                <a:close/>
                <a:moveTo>
                  <a:pt x="1582253" y="1140317"/>
                </a:moveTo>
                <a:lnTo>
                  <a:pt x="1582253" y="1261299"/>
                </a:lnTo>
                <a:lnTo>
                  <a:pt x="1643605" y="1201094"/>
                </a:lnTo>
                <a:close/>
                <a:moveTo>
                  <a:pt x="1358568" y="1140317"/>
                </a:moveTo>
                <a:lnTo>
                  <a:pt x="1358568" y="1261299"/>
                </a:lnTo>
                <a:lnTo>
                  <a:pt x="1419920" y="1201094"/>
                </a:lnTo>
                <a:close/>
                <a:moveTo>
                  <a:pt x="1134883" y="1140317"/>
                </a:moveTo>
                <a:lnTo>
                  <a:pt x="1134883" y="1261299"/>
                </a:lnTo>
                <a:lnTo>
                  <a:pt x="1196235" y="1201094"/>
                </a:lnTo>
                <a:close/>
                <a:moveTo>
                  <a:pt x="911198" y="1140317"/>
                </a:moveTo>
                <a:lnTo>
                  <a:pt x="911198" y="1261299"/>
                </a:lnTo>
                <a:lnTo>
                  <a:pt x="972550" y="1201094"/>
                </a:lnTo>
                <a:close/>
                <a:moveTo>
                  <a:pt x="687513" y="1140316"/>
                </a:moveTo>
                <a:lnTo>
                  <a:pt x="687513" y="1261300"/>
                </a:lnTo>
                <a:lnTo>
                  <a:pt x="748865" y="1201095"/>
                </a:lnTo>
                <a:close/>
                <a:moveTo>
                  <a:pt x="463828" y="1140316"/>
                </a:moveTo>
                <a:lnTo>
                  <a:pt x="463828" y="1261299"/>
                </a:lnTo>
                <a:lnTo>
                  <a:pt x="525180" y="1201095"/>
                </a:lnTo>
                <a:close/>
                <a:moveTo>
                  <a:pt x="418108" y="1139976"/>
                </a:moveTo>
                <a:lnTo>
                  <a:pt x="350491" y="1206960"/>
                </a:lnTo>
                <a:lnTo>
                  <a:pt x="418108" y="1273313"/>
                </a:lnTo>
                <a:close/>
                <a:moveTo>
                  <a:pt x="641793" y="1132341"/>
                </a:moveTo>
                <a:lnTo>
                  <a:pt x="572390" y="1201095"/>
                </a:lnTo>
                <a:lnTo>
                  <a:pt x="641793" y="1269199"/>
                </a:lnTo>
                <a:close/>
                <a:moveTo>
                  <a:pt x="1536533" y="1132340"/>
                </a:moveTo>
                <a:lnTo>
                  <a:pt x="1467130" y="1201095"/>
                </a:lnTo>
                <a:lnTo>
                  <a:pt x="1536533" y="1269200"/>
                </a:lnTo>
                <a:close/>
                <a:moveTo>
                  <a:pt x="1312848" y="1132340"/>
                </a:moveTo>
                <a:lnTo>
                  <a:pt x="1243445" y="1201095"/>
                </a:lnTo>
                <a:lnTo>
                  <a:pt x="1312848" y="1269200"/>
                </a:lnTo>
                <a:close/>
                <a:moveTo>
                  <a:pt x="1089163" y="1132340"/>
                </a:moveTo>
                <a:lnTo>
                  <a:pt x="1019760" y="1201095"/>
                </a:lnTo>
                <a:lnTo>
                  <a:pt x="1089163" y="1269200"/>
                </a:lnTo>
                <a:close/>
                <a:moveTo>
                  <a:pt x="865478" y="1132340"/>
                </a:moveTo>
                <a:lnTo>
                  <a:pt x="796075" y="1201095"/>
                </a:lnTo>
                <a:lnTo>
                  <a:pt x="865478" y="1269200"/>
                </a:lnTo>
                <a:close/>
                <a:moveTo>
                  <a:pt x="1768294" y="1124340"/>
                </a:moveTo>
                <a:lnTo>
                  <a:pt x="1690815" y="1201095"/>
                </a:lnTo>
                <a:lnTo>
                  <a:pt x="1768294" y="1277125"/>
                </a:lnTo>
                <a:close/>
                <a:moveTo>
                  <a:pt x="2036242" y="1113696"/>
                </a:moveTo>
                <a:lnTo>
                  <a:pt x="2117084" y="1193027"/>
                </a:lnTo>
                <a:lnTo>
                  <a:pt x="2197926" y="1113696"/>
                </a:lnTo>
                <a:close/>
                <a:moveTo>
                  <a:pt x="1825821" y="1113696"/>
                </a:moveTo>
                <a:lnTo>
                  <a:pt x="1898971" y="1185479"/>
                </a:lnTo>
                <a:lnTo>
                  <a:pt x="1972121" y="1113696"/>
                </a:lnTo>
                <a:close/>
                <a:moveTo>
                  <a:pt x="1601752" y="1113696"/>
                </a:moveTo>
                <a:lnTo>
                  <a:pt x="1667210" y="1177930"/>
                </a:lnTo>
                <a:lnTo>
                  <a:pt x="1732668" y="1113696"/>
                </a:lnTo>
                <a:close/>
                <a:moveTo>
                  <a:pt x="1378067" y="1113696"/>
                </a:moveTo>
                <a:lnTo>
                  <a:pt x="1443525" y="1177930"/>
                </a:lnTo>
                <a:lnTo>
                  <a:pt x="1508983" y="1113696"/>
                </a:lnTo>
                <a:close/>
                <a:moveTo>
                  <a:pt x="1154382" y="1113696"/>
                </a:moveTo>
                <a:lnTo>
                  <a:pt x="1219840" y="1177930"/>
                </a:lnTo>
                <a:lnTo>
                  <a:pt x="1285298" y="1113696"/>
                </a:lnTo>
                <a:close/>
                <a:moveTo>
                  <a:pt x="930697" y="1113696"/>
                </a:moveTo>
                <a:lnTo>
                  <a:pt x="996155" y="1177930"/>
                </a:lnTo>
                <a:lnTo>
                  <a:pt x="1061613" y="1113696"/>
                </a:lnTo>
                <a:close/>
                <a:moveTo>
                  <a:pt x="707012" y="1113696"/>
                </a:moveTo>
                <a:lnTo>
                  <a:pt x="772470" y="1177931"/>
                </a:lnTo>
                <a:lnTo>
                  <a:pt x="837928" y="1113696"/>
                </a:lnTo>
                <a:close/>
                <a:moveTo>
                  <a:pt x="483327" y="1113696"/>
                </a:moveTo>
                <a:lnTo>
                  <a:pt x="548785" y="1177931"/>
                </a:lnTo>
                <a:lnTo>
                  <a:pt x="614243" y="1113696"/>
                </a:lnTo>
                <a:close/>
                <a:moveTo>
                  <a:pt x="775882" y="963175"/>
                </a:moveTo>
                <a:lnTo>
                  <a:pt x="690925" y="1047338"/>
                </a:lnTo>
                <a:lnTo>
                  <a:pt x="690925" y="1057834"/>
                </a:lnTo>
                <a:lnTo>
                  <a:pt x="869262" y="1057834"/>
                </a:lnTo>
                <a:lnTo>
                  <a:pt x="869262" y="1055682"/>
                </a:lnTo>
                <a:close/>
                <a:moveTo>
                  <a:pt x="1894679" y="947394"/>
                </a:moveTo>
                <a:lnTo>
                  <a:pt x="1809722" y="1031557"/>
                </a:lnTo>
                <a:lnTo>
                  <a:pt x="1809722" y="1057834"/>
                </a:lnTo>
                <a:lnTo>
                  <a:pt x="1951680" y="1057834"/>
                </a:lnTo>
                <a:lnTo>
                  <a:pt x="1987687" y="1057834"/>
                </a:lnTo>
                <a:lnTo>
                  <a:pt x="1987687" y="1039533"/>
                </a:lnTo>
                <a:close/>
                <a:moveTo>
                  <a:pt x="1670994" y="947394"/>
                </a:moveTo>
                <a:lnTo>
                  <a:pt x="1586037" y="1031557"/>
                </a:lnTo>
                <a:lnTo>
                  <a:pt x="1586037" y="1057834"/>
                </a:lnTo>
                <a:lnTo>
                  <a:pt x="1764002" y="1057834"/>
                </a:lnTo>
                <a:lnTo>
                  <a:pt x="1764002" y="1039533"/>
                </a:lnTo>
                <a:close/>
                <a:moveTo>
                  <a:pt x="1447309" y="947394"/>
                </a:moveTo>
                <a:lnTo>
                  <a:pt x="1362352" y="1031557"/>
                </a:lnTo>
                <a:lnTo>
                  <a:pt x="1362352" y="1057834"/>
                </a:lnTo>
                <a:lnTo>
                  <a:pt x="1540317" y="1057834"/>
                </a:lnTo>
                <a:lnTo>
                  <a:pt x="1540317" y="1039533"/>
                </a:lnTo>
                <a:close/>
                <a:moveTo>
                  <a:pt x="1223624" y="947394"/>
                </a:moveTo>
                <a:lnTo>
                  <a:pt x="1138667" y="1031557"/>
                </a:lnTo>
                <a:lnTo>
                  <a:pt x="1138667" y="1057834"/>
                </a:lnTo>
                <a:lnTo>
                  <a:pt x="1316632" y="1057834"/>
                </a:lnTo>
                <a:lnTo>
                  <a:pt x="1316632" y="1039533"/>
                </a:lnTo>
                <a:close/>
                <a:moveTo>
                  <a:pt x="999939" y="947394"/>
                </a:moveTo>
                <a:lnTo>
                  <a:pt x="914982" y="1031557"/>
                </a:lnTo>
                <a:lnTo>
                  <a:pt x="914982" y="1057834"/>
                </a:lnTo>
                <a:lnTo>
                  <a:pt x="1092947" y="1057834"/>
                </a:lnTo>
                <a:lnTo>
                  <a:pt x="1092947" y="1039533"/>
                </a:lnTo>
                <a:close/>
                <a:moveTo>
                  <a:pt x="869262" y="870668"/>
                </a:moveTo>
                <a:lnTo>
                  <a:pt x="799487" y="939791"/>
                </a:lnTo>
                <a:lnTo>
                  <a:pt x="869262" y="1008261"/>
                </a:lnTo>
                <a:close/>
                <a:moveTo>
                  <a:pt x="2033407" y="863232"/>
                </a:moveTo>
                <a:lnTo>
                  <a:pt x="2033407" y="984214"/>
                </a:lnTo>
                <a:lnTo>
                  <a:pt x="2094759" y="924009"/>
                </a:lnTo>
                <a:close/>
                <a:moveTo>
                  <a:pt x="1809722" y="863232"/>
                </a:moveTo>
                <a:lnTo>
                  <a:pt x="1809722" y="984214"/>
                </a:lnTo>
                <a:lnTo>
                  <a:pt x="1871074" y="924009"/>
                </a:lnTo>
                <a:close/>
                <a:moveTo>
                  <a:pt x="1586037" y="863232"/>
                </a:moveTo>
                <a:lnTo>
                  <a:pt x="1586037" y="984214"/>
                </a:lnTo>
                <a:lnTo>
                  <a:pt x="1647389" y="924009"/>
                </a:lnTo>
                <a:close/>
                <a:moveTo>
                  <a:pt x="1362352" y="863232"/>
                </a:moveTo>
                <a:lnTo>
                  <a:pt x="1362352" y="984214"/>
                </a:lnTo>
                <a:lnTo>
                  <a:pt x="1423704" y="924009"/>
                </a:lnTo>
                <a:close/>
                <a:moveTo>
                  <a:pt x="1138667" y="863232"/>
                </a:moveTo>
                <a:lnTo>
                  <a:pt x="1138667" y="984214"/>
                </a:lnTo>
                <a:lnTo>
                  <a:pt x="1200019" y="924009"/>
                </a:lnTo>
                <a:close/>
                <a:moveTo>
                  <a:pt x="914982" y="863231"/>
                </a:moveTo>
                <a:lnTo>
                  <a:pt x="914982" y="984214"/>
                </a:lnTo>
                <a:lnTo>
                  <a:pt x="976334" y="924009"/>
                </a:lnTo>
                <a:close/>
                <a:moveTo>
                  <a:pt x="1987687" y="855255"/>
                </a:moveTo>
                <a:lnTo>
                  <a:pt x="1918284" y="924010"/>
                </a:lnTo>
                <a:lnTo>
                  <a:pt x="1987687" y="992115"/>
                </a:lnTo>
                <a:close/>
                <a:moveTo>
                  <a:pt x="1764002" y="855255"/>
                </a:moveTo>
                <a:lnTo>
                  <a:pt x="1694599" y="924010"/>
                </a:lnTo>
                <a:lnTo>
                  <a:pt x="1764002" y="992115"/>
                </a:lnTo>
                <a:close/>
                <a:moveTo>
                  <a:pt x="1540317" y="855255"/>
                </a:moveTo>
                <a:lnTo>
                  <a:pt x="1470914" y="924010"/>
                </a:lnTo>
                <a:lnTo>
                  <a:pt x="1540317" y="992115"/>
                </a:lnTo>
                <a:close/>
                <a:moveTo>
                  <a:pt x="1316632" y="855255"/>
                </a:moveTo>
                <a:lnTo>
                  <a:pt x="1247229" y="924010"/>
                </a:lnTo>
                <a:lnTo>
                  <a:pt x="1316632" y="992115"/>
                </a:lnTo>
                <a:close/>
                <a:moveTo>
                  <a:pt x="1092947" y="855255"/>
                </a:moveTo>
                <a:lnTo>
                  <a:pt x="1023544" y="924010"/>
                </a:lnTo>
                <a:lnTo>
                  <a:pt x="1092947" y="992115"/>
                </a:lnTo>
                <a:close/>
                <a:moveTo>
                  <a:pt x="2041983" y="825892"/>
                </a:moveTo>
                <a:lnTo>
                  <a:pt x="2118364" y="900845"/>
                </a:lnTo>
                <a:lnTo>
                  <a:pt x="2194745" y="825892"/>
                </a:lnTo>
                <a:close/>
                <a:moveTo>
                  <a:pt x="1818298" y="825892"/>
                </a:moveTo>
                <a:lnTo>
                  <a:pt x="1894679" y="900845"/>
                </a:lnTo>
                <a:lnTo>
                  <a:pt x="1971060" y="825892"/>
                </a:lnTo>
                <a:close/>
                <a:moveTo>
                  <a:pt x="1594613" y="825892"/>
                </a:moveTo>
                <a:lnTo>
                  <a:pt x="1670994" y="900845"/>
                </a:lnTo>
                <a:lnTo>
                  <a:pt x="1747375" y="825892"/>
                </a:lnTo>
                <a:close/>
                <a:moveTo>
                  <a:pt x="1370928" y="825892"/>
                </a:moveTo>
                <a:lnTo>
                  <a:pt x="1447309" y="900845"/>
                </a:lnTo>
                <a:lnTo>
                  <a:pt x="1523690" y="825892"/>
                </a:lnTo>
                <a:close/>
                <a:moveTo>
                  <a:pt x="1147243" y="825892"/>
                </a:moveTo>
                <a:lnTo>
                  <a:pt x="1223624" y="900845"/>
                </a:lnTo>
                <a:lnTo>
                  <a:pt x="1300005" y="825892"/>
                </a:lnTo>
                <a:close/>
                <a:moveTo>
                  <a:pt x="923558" y="825892"/>
                </a:moveTo>
                <a:lnTo>
                  <a:pt x="999939" y="900845"/>
                </a:lnTo>
                <a:lnTo>
                  <a:pt x="1076320" y="825892"/>
                </a:lnTo>
                <a:close/>
                <a:moveTo>
                  <a:pt x="2115760" y="689035"/>
                </a:moveTo>
                <a:lnTo>
                  <a:pt x="2034001" y="770030"/>
                </a:lnTo>
                <a:lnTo>
                  <a:pt x="2197519" y="770030"/>
                </a:lnTo>
                <a:close/>
                <a:moveTo>
                  <a:pt x="1892075" y="689035"/>
                </a:moveTo>
                <a:lnTo>
                  <a:pt x="1810316" y="770030"/>
                </a:lnTo>
                <a:lnTo>
                  <a:pt x="1953483" y="770030"/>
                </a:lnTo>
                <a:lnTo>
                  <a:pt x="1973834" y="770030"/>
                </a:lnTo>
                <a:close/>
                <a:moveTo>
                  <a:pt x="1668390" y="689035"/>
                </a:moveTo>
                <a:lnTo>
                  <a:pt x="1586631" y="770030"/>
                </a:lnTo>
                <a:lnTo>
                  <a:pt x="1750149" y="770030"/>
                </a:lnTo>
                <a:close/>
                <a:moveTo>
                  <a:pt x="1444705" y="689035"/>
                </a:moveTo>
                <a:lnTo>
                  <a:pt x="1362946" y="770030"/>
                </a:lnTo>
                <a:lnTo>
                  <a:pt x="1526464" y="770030"/>
                </a:lnTo>
                <a:close/>
                <a:moveTo>
                  <a:pt x="1221020" y="689035"/>
                </a:moveTo>
                <a:lnTo>
                  <a:pt x="1139261" y="770030"/>
                </a:lnTo>
                <a:lnTo>
                  <a:pt x="1302779" y="770030"/>
                </a:lnTo>
                <a:close/>
                <a:moveTo>
                  <a:pt x="2030803" y="604873"/>
                </a:moveTo>
                <a:lnTo>
                  <a:pt x="2030803" y="725855"/>
                </a:lnTo>
                <a:lnTo>
                  <a:pt x="2092155" y="665650"/>
                </a:lnTo>
                <a:close/>
                <a:moveTo>
                  <a:pt x="1807118" y="604873"/>
                </a:moveTo>
                <a:lnTo>
                  <a:pt x="1807118" y="725855"/>
                </a:lnTo>
                <a:lnTo>
                  <a:pt x="1868470" y="665650"/>
                </a:lnTo>
                <a:close/>
                <a:moveTo>
                  <a:pt x="1359748" y="604873"/>
                </a:moveTo>
                <a:lnTo>
                  <a:pt x="1359748" y="725855"/>
                </a:lnTo>
                <a:lnTo>
                  <a:pt x="1421100" y="665650"/>
                </a:lnTo>
                <a:close/>
                <a:moveTo>
                  <a:pt x="1583433" y="604872"/>
                </a:moveTo>
                <a:lnTo>
                  <a:pt x="1583433" y="725855"/>
                </a:lnTo>
                <a:lnTo>
                  <a:pt x="1644785" y="665650"/>
                </a:lnTo>
                <a:close/>
                <a:moveTo>
                  <a:pt x="1537713" y="596897"/>
                </a:moveTo>
                <a:lnTo>
                  <a:pt x="1468310" y="665651"/>
                </a:lnTo>
                <a:lnTo>
                  <a:pt x="1537713" y="733756"/>
                </a:lnTo>
                <a:close/>
                <a:moveTo>
                  <a:pt x="1985083" y="596896"/>
                </a:moveTo>
                <a:lnTo>
                  <a:pt x="1915680" y="665651"/>
                </a:lnTo>
                <a:lnTo>
                  <a:pt x="1985083" y="733756"/>
                </a:lnTo>
                <a:close/>
                <a:moveTo>
                  <a:pt x="1761398" y="596896"/>
                </a:moveTo>
                <a:lnTo>
                  <a:pt x="1691995" y="665651"/>
                </a:lnTo>
                <a:lnTo>
                  <a:pt x="1761398" y="733756"/>
                </a:lnTo>
                <a:close/>
                <a:moveTo>
                  <a:pt x="1314028" y="596896"/>
                </a:moveTo>
                <a:lnTo>
                  <a:pt x="1244625" y="665651"/>
                </a:lnTo>
                <a:lnTo>
                  <a:pt x="1314028" y="733756"/>
                </a:lnTo>
                <a:close/>
                <a:moveTo>
                  <a:pt x="1807118" y="544337"/>
                </a:moveTo>
                <a:lnTo>
                  <a:pt x="1807118" y="559118"/>
                </a:lnTo>
                <a:lnTo>
                  <a:pt x="1892075" y="642486"/>
                </a:lnTo>
                <a:lnTo>
                  <a:pt x="1985083" y="551217"/>
                </a:lnTo>
                <a:lnTo>
                  <a:pt x="1985083" y="544337"/>
                </a:lnTo>
                <a:close/>
                <a:moveTo>
                  <a:pt x="1583433" y="544337"/>
                </a:moveTo>
                <a:lnTo>
                  <a:pt x="1583433" y="559118"/>
                </a:lnTo>
                <a:lnTo>
                  <a:pt x="1668390" y="642486"/>
                </a:lnTo>
                <a:lnTo>
                  <a:pt x="1761398" y="551217"/>
                </a:lnTo>
                <a:lnTo>
                  <a:pt x="1761398" y="544337"/>
                </a:lnTo>
                <a:close/>
                <a:moveTo>
                  <a:pt x="1359748" y="544337"/>
                </a:moveTo>
                <a:lnTo>
                  <a:pt x="1359748" y="559118"/>
                </a:lnTo>
                <a:lnTo>
                  <a:pt x="1444705" y="642486"/>
                </a:lnTo>
                <a:lnTo>
                  <a:pt x="1537713" y="551217"/>
                </a:lnTo>
                <a:lnTo>
                  <a:pt x="1537713" y="544337"/>
                </a:lnTo>
                <a:close/>
                <a:moveTo>
                  <a:pt x="2118717" y="406859"/>
                </a:moveTo>
                <a:lnTo>
                  <a:pt x="2036331" y="488475"/>
                </a:lnTo>
                <a:lnTo>
                  <a:pt x="2201103" y="488475"/>
                </a:lnTo>
                <a:close/>
                <a:moveTo>
                  <a:pt x="1895032" y="406859"/>
                </a:moveTo>
                <a:lnTo>
                  <a:pt x="1812646" y="488475"/>
                </a:lnTo>
                <a:lnTo>
                  <a:pt x="1955092" y="488475"/>
                </a:lnTo>
                <a:lnTo>
                  <a:pt x="1977418" y="488475"/>
                </a:lnTo>
                <a:close/>
                <a:moveTo>
                  <a:pt x="1671347" y="406859"/>
                </a:moveTo>
                <a:lnTo>
                  <a:pt x="1588961" y="488475"/>
                </a:lnTo>
                <a:lnTo>
                  <a:pt x="1753733" y="488475"/>
                </a:lnTo>
                <a:close/>
                <a:moveTo>
                  <a:pt x="2033760" y="322696"/>
                </a:moveTo>
                <a:lnTo>
                  <a:pt x="2033760" y="443679"/>
                </a:lnTo>
                <a:lnTo>
                  <a:pt x="2095112" y="383474"/>
                </a:lnTo>
                <a:close/>
                <a:moveTo>
                  <a:pt x="1810075" y="322696"/>
                </a:moveTo>
                <a:lnTo>
                  <a:pt x="1810075" y="443679"/>
                </a:lnTo>
                <a:lnTo>
                  <a:pt x="1871427" y="383474"/>
                </a:lnTo>
                <a:close/>
                <a:moveTo>
                  <a:pt x="1988040" y="314720"/>
                </a:moveTo>
                <a:lnTo>
                  <a:pt x="1918637" y="383474"/>
                </a:lnTo>
                <a:lnTo>
                  <a:pt x="1988040" y="451580"/>
                </a:lnTo>
                <a:close/>
                <a:moveTo>
                  <a:pt x="1764355" y="314720"/>
                </a:moveTo>
                <a:lnTo>
                  <a:pt x="1694952" y="383474"/>
                </a:lnTo>
                <a:lnTo>
                  <a:pt x="1764355" y="451580"/>
                </a:lnTo>
                <a:close/>
                <a:moveTo>
                  <a:pt x="2033760" y="268985"/>
                </a:moveTo>
                <a:lnTo>
                  <a:pt x="2033760" y="276942"/>
                </a:lnTo>
                <a:lnTo>
                  <a:pt x="2118717" y="360310"/>
                </a:lnTo>
                <a:lnTo>
                  <a:pt x="2211782" y="268985"/>
                </a:lnTo>
                <a:close/>
                <a:moveTo>
                  <a:pt x="1810075" y="268985"/>
                </a:moveTo>
                <a:lnTo>
                  <a:pt x="1810075" y="276942"/>
                </a:lnTo>
                <a:lnTo>
                  <a:pt x="1895032" y="360310"/>
                </a:lnTo>
                <a:lnTo>
                  <a:pt x="1988040" y="269041"/>
                </a:lnTo>
                <a:lnTo>
                  <a:pt x="1988040" y="268985"/>
                </a:lnTo>
                <a:close/>
                <a:moveTo>
                  <a:pt x="2120538" y="125840"/>
                </a:moveTo>
                <a:lnTo>
                  <a:pt x="2035581" y="210002"/>
                </a:lnTo>
                <a:lnTo>
                  <a:pt x="2035581" y="213123"/>
                </a:lnTo>
                <a:lnTo>
                  <a:pt x="2208645" y="213123"/>
                </a:lnTo>
                <a:close/>
                <a:moveTo>
                  <a:pt x="2216118" y="0"/>
                </a:moveTo>
                <a:lnTo>
                  <a:pt x="2216118" y="31154"/>
                </a:lnTo>
                <a:lnTo>
                  <a:pt x="2144143" y="102455"/>
                </a:lnTo>
                <a:lnTo>
                  <a:pt x="2216118" y="173085"/>
                </a:lnTo>
                <a:lnTo>
                  <a:pt x="2216118" y="268985"/>
                </a:lnTo>
                <a:lnTo>
                  <a:pt x="2215304" y="268985"/>
                </a:lnTo>
                <a:lnTo>
                  <a:pt x="2216118" y="269731"/>
                </a:lnTo>
                <a:lnTo>
                  <a:pt x="2216118" y="310369"/>
                </a:lnTo>
                <a:lnTo>
                  <a:pt x="2142322" y="383474"/>
                </a:lnTo>
                <a:lnTo>
                  <a:pt x="2216118" y="455891"/>
                </a:lnTo>
                <a:lnTo>
                  <a:pt x="2216118" y="544337"/>
                </a:lnTo>
                <a:lnTo>
                  <a:pt x="2030803" y="544337"/>
                </a:lnTo>
                <a:lnTo>
                  <a:pt x="2030803" y="559118"/>
                </a:lnTo>
                <a:lnTo>
                  <a:pt x="2115760" y="642486"/>
                </a:lnTo>
                <a:lnTo>
                  <a:pt x="2210526" y="549492"/>
                </a:lnTo>
                <a:lnTo>
                  <a:pt x="2216118" y="554618"/>
                </a:lnTo>
                <a:lnTo>
                  <a:pt x="2216118" y="589616"/>
                </a:lnTo>
                <a:lnTo>
                  <a:pt x="2139365" y="665651"/>
                </a:lnTo>
                <a:lnTo>
                  <a:pt x="2216118" y="740968"/>
                </a:lnTo>
                <a:lnTo>
                  <a:pt x="2216118" y="850554"/>
                </a:lnTo>
                <a:lnTo>
                  <a:pt x="2141969" y="924010"/>
                </a:lnTo>
                <a:lnTo>
                  <a:pt x="2216118" y="996772"/>
                </a:lnTo>
                <a:lnTo>
                  <a:pt x="2216118" y="1038286"/>
                </a:lnTo>
                <a:lnTo>
                  <a:pt x="2213130" y="1041274"/>
                </a:lnTo>
                <a:lnTo>
                  <a:pt x="2118364" y="947394"/>
                </a:lnTo>
                <a:lnTo>
                  <a:pt x="2033407" y="1031557"/>
                </a:lnTo>
                <a:lnTo>
                  <a:pt x="2033407" y="1057834"/>
                </a:lnTo>
                <a:lnTo>
                  <a:pt x="2216118" y="1057834"/>
                </a:lnTo>
                <a:lnTo>
                  <a:pt x="2216118" y="1141467"/>
                </a:lnTo>
                <a:lnTo>
                  <a:pt x="2140689" y="1216191"/>
                </a:lnTo>
                <a:lnTo>
                  <a:pt x="2216118" y="1290209"/>
                </a:lnTo>
                <a:lnTo>
                  <a:pt x="2216118" y="1329187"/>
                </a:lnTo>
                <a:lnTo>
                  <a:pt x="2211850" y="1333455"/>
                </a:lnTo>
                <a:lnTo>
                  <a:pt x="2117084" y="1239575"/>
                </a:lnTo>
                <a:lnTo>
                  <a:pt x="2032127" y="1323738"/>
                </a:lnTo>
                <a:lnTo>
                  <a:pt x="2032127" y="1335402"/>
                </a:lnTo>
                <a:lnTo>
                  <a:pt x="2216118" y="1335402"/>
                </a:lnTo>
                <a:lnTo>
                  <a:pt x="2216118" y="1391264"/>
                </a:lnTo>
                <a:lnTo>
                  <a:pt x="0" y="1391264"/>
                </a:lnTo>
                <a:lnTo>
                  <a:pt x="88981" y="1335402"/>
                </a:lnTo>
                <a:lnTo>
                  <a:pt x="196209" y="1335402"/>
                </a:lnTo>
                <a:lnTo>
                  <a:pt x="196209" y="1326580"/>
                </a:lnTo>
                <a:lnTo>
                  <a:pt x="160066" y="1290776"/>
                </a:lnTo>
                <a:lnTo>
                  <a:pt x="189315" y="1272414"/>
                </a:lnTo>
                <a:lnTo>
                  <a:pt x="196209" y="1279179"/>
                </a:lnTo>
                <a:lnTo>
                  <a:pt x="196209" y="1268085"/>
                </a:lnTo>
                <a:lnTo>
                  <a:pt x="241929" y="1239383"/>
                </a:lnTo>
                <a:lnTo>
                  <a:pt x="241929" y="1267165"/>
                </a:lnTo>
                <a:lnTo>
                  <a:pt x="303281" y="1206961"/>
                </a:lnTo>
                <a:lnTo>
                  <a:pt x="299515" y="1203231"/>
                </a:lnTo>
                <a:lnTo>
                  <a:pt x="531114" y="1057834"/>
                </a:lnTo>
                <a:lnTo>
                  <a:pt x="645205" y="1057834"/>
                </a:lnTo>
                <a:lnTo>
                  <a:pt x="645205" y="1035788"/>
                </a:lnTo>
                <a:lnTo>
                  <a:pt x="614571" y="1005441"/>
                </a:lnTo>
                <a:lnTo>
                  <a:pt x="643839" y="987066"/>
                </a:lnTo>
                <a:lnTo>
                  <a:pt x="645205" y="988406"/>
                </a:lnTo>
                <a:lnTo>
                  <a:pt x="645205" y="986209"/>
                </a:lnTo>
                <a:lnTo>
                  <a:pt x="690925" y="957506"/>
                </a:lnTo>
                <a:lnTo>
                  <a:pt x="690925" y="999995"/>
                </a:lnTo>
                <a:lnTo>
                  <a:pt x="752277" y="939791"/>
                </a:lnTo>
                <a:lnTo>
                  <a:pt x="739424" y="927059"/>
                </a:lnTo>
                <a:lnTo>
                  <a:pt x="768141" y="909031"/>
                </a:lnTo>
                <a:lnTo>
                  <a:pt x="775882" y="916627"/>
                </a:lnTo>
                <a:lnTo>
                  <a:pt x="811118" y="882050"/>
                </a:lnTo>
                <a:lnTo>
                  <a:pt x="989552" y="770030"/>
                </a:lnTo>
                <a:lnTo>
                  <a:pt x="1079094" y="770030"/>
                </a:lnTo>
                <a:lnTo>
                  <a:pt x="1044361" y="735622"/>
                </a:lnTo>
                <a:lnTo>
                  <a:pt x="1073562" y="717289"/>
                </a:lnTo>
                <a:lnTo>
                  <a:pt x="1090343" y="733756"/>
                </a:lnTo>
                <a:lnTo>
                  <a:pt x="1090343" y="706754"/>
                </a:lnTo>
                <a:lnTo>
                  <a:pt x="1136063" y="678051"/>
                </a:lnTo>
                <a:lnTo>
                  <a:pt x="1136063" y="725855"/>
                </a:lnTo>
                <a:lnTo>
                  <a:pt x="1197415" y="665650"/>
                </a:lnTo>
                <a:lnTo>
                  <a:pt x="1181279" y="649665"/>
                </a:lnTo>
                <a:lnTo>
                  <a:pt x="1209976" y="631649"/>
                </a:lnTo>
                <a:lnTo>
                  <a:pt x="1221020" y="642486"/>
                </a:lnTo>
                <a:lnTo>
                  <a:pt x="1271288" y="593158"/>
                </a:lnTo>
                <a:lnTo>
                  <a:pt x="1438035" y="488475"/>
                </a:lnTo>
                <a:lnTo>
                  <a:pt x="1530048" y="488475"/>
                </a:lnTo>
                <a:lnTo>
                  <a:pt x="1494356" y="453117"/>
                </a:lnTo>
                <a:lnTo>
                  <a:pt x="1523556" y="434786"/>
                </a:lnTo>
                <a:lnTo>
                  <a:pt x="1540670" y="451580"/>
                </a:lnTo>
                <a:lnTo>
                  <a:pt x="1540670" y="424042"/>
                </a:lnTo>
                <a:lnTo>
                  <a:pt x="1586390" y="395339"/>
                </a:lnTo>
                <a:lnTo>
                  <a:pt x="1586390" y="443679"/>
                </a:lnTo>
                <a:lnTo>
                  <a:pt x="1647742" y="383474"/>
                </a:lnTo>
                <a:lnTo>
                  <a:pt x="1631275" y="367161"/>
                </a:lnTo>
                <a:lnTo>
                  <a:pt x="1659970" y="349146"/>
                </a:lnTo>
                <a:lnTo>
                  <a:pt x="1671347" y="360310"/>
                </a:lnTo>
                <a:lnTo>
                  <a:pt x="1723132" y="309494"/>
                </a:lnTo>
                <a:lnTo>
                  <a:pt x="1876638" y="213123"/>
                </a:lnTo>
                <a:lnTo>
                  <a:pt x="1958049" y="213123"/>
                </a:lnTo>
                <a:lnTo>
                  <a:pt x="1984960" y="213123"/>
                </a:lnTo>
                <a:lnTo>
                  <a:pt x="1942942" y="171498"/>
                </a:lnTo>
                <a:lnTo>
                  <a:pt x="1972138" y="153169"/>
                </a:lnTo>
                <a:lnTo>
                  <a:pt x="1989861" y="170560"/>
                </a:lnTo>
                <a:lnTo>
                  <a:pt x="1989861" y="142043"/>
                </a:lnTo>
                <a:lnTo>
                  <a:pt x="2035581" y="113340"/>
                </a:lnTo>
                <a:lnTo>
                  <a:pt x="2035581" y="162660"/>
                </a:lnTo>
                <a:lnTo>
                  <a:pt x="2096933" y="102455"/>
                </a:lnTo>
                <a:lnTo>
                  <a:pt x="2079860" y="85542"/>
                </a:lnTo>
                <a:lnTo>
                  <a:pt x="2108552" y="67529"/>
                </a:lnTo>
                <a:lnTo>
                  <a:pt x="2120538" y="79291"/>
                </a:lnTo>
                <a:lnTo>
                  <a:pt x="2175095" y="25754"/>
                </a:ln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endParaRPr lang="en-US" dirty="0">
              <a:cs typeface="B Nazanin" panose="00000400000000000000" pitchFamily="2" charset="-78"/>
            </a:endParaRPr>
          </a:p>
        </p:txBody>
      </p:sp>
      <p:grpSp>
        <p:nvGrpSpPr>
          <p:cNvPr id="42" name="Group 41">
            <a:extLst>
              <a:ext uri="{FF2B5EF4-FFF2-40B4-BE49-F238E27FC236}">
                <a16:creationId xmlns:a16="http://schemas.microsoft.com/office/drawing/2014/main" id="{16ED78B2-719D-4973-B7D7-BA4C0F84F8B8}"/>
              </a:ext>
            </a:extLst>
          </p:cNvPr>
          <p:cNvGrpSpPr/>
          <p:nvPr/>
        </p:nvGrpSpPr>
        <p:grpSpPr>
          <a:xfrm>
            <a:off x="3558162" y="4765034"/>
            <a:ext cx="8637023" cy="2118017"/>
            <a:chOff x="3558162" y="4751971"/>
            <a:chExt cx="8637023" cy="2118017"/>
          </a:xfrm>
          <a:solidFill>
            <a:srgbClr val="002060"/>
          </a:solidFill>
        </p:grpSpPr>
        <p:sp>
          <p:nvSpPr>
            <p:cNvPr id="45" name="Freeform 5">
              <a:extLst>
                <a:ext uri="{FF2B5EF4-FFF2-40B4-BE49-F238E27FC236}">
                  <a16:creationId xmlns:a16="http://schemas.microsoft.com/office/drawing/2014/main" id="{FF4E6F5E-FF67-4EB2-9BBE-D9403C4450E8}"/>
                </a:ext>
              </a:extLst>
            </p:cNvPr>
            <p:cNvSpPr>
              <a:spLocks noEditPoints="1"/>
            </p:cNvSpPr>
            <p:nvPr/>
          </p:nvSpPr>
          <p:spPr bwMode="auto">
            <a:xfrm>
              <a:off x="6420027" y="4751971"/>
              <a:ext cx="5775158" cy="2106029"/>
            </a:xfrm>
            <a:custGeom>
              <a:avLst/>
              <a:gdLst>
                <a:gd name="T0" fmla="*/ 692 w 2980"/>
                <a:gd name="T1" fmla="*/ 625 h 1086"/>
                <a:gd name="T2" fmla="*/ 1350 w 2980"/>
                <a:gd name="T3" fmla="*/ 765 h 1086"/>
                <a:gd name="T4" fmla="*/ 1662 w 2980"/>
                <a:gd name="T5" fmla="*/ 831 h 1086"/>
                <a:gd name="T6" fmla="*/ 1686 w 2980"/>
                <a:gd name="T7" fmla="*/ 716 h 1086"/>
                <a:gd name="T8" fmla="*/ 1668 w 2980"/>
                <a:gd name="T9" fmla="*/ 547 h 1086"/>
                <a:gd name="T10" fmla="*/ 1693 w 2980"/>
                <a:gd name="T11" fmla="*/ 451 h 1086"/>
                <a:gd name="T12" fmla="*/ 1732 w 2980"/>
                <a:gd name="T13" fmla="*/ 173 h 1086"/>
                <a:gd name="T14" fmla="*/ 1836 w 2980"/>
                <a:gd name="T15" fmla="*/ 22 h 1086"/>
                <a:gd name="T16" fmla="*/ 1949 w 2980"/>
                <a:gd name="T17" fmla="*/ 123 h 1086"/>
                <a:gd name="T18" fmla="*/ 1876 w 2980"/>
                <a:gd name="T19" fmla="*/ 190 h 1086"/>
                <a:gd name="T20" fmla="*/ 1876 w 2980"/>
                <a:gd name="T21" fmla="*/ 315 h 1086"/>
                <a:gd name="T22" fmla="*/ 1959 w 2980"/>
                <a:gd name="T23" fmla="*/ 445 h 1086"/>
                <a:gd name="T24" fmla="*/ 1963 w 2980"/>
                <a:gd name="T25" fmla="*/ 549 h 1086"/>
                <a:gd name="T26" fmla="*/ 1947 w 2980"/>
                <a:gd name="T27" fmla="*/ 572 h 1086"/>
                <a:gd name="T28" fmla="*/ 1921 w 2980"/>
                <a:gd name="T29" fmla="*/ 587 h 1086"/>
                <a:gd name="T30" fmla="*/ 1880 w 2980"/>
                <a:gd name="T31" fmla="*/ 612 h 1086"/>
                <a:gd name="T32" fmla="*/ 2031 w 2980"/>
                <a:gd name="T33" fmla="*/ 662 h 1086"/>
                <a:gd name="T34" fmla="*/ 2195 w 2980"/>
                <a:gd name="T35" fmla="*/ 411 h 1086"/>
                <a:gd name="T36" fmla="*/ 2174 w 2980"/>
                <a:gd name="T37" fmla="*/ 364 h 1086"/>
                <a:gd name="T38" fmla="*/ 2163 w 2980"/>
                <a:gd name="T39" fmla="*/ 250 h 1086"/>
                <a:gd name="T40" fmla="*/ 2289 w 2980"/>
                <a:gd name="T41" fmla="*/ 309 h 1086"/>
                <a:gd name="T42" fmla="*/ 2341 w 2980"/>
                <a:gd name="T43" fmla="*/ 468 h 1086"/>
                <a:gd name="T44" fmla="*/ 2382 w 2980"/>
                <a:gd name="T45" fmla="*/ 504 h 1086"/>
                <a:gd name="T46" fmla="*/ 2451 w 2980"/>
                <a:gd name="T47" fmla="*/ 331 h 1086"/>
                <a:gd name="T48" fmla="*/ 2514 w 2980"/>
                <a:gd name="T49" fmla="*/ 246 h 1086"/>
                <a:gd name="T50" fmla="*/ 2622 w 2980"/>
                <a:gd name="T51" fmla="*/ 226 h 1086"/>
                <a:gd name="T52" fmla="*/ 2684 w 2980"/>
                <a:gd name="T53" fmla="*/ 335 h 1086"/>
                <a:gd name="T54" fmla="*/ 2710 w 2980"/>
                <a:gd name="T55" fmla="*/ 558 h 1086"/>
                <a:gd name="T56" fmla="*/ 2757 w 2980"/>
                <a:gd name="T57" fmla="*/ 626 h 1086"/>
                <a:gd name="T58" fmla="*/ 2773 w 2980"/>
                <a:gd name="T59" fmla="*/ 697 h 1086"/>
                <a:gd name="T60" fmla="*/ 2727 w 2980"/>
                <a:gd name="T61" fmla="*/ 770 h 1086"/>
                <a:gd name="T62" fmla="*/ 2664 w 2980"/>
                <a:gd name="T63" fmla="*/ 906 h 1086"/>
                <a:gd name="T64" fmla="*/ 2980 w 2980"/>
                <a:gd name="T65" fmla="*/ 998 h 1086"/>
                <a:gd name="T66" fmla="*/ 2343 w 2980"/>
                <a:gd name="T67" fmla="*/ 754 h 1086"/>
                <a:gd name="T68" fmla="*/ 2434 w 2980"/>
                <a:gd name="T69" fmla="*/ 842 h 1086"/>
                <a:gd name="T70" fmla="*/ 2466 w 2980"/>
                <a:gd name="T71" fmla="*/ 584 h 1086"/>
                <a:gd name="T72" fmla="*/ 2476 w 2980"/>
                <a:gd name="T73" fmla="*/ 480 h 1086"/>
                <a:gd name="T74" fmla="*/ 2385 w 2980"/>
                <a:gd name="T75" fmla="*/ 557 h 1086"/>
                <a:gd name="T76" fmla="*/ 2337 w 2980"/>
                <a:gd name="T77" fmla="*/ 621 h 1086"/>
                <a:gd name="T78" fmla="*/ 2338 w 2980"/>
                <a:gd name="T79" fmla="*/ 706 h 1086"/>
                <a:gd name="T80" fmla="*/ 2101 w 2980"/>
                <a:gd name="T81" fmla="*/ 618 h 1086"/>
                <a:gd name="T82" fmla="*/ 2156 w 2980"/>
                <a:gd name="T83" fmla="*/ 738 h 1086"/>
                <a:gd name="T84" fmla="*/ 2186 w 2980"/>
                <a:gd name="T85" fmla="*/ 671 h 1086"/>
                <a:gd name="T86" fmla="*/ 2185 w 2980"/>
                <a:gd name="T87" fmla="*/ 524 h 1086"/>
                <a:gd name="T88" fmla="*/ 1875 w 2980"/>
                <a:gd name="T89" fmla="*/ 494 h 1086"/>
                <a:gd name="T90" fmla="*/ 1898 w 2980"/>
                <a:gd name="T91" fmla="*/ 550 h 1086"/>
                <a:gd name="T92" fmla="*/ 1900 w 2980"/>
                <a:gd name="T93" fmla="*/ 515 h 1086"/>
                <a:gd name="T94" fmla="*/ 2712 w 2980"/>
                <a:gd name="T95" fmla="*/ 705 h 1086"/>
                <a:gd name="T96" fmla="*/ 2681 w 2980"/>
                <a:gd name="T97" fmla="*/ 766 h 1086"/>
                <a:gd name="T98" fmla="*/ 2717 w 2980"/>
                <a:gd name="T99" fmla="*/ 679 h 1086"/>
                <a:gd name="T100" fmla="*/ 1878 w 2980"/>
                <a:gd name="T101" fmla="*/ 592 h 1086"/>
                <a:gd name="T102" fmla="*/ 2768 w 2980"/>
                <a:gd name="T103" fmla="*/ 671 h 1086"/>
                <a:gd name="T104" fmla="*/ 2724 w 2980"/>
                <a:gd name="T105" fmla="*/ 758 h 1086"/>
                <a:gd name="T106" fmla="*/ 2714 w 2980"/>
                <a:gd name="T107" fmla="*/ 764 h 1086"/>
                <a:gd name="T108" fmla="*/ 2697 w 2980"/>
                <a:gd name="T109" fmla="*/ 805 h 1086"/>
                <a:gd name="T110" fmla="*/ 2360 w 2980"/>
                <a:gd name="T111" fmla="*/ 608 h 10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80" h="1086">
                  <a:moveTo>
                    <a:pt x="0" y="806"/>
                  </a:moveTo>
                  <a:cubicBezTo>
                    <a:pt x="23" y="800"/>
                    <a:pt x="45" y="795"/>
                    <a:pt x="68" y="789"/>
                  </a:cubicBezTo>
                  <a:cubicBezTo>
                    <a:pt x="216" y="750"/>
                    <a:pt x="364" y="710"/>
                    <a:pt x="513" y="671"/>
                  </a:cubicBezTo>
                  <a:cubicBezTo>
                    <a:pt x="568" y="656"/>
                    <a:pt x="624" y="641"/>
                    <a:pt x="680" y="626"/>
                  </a:cubicBezTo>
                  <a:cubicBezTo>
                    <a:pt x="684" y="625"/>
                    <a:pt x="688" y="624"/>
                    <a:pt x="692" y="625"/>
                  </a:cubicBezTo>
                  <a:cubicBezTo>
                    <a:pt x="739" y="636"/>
                    <a:pt x="785" y="647"/>
                    <a:pt x="832" y="657"/>
                  </a:cubicBezTo>
                  <a:cubicBezTo>
                    <a:pt x="902" y="673"/>
                    <a:pt x="972" y="689"/>
                    <a:pt x="1041" y="705"/>
                  </a:cubicBezTo>
                  <a:cubicBezTo>
                    <a:pt x="1096" y="717"/>
                    <a:pt x="1151" y="729"/>
                    <a:pt x="1205" y="742"/>
                  </a:cubicBezTo>
                  <a:cubicBezTo>
                    <a:pt x="1243" y="750"/>
                    <a:pt x="1280" y="760"/>
                    <a:pt x="1318" y="767"/>
                  </a:cubicBezTo>
                  <a:cubicBezTo>
                    <a:pt x="1328" y="769"/>
                    <a:pt x="1340" y="766"/>
                    <a:pt x="1350" y="765"/>
                  </a:cubicBezTo>
                  <a:cubicBezTo>
                    <a:pt x="1396" y="759"/>
                    <a:pt x="1441" y="755"/>
                    <a:pt x="1486" y="770"/>
                  </a:cubicBezTo>
                  <a:cubicBezTo>
                    <a:pt x="1508" y="778"/>
                    <a:pt x="1528" y="788"/>
                    <a:pt x="1541" y="808"/>
                  </a:cubicBezTo>
                  <a:cubicBezTo>
                    <a:pt x="1549" y="821"/>
                    <a:pt x="1562" y="822"/>
                    <a:pt x="1574" y="825"/>
                  </a:cubicBezTo>
                  <a:cubicBezTo>
                    <a:pt x="1599" y="830"/>
                    <a:pt x="1623" y="835"/>
                    <a:pt x="1647" y="840"/>
                  </a:cubicBezTo>
                  <a:cubicBezTo>
                    <a:pt x="1655" y="842"/>
                    <a:pt x="1661" y="839"/>
                    <a:pt x="1662" y="831"/>
                  </a:cubicBezTo>
                  <a:cubicBezTo>
                    <a:pt x="1663" y="826"/>
                    <a:pt x="1662" y="821"/>
                    <a:pt x="1663" y="816"/>
                  </a:cubicBezTo>
                  <a:cubicBezTo>
                    <a:pt x="1665" y="808"/>
                    <a:pt x="1667" y="799"/>
                    <a:pt x="1672" y="792"/>
                  </a:cubicBezTo>
                  <a:cubicBezTo>
                    <a:pt x="1678" y="781"/>
                    <a:pt x="1686" y="770"/>
                    <a:pt x="1692" y="760"/>
                  </a:cubicBezTo>
                  <a:cubicBezTo>
                    <a:pt x="1694" y="757"/>
                    <a:pt x="1694" y="753"/>
                    <a:pt x="1694" y="750"/>
                  </a:cubicBezTo>
                  <a:cubicBezTo>
                    <a:pt x="1691" y="739"/>
                    <a:pt x="1687" y="727"/>
                    <a:pt x="1686" y="716"/>
                  </a:cubicBezTo>
                  <a:cubicBezTo>
                    <a:pt x="1685" y="707"/>
                    <a:pt x="1689" y="698"/>
                    <a:pt x="1690" y="690"/>
                  </a:cubicBezTo>
                  <a:cubicBezTo>
                    <a:pt x="1690" y="685"/>
                    <a:pt x="1691" y="679"/>
                    <a:pt x="1690" y="675"/>
                  </a:cubicBezTo>
                  <a:cubicBezTo>
                    <a:pt x="1683" y="649"/>
                    <a:pt x="1674" y="624"/>
                    <a:pt x="1675" y="597"/>
                  </a:cubicBezTo>
                  <a:cubicBezTo>
                    <a:pt x="1676" y="585"/>
                    <a:pt x="1675" y="572"/>
                    <a:pt x="1674" y="559"/>
                  </a:cubicBezTo>
                  <a:cubicBezTo>
                    <a:pt x="1674" y="555"/>
                    <a:pt x="1671" y="551"/>
                    <a:pt x="1668" y="547"/>
                  </a:cubicBezTo>
                  <a:cubicBezTo>
                    <a:pt x="1665" y="542"/>
                    <a:pt x="1658" y="536"/>
                    <a:pt x="1659" y="532"/>
                  </a:cubicBezTo>
                  <a:cubicBezTo>
                    <a:pt x="1661" y="523"/>
                    <a:pt x="1667" y="515"/>
                    <a:pt x="1671" y="506"/>
                  </a:cubicBezTo>
                  <a:cubicBezTo>
                    <a:pt x="1674" y="501"/>
                    <a:pt x="1679" y="496"/>
                    <a:pt x="1681" y="491"/>
                  </a:cubicBezTo>
                  <a:cubicBezTo>
                    <a:pt x="1687" y="480"/>
                    <a:pt x="1692" y="468"/>
                    <a:pt x="1698" y="454"/>
                  </a:cubicBezTo>
                  <a:cubicBezTo>
                    <a:pt x="1697" y="454"/>
                    <a:pt x="1695" y="452"/>
                    <a:pt x="1693" y="451"/>
                  </a:cubicBezTo>
                  <a:cubicBezTo>
                    <a:pt x="1689" y="447"/>
                    <a:pt x="1687" y="443"/>
                    <a:pt x="1692" y="438"/>
                  </a:cubicBezTo>
                  <a:cubicBezTo>
                    <a:pt x="1706" y="422"/>
                    <a:pt x="1708" y="404"/>
                    <a:pt x="1704" y="384"/>
                  </a:cubicBezTo>
                  <a:cubicBezTo>
                    <a:pt x="1699" y="365"/>
                    <a:pt x="1694" y="346"/>
                    <a:pt x="1692" y="327"/>
                  </a:cubicBezTo>
                  <a:cubicBezTo>
                    <a:pt x="1690" y="298"/>
                    <a:pt x="1695" y="269"/>
                    <a:pt x="1701" y="241"/>
                  </a:cubicBezTo>
                  <a:cubicBezTo>
                    <a:pt x="1707" y="216"/>
                    <a:pt x="1715" y="192"/>
                    <a:pt x="1732" y="173"/>
                  </a:cubicBezTo>
                  <a:cubicBezTo>
                    <a:pt x="1738" y="167"/>
                    <a:pt x="1744" y="161"/>
                    <a:pt x="1752" y="156"/>
                  </a:cubicBezTo>
                  <a:cubicBezTo>
                    <a:pt x="1761" y="149"/>
                    <a:pt x="1772" y="146"/>
                    <a:pt x="1780" y="138"/>
                  </a:cubicBezTo>
                  <a:cubicBezTo>
                    <a:pt x="1794" y="126"/>
                    <a:pt x="1803" y="111"/>
                    <a:pt x="1806" y="92"/>
                  </a:cubicBezTo>
                  <a:cubicBezTo>
                    <a:pt x="1808" y="76"/>
                    <a:pt x="1811" y="60"/>
                    <a:pt x="1822" y="47"/>
                  </a:cubicBezTo>
                  <a:cubicBezTo>
                    <a:pt x="1828" y="40"/>
                    <a:pt x="1832" y="31"/>
                    <a:pt x="1836" y="22"/>
                  </a:cubicBezTo>
                  <a:cubicBezTo>
                    <a:pt x="1845" y="5"/>
                    <a:pt x="1860" y="0"/>
                    <a:pt x="1876" y="10"/>
                  </a:cubicBezTo>
                  <a:cubicBezTo>
                    <a:pt x="1898" y="23"/>
                    <a:pt x="1919" y="38"/>
                    <a:pt x="1939" y="53"/>
                  </a:cubicBezTo>
                  <a:cubicBezTo>
                    <a:pt x="1950" y="61"/>
                    <a:pt x="1949" y="72"/>
                    <a:pt x="1942" y="84"/>
                  </a:cubicBezTo>
                  <a:cubicBezTo>
                    <a:pt x="1933" y="97"/>
                    <a:pt x="1933" y="101"/>
                    <a:pt x="1940" y="111"/>
                  </a:cubicBezTo>
                  <a:cubicBezTo>
                    <a:pt x="1943" y="115"/>
                    <a:pt x="1946" y="119"/>
                    <a:pt x="1949" y="123"/>
                  </a:cubicBezTo>
                  <a:cubicBezTo>
                    <a:pt x="1955" y="132"/>
                    <a:pt x="1952" y="138"/>
                    <a:pt x="1940" y="138"/>
                  </a:cubicBezTo>
                  <a:cubicBezTo>
                    <a:pt x="1935" y="138"/>
                    <a:pt x="1930" y="136"/>
                    <a:pt x="1924" y="135"/>
                  </a:cubicBezTo>
                  <a:cubicBezTo>
                    <a:pt x="1919" y="142"/>
                    <a:pt x="1908" y="145"/>
                    <a:pt x="1907" y="157"/>
                  </a:cubicBezTo>
                  <a:cubicBezTo>
                    <a:pt x="1907" y="161"/>
                    <a:pt x="1899" y="163"/>
                    <a:pt x="1895" y="167"/>
                  </a:cubicBezTo>
                  <a:cubicBezTo>
                    <a:pt x="1889" y="175"/>
                    <a:pt x="1883" y="183"/>
                    <a:pt x="1876" y="190"/>
                  </a:cubicBezTo>
                  <a:cubicBezTo>
                    <a:pt x="1869" y="198"/>
                    <a:pt x="1860" y="195"/>
                    <a:pt x="1851" y="194"/>
                  </a:cubicBezTo>
                  <a:cubicBezTo>
                    <a:pt x="1849" y="193"/>
                    <a:pt x="1847" y="194"/>
                    <a:pt x="1844" y="194"/>
                  </a:cubicBezTo>
                  <a:cubicBezTo>
                    <a:pt x="1844" y="196"/>
                    <a:pt x="1844" y="199"/>
                    <a:pt x="1845" y="201"/>
                  </a:cubicBezTo>
                  <a:cubicBezTo>
                    <a:pt x="1845" y="204"/>
                    <a:pt x="1847" y="206"/>
                    <a:pt x="1849" y="209"/>
                  </a:cubicBezTo>
                  <a:cubicBezTo>
                    <a:pt x="1873" y="240"/>
                    <a:pt x="1878" y="277"/>
                    <a:pt x="1876" y="315"/>
                  </a:cubicBezTo>
                  <a:cubicBezTo>
                    <a:pt x="1875" y="331"/>
                    <a:pt x="1878" y="347"/>
                    <a:pt x="1879" y="362"/>
                  </a:cubicBezTo>
                  <a:cubicBezTo>
                    <a:pt x="1879" y="384"/>
                    <a:pt x="1894" y="395"/>
                    <a:pt x="1909" y="407"/>
                  </a:cubicBezTo>
                  <a:cubicBezTo>
                    <a:pt x="1916" y="413"/>
                    <a:pt x="1925" y="418"/>
                    <a:pt x="1933" y="423"/>
                  </a:cubicBezTo>
                  <a:cubicBezTo>
                    <a:pt x="1935" y="425"/>
                    <a:pt x="1938" y="427"/>
                    <a:pt x="1938" y="429"/>
                  </a:cubicBezTo>
                  <a:cubicBezTo>
                    <a:pt x="1941" y="439"/>
                    <a:pt x="1950" y="442"/>
                    <a:pt x="1959" y="445"/>
                  </a:cubicBezTo>
                  <a:cubicBezTo>
                    <a:pt x="1962" y="447"/>
                    <a:pt x="1965" y="449"/>
                    <a:pt x="1969" y="449"/>
                  </a:cubicBezTo>
                  <a:cubicBezTo>
                    <a:pt x="1986" y="453"/>
                    <a:pt x="1992" y="465"/>
                    <a:pt x="1995" y="480"/>
                  </a:cubicBezTo>
                  <a:cubicBezTo>
                    <a:pt x="1998" y="493"/>
                    <a:pt x="1989" y="511"/>
                    <a:pt x="1977" y="517"/>
                  </a:cubicBezTo>
                  <a:cubicBezTo>
                    <a:pt x="1971" y="520"/>
                    <a:pt x="1967" y="521"/>
                    <a:pt x="1970" y="530"/>
                  </a:cubicBezTo>
                  <a:cubicBezTo>
                    <a:pt x="1971" y="535"/>
                    <a:pt x="1965" y="542"/>
                    <a:pt x="1963" y="549"/>
                  </a:cubicBezTo>
                  <a:cubicBezTo>
                    <a:pt x="1962" y="549"/>
                    <a:pt x="1961" y="549"/>
                    <a:pt x="1959" y="548"/>
                  </a:cubicBezTo>
                  <a:cubicBezTo>
                    <a:pt x="1961" y="551"/>
                    <a:pt x="1963" y="553"/>
                    <a:pt x="1965" y="555"/>
                  </a:cubicBezTo>
                  <a:cubicBezTo>
                    <a:pt x="1966" y="557"/>
                    <a:pt x="1967" y="560"/>
                    <a:pt x="1968" y="563"/>
                  </a:cubicBezTo>
                  <a:cubicBezTo>
                    <a:pt x="1965" y="564"/>
                    <a:pt x="1962" y="566"/>
                    <a:pt x="1959" y="565"/>
                  </a:cubicBezTo>
                  <a:cubicBezTo>
                    <a:pt x="1953" y="564"/>
                    <a:pt x="1949" y="566"/>
                    <a:pt x="1947" y="572"/>
                  </a:cubicBezTo>
                  <a:cubicBezTo>
                    <a:pt x="1942" y="586"/>
                    <a:pt x="1935" y="599"/>
                    <a:pt x="1928" y="612"/>
                  </a:cubicBezTo>
                  <a:cubicBezTo>
                    <a:pt x="1927" y="614"/>
                    <a:pt x="1927" y="617"/>
                    <a:pt x="1925" y="619"/>
                  </a:cubicBezTo>
                  <a:cubicBezTo>
                    <a:pt x="1922" y="621"/>
                    <a:pt x="1918" y="621"/>
                    <a:pt x="1914" y="622"/>
                  </a:cubicBezTo>
                  <a:cubicBezTo>
                    <a:pt x="1913" y="619"/>
                    <a:pt x="1911" y="616"/>
                    <a:pt x="1912" y="613"/>
                  </a:cubicBezTo>
                  <a:cubicBezTo>
                    <a:pt x="1914" y="604"/>
                    <a:pt x="1918" y="596"/>
                    <a:pt x="1921" y="587"/>
                  </a:cubicBezTo>
                  <a:cubicBezTo>
                    <a:pt x="1922" y="585"/>
                    <a:pt x="1922" y="583"/>
                    <a:pt x="1923" y="582"/>
                  </a:cubicBezTo>
                  <a:cubicBezTo>
                    <a:pt x="1922" y="581"/>
                    <a:pt x="1922" y="581"/>
                    <a:pt x="1921" y="580"/>
                  </a:cubicBezTo>
                  <a:cubicBezTo>
                    <a:pt x="1918" y="582"/>
                    <a:pt x="1915" y="585"/>
                    <a:pt x="1912" y="587"/>
                  </a:cubicBezTo>
                  <a:cubicBezTo>
                    <a:pt x="1903" y="593"/>
                    <a:pt x="1894" y="600"/>
                    <a:pt x="1885" y="606"/>
                  </a:cubicBezTo>
                  <a:cubicBezTo>
                    <a:pt x="1883" y="608"/>
                    <a:pt x="1880" y="611"/>
                    <a:pt x="1880" y="612"/>
                  </a:cubicBezTo>
                  <a:cubicBezTo>
                    <a:pt x="1881" y="617"/>
                    <a:pt x="1883" y="623"/>
                    <a:pt x="1887" y="624"/>
                  </a:cubicBezTo>
                  <a:cubicBezTo>
                    <a:pt x="1899" y="631"/>
                    <a:pt x="1913" y="636"/>
                    <a:pt x="1926" y="642"/>
                  </a:cubicBezTo>
                  <a:cubicBezTo>
                    <a:pt x="1957" y="654"/>
                    <a:pt x="1987" y="666"/>
                    <a:pt x="2017" y="679"/>
                  </a:cubicBezTo>
                  <a:cubicBezTo>
                    <a:pt x="2024" y="682"/>
                    <a:pt x="2027" y="681"/>
                    <a:pt x="2027" y="673"/>
                  </a:cubicBezTo>
                  <a:cubicBezTo>
                    <a:pt x="2027" y="669"/>
                    <a:pt x="2030" y="666"/>
                    <a:pt x="2031" y="662"/>
                  </a:cubicBezTo>
                  <a:cubicBezTo>
                    <a:pt x="2045" y="633"/>
                    <a:pt x="2059" y="604"/>
                    <a:pt x="2075" y="575"/>
                  </a:cubicBezTo>
                  <a:cubicBezTo>
                    <a:pt x="2085" y="557"/>
                    <a:pt x="2098" y="540"/>
                    <a:pt x="2112" y="523"/>
                  </a:cubicBezTo>
                  <a:cubicBezTo>
                    <a:pt x="2128" y="503"/>
                    <a:pt x="2146" y="485"/>
                    <a:pt x="2162" y="465"/>
                  </a:cubicBezTo>
                  <a:cubicBezTo>
                    <a:pt x="2167" y="459"/>
                    <a:pt x="2170" y="452"/>
                    <a:pt x="2174" y="446"/>
                  </a:cubicBezTo>
                  <a:cubicBezTo>
                    <a:pt x="2181" y="434"/>
                    <a:pt x="2187" y="422"/>
                    <a:pt x="2195" y="411"/>
                  </a:cubicBezTo>
                  <a:cubicBezTo>
                    <a:pt x="2200" y="406"/>
                    <a:pt x="2207" y="402"/>
                    <a:pt x="2212" y="397"/>
                  </a:cubicBezTo>
                  <a:cubicBezTo>
                    <a:pt x="2215" y="395"/>
                    <a:pt x="2216" y="391"/>
                    <a:pt x="2218" y="388"/>
                  </a:cubicBezTo>
                  <a:cubicBezTo>
                    <a:pt x="2214" y="386"/>
                    <a:pt x="2209" y="383"/>
                    <a:pt x="2205" y="381"/>
                  </a:cubicBezTo>
                  <a:cubicBezTo>
                    <a:pt x="2204" y="381"/>
                    <a:pt x="2203" y="382"/>
                    <a:pt x="2202" y="382"/>
                  </a:cubicBezTo>
                  <a:cubicBezTo>
                    <a:pt x="2188" y="385"/>
                    <a:pt x="2183" y="382"/>
                    <a:pt x="2174" y="364"/>
                  </a:cubicBezTo>
                  <a:cubicBezTo>
                    <a:pt x="2170" y="357"/>
                    <a:pt x="2167" y="348"/>
                    <a:pt x="2156" y="348"/>
                  </a:cubicBezTo>
                  <a:cubicBezTo>
                    <a:pt x="2159" y="339"/>
                    <a:pt x="2154" y="337"/>
                    <a:pt x="2147" y="335"/>
                  </a:cubicBezTo>
                  <a:cubicBezTo>
                    <a:pt x="2128" y="330"/>
                    <a:pt x="2126" y="327"/>
                    <a:pt x="2139" y="312"/>
                  </a:cubicBezTo>
                  <a:cubicBezTo>
                    <a:pt x="2151" y="298"/>
                    <a:pt x="2151" y="282"/>
                    <a:pt x="2154" y="266"/>
                  </a:cubicBezTo>
                  <a:cubicBezTo>
                    <a:pt x="2155" y="260"/>
                    <a:pt x="2159" y="253"/>
                    <a:pt x="2163" y="250"/>
                  </a:cubicBezTo>
                  <a:cubicBezTo>
                    <a:pt x="2182" y="239"/>
                    <a:pt x="2204" y="234"/>
                    <a:pt x="2225" y="233"/>
                  </a:cubicBezTo>
                  <a:cubicBezTo>
                    <a:pt x="2237" y="233"/>
                    <a:pt x="2249" y="238"/>
                    <a:pt x="2255" y="249"/>
                  </a:cubicBezTo>
                  <a:cubicBezTo>
                    <a:pt x="2259" y="256"/>
                    <a:pt x="2261" y="265"/>
                    <a:pt x="2261" y="273"/>
                  </a:cubicBezTo>
                  <a:cubicBezTo>
                    <a:pt x="2261" y="282"/>
                    <a:pt x="2265" y="285"/>
                    <a:pt x="2271" y="290"/>
                  </a:cubicBezTo>
                  <a:cubicBezTo>
                    <a:pt x="2277" y="294"/>
                    <a:pt x="2282" y="301"/>
                    <a:pt x="2289" y="309"/>
                  </a:cubicBezTo>
                  <a:cubicBezTo>
                    <a:pt x="2280" y="313"/>
                    <a:pt x="2274" y="316"/>
                    <a:pt x="2267" y="319"/>
                  </a:cubicBezTo>
                  <a:cubicBezTo>
                    <a:pt x="2261" y="322"/>
                    <a:pt x="2260" y="327"/>
                    <a:pt x="2262" y="333"/>
                  </a:cubicBezTo>
                  <a:cubicBezTo>
                    <a:pt x="2266" y="348"/>
                    <a:pt x="2271" y="362"/>
                    <a:pt x="2284" y="372"/>
                  </a:cubicBezTo>
                  <a:cubicBezTo>
                    <a:pt x="2292" y="379"/>
                    <a:pt x="2299" y="388"/>
                    <a:pt x="2306" y="395"/>
                  </a:cubicBezTo>
                  <a:cubicBezTo>
                    <a:pt x="2329" y="414"/>
                    <a:pt x="2337" y="441"/>
                    <a:pt x="2341" y="468"/>
                  </a:cubicBezTo>
                  <a:cubicBezTo>
                    <a:pt x="2343" y="487"/>
                    <a:pt x="2341" y="506"/>
                    <a:pt x="2340" y="525"/>
                  </a:cubicBezTo>
                  <a:cubicBezTo>
                    <a:pt x="2340" y="539"/>
                    <a:pt x="2338" y="553"/>
                    <a:pt x="2338" y="566"/>
                  </a:cubicBezTo>
                  <a:cubicBezTo>
                    <a:pt x="2338" y="567"/>
                    <a:pt x="2339" y="568"/>
                    <a:pt x="2341" y="571"/>
                  </a:cubicBezTo>
                  <a:cubicBezTo>
                    <a:pt x="2348" y="562"/>
                    <a:pt x="2355" y="553"/>
                    <a:pt x="2360" y="544"/>
                  </a:cubicBezTo>
                  <a:cubicBezTo>
                    <a:pt x="2368" y="531"/>
                    <a:pt x="2375" y="518"/>
                    <a:pt x="2382" y="504"/>
                  </a:cubicBezTo>
                  <a:cubicBezTo>
                    <a:pt x="2389" y="491"/>
                    <a:pt x="2396" y="478"/>
                    <a:pt x="2403" y="465"/>
                  </a:cubicBezTo>
                  <a:cubicBezTo>
                    <a:pt x="2416" y="441"/>
                    <a:pt x="2430" y="418"/>
                    <a:pt x="2443" y="395"/>
                  </a:cubicBezTo>
                  <a:cubicBezTo>
                    <a:pt x="2448" y="387"/>
                    <a:pt x="2451" y="378"/>
                    <a:pt x="2455" y="370"/>
                  </a:cubicBezTo>
                  <a:cubicBezTo>
                    <a:pt x="2456" y="368"/>
                    <a:pt x="2456" y="366"/>
                    <a:pt x="2456" y="363"/>
                  </a:cubicBezTo>
                  <a:cubicBezTo>
                    <a:pt x="2454" y="352"/>
                    <a:pt x="2452" y="342"/>
                    <a:pt x="2451" y="331"/>
                  </a:cubicBezTo>
                  <a:cubicBezTo>
                    <a:pt x="2450" y="328"/>
                    <a:pt x="2452" y="326"/>
                    <a:pt x="2453" y="323"/>
                  </a:cubicBezTo>
                  <a:cubicBezTo>
                    <a:pt x="2457" y="315"/>
                    <a:pt x="2462" y="307"/>
                    <a:pt x="2466" y="298"/>
                  </a:cubicBezTo>
                  <a:cubicBezTo>
                    <a:pt x="2474" y="280"/>
                    <a:pt x="2486" y="268"/>
                    <a:pt x="2508" y="271"/>
                  </a:cubicBezTo>
                  <a:cubicBezTo>
                    <a:pt x="2513" y="271"/>
                    <a:pt x="2518" y="271"/>
                    <a:pt x="2524" y="271"/>
                  </a:cubicBezTo>
                  <a:cubicBezTo>
                    <a:pt x="2520" y="261"/>
                    <a:pt x="2517" y="253"/>
                    <a:pt x="2514" y="246"/>
                  </a:cubicBezTo>
                  <a:cubicBezTo>
                    <a:pt x="2521" y="240"/>
                    <a:pt x="2523" y="224"/>
                    <a:pt x="2518" y="213"/>
                  </a:cubicBezTo>
                  <a:cubicBezTo>
                    <a:pt x="2513" y="200"/>
                    <a:pt x="2514" y="196"/>
                    <a:pt x="2524" y="187"/>
                  </a:cubicBezTo>
                  <a:cubicBezTo>
                    <a:pt x="2546" y="166"/>
                    <a:pt x="2571" y="161"/>
                    <a:pt x="2600" y="170"/>
                  </a:cubicBezTo>
                  <a:cubicBezTo>
                    <a:pt x="2612" y="173"/>
                    <a:pt x="2617" y="183"/>
                    <a:pt x="2619" y="193"/>
                  </a:cubicBezTo>
                  <a:cubicBezTo>
                    <a:pt x="2621" y="204"/>
                    <a:pt x="2620" y="215"/>
                    <a:pt x="2622" y="226"/>
                  </a:cubicBezTo>
                  <a:cubicBezTo>
                    <a:pt x="2623" y="233"/>
                    <a:pt x="2628" y="240"/>
                    <a:pt x="2631" y="247"/>
                  </a:cubicBezTo>
                  <a:cubicBezTo>
                    <a:pt x="2625" y="246"/>
                    <a:pt x="2621" y="245"/>
                    <a:pt x="2621" y="254"/>
                  </a:cubicBezTo>
                  <a:cubicBezTo>
                    <a:pt x="2621" y="261"/>
                    <a:pt x="2619" y="268"/>
                    <a:pt x="2617" y="274"/>
                  </a:cubicBezTo>
                  <a:cubicBezTo>
                    <a:pt x="2615" y="285"/>
                    <a:pt x="2623" y="291"/>
                    <a:pt x="2630" y="296"/>
                  </a:cubicBezTo>
                  <a:cubicBezTo>
                    <a:pt x="2648" y="309"/>
                    <a:pt x="2667" y="321"/>
                    <a:pt x="2684" y="335"/>
                  </a:cubicBezTo>
                  <a:cubicBezTo>
                    <a:pt x="2698" y="346"/>
                    <a:pt x="2710" y="359"/>
                    <a:pt x="2710" y="379"/>
                  </a:cubicBezTo>
                  <a:cubicBezTo>
                    <a:pt x="2710" y="382"/>
                    <a:pt x="2711" y="385"/>
                    <a:pt x="2712" y="388"/>
                  </a:cubicBezTo>
                  <a:cubicBezTo>
                    <a:pt x="2721" y="410"/>
                    <a:pt x="2717" y="431"/>
                    <a:pt x="2715" y="453"/>
                  </a:cubicBezTo>
                  <a:cubicBezTo>
                    <a:pt x="2712" y="481"/>
                    <a:pt x="2705" y="508"/>
                    <a:pt x="2708" y="537"/>
                  </a:cubicBezTo>
                  <a:cubicBezTo>
                    <a:pt x="2709" y="544"/>
                    <a:pt x="2710" y="551"/>
                    <a:pt x="2710" y="558"/>
                  </a:cubicBezTo>
                  <a:cubicBezTo>
                    <a:pt x="2709" y="592"/>
                    <a:pt x="2707" y="626"/>
                    <a:pt x="2706" y="660"/>
                  </a:cubicBezTo>
                  <a:cubicBezTo>
                    <a:pt x="2706" y="664"/>
                    <a:pt x="2705" y="668"/>
                    <a:pt x="2704" y="673"/>
                  </a:cubicBezTo>
                  <a:cubicBezTo>
                    <a:pt x="2706" y="673"/>
                    <a:pt x="2707" y="674"/>
                    <a:pt x="2708" y="674"/>
                  </a:cubicBezTo>
                  <a:cubicBezTo>
                    <a:pt x="2712" y="669"/>
                    <a:pt x="2716" y="664"/>
                    <a:pt x="2720" y="660"/>
                  </a:cubicBezTo>
                  <a:cubicBezTo>
                    <a:pt x="2732" y="648"/>
                    <a:pt x="2743" y="635"/>
                    <a:pt x="2757" y="626"/>
                  </a:cubicBezTo>
                  <a:cubicBezTo>
                    <a:pt x="2770" y="618"/>
                    <a:pt x="2777" y="607"/>
                    <a:pt x="2788" y="598"/>
                  </a:cubicBezTo>
                  <a:cubicBezTo>
                    <a:pt x="2797" y="590"/>
                    <a:pt x="2804" y="592"/>
                    <a:pt x="2811" y="602"/>
                  </a:cubicBezTo>
                  <a:cubicBezTo>
                    <a:pt x="2812" y="605"/>
                    <a:pt x="2814" y="609"/>
                    <a:pt x="2816" y="612"/>
                  </a:cubicBezTo>
                  <a:cubicBezTo>
                    <a:pt x="2821" y="619"/>
                    <a:pt x="2818" y="625"/>
                    <a:pt x="2814" y="631"/>
                  </a:cubicBezTo>
                  <a:cubicBezTo>
                    <a:pt x="2800" y="653"/>
                    <a:pt x="2787" y="675"/>
                    <a:pt x="2773" y="697"/>
                  </a:cubicBezTo>
                  <a:cubicBezTo>
                    <a:pt x="2771" y="702"/>
                    <a:pt x="2770" y="708"/>
                    <a:pt x="2770" y="711"/>
                  </a:cubicBezTo>
                  <a:cubicBezTo>
                    <a:pt x="2766" y="713"/>
                    <a:pt x="2761" y="715"/>
                    <a:pt x="2760" y="718"/>
                  </a:cubicBezTo>
                  <a:cubicBezTo>
                    <a:pt x="2757" y="722"/>
                    <a:pt x="2751" y="726"/>
                    <a:pt x="2759" y="734"/>
                  </a:cubicBezTo>
                  <a:cubicBezTo>
                    <a:pt x="2754" y="739"/>
                    <a:pt x="2747" y="743"/>
                    <a:pt x="2742" y="749"/>
                  </a:cubicBezTo>
                  <a:cubicBezTo>
                    <a:pt x="2736" y="755"/>
                    <a:pt x="2732" y="763"/>
                    <a:pt x="2727" y="770"/>
                  </a:cubicBezTo>
                  <a:cubicBezTo>
                    <a:pt x="2713" y="792"/>
                    <a:pt x="2700" y="814"/>
                    <a:pt x="2686" y="836"/>
                  </a:cubicBezTo>
                  <a:cubicBezTo>
                    <a:pt x="2681" y="844"/>
                    <a:pt x="2672" y="850"/>
                    <a:pt x="2664" y="857"/>
                  </a:cubicBezTo>
                  <a:cubicBezTo>
                    <a:pt x="2660" y="861"/>
                    <a:pt x="2659" y="864"/>
                    <a:pt x="2661" y="870"/>
                  </a:cubicBezTo>
                  <a:cubicBezTo>
                    <a:pt x="2665" y="878"/>
                    <a:pt x="2666" y="887"/>
                    <a:pt x="2663" y="896"/>
                  </a:cubicBezTo>
                  <a:cubicBezTo>
                    <a:pt x="2662" y="899"/>
                    <a:pt x="2663" y="903"/>
                    <a:pt x="2664" y="906"/>
                  </a:cubicBezTo>
                  <a:cubicBezTo>
                    <a:pt x="2668" y="918"/>
                    <a:pt x="2672" y="931"/>
                    <a:pt x="2677" y="943"/>
                  </a:cubicBezTo>
                  <a:cubicBezTo>
                    <a:pt x="2679" y="949"/>
                    <a:pt x="2683" y="955"/>
                    <a:pt x="2688" y="957"/>
                  </a:cubicBezTo>
                  <a:cubicBezTo>
                    <a:pt x="2720" y="971"/>
                    <a:pt x="2752" y="984"/>
                    <a:pt x="2784" y="997"/>
                  </a:cubicBezTo>
                  <a:cubicBezTo>
                    <a:pt x="2788" y="999"/>
                    <a:pt x="2793" y="998"/>
                    <a:pt x="2797" y="998"/>
                  </a:cubicBezTo>
                  <a:cubicBezTo>
                    <a:pt x="2858" y="998"/>
                    <a:pt x="2918" y="998"/>
                    <a:pt x="2980" y="998"/>
                  </a:cubicBezTo>
                  <a:cubicBezTo>
                    <a:pt x="2980" y="1027"/>
                    <a:pt x="2980" y="1056"/>
                    <a:pt x="2980" y="1086"/>
                  </a:cubicBezTo>
                  <a:cubicBezTo>
                    <a:pt x="1987" y="1086"/>
                    <a:pt x="994" y="1086"/>
                    <a:pt x="0" y="1086"/>
                  </a:cubicBezTo>
                  <a:cubicBezTo>
                    <a:pt x="0" y="992"/>
                    <a:pt x="0" y="899"/>
                    <a:pt x="0" y="806"/>
                  </a:cubicBezTo>
                  <a:close/>
                  <a:moveTo>
                    <a:pt x="2347" y="754"/>
                  </a:moveTo>
                  <a:cubicBezTo>
                    <a:pt x="2345" y="754"/>
                    <a:pt x="2344" y="754"/>
                    <a:pt x="2343" y="754"/>
                  </a:cubicBezTo>
                  <a:cubicBezTo>
                    <a:pt x="2339" y="757"/>
                    <a:pt x="2333" y="761"/>
                    <a:pt x="2331" y="765"/>
                  </a:cubicBezTo>
                  <a:cubicBezTo>
                    <a:pt x="2326" y="774"/>
                    <a:pt x="2323" y="784"/>
                    <a:pt x="2318" y="793"/>
                  </a:cubicBezTo>
                  <a:cubicBezTo>
                    <a:pt x="2314" y="801"/>
                    <a:pt x="2317" y="804"/>
                    <a:pt x="2324" y="807"/>
                  </a:cubicBezTo>
                  <a:cubicBezTo>
                    <a:pt x="2357" y="821"/>
                    <a:pt x="2390" y="835"/>
                    <a:pt x="2423" y="848"/>
                  </a:cubicBezTo>
                  <a:cubicBezTo>
                    <a:pt x="2430" y="852"/>
                    <a:pt x="2433" y="850"/>
                    <a:pt x="2434" y="842"/>
                  </a:cubicBezTo>
                  <a:cubicBezTo>
                    <a:pt x="2435" y="825"/>
                    <a:pt x="2436" y="808"/>
                    <a:pt x="2438" y="791"/>
                  </a:cubicBezTo>
                  <a:cubicBezTo>
                    <a:pt x="2438" y="789"/>
                    <a:pt x="2437" y="786"/>
                    <a:pt x="2436" y="784"/>
                  </a:cubicBezTo>
                  <a:cubicBezTo>
                    <a:pt x="2429" y="769"/>
                    <a:pt x="2430" y="753"/>
                    <a:pt x="2433" y="737"/>
                  </a:cubicBezTo>
                  <a:cubicBezTo>
                    <a:pt x="2439" y="704"/>
                    <a:pt x="2445" y="671"/>
                    <a:pt x="2451" y="638"/>
                  </a:cubicBezTo>
                  <a:cubicBezTo>
                    <a:pt x="2455" y="620"/>
                    <a:pt x="2462" y="602"/>
                    <a:pt x="2466" y="584"/>
                  </a:cubicBezTo>
                  <a:cubicBezTo>
                    <a:pt x="2468" y="579"/>
                    <a:pt x="2469" y="572"/>
                    <a:pt x="2467" y="569"/>
                  </a:cubicBezTo>
                  <a:cubicBezTo>
                    <a:pt x="2460" y="560"/>
                    <a:pt x="2462" y="552"/>
                    <a:pt x="2468" y="544"/>
                  </a:cubicBezTo>
                  <a:cubicBezTo>
                    <a:pt x="2470" y="541"/>
                    <a:pt x="2472" y="538"/>
                    <a:pt x="2472" y="534"/>
                  </a:cubicBezTo>
                  <a:cubicBezTo>
                    <a:pt x="2473" y="526"/>
                    <a:pt x="2473" y="518"/>
                    <a:pt x="2473" y="510"/>
                  </a:cubicBezTo>
                  <a:cubicBezTo>
                    <a:pt x="2474" y="500"/>
                    <a:pt x="2476" y="490"/>
                    <a:pt x="2476" y="480"/>
                  </a:cubicBezTo>
                  <a:cubicBezTo>
                    <a:pt x="2477" y="478"/>
                    <a:pt x="2474" y="475"/>
                    <a:pt x="2473" y="472"/>
                  </a:cubicBezTo>
                  <a:cubicBezTo>
                    <a:pt x="2471" y="474"/>
                    <a:pt x="2469" y="475"/>
                    <a:pt x="2467" y="477"/>
                  </a:cubicBezTo>
                  <a:cubicBezTo>
                    <a:pt x="2456" y="487"/>
                    <a:pt x="2447" y="497"/>
                    <a:pt x="2436" y="506"/>
                  </a:cubicBezTo>
                  <a:cubicBezTo>
                    <a:pt x="2423" y="518"/>
                    <a:pt x="2408" y="528"/>
                    <a:pt x="2395" y="540"/>
                  </a:cubicBezTo>
                  <a:cubicBezTo>
                    <a:pt x="2390" y="544"/>
                    <a:pt x="2384" y="552"/>
                    <a:pt x="2385" y="557"/>
                  </a:cubicBezTo>
                  <a:cubicBezTo>
                    <a:pt x="2388" y="569"/>
                    <a:pt x="2383" y="578"/>
                    <a:pt x="2376" y="588"/>
                  </a:cubicBezTo>
                  <a:cubicBezTo>
                    <a:pt x="2374" y="590"/>
                    <a:pt x="2374" y="593"/>
                    <a:pt x="2373" y="596"/>
                  </a:cubicBezTo>
                  <a:cubicBezTo>
                    <a:pt x="2370" y="606"/>
                    <a:pt x="2367" y="616"/>
                    <a:pt x="2364" y="626"/>
                  </a:cubicBezTo>
                  <a:cubicBezTo>
                    <a:pt x="2363" y="628"/>
                    <a:pt x="2360" y="629"/>
                    <a:pt x="2357" y="630"/>
                  </a:cubicBezTo>
                  <a:cubicBezTo>
                    <a:pt x="2349" y="633"/>
                    <a:pt x="2345" y="627"/>
                    <a:pt x="2337" y="621"/>
                  </a:cubicBezTo>
                  <a:cubicBezTo>
                    <a:pt x="2338" y="630"/>
                    <a:pt x="2338" y="637"/>
                    <a:pt x="2339" y="643"/>
                  </a:cubicBezTo>
                  <a:cubicBezTo>
                    <a:pt x="2340" y="647"/>
                    <a:pt x="2340" y="652"/>
                    <a:pt x="2342" y="654"/>
                  </a:cubicBezTo>
                  <a:cubicBezTo>
                    <a:pt x="2351" y="664"/>
                    <a:pt x="2350" y="667"/>
                    <a:pt x="2338" y="671"/>
                  </a:cubicBezTo>
                  <a:cubicBezTo>
                    <a:pt x="2336" y="672"/>
                    <a:pt x="2333" y="676"/>
                    <a:pt x="2333" y="678"/>
                  </a:cubicBezTo>
                  <a:cubicBezTo>
                    <a:pt x="2334" y="687"/>
                    <a:pt x="2337" y="696"/>
                    <a:pt x="2338" y="706"/>
                  </a:cubicBezTo>
                  <a:cubicBezTo>
                    <a:pt x="2341" y="722"/>
                    <a:pt x="2344" y="738"/>
                    <a:pt x="2347" y="754"/>
                  </a:cubicBezTo>
                  <a:close/>
                  <a:moveTo>
                    <a:pt x="2185" y="524"/>
                  </a:moveTo>
                  <a:cubicBezTo>
                    <a:pt x="2174" y="534"/>
                    <a:pt x="2160" y="543"/>
                    <a:pt x="2151" y="556"/>
                  </a:cubicBezTo>
                  <a:cubicBezTo>
                    <a:pt x="2137" y="576"/>
                    <a:pt x="2125" y="599"/>
                    <a:pt x="2104" y="614"/>
                  </a:cubicBezTo>
                  <a:cubicBezTo>
                    <a:pt x="2103" y="615"/>
                    <a:pt x="2102" y="616"/>
                    <a:pt x="2101" y="618"/>
                  </a:cubicBezTo>
                  <a:cubicBezTo>
                    <a:pt x="2094" y="628"/>
                    <a:pt x="2086" y="638"/>
                    <a:pt x="2079" y="649"/>
                  </a:cubicBezTo>
                  <a:cubicBezTo>
                    <a:pt x="2076" y="653"/>
                    <a:pt x="2075" y="659"/>
                    <a:pt x="2075" y="664"/>
                  </a:cubicBezTo>
                  <a:cubicBezTo>
                    <a:pt x="2073" y="673"/>
                    <a:pt x="2073" y="683"/>
                    <a:pt x="2071" y="692"/>
                  </a:cubicBezTo>
                  <a:cubicBezTo>
                    <a:pt x="2069" y="699"/>
                    <a:pt x="2070" y="702"/>
                    <a:pt x="2077" y="704"/>
                  </a:cubicBezTo>
                  <a:cubicBezTo>
                    <a:pt x="2103" y="715"/>
                    <a:pt x="2130" y="726"/>
                    <a:pt x="2156" y="738"/>
                  </a:cubicBezTo>
                  <a:cubicBezTo>
                    <a:pt x="2162" y="740"/>
                    <a:pt x="2165" y="739"/>
                    <a:pt x="2167" y="733"/>
                  </a:cubicBezTo>
                  <a:cubicBezTo>
                    <a:pt x="2169" y="729"/>
                    <a:pt x="2172" y="724"/>
                    <a:pt x="2174" y="719"/>
                  </a:cubicBezTo>
                  <a:cubicBezTo>
                    <a:pt x="2179" y="711"/>
                    <a:pt x="2189" y="705"/>
                    <a:pt x="2183" y="693"/>
                  </a:cubicBezTo>
                  <a:cubicBezTo>
                    <a:pt x="2182" y="692"/>
                    <a:pt x="2183" y="689"/>
                    <a:pt x="2184" y="688"/>
                  </a:cubicBezTo>
                  <a:cubicBezTo>
                    <a:pt x="2190" y="683"/>
                    <a:pt x="2201" y="679"/>
                    <a:pt x="2186" y="671"/>
                  </a:cubicBezTo>
                  <a:cubicBezTo>
                    <a:pt x="2186" y="671"/>
                    <a:pt x="2187" y="671"/>
                    <a:pt x="2186" y="670"/>
                  </a:cubicBezTo>
                  <a:cubicBezTo>
                    <a:pt x="2182" y="652"/>
                    <a:pt x="2178" y="635"/>
                    <a:pt x="2185" y="616"/>
                  </a:cubicBezTo>
                  <a:cubicBezTo>
                    <a:pt x="2186" y="613"/>
                    <a:pt x="2186" y="609"/>
                    <a:pt x="2186" y="605"/>
                  </a:cubicBezTo>
                  <a:cubicBezTo>
                    <a:pt x="2186" y="589"/>
                    <a:pt x="2186" y="573"/>
                    <a:pt x="2192" y="558"/>
                  </a:cubicBezTo>
                  <a:cubicBezTo>
                    <a:pt x="2197" y="547"/>
                    <a:pt x="2199" y="534"/>
                    <a:pt x="2185" y="524"/>
                  </a:cubicBezTo>
                  <a:close/>
                  <a:moveTo>
                    <a:pt x="1366" y="777"/>
                  </a:moveTo>
                  <a:cubicBezTo>
                    <a:pt x="1379" y="785"/>
                    <a:pt x="1522" y="814"/>
                    <a:pt x="1529" y="811"/>
                  </a:cubicBezTo>
                  <a:cubicBezTo>
                    <a:pt x="1499" y="768"/>
                    <a:pt x="1404" y="762"/>
                    <a:pt x="1366" y="777"/>
                  </a:cubicBezTo>
                  <a:close/>
                  <a:moveTo>
                    <a:pt x="1885" y="487"/>
                  </a:moveTo>
                  <a:cubicBezTo>
                    <a:pt x="1880" y="491"/>
                    <a:pt x="1878" y="493"/>
                    <a:pt x="1875" y="494"/>
                  </a:cubicBezTo>
                  <a:cubicBezTo>
                    <a:pt x="1867" y="498"/>
                    <a:pt x="1866" y="504"/>
                    <a:pt x="1870" y="512"/>
                  </a:cubicBezTo>
                  <a:cubicBezTo>
                    <a:pt x="1872" y="518"/>
                    <a:pt x="1872" y="524"/>
                    <a:pt x="1873" y="530"/>
                  </a:cubicBezTo>
                  <a:cubicBezTo>
                    <a:pt x="1874" y="536"/>
                    <a:pt x="1874" y="542"/>
                    <a:pt x="1875" y="548"/>
                  </a:cubicBezTo>
                  <a:cubicBezTo>
                    <a:pt x="1876" y="551"/>
                    <a:pt x="1879" y="555"/>
                    <a:pt x="1881" y="555"/>
                  </a:cubicBezTo>
                  <a:cubicBezTo>
                    <a:pt x="1887" y="554"/>
                    <a:pt x="1896" y="554"/>
                    <a:pt x="1898" y="550"/>
                  </a:cubicBezTo>
                  <a:cubicBezTo>
                    <a:pt x="1906" y="538"/>
                    <a:pt x="1910" y="523"/>
                    <a:pt x="1918" y="511"/>
                  </a:cubicBezTo>
                  <a:cubicBezTo>
                    <a:pt x="1923" y="501"/>
                    <a:pt x="1919" y="494"/>
                    <a:pt x="1913" y="487"/>
                  </a:cubicBezTo>
                  <a:cubicBezTo>
                    <a:pt x="1912" y="485"/>
                    <a:pt x="1908" y="484"/>
                    <a:pt x="1906" y="484"/>
                  </a:cubicBezTo>
                  <a:cubicBezTo>
                    <a:pt x="1905" y="485"/>
                    <a:pt x="1903" y="488"/>
                    <a:pt x="1903" y="491"/>
                  </a:cubicBezTo>
                  <a:cubicBezTo>
                    <a:pt x="1902" y="499"/>
                    <a:pt x="1902" y="507"/>
                    <a:pt x="1900" y="515"/>
                  </a:cubicBezTo>
                  <a:cubicBezTo>
                    <a:pt x="1900" y="518"/>
                    <a:pt x="1896" y="521"/>
                    <a:pt x="1894" y="523"/>
                  </a:cubicBezTo>
                  <a:cubicBezTo>
                    <a:pt x="1891" y="521"/>
                    <a:pt x="1887" y="518"/>
                    <a:pt x="1887" y="515"/>
                  </a:cubicBezTo>
                  <a:cubicBezTo>
                    <a:pt x="1886" y="510"/>
                    <a:pt x="1887" y="505"/>
                    <a:pt x="1887" y="499"/>
                  </a:cubicBezTo>
                  <a:cubicBezTo>
                    <a:pt x="1887" y="496"/>
                    <a:pt x="1886" y="492"/>
                    <a:pt x="1885" y="487"/>
                  </a:cubicBezTo>
                  <a:close/>
                  <a:moveTo>
                    <a:pt x="2712" y="705"/>
                  </a:moveTo>
                  <a:cubicBezTo>
                    <a:pt x="2710" y="705"/>
                    <a:pt x="2709" y="704"/>
                    <a:pt x="2707" y="704"/>
                  </a:cubicBezTo>
                  <a:cubicBezTo>
                    <a:pt x="2705" y="708"/>
                    <a:pt x="2703" y="713"/>
                    <a:pt x="2700" y="717"/>
                  </a:cubicBezTo>
                  <a:cubicBezTo>
                    <a:pt x="2695" y="725"/>
                    <a:pt x="2690" y="735"/>
                    <a:pt x="2683" y="741"/>
                  </a:cubicBezTo>
                  <a:cubicBezTo>
                    <a:pt x="2675" y="749"/>
                    <a:pt x="2672" y="761"/>
                    <a:pt x="2679" y="767"/>
                  </a:cubicBezTo>
                  <a:cubicBezTo>
                    <a:pt x="2680" y="766"/>
                    <a:pt x="2681" y="766"/>
                    <a:pt x="2681" y="766"/>
                  </a:cubicBezTo>
                  <a:cubicBezTo>
                    <a:pt x="2691" y="749"/>
                    <a:pt x="2702" y="733"/>
                    <a:pt x="2711" y="716"/>
                  </a:cubicBezTo>
                  <a:cubicBezTo>
                    <a:pt x="2713" y="713"/>
                    <a:pt x="2712" y="709"/>
                    <a:pt x="2712" y="705"/>
                  </a:cubicBezTo>
                  <a:close/>
                  <a:moveTo>
                    <a:pt x="2759" y="641"/>
                  </a:moveTo>
                  <a:cubicBezTo>
                    <a:pt x="2758" y="640"/>
                    <a:pt x="2756" y="639"/>
                    <a:pt x="2755" y="638"/>
                  </a:cubicBezTo>
                  <a:cubicBezTo>
                    <a:pt x="2743" y="652"/>
                    <a:pt x="2730" y="665"/>
                    <a:pt x="2717" y="679"/>
                  </a:cubicBezTo>
                  <a:cubicBezTo>
                    <a:pt x="2721" y="683"/>
                    <a:pt x="2724" y="687"/>
                    <a:pt x="2728" y="692"/>
                  </a:cubicBezTo>
                  <a:cubicBezTo>
                    <a:pt x="2739" y="674"/>
                    <a:pt x="2749" y="657"/>
                    <a:pt x="2759" y="641"/>
                  </a:cubicBezTo>
                  <a:close/>
                  <a:moveTo>
                    <a:pt x="1911" y="568"/>
                  </a:moveTo>
                  <a:cubicBezTo>
                    <a:pt x="1902" y="564"/>
                    <a:pt x="1879" y="565"/>
                    <a:pt x="1879" y="570"/>
                  </a:cubicBezTo>
                  <a:cubicBezTo>
                    <a:pt x="1877" y="577"/>
                    <a:pt x="1878" y="585"/>
                    <a:pt x="1878" y="592"/>
                  </a:cubicBezTo>
                  <a:cubicBezTo>
                    <a:pt x="1879" y="593"/>
                    <a:pt x="1880" y="593"/>
                    <a:pt x="1881" y="593"/>
                  </a:cubicBezTo>
                  <a:cubicBezTo>
                    <a:pt x="1891" y="585"/>
                    <a:pt x="1900" y="577"/>
                    <a:pt x="1911" y="568"/>
                  </a:cubicBezTo>
                  <a:close/>
                  <a:moveTo>
                    <a:pt x="2789" y="650"/>
                  </a:moveTo>
                  <a:cubicBezTo>
                    <a:pt x="2787" y="649"/>
                    <a:pt x="2785" y="649"/>
                    <a:pt x="2784" y="648"/>
                  </a:cubicBezTo>
                  <a:cubicBezTo>
                    <a:pt x="2778" y="656"/>
                    <a:pt x="2772" y="663"/>
                    <a:pt x="2768" y="671"/>
                  </a:cubicBezTo>
                  <a:cubicBezTo>
                    <a:pt x="2766" y="674"/>
                    <a:pt x="2769" y="680"/>
                    <a:pt x="2770" y="684"/>
                  </a:cubicBezTo>
                  <a:cubicBezTo>
                    <a:pt x="2773" y="682"/>
                    <a:pt x="2776" y="680"/>
                    <a:pt x="2779" y="678"/>
                  </a:cubicBezTo>
                  <a:cubicBezTo>
                    <a:pt x="2781" y="674"/>
                    <a:pt x="2784" y="670"/>
                    <a:pt x="2785" y="666"/>
                  </a:cubicBezTo>
                  <a:cubicBezTo>
                    <a:pt x="2787" y="661"/>
                    <a:pt x="2788" y="655"/>
                    <a:pt x="2789" y="650"/>
                  </a:cubicBezTo>
                  <a:close/>
                  <a:moveTo>
                    <a:pt x="2724" y="758"/>
                  </a:moveTo>
                  <a:cubicBezTo>
                    <a:pt x="2738" y="748"/>
                    <a:pt x="2743" y="734"/>
                    <a:pt x="2736" y="726"/>
                  </a:cubicBezTo>
                  <a:cubicBezTo>
                    <a:pt x="2721" y="740"/>
                    <a:pt x="2718" y="749"/>
                    <a:pt x="2724" y="758"/>
                  </a:cubicBezTo>
                  <a:close/>
                  <a:moveTo>
                    <a:pt x="2714" y="764"/>
                  </a:moveTo>
                  <a:cubicBezTo>
                    <a:pt x="2699" y="777"/>
                    <a:pt x="2696" y="788"/>
                    <a:pt x="2704" y="793"/>
                  </a:cubicBezTo>
                  <a:cubicBezTo>
                    <a:pt x="2718" y="778"/>
                    <a:pt x="2720" y="773"/>
                    <a:pt x="2714" y="764"/>
                  </a:cubicBezTo>
                  <a:close/>
                  <a:moveTo>
                    <a:pt x="2747" y="723"/>
                  </a:moveTo>
                  <a:cubicBezTo>
                    <a:pt x="2761" y="711"/>
                    <a:pt x="2763" y="703"/>
                    <a:pt x="2756" y="696"/>
                  </a:cubicBezTo>
                  <a:cubicBezTo>
                    <a:pt x="2742" y="708"/>
                    <a:pt x="2740" y="712"/>
                    <a:pt x="2747" y="723"/>
                  </a:cubicBezTo>
                  <a:close/>
                  <a:moveTo>
                    <a:pt x="2687" y="826"/>
                  </a:moveTo>
                  <a:cubicBezTo>
                    <a:pt x="2690" y="818"/>
                    <a:pt x="2694" y="811"/>
                    <a:pt x="2697" y="805"/>
                  </a:cubicBezTo>
                  <a:cubicBezTo>
                    <a:pt x="2683" y="811"/>
                    <a:pt x="2680" y="819"/>
                    <a:pt x="2687" y="826"/>
                  </a:cubicBezTo>
                  <a:close/>
                  <a:moveTo>
                    <a:pt x="2360" y="608"/>
                  </a:moveTo>
                  <a:cubicBezTo>
                    <a:pt x="2361" y="600"/>
                    <a:pt x="2361" y="595"/>
                    <a:pt x="2362" y="590"/>
                  </a:cubicBezTo>
                  <a:cubicBezTo>
                    <a:pt x="2360" y="590"/>
                    <a:pt x="2356" y="590"/>
                    <a:pt x="2355" y="591"/>
                  </a:cubicBezTo>
                  <a:cubicBezTo>
                    <a:pt x="2351" y="596"/>
                    <a:pt x="2352" y="601"/>
                    <a:pt x="2360" y="60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1" name="Isosceles Triangle 10">
              <a:extLst>
                <a:ext uri="{FF2B5EF4-FFF2-40B4-BE49-F238E27FC236}">
                  <a16:creationId xmlns:a16="http://schemas.microsoft.com/office/drawing/2014/main" id="{710B57E2-3240-4AF7-AE6F-40AA6B6AFFF5}"/>
                </a:ext>
              </a:extLst>
            </p:cNvPr>
            <p:cNvSpPr/>
            <p:nvPr/>
          </p:nvSpPr>
          <p:spPr>
            <a:xfrm>
              <a:off x="3558162" y="5976507"/>
              <a:ext cx="4828674" cy="893481"/>
            </a:xfrm>
            <a:custGeom>
              <a:avLst/>
              <a:gdLst>
                <a:gd name="connsiteX0" fmla="*/ 0 w 3144253"/>
                <a:gd name="connsiteY0" fmla="*/ 989733 h 989733"/>
                <a:gd name="connsiteX1" fmla="*/ 1572127 w 3144253"/>
                <a:gd name="connsiteY1" fmla="*/ 0 h 989733"/>
                <a:gd name="connsiteX2" fmla="*/ 3144253 w 3144253"/>
                <a:gd name="connsiteY2" fmla="*/ 989733 h 989733"/>
                <a:gd name="connsiteX3" fmla="*/ 0 w 3144253"/>
                <a:gd name="connsiteY3" fmla="*/ 989733 h 989733"/>
                <a:gd name="connsiteX0" fmla="*/ 0 w 3144253"/>
                <a:gd name="connsiteY0" fmla="*/ 893481 h 893481"/>
                <a:gd name="connsiteX1" fmla="*/ 2486527 w 3144253"/>
                <a:gd name="connsiteY1" fmla="*/ 0 h 893481"/>
                <a:gd name="connsiteX2" fmla="*/ 3144253 w 3144253"/>
                <a:gd name="connsiteY2" fmla="*/ 893481 h 893481"/>
                <a:gd name="connsiteX3" fmla="*/ 0 w 3144253"/>
                <a:gd name="connsiteY3" fmla="*/ 893481 h 893481"/>
                <a:gd name="connsiteX0" fmla="*/ 0 w 4828674"/>
                <a:gd name="connsiteY0" fmla="*/ 893481 h 893481"/>
                <a:gd name="connsiteX1" fmla="*/ 4170948 w 4828674"/>
                <a:gd name="connsiteY1" fmla="*/ 0 h 893481"/>
                <a:gd name="connsiteX2" fmla="*/ 4828674 w 4828674"/>
                <a:gd name="connsiteY2" fmla="*/ 893481 h 893481"/>
                <a:gd name="connsiteX3" fmla="*/ 0 w 4828674"/>
                <a:gd name="connsiteY3" fmla="*/ 893481 h 893481"/>
              </a:gdLst>
              <a:ahLst/>
              <a:cxnLst>
                <a:cxn ang="0">
                  <a:pos x="connsiteX0" y="connsiteY0"/>
                </a:cxn>
                <a:cxn ang="0">
                  <a:pos x="connsiteX1" y="connsiteY1"/>
                </a:cxn>
                <a:cxn ang="0">
                  <a:pos x="connsiteX2" y="connsiteY2"/>
                </a:cxn>
                <a:cxn ang="0">
                  <a:pos x="connsiteX3" y="connsiteY3"/>
                </a:cxn>
              </a:cxnLst>
              <a:rect l="l" t="t" r="r" b="b"/>
              <a:pathLst>
                <a:path w="4828674" h="893481">
                  <a:moveTo>
                    <a:pt x="0" y="893481"/>
                  </a:moveTo>
                  <a:lnTo>
                    <a:pt x="4170948" y="0"/>
                  </a:lnTo>
                  <a:lnTo>
                    <a:pt x="4828674" y="893481"/>
                  </a:lnTo>
                  <a:lnTo>
                    <a:pt x="0" y="893481"/>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solidFill>
                  <a:schemeClr val="tx1"/>
                </a:solidFill>
                <a:cs typeface="B Nazanin" panose="00000400000000000000" pitchFamily="2" charset="-78"/>
              </a:endParaRPr>
            </a:p>
          </p:txBody>
        </p:sp>
      </p:grpSp>
      <p:sp>
        <p:nvSpPr>
          <p:cNvPr id="22" name="TextBox 21">
            <a:extLst>
              <a:ext uri="{FF2B5EF4-FFF2-40B4-BE49-F238E27FC236}">
                <a16:creationId xmlns:a16="http://schemas.microsoft.com/office/drawing/2014/main" id="{5FB20333-F636-415F-AE3F-247D69CF12CA}"/>
              </a:ext>
            </a:extLst>
          </p:cNvPr>
          <p:cNvSpPr txBox="1"/>
          <p:nvPr/>
        </p:nvSpPr>
        <p:spPr>
          <a:xfrm>
            <a:off x="9255146" y="3945055"/>
            <a:ext cx="744506" cy="584775"/>
          </a:xfrm>
          <a:prstGeom prst="rect">
            <a:avLst/>
          </a:prstGeom>
          <a:noFill/>
        </p:spPr>
        <p:txBody>
          <a:bodyPr wrap="square" rtlCol="0" anchor="ctr">
            <a:spAutoFit/>
          </a:bodyPr>
          <a:lstStyle/>
          <a:p>
            <a:pPr algn="ctr"/>
            <a:r>
              <a:rPr lang="en-US" altLang="ko-KR" sz="3200" b="1" dirty="0">
                <a:solidFill>
                  <a:schemeClr val="bg1"/>
                </a:solidFill>
                <a:cs typeface="B Nazanin" panose="00000400000000000000" pitchFamily="2" charset="-78"/>
              </a:rPr>
              <a:t>05</a:t>
            </a:r>
            <a:endParaRPr lang="ko-KR" altLang="en-US" sz="3200" b="1" dirty="0">
              <a:solidFill>
                <a:schemeClr val="bg1"/>
              </a:solidFill>
              <a:cs typeface="B Nazanin" panose="00000400000000000000" pitchFamily="2" charset="-78"/>
            </a:endParaRPr>
          </a:p>
        </p:txBody>
      </p:sp>
      <p:grpSp>
        <p:nvGrpSpPr>
          <p:cNvPr id="32" name="Group 31">
            <a:extLst>
              <a:ext uri="{FF2B5EF4-FFF2-40B4-BE49-F238E27FC236}">
                <a16:creationId xmlns:a16="http://schemas.microsoft.com/office/drawing/2014/main" id="{0D3E27DD-092B-4D64-B3F7-F2F46FF757C5}"/>
              </a:ext>
            </a:extLst>
          </p:cNvPr>
          <p:cNvGrpSpPr/>
          <p:nvPr/>
        </p:nvGrpSpPr>
        <p:grpSpPr>
          <a:xfrm>
            <a:off x="9338945" y="4509517"/>
            <a:ext cx="1731699" cy="1114656"/>
            <a:chOff x="993672" y="3632214"/>
            <a:chExt cx="1989414" cy="1114656"/>
          </a:xfrm>
        </p:grpSpPr>
        <p:sp>
          <p:nvSpPr>
            <p:cNvPr id="33" name="TextBox 32">
              <a:extLst>
                <a:ext uri="{FF2B5EF4-FFF2-40B4-BE49-F238E27FC236}">
                  <a16:creationId xmlns:a16="http://schemas.microsoft.com/office/drawing/2014/main" id="{BADB48A5-2417-4960-A1EB-EDC6CA687BCB}"/>
                </a:ext>
              </a:extLst>
            </p:cNvPr>
            <p:cNvSpPr txBox="1"/>
            <p:nvPr/>
          </p:nvSpPr>
          <p:spPr>
            <a:xfrm>
              <a:off x="993672" y="3632214"/>
              <a:ext cx="1989414" cy="307777"/>
            </a:xfrm>
            <a:prstGeom prst="rect">
              <a:avLst/>
            </a:prstGeom>
            <a:noFill/>
          </p:spPr>
          <p:txBody>
            <a:bodyPr wrap="square" rtlCol="0">
              <a:spAutoFit/>
            </a:bodyPr>
            <a:lstStyle/>
            <a:p>
              <a:pPr algn="r" rtl="1"/>
              <a:r>
                <a:rPr lang="fa-IR" altLang="ko-KR" sz="1400" b="1" dirty="0">
                  <a:solidFill>
                    <a:schemeClr val="bg1"/>
                  </a:solidFill>
                  <a:cs typeface="B Nazanin" panose="00000400000000000000" pitchFamily="2" charset="-78"/>
                </a:rPr>
                <a:t>اضافه کردن متن</a:t>
              </a:r>
              <a:endParaRPr lang="ko-KR" altLang="en-US" sz="1400" b="1" dirty="0">
                <a:solidFill>
                  <a:schemeClr val="bg1"/>
                </a:solidFill>
                <a:cs typeface="B Nazanin" panose="00000400000000000000" pitchFamily="2" charset="-78"/>
              </a:endParaRPr>
            </a:p>
          </p:txBody>
        </p:sp>
        <p:sp>
          <p:nvSpPr>
            <p:cNvPr id="34" name="TextBox 33">
              <a:extLst>
                <a:ext uri="{FF2B5EF4-FFF2-40B4-BE49-F238E27FC236}">
                  <a16:creationId xmlns:a16="http://schemas.microsoft.com/office/drawing/2014/main" id="{4E742BC8-DEA9-41BC-B865-18C79C284CF5}"/>
                </a:ext>
              </a:extLst>
            </p:cNvPr>
            <p:cNvSpPr txBox="1"/>
            <p:nvPr/>
          </p:nvSpPr>
          <p:spPr>
            <a:xfrm>
              <a:off x="993672" y="3915873"/>
              <a:ext cx="1989414" cy="830997"/>
            </a:xfrm>
            <a:prstGeom prst="rect">
              <a:avLst/>
            </a:prstGeom>
            <a:noFill/>
          </p:spPr>
          <p:txBody>
            <a:bodyPr wrap="square" rtlCol="0">
              <a:spAutoFit/>
            </a:bodyPr>
            <a:lstStyle/>
            <a:p>
              <a:pPr algn="r" rtl="1"/>
              <a:r>
                <a:rPr lang="fa-IR" altLang="ko-KR" sz="1200" dirty="0">
                  <a:solidFill>
                    <a:schemeClr val="bg1"/>
                  </a:solidFill>
                  <a:cs typeface="B Nazanin" panose="00000400000000000000" pitchFamily="2" charset="-78"/>
                </a:rPr>
                <a:t>شما به سادگی می توانید مخاطبان خود را تحت تاثیر قرار دهید و یک </a:t>
              </a:r>
              <a:r>
                <a:rPr lang="en-US" altLang="ko-KR" sz="1200" dirty="0">
                  <a:solidFill>
                    <a:schemeClr val="bg1"/>
                  </a:solidFill>
                  <a:cs typeface="B Nazanin" panose="00000400000000000000" pitchFamily="2" charset="-78"/>
                </a:rPr>
                <a:t>zing </a:t>
              </a:r>
              <a:r>
                <a:rPr lang="fa-IR" altLang="ko-KR" sz="1200" dirty="0">
                  <a:solidFill>
                    <a:schemeClr val="bg1"/>
                  </a:solidFill>
                  <a:cs typeface="B Nazanin" panose="00000400000000000000" pitchFamily="2" charset="-78"/>
                </a:rPr>
                <a:t>منحصر به فرد اضافه کنید.</a:t>
              </a:r>
              <a:endParaRPr lang="ko-KR" altLang="en-US" sz="1200" dirty="0">
                <a:solidFill>
                  <a:schemeClr val="bg1"/>
                </a:solidFill>
                <a:cs typeface="B Nazanin" panose="00000400000000000000" pitchFamily="2" charset="-78"/>
              </a:endParaRPr>
            </a:p>
          </p:txBody>
        </p:sp>
      </p:grpSp>
      <p:grpSp>
        <p:nvGrpSpPr>
          <p:cNvPr id="43" name="Grupo 42">
            <a:extLst>
              <a:ext uri="{FF2B5EF4-FFF2-40B4-BE49-F238E27FC236}">
                <a16:creationId xmlns:a16="http://schemas.microsoft.com/office/drawing/2014/main" id="{365A242A-0BAB-468C-8B67-F9DE2BEF62EC}"/>
              </a:ext>
            </a:extLst>
          </p:cNvPr>
          <p:cNvGrpSpPr/>
          <p:nvPr/>
        </p:nvGrpSpPr>
        <p:grpSpPr>
          <a:xfrm>
            <a:off x="31080" y="1041699"/>
            <a:ext cx="12160920" cy="153562"/>
            <a:chOff x="-1685" y="4774370"/>
            <a:chExt cx="9134875" cy="370257"/>
          </a:xfrm>
        </p:grpSpPr>
        <p:sp>
          <p:nvSpPr>
            <p:cNvPr id="44" name="任意多边形: 形状 13">
              <a:extLst>
                <a:ext uri="{FF2B5EF4-FFF2-40B4-BE49-F238E27FC236}">
                  <a16:creationId xmlns:a16="http://schemas.microsoft.com/office/drawing/2014/main" id="{2037A80B-ED78-4039-896E-5DAD60D0D387}"/>
                </a:ext>
              </a:extLst>
            </p:cNvPr>
            <p:cNvSpPr/>
            <p:nvPr userDrawn="1"/>
          </p:nvSpPr>
          <p:spPr>
            <a:xfrm>
              <a:off x="-1685" y="4885172"/>
              <a:ext cx="6949949" cy="259455"/>
            </a:xfrm>
            <a:custGeom>
              <a:avLst/>
              <a:gdLst>
                <a:gd name="connsiteX0" fmla="*/ 0 w 9216572"/>
                <a:gd name="connsiteY0" fmla="*/ 0 h 333829"/>
                <a:gd name="connsiteX1" fmla="*/ 9216572 w 9216572"/>
                <a:gd name="connsiteY1" fmla="*/ 29029 h 333829"/>
                <a:gd name="connsiteX2" fmla="*/ 9056914 w 9216572"/>
                <a:gd name="connsiteY2" fmla="*/ 333829 h 333829"/>
                <a:gd name="connsiteX3" fmla="*/ 29029 w 9216572"/>
                <a:gd name="connsiteY3" fmla="*/ 333829 h 333829"/>
                <a:gd name="connsiteX4" fmla="*/ 0 w 9216572"/>
                <a:gd name="connsiteY4" fmla="*/ 0 h 333829"/>
                <a:gd name="connsiteX0" fmla="*/ 0 w 9229272"/>
                <a:gd name="connsiteY0" fmla="*/ 9071 h 342900"/>
                <a:gd name="connsiteX1" fmla="*/ 9229272 w 9229272"/>
                <a:gd name="connsiteY1" fmla="*/ 0 h 342900"/>
                <a:gd name="connsiteX2" fmla="*/ 9056914 w 9229272"/>
                <a:gd name="connsiteY2" fmla="*/ 342900 h 342900"/>
                <a:gd name="connsiteX3" fmla="*/ 29029 w 9229272"/>
                <a:gd name="connsiteY3" fmla="*/ 342900 h 342900"/>
                <a:gd name="connsiteX4" fmla="*/ 0 w 9229272"/>
                <a:gd name="connsiteY4" fmla="*/ 9071 h 342900"/>
                <a:gd name="connsiteX0" fmla="*/ 0 w 9229272"/>
                <a:gd name="connsiteY0" fmla="*/ 9071 h 355600"/>
                <a:gd name="connsiteX1" fmla="*/ 9229272 w 9229272"/>
                <a:gd name="connsiteY1" fmla="*/ 0 h 355600"/>
                <a:gd name="connsiteX2" fmla="*/ 9056914 w 9229272"/>
                <a:gd name="connsiteY2" fmla="*/ 342900 h 355600"/>
                <a:gd name="connsiteX3" fmla="*/ 3629 w 9229272"/>
                <a:gd name="connsiteY3" fmla="*/ 355600 h 355600"/>
                <a:gd name="connsiteX4" fmla="*/ 0 w 9229272"/>
                <a:gd name="connsiteY4" fmla="*/ 9071 h 355600"/>
                <a:gd name="connsiteX0" fmla="*/ 0 w 9229272"/>
                <a:gd name="connsiteY0" fmla="*/ 9071 h 355600"/>
                <a:gd name="connsiteX1" fmla="*/ 9229272 w 9229272"/>
                <a:gd name="connsiteY1" fmla="*/ 0 h 355600"/>
                <a:gd name="connsiteX2" fmla="*/ 9068590 w 9229272"/>
                <a:gd name="connsiteY2" fmla="*/ 339888 h 355600"/>
                <a:gd name="connsiteX3" fmla="*/ 3629 w 9229272"/>
                <a:gd name="connsiteY3" fmla="*/ 355600 h 355600"/>
                <a:gd name="connsiteX4" fmla="*/ 0 w 9229272"/>
                <a:gd name="connsiteY4" fmla="*/ 9071 h 355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272" h="355600">
                  <a:moveTo>
                    <a:pt x="0" y="9071"/>
                  </a:moveTo>
                  <a:lnTo>
                    <a:pt x="9229272" y="0"/>
                  </a:lnTo>
                  <a:lnTo>
                    <a:pt x="9068590" y="339888"/>
                  </a:lnTo>
                  <a:lnTo>
                    <a:pt x="3629" y="355600"/>
                  </a:lnTo>
                  <a:cubicBezTo>
                    <a:pt x="2419" y="240090"/>
                    <a:pt x="1210" y="124581"/>
                    <a:pt x="0" y="9071"/>
                  </a:cubicBezTo>
                  <a:close/>
                </a:path>
              </a:pathLst>
            </a:custGeom>
            <a:solidFill>
              <a:srgbClr val="013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B Nazanin" panose="00000400000000000000" pitchFamily="2" charset="-78"/>
              </a:endParaRPr>
            </a:p>
          </p:txBody>
        </p:sp>
        <p:sp>
          <p:nvSpPr>
            <p:cNvPr id="46" name="任意多边形: 形状 14">
              <a:extLst>
                <a:ext uri="{FF2B5EF4-FFF2-40B4-BE49-F238E27FC236}">
                  <a16:creationId xmlns:a16="http://schemas.microsoft.com/office/drawing/2014/main" id="{5EC4EDDB-0EB5-476D-AE9B-8B32C8A2DA89}"/>
                </a:ext>
              </a:extLst>
            </p:cNvPr>
            <p:cNvSpPr/>
            <p:nvPr userDrawn="1"/>
          </p:nvSpPr>
          <p:spPr>
            <a:xfrm>
              <a:off x="6885708" y="4774370"/>
              <a:ext cx="2247482" cy="359358"/>
            </a:xfrm>
            <a:custGeom>
              <a:avLst/>
              <a:gdLst>
                <a:gd name="connsiteX0" fmla="*/ 3009900 w 3009900"/>
                <a:gd name="connsiteY0" fmla="*/ 0 h 769620"/>
                <a:gd name="connsiteX1" fmla="*/ 3009900 w 3009900"/>
                <a:gd name="connsiteY1" fmla="*/ 769620 h 769620"/>
                <a:gd name="connsiteX2" fmla="*/ 0 w 3009900"/>
                <a:gd name="connsiteY2" fmla="*/ 746760 h 769620"/>
                <a:gd name="connsiteX3" fmla="*/ 419100 w 3009900"/>
                <a:gd name="connsiteY3" fmla="*/ 0 h 769620"/>
                <a:gd name="connsiteX4" fmla="*/ 3009900 w 3009900"/>
                <a:gd name="connsiteY4" fmla="*/ 0 h 769620"/>
                <a:gd name="connsiteX0" fmla="*/ 3009900 w 3009900"/>
                <a:gd name="connsiteY0" fmla="*/ 0 h 769620"/>
                <a:gd name="connsiteX1" fmla="*/ 3009900 w 3009900"/>
                <a:gd name="connsiteY1" fmla="*/ 769620 h 769620"/>
                <a:gd name="connsiteX2" fmla="*/ 0 w 3009900"/>
                <a:gd name="connsiteY2" fmla="*/ 746760 h 769620"/>
                <a:gd name="connsiteX3" fmla="*/ 351117 w 3009900"/>
                <a:gd name="connsiteY3" fmla="*/ 101974 h 769620"/>
                <a:gd name="connsiteX4" fmla="*/ 3009900 w 3009900"/>
                <a:gd name="connsiteY4" fmla="*/ 0 h 769620"/>
                <a:gd name="connsiteX0" fmla="*/ 3021231 w 3021231"/>
                <a:gd name="connsiteY0" fmla="*/ 0 h 667646"/>
                <a:gd name="connsiteX1" fmla="*/ 3009900 w 3021231"/>
                <a:gd name="connsiteY1" fmla="*/ 667646 h 667646"/>
                <a:gd name="connsiteX2" fmla="*/ 0 w 3021231"/>
                <a:gd name="connsiteY2" fmla="*/ 644786 h 667646"/>
                <a:gd name="connsiteX3" fmla="*/ 351117 w 3021231"/>
                <a:gd name="connsiteY3" fmla="*/ 0 h 667646"/>
                <a:gd name="connsiteX4" fmla="*/ 3021231 w 3021231"/>
                <a:gd name="connsiteY4" fmla="*/ 0 h 667646"/>
                <a:gd name="connsiteX0" fmla="*/ 3021231 w 3021231"/>
                <a:gd name="connsiteY0" fmla="*/ 0 h 667646"/>
                <a:gd name="connsiteX1" fmla="*/ 3009900 w 3021231"/>
                <a:gd name="connsiteY1" fmla="*/ 667646 h 667646"/>
                <a:gd name="connsiteX2" fmla="*/ 0 w 3021231"/>
                <a:gd name="connsiteY2" fmla="*/ 644786 h 667646"/>
                <a:gd name="connsiteX3" fmla="*/ 237812 w 3021231"/>
                <a:gd name="connsiteY3" fmla="*/ 192619 h 667646"/>
                <a:gd name="connsiteX4" fmla="*/ 3021231 w 3021231"/>
                <a:gd name="connsiteY4" fmla="*/ 0 h 667646"/>
                <a:gd name="connsiteX0" fmla="*/ 3009900 w 3009900"/>
                <a:gd name="connsiteY0" fmla="*/ 0 h 486358"/>
                <a:gd name="connsiteX1" fmla="*/ 3009900 w 3009900"/>
                <a:gd name="connsiteY1" fmla="*/ 486358 h 486358"/>
                <a:gd name="connsiteX2" fmla="*/ 0 w 3009900"/>
                <a:gd name="connsiteY2" fmla="*/ 463498 h 486358"/>
                <a:gd name="connsiteX3" fmla="*/ 237812 w 3009900"/>
                <a:gd name="connsiteY3" fmla="*/ 11331 h 486358"/>
                <a:gd name="connsiteX4" fmla="*/ 3009900 w 3009900"/>
                <a:gd name="connsiteY4" fmla="*/ 0 h 486358"/>
                <a:gd name="connsiteX0" fmla="*/ 3021230 w 3021230"/>
                <a:gd name="connsiteY0" fmla="*/ 0 h 475027"/>
                <a:gd name="connsiteX1" fmla="*/ 3009900 w 3021230"/>
                <a:gd name="connsiteY1" fmla="*/ 475027 h 475027"/>
                <a:gd name="connsiteX2" fmla="*/ 0 w 3021230"/>
                <a:gd name="connsiteY2" fmla="*/ 452167 h 475027"/>
                <a:gd name="connsiteX3" fmla="*/ 237812 w 3021230"/>
                <a:gd name="connsiteY3" fmla="*/ 0 h 475027"/>
                <a:gd name="connsiteX4" fmla="*/ 3021230 w 3021230"/>
                <a:gd name="connsiteY4" fmla="*/ 0 h 475027"/>
                <a:gd name="connsiteX0" fmla="*/ 3007245 w 3007245"/>
                <a:gd name="connsiteY0" fmla="*/ 0 h 480138"/>
                <a:gd name="connsiteX1" fmla="*/ 2995915 w 3007245"/>
                <a:gd name="connsiteY1" fmla="*/ 475027 h 480138"/>
                <a:gd name="connsiteX2" fmla="*/ 0 w 3007245"/>
                <a:gd name="connsiteY2" fmla="*/ 480138 h 480138"/>
                <a:gd name="connsiteX3" fmla="*/ 223827 w 3007245"/>
                <a:gd name="connsiteY3" fmla="*/ 0 h 480138"/>
                <a:gd name="connsiteX4" fmla="*/ 3007245 w 3007245"/>
                <a:gd name="connsiteY4" fmla="*/ 0 h 480138"/>
                <a:gd name="connsiteX0" fmla="*/ 3007245 w 3007681"/>
                <a:gd name="connsiteY0" fmla="*/ 0 h 480910"/>
                <a:gd name="connsiteX1" fmla="*/ 3007681 w 3007681"/>
                <a:gd name="connsiteY1" fmla="*/ 480910 h 480910"/>
                <a:gd name="connsiteX2" fmla="*/ 0 w 3007681"/>
                <a:gd name="connsiteY2" fmla="*/ 480138 h 480910"/>
                <a:gd name="connsiteX3" fmla="*/ 223827 w 3007681"/>
                <a:gd name="connsiteY3" fmla="*/ 0 h 480910"/>
                <a:gd name="connsiteX4" fmla="*/ 3007245 w 3007681"/>
                <a:gd name="connsiteY4" fmla="*/ 0 h 480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7681" h="480910">
                  <a:moveTo>
                    <a:pt x="3007245" y="0"/>
                  </a:moveTo>
                  <a:cubicBezTo>
                    <a:pt x="3007390" y="160303"/>
                    <a:pt x="3007536" y="320607"/>
                    <a:pt x="3007681" y="480910"/>
                  </a:cubicBezTo>
                  <a:lnTo>
                    <a:pt x="0" y="480138"/>
                  </a:lnTo>
                  <a:lnTo>
                    <a:pt x="223827" y="0"/>
                  </a:lnTo>
                  <a:lnTo>
                    <a:pt x="3007245" y="0"/>
                  </a:lnTo>
                  <a:close/>
                </a:path>
              </a:pathLst>
            </a:custGeom>
            <a:solidFill>
              <a:srgbClr val="33AA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B Nazanin" panose="00000400000000000000" pitchFamily="2" charset="-78"/>
              </a:endParaRPr>
            </a:p>
          </p:txBody>
        </p:sp>
      </p:grpSp>
    </p:spTree>
    <p:extLst>
      <p:ext uri="{BB962C8B-B14F-4D97-AF65-F5344CB8AC3E}">
        <p14:creationId xmlns:p14="http://schemas.microsoft.com/office/powerpoint/2010/main" val="391934423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upo 22">
            <a:extLst>
              <a:ext uri="{FF2B5EF4-FFF2-40B4-BE49-F238E27FC236}">
                <a16:creationId xmlns:a16="http://schemas.microsoft.com/office/drawing/2014/main" id="{FF9C3F11-7B5B-4A21-8116-798D099AC8D8}"/>
              </a:ext>
            </a:extLst>
          </p:cNvPr>
          <p:cNvGrpSpPr/>
          <p:nvPr/>
        </p:nvGrpSpPr>
        <p:grpSpPr>
          <a:xfrm>
            <a:off x="132333" y="1728093"/>
            <a:ext cx="12160920" cy="153562"/>
            <a:chOff x="-1685" y="4774370"/>
            <a:chExt cx="9134875" cy="370257"/>
          </a:xfrm>
        </p:grpSpPr>
        <p:sp>
          <p:nvSpPr>
            <p:cNvPr id="24" name="任意多边形: 形状 13">
              <a:extLst>
                <a:ext uri="{FF2B5EF4-FFF2-40B4-BE49-F238E27FC236}">
                  <a16:creationId xmlns:a16="http://schemas.microsoft.com/office/drawing/2014/main" id="{F803A23A-8228-4648-8C7F-88C1C3E01C1E}"/>
                </a:ext>
              </a:extLst>
            </p:cNvPr>
            <p:cNvSpPr/>
            <p:nvPr userDrawn="1"/>
          </p:nvSpPr>
          <p:spPr>
            <a:xfrm>
              <a:off x="-1685" y="4885172"/>
              <a:ext cx="6949949" cy="259455"/>
            </a:xfrm>
            <a:custGeom>
              <a:avLst/>
              <a:gdLst>
                <a:gd name="connsiteX0" fmla="*/ 0 w 9216572"/>
                <a:gd name="connsiteY0" fmla="*/ 0 h 333829"/>
                <a:gd name="connsiteX1" fmla="*/ 9216572 w 9216572"/>
                <a:gd name="connsiteY1" fmla="*/ 29029 h 333829"/>
                <a:gd name="connsiteX2" fmla="*/ 9056914 w 9216572"/>
                <a:gd name="connsiteY2" fmla="*/ 333829 h 333829"/>
                <a:gd name="connsiteX3" fmla="*/ 29029 w 9216572"/>
                <a:gd name="connsiteY3" fmla="*/ 333829 h 333829"/>
                <a:gd name="connsiteX4" fmla="*/ 0 w 9216572"/>
                <a:gd name="connsiteY4" fmla="*/ 0 h 333829"/>
                <a:gd name="connsiteX0" fmla="*/ 0 w 9229272"/>
                <a:gd name="connsiteY0" fmla="*/ 9071 h 342900"/>
                <a:gd name="connsiteX1" fmla="*/ 9229272 w 9229272"/>
                <a:gd name="connsiteY1" fmla="*/ 0 h 342900"/>
                <a:gd name="connsiteX2" fmla="*/ 9056914 w 9229272"/>
                <a:gd name="connsiteY2" fmla="*/ 342900 h 342900"/>
                <a:gd name="connsiteX3" fmla="*/ 29029 w 9229272"/>
                <a:gd name="connsiteY3" fmla="*/ 342900 h 342900"/>
                <a:gd name="connsiteX4" fmla="*/ 0 w 9229272"/>
                <a:gd name="connsiteY4" fmla="*/ 9071 h 342900"/>
                <a:gd name="connsiteX0" fmla="*/ 0 w 9229272"/>
                <a:gd name="connsiteY0" fmla="*/ 9071 h 355600"/>
                <a:gd name="connsiteX1" fmla="*/ 9229272 w 9229272"/>
                <a:gd name="connsiteY1" fmla="*/ 0 h 355600"/>
                <a:gd name="connsiteX2" fmla="*/ 9056914 w 9229272"/>
                <a:gd name="connsiteY2" fmla="*/ 342900 h 355600"/>
                <a:gd name="connsiteX3" fmla="*/ 3629 w 9229272"/>
                <a:gd name="connsiteY3" fmla="*/ 355600 h 355600"/>
                <a:gd name="connsiteX4" fmla="*/ 0 w 9229272"/>
                <a:gd name="connsiteY4" fmla="*/ 9071 h 355600"/>
                <a:gd name="connsiteX0" fmla="*/ 0 w 9229272"/>
                <a:gd name="connsiteY0" fmla="*/ 9071 h 355600"/>
                <a:gd name="connsiteX1" fmla="*/ 9229272 w 9229272"/>
                <a:gd name="connsiteY1" fmla="*/ 0 h 355600"/>
                <a:gd name="connsiteX2" fmla="*/ 9068590 w 9229272"/>
                <a:gd name="connsiteY2" fmla="*/ 339888 h 355600"/>
                <a:gd name="connsiteX3" fmla="*/ 3629 w 9229272"/>
                <a:gd name="connsiteY3" fmla="*/ 355600 h 355600"/>
                <a:gd name="connsiteX4" fmla="*/ 0 w 9229272"/>
                <a:gd name="connsiteY4" fmla="*/ 9071 h 355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272" h="355600">
                  <a:moveTo>
                    <a:pt x="0" y="9071"/>
                  </a:moveTo>
                  <a:lnTo>
                    <a:pt x="9229272" y="0"/>
                  </a:lnTo>
                  <a:lnTo>
                    <a:pt x="9068590" y="339888"/>
                  </a:lnTo>
                  <a:lnTo>
                    <a:pt x="3629" y="355600"/>
                  </a:lnTo>
                  <a:cubicBezTo>
                    <a:pt x="2419" y="240090"/>
                    <a:pt x="1210" y="124581"/>
                    <a:pt x="0" y="9071"/>
                  </a:cubicBezTo>
                  <a:close/>
                </a:path>
              </a:pathLst>
            </a:custGeom>
            <a:solidFill>
              <a:srgbClr val="013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zh-CN" altLang="en-US" dirty="0">
                <a:cs typeface="B Nazanin" panose="00000400000000000000" pitchFamily="2" charset="-78"/>
              </a:endParaRPr>
            </a:p>
          </p:txBody>
        </p:sp>
        <p:sp>
          <p:nvSpPr>
            <p:cNvPr id="25" name="任意多边形: 形状 14">
              <a:extLst>
                <a:ext uri="{FF2B5EF4-FFF2-40B4-BE49-F238E27FC236}">
                  <a16:creationId xmlns:a16="http://schemas.microsoft.com/office/drawing/2014/main" id="{43C18C28-6AB9-47CA-B8C6-077F12A367ED}"/>
                </a:ext>
              </a:extLst>
            </p:cNvPr>
            <p:cNvSpPr/>
            <p:nvPr userDrawn="1"/>
          </p:nvSpPr>
          <p:spPr>
            <a:xfrm>
              <a:off x="6885708" y="4774370"/>
              <a:ext cx="2247482" cy="359358"/>
            </a:xfrm>
            <a:custGeom>
              <a:avLst/>
              <a:gdLst>
                <a:gd name="connsiteX0" fmla="*/ 3009900 w 3009900"/>
                <a:gd name="connsiteY0" fmla="*/ 0 h 769620"/>
                <a:gd name="connsiteX1" fmla="*/ 3009900 w 3009900"/>
                <a:gd name="connsiteY1" fmla="*/ 769620 h 769620"/>
                <a:gd name="connsiteX2" fmla="*/ 0 w 3009900"/>
                <a:gd name="connsiteY2" fmla="*/ 746760 h 769620"/>
                <a:gd name="connsiteX3" fmla="*/ 419100 w 3009900"/>
                <a:gd name="connsiteY3" fmla="*/ 0 h 769620"/>
                <a:gd name="connsiteX4" fmla="*/ 3009900 w 3009900"/>
                <a:gd name="connsiteY4" fmla="*/ 0 h 769620"/>
                <a:gd name="connsiteX0" fmla="*/ 3009900 w 3009900"/>
                <a:gd name="connsiteY0" fmla="*/ 0 h 769620"/>
                <a:gd name="connsiteX1" fmla="*/ 3009900 w 3009900"/>
                <a:gd name="connsiteY1" fmla="*/ 769620 h 769620"/>
                <a:gd name="connsiteX2" fmla="*/ 0 w 3009900"/>
                <a:gd name="connsiteY2" fmla="*/ 746760 h 769620"/>
                <a:gd name="connsiteX3" fmla="*/ 351117 w 3009900"/>
                <a:gd name="connsiteY3" fmla="*/ 101974 h 769620"/>
                <a:gd name="connsiteX4" fmla="*/ 3009900 w 3009900"/>
                <a:gd name="connsiteY4" fmla="*/ 0 h 769620"/>
                <a:gd name="connsiteX0" fmla="*/ 3021231 w 3021231"/>
                <a:gd name="connsiteY0" fmla="*/ 0 h 667646"/>
                <a:gd name="connsiteX1" fmla="*/ 3009900 w 3021231"/>
                <a:gd name="connsiteY1" fmla="*/ 667646 h 667646"/>
                <a:gd name="connsiteX2" fmla="*/ 0 w 3021231"/>
                <a:gd name="connsiteY2" fmla="*/ 644786 h 667646"/>
                <a:gd name="connsiteX3" fmla="*/ 351117 w 3021231"/>
                <a:gd name="connsiteY3" fmla="*/ 0 h 667646"/>
                <a:gd name="connsiteX4" fmla="*/ 3021231 w 3021231"/>
                <a:gd name="connsiteY4" fmla="*/ 0 h 667646"/>
                <a:gd name="connsiteX0" fmla="*/ 3021231 w 3021231"/>
                <a:gd name="connsiteY0" fmla="*/ 0 h 667646"/>
                <a:gd name="connsiteX1" fmla="*/ 3009900 w 3021231"/>
                <a:gd name="connsiteY1" fmla="*/ 667646 h 667646"/>
                <a:gd name="connsiteX2" fmla="*/ 0 w 3021231"/>
                <a:gd name="connsiteY2" fmla="*/ 644786 h 667646"/>
                <a:gd name="connsiteX3" fmla="*/ 237812 w 3021231"/>
                <a:gd name="connsiteY3" fmla="*/ 192619 h 667646"/>
                <a:gd name="connsiteX4" fmla="*/ 3021231 w 3021231"/>
                <a:gd name="connsiteY4" fmla="*/ 0 h 667646"/>
                <a:gd name="connsiteX0" fmla="*/ 3009900 w 3009900"/>
                <a:gd name="connsiteY0" fmla="*/ 0 h 486358"/>
                <a:gd name="connsiteX1" fmla="*/ 3009900 w 3009900"/>
                <a:gd name="connsiteY1" fmla="*/ 486358 h 486358"/>
                <a:gd name="connsiteX2" fmla="*/ 0 w 3009900"/>
                <a:gd name="connsiteY2" fmla="*/ 463498 h 486358"/>
                <a:gd name="connsiteX3" fmla="*/ 237812 w 3009900"/>
                <a:gd name="connsiteY3" fmla="*/ 11331 h 486358"/>
                <a:gd name="connsiteX4" fmla="*/ 3009900 w 3009900"/>
                <a:gd name="connsiteY4" fmla="*/ 0 h 486358"/>
                <a:gd name="connsiteX0" fmla="*/ 3021230 w 3021230"/>
                <a:gd name="connsiteY0" fmla="*/ 0 h 475027"/>
                <a:gd name="connsiteX1" fmla="*/ 3009900 w 3021230"/>
                <a:gd name="connsiteY1" fmla="*/ 475027 h 475027"/>
                <a:gd name="connsiteX2" fmla="*/ 0 w 3021230"/>
                <a:gd name="connsiteY2" fmla="*/ 452167 h 475027"/>
                <a:gd name="connsiteX3" fmla="*/ 237812 w 3021230"/>
                <a:gd name="connsiteY3" fmla="*/ 0 h 475027"/>
                <a:gd name="connsiteX4" fmla="*/ 3021230 w 3021230"/>
                <a:gd name="connsiteY4" fmla="*/ 0 h 475027"/>
                <a:gd name="connsiteX0" fmla="*/ 3007245 w 3007245"/>
                <a:gd name="connsiteY0" fmla="*/ 0 h 480138"/>
                <a:gd name="connsiteX1" fmla="*/ 2995915 w 3007245"/>
                <a:gd name="connsiteY1" fmla="*/ 475027 h 480138"/>
                <a:gd name="connsiteX2" fmla="*/ 0 w 3007245"/>
                <a:gd name="connsiteY2" fmla="*/ 480138 h 480138"/>
                <a:gd name="connsiteX3" fmla="*/ 223827 w 3007245"/>
                <a:gd name="connsiteY3" fmla="*/ 0 h 480138"/>
                <a:gd name="connsiteX4" fmla="*/ 3007245 w 3007245"/>
                <a:gd name="connsiteY4" fmla="*/ 0 h 480138"/>
                <a:gd name="connsiteX0" fmla="*/ 3007245 w 3007681"/>
                <a:gd name="connsiteY0" fmla="*/ 0 h 480910"/>
                <a:gd name="connsiteX1" fmla="*/ 3007681 w 3007681"/>
                <a:gd name="connsiteY1" fmla="*/ 480910 h 480910"/>
                <a:gd name="connsiteX2" fmla="*/ 0 w 3007681"/>
                <a:gd name="connsiteY2" fmla="*/ 480138 h 480910"/>
                <a:gd name="connsiteX3" fmla="*/ 223827 w 3007681"/>
                <a:gd name="connsiteY3" fmla="*/ 0 h 480910"/>
                <a:gd name="connsiteX4" fmla="*/ 3007245 w 3007681"/>
                <a:gd name="connsiteY4" fmla="*/ 0 h 480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7681" h="480910">
                  <a:moveTo>
                    <a:pt x="3007245" y="0"/>
                  </a:moveTo>
                  <a:cubicBezTo>
                    <a:pt x="3007390" y="160303"/>
                    <a:pt x="3007536" y="320607"/>
                    <a:pt x="3007681" y="480910"/>
                  </a:cubicBezTo>
                  <a:lnTo>
                    <a:pt x="0" y="480138"/>
                  </a:lnTo>
                  <a:lnTo>
                    <a:pt x="223827" y="0"/>
                  </a:lnTo>
                  <a:lnTo>
                    <a:pt x="3007245" y="0"/>
                  </a:lnTo>
                  <a:close/>
                </a:path>
              </a:pathLst>
            </a:custGeom>
            <a:solidFill>
              <a:srgbClr val="33AA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zh-CN" altLang="en-US" dirty="0">
                <a:cs typeface="B Nazanin" panose="00000400000000000000" pitchFamily="2" charset="-78"/>
              </a:endParaRPr>
            </a:p>
          </p:txBody>
        </p:sp>
      </p:grpSp>
      <p:sp>
        <p:nvSpPr>
          <p:cNvPr id="6" name="TextBox 5">
            <a:extLst>
              <a:ext uri="{FF2B5EF4-FFF2-40B4-BE49-F238E27FC236}">
                <a16:creationId xmlns:a16="http://schemas.microsoft.com/office/drawing/2014/main" id="{FC8DC14B-E2BB-414E-8F8E-DF3B51B3F8D8}"/>
              </a:ext>
            </a:extLst>
          </p:cNvPr>
          <p:cNvSpPr txBox="1"/>
          <p:nvPr/>
        </p:nvSpPr>
        <p:spPr>
          <a:xfrm>
            <a:off x="1063786" y="2463295"/>
            <a:ext cx="1513664" cy="281256"/>
          </a:xfrm>
          <a:prstGeom prst="rect">
            <a:avLst/>
          </a:prstGeom>
          <a:noFill/>
        </p:spPr>
        <p:txBody>
          <a:bodyPr wrap="square" rtlCol="0">
            <a:spAutoFit/>
          </a:bodyPr>
          <a:lstStyle/>
          <a:p>
            <a:pPr algn="r"/>
            <a:r>
              <a:rPr lang="fa-IR" altLang="ko-KR" sz="1200" b="1" dirty="0">
                <a:solidFill>
                  <a:schemeClr val="accent4"/>
                </a:solidFill>
                <a:cs typeface="B Nazanin" panose="00000400000000000000" pitchFamily="2" charset="-78"/>
              </a:rPr>
              <a:t>پاورپوینت</a:t>
            </a:r>
            <a:endParaRPr lang="ko-KR" altLang="en-US" sz="1200" b="1" dirty="0">
              <a:solidFill>
                <a:schemeClr val="accent4"/>
              </a:solidFill>
              <a:cs typeface="B Nazanin" panose="00000400000000000000" pitchFamily="2" charset="-78"/>
            </a:endParaRPr>
          </a:p>
        </p:txBody>
      </p:sp>
      <p:sp>
        <p:nvSpPr>
          <p:cNvPr id="8" name="TextBox 7">
            <a:extLst>
              <a:ext uri="{FF2B5EF4-FFF2-40B4-BE49-F238E27FC236}">
                <a16:creationId xmlns:a16="http://schemas.microsoft.com/office/drawing/2014/main" id="{DDB15166-114D-4679-98E3-6E4071949DE7}"/>
              </a:ext>
            </a:extLst>
          </p:cNvPr>
          <p:cNvSpPr txBox="1"/>
          <p:nvPr/>
        </p:nvSpPr>
        <p:spPr>
          <a:xfrm>
            <a:off x="3072860" y="2369026"/>
            <a:ext cx="3011123"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9" name="Chevron 25">
            <a:extLst>
              <a:ext uri="{FF2B5EF4-FFF2-40B4-BE49-F238E27FC236}">
                <a16:creationId xmlns:a16="http://schemas.microsoft.com/office/drawing/2014/main" id="{F3D5D9CC-16E4-4461-955D-4732C8A1EB06}"/>
              </a:ext>
            </a:extLst>
          </p:cNvPr>
          <p:cNvSpPr/>
          <p:nvPr/>
        </p:nvSpPr>
        <p:spPr>
          <a:xfrm>
            <a:off x="2706102" y="2503431"/>
            <a:ext cx="194565" cy="200987"/>
          </a:xfrm>
          <a:prstGeom prst="chevron">
            <a:avLst>
              <a:gd name="adj" fmla="val 5486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solidFill>
                <a:schemeClr val="tx1"/>
              </a:solidFill>
              <a:cs typeface="B Nazanin" panose="00000400000000000000" pitchFamily="2" charset="-78"/>
            </a:endParaRPr>
          </a:p>
        </p:txBody>
      </p:sp>
      <p:sp>
        <p:nvSpPr>
          <p:cNvPr id="10" name="TextBox 9">
            <a:extLst>
              <a:ext uri="{FF2B5EF4-FFF2-40B4-BE49-F238E27FC236}">
                <a16:creationId xmlns:a16="http://schemas.microsoft.com/office/drawing/2014/main" id="{2066E785-5A72-438E-9721-B9B5DE70D3AD}"/>
              </a:ext>
            </a:extLst>
          </p:cNvPr>
          <p:cNvSpPr txBox="1"/>
          <p:nvPr/>
        </p:nvSpPr>
        <p:spPr>
          <a:xfrm>
            <a:off x="1673386" y="3497244"/>
            <a:ext cx="1513664" cy="281256"/>
          </a:xfrm>
          <a:prstGeom prst="rect">
            <a:avLst/>
          </a:prstGeom>
          <a:noFill/>
        </p:spPr>
        <p:txBody>
          <a:bodyPr wrap="square" rtlCol="0">
            <a:spAutoFit/>
          </a:bodyPr>
          <a:lstStyle/>
          <a:p>
            <a:pPr algn="r"/>
            <a:r>
              <a:rPr lang="fa-IR" altLang="ko-KR" sz="1200" b="1" dirty="0">
                <a:solidFill>
                  <a:schemeClr val="accent3"/>
                </a:solidFill>
                <a:cs typeface="B Nazanin" panose="00000400000000000000" pitchFamily="2" charset="-78"/>
              </a:rPr>
              <a:t>فهرست</a:t>
            </a:r>
            <a:endParaRPr lang="ko-KR" altLang="en-US" sz="1200" b="1" dirty="0">
              <a:solidFill>
                <a:schemeClr val="accent3"/>
              </a:solidFill>
              <a:cs typeface="B Nazanin" panose="00000400000000000000" pitchFamily="2" charset="-78"/>
            </a:endParaRPr>
          </a:p>
        </p:txBody>
      </p:sp>
      <p:sp>
        <p:nvSpPr>
          <p:cNvPr id="12" name="TextBox 11">
            <a:extLst>
              <a:ext uri="{FF2B5EF4-FFF2-40B4-BE49-F238E27FC236}">
                <a16:creationId xmlns:a16="http://schemas.microsoft.com/office/drawing/2014/main" id="{099A719A-B4EF-4014-85C3-34031F2F09F9}"/>
              </a:ext>
            </a:extLst>
          </p:cNvPr>
          <p:cNvSpPr txBox="1"/>
          <p:nvPr/>
        </p:nvSpPr>
        <p:spPr>
          <a:xfrm>
            <a:off x="3682460" y="3401556"/>
            <a:ext cx="3011123"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13" name="Chevron 26">
            <a:extLst>
              <a:ext uri="{FF2B5EF4-FFF2-40B4-BE49-F238E27FC236}">
                <a16:creationId xmlns:a16="http://schemas.microsoft.com/office/drawing/2014/main" id="{42B9B7DB-509C-40A1-8A62-4033AF9D803D}"/>
              </a:ext>
            </a:extLst>
          </p:cNvPr>
          <p:cNvSpPr/>
          <p:nvPr/>
        </p:nvSpPr>
        <p:spPr>
          <a:xfrm>
            <a:off x="3315702" y="3535961"/>
            <a:ext cx="194565" cy="200987"/>
          </a:xfrm>
          <a:prstGeom prst="chevron">
            <a:avLst>
              <a:gd name="adj" fmla="val 5486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solidFill>
                <a:schemeClr val="tx1"/>
              </a:solidFill>
              <a:cs typeface="B Nazanin" panose="00000400000000000000" pitchFamily="2" charset="-78"/>
            </a:endParaRPr>
          </a:p>
        </p:txBody>
      </p:sp>
      <p:sp>
        <p:nvSpPr>
          <p:cNvPr id="14" name="TextBox 13">
            <a:extLst>
              <a:ext uri="{FF2B5EF4-FFF2-40B4-BE49-F238E27FC236}">
                <a16:creationId xmlns:a16="http://schemas.microsoft.com/office/drawing/2014/main" id="{7DDCBC05-391C-443D-ABC3-47500C94F330}"/>
              </a:ext>
            </a:extLst>
          </p:cNvPr>
          <p:cNvSpPr txBox="1"/>
          <p:nvPr/>
        </p:nvSpPr>
        <p:spPr>
          <a:xfrm>
            <a:off x="454186" y="5563723"/>
            <a:ext cx="1513664" cy="276999"/>
          </a:xfrm>
          <a:prstGeom prst="rect">
            <a:avLst/>
          </a:prstGeom>
          <a:noFill/>
        </p:spPr>
        <p:txBody>
          <a:bodyPr wrap="square" rtlCol="0">
            <a:spAutoFit/>
          </a:bodyPr>
          <a:lstStyle/>
          <a:p>
            <a:pPr algn="r"/>
            <a:r>
              <a:rPr lang="fa-IR" altLang="ko-KR" sz="1200" b="1" dirty="0">
                <a:solidFill>
                  <a:schemeClr val="accent2"/>
                </a:solidFill>
                <a:cs typeface="B Nazanin" panose="00000400000000000000" pitchFamily="2" charset="-78"/>
              </a:rPr>
              <a:t>ارائه</a:t>
            </a:r>
            <a:endParaRPr lang="ko-KR" altLang="en-US" sz="1200" b="1" dirty="0">
              <a:solidFill>
                <a:schemeClr val="accent2"/>
              </a:solidFill>
              <a:cs typeface="B Nazanin" panose="00000400000000000000" pitchFamily="2" charset="-78"/>
            </a:endParaRPr>
          </a:p>
        </p:txBody>
      </p:sp>
      <p:sp>
        <p:nvSpPr>
          <p:cNvPr id="15" name="TextBox 14">
            <a:extLst>
              <a:ext uri="{FF2B5EF4-FFF2-40B4-BE49-F238E27FC236}">
                <a16:creationId xmlns:a16="http://schemas.microsoft.com/office/drawing/2014/main" id="{9761C88E-9CE9-4310-9C1C-474BADC23F50}"/>
              </a:ext>
            </a:extLst>
          </p:cNvPr>
          <p:cNvSpPr txBox="1"/>
          <p:nvPr/>
        </p:nvSpPr>
        <p:spPr>
          <a:xfrm>
            <a:off x="2463260" y="5466616"/>
            <a:ext cx="3011123"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16" name="Chevron 27">
            <a:extLst>
              <a:ext uri="{FF2B5EF4-FFF2-40B4-BE49-F238E27FC236}">
                <a16:creationId xmlns:a16="http://schemas.microsoft.com/office/drawing/2014/main" id="{3765C425-BCA0-4908-A4E2-89D7FAAAD99B}"/>
              </a:ext>
            </a:extLst>
          </p:cNvPr>
          <p:cNvSpPr/>
          <p:nvPr/>
        </p:nvSpPr>
        <p:spPr>
          <a:xfrm>
            <a:off x="2096502" y="5601021"/>
            <a:ext cx="194565" cy="200987"/>
          </a:xfrm>
          <a:prstGeom prst="chevron">
            <a:avLst>
              <a:gd name="adj" fmla="val 5486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solidFill>
                <a:schemeClr val="tx1"/>
              </a:solidFill>
              <a:cs typeface="B Nazanin" panose="00000400000000000000" pitchFamily="2" charset="-78"/>
            </a:endParaRPr>
          </a:p>
        </p:txBody>
      </p:sp>
      <p:sp>
        <p:nvSpPr>
          <p:cNvPr id="17" name="TextBox 16">
            <a:extLst>
              <a:ext uri="{FF2B5EF4-FFF2-40B4-BE49-F238E27FC236}">
                <a16:creationId xmlns:a16="http://schemas.microsoft.com/office/drawing/2014/main" id="{CF840384-36C8-49F0-9217-27A904ACDBFA}"/>
              </a:ext>
            </a:extLst>
          </p:cNvPr>
          <p:cNvSpPr txBox="1"/>
          <p:nvPr/>
        </p:nvSpPr>
        <p:spPr>
          <a:xfrm>
            <a:off x="1063786" y="4486803"/>
            <a:ext cx="1513664" cy="281256"/>
          </a:xfrm>
          <a:prstGeom prst="rect">
            <a:avLst/>
          </a:prstGeom>
          <a:noFill/>
        </p:spPr>
        <p:txBody>
          <a:bodyPr wrap="square" rtlCol="0">
            <a:spAutoFit/>
          </a:bodyPr>
          <a:lstStyle/>
          <a:p>
            <a:pPr algn="r"/>
            <a:r>
              <a:rPr lang="en-US" altLang="ko-KR" sz="1200" b="1" dirty="0">
                <a:solidFill>
                  <a:schemeClr val="accent1"/>
                </a:solidFill>
                <a:cs typeface="B Nazanin" panose="00000400000000000000" pitchFamily="2" charset="-78"/>
              </a:rPr>
              <a:t>TEXT</a:t>
            </a:r>
            <a:endParaRPr lang="ko-KR" altLang="en-US" sz="1200" b="1" dirty="0">
              <a:solidFill>
                <a:schemeClr val="accent1"/>
              </a:solidFill>
              <a:cs typeface="B Nazanin" panose="00000400000000000000" pitchFamily="2" charset="-78"/>
            </a:endParaRPr>
          </a:p>
        </p:txBody>
      </p:sp>
      <p:sp>
        <p:nvSpPr>
          <p:cNvPr id="18" name="TextBox 17">
            <a:extLst>
              <a:ext uri="{FF2B5EF4-FFF2-40B4-BE49-F238E27FC236}">
                <a16:creationId xmlns:a16="http://schemas.microsoft.com/office/drawing/2014/main" id="{F1DDB9D6-EA69-47CB-A10D-D674037B4B0B}"/>
              </a:ext>
            </a:extLst>
          </p:cNvPr>
          <p:cNvSpPr txBox="1"/>
          <p:nvPr/>
        </p:nvSpPr>
        <p:spPr>
          <a:xfrm>
            <a:off x="3072860" y="4392534"/>
            <a:ext cx="3011123"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en-US" altLang="ko-KR" sz="1200" dirty="0">
              <a:solidFill>
                <a:schemeClr val="tx1">
                  <a:lumMod val="75000"/>
                  <a:lumOff val="25000"/>
                </a:schemeClr>
              </a:solidFill>
              <a:cs typeface="B Nazanin" panose="00000400000000000000" pitchFamily="2" charset="-78"/>
            </a:endParaRPr>
          </a:p>
        </p:txBody>
      </p:sp>
      <p:sp>
        <p:nvSpPr>
          <p:cNvPr id="19" name="Chevron 28">
            <a:extLst>
              <a:ext uri="{FF2B5EF4-FFF2-40B4-BE49-F238E27FC236}">
                <a16:creationId xmlns:a16="http://schemas.microsoft.com/office/drawing/2014/main" id="{32F358A4-8F4B-4CA2-8EB1-D3C13B820779}"/>
              </a:ext>
            </a:extLst>
          </p:cNvPr>
          <p:cNvSpPr/>
          <p:nvPr/>
        </p:nvSpPr>
        <p:spPr>
          <a:xfrm>
            <a:off x="2706102" y="4526939"/>
            <a:ext cx="194565" cy="200987"/>
          </a:xfrm>
          <a:prstGeom prst="chevron">
            <a:avLst>
              <a:gd name="adj" fmla="val 5486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a:solidFill>
                <a:schemeClr val="tx1"/>
              </a:solidFill>
              <a:cs typeface="B Nazanin" panose="00000400000000000000" pitchFamily="2" charset="-78"/>
            </a:endParaRPr>
          </a:p>
        </p:txBody>
      </p:sp>
      <p:sp>
        <p:nvSpPr>
          <p:cNvPr id="20" name="TextBox 19">
            <a:extLst>
              <a:ext uri="{FF2B5EF4-FFF2-40B4-BE49-F238E27FC236}">
                <a16:creationId xmlns:a16="http://schemas.microsoft.com/office/drawing/2014/main" id="{F586C8B8-228C-426B-9D2F-B67F4A8CA883}"/>
              </a:ext>
            </a:extLst>
          </p:cNvPr>
          <p:cNvSpPr txBox="1"/>
          <p:nvPr/>
        </p:nvSpPr>
        <p:spPr>
          <a:xfrm>
            <a:off x="526962" y="622021"/>
            <a:ext cx="4842318" cy="646331"/>
          </a:xfrm>
          <a:prstGeom prst="rect">
            <a:avLst/>
          </a:prstGeom>
          <a:noFill/>
        </p:spPr>
        <p:txBody>
          <a:bodyPr wrap="square" rtlCol="0">
            <a:spAutoFit/>
          </a:bodyPr>
          <a:lstStyle/>
          <a:p>
            <a:pPr algn="r"/>
            <a:r>
              <a:rPr lang="fa-IR" altLang="ko-KR" sz="3600" b="1" dirty="0">
                <a:solidFill>
                  <a:schemeClr val="tx1">
                    <a:lumMod val="65000"/>
                    <a:lumOff val="35000"/>
                  </a:schemeClr>
                </a:solidFill>
                <a:latin typeface="+mj-lt"/>
                <a:cs typeface="B Nazanin" panose="00000400000000000000" pitchFamily="2" charset="-78"/>
              </a:rPr>
              <a:t>ارائه </a:t>
            </a:r>
            <a:r>
              <a:rPr lang="fa-IR" altLang="ko-KR" sz="3600" b="1" dirty="0">
                <a:solidFill>
                  <a:srgbClr val="00B0F0"/>
                </a:solidFill>
                <a:latin typeface="+mj-lt"/>
                <a:cs typeface="B Nazanin" panose="00000400000000000000" pitchFamily="2" charset="-78"/>
              </a:rPr>
              <a:t>پاورپوینت</a:t>
            </a:r>
            <a:r>
              <a:rPr lang="fa-IR" altLang="ko-KR" sz="3600" b="1" dirty="0">
                <a:solidFill>
                  <a:schemeClr val="tx1">
                    <a:lumMod val="65000"/>
                    <a:lumOff val="35000"/>
                  </a:schemeClr>
                </a:solidFill>
                <a:latin typeface="+mj-lt"/>
                <a:cs typeface="B Nazanin" panose="00000400000000000000" pitchFamily="2" charset="-78"/>
              </a:rPr>
              <a:t> ساده</a:t>
            </a:r>
            <a:endParaRPr lang="ko-KR" altLang="en-US" sz="3600" b="1" dirty="0">
              <a:solidFill>
                <a:schemeClr val="tx1">
                  <a:lumMod val="65000"/>
                  <a:lumOff val="35000"/>
                </a:schemeClr>
              </a:solidFill>
              <a:latin typeface="+mj-lt"/>
              <a:cs typeface="B Nazanin" panose="00000400000000000000" pitchFamily="2" charset="-78"/>
            </a:endParaRPr>
          </a:p>
        </p:txBody>
      </p:sp>
      <p:pic>
        <p:nvPicPr>
          <p:cNvPr id="11" name="Marcador de posición de imagen 10">
            <a:extLst>
              <a:ext uri="{FF2B5EF4-FFF2-40B4-BE49-F238E27FC236}">
                <a16:creationId xmlns:a16="http://schemas.microsoft.com/office/drawing/2014/main" id="{278420CC-A660-4447-B509-50B743527D84}"/>
              </a:ext>
            </a:extLst>
          </p:cNvPr>
          <p:cNvPicPr>
            <a:picLocks noGrp="1" noChangeAspect="1"/>
          </p:cNvPicPr>
          <p:nvPr>
            <p:ph type="pic" idx="16"/>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13637414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2" descr="estante cubículo blanco">
            <a:extLst>
              <a:ext uri="{FF2B5EF4-FFF2-40B4-BE49-F238E27FC236}">
                <a16:creationId xmlns:a16="http://schemas.microsoft.com/office/drawing/2014/main" id="{321EBA69-A714-4C3D-8042-1762C17454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5293238"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918A19C5-5CA5-4936-8522-498B59C29AFB}"/>
              </a:ext>
            </a:extLst>
          </p:cNvPr>
          <p:cNvSpPr txBox="1"/>
          <p:nvPr/>
        </p:nvSpPr>
        <p:spPr>
          <a:xfrm>
            <a:off x="5502780" y="219906"/>
            <a:ext cx="6191673" cy="923330"/>
          </a:xfrm>
          <a:prstGeom prst="rect">
            <a:avLst/>
          </a:prstGeom>
          <a:noFill/>
        </p:spPr>
        <p:txBody>
          <a:bodyPr wrap="square" rtlCol="0" anchor="ctr">
            <a:spAutoFit/>
          </a:bodyPr>
          <a:lstStyle/>
          <a:p>
            <a:pPr algn="r" rtl="1"/>
            <a:r>
              <a:rPr lang="fa-IR" altLang="ko-KR" sz="5400" dirty="0">
                <a:solidFill>
                  <a:srgbClr val="0070C0"/>
                </a:solidFill>
                <a:cs typeface="B Nazanin" panose="00000400000000000000" pitchFamily="2" charset="-78"/>
              </a:rPr>
              <a:t>سبک </a:t>
            </a:r>
            <a:r>
              <a:rPr lang="fa-IR" altLang="ko-KR" sz="5400" dirty="0">
                <a:cs typeface="B Nazanin" panose="00000400000000000000" pitchFamily="2" charset="-78"/>
              </a:rPr>
              <a:t>اینفوگرافیک</a:t>
            </a:r>
            <a:endParaRPr lang="ko-KR" altLang="en-US" sz="5400" dirty="0">
              <a:cs typeface="B Nazanin" panose="00000400000000000000" pitchFamily="2" charset="-78"/>
            </a:endParaRPr>
          </a:p>
        </p:txBody>
      </p:sp>
      <p:sp>
        <p:nvSpPr>
          <p:cNvPr id="3" name="TextBox 2">
            <a:extLst>
              <a:ext uri="{FF2B5EF4-FFF2-40B4-BE49-F238E27FC236}">
                <a16:creationId xmlns:a16="http://schemas.microsoft.com/office/drawing/2014/main" id="{171F61A6-F16C-4C2D-8FFF-ACA01FE2E4FA}"/>
              </a:ext>
            </a:extLst>
          </p:cNvPr>
          <p:cNvSpPr txBox="1"/>
          <p:nvPr/>
        </p:nvSpPr>
        <p:spPr>
          <a:xfrm>
            <a:off x="5496984" y="1099950"/>
            <a:ext cx="6163615" cy="461665"/>
          </a:xfrm>
          <a:prstGeom prst="rect">
            <a:avLst/>
          </a:prstGeom>
          <a:noFill/>
        </p:spPr>
        <p:txBody>
          <a:bodyPr wrap="square" rtlCol="0">
            <a:spAutoFit/>
          </a:bodyPr>
          <a:lstStyle/>
          <a:p>
            <a:pPr algn="r" rtl="1"/>
            <a:r>
              <a:rPr lang="fa-IR" altLang="ko-KR" sz="1200" dirty="0">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cs typeface="B Nazanin" panose="00000400000000000000" pitchFamily="2" charset="-78"/>
            </a:endParaRPr>
          </a:p>
        </p:txBody>
      </p:sp>
      <p:grpSp>
        <p:nvGrpSpPr>
          <p:cNvPr id="7" name="Group 6">
            <a:extLst>
              <a:ext uri="{FF2B5EF4-FFF2-40B4-BE49-F238E27FC236}">
                <a16:creationId xmlns:a16="http://schemas.microsoft.com/office/drawing/2014/main" id="{93669593-449A-4097-BAE8-B696808186D1}"/>
              </a:ext>
            </a:extLst>
          </p:cNvPr>
          <p:cNvGrpSpPr/>
          <p:nvPr/>
        </p:nvGrpSpPr>
        <p:grpSpPr>
          <a:xfrm>
            <a:off x="-18720" y="6478344"/>
            <a:ext cx="12210572" cy="379656"/>
            <a:chOff x="3638881" y="1932349"/>
            <a:chExt cx="12210572" cy="379656"/>
          </a:xfrm>
          <a:solidFill>
            <a:srgbClr val="0070C0"/>
          </a:solidFill>
        </p:grpSpPr>
        <p:sp>
          <p:nvSpPr>
            <p:cNvPr id="8" name="Rectangle 7">
              <a:extLst>
                <a:ext uri="{FF2B5EF4-FFF2-40B4-BE49-F238E27FC236}">
                  <a16:creationId xmlns:a16="http://schemas.microsoft.com/office/drawing/2014/main" id="{FC24AA6F-3093-4DD5-9025-F1BA8C903230}"/>
                </a:ext>
              </a:extLst>
            </p:cNvPr>
            <p:cNvSpPr/>
            <p:nvPr/>
          </p:nvSpPr>
          <p:spPr>
            <a:xfrm>
              <a:off x="3657453" y="1932349"/>
              <a:ext cx="12192000" cy="3796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sp>
          <p:nvSpPr>
            <p:cNvPr id="9" name="Freeform: Shape 8">
              <a:extLst>
                <a:ext uri="{FF2B5EF4-FFF2-40B4-BE49-F238E27FC236}">
                  <a16:creationId xmlns:a16="http://schemas.microsoft.com/office/drawing/2014/main" id="{16675851-B4FD-4A11-9E21-B9607E8311C4}"/>
                </a:ext>
              </a:extLst>
            </p:cNvPr>
            <p:cNvSpPr/>
            <p:nvPr/>
          </p:nvSpPr>
          <p:spPr>
            <a:xfrm>
              <a:off x="3638881" y="1933431"/>
              <a:ext cx="12192000" cy="378573"/>
            </a:xfrm>
            <a:custGeom>
              <a:avLst/>
              <a:gdLst>
                <a:gd name="connsiteX0" fmla="*/ 12087076 w 12192000"/>
                <a:gd name="connsiteY0" fmla="*/ 0 h 362454"/>
                <a:gd name="connsiteX1" fmla="*/ 12192000 w 12192000"/>
                <a:gd name="connsiteY1" fmla="*/ 0 h 362454"/>
                <a:gd name="connsiteX2" fmla="*/ 12027806 w 12192000"/>
                <a:gd name="connsiteY2" fmla="*/ 362454 h 362454"/>
                <a:gd name="connsiteX3" fmla="*/ 11922882 w 12192000"/>
                <a:gd name="connsiteY3" fmla="*/ 362454 h 362454"/>
                <a:gd name="connsiteX4" fmla="*/ 11882077 w 12192000"/>
                <a:gd name="connsiteY4" fmla="*/ 0 h 362454"/>
                <a:gd name="connsiteX5" fmla="*/ 11987001 w 12192000"/>
                <a:gd name="connsiteY5" fmla="*/ 0 h 362454"/>
                <a:gd name="connsiteX6" fmla="*/ 11822807 w 12192000"/>
                <a:gd name="connsiteY6" fmla="*/ 362454 h 362454"/>
                <a:gd name="connsiteX7" fmla="*/ 11717883 w 12192000"/>
                <a:gd name="connsiteY7" fmla="*/ 362454 h 362454"/>
                <a:gd name="connsiteX8" fmla="*/ 11677076 w 12192000"/>
                <a:gd name="connsiteY8" fmla="*/ 0 h 362454"/>
                <a:gd name="connsiteX9" fmla="*/ 11782000 w 12192000"/>
                <a:gd name="connsiteY9" fmla="*/ 0 h 362454"/>
                <a:gd name="connsiteX10" fmla="*/ 11617806 w 12192000"/>
                <a:gd name="connsiteY10" fmla="*/ 362454 h 362454"/>
                <a:gd name="connsiteX11" fmla="*/ 11512882 w 12192000"/>
                <a:gd name="connsiteY11" fmla="*/ 362454 h 362454"/>
                <a:gd name="connsiteX12" fmla="*/ 11472075 w 12192000"/>
                <a:gd name="connsiteY12" fmla="*/ 0 h 362454"/>
                <a:gd name="connsiteX13" fmla="*/ 11576999 w 12192000"/>
                <a:gd name="connsiteY13" fmla="*/ 0 h 362454"/>
                <a:gd name="connsiteX14" fmla="*/ 11412805 w 12192000"/>
                <a:gd name="connsiteY14" fmla="*/ 362454 h 362454"/>
                <a:gd name="connsiteX15" fmla="*/ 11307881 w 12192000"/>
                <a:gd name="connsiteY15" fmla="*/ 362454 h 362454"/>
                <a:gd name="connsiteX16" fmla="*/ 11267074 w 12192000"/>
                <a:gd name="connsiteY16" fmla="*/ 0 h 362454"/>
                <a:gd name="connsiteX17" fmla="*/ 11371998 w 12192000"/>
                <a:gd name="connsiteY17" fmla="*/ 0 h 362454"/>
                <a:gd name="connsiteX18" fmla="*/ 11207804 w 12192000"/>
                <a:gd name="connsiteY18" fmla="*/ 362454 h 362454"/>
                <a:gd name="connsiteX19" fmla="*/ 11102880 w 12192000"/>
                <a:gd name="connsiteY19" fmla="*/ 362454 h 362454"/>
                <a:gd name="connsiteX20" fmla="*/ 11062073 w 12192000"/>
                <a:gd name="connsiteY20" fmla="*/ 0 h 362454"/>
                <a:gd name="connsiteX21" fmla="*/ 11166997 w 12192000"/>
                <a:gd name="connsiteY21" fmla="*/ 0 h 362454"/>
                <a:gd name="connsiteX22" fmla="*/ 11002803 w 12192000"/>
                <a:gd name="connsiteY22" fmla="*/ 362454 h 362454"/>
                <a:gd name="connsiteX23" fmla="*/ 10897879 w 12192000"/>
                <a:gd name="connsiteY23" fmla="*/ 362454 h 362454"/>
                <a:gd name="connsiteX24" fmla="*/ 10857072 w 12192000"/>
                <a:gd name="connsiteY24" fmla="*/ 0 h 362454"/>
                <a:gd name="connsiteX25" fmla="*/ 10961996 w 12192000"/>
                <a:gd name="connsiteY25" fmla="*/ 0 h 362454"/>
                <a:gd name="connsiteX26" fmla="*/ 10797802 w 12192000"/>
                <a:gd name="connsiteY26" fmla="*/ 362454 h 362454"/>
                <a:gd name="connsiteX27" fmla="*/ 10692878 w 12192000"/>
                <a:gd name="connsiteY27" fmla="*/ 362454 h 362454"/>
                <a:gd name="connsiteX28" fmla="*/ 10652071 w 12192000"/>
                <a:gd name="connsiteY28" fmla="*/ 0 h 362454"/>
                <a:gd name="connsiteX29" fmla="*/ 10756995 w 12192000"/>
                <a:gd name="connsiteY29" fmla="*/ 0 h 362454"/>
                <a:gd name="connsiteX30" fmla="*/ 10592801 w 12192000"/>
                <a:gd name="connsiteY30" fmla="*/ 362454 h 362454"/>
                <a:gd name="connsiteX31" fmla="*/ 10487877 w 12192000"/>
                <a:gd name="connsiteY31" fmla="*/ 362454 h 362454"/>
                <a:gd name="connsiteX32" fmla="*/ 10447070 w 12192000"/>
                <a:gd name="connsiteY32" fmla="*/ 0 h 362454"/>
                <a:gd name="connsiteX33" fmla="*/ 10551994 w 12192000"/>
                <a:gd name="connsiteY33" fmla="*/ 0 h 362454"/>
                <a:gd name="connsiteX34" fmla="*/ 10387800 w 12192000"/>
                <a:gd name="connsiteY34" fmla="*/ 362454 h 362454"/>
                <a:gd name="connsiteX35" fmla="*/ 10282876 w 12192000"/>
                <a:gd name="connsiteY35" fmla="*/ 362454 h 362454"/>
                <a:gd name="connsiteX36" fmla="*/ 10242069 w 12192000"/>
                <a:gd name="connsiteY36" fmla="*/ 0 h 362454"/>
                <a:gd name="connsiteX37" fmla="*/ 10346993 w 12192000"/>
                <a:gd name="connsiteY37" fmla="*/ 0 h 362454"/>
                <a:gd name="connsiteX38" fmla="*/ 10182799 w 12192000"/>
                <a:gd name="connsiteY38" fmla="*/ 362454 h 362454"/>
                <a:gd name="connsiteX39" fmla="*/ 10077875 w 12192000"/>
                <a:gd name="connsiteY39" fmla="*/ 362454 h 362454"/>
                <a:gd name="connsiteX40" fmla="*/ 10037068 w 12192000"/>
                <a:gd name="connsiteY40" fmla="*/ 0 h 362454"/>
                <a:gd name="connsiteX41" fmla="*/ 10141992 w 12192000"/>
                <a:gd name="connsiteY41" fmla="*/ 0 h 362454"/>
                <a:gd name="connsiteX42" fmla="*/ 9977798 w 12192000"/>
                <a:gd name="connsiteY42" fmla="*/ 362454 h 362454"/>
                <a:gd name="connsiteX43" fmla="*/ 9872874 w 12192000"/>
                <a:gd name="connsiteY43" fmla="*/ 362454 h 362454"/>
                <a:gd name="connsiteX44" fmla="*/ 9845855 w 12192000"/>
                <a:gd name="connsiteY44" fmla="*/ 0 h 362454"/>
                <a:gd name="connsiteX45" fmla="*/ 9950779 w 12192000"/>
                <a:gd name="connsiteY45" fmla="*/ 0 h 362454"/>
                <a:gd name="connsiteX46" fmla="*/ 9786585 w 12192000"/>
                <a:gd name="connsiteY46" fmla="*/ 362454 h 362454"/>
                <a:gd name="connsiteX47" fmla="*/ 9681661 w 12192000"/>
                <a:gd name="connsiteY47" fmla="*/ 362454 h 362454"/>
                <a:gd name="connsiteX48" fmla="*/ 9640856 w 12192000"/>
                <a:gd name="connsiteY48" fmla="*/ 0 h 362454"/>
                <a:gd name="connsiteX49" fmla="*/ 9745780 w 12192000"/>
                <a:gd name="connsiteY49" fmla="*/ 0 h 362454"/>
                <a:gd name="connsiteX50" fmla="*/ 9581586 w 12192000"/>
                <a:gd name="connsiteY50" fmla="*/ 362454 h 362454"/>
                <a:gd name="connsiteX51" fmla="*/ 9476662 w 12192000"/>
                <a:gd name="connsiteY51" fmla="*/ 362454 h 362454"/>
                <a:gd name="connsiteX52" fmla="*/ 9435855 w 12192000"/>
                <a:gd name="connsiteY52" fmla="*/ 0 h 362454"/>
                <a:gd name="connsiteX53" fmla="*/ 9540779 w 12192000"/>
                <a:gd name="connsiteY53" fmla="*/ 0 h 362454"/>
                <a:gd name="connsiteX54" fmla="*/ 9376585 w 12192000"/>
                <a:gd name="connsiteY54" fmla="*/ 362454 h 362454"/>
                <a:gd name="connsiteX55" fmla="*/ 9271661 w 12192000"/>
                <a:gd name="connsiteY55" fmla="*/ 362454 h 362454"/>
                <a:gd name="connsiteX56" fmla="*/ 9230854 w 12192000"/>
                <a:gd name="connsiteY56" fmla="*/ 0 h 362454"/>
                <a:gd name="connsiteX57" fmla="*/ 9335778 w 12192000"/>
                <a:gd name="connsiteY57" fmla="*/ 0 h 362454"/>
                <a:gd name="connsiteX58" fmla="*/ 9171584 w 12192000"/>
                <a:gd name="connsiteY58" fmla="*/ 362454 h 362454"/>
                <a:gd name="connsiteX59" fmla="*/ 9066660 w 12192000"/>
                <a:gd name="connsiteY59" fmla="*/ 362454 h 362454"/>
                <a:gd name="connsiteX60" fmla="*/ 9025853 w 12192000"/>
                <a:gd name="connsiteY60" fmla="*/ 0 h 362454"/>
                <a:gd name="connsiteX61" fmla="*/ 9130777 w 12192000"/>
                <a:gd name="connsiteY61" fmla="*/ 0 h 362454"/>
                <a:gd name="connsiteX62" fmla="*/ 8966583 w 12192000"/>
                <a:gd name="connsiteY62" fmla="*/ 362454 h 362454"/>
                <a:gd name="connsiteX63" fmla="*/ 8861659 w 12192000"/>
                <a:gd name="connsiteY63" fmla="*/ 362454 h 362454"/>
                <a:gd name="connsiteX64" fmla="*/ 8820852 w 12192000"/>
                <a:gd name="connsiteY64" fmla="*/ 0 h 362454"/>
                <a:gd name="connsiteX65" fmla="*/ 8925776 w 12192000"/>
                <a:gd name="connsiteY65" fmla="*/ 0 h 362454"/>
                <a:gd name="connsiteX66" fmla="*/ 8761582 w 12192000"/>
                <a:gd name="connsiteY66" fmla="*/ 362454 h 362454"/>
                <a:gd name="connsiteX67" fmla="*/ 8656658 w 12192000"/>
                <a:gd name="connsiteY67" fmla="*/ 362454 h 362454"/>
                <a:gd name="connsiteX68" fmla="*/ 8615851 w 12192000"/>
                <a:gd name="connsiteY68" fmla="*/ 0 h 362454"/>
                <a:gd name="connsiteX69" fmla="*/ 8720775 w 12192000"/>
                <a:gd name="connsiteY69" fmla="*/ 0 h 362454"/>
                <a:gd name="connsiteX70" fmla="*/ 8556581 w 12192000"/>
                <a:gd name="connsiteY70" fmla="*/ 362454 h 362454"/>
                <a:gd name="connsiteX71" fmla="*/ 8451657 w 12192000"/>
                <a:gd name="connsiteY71" fmla="*/ 362454 h 362454"/>
                <a:gd name="connsiteX72" fmla="*/ 8410850 w 12192000"/>
                <a:gd name="connsiteY72" fmla="*/ 0 h 362454"/>
                <a:gd name="connsiteX73" fmla="*/ 8515774 w 12192000"/>
                <a:gd name="connsiteY73" fmla="*/ 0 h 362454"/>
                <a:gd name="connsiteX74" fmla="*/ 8351580 w 12192000"/>
                <a:gd name="connsiteY74" fmla="*/ 362454 h 362454"/>
                <a:gd name="connsiteX75" fmla="*/ 8246656 w 12192000"/>
                <a:gd name="connsiteY75" fmla="*/ 362454 h 362454"/>
                <a:gd name="connsiteX76" fmla="*/ 8205849 w 12192000"/>
                <a:gd name="connsiteY76" fmla="*/ 0 h 362454"/>
                <a:gd name="connsiteX77" fmla="*/ 8310773 w 12192000"/>
                <a:gd name="connsiteY77" fmla="*/ 0 h 362454"/>
                <a:gd name="connsiteX78" fmla="*/ 8146579 w 12192000"/>
                <a:gd name="connsiteY78" fmla="*/ 362454 h 362454"/>
                <a:gd name="connsiteX79" fmla="*/ 8041655 w 12192000"/>
                <a:gd name="connsiteY79" fmla="*/ 362454 h 362454"/>
                <a:gd name="connsiteX80" fmla="*/ 8000848 w 12192000"/>
                <a:gd name="connsiteY80" fmla="*/ 0 h 362454"/>
                <a:gd name="connsiteX81" fmla="*/ 8105772 w 12192000"/>
                <a:gd name="connsiteY81" fmla="*/ 0 h 362454"/>
                <a:gd name="connsiteX82" fmla="*/ 7941578 w 12192000"/>
                <a:gd name="connsiteY82" fmla="*/ 362454 h 362454"/>
                <a:gd name="connsiteX83" fmla="*/ 7836654 w 12192000"/>
                <a:gd name="connsiteY83" fmla="*/ 362454 h 362454"/>
                <a:gd name="connsiteX84" fmla="*/ 7795847 w 12192000"/>
                <a:gd name="connsiteY84" fmla="*/ 0 h 362454"/>
                <a:gd name="connsiteX85" fmla="*/ 7900771 w 12192000"/>
                <a:gd name="connsiteY85" fmla="*/ 0 h 362454"/>
                <a:gd name="connsiteX86" fmla="*/ 7736577 w 12192000"/>
                <a:gd name="connsiteY86" fmla="*/ 362454 h 362454"/>
                <a:gd name="connsiteX87" fmla="*/ 7631653 w 12192000"/>
                <a:gd name="connsiteY87" fmla="*/ 362454 h 362454"/>
                <a:gd name="connsiteX88" fmla="*/ 7604637 w 12192000"/>
                <a:gd name="connsiteY88" fmla="*/ 0 h 362454"/>
                <a:gd name="connsiteX89" fmla="*/ 7709561 w 12192000"/>
                <a:gd name="connsiteY89" fmla="*/ 0 h 362454"/>
                <a:gd name="connsiteX90" fmla="*/ 7545367 w 12192000"/>
                <a:gd name="connsiteY90" fmla="*/ 362454 h 362454"/>
                <a:gd name="connsiteX91" fmla="*/ 7440443 w 12192000"/>
                <a:gd name="connsiteY91" fmla="*/ 362454 h 362454"/>
                <a:gd name="connsiteX92" fmla="*/ 7399638 w 12192000"/>
                <a:gd name="connsiteY92" fmla="*/ 0 h 362454"/>
                <a:gd name="connsiteX93" fmla="*/ 7504562 w 12192000"/>
                <a:gd name="connsiteY93" fmla="*/ 0 h 362454"/>
                <a:gd name="connsiteX94" fmla="*/ 7340368 w 12192000"/>
                <a:gd name="connsiteY94" fmla="*/ 362454 h 362454"/>
                <a:gd name="connsiteX95" fmla="*/ 7235444 w 12192000"/>
                <a:gd name="connsiteY95" fmla="*/ 362454 h 362454"/>
                <a:gd name="connsiteX96" fmla="*/ 7194637 w 12192000"/>
                <a:gd name="connsiteY96" fmla="*/ 0 h 362454"/>
                <a:gd name="connsiteX97" fmla="*/ 7299561 w 12192000"/>
                <a:gd name="connsiteY97" fmla="*/ 0 h 362454"/>
                <a:gd name="connsiteX98" fmla="*/ 7135367 w 12192000"/>
                <a:gd name="connsiteY98" fmla="*/ 362454 h 362454"/>
                <a:gd name="connsiteX99" fmla="*/ 7030443 w 12192000"/>
                <a:gd name="connsiteY99" fmla="*/ 362454 h 362454"/>
                <a:gd name="connsiteX100" fmla="*/ 6989636 w 12192000"/>
                <a:gd name="connsiteY100" fmla="*/ 0 h 362454"/>
                <a:gd name="connsiteX101" fmla="*/ 7094560 w 12192000"/>
                <a:gd name="connsiteY101" fmla="*/ 0 h 362454"/>
                <a:gd name="connsiteX102" fmla="*/ 6930366 w 12192000"/>
                <a:gd name="connsiteY102" fmla="*/ 362454 h 362454"/>
                <a:gd name="connsiteX103" fmla="*/ 6825442 w 12192000"/>
                <a:gd name="connsiteY103" fmla="*/ 362454 h 362454"/>
                <a:gd name="connsiteX104" fmla="*/ 6784635 w 12192000"/>
                <a:gd name="connsiteY104" fmla="*/ 0 h 362454"/>
                <a:gd name="connsiteX105" fmla="*/ 6889559 w 12192000"/>
                <a:gd name="connsiteY105" fmla="*/ 0 h 362454"/>
                <a:gd name="connsiteX106" fmla="*/ 6725365 w 12192000"/>
                <a:gd name="connsiteY106" fmla="*/ 362454 h 362454"/>
                <a:gd name="connsiteX107" fmla="*/ 6620441 w 12192000"/>
                <a:gd name="connsiteY107" fmla="*/ 362454 h 362454"/>
                <a:gd name="connsiteX108" fmla="*/ 6579634 w 12192000"/>
                <a:gd name="connsiteY108" fmla="*/ 0 h 362454"/>
                <a:gd name="connsiteX109" fmla="*/ 6684558 w 12192000"/>
                <a:gd name="connsiteY109" fmla="*/ 0 h 362454"/>
                <a:gd name="connsiteX110" fmla="*/ 6520364 w 12192000"/>
                <a:gd name="connsiteY110" fmla="*/ 362454 h 362454"/>
                <a:gd name="connsiteX111" fmla="*/ 6415440 w 12192000"/>
                <a:gd name="connsiteY111" fmla="*/ 362454 h 362454"/>
                <a:gd name="connsiteX112" fmla="*/ 6374633 w 12192000"/>
                <a:gd name="connsiteY112" fmla="*/ 0 h 362454"/>
                <a:gd name="connsiteX113" fmla="*/ 6479557 w 12192000"/>
                <a:gd name="connsiteY113" fmla="*/ 0 h 362454"/>
                <a:gd name="connsiteX114" fmla="*/ 6315363 w 12192000"/>
                <a:gd name="connsiteY114" fmla="*/ 362454 h 362454"/>
                <a:gd name="connsiteX115" fmla="*/ 6210439 w 12192000"/>
                <a:gd name="connsiteY115" fmla="*/ 362454 h 362454"/>
                <a:gd name="connsiteX116" fmla="*/ 6169632 w 12192000"/>
                <a:gd name="connsiteY116" fmla="*/ 0 h 362454"/>
                <a:gd name="connsiteX117" fmla="*/ 6274556 w 12192000"/>
                <a:gd name="connsiteY117" fmla="*/ 0 h 362454"/>
                <a:gd name="connsiteX118" fmla="*/ 6110362 w 12192000"/>
                <a:gd name="connsiteY118" fmla="*/ 362454 h 362454"/>
                <a:gd name="connsiteX119" fmla="*/ 6005438 w 12192000"/>
                <a:gd name="connsiteY119" fmla="*/ 362454 h 362454"/>
                <a:gd name="connsiteX120" fmla="*/ 5964632 w 12192000"/>
                <a:gd name="connsiteY120" fmla="*/ 0 h 362454"/>
                <a:gd name="connsiteX121" fmla="*/ 6069556 w 12192000"/>
                <a:gd name="connsiteY121" fmla="*/ 0 h 362454"/>
                <a:gd name="connsiteX122" fmla="*/ 5905362 w 12192000"/>
                <a:gd name="connsiteY122" fmla="*/ 362454 h 362454"/>
                <a:gd name="connsiteX123" fmla="*/ 5800438 w 12192000"/>
                <a:gd name="connsiteY123" fmla="*/ 362454 h 362454"/>
                <a:gd name="connsiteX124" fmla="*/ 5759631 w 12192000"/>
                <a:gd name="connsiteY124" fmla="*/ 0 h 362454"/>
                <a:gd name="connsiteX125" fmla="*/ 5864555 w 12192000"/>
                <a:gd name="connsiteY125" fmla="*/ 0 h 362454"/>
                <a:gd name="connsiteX126" fmla="*/ 5700362 w 12192000"/>
                <a:gd name="connsiteY126" fmla="*/ 362454 h 362454"/>
                <a:gd name="connsiteX127" fmla="*/ 5595439 w 12192000"/>
                <a:gd name="connsiteY127" fmla="*/ 362454 h 362454"/>
                <a:gd name="connsiteX128" fmla="*/ 5554631 w 12192000"/>
                <a:gd name="connsiteY128" fmla="*/ 0 h 362454"/>
                <a:gd name="connsiteX129" fmla="*/ 5659555 w 12192000"/>
                <a:gd name="connsiteY129" fmla="*/ 0 h 362454"/>
                <a:gd name="connsiteX130" fmla="*/ 5495362 w 12192000"/>
                <a:gd name="connsiteY130" fmla="*/ 362454 h 362454"/>
                <a:gd name="connsiteX131" fmla="*/ 5390438 w 12192000"/>
                <a:gd name="connsiteY131" fmla="*/ 362454 h 362454"/>
                <a:gd name="connsiteX132" fmla="*/ 5363422 w 12192000"/>
                <a:gd name="connsiteY132" fmla="*/ 0 h 362454"/>
                <a:gd name="connsiteX133" fmla="*/ 5468345 w 12192000"/>
                <a:gd name="connsiteY133" fmla="*/ 0 h 362454"/>
                <a:gd name="connsiteX134" fmla="*/ 5304153 w 12192000"/>
                <a:gd name="connsiteY134" fmla="*/ 362454 h 362454"/>
                <a:gd name="connsiteX135" fmla="*/ 5199228 w 12192000"/>
                <a:gd name="connsiteY135" fmla="*/ 362454 h 362454"/>
                <a:gd name="connsiteX136" fmla="*/ 5158423 w 12192000"/>
                <a:gd name="connsiteY136" fmla="*/ 0 h 362454"/>
                <a:gd name="connsiteX137" fmla="*/ 5263348 w 12192000"/>
                <a:gd name="connsiteY137" fmla="*/ 0 h 362454"/>
                <a:gd name="connsiteX138" fmla="*/ 5099154 w 12192000"/>
                <a:gd name="connsiteY138" fmla="*/ 362454 h 362454"/>
                <a:gd name="connsiteX139" fmla="*/ 4994229 w 12192000"/>
                <a:gd name="connsiteY139" fmla="*/ 362454 h 362454"/>
                <a:gd name="connsiteX140" fmla="*/ 4953420 w 12192000"/>
                <a:gd name="connsiteY140" fmla="*/ 0 h 362454"/>
                <a:gd name="connsiteX141" fmla="*/ 5058346 w 12192000"/>
                <a:gd name="connsiteY141" fmla="*/ 0 h 362454"/>
                <a:gd name="connsiteX142" fmla="*/ 4894151 w 12192000"/>
                <a:gd name="connsiteY142" fmla="*/ 362454 h 362454"/>
                <a:gd name="connsiteX143" fmla="*/ 4789227 w 12192000"/>
                <a:gd name="connsiteY143" fmla="*/ 362454 h 362454"/>
                <a:gd name="connsiteX144" fmla="*/ 4748421 w 12192000"/>
                <a:gd name="connsiteY144" fmla="*/ 0 h 362454"/>
                <a:gd name="connsiteX145" fmla="*/ 4853343 w 12192000"/>
                <a:gd name="connsiteY145" fmla="*/ 0 h 362454"/>
                <a:gd name="connsiteX146" fmla="*/ 4689151 w 12192000"/>
                <a:gd name="connsiteY146" fmla="*/ 362454 h 362454"/>
                <a:gd name="connsiteX147" fmla="*/ 4584226 w 12192000"/>
                <a:gd name="connsiteY147" fmla="*/ 362454 h 362454"/>
                <a:gd name="connsiteX148" fmla="*/ 4543420 w 12192000"/>
                <a:gd name="connsiteY148" fmla="*/ 0 h 362454"/>
                <a:gd name="connsiteX149" fmla="*/ 4648343 w 12192000"/>
                <a:gd name="connsiteY149" fmla="*/ 0 h 362454"/>
                <a:gd name="connsiteX150" fmla="*/ 4484149 w 12192000"/>
                <a:gd name="connsiteY150" fmla="*/ 362454 h 362454"/>
                <a:gd name="connsiteX151" fmla="*/ 4379225 w 12192000"/>
                <a:gd name="connsiteY151" fmla="*/ 362454 h 362454"/>
                <a:gd name="connsiteX152" fmla="*/ 4338417 w 12192000"/>
                <a:gd name="connsiteY152" fmla="*/ 0 h 362454"/>
                <a:gd name="connsiteX153" fmla="*/ 4443341 w 12192000"/>
                <a:gd name="connsiteY153" fmla="*/ 0 h 362454"/>
                <a:gd name="connsiteX154" fmla="*/ 4279148 w 12192000"/>
                <a:gd name="connsiteY154" fmla="*/ 362454 h 362454"/>
                <a:gd name="connsiteX155" fmla="*/ 4174226 w 12192000"/>
                <a:gd name="connsiteY155" fmla="*/ 362454 h 362454"/>
                <a:gd name="connsiteX156" fmla="*/ 4133419 w 12192000"/>
                <a:gd name="connsiteY156" fmla="*/ 0 h 362454"/>
                <a:gd name="connsiteX157" fmla="*/ 4238340 w 12192000"/>
                <a:gd name="connsiteY157" fmla="*/ 0 h 362454"/>
                <a:gd name="connsiteX158" fmla="*/ 4074149 w 12192000"/>
                <a:gd name="connsiteY158" fmla="*/ 362454 h 362454"/>
                <a:gd name="connsiteX159" fmla="*/ 3969225 w 12192000"/>
                <a:gd name="connsiteY159" fmla="*/ 362454 h 362454"/>
                <a:gd name="connsiteX160" fmla="*/ 3928418 w 12192000"/>
                <a:gd name="connsiteY160" fmla="*/ 0 h 362454"/>
                <a:gd name="connsiteX161" fmla="*/ 4033341 w 12192000"/>
                <a:gd name="connsiteY161" fmla="*/ 0 h 362454"/>
                <a:gd name="connsiteX162" fmla="*/ 3869147 w 12192000"/>
                <a:gd name="connsiteY162" fmla="*/ 362454 h 362454"/>
                <a:gd name="connsiteX163" fmla="*/ 3764224 w 12192000"/>
                <a:gd name="connsiteY163" fmla="*/ 362454 h 362454"/>
                <a:gd name="connsiteX164" fmla="*/ 3723416 w 12192000"/>
                <a:gd name="connsiteY164" fmla="*/ 0 h 362454"/>
                <a:gd name="connsiteX165" fmla="*/ 3828340 w 12192000"/>
                <a:gd name="connsiteY165" fmla="*/ 0 h 362454"/>
                <a:gd name="connsiteX166" fmla="*/ 3664147 w 12192000"/>
                <a:gd name="connsiteY166" fmla="*/ 362454 h 362454"/>
                <a:gd name="connsiteX167" fmla="*/ 3559223 w 12192000"/>
                <a:gd name="connsiteY167" fmla="*/ 362454 h 362454"/>
                <a:gd name="connsiteX168" fmla="*/ 3518417 w 12192000"/>
                <a:gd name="connsiteY168" fmla="*/ 0 h 362454"/>
                <a:gd name="connsiteX169" fmla="*/ 3623339 w 12192000"/>
                <a:gd name="connsiteY169" fmla="*/ 0 h 362454"/>
                <a:gd name="connsiteX170" fmla="*/ 3459146 w 12192000"/>
                <a:gd name="connsiteY170" fmla="*/ 362454 h 362454"/>
                <a:gd name="connsiteX171" fmla="*/ 3354222 w 12192000"/>
                <a:gd name="connsiteY171" fmla="*/ 362454 h 362454"/>
                <a:gd name="connsiteX172" fmla="*/ 3313414 w 12192000"/>
                <a:gd name="connsiteY172" fmla="*/ 0 h 362454"/>
                <a:gd name="connsiteX173" fmla="*/ 3418339 w 12192000"/>
                <a:gd name="connsiteY173" fmla="*/ 0 h 362454"/>
                <a:gd name="connsiteX174" fmla="*/ 3254144 w 12192000"/>
                <a:gd name="connsiteY174" fmla="*/ 362454 h 362454"/>
                <a:gd name="connsiteX175" fmla="*/ 3149221 w 12192000"/>
                <a:gd name="connsiteY175" fmla="*/ 362454 h 362454"/>
                <a:gd name="connsiteX176" fmla="*/ 3122204 w 12192000"/>
                <a:gd name="connsiteY176" fmla="*/ 0 h 362454"/>
                <a:gd name="connsiteX177" fmla="*/ 3227129 w 12192000"/>
                <a:gd name="connsiteY177" fmla="*/ 0 h 362454"/>
                <a:gd name="connsiteX178" fmla="*/ 3062934 w 12192000"/>
                <a:gd name="connsiteY178" fmla="*/ 362454 h 362454"/>
                <a:gd name="connsiteX179" fmla="*/ 2958010 w 12192000"/>
                <a:gd name="connsiteY179" fmla="*/ 362454 h 362454"/>
                <a:gd name="connsiteX180" fmla="*/ 2917205 w 12192000"/>
                <a:gd name="connsiteY180" fmla="*/ 0 h 362454"/>
                <a:gd name="connsiteX181" fmla="*/ 3022129 w 12192000"/>
                <a:gd name="connsiteY181" fmla="*/ 0 h 362454"/>
                <a:gd name="connsiteX182" fmla="*/ 2857936 w 12192000"/>
                <a:gd name="connsiteY182" fmla="*/ 362454 h 362454"/>
                <a:gd name="connsiteX183" fmla="*/ 2753011 w 12192000"/>
                <a:gd name="connsiteY183" fmla="*/ 362454 h 362454"/>
                <a:gd name="connsiteX184" fmla="*/ 2712204 w 12192000"/>
                <a:gd name="connsiteY184" fmla="*/ 0 h 362454"/>
                <a:gd name="connsiteX185" fmla="*/ 2817128 w 12192000"/>
                <a:gd name="connsiteY185" fmla="*/ 0 h 362454"/>
                <a:gd name="connsiteX186" fmla="*/ 2652933 w 12192000"/>
                <a:gd name="connsiteY186" fmla="*/ 362454 h 362454"/>
                <a:gd name="connsiteX187" fmla="*/ 2548011 w 12192000"/>
                <a:gd name="connsiteY187" fmla="*/ 362454 h 362454"/>
                <a:gd name="connsiteX188" fmla="*/ 2507202 w 12192000"/>
                <a:gd name="connsiteY188" fmla="*/ 0 h 362454"/>
                <a:gd name="connsiteX189" fmla="*/ 2612127 w 12192000"/>
                <a:gd name="connsiteY189" fmla="*/ 0 h 362454"/>
                <a:gd name="connsiteX190" fmla="*/ 2447933 w 12192000"/>
                <a:gd name="connsiteY190" fmla="*/ 362454 h 362454"/>
                <a:gd name="connsiteX191" fmla="*/ 2343010 w 12192000"/>
                <a:gd name="connsiteY191" fmla="*/ 362454 h 362454"/>
                <a:gd name="connsiteX192" fmla="*/ 2302202 w 12192000"/>
                <a:gd name="connsiteY192" fmla="*/ 0 h 362454"/>
                <a:gd name="connsiteX193" fmla="*/ 2407125 w 12192000"/>
                <a:gd name="connsiteY193" fmla="*/ 0 h 362454"/>
                <a:gd name="connsiteX194" fmla="*/ 2242932 w 12192000"/>
                <a:gd name="connsiteY194" fmla="*/ 362454 h 362454"/>
                <a:gd name="connsiteX195" fmla="*/ 2138008 w 12192000"/>
                <a:gd name="connsiteY195" fmla="*/ 362454 h 362454"/>
                <a:gd name="connsiteX196" fmla="*/ 2097201 w 12192000"/>
                <a:gd name="connsiteY196" fmla="*/ 0 h 362454"/>
                <a:gd name="connsiteX197" fmla="*/ 2202124 w 12192000"/>
                <a:gd name="connsiteY197" fmla="*/ 0 h 362454"/>
                <a:gd name="connsiteX198" fmla="*/ 2037930 w 12192000"/>
                <a:gd name="connsiteY198" fmla="*/ 362454 h 362454"/>
                <a:gd name="connsiteX199" fmla="*/ 1933006 w 12192000"/>
                <a:gd name="connsiteY199" fmla="*/ 362454 h 362454"/>
                <a:gd name="connsiteX200" fmla="*/ 1892198 w 12192000"/>
                <a:gd name="connsiteY200" fmla="*/ 0 h 362454"/>
                <a:gd name="connsiteX201" fmla="*/ 1997122 w 12192000"/>
                <a:gd name="connsiteY201" fmla="*/ 0 h 362454"/>
                <a:gd name="connsiteX202" fmla="*/ 1832930 w 12192000"/>
                <a:gd name="connsiteY202" fmla="*/ 362454 h 362454"/>
                <a:gd name="connsiteX203" fmla="*/ 1728005 w 12192000"/>
                <a:gd name="connsiteY203" fmla="*/ 362454 h 362454"/>
                <a:gd name="connsiteX204" fmla="*/ 1687197 w 12192000"/>
                <a:gd name="connsiteY204" fmla="*/ 0 h 362454"/>
                <a:gd name="connsiteX205" fmla="*/ 1792121 w 12192000"/>
                <a:gd name="connsiteY205" fmla="*/ 0 h 362454"/>
                <a:gd name="connsiteX206" fmla="*/ 1627927 w 12192000"/>
                <a:gd name="connsiteY206" fmla="*/ 362454 h 362454"/>
                <a:gd name="connsiteX207" fmla="*/ 1523003 w 12192000"/>
                <a:gd name="connsiteY207" fmla="*/ 362454 h 362454"/>
                <a:gd name="connsiteX208" fmla="*/ 1482196 w 12192000"/>
                <a:gd name="connsiteY208" fmla="*/ 0 h 362454"/>
                <a:gd name="connsiteX209" fmla="*/ 1587120 w 12192000"/>
                <a:gd name="connsiteY209" fmla="*/ 0 h 362454"/>
                <a:gd name="connsiteX210" fmla="*/ 1422926 w 12192000"/>
                <a:gd name="connsiteY210" fmla="*/ 362454 h 362454"/>
                <a:gd name="connsiteX211" fmla="*/ 1318002 w 12192000"/>
                <a:gd name="connsiteY211" fmla="*/ 362454 h 362454"/>
                <a:gd name="connsiteX212" fmla="*/ 1277195 w 12192000"/>
                <a:gd name="connsiteY212" fmla="*/ 0 h 362454"/>
                <a:gd name="connsiteX213" fmla="*/ 1382120 w 12192000"/>
                <a:gd name="connsiteY213" fmla="*/ 0 h 362454"/>
                <a:gd name="connsiteX214" fmla="*/ 1217925 w 12192000"/>
                <a:gd name="connsiteY214" fmla="*/ 362454 h 362454"/>
                <a:gd name="connsiteX215" fmla="*/ 1113001 w 12192000"/>
                <a:gd name="connsiteY215" fmla="*/ 362454 h 362454"/>
                <a:gd name="connsiteX216" fmla="*/ 1072194 w 12192000"/>
                <a:gd name="connsiteY216" fmla="*/ 0 h 362454"/>
                <a:gd name="connsiteX217" fmla="*/ 1177118 w 12192000"/>
                <a:gd name="connsiteY217" fmla="*/ 0 h 362454"/>
                <a:gd name="connsiteX218" fmla="*/ 1012924 w 12192000"/>
                <a:gd name="connsiteY218" fmla="*/ 362454 h 362454"/>
                <a:gd name="connsiteX219" fmla="*/ 908000 w 12192000"/>
                <a:gd name="connsiteY219" fmla="*/ 362454 h 362454"/>
                <a:gd name="connsiteX220" fmla="*/ 880984 w 12192000"/>
                <a:gd name="connsiteY220" fmla="*/ 0 h 362454"/>
                <a:gd name="connsiteX221" fmla="*/ 985908 w 12192000"/>
                <a:gd name="connsiteY221" fmla="*/ 0 h 362454"/>
                <a:gd name="connsiteX222" fmla="*/ 821715 w 12192000"/>
                <a:gd name="connsiteY222" fmla="*/ 362454 h 362454"/>
                <a:gd name="connsiteX223" fmla="*/ 716790 w 12192000"/>
                <a:gd name="connsiteY223" fmla="*/ 362454 h 362454"/>
                <a:gd name="connsiteX224" fmla="*/ 689773 w 12192000"/>
                <a:gd name="connsiteY224" fmla="*/ 0 h 362454"/>
                <a:gd name="connsiteX225" fmla="*/ 794698 w 12192000"/>
                <a:gd name="connsiteY225" fmla="*/ 0 h 362454"/>
                <a:gd name="connsiteX226" fmla="*/ 630504 w 12192000"/>
                <a:gd name="connsiteY226" fmla="*/ 362454 h 362454"/>
                <a:gd name="connsiteX227" fmla="*/ 525580 w 12192000"/>
                <a:gd name="connsiteY227" fmla="*/ 362454 h 362454"/>
                <a:gd name="connsiteX228" fmla="*/ 498563 w 12192000"/>
                <a:gd name="connsiteY228" fmla="*/ 0 h 362454"/>
                <a:gd name="connsiteX229" fmla="*/ 603487 w 12192000"/>
                <a:gd name="connsiteY229" fmla="*/ 0 h 362454"/>
                <a:gd name="connsiteX230" fmla="*/ 439293 w 12192000"/>
                <a:gd name="connsiteY230" fmla="*/ 362454 h 362454"/>
                <a:gd name="connsiteX231" fmla="*/ 334369 w 12192000"/>
                <a:gd name="connsiteY231" fmla="*/ 362454 h 362454"/>
                <a:gd name="connsiteX232" fmla="*/ 307353 w 12192000"/>
                <a:gd name="connsiteY232" fmla="*/ 0 h 362454"/>
                <a:gd name="connsiteX233" fmla="*/ 412277 w 12192000"/>
                <a:gd name="connsiteY233" fmla="*/ 0 h 362454"/>
                <a:gd name="connsiteX234" fmla="*/ 248083 w 12192000"/>
                <a:gd name="connsiteY234" fmla="*/ 362454 h 362454"/>
                <a:gd name="connsiteX235" fmla="*/ 143159 w 12192000"/>
                <a:gd name="connsiteY235" fmla="*/ 362454 h 362454"/>
                <a:gd name="connsiteX236" fmla="*/ 116154 w 12192000"/>
                <a:gd name="connsiteY236" fmla="*/ 0 h 362454"/>
                <a:gd name="connsiteX237" fmla="*/ 221078 w 12192000"/>
                <a:gd name="connsiteY237" fmla="*/ 0 h 362454"/>
                <a:gd name="connsiteX238" fmla="*/ 56884 w 12192000"/>
                <a:gd name="connsiteY238" fmla="*/ 362454 h 362454"/>
                <a:gd name="connsiteX239" fmla="*/ 0 w 12192000"/>
                <a:gd name="connsiteY239" fmla="*/ 362454 h 362454"/>
                <a:gd name="connsiteX240" fmla="*/ 0 w 12192000"/>
                <a:gd name="connsiteY240" fmla="*/ 256407 h 362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Lst>
              <a:rect l="l" t="t" r="r" b="b"/>
              <a:pathLst>
                <a:path w="12192000" h="362454">
                  <a:moveTo>
                    <a:pt x="12087076" y="0"/>
                  </a:moveTo>
                  <a:lnTo>
                    <a:pt x="12192000" y="0"/>
                  </a:lnTo>
                  <a:lnTo>
                    <a:pt x="12027806" y="362454"/>
                  </a:lnTo>
                  <a:lnTo>
                    <a:pt x="11922882" y="362454"/>
                  </a:lnTo>
                  <a:close/>
                  <a:moveTo>
                    <a:pt x="11882077" y="0"/>
                  </a:moveTo>
                  <a:lnTo>
                    <a:pt x="11987001" y="0"/>
                  </a:lnTo>
                  <a:lnTo>
                    <a:pt x="11822807" y="362454"/>
                  </a:lnTo>
                  <a:lnTo>
                    <a:pt x="11717883" y="362454"/>
                  </a:lnTo>
                  <a:close/>
                  <a:moveTo>
                    <a:pt x="11677076" y="0"/>
                  </a:moveTo>
                  <a:lnTo>
                    <a:pt x="11782000" y="0"/>
                  </a:lnTo>
                  <a:lnTo>
                    <a:pt x="11617806" y="362454"/>
                  </a:lnTo>
                  <a:lnTo>
                    <a:pt x="11512882" y="362454"/>
                  </a:lnTo>
                  <a:close/>
                  <a:moveTo>
                    <a:pt x="11472075" y="0"/>
                  </a:moveTo>
                  <a:lnTo>
                    <a:pt x="11576999" y="0"/>
                  </a:lnTo>
                  <a:lnTo>
                    <a:pt x="11412805" y="362454"/>
                  </a:lnTo>
                  <a:lnTo>
                    <a:pt x="11307881" y="362454"/>
                  </a:lnTo>
                  <a:close/>
                  <a:moveTo>
                    <a:pt x="11267074" y="0"/>
                  </a:moveTo>
                  <a:lnTo>
                    <a:pt x="11371998" y="0"/>
                  </a:lnTo>
                  <a:lnTo>
                    <a:pt x="11207804" y="362454"/>
                  </a:lnTo>
                  <a:lnTo>
                    <a:pt x="11102880" y="362454"/>
                  </a:lnTo>
                  <a:close/>
                  <a:moveTo>
                    <a:pt x="11062073" y="0"/>
                  </a:moveTo>
                  <a:lnTo>
                    <a:pt x="11166997" y="0"/>
                  </a:lnTo>
                  <a:lnTo>
                    <a:pt x="11002803" y="362454"/>
                  </a:lnTo>
                  <a:lnTo>
                    <a:pt x="10897879" y="362454"/>
                  </a:lnTo>
                  <a:close/>
                  <a:moveTo>
                    <a:pt x="10857072" y="0"/>
                  </a:moveTo>
                  <a:lnTo>
                    <a:pt x="10961996" y="0"/>
                  </a:lnTo>
                  <a:lnTo>
                    <a:pt x="10797802" y="362454"/>
                  </a:lnTo>
                  <a:lnTo>
                    <a:pt x="10692878" y="362454"/>
                  </a:lnTo>
                  <a:close/>
                  <a:moveTo>
                    <a:pt x="10652071" y="0"/>
                  </a:moveTo>
                  <a:lnTo>
                    <a:pt x="10756995" y="0"/>
                  </a:lnTo>
                  <a:lnTo>
                    <a:pt x="10592801" y="362454"/>
                  </a:lnTo>
                  <a:lnTo>
                    <a:pt x="10487877" y="362454"/>
                  </a:lnTo>
                  <a:close/>
                  <a:moveTo>
                    <a:pt x="10447070" y="0"/>
                  </a:moveTo>
                  <a:lnTo>
                    <a:pt x="10551994" y="0"/>
                  </a:lnTo>
                  <a:lnTo>
                    <a:pt x="10387800" y="362454"/>
                  </a:lnTo>
                  <a:lnTo>
                    <a:pt x="10282876" y="362454"/>
                  </a:lnTo>
                  <a:close/>
                  <a:moveTo>
                    <a:pt x="10242069" y="0"/>
                  </a:moveTo>
                  <a:lnTo>
                    <a:pt x="10346993" y="0"/>
                  </a:lnTo>
                  <a:lnTo>
                    <a:pt x="10182799" y="362454"/>
                  </a:lnTo>
                  <a:lnTo>
                    <a:pt x="10077875" y="362454"/>
                  </a:lnTo>
                  <a:close/>
                  <a:moveTo>
                    <a:pt x="10037068" y="0"/>
                  </a:moveTo>
                  <a:lnTo>
                    <a:pt x="10141992" y="0"/>
                  </a:lnTo>
                  <a:lnTo>
                    <a:pt x="9977798" y="362454"/>
                  </a:lnTo>
                  <a:lnTo>
                    <a:pt x="9872874" y="362454"/>
                  </a:lnTo>
                  <a:close/>
                  <a:moveTo>
                    <a:pt x="9845855" y="0"/>
                  </a:moveTo>
                  <a:lnTo>
                    <a:pt x="9950779" y="0"/>
                  </a:lnTo>
                  <a:lnTo>
                    <a:pt x="9786585" y="362454"/>
                  </a:lnTo>
                  <a:lnTo>
                    <a:pt x="9681661" y="362454"/>
                  </a:lnTo>
                  <a:close/>
                  <a:moveTo>
                    <a:pt x="9640856" y="0"/>
                  </a:moveTo>
                  <a:lnTo>
                    <a:pt x="9745780" y="0"/>
                  </a:lnTo>
                  <a:lnTo>
                    <a:pt x="9581586" y="362454"/>
                  </a:lnTo>
                  <a:lnTo>
                    <a:pt x="9476662" y="362454"/>
                  </a:lnTo>
                  <a:close/>
                  <a:moveTo>
                    <a:pt x="9435855" y="0"/>
                  </a:moveTo>
                  <a:lnTo>
                    <a:pt x="9540779" y="0"/>
                  </a:lnTo>
                  <a:lnTo>
                    <a:pt x="9376585" y="362454"/>
                  </a:lnTo>
                  <a:lnTo>
                    <a:pt x="9271661" y="362454"/>
                  </a:lnTo>
                  <a:close/>
                  <a:moveTo>
                    <a:pt x="9230854" y="0"/>
                  </a:moveTo>
                  <a:lnTo>
                    <a:pt x="9335778" y="0"/>
                  </a:lnTo>
                  <a:lnTo>
                    <a:pt x="9171584" y="362454"/>
                  </a:lnTo>
                  <a:lnTo>
                    <a:pt x="9066660" y="362454"/>
                  </a:lnTo>
                  <a:close/>
                  <a:moveTo>
                    <a:pt x="9025853" y="0"/>
                  </a:moveTo>
                  <a:lnTo>
                    <a:pt x="9130777" y="0"/>
                  </a:lnTo>
                  <a:lnTo>
                    <a:pt x="8966583" y="362454"/>
                  </a:lnTo>
                  <a:lnTo>
                    <a:pt x="8861659" y="362454"/>
                  </a:lnTo>
                  <a:close/>
                  <a:moveTo>
                    <a:pt x="8820852" y="0"/>
                  </a:moveTo>
                  <a:lnTo>
                    <a:pt x="8925776" y="0"/>
                  </a:lnTo>
                  <a:lnTo>
                    <a:pt x="8761582" y="362454"/>
                  </a:lnTo>
                  <a:lnTo>
                    <a:pt x="8656658" y="362454"/>
                  </a:lnTo>
                  <a:close/>
                  <a:moveTo>
                    <a:pt x="8615851" y="0"/>
                  </a:moveTo>
                  <a:lnTo>
                    <a:pt x="8720775" y="0"/>
                  </a:lnTo>
                  <a:lnTo>
                    <a:pt x="8556581" y="362454"/>
                  </a:lnTo>
                  <a:lnTo>
                    <a:pt x="8451657" y="362454"/>
                  </a:lnTo>
                  <a:close/>
                  <a:moveTo>
                    <a:pt x="8410850" y="0"/>
                  </a:moveTo>
                  <a:lnTo>
                    <a:pt x="8515774" y="0"/>
                  </a:lnTo>
                  <a:lnTo>
                    <a:pt x="8351580" y="362454"/>
                  </a:lnTo>
                  <a:lnTo>
                    <a:pt x="8246656" y="362454"/>
                  </a:lnTo>
                  <a:close/>
                  <a:moveTo>
                    <a:pt x="8205849" y="0"/>
                  </a:moveTo>
                  <a:lnTo>
                    <a:pt x="8310773" y="0"/>
                  </a:lnTo>
                  <a:lnTo>
                    <a:pt x="8146579" y="362454"/>
                  </a:lnTo>
                  <a:lnTo>
                    <a:pt x="8041655" y="362454"/>
                  </a:lnTo>
                  <a:close/>
                  <a:moveTo>
                    <a:pt x="8000848" y="0"/>
                  </a:moveTo>
                  <a:lnTo>
                    <a:pt x="8105772" y="0"/>
                  </a:lnTo>
                  <a:lnTo>
                    <a:pt x="7941578" y="362454"/>
                  </a:lnTo>
                  <a:lnTo>
                    <a:pt x="7836654" y="362454"/>
                  </a:lnTo>
                  <a:close/>
                  <a:moveTo>
                    <a:pt x="7795847" y="0"/>
                  </a:moveTo>
                  <a:lnTo>
                    <a:pt x="7900771" y="0"/>
                  </a:lnTo>
                  <a:lnTo>
                    <a:pt x="7736577" y="362454"/>
                  </a:lnTo>
                  <a:lnTo>
                    <a:pt x="7631653" y="362454"/>
                  </a:lnTo>
                  <a:close/>
                  <a:moveTo>
                    <a:pt x="7604637" y="0"/>
                  </a:moveTo>
                  <a:lnTo>
                    <a:pt x="7709561" y="0"/>
                  </a:lnTo>
                  <a:lnTo>
                    <a:pt x="7545367" y="362454"/>
                  </a:lnTo>
                  <a:lnTo>
                    <a:pt x="7440443" y="362454"/>
                  </a:lnTo>
                  <a:close/>
                  <a:moveTo>
                    <a:pt x="7399638" y="0"/>
                  </a:moveTo>
                  <a:lnTo>
                    <a:pt x="7504562" y="0"/>
                  </a:lnTo>
                  <a:lnTo>
                    <a:pt x="7340368" y="362454"/>
                  </a:lnTo>
                  <a:lnTo>
                    <a:pt x="7235444" y="362454"/>
                  </a:lnTo>
                  <a:close/>
                  <a:moveTo>
                    <a:pt x="7194637" y="0"/>
                  </a:moveTo>
                  <a:lnTo>
                    <a:pt x="7299561" y="0"/>
                  </a:lnTo>
                  <a:lnTo>
                    <a:pt x="7135367" y="362454"/>
                  </a:lnTo>
                  <a:lnTo>
                    <a:pt x="7030443" y="362454"/>
                  </a:lnTo>
                  <a:close/>
                  <a:moveTo>
                    <a:pt x="6989636" y="0"/>
                  </a:moveTo>
                  <a:lnTo>
                    <a:pt x="7094560" y="0"/>
                  </a:lnTo>
                  <a:lnTo>
                    <a:pt x="6930366" y="362454"/>
                  </a:lnTo>
                  <a:lnTo>
                    <a:pt x="6825442" y="362454"/>
                  </a:lnTo>
                  <a:close/>
                  <a:moveTo>
                    <a:pt x="6784635" y="0"/>
                  </a:moveTo>
                  <a:lnTo>
                    <a:pt x="6889559" y="0"/>
                  </a:lnTo>
                  <a:lnTo>
                    <a:pt x="6725365" y="362454"/>
                  </a:lnTo>
                  <a:lnTo>
                    <a:pt x="6620441" y="362454"/>
                  </a:lnTo>
                  <a:close/>
                  <a:moveTo>
                    <a:pt x="6579634" y="0"/>
                  </a:moveTo>
                  <a:lnTo>
                    <a:pt x="6684558" y="0"/>
                  </a:lnTo>
                  <a:lnTo>
                    <a:pt x="6520364" y="362454"/>
                  </a:lnTo>
                  <a:lnTo>
                    <a:pt x="6415440" y="362454"/>
                  </a:lnTo>
                  <a:close/>
                  <a:moveTo>
                    <a:pt x="6374633" y="0"/>
                  </a:moveTo>
                  <a:lnTo>
                    <a:pt x="6479557" y="0"/>
                  </a:lnTo>
                  <a:lnTo>
                    <a:pt x="6315363" y="362454"/>
                  </a:lnTo>
                  <a:lnTo>
                    <a:pt x="6210439" y="362454"/>
                  </a:lnTo>
                  <a:close/>
                  <a:moveTo>
                    <a:pt x="6169632" y="0"/>
                  </a:moveTo>
                  <a:lnTo>
                    <a:pt x="6274556" y="0"/>
                  </a:lnTo>
                  <a:lnTo>
                    <a:pt x="6110362" y="362454"/>
                  </a:lnTo>
                  <a:lnTo>
                    <a:pt x="6005438" y="362454"/>
                  </a:lnTo>
                  <a:close/>
                  <a:moveTo>
                    <a:pt x="5964632" y="0"/>
                  </a:moveTo>
                  <a:lnTo>
                    <a:pt x="6069556" y="0"/>
                  </a:lnTo>
                  <a:lnTo>
                    <a:pt x="5905362" y="362454"/>
                  </a:lnTo>
                  <a:lnTo>
                    <a:pt x="5800438" y="362454"/>
                  </a:lnTo>
                  <a:close/>
                  <a:moveTo>
                    <a:pt x="5759631" y="0"/>
                  </a:moveTo>
                  <a:lnTo>
                    <a:pt x="5864555" y="0"/>
                  </a:lnTo>
                  <a:lnTo>
                    <a:pt x="5700362" y="362454"/>
                  </a:lnTo>
                  <a:lnTo>
                    <a:pt x="5595439" y="362454"/>
                  </a:lnTo>
                  <a:close/>
                  <a:moveTo>
                    <a:pt x="5554631" y="0"/>
                  </a:moveTo>
                  <a:lnTo>
                    <a:pt x="5659555" y="0"/>
                  </a:lnTo>
                  <a:lnTo>
                    <a:pt x="5495362" y="362454"/>
                  </a:lnTo>
                  <a:lnTo>
                    <a:pt x="5390438" y="362454"/>
                  </a:lnTo>
                  <a:close/>
                  <a:moveTo>
                    <a:pt x="5363422" y="0"/>
                  </a:moveTo>
                  <a:lnTo>
                    <a:pt x="5468345" y="0"/>
                  </a:lnTo>
                  <a:lnTo>
                    <a:pt x="5304153" y="362454"/>
                  </a:lnTo>
                  <a:lnTo>
                    <a:pt x="5199228" y="362454"/>
                  </a:lnTo>
                  <a:close/>
                  <a:moveTo>
                    <a:pt x="5158423" y="0"/>
                  </a:moveTo>
                  <a:lnTo>
                    <a:pt x="5263348" y="0"/>
                  </a:lnTo>
                  <a:lnTo>
                    <a:pt x="5099154" y="362454"/>
                  </a:lnTo>
                  <a:lnTo>
                    <a:pt x="4994229" y="362454"/>
                  </a:lnTo>
                  <a:close/>
                  <a:moveTo>
                    <a:pt x="4953420" y="0"/>
                  </a:moveTo>
                  <a:lnTo>
                    <a:pt x="5058346" y="0"/>
                  </a:lnTo>
                  <a:lnTo>
                    <a:pt x="4894151" y="362454"/>
                  </a:lnTo>
                  <a:lnTo>
                    <a:pt x="4789227" y="362454"/>
                  </a:lnTo>
                  <a:close/>
                  <a:moveTo>
                    <a:pt x="4748421" y="0"/>
                  </a:moveTo>
                  <a:lnTo>
                    <a:pt x="4853343" y="0"/>
                  </a:lnTo>
                  <a:lnTo>
                    <a:pt x="4689151" y="362454"/>
                  </a:lnTo>
                  <a:lnTo>
                    <a:pt x="4584226" y="362454"/>
                  </a:lnTo>
                  <a:close/>
                  <a:moveTo>
                    <a:pt x="4543420" y="0"/>
                  </a:moveTo>
                  <a:lnTo>
                    <a:pt x="4648343" y="0"/>
                  </a:lnTo>
                  <a:lnTo>
                    <a:pt x="4484149" y="362454"/>
                  </a:lnTo>
                  <a:lnTo>
                    <a:pt x="4379225" y="362454"/>
                  </a:lnTo>
                  <a:close/>
                  <a:moveTo>
                    <a:pt x="4338417" y="0"/>
                  </a:moveTo>
                  <a:lnTo>
                    <a:pt x="4443341" y="0"/>
                  </a:lnTo>
                  <a:lnTo>
                    <a:pt x="4279148" y="362454"/>
                  </a:lnTo>
                  <a:lnTo>
                    <a:pt x="4174226" y="362454"/>
                  </a:lnTo>
                  <a:close/>
                  <a:moveTo>
                    <a:pt x="4133419" y="0"/>
                  </a:moveTo>
                  <a:lnTo>
                    <a:pt x="4238340" y="0"/>
                  </a:lnTo>
                  <a:lnTo>
                    <a:pt x="4074149" y="362454"/>
                  </a:lnTo>
                  <a:lnTo>
                    <a:pt x="3969225" y="362454"/>
                  </a:lnTo>
                  <a:close/>
                  <a:moveTo>
                    <a:pt x="3928418" y="0"/>
                  </a:moveTo>
                  <a:lnTo>
                    <a:pt x="4033341" y="0"/>
                  </a:lnTo>
                  <a:lnTo>
                    <a:pt x="3869147" y="362454"/>
                  </a:lnTo>
                  <a:lnTo>
                    <a:pt x="3764224" y="362454"/>
                  </a:lnTo>
                  <a:close/>
                  <a:moveTo>
                    <a:pt x="3723416" y="0"/>
                  </a:moveTo>
                  <a:lnTo>
                    <a:pt x="3828340" y="0"/>
                  </a:lnTo>
                  <a:lnTo>
                    <a:pt x="3664147" y="362454"/>
                  </a:lnTo>
                  <a:lnTo>
                    <a:pt x="3559223" y="362454"/>
                  </a:lnTo>
                  <a:close/>
                  <a:moveTo>
                    <a:pt x="3518417" y="0"/>
                  </a:moveTo>
                  <a:lnTo>
                    <a:pt x="3623339" y="0"/>
                  </a:lnTo>
                  <a:lnTo>
                    <a:pt x="3459146" y="362454"/>
                  </a:lnTo>
                  <a:lnTo>
                    <a:pt x="3354222" y="362454"/>
                  </a:lnTo>
                  <a:close/>
                  <a:moveTo>
                    <a:pt x="3313414" y="0"/>
                  </a:moveTo>
                  <a:lnTo>
                    <a:pt x="3418339" y="0"/>
                  </a:lnTo>
                  <a:lnTo>
                    <a:pt x="3254144" y="362454"/>
                  </a:lnTo>
                  <a:lnTo>
                    <a:pt x="3149221" y="362454"/>
                  </a:lnTo>
                  <a:close/>
                  <a:moveTo>
                    <a:pt x="3122204" y="0"/>
                  </a:moveTo>
                  <a:lnTo>
                    <a:pt x="3227129" y="0"/>
                  </a:lnTo>
                  <a:lnTo>
                    <a:pt x="3062934" y="362454"/>
                  </a:lnTo>
                  <a:lnTo>
                    <a:pt x="2958010" y="362454"/>
                  </a:lnTo>
                  <a:close/>
                  <a:moveTo>
                    <a:pt x="2917205" y="0"/>
                  </a:moveTo>
                  <a:lnTo>
                    <a:pt x="3022129" y="0"/>
                  </a:lnTo>
                  <a:lnTo>
                    <a:pt x="2857936" y="362454"/>
                  </a:lnTo>
                  <a:lnTo>
                    <a:pt x="2753011" y="362454"/>
                  </a:lnTo>
                  <a:close/>
                  <a:moveTo>
                    <a:pt x="2712204" y="0"/>
                  </a:moveTo>
                  <a:lnTo>
                    <a:pt x="2817128" y="0"/>
                  </a:lnTo>
                  <a:lnTo>
                    <a:pt x="2652933" y="362454"/>
                  </a:lnTo>
                  <a:lnTo>
                    <a:pt x="2548011" y="362454"/>
                  </a:lnTo>
                  <a:close/>
                  <a:moveTo>
                    <a:pt x="2507202" y="0"/>
                  </a:moveTo>
                  <a:lnTo>
                    <a:pt x="2612127" y="0"/>
                  </a:lnTo>
                  <a:lnTo>
                    <a:pt x="2447933" y="362454"/>
                  </a:lnTo>
                  <a:lnTo>
                    <a:pt x="2343010" y="362454"/>
                  </a:lnTo>
                  <a:close/>
                  <a:moveTo>
                    <a:pt x="2302202" y="0"/>
                  </a:moveTo>
                  <a:lnTo>
                    <a:pt x="2407125" y="0"/>
                  </a:lnTo>
                  <a:lnTo>
                    <a:pt x="2242932" y="362454"/>
                  </a:lnTo>
                  <a:lnTo>
                    <a:pt x="2138008" y="362454"/>
                  </a:lnTo>
                  <a:close/>
                  <a:moveTo>
                    <a:pt x="2097201" y="0"/>
                  </a:moveTo>
                  <a:lnTo>
                    <a:pt x="2202124" y="0"/>
                  </a:lnTo>
                  <a:lnTo>
                    <a:pt x="2037930" y="362454"/>
                  </a:lnTo>
                  <a:lnTo>
                    <a:pt x="1933006" y="362454"/>
                  </a:lnTo>
                  <a:close/>
                  <a:moveTo>
                    <a:pt x="1892198" y="0"/>
                  </a:moveTo>
                  <a:lnTo>
                    <a:pt x="1997122" y="0"/>
                  </a:lnTo>
                  <a:lnTo>
                    <a:pt x="1832930" y="362454"/>
                  </a:lnTo>
                  <a:lnTo>
                    <a:pt x="1728005" y="362454"/>
                  </a:lnTo>
                  <a:close/>
                  <a:moveTo>
                    <a:pt x="1687197" y="0"/>
                  </a:moveTo>
                  <a:lnTo>
                    <a:pt x="1792121" y="0"/>
                  </a:lnTo>
                  <a:lnTo>
                    <a:pt x="1627927" y="362454"/>
                  </a:lnTo>
                  <a:lnTo>
                    <a:pt x="1523003" y="362454"/>
                  </a:lnTo>
                  <a:close/>
                  <a:moveTo>
                    <a:pt x="1482196" y="0"/>
                  </a:moveTo>
                  <a:lnTo>
                    <a:pt x="1587120" y="0"/>
                  </a:lnTo>
                  <a:lnTo>
                    <a:pt x="1422926" y="362454"/>
                  </a:lnTo>
                  <a:lnTo>
                    <a:pt x="1318002" y="362454"/>
                  </a:lnTo>
                  <a:close/>
                  <a:moveTo>
                    <a:pt x="1277195" y="0"/>
                  </a:moveTo>
                  <a:lnTo>
                    <a:pt x="1382120" y="0"/>
                  </a:lnTo>
                  <a:lnTo>
                    <a:pt x="1217925" y="362454"/>
                  </a:lnTo>
                  <a:lnTo>
                    <a:pt x="1113001" y="362454"/>
                  </a:lnTo>
                  <a:close/>
                  <a:moveTo>
                    <a:pt x="1072194" y="0"/>
                  </a:moveTo>
                  <a:lnTo>
                    <a:pt x="1177118" y="0"/>
                  </a:lnTo>
                  <a:lnTo>
                    <a:pt x="1012924" y="362454"/>
                  </a:lnTo>
                  <a:lnTo>
                    <a:pt x="908000" y="362454"/>
                  </a:lnTo>
                  <a:close/>
                  <a:moveTo>
                    <a:pt x="880984" y="0"/>
                  </a:moveTo>
                  <a:lnTo>
                    <a:pt x="985908" y="0"/>
                  </a:lnTo>
                  <a:lnTo>
                    <a:pt x="821715" y="362454"/>
                  </a:lnTo>
                  <a:lnTo>
                    <a:pt x="716790" y="362454"/>
                  </a:lnTo>
                  <a:close/>
                  <a:moveTo>
                    <a:pt x="689773" y="0"/>
                  </a:moveTo>
                  <a:lnTo>
                    <a:pt x="794698" y="0"/>
                  </a:lnTo>
                  <a:lnTo>
                    <a:pt x="630504" y="362454"/>
                  </a:lnTo>
                  <a:lnTo>
                    <a:pt x="525580" y="362454"/>
                  </a:lnTo>
                  <a:close/>
                  <a:moveTo>
                    <a:pt x="498563" y="0"/>
                  </a:moveTo>
                  <a:lnTo>
                    <a:pt x="603487" y="0"/>
                  </a:lnTo>
                  <a:lnTo>
                    <a:pt x="439293" y="362454"/>
                  </a:lnTo>
                  <a:lnTo>
                    <a:pt x="334369" y="362454"/>
                  </a:lnTo>
                  <a:close/>
                  <a:moveTo>
                    <a:pt x="307353" y="0"/>
                  </a:moveTo>
                  <a:lnTo>
                    <a:pt x="412277" y="0"/>
                  </a:lnTo>
                  <a:lnTo>
                    <a:pt x="248083" y="362454"/>
                  </a:lnTo>
                  <a:lnTo>
                    <a:pt x="143159" y="362454"/>
                  </a:lnTo>
                  <a:close/>
                  <a:moveTo>
                    <a:pt x="116154" y="0"/>
                  </a:moveTo>
                  <a:lnTo>
                    <a:pt x="221078" y="0"/>
                  </a:lnTo>
                  <a:lnTo>
                    <a:pt x="56884" y="362454"/>
                  </a:lnTo>
                  <a:lnTo>
                    <a:pt x="0" y="362454"/>
                  </a:lnTo>
                  <a:lnTo>
                    <a:pt x="0" y="25640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grpSp>
      <p:sp>
        <p:nvSpPr>
          <p:cNvPr id="509" name="TextBox 508">
            <a:extLst>
              <a:ext uri="{FF2B5EF4-FFF2-40B4-BE49-F238E27FC236}">
                <a16:creationId xmlns:a16="http://schemas.microsoft.com/office/drawing/2014/main" id="{2E741811-5C4E-4566-8BF8-8C2620FCC915}"/>
              </a:ext>
            </a:extLst>
          </p:cNvPr>
          <p:cNvSpPr txBox="1"/>
          <p:nvPr/>
        </p:nvSpPr>
        <p:spPr>
          <a:xfrm>
            <a:off x="1115678" y="3949238"/>
            <a:ext cx="3748580" cy="1446550"/>
          </a:xfrm>
          <a:prstGeom prst="rect">
            <a:avLst/>
          </a:prstGeom>
          <a:noFill/>
        </p:spPr>
        <p:txBody>
          <a:bodyPr wrap="square" rtlCol="0" anchor="ctr">
            <a:spAutoFit/>
          </a:bodyPr>
          <a:lstStyle/>
          <a:p>
            <a:pPr algn="ctr" rtl="1"/>
            <a:r>
              <a:rPr lang="fa-IR" altLang="ko-KR" sz="4400" dirty="0">
                <a:solidFill>
                  <a:schemeClr val="bg1"/>
                </a:solidFill>
                <a:cs typeface="B Nazanin" panose="00000400000000000000" pitchFamily="2" charset="-78"/>
              </a:rPr>
              <a:t>عالی</a:t>
            </a:r>
          </a:p>
          <a:p>
            <a:pPr algn="ctr" rtl="1"/>
            <a:r>
              <a:rPr lang="fa-IR" altLang="ko-KR" sz="4400" dirty="0">
                <a:solidFill>
                  <a:schemeClr val="bg1"/>
                </a:solidFill>
                <a:cs typeface="B Nazanin" panose="00000400000000000000" pitchFamily="2" charset="-78"/>
              </a:rPr>
              <a:t>ارائه</a:t>
            </a:r>
            <a:endParaRPr lang="en-US" altLang="ko-KR" sz="4400" dirty="0">
              <a:solidFill>
                <a:schemeClr val="bg1"/>
              </a:solidFill>
              <a:cs typeface="B Nazanin" panose="00000400000000000000" pitchFamily="2" charset="-78"/>
            </a:endParaRPr>
          </a:p>
        </p:txBody>
      </p:sp>
      <p:sp>
        <p:nvSpPr>
          <p:cNvPr id="510" name="TextBox 509">
            <a:extLst>
              <a:ext uri="{FF2B5EF4-FFF2-40B4-BE49-F238E27FC236}">
                <a16:creationId xmlns:a16="http://schemas.microsoft.com/office/drawing/2014/main" id="{9B7E4D0E-01C7-46A4-922B-12690E3E0285}"/>
              </a:ext>
            </a:extLst>
          </p:cNvPr>
          <p:cNvSpPr txBox="1"/>
          <p:nvPr/>
        </p:nvSpPr>
        <p:spPr>
          <a:xfrm>
            <a:off x="1992643" y="1892156"/>
            <a:ext cx="1616081" cy="3293209"/>
          </a:xfrm>
          <a:prstGeom prst="rect">
            <a:avLst/>
          </a:prstGeom>
          <a:noFill/>
        </p:spPr>
        <p:txBody>
          <a:bodyPr wrap="square" rtlCol="0">
            <a:spAutoFit/>
          </a:bodyPr>
          <a:lstStyle/>
          <a:p>
            <a:pPr algn="ctr" rtl="1"/>
            <a:r>
              <a:rPr lang="en-US" altLang="ko-KR" sz="20800" b="1" dirty="0">
                <a:solidFill>
                  <a:srgbClr val="0070C0"/>
                </a:solidFill>
                <a:cs typeface="B Nazanin" panose="00000400000000000000" pitchFamily="2" charset="-78"/>
              </a:rPr>
              <a:t>“</a:t>
            </a:r>
            <a:endParaRPr lang="ko-KR" altLang="en-US" sz="20800" b="1" dirty="0">
              <a:solidFill>
                <a:srgbClr val="0070C0"/>
              </a:solidFill>
              <a:cs typeface="B Nazanin" panose="00000400000000000000" pitchFamily="2" charset="-78"/>
            </a:endParaRPr>
          </a:p>
        </p:txBody>
      </p:sp>
      <p:sp>
        <p:nvSpPr>
          <p:cNvPr id="513" name="Rectangle 512">
            <a:extLst>
              <a:ext uri="{FF2B5EF4-FFF2-40B4-BE49-F238E27FC236}">
                <a16:creationId xmlns:a16="http://schemas.microsoft.com/office/drawing/2014/main" id="{C37AF990-B783-4A09-B0E6-903E9343EF49}"/>
              </a:ext>
            </a:extLst>
          </p:cNvPr>
          <p:cNvSpPr/>
          <p:nvPr/>
        </p:nvSpPr>
        <p:spPr>
          <a:xfrm>
            <a:off x="6459544" y="5080824"/>
            <a:ext cx="816226" cy="81622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lumMod val="75000"/>
                  <a:lumOff val="25000"/>
                </a:schemeClr>
              </a:solidFill>
              <a:cs typeface="B Nazanin" panose="00000400000000000000" pitchFamily="2" charset="-78"/>
            </a:endParaRPr>
          </a:p>
        </p:txBody>
      </p:sp>
      <p:sp>
        <p:nvSpPr>
          <p:cNvPr id="517" name="Rectangle 516">
            <a:extLst>
              <a:ext uri="{FF2B5EF4-FFF2-40B4-BE49-F238E27FC236}">
                <a16:creationId xmlns:a16="http://schemas.microsoft.com/office/drawing/2014/main" id="{E3DDDD26-B2CD-473A-B4ED-B06F1EDC8144}"/>
              </a:ext>
            </a:extLst>
          </p:cNvPr>
          <p:cNvSpPr/>
          <p:nvPr/>
        </p:nvSpPr>
        <p:spPr>
          <a:xfrm>
            <a:off x="6459544" y="3683304"/>
            <a:ext cx="816226" cy="81622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lumMod val="75000"/>
                  <a:lumOff val="25000"/>
                </a:schemeClr>
              </a:solidFill>
              <a:cs typeface="B Nazanin" panose="00000400000000000000" pitchFamily="2" charset="-78"/>
            </a:endParaRPr>
          </a:p>
        </p:txBody>
      </p:sp>
      <p:sp>
        <p:nvSpPr>
          <p:cNvPr id="520" name="Rectangle 519">
            <a:extLst>
              <a:ext uri="{FF2B5EF4-FFF2-40B4-BE49-F238E27FC236}">
                <a16:creationId xmlns:a16="http://schemas.microsoft.com/office/drawing/2014/main" id="{D89C7403-8BCF-4EBD-A5ED-FD44C426CE34}"/>
              </a:ext>
            </a:extLst>
          </p:cNvPr>
          <p:cNvSpPr/>
          <p:nvPr/>
        </p:nvSpPr>
        <p:spPr>
          <a:xfrm>
            <a:off x="6459544" y="2285784"/>
            <a:ext cx="816226" cy="81622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lumMod val="75000"/>
                  <a:lumOff val="25000"/>
                </a:schemeClr>
              </a:solidFill>
              <a:cs typeface="B Nazanin" panose="00000400000000000000" pitchFamily="2" charset="-78"/>
            </a:endParaRPr>
          </a:p>
        </p:txBody>
      </p:sp>
      <p:grpSp>
        <p:nvGrpSpPr>
          <p:cNvPr id="523" name="Group 522">
            <a:extLst>
              <a:ext uri="{FF2B5EF4-FFF2-40B4-BE49-F238E27FC236}">
                <a16:creationId xmlns:a16="http://schemas.microsoft.com/office/drawing/2014/main" id="{19CE1D26-AF9A-43F3-BB43-74C2AEB881AD}"/>
              </a:ext>
            </a:extLst>
          </p:cNvPr>
          <p:cNvGrpSpPr/>
          <p:nvPr/>
        </p:nvGrpSpPr>
        <p:grpSpPr>
          <a:xfrm rot="19735476">
            <a:off x="6574865" y="5439973"/>
            <a:ext cx="585583" cy="177624"/>
            <a:chOff x="115511" y="1655618"/>
            <a:chExt cx="2541413" cy="770883"/>
          </a:xfrm>
        </p:grpSpPr>
        <p:sp>
          <p:nvSpPr>
            <p:cNvPr id="524" name="Freeform: Shape 523">
              <a:extLst>
                <a:ext uri="{FF2B5EF4-FFF2-40B4-BE49-F238E27FC236}">
                  <a16:creationId xmlns:a16="http://schemas.microsoft.com/office/drawing/2014/main" id="{DC51AB90-DB29-4C96-87D4-8DB285665798}"/>
                </a:ext>
              </a:extLst>
            </p:cNvPr>
            <p:cNvSpPr/>
            <p:nvPr/>
          </p:nvSpPr>
          <p:spPr>
            <a:xfrm>
              <a:off x="115511" y="1655618"/>
              <a:ext cx="1749384" cy="730512"/>
            </a:xfrm>
            <a:custGeom>
              <a:avLst/>
              <a:gdLst>
                <a:gd name="connsiteX0" fmla="*/ 1575407 w 1749384"/>
                <a:gd name="connsiteY0" fmla="*/ 685336 h 730512"/>
                <a:gd name="connsiteX1" fmla="*/ 1536959 w 1749384"/>
                <a:gd name="connsiteY1" fmla="*/ 641121 h 730512"/>
                <a:gd name="connsiteX2" fmla="*/ 1435072 w 1749384"/>
                <a:gd name="connsiteY2" fmla="*/ 637276 h 730512"/>
                <a:gd name="connsiteX3" fmla="*/ 1427382 w 1749384"/>
                <a:gd name="connsiteY3" fmla="*/ 639198 h 730512"/>
                <a:gd name="connsiteX4" fmla="*/ 1369710 w 1749384"/>
                <a:gd name="connsiteY4" fmla="*/ 689181 h 730512"/>
                <a:gd name="connsiteX5" fmla="*/ 1363943 w 1749384"/>
                <a:gd name="connsiteY5" fmla="*/ 691103 h 730512"/>
                <a:gd name="connsiteX6" fmla="*/ 1358176 w 1749384"/>
                <a:gd name="connsiteY6" fmla="*/ 687258 h 730512"/>
                <a:gd name="connsiteX7" fmla="*/ 1313961 w 1749384"/>
                <a:gd name="connsiteY7" fmla="*/ 627664 h 730512"/>
                <a:gd name="connsiteX8" fmla="*/ 1304349 w 1749384"/>
                <a:gd name="connsiteY8" fmla="*/ 625741 h 730512"/>
                <a:gd name="connsiteX9" fmla="*/ 1238987 w 1749384"/>
                <a:gd name="connsiteY9" fmla="*/ 662267 h 730512"/>
                <a:gd name="connsiteX10" fmla="*/ 1233220 w 1749384"/>
                <a:gd name="connsiteY10" fmla="*/ 662267 h 730512"/>
                <a:gd name="connsiteX11" fmla="*/ 1229375 w 1749384"/>
                <a:gd name="connsiteY11" fmla="*/ 658422 h 730512"/>
                <a:gd name="connsiteX12" fmla="*/ 1135178 w 1749384"/>
                <a:gd name="connsiteY12" fmla="*/ 575759 h 730512"/>
                <a:gd name="connsiteX13" fmla="*/ 1129410 w 1749384"/>
                <a:gd name="connsiteY13" fmla="*/ 571914 h 730512"/>
                <a:gd name="connsiteX14" fmla="*/ 1121721 w 1749384"/>
                <a:gd name="connsiteY14" fmla="*/ 575759 h 730512"/>
                <a:gd name="connsiteX15" fmla="*/ 1033290 w 1749384"/>
                <a:gd name="connsiteY15" fmla="*/ 616129 h 730512"/>
                <a:gd name="connsiteX16" fmla="*/ 1027523 w 1749384"/>
                <a:gd name="connsiteY16" fmla="*/ 619974 h 730512"/>
                <a:gd name="connsiteX17" fmla="*/ 1021756 w 1749384"/>
                <a:gd name="connsiteY17" fmla="*/ 616129 h 730512"/>
                <a:gd name="connsiteX18" fmla="*/ 987153 w 1749384"/>
                <a:gd name="connsiteY18" fmla="*/ 560380 h 730512"/>
                <a:gd name="connsiteX19" fmla="*/ 981385 w 1749384"/>
                <a:gd name="connsiteY19" fmla="*/ 556535 h 730512"/>
                <a:gd name="connsiteX20" fmla="*/ 917946 w 1749384"/>
                <a:gd name="connsiteY20" fmla="*/ 558457 h 730512"/>
                <a:gd name="connsiteX21" fmla="*/ 864119 w 1749384"/>
                <a:gd name="connsiteY21" fmla="*/ 593061 h 730512"/>
                <a:gd name="connsiteX22" fmla="*/ 858352 w 1749384"/>
                <a:gd name="connsiteY22" fmla="*/ 594983 h 730512"/>
                <a:gd name="connsiteX23" fmla="*/ 852585 w 1749384"/>
                <a:gd name="connsiteY23" fmla="*/ 591138 h 730512"/>
                <a:gd name="connsiteX24" fmla="*/ 812214 w 1749384"/>
                <a:gd name="connsiteY24" fmla="*/ 521932 h 730512"/>
                <a:gd name="connsiteX25" fmla="*/ 806447 w 1749384"/>
                <a:gd name="connsiteY25" fmla="*/ 518087 h 730512"/>
                <a:gd name="connsiteX26" fmla="*/ 798757 w 1749384"/>
                <a:gd name="connsiteY26" fmla="*/ 520009 h 730512"/>
                <a:gd name="connsiteX27" fmla="*/ 712249 w 1749384"/>
                <a:gd name="connsiteY27" fmla="*/ 564225 h 730512"/>
                <a:gd name="connsiteX28" fmla="*/ 633431 w 1749384"/>
                <a:gd name="connsiteY28" fmla="*/ 468105 h 730512"/>
                <a:gd name="connsiteX29" fmla="*/ 625741 w 1749384"/>
                <a:gd name="connsiteY29" fmla="*/ 466182 h 730512"/>
                <a:gd name="connsiteX30" fmla="*/ 514242 w 1749384"/>
                <a:gd name="connsiteY30" fmla="*/ 510397 h 730512"/>
                <a:gd name="connsiteX31" fmla="*/ 506553 w 1749384"/>
                <a:gd name="connsiteY31" fmla="*/ 508475 h 730512"/>
                <a:gd name="connsiteX32" fmla="*/ 445036 w 1749384"/>
                <a:gd name="connsiteY32" fmla="*/ 420045 h 730512"/>
                <a:gd name="connsiteX33" fmla="*/ 439269 w 1749384"/>
                <a:gd name="connsiteY33" fmla="*/ 418122 h 730512"/>
                <a:gd name="connsiteX34" fmla="*/ 343149 w 1749384"/>
                <a:gd name="connsiteY34" fmla="*/ 473872 h 730512"/>
                <a:gd name="connsiteX35" fmla="*/ 337381 w 1749384"/>
                <a:gd name="connsiteY35" fmla="*/ 471949 h 730512"/>
                <a:gd name="connsiteX36" fmla="*/ 250873 w 1749384"/>
                <a:gd name="connsiteY36" fmla="*/ 379674 h 730512"/>
                <a:gd name="connsiteX37" fmla="*/ 241261 w 1749384"/>
                <a:gd name="connsiteY37" fmla="*/ 379674 h 730512"/>
                <a:gd name="connsiteX38" fmla="*/ 152831 w 1749384"/>
                <a:gd name="connsiteY38" fmla="*/ 429657 h 730512"/>
                <a:gd name="connsiteX39" fmla="*/ 148986 w 1749384"/>
                <a:gd name="connsiteY39" fmla="*/ 429657 h 730512"/>
                <a:gd name="connsiteX40" fmla="*/ 68245 w 1749384"/>
                <a:gd name="connsiteY40" fmla="*/ 404665 h 730512"/>
                <a:gd name="connsiteX41" fmla="*/ 14418 w 1749384"/>
                <a:gd name="connsiteY41" fmla="*/ 333536 h 730512"/>
                <a:gd name="connsiteX42" fmla="*/ 16340 w 1749384"/>
                <a:gd name="connsiteY42" fmla="*/ 85547 h 730512"/>
                <a:gd name="connsiteX43" fmla="*/ 87469 w 1749384"/>
                <a:gd name="connsiteY43" fmla="*/ 14418 h 730512"/>
                <a:gd name="connsiteX44" fmla="*/ 1665760 w 1749384"/>
                <a:gd name="connsiteY44" fmla="*/ 22108 h 730512"/>
                <a:gd name="connsiteX45" fmla="*/ 1715743 w 1749384"/>
                <a:gd name="connsiteY45" fmla="*/ 43254 h 730512"/>
                <a:gd name="connsiteX46" fmla="*/ 1736889 w 1749384"/>
                <a:gd name="connsiteY46" fmla="*/ 93236 h 730512"/>
                <a:gd name="connsiteX47" fmla="*/ 1733044 w 1749384"/>
                <a:gd name="connsiteY47" fmla="*/ 654577 h 730512"/>
                <a:gd name="connsiteX48" fmla="*/ 1706131 w 1749384"/>
                <a:gd name="connsiteY48" fmla="*/ 710327 h 730512"/>
                <a:gd name="connsiteX49" fmla="*/ 1625390 w 1749384"/>
                <a:gd name="connsiteY49" fmla="*/ 716094 h 73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749384" h="730512">
                  <a:moveTo>
                    <a:pt x="1575407" y="685336"/>
                  </a:moveTo>
                  <a:lnTo>
                    <a:pt x="1536959" y="641121"/>
                  </a:lnTo>
                  <a:cubicBezTo>
                    <a:pt x="1535037" y="639198"/>
                    <a:pt x="1436994" y="637276"/>
                    <a:pt x="1435072" y="637276"/>
                  </a:cubicBezTo>
                  <a:cubicBezTo>
                    <a:pt x="1433150" y="637276"/>
                    <a:pt x="1429305" y="637276"/>
                    <a:pt x="1427382" y="639198"/>
                  </a:cubicBezTo>
                  <a:lnTo>
                    <a:pt x="1369710" y="689181"/>
                  </a:lnTo>
                  <a:cubicBezTo>
                    <a:pt x="1367788" y="691103"/>
                    <a:pt x="1365866" y="691103"/>
                    <a:pt x="1363943" y="691103"/>
                  </a:cubicBezTo>
                  <a:cubicBezTo>
                    <a:pt x="1362021" y="691103"/>
                    <a:pt x="1360098" y="689181"/>
                    <a:pt x="1358176" y="687258"/>
                  </a:cubicBezTo>
                  <a:lnTo>
                    <a:pt x="1313961" y="627664"/>
                  </a:lnTo>
                  <a:cubicBezTo>
                    <a:pt x="1312038" y="623819"/>
                    <a:pt x="1308194" y="623819"/>
                    <a:pt x="1304349" y="625741"/>
                  </a:cubicBezTo>
                  <a:lnTo>
                    <a:pt x="1238987" y="662267"/>
                  </a:lnTo>
                  <a:cubicBezTo>
                    <a:pt x="1237065" y="664189"/>
                    <a:pt x="1235142" y="664189"/>
                    <a:pt x="1233220" y="662267"/>
                  </a:cubicBezTo>
                  <a:cubicBezTo>
                    <a:pt x="1231298" y="662267"/>
                    <a:pt x="1229375" y="660345"/>
                    <a:pt x="1229375" y="658422"/>
                  </a:cubicBezTo>
                  <a:lnTo>
                    <a:pt x="1135178" y="575759"/>
                  </a:lnTo>
                  <a:cubicBezTo>
                    <a:pt x="1117876" y="556535"/>
                    <a:pt x="1142867" y="594983"/>
                    <a:pt x="1129410" y="571914"/>
                  </a:cubicBezTo>
                  <a:cubicBezTo>
                    <a:pt x="1127488" y="569992"/>
                    <a:pt x="1123643" y="573837"/>
                    <a:pt x="1121721" y="575759"/>
                  </a:cubicBezTo>
                  <a:lnTo>
                    <a:pt x="1033290" y="616129"/>
                  </a:lnTo>
                  <a:cubicBezTo>
                    <a:pt x="1031368" y="618052"/>
                    <a:pt x="1029445" y="619974"/>
                    <a:pt x="1027523" y="619974"/>
                  </a:cubicBezTo>
                  <a:cubicBezTo>
                    <a:pt x="1025601" y="619974"/>
                    <a:pt x="1021756" y="618052"/>
                    <a:pt x="1021756" y="616129"/>
                  </a:cubicBezTo>
                  <a:lnTo>
                    <a:pt x="987153" y="560380"/>
                  </a:lnTo>
                  <a:cubicBezTo>
                    <a:pt x="985230" y="558457"/>
                    <a:pt x="983308" y="556535"/>
                    <a:pt x="981385" y="556535"/>
                  </a:cubicBezTo>
                  <a:cubicBezTo>
                    <a:pt x="979463" y="556535"/>
                    <a:pt x="919869" y="556535"/>
                    <a:pt x="917946" y="558457"/>
                  </a:cubicBezTo>
                  <a:lnTo>
                    <a:pt x="864119" y="593061"/>
                  </a:lnTo>
                  <a:cubicBezTo>
                    <a:pt x="862197" y="594983"/>
                    <a:pt x="860274" y="594983"/>
                    <a:pt x="858352" y="594983"/>
                  </a:cubicBezTo>
                  <a:cubicBezTo>
                    <a:pt x="856429" y="594983"/>
                    <a:pt x="854507" y="593061"/>
                    <a:pt x="852585" y="591138"/>
                  </a:cubicBezTo>
                  <a:lnTo>
                    <a:pt x="812214" y="521932"/>
                  </a:lnTo>
                  <a:cubicBezTo>
                    <a:pt x="810292" y="520009"/>
                    <a:pt x="808369" y="518087"/>
                    <a:pt x="806447" y="518087"/>
                  </a:cubicBezTo>
                  <a:cubicBezTo>
                    <a:pt x="804525" y="518087"/>
                    <a:pt x="800680" y="518087"/>
                    <a:pt x="798757" y="520009"/>
                  </a:cubicBezTo>
                  <a:lnTo>
                    <a:pt x="712249" y="564225"/>
                  </a:lnTo>
                  <a:lnTo>
                    <a:pt x="633431" y="468105"/>
                  </a:lnTo>
                  <a:cubicBezTo>
                    <a:pt x="631509" y="466182"/>
                    <a:pt x="629586" y="466182"/>
                    <a:pt x="625741" y="466182"/>
                  </a:cubicBezTo>
                  <a:lnTo>
                    <a:pt x="514242" y="510397"/>
                  </a:lnTo>
                  <a:cubicBezTo>
                    <a:pt x="512320" y="510397"/>
                    <a:pt x="508475" y="510397"/>
                    <a:pt x="506553" y="508475"/>
                  </a:cubicBezTo>
                  <a:lnTo>
                    <a:pt x="445036" y="420045"/>
                  </a:lnTo>
                  <a:cubicBezTo>
                    <a:pt x="443113" y="418122"/>
                    <a:pt x="441191" y="418122"/>
                    <a:pt x="439269" y="418122"/>
                  </a:cubicBezTo>
                  <a:lnTo>
                    <a:pt x="343149" y="473872"/>
                  </a:lnTo>
                  <a:cubicBezTo>
                    <a:pt x="341226" y="473872"/>
                    <a:pt x="337381" y="473872"/>
                    <a:pt x="337381" y="471949"/>
                  </a:cubicBezTo>
                  <a:lnTo>
                    <a:pt x="250873" y="379674"/>
                  </a:lnTo>
                  <a:cubicBezTo>
                    <a:pt x="247028" y="377752"/>
                    <a:pt x="245106" y="377752"/>
                    <a:pt x="241261" y="379674"/>
                  </a:cubicBezTo>
                  <a:lnTo>
                    <a:pt x="152831" y="429657"/>
                  </a:lnTo>
                  <a:cubicBezTo>
                    <a:pt x="150908" y="429657"/>
                    <a:pt x="148986" y="429657"/>
                    <a:pt x="148986" y="429657"/>
                  </a:cubicBezTo>
                  <a:lnTo>
                    <a:pt x="68245" y="404665"/>
                  </a:lnTo>
                  <a:cubicBezTo>
                    <a:pt x="37487" y="396976"/>
                    <a:pt x="14418" y="368140"/>
                    <a:pt x="14418" y="333536"/>
                  </a:cubicBezTo>
                  <a:lnTo>
                    <a:pt x="16340" y="85547"/>
                  </a:lnTo>
                  <a:cubicBezTo>
                    <a:pt x="16340" y="47099"/>
                    <a:pt x="49021" y="14418"/>
                    <a:pt x="87469" y="14418"/>
                  </a:cubicBezTo>
                  <a:lnTo>
                    <a:pt x="1665760" y="22108"/>
                  </a:lnTo>
                  <a:cubicBezTo>
                    <a:pt x="1684984" y="22108"/>
                    <a:pt x="1702286" y="29797"/>
                    <a:pt x="1715743" y="43254"/>
                  </a:cubicBezTo>
                  <a:cubicBezTo>
                    <a:pt x="1729199" y="56711"/>
                    <a:pt x="1736889" y="74012"/>
                    <a:pt x="1736889" y="93236"/>
                  </a:cubicBezTo>
                  <a:lnTo>
                    <a:pt x="1733044" y="654577"/>
                  </a:lnTo>
                  <a:cubicBezTo>
                    <a:pt x="1733044" y="675724"/>
                    <a:pt x="1723432" y="696870"/>
                    <a:pt x="1706131" y="710327"/>
                  </a:cubicBezTo>
                  <a:cubicBezTo>
                    <a:pt x="1688829" y="723784"/>
                    <a:pt x="1646536" y="721861"/>
                    <a:pt x="1625390" y="716094"/>
                  </a:cubicBezTo>
                </a:path>
              </a:pathLst>
            </a:custGeom>
            <a:solidFill>
              <a:schemeClr val="bg1"/>
            </a:solidFill>
            <a:ln w="9525" cap="flat">
              <a:solidFill>
                <a:schemeClr val="accent1"/>
              </a:solidFill>
              <a:prstDash val="solid"/>
              <a:miter/>
            </a:ln>
          </p:spPr>
          <p:txBody>
            <a:bodyPr rtlCol="0" anchor="ctr"/>
            <a:lstStyle/>
            <a:p>
              <a:pPr algn="r" rtl="1"/>
              <a:endParaRPr lang="en-US" dirty="0">
                <a:cs typeface="B Nazanin" panose="00000400000000000000" pitchFamily="2" charset="-78"/>
              </a:endParaRPr>
            </a:p>
          </p:txBody>
        </p:sp>
        <p:sp>
          <p:nvSpPr>
            <p:cNvPr id="525" name="Freeform: Shape 524">
              <a:extLst>
                <a:ext uri="{FF2B5EF4-FFF2-40B4-BE49-F238E27FC236}">
                  <a16:creationId xmlns:a16="http://schemas.microsoft.com/office/drawing/2014/main" id="{28269E9E-9AD2-412F-BE52-24F20DC687FE}"/>
                </a:ext>
              </a:extLst>
            </p:cNvPr>
            <p:cNvSpPr/>
            <p:nvPr/>
          </p:nvSpPr>
          <p:spPr>
            <a:xfrm>
              <a:off x="1830292" y="1657541"/>
              <a:ext cx="826632" cy="768960"/>
            </a:xfrm>
            <a:custGeom>
              <a:avLst/>
              <a:gdLst>
                <a:gd name="connsiteX0" fmla="*/ 750697 w 826632"/>
                <a:gd name="connsiteY0" fmla="*/ 18263 h 768960"/>
                <a:gd name="connsiteX1" fmla="*/ 93237 w 826632"/>
                <a:gd name="connsiteY1" fmla="*/ 14418 h 768960"/>
                <a:gd name="connsiteX2" fmla="*/ 41332 w 826632"/>
                <a:gd name="connsiteY2" fmla="*/ 35564 h 768960"/>
                <a:gd name="connsiteX3" fmla="*/ 18263 w 826632"/>
                <a:gd name="connsiteY3" fmla="*/ 87469 h 768960"/>
                <a:gd name="connsiteX4" fmla="*/ 14418 w 826632"/>
                <a:gd name="connsiteY4" fmla="*/ 693025 h 768960"/>
                <a:gd name="connsiteX5" fmla="*/ 35565 w 826632"/>
                <a:gd name="connsiteY5" fmla="*/ 744930 h 768960"/>
                <a:gd name="connsiteX6" fmla="*/ 87469 w 826632"/>
                <a:gd name="connsiteY6" fmla="*/ 767999 h 768960"/>
                <a:gd name="connsiteX7" fmla="*/ 744930 w 826632"/>
                <a:gd name="connsiteY7" fmla="*/ 771844 h 768960"/>
                <a:gd name="connsiteX8" fmla="*/ 744930 w 826632"/>
                <a:gd name="connsiteY8" fmla="*/ 771844 h 768960"/>
                <a:gd name="connsiteX9" fmla="*/ 819904 w 826632"/>
                <a:gd name="connsiteY9" fmla="*/ 696870 h 768960"/>
                <a:gd name="connsiteX10" fmla="*/ 823749 w 826632"/>
                <a:gd name="connsiteY10" fmla="*/ 91314 h 768960"/>
                <a:gd name="connsiteX11" fmla="*/ 750697 w 826632"/>
                <a:gd name="connsiteY11" fmla="*/ 18263 h 768960"/>
                <a:gd name="connsiteX12" fmla="*/ 671879 w 826632"/>
                <a:gd name="connsiteY12" fmla="*/ 623819 h 768960"/>
                <a:gd name="connsiteX13" fmla="*/ 435424 w 826632"/>
                <a:gd name="connsiteY13" fmla="*/ 621897 h 768960"/>
                <a:gd name="connsiteX14" fmla="*/ 437346 w 826632"/>
                <a:gd name="connsiteY14" fmla="*/ 164365 h 768960"/>
                <a:gd name="connsiteX15" fmla="*/ 673801 w 826632"/>
                <a:gd name="connsiteY15" fmla="*/ 166288 h 768960"/>
                <a:gd name="connsiteX16" fmla="*/ 671879 w 826632"/>
                <a:gd name="connsiteY16" fmla="*/ 623819 h 768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26632" h="768960">
                  <a:moveTo>
                    <a:pt x="750697" y="18263"/>
                  </a:moveTo>
                  <a:lnTo>
                    <a:pt x="93237" y="14418"/>
                  </a:lnTo>
                  <a:cubicBezTo>
                    <a:pt x="74013" y="14418"/>
                    <a:pt x="54789" y="22108"/>
                    <a:pt x="41332" y="35564"/>
                  </a:cubicBezTo>
                  <a:cubicBezTo>
                    <a:pt x="27875" y="49021"/>
                    <a:pt x="20185" y="68245"/>
                    <a:pt x="18263" y="87469"/>
                  </a:cubicBezTo>
                  <a:lnTo>
                    <a:pt x="14418" y="693025"/>
                  </a:lnTo>
                  <a:cubicBezTo>
                    <a:pt x="14418" y="712249"/>
                    <a:pt x="22108" y="731473"/>
                    <a:pt x="35565" y="744930"/>
                  </a:cubicBezTo>
                  <a:cubicBezTo>
                    <a:pt x="49021" y="758387"/>
                    <a:pt x="68245" y="766077"/>
                    <a:pt x="87469" y="767999"/>
                  </a:cubicBezTo>
                  <a:lnTo>
                    <a:pt x="744930" y="771844"/>
                  </a:lnTo>
                  <a:cubicBezTo>
                    <a:pt x="744930" y="771844"/>
                    <a:pt x="744930" y="771844"/>
                    <a:pt x="744930" y="771844"/>
                  </a:cubicBezTo>
                  <a:cubicBezTo>
                    <a:pt x="785301" y="771844"/>
                    <a:pt x="819904" y="739163"/>
                    <a:pt x="819904" y="696870"/>
                  </a:cubicBezTo>
                  <a:lnTo>
                    <a:pt x="823749" y="91314"/>
                  </a:lnTo>
                  <a:cubicBezTo>
                    <a:pt x="825671" y="52866"/>
                    <a:pt x="791068" y="18263"/>
                    <a:pt x="750697" y="18263"/>
                  </a:cubicBezTo>
                  <a:close/>
                  <a:moveTo>
                    <a:pt x="671879" y="623819"/>
                  </a:moveTo>
                  <a:lnTo>
                    <a:pt x="435424" y="621897"/>
                  </a:lnTo>
                  <a:lnTo>
                    <a:pt x="437346" y="164365"/>
                  </a:lnTo>
                  <a:lnTo>
                    <a:pt x="673801" y="166288"/>
                  </a:lnTo>
                  <a:lnTo>
                    <a:pt x="671879" y="623819"/>
                  </a:lnTo>
                  <a:close/>
                </a:path>
              </a:pathLst>
            </a:custGeom>
            <a:solidFill>
              <a:schemeClr val="bg1"/>
            </a:solidFill>
            <a:ln w="9525" cap="flat">
              <a:noFill/>
              <a:prstDash val="solid"/>
              <a:miter/>
            </a:ln>
          </p:spPr>
          <p:txBody>
            <a:bodyPr rtlCol="0" anchor="ctr"/>
            <a:lstStyle/>
            <a:p>
              <a:pPr algn="r" rtl="1"/>
              <a:endParaRPr lang="en-US" dirty="0">
                <a:cs typeface="B Nazanin" panose="00000400000000000000" pitchFamily="2" charset="-78"/>
              </a:endParaRPr>
            </a:p>
          </p:txBody>
        </p:sp>
      </p:grpSp>
      <p:grpSp>
        <p:nvGrpSpPr>
          <p:cNvPr id="526" name="Group 525">
            <a:extLst>
              <a:ext uri="{FF2B5EF4-FFF2-40B4-BE49-F238E27FC236}">
                <a16:creationId xmlns:a16="http://schemas.microsoft.com/office/drawing/2014/main" id="{FB257297-86FE-4F98-B934-13C4DEBF982A}"/>
              </a:ext>
            </a:extLst>
          </p:cNvPr>
          <p:cNvGrpSpPr/>
          <p:nvPr/>
        </p:nvGrpSpPr>
        <p:grpSpPr>
          <a:xfrm>
            <a:off x="6663494" y="2361009"/>
            <a:ext cx="389810" cy="639440"/>
            <a:chOff x="7997054" y="1606357"/>
            <a:chExt cx="796901" cy="1307232"/>
          </a:xfrm>
          <a:solidFill>
            <a:schemeClr val="bg1"/>
          </a:solidFill>
        </p:grpSpPr>
        <p:sp>
          <p:nvSpPr>
            <p:cNvPr id="527" name="Freeform: Shape 526">
              <a:extLst>
                <a:ext uri="{FF2B5EF4-FFF2-40B4-BE49-F238E27FC236}">
                  <a16:creationId xmlns:a16="http://schemas.microsoft.com/office/drawing/2014/main" id="{88701BC6-91B1-4B4B-8E4B-418EE5B01404}"/>
                </a:ext>
              </a:extLst>
            </p:cNvPr>
            <p:cNvSpPr/>
            <p:nvPr/>
          </p:nvSpPr>
          <p:spPr>
            <a:xfrm>
              <a:off x="8198011" y="1606357"/>
              <a:ext cx="595944" cy="1307232"/>
            </a:xfrm>
            <a:custGeom>
              <a:avLst/>
              <a:gdLst>
                <a:gd name="connsiteX0" fmla="*/ 100198 w 595944"/>
                <a:gd name="connsiteY0" fmla="*/ 29076 h 1307232"/>
                <a:gd name="connsiteX1" fmla="*/ 148258 w 595944"/>
                <a:gd name="connsiteY1" fmla="*/ 540435 h 1307232"/>
                <a:gd name="connsiteX2" fmla="*/ 423161 w 595944"/>
                <a:gd name="connsiteY2" fmla="*/ 1178672 h 1307232"/>
                <a:gd name="connsiteX3" fmla="*/ 523126 w 595944"/>
                <a:gd name="connsiteY3" fmla="*/ 1278637 h 1307232"/>
                <a:gd name="connsiteX4" fmla="*/ 575031 w 595944"/>
                <a:gd name="connsiteY4" fmla="*/ 1145991 h 1307232"/>
                <a:gd name="connsiteX5" fmla="*/ 303972 w 595944"/>
                <a:gd name="connsiteY5" fmla="*/ 513521 h 1307232"/>
                <a:gd name="connsiteX6" fmla="*/ 169404 w 595944"/>
                <a:gd name="connsiteY6" fmla="*/ 267454 h 1307232"/>
                <a:gd name="connsiteX7" fmla="*/ 100198 w 595944"/>
                <a:gd name="connsiteY7" fmla="*/ 29076 h 1307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5944" h="1307232">
                  <a:moveTo>
                    <a:pt x="100198" y="29076"/>
                  </a:moveTo>
                  <a:cubicBezTo>
                    <a:pt x="100198" y="29076"/>
                    <a:pt x="-88197" y="236696"/>
                    <a:pt x="148258" y="540435"/>
                  </a:cubicBezTo>
                  <a:cubicBezTo>
                    <a:pt x="384713" y="842252"/>
                    <a:pt x="398170" y="1046026"/>
                    <a:pt x="423161" y="1178672"/>
                  </a:cubicBezTo>
                  <a:cubicBezTo>
                    <a:pt x="446230" y="1311317"/>
                    <a:pt x="523126" y="1278637"/>
                    <a:pt x="523126" y="1278637"/>
                  </a:cubicBezTo>
                  <a:cubicBezTo>
                    <a:pt x="523126" y="1278637"/>
                    <a:pt x="584643" y="1255568"/>
                    <a:pt x="575031" y="1145991"/>
                  </a:cubicBezTo>
                  <a:cubicBezTo>
                    <a:pt x="565419" y="1036414"/>
                    <a:pt x="500057" y="805726"/>
                    <a:pt x="303972" y="513521"/>
                  </a:cubicBezTo>
                  <a:cubicBezTo>
                    <a:pt x="303972" y="513521"/>
                    <a:pt x="350110" y="303980"/>
                    <a:pt x="169404" y="267454"/>
                  </a:cubicBezTo>
                  <a:lnTo>
                    <a:pt x="100198" y="29076"/>
                  </a:lnTo>
                  <a:close/>
                </a:path>
              </a:pathLst>
            </a:custGeom>
            <a:grpFill/>
            <a:ln w="9525" cap="flat">
              <a:solidFill>
                <a:schemeClr val="accent1"/>
              </a:solidFill>
              <a:prstDash val="solid"/>
              <a:miter/>
            </a:ln>
          </p:spPr>
          <p:txBody>
            <a:bodyPr rtlCol="0" anchor="ctr"/>
            <a:lstStyle/>
            <a:p>
              <a:pPr algn="r" rtl="1"/>
              <a:endParaRPr lang="en-US" dirty="0">
                <a:cs typeface="B Nazanin" panose="00000400000000000000" pitchFamily="2" charset="-78"/>
              </a:endParaRPr>
            </a:p>
          </p:txBody>
        </p:sp>
        <p:sp>
          <p:nvSpPr>
            <p:cNvPr id="528" name="Freeform: Shape 527">
              <a:extLst>
                <a:ext uri="{FF2B5EF4-FFF2-40B4-BE49-F238E27FC236}">
                  <a16:creationId xmlns:a16="http://schemas.microsoft.com/office/drawing/2014/main" id="{6C7D9895-D82F-45DD-ABCD-56B8FC5A15DC}"/>
                </a:ext>
              </a:extLst>
            </p:cNvPr>
            <p:cNvSpPr/>
            <p:nvPr/>
          </p:nvSpPr>
          <p:spPr>
            <a:xfrm>
              <a:off x="7997054" y="1606357"/>
              <a:ext cx="595944" cy="1307232"/>
            </a:xfrm>
            <a:custGeom>
              <a:avLst/>
              <a:gdLst>
                <a:gd name="connsiteX0" fmla="*/ 504929 w 595944"/>
                <a:gd name="connsiteY0" fmla="*/ 29076 h 1307232"/>
                <a:gd name="connsiteX1" fmla="*/ 456869 w 595944"/>
                <a:gd name="connsiteY1" fmla="*/ 540435 h 1307232"/>
                <a:gd name="connsiteX2" fmla="*/ 181966 w 595944"/>
                <a:gd name="connsiteY2" fmla="*/ 1178672 h 1307232"/>
                <a:gd name="connsiteX3" fmla="*/ 82001 w 595944"/>
                <a:gd name="connsiteY3" fmla="*/ 1278637 h 1307232"/>
                <a:gd name="connsiteX4" fmla="*/ 30096 w 595944"/>
                <a:gd name="connsiteY4" fmla="*/ 1145991 h 1307232"/>
                <a:gd name="connsiteX5" fmla="*/ 301154 w 595944"/>
                <a:gd name="connsiteY5" fmla="*/ 513521 h 1307232"/>
                <a:gd name="connsiteX6" fmla="*/ 435722 w 595944"/>
                <a:gd name="connsiteY6" fmla="*/ 267454 h 1307232"/>
                <a:gd name="connsiteX7" fmla="*/ 504929 w 595944"/>
                <a:gd name="connsiteY7" fmla="*/ 29076 h 1307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5944" h="1307232">
                  <a:moveTo>
                    <a:pt x="504929" y="29076"/>
                  </a:moveTo>
                  <a:cubicBezTo>
                    <a:pt x="504929" y="29076"/>
                    <a:pt x="693324" y="236696"/>
                    <a:pt x="456869" y="540435"/>
                  </a:cubicBezTo>
                  <a:cubicBezTo>
                    <a:pt x="220414" y="842252"/>
                    <a:pt x="206957" y="1046026"/>
                    <a:pt x="181966" y="1178672"/>
                  </a:cubicBezTo>
                  <a:cubicBezTo>
                    <a:pt x="158897" y="1311317"/>
                    <a:pt x="82001" y="1278637"/>
                    <a:pt x="82001" y="1278637"/>
                  </a:cubicBezTo>
                  <a:cubicBezTo>
                    <a:pt x="82001" y="1278637"/>
                    <a:pt x="20484" y="1255568"/>
                    <a:pt x="30096" y="1145991"/>
                  </a:cubicBezTo>
                  <a:cubicBezTo>
                    <a:pt x="39708" y="1036414"/>
                    <a:pt x="105070" y="805726"/>
                    <a:pt x="301154" y="513521"/>
                  </a:cubicBezTo>
                  <a:cubicBezTo>
                    <a:pt x="301154" y="513521"/>
                    <a:pt x="255017" y="303980"/>
                    <a:pt x="435722" y="267454"/>
                  </a:cubicBezTo>
                  <a:lnTo>
                    <a:pt x="504929" y="29076"/>
                  </a:lnTo>
                  <a:close/>
                </a:path>
              </a:pathLst>
            </a:custGeom>
            <a:grpFill/>
            <a:ln w="9525" cap="flat">
              <a:solidFill>
                <a:schemeClr val="accent1"/>
              </a:solidFill>
              <a:prstDash val="solid"/>
              <a:miter/>
            </a:ln>
          </p:spPr>
          <p:txBody>
            <a:bodyPr rtlCol="0" anchor="ctr"/>
            <a:lstStyle/>
            <a:p>
              <a:pPr algn="r" rtl="1"/>
              <a:endParaRPr lang="en-US" dirty="0">
                <a:cs typeface="B Nazanin" panose="00000400000000000000" pitchFamily="2" charset="-78"/>
              </a:endParaRPr>
            </a:p>
          </p:txBody>
        </p:sp>
        <p:sp>
          <p:nvSpPr>
            <p:cNvPr id="529" name="Freeform: Shape 528">
              <a:extLst>
                <a:ext uri="{FF2B5EF4-FFF2-40B4-BE49-F238E27FC236}">
                  <a16:creationId xmlns:a16="http://schemas.microsoft.com/office/drawing/2014/main" id="{ADCB71B3-AE25-4E2D-B294-B4F33D043406}"/>
                </a:ext>
              </a:extLst>
            </p:cNvPr>
            <p:cNvSpPr/>
            <p:nvPr/>
          </p:nvSpPr>
          <p:spPr>
            <a:xfrm>
              <a:off x="8324882" y="1938932"/>
              <a:ext cx="134568" cy="134568"/>
            </a:xfrm>
            <a:custGeom>
              <a:avLst/>
              <a:gdLst>
                <a:gd name="connsiteX0" fmla="*/ 121352 w 134568"/>
                <a:gd name="connsiteY0" fmla="*/ 75214 h 134568"/>
                <a:gd name="connsiteX1" fmla="*/ 75214 w 134568"/>
                <a:gd name="connsiteY1" fmla="*/ 121352 h 134568"/>
                <a:gd name="connsiteX2" fmla="*/ 29077 w 134568"/>
                <a:gd name="connsiteY2" fmla="*/ 75214 h 134568"/>
                <a:gd name="connsiteX3" fmla="*/ 75214 w 134568"/>
                <a:gd name="connsiteY3" fmla="*/ 29076 h 134568"/>
                <a:gd name="connsiteX4" fmla="*/ 121352 w 134568"/>
                <a:gd name="connsiteY4" fmla="*/ 75214 h 134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568" h="134568">
                  <a:moveTo>
                    <a:pt x="121352" y="75214"/>
                  </a:moveTo>
                  <a:cubicBezTo>
                    <a:pt x="121352" y="100695"/>
                    <a:pt x="100695" y="121352"/>
                    <a:pt x="75214" y="121352"/>
                  </a:cubicBezTo>
                  <a:cubicBezTo>
                    <a:pt x="49733" y="121352"/>
                    <a:pt x="29077" y="100695"/>
                    <a:pt x="29077" y="75214"/>
                  </a:cubicBezTo>
                  <a:cubicBezTo>
                    <a:pt x="29077" y="49733"/>
                    <a:pt x="49733" y="29076"/>
                    <a:pt x="75214" y="29076"/>
                  </a:cubicBezTo>
                  <a:cubicBezTo>
                    <a:pt x="100695" y="29076"/>
                    <a:pt x="121352" y="49733"/>
                    <a:pt x="121352" y="75214"/>
                  </a:cubicBezTo>
                  <a:close/>
                </a:path>
              </a:pathLst>
            </a:custGeom>
            <a:grpFill/>
            <a:ln w="19209" cap="flat">
              <a:solidFill>
                <a:schemeClr val="accent1"/>
              </a:solidFill>
              <a:prstDash val="solid"/>
              <a:miter/>
            </a:ln>
          </p:spPr>
          <p:txBody>
            <a:bodyPr rtlCol="0" anchor="ctr"/>
            <a:lstStyle/>
            <a:p>
              <a:pPr algn="r" rtl="1"/>
              <a:endParaRPr lang="en-US" dirty="0">
                <a:cs typeface="B Nazanin" panose="00000400000000000000" pitchFamily="2" charset="-78"/>
              </a:endParaRPr>
            </a:p>
          </p:txBody>
        </p:sp>
        <p:sp>
          <p:nvSpPr>
            <p:cNvPr id="530" name="Freeform: Shape 529">
              <a:extLst>
                <a:ext uri="{FF2B5EF4-FFF2-40B4-BE49-F238E27FC236}">
                  <a16:creationId xmlns:a16="http://schemas.microsoft.com/office/drawing/2014/main" id="{2F798C59-D336-4E58-86C7-B1F7B5053B31}"/>
                </a:ext>
              </a:extLst>
            </p:cNvPr>
            <p:cNvSpPr/>
            <p:nvPr/>
          </p:nvSpPr>
          <p:spPr>
            <a:xfrm>
              <a:off x="8013970" y="2257330"/>
              <a:ext cx="288360" cy="634392"/>
            </a:xfrm>
            <a:custGeom>
              <a:avLst/>
              <a:gdLst>
                <a:gd name="connsiteX0" fmla="*/ 193887 w 288360"/>
                <a:gd name="connsiteY0" fmla="*/ 14418 h 634392"/>
                <a:gd name="connsiteX1" fmla="*/ 15103 w 288360"/>
                <a:gd name="connsiteY1" fmla="*/ 496940 h 634392"/>
                <a:gd name="connsiteX2" fmla="*/ 67008 w 288360"/>
                <a:gd name="connsiteY2" fmla="*/ 629586 h 634392"/>
                <a:gd name="connsiteX3" fmla="*/ 166972 w 288360"/>
                <a:gd name="connsiteY3" fmla="*/ 529621 h 634392"/>
                <a:gd name="connsiteX4" fmla="*/ 282316 w 288360"/>
                <a:gd name="connsiteY4" fmla="*/ 135529 h 634392"/>
                <a:gd name="connsiteX5" fmla="*/ 193887 w 288360"/>
                <a:gd name="connsiteY5" fmla="*/ 14418 h 634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8360" h="634392">
                  <a:moveTo>
                    <a:pt x="193887" y="14418"/>
                  </a:moveTo>
                  <a:cubicBezTo>
                    <a:pt x="72775" y="214348"/>
                    <a:pt x="20870" y="416200"/>
                    <a:pt x="15103" y="496940"/>
                  </a:cubicBezTo>
                  <a:cubicBezTo>
                    <a:pt x="7413" y="606517"/>
                    <a:pt x="67008" y="629586"/>
                    <a:pt x="67008" y="629586"/>
                  </a:cubicBezTo>
                  <a:cubicBezTo>
                    <a:pt x="67008" y="629586"/>
                    <a:pt x="141981" y="662267"/>
                    <a:pt x="166972" y="529621"/>
                  </a:cubicBezTo>
                  <a:cubicBezTo>
                    <a:pt x="184275" y="437346"/>
                    <a:pt x="195808" y="308545"/>
                    <a:pt x="282316" y="135529"/>
                  </a:cubicBezTo>
                  <a:lnTo>
                    <a:pt x="193887" y="14418"/>
                  </a:lnTo>
                  <a:close/>
                </a:path>
              </a:pathLst>
            </a:custGeom>
            <a:grpFill/>
            <a:ln w="9525" cap="flat">
              <a:solidFill>
                <a:schemeClr val="accent1"/>
              </a:solidFill>
              <a:prstDash val="solid"/>
              <a:miter/>
            </a:ln>
          </p:spPr>
          <p:txBody>
            <a:bodyPr rtlCol="0" anchor="ctr"/>
            <a:lstStyle/>
            <a:p>
              <a:pPr algn="r" rtl="1"/>
              <a:endParaRPr lang="en-US" dirty="0">
                <a:cs typeface="B Nazanin" panose="00000400000000000000" pitchFamily="2" charset="-78"/>
              </a:endParaRPr>
            </a:p>
          </p:txBody>
        </p:sp>
        <p:sp>
          <p:nvSpPr>
            <p:cNvPr id="531" name="Freeform: Shape 530">
              <a:extLst>
                <a:ext uri="{FF2B5EF4-FFF2-40B4-BE49-F238E27FC236}">
                  <a16:creationId xmlns:a16="http://schemas.microsoft.com/office/drawing/2014/main" id="{D6854C30-F137-42A9-8118-B89F8D80E136}"/>
                </a:ext>
              </a:extLst>
            </p:cNvPr>
            <p:cNvSpPr/>
            <p:nvPr/>
          </p:nvSpPr>
          <p:spPr>
            <a:xfrm>
              <a:off x="8489488" y="2284243"/>
              <a:ext cx="288360" cy="615168"/>
            </a:xfrm>
            <a:custGeom>
              <a:avLst/>
              <a:gdLst>
                <a:gd name="connsiteX0" fmla="*/ 122073 w 288360"/>
                <a:gd name="connsiteY0" fmla="*/ 14418 h 615168"/>
                <a:gd name="connsiteX1" fmla="*/ 14418 w 288360"/>
                <a:gd name="connsiteY1" fmla="*/ 108616 h 615168"/>
                <a:gd name="connsiteX2" fmla="*/ 129762 w 288360"/>
                <a:gd name="connsiteY2" fmla="*/ 502708 h 615168"/>
                <a:gd name="connsiteX3" fmla="*/ 229727 w 288360"/>
                <a:gd name="connsiteY3" fmla="*/ 602673 h 615168"/>
                <a:gd name="connsiteX4" fmla="*/ 281632 w 288360"/>
                <a:gd name="connsiteY4" fmla="*/ 470027 h 615168"/>
                <a:gd name="connsiteX5" fmla="*/ 122073 w 288360"/>
                <a:gd name="connsiteY5" fmla="*/ 14418 h 615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8360" h="615168">
                  <a:moveTo>
                    <a:pt x="122073" y="14418"/>
                  </a:moveTo>
                  <a:lnTo>
                    <a:pt x="14418" y="108616"/>
                  </a:lnTo>
                  <a:cubicBezTo>
                    <a:pt x="100926" y="281632"/>
                    <a:pt x="114382" y="408510"/>
                    <a:pt x="129762" y="502708"/>
                  </a:cubicBezTo>
                  <a:cubicBezTo>
                    <a:pt x="152830" y="635353"/>
                    <a:pt x="229727" y="602673"/>
                    <a:pt x="229727" y="602673"/>
                  </a:cubicBezTo>
                  <a:cubicBezTo>
                    <a:pt x="229727" y="602673"/>
                    <a:pt x="289321" y="579604"/>
                    <a:pt x="281632" y="470027"/>
                  </a:cubicBezTo>
                  <a:cubicBezTo>
                    <a:pt x="275865" y="360450"/>
                    <a:pt x="214348" y="179744"/>
                    <a:pt x="122073" y="14418"/>
                  </a:cubicBezTo>
                  <a:close/>
                </a:path>
              </a:pathLst>
            </a:custGeom>
            <a:grpFill/>
            <a:ln w="9525" cap="flat">
              <a:solidFill>
                <a:schemeClr val="accent1"/>
              </a:solidFill>
              <a:prstDash val="solid"/>
              <a:miter/>
            </a:ln>
          </p:spPr>
          <p:txBody>
            <a:bodyPr rtlCol="0" anchor="ctr"/>
            <a:lstStyle/>
            <a:p>
              <a:pPr algn="r" rtl="1"/>
              <a:endParaRPr lang="en-US" dirty="0">
                <a:cs typeface="B Nazanin" panose="00000400000000000000" pitchFamily="2" charset="-78"/>
              </a:endParaRPr>
            </a:p>
          </p:txBody>
        </p:sp>
      </p:grpSp>
      <p:grpSp>
        <p:nvGrpSpPr>
          <p:cNvPr id="532" name="Group 531">
            <a:extLst>
              <a:ext uri="{FF2B5EF4-FFF2-40B4-BE49-F238E27FC236}">
                <a16:creationId xmlns:a16="http://schemas.microsoft.com/office/drawing/2014/main" id="{40132F00-12F3-4758-A64F-3C1C4CF39B3E}"/>
              </a:ext>
            </a:extLst>
          </p:cNvPr>
          <p:cNvGrpSpPr/>
          <p:nvPr/>
        </p:nvGrpSpPr>
        <p:grpSpPr>
          <a:xfrm>
            <a:off x="6718583" y="3878696"/>
            <a:ext cx="298146" cy="488746"/>
            <a:chOff x="8457528" y="4216977"/>
            <a:chExt cx="1076544" cy="1764763"/>
          </a:xfrm>
          <a:solidFill>
            <a:schemeClr val="bg1"/>
          </a:solidFill>
        </p:grpSpPr>
        <p:sp>
          <p:nvSpPr>
            <p:cNvPr id="533" name="Freeform: Shape 532">
              <a:extLst>
                <a:ext uri="{FF2B5EF4-FFF2-40B4-BE49-F238E27FC236}">
                  <a16:creationId xmlns:a16="http://schemas.microsoft.com/office/drawing/2014/main" id="{95AA41C8-0A03-4BA9-8851-6E89A7AA5BF5}"/>
                </a:ext>
              </a:extLst>
            </p:cNvPr>
            <p:cNvSpPr/>
            <p:nvPr/>
          </p:nvSpPr>
          <p:spPr>
            <a:xfrm>
              <a:off x="8457528" y="5212780"/>
              <a:ext cx="1076544" cy="768960"/>
            </a:xfrm>
            <a:custGeom>
              <a:avLst/>
              <a:gdLst>
                <a:gd name="connsiteX0" fmla="*/ 905690 w 1076544"/>
                <a:gd name="connsiteY0" fmla="*/ 29076 h 768960"/>
                <a:gd name="connsiteX1" fmla="*/ 538512 w 1076544"/>
                <a:gd name="connsiteY1" fmla="*/ 29076 h 768960"/>
                <a:gd name="connsiteX2" fmla="*/ 171334 w 1076544"/>
                <a:gd name="connsiteY2" fmla="*/ 29076 h 768960"/>
                <a:gd name="connsiteX3" fmla="*/ 29076 w 1076544"/>
                <a:gd name="connsiteY3" fmla="*/ 755744 h 768960"/>
                <a:gd name="connsiteX4" fmla="*/ 538512 w 1076544"/>
                <a:gd name="connsiteY4" fmla="*/ 755744 h 768960"/>
                <a:gd name="connsiteX5" fmla="*/ 1047949 w 1076544"/>
                <a:gd name="connsiteY5" fmla="*/ 755744 h 768960"/>
                <a:gd name="connsiteX6" fmla="*/ 905690 w 1076544"/>
                <a:gd name="connsiteY6" fmla="*/ 29076 h 768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6544" h="768960">
                  <a:moveTo>
                    <a:pt x="905690" y="29076"/>
                  </a:moveTo>
                  <a:lnTo>
                    <a:pt x="538512" y="29076"/>
                  </a:lnTo>
                  <a:lnTo>
                    <a:pt x="171334" y="29076"/>
                  </a:lnTo>
                  <a:cubicBezTo>
                    <a:pt x="109817" y="159800"/>
                    <a:pt x="29076" y="423168"/>
                    <a:pt x="29076" y="755744"/>
                  </a:cubicBezTo>
                  <a:lnTo>
                    <a:pt x="538512" y="755744"/>
                  </a:lnTo>
                  <a:lnTo>
                    <a:pt x="1047949" y="755744"/>
                  </a:lnTo>
                  <a:cubicBezTo>
                    <a:pt x="1049871" y="423168"/>
                    <a:pt x="967208" y="159800"/>
                    <a:pt x="905690" y="29076"/>
                  </a:cubicBezTo>
                  <a:close/>
                </a:path>
              </a:pathLst>
            </a:custGeom>
            <a:grpFill/>
            <a:ln w="12700" cap="flat">
              <a:solidFill>
                <a:schemeClr val="accent1"/>
              </a:solidFill>
              <a:prstDash val="solid"/>
              <a:miter/>
            </a:ln>
          </p:spPr>
          <p:txBody>
            <a:bodyPr rtlCol="0" anchor="ctr"/>
            <a:lstStyle/>
            <a:p>
              <a:pPr algn="r" rtl="1"/>
              <a:endParaRPr lang="en-US" dirty="0">
                <a:cs typeface="B Nazanin" panose="00000400000000000000" pitchFamily="2" charset="-78"/>
              </a:endParaRPr>
            </a:p>
          </p:txBody>
        </p:sp>
        <p:sp>
          <p:nvSpPr>
            <p:cNvPr id="534" name="Freeform: Shape 533">
              <a:extLst>
                <a:ext uri="{FF2B5EF4-FFF2-40B4-BE49-F238E27FC236}">
                  <a16:creationId xmlns:a16="http://schemas.microsoft.com/office/drawing/2014/main" id="{5AC791E5-E560-4A1D-9392-2005AA9C1323}"/>
                </a:ext>
              </a:extLst>
            </p:cNvPr>
            <p:cNvSpPr/>
            <p:nvPr/>
          </p:nvSpPr>
          <p:spPr>
            <a:xfrm>
              <a:off x="8601708" y="4216977"/>
              <a:ext cx="788184" cy="1038096"/>
            </a:xfrm>
            <a:custGeom>
              <a:avLst/>
              <a:gdLst>
                <a:gd name="connsiteX0" fmla="*/ 759589 w 788184"/>
                <a:gd name="connsiteY0" fmla="*/ 1024880 h 1038096"/>
                <a:gd name="connsiteX1" fmla="*/ 394332 w 788184"/>
                <a:gd name="connsiteY1" fmla="*/ 1024880 h 1038096"/>
                <a:gd name="connsiteX2" fmla="*/ 29076 w 788184"/>
                <a:gd name="connsiteY2" fmla="*/ 1024880 h 1038096"/>
                <a:gd name="connsiteX3" fmla="*/ 61757 w 788184"/>
                <a:gd name="connsiteY3" fmla="*/ 899923 h 1038096"/>
                <a:gd name="connsiteX4" fmla="*/ 277066 w 788184"/>
                <a:gd name="connsiteY4" fmla="*/ 849941 h 1038096"/>
                <a:gd name="connsiteX5" fmla="*/ 236695 w 788184"/>
                <a:gd name="connsiteY5" fmla="*/ 436625 h 1038096"/>
                <a:gd name="connsiteX6" fmla="*/ 394332 w 788184"/>
                <a:gd name="connsiteY6" fmla="*/ 29076 h 1038096"/>
                <a:gd name="connsiteX7" fmla="*/ 551969 w 788184"/>
                <a:gd name="connsiteY7" fmla="*/ 436625 h 1038096"/>
                <a:gd name="connsiteX8" fmla="*/ 511598 w 788184"/>
                <a:gd name="connsiteY8" fmla="*/ 849941 h 1038096"/>
                <a:gd name="connsiteX9" fmla="*/ 726907 w 788184"/>
                <a:gd name="connsiteY9" fmla="*/ 899923 h 1038096"/>
                <a:gd name="connsiteX10" fmla="*/ 759589 w 788184"/>
                <a:gd name="connsiteY10" fmla="*/ 1024880 h 1038096"/>
                <a:gd name="connsiteX11" fmla="*/ 394332 w 788184"/>
                <a:gd name="connsiteY11" fmla="*/ 190558 h 1038096"/>
                <a:gd name="connsiteX12" fmla="*/ 332815 w 788184"/>
                <a:gd name="connsiteY12" fmla="*/ 303979 h 1038096"/>
                <a:gd name="connsiteX13" fmla="*/ 400099 w 788184"/>
                <a:gd name="connsiteY13" fmla="*/ 402022 h 1038096"/>
                <a:gd name="connsiteX14" fmla="*/ 457771 w 788184"/>
                <a:gd name="connsiteY14" fmla="*/ 303979 h 1038096"/>
                <a:gd name="connsiteX15" fmla="*/ 394332 w 788184"/>
                <a:gd name="connsiteY15" fmla="*/ 190558 h 1038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88184" h="1038096">
                  <a:moveTo>
                    <a:pt x="759589" y="1024880"/>
                  </a:moveTo>
                  <a:lnTo>
                    <a:pt x="394332" y="1024880"/>
                  </a:lnTo>
                  <a:lnTo>
                    <a:pt x="29076" y="1024880"/>
                  </a:lnTo>
                  <a:cubicBezTo>
                    <a:pt x="29076" y="1024880"/>
                    <a:pt x="29076" y="936449"/>
                    <a:pt x="61757" y="899923"/>
                  </a:cubicBezTo>
                  <a:cubicBezTo>
                    <a:pt x="107894" y="849941"/>
                    <a:pt x="244385" y="884545"/>
                    <a:pt x="277066" y="849941"/>
                  </a:cubicBezTo>
                  <a:cubicBezTo>
                    <a:pt x="309746" y="815338"/>
                    <a:pt x="236695" y="607719"/>
                    <a:pt x="236695" y="436625"/>
                  </a:cubicBezTo>
                  <a:cubicBezTo>
                    <a:pt x="236695" y="265531"/>
                    <a:pt x="240540" y="29076"/>
                    <a:pt x="394332" y="29076"/>
                  </a:cubicBezTo>
                  <a:cubicBezTo>
                    <a:pt x="548124" y="29076"/>
                    <a:pt x="551969" y="265531"/>
                    <a:pt x="551969" y="436625"/>
                  </a:cubicBezTo>
                  <a:cubicBezTo>
                    <a:pt x="551969" y="607719"/>
                    <a:pt x="478918" y="815338"/>
                    <a:pt x="511598" y="849941"/>
                  </a:cubicBezTo>
                  <a:cubicBezTo>
                    <a:pt x="544279" y="884545"/>
                    <a:pt x="680770" y="849941"/>
                    <a:pt x="726907" y="899923"/>
                  </a:cubicBezTo>
                  <a:cubicBezTo>
                    <a:pt x="761510" y="936449"/>
                    <a:pt x="759589" y="1024880"/>
                    <a:pt x="759589" y="1024880"/>
                  </a:cubicBezTo>
                  <a:close/>
                  <a:moveTo>
                    <a:pt x="394332" y="190558"/>
                  </a:moveTo>
                  <a:cubicBezTo>
                    <a:pt x="359729" y="190558"/>
                    <a:pt x="332815" y="221316"/>
                    <a:pt x="332815" y="303979"/>
                  </a:cubicBezTo>
                  <a:cubicBezTo>
                    <a:pt x="332815" y="386643"/>
                    <a:pt x="365496" y="402022"/>
                    <a:pt x="400099" y="402022"/>
                  </a:cubicBezTo>
                  <a:cubicBezTo>
                    <a:pt x="434702" y="402022"/>
                    <a:pt x="457771" y="388565"/>
                    <a:pt x="457771" y="303979"/>
                  </a:cubicBezTo>
                  <a:cubicBezTo>
                    <a:pt x="457771" y="221316"/>
                    <a:pt x="428935" y="190558"/>
                    <a:pt x="394332" y="190558"/>
                  </a:cubicBezTo>
                  <a:close/>
                </a:path>
              </a:pathLst>
            </a:custGeom>
            <a:grpFill/>
            <a:ln w="12700" cap="flat">
              <a:solidFill>
                <a:schemeClr val="accent1"/>
              </a:solidFill>
              <a:prstDash val="solid"/>
              <a:miter/>
            </a:ln>
          </p:spPr>
          <p:txBody>
            <a:bodyPr rtlCol="0" anchor="ctr"/>
            <a:lstStyle/>
            <a:p>
              <a:pPr algn="r" rtl="1"/>
              <a:endParaRPr lang="en-US" dirty="0">
                <a:cs typeface="B Nazanin" panose="00000400000000000000" pitchFamily="2" charset="-78"/>
              </a:endParaRPr>
            </a:p>
          </p:txBody>
        </p:sp>
      </p:grpSp>
      <p:sp>
        <p:nvSpPr>
          <p:cNvPr id="535" name="TextBox 534">
            <a:extLst>
              <a:ext uri="{FF2B5EF4-FFF2-40B4-BE49-F238E27FC236}">
                <a16:creationId xmlns:a16="http://schemas.microsoft.com/office/drawing/2014/main" id="{2EF36C00-01D1-446E-8DB5-096C6DBAA2EC}"/>
              </a:ext>
            </a:extLst>
          </p:cNvPr>
          <p:cNvSpPr txBox="1"/>
          <p:nvPr/>
        </p:nvSpPr>
        <p:spPr>
          <a:xfrm>
            <a:off x="7984787" y="3185704"/>
            <a:ext cx="4037632" cy="707886"/>
          </a:xfrm>
          <a:prstGeom prst="rect">
            <a:avLst/>
          </a:prstGeom>
          <a:noFill/>
        </p:spPr>
        <p:txBody>
          <a:bodyPr wrap="square" rtlCol="0" anchor="ctr">
            <a:spAutoFit/>
          </a:bodyPr>
          <a:lstStyle/>
          <a:p>
            <a:pPr algn="r" rtl="1"/>
            <a:r>
              <a:rPr lang="fa-IR" altLang="ko-KR" sz="2000" b="1" dirty="0">
                <a:solidFill>
                  <a:schemeClr val="tx1">
                    <a:lumMod val="75000"/>
                    <a:lumOff val="25000"/>
                  </a:schemeClr>
                </a:solidFill>
                <a:cs typeface="B Nazanin" panose="00000400000000000000" pitchFamily="2" charset="-78"/>
              </a:rPr>
              <a:t>طرح بندی </a:t>
            </a:r>
            <a:r>
              <a:rPr lang="en-GB" altLang="ko-KR" sz="2000" b="1" dirty="0">
                <a:solidFill>
                  <a:schemeClr val="tx1">
                    <a:lumMod val="75000"/>
                    <a:lumOff val="25000"/>
                  </a:schemeClr>
                </a:solidFill>
                <a:cs typeface="B Nazanin" panose="00000400000000000000" pitchFamily="2" charset="-78"/>
              </a:rPr>
              <a:t>ALLPPT</a:t>
            </a:r>
          </a:p>
          <a:p>
            <a:pPr algn="r" rtl="1"/>
            <a:r>
              <a:rPr lang="fa-IR" altLang="ko-KR" sz="2000" b="1" dirty="0">
                <a:solidFill>
                  <a:schemeClr val="tx1">
                    <a:lumMod val="75000"/>
                    <a:lumOff val="25000"/>
                  </a:schemeClr>
                </a:solidFill>
                <a:cs typeface="B Nazanin" panose="00000400000000000000" pitchFamily="2" charset="-78"/>
              </a:rPr>
              <a:t>اسلاید متنی را برای ارائه خود تمیز کنید</a:t>
            </a:r>
            <a:endParaRPr lang="ko-KR" altLang="en-US" sz="2000" b="1" dirty="0">
              <a:solidFill>
                <a:schemeClr val="tx1">
                  <a:lumMod val="75000"/>
                  <a:lumOff val="25000"/>
                </a:schemeClr>
              </a:solidFill>
              <a:cs typeface="B Nazanin" panose="00000400000000000000" pitchFamily="2" charset="-78"/>
            </a:endParaRPr>
          </a:p>
        </p:txBody>
      </p:sp>
      <p:sp>
        <p:nvSpPr>
          <p:cNvPr id="536" name="TextBox 535">
            <a:extLst>
              <a:ext uri="{FF2B5EF4-FFF2-40B4-BE49-F238E27FC236}">
                <a16:creationId xmlns:a16="http://schemas.microsoft.com/office/drawing/2014/main" id="{D17559D4-B591-4B32-A8CF-79631D375236}"/>
              </a:ext>
            </a:extLst>
          </p:cNvPr>
          <p:cNvSpPr txBox="1"/>
          <p:nvPr/>
        </p:nvSpPr>
        <p:spPr>
          <a:xfrm>
            <a:off x="7984787" y="4169702"/>
            <a:ext cx="3850177" cy="1177245"/>
          </a:xfrm>
          <a:prstGeom prst="rect">
            <a:avLst/>
          </a:prstGeom>
          <a:noFill/>
        </p:spPr>
        <p:txBody>
          <a:bodyPr wrap="square"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من امیدوارم و معتقدم که این الگو زمان، پول و اعتبار شما را جلب کند.</a:t>
            </a:r>
            <a:endParaRPr lang="en-US" altLang="ko-KR" sz="1200" dirty="0">
              <a:solidFill>
                <a:schemeClr val="tx1">
                  <a:lumMod val="75000"/>
                  <a:lumOff val="25000"/>
                </a:schemeClr>
              </a:solidFill>
              <a:cs typeface="B Nazanin" panose="00000400000000000000" pitchFamily="2" charset="-78"/>
            </a:endParaRPr>
          </a:p>
        </p:txBody>
      </p:sp>
    </p:spTree>
    <p:extLst>
      <p:ext uri="{BB962C8B-B14F-4D97-AF65-F5344CB8AC3E}">
        <p14:creationId xmlns:p14="http://schemas.microsoft.com/office/powerpoint/2010/main" val="371699068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D1AE3FB-4EB9-4FE6-8E65-B5FAA422F121}"/>
              </a:ext>
            </a:extLst>
          </p:cNvPr>
          <p:cNvSpPr>
            <a:spLocks noGrp="1"/>
          </p:cNvSpPr>
          <p:nvPr>
            <p:ph type="body" sz="quarter" idx="10"/>
          </p:nvPr>
        </p:nvSpPr>
        <p:spPr>
          <a:xfrm>
            <a:off x="-318293" y="329915"/>
            <a:ext cx="11219558" cy="724247"/>
          </a:xfrm>
        </p:spPr>
        <p:txBody>
          <a:bodyPr/>
          <a:lstStyle/>
          <a:p>
            <a:pPr algn="r" rtl="1"/>
            <a:r>
              <a:rPr lang="fa-IR" dirty="0">
                <a:cs typeface="B Nazanin" panose="00000400000000000000" pitchFamily="2" charset="-78"/>
              </a:rPr>
              <a:t>سبک </a:t>
            </a:r>
            <a:r>
              <a:rPr lang="fa-IR" dirty="0">
                <a:solidFill>
                  <a:srgbClr val="00B0F0"/>
                </a:solidFill>
                <a:cs typeface="B Nazanin" panose="00000400000000000000" pitchFamily="2" charset="-78"/>
              </a:rPr>
              <a:t>اینفوگرافیک</a:t>
            </a:r>
            <a:endParaRPr lang="en-US" dirty="0">
              <a:solidFill>
                <a:srgbClr val="00B0F0"/>
              </a:solidFill>
              <a:cs typeface="B Nazanin" panose="00000400000000000000" pitchFamily="2" charset="-78"/>
            </a:endParaRPr>
          </a:p>
        </p:txBody>
      </p:sp>
      <p:grpSp>
        <p:nvGrpSpPr>
          <p:cNvPr id="3" name="Group 2">
            <a:extLst>
              <a:ext uri="{FF2B5EF4-FFF2-40B4-BE49-F238E27FC236}">
                <a16:creationId xmlns:a16="http://schemas.microsoft.com/office/drawing/2014/main" id="{80039CD4-186B-415F-81D5-7595597D689A}"/>
              </a:ext>
            </a:extLst>
          </p:cNvPr>
          <p:cNvGrpSpPr/>
          <p:nvPr/>
        </p:nvGrpSpPr>
        <p:grpSpPr>
          <a:xfrm>
            <a:off x="8553962" y="2477810"/>
            <a:ext cx="2818186" cy="863358"/>
            <a:chOff x="803640" y="3362835"/>
            <a:chExt cx="2059657" cy="863358"/>
          </a:xfrm>
        </p:grpSpPr>
        <p:sp>
          <p:nvSpPr>
            <p:cNvPr id="4" name="TextBox 3">
              <a:extLst>
                <a:ext uri="{FF2B5EF4-FFF2-40B4-BE49-F238E27FC236}">
                  <a16:creationId xmlns:a16="http://schemas.microsoft.com/office/drawing/2014/main" id="{BF1133B7-75B6-41BC-895F-FCAC212475F8}"/>
                </a:ext>
              </a:extLst>
            </p:cNvPr>
            <p:cNvSpPr txBox="1"/>
            <p:nvPr/>
          </p:nvSpPr>
          <p:spPr>
            <a:xfrm>
              <a:off x="803640" y="3579862"/>
              <a:ext cx="2059657"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5" name="TextBox 4">
              <a:extLst>
                <a:ext uri="{FF2B5EF4-FFF2-40B4-BE49-F238E27FC236}">
                  <a16:creationId xmlns:a16="http://schemas.microsoft.com/office/drawing/2014/main" id="{AF126808-8CC4-426E-86E6-6F8557E286C3}"/>
                </a:ext>
              </a:extLst>
            </p:cNvPr>
            <p:cNvSpPr txBox="1"/>
            <p:nvPr/>
          </p:nvSpPr>
          <p:spPr>
            <a:xfrm>
              <a:off x="803640" y="3362835"/>
              <a:ext cx="2059657"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6" name="Group 5">
            <a:extLst>
              <a:ext uri="{FF2B5EF4-FFF2-40B4-BE49-F238E27FC236}">
                <a16:creationId xmlns:a16="http://schemas.microsoft.com/office/drawing/2014/main" id="{EE99FAAB-7294-425F-8EF9-F5E30464CF2C}"/>
              </a:ext>
            </a:extLst>
          </p:cNvPr>
          <p:cNvGrpSpPr/>
          <p:nvPr/>
        </p:nvGrpSpPr>
        <p:grpSpPr>
          <a:xfrm>
            <a:off x="723720" y="2477810"/>
            <a:ext cx="2941607" cy="863358"/>
            <a:chOff x="803640" y="3362835"/>
            <a:chExt cx="2059657" cy="863358"/>
          </a:xfrm>
        </p:grpSpPr>
        <p:sp>
          <p:nvSpPr>
            <p:cNvPr id="7" name="TextBox 6">
              <a:extLst>
                <a:ext uri="{FF2B5EF4-FFF2-40B4-BE49-F238E27FC236}">
                  <a16:creationId xmlns:a16="http://schemas.microsoft.com/office/drawing/2014/main" id="{62BB5631-8956-4F68-A106-937808C630D6}"/>
                </a:ext>
              </a:extLst>
            </p:cNvPr>
            <p:cNvSpPr txBox="1"/>
            <p:nvPr/>
          </p:nvSpPr>
          <p:spPr>
            <a:xfrm>
              <a:off x="803640" y="3579862"/>
              <a:ext cx="2059657" cy="646331"/>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8" name="TextBox 7">
              <a:extLst>
                <a:ext uri="{FF2B5EF4-FFF2-40B4-BE49-F238E27FC236}">
                  <a16:creationId xmlns:a16="http://schemas.microsoft.com/office/drawing/2014/main" id="{08CAC0F6-2FB3-44A8-A8C3-C059648CF8DE}"/>
                </a:ext>
              </a:extLst>
            </p:cNvPr>
            <p:cNvSpPr txBox="1"/>
            <p:nvPr/>
          </p:nvSpPr>
          <p:spPr>
            <a:xfrm>
              <a:off x="803640" y="3362835"/>
              <a:ext cx="2059657" cy="276999"/>
            </a:xfrm>
            <a:prstGeom prst="rect">
              <a:avLst/>
            </a:prstGeom>
            <a:noFill/>
          </p:spPr>
          <p:txBody>
            <a:bodyPr wrap="square" rtlCol="0">
              <a:spAutoFit/>
            </a:bodyPr>
            <a:lstStyle/>
            <a:p>
              <a:pPr algn="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9" name="Group 8">
            <a:extLst>
              <a:ext uri="{FF2B5EF4-FFF2-40B4-BE49-F238E27FC236}">
                <a16:creationId xmlns:a16="http://schemas.microsoft.com/office/drawing/2014/main" id="{D5DF2F75-9390-4C46-B7B9-A187F85112AF}"/>
              </a:ext>
            </a:extLst>
          </p:cNvPr>
          <p:cNvGrpSpPr/>
          <p:nvPr/>
        </p:nvGrpSpPr>
        <p:grpSpPr>
          <a:xfrm>
            <a:off x="4555111" y="2092595"/>
            <a:ext cx="3101883" cy="3753120"/>
            <a:chOff x="3320443" y="1419622"/>
            <a:chExt cx="2503114" cy="3028640"/>
          </a:xfrm>
        </p:grpSpPr>
        <p:sp>
          <p:nvSpPr>
            <p:cNvPr id="10" name="Rectangle 9">
              <a:extLst>
                <a:ext uri="{FF2B5EF4-FFF2-40B4-BE49-F238E27FC236}">
                  <a16:creationId xmlns:a16="http://schemas.microsoft.com/office/drawing/2014/main" id="{A42BB081-086F-46C7-8A46-4A78384CC8F4}"/>
                </a:ext>
              </a:extLst>
            </p:cNvPr>
            <p:cNvSpPr/>
            <p:nvPr/>
          </p:nvSpPr>
          <p:spPr>
            <a:xfrm>
              <a:off x="3320443" y="2783320"/>
              <a:ext cx="836239" cy="836239"/>
            </a:xfrm>
            <a:prstGeom prst="rect">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dirty="0">
                <a:cs typeface="B Nazanin" panose="00000400000000000000" pitchFamily="2" charset="-78"/>
              </a:endParaRPr>
            </a:p>
          </p:txBody>
        </p:sp>
        <p:sp>
          <p:nvSpPr>
            <p:cNvPr id="11" name="Rectangle 10">
              <a:extLst>
                <a:ext uri="{FF2B5EF4-FFF2-40B4-BE49-F238E27FC236}">
                  <a16:creationId xmlns:a16="http://schemas.microsoft.com/office/drawing/2014/main" id="{03AFF38E-31CD-4018-8B64-AE1AB7DC4B93}"/>
                </a:ext>
              </a:extLst>
            </p:cNvPr>
            <p:cNvSpPr/>
            <p:nvPr/>
          </p:nvSpPr>
          <p:spPr>
            <a:xfrm>
              <a:off x="4981714" y="2783320"/>
              <a:ext cx="836239" cy="836239"/>
            </a:xfrm>
            <a:prstGeom prst="rect">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2" name="Rectangle 10">
              <a:extLst>
                <a:ext uri="{FF2B5EF4-FFF2-40B4-BE49-F238E27FC236}">
                  <a16:creationId xmlns:a16="http://schemas.microsoft.com/office/drawing/2014/main" id="{DC053AD7-D966-4F74-A31C-B4DBD38FB8D2}"/>
                </a:ext>
              </a:extLst>
            </p:cNvPr>
            <p:cNvSpPr/>
            <p:nvPr/>
          </p:nvSpPr>
          <p:spPr>
            <a:xfrm>
              <a:off x="3320443" y="3373145"/>
              <a:ext cx="836239" cy="1075117"/>
            </a:xfrm>
            <a:custGeom>
              <a:avLst/>
              <a:gdLst/>
              <a:ahLst/>
              <a:cxnLst/>
              <a:rect l="l" t="t" r="r" b="b"/>
              <a:pathLst>
                <a:path w="1260000" h="1619929">
                  <a:moveTo>
                    <a:pt x="625540" y="0"/>
                  </a:moveTo>
                  <a:cubicBezTo>
                    <a:pt x="705491" y="1786"/>
                    <a:pt x="785914" y="39686"/>
                    <a:pt x="791166" y="110119"/>
                  </a:cubicBezTo>
                  <a:cubicBezTo>
                    <a:pt x="790698" y="195927"/>
                    <a:pt x="715932" y="226813"/>
                    <a:pt x="705484" y="359929"/>
                  </a:cubicBezTo>
                  <a:lnTo>
                    <a:pt x="1260000" y="359929"/>
                  </a:lnTo>
                  <a:lnTo>
                    <a:pt x="1260000" y="1619929"/>
                  </a:lnTo>
                  <a:lnTo>
                    <a:pt x="0" y="1619929"/>
                  </a:lnTo>
                  <a:lnTo>
                    <a:pt x="0" y="359929"/>
                  </a:lnTo>
                  <a:lnTo>
                    <a:pt x="562250" y="359929"/>
                  </a:lnTo>
                  <a:cubicBezTo>
                    <a:pt x="546401" y="236941"/>
                    <a:pt x="478120" y="225931"/>
                    <a:pt x="468836" y="135531"/>
                  </a:cubicBezTo>
                  <a:cubicBezTo>
                    <a:pt x="469431" y="51663"/>
                    <a:pt x="530354" y="6753"/>
                    <a:pt x="625540" y="0"/>
                  </a:cubicBezTo>
                  <a:close/>
                </a:path>
              </a:pathLst>
            </a:custGeom>
            <a:solidFill>
              <a:srgbClr val="00B0F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3" name="Rectangle 11">
              <a:extLst>
                <a:ext uri="{FF2B5EF4-FFF2-40B4-BE49-F238E27FC236}">
                  <a16:creationId xmlns:a16="http://schemas.microsoft.com/office/drawing/2014/main" id="{CBC52334-FFD4-4497-B646-D1EC301A3B5D}"/>
                </a:ext>
              </a:extLst>
            </p:cNvPr>
            <p:cNvSpPr/>
            <p:nvPr/>
          </p:nvSpPr>
          <p:spPr>
            <a:xfrm>
              <a:off x="4981714" y="3373145"/>
              <a:ext cx="836239" cy="1075117"/>
            </a:xfrm>
            <a:custGeom>
              <a:avLst/>
              <a:gdLst/>
              <a:ahLst/>
              <a:cxnLst/>
              <a:rect l="l" t="t" r="r" b="b"/>
              <a:pathLst>
                <a:path w="1260000" h="1619928">
                  <a:moveTo>
                    <a:pt x="625539" y="0"/>
                  </a:moveTo>
                  <a:cubicBezTo>
                    <a:pt x="705491" y="1786"/>
                    <a:pt x="785913" y="39686"/>
                    <a:pt x="791165" y="110119"/>
                  </a:cubicBezTo>
                  <a:cubicBezTo>
                    <a:pt x="790697" y="195927"/>
                    <a:pt x="715932" y="226813"/>
                    <a:pt x="705483" y="359928"/>
                  </a:cubicBezTo>
                  <a:lnTo>
                    <a:pt x="1260000" y="359928"/>
                  </a:lnTo>
                  <a:lnTo>
                    <a:pt x="1260000" y="1619928"/>
                  </a:lnTo>
                  <a:lnTo>
                    <a:pt x="0" y="1619928"/>
                  </a:lnTo>
                  <a:lnTo>
                    <a:pt x="0" y="359928"/>
                  </a:lnTo>
                  <a:lnTo>
                    <a:pt x="562249" y="359928"/>
                  </a:lnTo>
                  <a:cubicBezTo>
                    <a:pt x="546399" y="236941"/>
                    <a:pt x="478119" y="225931"/>
                    <a:pt x="468835" y="135531"/>
                  </a:cubicBezTo>
                  <a:cubicBezTo>
                    <a:pt x="469430" y="51663"/>
                    <a:pt x="530354" y="6753"/>
                    <a:pt x="625539" y="0"/>
                  </a:cubicBezTo>
                  <a:close/>
                </a:path>
              </a:pathLst>
            </a:custGeom>
            <a:solidFill>
              <a:srgbClr val="0070C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4" name="Rectangle 13">
              <a:extLst>
                <a:ext uri="{FF2B5EF4-FFF2-40B4-BE49-F238E27FC236}">
                  <a16:creationId xmlns:a16="http://schemas.microsoft.com/office/drawing/2014/main" id="{975B9439-FD8E-4690-9434-30E2FE26C346}"/>
                </a:ext>
              </a:extLst>
            </p:cNvPr>
            <p:cNvSpPr/>
            <p:nvPr/>
          </p:nvSpPr>
          <p:spPr>
            <a:xfrm>
              <a:off x="3326046" y="1782475"/>
              <a:ext cx="836239" cy="1243600"/>
            </a:xfrm>
            <a:custGeom>
              <a:avLst/>
              <a:gdLst>
                <a:gd name="connsiteX0" fmla="*/ 690645 w 836239"/>
                <a:gd name="connsiteY0" fmla="*/ 0 h 1077346"/>
                <a:gd name="connsiteX1" fmla="*/ 836239 w 836239"/>
                <a:gd name="connsiteY1" fmla="*/ 0 h 1077346"/>
                <a:gd name="connsiteX2" fmla="*/ 836239 w 836239"/>
                <a:gd name="connsiteY2" fmla="*/ 836239 h 1077346"/>
                <a:gd name="connsiteX3" fmla="*/ 457268 w 836239"/>
                <a:gd name="connsiteY3" fmla="*/ 836239 h 1077346"/>
                <a:gd name="connsiteX4" fmla="*/ 519478 w 836239"/>
                <a:gd name="connsiteY4" fmla="*/ 987397 h 1077346"/>
                <a:gd name="connsiteX5" fmla="*/ 415477 w 836239"/>
                <a:gd name="connsiteY5" fmla="*/ 1077346 h 1077346"/>
                <a:gd name="connsiteX6" fmla="*/ 305554 w 836239"/>
                <a:gd name="connsiteY6" fmla="*/ 1004262 h 1077346"/>
                <a:gd name="connsiteX7" fmla="*/ 362534 w 836239"/>
                <a:gd name="connsiteY7" fmla="*/ 836239 h 1077346"/>
                <a:gd name="connsiteX8" fmla="*/ 0 w 836239"/>
                <a:gd name="connsiteY8" fmla="*/ 836239 h 1077346"/>
                <a:gd name="connsiteX9" fmla="*/ 0 w 836239"/>
                <a:gd name="connsiteY9" fmla="*/ 653014 h 1077346"/>
                <a:gd name="connsiteX10" fmla="*/ 18816 w 836239"/>
                <a:gd name="connsiteY10" fmla="*/ 671829 h 1077346"/>
                <a:gd name="connsiteX11" fmla="*/ 690645 w 836239"/>
                <a:gd name="connsiteY11" fmla="*/ 0 h 1077346"/>
                <a:gd name="connsiteX12" fmla="*/ 0 w 836239"/>
                <a:gd name="connsiteY12" fmla="*/ 0 h 1077346"/>
                <a:gd name="connsiteX13" fmla="*/ 35960 w 836239"/>
                <a:gd name="connsiteY13" fmla="*/ 0 h 1077346"/>
                <a:gd name="connsiteX14" fmla="*/ 0 w 836239"/>
                <a:gd name="connsiteY14" fmla="*/ 35960 h 1077346"/>
                <a:gd name="connsiteX15" fmla="*/ 0 w 836239"/>
                <a:gd name="connsiteY15" fmla="*/ 0 h 1077346"/>
                <a:gd name="connsiteX0" fmla="*/ 690645 w 836239"/>
                <a:gd name="connsiteY0" fmla="*/ 0 h 1077346"/>
                <a:gd name="connsiteX1" fmla="*/ 836239 w 836239"/>
                <a:gd name="connsiteY1" fmla="*/ 0 h 1077346"/>
                <a:gd name="connsiteX2" fmla="*/ 836239 w 836239"/>
                <a:gd name="connsiteY2" fmla="*/ 836239 h 1077346"/>
                <a:gd name="connsiteX3" fmla="*/ 457268 w 836239"/>
                <a:gd name="connsiteY3" fmla="*/ 836239 h 1077346"/>
                <a:gd name="connsiteX4" fmla="*/ 519478 w 836239"/>
                <a:gd name="connsiteY4" fmla="*/ 987397 h 1077346"/>
                <a:gd name="connsiteX5" fmla="*/ 415477 w 836239"/>
                <a:gd name="connsiteY5" fmla="*/ 1077346 h 1077346"/>
                <a:gd name="connsiteX6" fmla="*/ 305554 w 836239"/>
                <a:gd name="connsiteY6" fmla="*/ 1004262 h 1077346"/>
                <a:gd name="connsiteX7" fmla="*/ 362534 w 836239"/>
                <a:gd name="connsiteY7" fmla="*/ 836239 h 1077346"/>
                <a:gd name="connsiteX8" fmla="*/ 0 w 836239"/>
                <a:gd name="connsiteY8" fmla="*/ 836239 h 1077346"/>
                <a:gd name="connsiteX9" fmla="*/ 0 w 836239"/>
                <a:gd name="connsiteY9" fmla="*/ 653014 h 1077346"/>
                <a:gd name="connsiteX10" fmla="*/ 18816 w 836239"/>
                <a:gd name="connsiteY10" fmla="*/ 671829 h 1077346"/>
                <a:gd name="connsiteX11" fmla="*/ 690645 w 836239"/>
                <a:gd name="connsiteY11" fmla="*/ 0 h 1077346"/>
                <a:gd name="connsiteX12" fmla="*/ 0 w 836239"/>
                <a:gd name="connsiteY12" fmla="*/ 0 h 1077346"/>
                <a:gd name="connsiteX13" fmla="*/ 35960 w 836239"/>
                <a:gd name="connsiteY13" fmla="*/ 0 h 1077346"/>
                <a:gd name="connsiteX14" fmla="*/ 0 w 836239"/>
                <a:gd name="connsiteY14" fmla="*/ 35960 h 1077346"/>
                <a:gd name="connsiteX15" fmla="*/ 0 w 836239"/>
                <a:gd name="connsiteY15" fmla="*/ 0 h 1077346"/>
                <a:gd name="connsiteX0" fmla="*/ 690645 w 836239"/>
                <a:gd name="connsiteY0" fmla="*/ 0 h 1077346"/>
                <a:gd name="connsiteX1" fmla="*/ 836239 w 836239"/>
                <a:gd name="connsiteY1" fmla="*/ 0 h 1077346"/>
                <a:gd name="connsiteX2" fmla="*/ 836239 w 836239"/>
                <a:gd name="connsiteY2" fmla="*/ 836239 h 1077346"/>
                <a:gd name="connsiteX3" fmla="*/ 457268 w 836239"/>
                <a:gd name="connsiteY3" fmla="*/ 836239 h 1077346"/>
                <a:gd name="connsiteX4" fmla="*/ 519478 w 836239"/>
                <a:gd name="connsiteY4" fmla="*/ 987397 h 1077346"/>
                <a:gd name="connsiteX5" fmla="*/ 415477 w 836239"/>
                <a:gd name="connsiteY5" fmla="*/ 1077346 h 1077346"/>
                <a:gd name="connsiteX6" fmla="*/ 305554 w 836239"/>
                <a:gd name="connsiteY6" fmla="*/ 1004262 h 1077346"/>
                <a:gd name="connsiteX7" fmla="*/ 362534 w 836239"/>
                <a:gd name="connsiteY7" fmla="*/ 836239 h 1077346"/>
                <a:gd name="connsiteX8" fmla="*/ 0 w 836239"/>
                <a:gd name="connsiteY8" fmla="*/ 836239 h 1077346"/>
                <a:gd name="connsiteX9" fmla="*/ 0 w 836239"/>
                <a:gd name="connsiteY9" fmla="*/ 653014 h 1077346"/>
                <a:gd name="connsiteX10" fmla="*/ 18816 w 836239"/>
                <a:gd name="connsiteY10" fmla="*/ 671829 h 1077346"/>
                <a:gd name="connsiteX11" fmla="*/ 690645 w 836239"/>
                <a:gd name="connsiteY11" fmla="*/ 0 h 1077346"/>
                <a:gd name="connsiteX12" fmla="*/ 0 w 836239"/>
                <a:gd name="connsiteY12" fmla="*/ 0 h 1077346"/>
                <a:gd name="connsiteX13" fmla="*/ 0 w 836239"/>
                <a:gd name="connsiteY13" fmla="*/ 35960 h 1077346"/>
                <a:gd name="connsiteX14" fmla="*/ 0 w 836239"/>
                <a:gd name="connsiteY14" fmla="*/ 0 h 1077346"/>
                <a:gd name="connsiteX0" fmla="*/ 690645 w 836239"/>
                <a:gd name="connsiteY0" fmla="*/ 0 h 1077346"/>
                <a:gd name="connsiteX1" fmla="*/ 836239 w 836239"/>
                <a:gd name="connsiteY1" fmla="*/ 0 h 1077346"/>
                <a:gd name="connsiteX2" fmla="*/ 836239 w 836239"/>
                <a:gd name="connsiteY2" fmla="*/ 836239 h 1077346"/>
                <a:gd name="connsiteX3" fmla="*/ 457268 w 836239"/>
                <a:gd name="connsiteY3" fmla="*/ 836239 h 1077346"/>
                <a:gd name="connsiteX4" fmla="*/ 519478 w 836239"/>
                <a:gd name="connsiteY4" fmla="*/ 987397 h 1077346"/>
                <a:gd name="connsiteX5" fmla="*/ 415477 w 836239"/>
                <a:gd name="connsiteY5" fmla="*/ 1077346 h 1077346"/>
                <a:gd name="connsiteX6" fmla="*/ 305554 w 836239"/>
                <a:gd name="connsiteY6" fmla="*/ 1004262 h 1077346"/>
                <a:gd name="connsiteX7" fmla="*/ 362534 w 836239"/>
                <a:gd name="connsiteY7" fmla="*/ 836239 h 1077346"/>
                <a:gd name="connsiteX8" fmla="*/ 0 w 836239"/>
                <a:gd name="connsiteY8" fmla="*/ 836239 h 1077346"/>
                <a:gd name="connsiteX9" fmla="*/ 0 w 836239"/>
                <a:gd name="connsiteY9" fmla="*/ 653014 h 1077346"/>
                <a:gd name="connsiteX10" fmla="*/ 18816 w 836239"/>
                <a:gd name="connsiteY10" fmla="*/ 671829 h 1077346"/>
                <a:gd name="connsiteX11" fmla="*/ 690645 w 836239"/>
                <a:gd name="connsiteY11" fmla="*/ 0 h 1077346"/>
                <a:gd name="connsiteX0" fmla="*/ 690645 w 836239"/>
                <a:gd name="connsiteY0" fmla="*/ 0 h 1077346"/>
                <a:gd name="connsiteX1" fmla="*/ 836239 w 836239"/>
                <a:gd name="connsiteY1" fmla="*/ 0 h 1077346"/>
                <a:gd name="connsiteX2" fmla="*/ 836239 w 836239"/>
                <a:gd name="connsiteY2" fmla="*/ 836239 h 1077346"/>
                <a:gd name="connsiteX3" fmla="*/ 457268 w 836239"/>
                <a:gd name="connsiteY3" fmla="*/ 836239 h 1077346"/>
                <a:gd name="connsiteX4" fmla="*/ 519478 w 836239"/>
                <a:gd name="connsiteY4" fmla="*/ 987397 h 1077346"/>
                <a:gd name="connsiteX5" fmla="*/ 415477 w 836239"/>
                <a:gd name="connsiteY5" fmla="*/ 1077346 h 1077346"/>
                <a:gd name="connsiteX6" fmla="*/ 305554 w 836239"/>
                <a:gd name="connsiteY6" fmla="*/ 1004262 h 1077346"/>
                <a:gd name="connsiteX7" fmla="*/ 362534 w 836239"/>
                <a:gd name="connsiteY7" fmla="*/ 836239 h 1077346"/>
                <a:gd name="connsiteX8" fmla="*/ 0 w 836239"/>
                <a:gd name="connsiteY8" fmla="*/ 836239 h 1077346"/>
                <a:gd name="connsiteX9" fmla="*/ 0 w 836239"/>
                <a:gd name="connsiteY9" fmla="*/ 653014 h 1077346"/>
                <a:gd name="connsiteX10" fmla="*/ 690645 w 836239"/>
                <a:gd name="connsiteY10" fmla="*/ 0 h 1077346"/>
                <a:gd name="connsiteX0" fmla="*/ 690645 w 838684"/>
                <a:gd name="connsiteY0" fmla="*/ 83127 h 1160473"/>
                <a:gd name="connsiteX1" fmla="*/ 838684 w 838684"/>
                <a:gd name="connsiteY1" fmla="*/ 0 h 1160473"/>
                <a:gd name="connsiteX2" fmla="*/ 836239 w 838684"/>
                <a:gd name="connsiteY2" fmla="*/ 919366 h 1160473"/>
                <a:gd name="connsiteX3" fmla="*/ 457268 w 838684"/>
                <a:gd name="connsiteY3" fmla="*/ 919366 h 1160473"/>
                <a:gd name="connsiteX4" fmla="*/ 519478 w 838684"/>
                <a:gd name="connsiteY4" fmla="*/ 1070524 h 1160473"/>
                <a:gd name="connsiteX5" fmla="*/ 415477 w 838684"/>
                <a:gd name="connsiteY5" fmla="*/ 1160473 h 1160473"/>
                <a:gd name="connsiteX6" fmla="*/ 305554 w 838684"/>
                <a:gd name="connsiteY6" fmla="*/ 1087389 h 1160473"/>
                <a:gd name="connsiteX7" fmla="*/ 362534 w 838684"/>
                <a:gd name="connsiteY7" fmla="*/ 919366 h 1160473"/>
                <a:gd name="connsiteX8" fmla="*/ 0 w 838684"/>
                <a:gd name="connsiteY8" fmla="*/ 919366 h 1160473"/>
                <a:gd name="connsiteX9" fmla="*/ 0 w 838684"/>
                <a:gd name="connsiteY9" fmla="*/ 736141 h 1160473"/>
                <a:gd name="connsiteX10" fmla="*/ 690645 w 838684"/>
                <a:gd name="connsiteY10" fmla="*/ 83127 h 1160473"/>
                <a:gd name="connsiteX0" fmla="*/ 0 w 838684"/>
                <a:gd name="connsiteY0" fmla="*/ 736141 h 1160473"/>
                <a:gd name="connsiteX1" fmla="*/ 838684 w 838684"/>
                <a:gd name="connsiteY1" fmla="*/ 0 h 1160473"/>
                <a:gd name="connsiteX2" fmla="*/ 836239 w 838684"/>
                <a:gd name="connsiteY2" fmla="*/ 919366 h 1160473"/>
                <a:gd name="connsiteX3" fmla="*/ 457268 w 838684"/>
                <a:gd name="connsiteY3" fmla="*/ 919366 h 1160473"/>
                <a:gd name="connsiteX4" fmla="*/ 519478 w 838684"/>
                <a:gd name="connsiteY4" fmla="*/ 1070524 h 1160473"/>
                <a:gd name="connsiteX5" fmla="*/ 415477 w 838684"/>
                <a:gd name="connsiteY5" fmla="*/ 1160473 h 1160473"/>
                <a:gd name="connsiteX6" fmla="*/ 305554 w 838684"/>
                <a:gd name="connsiteY6" fmla="*/ 1087389 h 1160473"/>
                <a:gd name="connsiteX7" fmla="*/ 362534 w 838684"/>
                <a:gd name="connsiteY7" fmla="*/ 919366 h 1160473"/>
                <a:gd name="connsiteX8" fmla="*/ 0 w 838684"/>
                <a:gd name="connsiteY8" fmla="*/ 919366 h 1160473"/>
                <a:gd name="connsiteX9" fmla="*/ 0 w 838684"/>
                <a:gd name="connsiteY9" fmla="*/ 736141 h 1160473"/>
                <a:gd name="connsiteX0" fmla="*/ 0 w 836239"/>
                <a:gd name="connsiteY0" fmla="*/ 770370 h 1194702"/>
                <a:gd name="connsiteX1" fmla="*/ 836239 w 836239"/>
                <a:gd name="connsiteY1" fmla="*/ 0 h 1194702"/>
                <a:gd name="connsiteX2" fmla="*/ 836239 w 836239"/>
                <a:gd name="connsiteY2" fmla="*/ 953595 h 1194702"/>
                <a:gd name="connsiteX3" fmla="*/ 457268 w 836239"/>
                <a:gd name="connsiteY3" fmla="*/ 953595 h 1194702"/>
                <a:gd name="connsiteX4" fmla="*/ 519478 w 836239"/>
                <a:gd name="connsiteY4" fmla="*/ 1104753 h 1194702"/>
                <a:gd name="connsiteX5" fmla="*/ 415477 w 836239"/>
                <a:gd name="connsiteY5" fmla="*/ 1194702 h 1194702"/>
                <a:gd name="connsiteX6" fmla="*/ 305554 w 836239"/>
                <a:gd name="connsiteY6" fmla="*/ 1121618 h 1194702"/>
                <a:gd name="connsiteX7" fmla="*/ 362534 w 836239"/>
                <a:gd name="connsiteY7" fmla="*/ 953595 h 1194702"/>
                <a:gd name="connsiteX8" fmla="*/ 0 w 836239"/>
                <a:gd name="connsiteY8" fmla="*/ 953595 h 1194702"/>
                <a:gd name="connsiteX9" fmla="*/ 0 w 836239"/>
                <a:gd name="connsiteY9" fmla="*/ 770370 h 1194702"/>
                <a:gd name="connsiteX0" fmla="*/ 0 w 838684"/>
                <a:gd name="connsiteY0" fmla="*/ 755700 h 1180032"/>
                <a:gd name="connsiteX1" fmla="*/ 838684 w 838684"/>
                <a:gd name="connsiteY1" fmla="*/ 0 h 1180032"/>
                <a:gd name="connsiteX2" fmla="*/ 836239 w 838684"/>
                <a:gd name="connsiteY2" fmla="*/ 938925 h 1180032"/>
                <a:gd name="connsiteX3" fmla="*/ 457268 w 838684"/>
                <a:gd name="connsiteY3" fmla="*/ 938925 h 1180032"/>
                <a:gd name="connsiteX4" fmla="*/ 519478 w 838684"/>
                <a:gd name="connsiteY4" fmla="*/ 1090083 h 1180032"/>
                <a:gd name="connsiteX5" fmla="*/ 415477 w 838684"/>
                <a:gd name="connsiteY5" fmla="*/ 1180032 h 1180032"/>
                <a:gd name="connsiteX6" fmla="*/ 305554 w 838684"/>
                <a:gd name="connsiteY6" fmla="*/ 1106948 h 1180032"/>
                <a:gd name="connsiteX7" fmla="*/ 362534 w 838684"/>
                <a:gd name="connsiteY7" fmla="*/ 938925 h 1180032"/>
                <a:gd name="connsiteX8" fmla="*/ 0 w 838684"/>
                <a:gd name="connsiteY8" fmla="*/ 938925 h 1180032"/>
                <a:gd name="connsiteX9" fmla="*/ 0 w 838684"/>
                <a:gd name="connsiteY9" fmla="*/ 755700 h 1180032"/>
                <a:gd name="connsiteX0" fmla="*/ 0 w 838684"/>
                <a:gd name="connsiteY0" fmla="*/ 775259 h 1199591"/>
                <a:gd name="connsiteX1" fmla="*/ 838684 w 838684"/>
                <a:gd name="connsiteY1" fmla="*/ 0 h 1199591"/>
                <a:gd name="connsiteX2" fmla="*/ 836239 w 838684"/>
                <a:gd name="connsiteY2" fmla="*/ 958484 h 1199591"/>
                <a:gd name="connsiteX3" fmla="*/ 457268 w 838684"/>
                <a:gd name="connsiteY3" fmla="*/ 958484 h 1199591"/>
                <a:gd name="connsiteX4" fmla="*/ 519478 w 838684"/>
                <a:gd name="connsiteY4" fmla="*/ 1109642 h 1199591"/>
                <a:gd name="connsiteX5" fmla="*/ 415477 w 838684"/>
                <a:gd name="connsiteY5" fmla="*/ 1199591 h 1199591"/>
                <a:gd name="connsiteX6" fmla="*/ 305554 w 838684"/>
                <a:gd name="connsiteY6" fmla="*/ 1126507 h 1199591"/>
                <a:gd name="connsiteX7" fmla="*/ 362534 w 838684"/>
                <a:gd name="connsiteY7" fmla="*/ 958484 h 1199591"/>
                <a:gd name="connsiteX8" fmla="*/ 0 w 838684"/>
                <a:gd name="connsiteY8" fmla="*/ 958484 h 1199591"/>
                <a:gd name="connsiteX9" fmla="*/ 0 w 838684"/>
                <a:gd name="connsiteY9" fmla="*/ 775259 h 1199591"/>
                <a:gd name="connsiteX0" fmla="*/ 0 w 836239"/>
                <a:gd name="connsiteY0" fmla="*/ 809488 h 1233820"/>
                <a:gd name="connsiteX1" fmla="*/ 826460 w 836239"/>
                <a:gd name="connsiteY1" fmla="*/ 0 h 1233820"/>
                <a:gd name="connsiteX2" fmla="*/ 836239 w 836239"/>
                <a:gd name="connsiteY2" fmla="*/ 992713 h 1233820"/>
                <a:gd name="connsiteX3" fmla="*/ 457268 w 836239"/>
                <a:gd name="connsiteY3" fmla="*/ 992713 h 1233820"/>
                <a:gd name="connsiteX4" fmla="*/ 519478 w 836239"/>
                <a:gd name="connsiteY4" fmla="*/ 1143871 h 1233820"/>
                <a:gd name="connsiteX5" fmla="*/ 415477 w 836239"/>
                <a:gd name="connsiteY5" fmla="*/ 1233820 h 1233820"/>
                <a:gd name="connsiteX6" fmla="*/ 305554 w 836239"/>
                <a:gd name="connsiteY6" fmla="*/ 1160736 h 1233820"/>
                <a:gd name="connsiteX7" fmla="*/ 362534 w 836239"/>
                <a:gd name="connsiteY7" fmla="*/ 992713 h 1233820"/>
                <a:gd name="connsiteX8" fmla="*/ 0 w 836239"/>
                <a:gd name="connsiteY8" fmla="*/ 992713 h 1233820"/>
                <a:gd name="connsiteX9" fmla="*/ 0 w 836239"/>
                <a:gd name="connsiteY9" fmla="*/ 809488 h 1233820"/>
                <a:gd name="connsiteX0" fmla="*/ 0 w 839410"/>
                <a:gd name="connsiteY0" fmla="*/ 816823 h 1241155"/>
                <a:gd name="connsiteX1" fmla="*/ 838684 w 839410"/>
                <a:gd name="connsiteY1" fmla="*/ 0 h 1241155"/>
                <a:gd name="connsiteX2" fmla="*/ 836239 w 839410"/>
                <a:gd name="connsiteY2" fmla="*/ 1000048 h 1241155"/>
                <a:gd name="connsiteX3" fmla="*/ 457268 w 839410"/>
                <a:gd name="connsiteY3" fmla="*/ 1000048 h 1241155"/>
                <a:gd name="connsiteX4" fmla="*/ 519478 w 839410"/>
                <a:gd name="connsiteY4" fmla="*/ 1151206 h 1241155"/>
                <a:gd name="connsiteX5" fmla="*/ 415477 w 839410"/>
                <a:gd name="connsiteY5" fmla="*/ 1241155 h 1241155"/>
                <a:gd name="connsiteX6" fmla="*/ 305554 w 839410"/>
                <a:gd name="connsiteY6" fmla="*/ 1168071 h 1241155"/>
                <a:gd name="connsiteX7" fmla="*/ 362534 w 839410"/>
                <a:gd name="connsiteY7" fmla="*/ 1000048 h 1241155"/>
                <a:gd name="connsiteX8" fmla="*/ 0 w 839410"/>
                <a:gd name="connsiteY8" fmla="*/ 1000048 h 1241155"/>
                <a:gd name="connsiteX9" fmla="*/ 0 w 839410"/>
                <a:gd name="connsiteY9" fmla="*/ 816823 h 1241155"/>
                <a:gd name="connsiteX0" fmla="*/ 0 w 836239"/>
                <a:gd name="connsiteY0" fmla="*/ 819268 h 1243600"/>
                <a:gd name="connsiteX1" fmla="*/ 831349 w 836239"/>
                <a:gd name="connsiteY1" fmla="*/ 0 h 1243600"/>
                <a:gd name="connsiteX2" fmla="*/ 836239 w 836239"/>
                <a:gd name="connsiteY2" fmla="*/ 1002493 h 1243600"/>
                <a:gd name="connsiteX3" fmla="*/ 457268 w 836239"/>
                <a:gd name="connsiteY3" fmla="*/ 1002493 h 1243600"/>
                <a:gd name="connsiteX4" fmla="*/ 519478 w 836239"/>
                <a:gd name="connsiteY4" fmla="*/ 1153651 h 1243600"/>
                <a:gd name="connsiteX5" fmla="*/ 415477 w 836239"/>
                <a:gd name="connsiteY5" fmla="*/ 1243600 h 1243600"/>
                <a:gd name="connsiteX6" fmla="*/ 305554 w 836239"/>
                <a:gd name="connsiteY6" fmla="*/ 1170516 h 1243600"/>
                <a:gd name="connsiteX7" fmla="*/ 362534 w 836239"/>
                <a:gd name="connsiteY7" fmla="*/ 1002493 h 1243600"/>
                <a:gd name="connsiteX8" fmla="*/ 0 w 836239"/>
                <a:gd name="connsiteY8" fmla="*/ 1002493 h 1243600"/>
                <a:gd name="connsiteX9" fmla="*/ 0 w 836239"/>
                <a:gd name="connsiteY9" fmla="*/ 819268 h 124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6239" h="1243600">
                  <a:moveTo>
                    <a:pt x="0" y="819268"/>
                  </a:moveTo>
                  <a:lnTo>
                    <a:pt x="831349" y="0"/>
                  </a:lnTo>
                  <a:cubicBezTo>
                    <a:pt x="834609" y="330904"/>
                    <a:pt x="832979" y="671589"/>
                    <a:pt x="836239" y="1002493"/>
                  </a:cubicBezTo>
                  <a:lnTo>
                    <a:pt x="457268" y="1002493"/>
                  </a:lnTo>
                  <a:cubicBezTo>
                    <a:pt x="467180" y="1086219"/>
                    <a:pt x="513262" y="1093113"/>
                    <a:pt x="519478" y="1153651"/>
                  </a:cubicBezTo>
                  <a:cubicBezTo>
                    <a:pt x="519084" y="1209312"/>
                    <a:pt x="478650" y="1239118"/>
                    <a:pt x="415477" y="1243600"/>
                  </a:cubicBezTo>
                  <a:cubicBezTo>
                    <a:pt x="362415" y="1242415"/>
                    <a:pt x="309040" y="1217261"/>
                    <a:pt x="305554" y="1170516"/>
                  </a:cubicBezTo>
                  <a:cubicBezTo>
                    <a:pt x="305867" y="1113090"/>
                    <a:pt x="356318" y="1092729"/>
                    <a:pt x="362534" y="1002493"/>
                  </a:cubicBezTo>
                  <a:lnTo>
                    <a:pt x="0" y="1002493"/>
                  </a:lnTo>
                  <a:lnTo>
                    <a:pt x="0" y="819268"/>
                  </a:lnTo>
                  <a:close/>
                  <a:close/>
                </a:path>
              </a:pathLst>
            </a:cu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5" name="Rectangle 14">
              <a:extLst>
                <a:ext uri="{FF2B5EF4-FFF2-40B4-BE49-F238E27FC236}">
                  <a16:creationId xmlns:a16="http://schemas.microsoft.com/office/drawing/2014/main" id="{D739915A-E45A-4B6D-A00B-9B23C5C1A26A}"/>
                </a:ext>
              </a:extLst>
            </p:cNvPr>
            <p:cNvSpPr/>
            <p:nvPr/>
          </p:nvSpPr>
          <p:spPr>
            <a:xfrm>
              <a:off x="4987021" y="1792256"/>
              <a:ext cx="836536" cy="1233821"/>
            </a:xfrm>
            <a:custGeom>
              <a:avLst/>
              <a:gdLst>
                <a:gd name="connsiteX0" fmla="*/ 794676 w 836239"/>
                <a:gd name="connsiteY0" fmla="*/ 0 h 1077346"/>
                <a:gd name="connsiteX1" fmla="*/ 836239 w 836239"/>
                <a:gd name="connsiteY1" fmla="*/ 41563 h 1077346"/>
                <a:gd name="connsiteX2" fmla="*/ 794676 w 836239"/>
                <a:gd name="connsiteY2" fmla="*/ 0 h 1077346"/>
                <a:gd name="connsiteX3" fmla="*/ 0 w 836239"/>
                <a:gd name="connsiteY3" fmla="*/ 0 h 1077346"/>
                <a:gd name="connsiteX4" fmla="*/ 154603 w 836239"/>
                <a:gd name="connsiteY4" fmla="*/ 0 h 1077346"/>
                <a:gd name="connsiteX5" fmla="*/ 819127 w 836239"/>
                <a:gd name="connsiteY5" fmla="*/ 664524 h 1077346"/>
                <a:gd name="connsiteX6" fmla="*/ 836239 w 836239"/>
                <a:gd name="connsiteY6" fmla="*/ 647411 h 1077346"/>
                <a:gd name="connsiteX7" fmla="*/ 836239 w 836239"/>
                <a:gd name="connsiteY7" fmla="*/ 836239 h 1077346"/>
                <a:gd name="connsiteX8" fmla="*/ 457268 w 836239"/>
                <a:gd name="connsiteY8" fmla="*/ 836239 h 1077346"/>
                <a:gd name="connsiteX9" fmla="*/ 519479 w 836239"/>
                <a:gd name="connsiteY9" fmla="*/ 987397 h 1077346"/>
                <a:gd name="connsiteX10" fmla="*/ 415477 w 836239"/>
                <a:gd name="connsiteY10" fmla="*/ 1077346 h 1077346"/>
                <a:gd name="connsiteX11" fmla="*/ 305554 w 836239"/>
                <a:gd name="connsiteY11" fmla="*/ 1004262 h 1077346"/>
                <a:gd name="connsiteX12" fmla="*/ 362534 w 836239"/>
                <a:gd name="connsiteY12" fmla="*/ 836239 h 1077346"/>
                <a:gd name="connsiteX13" fmla="*/ 0 w 836239"/>
                <a:gd name="connsiteY13" fmla="*/ 836239 h 1077346"/>
                <a:gd name="connsiteX14" fmla="*/ 0 w 836239"/>
                <a:gd name="connsiteY14" fmla="*/ 0 h 1077346"/>
                <a:gd name="connsiteX0" fmla="*/ 0 w 836239"/>
                <a:gd name="connsiteY0" fmla="*/ 0 h 1077346"/>
                <a:gd name="connsiteX1" fmla="*/ 154603 w 836239"/>
                <a:gd name="connsiteY1" fmla="*/ 0 h 1077346"/>
                <a:gd name="connsiteX2" fmla="*/ 819127 w 836239"/>
                <a:gd name="connsiteY2" fmla="*/ 664524 h 1077346"/>
                <a:gd name="connsiteX3" fmla="*/ 836239 w 836239"/>
                <a:gd name="connsiteY3" fmla="*/ 647411 h 1077346"/>
                <a:gd name="connsiteX4" fmla="*/ 836239 w 836239"/>
                <a:gd name="connsiteY4" fmla="*/ 836239 h 1077346"/>
                <a:gd name="connsiteX5" fmla="*/ 457268 w 836239"/>
                <a:gd name="connsiteY5" fmla="*/ 836239 h 1077346"/>
                <a:gd name="connsiteX6" fmla="*/ 519479 w 836239"/>
                <a:gd name="connsiteY6" fmla="*/ 987397 h 1077346"/>
                <a:gd name="connsiteX7" fmla="*/ 415477 w 836239"/>
                <a:gd name="connsiteY7" fmla="*/ 1077346 h 1077346"/>
                <a:gd name="connsiteX8" fmla="*/ 305554 w 836239"/>
                <a:gd name="connsiteY8" fmla="*/ 1004262 h 1077346"/>
                <a:gd name="connsiteX9" fmla="*/ 362534 w 836239"/>
                <a:gd name="connsiteY9" fmla="*/ 836239 h 1077346"/>
                <a:gd name="connsiteX10" fmla="*/ 0 w 836239"/>
                <a:gd name="connsiteY10" fmla="*/ 836239 h 1077346"/>
                <a:gd name="connsiteX11" fmla="*/ 0 w 836239"/>
                <a:gd name="connsiteY11" fmla="*/ 0 h 1077346"/>
                <a:gd name="connsiteX0" fmla="*/ 0 w 836239"/>
                <a:gd name="connsiteY0" fmla="*/ 0 h 1077346"/>
                <a:gd name="connsiteX1" fmla="*/ 154603 w 836239"/>
                <a:gd name="connsiteY1" fmla="*/ 0 h 1077346"/>
                <a:gd name="connsiteX2" fmla="*/ 819127 w 836239"/>
                <a:gd name="connsiteY2" fmla="*/ 664524 h 1077346"/>
                <a:gd name="connsiteX3" fmla="*/ 836239 w 836239"/>
                <a:gd name="connsiteY3" fmla="*/ 647411 h 1077346"/>
                <a:gd name="connsiteX4" fmla="*/ 836239 w 836239"/>
                <a:gd name="connsiteY4" fmla="*/ 836239 h 1077346"/>
                <a:gd name="connsiteX5" fmla="*/ 457268 w 836239"/>
                <a:gd name="connsiteY5" fmla="*/ 836239 h 1077346"/>
                <a:gd name="connsiteX6" fmla="*/ 519479 w 836239"/>
                <a:gd name="connsiteY6" fmla="*/ 987397 h 1077346"/>
                <a:gd name="connsiteX7" fmla="*/ 415477 w 836239"/>
                <a:gd name="connsiteY7" fmla="*/ 1077346 h 1077346"/>
                <a:gd name="connsiteX8" fmla="*/ 305554 w 836239"/>
                <a:gd name="connsiteY8" fmla="*/ 1004262 h 1077346"/>
                <a:gd name="connsiteX9" fmla="*/ 362534 w 836239"/>
                <a:gd name="connsiteY9" fmla="*/ 836239 h 1077346"/>
                <a:gd name="connsiteX10" fmla="*/ 0 w 836239"/>
                <a:gd name="connsiteY10" fmla="*/ 836239 h 1077346"/>
                <a:gd name="connsiteX11" fmla="*/ 0 w 836239"/>
                <a:gd name="connsiteY11" fmla="*/ 0 h 1077346"/>
                <a:gd name="connsiteX0" fmla="*/ 0 w 836239"/>
                <a:gd name="connsiteY0" fmla="*/ 0 h 1077346"/>
                <a:gd name="connsiteX1" fmla="*/ 154603 w 836239"/>
                <a:gd name="connsiteY1" fmla="*/ 0 h 1077346"/>
                <a:gd name="connsiteX2" fmla="*/ 819127 w 836239"/>
                <a:gd name="connsiteY2" fmla="*/ 664524 h 1077346"/>
                <a:gd name="connsiteX3" fmla="*/ 836239 w 836239"/>
                <a:gd name="connsiteY3" fmla="*/ 647411 h 1077346"/>
                <a:gd name="connsiteX4" fmla="*/ 836239 w 836239"/>
                <a:gd name="connsiteY4" fmla="*/ 836239 h 1077346"/>
                <a:gd name="connsiteX5" fmla="*/ 457268 w 836239"/>
                <a:gd name="connsiteY5" fmla="*/ 836239 h 1077346"/>
                <a:gd name="connsiteX6" fmla="*/ 519479 w 836239"/>
                <a:gd name="connsiteY6" fmla="*/ 987397 h 1077346"/>
                <a:gd name="connsiteX7" fmla="*/ 415477 w 836239"/>
                <a:gd name="connsiteY7" fmla="*/ 1077346 h 1077346"/>
                <a:gd name="connsiteX8" fmla="*/ 305554 w 836239"/>
                <a:gd name="connsiteY8" fmla="*/ 1004262 h 1077346"/>
                <a:gd name="connsiteX9" fmla="*/ 362534 w 836239"/>
                <a:gd name="connsiteY9" fmla="*/ 836239 h 1077346"/>
                <a:gd name="connsiteX10" fmla="*/ 0 w 836239"/>
                <a:gd name="connsiteY10" fmla="*/ 836239 h 1077346"/>
                <a:gd name="connsiteX11" fmla="*/ 0 w 836239"/>
                <a:gd name="connsiteY11" fmla="*/ 0 h 1077346"/>
                <a:gd name="connsiteX0" fmla="*/ 0 w 836239"/>
                <a:gd name="connsiteY0" fmla="*/ 0 h 1077346"/>
                <a:gd name="connsiteX1" fmla="*/ 154603 w 836239"/>
                <a:gd name="connsiteY1" fmla="*/ 0 h 1077346"/>
                <a:gd name="connsiteX2" fmla="*/ 819127 w 836239"/>
                <a:gd name="connsiteY2" fmla="*/ 664524 h 1077346"/>
                <a:gd name="connsiteX3" fmla="*/ 836239 w 836239"/>
                <a:gd name="connsiteY3" fmla="*/ 647411 h 1077346"/>
                <a:gd name="connsiteX4" fmla="*/ 836239 w 836239"/>
                <a:gd name="connsiteY4" fmla="*/ 836239 h 1077346"/>
                <a:gd name="connsiteX5" fmla="*/ 457268 w 836239"/>
                <a:gd name="connsiteY5" fmla="*/ 836239 h 1077346"/>
                <a:gd name="connsiteX6" fmla="*/ 519479 w 836239"/>
                <a:gd name="connsiteY6" fmla="*/ 987397 h 1077346"/>
                <a:gd name="connsiteX7" fmla="*/ 415477 w 836239"/>
                <a:gd name="connsiteY7" fmla="*/ 1077346 h 1077346"/>
                <a:gd name="connsiteX8" fmla="*/ 305554 w 836239"/>
                <a:gd name="connsiteY8" fmla="*/ 1004262 h 1077346"/>
                <a:gd name="connsiteX9" fmla="*/ 362534 w 836239"/>
                <a:gd name="connsiteY9" fmla="*/ 836239 h 1077346"/>
                <a:gd name="connsiteX10" fmla="*/ 0 w 836239"/>
                <a:gd name="connsiteY10" fmla="*/ 836239 h 1077346"/>
                <a:gd name="connsiteX11" fmla="*/ 0 w 836239"/>
                <a:gd name="connsiteY11" fmla="*/ 0 h 1077346"/>
                <a:gd name="connsiteX0" fmla="*/ 0 w 836239"/>
                <a:gd name="connsiteY0" fmla="*/ 0 h 1077346"/>
                <a:gd name="connsiteX1" fmla="*/ 154603 w 836239"/>
                <a:gd name="connsiteY1" fmla="*/ 0 h 1077346"/>
                <a:gd name="connsiteX2" fmla="*/ 819127 w 836239"/>
                <a:gd name="connsiteY2" fmla="*/ 664524 h 1077346"/>
                <a:gd name="connsiteX3" fmla="*/ 836239 w 836239"/>
                <a:gd name="connsiteY3" fmla="*/ 647411 h 1077346"/>
                <a:gd name="connsiteX4" fmla="*/ 836239 w 836239"/>
                <a:gd name="connsiteY4" fmla="*/ 836239 h 1077346"/>
                <a:gd name="connsiteX5" fmla="*/ 457268 w 836239"/>
                <a:gd name="connsiteY5" fmla="*/ 836239 h 1077346"/>
                <a:gd name="connsiteX6" fmla="*/ 519479 w 836239"/>
                <a:gd name="connsiteY6" fmla="*/ 987397 h 1077346"/>
                <a:gd name="connsiteX7" fmla="*/ 415477 w 836239"/>
                <a:gd name="connsiteY7" fmla="*/ 1077346 h 1077346"/>
                <a:gd name="connsiteX8" fmla="*/ 305554 w 836239"/>
                <a:gd name="connsiteY8" fmla="*/ 1004262 h 1077346"/>
                <a:gd name="connsiteX9" fmla="*/ 362534 w 836239"/>
                <a:gd name="connsiteY9" fmla="*/ 836239 h 1077346"/>
                <a:gd name="connsiteX10" fmla="*/ 0 w 836239"/>
                <a:gd name="connsiteY10" fmla="*/ 836239 h 1077346"/>
                <a:gd name="connsiteX11" fmla="*/ 0 w 836239"/>
                <a:gd name="connsiteY11" fmla="*/ 0 h 1077346"/>
                <a:gd name="connsiteX0" fmla="*/ 0 w 836239"/>
                <a:gd name="connsiteY0" fmla="*/ 0 h 1077346"/>
                <a:gd name="connsiteX1" fmla="*/ 154603 w 836239"/>
                <a:gd name="connsiteY1" fmla="*/ 0 h 1077346"/>
                <a:gd name="connsiteX2" fmla="*/ 819127 w 836239"/>
                <a:gd name="connsiteY2" fmla="*/ 664524 h 1077346"/>
                <a:gd name="connsiteX3" fmla="*/ 836239 w 836239"/>
                <a:gd name="connsiteY3" fmla="*/ 647411 h 1077346"/>
                <a:gd name="connsiteX4" fmla="*/ 836239 w 836239"/>
                <a:gd name="connsiteY4" fmla="*/ 836239 h 1077346"/>
                <a:gd name="connsiteX5" fmla="*/ 457268 w 836239"/>
                <a:gd name="connsiteY5" fmla="*/ 836239 h 1077346"/>
                <a:gd name="connsiteX6" fmla="*/ 519479 w 836239"/>
                <a:gd name="connsiteY6" fmla="*/ 987397 h 1077346"/>
                <a:gd name="connsiteX7" fmla="*/ 415477 w 836239"/>
                <a:gd name="connsiteY7" fmla="*/ 1077346 h 1077346"/>
                <a:gd name="connsiteX8" fmla="*/ 305554 w 836239"/>
                <a:gd name="connsiteY8" fmla="*/ 1004262 h 1077346"/>
                <a:gd name="connsiteX9" fmla="*/ 362534 w 836239"/>
                <a:gd name="connsiteY9" fmla="*/ 836239 h 1077346"/>
                <a:gd name="connsiteX10" fmla="*/ 0 w 836239"/>
                <a:gd name="connsiteY10" fmla="*/ 836239 h 1077346"/>
                <a:gd name="connsiteX11" fmla="*/ 0 w 836239"/>
                <a:gd name="connsiteY11" fmla="*/ 0 h 1077346"/>
                <a:gd name="connsiteX0" fmla="*/ 0 w 836239"/>
                <a:gd name="connsiteY0" fmla="*/ 0 h 1077346"/>
                <a:gd name="connsiteX1" fmla="*/ 154603 w 836239"/>
                <a:gd name="connsiteY1" fmla="*/ 0 h 1077346"/>
                <a:gd name="connsiteX2" fmla="*/ 836239 w 836239"/>
                <a:gd name="connsiteY2" fmla="*/ 647411 h 1077346"/>
                <a:gd name="connsiteX3" fmla="*/ 836239 w 836239"/>
                <a:gd name="connsiteY3" fmla="*/ 836239 h 1077346"/>
                <a:gd name="connsiteX4" fmla="*/ 457268 w 836239"/>
                <a:gd name="connsiteY4" fmla="*/ 836239 h 1077346"/>
                <a:gd name="connsiteX5" fmla="*/ 519479 w 836239"/>
                <a:gd name="connsiteY5" fmla="*/ 987397 h 1077346"/>
                <a:gd name="connsiteX6" fmla="*/ 415477 w 836239"/>
                <a:gd name="connsiteY6" fmla="*/ 1077346 h 1077346"/>
                <a:gd name="connsiteX7" fmla="*/ 305554 w 836239"/>
                <a:gd name="connsiteY7" fmla="*/ 1004262 h 1077346"/>
                <a:gd name="connsiteX8" fmla="*/ 362534 w 836239"/>
                <a:gd name="connsiteY8" fmla="*/ 836239 h 1077346"/>
                <a:gd name="connsiteX9" fmla="*/ 0 w 836239"/>
                <a:gd name="connsiteY9" fmla="*/ 836239 h 1077346"/>
                <a:gd name="connsiteX10" fmla="*/ 0 w 836239"/>
                <a:gd name="connsiteY10" fmla="*/ 0 h 1077346"/>
                <a:gd name="connsiteX0" fmla="*/ 0 w 836239"/>
                <a:gd name="connsiteY0" fmla="*/ 0 h 1077346"/>
                <a:gd name="connsiteX1" fmla="*/ 836239 w 836239"/>
                <a:gd name="connsiteY1" fmla="*/ 647411 h 1077346"/>
                <a:gd name="connsiteX2" fmla="*/ 836239 w 836239"/>
                <a:gd name="connsiteY2" fmla="*/ 836239 h 1077346"/>
                <a:gd name="connsiteX3" fmla="*/ 457268 w 836239"/>
                <a:gd name="connsiteY3" fmla="*/ 836239 h 1077346"/>
                <a:gd name="connsiteX4" fmla="*/ 519479 w 836239"/>
                <a:gd name="connsiteY4" fmla="*/ 987397 h 1077346"/>
                <a:gd name="connsiteX5" fmla="*/ 415477 w 836239"/>
                <a:gd name="connsiteY5" fmla="*/ 1077346 h 1077346"/>
                <a:gd name="connsiteX6" fmla="*/ 305554 w 836239"/>
                <a:gd name="connsiteY6" fmla="*/ 1004262 h 1077346"/>
                <a:gd name="connsiteX7" fmla="*/ 362534 w 836239"/>
                <a:gd name="connsiteY7" fmla="*/ 836239 h 1077346"/>
                <a:gd name="connsiteX8" fmla="*/ 0 w 836239"/>
                <a:gd name="connsiteY8" fmla="*/ 836239 h 1077346"/>
                <a:gd name="connsiteX9" fmla="*/ 0 w 836239"/>
                <a:gd name="connsiteY9" fmla="*/ 0 h 1077346"/>
                <a:gd name="connsiteX0" fmla="*/ 0 w 841128"/>
                <a:gd name="connsiteY0" fmla="*/ 0 h 1233821"/>
                <a:gd name="connsiteX1" fmla="*/ 841128 w 841128"/>
                <a:gd name="connsiteY1" fmla="*/ 803886 h 1233821"/>
                <a:gd name="connsiteX2" fmla="*/ 841128 w 841128"/>
                <a:gd name="connsiteY2" fmla="*/ 992714 h 1233821"/>
                <a:gd name="connsiteX3" fmla="*/ 462157 w 841128"/>
                <a:gd name="connsiteY3" fmla="*/ 992714 h 1233821"/>
                <a:gd name="connsiteX4" fmla="*/ 524368 w 841128"/>
                <a:gd name="connsiteY4" fmla="*/ 1143872 h 1233821"/>
                <a:gd name="connsiteX5" fmla="*/ 420366 w 841128"/>
                <a:gd name="connsiteY5" fmla="*/ 1233821 h 1233821"/>
                <a:gd name="connsiteX6" fmla="*/ 310443 w 841128"/>
                <a:gd name="connsiteY6" fmla="*/ 1160737 h 1233821"/>
                <a:gd name="connsiteX7" fmla="*/ 367423 w 841128"/>
                <a:gd name="connsiteY7" fmla="*/ 992714 h 1233821"/>
                <a:gd name="connsiteX8" fmla="*/ 4889 w 841128"/>
                <a:gd name="connsiteY8" fmla="*/ 992714 h 1233821"/>
                <a:gd name="connsiteX9" fmla="*/ 0 w 841128"/>
                <a:gd name="connsiteY9" fmla="*/ 0 h 1233821"/>
                <a:gd name="connsiteX0" fmla="*/ 5107 w 836456"/>
                <a:gd name="connsiteY0" fmla="*/ 0 h 1233821"/>
                <a:gd name="connsiteX1" fmla="*/ 836456 w 836456"/>
                <a:gd name="connsiteY1" fmla="*/ 803886 h 1233821"/>
                <a:gd name="connsiteX2" fmla="*/ 836456 w 836456"/>
                <a:gd name="connsiteY2" fmla="*/ 992714 h 1233821"/>
                <a:gd name="connsiteX3" fmla="*/ 457485 w 836456"/>
                <a:gd name="connsiteY3" fmla="*/ 992714 h 1233821"/>
                <a:gd name="connsiteX4" fmla="*/ 519696 w 836456"/>
                <a:gd name="connsiteY4" fmla="*/ 1143872 h 1233821"/>
                <a:gd name="connsiteX5" fmla="*/ 415694 w 836456"/>
                <a:gd name="connsiteY5" fmla="*/ 1233821 h 1233821"/>
                <a:gd name="connsiteX6" fmla="*/ 305771 w 836456"/>
                <a:gd name="connsiteY6" fmla="*/ 1160737 h 1233821"/>
                <a:gd name="connsiteX7" fmla="*/ 362751 w 836456"/>
                <a:gd name="connsiteY7" fmla="*/ 992714 h 1233821"/>
                <a:gd name="connsiteX8" fmla="*/ 217 w 836456"/>
                <a:gd name="connsiteY8" fmla="*/ 992714 h 1233821"/>
                <a:gd name="connsiteX9" fmla="*/ 5107 w 836456"/>
                <a:gd name="connsiteY9" fmla="*/ 0 h 1233821"/>
                <a:gd name="connsiteX0" fmla="*/ 0 w 841128"/>
                <a:gd name="connsiteY0" fmla="*/ 0 h 1233821"/>
                <a:gd name="connsiteX1" fmla="*/ 841128 w 841128"/>
                <a:gd name="connsiteY1" fmla="*/ 803886 h 1233821"/>
                <a:gd name="connsiteX2" fmla="*/ 841128 w 841128"/>
                <a:gd name="connsiteY2" fmla="*/ 992714 h 1233821"/>
                <a:gd name="connsiteX3" fmla="*/ 462157 w 841128"/>
                <a:gd name="connsiteY3" fmla="*/ 992714 h 1233821"/>
                <a:gd name="connsiteX4" fmla="*/ 524368 w 841128"/>
                <a:gd name="connsiteY4" fmla="*/ 1143872 h 1233821"/>
                <a:gd name="connsiteX5" fmla="*/ 420366 w 841128"/>
                <a:gd name="connsiteY5" fmla="*/ 1233821 h 1233821"/>
                <a:gd name="connsiteX6" fmla="*/ 310443 w 841128"/>
                <a:gd name="connsiteY6" fmla="*/ 1160737 h 1233821"/>
                <a:gd name="connsiteX7" fmla="*/ 367423 w 841128"/>
                <a:gd name="connsiteY7" fmla="*/ 992714 h 1233821"/>
                <a:gd name="connsiteX8" fmla="*/ 4889 w 841128"/>
                <a:gd name="connsiteY8" fmla="*/ 992714 h 1233821"/>
                <a:gd name="connsiteX9" fmla="*/ 0 w 841128"/>
                <a:gd name="connsiteY9" fmla="*/ 0 h 1233821"/>
                <a:gd name="connsiteX0" fmla="*/ 2742 w 836536"/>
                <a:gd name="connsiteY0" fmla="*/ 0 h 1233821"/>
                <a:gd name="connsiteX1" fmla="*/ 836536 w 836536"/>
                <a:gd name="connsiteY1" fmla="*/ 803886 h 1233821"/>
                <a:gd name="connsiteX2" fmla="*/ 836536 w 836536"/>
                <a:gd name="connsiteY2" fmla="*/ 992714 h 1233821"/>
                <a:gd name="connsiteX3" fmla="*/ 457565 w 836536"/>
                <a:gd name="connsiteY3" fmla="*/ 992714 h 1233821"/>
                <a:gd name="connsiteX4" fmla="*/ 519776 w 836536"/>
                <a:gd name="connsiteY4" fmla="*/ 1143872 h 1233821"/>
                <a:gd name="connsiteX5" fmla="*/ 415774 w 836536"/>
                <a:gd name="connsiteY5" fmla="*/ 1233821 h 1233821"/>
                <a:gd name="connsiteX6" fmla="*/ 305851 w 836536"/>
                <a:gd name="connsiteY6" fmla="*/ 1160737 h 1233821"/>
                <a:gd name="connsiteX7" fmla="*/ 362831 w 836536"/>
                <a:gd name="connsiteY7" fmla="*/ 992714 h 1233821"/>
                <a:gd name="connsiteX8" fmla="*/ 297 w 836536"/>
                <a:gd name="connsiteY8" fmla="*/ 992714 h 1233821"/>
                <a:gd name="connsiteX9" fmla="*/ 2742 w 836536"/>
                <a:gd name="connsiteY9" fmla="*/ 0 h 1233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6536" h="1233821">
                  <a:moveTo>
                    <a:pt x="2742" y="0"/>
                  </a:moveTo>
                  <a:lnTo>
                    <a:pt x="836536" y="803886"/>
                  </a:lnTo>
                  <a:lnTo>
                    <a:pt x="836536" y="992714"/>
                  </a:lnTo>
                  <a:lnTo>
                    <a:pt x="457565" y="992714"/>
                  </a:lnTo>
                  <a:cubicBezTo>
                    <a:pt x="467477" y="1076440"/>
                    <a:pt x="513559" y="1083334"/>
                    <a:pt x="519776" y="1143872"/>
                  </a:cubicBezTo>
                  <a:cubicBezTo>
                    <a:pt x="519381" y="1199533"/>
                    <a:pt x="478947" y="1229339"/>
                    <a:pt x="415774" y="1233821"/>
                  </a:cubicBezTo>
                  <a:cubicBezTo>
                    <a:pt x="362712" y="1232636"/>
                    <a:pt x="309337" y="1207482"/>
                    <a:pt x="305851" y="1160737"/>
                  </a:cubicBezTo>
                  <a:cubicBezTo>
                    <a:pt x="306164" y="1103311"/>
                    <a:pt x="356615" y="1082950"/>
                    <a:pt x="362831" y="992714"/>
                  </a:cubicBezTo>
                  <a:lnTo>
                    <a:pt x="297" y="992714"/>
                  </a:lnTo>
                  <a:cubicBezTo>
                    <a:pt x="-1333" y="661809"/>
                    <a:pt x="4372" y="330905"/>
                    <a:pt x="2742" y="0"/>
                  </a:cubicBezTo>
                  <a:close/>
                </a:path>
              </a:pathLst>
            </a:custGeom>
            <a:solidFill>
              <a:srgbClr val="00B0F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6" name="Rectangle 12">
              <a:extLst>
                <a:ext uri="{FF2B5EF4-FFF2-40B4-BE49-F238E27FC236}">
                  <a16:creationId xmlns:a16="http://schemas.microsoft.com/office/drawing/2014/main" id="{9F8B3000-AA48-4F78-9323-E11965B3A574}"/>
                </a:ext>
              </a:extLst>
            </p:cNvPr>
            <p:cNvSpPr/>
            <p:nvPr/>
          </p:nvSpPr>
          <p:spPr>
            <a:xfrm>
              <a:off x="3914673" y="1419622"/>
              <a:ext cx="1317823" cy="1365349"/>
            </a:xfrm>
            <a:custGeom>
              <a:avLst/>
              <a:gdLst>
                <a:gd name="connsiteX0" fmla="*/ 655122 w 1317823"/>
                <a:gd name="connsiteY0" fmla="*/ 0 h 1365349"/>
                <a:gd name="connsiteX1" fmla="*/ 1075814 w 1317823"/>
                <a:gd name="connsiteY1" fmla="*/ 529110 h 1365349"/>
                <a:gd name="connsiteX2" fmla="*/ 1078249 w 1317823"/>
                <a:gd name="connsiteY2" fmla="*/ 529110 h 1365349"/>
                <a:gd name="connsiteX3" fmla="*/ 1078249 w 1317823"/>
                <a:gd name="connsiteY3" fmla="*/ 902332 h 1365349"/>
                <a:gd name="connsiteX4" fmla="*/ 1227874 w 1317823"/>
                <a:gd name="connsiteY4" fmla="*/ 840268 h 1365349"/>
                <a:gd name="connsiteX5" fmla="*/ 1317823 w 1317823"/>
                <a:gd name="connsiteY5" fmla="*/ 944270 h 1365349"/>
                <a:gd name="connsiteX6" fmla="*/ 1244739 w 1317823"/>
                <a:gd name="connsiteY6" fmla="*/ 1054193 h 1365349"/>
                <a:gd name="connsiteX7" fmla="*/ 1078249 w 1317823"/>
                <a:gd name="connsiteY7" fmla="*/ 997291 h 1365349"/>
                <a:gd name="connsiteX8" fmla="*/ 1078249 w 1317823"/>
                <a:gd name="connsiteY8" fmla="*/ 1365349 h 1365349"/>
                <a:gd name="connsiteX9" fmla="*/ 242010 w 1317823"/>
                <a:gd name="connsiteY9" fmla="*/ 1365349 h 1365349"/>
                <a:gd name="connsiteX10" fmla="*/ 242010 w 1317823"/>
                <a:gd name="connsiteY10" fmla="*/ 991895 h 1365349"/>
                <a:gd name="connsiteX11" fmla="*/ 89950 w 1317823"/>
                <a:gd name="connsiteY11" fmla="*/ 1054192 h 1365349"/>
                <a:gd name="connsiteX12" fmla="*/ 0 w 1317823"/>
                <a:gd name="connsiteY12" fmla="*/ 950190 h 1365349"/>
                <a:gd name="connsiteX13" fmla="*/ 73084 w 1317823"/>
                <a:gd name="connsiteY13" fmla="*/ 840267 h 1365349"/>
                <a:gd name="connsiteX14" fmla="*/ 242010 w 1317823"/>
                <a:gd name="connsiteY14" fmla="*/ 897293 h 1365349"/>
                <a:gd name="connsiteX15" fmla="*/ 242010 w 1317823"/>
                <a:gd name="connsiteY15" fmla="*/ 529110 h 1365349"/>
                <a:gd name="connsiteX16" fmla="*/ 263956 w 1317823"/>
                <a:gd name="connsiteY16" fmla="*/ 434013 h 1365349"/>
                <a:gd name="connsiteX17" fmla="*/ 655122 w 1317823"/>
                <a:gd name="connsiteY17" fmla="*/ 0 h 1365349"/>
                <a:gd name="connsiteX0" fmla="*/ 655122 w 1317823"/>
                <a:gd name="connsiteY0" fmla="*/ 0 h 1365349"/>
                <a:gd name="connsiteX1" fmla="*/ 1075814 w 1317823"/>
                <a:gd name="connsiteY1" fmla="*/ 529110 h 1365349"/>
                <a:gd name="connsiteX2" fmla="*/ 1078249 w 1317823"/>
                <a:gd name="connsiteY2" fmla="*/ 529110 h 1365349"/>
                <a:gd name="connsiteX3" fmla="*/ 1078249 w 1317823"/>
                <a:gd name="connsiteY3" fmla="*/ 902332 h 1365349"/>
                <a:gd name="connsiteX4" fmla="*/ 1227874 w 1317823"/>
                <a:gd name="connsiteY4" fmla="*/ 840268 h 1365349"/>
                <a:gd name="connsiteX5" fmla="*/ 1317823 w 1317823"/>
                <a:gd name="connsiteY5" fmla="*/ 944270 h 1365349"/>
                <a:gd name="connsiteX6" fmla="*/ 1244739 w 1317823"/>
                <a:gd name="connsiteY6" fmla="*/ 1054193 h 1365349"/>
                <a:gd name="connsiteX7" fmla="*/ 1078249 w 1317823"/>
                <a:gd name="connsiteY7" fmla="*/ 997291 h 1365349"/>
                <a:gd name="connsiteX8" fmla="*/ 1078249 w 1317823"/>
                <a:gd name="connsiteY8" fmla="*/ 1365349 h 1365349"/>
                <a:gd name="connsiteX9" fmla="*/ 242010 w 1317823"/>
                <a:gd name="connsiteY9" fmla="*/ 1365349 h 1365349"/>
                <a:gd name="connsiteX10" fmla="*/ 242010 w 1317823"/>
                <a:gd name="connsiteY10" fmla="*/ 991895 h 1365349"/>
                <a:gd name="connsiteX11" fmla="*/ 89950 w 1317823"/>
                <a:gd name="connsiteY11" fmla="*/ 1054192 h 1365349"/>
                <a:gd name="connsiteX12" fmla="*/ 0 w 1317823"/>
                <a:gd name="connsiteY12" fmla="*/ 950190 h 1365349"/>
                <a:gd name="connsiteX13" fmla="*/ 73084 w 1317823"/>
                <a:gd name="connsiteY13" fmla="*/ 840267 h 1365349"/>
                <a:gd name="connsiteX14" fmla="*/ 242010 w 1317823"/>
                <a:gd name="connsiteY14" fmla="*/ 897293 h 1365349"/>
                <a:gd name="connsiteX15" fmla="*/ 242010 w 1317823"/>
                <a:gd name="connsiteY15" fmla="*/ 529110 h 1365349"/>
                <a:gd name="connsiteX16" fmla="*/ 242525 w 1317823"/>
                <a:gd name="connsiteY16" fmla="*/ 436395 h 1365349"/>
                <a:gd name="connsiteX17" fmla="*/ 655122 w 1317823"/>
                <a:gd name="connsiteY17" fmla="*/ 0 h 1365349"/>
                <a:gd name="connsiteX0" fmla="*/ 655122 w 1317823"/>
                <a:gd name="connsiteY0" fmla="*/ 0 h 1365349"/>
                <a:gd name="connsiteX1" fmla="*/ 1075814 w 1317823"/>
                <a:gd name="connsiteY1" fmla="*/ 529110 h 1365349"/>
                <a:gd name="connsiteX2" fmla="*/ 1078249 w 1317823"/>
                <a:gd name="connsiteY2" fmla="*/ 529110 h 1365349"/>
                <a:gd name="connsiteX3" fmla="*/ 1078249 w 1317823"/>
                <a:gd name="connsiteY3" fmla="*/ 902332 h 1365349"/>
                <a:gd name="connsiteX4" fmla="*/ 1227874 w 1317823"/>
                <a:gd name="connsiteY4" fmla="*/ 840268 h 1365349"/>
                <a:gd name="connsiteX5" fmla="*/ 1317823 w 1317823"/>
                <a:gd name="connsiteY5" fmla="*/ 944270 h 1365349"/>
                <a:gd name="connsiteX6" fmla="*/ 1244739 w 1317823"/>
                <a:gd name="connsiteY6" fmla="*/ 1054193 h 1365349"/>
                <a:gd name="connsiteX7" fmla="*/ 1078249 w 1317823"/>
                <a:gd name="connsiteY7" fmla="*/ 997291 h 1365349"/>
                <a:gd name="connsiteX8" fmla="*/ 1078249 w 1317823"/>
                <a:gd name="connsiteY8" fmla="*/ 1365349 h 1365349"/>
                <a:gd name="connsiteX9" fmla="*/ 242010 w 1317823"/>
                <a:gd name="connsiteY9" fmla="*/ 1365349 h 1365349"/>
                <a:gd name="connsiteX10" fmla="*/ 242010 w 1317823"/>
                <a:gd name="connsiteY10" fmla="*/ 991895 h 1365349"/>
                <a:gd name="connsiteX11" fmla="*/ 89950 w 1317823"/>
                <a:gd name="connsiteY11" fmla="*/ 1054192 h 1365349"/>
                <a:gd name="connsiteX12" fmla="*/ 0 w 1317823"/>
                <a:gd name="connsiteY12" fmla="*/ 950190 h 1365349"/>
                <a:gd name="connsiteX13" fmla="*/ 73084 w 1317823"/>
                <a:gd name="connsiteY13" fmla="*/ 840267 h 1365349"/>
                <a:gd name="connsiteX14" fmla="*/ 242010 w 1317823"/>
                <a:gd name="connsiteY14" fmla="*/ 897293 h 1365349"/>
                <a:gd name="connsiteX15" fmla="*/ 242010 w 1317823"/>
                <a:gd name="connsiteY15" fmla="*/ 529110 h 1365349"/>
                <a:gd name="connsiteX16" fmla="*/ 242525 w 1317823"/>
                <a:gd name="connsiteY16" fmla="*/ 436395 h 1365349"/>
                <a:gd name="connsiteX17" fmla="*/ 655122 w 1317823"/>
                <a:gd name="connsiteY17" fmla="*/ 0 h 1365349"/>
                <a:gd name="connsiteX0" fmla="*/ 655122 w 1317823"/>
                <a:gd name="connsiteY0" fmla="*/ 0 h 1365349"/>
                <a:gd name="connsiteX1" fmla="*/ 1075814 w 1317823"/>
                <a:gd name="connsiteY1" fmla="*/ 529110 h 1365349"/>
                <a:gd name="connsiteX2" fmla="*/ 1078249 w 1317823"/>
                <a:gd name="connsiteY2" fmla="*/ 529110 h 1365349"/>
                <a:gd name="connsiteX3" fmla="*/ 1078249 w 1317823"/>
                <a:gd name="connsiteY3" fmla="*/ 902332 h 1365349"/>
                <a:gd name="connsiteX4" fmla="*/ 1227874 w 1317823"/>
                <a:gd name="connsiteY4" fmla="*/ 840268 h 1365349"/>
                <a:gd name="connsiteX5" fmla="*/ 1317823 w 1317823"/>
                <a:gd name="connsiteY5" fmla="*/ 944270 h 1365349"/>
                <a:gd name="connsiteX6" fmla="*/ 1244739 w 1317823"/>
                <a:gd name="connsiteY6" fmla="*/ 1054193 h 1365349"/>
                <a:gd name="connsiteX7" fmla="*/ 1078249 w 1317823"/>
                <a:gd name="connsiteY7" fmla="*/ 997291 h 1365349"/>
                <a:gd name="connsiteX8" fmla="*/ 1078249 w 1317823"/>
                <a:gd name="connsiteY8" fmla="*/ 1365349 h 1365349"/>
                <a:gd name="connsiteX9" fmla="*/ 242010 w 1317823"/>
                <a:gd name="connsiteY9" fmla="*/ 1365349 h 1365349"/>
                <a:gd name="connsiteX10" fmla="*/ 242010 w 1317823"/>
                <a:gd name="connsiteY10" fmla="*/ 991895 h 1365349"/>
                <a:gd name="connsiteX11" fmla="*/ 89950 w 1317823"/>
                <a:gd name="connsiteY11" fmla="*/ 1054192 h 1365349"/>
                <a:gd name="connsiteX12" fmla="*/ 0 w 1317823"/>
                <a:gd name="connsiteY12" fmla="*/ 950190 h 1365349"/>
                <a:gd name="connsiteX13" fmla="*/ 73084 w 1317823"/>
                <a:gd name="connsiteY13" fmla="*/ 840267 h 1365349"/>
                <a:gd name="connsiteX14" fmla="*/ 242010 w 1317823"/>
                <a:gd name="connsiteY14" fmla="*/ 897293 h 1365349"/>
                <a:gd name="connsiteX15" fmla="*/ 242010 w 1317823"/>
                <a:gd name="connsiteY15" fmla="*/ 529110 h 1365349"/>
                <a:gd name="connsiteX16" fmla="*/ 242525 w 1317823"/>
                <a:gd name="connsiteY16" fmla="*/ 436395 h 1365349"/>
                <a:gd name="connsiteX17" fmla="*/ 655122 w 1317823"/>
                <a:gd name="connsiteY17" fmla="*/ 0 h 1365349"/>
                <a:gd name="connsiteX0" fmla="*/ 655122 w 1317823"/>
                <a:gd name="connsiteY0" fmla="*/ 0 h 1365349"/>
                <a:gd name="connsiteX1" fmla="*/ 1075814 w 1317823"/>
                <a:gd name="connsiteY1" fmla="*/ 529110 h 1365349"/>
                <a:gd name="connsiteX2" fmla="*/ 1078249 w 1317823"/>
                <a:gd name="connsiteY2" fmla="*/ 529110 h 1365349"/>
                <a:gd name="connsiteX3" fmla="*/ 1078249 w 1317823"/>
                <a:gd name="connsiteY3" fmla="*/ 902332 h 1365349"/>
                <a:gd name="connsiteX4" fmla="*/ 1227874 w 1317823"/>
                <a:gd name="connsiteY4" fmla="*/ 840268 h 1365349"/>
                <a:gd name="connsiteX5" fmla="*/ 1317823 w 1317823"/>
                <a:gd name="connsiteY5" fmla="*/ 944270 h 1365349"/>
                <a:gd name="connsiteX6" fmla="*/ 1244739 w 1317823"/>
                <a:gd name="connsiteY6" fmla="*/ 1054193 h 1365349"/>
                <a:gd name="connsiteX7" fmla="*/ 1078249 w 1317823"/>
                <a:gd name="connsiteY7" fmla="*/ 997291 h 1365349"/>
                <a:gd name="connsiteX8" fmla="*/ 1078249 w 1317823"/>
                <a:gd name="connsiteY8" fmla="*/ 1365349 h 1365349"/>
                <a:gd name="connsiteX9" fmla="*/ 242010 w 1317823"/>
                <a:gd name="connsiteY9" fmla="*/ 1365349 h 1365349"/>
                <a:gd name="connsiteX10" fmla="*/ 242010 w 1317823"/>
                <a:gd name="connsiteY10" fmla="*/ 991895 h 1365349"/>
                <a:gd name="connsiteX11" fmla="*/ 89950 w 1317823"/>
                <a:gd name="connsiteY11" fmla="*/ 1054192 h 1365349"/>
                <a:gd name="connsiteX12" fmla="*/ 0 w 1317823"/>
                <a:gd name="connsiteY12" fmla="*/ 950190 h 1365349"/>
                <a:gd name="connsiteX13" fmla="*/ 73084 w 1317823"/>
                <a:gd name="connsiteY13" fmla="*/ 840267 h 1365349"/>
                <a:gd name="connsiteX14" fmla="*/ 242010 w 1317823"/>
                <a:gd name="connsiteY14" fmla="*/ 897293 h 1365349"/>
                <a:gd name="connsiteX15" fmla="*/ 242010 w 1317823"/>
                <a:gd name="connsiteY15" fmla="*/ 529110 h 1365349"/>
                <a:gd name="connsiteX16" fmla="*/ 242525 w 1317823"/>
                <a:gd name="connsiteY16" fmla="*/ 436395 h 1365349"/>
                <a:gd name="connsiteX17" fmla="*/ 655122 w 1317823"/>
                <a:gd name="connsiteY17" fmla="*/ 0 h 1365349"/>
                <a:gd name="connsiteX0" fmla="*/ 655122 w 1317823"/>
                <a:gd name="connsiteY0" fmla="*/ 0 h 1365349"/>
                <a:gd name="connsiteX1" fmla="*/ 1075814 w 1317823"/>
                <a:gd name="connsiteY1" fmla="*/ 529110 h 1365349"/>
                <a:gd name="connsiteX2" fmla="*/ 1078249 w 1317823"/>
                <a:gd name="connsiteY2" fmla="*/ 529110 h 1365349"/>
                <a:gd name="connsiteX3" fmla="*/ 1078249 w 1317823"/>
                <a:gd name="connsiteY3" fmla="*/ 902332 h 1365349"/>
                <a:gd name="connsiteX4" fmla="*/ 1227874 w 1317823"/>
                <a:gd name="connsiteY4" fmla="*/ 840268 h 1365349"/>
                <a:gd name="connsiteX5" fmla="*/ 1317823 w 1317823"/>
                <a:gd name="connsiteY5" fmla="*/ 944270 h 1365349"/>
                <a:gd name="connsiteX6" fmla="*/ 1244739 w 1317823"/>
                <a:gd name="connsiteY6" fmla="*/ 1054193 h 1365349"/>
                <a:gd name="connsiteX7" fmla="*/ 1078249 w 1317823"/>
                <a:gd name="connsiteY7" fmla="*/ 997291 h 1365349"/>
                <a:gd name="connsiteX8" fmla="*/ 1078249 w 1317823"/>
                <a:gd name="connsiteY8" fmla="*/ 1365349 h 1365349"/>
                <a:gd name="connsiteX9" fmla="*/ 242010 w 1317823"/>
                <a:gd name="connsiteY9" fmla="*/ 1365349 h 1365349"/>
                <a:gd name="connsiteX10" fmla="*/ 242010 w 1317823"/>
                <a:gd name="connsiteY10" fmla="*/ 991895 h 1365349"/>
                <a:gd name="connsiteX11" fmla="*/ 89950 w 1317823"/>
                <a:gd name="connsiteY11" fmla="*/ 1054192 h 1365349"/>
                <a:gd name="connsiteX12" fmla="*/ 0 w 1317823"/>
                <a:gd name="connsiteY12" fmla="*/ 950190 h 1365349"/>
                <a:gd name="connsiteX13" fmla="*/ 73084 w 1317823"/>
                <a:gd name="connsiteY13" fmla="*/ 840267 h 1365349"/>
                <a:gd name="connsiteX14" fmla="*/ 242010 w 1317823"/>
                <a:gd name="connsiteY14" fmla="*/ 897293 h 1365349"/>
                <a:gd name="connsiteX15" fmla="*/ 242010 w 1317823"/>
                <a:gd name="connsiteY15" fmla="*/ 529110 h 1365349"/>
                <a:gd name="connsiteX16" fmla="*/ 242525 w 1317823"/>
                <a:gd name="connsiteY16" fmla="*/ 436395 h 1365349"/>
                <a:gd name="connsiteX17" fmla="*/ 655122 w 1317823"/>
                <a:gd name="connsiteY17" fmla="*/ 0 h 1365349"/>
                <a:gd name="connsiteX0" fmla="*/ 655122 w 1317823"/>
                <a:gd name="connsiteY0" fmla="*/ 0 h 1365349"/>
                <a:gd name="connsiteX1" fmla="*/ 1076427 w 1317823"/>
                <a:gd name="connsiteY1" fmla="*/ 456803 h 1365349"/>
                <a:gd name="connsiteX2" fmla="*/ 1075814 w 1317823"/>
                <a:gd name="connsiteY2" fmla="*/ 529110 h 1365349"/>
                <a:gd name="connsiteX3" fmla="*/ 1078249 w 1317823"/>
                <a:gd name="connsiteY3" fmla="*/ 529110 h 1365349"/>
                <a:gd name="connsiteX4" fmla="*/ 1078249 w 1317823"/>
                <a:gd name="connsiteY4" fmla="*/ 902332 h 1365349"/>
                <a:gd name="connsiteX5" fmla="*/ 1227874 w 1317823"/>
                <a:gd name="connsiteY5" fmla="*/ 840268 h 1365349"/>
                <a:gd name="connsiteX6" fmla="*/ 1317823 w 1317823"/>
                <a:gd name="connsiteY6" fmla="*/ 944270 h 1365349"/>
                <a:gd name="connsiteX7" fmla="*/ 1244739 w 1317823"/>
                <a:gd name="connsiteY7" fmla="*/ 1054193 h 1365349"/>
                <a:gd name="connsiteX8" fmla="*/ 1078249 w 1317823"/>
                <a:gd name="connsiteY8" fmla="*/ 997291 h 1365349"/>
                <a:gd name="connsiteX9" fmla="*/ 1078249 w 1317823"/>
                <a:gd name="connsiteY9" fmla="*/ 1365349 h 1365349"/>
                <a:gd name="connsiteX10" fmla="*/ 242010 w 1317823"/>
                <a:gd name="connsiteY10" fmla="*/ 1365349 h 1365349"/>
                <a:gd name="connsiteX11" fmla="*/ 242010 w 1317823"/>
                <a:gd name="connsiteY11" fmla="*/ 991895 h 1365349"/>
                <a:gd name="connsiteX12" fmla="*/ 89950 w 1317823"/>
                <a:gd name="connsiteY12" fmla="*/ 1054192 h 1365349"/>
                <a:gd name="connsiteX13" fmla="*/ 0 w 1317823"/>
                <a:gd name="connsiteY13" fmla="*/ 950190 h 1365349"/>
                <a:gd name="connsiteX14" fmla="*/ 73084 w 1317823"/>
                <a:gd name="connsiteY14" fmla="*/ 840267 h 1365349"/>
                <a:gd name="connsiteX15" fmla="*/ 242010 w 1317823"/>
                <a:gd name="connsiteY15" fmla="*/ 897293 h 1365349"/>
                <a:gd name="connsiteX16" fmla="*/ 242010 w 1317823"/>
                <a:gd name="connsiteY16" fmla="*/ 529110 h 1365349"/>
                <a:gd name="connsiteX17" fmla="*/ 242525 w 1317823"/>
                <a:gd name="connsiteY17" fmla="*/ 436395 h 1365349"/>
                <a:gd name="connsiteX18" fmla="*/ 655122 w 1317823"/>
                <a:gd name="connsiteY18" fmla="*/ 0 h 1365349"/>
                <a:gd name="connsiteX0" fmla="*/ 655122 w 1317823"/>
                <a:gd name="connsiteY0" fmla="*/ 0 h 1365349"/>
                <a:gd name="connsiteX1" fmla="*/ 1076427 w 1317823"/>
                <a:gd name="connsiteY1" fmla="*/ 456803 h 1365349"/>
                <a:gd name="connsiteX2" fmla="*/ 1075814 w 1317823"/>
                <a:gd name="connsiteY2" fmla="*/ 529110 h 1365349"/>
                <a:gd name="connsiteX3" fmla="*/ 1078249 w 1317823"/>
                <a:gd name="connsiteY3" fmla="*/ 529110 h 1365349"/>
                <a:gd name="connsiteX4" fmla="*/ 1078249 w 1317823"/>
                <a:gd name="connsiteY4" fmla="*/ 902332 h 1365349"/>
                <a:gd name="connsiteX5" fmla="*/ 1227874 w 1317823"/>
                <a:gd name="connsiteY5" fmla="*/ 840268 h 1365349"/>
                <a:gd name="connsiteX6" fmla="*/ 1317823 w 1317823"/>
                <a:gd name="connsiteY6" fmla="*/ 944270 h 1365349"/>
                <a:gd name="connsiteX7" fmla="*/ 1244739 w 1317823"/>
                <a:gd name="connsiteY7" fmla="*/ 1054193 h 1365349"/>
                <a:gd name="connsiteX8" fmla="*/ 1078249 w 1317823"/>
                <a:gd name="connsiteY8" fmla="*/ 997291 h 1365349"/>
                <a:gd name="connsiteX9" fmla="*/ 1078249 w 1317823"/>
                <a:gd name="connsiteY9" fmla="*/ 1365349 h 1365349"/>
                <a:gd name="connsiteX10" fmla="*/ 242010 w 1317823"/>
                <a:gd name="connsiteY10" fmla="*/ 1365349 h 1365349"/>
                <a:gd name="connsiteX11" fmla="*/ 242010 w 1317823"/>
                <a:gd name="connsiteY11" fmla="*/ 991895 h 1365349"/>
                <a:gd name="connsiteX12" fmla="*/ 89950 w 1317823"/>
                <a:gd name="connsiteY12" fmla="*/ 1054192 h 1365349"/>
                <a:gd name="connsiteX13" fmla="*/ 0 w 1317823"/>
                <a:gd name="connsiteY13" fmla="*/ 950190 h 1365349"/>
                <a:gd name="connsiteX14" fmla="*/ 73084 w 1317823"/>
                <a:gd name="connsiteY14" fmla="*/ 840267 h 1365349"/>
                <a:gd name="connsiteX15" fmla="*/ 242010 w 1317823"/>
                <a:gd name="connsiteY15" fmla="*/ 897293 h 1365349"/>
                <a:gd name="connsiteX16" fmla="*/ 242010 w 1317823"/>
                <a:gd name="connsiteY16" fmla="*/ 529110 h 1365349"/>
                <a:gd name="connsiteX17" fmla="*/ 242525 w 1317823"/>
                <a:gd name="connsiteY17" fmla="*/ 436395 h 1365349"/>
                <a:gd name="connsiteX18" fmla="*/ 655122 w 1317823"/>
                <a:gd name="connsiteY18" fmla="*/ 0 h 1365349"/>
                <a:gd name="connsiteX0" fmla="*/ 655122 w 1317823"/>
                <a:gd name="connsiteY0" fmla="*/ 0 h 1365349"/>
                <a:gd name="connsiteX1" fmla="*/ 1076427 w 1317823"/>
                <a:gd name="connsiteY1" fmla="*/ 456803 h 1365349"/>
                <a:gd name="connsiteX2" fmla="*/ 1075814 w 1317823"/>
                <a:gd name="connsiteY2" fmla="*/ 529110 h 1365349"/>
                <a:gd name="connsiteX3" fmla="*/ 1078249 w 1317823"/>
                <a:gd name="connsiteY3" fmla="*/ 529110 h 1365349"/>
                <a:gd name="connsiteX4" fmla="*/ 1078249 w 1317823"/>
                <a:gd name="connsiteY4" fmla="*/ 902332 h 1365349"/>
                <a:gd name="connsiteX5" fmla="*/ 1227874 w 1317823"/>
                <a:gd name="connsiteY5" fmla="*/ 840268 h 1365349"/>
                <a:gd name="connsiteX6" fmla="*/ 1317823 w 1317823"/>
                <a:gd name="connsiteY6" fmla="*/ 944270 h 1365349"/>
                <a:gd name="connsiteX7" fmla="*/ 1244739 w 1317823"/>
                <a:gd name="connsiteY7" fmla="*/ 1054193 h 1365349"/>
                <a:gd name="connsiteX8" fmla="*/ 1078249 w 1317823"/>
                <a:gd name="connsiteY8" fmla="*/ 997291 h 1365349"/>
                <a:gd name="connsiteX9" fmla="*/ 1078249 w 1317823"/>
                <a:gd name="connsiteY9" fmla="*/ 1365349 h 1365349"/>
                <a:gd name="connsiteX10" fmla="*/ 242010 w 1317823"/>
                <a:gd name="connsiteY10" fmla="*/ 1365349 h 1365349"/>
                <a:gd name="connsiteX11" fmla="*/ 242010 w 1317823"/>
                <a:gd name="connsiteY11" fmla="*/ 991895 h 1365349"/>
                <a:gd name="connsiteX12" fmla="*/ 89950 w 1317823"/>
                <a:gd name="connsiteY12" fmla="*/ 1054192 h 1365349"/>
                <a:gd name="connsiteX13" fmla="*/ 0 w 1317823"/>
                <a:gd name="connsiteY13" fmla="*/ 950190 h 1365349"/>
                <a:gd name="connsiteX14" fmla="*/ 73084 w 1317823"/>
                <a:gd name="connsiteY14" fmla="*/ 840267 h 1365349"/>
                <a:gd name="connsiteX15" fmla="*/ 242010 w 1317823"/>
                <a:gd name="connsiteY15" fmla="*/ 897293 h 1365349"/>
                <a:gd name="connsiteX16" fmla="*/ 242010 w 1317823"/>
                <a:gd name="connsiteY16" fmla="*/ 529110 h 1365349"/>
                <a:gd name="connsiteX17" fmla="*/ 242525 w 1317823"/>
                <a:gd name="connsiteY17" fmla="*/ 436395 h 1365349"/>
                <a:gd name="connsiteX18" fmla="*/ 655122 w 1317823"/>
                <a:gd name="connsiteY18" fmla="*/ 0 h 1365349"/>
                <a:gd name="connsiteX0" fmla="*/ 655122 w 1317823"/>
                <a:gd name="connsiteY0" fmla="*/ 0 h 1365349"/>
                <a:gd name="connsiteX1" fmla="*/ 1076427 w 1317823"/>
                <a:gd name="connsiteY1" fmla="*/ 456803 h 1365349"/>
                <a:gd name="connsiteX2" fmla="*/ 1075814 w 1317823"/>
                <a:gd name="connsiteY2" fmla="*/ 529110 h 1365349"/>
                <a:gd name="connsiteX3" fmla="*/ 1078249 w 1317823"/>
                <a:gd name="connsiteY3" fmla="*/ 529110 h 1365349"/>
                <a:gd name="connsiteX4" fmla="*/ 1078249 w 1317823"/>
                <a:gd name="connsiteY4" fmla="*/ 902332 h 1365349"/>
                <a:gd name="connsiteX5" fmla="*/ 1227874 w 1317823"/>
                <a:gd name="connsiteY5" fmla="*/ 840268 h 1365349"/>
                <a:gd name="connsiteX6" fmla="*/ 1317823 w 1317823"/>
                <a:gd name="connsiteY6" fmla="*/ 944270 h 1365349"/>
                <a:gd name="connsiteX7" fmla="*/ 1244739 w 1317823"/>
                <a:gd name="connsiteY7" fmla="*/ 1054193 h 1365349"/>
                <a:gd name="connsiteX8" fmla="*/ 1078249 w 1317823"/>
                <a:gd name="connsiteY8" fmla="*/ 997291 h 1365349"/>
                <a:gd name="connsiteX9" fmla="*/ 1078249 w 1317823"/>
                <a:gd name="connsiteY9" fmla="*/ 1365349 h 1365349"/>
                <a:gd name="connsiteX10" fmla="*/ 242010 w 1317823"/>
                <a:gd name="connsiteY10" fmla="*/ 1365349 h 1365349"/>
                <a:gd name="connsiteX11" fmla="*/ 242010 w 1317823"/>
                <a:gd name="connsiteY11" fmla="*/ 991895 h 1365349"/>
                <a:gd name="connsiteX12" fmla="*/ 89950 w 1317823"/>
                <a:gd name="connsiteY12" fmla="*/ 1054192 h 1365349"/>
                <a:gd name="connsiteX13" fmla="*/ 0 w 1317823"/>
                <a:gd name="connsiteY13" fmla="*/ 950190 h 1365349"/>
                <a:gd name="connsiteX14" fmla="*/ 73084 w 1317823"/>
                <a:gd name="connsiteY14" fmla="*/ 840267 h 1365349"/>
                <a:gd name="connsiteX15" fmla="*/ 242010 w 1317823"/>
                <a:gd name="connsiteY15" fmla="*/ 897293 h 1365349"/>
                <a:gd name="connsiteX16" fmla="*/ 242010 w 1317823"/>
                <a:gd name="connsiteY16" fmla="*/ 529110 h 1365349"/>
                <a:gd name="connsiteX17" fmla="*/ 242525 w 1317823"/>
                <a:gd name="connsiteY17" fmla="*/ 436395 h 1365349"/>
                <a:gd name="connsiteX18" fmla="*/ 655122 w 1317823"/>
                <a:gd name="connsiteY18" fmla="*/ 0 h 1365349"/>
                <a:gd name="connsiteX0" fmla="*/ 655122 w 1317823"/>
                <a:gd name="connsiteY0" fmla="*/ 0 h 1365349"/>
                <a:gd name="connsiteX1" fmla="*/ 1076427 w 1317823"/>
                <a:gd name="connsiteY1" fmla="*/ 456803 h 1365349"/>
                <a:gd name="connsiteX2" fmla="*/ 1075814 w 1317823"/>
                <a:gd name="connsiteY2" fmla="*/ 529110 h 1365349"/>
                <a:gd name="connsiteX3" fmla="*/ 1078249 w 1317823"/>
                <a:gd name="connsiteY3" fmla="*/ 529110 h 1365349"/>
                <a:gd name="connsiteX4" fmla="*/ 1078249 w 1317823"/>
                <a:gd name="connsiteY4" fmla="*/ 902332 h 1365349"/>
                <a:gd name="connsiteX5" fmla="*/ 1227874 w 1317823"/>
                <a:gd name="connsiteY5" fmla="*/ 840268 h 1365349"/>
                <a:gd name="connsiteX6" fmla="*/ 1317823 w 1317823"/>
                <a:gd name="connsiteY6" fmla="*/ 944270 h 1365349"/>
                <a:gd name="connsiteX7" fmla="*/ 1244739 w 1317823"/>
                <a:gd name="connsiteY7" fmla="*/ 1054193 h 1365349"/>
                <a:gd name="connsiteX8" fmla="*/ 1078249 w 1317823"/>
                <a:gd name="connsiteY8" fmla="*/ 997291 h 1365349"/>
                <a:gd name="connsiteX9" fmla="*/ 1078249 w 1317823"/>
                <a:gd name="connsiteY9" fmla="*/ 1365349 h 1365349"/>
                <a:gd name="connsiteX10" fmla="*/ 242010 w 1317823"/>
                <a:gd name="connsiteY10" fmla="*/ 1365349 h 1365349"/>
                <a:gd name="connsiteX11" fmla="*/ 242010 w 1317823"/>
                <a:gd name="connsiteY11" fmla="*/ 991895 h 1365349"/>
                <a:gd name="connsiteX12" fmla="*/ 89950 w 1317823"/>
                <a:gd name="connsiteY12" fmla="*/ 1054192 h 1365349"/>
                <a:gd name="connsiteX13" fmla="*/ 0 w 1317823"/>
                <a:gd name="connsiteY13" fmla="*/ 950190 h 1365349"/>
                <a:gd name="connsiteX14" fmla="*/ 73084 w 1317823"/>
                <a:gd name="connsiteY14" fmla="*/ 840267 h 1365349"/>
                <a:gd name="connsiteX15" fmla="*/ 242010 w 1317823"/>
                <a:gd name="connsiteY15" fmla="*/ 897293 h 1365349"/>
                <a:gd name="connsiteX16" fmla="*/ 242010 w 1317823"/>
                <a:gd name="connsiteY16" fmla="*/ 529110 h 1365349"/>
                <a:gd name="connsiteX17" fmla="*/ 247414 w 1317823"/>
                <a:gd name="connsiteY17" fmla="*/ 404611 h 1365349"/>
                <a:gd name="connsiteX18" fmla="*/ 655122 w 1317823"/>
                <a:gd name="connsiteY18" fmla="*/ 0 h 1365349"/>
                <a:gd name="connsiteX0" fmla="*/ 655122 w 1317823"/>
                <a:gd name="connsiteY0" fmla="*/ 0 h 1365349"/>
                <a:gd name="connsiteX1" fmla="*/ 1066648 w 1317823"/>
                <a:gd name="connsiteY1" fmla="*/ 425019 h 1365349"/>
                <a:gd name="connsiteX2" fmla="*/ 1075814 w 1317823"/>
                <a:gd name="connsiteY2" fmla="*/ 529110 h 1365349"/>
                <a:gd name="connsiteX3" fmla="*/ 1078249 w 1317823"/>
                <a:gd name="connsiteY3" fmla="*/ 529110 h 1365349"/>
                <a:gd name="connsiteX4" fmla="*/ 1078249 w 1317823"/>
                <a:gd name="connsiteY4" fmla="*/ 902332 h 1365349"/>
                <a:gd name="connsiteX5" fmla="*/ 1227874 w 1317823"/>
                <a:gd name="connsiteY5" fmla="*/ 840268 h 1365349"/>
                <a:gd name="connsiteX6" fmla="*/ 1317823 w 1317823"/>
                <a:gd name="connsiteY6" fmla="*/ 944270 h 1365349"/>
                <a:gd name="connsiteX7" fmla="*/ 1244739 w 1317823"/>
                <a:gd name="connsiteY7" fmla="*/ 1054193 h 1365349"/>
                <a:gd name="connsiteX8" fmla="*/ 1078249 w 1317823"/>
                <a:gd name="connsiteY8" fmla="*/ 997291 h 1365349"/>
                <a:gd name="connsiteX9" fmla="*/ 1078249 w 1317823"/>
                <a:gd name="connsiteY9" fmla="*/ 1365349 h 1365349"/>
                <a:gd name="connsiteX10" fmla="*/ 242010 w 1317823"/>
                <a:gd name="connsiteY10" fmla="*/ 1365349 h 1365349"/>
                <a:gd name="connsiteX11" fmla="*/ 242010 w 1317823"/>
                <a:gd name="connsiteY11" fmla="*/ 991895 h 1365349"/>
                <a:gd name="connsiteX12" fmla="*/ 89950 w 1317823"/>
                <a:gd name="connsiteY12" fmla="*/ 1054192 h 1365349"/>
                <a:gd name="connsiteX13" fmla="*/ 0 w 1317823"/>
                <a:gd name="connsiteY13" fmla="*/ 950190 h 1365349"/>
                <a:gd name="connsiteX14" fmla="*/ 73084 w 1317823"/>
                <a:gd name="connsiteY14" fmla="*/ 840267 h 1365349"/>
                <a:gd name="connsiteX15" fmla="*/ 242010 w 1317823"/>
                <a:gd name="connsiteY15" fmla="*/ 897293 h 1365349"/>
                <a:gd name="connsiteX16" fmla="*/ 242010 w 1317823"/>
                <a:gd name="connsiteY16" fmla="*/ 529110 h 1365349"/>
                <a:gd name="connsiteX17" fmla="*/ 247414 w 1317823"/>
                <a:gd name="connsiteY17" fmla="*/ 404611 h 1365349"/>
                <a:gd name="connsiteX18" fmla="*/ 655122 w 1317823"/>
                <a:gd name="connsiteY18" fmla="*/ 0 h 1365349"/>
                <a:gd name="connsiteX0" fmla="*/ 655122 w 1317823"/>
                <a:gd name="connsiteY0" fmla="*/ 0 h 1365349"/>
                <a:gd name="connsiteX1" fmla="*/ 1066648 w 1317823"/>
                <a:gd name="connsiteY1" fmla="*/ 425019 h 1365349"/>
                <a:gd name="connsiteX2" fmla="*/ 1075814 w 1317823"/>
                <a:gd name="connsiteY2" fmla="*/ 529110 h 1365349"/>
                <a:gd name="connsiteX3" fmla="*/ 1078249 w 1317823"/>
                <a:gd name="connsiteY3" fmla="*/ 529110 h 1365349"/>
                <a:gd name="connsiteX4" fmla="*/ 1078249 w 1317823"/>
                <a:gd name="connsiteY4" fmla="*/ 902332 h 1365349"/>
                <a:gd name="connsiteX5" fmla="*/ 1227874 w 1317823"/>
                <a:gd name="connsiteY5" fmla="*/ 840268 h 1365349"/>
                <a:gd name="connsiteX6" fmla="*/ 1317823 w 1317823"/>
                <a:gd name="connsiteY6" fmla="*/ 944270 h 1365349"/>
                <a:gd name="connsiteX7" fmla="*/ 1244739 w 1317823"/>
                <a:gd name="connsiteY7" fmla="*/ 1054193 h 1365349"/>
                <a:gd name="connsiteX8" fmla="*/ 1078249 w 1317823"/>
                <a:gd name="connsiteY8" fmla="*/ 997291 h 1365349"/>
                <a:gd name="connsiteX9" fmla="*/ 1078249 w 1317823"/>
                <a:gd name="connsiteY9" fmla="*/ 1365349 h 1365349"/>
                <a:gd name="connsiteX10" fmla="*/ 242010 w 1317823"/>
                <a:gd name="connsiteY10" fmla="*/ 1365349 h 1365349"/>
                <a:gd name="connsiteX11" fmla="*/ 242010 w 1317823"/>
                <a:gd name="connsiteY11" fmla="*/ 991895 h 1365349"/>
                <a:gd name="connsiteX12" fmla="*/ 89950 w 1317823"/>
                <a:gd name="connsiteY12" fmla="*/ 1054192 h 1365349"/>
                <a:gd name="connsiteX13" fmla="*/ 0 w 1317823"/>
                <a:gd name="connsiteY13" fmla="*/ 950190 h 1365349"/>
                <a:gd name="connsiteX14" fmla="*/ 73084 w 1317823"/>
                <a:gd name="connsiteY14" fmla="*/ 840267 h 1365349"/>
                <a:gd name="connsiteX15" fmla="*/ 242010 w 1317823"/>
                <a:gd name="connsiteY15" fmla="*/ 897293 h 1365349"/>
                <a:gd name="connsiteX16" fmla="*/ 242010 w 1317823"/>
                <a:gd name="connsiteY16" fmla="*/ 529110 h 1365349"/>
                <a:gd name="connsiteX17" fmla="*/ 247414 w 1317823"/>
                <a:gd name="connsiteY17" fmla="*/ 404611 h 1365349"/>
                <a:gd name="connsiteX18" fmla="*/ 655122 w 1317823"/>
                <a:gd name="connsiteY18" fmla="*/ 0 h 1365349"/>
                <a:gd name="connsiteX0" fmla="*/ 655122 w 1317823"/>
                <a:gd name="connsiteY0" fmla="*/ 0 h 1365349"/>
                <a:gd name="connsiteX1" fmla="*/ 1071538 w 1317823"/>
                <a:gd name="connsiteY1" fmla="*/ 415239 h 1365349"/>
                <a:gd name="connsiteX2" fmla="*/ 1075814 w 1317823"/>
                <a:gd name="connsiteY2" fmla="*/ 529110 h 1365349"/>
                <a:gd name="connsiteX3" fmla="*/ 1078249 w 1317823"/>
                <a:gd name="connsiteY3" fmla="*/ 529110 h 1365349"/>
                <a:gd name="connsiteX4" fmla="*/ 1078249 w 1317823"/>
                <a:gd name="connsiteY4" fmla="*/ 902332 h 1365349"/>
                <a:gd name="connsiteX5" fmla="*/ 1227874 w 1317823"/>
                <a:gd name="connsiteY5" fmla="*/ 840268 h 1365349"/>
                <a:gd name="connsiteX6" fmla="*/ 1317823 w 1317823"/>
                <a:gd name="connsiteY6" fmla="*/ 944270 h 1365349"/>
                <a:gd name="connsiteX7" fmla="*/ 1244739 w 1317823"/>
                <a:gd name="connsiteY7" fmla="*/ 1054193 h 1365349"/>
                <a:gd name="connsiteX8" fmla="*/ 1078249 w 1317823"/>
                <a:gd name="connsiteY8" fmla="*/ 997291 h 1365349"/>
                <a:gd name="connsiteX9" fmla="*/ 1078249 w 1317823"/>
                <a:gd name="connsiteY9" fmla="*/ 1365349 h 1365349"/>
                <a:gd name="connsiteX10" fmla="*/ 242010 w 1317823"/>
                <a:gd name="connsiteY10" fmla="*/ 1365349 h 1365349"/>
                <a:gd name="connsiteX11" fmla="*/ 242010 w 1317823"/>
                <a:gd name="connsiteY11" fmla="*/ 991895 h 1365349"/>
                <a:gd name="connsiteX12" fmla="*/ 89950 w 1317823"/>
                <a:gd name="connsiteY12" fmla="*/ 1054192 h 1365349"/>
                <a:gd name="connsiteX13" fmla="*/ 0 w 1317823"/>
                <a:gd name="connsiteY13" fmla="*/ 950190 h 1365349"/>
                <a:gd name="connsiteX14" fmla="*/ 73084 w 1317823"/>
                <a:gd name="connsiteY14" fmla="*/ 840267 h 1365349"/>
                <a:gd name="connsiteX15" fmla="*/ 242010 w 1317823"/>
                <a:gd name="connsiteY15" fmla="*/ 897293 h 1365349"/>
                <a:gd name="connsiteX16" fmla="*/ 242010 w 1317823"/>
                <a:gd name="connsiteY16" fmla="*/ 529110 h 1365349"/>
                <a:gd name="connsiteX17" fmla="*/ 247414 w 1317823"/>
                <a:gd name="connsiteY17" fmla="*/ 404611 h 1365349"/>
                <a:gd name="connsiteX18" fmla="*/ 655122 w 1317823"/>
                <a:gd name="connsiteY18" fmla="*/ 0 h 1365349"/>
                <a:gd name="connsiteX0" fmla="*/ 655122 w 1317823"/>
                <a:gd name="connsiteY0" fmla="*/ 0 h 1365349"/>
                <a:gd name="connsiteX1" fmla="*/ 1078873 w 1317823"/>
                <a:gd name="connsiteY1" fmla="*/ 412794 h 1365349"/>
                <a:gd name="connsiteX2" fmla="*/ 1075814 w 1317823"/>
                <a:gd name="connsiteY2" fmla="*/ 529110 h 1365349"/>
                <a:gd name="connsiteX3" fmla="*/ 1078249 w 1317823"/>
                <a:gd name="connsiteY3" fmla="*/ 529110 h 1365349"/>
                <a:gd name="connsiteX4" fmla="*/ 1078249 w 1317823"/>
                <a:gd name="connsiteY4" fmla="*/ 902332 h 1365349"/>
                <a:gd name="connsiteX5" fmla="*/ 1227874 w 1317823"/>
                <a:gd name="connsiteY5" fmla="*/ 840268 h 1365349"/>
                <a:gd name="connsiteX6" fmla="*/ 1317823 w 1317823"/>
                <a:gd name="connsiteY6" fmla="*/ 944270 h 1365349"/>
                <a:gd name="connsiteX7" fmla="*/ 1244739 w 1317823"/>
                <a:gd name="connsiteY7" fmla="*/ 1054193 h 1365349"/>
                <a:gd name="connsiteX8" fmla="*/ 1078249 w 1317823"/>
                <a:gd name="connsiteY8" fmla="*/ 997291 h 1365349"/>
                <a:gd name="connsiteX9" fmla="*/ 1078249 w 1317823"/>
                <a:gd name="connsiteY9" fmla="*/ 1365349 h 1365349"/>
                <a:gd name="connsiteX10" fmla="*/ 242010 w 1317823"/>
                <a:gd name="connsiteY10" fmla="*/ 1365349 h 1365349"/>
                <a:gd name="connsiteX11" fmla="*/ 242010 w 1317823"/>
                <a:gd name="connsiteY11" fmla="*/ 991895 h 1365349"/>
                <a:gd name="connsiteX12" fmla="*/ 89950 w 1317823"/>
                <a:gd name="connsiteY12" fmla="*/ 1054192 h 1365349"/>
                <a:gd name="connsiteX13" fmla="*/ 0 w 1317823"/>
                <a:gd name="connsiteY13" fmla="*/ 950190 h 1365349"/>
                <a:gd name="connsiteX14" fmla="*/ 73084 w 1317823"/>
                <a:gd name="connsiteY14" fmla="*/ 840267 h 1365349"/>
                <a:gd name="connsiteX15" fmla="*/ 242010 w 1317823"/>
                <a:gd name="connsiteY15" fmla="*/ 897293 h 1365349"/>
                <a:gd name="connsiteX16" fmla="*/ 242010 w 1317823"/>
                <a:gd name="connsiteY16" fmla="*/ 529110 h 1365349"/>
                <a:gd name="connsiteX17" fmla="*/ 247414 w 1317823"/>
                <a:gd name="connsiteY17" fmla="*/ 404611 h 1365349"/>
                <a:gd name="connsiteX18" fmla="*/ 655122 w 1317823"/>
                <a:gd name="connsiteY18" fmla="*/ 0 h 1365349"/>
                <a:gd name="connsiteX0" fmla="*/ 655122 w 1317823"/>
                <a:gd name="connsiteY0" fmla="*/ 0 h 1365349"/>
                <a:gd name="connsiteX1" fmla="*/ 1078873 w 1317823"/>
                <a:gd name="connsiteY1" fmla="*/ 412794 h 1365349"/>
                <a:gd name="connsiteX2" fmla="*/ 1075814 w 1317823"/>
                <a:gd name="connsiteY2" fmla="*/ 529110 h 1365349"/>
                <a:gd name="connsiteX3" fmla="*/ 1078249 w 1317823"/>
                <a:gd name="connsiteY3" fmla="*/ 529110 h 1365349"/>
                <a:gd name="connsiteX4" fmla="*/ 1078249 w 1317823"/>
                <a:gd name="connsiteY4" fmla="*/ 902332 h 1365349"/>
                <a:gd name="connsiteX5" fmla="*/ 1227874 w 1317823"/>
                <a:gd name="connsiteY5" fmla="*/ 840268 h 1365349"/>
                <a:gd name="connsiteX6" fmla="*/ 1317823 w 1317823"/>
                <a:gd name="connsiteY6" fmla="*/ 944270 h 1365349"/>
                <a:gd name="connsiteX7" fmla="*/ 1244739 w 1317823"/>
                <a:gd name="connsiteY7" fmla="*/ 1054193 h 1365349"/>
                <a:gd name="connsiteX8" fmla="*/ 1078249 w 1317823"/>
                <a:gd name="connsiteY8" fmla="*/ 997291 h 1365349"/>
                <a:gd name="connsiteX9" fmla="*/ 1078249 w 1317823"/>
                <a:gd name="connsiteY9" fmla="*/ 1365349 h 1365349"/>
                <a:gd name="connsiteX10" fmla="*/ 242010 w 1317823"/>
                <a:gd name="connsiteY10" fmla="*/ 1365349 h 1365349"/>
                <a:gd name="connsiteX11" fmla="*/ 242010 w 1317823"/>
                <a:gd name="connsiteY11" fmla="*/ 991895 h 1365349"/>
                <a:gd name="connsiteX12" fmla="*/ 89950 w 1317823"/>
                <a:gd name="connsiteY12" fmla="*/ 1054192 h 1365349"/>
                <a:gd name="connsiteX13" fmla="*/ 0 w 1317823"/>
                <a:gd name="connsiteY13" fmla="*/ 950190 h 1365349"/>
                <a:gd name="connsiteX14" fmla="*/ 73084 w 1317823"/>
                <a:gd name="connsiteY14" fmla="*/ 840267 h 1365349"/>
                <a:gd name="connsiteX15" fmla="*/ 242010 w 1317823"/>
                <a:gd name="connsiteY15" fmla="*/ 897293 h 1365349"/>
                <a:gd name="connsiteX16" fmla="*/ 242010 w 1317823"/>
                <a:gd name="connsiteY16" fmla="*/ 529110 h 1365349"/>
                <a:gd name="connsiteX17" fmla="*/ 247414 w 1317823"/>
                <a:gd name="connsiteY17" fmla="*/ 404611 h 1365349"/>
                <a:gd name="connsiteX18" fmla="*/ 655122 w 1317823"/>
                <a:gd name="connsiteY18" fmla="*/ 0 h 1365349"/>
                <a:gd name="connsiteX0" fmla="*/ 655122 w 1317823"/>
                <a:gd name="connsiteY0" fmla="*/ 0 h 1365349"/>
                <a:gd name="connsiteX1" fmla="*/ 1073983 w 1317823"/>
                <a:gd name="connsiteY1" fmla="*/ 410349 h 1365349"/>
                <a:gd name="connsiteX2" fmla="*/ 1075814 w 1317823"/>
                <a:gd name="connsiteY2" fmla="*/ 529110 h 1365349"/>
                <a:gd name="connsiteX3" fmla="*/ 1078249 w 1317823"/>
                <a:gd name="connsiteY3" fmla="*/ 529110 h 1365349"/>
                <a:gd name="connsiteX4" fmla="*/ 1078249 w 1317823"/>
                <a:gd name="connsiteY4" fmla="*/ 902332 h 1365349"/>
                <a:gd name="connsiteX5" fmla="*/ 1227874 w 1317823"/>
                <a:gd name="connsiteY5" fmla="*/ 840268 h 1365349"/>
                <a:gd name="connsiteX6" fmla="*/ 1317823 w 1317823"/>
                <a:gd name="connsiteY6" fmla="*/ 944270 h 1365349"/>
                <a:gd name="connsiteX7" fmla="*/ 1244739 w 1317823"/>
                <a:gd name="connsiteY7" fmla="*/ 1054193 h 1365349"/>
                <a:gd name="connsiteX8" fmla="*/ 1078249 w 1317823"/>
                <a:gd name="connsiteY8" fmla="*/ 997291 h 1365349"/>
                <a:gd name="connsiteX9" fmla="*/ 1078249 w 1317823"/>
                <a:gd name="connsiteY9" fmla="*/ 1365349 h 1365349"/>
                <a:gd name="connsiteX10" fmla="*/ 242010 w 1317823"/>
                <a:gd name="connsiteY10" fmla="*/ 1365349 h 1365349"/>
                <a:gd name="connsiteX11" fmla="*/ 242010 w 1317823"/>
                <a:gd name="connsiteY11" fmla="*/ 991895 h 1365349"/>
                <a:gd name="connsiteX12" fmla="*/ 89950 w 1317823"/>
                <a:gd name="connsiteY12" fmla="*/ 1054192 h 1365349"/>
                <a:gd name="connsiteX13" fmla="*/ 0 w 1317823"/>
                <a:gd name="connsiteY13" fmla="*/ 950190 h 1365349"/>
                <a:gd name="connsiteX14" fmla="*/ 73084 w 1317823"/>
                <a:gd name="connsiteY14" fmla="*/ 840267 h 1365349"/>
                <a:gd name="connsiteX15" fmla="*/ 242010 w 1317823"/>
                <a:gd name="connsiteY15" fmla="*/ 897293 h 1365349"/>
                <a:gd name="connsiteX16" fmla="*/ 242010 w 1317823"/>
                <a:gd name="connsiteY16" fmla="*/ 529110 h 1365349"/>
                <a:gd name="connsiteX17" fmla="*/ 247414 w 1317823"/>
                <a:gd name="connsiteY17" fmla="*/ 404611 h 1365349"/>
                <a:gd name="connsiteX18" fmla="*/ 655122 w 1317823"/>
                <a:gd name="connsiteY18" fmla="*/ 0 h 1365349"/>
                <a:gd name="connsiteX0" fmla="*/ 655122 w 1317823"/>
                <a:gd name="connsiteY0" fmla="*/ 0 h 1365349"/>
                <a:gd name="connsiteX1" fmla="*/ 1073983 w 1317823"/>
                <a:gd name="connsiteY1" fmla="*/ 410349 h 1365349"/>
                <a:gd name="connsiteX2" fmla="*/ 1075814 w 1317823"/>
                <a:gd name="connsiteY2" fmla="*/ 529110 h 1365349"/>
                <a:gd name="connsiteX3" fmla="*/ 1078249 w 1317823"/>
                <a:gd name="connsiteY3" fmla="*/ 529110 h 1365349"/>
                <a:gd name="connsiteX4" fmla="*/ 1078249 w 1317823"/>
                <a:gd name="connsiteY4" fmla="*/ 902332 h 1365349"/>
                <a:gd name="connsiteX5" fmla="*/ 1227874 w 1317823"/>
                <a:gd name="connsiteY5" fmla="*/ 840268 h 1365349"/>
                <a:gd name="connsiteX6" fmla="*/ 1317823 w 1317823"/>
                <a:gd name="connsiteY6" fmla="*/ 944270 h 1365349"/>
                <a:gd name="connsiteX7" fmla="*/ 1244739 w 1317823"/>
                <a:gd name="connsiteY7" fmla="*/ 1054193 h 1365349"/>
                <a:gd name="connsiteX8" fmla="*/ 1078249 w 1317823"/>
                <a:gd name="connsiteY8" fmla="*/ 997291 h 1365349"/>
                <a:gd name="connsiteX9" fmla="*/ 1078249 w 1317823"/>
                <a:gd name="connsiteY9" fmla="*/ 1365349 h 1365349"/>
                <a:gd name="connsiteX10" fmla="*/ 242010 w 1317823"/>
                <a:gd name="connsiteY10" fmla="*/ 1365349 h 1365349"/>
                <a:gd name="connsiteX11" fmla="*/ 242010 w 1317823"/>
                <a:gd name="connsiteY11" fmla="*/ 991895 h 1365349"/>
                <a:gd name="connsiteX12" fmla="*/ 89950 w 1317823"/>
                <a:gd name="connsiteY12" fmla="*/ 1054192 h 1365349"/>
                <a:gd name="connsiteX13" fmla="*/ 0 w 1317823"/>
                <a:gd name="connsiteY13" fmla="*/ 950190 h 1365349"/>
                <a:gd name="connsiteX14" fmla="*/ 73084 w 1317823"/>
                <a:gd name="connsiteY14" fmla="*/ 840267 h 1365349"/>
                <a:gd name="connsiteX15" fmla="*/ 242010 w 1317823"/>
                <a:gd name="connsiteY15" fmla="*/ 897293 h 1365349"/>
                <a:gd name="connsiteX16" fmla="*/ 242010 w 1317823"/>
                <a:gd name="connsiteY16" fmla="*/ 529110 h 1365349"/>
                <a:gd name="connsiteX17" fmla="*/ 247414 w 1317823"/>
                <a:gd name="connsiteY17" fmla="*/ 404611 h 1365349"/>
                <a:gd name="connsiteX18" fmla="*/ 655122 w 1317823"/>
                <a:gd name="connsiteY18" fmla="*/ 0 h 1365349"/>
                <a:gd name="connsiteX0" fmla="*/ 655122 w 1317823"/>
                <a:gd name="connsiteY0" fmla="*/ 0 h 1365349"/>
                <a:gd name="connsiteX1" fmla="*/ 1073983 w 1317823"/>
                <a:gd name="connsiteY1" fmla="*/ 410349 h 1365349"/>
                <a:gd name="connsiteX2" fmla="*/ 1075814 w 1317823"/>
                <a:gd name="connsiteY2" fmla="*/ 529110 h 1365349"/>
                <a:gd name="connsiteX3" fmla="*/ 1078249 w 1317823"/>
                <a:gd name="connsiteY3" fmla="*/ 529110 h 1365349"/>
                <a:gd name="connsiteX4" fmla="*/ 1078249 w 1317823"/>
                <a:gd name="connsiteY4" fmla="*/ 902332 h 1365349"/>
                <a:gd name="connsiteX5" fmla="*/ 1227874 w 1317823"/>
                <a:gd name="connsiteY5" fmla="*/ 840268 h 1365349"/>
                <a:gd name="connsiteX6" fmla="*/ 1317823 w 1317823"/>
                <a:gd name="connsiteY6" fmla="*/ 944270 h 1365349"/>
                <a:gd name="connsiteX7" fmla="*/ 1244739 w 1317823"/>
                <a:gd name="connsiteY7" fmla="*/ 1054193 h 1365349"/>
                <a:gd name="connsiteX8" fmla="*/ 1078249 w 1317823"/>
                <a:gd name="connsiteY8" fmla="*/ 997291 h 1365349"/>
                <a:gd name="connsiteX9" fmla="*/ 1078249 w 1317823"/>
                <a:gd name="connsiteY9" fmla="*/ 1365349 h 1365349"/>
                <a:gd name="connsiteX10" fmla="*/ 242010 w 1317823"/>
                <a:gd name="connsiteY10" fmla="*/ 1365349 h 1365349"/>
                <a:gd name="connsiteX11" fmla="*/ 242010 w 1317823"/>
                <a:gd name="connsiteY11" fmla="*/ 991895 h 1365349"/>
                <a:gd name="connsiteX12" fmla="*/ 89950 w 1317823"/>
                <a:gd name="connsiteY12" fmla="*/ 1054192 h 1365349"/>
                <a:gd name="connsiteX13" fmla="*/ 0 w 1317823"/>
                <a:gd name="connsiteY13" fmla="*/ 950190 h 1365349"/>
                <a:gd name="connsiteX14" fmla="*/ 73084 w 1317823"/>
                <a:gd name="connsiteY14" fmla="*/ 840267 h 1365349"/>
                <a:gd name="connsiteX15" fmla="*/ 242010 w 1317823"/>
                <a:gd name="connsiteY15" fmla="*/ 897293 h 1365349"/>
                <a:gd name="connsiteX16" fmla="*/ 242010 w 1317823"/>
                <a:gd name="connsiteY16" fmla="*/ 529110 h 1365349"/>
                <a:gd name="connsiteX17" fmla="*/ 242524 w 1317823"/>
                <a:gd name="connsiteY17" fmla="*/ 404611 h 1365349"/>
                <a:gd name="connsiteX18" fmla="*/ 655122 w 1317823"/>
                <a:gd name="connsiteY18" fmla="*/ 0 h 1365349"/>
                <a:gd name="connsiteX0" fmla="*/ 655122 w 1317823"/>
                <a:gd name="connsiteY0" fmla="*/ 0 h 1365349"/>
                <a:gd name="connsiteX1" fmla="*/ 1073983 w 1317823"/>
                <a:gd name="connsiteY1" fmla="*/ 410349 h 1365349"/>
                <a:gd name="connsiteX2" fmla="*/ 1075814 w 1317823"/>
                <a:gd name="connsiteY2" fmla="*/ 529110 h 1365349"/>
                <a:gd name="connsiteX3" fmla="*/ 1078249 w 1317823"/>
                <a:gd name="connsiteY3" fmla="*/ 529110 h 1365349"/>
                <a:gd name="connsiteX4" fmla="*/ 1078249 w 1317823"/>
                <a:gd name="connsiteY4" fmla="*/ 902332 h 1365349"/>
                <a:gd name="connsiteX5" fmla="*/ 1227874 w 1317823"/>
                <a:gd name="connsiteY5" fmla="*/ 840268 h 1365349"/>
                <a:gd name="connsiteX6" fmla="*/ 1317823 w 1317823"/>
                <a:gd name="connsiteY6" fmla="*/ 944270 h 1365349"/>
                <a:gd name="connsiteX7" fmla="*/ 1244739 w 1317823"/>
                <a:gd name="connsiteY7" fmla="*/ 1054193 h 1365349"/>
                <a:gd name="connsiteX8" fmla="*/ 1078249 w 1317823"/>
                <a:gd name="connsiteY8" fmla="*/ 997291 h 1365349"/>
                <a:gd name="connsiteX9" fmla="*/ 1078249 w 1317823"/>
                <a:gd name="connsiteY9" fmla="*/ 1365349 h 1365349"/>
                <a:gd name="connsiteX10" fmla="*/ 242010 w 1317823"/>
                <a:gd name="connsiteY10" fmla="*/ 1365349 h 1365349"/>
                <a:gd name="connsiteX11" fmla="*/ 242010 w 1317823"/>
                <a:gd name="connsiteY11" fmla="*/ 991895 h 1365349"/>
                <a:gd name="connsiteX12" fmla="*/ 89950 w 1317823"/>
                <a:gd name="connsiteY12" fmla="*/ 1054192 h 1365349"/>
                <a:gd name="connsiteX13" fmla="*/ 0 w 1317823"/>
                <a:gd name="connsiteY13" fmla="*/ 950190 h 1365349"/>
                <a:gd name="connsiteX14" fmla="*/ 73084 w 1317823"/>
                <a:gd name="connsiteY14" fmla="*/ 840267 h 1365349"/>
                <a:gd name="connsiteX15" fmla="*/ 242010 w 1317823"/>
                <a:gd name="connsiteY15" fmla="*/ 897293 h 1365349"/>
                <a:gd name="connsiteX16" fmla="*/ 242010 w 1317823"/>
                <a:gd name="connsiteY16" fmla="*/ 529110 h 1365349"/>
                <a:gd name="connsiteX17" fmla="*/ 242524 w 1317823"/>
                <a:gd name="connsiteY17" fmla="*/ 404611 h 1365349"/>
                <a:gd name="connsiteX18" fmla="*/ 655122 w 1317823"/>
                <a:gd name="connsiteY18" fmla="*/ 0 h 1365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17823" h="1365349">
                  <a:moveTo>
                    <a:pt x="655122" y="0"/>
                  </a:moveTo>
                  <a:cubicBezTo>
                    <a:pt x="797939" y="157030"/>
                    <a:pt x="933356" y="260590"/>
                    <a:pt x="1073983" y="410349"/>
                  </a:cubicBezTo>
                  <a:cubicBezTo>
                    <a:pt x="1080986" y="491665"/>
                    <a:pt x="1076018" y="505008"/>
                    <a:pt x="1075814" y="529110"/>
                  </a:cubicBezTo>
                  <a:lnTo>
                    <a:pt x="1078249" y="529110"/>
                  </a:lnTo>
                  <a:lnTo>
                    <a:pt x="1078249" y="902332"/>
                  </a:lnTo>
                  <a:cubicBezTo>
                    <a:pt x="1160529" y="892003"/>
                    <a:pt x="1167707" y="846447"/>
                    <a:pt x="1227874" y="840268"/>
                  </a:cubicBezTo>
                  <a:cubicBezTo>
                    <a:pt x="1283535" y="840663"/>
                    <a:pt x="1313341" y="881096"/>
                    <a:pt x="1317823" y="944270"/>
                  </a:cubicBezTo>
                  <a:cubicBezTo>
                    <a:pt x="1316638" y="997332"/>
                    <a:pt x="1291484" y="1050706"/>
                    <a:pt x="1244739" y="1054193"/>
                  </a:cubicBezTo>
                  <a:cubicBezTo>
                    <a:pt x="1187641" y="1053881"/>
                    <a:pt x="1167185" y="1004001"/>
                    <a:pt x="1078249" y="997291"/>
                  </a:cubicBezTo>
                  <a:lnTo>
                    <a:pt x="1078249" y="1365349"/>
                  </a:lnTo>
                  <a:lnTo>
                    <a:pt x="242010" y="1365349"/>
                  </a:lnTo>
                  <a:lnTo>
                    <a:pt x="242010" y="991895"/>
                  </a:lnTo>
                  <a:cubicBezTo>
                    <a:pt x="157429" y="1001563"/>
                    <a:pt x="150704" y="1047953"/>
                    <a:pt x="89950" y="1054192"/>
                  </a:cubicBezTo>
                  <a:cubicBezTo>
                    <a:pt x="34288" y="1053797"/>
                    <a:pt x="4482" y="1013364"/>
                    <a:pt x="0" y="950190"/>
                  </a:cubicBezTo>
                  <a:cubicBezTo>
                    <a:pt x="1185" y="897128"/>
                    <a:pt x="26339" y="843754"/>
                    <a:pt x="73084" y="840267"/>
                  </a:cubicBezTo>
                  <a:cubicBezTo>
                    <a:pt x="130701" y="840581"/>
                    <a:pt x="151007" y="891368"/>
                    <a:pt x="242010" y="897293"/>
                  </a:cubicBezTo>
                  <a:lnTo>
                    <a:pt x="242010" y="529110"/>
                  </a:lnTo>
                  <a:cubicBezTo>
                    <a:pt x="242182" y="498205"/>
                    <a:pt x="242352" y="435516"/>
                    <a:pt x="242524" y="404611"/>
                  </a:cubicBezTo>
                  <a:cubicBezTo>
                    <a:pt x="397152" y="247546"/>
                    <a:pt x="486462" y="173988"/>
                    <a:pt x="655122" y="0"/>
                  </a:cubicBezTo>
                  <a:close/>
                </a:path>
              </a:pathLst>
            </a:custGeom>
            <a:solidFill>
              <a:srgbClr val="33AAB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dirty="0">
                <a:cs typeface="B Nazanin" panose="00000400000000000000" pitchFamily="2" charset="-78"/>
              </a:endParaRPr>
            </a:p>
          </p:txBody>
        </p:sp>
        <p:sp>
          <p:nvSpPr>
            <p:cNvPr id="17" name="Rectangle 9">
              <a:extLst>
                <a:ext uri="{FF2B5EF4-FFF2-40B4-BE49-F238E27FC236}">
                  <a16:creationId xmlns:a16="http://schemas.microsoft.com/office/drawing/2014/main" id="{A9529D2E-D9CB-4C5C-A895-69BA097C5CC6}"/>
                </a:ext>
              </a:extLst>
            </p:cNvPr>
            <p:cNvSpPr/>
            <p:nvPr/>
          </p:nvSpPr>
          <p:spPr>
            <a:xfrm>
              <a:off x="3914673" y="3612023"/>
              <a:ext cx="1317823" cy="836239"/>
            </a:xfrm>
            <a:custGeom>
              <a:avLst/>
              <a:gdLst/>
              <a:ahLst/>
              <a:cxnLst/>
              <a:rect l="l" t="t" r="r" b="b"/>
              <a:pathLst>
                <a:path w="1985624" h="1260000">
                  <a:moveTo>
                    <a:pt x="356204" y="0"/>
                  </a:moveTo>
                  <a:lnTo>
                    <a:pt x="1616204" y="0"/>
                  </a:lnTo>
                  <a:lnTo>
                    <a:pt x="1616204" y="563159"/>
                  </a:lnTo>
                  <a:cubicBezTo>
                    <a:pt x="1748180" y="549871"/>
                    <a:pt x="1757420" y="478353"/>
                    <a:pt x="1850093" y="468836"/>
                  </a:cubicBezTo>
                  <a:cubicBezTo>
                    <a:pt x="1933961" y="469431"/>
                    <a:pt x="1978871" y="530355"/>
                    <a:pt x="1985624" y="625540"/>
                  </a:cubicBezTo>
                  <a:cubicBezTo>
                    <a:pt x="1983838" y="705492"/>
                    <a:pt x="1945938" y="785914"/>
                    <a:pt x="1875505" y="791166"/>
                  </a:cubicBezTo>
                  <a:cubicBezTo>
                    <a:pt x="1787691" y="790687"/>
                    <a:pt x="1757397" y="712397"/>
                    <a:pt x="1616204" y="704999"/>
                  </a:cubicBezTo>
                  <a:lnTo>
                    <a:pt x="1616204" y="1260000"/>
                  </a:lnTo>
                  <a:lnTo>
                    <a:pt x="356204" y="1260000"/>
                  </a:lnTo>
                  <a:lnTo>
                    <a:pt x="356204" y="698108"/>
                  </a:lnTo>
                  <a:cubicBezTo>
                    <a:pt x="236709" y="714981"/>
                    <a:pt x="225014" y="781976"/>
                    <a:pt x="135531" y="791165"/>
                  </a:cubicBezTo>
                  <a:cubicBezTo>
                    <a:pt x="51663" y="790570"/>
                    <a:pt x="6753" y="729647"/>
                    <a:pt x="0" y="634461"/>
                  </a:cubicBezTo>
                  <a:cubicBezTo>
                    <a:pt x="1786" y="554510"/>
                    <a:pt x="39686" y="474088"/>
                    <a:pt x="110119" y="468835"/>
                  </a:cubicBezTo>
                  <a:cubicBezTo>
                    <a:pt x="195122" y="469298"/>
                    <a:pt x="226228" y="542672"/>
                    <a:pt x="356204" y="554328"/>
                  </a:cubicBezTo>
                  <a:close/>
                </a:path>
              </a:pathLst>
            </a:custGeom>
            <a:solidFill>
              <a:srgbClr val="33AAB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18" name="Rectangle 16">
              <a:extLst>
                <a:ext uri="{FF2B5EF4-FFF2-40B4-BE49-F238E27FC236}">
                  <a16:creationId xmlns:a16="http://schemas.microsoft.com/office/drawing/2014/main" id="{B950164A-5580-48FC-AB17-7B2B7B6DECE2}"/>
                </a:ext>
              </a:extLst>
            </p:cNvPr>
            <p:cNvSpPr/>
            <p:nvPr/>
          </p:nvSpPr>
          <p:spPr>
            <a:xfrm rot="5400000">
              <a:off x="3924521" y="2544519"/>
              <a:ext cx="1298127" cy="1317823"/>
            </a:xfrm>
            <a:custGeom>
              <a:avLst/>
              <a:gdLst/>
              <a:ahLst/>
              <a:cxnLst/>
              <a:rect l="l" t="t" r="r" b="b"/>
              <a:pathLst>
                <a:path w="1955947" h="1985624">
                  <a:moveTo>
                    <a:pt x="0" y="1003881"/>
                  </a:moveTo>
                  <a:cubicBezTo>
                    <a:pt x="1786" y="923929"/>
                    <a:pt x="39686" y="843507"/>
                    <a:pt x="110119" y="838255"/>
                  </a:cubicBezTo>
                  <a:cubicBezTo>
                    <a:pt x="192631" y="838705"/>
                    <a:pt x="224359" y="907854"/>
                    <a:pt x="344973" y="923174"/>
                  </a:cubicBezTo>
                  <a:lnTo>
                    <a:pt x="344973" y="369420"/>
                  </a:lnTo>
                  <a:lnTo>
                    <a:pt x="908132" y="369420"/>
                  </a:lnTo>
                  <a:cubicBezTo>
                    <a:pt x="894844" y="237444"/>
                    <a:pt x="823326" y="228204"/>
                    <a:pt x="813809" y="135531"/>
                  </a:cubicBezTo>
                  <a:cubicBezTo>
                    <a:pt x="814404" y="51663"/>
                    <a:pt x="875327" y="6753"/>
                    <a:pt x="970513" y="0"/>
                  </a:cubicBezTo>
                  <a:cubicBezTo>
                    <a:pt x="1050464" y="1786"/>
                    <a:pt x="1130887" y="39686"/>
                    <a:pt x="1136139" y="110119"/>
                  </a:cubicBezTo>
                  <a:cubicBezTo>
                    <a:pt x="1135661" y="197933"/>
                    <a:pt x="1057369" y="228227"/>
                    <a:pt x="1049972" y="369420"/>
                  </a:cubicBezTo>
                  <a:lnTo>
                    <a:pt x="1604973" y="369420"/>
                  </a:lnTo>
                  <a:lnTo>
                    <a:pt x="1604973" y="930811"/>
                  </a:lnTo>
                  <a:cubicBezTo>
                    <a:pt x="1719598" y="912484"/>
                    <a:pt x="1732247" y="847309"/>
                    <a:pt x="1820416" y="838255"/>
                  </a:cubicBezTo>
                  <a:cubicBezTo>
                    <a:pt x="1904284" y="838850"/>
                    <a:pt x="1949194" y="899773"/>
                    <a:pt x="1955947" y="994959"/>
                  </a:cubicBezTo>
                  <a:cubicBezTo>
                    <a:pt x="1954161" y="1074910"/>
                    <a:pt x="1916261" y="1155332"/>
                    <a:pt x="1845828" y="1160585"/>
                  </a:cubicBezTo>
                  <a:cubicBezTo>
                    <a:pt x="1761973" y="1160128"/>
                    <a:pt x="1730569" y="1088717"/>
                    <a:pt x="1604973" y="1075359"/>
                  </a:cubicBezTo>
                  <a:lnTo>
                    <a:pt x="1604973" y="1629420"/>
                  </a:lnTo>
                  <a:lnTo>
                    <a:pt x="1043081" y="1629420"/>
                  </a:lnTo>
                  <a:cubicBezTo>
                    <a:pt x="1059954" y="1748915"/>
                    <a:pt x="1126948" y="1760610"/>
                    <a:pt x="1136138" y="1850093"/>
                  </a:cubicBezTo>
                  <a:cubicBezTo>
                    <a:pt x="1135543" y="1933961"/>
                    <a:pt x="1074620" y="1978871"/>
                    <a:pt x="979434" y="1985624"/>
                  </a:cubicBezTo>
                  <a:cubicBezTo>
                    <a:pt x="899483" y="1983838"/>
                    <a:pt x="819061" y="1945938"/>
                    <a:pt x="813808" y="1875505"/>
                  </a:cubicBezTo>
                  <a:cubicBezTo>
                    <a:pt x="814271" y="1790502"/>
                    <a:pt x="887645" y="1759396"/>
                    <a:pt x="899301" y="1629420"/>
                  </a:cubicBezTo>
                  <a:lnTo>
                    <a:pt x="344973" y="1629420"/>
                  </a:lnTo>
                  <a:lnTo>
                    <a:pt x="344973" y="1069040"/>
                  </a:lnTo>
                  <a:cubicBezTo>
                    <a:pt x="235877" y="1088650"/>
                    <a:pt x="222136" y="1151691"/>
                    <a:pt x="135531" y="1160585"/>
                  </a:cubicBezTo>
                  <a:cubicBezTo>
                    <a:pt x="51663" y="1159990"/>
                    <a:pt x="6753" y="1099066"/>
                    <a:pt x="0" y="1003881"/>
                  </a:cubicBezTo>
                  <a:close/>
                </a:path>
              </a:pathLst>
            </a:custGeom>
            <a:solidFill>
              <a:srgbClr val="0070C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cs typeface="B Nazanin" panose="00000400000000000000" pitchFamily="2" charset="-78"/>
              </a:endParaRPr>
            </a:p>
          </p:txBody>
        </p:sp>
      </p:grpSp>
      <p:sp>
        <p:nvSpPr>
          <p:cNvPr id="19" name="L-Shape 18">
            <a:extLst>
              <a:ext uri="{FF2B5EF4-FFF2-40B4-BE49-F238E27FC236}">
                <a16:creationId xmlns:a16="http://schemas.microsoft.com/office/drawing/2014/main" id="{428F03D0-EEC9-4C1C-AED4-8B9CDD6E6EDA}"/>
              </a:ext>
            </a:extLst>
          </p:cNvPr>
          <p:cNvSpPr/>
          <p:nvPr/>
        </p:nvSpPr>
        <p:spPr>
          <a:xfrm rot="8100000">
            <a:off x="4559472" y="2173044"/>
            <a:ext cx="3093154" cy="3093154"/>
          </a:xfrm>
          <a:prstGeom prst="corner">
            <a:avLst>
              <a:gd name="adj1" fmla="val 10489"/>
              <a:gd name="adj2" fmla="val 10848"/>
            </a:avLst>
          </a:prstGeom>
          <a:solidFill>
            <a:srgbClr val="0070C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cs typeface="B Nazanin" panose="00000400000000000000" pitchFamily="2" charset="-78"/>
            </a:endParaRPr>
          </a:p>
        </p:txBody>
      </p:sp>
      <p:sp>
        <p:nvSpPr>
          <p:cNvPr id="20" name="Oval 21">
            <a:extLst>
              <a:ext uri="{FF2B5EF4-FFF2-40B4-BE49-F238E27FC236}">
                <a16:creationId xmlns:a16="http://schemas.microsoft.com/office/drawing/2014/main" id="{9AAA0652-F0B9-4917-9926-345B333D0676}"/>
              </a:ext>
            </a:extLst>
          </p:cNvPr>
          <p:cNvSpPr/>
          <p:nvPr/>
        </p:nvSpPr>
        <p:spPr>
          <a:xfrm rot="20700000">
            <a:off x="5797261" y="4031655"/>
            <a:ext cx="613824" cy="537974"/>
          </a:xfrm>
          <a:custGeom>
            <a:avLst/>
            <a:gdLst/>
            <a:ahLst/>
            <a:cxnLst/>
            <a:rect l="l" t="t" r="r" b="b"/>
            <a:pathLst>
              <a:path w="4088377" h="3321003">
                <a:moveTo>
                  <a:pt x="1365628" y="1622218"/>
                </a:moveTo>
                <a:cubicBezTo>
                  <a:pt x="1121373" y="1556771"/>
                  <a:pt x="870309" y="1701722"/>
                  <a:pt x="804861" y="1945977"/>
                </a:cubicBezTo>
                <a:cubicBezTo>
                  <a:pt x="739413" y="2190232"/>
                  <a:pt x="884365" y="2441296"/>
                  <a:pt x="1128620" y="2506744"/>
                </a:cubicBezTo>
                <a:cubicBezTo>
                  <a:pt x="1372875" y="2572191"/>
                  <a:pt x="1623939" y="2427240"/>
                  <a:pt x="1689387" y="2182985"/>
                </a:cubicBezTo>
                <a:cubicBezTo>
                  <a:pt x="1754835" y="1938730"/>
                  <a:pt x="1609883" y="1687666"/>
                  <a:pt x="1365628" y="1622218"/>
                </a:cubicBezTo>
                <a:close/>
                <a:moveTo>
                  <a:pt x="1447099" y="1318163"/>
                </a:moveTo>
                <a:cubicBezTo>
                  <a:pt x="1859279" y="1428606"/>
                  <a:pt x="2103885" y="1852277"/>
                  <a:pt x="1993442" y="2264456"/>
                </a:cubicBezTo>
                <a:cubicBezTo>
                  <a:pt x="1882999" y="2676636"/>
                  <a:pt x="1459328" y="2921242"/>
                  <a:pt x="1047149" y="2810799"/>
                </a:cubicBezTo>
                <a:cubicBezTo>
                  <a:pt x="634969" y="2700356"/>
                  <a:pt x="390363" y="2276685"/>
                  <a:pt x="500806" y="1864505"/>
                </a:cubicBezTo>
                <a:cubicBezTo>
                  <a:pt x="611249" y="1452326"/>
                  <a:pt x="1034920" y="1207720"/>
                  <a:pt x="1447099" y="1318163"/>
                </a:cubicBezTo>
                <a:close/>
                <a:moveTo>
                  <a:pt x="1476725" y="1207597"/>
                </a:moveTo>
                <a:cubicBezTo>
                  <a:pt x="1003481" y="1080792"/>
                  <a:pt x="517045" y="1361635"/>
                  <a:pt x="390240" y="1834879"/>
                </a:cubicBezTo>
                <a:cubicBezTo>
                  <a:pt x="263435" y="2308124"/>
                  <a:pt x="544279" y="2794559"/>
                  <a:pt x="1017523" y="2921365"/>
                </a:cubicBezTo>
                <a:cubicBezTo>
                  <a:pt x="1490767" y="3048170"/>
                  <a:pt x="1977202" y="2767326"/>
                  <a:pt x="2104008" y="2294082"/>
                </a:cubicBezTo>
                <a:cubicBezTo>
                  <a:pt x="2230813" y="1820838"/>
                  <a:pt x="1949969" y="1334403"/>
                  <a:pt x="1476725" y="1207597"/>
                </a:cubicBezTo>
                <a:close/>
                <a:moveTo>
                  <a:pt x="3290290" y="1590224"/>
                </a:moveTo>
                <a:cubicBezTo>
                  <a:pt x="3269727" y="1586016"/>
                  <a:pt x="3248437" y="1583806"/>
                  <a:pt x="3226630" y="1583806"/>
                </a:cubicBezTo>
                <a:cubicBezTo>
                  <a:pt x="3052179" y="1583806"/>
                  <a:pt x="2910758" y="1725227"/>
                  <a:pt x="2910758" y="1899678"/>
                </a:cubicBezTo>
                <a:cubicBezTo>
                  <a:pt x="2910758" y="2074130"/>
                  <a:pt x="3052179" y="2215551"/>
                  <a:pt x="3226630" y="2215550"/>
                </a:cubicBezTo>
                <a:cubicBezTo>
                  <a:pt x="3401082" y="2215551"/>
                  <a:pt x="3542503" y="2074130"/>
                  <a:pt x="3542502" y="1899678"/>
                </a:cubicBezTo>
                <a:cubicBezTo>
                  <a:pt x="3542503" y="1747033"/>
                  <a:pt x="3434228" y="1619677"/>
                  <a:pt x="3290290" y="1590224"/>
                </a:cubicBezTo>
                <a:close/>
                <a:moveTo>
                  <a:pt x="3334055" y="1377473"/>
                </a:moveTo>
                <a:cubicBezTo>
                  <a:pt x="3576950" y="1427177"/>
                  <a:pt x="3759665" y="1642090"/>
                  <a:pt x="3759665" y="1899678"/>
                </a:cubicBezTo>
                <a:cubicBezTo>
                  <a:pt x="3759665" y="2194064"/>
                  <a:pt x="3521017" y="2432713"/>
                  <a:pt x="3226630" y="2432713"/>
                </a:cubicBezTo>
                <a:cubicBezTo>
                  <a:pt x="2932244" y="2432712"/>
                  <a:pt x="2693596" y="2194065"/>
                  <a:pt x="2693596" y="1899678"/>
                </a:cubicBezTo>
                <a:cubicBezTo>
                  <a:pt x="2693596" y="1605292"/>
                  <a:pt x="2932244" y="1366644"/>
                  <a:pt x="3226630" y="1366644"/>
                </a:cubicBezTo>
                <a:cubicBezTo>
                  <a:pt x="3263429" y="1366644"/>
                  <a:pt x="3299356" y="1370373"/>
                  <a:pt x="3334055" y="1377473"/>
                </a:cubicBezTo>
                <a:close/>
                <a:moveTo>
                  <a:pt x="1391137" y="789478"/>
                </a:moveTo>
                <a:lnTo>
                  <a:pt x="1759910" y="888290"/>
                </a:lnTo>
                <a:lnTo>
                  <a:pt x="1754625" y="1202375"/>
                </a:lnTo>
                <a:lnTo>
                  <a:pt x="1744979" y="1199790"/>
                </a:lnTo>
                <a:cubicBezTo>
                  <a:pt x="1823578" y="1244024"/>
                  <a:pt x="1894617" y="1298265"/>
                  <a:pt x="1954704" y="1362586"/>
                </a:cubicBezTo>
                <a:lnTo>
                  <a:pt x="2234317" y="1293059"/>
                </a:lnTo>
                <a:lnTo>
                  <a:pt x="2413554" y="1630152"/>
                </a:lnTo>
                <a:lnTo>
                  <a:pt x="2214321" y="1809770"/>
                </a:lnTo>
                <a:cubicBezTo>
                  <a:pt x="2239296" y="1900740"/>
                  <a:pt x="2251067" y="1995997"/>
                  <a:pt x="2246841" y="2092825"/>
                </a:cubicBezTo>
                <a:lnTo>
                  <a:pt x="2495698" y="2230974"/>
                </a:lnTo>
                <a:lnTo>
                  <a:pt x="2396885" y="2599747"/>
                </a:lnTo>
                <a:lnTo>
                  <a:pt x="2094912" y="2594668"/>
                </a:lnTo>
                <a:cubicBezTo>
                  <a:pt x="2056732" y="2658461"/>
                  <a:pt x="2010475" y="2715996"/>
                  <a:pt x="1958644" y="2767359"/>
                </a:cubicBezTo>
                <a:lnTo>
                  <a:pt x="2057814" y="3026193"/>
                </a:lnTo>
                <a:lnTo>
                  <a:pt x="1745078" y="3245174"/>
                </a:lnTo>
                <a:lnTo>
                  <a:pt x="1507869" y="3039237"/>
                </a:lnTo>
                <a:lnTo>
                  <a:pt x="1536736" y="3019025"/>
                </a:lnTo>
                <a:cubicBezTo>
                  <a:pt x="1445878" y="3048429"/>
                  <a:pt x="1349798" y="3062567"/>
                  <a:pt x="1251837" y="3062021"/>
                </a:cubicBezTo>
                <a:lnTo>
                  <a:pt x="1108065" y="3321003"/>
                </a:lnTo>
                <a:lnTo>
                  <a:pt x="739291" y="3222191"/>
                </a:lnTo>
                <a:lnTo>
                  <a:pt x="744274" y="2926021"/>
                </a:lnTo>
                <a:cubicBezTo>
                  <a:pt x="666128" y="2881484"/>
                  <a:pt x="595548" y="2827017"/>
                  <a:pt x="535891" y="2762576"/>
                </a:cubicBezTo>
                <a:lnTo>
                  <a:pt x="540671" y="2772825"/>
                </a:lnTo>
                <a:lnTo>
                  <a:pt x="232276" y="2832568"/>
                </a:lnTo>
                <a:lnTo>
                  <a:pt x="70927" y="2486556"/>
                </a:lnTo>
                <a:lnTo>
                  <a:pt x="279495" y="2317444"/>
                </a:lnTo>
                <a:cubicBezTo>
                  <a:pt x="257233" y="2235849"/>
                  <a:pt x="245603" y="2150814"/>
                  <a:pt x="245586" y="2064274"/>
                </a:cubicBezTo>
                <a:lnTo>
                  <a:pt x="0" y="1927940"/>
                </a:lnTo>
                <a:lnTo>
                  <a:pt x="98812" y="1559167"/>
                </a:lnTo>
                <a:lnTo>
                  <a:pt x="380240" y="1563901"/>
                </a:lnTo>
                <a:cubicBezTo>
                  <a:pt x="418421" y="1496524"/>
                  <a:pt x="464524" y="1435092"/>
                  <a:pt x="516679" y="1380105"/>
                </a:cubicBezTo>
                <a:lnTo>
                  <a:pt x="422419" y="1089378"/>
                </a:lnTo>
                <a:lnTo>
                  <a:pt x="746189" y="887063"/>
                </a:lnTo>
                <a:lnTo>
                  <a:pt x="972292" y="1105134"/>
                </a:lnTo>
                <a:lnTo>
                  <a:pt x="970019" y="1106554"/>
                </a:lnTo>
                <a:cubicBezTo>
                  <a:pt x="1058903" y="1078586"/>
                  <a:pt x="1152743" y="1065659"/>
                  <a:pt x="1248316" y="1066709"/>
                </a:cubicBezTo>
                <a:lnTo>
                  <a:pt x="1238669" y="1064125"/>
                </a:lnTo>
                <a:close/>
                <a:moveTo>
                  <a:pt x="3349970" y="1300109"/>
                </a:moveTo>
                <a:cubicBezTo>
                  <a:pt x="3310130" y="1291957"/>
                  <a:pt x="3268880" y="1287676"/>
                  <a:pt x="3226630" y="1287676"/>
                </a:cubicBezTo>
                <a:cubicBezTo>
                  <a:pt x="2888631" y="1287676"/>
                  <a:pt x="2614628" y="1561679"/>
                  <a:pt x="2614628" y="1899678"/>
                </a:cubicBezTo>
                <a:cubicBezTo>
                  <a:pt x="2614628" y="2237678"/>
                  <a:pt x="2888630" y="2511680"/>
                  <a:pt x="3226630" y="2511681"/>
                </a:cubicBezTo>
                <a:cubicBezTo>
                  <a:pt x="3564630" y="2511681"/>
                  <a:pt x="3838633" y="2237678"/>
                  <a:pt x="3838633" y="1899678"/>
                </a:cubicBezTo>
                <a:cubicBezTo>
                  <a:pt x="3838632" y="1603928"/>
                  <a:pt x="3628849" y="1357176"/>
                  <a:pt x="3349970" y="1300109"/>
                </a:cubicBezTo>
                <a:close/>
                <a:moveTo>
                  <a:pt x="3358324" y="1024334"/>
                </a:moveTo>
                <a:lnTo>
                  <a:pt x="3410883" y="1234575"/>
                </a:lnTo>
                <a:lnTo>
                  <a:pt x="3403994" y="1234575"/>
                </a:lnTo>
                <a:cubicBezTo>
                  <a:pt x="3464268" y="1250018"/>
                  <a:pt x="3521292" y="1273478"/>
                  <a:pt x="3572818" y="1305612"/>
                </a:cubicBezTo>
                <a:lnTo>
                  <a:pt x="3746730" y="1209354"/>
                </a:lnTo>
                <a:lnTo>
                  <a:pt x="3926358" y="1401981"/>
                </a:lnTo>
                <a:lnTo>
                  <a:pt x="3825667" y="1557247"/>
                </a:lnTo>
                <a:cubicBezTo>
                  <a:pt x="3858552" y="1613408"/>
                  <a:pt x="3883404" y="1674784"/>
                  <a:pt x="3897877" y="1740062"/>
                </a:cubicBezTo>
                <a:lnTo>
                  <a:pt x="4088377" y="1787686"/>
                </a:lnTo>
                <a:lnTo>
                  <a:pt x="4088377" y="2051071"/>
                </a:lnTo>
                <a:lnTo>
                  <a:pt x="3886243" y="2101605"/>
                </a:lnTo>
                <a:cubicBezTo>
                  <a:pt x="3872191" y="2150933"/>
                  <a:pt x="3851639" y="2197531"/>
                  <a:pt x="3826272" y="2241013"/>
                </a:cubicBezTo>
                <a:lnTo>
                  <a:pt x="3938572" y="2395786"/>
                </a:lnTo>
                <a:lnTo>
                  <a:pt x="3769272" y="2597551"/>
                </a:lnTo>
                <a:lnTo>
                  <a:pt x="3574432" y="2502674"/>
                </a:lnTo>
                <a:lnTo>
                  <a:pt x="3590059" y="2484050"/>
                </a:lnTo>
                <a:cubicBezTo>
                  <a:pt x="3534764" y="2519868"/>
                  <a:pt x="3473263" y="2546445"/>
                  <a:pt x="3407886" y="2563572"/>
                </a:cubicBezTo>
                <a:lnTo>
                  <a:pt x="3358323" y="2761823"/>
                </a:lnTo>
                <a:lnTo>
                  <a:pt x="3094938" y="2761823"/>
                </a:lnTo>
                <a:lnTo>
                  <a:pt x="3045375" y="2563574"/>
                </a:lnTo>
                <a:cubicBezTo>
                  <a:pt x="2985349" y="2547848"/>
                  <a:pt x="2928591" y="2524155"/>
                  <a:pt x="2877330" y="2491865"/>
                </a:cubicBezTo>
                <a:lnTo>
                  <a:pt x="2882346" y="2497841"/>
                </a:lnTo>
                <a:lnTo>
                  <a:pt x="2687507" y="2592718"/>
                </a:lnTo>
                <a:lnTo>
                  <a:pt x="2518206" y="2390954"/>
                </a:lnTo>
                <a:lnTo>
                  <a:pt x="2626994" y="2241021"/>
                </a:lnTo>
                <a:cubicBezTo>
                  <a:pt x="2597591" y="2190623"/>
                  <a:pt x="2574657" y="2136035"/>
                  <a:pt x="2559194" y="2078370"/>
                </a:cubicBezTo>
                <a:lnTo>
                  <a:pt x="2371198" y="2031371"/>
                </a:lnTo>
                <a:lnTo>
                  <a:pt x="2371198" y="1767986"/>
                </a:lnTo>
                <a:lnTo>
                  <a:pt x="2559579" y="1720890"/>
                </a:lnTo>
                <a:cubicBezTo>
                  <a:pt x="2572992" y="1669175"/>
                  <a:pt x="2592745" y="1620006"/>
                  <a:pt x="2617681" y="1574051"/>
                </a:cubicBezTo>
                <a:lnTo>
                  <a:pt x="2502958" y="1397149"/>
                </a:lnTo>
                <a:lnTo>
                  <a:pt x="2682587" y="1204520"/>
                </a:lnTo>
                <a:lnTo>
                  <a:pt x="2872193" y="1309466"/>
                </a:lnTo>
                <a:lnTo>
                  <a:pt x="2870932" y="1310818"/>
                </a:lnTo>
                <a:cubicBezTo>
                  <a:pt x="2925169" y="1276310"/>
                  <a:pt x="2985393" y="1250941"/>
                  <a:pt x="3049268" y="1234575"/>
                </a:cubicBezTo>
                <a:lnTo>
                  <a:pt x="3042378" y="1234576"/>
                </a:lnTo>
                <a:lnTo>
                  <a:pt x="3094939" y="1024334"/>
                </a:lnTo>
                <a:close/>
                <a:moveTo>
                  <a:pt x="2786480" y="402820"/>
                </a:moveTo>
                <a:cubicBezTo>
                  <a:pt x="2745900" y="389943"/>
                  <a:pt x="2701172" y="388627"/>
                  <a:pt x="2657264" y="401580"/>
                </a:cubicBezTo>
                <a:cubicBezTo>
                  <a:pt x="2540176" y="436121"/>
                  <a:pt x="2473258" y="559041"/>
                  <a:pt x="2507800" y="676128"/>
                </a:cubicBezTo>
                <a:cubicBezTo>
                  <a:pt x="2542340" y="793216"/>
                  <a:pt x="2665260" y="860133"/>
                  <a:pt x="2782348" y="825592"/>
                </a:cubicBezTo>
                <a:cubicBezTo>
                  <a:pt x="2899435" y="791051"/>
                  <a:pt x="2966353" y="668132"/>
                  <a:pt x="2931812" y="551045"/>
                </a:cubicBezTo>
                <a:cubicBezTo>
                  <a:pt x="2910223" y="477864"/>
                  <a:pt x="2854113" y="424282"/>
                  <a:pt x="2786480" y="402820"/>
                </a:cubicBezTo>
                <a:close/>
                <a:moveTo>
                  <a:pt x="2932202" y="47278"/>
                </a:moveTo>
                <a:lnTo>
                  <a:pt x="3090904" y="140999"/>
                </a:lnTo>
                <a:lnTo>
                  <a:pt x="3054065" y="265147"/>
                </a:lnTo>
                <a:cubicBezTo>
                  <a:pt x="3087256" y="296329"/>
                  <a:pt x="3116089" y="332603"/>
                  <a:pt x="3138727" y="373550"/>
                </a:cubicBezTo>
                <a:lnTo>
                  <a:pt x="3276016" y="367796"/>
                </a:lnTo>
                <a:lnTo>
                  <a:pt x="3328165" y="544574"/>
                </a:lnTo>
                <a:lnTo>
                  <a:pt x="3202503" y="618514"/>
                </a:lnTo>
                <a:cubicBezTo>
                  <a:pt x="3202838" y="654403"/>
                  <a:pt x="3198271" y="689748"/>
                  <a:pt x="3189855" y="723955"/>
                </a:cubicBezTo>
                <a:lnTo>
                  <a:pt x="3295873" y="805599"/>
                </a:lnTo>
                <a:lnTo>
                  <a:pt x="3222192" y="974540"/>
                </a:lnTo>
                <a:lnTo>
                  <a:pt x="3072634" y="949439"/>
                </a:lnTo>
                <a:lnTo>
                  <a:pt x="3079435" y="933845"/>
                </a:lnTo>
                <a:cubicBezTo>
                  <a:pt x="3049413" y="968833"/>
                  <a:pt x="3013398" y="998848"/>
                  <a:pt x="2972910" y="1023288"/>
                </a:cubicBezTo>
                <a:lnTo>
                  <a:pt x="2978897" y="1166163"/>
                </a:lnTo>
                <a:lnTo>
                  <a:pt x="2802119" y="1218312"/>
                </a:lnTo>
                <a:lnTo>
                  <a:pt x="2729602" y="1095065"/>
                </a:lnTo>
                <a:cubicBezTo>
                  <a:pt x="2686199" y="1096396"/>
                  <a:pt x="2643414" y="1091732"/>
                  <a:pt x="2602615" y="1080209"/>
                </a:cubicBezTo>
                <a:lnTo>
                  <a:pt x="2607165" y="1083226"/>
                </a:lnTo>
                <a:lnTo>
                  <a:pt x="2495179" y="1185484"/>
                </a:lnTo>
                <a:lnTo>
                  <a:pt x="2341599" y="1083585"/>
                </a:lnTo>
                <a:lnTo>
                  <a:pt x="2384929" y="961414"/>
                </a:lnTo>
                <a:cubicBezTo>
                  <a:pt x="2355215" y="933409"/>
                  <a:pt x="2329015" y="901312"/>
                  <a:pt x="2307218" y="865670"/>
                </a:cubicBezTo>
                <a:lnTo>
                  <a:pt x="2171734" y="871348"/>
                </a:lnTo>
                <a:lnTo>
                  <a:pt x="2119584" y="694571"/>
                </a:lnTo>
                <a:lnTo>
                  <a:pt x="2236697" y="625662"/>
                </a:lnTo>
                <a:cubicBezTo>
                  <a:pt x="2235459" y="588297"/>
                  <a:pt x="2238982" y="551385"/>
                  <a:pt x="2246620" y="515603"/>
                </a:cubicBezTo>
                <a:lnTo>
                  <a:pt x="2134594" y="419585"/>
                </a:lnTo>
                <a:lnTo>
                  <a:pt x="2217016" y="254732"/>
                </a:lnTo>
                <a:lnTo>
                  <a:pt x="2365055" y="287627"/>
                </a:lnTo>
                <a:lnTo>
                  <a:pt x="2364476" y="288784"/>
                </a:lnTo>
                <a:cubicBezTo>
                  <a:pt x="2394046" y="254885"/>
                  <a:pt x="2429444" y="225933"/>
                  <a:pt x="2469075" y="202302"/>
                </a:cubicBezTo>
                <a:lnTo>
                  <a:pt x="2464452" y="203666"/>
                </a:lnTo>
                <a:lnTo>
                  <a:pt x="2458102" y="52150"/>
                </a:lnTo>
                <a:lnTo>
                  <a:pt x="2634880" y="0"/>
                </a:lnTo>
                <a:lnTo>
                  <a:pt x="2711784" y="130703"/>
                </a:lnTo>
                <a:lnTo>
                  <a:pt x="2707159" y="132067"/>
                </a:lnTo>
                <a:cubicBezTo>
                  <a:pt x="2750672" y="130497"/>
                  <a:pt x="2793590" y="134953"/>
                  <a:pt x="2834535" y="14631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701">
              <a:cs typeface="B Nazanin" panose="00000400000000000000" pitchFamily="2" charset="-78"/>
            </a:endParaRPr>
          </a:p>
        </p:txBody>
      </p:sp>
      <p:grpSp>
        <p:nvGrpSpPr>
          <p:cNvPr id="21" name="Group 20">
            <a:extLst>
              <a:ext uri="{FF2B5EF4-FFF2-40B4-BE49-F238E27FC236}">
                <a16:creationId xmlns:a16="http://schemas.microsoft.com/office/drawing/2014/main" id="{4E4C083C-9673-4D2A-85FB-D8433E1788F5}"/>
              </a:ext>
            </a:extLst>
          </p:cNvPr>
          <p:cNvGrpSpPr/>
          <p:nvPr/>
        </p:nvGrpSpPr>
        <p:grpSpPr>
          <a:xfrm>
            <a:off x="8553962" y="3666311"/>
            <a:ext cx="2818186" cy="863358"/>
            <a:chOff x="803640" y="3362835"/>
            <a:chExt cx="2059657" cy="863358"/>
          </a:xfrm>
        </p:grpSpPr>
        <p:sp>
          <p:nvSpPr>
            <p:cNvPr id="22" name="TextBox 21">
              <a:extLst>
                <a:ext uri="{FF2B5EF4-FFF2-40B4-BE49-F238E27FC236}">
                  <a16:creationId xmlns:a16="http://schemas.microsoft.com/office/drawing/2014/main" id="{250A0CF5-E2EE-4655-BF18-905134C99B40}"/>
                </a:ext>
              </a:extLst>
            </p:cNvPr>
            <p:cNvSpPr txBox="1"/>
            <p:nvPr/>
          </p:nvSpPr>
          <p:spPr>
            <a:xfrm>
              <a:off x="803640" y="3579862"/>
              <a:ext cx="2059657"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23" name="TextBox 22">
              <a:extLst>
                <a:ext uri="{FF2B5EF4-FFF2-40B4-BE49-F238E27FC236}">
                  <a16:creationId xmlns:a16="http://schemas.microsoft.com/office/drawing/2014/main" id="{01EFC3C1-CF42-4E95-A618-9CE63A2A1447}"/>
                </a:ext>
              </a:extLst>
            </p:cNvPr>
            <p:cNvSpPr txBox="1"/>
            <p:nvPr/>
          </p:nvSpPr>
          <p:spPr>
            <a:xfrm>
              <a:off x="803640" y="3362835"/>
              <a:ext cx="2059657"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24" name="Group 23">
            <a:extLst>
              <a:ext uri="{FF2B5EF4-FFF2-40B4-BE49-F238E27FC236}">
                <a16:creationId xmlns:a16="http://schemas.microsoft.com/office/drawing/2014/main" id="{56032DBB-C8D9-40B6-A792-E4047863CB42}"/>
              </a:ext>
            </a:extLst>
          </p:cNvPr>
          <p:cNvGrpSpPr/>
          <p:nvPr/>
        </p:nvGrpSpPr>
        <p:grpSpPr>
          <a:xfrm>
            <a:off x="723720" y="3666312"/>
            <a:ext cx="2941607" cy="863358"/>
            <a:chOff x="803640" y="3362835"/>
            <a:chExt cx="2059657" cy="863358"/>
          </a:xfrm>
        </p:grpSpPr>
        <p:sp>
          <p:nvSpPr>
            <p:cNvPr id="25" name="TextBox 24">
              <a:extLst>
                <a:ext uri="{FF2B5EF4-FFF2-40B4-BE49-F238E27FC236}">
                  <a16:creationId xmlns:a16="http://schemas.microsoft.com/office/drawing/2014/main" id="{6EB8C490-73A2-48CF-8CBD-F47548E404E6}"/>
                </a:ext>
              </a:extLst>
            </p:cNvPr>
            <p:cNvSpPr txBox="1"/>
            <p:nvPr/>
          </p:nvSpPr>
          <p:spPr>
            <a:xfrm>
              <a:off x="803640" y="3579862"/>
              <a:ext cx="2059657" cy="646331"/>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26" name="TextBox 25">
              <a:extLst>
                <a:ext uri="{FF2B5EF4-FFF2-40B4-BE49-F238E27FC236}">
                  <a16:creationId xmlns:a16="http://schemas.microsoft.com/office/drawing/2014/main" id="{DCA72B83-F310-4AAF-8A76-B2EA929A407C}"/>
                </a:ext>
              </a:extLst>
            </p:cNvPr>
            <p:cNvSpPr txBox="1"/>
            <p:nvPr/>
          </p:nvSpPr>
          <p:spPr>
            <a:xfrm>
              <a:off x="803640" y="3362835"/>
              <a:ext cx="2059657" cy="276999"/>
            </a:xfrm>
            <a:prstGeom prst="rect">
              <a:avLst/>
            </a:prstGeom>
            <a:noFill/>
          </p:spPr>
          <p:txBody>
            <a:bodyPr wrap="square" rtlCol="0">
              <a:spAutoFit/>
            </a:bodyPr>
            <a:lstStyle/>
            <a:p>
              <a:pPr algn="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27" name="Group 26">
            <a:extLst>
              <a:ext uri="{FF2B5EF4-FFF2-40B4-BE49-F238E27FC236}">
                <a16:creationId xmlns:a16="http://schemas.microsoft.com/office/drawing/2014/main" id="{3A780CFA-FD89-414D-8BFC-F03371768B60}"/>
              </a:ext>
            </a:extLst>
          </p:cNvPr>
          <p:cNvGrpSpPr/>
          <p:nvPr/>
        </p:nvGrpSpPr>
        <p:grpSpPr>
          <a:xfrm>
            <a:off x="8553962" y="4854812"/>
            <a:ext cx="2818186" cy="863358"/>
            <a:chOff x="803640" y="3362835"/>
            <a:chExt cx="2059657" cy="863358"/>
          </a:xfrm>
        </p:grpSpPr>
        <p:sp>
          <p:nvSpPr>
            <p:cNvPr id="28" name="TextBox 27">
              <a:extLst>
                <a:ext uri="{FF2B5EF4-FFF2-40B4-BE49-F238E27FC236}">
                  <a16:creationId xmlns:a16="http://schemas.microsoft.com/office/drawing/2014/main" id="{0EA1627D-E654-47B2-B09F-B0719927C8B2}"/>
                </a:ext>
              </a:extLst>
            </p:cNvPr>
            <p:cNvSpPr txBox="1"/>
            <p:nvPr/>
          </p:nvSpPr>
          <p:spPr>
            <a:xfrm>
              <a:off x="803640" y="3579862"/>
              <a:ext cx="2059657" cy="646331"/>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29" name="TextBox 28">
              <a:extLst>
                <a:ext uri="{FF2B5EF4-FFF2-40B4-BE49-F238E27FC236}">
                  <a16:creationId xmlns:a16="http://schemas.microsoft.com/office/drawing/2014/main" id="{7D93A66C-228C-4F22-9688-1AE065B21F80}"/>
                </a:ext>
              </a:extLst>
            </p:cNvPr>
            <p:cNvSpPr txBox="1"/>
            <p:nvPr/>
          </p:nvSpPr>
          <p:spPr>
            <a:xfrm>
              <a:off x="803640" y="3362835"/>
              <a:ext cx="2059657" cy="276999"/>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grpSp>
        <p:nvGrpSpPr>
          <p:cNvPr id="30" name="Group 29">
            <a:extLst>
              <a:ext uri="{FF2B5EF4-FFF2-40B4-BE49-F238E27FC236}">
                <a16:creationId xmlns:a16="http://schemas.microsoft.com/office/drawing/2014/main" id="{DC33198F-CD41-4973-A097-507D961129F8}"/>
              </a:ext>
            </a:extLst>
          </p:cNvPr>
          <p:cNvGrpSpPr/>
          <p:nvPr/>
        </p:nvGrpSpPr>
        <p:grpSpPr>
          <a:xfrm>
            <a:off x="723720" y="4854813"/>
            <a:ext cx="2941607" cy="863358"/>
            <a:chOff x="803640" y="3362835"/>
            <a:chExt cx="2059657" cy="863358"/>
          </a:xfrm>
        </p:grpSpPr>
        <p:sp>
          <p:nvSpPr>
            <p:cNvPr id="31" name="TextBox 30">
              <a:extLst>
                <a:ext uri="{FF2B5EF4-FFF2-40B4-BE49-F238E27FC236}">
                  <a16:creationId xmlns:a16="http://schemas.microsoft.com/office/drawing/2014/main" id="{6C000B63-6FF0-49D7-BC08-09996E2D9E77}"/>
                </a:ext>
              </a:extLst>
            </p:cNvPr>
            <p:cNvSpPr txBox="1"/>
            <p:nvPr/>
          </p:nvSpPr>
          <p:spPr>
            <a:xfrm>
              <a:off x="803640" y="3579862"/>
              <a:ext cx="2059657" cy="646331"/>
            </a:xfrm>
            <a:prstGeom prst="rect">
              <a:avLst/>
            </a:prstGeom>
            <a:noFill/>
          </p:spPr>
          <p:txBody>
            <a:bodyPr wrap="square" rtlCol="0">
              <a:spAutoFit/>
            </a:bodyPr>
            <a:lstStyle/>
            <a:p>
              <a:pPr algn="r"/>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1200" dirty="0">
                <a:solidFill>
                  <a:schemeClr val="tx1">
                    <a:lumMod val="75000"/>
                    <a:lumOff val="25000"/>
                  </a:schemeClr>
                </a:solidFill>
                <a:cs typeface="B Nazanin" panose="00000400000000000000" pitchFamily="2" charset="-78"/>
              </a:endParaRPr>
            </a:p>
          </p:txBody>
        </p:sp>
        <p:sp>
          <p:nvSpPr>
            <p:cNvPr id="32" name="TextBox 31">
              <a:extLst>
                <a:ext uri="{FF2B5EF4-FFF2-40B4-BE49-F238E27FC236}">
                  <a16:creationId xmlns:a16="http://schemas.microsoft.com/office/drawing/2014/main" id="{3BB2F57E-C01A-4FBC-9C3B-AEC32A604D70}"/>
                </a:ext>
              </a:extLst>
            </p:cNvPr>
            <p:cNvSpPr txBox="1"/>
            <p:nvPr/>
          </p:nvSpPr>
          <p:spPr>
            <a:xfrm>
              <a:off x="803640" y="3362835"/>
              <a:ext cx="2059657" cy="276999"/>
            </a:xfrm>
            <a:prstGeom prst="rect">
              <a:avLst/>
            </a:prstGeom>
            <a:noFill/>
          </p:spPr>
          <p:txBody>
            <a:bodyPr wrap="square" rtlCol="0">
              <a:spAutoFit/>
            </a:bodyPr>
            <a:lstStyle/>
            <a:p>
              <a:pPr algn="r"/>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grpSp>
    </p:spTree>
    <p:extLst>
      <p:ext uri="{BB962C8B-B14F-4D97-AF65-F5344CB8AC3E}">
        <p14:creationId xmlns:p14="http://schemas.microsoft.com/office/powerpoint/2010/main" val="22025970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60034ED-0B28-4563-9405-042AE8C83CE4}"/>
              </a:ext>
            </a:extLst>
          </p:cNvPr>
          <p:cNvSpPr/>
          <p:nvPr/>
        </p:nvSpPr>
        <p:spPr>
          <a:xfrm>
            <a:off x="5629810" y="3429000"/>
            <a:ext cx="5905144" cy="268124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B Nazanin" panose="00000400000000000000" pitchFamily="2" charset="-78"/>
            </a:endParaRPr>
          </a:p>
        </p:txBody>
      </p:sp>
      <p:sp>
        <p:nvSpPr>
          <p:cNvPr id="9" name="TextBox 8">
            <a:extLst>
              <a:ext uri="{FF2B5EF4-FFF2-40B4-BE49-F238E27FC236}">
                <a16:creationId xmlns:a16="http://schemas.microsoft.com/office/drawing/2014/main" id="{649F59A0-B606-463F-A5A9-C3B6D10F18AA}"/>
              </a:ext>
            </a:extLst>
          </p:cNvPr>
          <p:cNvSpPr txBox="1"/>
          <p:nvPr/>
        </p:nvSpPr>
        <p:spPr>
          <a:xfrm>
            <a:off x="6880773" y="1155678"/>
            <a:ext cx="4808006" cy="1200329"/>
          </a:xfrm>
          <a:prstGeom prst="rect">
            <a:avLst/>
          </a:prstGeom>
          <a:noFill/>
        </p:spPr>
        <p:txBody>
          <a:bodyPr wrap="square" rtlCol="0" anchor="ctr">
            <a:spAutoFit/>
          </a:bodyPr>
          <a:lstStyle/>
          <a:p>
            <a:pPr algn="r" rtl="1"/>
            <a:r>
              <a:rPr lang="fa-IR" altLang="ko-KR" sz="2400" dirty="0">
                <a:cs typeface="B Nazanin" panose="00000400000000000000" pitchFamily="2" charset="-78"/>
              </a:rPr>
              <a:t>اسلاید متن پاک طرح بندی </a:t>
            </a:r>
            <a:r>
              <a:rPr lang="en-GB" altLang="ko-KR" sz="2400" dirty="0">
                <a:solidFill>
                  <a:schemeClr val="accent1"/>
                </a:solidFill>
                <a:cs typeface="B Nazanin" panose="00000400000000000000" pitchFamily="2" charset="-78"/>
              </a:rPr>
              <a:t>ALLPPT</a:t>
            </a:r>
            <a:r>
              <a:rPr lang="en-GB" altLang="ko-KR" sz="2400" dirty="0">
                <a:cs typeface="B Nazanin" panose="00000400000000000000" pitchFamily="2" charset="-78"/>
              </a:rPr>
              <a:t> </a:t>
            </a:r>
            <a:r>
              <a:rPr lang="fa-IR" altLang="ko-KR" sz="2400" dirty="0">
                <a:cs typeface="B Nazanin" panose="00000400000000000000" pitchFamily="2" charset="-78"/>
              </a:rPr>
              <a:t>برای ارائه شما. اسلاید متن پاک طرح بندی </a:t>
            </a:r>
            <a:r>
              <a:rPr lang="en-GB" altLang="ko-KR" sz="2400" dirty="0">
                <a:cs typeface="B Nazanin" panose="00000400000000000000" pitchFamily="2" charset="-78"/>
              </a:rPr>
              <a:t>ALLPPT </a:t>
            </a:r>
            <a:r>
              <a:rPr lang="fa-IR" altLang="ko-KR" sz="2400" dirty="0">
                <a:cs typeface="B Nazanin" panose="00000400000000000000" pitchFamily="2" charset="-78"/>
              </a:rPr>
              <a:t>برای ارائه شما.</a:t>
            </a:r>
            <a:endParaRPr lang="en-GB" altLang="ko-KR" sz="2400" dirty="0">
              <a:cs typeface="B Nazanin" panose="00000400000000000000" pitchFamily="2" charset="-78"/>
            </a:endParaRPr>
          </a:p>
        </p:txBody>
      </p:sp>
      <p:sp>
        <p:nvSpPr>
          <p:cNvPr id="10" name="TextBox 9">
            <a:extLst>
              <a:ext uri="{FF2B5EF4-FFF2-40B4-BE49-F238E27FC236}">
                <a16:creationId xmlns:a16="http://schemas.microsoft.com/office/drawing/2014/main" id="{30E1AA73-09C7-45ED-BADD-D9118F0EE2FA}"/>
              </a:ext>
            </a:extLst>
          </p:cNvPr>
          <p:cNvSpPr txBox="1"/>
          <p:nvPr/>
        </p:nvSpPr>
        <p:spPr>
          <a:xfrm>
            <a:off x="6174096" y="3347832"/>
            <a:ext cx="1616081" cy="1938992"/>
          </a:xfrm>
          <a:prstGeom prst="rect">
            <a:avLst/>
          </a:prstGeom>
          <a:noFill/>
        </p:spPr>
        <p:txBody>
          <a:bodyPr wrap="square" rtlCol="0">
            <a:spAutoFit/>
          </a:bodyPr>
          <a:lstStyle/>
          <a:p>
            <a:pPr algn="ctr"/>
            <a:r>
              <a:rPr lang="en-US" altLang="ko-KR" sz="12000" b="1" dirty="0">
                <a:solidFill>
                  <a:schemeClr val="bg1"/>
                </a:solidFill>
                <a:cs typeface="B Nazanin" panose="00000400000000000000" pitchFamily="2" charset="-78"/>
              </a:rPr>
              <a:t>“</a:t>
            </a:r>
            <a:endParaRPr lang="ko-KR" altLang="en-US" sz="12000" b="1" dirty="0">
              <a:solidFill>
                <a:schemeClr val="bg1"/>
              </a:solidFill>
              <a:cs typeface="B Nazanin" panose="00000400000000000000" pitchFamily="2" charset="-78"/>
            </a:endParaRPr>
          </a:p>
        </p:txBody>
      </p:sp>
      <p:sp>
        <p:nvSpPr>
          <p:cNvPr id="11" name="TextBox 10">
            <a:extLst>
              <a:ext uri="{FF2B5EF4-FFF2-40B4-BE49-F238E27FC236}">
                <a16:creationId xmlns:a16="http://schemas.microsoft.com/office/drawing/2014/main" id="{DC4039FF-E58B-4FFE-AB15-E893CC612FD3}"/>
              </a:ext>
            </a:extLst>
          </p:cNvPr>
          <p:cNvSpPr txBox="1"/>
          <p:nvPr/>
        </p:nvSpPr>
        <p:spPr>
          <a:xfrm>
            <a:off x="6805467" y="4400392"/>
            <a:ext cx="3850177" cy="1177245"/>
          </a:xfrm>
          <a:prstGeom prst="rect">
            <a:avLst/>
          </a:prstGeom>
          <a:noFill/>
        </p:spPr>
        <p:txBody>
          <a:bodyPr wrap="square" rtlCol="0">
            <a:spAutoFit/>
          </a:bodyPr>
          <a:lstStyle/>
          <a:p>
            <a:pPr algn="r" rtl="1">
              <a:lnSpc>
                <a:spcPct val="150000"/>
              </a:lnSpc>
            </a:pPr>
            <a:r>
              <a:rPr lang="fa-IR" altLang="ko-KR" sz="1200" b="1" dirty="0">
                <a:solidFill>
                  <a:schemeClr val="bg1"/>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من امیدوارم و معتقدم که این الگو زمان، پول و اعتبار شما را جلب کند.</a:t>
            </a:r>
            <a:endParaRPr lang="en-US" altLang="ko-KR" sz="1200" b="1" dirty="0">
              <a:solidFill>
                <a:schemeClr val="bg1"/>
              </a:solidFill>
              <a:cs typeface="B Nazanin" panose="00000400000000000000" pitchFamily="2" charset="-78"/>
            </a:endParaRPr>
          </a:p>
        </p:txBody>
      </p:sp>
      <p:pic>
        <p:nvPicPr>
          <p:cNvPr id="95234" name="Picture 2" descr="Fotografía de ángulo bajo de edificio de gran altura.">
            <a:extLst>
              <a:ext uri="{FF2B5EF4-FFF2-40B4-BE49-F238E27FC236}">
                <a16:creationId xmlns:a16="http://schemas.microsoft.com/office/drawing/2014/main" id="{F244DF94-F9A1-4014-9AC5-EA736F8BA6F9}"/>
              </a:ext>
            </a:extLst>
          </p:cNvPr>
          <p:cNvPicPr>
            <a:picLocks noGrp="1" noChangeAspect="1" noChangeArrowheads="1"/>
          </p:cNvPicPr>
          <p:nvPr>
            <p:ph type="pic" idx="11"/>
          </p:nvPr>
        </p:nvPicPr>
        <p:blipFill>
          <a:blip r:embed="rId3" cstate="print">
            <a:extLst>
              <a:ext uri="{28A0092B-C50C-407E-A947-70E740481C1C}">
                <a14:useLocalDpi xmlns:a14="http://schemas.microsoft.com/office/drawing/2010/main" val="0"/>
              </a:ext>
            </a:extLst>
          </a:blip>
          <a:srcRect/>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pic>
        <p:nvPicPr>
          <p:cNvPr id="95236" name="Picture 4" descr="dos rascacielos verde azulado y blanco">
            <a:extLst>
              <a:ext uri="{FF2B5EF4-FFF2-40B4-BE49-F238E27FC236}">
                <a16:creationId xmlns:a16="http://schemas.microsoft.com/office/drawing/2014/main" id="{D9156548-7B75-4525-8277-B535CCE7C7D9}"/>
              </a:ext>
            </a:extLst>
          </p:cNvPr>
          <p:cNvPicPr>
            <a:picLocks noGrp="1" noChangeAspect="1" noChangeArrowheads="1"/>
          </p:cNvPicPr>
          <p:nvPr>
            <p:ph type="pic" idx="12"/>
          </p:nvPr>
        </p:nvPicPr>
        <p:blipFill>
          <a:blip r:embed="rId4" cstate="print">
            <a:extLst>
              <a:ext uri="{28A0092B-C50C-407E-A947-70E740481C1C}">
                <a14:useLocalDpi xmlns:a14="http://schemas.microsoft.com/office/drawing/2010/main" val="0"/>
              </a:ext>
            </a:extLst>
          </a:blip>
          <a:srcRect/>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699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18A19C5-5CA5-4936-8522-498B59C29AFB}"/>
              </a:ext>
            </a:extLst>
          </p:cNvPr>
          <p:cNvSpPr txBox="1"/>
          <p:nvPr/>
        </p:nvSpPr>
        <p:spPr>
          <a:xfrm>
            <a:off x="623380" y="447851"/>
            <a:ext cx="6191673" cy="923330"/>
          </a:xfrm>
          <a:prstGeom prst="rect">
            <a:avLst/>
          </a:prstGeom>
          <a:noFill/>
        </p:spPr>
        <p:txBody>
          <a:bodyPr wrap="square" rtlCol="0" anchor="ctr">
            <a:spAutoFit/>
          </a:bodyPr>
          <a:lstStyle/>
          <a:p>
            <a:pPr algn="r" rtl="1"/>
            <a:r>
              <a:rPr lang="fa-IR" altLang="ko-KR" sz="5400" dirty="0">
                <a:cs typeface="B Nazanin" panose="00000400000000000000" pitchFamily="2" charset="-78"/>
              </a:rPr>
              <a:t>سبک </a:t>
            </a:r>
            <a:r>
              <a:rPr lang="fa-IR" altLang="ko-KR" sz="5400" dirty="0">
                <a:solidFill>
                  <a:srgbClr val="0070C0"/>
                </a:solidFill>
                <a:cs typeface="B Nazanin" panose="00000400000000000000" pitchFamily="2" charset="-78"/>
              </a:rPr>
              <a:t>اینفوگرافیک</a:t>
            </a:r>
            <a:endParaRPr lang="ko-KR" altLang="en-US" sz="5400" dirty="0">
              <a:solidFill>
                <a:schemeClr val="tx1">
                  <a:lumMod val="85000"/>
                  <a:lumOff val="15000"/>
                </a:schemeClr>
              </a:solidFill>
              <a:cs typeface="B Nazanin" panose="00000400000000000000" pitchFamily="2" charset="-78"/>
            </a:endParaRPr>
          </a:p>
        </p:txBody>
      </p:sp>
      <p:sp>
        <p:nvSpPr>
          <p:cNvPr id="3" name="TextBox 2">
            <a:extLst>
              <a:ext uri="{FF2B5EF4-FFF2-40B4-BE49-F238E27FC236}">
                <a16:creationId xmlns:a16="http://schemas.microsoft.com/office/drawing/2014/main" id="{171F61A6-F16C-4C2D-8FFF-ACA01FE2E4FA}"/>
              </a:ext>
            </a:extLst>
          </p:cNvPr>
          <p:cNvSpPr txBox="1"/>
          <p:nvPr/>
        </p:nvSpPr>
        <p:spPr>
          <a:xfrm>
            <a:off x="617584" y="1327895"/>
            <a:ext cx="6163615" cy="461665"/>
          </a:xfrm>
          <a:prstGeom prst="rect">
            <a:avLst/>
          </a:prstGeom>
          <a:noFill/>
        </p:spPr>
        <p:txBody>
          <a:bodyPr wrap="square" rtlCol="0">
            <a:spAutoFit/>
          </a:bodyPr>
          <a:lstStyle/>
          <a:p>
            <a:pPr algn="r" rtl="1"/>
            <a:r>
              <a:rPr lang="fa-IR" altLang="ko-KR" sz="1200" dirty="0">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a:t>
            </a:r>
            <a:endParaRPr lang="en-US" altLang="ko-KR" sz="1200" dirty="0">
              <a:cs typeface="B Nazanin" panose="00000400000000000000" pitchFamily="2" charset="-78"/>
            </a:endParaRPr>
          </a:p>
        </p:txBody>
      </p:sp>
      <p:sp>
        <p:nvSpPr>
          <p:cNvPr id="43" name="Rectangle 42">
            <a:extLst>
              <a:ext uri="{FF2B5EF4-FFF2-40B4-BE49-F238E27FC236}">
                <a16:creationId xmlns:a16="http://schemas.microsoft.com/office/drawing/2014/main" id="{37F15139-117A-49B2-BE82-8CEF37EC2396}"/>
              </a:ext>
            </a:extLst>
          </p:cNvPr>
          <p:cNvSpPr/>
          <p:nvPr/>
        </p:nvSpPr>
        <p:spPr>
          <a:xfrm>
            <a:off x="4892074" y="3154293"/>
            <a:ext cx="630776" cy="630776"/>
          </a:xfrm>
          <a:prstGeom prst="rect">
            <a:avLst/>
          </a:prstGeom>
          <a:solidFill>
            <a:schemeClr val="bg1"/>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44" name="Rectangle 43">
            <a:extLst>
              <a:ext uri="{FF2B5EF4-FFF2-40B4-BE49-F238E27FC236}">
                <a16:creationId xmlns:a16="http://schemas.microsoft.com/office/drawing/2014/main" id="{689F6274-1CC0-4AFE-B32A-9501DD6831E9}"/>
              </a:ext>
            </a:extLst>
          </p:cNvPr>
          <p:cNvSpPr/>
          <p:nvPr/>
        </p:nvSpPr>
        <p:spPr>
          <a:xfrm>
            <a:off x="4892074" y="4273045"/>
            <a:ext cx="630776" cy="630776"/>
          </a:xfrm>
          <a:prstGeom prst="rect">
            <a:avLst/>
          </a:prstGeom>
          <a:solidFill>
            <a:schemeClr val="bg1"/>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sp>
        <p:nvSpPr>
          <p:cNvPr id="45" name="Rectangle 44">
            <a:extLst>
              <a:ext uri="{FF2B5EF4-FFF2-40B4-BE49-F238E27FC236}">
                <a16:creationId xmlns:a16="http://schemas.microsoft.com/office/drawing/2014/main" id="{7B53F906-1ECB-43C6-A658-DA767A8080F0}"/>
              </a:ext>
            </a:extLst>
          </p:cNvPr>
          <p:cNvSpPr/>
          <p:nvPr/>
        </p:nvSpPr>
        <p:spPr>
          <a:xfrm>
            <a:off x="4892074" y="5391797"/>
            <a:ext cx="630776" cy="630776"/>
          </a:xfrm>
          <a:prstGeom prst="rect">
            <a:avLst/>
          </a:prstGeom>
          <a:solidFill>
            <a:schemeClr val="bg1"/>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dirty="0">
              <a:cs typeface="B Nazanin" panose="00000400000000000000" pitchFamily="2" charset="-78"/>
            </a:endParaRPr>
          </a:p>
        </p:txBody>
      </p:sp>
      <p:sp>
        <p:nvSpPr>
          <p:cNvPr id="46" name="Rectangle 45">
            <a:extLst>
              <a:ext uri="{FF2B5EF4-FFF2-40B4-BE49-F238E27FC236}">
                <a16:creationId xmlns:a16="http://schemas.microsoft.com/office/drawing/2014/main" id="{5AEFD1F4-FEE5-4F5B-90E6-2D38BA56E7A1}"/>
              </a:ext>
            </a:extLst>
          </p:cNvPr>
          <p:cNvSpPr/>
          <p:nvPr/>
        </p:nvSpPr>
        <p:spPr>
          <a:xfrm>
            <a:off x="4892074" y="1987282"/>
            <a:ext cx="630776" cy="630776"/>
          </a:xfrm>
          <a:prstGeom prst="rect">
            <a:avLst/>
          </a:prstGeom>
          <a:solidFill>
            <a:schemeClr val="bg1"/>
          </a:solid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1200">
              <a:cs typeface="B Nazanin" panose="00000400000000000000" pitchFamily="2" charset="-78"/>
            </a:endParaRPr>
          </a:p>
        </p:txBody>
      </p:sp>
      <p:grpSp>
        <p:nvGrpSpPr>
          <p:cNvPr id="47" name="Group 46">
            <a:extLst>
              <a:ext uri="{FF2B5EF4-FFF2-40B4-BE49-F238E27FC236}">
                <a16:creationId xmlns:a16="http://schemas.microsoft.com/office/drawing/2014/main" id="{16058D88-E18F-4AC6-8C62-FD68E4B7246A}"/>
              </a:ext>
            </a:extLst>
          </p:cNvPr>
          <p:cNvGrpSpPr/>
          <p:nvPr/>
        </p:nvGrpSpPr>
        <p:grpSpPr>
          <a:xfrm>
            <a:off x="5853727" y="3102748"/>
            <a:ext cx="5365579" cy="733867"/>
            <a:chOff x="1758834" y="1773770"/>
            <a:chExt cx="2741158" cy="733867"/>
          </a:xfrm>
        </p:grpSpPr>
        <p:sp>
          <p:nvSpPr>
            <p:cNvPr id="48" name="TextBox 47">
              <a:extLst>
                <a:ext uri="{FF2B5EF4-FFF2-40B4-BE49-F238E27FC236}">
                  <a16:creationId xmlns:a16="http://schemas.microsoft.com/office/drawing/2014/main" id="{8E435EA0-26D4-4CED-93DD-4F1353AD4054}"/>
                </a:ext>
              </a:extLst>
            </p:cNvPr>
            <p:cNvSpPr txBox="1"/>
            <p:nvPr/>
          </p:nvSpPr>
          <p:spPr>
            <a:xfrm>
              <a:off x="1758834" y="2045972"/>
              <a:ext cx="2741158"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a:t>
              </a:r>
              <a:endParaRPr lang="ko-KR" altLang="en-US" sz="1200" dirty="0">
                <a:solidFill>
                  <a:schemeClr val="tx1">
                    <a:lumMod val="75000"/>
                    <a:lumOff val="25000"/>
                  </a:schemeClr>
                </a:solidFill>
                <a:cs typeface="B Nazanin" panose="00000400000000000000" pitchFamily="2" charset="-78"/>
              </a:endParaRPr>
            </a:p>
          </p:txBody>
        </p:sp>
        <p:sp>
          <p:nvSpPr>
            <p:cNvPr id="49" name="TextBox 48">
              <a:extLst>
                <a:ext uri="{FF2B5EF4-FFF2-40B4-BE49-F238E27FC236}">
                  <a16:creationId xmlns:a16="http://schemas.microsoft.com/office/drawing/2014/main" id="{05B8C1CC-32EA-48D7-B5E8-4D3ECE32ABD8}"/>
                </a:ext>
              </a:extLst>
            </p:cNvPr>
            <p:cNvSpPr txBox="1"/>
            <p:nvPr/>
          </p:nvSpPr>
          <p:spPr>
            <a:xfrm>
              <a:off x="1758834" y="1773770"/>
              <a:ext cx="2741158"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مطالب شما در اینجا</a:t>
              </a:r>
              <a:endParaRPr lang="ko-KR" altLang="en-US" sz="1400" b="1" dirty="0">
                <a:solidFill>
                  <a:schemeClr val="tx1">
                    <a:lumMod val="75000"/>
                    <a:lumOff val="25000"/>
                  </a:schemeClr>
                </a:solidFill>
                <a:cs typeface="B Nazanin" panose="00000400000000000000" pitchFamily="2" charset="-78"/>
              </a:endParaRPr>
            </a:p>
          </p:txBody>
        </p:sp>
      </p:grpSp>
      <p:grpSp>
        <p:nvGrpSpPr>
          <p:cNvPr id="50" name="Group 49">
            <a:extLst>
              <a:ext uri="{FF2B5EF4-FFF2-40B4-BE49-F238E27FC236}">
                <a16:creationId xmlns:a16="http://schemas.microsoft.com/office/drawing/2014/main" id="{47D01D44-EB1F-4D23-A5DD-FAC4F129652F}"/>
              </a:ext>
            </a:extLst>
          </p:cNvPr>
          <p:cNvGrpSpPr/>
          <p:nvPr/>
        </p:nvGrpSpPr>
        <p:grpSpPr>
          <a:xfrm>
            <a:off x="5853727" y="4221500"/>
            <a:ext cx="5365579" cy="733867"/>
            <a:chOff x="1758834" y="1773770"/>
            <a:chExt cx="2741158" cy="733867"/>
          </a:xfrm>
        </p:grpSpPr>
        <p:sp>
          <p:nvSpPr>
            <p:cNvPr id="51" name="TextBox 50">
              <a:extLst>
                <a:ext uri="{FF2B5EF4-FFF2-40B4-BE49-F238E27FC236}">
                  <a16:creationId xmlns:a16="http://schemas.microsoft.com/office/drawing/2014/main" id="{BE483B84-1871-4EE1-84CE-30C007FDC8AA}"/>
                </a:ext>
              </a:extLst>
            </p:cNvPr>
            <p:cNvSpPr txBox="1"/>
            <p:nvPr/>
          </p:nvSpPr>
          <p:spPr>
            <a:xfrm>
              <a:off x="1758834" y="2045972"/>
              <a:ext cx="2741158"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a:t>
              </a:r>
              <a:endParaRPr lang="ko-KR" altLang="en-US" sz="1200" dirty="0">
                <a:solidFill>
                  <a:schemeClr val="tx1">
                    <a:lumMod val="75000"/>
                    <a:lumOff val="25000"/>
                  </a:schemeClr>
                </a:solidFill>
                <a:cs typeface="B Nazanin" panose="00000400000000000000" pitchFamily="2" charset="-78"/>
              </a:endParaRPr>
            </a:p>
          </p:txBody>
        </p:sp>
        <p:sp>
          <p:nvSpPr>
            <p:cNvPr id="52" name="TextBox 51">
              <a:extLst>
                <a:ext uri="{FF2B5EF4-FFF2-40B4-BE49-F238E27FC236}">
                  <a16:creationId xmlns:a16="http://schemas.microsoft.com/office/drawing/2014/main" id="{F5988564-52A0-4963-9DC2-AFA75D1D0716}"/>
                </a:ext>
              </a:extLst>
            </p:cNvPr>
            <p:cNvSpPr txBox="1"/>
            <p:nvPr/>
          </p:nvSpPr>
          <p:spPr>
            <a:xfrm>
              <a:off x="1758834" y="1773770"/>
              <a:ext cx="2741158"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مطالب شما در اینجا</a:t>
              </a:r>
              <a:endParaRPr lang="ko-KR" altLang="en-US" sz="1400" b="1" dirty="0">
                <a:solidFill>
                  <a:schemeClr val="tx1">
                    <a:lumMod val="75000"/>
                    <a:lumOff val="25000"/>
                  </a:schemeClr>
                </a:solidFill>
                <a:cs typeface="B Nazanin" panose="00000400000000000000" pitchFamily="2" charset="-78"/>
              </a:endParaRPr>
            </a:p>
          </p:txBody>
        </p:sp>
      </p:grpSp>
      <p:grpSp>
        <p:nvGrpSpPr>
          <p:cNvPr id="53" name="Group 52">
            <a:extLst>
              <a:ext uri="{FF2B5EF4-FFF2-40B4-BE49-F238E27FC236}">
                <a16:creationId xmlns:a16="http://schemas.microsoft.com/office/drawing/2014/main" id="{CEE9CD6E-E9D0-499F-B451-1697AC1467AC}"/>
              </a:ext>
            </a:extLst>
          </p:cNvPr>
          <p:cNvGrpSpPr/>
          <p:nvPr/>
        </p:nvGrpSpPr>
        <p:grpSpPr>
          <a:xfrm>
            <a:off x="5853727" y="5340252"/>
            <a:ext cx="5365579" cy="733867"/>
            <a:chOff x="1758834" y="1773770"/>
            <a:chExt cx="2741158" cy="733867"/>
          </a:xfrm>
        </p:grpSpPr>
        <p:sp>
          <p:nvSpPr>
            <p:cNvPr id="54" name="TextBox 53">
              <a:extLst>
                <a:ext uri="{FF2B5EF4-FFF2-40B4-BE49-F238E27FC236}">
                  <a16:creationId xmlns:a16="http://schemas.microsoft.com/office/drawing/2014/main" id="{00F938FA-CB19-430F-B92D-918BC5663079}"/>
                </a:ext>
              </a:extLst>
            </p:cNvPr>
            <p:cNvSpPr txBox="1"/>
            <p:nvPr/>
          </p:nvSpPr>
          <p:spPr>
            <a:xfrm>
              <a:off x="1758834" y="2045972"/>
              <a:ext cx="2741158"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a:t>
              </a:r>
              <a:endParaRPr lang="ko-KR" altLang="en-US" sz="1200" dirty="0">
                <a:solidFill>
                  <a:schemeClr val="tx1">
                    <a:lumMod val="75000"/>
                    <a:lumOff val="25000"/>
                  </a:schemeClr>
                </a:solidFill>
                <a:cs typeface="B Nazanin" panose="00000400000000000000" pitchFamily="2" charset="-78"/>
              </a:endParaRPr>
            </a:p>
          </p:txBody>
        </p:sp>
        <p:sp>
          <p:nvSpPr>
            <p:cNvPr id="55" name="TextBox 54">
              <a:extLst>
                <a:ext uri="{FF2B5EF4-FFF2-40B4-BE49-F238E27FC236}">
                  <a16:creationId xmlns:a16="http://schemas.microsoft.com/office/drawing/2014/main" id="{B2A9D766-E0E6-45BC-A3C1-C388259A97E4}"/>
                </a:ext>
              </a:extLst>
            </p:cNvPr>
            <p:cNvSpPr txBox="1"/>
            <p:nvPr/>
          </p:nvSpPr>
          <p:spPr>
            <a:xfrm>
              <a:off x="1758834" y="1773770"/>
              <a:ext cx="2741158"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مطالب شما در اینجا</a:t>
              </a:r>
              <a:endParaRPr lang="ko-KR" altLang="en-US" sz="1400" b="1" dirty="0">
                <a:solidFill>
                  <a:schemeClr val="tx1">
                    <a:lumMod val="75000"/>
                    <a:lumOff val="25000"/>
                  </a:schemeClr>
                </a:solidFill>
                <a:cs typeface="B Nazanin" panose="00000400000000000000" pitchFamily="2" charset="-78"/>
              </a:endParaRPr>
            </a:p>
          </p:txBody>
        </p:sp>
      </p:grpSp>
      <p:grpSp>
        <p:nvGrpSpPr>
          <p:cNvPr id="56" name="Group 55">
            <a:extLst>
              <a:ext uri="{FF2B5EF4-FFF2-40B4-BE49-F238E27FC236}">
                <a16:creationId xmlns:a16="http://schemas.microsoft.com/office/drawing/2014/main" id="{70A75089-C660-472F-A81F-8E5DC260E916}"/>
              </a:ext>
            </a:extLst>
          </p:cNvPr>
          <p:cNvGrpSpPr/>
          <p:nvPr/>
        </p:nvGrpSpPr>
        <p:grpSpPr>
          <a:xfrm>
            <a:off x="5853727" y="1935737"/>
            <a:ext cx="5365579" cy="733867"/>
            <a:chOff x="1758834" y="1773770"/>
            <a:chExt cx="2741158" cy="733867"/>
          </a:xfrm>
        </p:grpSpPr>
        <p:sp>
          <p:nvSpPr>
            <p:cNvPr id="57" name="TextBox 56">
              <a:extLst>
                <a:ext uri="{FF2B5EF4-FFF2-40B4-BE49-F238E27FC236}">
                  <a16:creationId xmlns:a16="http://schemas.microsoft.com/office/drawing/2014/main" id="{EB1CB95B-3AF2-40F1-80EF-D81FE0BB8B33}"/>
                </a:ext>
              </a:extLst>
            </p:cNvPr>
            <p:cNvSpPr txBox="1"/>
            <p:nvPr/>
          </p:nvSpPr>
          <p:spPr>
            <a:xfrm>
              <a:off x="1758834" y="2045972"/>
              <a:ext cx="2741158" cy="461665"/>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 آسان برای تغییر رنگ، عکس.</a:t>
              </a:r>
              <a:endParaRPr lang="ko-KR" altLang="en-US" sz="1200" dirty="0">
                <a:solidFill>
                  <a:schemeClr val="tx1">
                    <a:lumMod val="75000"/>
                    <a:lumOff val="25000"/>
                  </a:schemeClr>
                </a:solidFill>
                <a:cs typeface="B Nazanin" panose="00000400000000000000" pitchFamily="2" charset="-78"/>
              </a:endParaRPr>
            </a:p>
          </p:txBody>
        </p:sp>
        <p:sp>
          <p:nvSpPr>
            <p:cNvPr id="58" name="TextBox 57">
              <a:extLst>
                <a:ext uri="{FF2B5EF4-FFF2-40B4-BE49-F238E27FC236}">
                  <a16:creationId xmlns:a16="http://schemas.microsoft.com/office/drawing/2014/main" id="{B3EAC87D-015D-47E5-BD7F-E7B1AA3FE2C5}"/>
                </a:ext>
              </a:extLst>
            </p:cNvPr>
            <p:cNvSpPr txBox="1"/>
            <p:nvPr/>
          </p:nvSpPr>
          <p:spPr>
            <a:xfrm>
              <a:off x="1758834" y="1773770"/>
              <a:ext cx="2741158" cy="307777"/>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مطالب شما در اینجا</a:t>
              </a:r>
              <a:endParaRPr lang="ko-KR" altLang="en-US" sz="1400" b="1" dirty="0">
                <a:solidFill>
                  <a:schemeClr val="tx1">
                    <a:lumMod val="75000"/>
                    <a:lumOff val="25000"/>
                  </a:schemeClr>
                </a:solidFill>
                <a:cs typeface="B Nazanin" panose="00000400000000000000" pitchFamily="2" charset="-78"/>
              </a:endParaRPr>
            </a:p>
          </p:txBody>
        </p:sp>
      </p:grpSp>
      <p:sp>
        <p:nvSpPr>
          <p:cNvPr id="59" name="Isosceles Triangle 51">
            <a:extLst>
              <a:ext uri="{FF2B5EF4-FFF2-40B4-BE49-F238E27FC236}">
                <a16:creationId xmlns:a16="http://schemas.microsoft.com/office/drawing/2014/main" id="{43B3DE2A-19E2-492B-AACE-07612158FE72}"/>
              </a:ext>
            </a:extLst>
          </p:cNvPr>
          <p:cNvSpPr/>
          <p:nvPr/>
        </p:nvSpPr>
        <p:spPr>
          <a:xfrm>
            <a:off x="5055004" y="5595387"/>
            <a:ext cx="304917" cy="223597"/>
          </a:xfrm>
          <a:custGeom>
            <a:avLst/>
            <a:gdLst/>
            <a:ahLst/>
            <a:cxnLst/>
            <a:rect l="l" t="t" r="r" b="b"/>
            <a:pathLst>
              <a:path w="3240001" h="2375905">
                <a:moveTo>
                  <a:pt x="1974640" y="1379575"/>
                </a:moveTo>
                <a:lnTo>
                  <a:pt x="3240001" y="2375905"/>
                </a:lnTo>
                <a:lnTo>
                  <a:pt x="1" y="2375905"/>
                </a:lnTo>
                <a:lnTo>
                  <a:pt x="1269863" y="1399042"/>
                </a:lnTo>
                <a:lnTo>
                  <a:pt x="1610574" y="1745545"/>
                </a:lnTo>
                <a:close/>
                <a:moveTo>
                  <a:pt x="3240001" y="126952"/>
                </a:moveTo>
                <a:lnTo>
                  <a:pt x="3240001" y="2258912"/>
                </a:lnTo>
                <a:lnTo>
                  <a:pt x="2032457" y="1334195"/>
                </a:lnTo>
                <a:close/>
                <a:moveTo>
                  <a:pt x="0" y="117525"/>
                </a:moveTo>
                <a:lnTo>
                  <a:pt x="1207545" y="1324768"/>
                </a:lnTo>
                <a:lnTo>
                  <a:pt x="0" y="2249485"/>
                </a:lnTo>
                <a:close/>
                <a:moveTo>
                  <a:pt x="0" y="0"/>
                </a:moveTo>
                <a:lnTo>
                  <a:pt x="3240000" y="0"/>
                </a:lnTo>
                <a:lnTo>
                  <a:pt x="1610572" y="1620513"/>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rtl="1"/>
            <a:endParaRPr lang="ko-KR" altLang="en-US" sz="1200" dirty="0">
              <a:cs typeface="B Nazanin" panose="00000400000000000000" pitchFamily="2" charset="-78"/>
            </a:endParaRPr>
          </a:p>
        </p:txBody>
      </p:sp>
      <p:sp>
        <p:nvSpPr>
          <p:cNvPr id="60" name="Rounded Rectangle 27">
            <a:extLst>
              <a:ext uri="{FF2B5EF4-FFF2-40B4-BE49-F238E27FC236}">
                <a16:creationId xmlns:a16="http://schemas.microsoft.com/office/drawing/2014/main" id="{EE0FA475-ABC7-4D7F-BF03-80E4662E2B7A}"/>
              </a:ext>
            </a:extLst>
          </p:cNvPr>
          <p:cNvSpPr/>
          <p:nvPr/>
        </p:nvSpPr>
        <p:spPr>
          <a:xfrm>
            <a:off x="5048890" y="2180865"/>
            <a:ext cx="317145" cy="243610"/>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rtl="1"/>
            <a:endParaRPr lang="ko-KR" altLang="en-US" sz="1200" dirty="0">
              <a:solidFill>
                <a:srgbClr val="0070C0"/>
              </a:solidFill>
              <a:cs typeface="B Nazanin" panose="00000400000000000000" pitchFamily="2" charset="-78"/>
            </a:endParaRPr>
          </a:p>
        </p:txBody>
      </p:sp>
      <p:sp>
        <p:nvSpPr>
          <p:cNvPr id="61" name="Rounded Rectangle 7">
            <a:extLst>
              <a:ext uri="{FF2B5EF4-FFF2-40B4-BE49-F238E27FC236}">
                <a16:creationId xmlns:a16="http://schemas.microsoft.com/office/drawing/2014/main" id="{D2C45F70-05C1-4F4B-BD00-7322493E0765}"/>
              </a:ext>
            </a:extLst>
          </p:cNvPr>
          <p:cNvSpPr/>
          <p:nvPr/>
        </p:nvSpPr>
        <p:spPr>
          <a:xfrm>
            <a:off x="5046244" y="3330552"/>
            <a:ext cx="322437" cy="278259"/>
          </a:xfrm>
          <a:custGeom>
            <a:avLst/>
            <a:gdLst/>
            <a:ahLst/>
            <a:cxnLst/>
            <a:rect l="l" t="t" r="r" b="b"/>
            <a:pathLst>
              <a:path w="3240006" h="2796091">
                <a:moveTo>
                  <a:pt x="686867" y="612319"/>
                </a:moveTo>
                <a:cubicBezTo>
                  <a:pt x="611281" y="612319"/>
                  <a:pt x="550007" y="673593"/>
                  <a:pt x="550007" y="749179"/>
                </a:cubicBezTo>
                <a:cubicBezTo>
                  <a:pt x="550007" y="824765"/>
                  <a:pt x="611281" y="886039"/>
                  <a:pt x="686867" y="886039"/>
                </a:cubicBezTo>
                <a:cubicBezTo>
                  <a:pt x="762453" y="886039"/>
                  <a:pt x="823727" y="824765"/>
                  <a:pt x="823727" y="749179"/>
                </a:cubicBezTo>
                <a:cubicBezTo>
                  <a:pt x="823727" y="673593"/>
                  <a:pt x="762453" y="612319"/>
                  <a:pt x="686867" y="612319"/>
                </a:cubicBezTo>
                <a:close/>
                <a:moveTo>
                  <a:pt x="1587500" y="281447"/>
                </a:moveTo>
                <a:cubicBezTo>
                  <a:pt x="1432061" y="281447"/>
                  <a:pt x="1306053" y="407455"/>
                  <a:pt x="1306053" y="562894"/>
                </a:cubicBezTo>
                <a:cubicBezTo>
                  <a:pt x="1306053" y="718333"/>
                  <a:pt x="1432061" y="844341"/>
                  <a:pt x="1587500" y="844341"/>
                </a:cubicBezTo>
                <a:cubicBezTo>
                  <a:pt x="1742939" y="844341"/>
                  <a:pt x="1868947" y="718333"/>
                  <a:pt x="1868947" y="562894"/>
                </a:cubicBezTo>
                <a:cubicBezTo>
                  <a:pt x="1868947" y="407455"/>
                  <a:pt x="1742939" y="281447"/>
                  <a:pt x="1587500" y="281447"/>
                </a:cubicBezTo>
                <a:close/>
                <a:moveTo>
                  <a:pt x="1587500" y="0"/>
                </a:moveTo>
                <a:cubicBezTo>
                  <a:pt x="1898378" y="0"/>
                  <a:pt x="2150394" y="252016"/>
                  <a:pt x="2150394" y="562894"/>
                </a:cubicBezTo>
                <a:cubicBezTo>
                  <a:pt x="2150394" y="786167"/>
                  <a:pt x="2020401" y="979078"/>
                  <a:pt x="1831095" y="1068260"/>
                </a:cubicBezTo>
                <a:lnTo>
                  <a:pt x="2215710" y="1068260"/>
                </a:lnTo>
                <a:cubicBezTo>
                  <a:pt x="2374756" y="1068260"/>
                  <a:pt x="2503688" y="1197192"/>
                  <a:pt x="2503688" y="1356238"/>
                </a:cubicBezTo>
                <a:lnTo>
                  <a:pt x="2503688" y="1474975"/>
                </a:lnTo>
                <a:lnTo>
                  <a:pt x="2656086" y="1474975"/>
                </a:lnTo>
                <a:cubicBezTo>
                  <a:pt x="2692420" y="1474975"/>
                  <a:pt x="2722815" y="1500405"/>
                  <a:pt x="2728975" y="1534767"/>
                </a:cubicBezTo>
                <a:lnTo>
                  <a:pt x="3240006" y="1109804"/>
                </a:lnTo>
                <a:lnTo>
                  <a:pt x="3240006" y="2754548"/>
                </a:lnTo>
                <a:lnTo>
                  <a:pt x="2728975" y="2329585"/>
                </a:lnTo>
                <a:cubicBezTo>
                  <a:pt x="2722815" y="2363946"/>
                  <a:pt x="2692420" y="2389375"/>
                  <a:pt x="2656086" y="2389375"/>
                </a:cubicBezTo>
                <a:lnTo>
                  <a:pt x="2503688" y="2389375"/>
                </a:lnTo>
                <a:lnTo>
                  <a:pt x="2503688" y="2508113"/>
                </a:lnTo>
                <a:cubicBezTo>
                  <a:pt x="2503688" y="2667159"/>
                  <a:pt x="2374756" y="2796091"/>
                  <a:pt x="2215710" y="2796091"/>
                </a:cubicBezTo>
                <a:lnTo>
                  <a:pt x="287978" y="2796091"/>
                </a:lnTo>
                <a:cubicBezTo>
                  <a:pt x="128932" y="2796091"/>
                  <a:pt x="0" y="2667159"/>
                  <a:pt x="0" y="2508113"/>
                </a:cubicBezTo>
                <a:lnTo>
                  <a:pt x="0" y="1356238"/>
                </a:lnTo>
                <a:cubicBezTo>
                  <a:pt x="0" y="1197192"/>
                  <a:pt x="128932" y="1068260"/>
                  <a:pt x="287978" y="1068260"/>
                </a:cubicBezTo>
                <a:lnTo>
                  <a:pt x="544513" y="1068260"/>
                </a:lnTo>
                <a:cubicBezTo>
                  <a:pt x="422089" y="1014226"/>
                  <a:pt x="336949" y="891645"/>
                  <a:pt x="336949" y="749179"/>
                </a:cubicBezTo>
                <a:cubicBezTo>
                  <a:pt x="336949" y="555925"/>
                  <a:pt x="493613" y="399261"/>
                  <a:pt x="686867" y="399261"/>
                </a:cubicBezTo>
                <a:cubicBezTo>
                  <a:pt x="880121" y="399261"/>
                  <a:pt x="1036785" y="555925"/>
                  <a:pt x="1036785" y="749179"/>
                </a:cubicBezTo>
                <a:cubicBezTo>
                  <a:pt x="1036785" y="891645"/>
                  <a:pt x="951645" y="1014226"/>
                  <a:pt x="829222" y="1068260"/>
                </a:cubicBezTo>
                <a:lnTo>
                  <a:pt x="1343906" y="1068260"/>
                </a:lnTo>
                <a:cubicBezTo>
                  <a:pt x="1154600" y="979078"/>
                  <a:pt x="1024606" y="786167"/>
                  <a:pt x="1024606" y="562894"/>
                </a:cubicBezTo>
                <a:cubicBezTo>
                  <a:pt x="1024606" y="252016"/>
                  <a:pt x="1276622" y="0"/>
                  <a:pt x="1587500"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rtl="1"/>
            <a:endParaRPr lang="ko-KR" altLang="en-US" sz="1200" dirty="0">
              <a:cs typeface="B Nazanin" panose="00000400000000000000" pitchFamily="2" charset="-78"/>
            </a:endParaRPr>
          </a:p>
        </p:txBody>
      </p:sp>
      <p:sp>
        <p:nvSpPr>
          <p:cNvPr id="62" name="Round Same Side Corner Rectangle 36">
            <a:extLst>
              <a:ext uri="{FF2B5EF4-FFF2-40B4-BE49-F238E27FC236}">
                <a16:creationId xmlns:a16="http://schemas.microsoft.com/office/drawing/2014/main" id="{888A8C08-534F-4F43-98F4-6A02EE00C174}"/>
              </a:ext>
            </a:extLst>
          </p:cNvPr>
          <p:cNvSpPr/>
          <p:nvPr/>
        </p:nvSpPr>
        <p:spPr>
          <a:xfrm>
            <a:off x="5043652" y="4458922"/>
            <a:ext cx="327620" cy="259022"/>
          </a:xfrm>
          <a:custGeom>
            <a:avLst/>
            <a:gdLst/>
            <a:ahLst/>
            <a:cxnLst/>
            <a:rect l="l" t="t" r="r" b="b"/>
            <a:pathLst>
              <a:path w="3219104" h="2545072">
                <a:moveTo>
                  <a:pt x="2779672" y="457200"/>
                </a:moveTo>
                <a:lnTo>
                  <a:pt x="2975888" y="457200"/>
                </a:lnTo>
                <a:cubicBezTo>
                  <a:pt x="3110212" y="457200"/>
                  <a:pt x="3219104" y="566092"/>
                  <a:pt x="3219104" y="700416"/>
                </a:cubicBezTo>
                <a:lnTo>
                  <a:pt x="3219104" y="2301856"/>
                </a:lnTo>
                <a:cubicBezTo>
                  <a:pt x="3219104" y="2436180"/>
                  <a:pt x="3110212" y="2545072"/>
                  <a:pt x="2975888" y="2545072"/>
                </a:cubicBezTo>
                <a:lnTo>
                  <a:pt x="2779672" y="2545072"/>
                </a:lnTo>
                <a:close/>
                <a:moveTo>
                  <a:pt x="243216" y="457200"/>
                </a:moveTo>
                <a:lnTo>
                  <a:pt x="439432" y="457200"/>
                </a:lnTo>
                <a:lnTo>
                  <a:pt x="439432" y="2545072"/>
                </a:lnTo>
                <a:lnTo>
                  <a:pt x="243216" y="2545072"/>
                </a:lnTo>
                <a:cubicBezTo>
                  <a:pt x="108892" y="2545072"/>
                  <a:pt x="0" y="2436180"/>
                  <a:pt x="0" y="2301856"/>
                </a:cubicBezTo>
                <a:lnTo>
                  <a:pt x="0" y="700416"/>
                </a:lnTo>
                <a:cubicBezTo>
                  <a:pt x="0" y="566092"/>
                  <a:pt x="108892" y="457200"/>
                  <a:pt x="243216" y="457200"/>
                </a:cubicBezTo>
                <a:close/>
                <a:moveTo>
                  <a:pt x="1428476" y="174246"/>
                </a:moveTo>
                <a:cubicBezTo>
                  <a:pt x="1372210" y="174246"/>
                  <a:pt x="1326598" y="219858"/>
                  <a:pt x="1326598" y="276124"/>
                </a:cubicBezTo>
                <a:lnTo>
                  <a:pt x="1326598" y="457200"/>
                </a:lnTo>
                <a:lnTo>
                  <a:pt x="1892506" y="457200"/>
                </a:lnTo>
                <a:lnTo>
                  <a:pt x="1892506" y="276124"/>
                </a:lnTo>
                <a:cubicBezTo>
                  <a:pt x="1892506" y="219858"/>
                  <a:pt x="1846894" y="174246"/>
                  <a:pt x="1790628" y="174246"/>
                </a:cubicBezTo>
                <a:close/>
                <a:moveTo>
                  <a:pt x="1285704" y="0"/>
                </a:moveTo>
                <a:lnTo>
                  <a:pt x="1933400" y="0"/>
                </a:lnTo>
                <a:cubicBezTo>
                  <a:pt x="2007048" y="0"/>
                  <a:pt x="2066752" y="59704"/>
                  <a:pt x="2066752" y="133352"/>
                </a:cubicBezTo>
                <a:lnTo>
                  <a:pt x="2066752" y="457200"/>
                </a:lnTo>
                <a:lnTo>
                  <a:pt x="2599672" y="457200"/>
                </a:lnTo>
                <a:lnTo>
                  <a:pt x="2599672" y="2545072"/>
                </a:lnTo>
                <a:lnTo>
                  <a:pt x="619432" y="2545072"/>
                </a:lnTo>
                <a:lnTo>
                  <a:pt x="619432" y="457200"/>
                </a:lnTo>
                <a:lnTo>
                  <a:pt x="1152352" y="457200"/>
                </a:lnTo>
                <a:lnTo>
                  <a:pt x="1152352" y="133352"/>
                </a:lnTo>
                <a:cubicBezTo>
                  <a:pt x="1152352" y="59704"/>
                  <a:pt x="1212056" y="0"/>
                  <a:pt x="1285704"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rtl="1"/>
            <a:endParaRPr lang="ko-KR" altLang="en-US" sz="1200" dirty="0">
              <a:cs typeface="B Nazanin" panose="00000400000000000000" pitchFamily="2" charset="-78"/>
            </a:endParaRPr>
          </a:p>
        </p:txBody>
      </p:sp>
      <p:grpSp>
        <p:nvGrpSpPr>
          <p:cNvPr id="33" name="Grupo 32">
            <a:extLst>
              <a:ext uri="{FF2B5EF4-FFF2-40B4-BE49-F238E27FC236}">
                <a16:creationId xmlns:a16="http://schemas.microsoft.com/office/drawing/2014/main" id="{85AE6B94-24D2-45B9-BEAF-F6E1842E4528}"/>
              </a:ext>
            </a:extLst>
          </p:cNvPr>
          <p:cNvGrpSpPr/>
          <p:nvPr/>
        </p:nvGrpSpPr>
        <p:grpSpPr>
          <a:xfrm>
            <a:off x="612630" y="2228954"/>
            <a:ext cx="3419175" cy="4524366"/>
            <a:chOff x="1550810" y="5998351"/>
            <a:chExt cx="1562146" cy="2067082"/>
          </a:xfrm>
          <a:solidFill>
            <a:srgbClr val="0070C0"/>
          </a:solidFill>
        </p:grpSpPr>
        <p:sp>
          <p:nvSpPr>
            <p:cNvPr id="34" name="Freeform 84539">
              <a:extLst>
                <a:ext uri="{FF2B5EF4-FFF2-40B4-BE49-F238E27FC236}">
                  <a16:creationId xmlns:a16="http://schemas.microsoft.com/office/drawing/2014/main" id="{5C1FDAB9-B770-42DE-BE26-3281F8DAC0AE}"/>
                </a:ext>
              </a:extLst>
            </p:cNvPr>
            <p:cNvSpPr>
              <a:spLocks noEditPoints="1"/>
            </p:cNvSpPr>
            <p:nvPr/>
          </p:nvSpPr>
          <p:spPr bwMode="auto">
            <a:xfrm>
              <a:off x="1550810" y="5998351"/>
              <a:ext cx="1562146" cy="2067082"/>
            </a:xfrm>
            <a:custGeom>
              <a:avLst/>
              <a:gdLst>
                <a:gd name="T0" fmla="*/ 208 w 987"/>
                <a:gd name="T1" fmla="*/ 1198 h 1305"/>
                <a:gd name="T2" fmla="*/ 243 w 987"/>
                <a:gd name="T3" fmla="*/ 1086 h 1305"/>
                <a:gd name="T4" fmla="*/ 233 w 987"/>
                <a:gd name="T5" fmla="*/ 1067 h 1305"/>
                <a:gd name="T6" fmla="*/ 81 w 987"/>
                <a:gd name="T7" fmla="*/ 1126 h 1305"/>
                <a:gd name="T8" fmla="*/ 15 w 987"/>
                <a:gd name="T9" fmla="*/ 1018 h 1305"/>
                <a:gd name="T10" fmla="*/ 159 w 987"/>
                <a:gd name="T11" fmla="*/ 888 h 1305"/>
                <a:gd name="T12" fmla="*/ 158 w 987"/>
                <a:gd name="T13" fmla="*/ 793 h 1305"/>
                <a:gd name="T14" fmla="*/ 181 w 987"/>
                <a:gd name="T15" fmla="*/ 666 h 1305"/>
                <a:gd name="T16" fmla="*/ 205 w 987"/>
                <a:gd name="T17" fmla="*/ 556 h 1305"/>
                <a:gd name="T18" fmla="*/ 326 w 987"/>
                <a:gd name="T19" fmla="*/ 433 h 1305"/>
                <a:gd name="T20" fmla="*/ 407 w 987"/>
                <a:gd name="T21" fmla="*/ 377 h 1305"/>
                <a:gd name="T22" fmla="*/ 371 w 987"/>
                <a:gd name="T23" fmla="*/ 295 h 1305"/>
                <a:gd name="T24" fmla="*/ 379 w 987"/>
                <a:gd name="T25" fmla="*/ 269 h 1305"/>
                <a:gd name="T26" fmla="*/ 354 w 987"/>
                <a:gd name="T27" fmla="*/ 236 h 1305"/>
                <a:gd name="T28" fmla="*/ 356 w 987"/>
                <a:gd name="T29" fmla="*/ 74 h 1305"/>
                <a:gd name="T30" fmla="*/ 573 w 987"/>
                <a:gd name="T31" fmla="*/ 12 h 1305"/>
                <a:gd name="T32" fmla="*/ 661 w 987"/>
                <a:gd name="T33" fmla="*/ 143 h 1305"/>
                <a:gd name="T34" fmla="*/ 700 w 987"/>
                <a:gd name="T35" fmla="*/ 159 h 1305"/>
                <a:gd name="T36" fmla="*/ 659 w 987"/>
                <a:gd name="T37" fmla="*/ 239 h 1305"/>
                <a:gd name="T38" fmla="*/ 672 w 987"/>
                <a:gd name="T39" fmla="*/ 309 h 1305"/>
                <a:gd name="T40" fmla="*/ 666 w 987"/>
                <a:gd name="T41" fmla="*/ 344 h 1305"/>
                <a:gd name="T42" fmla="*/ 631 w 987"/>
                <a:gd name="T43" fmla="*/ 426 h 1305"/>
                <a:gd name="T44" fmla="*/ 565 w 987"/>
                <a:gd name="T45" fmla="*/ 410 h 1305"/>
                <a:gd name="T46" fmla="*/ 535 w 987"/>
                <a:gd name="T47" fmla="*/ 407 h 1305"/>
                <a:gd name="T48" fmla="*/ 633 w 987"/>
                <a:gd name="T49" fmla="*/ 513 h 1305"/>
                <a:gd name="T50" fmla="*/ 681 w 987"/>
                <a:gd name="T51" fmla="*/ 606 h 1305"/>
                <a:gd name="T52" fmla="*/ 738 w 987"/>
                <a:gd name="T53" fmla="*/ 681 h 1305"/>
                <a:gd name="T54" fmla="*/ 967 w 987"/>
                <a:gd name="T55" fmla="*/ 665 h 1305"/>
                <a:gd name="T56" fmla="*/ 974 w 987"/>
                <a:gd name="T57" fmla="*/ 785 h 1305"/>
                <a:gd name="T58" fmla="*/ 923 w 987"/>
                <a:gd name="T59" fmla="*/ 901 h 1305"/>
                <a:gd name="T60" fmla="*/ 896 w 987"/>
                <a:gd name="T61" fmla="*/ 1030 h 1305"/>
                <a:gd name="T62" fmla="*/ 898 w 987"/>
                <a:gd name="T63" fmla="*/ 1067 h 1305"/>
                <a:gd name="T64" fmla="*/ 869 w 987"/>
                <a:gd name="T65" fmla="*/ 1140 h 1305"/>
                <a:gd name="T66" fmla="*/ 768 w 987"/>
                <a:gd name="T67" fmla="*/ 1174 h 1305"/>
                <a:gd name="T68" fmla="*/ 187 w 987"/>
                <a:gd name="T69" fmla="*/ 1305 h 1305"/>
                <a:gd name="T70" fmla="*/ 871 w 987"/>
                <a:gd name="T71" fmla="*/ 896 h 1305"/>
                <a:gd name="T72" fmla="*/ 827 w 987"/>
                <a:gd name="T73" fmla="*/ 816 h 1305"/>
                <a:gd name="T74" fmla="*/ 749 w 987"/>
                <a:gd name="T75" fmla="*/ 799 h 1305"/>
                <a:gd name="T76" fmla="*/ 687 w 987"/>
                <a:gd name="T77" fmla="*/ 906 h 1305"/>
                <a:gd name="T78" fmla="*/ 753 w 987"/>
                <a:gd name="T79" fmla="*/ 980 h 1305"/>
                <a:gd name="T80" fmla="*/ 807 w 987"/>
                <a:gd name="T81" fmla="*/ 1005 h 1305"/>
                <a:gd name="T82" fmla="*/ 898 w 987"/>
                <a:gd name="T83" fmla="*/ 1012 h 1305"/>
                <a:gd name="T84" fmla="*/ 764 w 987"/>
                <a:gd name="T85" fmla="*/ 1166 h 1305"/>
                <a:gd name="T86" fmla="*/ 732 w 987"/>
                <a:gd name="T87" fmla="*/ 1148 h 1305"/>
                <a:gd name="T88" fmla="*/ 683 w 987"/>
                <a:gd name="T89" fmla="*/ 1119 h 1305"/>
                <a:gd name="T90" fmla="*/ 592 w 987"/>
                <a:gd name="T91" fmla="*/ 1071 h 1305"/>
                <a:gd name="T92" fmla="*/ 687 w 987"/>
                <a:gd name="T93" fmla="*/ 1256 h 1305"/>
                <a:gd name="T94" fmla="*/ 824 w 987"/>
                <a:gd name="T95" fmla="*/ 834 h 1305"/>
                <a:gd name="T96" fmla="*/ 901 w 987"/>
                <a:gd name="T97" fmla="*/ 898 h 1305"/>
                <a:gd name="T98" fmla="*/ 851 w 987"/>
                <a:gd name="T99" fmla="*/ 1130 h 1305"/>
                <a:gd name="T100" fmla="*/ 824 w 987"/>
                <a:gd name="T101" fmla="*/ 1151 h 1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87" h="1305">
                  <a:moveTo>
                    <a:pt x="187" y="1305"/>
                  </a:moveTo>
                  <a:cubicBezTo>
                    <a:pt x="192" y="1291"/>
                    <a:pt x="196" y="1276"/>
                    <a:pt x="200" y="1262"/>
                  </a:cubicBezTo>
                  <a:cubicBezTo>
                    <a:pt x="201" y="1258"/>
                    <a:pt x="201" y="1254"/>
                    <a:pt x="201" y="1250"/>
                  </a:cubicBezTo>
                  <a:cubicBezTo>
                    <a:pt x="200" y="1233"/>
                    <a:pt x="203" y="1215"/>
                    <a:pt x="208" y="1198"/>
                  </a:cubicBezTo>
                  <a:cubicBezTo>
                    <a:pt x="213" y="1183"/>
                    <a:pt x="217" y="1167"/>
                    <a:pt x="222" y="1152"/>
                  </a:cubicBezTo>
                  <a:cubicBezTo>
                    <a:pt x="226" y="1139"/>
                    <a:pt x="229" y="1126"/>
                    <a:pt x="233" y="1114"/>
                  </a:cubicBezTo>
                  <a:cubicBezTo>
                    <a:pt x="233" y="1113"/>
                    <a:pt x="233" y="1112"/>
                    <a:pt x="234" y="1112"/>
                  </a:cubicBezTo>
                  <a:cubicBezTo>
                    <a:pt x="240" y="1104"/>
                    <a:pt x="241" y="1095"/>
                    <a:pt x="243" y="1086"/>
                  </a:cubicBezTo>
                  <a:cubicBezTo>
                    <a:pt x="244" y="1080"/>
                    <a:pt x="248" y="1076"/>
                    <a:pt x="251" y="1071"/>
                  </a:cubicBezTo>
                  <a:cubicBezTo>
                    <a:pt x="253" y="1067"/>
                    <a:pt x="256" y="1064"/>
                    <a:pt x="258" y="1061"/>
                  </a:cubicBezTo>
                  <a:cubicBezTo>
                    <a:pt x="258" y="1060"/>
                    <a:pt x="258" y="1060"/>
                    <a:pt x="257" y="1059"/>
                  </a:cubicBezTo>
                  <a:cubicBezTo>
                    <a:pt x="249" y="1062"/>
                    <a:pt x="241" y="1064"/>
                    <a:pt x="233" y="1067"/>
                  </a:cubicBezTo>
                  <a:cubicBezTo>
                    <a:pt x="220" y="1072"/>
                    <a:pt x="207" y="1077"/>
                    <a:pt x="195" y="1083"/>
                  </a:cubicBezTo>
                  <a:cubicBezTo>
                    <a:pt x="168" y="1093"/>
                    <a:pt x="141" y="1104"/>
                    <a:pt x="114" y="1115"/>
                  </a:cubicBezTo>
                  <a:cubicBezTo>
                    <a:pt x="105" y="1119"/>
                    <a:pt x="96" y="1123"/>
                    <a:pt x="87" y="1126"/>
                  </a:cubicBezTo>
                  <a:cubicBezTo>
                    <a:pt x="85" y="1127"/>
                    <a:pt x="82" y="1127"/>
                    <a:pt x="81" y="1126"/>
                  </a:cubicBezTo>
                  <a:cubicBezTo>
                    <a:pt x="65" y="1111"/>
                    <a:pt x="49" y="1095"/>
                    <a:pt x="42" y="1075"/>
                  </a:cubicBezTo>
                  <a:cubicBezTo>
                    <a:pt x="37" y="1062"/>
                    <a:pt x="35" y="1049"/>
                    <a:pt x="33" y="1036"/>
                  </a:cubicBezTo>
                  <a:cubicBezTo>
                    <a:pt x="32" y="1031"/>
                    <a:pt x="31" y="1028"/>
                    <a:pt x="26" y="1028"/>
                  </a:cubicBezTo>
                  <a:cubicBezTo>
                    <a:pt x="20" y="1027"/>
                    <a:pt x="17" y="1023"/>
                    <a:pt x="15" y="1018"/>
                  </a:cubicBezTo>
                  <a:cubicBezTo>
                    <a:pt x="7" y="1000"/>
                    <a:pt x="1" y="982"/>
                    <a:pt x="1" y="962"/>
                  </a:cubicBezTo>
                  <a:cubicBezTo>
                    <a:pt x="0" y="952"/>
                    <a:pt x="4" y="945"/>
                    <a:pt x="13" y="942"/>
                  </a:cubicBezTo>
                  <a:cubicBezTo>
                    <a:pt x="31" y="935"/>
                    <a:pt x="49" y="928"/>
                    <a:pt x="66" y="922"/>
                  </a:cubicBezTo>
                  <a:cubicBezTo>
                    <a:pt x="97" y="911"/>
                    <a:pt x="127" y="900"/>
                    <a:pt x="159" y="888"/>
                  </a:cubicBezTo>
                  <a:cubicBezTo>
                    <a:pt x="156" y="880"/>
                    <a:pt x="153" y="872"/>
                    <a:pt x="151" y="864"/>
                  </a:cubicBezTo>
                  <a:cubicBezTo>
                    <a:pt x="149" y="854"/>
                    <a:pt x="149" y="844"/>
                    <a:pt x="149" y="833"/>
                  </a:cubicBezTo>
                  <a:cubicBezTo>
                    <a:pt x="148" y="830"/>
                    <a:pt x="152" y="826"/>
                    <a:pt x="153" y="823"/>
                  </a:cubicBezTo>
                  <a:cubicBezTo>
                    <a:pt x="155" y="813"/>
                    <a:pt x="156" y="803"/>
                    <a:pt x="158" y="793"/>
                  </a:cubicBezTo>
                  <a:cubicBezTo>
                    <a:pt x="161" y="778"/>
                    <a:pt x="165" y="763"/>
                    <a:pt x="168" y="748"/>
                  </a:cubicBezTo>
                  <a:cubicBezTo>
                    <a:pt x="170" y="738"/>
                    <a:pt x="171" y="727"/>
                    <a:pt x="172" y="716"/>
                  </a:cubicBezTo>
                  <a:cubicBezTo>
                    <a:pt x="174" y="702"/>
                    <a:pt x="176" y="689"/>
                    <a:pt x="178" y="675"/>
                  </a:cubicBezTo>
                  <a:cubicBezTo>
                    <a:pt x="178" y="672"/>
                    <a:pt x="180" y="669"/>
                    <a:pt x="181" y="666"/>
                  </a:cubicBezTo>
                  <a:cubicBezTo>
                    <a:pt x="184" y="661"/>
                    <a:pt x="187" y="656"/>
                    <a:pt x="189" y="650"/>
                  </a:cubicBezTo>
                  <a:cubicBezTo>
                    <a:pt x="191" y="644"/>
                    <a:pt x="193" y="638"/>
                    <a:pt x="195" y="632"/>
                  </a:cubicBezTo>
                  <a:cubicBezTo>
                    <a:pt x="196" y="624"/>
                    <a:pt x="198" y="615"/>
                    <a:pt x="198" y="607"/>
                  </a:cubicBezTo>
                  <a:cubicBezTo>
                    <a:pt x="198" y="589"/>
                    <a:pt x="200" y="572"/>
                    <a:pt x="205" y="556"/>
                  </a:cubicBezTo>
                  <a:cubicBezTo>
                    <a:pt x="208" y="547"/>
                    <a:pt x="210" y="537"/>
                    <a:pt x="213" y="528"/>
                  </a:cubicBezTo>
                  <a:cubicBezTo>
                    <a:pt x="219" y="507"/>
                    <a:pt x="230" y="487"/>
                    <a:pt x="245" y="470"/>
                  </a:cubicBezTo>
                  <a:cubicBezTo>
                    <a:pt x="252" y="463"/>
                    <a:pt x="261" y="458"/>
                    <a:pt x="271" y="455"/>
                  </a:cubicBezTo>
                  <a:cubicBezTo>
                    <a:pt x="289" y="448"/>
                    <a:pt x="308" y="440"/>
                    <a:pt x="326" y="433"/>
                  </a:cubicBezTo>
                  <a:cubicBezTo>
                    <a:pt x="340" y="428"/>
                    <a:pt x="354" y="422"/>
                    <a:pt x="369" y="417"/>
                  </a:cubicBezTo>
                  <a:cubicBezTo>
                    <a:pt x="375" y="414"/>
                    <a:pt x="382" y="412"/>
                    <a:pt x="387" y="408"/>
                  </a:cubicBezTo>
                  <a:cubicBezTo>
                    <a:pt x="391" y="405"/>
                    <a:pt x="394" y="400"/>
                    <a:pt x="397" y="395"/>
                  </a:cubicBezTo>
                  <a:cubicBezTo>
                    <a:pt x="401" y="389"/>
                    <a:pt x="404" y="383"/>
                    <a:pt x="407" y="377"/>
                  </a:cubicBezTo>
                  <a:cubicBezTo>
                    <a:pt x="410" y="373"/>
                    <a:pt x="413" y="368"/>
                    <a:pt x="417" y="365"/>
                  </a:cubicBezTo>
                  <a:cubicBezTo>
                    <a:pt x="424" y="359"/>
                    <a:pt x="425" y="351"/>
                    <a:pt x="418" y="344"/>
                  </a:cubicBezTo>
                  <a:cubicBezTo>
                    <a:pt x="415" y="341"/>
                    <a:pt x="411" y="340"/>
                    <a:pt x="408" y="338"/>
                  </a:cubicBezTo>
                  <a:cubicBezTo>
                    <a:pt x="388" y="330"/>
                    <a:pt x="379" y="313"/>
                    <a:pt x="371" y="295"/>
                  </a:cubicBezTo>
                  <a:cubicBezTo>
                    <a:pt x="370" y="293"/>
                    <a:pt x="372" y="291"/>
                    <a:pt x="373" y="289"/>
                  </a:cubicBezTo>
                  <a:cubicBezTo>
                    <a:pt x="374" y="288"/>
                    <a:pt x="375" y="288"/>
                    <a:pt x="376" y="287"/>
                  </a:cubicBezTo>
                  <a:cubicBezTo>
                    <a:pt x="377" y="286"/>
                    <a:pt x="378" y="285"/>
                    <a:pt x="377" y="285"/>
                  </a:cubicBezTo>
                  <a:cubicBezTo>
                    <a:pt x="373" y="279"/>
                    <a:pt x="382" y="275"/>
                    <a:pt x="379" y="269"/>
                  </a:cubicBezTo>
                  <a:cubicBezTo>
                    <a:pt x="374" y="259"/>
                    <a:pt x="374" y="259"/>
                    <a:pt x="363" y="261"/>
                  </a:cubicBezTo>
                  <a:cubicBezTo>
                    <a:pt x="359" y="261"/>
                    <a:pt x="354" y="260"/>
                    <a:pt x="350" y="258"/>
                  </a:cubicBezTo>
                  <a:cubicBezTo>
                    <a:pt x="346" y="256"/>
                    <a:pt x="345" y="246"/>
                    <a:pt x="351" y="244"/>
                  </a:cubicBezTo>
                  <a:cubicBezTo>
                    <a:pt x="356" y="243"/>
                    <a:pt x="356" y="240"/>
                    <a:pt x="354" y="236"/>
                  </a:cubicBezTo>
                  <a:cubicBezTo>
                    <a:pt x="352" y="231"/>
                    <a:pt x="352" y="225"/>
                    <a:pt x="351" y="220"/>
                  </a:cubicBezTo>
                  <a:cubicBezTo>
                    <a:pt x="349" y="212"/>
                    <a:pt x="347" y="205"/>
                    <a:pt x="345" y="197"/>
                  </a:cubicBezTo>
                  <a:cubicBezTo>
                    <a:pt x="340" y="180"/>
                    <a:pt x="335" y="163"/>
                    <a:pt x="335" y="145"/>
                  </a:cubicBezTo>
                  <a:cubicBezTo>
                    <a:pt x="333" y="119"/>
                    <a:pt x="342" y="95"/>
                    <a:pt x="356" y="74"/>
                  </a:cubicBezTo>
                  <a:cubicBezTo>
                    <a:pt x="371" y="50"/>
                    <a:pt x="394" y="35"/>
                    <a:pt x="420" y="24"/>
                  </a:cubicBezTo>
                  <a:cubicBezTo>
                    <a:pt x="439" y="16"/>
                    <a:pt x="458" y="11"/>
                    <a:pt x="478" y="6"/>
                  </a:cubicBezTo>
                  <a:cubicBezTo>
                    <a:pt x="505" y="0"/>
                    <a:pt x="532" y="0"/>
                    <a:pt x="559" y="5"/>
                  </a:cubicBezTo>
                  <a:cubicBezTo>
                    <a:pt x="564" y="5"/>
                    <a:pt x="569" y="8"/>
                    <a:pt x="573" y="12"/>
                  </a:cubicBezTo>
                  <a:cubicBezTo>
                    <a:pt x="585" y="24"/>
                    <a:pt x="597" y="36"/>
                    <a:pt x="608" y="49"/>
                  </a:cubicBezTo>
                  <a:cubicBezTo>
                    <a:pt x="617" y="60"/>
                    <a:pt x="624" y="74"/>
                    <a:pt x="631" y="87"/>
                  </a:cubicBezTo>
                  <a:cubicBezTo>
                    <a:pt x="640" y="104"/>
                    <a:pt x="647" y="122"/>
                    <a:pt x="655" y="139"/>
                  </a:cubicBezTo>
                  <a:cubicBezTo>
                    <a:pt x="656" y="141"/>
                    <a:pt x="659" y="143"/>
                    <a:pt x="661" y="143"/>
                  </a:cubicBezTo>
                  <a:cubicBezTo>
                    <a:pt x="677" y="147"/>
                    <a:pt x="694" y="151"/>
                    <a:pt x="710" y="154"/>
                  </a:cubicBezTo>
                  <a:cubicBezTo>
                    <a:pt x="712" y="155"/>
                    <a:pt x="714" y="156"/>
                    <a:pt x="716" y="158"/>
                  </a:cubicBezTo>
                  <a:cubicBezTo>
                    <a:pt x="716" y="158"/>
                    <a:pt x="716" y="159"/>
                    <a:pt x="715" y="159"/>
                  </a:cubicBezTo>
                  <a:cubicBezTo>
                    <a:pt x="710" y="159"/>
                    <a:pt x="705" y="159"/>
                    <a:pt x="700" y="159"/>
                  </a:cubicBezTo>
                  <a:cubicBezTo>
                    <a:pt x="684" y="160"/>
                    <a:pt x="668" y="161"/>
                    <a:pt x="652" y="162"/>
                  </a:cubicBezTo>
                  <a:cubicBezTo>
                    <a:pt x="647" y="162"/>
                    <a:pt x="644" y="169"/>
                    <a:pt x="645" y="173"/>
                  </a:cubicBezTo>
                  <a:cubicBezTo>
                    <a:pt x="649" y="186"/>
                    <a:pt x="653" y="200"/>
                    <a:pt x="656" y="214"/>
                  </a:cubicBezTo>
                  <a:cubicBezTo>
                    <a:pt x="658" y="222"/>
                    <a:pt x="659" y="231"/>
                    <a:pt x="659" y="239"/>
                  </a:cubicBezTo>
                  <a:cubicBezTo>
                    <a:pt x="660" y="242"/>
                    <a:pt x="656" y="244"/>
                    <a:pt x="653" y="247"/>
                  </a:cubicBezTo>
                  <a:cubicBezTo>
                    <a:pt x="658" y="256"/>
                    <a:pt x="664" y="263"/>
                    <a:pt x="670" y="272"/>
                  </a:cubicBezTo>
                  <a:cubicBezTo>
                    <a:pt x="674" y="279"/>
                    <a:pt x="679" y="286"/>
                    <a:pt x="682" y="293"/>
                  </a:cubicBezTo>
                  <a:cubicBezTo>
                    <a:pt x="685" y="301"/>
                    <a:pt x="680" y="308"/>
                    <a:pt x="672" y="309"/>
                  </a:cubicBezTo>
                  <a:cubicBezTo>
                    <a:pt x="668" y="310"/>
                    <a:pt x="665" y="310"/>
                    <a:pt x="661" y="310"/>
                  </a:cubicBezTo>
                  <a:cubicBezTo>
                    <a:pt x="661" y="315"/>
                    <a:pt x="661" y="319"/>
                    <a:pt x="662" y="324"/>
                  </a:cubicBezTo>
                  <a:cubicBezTo>
                    <a:pt x="662" y="326"/>
                    <a:pt x="662" y="329"/>
                    <a:pt x="662" y="331"/>
                  </a:cubicBezTo>
                  <a:cubicBezTo>
                    <a:pt x="660" y="336"/>
                    <a:pt x="660" y="340"/>
                    <a:pt x="666" y="344"/>
                  </a:cubicBezTo>
                  <a:cubicBezTo>
                    <a:pt x="668" y="346"/>
                    <a:pt x="668" y="353"/>
                    <a:pt x="667" y="355"/>
                  </a:cubicBezTo>
                  <a:cubicBezTo>
                    <a:pt x="661" y="365"/>
                    <a:pt x="663" y="373"/>
                    <a:pt x="668" y="381"/>
                  </a:cubicBezTo>
                  <a:cubicBezTo>
                    <a:pt x="675" y="392"/>
                    <a:pt x="668" y="403"/>
                    <a:pt x="660" y="408"/>
                  </a:cubicBezTo>
                  <a:cubicBezTo>
                    <a:pt x="650" y="414"/>
                    <a:pt x="641" y="420"/>
                    <a:pt x="631" y="426"/>
                  </a:cubicBezTo>
                  <a:cubicBezTo>
                    <a:pt x="620" y="434"/>
                    <a:pt x="610" y="441"/>
                    <a:pt x="599" y="449"/>
                  </a:cubicBezTo>
                  <a:cubicBezTo>
                    <a:pt x="597" y="450"/>
                    <a:pt x="595" y="452"/>
                    <a:pt x="593" y="453"/>
                  </a:cubicBezTo>
                  <a:cubicBezTo>
                    <a:pt x="592" y="447"/>
                    <a:pt x="592" y="441"/>
                    <a:pt x="590" y="435"/>
                  </a:cubicBezTo>
                  <a:cubicBezTo>
                    <a:pt x="585" y="423"/>
                    <a:pt x="575" y="416"/>
                    <a:pt x="565" y="410"/>
                  </a:cubicBezTo>
                  <a:cubicBezTo>
                    <a:pt x="547" y="399"/>
                    <a:pt x="528" y="390"/>
                    <a:pt x="507" y="383"/>
                  </a:cubicBezTo>
                  <a:cubicBezTo>
                    <a:pt x="482" y="374"/>
                    <a:pt x="456" y="369"/>
                    <a:pt x="429" y="367"/>
                  </a:cubicBezTo>
                  <a:cubicBezTo>
                    <a:pt x="439" y="370"/>
                    <a:pt x="450" y="372"/>
                    <a:pt x="460" y="375"/>
                  </a:cubicBezTo>
                  <a:cubicBezTo>
                    <a:pt x="487" y="383"/>
                    <a:pt x="513" y="390"/>
                    <a:pt x="535" y="407"/>
                  </a:cubicBezTo>
                  <a:cubicBezTo>
                    <a:pt x="545" y="413"/>
                    <a:pt x="553" y="421"/>
                    <a:pt x="562" y="428"/>
                  </a:cubicBezTo>
                  <a:cubicBezTo>
                    <a:pt x="572" y="437"/>
                    <a:pt x="583" y="446"/>
                    <a:pt x="592" y="456"/>
                  </a:cubicBezTo>
                  <a:cubicBezTo>
                    <a:pt x="601" y="466"/>
                    <a:pt x="608" y="477"/>
                    <a:pt x="616" y="488"/>
                  </a:cubicBezTo>
                  <a:cubicBezTo>
                    <a:pt x="622" y="496"/>
                    <a:pt x="627" y="505"/>
                    <a:pt x="633" y="513"/>
                  </a:cubicBezTo>
                  <a:cubicBezTo>
                    <a:pt x="639" y="521"/>
                    <a:pt x="645" y="528"/>
                    <a:pt x="651" y="535"/>
                  </a:cubicBezTo>
                  <a:cubicBezTo>
                    <a:pt x="655" y="542"/>
                    <a:pt x="659" y="549"/>
                    <a:pt x="663" y="556"/>
                  </a:cubicBezTo>
                  <a:cubicBezTo>
                    <a:pt x="667" y="565"/>
                    <a:pt x="671" y="573"/>
                    <a:pt x="674" y="582"/>
                  </a:cubicBezTo>
                  <a:cubicBezTo>
                    <a:pt x="677" y="590"/>
                    <a:pt x="679" y="598"/>
                    <a:pt x="681" y="606"/>
                  </a:cubicBezTo>
                  <a:cubicBezTo>
                    <a:pt x="684" y="617"/>
                    <a:pt x="686" y="627"/>
                    <a:pt x="689" y="638"/>
                  </a:cubicBezTo>
                  <a:cubicBezTo>
                    <a:pt x="693" y="653"/>
                    <a:pt x="697" y="668"/>
                    <a:pt x="701" y="684"/>
                  </a:cubicBezTo>
                  <a:cubicBezTo>
                    <a:pt x="702" y="687"/>
                    <a:pt x="703" y="689"/>
                    <a:pt x="704" y="693"/>
                  </a:cubicBezTo>
                  <a:cubicBezTo>
                    <a:pt x="715" y="689"/>
                    <a:pt x="727" y="685"/>
                    <a:pt x="738" y="681"/>
                  </a:cubicBezTo>
                  <a:cubicBezTo>
                    <a:pt x="773" y="669"/>
                    <a:pt x="809" y="656"/>
                    <a:pt x="844" y="643"/>
                  </a:cubicBezTo>
                  <a:cubicBezTo>
                    <a:pt x="870" y="633"/>
                    <a:pt x="897" y="623"/>
                    <a:pt x="924" y="614"/>
                  </a:cubicBezTo>
                  <a:cubicBezTo>
                    <a:pt x="935" y="610"/>
                    <a:pt x="940" y="612"/>
                    <a:pt x="948" y="622"/>
                  </a:cubicBezTo>
                  <a:cubicBezTo>
                    <a:pt x="957" y="635"/>
                    <a:pt x="963" y="650"/>
                    <a:pt x="967" y="665"/>
                  </a:cubicBezTo>
                  <a:cubicBezTo>
                    <a:pt x="969" y="671"/>
                    <a:pt x="969" y="676"/>
                    <a:pt x="965" y="681"/>
                  </a:cubicBezTo>
                  <a:cubicBezTo>
                    <a:pt x="964" y="682"/>
                    <a:pt x="964" y="687"/>
                    <a:pt x="965" y="688"/>
                  </a:cubicBezTo>
                  <a:cubicBezTo>
                    <a:pt x="985" y="712"/>
                    <a:pt x="987" y="740"/>
                    <a:pt x="986" y="769"/>
                  </a:cubicBezTo>
                  <a:cubicBezTo>
                    <a:pt x="985" y="784"/>
                    <a:pt x="987" y="780"/>
                    <a:pt x="974" y="785"/>
                  </a:cubicBezTo>
                  <a:cubicBezTo>
                    <a:pt x="939" y="797"/>
                    <a:pt x="904" y="809"/>
                    <a:pt x="868" y="821"/>
                  </a:cubicBezTo>
                  <a:cubicBezTo>
                    <a:pt x="866" y="822"/>
                    <a:pt x="864" y="823"/>
                    <a:pt x="861" y="825"/>
                  </a:cubicBezTo>
                  <a:cubicBezTo>
                    <a:pt x="866" y="831"/>
                    <a:pt x="870" y="836"/>
                    <a:pt x="875" y="842"/>
                  </a:cubicBezTo>
                  <a:cubicBezTo>
                    <a:pt x="891" y="861"/>
                    <a:pt x="907" y="881"/>
                    <a:pt x="923" y="901"/>
                  </a:cubicBezTo>
                  <a:cubicBezTo>
                    <a:pt x="934" y="914"/>
                    <a:pt x="945" y="927"/>
                    <a:pt x="955" y="941"/>
                  </a:cubicBezTo>
                  <a:cubicBezTo>
                    <a:pt x="963" y="951"/>
                    <a:pt x="962" y="956"/>
                    <a:pt x="954" y="965"/>
                  </a:cubicBezTo>
                  <a:cubicBezTo>
                    <a:pt x="938" y="983"/>
                    <a:pt x="922" y="1001"/>
                    <a:pt x="906" y="1018"/>
                  </a:cubicBezTo>
                  <a:cubicBezTo>
                    <a:pt x="903" y="1022"/>
                    <a:pt x="900" y="1025"/>
                    <a:pt x="896" y="1030"/>
                  </a:cubicBezTo>
                  <a:cubicBezTo>
                    <a:pt x="903" y="1036"/>
                    <a:pt x="910" y="1042"/>
                    <a:pt x="917" y="1048"/>
                  </a:cubicBezTo>
                  <a:cubicBezTo>
                    <a:pt x="921" y="1051"/>
                    <a:pt x="925" y="1054"/>
                    <a:pt x="922" y="1059"/>
                  </a:cubicBezTo>
                  <a:cubicBezTo>
                    <a:pt x="921" y="1062"/>
                    <a:pt x="917" y="1065"/>
                    <a:pt x="913" y="1066"/>
                  </a:cubicBezTo>
                  <a:cubicBezTo>
                    <a:pt x="909" y="1067"/>
                    <a:pt x="903" y="1067"/>
                    <a:pt x="898" y="1067"/>
                  </a:cubicBezTo>
                  <a:cubicBezTo>
                    <a:pt x="898" y="1071"/>
                    <a:pt x="899" y="1074"/>
                    <a:pt x="900" y="1077"/>
                  </a:cubicBezTo>
                  <a:cubicBezTo>
                    <a:pt x="902" y="1084"/>
                    <a:pt x="901" y="1090"/>
                    <a:pt x="897" y="1096"/>
                  </a:cubicBezTo>
                  <a:cubicBezTo>
                    <a:pt x="894" y="1101"/>
                    <a:pt x="892" y="1107"/>
                    <a:pt x="890" y="1113"/>
                  </a:cubicBezTo>
                  <a:cubicBezTo>
                    <a:pt x="886" y="1125"/>
                    <a:pt x="879" y="1134"/>
                    <a:pt x="869" y="1140"/>
                  </a:cubicBezTo>
                  <a:cubicBezTo>
                    <a:pt x="861" y="1145"/>
                    <a:pt x="854" y="1150"/>
                    <a:pt x="847" y="1155"/>
                  </a:cubicBezTo>
                  <a:cubicBezTo>
                    <a:pt x="835" y="1163"/>
                    <a:pt x="822" y="1163"/>
                    <a:pt x="808" y="1160"/>
                  </a:cubicBezTo>
                  <a:cubicBezTo>
                    <a:pt x="798" y="1157"/>
                    <a:pt x="789" y="1158"/>
                    <a:pt x="780" y="1162"/>
                  </a:cubicBezTo>
                  <a:cubicBezTo>
                    <a:pt x="776" y="1164"/>
                    <a:pt x="772" y="1170"/>
                    <a:pt x="768" y="1174"/>
                  </a:cubicBezTo>
                  <a:cubicBezTo>
                    <a:pt x="742" y="1204"/>
                    <a:pt x="716" y="1234"/>
                    <a:pt x="688" y="1264"/>
                  </a:cubicBezTo>
                  <a:cubicBezTo>
                    <a:pt x="680" y="1273"/>
                    <a:pt x="677" y="1282"/>
                    <a:pt x="678" y="1293"/>
                  </a:cubicBezTo>
                  <a:cubicBezTo>
                    <a:pt x="679" y="1297"/>
                    <a:pt x="678" y="1301"/>
                    <a:pt x="678" y="1305"/>
                  </a:cubicBezTo>
                  <a:cubicBezTo>
                    <a:pt x="514" y="1305"/>
                    <a:pt x="351" y="1305"/>
                    <a:pt x="187" y="1305"/>
                  </a:cubicBezTo>
                  <a:close/>
                  <a:moveTo>
                    <a:pt x="903" y="900"/>
                  </a:moveTo>
                  <a:cubicBezTo>
                    <a:pt x="900" y="904"/>
                    <a:pt x="898" y="907"/>
                    <a:pt x="895" y="910"/>
                  </a:cubicBezTo>
                  <a:cubicBezTo>
                    <a:pt x="890" y="915"/>
                    <a:pt x="887" y="915"/>
                    <a:pt x="883" y="910"/>
                  </a:cubicBezTo>
                  <a:cubicBezTo>
                    <a:pt x="879" y="905"/>
                    <a:pt x="875" y="901"/>
                    <a:pt x="871" y="896"/>
                  </a:cubicBezTo>
                  <a:cubicBezTo>
                    <a:pt x="864" y="888"/>
                    <a:pt x="857" y="879"/>
                    <a:pt x="850" y="871"/>
                  </a:cubicBezTo>
                  <a:cubicBezTo>
                    <a:pt x="839" y="858"/>
                    <a:pt x="830" y="846"/>
                    <a:pt x="819" y="834"/>
                  </a:cubicBezTo>
                  <a:cubicBezTo>
                    <a:pt x="815" y="829"/>
                    <a:pt x="815" y="824"/>
                    <a:pt x="821" y="820"/>
                  </a:cubicBezTo>
                  <a:cubicBezTo>
                    <a:pt x="823" y="818"/>
                    <a:pt x="825" y="817"/>
                    <a:pt x="827" y="816"/>
                  </a:cubicBezTo>
                  <a:cubicBezTo>
                    <a:pt x="829" y="814"/>
                    <a:pt x="830" y="812"/>
                    <a:pt x="828" y="809"/>
                  </a:cubicBezTo>
                  <a:cubicBezTo>
                    <a:pt x="815" y="793"/>
                    <a:pt x="803" y="777"/>
                    <a:pt x="791" y="762"/>
                  </a:cubicBezTo>
                  <a:cubicBezTo>
                    <a:pt x="786" y="757"/>
                    <a:pt x="786" y="757"/>
                    <a:pt x="781" y="762"/>
                  </a:cubicBezTo>
                  <a:cubicBezTo>
                    <a:pt x="770" y="774"/>
                    <a:pt x="760" y="786"/>
                    <a:pt x="749" y="799"/>
                  </a:cubicBezTo>
                  <a:cubicBezTo>
                    <a:pt x="735" y="815"/>
                    <a:pt x="721" y="831"/>
                    <a:pt x="707" y="847"/>
                  </a:cubicBezTo>
                  <a:cubicBezTo>
                    <a:pt x="699" y="856"/>
                    <a:pt x="691" y="865"/>
                    <a:pt x="682" y="874"/>
                  </a:cubicBezTo>
                  <a:cubicBezTo>
                    <a:pt x="678" y="877"/>
                    <a:pt x="678" y="881"/>
                    <a:pt x="680" y="886"/>
                  </a:cubicBezTo>
                  <a:cubicBezTo>
                    <a:pt x="683" y="892"/>
                    <a:pt x="685" y="899"/>
                    <a:pt x="687" y="906"/>
                  </a:cubicBezTo>
                  <a:cubicBezTo>
                    <a:pt x="694" y="922"/>
                    <a:pt x="702" y="937"/>
                    <a:pt x="714" y="950"/>
                  </a:cubicBezTo>
                  <a:cubicBezTo>
                    <a:pt x="718" y="956"/>
                    <a:pt x="722" y="962"/>
                    <a:pt x="727" y="968"/>
                  </a:cubicBezTo>
                  <a:cubicBezTo>
                    <a:pt x="727" y="969"/>
                    <a:pt x="728" y="970"/>
                    <a:pt x="729" y="971"/>
                  </a:cubicBezTo>
                  <a:cubicBezTo>
                    <a:pt x="736" y="976"/>
                    <a:pt x="744" y="980"/>
                    <a:pt x="753" y="980"/>
                  </a:cubicBezTo>
                  <a:cubicBezTo>
                    <a:pt x="757" y="980"/>
                    <a:pt x="762" y="982"/>
                    <a:pt x="764" y="985"/>
                  </a:cubicBezTo>
                  <a:cubicBezTo>
                    <a:pt x="768" y="991"/>
                    <a:pt x="772" y="996"/>
                    <a:pt x="780" y="996"/>
                  </a:cubicBezTo>
                  <a:cubicBezTo>
                    <a:pt x="781" y="996"/>
                    <a:pt x="782" y="996"/>
                    <a:pt x="782" y="997"/>
                  </a:cubicBezTo>
                  <a:cubicBezTo>
                    <a:pt x="789" y="1005"/>
                    <a:pt x="798" y="1004"/>
                    <a:pt x="807" y="1005"/>
                  </a:cubicBezTo>
                  <a:cubicBezTo>
                    <a:pt x="809" y="1005"/>
                    <a:pt x="811" y="1005"/>
                    <a:pt x="812" y="1006"/>
                  </a:cubicBezTo>
                  <a:cubicBezTo>
                    <a:pt x="832" y="1012"/>
                    <a:pt x="852" y="1017"/>
                    <a:pt x="872" y="1023"/>
                  </a:cubicBezTo>
                  <a:cubicBezTo>
                    <a:pt x="888" y="1028"/>
                    <a:pt x="888" y="1027"/>
                    <a:pt x="894" y="1016"/>
                  </a:cubicBezTo>
                  <a:cubicBezTo>
                    <a:pt x="895" y="1015"/>
                    <a:pt x="897" y="1014"/>
                    <a:pt x="898" y="1012"/>
                  </a:cubicBezTo>
                  <a:cubicBezTo>
                    <a:pt x="913" y="996"/>
                    <a:pt x="928" y="979"/>
                    <a:pt x="944" y="963"/>
                  </a:cubicBezTo>
                  <a:cubicBezTo>
                    <a:pt x="947" y="959"/>
                    <a:pt x="948" y="955"/>
                    <a:pt x="944" y="951"/>
                  </a:cubicBezTo>
                  <a:cubicBezTo>
                    <a:pt x="931" y="935"/>
                    <a:pt x="918" y="918"/>
                    <a:pt x="903" y="900"/>
                  </a:cubicBezTo>
                  <a:close/>
                  <a:moveTo>
                    <a:pt x="764" y="1166"/>
                  </a:moveTo>
                  <a:cubicBezTo>
                    <a:pt x="764" y="1165"/>
                    <a:pt x="764" y="1164"/>
                    <a:pt x="763" y="1164"/>
                  </a:cubicBezTo>
                  <a:cubicBezTo>
                    <a:pt x="762" y="1164"/>
                    <a:pt x="760" y="1164"/>
                    <a:pt x="758" y="1165"/>
                  </a:cubicBezTo>
                  <a:cubicBezTo>
                    <a:pt x="752" y="1166"/>
                    <a:pt x="747" y="1165"/>
                    <a:pt x="743" y="1159"/>
                  </a:cubicBezTo>
                  <a:cubicBezTo>
                    <a:pt x="740" y="1155"/>
                    <a:pt x="736" y="1151"/>
                    <a:pt x="732" y="1148"/>
                  </a:cubicBezTo>
                  <a:cubicBezTo>
                    <a:pt x="729" y="1145"/>
                    <a:pt x="725" y="1142"/>
                    <a:pt x="721" y="1141"/>
                  </a:cubicBezTo>
                  <a:cubicBezTo>
                    <a:pt x="716" y="1141"/>
                    <a:pt x="713" y="1138"/>
                    <a:pt x="709" y="1135"/>
                  </a:cubicBezTo>
                  <a:cubicBezTo>
                    <a:pt x="705" y="1131"/>
                    <a:pt x="699" y="1128"/>
                    <a:pt x="694" y="1126"/>
                  </a:cubicBezTo>
                  <a:cubicBezTo>
                    <a:pt x="689" y="1125"/>
                    <a:pt x="685" y="1123"/>
                    <a:pt x="683" y="1119"/>
                  </a:cubicBezTo>
                  <a:cubicBezTo>
                    <a:pt x="680" y="1115"/>
                    <a:pt x="677" y="1113"/>
                    <a:pt x="673" y="1112"/>
                  </a:cubicBezTo>
                  <a:cubicBezTo>
                    <a:pt x="664" y="1110"/>
                    <a:pt x="656" y="1108"/>
                    <a:pt x="647" y="1105"/>
                  </a:cubicBezTo>
                  <a:cubicBezTo>
                    <a:pt x="644" y="1104"/>
                    <a:pt x="642" y="1103"/>
                    <a:pt x="639" y="1101"/>
                  </a:cubicBezTo>
                  <a:cubicBezTo>
                    <a:pt x="624" y="1089"/>
                    <a:pt x="610" y="1078"/>
                    <a:pt x="592" y="1071"/>
                  </a:cubicBezTo>
                  <a:cubicBezTo>
                    <a:pt x="578" y="1065"/>
                    <a:pt x="567" y="1053"/>
                    <a:pt x="563" y="1037"/>
                  </a:cubicBezTo>
                  <a:cubicBezTo>
                    <a:pt x="561" y="1031"/>
                    <a:pt x="549" y="1028"/>
                    <a:pt x="545" y="1032"/>
                  </a:cubicBezTo>
                  <a:cubicBezTo>
                    <a:pt x="536" y="1040"/>
                    <a:pt x="528" y="1050"/>
                    <a:pt x="519" y="1059"/>
                  </a:cubicBezTo>
                  <a:cubicBezTo>
                    <a:pt x="575" y="1125"/>
                    <a:pt x="631" y="1191"/>
                    <a:pt x="687" y="1256"/>
                  </a:cubicBezTo>
                  <a:cubicBezTo>
                    <a:pt x="713" y="1226"/>
                    <a:pt x="739" y="1196"/>
                    <a:pt x="764" y="1166"/>
                  </a:cubicBezTo>
                  <a:close/>
                  <a:moveTo>
                    <a:pt x="832" y="815"/>
                  </a:moveTo>
                  <a:cubicBezTo>
                    <a:pt x="829" y="817"/>
                    <a:pt x="827" y="819"/>
                    <a:pt x="825" y="820"/>
                  </a:cubicBezTo>
                  <a:cubicBezTo>
                    <a:pt x="818" y="826"/>
                    <a:pt x="818" y="828"/>
                    <a:pt x="824" y="834"/>
                  </a:cubicBezTo>
                  <a:cubicBezTo>
                    <a:pt x="830" y="841"/>
                    <a:pt x="836" y="848"/>
                    <a:pt x="842" y="855"/>
                  </a:cubicBezTo>
                  <a:cubicBezTo>
                    <a:pt x="856" y="873"/>
                    <a:pt x="870" y="890"/>
                    <a:pt x="885" y="908"/>
                  </a:cubicBezTo>
                  <a:cubicBezTo>
                    <a:pt x="887" y="911"/>
                    <a:pt x="891" y="911"/>
                    <a:pt x="894" y="908"/>
                  </a:cubicBezTo>
                  <a:cubicBezTo>
                    <a:pt x="896" y="905"/>
                    <a:pt x="898" y="902"/>
                    <a:pt x="901" y="898"/>
                  </a:cubicBezTo>
                  <a:cubicBezTo>
                    <a:pt x="878" y="870"/>
                    <a:pt x="855" y="843"/>
                    <a:pt x="832" y="815"/>
                  </a:cubicBezTo>
                  <a:close/>
                  <a:moveTo>
                    <a:pt x="824" y="1151"/>
                  </a:moveTo>
                  <a:cubicBezTo>
                    <a:pt x="825" y="1151"/>
                    <a:pt x="825" y="1152"/>
                    <a:pt x="826" y="1152"/>
                  </a:cubicBezTo>
                  <a:cubicBezTo>
                    <a:pt x="834" y="1145"/>
                    <a:pt x="843" y="1138"/>
                    <a:pt x="851" y="1130"/>
                  </a:cubicBezTo>
                  <a:cubicBezTo>
                    <a:pt x="863" y="1120"/>
                    <a:pt x="870" y="1108"/>
                    <a:pt x="874" y="1094"/>
                  </a:cubicBezTo>
                  <a:cubicBezTo>
                    <a:pt x="880" y="1072"/>
                    <a:pt x="881" y="1051"/>
                    <a:pt x="874" y="1030"/>
                  </a:cubicBezTo>
                  <a:cubicBezTo>
                    <a:pt x="872" y="1025"/>
                    <a:pt x="869" y="1024"/>
                    <a:pt x="865" y="1024"/>
                  </a:cubicBezTo>
                  <a:cubicBezTo>
                    <a:pt x="881" y="1076"/>
                    <a:pt x="868" y="1118"/>
                    <a:pt x="824" y="1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dirty="0">
                <a:cs typeface="B Nazanin" panose="00000400000000000000" pitchFamily="2" charset="-78"/>
              </a:endParaRPr>
            </a:p>
          </p:txBody>
        </p:sp>
        <p:sp>
          <p:nvSpPr>
            <p:cNvPr id="37" name="Freeform 84542">
              <a:extLst>
                <a:ext uri="{FF2B5EF4-FFF2-40B4-BE49-F238E27FC236}">
                  <a16:creationId xmlns:a16="http://schemas.microsoft.com/office/drawing/2014/main" id="{A51A752F-EA05-42F4-A9E7-C694C4EFBD77}"/>
                </a:ext>
              </a:extLst>
            </p:cNvPr>
            <p:cNvSpPr>
              <a:spLocks/>
            </p:cNvSpPr>
            <p:nvPr/>
          </p:nvSpPr>
          <p:spPr bwMode="auto">
            <a:xfrm>
              <a:off x="2844707" y="7286990"/>
              <a:ext cx="131495" cy="152534"/>
            </a:xfrm>
            <a:custGeom>
              <a:avLst/>
              <a:gdLst>
                <a:gd name="T0" fmla="*/ 14 w 83"/>
                <a:gd name="T1" fmla="*/ 0 h 96"/>
                <a:gd name="T2" fmla="*/ 83 w 83"/>
                <a:gd name="T3" fmla="*/ 83 h 96"/>
                <a:gd name="T4" fmla="*/ 76 w 83"/>
                <a:gd name="T5" fmla="*/ 93 h 96"/>
                <a:gd name="T6" fmla="*/ 67 w 83"/>
                <a:gd name="T7" fmla="*/ 93 h 96"/>
                <a:gd name="T8" fmla="*/ 24 w 83"/>
                <a:gd name="T9" fmla="*/ 40 h 96"/>
                <a:gd name="T10" fmla="*/ 6 w 83"/>
                <a:gd name="T11" fmla="*/ 19 h 96"/>
                <a:gd name="T12" fmla="*/ 7 w 83"/>
                <a:gd name="T13" fmla="*/ 5 h 96"/>
                <a:gd name="T14" fmla="*/ 14 w 83"/>
                <a:gd name="T15" fmla="*/ 0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96">
                  <a:moveTo>
                    <a:pt x="14" y="0"/>
                  </a:moveTo>
                  <a:cubicBezTo>
                    <a:pt x="37" y="28"/>
                    <a:pt x="60" y="55"/>
                    <a:pt x="83" y="83"/>
                  </a:cubicBezTo>
                  <a:cubicBezTo>
                    <a:pt x="80" y="87"/>
                    <a:pt x="78" y="90"/>
                    <a:pt x="76" y="93"/>
                  </a:cubicBezTo>
                  <a:cubicBezTo>
                    <a:pt x="73" y="96"/>
                    <a:pt x="69" y="96"/>
                    <a:pt x="67" y="93"/>
                  </a:cubicBezTo>
                  <a:cubicBezTo>
                    <a:pt x="52" y="75"/>
                    <a:pt x="38" y="58"/>
                    <a:pt x="24" y="40"/>
                  </a:cubicBezTo>
                  <a:cubicBezTo>
                    <a:pt x="18" y="33"/>
                    <a:pt x="12" y="26"/>
                    <a:pt x="6" y="19"/>
                  </a:cubicBezTo>
                  <a:cubicBezTo>
                    <a:pt x="0" y="13"/>
                    <a:pt x="0" y="11"/>
                    <a:pt x="7" y="5"/>
                  </a:cubicBezTo>
                  <a:cubicBezTo>
                    <a:pt x="9" y="4"/>
                    <a:pt x="11" y="2"/>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dirty="0">
                <a:cs typeface="B Nazanin" panose="00000400000000000000" pitchFamily="2" charset="-78"/>
              </a:endParaRPr>
            </a:p>
          </p:txBody>
        </p:sp>
        <p:sp>
          <p:nvSpPr>
            <p:cNvPr id="38" name="Freeform 84543">
              <a:extLst>
                <a:ext uri="{FF2B5EF4-FFF2-40B4-BE49-F238E27FC236}">
                  <a16:creationId xmlns:a16="http://schemas.microsoft.com/office/drawing/2014/main" id="{5686C4F5-B9D7-413B-8E99-E1F098D58A97}"/>
                </a:ext>
              </a:extLst>
            </p:cNvPr>
            <p:cNvSpPr>
              <a:spLocks/>
            </p:cNvSpPr>
            <p:nvPr/>
          </p:nvSpPr>
          <p:spPr bwMode="auto">
            <a:xfrm>
              <a:off x="2855227" y="7618353"/>
              <a:ext cx="89417" cy="205132"/>
            </a:xfrm>
            <a:custGeom>
              <a:avLst/>
              <a:gdLst>
                <a:gd name="T0" fmla="*/ 0 w 57"/>
                <a:gd name="T1" fmla="*/ 127 h 128"/>
                <a:gd name="T2" fmla="*/ 41 w 57"/>
                <a:gd name="T3" fmla="*/ 0 h 128"/>
                <a:gd name="T4" fmla="*/ 50 w 57"/>
                <a:gd name="T5" fmla="*/ 6 h 128"/>
                <a:gd name="T6" fmla="*/ 50 w 57"/>
                <a:gd name="T7" fmla="*/ 70 h 128"/>
                <a:gd name="T8" fmla="*/ 27 w 57"/>
                <a:gd name="T9" fmla="*/ 106 h 128"/>
                <a:gd name="T10" fmla="*/ 2 w 57"/>
                <a:gd name="T11" fmla="*/ 128 h 128"/>
                <a:gd name="T12" fmla="*/ 0 w 57"/>
                <a:gd name="T13" fmla="*/ 127 h 128"/>
              </a:gdLst>
              <a:ahLst/>
              <a:cxnLst>
                <a:cxn ang="0">
                  <a:pos x="T0" y="T1"/>
                </a:cxn>
                <a:cxn ang="0">
                  <a:pos x="T2" y="T3"/>
                </a:cxn>
                <a:cxn ang="0">
                  <a:pos x="T4" y="T5"/>
                </a:cxn>
                <a:cxn ang="0">
                  <a:pos x="T6" y="T7"/>
                </a:cxn>
                <a:cxn ang="0">
                  <a:pos x="T8" y="T9"/>
                </a:cxn>
                <a:cxn ang="0">
                  <a:pos x="T10" y="T11"/>
                </a:cxn>
                <a:cxn ang="0">
                  <a:pos x="T12" y="T13"/>
                </a:cxn>
              </a:cxnLst>
              <a:rect l="0" t="0" r="r" b="b"/>
              <a:pathLst>
                <a:path w="57" h="128">
                  <a:moveTo>
                    <a:pt x="0" y="127"/>
                  </a:moveTo>
                  <a:cubicBezTo>
                    <a:pt x="44" y="94"/>
                    <a:pt x="57" y="52"/>
                    <a:pt x="41" y="0"/>
                  </a:cubicBezTo>
                  <a:cubicBezTo>
                    <a:pt x="45" y="0"/>
                    <a:pt x="48" y="1"/>
                    <a:pt x="50" y="6"/>
                  </a:cubicBezTo>
                  <a:cubicBezTo>
                    <a:pt x="57" y="27"/>
                    <a:pt x="56" y="48"/>
                    <a:pt x="50" y="70"/>
                  </a:cubicBezTo>
                  <a:cubicBezTo>
                    <a:pt x="46" y="84"/>
                    <a:pt x="39" y="96"/>
                    <a:pt x="27" y="106"/>
                  </a:cubicBezTo>
                  <a:cubicBezTo>
                    <a:pt x="19" y="114"/>
                    <a:pt x="10" y="121"/>
                    <a:pt x="2" y="128"/>
                  </a:cubicBezTo>
                  <a:cubicBezTo>
                    <a:pt x="1" y="128"/>
                    <a:pt x="1" y="127"/>
                    <a:pt x="0"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s-PE" dirty="0">
                <a:cs typeface="B Nazanin" panose="00000400000000000000" pitchFamily="2" charset="-78"/>
              </a:endParaRPr>
            </a:p>
          </p:txBody>
        </p:sp>
      </p:grpSp>
      <p:grpSp>
        <p:nvGrpSpPr>
          <p:cNvPr id="5" name="Grupo 4">
            <a:extLst>
              <a:ext uri="{FF2B5EF4-FFF2-40B4-BE49-F238E27FC236}">
                <a16:creationId xmlns:a16="http://schemas.microsoft.com/office/drawing/2014/main" id="{858F6645-E00F-F3BB-3384-DC2048F49D74}"/>
              </a:ext>
            </a:extLst>
          </p:cNvPr>
          <p:cNvGrpSpPr/>
          <p:nvPr/>
        </p:nvGrpSpPr>
        <p:grpSpPr>
          <a:xfrm>
            <a:off x="0" y="5759424"/>
            <a:ext cx="12192000" cy="1107811"/>
            <a:chOff x="0" y="5759424"/>
            <a:chExt cx="12192000" cy="1107811"/>
          </a:xfrm>
        </p:grpSpPr>
        <p:sp>
          <p:nvSpPr>
            <p:cNvPr id="63" name="Rectangle 9">
              <a:extLst>
                <a:ext uri="{FF2B5EF4-FFF2-40B4-BE49-F238E27FC236}">
                  <a16:creationId xmlns:a16="http://schemas.microsoft.com/office/drawing/2014/main" id="{D170CDCB-3686-4A02-A7F3-6F8FB86E6FEF}"/>
                </a:ext>
              </a:extLst>
            </p:cNvPr>
            <p:cNvSpPr/>
            <p:nvPr/>
          </p:nvSpPr>
          <p:spPr>
            <a:xfrm>
              <a:off x="0" y="6730111"/>
              <a:ext cx="12192000" cy="13712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dirty="0">
                <a:cs typeface="B Nazanin" panose="00000400000000000000" pitchFamily="2" charset="-78"/>
              </a:endParaRPr>
            </a:p>
          </p:txBody>
        </p:sp>
        <p:grpSp>
          <p:nvGrpSpPr>
            <p:cNvPr id="4" name="Grupo 3">
              <a:extLst>
                <a:ext uri="{FF2B5EF4-FFF2-40B4-BE49-F238E27FC236}">
                  <a16:creationId xmlns:a16="http://schemas.microsoft.com/office/drawing/2014/main" id="{9FF638C9-3512-A12C-572C-1EC202A33352}"/>
                </a:ext>
              </a:extLst>
            </p:cNvPr>
            <p:cNvGrpSpPr/>
            <p:nvPr/>
          </p:nvGrpSpPr>
          <p:grpSpPr>
            <a:xfrm>
              <a:off x="9125380" y="5759424"/>
              <a:ext cx="3066619" cy="1003733"/>
              <a:chOff x="9125380" y="5759424"/>
              <a:chExt cx="3066619" cy="1003733"/>
            </a:xfrm>
          </p:grpSpPr>
          <p:sp>
            <p:nvSpPr>
              <p:cNvPr id="39" name="Freeform: Shape 8">
                <a:extLst>
                  <a:ext uri="{FF2B5EF4-FFF2-40B4-BE49-F238E27FC236}">
                    <a16:creationId xmlns:a16="http://schemas.microsoft.com/office/drawing/2014/main" id="{2B6D6358-505F-468E-96A5-14C764C2772E}"/>
                  </a:ext>
                </a:extLst>
              </p:cNvPr>
              <p:cNvSpPr>
                <a:spLocks/>
              </p:cNvSpPr>
              <p:nvPr/>
            </p:nvSpPr>
            <p:spPr bwMode="auto">
              <a:xfrm>
                <a:off x="9125380" y="6274754"/>
                <a:ext cx="3066619" cy="488403"/>
              </a:xfrm>
              <a:custGeom>
                <a:avLst/>
                <a:gdLst>
                  <a:gd name="connsiteX0" fmla="*/ 5307865 w 12192148"/>
                  <a:gd name="connsiteY0" fmla="*/ 0 h 1941773"/>
                  <a:gd name="connsiteX1" fmla="*/ 5817217 w 12192148"/>
                  <a:gd name="connsiteY1" fmla="*/ 0 h 1941773"/>
                  <a:gd name="connsiteX2" fmla="*/ 5817217 w 12192148"/>
                  <a:gd name="connsiteY2" fmla="*/ 697113 h 1941773"/>
                  <a:gd name="connsiteX3" fmla="*/ 6190042 w 12192148"/>
                  <a:gd name="connsiteY3" fmla="*/ 697113 h 1941773"/>
                  <a:gd name="connsiteX4" fmla="*/ 6190042 w 12192148"/>
                  <a:gd name="connsiteY4" fmla="*/ 1325570 h 1941773"/>
                  <a:gd name="connsiteX5" fmla="*/ 6489353 w 12192148"/>
                  <a:gd name="connsiteY5" fmla="*/ 1325570 h 1941773"/>
                  <a:gd name="connsiteX6" fmla="*/ 6489353 w 12192148"/>
                  <a:gd name="connsiteY6" fmla="*/ 1114324 h 1941773"/>
                  <a:gd name="connsiteX7" fmla="*/ 6898935 w 12192148"/>
                  <a:gd name="connsiteY7" fmla="*/ 1114324 h 1941773"/>
                  <a:gd name="connsiteX8" fmla="*/ 6898935 w 12192148"/>
                  <a:gd name="connsiteY8" fmla="*/ 348556 h 1941773"/>
                  <a:gd name="connsiteX9" fmla="*/ 7219249 w 12192148"/>
                  <a:gd name="connsiteY9" fmla="*/ 348556 h 1941773"/>
                  <a:gd name="connsiteX10" fmla="*/ 7219249 w 12192148"/>
                  <a:gd name="connsiteY10" fmla="*/ 1093199 h 1941773"/>
                  <a:gd name="connsiteX11" fmla="*/ 7413539 w 12192148"/>
                  <a:gd name="connsiteY11" fmla="*/ 1093199 h 1941773"/>
                  <a:gd name="connsiteX12" fmla="*/ 7413539 w 12192148"/>
                  <a:gd name="connsiteY12" fmla="*/ 517553 h 1941773"/>
                  <a:gd name="connsiteX13" fmla="*/ 7875631 w 12192148"/>
                  <a:gd name="connsiteY13" fmla="*/ 517553 h 1941773"/>
                  <a:gd name="connsiteX14" fmla="*/ 7875631 w 12192148"/>
                  <a:gd name="connsiteY14" fmla="*/ 1103761 h 1941773"/>
                  <a:gd name="connsiteX15" fmla="*/ 8342975 w 12192148"/>
                  <a:gd name="connsiteY15" fmla="*/ 1103761 h 1941773"/>
                  <a:gd name="connsiteX16" fmla="*/ 8342975 w 12192148"/>
                  <a:gd name="connsiteY16" fmla="*/ 739362 h 1941773"/>
                  <a:gd name="connsiteX17" fmla="*/ 8852328 w 12192148"/>
                  <a:gd name="connsiteY17" fmla="*/ 739362 h 1941773"/>
                  <a:gd name="connsiteX18" fmla="*/ 8852328 w 12192148"/>
                  <a:gd name="connsiteY18" fmla="*/ 1093199 h 1941773"/>
                  <a:gd name="connsiteX19" fmla="*/ 9240906 w 12192148"/>
                  <a:gd name="connsiteY19" fmla="*/ 1093199 h 1941773"/>
                  <a:gd name="connsiteX20" fmla="*/ 9240906 w 12192148"/>
                  <a:gd name="connsiteY20" fmla="*/ 924202 h 1941773"/>
                  <a:gd name="connsiteX21" fmla="*/ 9503459 w 12192148"/>
                  <a:gd name="connsiteY21" fmla="*/ 929483 h 1941773"/>
                  <a:gd name="connsiteX22" fmla="*/ 9503459 w 12192148"/>
                  <a:gd name="connsiteY22" fmla="*/ 781611 h 1941773"/>
                  <a:gd name="connsiteX23" fmla="*/ 9771263 w 12192148"/>
                  <a:gd name="connsiteY23" fmla="*/ 781611 h 1941773"/>
                  <a:gd name="connsiteX24" fmla="*/ 9771263 w 12192148"/>
                  <a:gd name="connsiteY24" fmla="*/ 918921 h 1941773"/>
                  <a:gd name="connsiteX25" fmla="*/ 10028565 w 12192148"/>
                  <a:gd name="connsiteY25" fmla="*/ 918921 h 1941773"/>
                  <a:gd name="connsiteX26" fmla="*/ 10028565 w 12192148"/>
                  <a:gd name="connsiteY26" fmla="*/ 765768 h 1941773"/>
                  <a:gd name="connsiteX27" fmla="*/ 10280615 w 12192148"/>
                  <a:gd name="connsiteY27" fmla="*/ 771049 h 1941773"/>
                  <a:gd name="connsiteX28" fmla="*/ 10280615 w 12192148"/>
                  <a:gd name="connsiteY28" fmla="*/ 190122 h 1941773"/>
                  <a:gd name="connsiteX29" fmla="*/ 10789968 w 12192148"/>
                  <a:gd name="connsiteY29" fmla="*/ 190122 h 1941773"/>
                  <a:gd name="connsiteX30" fmla="*/ 10789968 w 12192148"/>
                  <a:gd name="connsiteY30" fmla="*/ 697113 h 1941773"/>
                  <a:gd name="connsiteX31" fmla="*/ 11168044 w 12192148"/>
                  <a:gd name="connsiteY31" fmla="*/ 697113 h 1941773"/>
                  <a:gd name="connsiteX32" fmla="*/ 11168044 w 12192148"/>
                  <a:gd name="connsiteY32" fmla="*/ 1621315 h 1941773"/>
                  <a:gd name="connsiteX33" fmla="*/ 11467354 w 12192148"/>
                  <a:gd name="connsiteY33" fmla="*/ 1621315 h 1941773"/>
                  <a:gd name="connsiteX34" fmla="*/ 11467354 w 12192148"/>
                  <a:gd name="connsiteY34" fmla="*/ 1114324 h 1941773"/>
                  <a:gd name="connsiteX35" fmla="*/ 11871686 w 12192148"/>
                  <a:gd name="connsiteY35" fmla="*/ 1114324 h 1941773"/>
                  <a:gd name="connsiteX36" fmla="*/ 11871686 w 12192148"/>
                  <a:gd name="connsiteY36" fmla="*/ 348556 h 1941773"/>
                  <a:gd name="connsiteX37" fmla="*/ 12192000 w 12192148"/>
                  <a:gd name="connsiteY37" fmla="*/ 348556 h 1941773"/>
                  <a:gd name="connsiteX38" fmla="*/ 12192000 w 12192148"/>
                  <a:gd name="connsiteY38" fmla="*/ 1754103 h 1941773"/>
                  <a:gd name="connsiteX39" fmla="*/ 12192000 w 12192148"/>
                  <a:gd name="connsiteY39" fmla="*/ 1896676 h 1941773"/>
                  <a:gd name="connsiteX40" fmla="*/ 12192148 w 12192148"/>
                  <a:gd name="connsiteY40" fmla="*/ 1896676 h 1941773"/>
                  <a:gd name="connsiteX41" fmla="*/ 12192148 w 12192148"/>
                  <a:gd name="connsiteY41" fmla="*/ 1941773 h 1941773"/>
                  <a:gd name="connsiteX42" fmla="*/ 0 w 12192148"/>
                  <a:gd name="connsiteY42" fmla="*/ 1941773 h 1941773"/>
                  <a:gd name="connsiteX43" fmla="*/ 0 w 12192148"/>
                  <a:gd name="connsiteY43" fmla="*/ 1896676 h 1941773"/>
                  <a:gd name="connsiteX44" fmla="*/ 0 w 12192148"/>
                  <a:gd name="connsiteY44" fmla="*/ 1573784 h 1941773"/>
                  <a:gd name="connsiteX45" fmla="*/ 112847 w 12192148"/>
                  <a:gd name="connsiteY45" fmla="*/ 1573784 h 1941773"/>
                  <a:gd name="connsiteX46" fmla="*/ 293106 w 12192148"/>
                  <a:gd name="connsiteY46" fmla="*/ 1573784 h 1941773"/>
                  <a:gd name="connsiteX47" fmla="*/ 293106 w 12192148"/>
                  <a:gd name="connsiteY47" fmla="*/ 411930 h 1941773"/>
                  <a:gd name="connsiteX48" fmla="*/ 655428 w 12192148"/>
                  <a:gd name="connsiteY48" fmla="*/ 411930 h 1941773"/>
                  <a:gd name="connsiteX49" fmla="*/ 655428 w 12192148"/>
                  <a:gd name="connsiteY49" fmla="*/ 1373100 h 1941773"/>
                  <a:gd name="connsiteX50" fmla="*/ 791956 w 12192148"/>
                  <a:gd name="connsiteY50" fmla="*/ 1188260 h 1941773"/>
                  <a:gd name="connsiteX51" fmla="*/ 954739 w 12192148"/>
                  <a:gd name="connsiteY51" fmla="*/ 1399506 h 1941773"/>
                  <a:gd name="connsiteX52" fmla="*/ 1101768 w 12192148"/>
                  <a:gd name="connsiteY52" fmla="*/ 1188260 h 1941773"/>
                  <a:gd name="connsiteX53" fmla="*/ 1264551 w 12192148"/>
                  <a:gd name="connsiteY53" fmla="*/ 1399506 h 1941773"/>
                  <a:gd name="connsiteX54" fmla="*/ 1411580 w 12192148"/>
                  <a:gd name="connsiteY54" fmla="*/ 1188260 h 1941773"/>
                  <a:gd name="connsiteX55" fmla="*/ 1574363 w 12192148"/>
                  <a:gd name="connsiteY55" fmla="*/ 1399506 h 1941773"/>
                  <a:gd name="connsiteX56" fmla="*/ 1574363 w 12192148"/>
                  <a:gd name="connsiteY56" fmla="*/ 1447036 h 1941773"/>
                  <a:gd name="connsiteX57" fmla="*/ 1721393 w 12192148"/>
                  <a:gd name="connsiteY57" fmla="*/ 1447036 h 1941773"/>
                  <a:gd name="connsiteX58" fmla="*/ 1721393 w 12192148"/>
                  <a:gd name="connsiteY58" fmla="*/ 1299164 h 1941773"/>
                  <a:gd name="connsiteX59" fmla="*/ 1537606 w 12192148"/>
                  <a:gd name="connsiteY59" fmla="*/ 1072074 h 1941773"/>
                  <a:gd name="connsiteX60" fmla="*/ 1721393 w 12192148"/>
                  <a:gd name="connsiteY60" fmla="*/ 844985 h 1941773"/>
                  <a:gd name="connsiteX61" fmla="*/ 1721393 w 12192148"/>
                  <a:gd name="connsiteY61" fmla="*/ 586208 h 1941773"/>
                  <a:gd name="connsiteX62" fmla="*/ 1815912 w 12192148"/>
                  <a:gd name="connsiteY62" fmla="*/ 586208 h 1941773"/>
                  <a:gd name="connsiteX63" fmla="*/ 1815912 w 12192148"/>
                  <a:gd name="connsiteY63" fmla="*/ 844985 h 1941773"/>
                  <a:gd name="connsiteX64" fmla="*/ 1999699 w 12192148"/>
                  <a:gd name="connsiteY64" fmla="*/ 1072074 h 1941773"/>
                  <a:gd name="connsiteX65" fmla="*/ 1815912 w 12192148"/>
                  <a:gd name="connsiteY65" fmla="*/ 1299164 h 1941773"/>
                  <a:gd name="connsiteX66" fmla="*/ 1815912 w 12192148"/>
                  <a:gd name="connsiteY66" fmla="*/ 1447036 h 1941773"/>
                  <a:gd name="connsiteX67" fmla="*/ 1941937 w 12192148"/>
                  <a:gd name="connsiteY67" fmla="*/ 1447036 h 1941773"/>
                  <a:gd name="connsiteX68" fmla="*/ 1941937 w 12192148"/>
                  <a:gd name="connsiteY68" fmla="*/ 1293883 h 1941773"/>
                  <a:gd name="connsiteX69" fmla="*/ 2099469 w 12192148"/>
                  <a:gd name="connsiteY69" fmla="*/ 1293883 h 1941773"/>
                  <a:gd name="connsiteX70" fmla="*/ 2099469 w 12192148"/>
                  <a:gd name="connsiteY70" fmla="*/ 1093199 h 1941773"/>
                  <a:gd name="connsiteX71" fmla="*/ 2440788 w 12192148"/>
                  <a:gd name="connsiteY71" fmla="*/ 1093199 h 1941773"/>
                  <a:gd name="connsiteX72" fmla="*/ 2440788 w 12192148"/>
                  <a:gd name="connsiteY72" fmla="*/ 517553 h 1941773"/>
                  <a:gd name="connsiteX73" fmla="*/ 2897630 w 12192148"/>
                  <a:gd name="connsiteY73" fmla="*/ 517553 h 1941773"/>
                  <a:gd name="connsiteX74" fmla="*/ 2897630 w 12192148"/>
                  <a:gd name="connsiteY74" fmla="*/ 1103761 h 1941773"/>
                  <a:gd name="connsiteX75" fmla="*/ 3364974 w 12192148"/>
                  <a:gd name="connsiteY75" fmla="*/ 1103761 h 1941773"/>
                  <a:gd name="connsiteX76" fmla="*/ 3364974 w 12192148"/>
                  <a:gd name="connsiteY76" fmla="*/ 739362 h 1941773"/>
                  <a:gd name="connsiteX77" fmla="*/ 3879577 w 12192148"/>
                  <a:gd name="connsiteY77" fmla="*/ 739362 h 1941773"/>
                  <a:gd name="connsiteX78" fmla="*/ 3879577 w 12192148"/>
                  <a:gd name="connsiteY78" fmla="*/ 1093199 h 1941773"/>
                  <a:gd name="connsiteX79" fmla="*/ 4268157 w 12192148"/>
                  <a:gd name="connsiteY79" fmla="*/ 1093199 h 1941773"/>
                  <a:gd name="connsiteX80" fmla="*/ 4268157 w 12192148"/>
                  <a:gd name="connsiteY80" fmla="*/ 924202 h 1941773"/>
                  <a:gd name="connsiteX81" fmla="*/ 4530710 w 12192148"/>
                  <a:gd name="connsiteY81" fmla="*/ 929483 h 1941773"/>
                  <a:gd name="connsiteX82" fmla="*/ 4530710 w 12192148"/>
                  <a:gd name="connsiteY82" fmla="*/ 781611 h 1941773"/>
                  <a:gd name="connsiteX83" fmla="*/ 4798513 w 12192148"/>
                  <a:gd name="connsiteY83" fmla="*/ 781611 h 1941773"/>
                  <a:gd name="connsiteX84" fmla="*/ 4798513 w 12192148"/>
                  <a:gd name="connsiteY84" fmla="*/ 918921 h 1941773"/>
                  <a:gd name="connsiteX85" fmla="*/ 5055815 w 12192148"/>
                  <a:gd name="connsiteY85" fmla="*/ 918921 h 1941773"/>
                  <a:gd name="connsiteX86" fmla="*/ 5055815 w 12192148"/>
                  <a:gd name="connsiteY86" fmla="*/ 765768 h 1941773"/>
                  <a:gd name="connsiteX87" fmla="*/ 5307865 w 12192148"/>
                  <a:gd name="connsiteY87" fmla="*/ 771049 h 1941773"/>
                  <a:gd name="connsiteX88" fmla="*/ 5307865 w 12192148"/>
                  <a:gd name="connsiteY88" fmla="*/ 0 h 1941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12192148" h="1941773">
                    <a:moveTo>
                      <a:pt x="5307865" y="0"/>
                    </a:moveTo>
                    <a:cubicBezTo>
                      <a:pt x="5307865" y="0"/>
                      <a:pt x="5307865" y="0"/>
                      <a:pt x="5817217" y="0"/>
                    </a:cubicBezTo>
                    <a:cubicBezTo>
                      <a:pt x="5817217" y="0"/>
                      <a:pt x="5817217" y="0"/>
                      <a:pt x="5817217" y="697113"/>
                    </a:cubicBezTo>
                    <a:cubicBezTo>
                      <a:pt x="5817217" y="697113"/>
                      <a:pt x="5817217" y="697113"/>
                      <a:pt x="6190042" y="697113"/>
                    </a:cubicBezTo>
                    <a:cubicBezTo>
                      <a:pt x="6190042" y="697113"/>
                      <a:pt x="6190042" y="697113"/>
                      <a:pt x="6190042" y="1325570"/>
                    </a:cubicBezTo>
                    <a:cubicBezTo>
                      <a:pt x="6190042" y="1325570"/>
                      <a:pt x="6190042" y="1325570"/>
                      <a:pt x="6489353" y="1325570"/>
                    </a:cubicBezTo>
                    <a:cubicBezTo>
                      <a:pt x="6489353" y="1325570"/>
                      <a:pt x="6489353" y="1325570"/>
                      <a:pt x="6489353" y="1114324"/>
                    </a:cubicBezTo>
                    <a:cubicBezTo>
                      <a:pt x="6489353" y="1114324"/>
                      <a:pt x="6489353" y="1114324"/>
                      <a:pt x="6898935" y="1114324"/>
                    </a:cubicBezTo>
                    <a:cubicBezTo>
                      <a:pt x="6898935" y="1114324"/>
                      <a:pt x="6898935" y="1114324"/>
                      <a:pt x="6898935" y="348556"/>
                    </a:cubicBezTo>
                    <a:cubicBezTo>
                      <a:pt x="6898935" y="348556"/>
                      <a:pt x="6898935" y="348556"/>
                      <a:pt x="7219249" y="348556"/>
                    </a:cubicBezTo>
                    <a:cubicBezTo>
                      <a:pt x="7219249" y="348556"/>
                      <a:pt x="7219249" y="348556"/>
                      <a:pt x="7219249" y="1093199"/>
                    </a:cubicBezTo>
                    <a:cubicBezTo>
                      <a:pt x="7219249" y="1093199"/>
                      <a:pt x="7219249" y="1093199"/>
                      <a:pt x="7413539" y="1093199"/>
                    </a:cubicBezTo>
                    <a:cubicBezTo>
                      <a:pt x="7413539" y="1093199"/>
                      <a:pt x="7413539" y="1093199"/>
                      <a:pt x="7413539" y="517553"/>
                    </a:cubicBezTo>
                    <a:cubicBezTo>
                      <a:pt x="7413539" y="517553"/>
                      <a:pt x="7413539" y="517553"/>
                      <a:pt x="7875631" y="517553"/>
                    </a:cubicBezTo>
                    <a:cubicBezTo>
                      <a:pt x="7875631" y="517553"/>
                      <a:pt x="7875631" y="517553"/>
                      <a:pt x="7875631" y="1103761"/>
                    </a:cubicBezTo>
                    <a:cubicBezTo>
                      <a:pt x="7875631" y="1103761"/>
                      <a:pt x="7875631" y="1103761"/>
                      <a:pt x="8342975" y="1103761"/>
                    </a:cubicBezTo>
                    <a:cubicBezTo>
                      <a:pt x="8342975" y="1103761"/>
                      <a:pt x="8342975" y="1103761"/>
                      <a:pt x="8342975" y="739362"/>
                    </a:cubicBezTo>
                    <a:cubicBezTo>
                      <a:pt x="8342975" y="739362"/>
                      <a:pt x="8342975" y="739362"/>
                      <a:pt x="8852328" y="739362"/>
                    </a:cubicBezTo>
                    <a:cubicBezTo>
                      <a:pt x="8852328" y="739362"/>
                      <a:pt x="8852328" y="739362"/>
                      <a:pt x="8852328" y="1093199"/>
                    </a:cubicBezTo>
                    <a:cubicBezTo>
                      <a:pt x="8852328" y="1093199"/>
                      <a:pt x="8852328" y="1093199"/>
                      <a:pt x="9240906" y="1093199"/>
                    </a:cubicBezTo>
                    <a:cubicBezTo>
                      <a:pt x="9240906" y="1093199"/>
                      <a:pt x="9240906" y="1093199"/>
                      <a:pt x="9240906" y="924202"/>
                    </a:cubicBezTo>
                    <a:cubicBezTo>
                      <a:pt x="9240906" y="924202"/>
                      <a:pt x="9240906" y="924202"/>
                      <a:pt x="9503459" y="929483"/>
                    </a:cubicBezTo>
                    <a:cubicBezTo>
                      <a:pt x="9503459" y="929483"/>
                      <a:pt x="9503459" y="929483"/>
                      <a:pt x="9503459" y="781611"/>
                    </a:cubicBezTo>
                    <a:cubicBezTo>
                      <a:pt x="9503459" y="781611"/>
                      <a:pt x="9503459" y="781611"/>
                      <a:pt x="9771263" y="781611"/>
                    </a:cubicBezTo>
                    <a:cubicBezTo>
                      <a:pt x="9771263" y="781611"/>
                      <a:pt x="9771263" y="781611"/>
                      <a:pt x="9771263" y="918921"/>
                    </a:cubicBezTo>
                    <a:cubicBezTo>
                      <a:pt x="9771263" y="918921"/>
                      <a:pt x="9771263" y="918921"/>
                      <a:pt x="10028565" y="918921"/>
                    </a:cubicBezTo>
                    <a:cubicBezTo>
                      <a:pt x="10028565" y="918921"/>
                      <a:pt x="10028565" y="918921"/>
                      <a:pt x="10028565" y="765768"/>
                    </a:cubicBezTo>
                    <a:cubicBezTo>
                      <a:pt x="10028565" y="765768"/>
                      <a:pt x="10028565" y="765768"/>
                      <a:pt x="10280615" y="771049"/>
                    </a:cubicBezTo>
                    <a:cubicBezTo>
                      <a:pt x="10280615" y="771049"/>
                      <a:pt x="10280615" y="771049"/>
                      <a:pt x="10280615" y="190122"/>
                    </a:cubicBezTo>
                    <a:cubicBezTo>
                      <a:pt x="10280615" y="190122"/>
                      <a:pt x="10280615" y="190122"/>
                      <a:pt x="10789968" y="190122"/>
                    </a:cubicBezTo>
                    <a:cubicBezTo>
                      <a:pt x="10789968" y="190122"/>
                      <a:pt x="10789968" y="190122"/>
                      <a:pt x="10789968" y="697113"/>
                    </a:cubicBezTo>
                    <a:cubicBezTo>
                      <a:pt x="10789968" y="697113"/>
                      <a:pt x="10789968" y="697113"/>
                      <a:pt x="11168044" y="697113"/>
                    </a:cubicBezTo>
                    <a:cubicBezTo>
                      <a:pt x="11168044" y="697113"/>
                      <a:pt x="11168044" y="697113"/>
                      <a:pt x="11168044" y="1621315"/>
                    </a:cubicBezTo>
                    <a:cubicBezTo>
                      <a:pt x="11168044" y="1621315"/>
                      <a:pt x="11168044" y="1621315"/>
                      <a:pt x="11467354" y="1621315"/>
                    </a:cubicBezTo>
                    <a:cubicBezTo>
                      <a:pt x="11467354" y="1621315"/>
                      <a:pt x="11467354" y="1621315"/>
                      <a:pt x="11467354" y="1114324"/>
                    </a:cubicBezTo>
                    <a:cubicBezTo>
                      <a:pt x="11467354" y="1114324"/>
                      <a:pt x="11467354" y="1114324"/>
                      <a:pt x="11871686" y="1114324"/>
                    </a:cubicBezTo>
                    <a:cubicBezTo>
                      <a:pt x="11871686" y="1114324"/>
                      <a:pt x="11871686" y="1114324"/>
                      <a:pt x="11871686" y="348556"/>
                    </a:cubicBezTo>
                    <a:cubicBezTo>
                      <a:pt x="11871686" y="348556"/>
                      <a:pt x="11871686" y="348556"/>
                      <a:pt x="12192000" y="348556"/>
                    </a:cubicBezTo>
                    <a:cubicBezTo>
                      <a:pt x="12192000" y="348556"/>
                      <a:pt x="12192000" y="348556"/>
                      <a:pt x="12192000" y="1754103"/>
                    </a:cubicBezTo>
                    <a:lnTo>
                      <a:pt x="12192000" y="1896676"/>
                    </a:lnTo>
                    <a:lnTo>
                      <a:pt x="12192148" y="1896676"/>
                    </a:lnTo>
                    <a:lnTo>
                      <a:pt x="12192148" y="1941773"/>
                    </a:lnTo>
                    <a:lnTo>
                      <a:pt x="0" y="1941773"/>
                    </a:lnTo>
                    <a:lnTo>
                      <a:pt x="0" y="1896676"/>
                    </a:lnTo>
                    <a:lnTo>
                      <a:pt x="0" y="1573784"/>
                    </a:lnTo>
                    <a:lnTo>
                      <a:pt x="112847" y="1573784"/>
                    </a:lnTo>
                    <a:cubicBezTo>
                      <a:pt x="165111" y="1573784"/>
                      <a:pt x="224842" y="1573784"/>
                      <a:pt x="293106" y="1573784"/>
                    </a:cubicBezTo>
                    <a:cubicBezTo>
                      <a:pt x="293106" y="1573784"/>
                      <a:pt x="293106" y="1573784"/>
                      <a:pt x="293106" y="411930"/>
                    </a:cubicBezTo>
                    <a:cubicBezTo>
                      <a:pt x="293106" y="411930"/>
                      <a:pt x="293106" y="411930"/>
                      <a:pt x="655428" y="411930"/>
                    </a:cubicBezTo>
                    <a:cubicBezTo>
                      <a:pt x="655428" y="411930"/>
                      <a:pt x="655428" y="411930"/>
                      <a:pt x="655428" y="1373100"/>
                    </a:cubicBezTo>
                    <a:cubicBezTo>
                      <a:pt x="676433" y="1315008"/>
                      <a:pt x="734194" y="1188260"/>
                      <a:pt x="791956" y="1188260"/>
                    </a:cubicBezTo>
                    <a:cubicBezTo>
                      <a:pt x="875973" y="1188260"/>
                      <a:pt x="954739" y="1399506"/>
                      <a:pt x="954739" y="1399506"/>
                    </a:cubicBezTo>
                    <a:cubicBezTo>
                      <a:pt x="954739" y="1399506"/>
                      <a:pt x="1023002" y="1188260"/>
                      <a:pt x="1101768" y="1188260"/>
                    </a:cubicBezTo>
                    <a:cubicBezTo>
                      <a:pt x="1180534" y="1188260"/>
                      <a:pt x="1264551" y="1399506"/>
                      <a:pt x="1264551" y="1399506"/>
                    </a:cubicBezTo>
                    <a:cubicBezTo>
                      <a:pt x="1264551" y="1399506"/>
                      <a:pt x="1332815" y="1188260"/>
                      <a:pt x="1411580" y="1188260"/>
                    </a:cubicBezTo>
                    <a:cubicBezTo>
                      <a:pt x="1490347" y="1188260"/>
                      <a:pt x="1574363" y="1399506"/>
                      <a:pt x="1574363" y="1399506"/>
                    </a:cubicBezTo>
                    <a:cubicBezTo>
                      <a:pt x="1574363" y="1399506"/>
                      <a:pt x="1574363" y="1399506"/>
                      <a:pt x="1574363" y="1447036"/>
                    </a:cubicBezTo>
                    <a:cubicBezTo>
                      <a:pt x="1574363" y="1447036"/>
                      <a:pt x="1574363" y="1447036"/>
                      <a:pt x="1721393" y="1447036"/>
                    </a:cubicBezTo>
                    <a:cubicBezTo>
                      <a:pt x="1721393" y="1447036"/>
                      <a:pt x="1721393" y="1447036"/>
                      <a:pt x="1721393" y="1299164"/>
                    </a:cubicBezTo>
                    <a:cubicBezTo>
                      <a:pt x="1616372" y="1278040"/>
                      <a:pt x="1537606" y="1182979"/>
                      <a:pt x="1537606" y="1072074"/>
                    </a:cubicBezTo>
                    <a:cubicBezTo>
                      <a:pt x="1537606" y="961170"/>
                      <a:pt x="1616372" y="866110"/>
                      <a:pt x="1721393" y="844985"/>
                    </a:cubicBezTo>
                    <a:cubicBezTo>
                      <a:pt x="1721393" y="844985"/>
                      <a:pt x="1721393" y="844985"/>
                      <a:pt x="1721393" y="586208"/>
                    </a:cubicBezTo>
                    <a:cubicBezTo>
                      <a:pt x="1721393" y="586208"/>
                      <a:pt x="1721393" y="586208"/>
                      <a:pt x="1815912" y="586208"/>
                    </a:cubicBezTo>
                    <a:cubicBezTo>
                      <a:pt x="1815912" y="586208"/>
                      <a:pt x="1815912" y="586208"/>
                      <a:pt x="1815912" y="844985"/>
                    </a:cubicBezTo>
                    <a:cubicBezTo>
                      <a:pt x="1920933" y="866110"/>
                      <a:pt x="1999699" y="961170"/>
                      <a:pt x="1999699" y="1072074"/>
                    </a:cubicBezTo>
                    <a:cubicBezTo>
                      <a:pt x="1999699" y="1188260"/>
                      <a:pt x="1920933" y="1278040"/>
                      <a:pt x="1815912" y="1299164"/>
                    </a:cubicBezTo>
                    <a:cubicBezTo>
                      <a:pt x="1815912" y="1299164"/>
                      <a:pt x="1815912" y="1299164"/>
                      <a:pt x="1815912" y="1447036"/>
                    </a:cubicBezTo>
                    <a:cubicBezTo>
                      <a:pt x="1815912" y="1447036"/>
                      <a:pt x="1815912" y="1447036"/>
                      <a:pt x="1941937" y="1447036"/>
                    </a:cubicBezTo>
                    <a:cubicBezTo>
                      <a:pt x="1941937" y="1447036"/>
                      <a:pt x="1941937" y="1447036"/>
                      <a:pt x="1941937" y="1293883"/>
                    </a:cubicBezTo>
                    <a:cubicBezTo>
                      <a:pt x="1941937" y="1293883"/>
                      <a:pt x="1941937" y="1293883"/>
                      <a:pt x="2099469" y="1293883"/>
                    </a:cubicBezTo>
                    <a:cubicBezTo>
                      <a:pt x="2099469" y="1293883"/>
                      <a:pt x="2099469" y="1293883"/>
                      <a:pt x="2099469" y="1093199"/>
                    </a:cubicBezTo>
                    <a:cubicBezTo>
                      <a:pt x="2099469" y="1093199"/>
                      <a:pt x="2099469" y="1093199"/>
                      <a:pt x="2440788" y="1093199"/>
                    </a:cubicBezTo>
                    <a:cubicBezTo>
                      <a:pt x="2440788" y="1093199"/>
                      <a:pt x="2440788" y="1093199"/>
                      <a:pt x="2440788" y="517553"/>
                    </a:cubicBezTo>
                    <a:cubicBezTo>
                      <a:pt x="2440788" y="517553"/>
                      <a:pt x="2440788" y="517553"/>
                      <a:pt x="2897630" y="517553"/>
                    </a:cubicBezTo>
                    <a:cubicBezTo>
                      <a:pt x="2897630" y="517553"/>
                      <a:pt x="2897630" y="517553"/>
                      <a:pt x="2897630" y="1103761"/>
                    </a:cubicBezTo>
                    <a:cubicBezTo>
                      <a:pt x="2897630" y="1103761"/>
                      <a:pt x="2897630" y="1103761"/>
                      <a:pt x="3364974" y="1103761"/>
                    </a:cubicBezTo>
                    <a:cubicBezTo>
                      <a:pt x="3364974" y="1103761"/>
                      <a:pt x="3364974" y="1103761"/>
                      <a:pt x="3364974" y="739362"/>
                    </a:cubicBezTo>
                    <a:cubicBezTo>
                      <a:pt x="3364974" y="739362"/>
                      <a:pt x="3364974" y="739362"/>
                      <a:pt x="3879577" y="739362"/>
                    </a:cubicBezTo>
                    <a:cubicBezTo>
                      <a:pt x="3879577" y="739362"/>
                      <a:pt x="3879577" y="739362"/>
                      <a:pt x="3879577" y="1093199"/>
                    </a:cubicBezTo>
                    <a:cubicBezTo>
                      <a:pt x="3879577" y="1093199"/>
                      <a:pt x="3879577" y="1093199"/>
                      <a:pt x="4268157" y="1093199"/>
                    </a:cubicBezTo>
                    <a:cubicBezTo>
                      <a:pt x="4268157" y="1093199"/>
                      <a:pt x="4268157" y="1093199"/>
                      <a:pt x="4268157" y="924202"/>
                    </a:cubicBezTo>
                    <a:cubicBezTo>
                      <a:pt x="4268157" y="924202"/>
                      <a:pt x="4268157" y="924202"/>
                      <a:pt x="4530710" y="929483"/>
                    </a:cubicBezTo>
                    <a:cubicBezTo>
                      <a:pt x="4530710" y="929483"/>
                      <a:pt x="4530710" y="929483"/>
                      <a:pt x="4530710" y="781611"/>
                    </a:cubicBezTo>
                    <a:cubicBezTo>
                      <a:pt x="4530710" y="781611"/>
                      <a:pt x="4530710" y="781611"/>
                      <a:pt x="4798513" y="781611"/>
                    </a:cubicBezTo>
                    <a:cubicBezTo>
                      <a:pt x="4798513" y="781611"/>
                      <a:pt x="4798513" y="781611"/>
                      <a:pt x="4798513" y="918921"/>
                    </a:cubicBezTo>
                    <a:cubicBezTo>
                      <a:pt x="4798513" y="918921"/>
                      <a:pt x="4798513" y="918921"/>
                      <a:pt x="5055815" y="918921"/>
                    </a:cubicBezTo>
                    <a:cubicBezTo>
                      <a:pt x="5055815" y="918921"/>
                      <a:pt x="5055815" y="918921"/>
                      <a:pt x="5055815" y="765768"/>
                    </a:cubicBezTo>
                    <a:cubicBezTo>
                      <a:pt x="5055815" y="765768"/>
                      <a:pt x="5055815" y="765768"/>
                      <a:pt x="5307865" y="771049"/>
                    </a:cubicBezTo>
                    <a:cubicBezTo>
                      <a:pt x="5307865" y="771049"/>
                      <a:pt x="5307865" y="771049"/>
                      <a:pt x="5307865" y="0"/>
                    </a:cubicBezTo>
                    <a:close/>
                  </a:path>
                </a:pathLst>
              </a:custGeom>
              <a:solidFill>
                <a:srgbClr val="0070C0"/>
              </a:solidFill>
              <a:ln>
                <a:noFill/>
              </a:ln>
            </p:spPr>
            <p:txBody>
              <a:bodyPr vert="horz" wrap="square" lIns="91440" tIns="45720" rIns="91440" bIns="45720" numCol="1" anchor="t" anchorCtr="0" compatLnSpc="1">
                <a:prstTxWarp prst="textNoShape">
                  <a:avLst/>
                </a:prstTxWarp>
                <a:noAutofit/>
              </a:bodyPr>
              <a:lstStyle/>
              <a:p>
                <a:pPr algn="r" rtl="1"/>
                <a:endParaRPr lang="en-US" dirty="0">
                  <a:cs typeface="B Nazanin" panose="00000400000000000000" pitchFamily="2" charset="-78"/>
                </a:endParaRPr>
              </a:p>
            </p:txBody>
          </p:sp>
          <p:grpSp>
            <p:nvGrpSpPr>
              <p:cNvPr id="64" name="Group 10">
                <a:extLst>
                  <a:ext uri="{FF2B5EF4-FFF2-40B4-BE49-F238E27FC236}">
                    <a16:creationId xmlns:a16="http://schemas.microsoft.com/office/drawing/2014/main" id="{012C9FA7-B5D2-4773-8B24-14A50C1DA6B7}"/>
                  </a:ext>
                </a:extLst>
              </p:cNvPr>
              <p:cNvGrpSpPr/>
              <p:nvPr/>
            </p:nvGrpSpPr>
            <p:grpSpPr>
              <a:xfrm flipH="1">
                <a:off x="11178612" y="5759424"/>
                <a:ext cx="817770" cy="809183"/>
                <a:chOff x="3175" y="1588"/>
                <a:chExt cx="4686300" cy="4637087"/>
              </a:xfrm>
              <a:solidFill>
                <a:schemeClr val="accent1"/>
              </a:solidFill>
            </p:grpSpPr>
            <p:sp>
              <p:nvSpPr>
                <p:cNvPr id="65" name="Rectangle 5">
                  <a:extLst>
                    <a:ext uri="{FF2B5EF4-FFF2-40B4-BE49-F238E27FC236}">
                      <a16:creationId xmlns:a16="http://schemas.microsoft.com/office/drawing/2014/main" id="{FE60AEBC-7F05-4C31-B484-25691395E946}"/>
                    </a:ext>
                  </a:extLst>
                </p:cNvPr>
                <p:cNvSpPr>
                  <a:spLocks noChangeArrowheads="1"/>
                </p:cNvSpPr>
                <p:nvPr/>
              </p:nvSpPr>
              <p:spPr bwMode="auto">
                <a:xfrm>
                  <a:off x="1106488" y="3094038"/>
                  <a:ext cx="98425" cy="1336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66" name="Rectangle 6">
                  <a:extLst>
                    <a:ext uri="{FF2B5EF4-FFF2-40B4-BE49-F238E27FC236}">
                      <a16:creationId xmlns:a16="http://schemas.microsoft.com/office/drawing/2014/main" id="{3A7C716B-BC0D-4274-AE7F-DC63725948BC}"/>
                    </a:ext>
                  </a:extLst>
                </p:cNvPr>
                <p:cNvSpPr>
                  <a:spLocks noChangeArrowheads="1"/>
                </p:cNvSpPr>
                <p:nvPr/>
              </p:nvSpPr>
              <p:spPr bwMode="auto">
                <a:xfrm>
                  <a:off x="1450975" y="3094038"/>
                  <a:ext cx="85725" cy="1336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67" name="Rectangle 7">
                  <a:extLst>
                    <a:ext uri="{FF2B5EF4-FFF2-40B4-BE49-F238E27FC236}">
                      <a16:creationId xmlns:a16="http://schemas.microsoft.com/office/drawing/2014/main" id="{27ABC4EE-068E-478D-BAE3-D3CB55C01F15}"/>
                    </a:ext>
                  </a:extLst>
                </p:cNvPr>
                <p:cNvSpPr>
                  <a:spLocks noChangeArrowheads="1"/>
                </p:cNvSpPr>
                <p:nvPr/>
              </p:nvSpPr>
              <p:spPr bwMode="auto">
                <a:xfrm>
                  <a:off x="1147763" y="3148013"/>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68" name="Freeform 8">
                  <a:extLst>
                    <a:ext uri="{FF2B5EF4-FFF2-40B4-BE49-F238E27FC236}">
                      <a16:creationId xmlns:a16="http://schemas.microsoft.com/office/drawing/2014/main" id="{A75F01CF-D5DF-4243-B6F5-B8214CDE4171}"/>
                    </a:ext>
                  </a:extLst>
                </p:cNvPr>
                <p:cNvSpPr>
                  <a:spLocks/>
                </p:cNvSpPr>
                <p:nvPr/>
              </p:nvSpPr>
              <p:spPr bwMode="auto">
                <a:xfrm>
                  <a:off x="1173163" y="3176588"/>
                  <a:ext cx="306388" cy="306387"/>
                </a:xfrm>
                <a:custGeom>
                  <a:avLst/>
                  <a:gdLst>
                    <a:gd name="T0" fmla="*/ 175 w 193"/>
                    <a:gd name="T1" fmla="*/ 193 h 193"/>
                    <a:gd name="T2" fmla="*/ 0 w 193"/>
                    <a:gd name="T3" fmla="*/ 18 h 193"/>
                    <a:gd name="T4" fmla="*/ 18 w 193"/>
                    <a:gd name="T5" fmla="*/ 0 h 193"/>
                    <a:gd name="T6" fmla="*/ 193 w 193"/>
                    <a:gd name="T7" fmla="*/ 175 h 193"/>
                    <a:gd name="T8" fmla="*/ 175 w 193"/>
                    <a:gd name="T9" fmla="*/ 193 h 193"/>
                  </a:gdLst>
                  <a:ahLst/>
                  <a:cxnLst>
                    <a:cxn ang="0">
                      <a:pos x="T0" y="T1"/>
                    </a:cxn>
                    <a:cxn ang="0">
                      <a:pos x="T2" y="T3"/>
                    </a:cxn>
                    <a:cxn ang="0">
                      <a:pos x="T4" y="T5"/>
                    </a:cxn>
                    <a:cxn ang="0">
                      <a:pos x="T6" y="T7"/>
                    </a:cxn>
                    <a:cxn ang="0">
                      <a:pos x="T8" y="T9"/>
                    </a:cxn>
                  </a:cxnLst>
                  <a:rect l="0" t="0" r="r" b="b"/>
                  <a:pathLst>
                    <a:path w="193" h="193">
                      <a:moveTo>
                        <a:pt x="175" y="193"/>
                      </a:moveTo>
                      <a:lnTo>
                        <a:pt x="0" y="18"/>
                      </a:lnTo>
                      <a:lnTo>
                        <a:pt x="18" y="0"/>
                      </a:lnTo>
                      <a:lnTo>
                        <a:pt x="193" y="175"/>
                      </a:lnTo>
                      <a:lnTo>
                        <a:pt x="175"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69" name="Freeform 9">
                  <a:extLst>
                    <a:ext uri="{FF2B5EF4-FFF2-40B4-BE49-F238E27FC236}">
                      <a16:creationId xmlns:a16="http://schemas.microsoft.com/office/drawing/2014/main" id="{48B416B1-7364-4A6F-B72E-A36D70A8DC61}"/>
                    </a:ext>
                  </a:extLst>
                </p:cNvPr>
                <p:cNvSpPr>
                  <a:spLocks/>
                </p:cNvSpPr>
                <p:nvPr/>
              </p:nvSpPr>
              <p:spPr bwMode="auto">
                <a:xfrm>
                  <a:off x="1173163" y="3176588"/>
                  <a:ext cx="306388" cy="306387"/>
                </a:xfrm>
                <a:custGeom>
                  <a:avLst/>
                  <a:gdLst>
                    <a:gd name="T0" fmla="*/ 0 w 193"/>
                    <a:gd name="T1" fmla="*/ 175 h 193"/>
                    <a:gd name="T2" fmla="*/ 175 w 193"/>
                    <a:gd name="T3" fmla="*/ 0 h 193"/>
                    <a:gd name="T4" fmla="*/ 193 w 193"/>
                    <a:gd name="T5" fmla="*/ 18 h 193"/>
                    <a:gd name="T6" fmla="*/ 18 w 193"/>
                    <a:gd name="T7" fmla="*/ 193 h 193"/>
                    <a:gd name="T8" fmla="*/ 0 w 193"/>
                    <a:gd name="T9" fmla="*/ 175 h 193"/>
                  </a:gdLst>
                  <a:ahLst/>
                  <a:cxnLst>
                    <a:cxn ang="0">
                      <a:pos x="T0" y="T1"/>
                    </a:cxn>
                    <a:cxn ang="0">
                      <a:pos x="T2" y="T3"/>
                    </a:cxn>
                    <a:cxn ang="0">
                      <a:pos x="T4" y="T5"/>
                    </a:cxn>
                    <a:cxn ang="0">
                      <a:pos x="T6" y="T7"/>
                    </a:cxn>
                    <a:cxn ang="0">
                      <a:pos x="T8" y="T9"/>
                    </a:cxn>
                  </a:cxnLst>
                  <a:rect l="0" t="0" r="r" b="b"/>
                  <a:pathLst>
                    <a:path w="193" h="193">
                      <a:moveTo>
                        <a:pt x="0" y="175"/>
                      </a:moveTo>
                      <a:lnTo>
                        <a:pt x="175" y="0"/>
                      </a:lnTo>
                      <a:lnTo>
                        <a:pt x="193" y="18"/>
                      </a:lnTo>
                      <a:lnTo>
                        <a:pt x="18" y="193"/>
                      </a:lnTo>
                      <a:lnTo>
                        <a:pt x="0"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70" name="Rectangle 10">
                  <a:extLst>
                    <a:ext uri="{FF2B5EF4-FFF2-40B4-BE49-F238E27FC236}">
                      <a16:creationId xmlns:a16="http://schemas.microsoft.com/office/drawing/2014/main" id="{C3012293-AD36-4889-8DBD-B737DFE215C4}"/>
                    </a:ext>
                  </a:extLst>
                </p:cNvPr>
                <p:cNvSpPr>
                  <a:spLocks noChangeArrowheads="1"/>
                </p:cNvSpPr>
                <p:nvPr/>
              </p:nvSpPr>
              <p:spPr bwMode="auto">
                <a:xfrm>
                  <a:off x="1147763" y="3441700"/>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71" name="Freeform 11">
                  <a:extLst>
                    <a:ext uri="{FF2B5EF4-FFF2-40B4-BE49-F238E27FC236}">
                      <a16:creationId xmlns:a16="http://schemas.microsoft.com/office/drawing/2014/main" id="{DF5B8074-DF71-48FB-B489-BBDED047BF67}"/>
                    </a:ext>
                  </a:extLst>
                </p:cNvPr>
                <p:cNvSpPr>
                  <a:spLocks/>
                </p:cNvSpPr>
                <p:nvPr/>
              </p:nvSpPr>
              <p:spPr bwMode="auto">
                <a:xfrm>
                  <a:off x="1173163" y="3470275"/>
                  <a:ext cx="306388" cy="304800"/>
                </a:xfrm>
                <a:custGeom>
                  <a:avLst/>
                  <a:gdLst>
                    <a:gd name="T0" fmla="*/ 175 w 193"/>
                    <a:gd name="T1" fmla="*/ 192 h 192"/>
                    <a:gd name="T2" fmla="*/ 0 w 193"/>
                    <a:gd name="T3" fmla="*/ 18 h 192"/>
                    <a:gd name="T4" fmla="*/ 18 w 193"/>
                    <a:gd name="T5" fmla="*/ 0 h 192"/>
                    <a:gd name="T6" fmla="*/ 193 w 193"/>
                    <a:gd name="T7" fmla="*/ 174 h 192"/>
                    <a:gd name="T8" fmla="*/ 175 w 193"/>
                    <a:gd name="T9" fmla="*/ 192 h 192"/>
                  </a:gdLst>
                  <a:ahLst/>
                  <a:cxnLst>
                    <a:cxn ang="0">
                      <a:pos x="T0" y="T1"/>
                    </a:cxn>
                    <a:cxn ang="0">
                      <a:pos x="T2" y="T3"/>
                    </a:cxn>
                    <a:cxn ang="0">
                      <a:pos x="T4" y="T5"/>
                    </a:cxn>
                    <a:cxn ang="0">
                      <a:pos x="T6" y="T7"/>
                    </a:cxn>
                    <a:cxn ang="0">
                      <a:pos x="T8" y="T9"/>
                    </a:cxn>
                  </a:cxnLst>
                  <a:rect l="0" t="0" r="r" b="b"/>
                  <a:pathLst>
                    <a:path w="193" h="192">
                      <a:moveTo>
                        <a:pt x="175" y="192"/>
                      </a:moveTo>
                      <a:lnTo>
                        <a:pt x="0" y="18"/>
                      </a:lnTo>
                      <a:lnTo>
                        <a:pt x="18" y="0"/>
                      </a:lnTo>
                      <a:lnTo>
                        <a:pt x="193" y="174"/>
                      </a:lnTo>
                      <a:lnTo>
                        <a:pt x="175" y="1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72" name="Freeform 12">
                  <a:extLst>
                    <a:ext uri="{FF2B5EF4-FFF2-40B4-BE49-F238E27FC236}">
                      <a16:creationId xmlns:a16="http://schemas.microsoft.com/office/drawing/2014/main" id="{E8B168E9-4C6F-4AEC-AF08-02BC6A4F9C64}"/>
                    </a:ext>
                  </a:extLst>
                </p:cNvPr>
                <p:cNvSpPr>
                  <a:spLocks/>
                </p:cNvSpPr>
                <p:nvPr/>
              </p:nvSpPr>
              <p:spPr bwMode="auto">
                <a:xfrm>
                  <a:off x="1173163" y="3470275"/>
                  <a:ext cx="306388" cy="304800"/>
                </a:xfrm>
                <a:custGeom>
                  <a:avLst/>
                  <a:gdLst>
                    <a:gd name="T0" fmla="*/ 0 w 193"/>
                    <a:gd name="T1" fmla="*/ 174 h 192"/>
                    <a:gd name="T2" fmla="*/ 175 w 193"/>
                    <a:gd name="T3" fmla="*/ 0 h 192"/>
                    <a:gd name="T4" fmla="*/ 193 w 193"/>
                    <a:gd name="T5" fmla="*/ 18 h 192"/>
                    <a:gd name="T6" fmla="*/ 18 w 193"/>
                    <a:gd name="T7" fmla="*/ 192 h 192"/>
                    <a:gd name="T8" fmla="*/ 0 w 193"/>
                    <a:gd name="T9" fmla="*/ 174 h 192"/>
                  </a:gdLst>
                  <a:ahLst/>
                  <a:cxnLst>
                    <a:cxn ang="0">
                      <a:pos x="T0" y="T1"/>
                    </a:cxn>
                    <a:cxn ang="0">
                      <a:pos x="T2" y="T3"/>
                    </a:cxn>
                    <a:cxn ang="0">
                      <a:pos x="T4" y="T5"/>
                    </a:cxn>
                    <a:cxn ang="0">
                      <a:pos x="T6" y="T7"/>
                    </a:cxn>
                    <a:cxn ang="0">
                      <a:pos x="T8" y="T9"/>
                    </a:cxn>
                  </a:cxnLst>
                  <a:rect l="0" t="0" r="r" b="b"/>
                  <a:pathLst>
                    <a:path w="193" h="192">
                      <a:moveTo>
                        <a:pt x="0" y="174"/>
                      </a:moveTo>
                      <a:lnTo>
                        <a:pt x="175" y="0"/>
                      </a:lnTo>
                      <a:lnTo>
                        <a:pt x="193" y="18"/>
                      </a:lnTo>
                      <a:lnTo>
                        <a:pt x="18" y="192"/>
                      </a:lnTo>
                      <a:lnTo>
                        <a:pt x="0" y="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73" name="Rectangle 13">
                  <a:extLst>
                    <a:ext uri="{FF2B5EF4-FFF2-40B4-BE49-F238E27FC236}">
                      <a16:creationId xmlns:a16="http://schemas.microsoft.com/office/drawing/2014/main" id="{1DDBDF57-E39E-49DB-BCC0-4EEE1AF88E15}"/>
                    </a:ext>
                  </a:extLst>
                </p:cNvPr>
                <p:cNvSpPr>
                  <a:spLocks noChangeArrowheads="1"/>
                </p:cNvSpPr>
                <p:nvPr/>
              </p:nvSpPr>
              <p:spPr bwMode="auto">
                <a:xfrm>
                  <a:off x="1147763" y="3733800"/>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74" name="Freeform 14">
                  <a:extLst>
                    <a:ext uri="{FF2B5EF4-FFF2-40B4-BE49-F238E27FC236}">
                      <a16:creationId xmlns:a16="http://schemas.microsoft.com/office/drawing/2014/main" id="{98DC5983-1999-477A-939E-F9F2645F5F94}"/>
                    </a:ext>
                  </a:extLst>
                </p:cNvPr>
                <p:cNvSpPr>
                  <a:spLocks/>
                </p:cNvSpPr>
                <p:nvPr/>
              </p:nvSpPr>
              <p:spPr bwMode="auto">
                <a:xfrm>
                  <a:off x="1173163" y="3762375"/>
                  <a:ext cx="306388" cy="306387"/>
                </a:xfrm>
                <a:custGeom>
                  <a:avLst/>
                  <a:gdLst>
                    <a:gd name="T0" fmla="*/ 175 w 193"/>
                    <a:gd name="T1" fmla="*/ 193 h 193"/>
                    <a:gd name="T2" fmla="*/ 0 w 193"/>
                    <a:gd name="T3" fmla="*/ 18 h 193"/>
                    <a:gd name="T4" fmla="*/ 18 w 193"/>
                    <a:gd name="T5" fmla="*/ 0 h 193"/>
                    <a:gd name="T6" fmla="*/ 193 w 193"/>
                    <a:gd name="T7" fmla="*/ 175 h 193"/>
                    <a:gd name="T8" fmla="*/ 175 w 193"/>
                    <a:gd name="T9" fmla="*/ 193 h 193"/>
                  </a:gdLst>
                  <a:ahLst/>
                  <a:cxnLst>
                    <a:cxn ang="0">
                      <a:pos x="T0" y="T1"/>
                    </a:cxn>
                    <a:cxn ang="0">
                      <a:pos x="T2" y="T3"/>
                    </a:cxn>
                    <a:cxn ang="0">
                      <a:pos x="T4" y="T5"/>
                    </a:cxn>
                    <a:cxn ang="0">
                      <a:pos x="T6" y="T7"/>
                    </a:cxn>
                    <a:cxn ang="0">
                      <a:pos x="T8" y="T9"/>
                    </a:cxn>
                  </a:cxnLst>
                  <a:rect l="0" t="0" r="r" b="b"/>
                  <a:pathLst>
                    <a:path w="193" h="193">
                      <a:moveTo>
                        <a:pt x="175" y="193"/>
                      </a:moveTo>
                      <a:lnTo>
                        <a:pt x="0" y="18"/>
                      </a:lnTo>
                      <a:lnTo>
                        <a:pt x="18" y="0"/>
                      </a:lnTo>
                      <a:lnTo>
                        <a:pt x="193" y="175"/>
                      </a:lnTo>
                      <a:lnTo>
                        <a:pt x="175"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75" name="Freeform 15">
                  <a:extLst>
                    <a:ext uri="{FF2B5EF4-FFF2-40B4-BE49-F238E27FC236}">
                      <a16:creationId xmlns:a16="http://schemas.microsoft.com/office/drawing/2014/main" id="{98913179-7101-4B95-B239-A420B64E2F21}"/>
                    </a:ext>
                  </a:extLst>
                </p:cNvPr>
                <p:cNvSpPr>
                  <a:spLocks/>
                </p:cNvSpPr>
                <p:nvPr/>
              </p:nvSpPr>
              <p:spPr bwMode="auto">
                <a:xfrm>
                  <a:off x="1173163" y="3762375"/>
                  <a:ext cx="306388" cy="306387"/>
                </a:xfrm>
                <a:custGeom>
                  <a:avLst/>
                  <a:gdLst>
                    <a:gd name="T0" fmla="*/ 0 w 193"/>
                    <a:gd name="T1" fmla="*/ 175 h 193"/>
                    <a:gd name="T2" fmla="*/ 175 w 193"/>
                    <a:gd name="T3" fmla="*/ 0 h 193"/>
                    <a:gd name="T4" fmla="*/ 193 w 193"/>
                    <a:gd name="T5" fmla="*/ 18 h 193"/>
                    <a:gd name="T6" fmla="*/ 18 w 193"/>
                    <a:gd name="T7" fmla="*/ 193 h 193"/>
                    <a:gd name="T8" fmla="*/ 0 w 193"/>
                    <a:gd name="T9" fmla="*/ 175 h 193"/>
                  </a:gdLst>
                  <a:ahLst/>
                  <a:cxnLst>
                    <a:cxn ang="0">
                      <a:pos x="T0" y="T1"/>
                    </a:cxn>
                    <a:cxn ang="0">
                      <a:pos x="T2" y="T3"/>
                    </a:cxn>
                    <a:cxn ang="0">
                      <a:pos x="T4" y="T5"/>
                    </a:cxn>
                    <a:cxn ang="0">
                      <a:pos x="T6" y="T7"/>
                    </a:cxn>
                    <a:cxn ang="0">
                      <a:pos x="T8" y="T9"/>
                    </a:cxn>
                  </a:cxnLst>
                  <a:rect l="0" t="0" r="r" b="b"/>
                  <a:pathLst>
                    <a:path w="193" h="193">
                      <a:moveTo>
                        <a:pt x="0" y="175"/>
                      </a:moveTo>
                      <a:lnTo>
                        <a:pt x="175" y="0"/>
                      </a:lnTo>
                      <a:lnTo>
                        <a:pt x="193" y="18"/>
                      </a:lnTo>
                      <a:lnTo>
                        <a:pt x="18" y="193"/>
                      </a:lnTo>
                      <a:lnTo>
                        <a:pt x="0"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76" name="Rectangle 16">
                  <a:extLst>
                    <a:ext uri="{FF2B5EF4-FFF2-40B4-BE49-F238E27FC236}">
                      <a16:creationId xmlns:a16="http://schemas.microsoft.com/office/drawing/2014/main" id="{B8C8E430-6452-4DEC-AF25-EF67617D0B1B}"/>
                    </a:ext>
                  </a:extLst>
                </p:cNvPr>
                <p:cNvSpPr>
                  <a:spLocks noChangeArrowheads="1"/>
                </p:cNvSpPr>
                <p:nvPr/>
              </p:nvSpPr>
              <p:spPr bwMode="auto">
                <a:xfrm>
                  <a:off x="1147763" y="4027488"/>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77" name="Freeform 17">
                  <a:extLst>
                    <a:ext uri="{FF2B5EF4-FFF2-40B4-BE49-F238E27FC236}">
                      <a16:creationId xmlns:a16="http://schemas.microsoft.com/office/drawing/2014/main" id="{1D045A4F-382B-4AAC-8CD8-A12B8D94A181}"/>
                    </a:ext>
                  </a:extLst>
                </p:cNvPr>
                <p:cNvSpPr>
                  <a:spLocks/>
                </p:cNvSpPr>
                <p:nvPr/>
              </p:nvSpPr>
              <p:spPr bwMode="auto">
                <a:xfrm>
                  <a:off x="1173163" y="4056063"/>
                  <a:ext cx="306388" cy="304800"/>
                </a:xfrm>
                <a:custGeom>
                  <a:avLst/>
                  <a:gdLst>
                    <a:gd name="T0" fmla="*/ 175 w 193"/>
                    <a:gd name="T1" fmla="*/ 192 h 192"/>
                    <a:gd name="T2" fmla="*/ 0 w 193"/>
                    <a:gd name="T3" fmla="*/ 18 h 192"/>
                    <a:gd name="T4" fmla="*/ 18 w 193"/>
                    <a:gd name="T5" fmla="*/ 0 h 192"/>
                    <a:gd name="T6" fmla="*/ 193 w 193"/>
                    <a:gd name="T7" fmla="*/ 174 h 192"/>
                    <a:gd name="T8" fmla="*/ 175 w 193"/>
                    <a:gd name="T9" fmla="*/ 192 h 192"/>
                  </a:gdLst>
                  <a:ahLst/>
                  <a:cxnLst>
                    <a:cxn ang="0">
                      <a:pos x="T0" y="T1"/>
                    </a:cxn>
                    <a:cxn ang="0">
                      <a:pos x="T2" y="T3"/>
                    </a:cxn>
                    <a:cxn ang="0">
                      <a:pos x="T4" y="T5"/>
                    </a:cxn>
                    <a:cxn ang="0">
                      <a:pos x="T6" y="T7"/>
                    </a:cxn>
                    <a:cxn ang="0">
                      <a:pos x="T8" y="T9"/>
                    </a:cxn>
                  </a:cxnLst>
                  <a:rect l="0" t="0" r="r" b="b"/>
                  <a:pathLst>
                    <a:path w="193" h="192">
                      <a:moveTo>
                        <a:pt x="175" y="192"/>
                      </a:moveTo>
                      <a:lnTo>
                        <a:pt x="0" y="18"/>
                      </a:lnTo>
                      <a:lnTo>
                        <a:pt x="18" y="0"/>
                      </a:lnTo>
                      <a:lnTo>
                        <a:pt x="193" y="174"/>
                      </a:lnTo>
                      <a:lnTo>
                        <a:pt x="175" y="1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78" name="Freeform 18">
                  <a:extLst>
                    <a:ext uri="{FF2B5EF4-FFF2-40B4-BE49-F238E27FC236}">
                      <a16:creationId xmlns:a16="http://schemas.microsoft.com/office/drawing/2014/main" id="{7F09E55F-ED88-4743-9E55-53AC2F7A4BFA}"/>
                    </a:ext>
                  </a:extLst>
                </p:cNvPr>
                <p:cNvSpPr>
                  <a:spLocks/>
                </p:cNvSpPr>
                <p:nvPr/>
              </p:nvSpPr>
              <p:spPr bwMode="auto">
                <a:xfrm>
                  <a:off x="1173163" y="4056063"/>
                  <a:ext cx="306388" cy="304800"/>
                </a:xfrm>
                <a:custGeom>
                  <a:avLst/>
                  <a:gdLst>
                    <a:gd name="T0" fmla="*/ 0 w 193"/>
                    <a:gd name="T1" fmla="*/ 174 h 192"/>
                    <a:gd name="T2" fmla="*/ 175 w 193"/>
                    <a:gd name="T3" fmla="*/ 0 h 192"/>
                    <a:gd name="T4" fmla="*/ 193 w 193"/>
                    <a:gd name="T5" fmla="*/ 18 h 192"/>
                    <a:gd name="T6" fmla="*/ 18 w 193"/>
                    <a:gd name="T7" fmla="*/ 192 h 192"/>
                    <a:gd name="T8" fmla="*/ 0 w 193"/>
                    <a:gd name="T9" fmla="*/ 174 h 192"/>
                  </a:gdLst>
                  <a:ahLst/>
                  <a:cxnLst>
                    <a:cxn ang="0">
                      <a:pos x="T0" y="T1"/>
                    </a:cxn>
                    <a:cxn ang="0">
                      <a:pos x="T2" y="T3"/>
                    </a:cxn>
                    <a:cxn ang="0">
                      <a:pos x="T4" y="T5"/>
                    </a:cxn>
                    <a:cxn ang="0">
                      <a:pos x="T6" y="T7"/>
                    </a:cxn>
                    <a:cxn ang="0">
                      <a:pos x="T8" y="T9"/>
                    </a:cxn>
                  </a:cxnLst>
                  <a:rect l="0" t="0" r="r" b="b"/>
                  <a:pathLst>
                    <a:path w="193" h="192">
                      <a:moveTo>
                        <a:pt x="0" y="174"/>
                      </a:moveTo>
                      <a:lnTo>
                        <a:pt x="175" y="0"/>
                      </a:lnTo>
                      <a:lnTo>
                        <a:pt x="193" y="18"/>
                      </a:lnTo>
                      <a:lnTo>
                        <a:pt x="18" y="192"/>
                      </a:lnTo>
                      <a:lnTo>
                        <a:pt x="0" y="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79" name="Rectangle 19">
                  <a:extLst>
                    <a:ext uri="{FF2B5EF4-FFF2-40B4-BE49-F238E27FC236}">
                      <a16:creationId xmlns:a16="http://schemas.microsoft.com/office/drawing/2014/main" id="{32E4A62B-E6D8-4884-A243-1CC545A6BE79}"/>
                    </a:ext>
                  </a:extLst>
                </p:cNvPr>
                <p:cNvSpPr>
                  <a:spLocks noChangeArrowheads="1"/>
                </p:cNvSpPr>
                <p:nvPr/>
              </p:nvSpPr>
              <p:spPr bwMode="auto">
                <a:xfrm>
                  <a:off x="1106488" y="1897063"/>
                  <a:ext cx="98425" cy="128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80" name="Rectangle 20">
                  <a:extLst>
                    <a:ext uri="{FF2B5EF4-FFF2-40B4-BE49-F238E27FC236}">
                      <a16:creationId xmlns:a16="http://schemas.microsoft.com/office/drawing/2014/main" id="{13C71594-BED6-4DB3-919D-C84150546420}"/>
                    </a:ext>
                  </a:extLst>
                </p:cNvPr>
                <p:cNvSpPr>
                  <a:spLocks noChangeArrowheads="1"/>
                </p:cNvSpPr>
                <p:nvPr/>
              </p:nvSpPr>
              <p:spPr bwMode="auto">
                <a:xfrm>
                  <a:off x="1450975" y="1897063"/>
                  <a:ext cx="85725" cy="128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81" name="Rectangle 21">
                  <a:extLst>
                    <a:ext uri="{FF2B5EF4-FFF2-40B4-BE49-F238E27FC236}">
                      <a16:creationId xmlns:a16="http://schemas.microsoft.com/office/drawing/2014/main" id="{B1D3DF70-9974-4CD9-8B27-9A3515C02C26}"/>
                    </a:ext>
                  </a:extLst>
                </p:cNvPr>
                <p:cNvSpPr>
                  <a:spLocks noChangeArrowheads="1"/>
                </p:cNvSpPr>
                <p:nvPr/>
              </p:nvSpPr>
              <p:spPr bwMode="auto">
                <a:xfrm>
                  <a:off x="1147763" y="1897063"/>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82" name="Freeform 22">
                  <a:extLst>
                    <a:ext uri="{FF2B5EF4-FFF2-40B4-BE49-F238E27FC236}">
                      <a16:creationId xmlns:a16="http://schemas.microsoft.com/office/drawing/2014/main" id="{08E90999-7CC4-44D6-AE9D-3ABBF018A7F9}"/>
                    </a:ext>
                  </a:extLst>
                </p:cNvPr>
                <p:cNvSpPr>
                  <a:spLocks/>
                </p:cNvSpPr>
                <p:nvPr/>
              </p:nvSpPr>
              <p:spPr bwMode="auto">
                <a:xfrm>
                  <a:off x="1173163" y="1925638"/>
                  <a:ext cx="306388" cy="304800"/>
                </a:xfrm>
                <a:custGeom>
                  <a:avLst/>
                  <a:gdLst>
                    <a:gd name="T0" fmla="*/ 175 w 193"/>
                    <a:gd name="T1" fmla="*/ 192 h 192"/>
                    <a:gd name="T2" fmla="*/ 0 w 193"/>
                    <a:gd name="T3" fmla="*/ 18 h 192"/>
                    <a:gd name="T4" fmla="*/ 18 w 193"/>
                    <a:gd name="T5" fmla="*/ 0 h 192"/>
                    <a:gd name="T6" fmla="*/ 193 w 193"/>
                    <a:gd name="T7" fmla="*/ 174 h 192"/>
                    <a:gd name="T8" fmla="*/ 175 w 193"/>
                    <a:gd name="T9" fmla="*/ 192 h 192"/>
                  </a:gdLst>
                  <a:ahLst/>
                  <a:cxnLst>
                    <a:cxn ang="0">
                      <a:pos x="T0" y="T1"/>
                    </a:cxn>
                    <a:cxn ang="0">
                      <a:pos x="T2" y="T3"/>
                    </a:cxn>
                    <a:cxn ang="0">
                      <a:pos x="T4" y="T5"/>
                    </a:cxn>
                    <a:cxn ang="0">
                      <a:pos x="T6" y="T7"/>
                    </a:cxn>
                    <a:cxn ang="0">
                      <a:pos x="T8" y="T9"/>
                    </a:cxn>
                  </a:cxnLst>
                  <a:rect l="0" t="0" r="r" b="b"/>
                  <a:pathLst>
                    <a:path w="193" h="192">
                      <a:moveTo>
                        <a:pt x="175" y="192"/>
                      </a:moveTo>
                      <a:lnTo>
                        <a:pt x="0" y="18"/>
                      </a:lnTo>
                      <a:lnTo>
                        <a:pt x="18" y="0"/>
                      </a:lnTo>
                      <a:lnTo>
                        <a:pt x="193" y="174"/>
                      </a:lnTo>
                      <a:lnTo>
                        <a:pt x="175" y="1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83" name="Freeform 23">
                  <a:extLst>
                    <a:ext uri="{FF2B5EF4-FFF2-40B4-BE49-F238E27FC236}">
                      <a16:creationId xmlns:a16="http://schemas.microsoft.com/office/drawing/2014/main" id="{63DF44B4-BF48-4FC4-893F-75443EF717F0}"/>
                    </a:ext>
                  </a:extLst>
                </p:cNvPr>
                <p:cNvSpPr>
                  <a:spLocks/>
                </p:cNvSpPr>
                <p:nvPr/>
              </p:nvSpPr>
              <p:spPr bwMode="auto">
                <a:xfrm>
                  <a:off x="1173163" y="1925638"/>
                  <a:ext cx="306388" cy="304800"/>
                </a:xfrm>
                <a:custGeom>
                  <a:avLst/>
                  <a:gdLst>
                    <a:gd name="T0" fmla="*/ 0 w 193"/>
                    <a:gd name="T1" fmla="*/ 174 h 192"/>
                    <a:gd name="T2" fmla="*/ 175 w 193"/>
                    <a:gd name="T3" fmla="*/ 0 h 192"/>
                    <a:gd name="T4" fmla="*/ 193 w 193"/>
                    <a:gd name="T5" fmla="*/ 18 h 192"/>
                    <a:gd name="T6" fmla="*/ 18 w 193"/>
                    <a:gd name="T7" fmla="*/ 192 h 192"/>
                    <a:gd name="T8" fmla="*/ 0 w 193"/>
                    <a:gd name="T9" fmla="*/ 174 h 192"/>
                  </a:gdLst>
                  <a:ahLst/>
                  <a:cxnLst>
                    <a:cxn ang="0">
                      <a:pos x="T0" y="T1"/>
                    </a:cxn>
                    <a:cxn ang="0">
                      <a:pos x="T2" y="T3"/>
                    </a:cxn>
                    <a:cxn ang="0">
                      <a:pos x="T4" y="T5"/>
                    </a:cxn>
                    <a:cxn ang="0">
                      <a:pos x="T6" y="T7"/>
                    </a:cxn>
                    <a:cxn ang="0">
                      <a:pos x="T8" y="T9"/>
                    </a:cxn>
                  </a:cxnLst>
                  <a:rect l="0" t="0" r="r" b="b"/>
                  <a:pathLst>
                    <a:path w="193" h="192">
                      <a:moveTo>
                        <a:pt x="0" y="174"/>
                      </a:moveTo>
                      <a:lnTo>
                        <a:pt x="175" y="0"/>
                      </a:lnTo>
                      <a:lnTo>
                        <a:pt x="193" y="18"/>
                      </a:lnTo>
                      <a:lnTo>
                        <a:pt x="18" y="192"/>
                      </a:lnTo>
                      <a:lnTo>
                        <a:pt x="0" y="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84" name="Rectangle 24">
                  <a:extLst>
                    <a:ext uri="{FF2B5EF4-FFF2-40B4-BE49-F238E27FC236}">
                      <a16:creationId xmlns:a16="http://schemas.microsoft.com/office/drawing/2014/main" id="{A31729C3-7BFB-495A-A111-192E9D848E00}"/>
                    </a:ext>
                  </a:extLst>
                </p:cNvPr>
                <p:cNvSpPr>
                  <a:spLocks noChangeArrowheads="1"/>
                </p:cNvSpPr>
                <p:nvPr/>
              </p:nvSpPr>
              <p:spPr bwMode="auto">
                <a:xfrm>
                  <a:off x="1147763" y="2189163"/>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85" name="Freeform 25">
                  <a:extLst>
                    <a:ext uri="{FF2B5EF4-FFF2-40B4-BE49-F238E27FC236}">
                      <a16:creationId xmlns:a16="http://schemas.microsoft.com/office/drawing/2014/main" id="{81AA90B6-E0C4-4D37-B77D-BADEE117BFA2}"/>
                    </a:ext>
                  </a:extLst>
                </p:cNvPr>
                <p:cNvSpPr>
                  <a:spLocks/>
                </p:cNvSpPr>
                <p:nvPr/>
              </p:nvSpPr>
              <p:spPr bwMode="auto">
                <a:xfrm>
                  <a:off x="1173163" y="2217738"/>
                  <a:ext cx="306388" cy="306387"/>
                </a:xfrm>
                <a:custGeom>
                  <a:avLst/>
                  <a:gdLst>
                    <a:gd name="T0" fmla="*/ 175 w 193"/>
                    <a:gd name="T1" fmla="*/ 193 h 193"/>
                    <a:gd name="T2" fmla="*/ 0 w 193"/>
                    <a:gd name="T3" fmla="*/ 18 h 193"/>
                    <a:gd name="T4" fmla="*/ 18 w 193"/>
                    <a:gd name="T5" fmla="*/ 0 h 193"/>
                    <a:gd name="T6" fmla="*/ 193 w 193"/>
                    <a:gd name="T7" fmla="*/ 175 h 193"/>
                    <a:gd name="T8" fmla="*/ 175 w 193"/>
                    <a:gd name="T9" fmla="*/ 193 h 193"/>
                  </a:gdLst>
                  <a:ahLst/>
                  <a:cxnLst>
                    <a:cxn ang="0">
                      <a:pos x="T0" y="T1"/>
                    </a:cxn>
                    <a:cxn ang="0">
                      <a:pos x="T2" y="T3"/>
                    </a:cxn>
                    <a:cxn ang="0">
                      <a:pos x="T4" y="T5"/>
                    </a:cxn>
                    <a:cxn ang="0">
                      <a:pos x="T6" y="T7"/>
                    </a:cxn>
                    <a:cxn ang="0">
                      <a:pos x="T8" y="T9"/>
                    </a:cxn>
                  </a:cxnLst>
                  <a:rect l="0" t="0" r="r" b="b"/>
                  <a:pathLst>
                    <a:path w="193" h="193">
                      <a:moveTo>
                        <a:pt x="175" y="193"/>
                      </a:moveTo>
                      <a:lnTo>
                        <a:pt x="0" y="18"/>
                      </a:lnTo>
                      <a:lnTo>
                        <a:pt x="18" y="0"/>
                      </a:lnTo>
                      <a:lnTo>
                        <a:pt x="193" y="175"/>
                      </a:lnTo>
                      <a:lnTo>
                        <a:pt x="175"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86" name="Freeform 26">
                  <a:extLst>
                    <a:ext uri="{FF2B5EF4-FFF2-40B4-BE49-F238E27FC236}">
                      <a16:creationId xmlns:a16="http://schemas.microsoft.com/office/drawing/2014/main" id="{7D468AD8-9ED9-4CEA-967E-343BEE8E0D8C}"/>
                    </a:ext>
                  </a:extLst>
                </p:cNvPr>
                <p:cNvSpPr>
                  <a:spLocks/>
                </p:cNvSpPr>
                <p:nvPr/>
              </p:nvSpPr>
              <p:spPr bwMode="auto">
                <a:xfrm>
                  <a:off x="1173163" y="2217738"/>
                  <a:ext cx="306388" cy="306387"/>
                </a:xfrm>
                <a:custGeom>
                  <a:avLst/>
                  <a:gdLst>
                    <a:gd name="T0" fmla="*/ 0 w 193"/>
                    <a:gd name="T1" fmla="*/ 175 h 193"/>
                    <a:gd name="T2" fmla="*/ 175 w 193"/>
                    <a:gd name="T3" fmla="*/ 0 h 193"/>
                    <a:gd name="T4" fmla="*/ 193 w 193"/>
                    <a:gd name="T5" fmla="*/ 18 h 193"/>
                    <a:gd name="T6" fmla="*/ 18 w 193"/>
                    <a:gd name="T7" fmla="*/ 193 h 193"/>
                    <a:gd name="T8" fmla="*/ 0 w 193"/>
                    <a:gd name="T9" fmla="*/ 175 h 193"/>
                  </a:gdLst>
                  <a:ahLst/>
                  <a:cxnLst>
                    <a:cxn ang="0">
                      <a:pos x="T0" y="T1"/>
                    </a:cxn>
                    <a:cxn ang="0">
                      <a:pos x="T2" y="T3"/>
                    </a:cxn>
                    <a:cxn ang="0">
                      <a:pos x="T4" y="T5"/>
                    </a:cxn>
                    <a:cxn ang="0">
                      <a:pos x="T6" y="T7"/>
                    </a:cxn>
                    <a:cxn ang="0">
                      <a:pos x="T8" y="T9"/>
                    </a:cxn>
                  </a:cxnLst>
                  <a:rect l="0" t="0" r="r" b="b"/>
                  <a:pathLst>
                    <a:path w="193" h="193">
                      <a:moveTo>
                        <a:pt x="0" y="175"/>
                      </a:moveTo>
                      <a:lnTo>
                        <a:pt x="175" y="0"/>
                      </a:lnTo>
                      <a:lnTo>
                        <a:pt x="193" y="18"/>
                      </a:lnTo>
                      <a:lnTo>
                        <a:pt x="18" y="193"/>
                      </a:lnTo>
                      <a:lnTo>
                        <a:pt x="0"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87" name="Rectangle 27">
                  <a:extLst>
                    <a:ext uri="{FF2B5EF4-FFF2-40B4-BE49-F238E27FC236}">
                      <a16:creationId xmlns:a16="http://schemas.microsoft.com/office/drawing/2014/main" id="{2DF083E7-0980-4BAF-88F1-EC90C703D25A}"/>
                    </a:ext>
                  </a:extLst>
                </p:cNvPr>
                <p:cNvSpPr>
                  <a:spLocks noChangeArrowheads="1"/>
                </p:cNvSpPr>
                <p:nvPr/>
              </p:nvSpPr>
              <p:spPr bwMode="auto">
                <a:xfrm>
                  <a:off x="1147763" y="2482850"/>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88" name="Freeform 28">
                  <a:extLst>
                    <a:ext uri="{FF2B5EF4-FFF2-40B4-BE49-F238E27FC236}">
                      <a16:creationId xmlns:a16="http://schemas.microsoft.com/office/drawing/2014/main" id="{B2F2D2E1-68FB-4005-91A8-A78A78C39919}"/>
                    </a:ext>
                  </a:extLst>
                </p:cNvPr>
                <p:cNvSpPr>
                  <a:spLocks/>
                </p:cNvSpPr>
                <p:nvPr/>
              </p:nvSpPr>
              <p:spPr bwMode="auto">
                <a:xfrm>
                  <a:off x="1173163" y="2511425"/>
                  <a:ext cx="306388" cy="304800"/>
                </a:xfrm>
                <a:custGeom>
                  <a:avLst/>
                  <a:gdLst>
                    <a:gd name="T0" fmla="*/ 175 w 193"/>
                    <a:gd name="T1" fmla="*/ 192 h 192"/>
                    <a:gd name="T2" fmla="*/ 0 w 193"/>
                    <a:gd name="T3" fmla="*/ 18 h 192"/>
                    <a:gd name="T4" fmla="*/ 18 w 193"/>
                    <a:gd name="T5" fmla="*/ 0 h 192"/>
                    <a:gd name="T6" fmla="*/ 193 w 193"/>
                    <a:gd name="T7" fmla="*/ 174 h 192"/>
                    <a:gd name="T8" fmla="*/ 175 w 193"/>
                    <a:gd name="T9" fmla="*/ 192 h 192"/>
                  </a:gdLst>
                  <a:ahLst/>
                  <a:cxnLst>
                    <a:cxn ang="0">
                      <a:pos x="T0" y="T1"/>
                    </a:cxn>
                    <a:cxn ang="0">
                      <a:pos x="T2" y="T3"/>
                    </a:cxn>
                    <a:cxn ang="0">
                      <a:pos x="T4" y="T5"/>
                    </a:cxn>
                    <a:cxn ang="0">
                      <a:pos x="T6" y="T7"/>
                    </a:cxn>
                    <a:cxn ang="0">
                      <a:pos x="T8" y="T9"/>
                    </a:cxn>
                  </a:cxnLst>
                  <a:rect l="0" t="0" r="r" b="b"/>
                  <a:pathLst>
                    <a:path w="193" h="192">
                      <a:moveTo>
                        <a:pt x="175" y="192"/>
                      </a:moveTo>
                      <a:lnTo>
                        <a:pt x="0" y="18"/>
                      </a:lnTo>
                      <a:lnTo>
                        <a:pt x="18" y="0"/>
                      </a:lnTo>
                      <a:lnTo>
                        <a:pt x="193" y="174"/>
                      </a:lnTo>
                      <a:lnTo>
                        <a:pt x="175" y="1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89" name="Freeform 29">
                  <a:extLst>
                    <a:ext uri="{FF2B5EF4-FFF2-40B4-BE49-F238E27FC236}">
                      <a16:creationId xmlns:a16="http://schemas.microsoft.com/office/drawing/2014/main" id="{D494293B-B99D-432A-8173-7B26963C4001}"/>
                    </a:ext>
                  </a:extLst>
                </p:cNvPr>
                <p:cNvSpPr>
                  <a:spLocks/>
                </p:cNvSpPr>
                <p:nvPr/>
              </p:nvSpPr>
              <p:spPr bwMode="auto">
                <a:xfrm>
                  <a:off x="1173163" y="2511425"/>
                  <a:ext cx="306388" cy="304800"/>
                </a:xfrm>
                <a:custGeom>
                  <a:avLst/>
                  <a:gdLst>
                    <a:gd name="T0" fmla="*/ 0 w 193"/>
                    <a:gd name="T1" fmla="*/ 174 h 192"/>
                    <a:gd name="T2" fmla="*/ 175 w 193"/>
                    <a:gd name="T3" fmla="*/ 0 h 192"/>
                    <a:gd name="T4" fmla="*/ 193 w 193"/>
                    <a:gd name="T5" fmla="*/ 18 h 192"/>
                    <a:gd name="T6" fmla="*/ 18 w 193"/>
                    <a:gd name="T7" fmla="*/ 192 h 192"/>
                    <a:gd name="T8" fmla="*/ 0 w 193"/>
                    <a:gd name="T9" fmla="*/ 174 h 192"/>
                  </a:gdLst>
                  <a:ahLst/>
                  <a:cxnLst>
                    <a:cxn ang="0">
                      <a:pos x="T0" y="T1"/>
                    </a:cxn>
                    <a:cxn ang="0">
                      <a:pos x="T2" y="T3"/>
                    </a:cxn>
                    <a:cxn ang="0">
                      <a:pos x="T4" y="T5"/>
                    </a:cxn>
                    <a:cxn ang="0">
                      <a:pos x="T6" y="T7"/>
                    </a:cxn>
                    <a:cxn ang="0">
                      <a:pos x="T8" y="T9"/>
                    </a:cxn>
                  </a:cxnLst>
                  <a:rect l="0" t="0" r="r" b="b"/>
                  <a:pathLst>
                    <a:path w="193" h="192">
                      <a:moveTo>
                        <a:pt x="0" y="174"/>
                      </a:moveTo>
                      <a:lnTo>
                        <a:pt x="175" y="0"/>
                      </a:lnTo>
                      <a:lnTo>
                        <a:pt x="193" y="18"/>
                      </a:lnTo>
                      <a:lnTo>
                        <a:pt x="18" y="192"/>
                      </a:lnTo>
                      <a:lnTo>
                        <a:pt x="0" y="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90" name="Rectangle 30">
                  <a:extLst>
                    <a:ext uri="{FF2B5EF4-FFF2-40B4-BE49-F238E27FC236}">
                      <a16:creationId xmlns:a16="http://schemas.microsoft.com/office/drawing/2014/main" id="{6CE5FB48-0560-450E-AD0F-1EB1EC868009}"/>
                    </a:ext>
                  </a:extLst>
                </p:cNvPr>
                <p:cNvSpPr>
                  <a:spLocks noChangeArrowheads="1"/>
                </p:cNvSpPr>
                <p:nvPr/>
              </p:nvSpPr>
              <p:spPr bwMode="auto">
                <a:xfrm>
                  <a:off x="1147763" y="2774950"/>
                  <a:ext cx="357188"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91" name="Freeform 31">
                  <a:extLst>
                    <a:ext uri="{FF2B5EF4-FFF2-40B4-BE49-F238E27FC236}">
                      <a16:creationId xmlns:a16="http://schemas.microsoft.com/office/drawing/2014/main" id="{16CD074C-065B-4904-A3BD-92A89739A7DF}"/>
                    </a:ext>
                  </a:extLst>
                </p:cNvPr>
                <p:cNvSpPr>
                  <a:spLocks/>
                </p:cNvSpPr>
                <p:nvPr/>
              </p:nvSpPr>
              <p:spPr bwMode="auto">
                <a:xfrm>
                  <a:off x="1173163" y="2803525"/>
                  <a:ext cx="306388" cy="306387"/>
                </a:xfrm>
                <a:custGeom>
                  <a:avLst/>
                  <a:gdLst>
                    <a:gd name="T0" fmla="*/ 175 w 193"/>
                    <a:gd name="T1" fmla="*/ 193 h 193"/>
                    <a:gd name="T2" fmla="*/ 0 w 193"/>
                    <a:gd name="T3" fmla="*/ 18 h 193"/>
                    <a:gd name="T4" fmla="*/ 18 w 193"/>
                    <a:gd name="T5" fmla="*/ 0 h 193"/>
                    <a:gd name="T6" fmla="*/ 193 w 193"/>
                    <a:gd name="T7" fmla="*/ 175 h 193"/>
                    <a:gd name="T8" fmla="*/ 175 w 193"/>
                    <a:gd name="T9" fmla="*/ 193 h 193"/>
                  </a:gdLst>
                  <a:ahLst/>
                  <a:cxnLst>
                    <a:cxn ang="0">
                      <a:pos x="T0" y="T1"/>
                    </a:cxn>
                    <a:cxn ang="0">
                      <a:pos x="T2" y="T3"/>
                    </a:cxn>
                    <a:cxn ang="0">
                      <a:pos x="T4" y="T5"/>
                    </a:cxn>
                    <a:cxn ang="0">
                      <a:pos x="T6" y="T7"/>
                    </a:cxn>
                    <a:cxn ang="0">
                      <a:pos x="T8" y="T9"/>
                    </a:cxn>
                  </a:cxnLst>
                  <a:rect l="0" t="0" r="r" b="b"/>
                  <a:pathLst>
                    <a:path w="193" h="193">
                      <a:moveTo>
                        <a:pt x="175" y="193"/>
                      </a:moveTo>
                      <a:lnTo>
                        <a:pt x="0" y="18"/>
                      </a:lnTo>
                      <a:lnTo>
                        <a:pt x="18" y="0"/>
                      </a:lnTo>
                      <a:lnTo>
                        <a:pt x="193" y="175"/>
                      </a:lnTo>
                      <a:lnTo>
                        <a:pt x="175"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92" name="Freeform 32">
                  <a:extLst>
                    <a:ext uri="{FF2B5EF4-FFF2-40B4-BE49-F238E27FC236}">
                      <a16:creationId xmlns:a16="http://schemas.microsoft.com/office/drawing/2014/main" id="{0D8840DF-1C49-49AD-B76E-3E9D9E52A6BC}"/>
                    </a:ext>
                  </a:extLst>
                </p:cNvPr>
                <p:cNvSpPr>
                  <a:spLocks/>
                </p:cNvSpPr>
                <p:nvPr/>
              </p:nvSpPr>
              <p:spPr bwMode="auto">
                <a:xfrm>
                  <a:off x="1173163" y="2803525"/>
                  <a:ext cx="306388" cy="306387"/>
                </a:xfrm>
                <a:custGeom>
                  <a:avLst/>
                  <a:gdLst>
                    <a:gd name="T0" fmla="*/ 0 w 193"/>
                    <a:gd name="T1" fmla="*/ 175 h 193"/>
                    <a:gd name="T2" fmla="*/ 175 w 193"/>
                    <a:gd name="T3" fmla="*/ 0 h 193"/>
                    <a:gd name="T4" fmla="*/ 193 w 193"/>
                    <a:gd name="T5" fmla="*/ 18 h 193"/>
                    <a:gd name="T6" fmla="*/ 18 w 193"/>
                    <a:gd name="T7" fmla="*/ 193 h 193"/>
                    <a:gd name="T8" fmla="*/ 0 w 193"/>
                    <a:gd name="T9" fmla="*/ 175 h 193"/>
                  </a:gdLst>
                  <a:ahLst/>
                  <a:cxnLst>
                    <a:cxn ang="0">
                      <a:pos x="T0" y="T1"/>
                    </a:cxn>
                    <a:cxn ang="0">
                      <a:pos x="T2" y="T3"/>
                    </a:cxn>
                    <a:cxn ang="0">
                      <a:pos x="T4" y="T5"/>
                    </a:cxn>
                    <a:cxn ang="0">
                      <a:pos x="T6" y="T7"/>
                    </a:cxn>
                    <a:cxn ang="0">
                      <a:pos x="T8" y="T9"/>
                    </a:cxn>
                  </a:cxnLst>
                  <a:rect l="0" t="0" r="r" b="b"/>
                  <a:pathLst>
                    <a:path w="193" h="193">
                      <a:moveTo>
                        <a:pt x="0" y="175"/>
                      </a:moveTo>
                      <a:lnTo>
                        <a:pt x="175" y="0"/>
                      </a:lnTo>
                      <a:lnTo>
                        <a:pt x="193" y="18"/>
                      </a:lnTo>
                      <a:lnTo>
                        <a:pt x="18" y="193"/>
                      </a:lnTo>
                      <a:lnTo>
                        <a:pt x="0"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93" name="Rectangle 33">
                  <a:extLst>
                    <a:ext uri="{FF2B5EF4-FFF2-40B4-BE49-F238E27FC236}">
                      <a16:creationId xmlns:a16="http://schemas.microsoft.com/office/drawing/2014/main" id="{6F60E0C3-5D79-4A7A-A9C8-1AE1F610E59E}"/>
                    </a:ext>
                  </a:extLst>
                </p:cNvPr>
                <p:cNvSpPr>
                  <a:spLocks noChangeArrowheads="1"/>
                </p:cNvSpPr>
                <p:nvPr/>
              </p:nvSpPr>
              <p:spPr bwMode="auto">
                <a:xfrm>
                  <a:off x="1179513" y="919163"/>
                  <a:ext cx="44450" cy="9810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94" name="Rectangle 34">
                  <a:extLst>
                    <a:ext uri="{FF2B5EF4-FFF2-40B4-BE49-F238E27FC236}">
                      <a16:creationId xmlns:a16="http://schemas.microsoft.com/office/drawing/2014/main" id="{EF414663-53BF-44F7-AFCE-FCB1D8FEE0D7}"/>
                    </a:ext>
                  </a:extLst>
                </p:cNvPr>
                <p:cNvSpPr>
                  <a:spLocks noChangeArrowheads="1"/>
                </p:cNvSpPr>
                <p:nvPr/>
              </p:nvSpPr>
              <p:spPr bwMode="auto">
                <a:xfrm>
                  <a:off x="1412875" y="919163"/>
                  <a:ext cx="53975" cy="9810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95" name="Rectangle 35">
                  <a:extLst>
                    <a:ext uri="{FF2B5EF4-FFF2-40B4-BE49-F238E27FC236}">
                      <a16:creationId xmlns:a16="http://schemas.microsoft.com/office/drawing/2014/main" id="{E25C39DD-61FA-4DB6-BC9D-4BF7A9450FBF}"/>
                    </a:ext>
                  </a:extLst>
                </p:cNvPr>
                <p:cNvSpPr>
                  <a:spLocks noChangeArrowheads="1"/>
                </p:cNvSpPr>
                <p:nvPr/>
              </p:nvSpPr>
              <p:spPr bwMode="auto">
                <a:xfrm>
                  <a:off x="1179513" y="915988"/>
                  <a:ext cx="2746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96" name="Freeform 36">
                  <a:extLst>
                    <a:ext uri="{FF2B5EF4-FFF2-40B4-BE49-F238E27FC236}">
                      <a16:creationId xmlns:a16="http://schemas.microsoft.com/office/drawing/2014/main" id="{F913C898-C3A4-4AFA-9C2D-B80844121ECE}"/>
                    </a:ext>
                  </a:extLst>
                </p:cNvPr>
                <p:cNvSpPr>
                  <a:spLocks/>
                </p:cNvSpPr>
                <p:nvPr/>
              </p:nvSpPr>
              <p:spPr bwMode="auto">
                <a:xfrm>
                  <a:off x="1198563" y="938213"/>
                  <a:ext cx="236538" cy="234950"/>
                </a:xfrm>
                <a:custGeom>
                  <a:avLst/>
                  <a:gdLst>
                    <a:gd name="T0" fmla="*/ 135 w 149"/>
                    <a:gd name="T1" fmla="*/ 148 h 148"/>
                    <a:gd name="T2" fmla="*/ 0 w 149"/>
                    <a:gd name="T3" fmla="*/ 14 h 148"/>
                    <a:gd name="T4" fmla="*/ 14 w 149"/>
                    <a:gd name="T5" fmla="*/ 0 h 148"/>
                    <a:gd name="T6" fmla="*/ 149 w 149"/>
                    <a:gd name="T7" fmla="*/ 134 h 148"/>
                    <a:gd name="T8" fmla="*/ 135 w 149"/>
                    <a:gd name="T9" fmla="*/ 148 h 148"/>
                  </a:gdLst>
                  <a:ahLst/>
                  <a:cxnLst>
                    <a:cxn ang="0">
                      <a:pos x="T0" y="T1"/>
                    </a:cxn>
                    <a:cxn ang="0">
                      <a:pos x="T2" y="T3"/>
                    </a:cxn>
                    <a:cxn ang="0">
                      <a:pos x="T4" y="T5"/>
                    </a:cxn>
                    <a:cxn ang="0">
                      <a:pos x="T6" y="T7"/>
                    </a:cxn>
                    <a:cxn ang="0">
                      <a:pos x="T8" y="T9"/>
                    </a:cxn>
                  </a:cxnLst>
                  <a:rect l="0" t="0" r="r" b="b"/>
                  <a:pathLst>
                    <a:path w="149" h="148">
                      <a:moveTo>
                        <a:pt x="135" y="148"/>
                      </a:moveTo>
                      <a:lnTo>
                        <a:pt x="0" y="14"/>
                      </a:lnTo>
                      <a:lnTo>
                        <a:pt x="14" y="0"/>
                      </a:lnTo>
                      <a:lnTo>
                        <a:pt x="149" y="134"/>
                      </a:lnTo>
                      <a:lnTo>
                        <a:pt x="135" y="1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97" name="Freeform 37">
                  <a:extLst>
                    <a:ext uri="{FF2B5EF4-FFF2-40B4-BE49-F238E27FC236}">
                      <a16:creationId xmlns:a16="http://schemas.microsoft.com/office/drawing/2014/main" id="{B980FB1F-2A9E-4419-AA8E-B2CB7129246F}"/>
                    </a:ext>
                  </a:extLst>
                </p:cNvPr>
                <p:cNvSpPr>
                  <a:spLocks/>
                </p:cNvSpPr>
                <p:nvPr/>
              </p:nvSpPr>
              <p:spPr bwMode="auto">
                <a:xfrm>
                  <a:off x="1198563" y="938213"/>
                  <a:ext cx="236538" cy="234950"/>
                </a:xfrm>
                <a:custGeom>
                  <a:avLst/>
                  <a:gdLst>
                    <a:gd name="T0" fmla="*/ 0 w 149"/>
                    <a:gd name="T1" fmla="*/ 134 h 148"/>
                    <a:gd name="T2" fmla="*/ 135 w 149"/>
                    <a:gd name="T3" fmla="*/ 0 h 148"/>
                    <a:gd name="T4" fmla="*/ 149 w 149"/>
                    <a:gd name="T5" fmla="*/ 14 h 148"/>
                    <a:gd name="T6" fmla="*/ 14 w 149"/>
                    <a:gd name="T7" fmla="*/ 148 h 148"/>
                    <a:gd name="T8" fmla="*/ 0 w 149"/>
                    <a:gd name="T9" fmla="*/ 134 h 148"/>
                  </a:gdLst>
                  <a:ahLst/>
                  <a:cxnLst>
                    <a:cxn ang="0">
                      <a:pos x="T0" y="T1"/>
                    </a:cxn>
                    <a:cxn ang="0">
                      <a:pos x="T2" y="T3"/>
                    </a:cxn>
                    <a:cxn ang="0">
                      <a:pos x="T4" y="T5"/>
                    </a:cxn>
                    <a:cxn ang="0">
                      <a:pos x="T6" y="T7"/>
                    </a:cxn>
                    <a:cxn ang="0">
                      <a:pos x="T8" y="T9"/>
                    </a:cxn>
                  </a:cxnLst>
                  <a:rect l="0" t="0" r="r" b="b"/>
                  <a:pathLst>
                    <a:path w="149" h="148">
                      <a:moveTo>
                        <a:pt x="0" y="134"/>
                      </a:moveTo>
                      <a:lnTo>
                        <a:pt x="135" y="0"/>
                      </a:lnTo>
                      <a:lnTo>
                        <a:pt x="149" y="14"/>
                      </a:lnTo>
                      <a:lnTo>
                        <a:pt x="14" y="148"/>
                      </a:lnTo>
                      <a:lnTo>
                        <a:pt x="0"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98" name="Rectangle 38">
                  <a:extLst>
                    <a:ext uri="{FF2B5EF4-FFF2-40B4-BE49-F238E27FC236}">
                      <a16:creationId xmlns:a16="http://schemas.microsoft.com/office/drawing/2014/main" id="{3F2B06E2-DF75-44C9-A3B5-E796294CFACA}"/>
                    </a:ext>
                  </a:extLst>
                </p:cNvPr>
                <p:cNvSpPr>
                  <a:spLocks noChangeArrowheads="1"/>
                </p:cNvSpPr>
                <p:nvPr/>
              </p:nvSpPr>
              <p:spPr bwMode="auto">
                <a:xfrm>
                  <a:off x="1179513" y="1141413"/>
                  <a:ext cx="2746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99" name="Freeform 39">
                  <a:extLst>
                    <a:ext uri="{FF2B5EF4-FFF2-40B4-BE49-F238E27FC236}">
                      <a16:creationId xmlns:a16="http://schemas.microsoft.com/office/drawing/2014/main" id="{A0988977-EE3D-4AC1-9C75-BEA73E2486B5}"/>
                    </a:ext>
                  </a:extLst>
                </p:cNvPr>
                <p:cNvSpPr>
                  <a:spLocks/>
                </p:cNvSpPr>
                <p:nvPr/>
              </p:nvSpPr>
              <p:spPr bwMode="auto">
                <a:xfrm>
                  <a:off x="1198563" y="1160463"/>
                  <a:ext cx="236538" cy="236537"/>
                </a:xfrm>
                <a:custGeom>
                  <a:avLst/>
                  <a:gdLst>
                    <a:gd name="T0" fmla="*/ 135 w 149"/>
                    <a:gd name="T1" fmla="*/ 149 h 149"/>
                    <a:gd name="T2" fmla="*/ 0 w 149"/>
                    <a:gd name="T3" fmla="*/ 14 h 149"/>
                    <a:gd name="T4" fmla="*/ 14 w 149"/>
                    <a:gd name="T5" fmla="*/ 0 h 149"/>
                    <a:gd name="T6" fmla="*/ 149 w 149"/>
                    <a:gd name="T7" fmla="*/ 135 h 149"/>
                    <a:gd name="T8" fmla="*/ 135 w 149"/>
                    <a:gd name="T9" fmla="*/ 149 h 149"/>
                  </a:gdLst>
                  <a:ahLst/>
                  <a:cxnLst>
                    <a:cxn ang="0">
                      <a:pos x="T0" y="T1"/>
                    </a:cxn>
                    <a:cxn ang="0">
                      <a:pos x="T2" y="T3"/>
                    </a:cxn>
                    <a:cxn ang="0">
                      <a:pos x="T4" y="T5"/>
                    </a:cxn>
                    <a:cxn ang="0">
                      <a:pos x="T6" y="T7"/>
                    </a:cxn>
                    <a:cxn ang="0">
                      <a:pos x="T8" y="T9"/>
                    </a:cxn>
                  </a:cxnLst>
                  <a:rect l="0" t="0" r="r" b="b"/>
                  <a:pathLst>
                    <a:path w="149" h="149">
                      <a:moveTo>
                        <a:pt x="135" y="149"/>
                      </a:moveTo>
                      <a:lnTo>
                        <a:pt x="0" y="14"/>
                      </a:lnTo>
                      <a:lnTo>
                        <a:pt x="14" y="0"/>
                      </a:lnTo>
                      <a:lnTo>
                        <a:pt x="149" y="135"/>
                      </a:lnTo>
                      <a:lnTo>
                        <a:pt x="135"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00" name="Freeform 40">
                  <a:extLst>
                    <a:ext uri="{FF2B5EF4-FFF2-40B4-BE49-F238E27FC236}">
                      <a16:creationId xmlns:a16="http://schemas.microsoft.com/office/drawing/2014/main" id="{08034E3E-E04A-47F8-942A-9FE7C95134E6}"/>
                    </a:ext>
                  </a:extLst>
                </p:cNvPr>
                <p:cNvSpPr>
                  <a:spLocks/>
                </p:cNvSpPr>
                <p:nvPr/>
              </p:nvSpPr>
              <p:spPr bwMode="auto">
                <a:xfrm>
                  <a:off x="1198563" y="1160463"/>
                  <a:ext cx="236538" cy="236537"/>
                </a:xfrm>
                <a:custGeom>
                  <a:avLst/>
                  <a:gdLst>
                    <a:gd name="T0" fmla="*/ 0 w 149"/>
                    <a:gd name="T1" fmla="*/ 135 h 149"/>
                    <a:gd name="T2" fmla="*/ 135 w 149"/>
                    <a:gd name="T3" fmla="*/ 0 h 149"/>
                    <a:gd name="T4" fmla="*/ 149 w 149"/>
                    <a:gd name="T5" fmla="*/ 14 h 149"/>
                    <a:gd name="T6" fmla="*/ 14 w 149"/>
                    <a:gd name="T7" fmla="*/ 149 h 149"/>
                    <a:gd name="T8" fmla="*/ 0 w 149"/>
                    <a:gd name="T9" fmla="*/ 135 h 149"/>
                  </a:gdLst>
                  <a:ahLst/>
                  <a:cxnLst>
                    <a:cxn ang="0">
                      <a:pos x="T0" y="T1"/>
                    </a:cxn>
                    <a:cxn ang="0">
                      <a:pos x="T2" y="T3"/>
                    </a:cxn>
                    <a:cxn ang="0">
                      <a:pos x="T4" y="T5"/>
                    </a:cxn>
                    <a:cxn ang="0">
                      <a:pos x="T6" y="T7"/>
                    </a:cxn>
                    <a:cxn ang="0">
                      <a:pos x="T8" y="T9"/>
                    </a:cxn>
                  </a:cxnLst>
                  <a:rect l="0" t="0" r="r" b="b"/>
                  <a:pathLst>
                    <a:path w="149" h="149">
                      <a:moveTo>
                        <a:pt x="0" y="135"/>
                      </a:moveTo>
                      <a:lnTo>
                        <a:pt x="135" y="0"/>
                      </a:lnTo>
                      <a:lnTo>
                        <a:pt x="149" y="14"/>
                      </a:lnTo>
                      <a:lnTo>
                        <a:pt x="14" y="149"/>
                      </a:lnTo>
                      <a:lnTo>
                        <a:pt x="0"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01" name="Rectangle 41">
                  <a:extLst>
                    <a:ext uri="{FF2B5EF4-FFF2-40B4-BE49-F238E27FC236}">
                      <a16:creationId xmlns:a16="http://schemas.microsoft.com/office/drawing/2014/main" id="{07CF9EBF-15FD-4E0D-931B-97EC10FA5D9F}"/>
                    </a:ext>
                  </a:extLst>
                </p:cNvPr>
                <p:cNvSpPr>
                  <a:spLocks noChangeArrowheads="1"/>
                </p:cNvSpPr>
                <p:nvPr/>
              </p:nvSpPr>
              <p:spPr bwMode="auto">
                <a:xfrm>
                  <a:off x="1179513" y="1365250"/>
                  <a:ext cx="2746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02" name="Freeform 42">
                  <a:extLst>
                    <a:ext uri="{FF2B5EF4-FFF2-40B4-BE49-F238E27FC236}">
                      <a16:creationId xmlns:a16="http://schemas.microsoft.com/office/drawing/2014/main" id="{9817781E-6B00-423D-BAC1-DDB580178598}"/>
                    </a:ext>
                  </a:extLst>
                </p:cNvPr>
                <p:cNvSpPr>
                  <a:spLocks/>
                </p:cNvSpPr>
                <p:nvPr/>
              </p:nvSpPr>
              <p:spPr bwMode="auto">
                <a:xfrm>
                  <a:off x="1198563" y="1387475"/>
                  <a:ext cx="236538" cy="231775"/>
                </a:xfrm>
                <a:custGeom>
                  <a:avLst/>
                  <a:gdLst>
                    <a:gd name="T0" fmla="*/ 135 w 149"/>
                    <a:gd name="T1" fmla="*/ 146 h 146"/>
                    <a:gd name="T2" fmla="*/ 0 w 149"/>
                    <a:gd name="T3" fmla="*/ 12 h 146"/>
                    <a:gd name="T4" fmla="*/ 14 w 149"/>
                    <a:gd name="T5" fmla="*/ 0 h 146"/>
                    <a:gd name="T6" fmla="*/ 149 w 149"/>
                    <a:gd name="T7" fmla="*/ 134 h 146"/>
                    <a:gd name="T8" fmla="*/ 135 w 149"/>
                    <a:gd name="T9" fmla="*/ 146 h 146"/>
                  </a:gdLst>
                  <a:ahLst/>
                  <a:cxnLst>
                    <a:cxn ang="0">
                      <a:pos x="T0" y="T1"/>
                    </a:cxn>
                    <a:cxn ang="0">
                      <a:pos x="T2" y="T3"/>
                    </a:cxn>
                    <a:cxn ang="0">
                      <a:pos x="T4" y="T5"/>
                    </a:cxn>
                    <a:cxn ang="0">
                      <a:pos x="T6" y="T7"/>
                    </a:cxn>
                    <a:cxn ang="0">
                      <a:pos x="T8" y="T9"/>
                    </a:cxn>
                  </a:cxnLst>
                  <a:rect l="0" t="0" r="r" b="b"/>
                  <a:pathLst>
                    <a:path w="149" h="146">
                      <a:moveTo>
                        <a:pt x="135" y="146"/>
                      </a:moveTo>
                      <a:lnTo>
                        <a:pt x="0" y="12"/>
                      </a:lnTo>
                      <a:lnTo>
                        <a:pt x="14" y="0"/>
                      </a:lnTo>
                      <a:lnTo>
                        <a:pt x="149" y="134"/>
                      </a:lnTo>
                      <a:lnTo>
                        <a:pt x="135" y="1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03" name="Freeform 43">
                  <a:extLst>
                    <a:ext uri="{FF2B5EF4-FFF2-40B4-BE49-F238E27FC236}">
                      <a16:creationId xmlns:a16="http://schemas.microsoft.com/office/drawing/2014/main" id="{309F8F24-A8AB-4A46-9215-A02656276D4C}"/>
                    </a:ext>
                  </a:extLst>
                </p:cNvPr>
                <p:cNvSpPr>
                  <a:spLocks/>
                </p:cNvSpPr>
                <p:nvPr/>
              </p:nvSpPr>
              <p:spPr bwMode="auto">
                <a:xfrm>
                  <a:off x="1198563" y="1387475"/>
                  <a:ext cx="236538" cy="231775"/>
                </a:xfrm>
                <a:custGeom>
                  <a:avLst/>
                  <a:gdLst>
                    <a:gd name="T0" fmla="*/ 0 w 149"/>
                    <a:gd name="T1" fmla="*/ 134 h 146"/>
                    <a:gd name="T2" fmla="*/ 135 w 149"/>
                    <a:gd name="T3" fmla="*/ 0 h 146"/>
                    <a:gd name="T4" fmla="*/ 149 w 149"/>
                    <a:gd name="T5" fmla="*/ 12 h 146"/>
                    <a:gd name="T6" fmla="*/ 14 w 149"/>
                    <a:gd name="T7" fmla="*/ 146 h 146"/>
                    <a:gd name="T8" fmla="*/ 0 w 149"/>
                    <a:gd name="T9" fmla="*/ 134 h 146"/>
                  </a:gdLst>
                  <a:ahLst/>
                  <a:cxnLst>
                    <a:cxn ang="0">
                      <a:pos x="T0" y="T1"/>
                    </a:cxn>
                    <a:cxn ang="0">
                      <a:pos x="T2" y="T3"/>
                    </a:cxn>
                    <a:cxn ang="0">
                      <a:pos x="T4" y="T5"/>
                    </a:cxn>
                    <a:cxn ang="0">
                      <a:pos x="T6" y="T7"/>
                    </a:cxn>
                    <a:cxn ang="0">
                      <a:pos x="T8" y="T9"/>
                    </a:cxn>
                  </a:cxnLst>
                  <a:rect l="0" t="0" r="r" b="b"/>
                  <a:pathLst>
                    <a:path w="149" h="146">
                      <a:moveTo>
                        <a:pt x="0" y="134"/>
                      </a:moveTo>
                      <a:lnTo>
                        <a:pt x="135" y="0"/>
                      </a:lnTo>
                      <a:lnTo>
                        <a:pt x="149" y="12"/>
                      </a:lnTo>
                      <a:lnTo>
                        <a:pt x="14" y="146"/>
                      </a:lnTo>
                      <a:lnTo>
                        <a:pt x="0"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04" name="Rectangle 44">
                  <a:extLst>
                    <a:ext uri="{FF2B5EF4-FFF2-40B4-BE49-F238E27FC236}">
                      <a16:creationId xmlns:a16="http://schemas.microsoft.com/office/drawing/2014/main" id="{62FF363B-FB3F-454A-B78B-704EB897C7CB}"/>
                    </a:ext>
                  </a:extLst>
                </p:cNvPr>
                <p:cNvSpPr>
                  <a:spLocks noChangeArrowheads="1"/>
                </p:cNvSpPr>
                <p:nvPr/>
              </p:nvSpPr>
              <p:spPr bwMode="auto">
                <a:xfrm>
                  <a:off x="1179513" y="1590675"/>
                  <a:ext cx="27463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05" name="Freeform 45">
                  <a:extLst>
                    <a:ext uri="{FF2B5EF4-FFF2-40B4-BE49-F238E27FC236}">
                      <a16:creationId xmlns:a16="http://schemas.microsoft.com/office/drawing/2014/main" id="{D597F65B-3290-434B-88AF-9A8FC8A2D49C}"/>
                    </a:ext>
                  </a:extLst>
                </p:cNvPr>
                <p:cNvSpPr>
                  <a:spLocks/>
                </p:cNvSpPr>
                <p:nvPr/>
              </p:nvSpPr>
              <p:spPr bwMode="auto">
                <a:xfrm>
                  <a:off x="1198563" y="1609725"/>
                  <a:ext cx="236538" cy="236537"/>
                </a:xfrm>
                <a:custGeom>
                  <a:avLst/>
                  <a:gdLst>
                    <a:gd name="T0" fmla="*/ 135 w 149"/>
                    <a:gd name="T1" fmla="*/ 149 h 149"/>
                    <a:gd name="T2" fmla="*/ 0 w 149"/>
                    <a:gd name="T3" fmla="*/ 14 h 149"/>
                    <a:gd name="T4" fmla="*/ 14 w 149"/>
                    <a:gd name="T5" fmla="*/ 0 h 149"/>
                    <a:gd name="T6" fmla="*/ 149 w 149"/>
                    <a:gd name="T7" fmla="*/ 135 h 149"/>
                    <a:gd name="T8" fmla="*/ 135 w 149"/>
                    <a:gd name="T9" fmla="*/ 149 h 149"/>
                  </a:gdLst>
                  <a:ahLst/>
                  <a:cxnLst>
                    <a:cxn ang="0">
                      <a:pos x="T0" y="T1"/>
                    </a:cxn>
                    <a:cxn ang="0">
                      <a:pos x="T2" y="T3"/>
                    </a:cxn>
                    <a:cxn ang="0">
                      <a:pos x="T4" y="T5"/>
                    </a:cxn>
                    <a:cxn ang="0">
                      <a:pos x="T6" y="T7"/>
                    </a:cxn>
                    <a:cxn ang="0">
                      <a:pos x="T8" y="T9"/>
                    </a:cxn>
                  </a:cxnLst>
                  <a:rect l="0" t="0" r="r" b="b"/>
                  <a:pathLst>
                    <a:path w="149" h="149">
                      <a:moveTo>
                        <a:pt x="135" y="149"/>
                      </a:moveTo>
                      <a:lnTo>
                        <a:pt x="0" y="14"/>
                      </a:lnTo>
                      <a:lnTo>
                        <a:pt x="14" y="0"/>
                      </a:lnTo>
                      <a:lnTo>
                        <a:pt x="149" y="135"/>
                      </a:lnTo>
                      <a:lnTo>
                        <a:pt x="135"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06" name="Freeform 46">
                  <a:extLst>
                    <a:ext uri="{FF2B5EF4-FFF2-40B4-BE49-F238E27FC236}">
                      <a16:creationId xmlns:a16="http://schemas.microsoft.com/office/drawing/2014/main" id="{B076F8E5-0B4E-41CD-917B-68530208DC1F}"/>
                    </a:ext>
                  </a:extLst>
                </p:cNvPr>
                <p:cNvSpPr>
                  <a:spLocks/>
                </p:cNvSpPr>
                <p:nvPr/>
              </p:nvSpPr>
              <p:spPr bwMode="auto">
                <a:xfrm>
                  <a:off x="1198563" y="1609725"/>
                  <a:ext cx="236538" cy="236537"/>
                </a:xfrm>
                <a:custGeom>
                  <a:avLst/>
                  <a:gdLst>
                    <a:gd name="T0" fmla="*/ 0 w 149"/>
                    <a:gd name="T1" fmla="*/ 135 h 149"/>
                    <a:gd name="T2" fmla="*/ 135 w 149"/>
                    <a:gd name="T3" fmla="*/ 0 h 149"/>
                    <a:gd name="T4" fmla="*/ 149 w 149"/>
                    <a:gd name="T5" fmla="*/ 14 h 149"/>
                    <a:gd name="T6" fmla="*/ 14 w 149"/>
                    <a:gd name="T7" fmla="*/ 149 h 149"/>
                    <a:gd name="T8" fmla="*/ 0 w 149"/>
                    <a:gd name="T9" fmla="*/ 135 h 149"/>
                  </a:gdLst>
                  <a:ahLst/>
                  <a:cxnLst>
                    <a:cxn ang="0">
                      <a:pos x="T0" y="T1"/>
                    </a:cxn>
                    <a:cxn ang="0">
                      <a:pos x="T2" y="T3"/>
                    </a:cxn>
                    <a:cxn ang="0">
                      <a:pos x="T4" y="T5"/>
                    </a:cxn>
                    <a:cxn ang="0">
                      <a:pos x="T6" y="T7"/>
                    </a:cxn>
                    <a:cxn ang="0">
                      <a:pos x="T8" y="T9"/>
                    </a:cxn>
                  </a:cxnLst>
                  <a:rect l="0" t="0" r="r" b="b"/>
                  <a:pathLst>
                    <a:path w="149" h="149">
                      <a:moveTo>
                        <a:pt x="0" y="135"/>
                      </a:moveTo>
                      <a:lnTo>
                        <a:pt x="135" y="0"/>
                      </a:lnTo>
                      <a:lnTo>
                        <a:pt x="149" y="14"/>
                      </a:lnTo>
                      <a:lnTo>
                        <a:pt x="14" y="149"/>
                      </a:lnTo>
                      <a:lnTo>
                        <a:pt x="0"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07" name="Rectangle 47">
                  <a:extLst>
                    <a:ext uri="{FF2B5EF4-FFF2-40B4-BE49-F238E27FC236}">
                      <a16:creationId xmlns:a16="http://schemas.microsoft.com/office/drawing/2014/main" id="{D5535A2F-8118-4BCA-9509-6E11B874CA09}"/>
                    </a:ext>
                  </a:extLst>
                </p:cNvPr>
                <p:cNvSpPr>
                  <a:spLocks noChangeArrowheads="1"/>
                </p:cNvSpPr>
                <p:nvPr/>
              </p:nvSpPr>
              <p:spPr bwMode="auto">
                <a:xfrm>
                  <a:off x="1182688" y="217488"/>
                  <a:ext cx="44450" cy="7461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08" name="Rectangle 48">
                  <a:extLst>
                    <a:ext uri="{FF2B5EF4-FFF2-40B4-BE49-F238E27FC236}">
                      <a16:creationId xmlns:a16="http://schemas.microsoft.com/office/drawing/2014/main" id="{57FB8D93-6D93-4E05-807B-A1419C7817C2}"/>
                    </a:ext>
                  </a:extLst>
                </p:cNvPr>
                <p:cNvSpPr>
                  <a:spLocks noChangeArrowheads="1"/>
                </p:cNvSpPr>
                <p:nvPr/>
              </p:nvSpPr>
              <p:spPr bwMode="auto">
                <a:xfrm>
                  <a:off x="1416050" y="217488"/>
                  <a:ext cx="53975" cy="7461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09" name="Freeform 49">
                  <a:extLst>
                    <a:ext uri="{FF2B5EF4-FFF2-40B4-BE49-F238E27FC236}">
                      <a16:creationId xmlns:a16="http://schemas.microsoft.com/office/drawing/2014/main" id="{1D79992B-DB83-41DA-8F1D-EBBCEE382729}"/>
                    </a:ext>
                  </a:extLst>
                </p:cNvPr>
                <p:cNvSpPr>
                  <a:spLocks/>
                </p:cNvSpPr>
                <p:nvPr/>
              </p:nvSpPr>
              <p:spPr bwMode="auto">
                <a:xfrm>
                  <a:off x="1182688" y="65088"/>
                  <a:ext cx="287338" cy="188912"/>
                </a:xfrm>
                <a:custGeom>
                  <a:avLst/>
                  <a:gdLst>
                    <a:gd name="T0" fmla="*/ 181 w 181"/>
                    <a:gd name="T1" fmla="*/ 119 h 119"/>
                    <a:gd name="T2" fmla="*/ 0 w 181"/>
                    <a:gd name="T3" fmla="*/ 119 h 119"/>
                    <a:gd name="T4" fmla="*/ 0 w 181"/>
                    <a:gd name="T5" fmla="*/ 80 h 119"/>
                    <a:gd name="T6" fmla="*/ 86 w 181"/>
                    <a:gd name="T7" fmla="*/ 0 h 119"/>
                    <a:gd name="T8" fmla="*/ 181 w 181"/>
                    <a:gd name="T9" fmla="*/ 26 h 119"/>
                    <a:gd name="T10" fmla="*/ 181 w 181"/>
                    <a:gd name="T11" fmla="*/ 119 h 119"/>
                  </a:gdLst>
                  <a:ahLst/>
                  <a:cxnLst>
                    <a:cxn ang="0">
                      <a:pos x="T0" y="T1"/>
                    </a:cxn>
                    <a:cxn ang="0">
                      <a:pos x="T2" y="T3"/>
                    </a:cxn>
                    <a:cxn ang="0">
                      <a:pos x="T4" y="T5"/>
                    </a:cxn>
                    <a:cxn ang="0">
                      <a:pos x="T6" y="T7"/>
                    </a:cxn>
                    <a:cxn ang="0">
                      <a:pos x="T8" y="T9"/>
                    </a:cxn>
                    <a:cxn ang="0">
                      <a:pos x="T10" y="T11"/>
                    </a:cxn>
                  </a:cxnLst>
                  <a:rect l="0" t="0" r="r" b="b"/>
                  <a:pathLst>
                    <a:path w="181" h="119">
                      <a:moveTo>
                        <a:pt x="181" y="119"/>
                      </a:moveTo>
                      <a:lnTo>
                        <a:pt x="0" y="119"/>
                      </a:lnTo>
                      <a:lnTo>
                        <a:pt x="0" y="80"/>
                      </a:lnTo>
                      <a:lnTo>
                        <a:pt x="86" y="0"/>
                      </a:lnTo>
                      <a:lnTo>
                        <a:pt x="181" y="26"/>
                      </a:lnTo>
                      <a:lnTo>
                        <a:pt x="181"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10" name="Freeform 50">
                  <a:extLst>
                    <a:ext uri="{FF2B5EF4-FFF2-40B4-BE49-F238E27FC236}">
                      <a16:creationId xmlns:a16="http://schemas.microsoft.com/office/drawing/2014/main" id="{1DF2E376-C595-4ACD-991C-9CEFAD98FAD7}"/>
                    </a:ext>
                  </a:extLst>
                </p:cNvPr>
                <p:cNvSpPr>
                  <a:spLocks/>
                </p:cNvSpPr>
                <p:nvPr/>
              </p:nvSpPr>
              <p:spPr bwMode="auto">
                <a:xfrm>
                  <a:off x="1201738" y="227013"/>
                  <a:ext cx="236538" cy="236537"/>
                </a:xfrm>
                <a:custGeom>
                  <a:avLst/>
                  <a:gdLst>
                    <a:gd name="T0" fmla="*/ 135 w 149"/>
                    <a:gd name="T1" fmla="*/ 149 h 149"/>
                    <a:gd name="T2" fmla="*/ 0 w 149"/>
                    <a:gd name="T3" fmla="*/ 15 h 149"/>
                    <a:gd name="T4" fmla="*/ 14 w 149"/>
                    <a:gd name="T5" fmla="*/ 0 h 149"/>
                    <a:gd name="T6" fmla="*/ 149 w 149"/>
                    <a:gd name="T7" fmla="*/ 135 h 149"/>
                    <a:gd name="T8" fmla="*/ 135 w 149"/>
                    <a:gd name="T9" fmla="*/ 149 h 149"/>
                  </a:gdLst>
                  <a:ahLst/>
                  <a:cxnLst>
                    <a:cxn ang="0">
                      <a:pos x="T0" y="T1"/>
                    </a:cxn>
                    <a:cxn ang="0">
                      <a:pos x="T2" y="T3"/>
                    </a:cxn>
                    <a:cxn ang="0">
                      <a:pos x="T4" y="T5"/>
                    </a:cxn>
                    <a:cxn ang="0">
                      <a:pos x="T6" y="T7"/>
                    </a:cxn>
                    <a:cxn ang="0">
                      <a:pos x="T8" y="T9"/>
                    </a:cxn>
                  </a:cxnLst>
                  <a:rect l="0" t="0" r="r" b="b"/>
                  <a:pathLst>
                    <a:path w="149" h="149">
                      <a:moveTo>
                        <a:pt x="135" y="149"/>
                      </a:moveTo>
                      <a:lnTo>
                        <a:pt x="0" y="15"/>
                      </a:lnTo>
                      <a:lnTo>
                        <a:pt x="14" y="0"/>
                      </a:lnTo>
                      <a:lnTo>
                        <a:pt x="149" y="135"/>
                      </a:lnTo>
                      <a:lnTo>
                        <a:pt x="135"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11" name="Freeform 51">
                  <a:extLst>
                    <a:ext uri="{FF2B5EF4-FFF2-40B4-BE49-F238E27FC236}">
                      <a16:creationId xmlns:a16="http://schemas.microsoft.com/office/drawing/2014/main" id="{88D7E99C-2D54-4692-9122-BAE9EC89FBC2}"/>
                    </a:ext>
                  </a:extLst>
                </p:cNvPr>
                <p:cNvSpPr>
                  <a:spLocks/>
                </p:cNvSpPr>
                <p:nvPr/>
              </p:nvSpPr>
              <p:spPr bwMode="auto">
                <a:xfrm>
                  <a:off x="1201738" y="227013"/>
                  <a:ext cx="236538" cy="236537"/>
                </a:xfrm>
                <a:custGeom>
                  <a:avLst/>
                  <a:gdLst>
                    <a:gd name="T0" fmla="*/ 0 w 149"/>
                    <a:gd name="T1" fmla="*/ 135 h 149"/>
                    <a:gd name="T2" fmla="*/ 135 w 149"/>
                    <a:gd name="T3" fmla="*/ 0 h 149"/>
                    <a:gd name="T4" fmla="*/ 149 w 149"/>
                    <a:gd name="T5" fmla="*/ 15 h 149"/>
                    <a:gd name="T6" fmla="*/ 14 w 149"/>
                    <a:gd name="T7" fmla="*/ 149 h 149"/>
                    <a:gd name="T8" fmla="*/ 0 w 149"/>
                    <a:gd name="T9" fmla="*/ 135 h 149"/>
                  </a:gdLst>
                  <a:ahLst/>
                  <a:cxnLst>
                    <a:cxn ang="0">
                      <a:pos x="T0" y="T1"/>
                    </a:cxn>
                    <a:cxn ang="0">
                      <a:pos x="T2" y="T3"/>
                    </a:cxn>
                    <a:cxn ang="0">
                      <a:pos x="T4" y="T5"/>
                    </a:cxn>
                    <a:cxn ang="0">
                      <a:pos x="T6" y="T7"/>
                    </a:cxn>
                    <a:cxn ang="0">
                      <a:pos x="T8" y="T9"/>
                    </a:cxn>
                  </a:cxnLst>
                  <a:rect l="0" t="0" r="r" b="b"/>
                  <a:pathLst>
                    <a:path w="149" h="149">
                      <a:moveTo>
                        <a:pt x="0" y="135"/>
                      </a:moveTo>
                      <a:lnTo>
                        <a:pt x="135" y="0"/>
                      </a:lnTo>
                      <a:lnTo>
                        <a:pt x="149" y="15"/>
                      </a:lnTo>
                      <a:lnTo>
                        <a:pt x="14" y="149"/>
                      </a:lnTo>
                      <a:lnTo>
                        <a:pt x="0"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12" name="Rectangle 52">
                  <a:extLst>
                    <a:ext uri="{FF2B5EF4-FFF2-40B4-BE49-F238E27FC236}">
                      <a16:creationId xmlns:a16="http://schemas.microsoft.com/office/drawing/2014/main" id="{2DE33689-3131-4121-9728-23246A61B508}"/>
                    </a:ext>
                  </a:extLst>
                </p:cNvPr>
                <p:cNvSpPr>
                  <a:spLocks noChangeArrowheads="1"/>
                </p:cNvSpPr>
                <p:nvPr/>
              </p:nvSpPr>
              <p:spPr bwMode="auto">
                <a:xfrm>
                  <a:off x="1182688" y="431800"/>
                  <a:ext cx="2746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13" name="Freeform 53">
                  <a:extLst>
                    <a:ext uri="{FF2B5EF4-FFF2-40B4-BE49-F238E27FC236}">
                      <a16:creationId xmlns:a16="http://schemas.microsoft.com/office/drawing/2014/main" id="{B7678EAE-B932-4B73-9D73-43100D554250}"/>
                    </a:ext>
                  </a:extLst>
                </p:cNvPr>
                <p:cNvSpPr>
                  <a:spLocks/>
                </p:cNvSpPr>
                <p:nvPr/>
              </p:nvSpPr>
              <p:spPr bwMode="auto">
                <a:xfrm>
                  <a:off x="1201738" y="450850"/>
                  <a:ext cx="236538" cy="234950"/>
                </a:xfrm>
                <a:custGeom>
                  <a:avLst/>
                  <a:gdLst>
                    <a:gd name="T0" fmla="*/ 135 w 149"/>
                    <a:gd name="T1" fmla="*/ 148 h 148"/>
                    <a:gd name="T2" fmla="*/ 0 w 149"/>
                    <a:gd name="T3" fmla="*/ 14 h 148"/>
                    <a:gd name="T4" fmla="*/ 14 w 149"/>
                    <a:gd name="T5" fmla="*/ 0 h 148"/>
                    <a:gd name="T6" fmla="*/ 149 w 149"/>
                    <a:gd name="T7" fmla="*/ 134 h 148"/>
                    <a:gd name="T8" fmla="*/ 135 w 149"/>
                    <a:gd name="T9" fmla="*/ 148 h 148"/>
                  </a:gdLst>
                  <a:ahLst/>
                  <a:cxnLst>
                    <a:cxn ang="0">
                      <a:pos x="T0" y="T1"/>
                    </a:cxn>
                    <a:cxn ang="0">
                      <a:pos x="T2" y="T3"/>
                    </a:cxn>
                    <a:cxn ang="0">
                      <a:pos x="T4" y="T5"/>
                    </a:cxn>
                    <a:cxn ang="0">
                      <a:pos x="T6" y="T7"/>
                    </a:cxn>
                    <a:cxn ang="0">
                      <a:pos x="T8" y="T9"/>
                    </a:cxn>
                  </a:cxnLst>
                  <a:rect l="0" t="0" r="r" b="b"/>
                  <a:pathLst>
                    <a:path w="149" h="148">
                      <a:moveTo>
                        <a:pt x="135" y="148"/>
                      </a:moveTo>
                      <a:lnTo>
                        <a:pt x="0" y="14"/>
                      </a:lnTo>
                      <a:lnTo>
                        <a:pt x="14" y="0"/>
                      </a:lnTo>
                      <a:lnTo>
                        <a:pt x="149" y="134"/>
                      </a:lnTo>
                      <a:lnTo>
                        <a:pt x="135" y="1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14" name="Freeform 54">
                  <a:extLst>
                    <a:ext uri="{FF2B5EF4-FFF2-40B4-BE49-F238E27FC236}">
                      <a16:creationId xmlns:a16="http://schemas.microsoft.com/office/drawing/2014/main" id="{2F7D18FB-D7B5-4A63-B085-DFDDEC7C13D7}"/>
                    </a:ext>
                  </a:extLst>
                </p:cNvPr>
                <p:cNvSpPr>
                  <a:spLocks/>
                </p:cNvSpPr>
                <p:nvPr/>
              </p:nvSpPr>
              <p:spPr bwMode="auto">
                <a:xfrm>
                  <a:off x="1201738" y="450850"/>
                  <a:ext cx="236538" cy="234950"/>
                </a:xfrm>
                <a:custGeom>
                  <a:avLst/>
                  <a:gdLst>
                    <a:gd name="T0" fmla="*/ 0 w 149"/>
                    <a:gd name="T1" fmla="*/ 134 h 148"/>
                    <a:gd name="T2" fmla="*/ 135 w 149"/>
                    <a:gd name="T3" fmla="*/ 0 h 148"/>
                    <a:gd name="T4" fmla="*/ 149 w 149"/>
                    <a:gd name="T5" fmla="*/ 14 h 148"/>
                    <a:gd name="T6" fmla="*/ 14 w 149"/>
                    <a:gd name="T7" fmla="*/ 148 h 148"/>
                    <a:gd name="T8" fmla="*/ 0 w 149"/>
                    <a:gd name="T9" fmla="*/ 134 h 148"/>
                  </a:gdLst>
                  <a:ahLst/>
                  <a:cxnLst>
                    <a:cxn ang="0">
                      <a:pos x="T0" y="T1"/>
                    </a:cxn>
                    <a:cxn ang="0">
                      <a:pos x="T2" y="T3"/>
                    </a:cxn>
                    <a:cxn ang="0">
                      <a:pos x="T4" y="T5"/>
                    </a:cxn>
                    <a:cxn ang="0">
                      <a:pos x="T6" y="T7"/>
                    </a:cxn>
                    <a:cxn ang="0">
                      <a:pos x="T8" y="T9"/>
                    </a:cxn>
                  </a:cxnLst>
                  <a:rect l="0" t="0" r="r" b="b"/>
                  <a:pathLst>
                    <a:path w="149" h="148">
                      <a:moveTo>
                        <a:pt x="0" y="134"/>
                      </a:moveTo>
                      <a:lnTo>
                        <a:pt x="135" y="0"/>
                      </a:lnTo>
                      <a:lnTo>
                        <a:pt x="149" y="14"/>
                      </a:lnTo>
                      <a:lnTo>
                        <a:pt x="14" y="148"/>
                      </a:lnTo>
                      <a:lnTo>
                        <a:pt x="0"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15" name="Rectangle 55">
                  <a:extLst>
                    <a:ext uri="{FF2B5EF4-FFF2-40B4-BE49-F238E27FC236}">
                      <a16:creationId xmlns:a16="http://schemas.microsoft.com/office/drawing/2014/main" id="{9A624CC1-3B2B-48D0-BB1E-9CE45E5C6014}"/>
                    </a:ext>
                  </a:extLst>
                </p:cNvPr>
                <p:cNvSpPr>
                  <a:spLocks noChangeArrowheads="1"/>
                </p:cNvSpPr>
                <p:nvPr/>
              </p:nvSpPr>
              <p:spPr bwMode="auto">
                <a:xfrm>
                  <a:off x="1182688" y="654050"/>
                  <a:ext cx="2746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16" name="Freeform 56">
                  <a:extLst>
                    <a:ext uri="{FF2B5EF4-FFF2-40B4-BE49-F238E27FC236}">
                      <a16:creationId xmlns:a16="http://schemas.microsoft.com/office/drawing/2014/main" id="{C2357237-5088-47D7-B17A-BBDF3FAD4C5C}"/>
                    </a:ext>
                  </a:extLst>
                </p:cNvPr>
                <p:cNvSpPr>
                  <a:spLocks/>
                </p:cNvSpPr>
                <p:nvPr/>
              </p:nvSpPr>
              <p:spPr bwMode="auto">
                <a:xfrm>
                  <a:off x="1201738" y="676275"/>
                  <a:ext cx="236538" cy="233362"/>
                </a:xfrm>
                <a:custGeom>
                  <a:avLst/>
                  <a:gdLst>
                    <a:gd name="T0" fmla="*/ 135 w 149"/>
                    <a:gd name="T1" fmla="*/ 147 h 147"/>
                    <a:gd name="T2" fmla="*/ 0 w 149"/>
                    <a:gd name="T3" fmla="*/ 12 h 147"/>
                    <a:gd name="T4" fmla="*/ 14 w 149"/>
                    <a:gd name="T5" fmla="*/ 0 h 147"/>
                    <a:gd name="T6" fmla="*/ 149 w 149"/>
                    <a:gd name="T7" fmla="*/ 135 h 147"/>
                    <a:gd name="T8" fmla="*/ 135 w 149"/>
                    <a:gd name="T9" fmla="*/ 147 h 147"/>
                  </a:gdLst>
                  <a:ahLst/>
                  <a:cxnLst>
                    <a:cxn ang="0">
                      <a:pos x="T0" y="T1"/>
                    </a:cxn>
                    <a:cxn ang="0">
                      <a:pos x="T2" y="T3"/>
                    </a:cxn>
                    <a:cxn ang="0">
                      <a:pos x="T4" y="T5"/>
                    </a:cxn>
                    <a:cxn ang="0">
                      <a:pos x="T6" y="T7"/>
                    </a:cxn>
                    <a:cxn ang="0">
                      <a:pos x="T8" y="T9"/>
                    </a:cxn>
                  </a:cxnLst>
                  <a:rect l="0" t="0" r="r" b="b"/>
                  <a:pathLst>
                    <a:path w="149" h="147">
                      <a:moveTo>
                        <a:pt x="135" y="147"/>
                      </a:moveTo>
                      <a:lnTo>
                        <a:pt x="0" y="12"/>
                      </a:lnTo>
                      <a:lnTo>
                        <a:pt x="14" y="0"/>
                      </a:lnTo>
                      <a:lnTo>
                        <a:pt x="149" y="135"/>
                      </a:lnTo>
                      <a:lnTo>
                        <a:pt x="135"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17" name="Freeform 57">
                  <a:extLst>
                    <a:ext uri="{FF2B5EF4-FFF2-40B4-BE49-F238E27FC236}">
                      <a16:creationId xmlns:a16="http://schemas.microsoft.com/office/drawing/2014/main" id="{066F2E0E-BD02-4E04-AC05-179486484BFF}"/>
                    </a:ext>
                  </a:extLst>
                </p:cNvPr>
                <p:cNvSpPr>
                  <a:spLocks/>
                </p:cNvSpPr>
                <p:nvPr/>
              </p:nvSpPr>
              <p:spPr bwMode="auto">
                <a:xfrm>
                  <a:off x="1201738" y="676275"/>
                  <a:ext cx="236538" cy="233362"/>
                </a:xfrm>
                <a:custGeom>
                  <a:avLst/>
                  <a:gdLst>
                    <a:gd name="T0" fmla="*/ 0 w 149"/>
                    <a:gd name="T1" fmla="*/ 135 h 147"/>
                    <a:gd name="T2" fmla="*/ 135 w 149"/>
                    <a:gd name="T3" fmla="*/ 0 h 147"/>
                    <a:gd name="T4" fmla="*/ 149 w 149"/>
                    <a:gd name="T5" fmla="*/ 12 h 147"/>
                    <a:gd name="T6" fmla="*/ 14 w 149"/>
                    <a:gd name="T7" fmla="*/ 147 h 147"/>
                    <a:gd name="T8" fmla="*/ 0 w 149"/>
                    <a:gd name="T9" fmla="*/ 135 h 147"/>
                  </a:gdLst>
                  <a:ahLst/>
                  <a:cxnLst>
                    <a:cxn ang="0">
                      <a:pos x="T0" y="T1"/>
                    </a:cxn>
                    <a:cxn ang="0">
                      <a:pos x="T2" y="T3"/>
                    </a:cxn>
                    <a:cxn ang="0">
                      <a:pos x="T4" y="T5"/>
                    </a:cxn>
                    <a:cxn ang="0">
                      <a:pos x="T6" y="T7"/>
                    </a:cxn>
                    <a:cxn ang="0">
                      <a:pos x="T8" y="T9"/>
                    </a:cxn>
                  </a:cxnLst>
                  <a:rect l="0" t="0" r="r" b="b"/>
                  <a:pathLst>
                    <a:path w="149" h="147">
                      <a:moveTo>
                        <a:pt x="0" y="135"/>
                      </a:moveTo>
                      <a:lnTo>
                        <a:pt x="135" y="0"/>
                      </a:lnTo>
                      <a:lnTo>
                        <a:pt x="149" y="12"/>
                      </a:lnTo>
                      <a:lnTo>
                        <a:pt x="14" y="147"/>
                      </a:lnTo>
                      <a:lnTo>
                        <a:pt x="0"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18" name="Rectangle 58">
                  <a:extLst>
                    <a:ext uri="{FF2B5EF4-FFF2-40B4-BE49-F238E27FC236}">
                      <a16:creationId xmlns:a16="http://schemas.microsoft.com/office/drawing/2014/main" id="{4F7DEDC8-45CF-47E0-86CE-559A54798D7E}"/>
                    </a:ext>
                  </a:extLst>
                </p:cNvPr>
                <p:cNvSpPr>
                  <a:spLocks noChangeArrowheads="1"/>
                </p:cNvSpPr>
                <p:nvPr/>
              </p:nvSpPr>
              <p:spPr bwMode="auto">
                <a:xfrm>
                  <a:off x="398463" y="755650"/>
                  <a:ext cx="825500"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19" name="Rectangle 59">
                  <a:extLst>
                    <a:ext uri="{FF2B5EF4-FFF2-40B4-BE49-F238E27FC236}">
                      <a16:creationId xmlns:a16="http://schemas.microsoft.com/office/drawing/2014/main" id="{13058A99-7006-46C3-A7AE-527798E0BA40}"/>
                    </a:ext>
                  </a:extLst>
                </p:cNvPr>
                <p:cNvSpPr>
                  <a:spLocks noChangeArrowheads="1"/>
                </p:cNvSpPr>
                <p:nvPr/>
              </p:nvSpPr>
              <p:spPr bwMode="auto">
                <a:xfrm>
                  <a:off x="398463" y="950913"/>
                  <a:ext cx="82550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20" name="Rectangle 60">
                  <a:extLst>
                    <a:ext uri="{FF2B5EF4-FFF2-40B4-BE49-F238E27FC236}">
                      <a16:creationId xmlns:a16="http://schemas.microsoft.com/office/drawing/2014/main" id="{9F58154D-CD0E-4576-9291-9C94B301822E}"/>
                    </a:ext>
                  </a:extLst>
                </p:cNvPr>
                <p:cNvSpPr>
                  <a:spLocks noChangeArrowheads="1"/>
                </p:cNvSpPr>
                <p:nvPr/>
              </p:nvSpPr>
              <p:spPr bwMode="auto">
                <a:xfrm>
                  <a:off x="1185863" y="755650"/>
                  <a:ext cx="38100"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21" name="Freeform 61">
                  <a:extLst>
                    <a:ext uri="{FF2B5EF4-FFF2-40B4-BE49-F238E27FC236}">
                      <a16:creationId xmlns:a16="http://schemas.microsoft.com/office/drawing/2014/main" id="{78728576-3DA4-4E8B-98F4-03841A20DA95}"/>
                    </a:ext>
                  </a:extLst>
                </p:cNvPr>
                <p:cNvSpPr>
                  <a:spLocks/>
                </p:cNvSpPr>
                <p:nvPr/>
              </p:nvSpPr>
              <p:spPr bwMode="auto">
                <a:xfrm>
                  <a:off x="1009650" y="773113"/>
                  <a:ext cx="198438" cy="196850"/>
                </a:xfrm>
                <a:custGeom>
                  <a:avLst/>
                  <a:gdLst>
                    <a:gd name="T0" fmla="*/ 0 w 125"/>
                    <a:gd name="T1" fmla="*/ 112 h 124"/>
                    <a:gd name="T2" fmla="*/ 113 w 125"/>
                    <a:gd name="T3" fmla="*/ 0 h 124"/>
                    <a:gd name="T4" fmla="*/ 125 w 125"/>
                    <a:gd name="T5" fmla="*/ 12 h 124"/>
                    <a:gd name="T6" fmla="*/ 11 w 125"/>
                    <a:gd name="T7" fmla="*/ 124 h 124"/>
                    <a:gd name="T8" fmla="*/ 0 w 125"/>
                    <a:gd name="T9" fmla="*/ 112 h 124"/>
                  </a:gdLst>
                  <a:ahLst/>
                  <a:cxnLst>
                    <a:cxn ang="0">
                      <a:pos x="T0" y="T1"/>
                    </a:cxn>
                    <a:cxn ang="0">
                      <a:pos x="T2" y="T3"/>
                    </a:cxn>
                    <a:cxn ang="0">
                      <a:pos x="T4" y="T5"/>
                    </a:cxn>
                    <a:cxn ang="0">
                      <a:pos x="T6" y="T7"/>
                    </a:cxn>
                    <a:cxn ang="0">
                      <a:pos x="T8" y="T9"/>
                    </a:cxn>
                  </a:cxnLst>
                  <a:rect l="0" t="0" r="r" b="b"/>
                  <a:pathLst>
                    <a:path w="125" h="124">
                      <a:moveTo>
                        <a:pt x="0" y="112"/>
                      </a:moveTo>
                      <a:lnTo>
                        <a:pt x="113" y="0"/>
                      </a:lnTo>
                      <a:lnTo>
                        <a:pt x="125" y="12"/>
                      </a:lnTo>
                      <a:lnTo>
                        <a:pt x="11"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22" name="Freeform 62">
                  <a:extLst>
                    <a:ext uri="{FF2B5EF4-FFF2-40B4-BE49-F238E27FC236}">
                      <a16:creationId xmlns:a16="http://schemas.microsoft.com/office/drawing/2014/main" id="{D705D147-B5F8-40C4-888D-21134DED2849}"/>
                    </a:ext>
                  </a:extLst>
                </p:cNvPr>
                <p:cNvSpPr>
                  <a:spLocks/>
                </p:cNvSpPr>
                <p:nvPr/>
              </p:nvSpPr>
              <p:spPr bwMode="auto">
                <a:xfrm>
                  <a:off x="1009650" y="773113"/>
                  <a:ext cx="198438" cy="196850"/>
                </a:xfrm>
                <a:custGeom>
                  <a:avLst/>
                  <a:gdLst>
                    <a:gd name="T0" fmla="*/ 11 w 125"/>
                    <a:gd name="T1" fmla="*/ 0 h 124"/>
                    <a:gd name="T2" fmla="*/ 125 w 125"/>
                    <a:gd name="T3" fmla="*/ 112 h 124"/>
                    <a:gd name="T4" fmla="*/ 113 w 125"/>
                    <a:gd name="T5" fmla="*/ 124 h 124"/>
                    <a:gd name="T6" fmla="*/ 0 w 125"/>
                    <a:gd name="T7" fmla="*/ 12 h 124"/>
                    <a:gd name="T8" fmla="*/ 11 w 125"/>
                    <a:gd name="T9" fmla="*/ 0 h 124"/>
                  </a:gdLst>
                  <a:ahLst/>
                  <a:cxnLst>
                    <a:cxn ang="0">
                      <a:pos x="T0" y="T1"/>
                    </a:cxn>
                    <a:cxn ang="0">
                      <a:pos x="T2" y="T3"/>
                    </a:cxn>
                    <a:cxn ang="0">
                      <a:pos x="T4" y="T5"/>
                    </a:cxn>
                    <a:cxn ang="0">
                      <a:pos x="T6" y="T7"/>
                    </a:cxn>
                    <a:cxn ang="0">
                      <a:pos x="T8" y="T9"/>
                    </a:cxn>
                  </a:cxnLst>
                  <a:rect l="0" t="0" r="r" b="b"/>
                  <a:pathLst>
                    <a:path w="125" h="124">
                      <a:moveTo>
                        <a:pt x="11" y="0"/>
                      </a:moveTo>
                      <a:lnTo>
                        <a:pt x="125" y="112"/>
                      </a:lnTo>
                      <a:lnTo>
                        <a:pt x="113" y="124"/>
                      </a:lnTo>
                      <a:lnTo>
                        <a:pt x="0" y="12"/>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23" name="Rectangle 63">
                  <a:extLst>
                    <a:ext uri="{FF2B5EF4-FFF2-40B4-BE49-F238E27FC236}">
                      <a16:creationId xmlns:a16="http://schemas.microsoft.com/office/drawing/2014/main" id="{D4FFAC11-253C-4BD9-96F4-94EA807D4108}"/>
                    </a:ext>
                  </a:extLst>
                </p:cNvPr>
                <p:cNvSpPr>
                  <a:spLocks noChangeArrowheads="1"/>
                </p:cNvSpPr>
                <p:nvPr/>
              </p:nvSpPr>
              <p:spPr bwMode="auto">
                <a:xfrm>
                  <a:off x="996950" y="755650"/>
                  <a:ext cx="39688"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24" name="Freeform 64">
                  <a:extLst>
                    <a:ext uri="{FF2B5EF4-FFF2-40B4-BE49-F238E27FC236}">
                      <a16:creationId xmlns:a16="http://schemas.microsoft.com/office/drawing/2014/main" id="{CAE0A747-C076-4599-B1B6-2DE517E96FBE}"/>
                    </a:ext>
                  </a:extLst>
                </p:cNvPr>
                <p:cNvSpPr>
                  <a:spLocks/>
                </p:cNvSpPr>
                <p:nvPr/>
              </p:nvSpPr>
              <p:spPr bwMode="auto">
                <a:xfrm>
                  <a:off x="819150" y="773113"/>
                  <a:ext cx="201613" cy="196850"/>
                </a:xfrm>
                <a:custGeom>
                  <a:avLst/>
                  <a:gdLst>
                    <a:gd name="T0" fmla="*/ 0 w 127"/>
                    <a:gd name="T1" fmla="*/ 112 h 124"/>
                    <a:gd name="T2" fmla="*/ 114 w 127"/>
                    <a:gd name="T3" fmla="*/ 0 h 124"/>
                    <a:gd name="T4" fmla="*/ 127 w 127"/>
                    <a:gd name="T5" fmla="*/ 12 h 124"/>
                    <a:gd name="T6" fmla="*/ 12 w 127"/>
                    <a:gd name="T7" fmla="*/ 124 h 124"/>
                    <a:gd name="T8" fmla="*/ 0 w 127"/>
                    <a:gd name="T9" fmla="*/ 112 h 124"/>
                  </a:gdLst>
                  <a:ahLst/>
                  <a:cxnLst>
                    <a:cxn ang="0">
                      <a:pos x="T0" y="T1"/>
                    </a:cxn>
                    <a:cxn ang="0">
                      <a:pos x="T2" y="T3"/>
                    </a:cxn>
                    <a:cxn ang="0">
                      <a:pos x="T4" y="T5"/>
                    </a:cxn>
                    <a:cxn ang="0">
                      <a:pos x="T6" y="T7"/>
                    </a:cxn>
                    <a:cxn ang="0">
                      <a:pos x="T8" y="T9"/>
                    </a:cxn>
                  </a:cxnLst>
                  <a:rect l="0" t="0" r="r" b="b"/>
                  <a:pathLst>
                    <a:path w="127" h="124">
                      <a:moveTo>
                        <a:pt x="0" y="112"/>
                      </a:moveTo>
                      <a:lnTo>
                        <a:pt x="114" y="0"/>
                      </a:lnTo>
                      <a:lnTo>
                        <a:pt x="127"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25" name="Freeform 65">
                  <a:extLst>
                    <a:ext uri="{FF2B5EF4-FFF2-40B4-BE49-F238E27FC236}">
                      <a16:creationId xmlns:a16="http://schemas.microsoft.com/office/drawing/2014/main" id="{2F32E610-DCDB-4F24-82FC-934DDB5C96AC}"/>
                    </a:ext>
                  </a:extLst>
                </p:cNvPr>
                <p:cNvSpPr>
                  <a:spLocks/>
                </p:cNvSpPr>
                <p:nvPr/>
              </p:nvSpPr>
              <p:spPr bwMode="auto">
                <a:xfrm>
                  <a:off x="819150" y="773113"/>
                  <a:ext cx="201613" cy="196850"/>
                </a:xfrm>
                <a:custGeom>
                  <a:avLst/>
                  <a:gdLst>
                    <a:gd name="T0" fmla="*/ 12 w 127"/>
                    <a:gd name="T1" fmla="*/ 0 h 124"/>
                    <a:gd name="T2" fmla="*/ 127 w 127"/>
                    <a:gd name="T3" fmla="*/ 112 h 124"/>
                    <a:gd name="T4" fmla="*/ 114 w 127"/>
                    <a:gd name="T5" fmla="*/ 124 h 124"/>
                    <a:gd name="T6" fmla="*/ 0 w 127"/>
                    <a:gd name="T7" fmla="*/ 12 h 124"/>
                    <a:gd name="T8" fmla="*/ 12 w 127"/>
                    <a:gd name="T9" fmla="*/ 0 h 124"/>
                  </a:gdLst>
                  <a:ahLst/>
                  <a:cxnLst>
                    <a:cxn ang="0">
                      <a:pos x="T0" y="T1"/>
                    </a:cxn>
                    <a:cxn ang="0">
                      <a:pos x="T2" y="T3"/>
                    </a:cxn>
                    <a:cxn ang="0">
                      <a:pos x="T4" y="T5"/>
                    </a:cxn>
                    <a:cxn ang="0">
                      <a:pos x="T6" y="T7"/>
                    </a:cxn>
                    <a:cxn ang="0">
                      <a:pos x="T8" y="T9"/>
                    </a:cxn>
                  </a:cxnLst>
                  <a:rect l="0" t="0" r="r" b="b"/>
                  <a:pathLst>
                    <a:path w="127" h="124">
                      <a:moveTo>
                        <a:pt x="12" y="0"/>
                      </a:moveTo>
                      <a:lnTo>
                        <a:pt x="127" y="112"/>
                      </a:lnTo>
                      <a:lnTo>
                        <a:pt x="114"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26" name="Rectangle 66">
                  <a:extLst>
                    <a:ext uri="{FF2B5EF4-FFF2-40B4-BE49-F238E27FC236}">
                      <a16:creationId xmlns:a16="http://schemas.microsoft.com/office/drawing/2014/main" id="{B43D9CAC-B245-4829-83B1-8E42FAB4B72E}"/>
                    </a:ext>
                  </a:extLst>
                </p:cNvPr>
                <p:cNvSpPr>
                  <a:spLocks noChangeArrowheads="1"/>
                </p:cNvSpPr>
                <p:nvPr/>
              </p:nvSpPr>
              <p:spPr bwMode="auto">
                <a:xfrm>
                  <a:off x="806450" y="755650"/>
                  <a:ext cx="41275"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27" name="Freeform 67">
                  <a:extLst>
                    <a:ext uri="{FF2B5EF4-FFF2-40B4-BE49-F238E27FC236}">
                      <a16:creationId xmlns:a16="http://schemas.microsoft.com/office/drawing/2014/main" id="{55475F87-7390-4C86-8187-395B909C113E}"/>
                    </a:ext>
                  </a:extLst>
                </p:cNvPr>
                <p:cNvSpPr>
                  <a:spLocks/>
                </p:cNvSpPr>
                <p:nvPr/>
              </p:nvSpPr>
              <p:spPr bwMode="auto">
                <a:xfrm>
                  <a:off x="631825" y="773113"/>
                  <a:ext cx="196850" cy="196850"/>
                </a:xfrm>
                <a:custGeom>
                  <a:avLst/>
                  <a:gdLst>
                    <a:gd name="T0" fmla="*/ 0 w 124"/>
                    <a:gd name="T1" fmla="*/ 112 h 124"/>
                    <a:gd name="T2" fmla="*/ 114 w 124"/>
                    <a:gd name="T3" fmla="*/ 0 h 124"/>
                    <a:gd name="T4" fmla="*/ 124 w 124"/>
                    <a:gd name="T5" fmla="*/ 12 h 124"/>
                    <a:gd name="T6" fmla="*/ 12 w 124"/>
                    <a:gd name="T7" fmla="*/ 124 h 124"/>
                    <a:gd name="T8" fmla="*/ 0 w 124"/>
                    <a:gd name="T9" fmla="*/ 112 h 124"/>
                  </a:gdLst>
                  <a:ahLst/>
                  <a:cxnLst>
                    <a:cxn ang="0">
                      <a:pos x="T0" y="T1"/>
                    </a:cxn>
                    <a:cxn ang="0">
                      <a:pos x="T2" y="T3"/>
                    </a:cxn>
                    <a:cxn ang="0">
                      <a:pos x="T4" y="T5"/>
                    </a:cxn>
                    <a:cxn ang="0">
                      <a:pos x="T6" y="T7"/>
                    </a:cxn>
                    <a:cxn ang="0">
                      <a:pos x="T8" y="T9"/>
                    </a:cxn>
                  </a:cxnLst>
                  <a:rect l="0" t="0" r="r" b="b"/>
                  <a:pathLst>
                    <a:path w="124" h="124">
                      <a:moveTo>
                        <a:pt x="0" y="112"/>
                      </a:moveTo>
                      <a:lnTo>
                        <a:pt x="114" y="0"/>
                      </a:lnTo>
                      <a:lnTo>
                        <a:pt x="124"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28" name="Freeform 68">
                  <a:extLst>
                    <a:ext uri="{FF2B5EF4-FFF2-40B4-BE49-F238E27FC236}">
                      <a16:creationId xmlns:a16="http://schemas.microsoft.com/office/drawing/2014/main" id="{1426C060-DC66-4B07-9615-0F0845B2F173}"/>
                    </a:ext>
                  </a:extLst>
                </p:cNvPr>
                <p:cNvSpPr>
                  <a:spLocks/>
                </p:cNvSpPr>
                <p:nvPr/>
              </p:nvSpPr>
              <p:spPr bwMode="auto">
                <a:xfrm>
                  <a:off x="631825" y="773113"/>
                  <a:ext cx="196850" cy="196850"/>
                </a:xfrm>
                <a:custGeom>
                  <a:avLst/>
                  <a:gdLst>
                    <a:gd name="T0" fmla="*/ 12 w 124"/>
                    <a:gd name="T1" fmla="*/ 0 h 124"/>
                    <a:gd name="T2" fmla="*/ 124 w 124"/>
                    <a:gd name="T3" fmla="*/ 112 h 124"/>
                    <a:gd name="T4" fmla="*/ 114 w 124"/>
                    <a:gd name="T5" fmla="*/ 124 h 124"/>
                    <a:gd name="T6" fmla="*/ 0 w 124"/>
                    <a:gd name="T7" fmla="*/ 12 h 124"/>
                    <a:gd name="T8" fmla="*/ 12 w 124"/>
                    <a:gd name="T9" fmla="*/ 0 h 124"/>
                  </a:gdLst>
                  <a:ahLst/>
                  <a:cxnLst>
                    <a:cxn ang="0">
                      <a:pos x="T0" y="T1"/>
                    </a:cxn>
                    <a:cxn ang="0">
                      <a:pos x="T2" y="T3"/>
                    </a:cxn>
                    <a:cxn ang="0">
                      <a:pos x="T4" y="T5"/>
                    </a:cxn>
                    <a:cxn ang="0">
                      <a:pos x="T6" y="T7"/>
                    </a:cxn>
                    <a:cxn ang="0">
                      <a:pos x="T8" y="T9"/>
                    </a:cxn>
                  </a:cxnLst>
                  <a:rect l="0" t="0" r="r" b="b"/>
                  <a:pathLst>
                    <a:path w="124" h="124">
                      <a:moveTo>
                        <a:pt x="12" y="0"/>
                      </a:moveTo>
                      <a:lnTo>
                        <a:pt x="124" y="112"/>
                      </a:lnTo>
                      <a:lnTo>
                        <a:pt x="114"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29" name="Rectangle 69">
                  <a:extLst>
                    <a:ext uri="{FF2B5EF4-FFF2-40B4-BE49-F238E27FC236}">
                      <a16:creationId xmlns:a16="http://schemas.microsoft.com/office/drawing/2014/main" id="{185A4571-8AB1-4E81-B4AE-063BF8765089}"/>
                    </a:ext>
                  </a:extLst>
                </p:cNvPr>
                <p:cNvSpPr>
                  <a:spLocks noChangeArrowheads="1"/>
                </p:cNvSpPr>
                <p:nvPr/>
              </p:nvSpPr>
              <p:spPr bwMode="auto">
                <a:xfrm>
                  <a:off x="617538" y="755650"/>
                  <a:ext cx="42863"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30" name="Freeform 70">
                  <a:extLst>
                    <a:ext uri="{FF2B5EF4-FFF2-40B4-BE49-F238E27FC236}">
                      <a16:creationId xmlns:a16="http://schemas.microsoft.com/office/drawing/2014/main" id="{9A95B294-C2F9-4940-A50C-B31FF58C83AA}"/>
                    </a:ext>
                  </a:extLst>
                </p:cNvPr>
                <p:cNvSpPr>
                  <a:spLocks/>
                </p:cNvSpPr>
                <p:nvPr/>
              </p:nvSpPr>
              <p:spPr bwMode="auto">
                <a:xfrm>
                  <a:off x="442913" y="773113"/>
                  <a:ext cx="198438" cy="196850"/>
                </a:xfrm>
                <a:custGeom>
                  <a:avLst/>
                  <a:gdLst>
                    <a:gd name="T0" fmla="*/ 0 w 125"/>
                    <a:gd name="T1" fmla="*/ 112 h 124"/>
                    <a:gd name="T2" fmla="*/ 112 w 125"/>
                    <a:gd name="T3" fmla="*/ 0 h 124"/>
                    <a:gd name="T4" fmla="*/ 125 w 125"/>
                    <a:gd name="T5" fmla="*/ 12 h 124"/>
                    <a:gd name="T6" fmla="*/ 12 w 125"/>
                    <a:gd name="T7" fmla="*/ 124 h 124"/>
                    <a:gd name="T8" fmla="*/ 0 w 125"/>
                    <a:gd name="T9" fmla="*/ 112 h 124"/>
                  </a:gdLst>
                  <a:ahLst/>
                  <a:cxnLst>
                    <a:cxn ang="0">
                      <a:pos x="T0" y="T1"/>
                    </a:cxn>
                    <a:cxn ang="0">
                      <a:pos x="T2" y="T3"/>
                    </a:cxn>
                    <a:cxn ang="0">
                      <a:pos x="T4" y="T5"/>
                    </a:cxn>
                    <a:cxn ang="0">
                      <a:pos x="T6" y="T7"/>
                    </a:cxn>
                    <a:cxn ang="0">
                      <a:pos x="T8" y="T9"/>
                    </a:cxn>
                  </a:cxnLst>
                  <a:rect l="0" t="0" r="r" b="b"/>
                  <a:pathLst>
                    <a:path w="125" h="124">
                      <a:moveTo>
                        <a:pt x="0" y="112"/>
                      </a:moveTo>
                      <a:lnTo>
                        <a:pt x="112" y="0"/>
                      </a:lnTo>
                      <a:lnTo>
                        <a:pt x="125"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31" name="Freeform 71">
                  <a:extLst>
                    <a:ext uri="{FF2B5EF4-FFF2-40B4-BE49-F238E27FC236}">
                      <a16:creationId xmlns:a16="http://schemas.microsoft.com/office/drawing/2014/main" id="{FF32AC28-7279-425F-839E-9D0C7C090030}"/>
                    </a:ext>
                  </a:extLst>
                </p:cNvPr>
                <p:cNvSpPr>
                  <a:spLocks/>
                </p:cNvSpPr>
                <p:nvPr/>
              </p:nvSpPr>
              <p:spPr bwMode="auto">
                <a:xfrm>
                  <a:off x="442913" y="773113"/>
                  <a:ext cx="198438" cy="196850"/>
                </a:xfrm>
                <a:custGeom>
                  <a:avLst/>
                  <a:gdLst>
                    <a:gd name="T0" fmla="*/ 12 w 125"/>
                    <a:gd name="T1" fmla="*/ 0 h 124"/>
                    <a:gd name="T2" fmla="*/ 125 w 125"/>
                    <a:gd name="T3" fmla="*/ 112 h 124"/>
                    <a:gd name="T4" fmla="*/ 112 w 125"/>
                    <a:gd name="T5" fmla="*/ 124 h 124"/>
                    <a:gd name="T6" fmla="*/ 0 w 125"/>
                    <a:gd name="T7" fmla="*/ 12 h 124"/>
                    <a:gd name="T8" fmla="*/ 12 w 125"/>
                    <a:gd name="T9" fmla="*/ 0 h 124"/>
                  </a:gdLst>
                  <a:ahLst/>
                  <a:cxnLst>
                    <a:cxn ang="0">
                      <a:pos x="T0" y="T1"/>
                    </a:cxn>
                    <a:cxn ang="0">
                      <a:pos x="T2" y="T3"/>
                    </a:cxn>
                    <a:cxn ang="0">
                      <a:pos x="T4" y="T5"/>
                    </a:cxn>
                    <a:cxn ang="0">
                      <a:pos x="T6" y="T7"/>
                    </a:cxn>
                    <a:cxn ang="0">
                      <a:pos x="T8" y="T9"/>
                    </a:cxn>
                  </a:cxnLst>
                  <a:rect l="0" t="0" r="r" b="b"/>
                  <a:pathLst>
                    <a:path w="125" h="124">
                      <a:moveTo>
                        <a:pt x="12" y="0"/>
                      </a:moveTo>
                      <a:lnTo>
                        <a:pt x="125" y="112"/>
                      </a:lnTo>
                      <a:lnTo>
                        <a:pt x="112"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32" name="Rectangle 72">
                  <a:extLst>
                    <a:ext uri="{FF2B5EF4-FFF2-40B4-BE49-F238E27FC236}">
                      <a16:creationId xmlns:a16="http://schemas.microsoft.com/office/drawing/2014/main" id="{CA5B303D-1468-41E0-A1A1-1CFD5D90FF82}"/>
                    </a:ext>
                  </a:extLst>
                </p:cNvPr>
                <p:cNvSpPr>
                  <a:spLocks noChangeArrowheads="1"/>
                </p:cNvSpPr>
                <p:nvPr/>
              </p:nvSpPr>
              <p:spPr bwMode="auto">
                <a:xfrm>
                  <a:off x="1504950" y="755650"/>
                  <a:ext cx="822325"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33" name="Rectangle 73">
                  <a:extLst>
                    <a:ext uri="{FF2B5EF4-FFF2-40B4-BE49-F238E27FC236}">
                      <a16:creationId xmlns:a16="http://schemas.microsoft.com/office/drawing/2014/main" id="{3B7413D3-84CE-4E14-A498-174AE7937949}"/>
                    </a:ext>
                  </a:extLst>
                </p:cNvPr>
                <p:cNvSpPr>
                  <a:spLocks noChangeArrowheads="1"/>
                </p:cNvSpPr>
                <p:nvPr/>
              </p:nvSpPr>
              <p:spPr bwMode="auto">
                <a:xfrm>
                  <a:off x="1504950" y="950913"/>
                  <a:ext cx="822325"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34" name="Rectangle 74">
                  <a:extLst>
                    <a:ext uri="{FF2B5EF4-FFF2-40B4-BE49-F238E27FC236}">
                      <a16:creationId xmlns:a16="http://schemas.microsoft.com/office/drawing/2014/main" id="{0651D7D1-5F2E-40BA-826E-00E47D50B71B}"/>
                    </a:ext>
                  </a:extLst>
                </p:cNvPr>
                <p:cNvSpPr>
                  <a:spLocks noChangeArrowheads="1"/>
                </p:cNvSpPr>
                <p:nvPr/>
              </p:nvSpPr>
              <p:spPr bwMode="auto">
                <a:xfrm>
                  <a:off x="2292350" y="755650"/>
                  <a:ext cx="38100"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35" name="Freeform 75">
                  <a:extLst>
                    <a:ext uri="{FF2B5EF4-FFF2-40B4-BE49-F238E27FC236}">
                      <a16:creationId xmlns:a16="http://schemas.microsoft.com/office/drawing/2014/main" id="{100B8B5A-EFF2-4EF5-8A52-B9842A843AFA}"/>
                    </a:ext>
                  </a:extLst>
                </p:cNvPr>
                <p:cNvSpPr>
                  <a:spLocks/>
                </p:cNvSpPr>
                <p:nvPr/>
              </p:nvSpPr>
              <p:spPr bwMode="auto">
                <a:xfrm>
                  <a:off x="2116138" y="773113"/>
                  <a:ext cx="198438" cy="196850"/>
                </a:xfrm>
                <a:custGeom>
                  <a:avLst/>
                  <a:gdLst>
                    <a:gd name="T0" fmla="*/ 0 w 125"/>
                    <a:gd name="T1" fmla="*/ 112 h 124"/>
                    <a:gd name="T2" fmla="*/ 113 w 125"/>
                    <a:gd name="T3" fmla="*/ 0 h 124"/>
                    <a:gd name="T4" fmla="*/ 125 w 125"/>
                    <a:gd name="T5" fmla="*/ 12 h 124"/>
                    <a:gd name="T6" fmla="*/ 10 w 125"/>
                    <a:gd name="T7" fmla="*/ 124 h 124"/>
                    <a:gd name="T8" fmla="*/ 0 w 125"/>
                    <a:gd name="T9" fmla="*/ 112 h 124"/>
                  </a:gdLst>
                  <a:ahLst/>
                  <a:cxnLst>
                    <a:cxn ang="0">
                      <a:pos x="T0" y="T1"/>
                    </a:cxn>
                    <a:cxn ang="0">
                      <a:pos x="T2" y="T3"/>
                    </a:cxn>
                    <a:cxn ang="0">
                      <a:pos x="T4" y="T5"/>
                    </a:cxn>
                    <a:cxn ang="0">
                      <a:pos x="T6" y="T7"/>
                    </a:cxn>
                    <a:cxn ang="0">
                      <a:pos x="T8" y="T9"/>
                    </a:cxn>
                  </a:cxnLst>
                  <a:rect l="0" t="0" r="r" b="b"/>
                  <a:pathLst>
                    <a:path w="125" h="124">
                      <a:moveTo>
                        <a:pt x="0" y="112"/>
                      </a:moveTo>
                      <a:lnTo>
                        <a:pt x="113" y="0"/>
                      </a:lnTo>
                      <a:lnTo>
                        <a:pt x="125" y="12"/>
                      </a:lnTo>
                      <a:lnTo>
                        <a:pt x="10"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36" name="Freeform 76">
                  <a:extLst>
                    <a:ext uri="{FF2B5EF4-FFF2-40B4-BE49-F238E27FC236}">
                      <a16:creationId xmlns:a16="http://schemas.microsoft.com/office/drawing/2014/main" id="{2CE69B04-CF82-4398-9E75-EA1430BE64EC}"/>
                    </a:ext>
                  </a:extLst>
                </p:cNvPr>
                <p:cNvSpPr>
                  <a:spLocks/>
                </p:cNvSpPr>
                <p:nvPr/>
              </p:nvSpPr>
              <p:spPr bwMode="auto">
                <a:xfrm>
                  <a:off x="2116138" y="773113"/>
                  <a:ext cx="198438" cy="196850"/>
                </a:xfrm>
                <a:custGeom>
                  <a:avLst/>
                  <a:gdLst>
                    <a:gd name="T0" fmla="*/ 10 w 125"/>
                    <a:gd name="T1" fmla="*/ 0 h 124"/>
                    <a:gd name="T2" fmla="*/ 125 w 125"/>
                    <a:gd name="T3" fmla="*/ 112 h 124"/>
                    <a:gd name="T4" fmla="*/ 113 w 125"/>
                    <a:gd name="T5" fmla="*/ 124 h 124"/>
                    <a:gd name="T6" fmla="*/ 0 w 125"/>
                    <a:gd name="T7" fmla="*/ 12 h 124"/>
                    <a:gd name="T8" fmla="*/ 10 w 125"/>
                    <a:gd name="T9" fmla="*/ 0 h 124"/>
                  </a:gdLst>
                  <a:ahLst/>
                  <a:cxnLst>
                    <a:cxn ang="0">
                      <a:pos x="T0" y="T1"/>
                    </a:cxn>
                    <a:cxn ang="0">
                      <a:pos x="T2" y="T3"/>
                    </a:cxn>
                    <a:cxn ang="0">
                      <a:pos x="T4" y="T5"/>
                    </a:cxn>
                    <a:cxn ang="0">
                      <a:pos x="T6" y="T7"/>
                    </a:cxn>
                    <a:cxn ang="0">
                      <a:pos x="T8" y="T9"/>
                    </a:cxn>
                  </a:cxnLst>
                  <a:rect l="0" t="0" r="r" b="b"/>
                  <a:pathLst>
                    <a:path w="125" h="124">
                      <a:moveTo>
                        <a:pt x="10" y="0"/>
                      </a:moveTo>
                      <a:lnTo>
                        <a:pt x="125" y="112"/>
                      </a:lnTo>
                      <a:lnTo>
                        <a:pt x="113" y="124"/>
                      </a:lnTo>
                      <a:lnTo>
                        <a:pt x="0" y="12"/>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37" name="Rectangle 77">
                  <a:extLst>
                    <a:ext uri="{FF2B5EF4-FFF2-40B4-BE49-F238E27FC236}">
                      <a16:creationId xmlns:a16="http://schemas.microsoft.com/office/drawing/2014/main" id="{D32A3982-3298-432C-B296-E95DC238D01B}"/>
                    </a:ext>
                  </a:extLst>
                </p:cNvPr>
                <p:cNvSpPr>
                  <a:spLocks noChangeArrowheads="1"/>
                </p:cNvSpPr>
                <p:nvPr/>
              </p:nvSpPr>
              <p:spPr bwMode="auto">
                <a:xfrm>
                  <a:off x="2100263" y="755650"/>
                  <a:ext cx="41275"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38" name="Freeform 78">
                  <a:extLst>
                    <a:ext uri="{FF2B5EF4-FFF2-40B4-BE49-F238E27FC236}">
                      <a16:creationId xmlns:a16="http://schemas.microsoft.com/office/drawing/2014/main" id="{A9335B67-4D52-4295-A045-2DF8A59DF3E4}"/>
                    </a:ext>
                  </a:extLst>
                </p:cNvPr>
                <p:cNvSpPr>
                  <a:spLocks/>
                </p:cNvSpPr>
                <p:nvPr/>
              </p:nvSpPr>
              <p:spPr bwMode="auto">
                <a:xfrm>
                  <a:off x="1925638" y="773113"/>
                  <a:ext cx="200025" cy="196850"/>
                </a:xfrm>
                <a:custGeom>
                  <a:avLst/>
                  <a:gdLst>
                    <a:gd name="T0" fmla="*/ 0 w 126"/>
                    <a:gd name="T1" fmla="*/ 112 h 124"/>
                    <a:gd name="T2" fmla="*/ 114 w 126"/>
                    <a:gd name="T3" fmla="*/ 0 h 124"/>
                    <a:gd name="T4" fmla="*/ 126 w 126"/>
                    <a:gd name="T5" fmla="*/ 12 h 124"/>
                    <a:gd name="T6" fmla="*/ 12 w 126"/>
                    <a:gd name="T7" fmla="*/ 124 h 124"/>
                    <a:gd name="T8" fmla="*/ 0 w 126"/>
                    <a:gd name="T9" fmla="*/ 112 h 124"/>
                  </a:gdLst>
                  <a:ahLst/>
                  <a:cxnLst>
                    <a:cxn ang="0">
                      <a:pos x="T0" y="T1"/>
                    </a:cxn>
                    <a:cxn ang="0">
                      <a:pos x="T2" y="T3"/>
                    </a:cxn>
                    <a:cxn ang="0">
                      <a:pos x="T4" y="T5"/>
                    </a:cxn>
                    <a:cxn ang="0">
                      <a:pos x="T6" y="T7"/>
                    </a:cxn>
                    <a:cxn ang="0">
                      <a:pos x="T8" y="T9"/>
                    </a:cxn>
                  </a:cxnLst>
                  <a:rect l="0" t="0" r="r" b="b"/>
                  <a:pathLst>
                    <a:path w="126" h="124">
                      <a:moveTo>
                        <a:pt x="0" y="112"/>
                      </a:moveTo>
                      <a:lnTo>
                        <a:pt x="114" y="0"/>
                      </a:lnTo>
                      <a:lnTo>
                        <a:pt x="126"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39" name="Freeform 79">
                  <a:extLst>
                    <a:ext uri="{FF2B5EF4-FFF2-40B4-BE49-F238E27FC236}">
                      <a16:creationId xmlns:a16="http://schemas.microsoft.com/office/drawing/2014/main" id="{27E4C784-92BF-4003-A06D-B4D4936E465B}"/>
                    </a:ext>
                  </a:extLst>
                </p:cNvPr>
                <p:cNvSpPr>
                  <a:spLocks/>
                </p:cNvSpPr>
                <p:nvPr/>
              </p:nvSpPr>
              <p:spPr bwMode="auto">
                <a:xfrm>
                  <a:off x="1925638" y="773113"/>
                  <a:ext cx="200025" cy="196850"/>
                </a:xfrm>
                <a:custGeom>
                  <a:avLst/>
                  <a:gdLst>
                    <a:gd name="T0" fmla="*/ 12 w 126"/>
                    <a:gd name="T1" fmla="*/ 0 h 124"/>
                    <a:gd name="T2" fmla="*/ 126 w 126"/>
                    <a:gd name="T3" fmla="*/ 112 h 124"/>
                    <a:gd name="T4" fmla="*/ 114 w 126"/>
                    <a:gd name="T5" fmla="*/ 124 h 124"/>
                    <a:gd name="T6" fmla="*/ 0 w 126"/>
                    <a:gd name="T7" fmla="*/ 12 h 124"/>
                    <a:gd name="T8" fmla="*/ 12 w 126"/>
                    <a:gd name="T9" fmla="*/ 0 h 124"/>
                  </a:gdLst>
                  <a:ahLst/>
                  <a:cxnLst>
                    <a:cxn ang="0">
                      <a:pos x="T0" y="T1"/>
                    </a:cxn>
                    <a:cxn ang="0">
                      <a:pos x="T2" y="T3"/>
                    </a:cxn>
                    <a:cxn ang="0">
                      <a:pos x="T4" y="T5"/>
                    </a:cxn>
                    <a:cxn ang="0">
                      <a:pos x="T6" y="T7"/>
                    </a:cxn>
                    <a:cxn ang="0">
                      <a:pos x="T8" y="T9"/>
                    </a:cxn>
                  </a:cxnLst>
                  <a:rect l="0" t="0" r="r" b="b"/>
                  <a:pathLst>
                    <a:path w="126" h="124">
                      <a:moveTo>
                        <a:pt x="12" y="0"/>
                      </a:moveTo>
                      <a:lnTo>
                        <a:pt x="126" y="112"/>
                      </a:lnTo>
                      <a:lnTo>
                        <a:pt x="114"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40" name="Rectangle 80">
                  <a:extLst>
                    <a:ext uri="{FF2B5EF4-FFF2-40B4-BE49-F238E27FC236}">
                      <a16:creationId xmlns:a16="http://schemas.microsoft.com/office/drawing/2014/main" id="{B6D32BE7-805D-46DB-B9A9-79DF6A2183C7}"/>
                    </a:ext>
                  </a:extLst>
                </p:cNvPr>
                <p:cNvSpPr>
                  <a:spLocks noChangeArrowheads="1"/>
                </p:cNvSpPr>
                <p:nvPr/>
              </p:nvSpPr>
              <p:spPr bwMode="auto">
                <a:xfrm>
                  <a:off x="1912938" y="755650"/>
                  <a:ext cx="41275"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41" name="Freeform 81">
                  <a:extLst>
                    <a:ext uri="{FF2B5EF4-FFF2-40B4-BE49-F238E27FC236}">
                      <a16:creationId xmlns:a16="http://schemas.microsoft.com/office/drawing/2014/main" id="{01AB0852-0E7D-4669-9F38-AA58BF6B1680}"/>
                    </a:ext>
                  </a:extLst>
                </p:cNvPr>
                <p:cNvSpPr>
                  <a:spLocks/>
                </p:cNvSpPr>
                <p:nvPr/>
              </p:nvSpPr>
              <p:spPr bwMode="auto">
                <a:xfrm>
                  <a:off x="1736725" y="773113"/>
                  <a:ext cx="198438" cy="196850"/>
                </a:xfrm>
                <a:custGeom>
                  <a:avLst/>
                  <a:gdLst>
                    <a:gd name="T0" fmla="*/ 0 w 125"/>
                    <a:gd name="T1" fmla="*/ 112 h 124"/>
                    <a:gd name="T2" fmla="*/ 113 w 125"/>
                    <a:gd name="T3" fmla="*/ 0 h 124"/>
                    <a:gd name="T4" fmla="*/ 125 w 125"/>
                    <a:gd name="T5" fmla="*/ 12 h 124"/>
                    <a:gd name="T6" fmla="*/ 12 w 125"/>
                    <a:gd name="T7" fmla="*/ 124 h 124"/>
                    <a:gd name="T8" fmla="*/ 0 w 125"/>
                    <a:gd name="T9" fmla="*/ 112 h 124"/>
                  </a:gdLst>
                  <a:ahLst/>
                  <a:cxnLst>
                    <a:cxn ang="0">
                      <a:pos x="T0" y="T1"/>
                    </a:cxn>
                    <a:cxn ang="0">
                      <a:pos x="T2" y="T3"/>
                    </a:cxn>
                    <a:cxn ang="0">
                      <a:pos x="T4" y="T5"/>
                    </a:cxn>
                    <a:cxn ang="0">
                      <a:pos x="T6" y="T7"/>
                    </a:cxn>
                    <a:cxn ang="0">
                      <a:pos x="T8" y="T9"/>
                    </a:cxn>
                  </a:cxnLst>
                  <a:rect l="0" t="0" r="r" b="b"/>
                  <a:pathLst>
                    <a:path w="125" h="124">
                      <a:moveTo>
                        <a:pt x="0" y="112"/>
                      </a:moveTo>
                      <a:lnTo>
                        <a:pt x="113" y="0"/>
                      </a:lnTo>
                      <a:lnTo>
                        <a:pt x="125"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42" name="Freeform 82">
                  <a:extLst>
                    <a:ext uri="{FF2B5EF4-FFF2-40B4-BE49-F238E27FC236}">
                      <a16:creationId xmlns:a16="http://schemas.microsoft.com/office/drawing/2014/main" id="{F2AECD15-14F8-4E79-9313-E887E44FF594}"/>
                    </a:ext>
                  </a:extLst>
                </p:cNvPr>
                <p:cNvSpPr>
                  <a:spLocks/>
                </p:cNvSpPr>
                <p:nvPr/>
              </p:nvSpPr>
              <p:spPr bwMode="auto">
                <a:xfrm>
                  <a:off x="1736725" y="773113"/>
                  <a:ext cx="198438" cy="196850"/>
                </a:xfrm>
                <a:custGeom>
                  <a:avLst/>
                  <a:gdLst>
                    <a:gd name="T0" fmla="*/ 12 w 125"/>
                    <a:gd name="T1" fmla="*/ 0 h 124"/>
                    <a:gd name="T2" fmla="*/ 125 w 125"/>
                    <a:gd name="T3" fmla="*/ 112 h 124"/>
                    <a:gd name="T4" fmla="*/ 113 w 125"/>
                    <a:gd name="T5" fmla="*/ 124 h 124"/>
                    <a:gd name="T6" fmla="*/ 0 w 125"/>
                    <a:gd name="T7" fmla="*/ 12 h 124"/>
                    <a:gd name="T8" fmla="*/ 12 w 125"/>
                    <a:gd name="T9" fmla="*/ 0 h 124"/>
                  </a:gdLst>
                  <a:ahLst/>
                  <a:cxnLst>
                    <a:cxn ang="0">
                      <a:pos x="T0" y="T1"/>
                    </a:cxn>
                    <a:cxn ang="0">
                      <a:pos x="T2" y="T3"/>
                    </a:cxn>
                    <a:cxn ang="0">
                      <a:pos x="T4" y="T5"/>
                    </a:cxn>
                    <a:cxn ang="0">
                      <a:pos x="T6" y="T7"/>
                    </a:cxn>
                    <a:cxn ang="0">
                      <a:pos x="T8" y="T9"/>
                    </a:cxn>
                  </a:cxnLst>
                  <a:rect l="0" t="0" r="r" b="b"/>
                  <a:pathLst>
                    <a:path w="125" h="124">
                      <a:moveTo>
                        <a:pt x="12" y="0"/>
                      </a:moveTo>
                      <a:lnTo>
                        <a:pt x="125" y="112"/>
                      </a:lnTo>
                      <a:lnTo>
                        <a:pt x="113"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43" name="Rectangle 83">
                  <a:extLst>
                    <a:ext uri="{FF2B5EF4-FFF2-40B4-BE49-F238E27FC236}">
                      <a16:creationId xmlns:a16="http://schemas.microsoft.com/office/drawing/2014/main" id="{8DE860F6-F69E-4FCB-8996-1F2E3BC811C7}"/>
                    </a:ext>
                  </a:extLst>
                </p:cNvPr>
                <p:cNvSpPr>
                  <a:spLocks noChangeArrowheads="1"/>
                </p:cNvSpPr>
                <p:nvPr/>
              </p:nvSpPr>
              <p:spPr bwMode="auto">
                <a:xfrm>
                  <a:off x="1724025" y="755650"/>
                  <a:ext cx="38100"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44" name="Freeform 84">
                  <a:extLst>
                    <a:ext uri="{FF2B5EF4-FFF2-40B4-BE49-F238E27FC236}">
                      <a16:creationId xmlns:a16="http://schemas.microsoft.com/office/drawing/2014/main" id="{756DBF1E-2B76-4900-AEE8-E83883167F5B}"/>
                    </a:ext>
                  </a:extLst>
                </p:cNvPr>
                <p:cNvSpPr>
                  <a:spLocks/>
                </p:cNvSpPr>
                <p:nvPr/>
              </p:nvSpPr>
              <p:spPr bwMode="auto">
                <a:xfrm>
                  <a:off x="1549400" y="773113"/>
                  <a:ext cx="196850" cy="196850"/>
                </a:xfrm>
                <a:custGeom>
                  <a:avLst/>
                  <a:gdLst>
                    <a:gd name="T0" fmla="*/ 0 w 124"/>
                    <a:gd name="T1" fmla="*/ 112 h 124"/>
                    <a:gd name="T2" fmla="*/ 112 w 124"/>
                    <a:gd name="T3" fmla="*/ 0 h 124"/>
                    <a:gd name="T4" fmla="*/ 124 w 124"/>
                    <a:gd name="T5" fmla="*/ 12 h 124"/>
                    <a:gd name="T6" fmla="*/ 12 w 124"/>
                    <a:gd name="T7" fmla="*/ 124 h 124"/>
                    <a:gd name="T8" fmla="*/ 0 w 124"/>
                    <a:gd name="T9" fmla="*/ 112 h 124"/>
                  </a:gdLst>
                  <a:ahLst/>
                  <a:cxnLst>
                    <a:cxn ang="0">
                      <a:pos x="T0" y="T1"/>
                    </a:cxn>
                    <a:cxn ang="0">
                      <a:pos x="T2" y="T3"/>
                    </a:cxn>
                    <a:cxn ang="0">
                      <a:pos x="T4" y="T5"/>
                    </a:cxn>
                    <a:cxn ang="0">
                      <a:pos x="T6" y="T7"/>
                    </a:cxn>
                    <a:cxn ang="0">
                      <a:pos x="T8" y="T9"/>
                    </a:cxn>
                  </a:cxnLst>
                  <a:rect l="0" t="0" r="r" b="b"/>
                  <a:pathLst>
                    <a:path w="124" h="124">
                      <a:moveTo>
                        <a:pt x="0" y="112"/>
                      </a:moveTo>
                      <a:lnTo>
                        <a:pt x="112" y="0"/>
                      </a:lnTo>
                      <a:lnTo>
                        <a:pt x="124"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45" name="Freeform 85">
                  <a:extLst>
                    <a:ext uri="{FF2B5EF4-FFF2-40B4-BE49-F238E27FC236}">
                      <a16:creationId xmlns:a16="http://schemas.microsoft.com/office/drawing/2014/main" id="{F96EAE84-C1F2-4E5E-981E-67411244D212}"/>
                    </a:ext>
                  </a:extLst>
                </p:cNvPr>
                <p:cNvSpPr>
                  <a:spLocks/>
                </p:cNvSpPr>
                <p:nvPr/>
              </p:nvSpPr>
              <p:spPr bwMode="auto">
                <a:xfrm>
                  <a:off x="1549400" y="773113"/>
                  <a:ext cx="196850" cy="196850"/>
                </a:xfrm>
                <a:custGeom>
                  <a:avLst/>
                  <a:gdLst>
                    <a:gd name="T0" fmla="*/ 12 w 124"/>
                    <a:gd name="T1" fmla="*/ 0 h 124"/>
                    <a:gd name="T2" fmla="*/ 124 w 124"/>
                    <a:gd name="T3" fmla="*/ 112 h 124"/>
                    <a:gd name="T4" fmla="*/ 112 w 124"/>
                    <a:gd name="T5" fmla="*/ 124 h 124"/>
                    <a:gd name="T6" fmla="*/ 0 w 124"/>
                    <a:gd name="T7" fmla="*/ 12 h 124"/>
                    <a:gd name="T8" fmla="*/ 12 w 124"/>
                    <a:gd name="T9" fmla="*/ 0 h 124"/>
                  </a:gdLst>
                  <a:ahLst/>
                  <a:cxnLst>
                    <a:cxn ang="0">
                      <a:pos x="T0" y="T1"/>
                    </a:cxn>
                    <a:cxn ang="0">
                      <a:pos x="T2" y="T3"/>
                    </a:cxn>
                    <a:cxn ang="0">
                      <a:pos x="T4" y="T5"/>
                    </a:cxn>
                    <a:cxn ang="0">
                      <a:pos x="T6" y="T7"/>
                    </a:cxn>
                    <a:cxn ang="0">
                      <a:pos x="T8" y="T9"/>
                    </a:cxn>
                  </a:cxnLst>
                  <a:rect l="0" t="0" r="r" b="b"/>
                  <a:pathLst>
                    <a:path w="124" h="124">
                      <a:moveTo>
                        <a:pt x="12" y="0"/>
                      </a:moveTo>
                      <a:lnTo>
                        <a:pt x="124" y="112"/>
                      </a:lnTo>
                      <a:lnTo>
                        <a:pt x="112"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46" name="Rectangle 86">
                  <a:extLst>
                    <a:ext uri="{FF2B5EF4-FFF2-40B4-BE49-F238E27FC236}">
                      <a16:creationId xmlns:a16="http://schemas.microsoft.com/office/drawing/2014/main" id="{211AB507-52AE-45D2-830B-FED0D86C8FF7}"/>
                    </a:ext>
                  </a:extLst>
                </p:cNvPr>
                <p:cNvSpPr>
                  <a:spLocks noChangeArrowheads="1"/>
                </p:cNvSpPr>
                <p:nvPr/>
              </p:nvSpPr>
              <p:spPr bwMode="auto">
                <a:xfrm>
                  <a:off x="2266950" y="755650"/>
                  <a:ext cx="825500"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47" name="Freeform 87">
                  <a:extLst>
                    <a:ext uri="{FF2B5EF4-FFF2-40B4-BE49-F238E27FC236}">
                      <a16:creationId xmlns:a16="http://schemas.microsoft.com/office/drawing/2014/main" id="{7EEC449C-291C-4D87-89FA-6CBEBCFCE314}"/>
                    </a:ext>
                  </a:extLst>
                </p:cNvPr>
                <p:cNvSpPr>
                  <a:spLocks/>
                </p:cNvSpPr>
                <p:nvPr/>
              </p:nvSpPr>
              <p:spPr bwMode="auto">
                <a:xfrm>
                  <a:off x="2266950" y="950913"/>
                  <a:ext cx="1379538" cy="44450"/>
                </a:xfrm>
                <a:custGeom>
                  <a:avLst/>
                  <a:gdLst>
                    <a:gd name="T0" fmla="*/ 869 w 869"/>
                    <a:gd name="T1" fmla="*/ 0 h 28"/>
                    <a:gd name="T2" fmla="*/ 869 w 869"/>
                    <a:gd name="T3" fmla="*/ 28 h 28"/>
                    <a:gd name="T4" fmla="*/ 0 w 869"/>
                    <a:gd name="T5" fmla="*/ 28 h 28"/>
                    <a:gd name="T6" fmla="*/ 0 w 869"/>
                    <a:gd name="T7" fmla="*/ 0 h 28"/>
                    <a:gd name="T8" fmla="*/ 777 w 869"/>
                    <a:gd name="T9" fmla="*/ 0 h 28"/>
                    <a:gd name="T10" fmla="*/ 869 w 869"/>
                    <a:gd name="T11" fmla="*/ 0 h 28"/>
                  </a:gdLst>
                  <a:ahLst/>
                  <a:cxnLst>
                    <a:cxn ang="0">
                      <a:pos x="T0" y="T1"/>
                    </a:cxn>
                    <a:cxn ang="0">
                      <a:pos x="T2" y="T3"/>
                    </a:cxn>
                    <a:cxn ang="0">
                      <a:pos x="T4" y="T5"/>
                    </a:cxn>
                    <a:cxn ang="0">
                      <a:pos x="T6" y="T7"/>
                    </a:cxn>
                    <a:cxn ang="0">
                      <a:pos x="T8" y="T9"/>
                    </a:cxn>
                    <a:cxn ang="0">
                      <a:pos x="T10" y="T11"/>
                    </a:cxn>
                  </a:cxnLst>
                  <a:rect l="0" t="0" r="r" b="b"/>
                  <a:pathLst>
                    <a:path w="869" h="28">
                      <a:moveTo>
                        <a:pt x="869" y="0"/>
                      </a:moveTo>
                      <a:lnTo>
                        <a:pt x="869" y="28"/>
                      </a:lnTo>
                      <a:lnTo>
                        <a:pt x="0" y="28"/>
                      </a:lnTo>
                      <a:lnTo>
                        <a:pt x="0" y="0"/>
                      </a:lnTo>
                      <a:lnTo>
                        <a:pt x="777" y="0"/>
                      </a:lnTo>
                      <a:lnTo>
                        <a:pt x="86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48" name="Freeform 88">
                  <a:extLst>
                    <a:ext uri="{FF2B5EF4-FFF2-40B4-BE49-F238E27FC236}">
                      <a16:creationId xmlns:a16="http://schemas.microsoft.com/office/drawing/2014/main" id="{C3DA4E27-4CC7-48B3-B30F-09392573D843}"/>
                    </a:ext>
                  </a:extLst>
                </p:cNvPr>
                <p:cNvSpPr>
                  <a:spLocks/>
                </p:cNvSpPr>
                <p:nvPr/>
              </p:nvSpPr>
              <p:spPr bwMode="auto">
                <a:xfrm>
                  <a:off x="2266950" y="950913"/>
                  <a:ext cx="1379538" cy="44450"/>
                </a:xfrm>
                <a:custGeom>
                  <a:avLst/>
                  <a:gdLst>
                    <a:gd name="T0" fmla="*/ 869 w 869"/>
                    <a:gd name="T1" fmla="*/ 0 h 28"/>
                    <a:gd name="T2" fmla="*/ 869 w 869"/>
                    <a:gd name="T3" fmla="*/ 28 h 28"/>
                    <a:gd name="T4" fmla="*/ 0 w 869"/>
                    <a:gd name="T5" fmla="*/ 28 h 28"/>
                    <a:gd name="T6" fmla="*/ 0 w 869"/>
                    <a:gd name="T7" fmla="*/ 0 h 28"/>
                    <a:gd name="T8" fmla="*/ 777 w 869"/>
                    <a:gd name="T9" fmla="*/ 0 h 28"/>
                  </a:gdLst>
                  <a:ahLst/>
                  <a:cxnLst>
                    <a:cxn ang="0">
                      <a:pos x="T0" y="T1"/>
                    </a:cxn>
                    <a:cxn ang="0">
                      <a:pos x="T2" y="T3"/>
                    </a:cxn>
                    <a:cxn ang="0">
                      <a:pos x="T4" y="T5"/>
                    </a:cxn>
                    <a:cxn ang="0">
                      <a:pos x="T6" y="T7"/>
                    </a:cxn>
                    <a:cxn ang="0">
                      <a:pos x="T8" y="T9"/>
                    </a:cxn>
                  </a:cxnLst>
                  <a:rect l="0" t="0" r="r" b="b"/>
                  <a:pathLst>
                    <a:path w="869" h="28">
                      <a:moveTo>
                        <a:pt x="869" y="0"/>
                      </a:moveTo>
                      <a:lnTo>
                        <a:pt x="869" y="28"/>
                      </a:lnTo>
                      <a:lnTo>
                        <a:pt x="0" y="28"/>
                      </a:lnTo>
                      <a:lnTo>
                        <a:pt x="0" y="0"/>
                      </a:lnTo>
                      <a:lnTo>
                        <a:pt x="777"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49" name="Rectangle 89">
                  <a:extLst>
                    <a:ext uri="{FF2B5EF4-FFF2-40B4-BE49-F238E27FC236}">
                      <a16:creationId xmlns:a16="http://schemas.microsoft.com/office/drawing/2014/main" id="{564D4409-2FBD-4C21-9114-5392C3272A61}"/>
                    </a:ext>
                  </a:extLst>
                </p:cNvPr>
                <p:cNvSpPr>
                  <a:spLocks noChangeArrowheads="1"/>
                </p:cNvSpPr>
                <p:nvPr/>
              </p:nvSpPr>
              <p:spPr bwMode="auto">
                <a:xfrm>
                  <a:off x="3054350" y="755650"/>
                  <a:ext cx="41275"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50" name="Freeform 90">
                  <a:extLst>
                    <a:ext uri="{FF2B5EF4-FFF2-40B4-BE49-F238E27FC236}">
                      <a16:creationId xmlns:a16="http://schemas.microsoft.com/office/drawing/2014/main" id="{E686B3EF-48C5-42B4-B103-6825BE19DAA4}"/>
                    </a:ext>
                  </a:extLst>
                </p:cNvPr>
                <p:cNvSpPr>
                  <a:spLocks/>
                </p:cNvSpPr>
                <p:nvPr/>
              </p:nvSpPr>
              <p:spPr bwMode="auto">
                <a:xfrm>
                  <a:off x="2878138" y="773113"/>
                  <a:ext cx="198438" cy="196850"/>
                </a:xfrm>
                <a:custGeom>
                  <a:avLst/>
                  <a:gdLst>
                    <a:gd name="T0" fmla="*/ 0 w 125"/>
                    <a:gd name="T1" fmla="*/ 112 h 124"/>
                    <a:gd name="T2" fmla="*/ 113 w 125"/>
                    <a:gd name="T3" fmla="*/ 0 h 124"/>
                    <a:gd name="T4" fmla="*/ 125 w 125"/>
                    <a:gd name="T5" fmla="*/ 12 h 124"/>
                    <a:gd name="T6" fmla="*/ 12 w 125"/>
                    <a:gd name="T7" fmla="*/ 124 h 124"/>
                    <a:gd name="T8" fmla="*/ 0 w 125"/>
                    <a:gd name="T9" fmla="*/ 112 h 124"/>
                  </a:gdLst>
                  <a:ahLst/>
                  <a:cxnLst>
                    <a:cxn ang="0">
                      <a:pos x="T0" y="T1"/>
                    </a:cxn>
                    <a:cxn ang="0">
                      <a:pos x="T2" y="T3"/>
                    </a:cxn>
                    <a:cxn ang="0">
                      <a:pos x="T4" y="T5"/>
                    </a:cxn>
                    <a:cxn ang="0">
                      <a:pos x="T6" y="T7"/>
                    </a:cxn>
                    <a:cxn ang="0">
                      <a:pos x="T8" y="T9"/>
                    </a:cxn>
                  </a:cxnLst>
                  <a:rect l="0" t="0" r="r" b="b"/>
                  <a:pathLst>
                    <a:path w="125" h="124">
                      <a:moveTo>
                        <a:pt x="0" y="112"/>
                      </a:moveTo>
                      <a:lnTo>
                        <a:pt x="113" y="0"/>
                      </a:lnTo>
                      <a:lnTo>
                        <a:pt x="125"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51" name="Freeform 91">
                  <a:extLst>
                    <a:ext uri="{FF2B5EF4-FFF2-40B4-BE49-F238E27FC236}">
                      <a16:creationId xmlns:a16="http://schemas.microsoft.com/office/drawing/2014/main" id="{AA17C483-94AE-468C-9D4A-E39A668C581C}"/>
                    </a:ext>
                  </a:extLst>
                </p:cNvPr>
                <p:cNvSpPr>
                  <a:spLocks/>
                </p:cNvSpPr>
                <p:nvPr/>
              </p:nvSpPr>
              <p:spPr bwMode="auto">
                <a:xfrm>
                  <a:off x="2878138" y="773113"/>
                  <a:ext cx="198438" cy="196850"/>
                </a:xfrm>
                <a:custGeom>
                  <a:avLst/>
                  <a:gdLst>
                    <a:gd name="T0" fmla="*/ 12 w 125"/>
                    <a:gd name="T1" fmla="*/ 0 h 124"/>
                    <a:gd name="T2" fmla="*/ 125 w 125"/>
                    <a:gd name="T3" fmla="*/ 112 h 124"/>
                    <a:gd name="T4" fmla="*/ 113 w 125"/>
                    <a:gd name="T5" fmla="*/ 124 h 124"/>
                    <a:gd name="T6" fmla="*/ 0 w 125"/>
                    <a:gd name="T7" fmla="*/ 12 h 124"/>
                    <a:gd name="T8" fmla="*/ 12 w 125"/>
                    <a:gd name="T9" fmla="*/ 0 h 124"/>
                  </a:gdLst>
                  <a:ahLst/>
                  <a:cxnLst>
                    <a:cxn ang="0">
                      <a:pos x="T0" y="T1"/>
                    </a:cxn>
                    <a:cxn ang="0">
                      <a:pos x="T2" y="T3"/>
                    </a:cxn>
                    <a:cxn ang="0">
                      <a:pos x="T4" y="T5"/>
                    </a:cxn>
                    <a:cxn ang="0">
                      <a:pos x="T6" y="T7"/>
                    </a:cxn>
                    <a:cxn ang="0">
                      <a:pos x="T8" y="T9"/>
                    </a:cxn>
                  </a:cxnLst>
                  <a:rect l="0" t="0" r="r" b="b"/>
                  <a:pathLst>
                    <a:path w="125" h="124">
                      <a:moveTo>
                        <a:pt x="12" y="0"/>
                      </a:moveTo>
                      <a:lnTo>
                        <a:pt x="125" y="112"/>
                      </a:lnTo>
                      <a:lnTo>
                        <a:pt x="113"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52" name="Rectangle 92">
                  <a:extLst>
                    <a:ext uri="{FF2B5EF4-FFF2-40B4-BE49-F238E27FC236}">
                      <a16:creationId xmlns:a16="http://schemas.microsoft.com/office/drawing/2014/main" id="{BEB8080E-148B-4270-B1D5-88913DDB2AF5}"/>
                    </a:ext>
                  </a:extLst>
                </p:cNvPr>
                <p:cNvSpPr>
                  <a:spLocks noChangeArrowheads="1"/>
                </p:cNvSpPr>
                <p:nvPr/>
              </p:nvSpPr>
              <p:spPr bwMode="auto">
                <a:xfrm>
                  <a:off x="2865438" y="755650"/>
                  <a:ext cx="38100"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53" name="Freeform 93">
                  <a:extLst>
                    <a:ext uri="{FF2B5EF4-FFF2-40B4-BE49-F238E27FC236}">
                      <a16:creationId xmlns:a16="http://schemas.microsoft.com/office/drawing/2014/main" id="{8BBD141E-85B8-4E2D-A14E-14B646B1216D}"/>
                    </a:ext>
                  </a:extLst>
                </p:cNvPr>
                <p:cNvSpPr>
                  <a:spLocks/>
                </p:cNvSpPr>
                <p:nvPr/>
              </p:nvSpPr>
              <p:spPr bwMode="auto">
                <a:xfrm>
                  <a:off x="2690813" y="773113"/>
                  <a:ext cx="196850" cy="196850"/>
                </a:xfrm>
                <a:custGeom>
                  <a:avLst/>
                  <a:gdLst>
                    <a:gd name="T0" fmla="*/ 0 w 124"/>
                    <a:gd name="T1" fmla="*/ 112 h 124"/>
                    <a:gd name="T2" fmla="*/ 112 w 124"/>
                    <a:gd name="T3" fmla="*/ 0 h 124"/>
                    <a:gd name="T4" fmla="*/ 124 w 124"/>
                    <a:gd name="T5" fmla="*/ 12 h 124"/>
                    <a:gd name="T6" fmla="*/ 10 w 124"/>
                    <a:gd name="T7" fmla="*/ 124 h 124"/>
                    <a:gd name="T8" fmla="*/ 0 w 124"/>
                    <a:gd name="T9" fmla="*/ 112 h 124"/>
                  </a:gdLst>
                  <a:ahLst/>
                  <a:cxnLst>
                    <a:cxn ang="0">
                      <a:pos x="T0" y="T1"/>
                    </a:cxn>
                    <a:cxn ang="0">
                      <a:pos x="T2" y="T3"/>
                    </a:cxn>
                    <a:cxn ang="0">
                      <a:pos x="T4" y="T5"/>
                    </a:cxn>
                    <a:cxn ang="0">
                      <a:pos x="T6" y="T7"/>
                    </a:cxn>
                    <a:cxn ang="0">
                      <a:pos x="T8" y="T9"/>
                    </a:cxn>
                  </a:cxnLst>
                  <a:rect l="0" t="0" r="r" b="b"/>
                  <a:pathLst>
                    <a:path w="124" h="124">
                      <a:moveTo>
                        <a:pt x="0" y="112"/>
                      </a:moveTo>
                      <a:lnTo>
                        <a:pt x="112" y="0"/>
                      </a:lnTo>
                      <a:lnTo>
                        <a:pt x="124" y="12"/>
                      </a:lnTo>
                      <a:lnTo>
                        <a:pt x="10"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54" name="Freeform 94">
                  <a:extLst>
                    <a:ext uri="{FF2B5EF4-FFF2-40B4-BE49-F238E27FC236}">
                      <a16:creationId xmlns:a16="http://schemas.microsoft.com/office/drawing/2014/main" id="{6226BA11-0BBE-46DE-94E7-9F679B696E74}"/>
                    </a:ext>
                  </a:extLst>
                </p:cNvPr>
                <p:cNvSpPr>
                  <a:spLocks/>
                </p:cNvSpPr>
                <p:nvPr/>
              </p:nvSpPr>
              <p:spPr bwMode="auto">
                <a:xfrm>
                  <a:off x="2690813" y="773113"/>
                  <a:ext cx="196850" cy="196850"/>
                </a:xfrm>
                <a:custGeom>
                  <a:avLst/>
                  <a:gdLst>
                    <a:gd name="T0" fmla="*/ 10 w 124"/>
                    <a:gd name="T1" fmla="*/ 0 h 124"/>
                    <a:gd name="T2" fmla="*/ 124 w 124"/>
                    <a:gd name="T3" fmla="*/ 112 h 124"/>
                    <a:gd name="T4" fmla="*/ 112 w 124"/>
                    <a:gd name="T5" fmla="*/ 124 h 124"/>
                    <a:gd name="T6" fmla="*/ 0 w 124"/>
                    <a:gd name="T7" fmla="*/ 12 h 124"/>
                    <a:gd name="T8" fmla="*/ 10 w 124"/>
                    <a:gd name="T9" fmla="*/ 0 h 124"/>
                  </a:gdLst>
                  <a:ahLst/>
                  <a:cxnLst>
                    <a:cxn ang="0">
                      <a:pos x="T0" y="T1"/>
                    </a:cxn>
                    <a:cxn ang="0">
                      <a:pos x="T2" y="T3"/>
                    </a:cxn>
                    <a:cxn ang="0">
                      <a:pos x="T4" y="T5"/>
                    </a:cxn>
                    <a:cxn ang="0">
                      <a:pos x="T6" y="T7"/>
                    </a:cxn>
                    <a:cxn ang="0">
                      <a:pos x="T8" y="T9"/>
                    </a:cxn>
                  </a:cxnLst>
                  <a:rect l="0" t="0" r="r" b="b"/>
                  <a:pathLst>
                    <a:path w="124" h="124">
                      <a:moveTo>
                        <a:pt x="10" y="0"/>
                      </a:moveTo>
                      <a:lnTo>
                        <a:pt x="124" y="112"/>
                      </a:lnTo>
                      <a:lnTo>
                        <a:pt x="112" y="124"/>
                      </a:lnTo>
                      <a:lnTo>
                        <a:pt x="0" y="12"/>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55" name="Rectangle 95">
                  <a:extLst>
                    <a:ext uri="{FF2B5EF4-FFF2-40B4-BE49-F238E27FC236}">
                      <a16:creationId xmlns:a16="http://schemas.microsoft.com/office/drawing/2014/main" id="{89D7AB69-D694-4E65-AD8E-D23F3E3F9F01}"/>
                    </a:ext>
                  </a:extLst>
                </p:cNvPr>
                <p:cNvSpPr>
                  <a:spLocks noChangeArrowheads="1"/>
                </p:cNvSpPr>
                <p:nvPr/>
              </p:nvSpPr>
              <p:spPr bwMode="auto">
                <a:xfrm>
                  <a:off x="2674938" y="755650"/>
                  <a:ext cx="41275"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56" name="Freeform 96">
                  <a:extLst>
                    <a:ext uri="{FF2B5EF4-FFF2-40B4-BE49-F238E27FC236}">
                      <a16:creationId xmlns:a16="http://schemas.microsoft.com/office/drawing/2014/main" id="{44D38F51-3437-4BEF-AC3E-FC188F162999}"/>
                    </a:ext>
                  </a:extLst>
                </p:cNvPr>
                <p:cNvSpPr>
                  <a:spLocks/>
                </p:cNvSpPr>
                <p:nvPr/>
              </p:nvSpPr>
              <p:spPr bwMode="auto">
                <a:xfrm>
                  <a:off x="2498725" y="773113"/>
                  <a:ext cx="201613" cy="196850"/>
                </a:xfrm>
                <a:custGeom>
                  <a:avLst/>
                  <a:gdLst>
                    <a:gd name="T0" fmla="*/ 0 w 127"/>
                    <a:gd name="T1" fmla="*/ 112 h 124"/>
                    <a:gd name="T2" fmla="*/ 115 w 127"/>
                    <a:gd name="T3" fmla="*/ 0 h 124"/>
                    <a:gd name="T4" fmla="*/ 127 w 127"/>
                    <a:gd name="T5" fmla="*/ 12 h 124"/>
                    <a:gd name="T6" fmla="*/ 12 w 127"/>
                    <a:gd name="T7" fmla="*/ 124 h 124"/>
                    <a:gd name="T8" fmla="*/ 0 w 127"/>
                    <a:gd name="T9" fmla="*/ 112 h 124"/>
                  </a:gdLst>
                  <a:ahLst/>
                  <a:cxnLst>
                    <a:cxn ang="0">
                      <a:pos x="T0" y="T1"/>
                    </a:cxn>
                    <a:cxn ang="0">
                      <a:pos x="T2" y="T3"/>
                    </a:cxn>
                    <a:cxn ang="0">
                      <a:pos x="T4" y="T5"/>
                    </a:cxn>
                    <a:cxn ang="0">
                      <a:pos x="T6" y="T7"/>
                    </a:cxn>
                    <a:cxn ang="0">
                      <a:pos x="T8" y="T9"/>
                    </a:cxn>
                  </a:cxnLst>
                  <a:rect l="0" t="0" r="r" b="b"/>
                  <a:pathLst>
                    <a:path w="127" h="124">
                      <a:moveTo>
                        <a:pt x="0" y="112"/>
                      </a:moveTo>
                      <a:lnTo>
                        <a:pt x="115" y="0"/>
                      </a:lnTo>
                      <a:lnTo>
                        <a:pt x="127"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57" name="Freeform 97">
                  <a:extLst>
                    <a:ext uri="{FF2B5EF4-FFF2-40B4-BE49-F238E27FC236}">
                      <a16:creationId xmlns:a16="http://schemas.microsoft.com/office/drawing/2014/main" id="{964B5BE9-9522-4F9D-95CE-2C6F611744B4}"/>
                    </a:ext>
                  </a:extLst>
                </p:cNvPr>
                <p:cNvSpPr>
                  <a:spLocks/>
                </p:cNvSpPr>
                <p:nvPr/>
              </p:nvSpPr>
              <p:spPr bwMode="auto">
                <a:xfrm>
                  <a:off x="2498725" y="773113"/>
                  <a:ext cx="201613" cy="196850"/>
                </a:xfrm>
                <a:custGeom>
                  <a:avLst/>
                  <a:gdLst>
                    <a:gd name="T0" fmla="*/ 12 w 127"/>
                    <a:gd name="T1" fmla="*/ 0 h 124"/>
                    <a:gd name="T2" fmla="*/ 127 w 127"/>
                    <a:gd name="T3" fmla="*/ 112 h 124"/>
                    <a:gd name="T4" fmla="*/ 115 w 127"/>
                    <a:gd name="T5" fmla="*/ 124 h 124"/>
                    <a:gd name="T6" fmla="*/ 0 w 127"/>
                    <a:gd name="T7" fmla="*/ 12 h 124"/>
                    <a:gd name="T8" fmla="*/ 12 w 127"/>
                    <a:gd name="T9" fmla="*/ 0 h 124"/>
                  </a:gdLst>
                  <a:ahLst/>
                  <a:cxnLst>
                    <a:cxn ang="0">
                      <a:pos x="T0" y="T1"/>
                    </a:cxn>
                    <a:cxn ang="0">
                      <a:pos x="T2" y="T3"/>
                    </a:cxn>
                    <a:cxn ang="0">
                      <a:pos x="T4" y="T5"/>
                    </a:cxn>
                    <a:cxn ang="0">
                      <a:pos x="T6" y="T7"/>
                    </a:cxn>
                    <a:cxn ang="0">
                      <a:pos x="T8" y="T9"/>
                    </a:cxn>
                  </a:cxnLst>
                  <a:rect l="0" t="0" r="r" b="b"/>
                  <a:pathLst>
                    <a:path w="127" h="124">
                      <a:moveTo>
                        <a:pt x="12" y="0"/>
                      </a:moveTo>
                      <a:lnTo>
                        <a:pt x="127" y="112"/>
                      </a:lnTo>
                      <a:lnTo>
                        <a:pt x="115"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58" name="Rectangle 98">
                  <a:extLst>
                    <a:ext uri="{FF2B5EF4-FFF2-40B4-BE49-F238E27FC236}">
                      <a16:creationId xmlns:a16="http://schemas.microsoft.com/office/drawing/2014/main" id="{B11347BC-72FE-44D4-A393-492761BEABED}"/>
                    </a:ext>
                  </a:extLst>
                </p:cNvPr>
                <p:cNvSpPr>
                  <a:spLocks noChangeArrowheads="1"/>
                </p:cNvSpPr>
                <p:nvPr/>
              </p:nvSpPr>
              <p:spPr bwMode="auto">
                <a:xfrm>
                  <a:off x="2486025" y="755650"/>
                  <a:ext cx="41275" cy="2301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59" name="Freeform 99">
                  <a:extLst>
                    <a:ext uri="{FF2B5EF4-FFF2-40B4-BE49-F238E27FC236}">
                      <a16:creationId xmlns:a16="http://schemas.microsoft.com/office/drawing/2014/main" id="{50CCB2F7-16AD-46AD-AD32-0001187CEDCB}"/>
                    </a:ext>
                  </a:extLst>
                </p:cNvPr>
                <p:cNvSpPr>
                  <a:spLocks/>
                </p:cNvSpPr>
                <p:nvPr/>
              </p:nvSpPr>
              <p:spPr bwMode="auto">
                <a:xfrm>
                  <a:off x="2311400" y="773113"/>
                  <a:ext cx="196850" cy="196850"/>
                </a:xfrm>
                <a:custGeom>
                  <a:avLst/>
                  <a:gdLst>
                    <a:gd name="T0" fmla="*/ 0 w 124"/>
                    <a:gd name="T1" fmla="*/ 112 h 124"/>
                    <a:gd name="T2" fmla="*/ 112 w 124"/>
                    <a:gd name="T3" fmla="*/ 0 h 124"/>
                    <a:gd name="T4" fmla="*/ 124 w 124"/>
                    <a:gd name="T5" fmla="*/ 12 h 124"/>
                    <a:gd name="T6" fmla="*/ 12 w 124"/>
                    <a:gd name="T7" fmla="*/ 124 h 124"/>
                    <a:gd name="T8" fmla="*/ 0 w 124"/>
                    <a:gd name="T9" fmla="*/ 112 h 124"/>
                  </a:gdLst>
                  <a:ahLst/>
                  <a:cxnLst>
                    <a:cxn ang="0">
                      <a:pos x="T0" y="T1"/>
                    </a:cxn>
                    <a:cxn ang="0">
                      <a:pos x="T2" y="T3"/>
                    </a:cxn>
                    <a:cxn ang="0">
                      <a:pos x="T4" y="T5"/>
                    </a:cxn>
                    <a:cxn ang="0">
                      <a:pos x="T6" y="T7"/>
                    </a:cxn>
                    <a:cxn ang="0">
                      <a:pos x="T8" y="T9"/>
                    </a:cxn>
                  </a:cxnLst>
                  <a:rect l="0" t="0" r="r" b="b"/>
                  <a:pathLst>
                    <a:path w="124" h="124">
                      <a:moveTo>
                        <a:pt x="0" y="112"/>
                      </a:moveTo>
                      <a:lnTo>
                        <a:pt x="112" y="0"/>
                      </a:lnTo>
                      <a:lnTo>
                        <a:pt x="124" y="12"/>
                      </a:lnTo>
                      <a:lnTo>
                        <a:pt x="12" y="124"/>
                      </a:lnTo>
                      <a:lnTo>
                        <a:pt x="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60" name="Freeform 100">
                  <a:extLst>
                    <a:ext uri="{FF2B5EF4-FFF2-40B4-BE49-F238E27FC236}">
                      <a16:creationId xmlns:a16="http://schemas.microsoft.com/office/drawing/2014/main" id="{013ADAF4-4F5C-4E04-9311-E1EFB711B257}"/>
                    </a:ext>
                  </a:extLst>
                </p:cNvPr>
                <p:cNvSpPr>
                  <a:spLocks/>
                </p:cNvSpPr>
                <p:nvPr/>
              </p:nvSpPr>
              <p:spPr bwMode="auto">
                <a:xfrm>
                  <a:off x="2311400" y="773113"/>
                  <a:ext cx="196850" cy="196850"/>
                </a:xfrm>
                <a:custGeom>
                  <a:avLst/>
                  <a:gdLst>
                    <a:gd name="T0" fmla="*/ 12 w 124"/>
                    <a:gd name="T1" fmla="*/ 0 h 124"/>
                    <a:gd name="T2" fmla="*/ 124 w 124"/>
                    <a:gd name="T3" fmla="*/ 112 h 124"/>
                    <a:gd name="T4" fmla="*/ 112 w 124"/>
                    <a:gd name="T5" fmla="*/ 124 h 124"/>
                    <a:gd name="T6" fmla="*/ 0 w 124"/>
                    <a:gd name="T7" fmla="*/ 12 h 124"/>
                    <a:gd name="T8" fmla="*/ 12 w 124"/>
                    <a:gd name="T9" fmla="*/ 0 h 124"/>
                  </a:gdLst>
                  <a:ahLst/>
                  <a:cxnLst>
                    <a:cxn ang="0">
                      <a:pos x="T0" y="T1"/>
                    </a:cxn>
                    <a:cxn ang="0">
                      <a:pos x="T2" y="T3"/>
                    </a:cxn>
                    <a:cxn ang="0">
                      <a:pos x="T4" y="T5"/>
                    </a:cxn>
                    <a:cxn ang="0">
                      <a:pos x="T6" y="T7"/>
                    </a:cxn>
                    <a:cxn ang="0">
                      <a:pos x="T8" y="T9"/>
                    </a:cxn>
                  </a:cxnLst>
                  <a:rect l="0" t="0" r="r" b="b"/>
                  <a:pathLst>
                    <a:path w="124" h="124">
                      <a:moveTo>
                        <a:pt x="12" y="0"/>
                      </a:moveTo>
                      <a:lnTo>
                        <a:pt x="124" y="112"/>
                      </a:lnTo>
                      <a:lnTo>
                        <a:pt x="112" y="124"/>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61" name="Freeform 101">
                  <a:extLst>
                    <a:ext uri="{FF2B5EF4-FFF2-40B4-BE49-F238E27FC236}">
                      <a16:creationId xmlns:a16="http://schemas.microsoft.com/office/drawing/2014/main" id="{D171BF0D-724C-4748-9985-D8F39CDF6B0B}"/>
                    </a:ext>
                  </a:extLst>
                </p:cNvPr>
                <p:cNvSpPr>
                  <a:spLocks/>
                </p:cNvSpPr>
                <p:nvPr/>
              </p:nvSpPr>
              <p:spPr bwMode="auto">
                <a:xfrm>
                  <a:off x="1052513" y="628650"/>
                  <a:ext cx="652463" cy="474662"/>
                </a:xfrm>
                <a:custGeom>
                  <a:avLst/>
                  <a:gdLst>
                    <a:gd name="T0" fmla="*/ 205 w 205"/>
                    <a:gd name="T1" fmla="*/ 149 h 149"/>
                    <a:gd name="T2" fmla="*/ 0 w 205"/>
                    <a:gd name="T3" fmla="*/ 149 h 149"/>
                    <a:gd name="T4" fmla="*/ 0 w 205"/>
                    <a:gd name="T5" fmla="*/ 0 h 149"/>
                    <a:gd name="T6" fmla="*/ 125 w 205"/>
                    <a:gd name="T7" fmla="*/ 0 h 149"/>
                    <a:gd name="T8" fmla="*/ 205 w 205"/>
                    <a:gd name="T9" fmla="*/ 67 h 149"/>
                    <a:gd name="T10" fmla="*/ 205 w 205"/>
                    <a:gd name="T11" fmla="*/ 149 h 149"/>
                  </a:gdLst>
                  <a:ahLst/>
                  <a:cxnLst>
                    <a:cxn ang="0">
                      <a:pos x="T0" y="T1"/>
                    </a:cxn>
                    <a:cxn ang="0">
                      <a:pos x="T2" y="T3"/>
                    </a:cxn>
                    <a:cxn ang="0">
                      <a:pos x="T4" y="T5"/>
                    </a:cxn>
                    <a:cxn ang="0">
                      <a:pos x="T6" y="T7"/>
                    </a:cxn>
                    <a:cxn ang="0">
                      <a:pos x="T8" y="T9"/>
                    </a:cxn>
                    <a:cxn ang="0">
                      <a:pos x="T10" y="T11"/>
                    </a:cxn>
                  </a:cxnLst>
                  <a:rect l="0" t="0" r="r" b="b"/>
                  <a:pathLst>
                    <a:path w="205" h="149">
                      <a:moveTo>
                        <a:pt x="205" y="149"/>
                      </a:moveTo>
                      <a:cubicBezTo>
                        <a:pt x="0" y="149"/>
                        <a:pt x="0" y="149"/>
                        <a:pt x="0" y="149"/>
                      </a:cubicBezTo>
                      <a:cubicBezTo>
                        <a:pt x="0" y="0"/>
                        <a:pt x="0" y="0"/>
                        <a:pt x="0" y="0"/>
                      </a:cubicBezTo>
                      <a:cubicBezTo>
                        <a:pt x="125" y="0"/>
                        <a:pt x="125" y="0"/>
                        <a:pt x="125" y="0"/>
                      </a:cubicBezTo>
                      <a:cubicBezTo>
                        <a:pt x="169" y="0"/>
                        <a:pt x="205" y="30"/>
                        <a:pt x="205" y="67"/>
                      </a:cubicBezTo>
                      <a:lnTo>
                        <a:pt x="205"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62" name="Rectangle 102">
                  <a:extLst>
                    <a:ext uri="{FF2B5EF4-FFF2-40B4-BE49-F238E27FC236}">
                      <a16:creationId xmlns:a16="http://schemas.microsoft.com/office/drawing/2014/main" id="{A33DF7C3-C3E7-4457-9247-7CFE2D951B57}"/>
                    </a:ext>
                  </a:extLst>
                </p:cNvPr>
                <p:cNvSpPr>
                  <a:spLocks noChangeArrowheads="1"/>
                </p:cNvSpPr>
                <p:nvPr/>
              </p:nvSpPr>
              <p:spPr bwMode="auto">
                <a:xfrm>
                  <a:off x="236538" y="698500"/>
                  <a:ext cx="219075" cy="4905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63" name="Freeform 103">
                  <a:extLst>
                    <a:ext uri="{FF2B5EF4-FFF2-40B4-BE49-F238E27FC236}">
                      <a16:creationId xmlns:a16="http://schemas.microsoft.com/office/drawing/2014/main" id="{78C3F778-582C-4CFC-97DA-9595DA85E1CE}"/>
                    </a:ext>
                  </a:extLst>
                </p:cNvPr>
                <p:cNvSpPr>
                  <a:spLocks/>
                </p:cNvSpPr>
                <p:nvPr/>
              </p:nvSpPr>
              <p:spPr bwMode="auto">
                <a:xfrm>
                  <a:off x="411163" y="1588"/>
                  <a:ext cx="3952875" cy="977900"/>
                </a:xfrm>
                <a:custGeom>
                  <a:avLst/>
                  <a:gdLst>
                    <a:gd name="T0" fmla="*/ 2474 w 2490"/>
                    <a:gd name="T1" fmla="*/ 616 h 616"/>
                    <a:gd name="T2" fmla="*/ 580 w 2490"/>
                    <a:gd name="T3" fmla="*/ 48 h 616"/>
                    <a:gd name="T4" fmla="*/ 28 w 2490"/>
                    <a:gd name="T5" fmla="*/ 469 h 616"/>
                    <a:gd name="T6" fmla="*/ 0 w 2490"/>
                    <a:gd name="T7" fmla="*/ 437 h 616"/>
                    <a:gd name="T8" fmla="*/ 572 w 2490"/>
                    <a:gd name="T9" fmla="*/ 0 h 616"/>
                    <a:gd name="T10" fmla="*/ 2490 w 2490"/>
                    <a:gd name="T11" fmla="*/ 578 h 616"/>
                    <a:gd name="T12" fmla="*/ 2474 w 2490"/>
                    <a:gd name="T13" fmla="*/ 616 h 616"/>
                  </a:gdLst>
                  <a:ahLst/>
                  <a:cxnLst>
                    <a:cxn ang="0">
                      <a:pos x="T0" y="T1"/>
                    </a:cxn>
                    <a:cxn ang="0">
                      <a:pos x="T2" y="T3"/>
                    </a:cxn>
                    <a:cxn ang="0">
                      <a:pos x="T4" y="T5"/>
                    </a:cxn>
                    <a:cxn ang="0">
                      <a:pos x="T6" y="T7"/>
                    </a:cxn>
                    <a:cxn ang="0">
                      <a:pos x="T8" y="T9"/>
                    </a:cxn>
                    <a:cxn ang="0">
                      <a:pos x="T10" y="T11"/>
                    </a:cxn>
                    <a:cxn ang="0">
                      <a:pos x="T12" y="T13"/>
                    </a:cxn>
                  </a:cxnLst>
                  <a:rect l="0" t="0" r="r" b="b"/>
                  <a:pathLst>
                    <a:path w="2490" h="616">
                      <a:moveTo>
                        <a:pt x="2474" y="616"/>
                      </a:moveTo>
                      <a:lnTo>
                        <a:pt x="580" y="48"/>
                      </a:lnTo>
                      <a:lnTo>
                        <a:pt x="28" y="469"/>
                      </a:lnTo>
                      <a:lnTo>
                        <a:pt x="0" y="437"/>
                      </a:lnTo>
                      <a:lnTo>
                        <a:pt x="572" y="0"/>
                      </a:lnTo>
                      <a:lnTo>
                        <a:pt x="2490" y="578"/>
                      </a:lnTo>
                      <a:lnTo>
                        <a:pt x="2474" y="6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64" name="Rectangle 104">
                  <a:extLst>
                    <a:ext uri="{FF2B5EF4-FFF2-40B4-BE49-F238E27FC236}">
                      <a16:creationId xmlns:a16="http://schemas.microsoft.com/office/drawing/2014/main" id="{9130F99C-43EA-4AAF-99FB-67A8ECC1323F}"/>
                    </a:ext>
                  </a:extLst>
                </p:cNvPr>
                <p:cNvSpPr>
                  <a:spLocks noChangeArrowheads="1"/>
                </p:cNvSpPr>
                <p:nvPr/>
              </p:nvSpPr>
              <p:spPr bwMode="auto">
                <a:xfrm>
                  <a:off x="4294188" y="966788"/>
                  <a:ext cx="44450" cy="1012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65" name="Rectangle 105">
                  <a:extLst>
                    <a:ext uri="{FF2B5EF4-FFF2-40B4-BE49-F238E27FC236}">
                      <a16:creationId xmlns:a16="http://schemas.microsoft.com/office/drawing/2014/main" id="{A7F96FAF-3C6D-4CC9-8DD9-2D9303A25DFF}"/>
                    </a:ext>
                  </a:extLst>
                </p:cNvPr>
                <p:cNvSpPr>
                  <a:spLocks noChangeArrowheads="1"/>
                </p:cNvSpPr>
                <p:nvPr/>
              </p:nvSpPr>
              <p:spPr bwMode="auto">
                <a:xfrm>
                  <a:off x="3952875" y="1938338"/>
                  <a:ext cx="736600" cy="2413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66" name="Rectangle 106">
                  <a:extLst>
                    <a:ext uri="{FF2B5EF4-FFF2-40B4-BE49-F238E27FC236}">
                      <a16:creationId xmlns:a16="http://schemas.microsoft.com/office/drawing/2014/main" id="{5BF39866-1185-41BD-8592-3C6675619008}"/>
                    </a:ext>
                  </a:extLst>
                </p:cNvPr>
                <p:cNvSpPr>
                  <a:spLocks noChangeArrowheads="1"/>
                </p:cNvSpPr>
                <p:nvPr/>
              </p:nvSpPr>
              <p:spPr bwMode="auto">
                <a:xfrm>
                  <a:off x="4224338" y="1855788"/>
                  <a:ext cx="187325"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67" name="Rectangle 107">
                  <a:extLst>
                    <a:ext uri="{FF2B5EF4-FFF2-40B4-BE49-F238E27FC236}">
                      <a16:creationId xmlns:a16="http://schemas.microsoft.com/office/drawing/2014/main" id="{53FADA8D-999C-4DA2-8D49-BEC74E29D5C1}"/>
                    </a:ext>
                  </a:extLst>
                </p:cNvPr>
                <p:cNvSpPr>
                  <a:spLocks noChangeArrowheads="1"/>
                </p:cNvSpPr>
                <p:nvPr/>
              </p:nvSpPr>
              <p:spPr bwMode="auto">
                <a:xfrm>
                  <a:off x="3044825" y="752475"/>
                  <a:ext cx="771525" cy="365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68" name="Freeform 108">
                  <a:extLst>
                    <a:ext uri="{FF2B5EF4-FFF2-40B4-BE49-F238E27FC236}">
                      <a16:creationId xmlns:a16="http://schemas.microsoft.com/office/drawing/2014/main" id="{D3207BF0-52DE-4527-A03D-17F71198B20C}"/>
                    </a:ext>
                  </a:extLst>
                </p:cNvPr>
                <p:cNvSpPr>
                  <a:spLocks/>
                </p:cNvSpPr>
                <p:nvPr/>
              </p:nvSpPr>
              <p:spPr bwMode="auto">
                <a:xfrm>
                  <a:off x="3044825" y="900113"/>
                  <a:ext cx="1287463" cy="88900"/>
                </a:xfrm>
                <a:custGeom>
                  <a:avLst/>
                  <a:gdLst>
                    <a:gd name="T0" fmla="*/ 0 w 811"/>
                    <a:gd name="T1" fmla="*/ 56 h 56"/>
                    <a:gd name="T2" fmla="*/ 0 w 811"/>
                    <a:gd name="T3" fmla="*/ 30 h 56"/>
                    <a:gd name="T4" fmla="*/ 725 w 811"/>
                    <a:gd name="T5" fmla="*/ 30 h 56"/>
                    <a:gd name="T6" fmla="*/ 735 w 811"/>
                    <a:gd name="T7" fmla="*/ 0 h 56"/>
                    <a:gd name="T8" fmla="*/ 811 w 811"/>
                    <a:gd name="T9" fmla="*/ 30 h 56"/>
                    <a:gd name="T10" fmla="*/ 811 w 811"/>
                    <a:gd name="T11" fmla="*/ 56 h 56"/>
                    <a:gd name="T12" fmla="*/ 0 w 811"/>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811" h="56">
                      <a:moveTo>
                        <a:pt x="0" y="56"/>
                      </a:moveTo>
                      <a:lnTo>
                        <a:pt x="0" y="30"/>
                      </a:lnTo>
                      <a:lnTo>
                        <a:pt x="725" y="30"/>
                      </a:lnTo>
                      <a:lnTo>
                        <a:pt x="735" y="0"/>
                      </a:lnTo>
                      <a:lnTo>
                        <a:pt x="811" y="30"/>
                      </a:lnTo>
                      <a:lnTo>
                        <a:pt x="811" y="56"/>
                      </a:lnTo>
                      <a:lnTo>
                        <a:pt x="0"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69" name="Rectangle 109">
                  <a:extLst>
                    <a:ext uri="{FF2B5EF4-FFF2-40B4-BE49-F238E27FC236}">
                      <a16:creationId xmlns:a16="http://schemas.microsoft.com/office/drawing/2014/main" id="{8977C18E-31F7-42D5-AEE1-25B4423B7FFD}"/>
                    </a:ext>
                  </a:extLst>
                </p:cNvPr>
                <p:cNvSpPr>
                  <a:spLocks noChangeArrowheads="1"/>
                </p:cNvSpPr>
                <p:nvPr/>
              </p:nvSpPr>
              <p:spPr bwMode="auto">
                <a:xfrm>
                  <a:off x="3781425" y="752475"/>
                  <a:ext cx="34925" cy="2143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70" name="Rectangle 110">
                  <a:extLst>
                    <a:ext uri="{FF2B5EF4-FFF2-40B4-BE49-F238E27FC236}">
                      <a16:creationId xmlns:a16="http://schemas.microsoft.com/office/drawing/2014/main" id="{DFA4ECD7-42A1-4FAF-B87B-ADCF91B0D76F}"/>
                    </a:ext>
                  </a:extLst>
                </p:cNvPr>
                <p:cNvSpPr>
                  <a:spLocks noChangeArrowheads="1"/>
                </p:cNvSpPr>
                <p:nvPr/>
              </p:nvSpPr>
              <p:spPr bwMode="auto">
                <a:xfrm>
                  <a:off x="3949700" y="820738"/>
                  <a:ext cx="38100" cy="133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71" name="Freeform 111">
                  <a:extLst>
                    <a:ext uri="{FF2B5EF4-FFF2-40B4-BE49-F238E27FC236}">
                      <a16:creationId xmlns:a16="http://schemas.microsoft.com/office/drawing/2014/main" id="{F338E767-5F52-4166-864C-3576E6EFC44B}"/>
                    </a:ext>
                  </a:extLst>
                </p:cNvPr>
                <p:cNvSpPr>
                  <a:spLocks/>
                </p:cNvSpPr>
                <p:nvPr/>
              </p:nvSpPr>
              <p:spPr bwMode="auto">
                <a:xfrm>
                  <a:off x="3614738" y="768350"/>
                  <a:ext cx="185738" cy="185737"/>
                </a:xfrm>
                <a:custGeom>
                  <a:avLst/>
                  <a:gdLst>
                    <a:gd name="T0" fmla="*/ 0 w 117"/>
                    <a:gd name="T1" fmla="*/ 105 h 117"/>
                    <a:gd name="T2" fmla="*/ 107 w 117"/>
                    <a:gd name="T3" fmla="*/ 0 h 117"/>
                    <a:gd name="T4" fmla="*/ 117 w 117"/>
                    <a:gd name="T5" fmla="*/ 11 h 117"/>
                    <a:gd name="T6" fmla="*/ 12 w 117"/>
                    <a:gd name="T7" fmla="*/ 117 h 117"/>
                    <a:gd name="T8" fmla="*/ 0 w 117"/>
                    <a:gd name="T9" fmla="*/ 105 h 117"/>
                  </a:gdLst>
                  <a:ahLst/>
                  <a:cxnLst>
                    <a:cxn ang="0">
                      <a:pos x="T0" y="T1"/>
                    </a:cxn>
                    <a:cxn ang="0">
                      <a:pos x="T2" y="T3"/>
                    </a:cxn>
                    <a:cxn ang="0">
                      <a:pos x="T4" y="T5"/>
                    </a:cxn>
                    <a:cxn ang="0">
                      <a:pos x="T6" y="T7"/>
                    </a:cxn>
                    <a:cxn ang="0">
                      <a:pos x="T8" y="T9"/>
                    </a:cxn>
                  </a:cxnLst>
                  <a:rect l="0" t="0" r="r" b="b"/>
                  <a:pathLst>
                    <a:path w="117" h="117">
                      <a:moveTo>
                        <a:pt x="0" y="105"/>
                      </a:moveTo>
                      <a:lnTo>
                        <a:pt x="107" y="0"/>
                      </a:lnTo>
                      <a:lnTo>
                        <a:pt x="117" y="11"/>
                      </a:lnTo>
                      <a:lnTo>
                        <a:pt x="12" y="117"/>
                      </a:lnTo>
                      <a:lnTo>
                        <a:pt x="0"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72" name="Freeform 112">
                  <a:extLst>
                    <a:ext uri="{FF2B5EF4-FFF2-40B4-BE49-F238E27FC236}">
                      <a16:creationId xmlns:a16="http://schemas.microsoft.com/office/drawing/2014/main" id="{86FDFB91-DFD0-4A55-9422-85AE8EC8156F}"/>
                    </a:ext>
                  </a:extLst>
                </p:cNvPr>
                <p:cNvSpPr>
                  <a:spLocks/>
                </p:cNvSpPr>
                <p:nvPr/>
              </p:nvSpPr>
              <p:spPr bwMode="auto">
                <a:xfrm>
                  <a:off x="3797300" y="814388"/>
                  <a:ext cx="142875" cy="139700"/>
                </a:xfrm>
                <a:custGeom>
                  <a:avLst/>
                  <a:gdLst>
                    <a:gd name="T0" fmla="*/ 0 w 90"/>
                    <a:gd name="T1" fmla="*/ 78 h 88"/>
                    <a:gd name="T2" fmla="*/ 78 w 90"/>
                    <a:gd name="T3" fmla="*/ 0 h 88"/>
                    <a:gd name="T4" fmla="*/ 90 w 90"/>
                    <a:gd name="T5" fmla="*/ 10 h 88"/>
                    <a:gd name="T6" fmla="*/ 12 w 90"/>
                    <a:gd name="T7" fmla="*/ 88 h 88"/>
                    <a:gd name="T8" fmla="*/ 0 w 90"/>
                    <a:gd name="T9" fmla="*/ 78 h 88"/>
                  </a:gdLst>
                  <a:ahLst/>
                  <a:cxnLst>
                    <a:cxn ang="0">
                      <a:pos x="T0" y="T1"/>
                    </a:cxn>
                    <a:cxn ang="0">
                      <a:pos x="T2" y="T3"/>
                    </a:cxn>
                    <a:cxn ang="0">
                      <a:pos x="T4" y="T5"/>
                    </a:cxn>
                    <a:cxn ang="0">
                      <a:pos x="T6" y="T7"/>
                    </a:cxn>
                    <a:cxn ang="0">
                      <a:pos x="T8" y="T9"/>
                    </a:cxn>
                  </a:cxnLst>
                  <a:rect l="0" t="0" r="r" b="b"/>
                  <a:pathLst>
                    <a:path w="90" h="88">
                      <a:moveTo>
                        <a:pt x="0" y="78"/>
                      </a:moveTo>
                      <a:lnTo>
                        <a:pt x="78" y="0"/>
                      </a:lnTo>
                      <a:lnTo>
                        <a:pt x="90" y="10"/>
                      </a:lnTo>
                      <a:lnTo>
                        <a:pt x="12" y="88"/>
                      </a:lnTo>
                      <a:lnTo>
                        <a:pt x="0"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73" name="Freeform 113">
                  <a:extLst>
                    <a:ext uri="{FF2B5EF4-FFF2-40B4-BE49-F238E27FC236}">
                      <a16:creationId xmlns:a16="http://schemas.microsoft.com/office/drawing/2014/main" id="{52261FE1-57A9-463D-B6F5-2D84C035EB53}"/>
                    </a:ext>
                  </a:extLst>
                </p:cNvPr>
                <p:cNvSpPr>
                  <a:spLocks/>
                </p:cNvSpPr>
                <p:nvPr/>
              </p:nvSpPr>
              <p:spPr bwMode="auto">
                <a:xfrm>
                  <a:off x="3614738" y="768350"/>
                  <a:ext cx="185738" cy="185737"/>
                </a:xfrm>
                <a:custGeom>
                  <a:avLst/>
                  <a:gdLst>
                    <a:gd name="T0" fmla="*/ 12 w 117"/>
                    <a:gd name="T1" fmla="*/ 0 h 117"/>
                    <a:gd name="T2" fmla="*/ 117 w 117"/>
                    <a:gd name="T3" fmla="*/ 105 h 117"/>
                    <a:gd name="T4" fmla="*/ 107 w 117"/>
                    <a:gd name="T5" fmla="*/ 117 h 117"/>
                    <a:gd name="T6" fmla="*/ 0 w 117"/>
                    <a:gd name="T7" fmla="*/ 11 h 117"/>
                    <a:gd name="T8" fmla="*/ 12 w 117"/>
                    <a:gd name="T9" fmla="*/ 0 h 117"/>
                  </a:gdLst>
                  <a:ahLst/>
                  <a:cxnLst>
                    <a:cxn ang="0">
                      <a:pos x="T0" y="T1"/>
                    </a:cxn>
                    <a:cxn ang="0">
                      <a:pos x="T2" y="T3"/>
                    </a:cxn>
                    <a:cxn ang="0">
                      <a:pos x="T4" y="T5"/>
                    </a:cxn>
                    <a:cxn ang="0">
                      <a:pos x="T6" y="T7"/>
                    </a:cxn>
                    <a:cxn ang="0">
                      <a:pos x="T8" y="T9"/>
                    </a:cxn>
                  </a:cxnLst>
                  <a:rect l="0" t="0" r="r" b="b"/>
                  <a:pathLst>
                    <a:path w="117" h="117">
                      <a:moveTo>
                        <a:pt x="12" y="0"/>
                      </a:moveTo>
                      <a:lnTo>
                        <a:pt x="117" y="105"/>
                      </a:lnTo>
                      <a:lnTo>
                        <a:pt x="107" y="117"/>
                      </a:lnTo>
                      <a:lnTo>
                        <a:pt x="0" y="11"/>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74" name="Rectangle 114">
                  <a:extLst>
                    <a:ext uri="{FF2B5EF4-FFF2-40B4-BE49-F238E27FC236}">
                      <a16:creationId xmlns:a16="http://schemas.microsoft.com/office/drawing/2014/main" id="{C44D9F11-EA60-4B09-8372-8B54D59F4B56}"/>
                    </a:ext>
                  </a:extLst>
                </p:cNvPr>
                <p:cNvSpPr>
                  <a:spLocks noChangeArrowheads="1"/>
                </p:cNvSpPr>
                <p:nvPr/>
              </p:nvSpPr>
              <p:spPr bwMode="auto">
                <a:xfrm>
                  <a:off x="3602038" y="752475"/>
                  <a:ext cx="38100" cy="2143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75" name="Freeform 115">
                  <a:extLst>
                    <a:ext uri="{FF2B5EF4-FFF2-40B4-BE49-F238E27FC236}">
                      <a16:creationId xmlns:a16="http://schemas.microsoft.com/office/drawing/2014/main" id="{20A39533-D3B7-4C08-9B8B-1618727950E0}"/>
                    </a:ext>
                  </a:extLst>
                </p:cNvPr>
                <p:cNvSpPr>
                  <a:spLocks/>
                </p:cNvSpPr>
                <p:nvPr/>
              </p:nvSpPr>
              <p:spPr bwMode="auto">
                <a:xfrm>
                  <a:off x="3440113" y="768350"/>
                  <a:ext cx="184150" cy="185737"/>
                </a:xfrm>
                <a:custGeom>
                  <a:avLst/>
                  <a:gdLst>
                    <a:gd name="T0" fmla="*/ 0 w 116"/>
                    <a:gd name="T1" fmla="*/ 105 h 117"/>
                    <a:gd name="T2" fmla="*/ 104 w 116"/>
                    <a:gd name="T3" fmla="*/ 0 h 117"/>
                    <a:gd name="T4" fmla="*/ 116 w 116"/>
                    <a:gd name="T5" fmla="*/ 11 h 117"/>
                    <a:gd name="T6" fmla="*/ 10 w 116"/>
                    <a:gd name="T7" fmla="*/ 117 h 117"/>
                    <a:gd name="T8" fmla="*/ 0 w 116"/>
                    <a:gd name="T9" fmla="*/ 105 h 117"/>
                  </a:gdLst>
                  <a:ahLst/>
                  <a:cxnLst>
                    <a:cxn ang="0">
                      <a:pos x="T0" y="T1"/>
                    </a:cxn>
                    <a:cxn ang="0">
                      <a:pos x="T2" y="T3"/>
                    </a:cxn>
                    <a:cxn ang="0">
                      <a:pos x="T4" y="T5"/>
                    </a:cxn>
                    <a:cxn ang="0">
                      <a:pos x="T6" y="T7"/>
                    </a:cxn>
                    <a:cxn ang="0">
                      <a:pos x="T8" y="T9"/>
                    </a:cxn>
                  </a:cxnLst>
                  <a:rect l="0" t="0" r="r" b="b"/>
                  <a:pathLst>
                    <a:path w="116" h="117">
                      <a:moveTo>
                        <a:pt x="0" y="105"/>
                      </a:moveTo>
                      <a:lnTo>
                        <a:pt x="104" y="0"/>
                      </a:lnTo>
                      <a:lnTo>
                        <a:pt x="116" y="11"/>
                      </a:lnTo>
                      <a:lnTo>
                        <a:pt x="10" y="117"/>
                      </a:lnTo>
                      <a:lnTo>
                        <a:pt x="0"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76" name="Freeform 116">
                  <a:extLst>
                    <a:ext uri="{FF2B5EF4-FFF2-40B4-BE49-F238E27FC236}">
                      <a16:creationId xmlns:a16="http://schemas.microsoft.com/office/drawing/2014/main" id="{97D72EFB-12FC-4C41-A16C-CB9DF6F15A83}"/>
                    </a:ext>
                  </a:extLst>
                </p:cNvPr>
                <p:cNvSpPr>
                  <a:spLocks/>
                </p:cNvSpPr>
                <p:nvPr/>
              </p:nvSpPr>
              <p:spPr bwMode="auto">
                <a:xfrm>
                  <a:off x="3440113" y="768350"/>
                  <a:ext cx="184150" cy="185737"/>
                </a:xfrm>
                <a:custGeom>
                  <a:avLst/>
                  <a:gdLst>
                    <a:gd name="T0" fmla="*/ 10 w 116"/>
                    <a:gd name="T1" fmla="*/ 0 h 117"/>
                    <a:gd name="T2" fmla="*/ 116 w 116"/>
                    <a:gd name="T3" fmla="*/ 105 h 117"/>
                    <a:gd name="T4" fmla="*/ 104 w 116"/>
                    <a:gd name="T5" fmla="*/ 117 h 117"/>
                    <a:gd name="T6" fmla="*/ 0 w 116"/>
                    <a:gd name="T7" fmla="*/ 11 h 117"/>
                    <a:gd name="T8" fmla="*/ 10 w 116"/>
                    <a:gd name="T9" fmla="*/ 0 h 117"/>
                  </a:gdLst>
                  <a:ahLst/>
                  <a:cxnLst>
                    <a:cxn ang="0">
                      <a:pos x="T0" y="T1"/>
                    </a:cxn>
                    <a:cxn ang="0">
                      <a:pos x="T2" y="T3"/>
                    </a:cxn>
                    <a:cxn ang="0">
                      <a:pos x="T4" y="T5"/>
                    </a:cxn>
                    <a:cxn ang="0">
                      <a:pos x="T6" y="T7"/>
                    </a:cxn>
                    <a:cxn ang="0">
                      <a:pos x="T8" y="T9"/>
                    </a:cxn>
                  </a:cxnLst>
                  <a:rect l="0" t="0" r="r" b="b"/>
                  <a:pathLst>
                    <a:path w="116" h="117">
                      <a:moveTo>
                        <a:pt x="10" y="0"/>
                      </a:moveTo>
                      <a:lnTo>
                        <a:pt x="116" y="105"/>
                      </a:lnTo>
                      <a:lnTo>
                        <a:pt x="104" y="117"/>
                      </a:lnTo>
                      <a:lnTo>
                        <a:pt x="0" y="11"/>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77" name="Rectangle 117">
                  <a:extLst>
                    <a:ext uri="{FF2B5EF4-FFF2-40B4-BE49-F238E27FC236}">
                      <a16:creationId xmlns:a16="http://schemas.microsoft.com/office/drawing/2014/main" id="{5D12595E-0746-4DEE-BD57-6835613BAFA3}"/>
                    </a:ext>
                  </a:extLst>
                </p:cNvPr>
                <p:cNvSpPr>
                  <a:spLocks noChangeArrowheads="1"/>
                </p:cNvSpPr>
                <p:nvPr/>
              </p:nvSpPr>
              <p:spPr bwMode="auto">
                <a:xfrm>
                  <a:off x="3427413" y="752475"/>
                  <a:ext cx="38100" cy="2143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78" name="Freeform 118">
                  <a:extLst>
                    <a:ext uri="{FF2B5EF4-FFF2-40B4-BE49-F238E27FC236}">
                      <a16:creationId xmlns:a16="http://schemas.microsoft.com/office/drawing/2014/main" id="{BE251713-96E2-4418-A3F1-C0CE3904E841}"/>
                    </a:ext>
                  </a:extLst>
                </p:cNvPr>
                <p:cNvSpPr>
                  <a:spLocks/>
                </p:cNvSpPr>
                <p:nvPr/>
              </p:nvSpPr>
              <p:spPr bwMode="auto">
                <a:xfrm>
                  <a:off x="3260725" y="768350"/>
                  <a:ext cx="188913" cy="185737"/>
                </a:xfrm>
                <a:custGeom>
                  <a:avLst/>
                  <a:gdLst>
                    <a:gd name="T0" fmla="*/ 0 w 119"/>
                    <a:gd name="T1" fmla="*/ 105 h 117"/>
                    <a:gd name="T2" fmla="*/ 107 w 119"/>
                    <a:gd name="T3" fmla="*/ 0 h 117"/>
                    <a:gd name="T4" fmla="*/ 119 w 119"/>
                    <a:gd name="T5" fmla="*/ 11 h 117"/>
                    <a:gd name="T6" fmla="*/ 12 w 119"/>
                    <a:gd name="T7" fmla="*/ 117 h 117"/>
                    <a:gd name="T8" fmla="*/ 0 w 119"/>
                    <a:gd name="T9" fmla="*/ 105 h 117"/>
                  </a:gdLst>
                  <a:ahLst/>
                  <a:cxnLst>
                    <a:cxn ang="0">
                      <a:pos x="T0" y="T1"/>
                    </a:cxn>
                    <a:cxn ang="0">
                      <a:pos x="T2" y="T3"/>
                    </a:cxn>
                    <a:cxn ang="0">
                      <a:pos x="T4" y="T5"/>
                    </a:cxn>
                    <a:cxn ang="0">
                      <a:pos x="T6" y="T7"/>
                    </a:cxn>
                    <a:cxn ang="0">
                      <a:pos x="T8" y="T9"/>
                    </a:cxn>
                  </a:cxnLst>
                  <a:rect l="0" t="0" r="r" b="b"/>
                  <a:pathLst>
                    <a:path w="119" h="117">
                      <a:moveTo>
                        <a:pt x="0" y="105"/>
                      </a:moveTo>
                      <a:lnTo>
                        <a:pt x="107" y="0"/>
                      </a:lnTo>
                      <a:lnTo>
                        <a:pt x="119" y="11"/>
                      </a:lnTo>
                      <a:lnTo>
                        <a:pt x="12" y="117"/>
                      </a:lnTo>
                      <a:lnTo>
                        <a:pt x="0"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79" name="Freeform 119">
                  <a:extLst>
                    <a:ext uri="{FF2B5EF4-FFF2-40B4-BE49-F238E27FC236}">
                      <a16:creationId xmlns:a16="http://schemas.microsoft.com/office/drawing/2014/main" id="{27A49E14-2A02-431D-95E3-A00FFA2D2560}"/>
                    </a:ext>
                  </a:extLst>
                </p:cNvPr>
                <p:cNvSpPr>
                  <a:spLocks/>
                </p:cNvSpPr>
                <p:nvPr/>
              </p:nvSpPr>
              <p:spPr bwMode="auto">
                <a:xfrm>
                  <a:off x="3260725" y="768350"/>
                  <a:ext cx="188913" cy="185737"/>
                </a:xfrm>
                <a:custGeom>
                  <a:avLst/>
                  <a:gdLst>
                    <a:gd name="T0" fmla="*/ 12 w 119"/>
                    <a:gd name="T1" fmla="*/ 0 h 117"/>
                    <a:gd name="T2" fmla="*/ 119 w 119"/>
                    <a:gd name="T3" fmla="*/ 105 h 117"/>
                    <a:gd name="T4" fmla="*/ 107 w 119"/>
                    <a:gd name="T5" fmla="*/ 117 h 117"/>
                    <a:gd name="T6" fmla="*/ 0 w 119"/>
                    <a:gd name="T7" fmla="*/ 11 h 117"/>
                    <a:gd name="T8" fmla="*/ 12 w 119"/>
                    <a:gd name="T9" fmla="*/ 0 h 117"/>
                  </a:gdLst>
                  <a:ahLst/>
                  <a:cxnLst>
                    <a:cxn ang="0">
                      <a:pos x="T0" y="T1"/>
                    </a:cxn>
                    <a:cxn ang="0">
                      <a:pos x="T2" y="T3"/>
                    </a:cxn>
                    <a:cxn ang="0">
                      <a:pos x="T4" y="T5"/>
                    </a:cxn>
                    <a:cxn ang="0">
                      <a:pos x="T6" y="T7"/>
                    </a:cxn>
                    <a:cxn ang="0">
                      <a:pos x="T8" y="T9"/>
                    </a:cxn>
                  </a:cxnLst>
                  <a:rect l="0" t="0" r="r" b="b"/>
                  <a:pathLst>
                    <a:path w="119" h="117">
                      <a:moveTo>
                        <a:pt x="12" y="0"/>
                      </a:moveTo>
                      <a:lnTo>
                        <a:pt x="119" y="105"/>
                      </a:lnTo>
                      <a:lnTo>
                        <a:pt x="107" y="117"/>
                      </a:lnTo>
                      <a:lnTo>
                        <a:pt x="0" y="11"/>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80" name="Rectangle 120">
                  <a:extLst>
                    <a:ext uri="{FF2B5EF4-FFF2-40B4-BE49-F238E27FC236}">
                      <a16:creationId xmlns:a16="http://schemas.microsoft.com/office/drawing/2014/main" id="{934E7022-5AB4-4981-80AD-911FC1D0E2B5}"/>
                    </a:ext>
                  </a:extLst>
                </p:cNvPr>
                <p:cNvSpPr>
                  <a:spLocks noChangeArrowheads="1"/>
                </p:cNvSpPr>
                <p:nvPr/>
              </p:nvSpPr>
              <p:spPr bwMode="auto">
                <a:xfrm>
                  <a:off x="3251200" y="752475"/>
                  <a:ext cx="34925" cy="2143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81" name="Freeform 121">
                  <a:extLst>
                    <a:ext uri="{FF2B5EF4-FFF2-40B4-BE49-F238E27FC236}">
                      <a16:creationId xmlns:a16="http://schemas.microsoft.com/office/drawing/2014/main" id="{95F9054F-9DE9-4CAF-92E6-F4BE91CA7518}"/>
                    </a:ext>
                  </a:extLst>
                </p:cNvPr>
                <p:cNvSpPr>
                  <a:spLocks/>
                </p:cNvSpPr>
                <p:nvPr/>
              </p:nvSpPr>
              <p:spPr bwMode="auto">
                <a:xfrm>
                  <a:off x="3086100" y="768350"/>
                  <a:ext cx="184150" cy="185737"/>
                </a:xfrm>
                <a:custGeom>
                  <a:avLst/>
                  <a:gdLst>
                    <a:gd name="T0" fmla="*/ 0 w 116"/>
                    <a:gd name="T1" fmla="*/ 105 h 117"/>
                    <a:gd name="T2" fmla="*/ 106 w 116"/>
                    <a:gd name="T3" fmla="*/ 0 h 117"/>
                    <a:gd name="T4" fmla="*/ 116 w 116"/>
                    <a:gd name="T5" fmla="*/ 11 h 117"/>
                    <a:gd name="T6" fmla="*/ 12 w 116"/>
                    <a:gd name="T7" fmla="*/ 117 h 117"/>
                    <a:gd name="T8" fmla="*/ 0 w 116"/>
                    <a:gd name="T9" fmla="*/ 105 h 117"/>
                  </a:gdLst>
                  <a:ahLst/>
                  <a:cxnLst>
                    <a:cxn ang="0">
                      <a:pos x="T0" y="T1"/>
                    </a:cxn>
                    <a:cxn ang="0">
                      <a:pos x="T2" y="T3"/>
                    </a:cxn>
                    <a:cxn ang="0">
                      <a:pos x="T4" y="T5"/>
                    </a:cxn>
                    <a:cxn ang="0">
                      <a:pos x="T6" y="T7"/>
                    </a:cxn>
                    <a:cxn ang="0">
                      <a:pos x="T8" y="T9"/>
                    </a:cxn>
                  </a:cxnLst>
                  <a:rect l="0" t="0" r="r" b="b"/>
                  <a:pathLst>
                    <a:path w="116" h="117">
                      <a:moveTo>
                        <a:pt x="0" y="105"/>
                      </a:moveTo>
                      <a:lnTo>
                        <a:pt x="106" y="0"/>
                      </a:lnTo>
                      <a:lnTo>
                        <a:pt x="116" y="11"/>
                      </a:lnTo>
                      <a:lnTo>
                        <a:pt x="12" y="117"/>
                      </a:lnTo>
                      <a:lnTo>
                        <a:pt x="0"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82" name="Freeform 122">
                  <a:extLst>
                    <a:ext uri="{FF2B5EF4-FFF2-40B4-BE49-F238E27FC236}">
                      <a16:creationId xmlns:a16="http://schemas.microsoft.com/office/drawing/2014/main" id="{F6F8AB66-B8E6-440A-8CD5-97E1C684E19D}"/>
                    </a:ext>
                  </a:extLst>
                </p:cNvPr>
                <p:cNvSpPr>
                  <a:spLocks/>
                </p:cNvSpPr>
                <p:nvPr/>
              </p:nvSpPr>
              <p:spPr bwMode="auto">
                <a:xfrm>
                  <a:off x="3086100" y="768350"/>
                  <a:ext cx="184150" cy="185737"/>
                </a:xfrm>
                <a:custGeom>
                  <a:avLst/>
                  <a:gdLst>
                    <a:gd name="T0" fmla="*/ 12 w 116"/>
                    <a:gd name="T1" fmla="*/ 0 h 117"/>
                    <a:gd name="T2" fmla="*/ 116 w 116"/>
                    <a:gd name="T3" fmla="*/ 105 h 117"/>
                    <a:gd name="T4" fmla="*/ 106 w 116"/>
                    <a:gd name="T5" fmla="*/ 117 h 117"/>
                    <a:gd name="T6" fmla="*/ 0 w 116"/>
                    <a:gd name="T7" fmla="*/ 11 h 117"/>
                    <a:gd name="T8" fmla="*/ 12 w 116"/>
                    <a:gd name="T9" fmla="*/ 0 h 117"/>
                  </a:gdLst>
                  <a:ahLst/>
                  <a:cxnLst>
                    <a:cxn ang="0">
                      <a:pos x="T0" y="T1"/>
                    </a:cxn>
                    <a:cxn ang="0">
                      <a:pos x="T2" y="T3"/>
                    </a:cxn>
                    <a:cxn ang="0">
                      <a:pos x="T4" y="T5"/>
                    </a:cxn>
                    <a:cxn ang="0">
                      <a:pos x="T6" y="T7"/>
                    </a:cxn>
                    <a:cxn ang="0">
                      <a:pos x="T8" y="T9"/>
                    </a:cxn>
                  </a:cxnLst>
                  <a:rect l="0" t="0" r="r" b="b"/>
                  <a:pathLst>
                    <a:path w="116" h="117">
                      <a:moveTo>
                        <a:pt x="12" y="0"/>
                      </a:moveTo>
                      <a:lnTo>
                        <a:pt x="116" y="105"/>
                      </a:lnTo>
                      <a:lnTo>
                        <a:pt x="106" y="117"/>
                      </a:lnTo>
                      <a:lnTo>
                        <a:pt x="0" y="11"/>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83" name="Rectangle 123">
                  <a:extLst>
                    <a:ext uri="{FF2B5EF4-FFF2-40B4-BE49-F238E27FC236}">
                      <a16:creationId xmlns:a16="http://schemas.microsoft.com/office/drawing/2014/main" id="{50731E04-3CF2-4DBB-A04D-C17717E0FC70}"/>
                    </a:ext>
                  </a:extLst>
                </p:cNvPr>
                <p:cNvSpPr>
                  <a:spLocks noChangeArrowheads="1"/>
                </p:cNvSpPr>
                <p:nvPr/>
              </p:nvSpPr>
              <p:spPr bwMode="auto">
                <a:xfrm>
                  <a:off x="3952875" y="2192338"/>
                  <a:ext cx="736600" cy="2428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84" name="Rectangle 124">
                  <a:extLst>
                    <a:ext uri="{FF2B5EF4-FFF2-40B4-BE49-F238E27FC236}">
                      <a16:creationId xmlns:a16="http://schemas.microsoft.com/office/drawing/2014/main" id="{2E871918-CFC9-4E30-B0D0-2BF1E79E0835}"/>
                    </a:ext>
                  </a:extLst>
                </p:cNvPr>
                <p:cNvSpPr>
                  <a:spLocks noChangeArrowheads="1"/>
                </p:cNvSpPr>
                <p:nvPr/>
              </p:nvSpPr>
              <p:spPr bwMode="auto">
                <a:xfrm>
                  <a:off x="3175" y="695325"/>
                  <a:ext cx="206375" cy="676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sp>
              <p:nvSpPr>
                <p:cNvPr id="185" name="Freeform 125">
                  <a:extLst>
                    <a:ext uri="{FF2B5EF4-FFF2-40B4-BE49-F238E27FC236}">
                      <a16:creationId xmlns:a16="http://schemas.microsoft.com/office/drawing/2014/main" id="{F8E4425E-1D21-4734-936C-F9535659B7B1}"/>
                    </a:ext>
                  </a:extLst>
                </p:cNvPr>
                <p:cNvSpPr>
                  <a:spLocks/>
                </p:cNvSpPr>
                <p:nvPr/>
              </p:nvSpPr>
              <p:spPr bwMode="auto">
                <a:xfrm>
                  <a:off x="752475" y="4430713"/>
                  <a:ext cx="1154113" cy="207962"/>
                </a:xfrm>
                <a:custGeom>
                  <a:avLst/>
                  <a:gdLst>
                    <a:gd name="T0" fmla="*/ 362 w 362"/>
                    <a:gd name="T1" fmla="*/ 31 h 65"/>
                    <a:gd name="T2" fmla="*/ 362 w 362"/>
                    <a:gd name="T3" fmla="*/ 65 h 65"/>
                    <a:gd name="T4" fmla="*/ 0 w 362"/>
                    <a:gd name="T5" fmla="*/ 65 h 65"/>
                    <a:gd name="T6" fmla="*/ 0 w 362"/>
                    <a:gd name="T7" fmla="*/ 31 h 65"/>
                    <a:gd name="T8" fmla="*/ 30 w 362"/>
                    <a:gd name="T9" fmla="*/ 0 h 65"/>
                    <a:gd name="T10" fmla="*/ 332 w 362"/>
                    <a:gd name="T11" fmla="*/ 0 h 65"/>
                    <a:gd name="T12" fmla="*/ 362 w 362"/>
                    <a:gd name="T13" fmla="*/ 31 h 65"/>
                  </a:gdLst>
                  <a:ahLst/>
                  <a:cxnLst>
                    <a:cxn ang="0">
                      <a:pos x="T0" y="T1"/>
                    </a:cxn>
                    <a:cxn ang="0">
                      <a:pos x="T2" y="T3"/>
                    </a:cxn>
                    <a:cxn ang="0">
                      <a:pos x="T4" y="T5"/>
                    </a:cxn>
                    <a:cxn ang="0">
                      <a:pos x="T6" y="T7"/>
                    </a:cxn>
                    <a:cxn ang="0">
                      <a:pos x="T8" y="T9"/>
                    </a:cxn>
                    <a:cxn ang="0">
                      <a:pos x="T10" y="T11"/>
                    </a:cxn>
                    <a:cxn ang="0">
                      <a:pos x="T12" y="T13"/>
                    </a:cxn>
                  </a:cxnLst>
                  <a:rect l="0" t="0" r="r" b="b"/>
                  <a:pathLst>
                    <a:path w="362" h="65">
                      <a:moveTo>
                        <a:pt x="362" y="31"/>
                      </a:moveTo>
                      <a:cubicBezTo>
                        <a:pt x="362" y="65"/>
                        <a:pt x="362" y="65"/>
                        <a:pt x="362" y="65"/>
                      </a:cubicBezTo>
                      <a:cubicBezTo>
                        <a:pt x="0" y="65"/>
                        <a:pt x="0" y="65"/>
                        <a:pt x="0" y="65"/>
                      </a:cubicBezTo>
                      <a:cubicBezTo>
                        <a:pt x="0" y="31"/>
                        <a:pt x="0" y="31"/>
                        <a:pt x="0" y="31"/>
                      </a:cubicBezTo>
                      <a:cubicBezTo>
                        <a:pt x="0" y="14"/>
                        <a:pt x="13" y="0"/>
                        <a:pt x="30" y="0"/>
                      </a:cubicBezTo>
                      <a:cubicBezTo>
                        <a:pt x="332" y="0"/>
                        <a:pt x="332" y="0"/>
                        <a:pt x="332" y="0"/>
                      </a:cubicBezTo>
                      <a:cubicBezTo>
                        <a:pt x="349" y="0"/>
                        <a:pt x="362" y="14"/>
                        <a:pt x="362"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r" rtl="1"/>
                  <a:endParaRPr lang="en-US" dirty="0">
                    <a:cs typeface="B Nazanin" panose="00000400000000000000" pitchFamily="2" charset="-78"/>
                  </a:endParaRPr>
                </a:p>
              </p:txBody>
            </p:sp>
          </p:grpSp>
        </p:grpSp>
      </p:grpSp>
    </p:spTree>
    <p:extLst>
      <p:ext uri="{BB962C8B-B14F-4D97-AF65-F5344CB8AC3E}">
        <p14:creationId xmlns:p14="http://schemas.microsoft.com/office/powerpoint/2010/main" val="373424390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이등변 삼각형 2">
            <a:extLst>
              <a:ext uri="{FF2B5EF4-FFF2-40B4-BE49-F238E27FC236}">
                <a16:creationId xmlns:a16="http://schemas.microsoft.com/office/drawing/2014/main" id="{CADAD7C9-38AD-4127-BB35-9A5A8F34E4CB}"/>
              </a:ext>
            </a:extLst>
          </p:cNvPr>
          <p:cNvSpPr/>
          <p:nvPr/>
        </p:nvSpPr>
        <p:spPr>
          <a:xfrm rot="5400000">
            <a:off x="-1466446" y="4024824"/>
            <a:ext cx="4124530" cy="1191638"/>
          </a:xfrm>
          <a:prstGeom prst="triangle">
            <a:avLst/>
          </a:prstGeom>
          <a:solidFill>
            <a:srgbClr val="0070C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4" name="이등변 삼각형 3">
            <a:extLst>
              <a:ext uri="{FF2B5EF4-FFF2-40B4-BE49-F238E27FC236}">
                <a16:creationId xmlns:a16="http://schemas.microsoft.com/office/drawing/2014/main" id="{AD0F6835-07FA-4BA5-A425-E3BBC4796380}"/>
              </a:ext>
            </a:extLst>
          </p:cNvPr>
          <p:cNvSpPr/>
          <p:nvPr/>
        </p:nvSpPr>
        <p:spPr>
          <a:xfrm rot="10800000">
            <a:off x="1408150" y="0"/>
            <a:ext cx="2550203" cy="2198451"/>
          </a:xfrm>
          <a:prstGeom prst="triangl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6" name="이등변 삼각형 5">
            <a:extLst>
              <a:ext uri="{FF2B5EF4-FFF2-40B4-BE49-F238E27FC236}">
                <a16:creationId xmlns:a16="http://schemas.microsoft.com/office/drawing/2014/main" id="{55543BC5-A112-4B75-9CA3-D72464282DB1}"/>
              </a:ext>
            </a:extLst>
          </p:cNvPr>
          <p:cNvSpPr/>
          <p:nvPr/>
        </p:nvSpPr>
        <p:spPr>
          <a:xfrm rot="10800000">
            <a:off x="4216201" y="4659550"/>
            <a:ext cx="2550203" cy="2198451"/>
          </a:xfrm>
          <a:prstGeom prst="triangl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10" name="이등변 삼각형 9">
            <a:extLst>
              <a:ext uri="{FF2B5EF4-FFF2-40B4-BE49-F238E27FC236}">
                <a16:creationId xmlns:a16="http://schemas.microsoft.com/office/drawing/2014/main" id="{4B833B78-A868-45CC-90AD-6C0DD1DAA67A}"/>
              </a:ext>
            </a:extLst>
          </p:cNvPr>
          <p:cNvSpPr/>
          <p:nvPr/>
        </p:nvSpPr>
        <p:spPr>
          <a:xfrm rot="16200000">
            <a:off x="4108318" y="1668294"/>
            <a:ext cx="4124530" cy="1191638"/>
          </a:xfrm>
          <a:prstGeom prst="triangle">
            <a:avLst/>
          </a:prstGeom>
          <a:solidFill>
            <a:srgbClr val="0070C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5" name="직사각형 4">
            <a:extLst>
              <a:ext uri="{FF2B5EF4-FFF2-40B4-BE49-F238E27FC236}">
                <a16:creationId xmlns:a16="http://schemas.microsoft.com/office/drawing/2014/main" id="{F5C55A3F-7177-456E-A484-CB5E55AA4871}"/>
              </a:ext>
            </a:extLst>
          </p:cNvPr>
          <p:cNvSpPr/>
          <p:nvPr/>
        </p:nvSpPr>
        <p:spPr>
          <a:xfrm>
            <a:off x="11070078" y="0"/>
            <a:ext cx="1121923"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11" name="Text Placeholder 13">
            <a:extLst>
              <a:ext uri="{FF2B5EF4-FFF2-40B4-BE49-F238E27FC236}">
                <a16:creationId xmlns:a16="http://schemas.microsoft.com/office/drawing/2014/main" id="{31674A07-8E2D-431A-8AEC-24A15D6D952E}"/>
              </a:ext>
            </a:extLst>
          </p:cNvPr>
          <p:cNvSpPr txBox="1">
            <a:spLocks/>
          </p:cNvSpPr>
          <p:nvPr/>
        </p:nvSpPr>
        <p:spPr>
          <a:xfrm rot="5400000">
            <a:off x="8388606" y="2962769"/>
            <a:ext cx="6454304" cy="932463"/>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lnSpc>
                <a:spcPct val="80000"/>
              </a:lnSpc>
              <a:buNone/>
            </a:pPr>
            <a:r>
              <a:rPr lang="fa-IR" altLang="ko-KR" sz="3600" b="1" dirty="0">
                <a:solidFill>
                  <a:schemeClr val="bg1"/>
                </a:solidFill>
                <a:latin typeface="+mj-lt"/>
                <a:cs typeface="B Nazanin" panose="00000400000000000000" pitchFamily="2" charset="-78"/>
              </a:rPr>
              <a:t>ارائه نمونه کارها</a:t>
            </a:r>
            <a:endParaRPr lang="en-US" altLang="ko-KR" sz="3600" b="1" dirty="0">
              <a:solidFill>
                <a:schemeClr val="bg1"/>
              </a:solidFill>
              <a:latin typeface="+mj-lt"/>
              <a:cs typeface="B Nazanin" panose="00000400000000000000" pitchFamily="2" charset="-78"/>
            </a:endParaRPr>
          </a:p>
        </p:txBody>
      </p:sp>
      <p:grpSp>
        <p:nvGrpSpPr>
          <p:cNvPr id="16" name="그룹 15">
            <a:extLst>
              <a:ext uri="{FF2B5EF4-FFF2-40B4-BE49-F238E27FC236}">
                <a16:creationId xmlns:a16="http://schemas.microsoft.com/office/drawing/2014/main" id="{E612C1AA-A10A-4DF0-A9F7-F02A0F5C0AA8}"/>
              </a:ext>
            </a:extLst>
          </p:cNvPr>
          <p:cNvGrpSpPr/>
          <p:nvPr/>
        </p:nvGrpSpPr>
        <p:grpSpPr>
          <a:xfrm>
            <a:off x="7521188" y="876023"/>
            <a:ext cx="2988374" cy="2788640"/>
            <a:chOff x="7385001" y="817657"/>
            <a:chExt cx="2988374" cy="2788640"/>
          </a:xfrm>
        </p:grpSpPr>
        <p:sp>
          <p:nvSpPr>
            <p:cNvPr id="14" name="자유형: 도형 13">
              <a:extLst>
                <a:ext uri="{FF2B5EF4-FFF2-40B4-BE49-F238E27FC236}">
                  <a16:creationId xmlns:a16="http://schemas.microsoft.com/office/drawing/2014/main" id="{BAB73E16-50CC-412D-ADE6-02EA39070C6F}"/>
                </a:ext>
              </a:extLst>
            </p:cNvPr>
            <p:cNvSpPr/>
            <p:nvPr/>
          </p:nvSpPr>
          <p:spPr>
            <a:xfrm>
              <a:off x="7385001" y="817657"/>
              <a:ext cx="304444" cy="281568"/>
            </a:xfrm>
            <a:custGeom>
              <a:avLst/>
              <a:gdLst/>
              <a:ahLst/>
              <a:cxnLst/>
              <a:rect l="l" t="t" r="r" b="b"/>
              <a:pathLst>
                <a:path w="282415" h="261194">
                  <a:moveTo>
                    <a:pt x="258472" y="0"/>
                  </a:moveTo>
                  <a:lnTo>
                    <a:pt x="282415" y="38091"/>
                  </a:lnTo>
                  <a:cubicBezTo>
                    <a:pt x="262463" y="46435"/>
                    <a:pt x="247771" y="58859"/>
                    <a:pt x="238339" y="75365"/>
                  </a:cubicBezTo>
                  <a:cubicBezTo>
                    <a:pt x="228907" y="91871"/>
                    <a:pt x="223647" y="115905"/>
                    <a:pt x="222558" y="147466"/>
                  </a:cubicBezTo>
                  <a:lnTo>
                    <a:pt x="273709" y="147466"/>
                  </a:lnTo>
                  <a:lnTo>
                    <a:pt x="273709" y="261194"/>
                  </a:lnTo>
                  <a:lnTo>
                    <a:pt x="168687" y="261194"/>
                  </a:lnTo>
                  <a:lnTo>
                    <a:pt x="168687" y="171408"/>
                  </a:lnTo>
                  <a:cubicBezTo>
                    <a:pt x="168687" y="122797"/>
                    <a:pt x="174491" y="87609"/>
                    <a:pt x="186100" y="65843"/>
                  </a:cubicBezTo>
                  <a:cubicBezTo>
                    <a:pt x="201336" y="36821"/>
                    <a:pt x="225460" y="14874"/>
                    <a:pt x="258472" y="0"/>
                  </a:cubicBezTo>
                  <a:close/>
                  <a:moveTo>
                    <a:pt x="89785" y="0"/>
                  </a:moveTo>
                  <a:lnTo>
                    <a:pt x="113728" y="38091"/>
                  </a:lnTo>
                  <a:cubicBezTo>
                    <a:pt x="93775" y="46435"/>
                    <a:pt x="79083" y="58859"/>
                    <a:pt x="69651" y="75365"/>
                  </a:cubicBezTo>
                  <a:cubicBezTo>
                    <a:pt x="60219" y="91871"/>
                    <a:pt x="54959" y="115905"/>
                    <a:pt x="53871" y="147466"/>
                  </a:cubicBezTo>
                  <a:lnTo>
                    <a:pt x="105021" y="147466"/>
                  </a:lnTo>
                  <a:lnTo>
                    <a:pt x="105021" y="261194"/>
                  </a:lnTo>
                  <a:lnTo>
                    <a:pt x="0" y="261194"/>
                  </a:lnTo>
                  <a:lnTo>
                    <a:pt x="0" y="171408"/>
                  </a:lnTo>
                  <a:cubicBezTo>
                    <a:pt x="0" y="122797"/>
                    <a:pt x="5804" y="87609"/>
                    <a:pt x="17413" y="65843"/>
                  </a:cubicBezTo>
                  <a:cubicBezTo>
                    <a:pt x="32649" y="36821"/>
                    <a:pt x="56773" y="14874"/>
                    <a:pt x="89785"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sp>
          <p:nvSpPr>
            <p:cNvPr id="9" name="TextBox 8">
              <a:extLst>
                <a:ext uri="{FF2B5EF4-FFF2-40B4-BE49-F238E27FC236}">
                  <a16:creationId xmlns:a16="http://schemas.microsoft.com/office/drawing/2014/main" id="{A1996AAA-5210-4595-9A58-80C645C1F3E3}"/>
                </a:ext>
              </a:extLst>
            </p:cNvPr>
            <p:cNvSpPr txBox="1"/>
            <p:nvPr/>
          </p:nvSpPr>
          <p:spPr>
            <a:xfrm>
              <a:off x="7495011" y="858092"/>
              <a:ext cx="2878364" cy="2677656"/>
            </a:xfrm>
            <a:prstGeom prst="rect">
              <a:avLst/>
            </a:prstGeom>
            <a:noFill/>
          </p:spPr>
          <p:txBody>
            <a:bodyPr wrap="square" rtlCol="0">
              <a:spAutoFit/>
            </a:bodyPr>
            <a:lstStyle/>
            <a:p>
              <a:pPr algn="r" rtl="1"/>
              <a:r>
                <a:rPr lang="fa-IR" altLang="ko-KR" sz="2800" dirty="0">
                  <a:solidFill>
                    <a:schemeClr val="tx1">
                      <a:lumMod val="75000"/>
                      <a:lumOff val="25000"/>
                    </a:schemeClr>
                  </a:solidFill>
                  <a:cs typeface="B Nazanin" panose="00000400000000000000" pitchFamily="2" charset="-78"/>
                </a:rPr>
                <a:t>شما به سادگی می توانید مخاطبان خود را تحت تاثیر قرار دهید و به ارائه های خود جذابیت و زیبایی بی نظیری اضافه کنید.</a:t>
              </a:r>
              <a:endParaRPr lang="ko-KR" altLang="en-US" sz="2800" dirty="0">
                <a:solidFill>
                  <a:schemeClr val="tx1">
                    <a:lumMod val="75000"/>
                    <a:lumOff val="25000"/>
                  </a:schemeClr>
                </a:solidFill>
                <a:cs typeface="B Nazanin" panose="00000400000000000000" pitchFamily="2" charset="-78"/>
              </a:endParaRPr>
            </a:p>
          </p:txBody>
        </p:sp>
        <p:sp>
          <p:nvSpPr>
            <p:cNvPr id="15" name="자유형: 도형 14">
              <a:extLst>
                <a:ext uri="{FF2B5EF4-FFF2-40B4-BE49-F238E27FC236}">
                  <a16:creationId xmlns:a16="http://schemas.microsoft.com/office/drawing/2014/main" id="{80B6F707-4ED6-4F60-85F0-2B909CC7D520}"/>
                </a:ext>
              </a:extLst>
            </p:cNvPr>
            <p:cNvSpPr/>
            <p:nvPr/>
          </p:nvSpPr>
          <p:spPr>
            <a:xfrm rot="10800000">
              <a:off x="9957427" y="3324729"/>
              <a:ext cx="304444" cy="281568"/>
            </a:xfrm>
            <a:custGeom>
              <a:avLst/>
              <a:gdLst/>
              <a:ahLst/>
              <a:cxnLst/>
              <a:rect l="l" t="t" r="r" b="b"/>
              <a:pathLst>
                <a:path w="282415" h="261194">
                  <a:moveTo>
                    <a:pt x="258472" y="0"/>
                  </a:moveTo>
                  <a:lnTo>
                    <a:pt x="282415" y="38091"/>
                  </a:lnTo>
                  <a:cubicBezTo>
                    <a:pt x="262463" y="46435"/>
                    <a:pt x="247771" y="58859"/>
                    <a:pt x="238339" y="75365"/>
                  </a:cubicBezTo>
                  <a:cubicBezTo>
                    <a:pt x="228907" y="91871"/>
                    <a:pt x="223647" y="115905"/>
                    <a:pt x="222558" y="147466"/>
                  </a:cubicBezTo>
                  <a:lnTo>
                    <a:pt x="273709" y="147466"/>
                  </a:lnTo>
                  <a:lnTo>
                    <a:pt x="273709" y="261194"/>
                  </a:lnTo>
                  <a:lnTo>
                    <a:pt x="168687" y="261194"/>
                  </a:lnTo>
                  <a:lnTo>
                    <a:pt x="168687" y="171408"/>
                  </a:lnTo>
                  <a:cubicBezTo>
                    <a:pt x="168687" y="122797"/>
                    <a:pt x="174491" y="87609"/>
                    <a:pt x="186100" y="65843"/>
                  </a:cubicBezTo>
                  <a:cubicBezTo>
                    <a:pt x="201336" y="36821"/>
                    <a:pt x="225460" y="14874"/>
                    <a:pt x="258472" y="0"/>
                  </a:cubicBezTo>
                  <a:close/>
                  <a:moveTo>
                    <a:pt x="89785" y="0"/>
                  </a:moveTo>
                  <a:lnTo>
                    <a:pt x="113728" y="38091"/>
                  </a:lnTo>
                  <a:cubicBezTo>
                    <a:pt x="93775" y="46435"/>
                    <a:pt x="79083" y="58859"/>
                    <a:pt x="69651" y="75365"/>
                  </a:cubicBezTo>
                  <a:cubicBezTo>
                    <a:pt x="60219" y="91871"/>
                    <a:pt x="54959" y="115905"/>
                    <a:pt x="53871" y="147466"/>
                  </a:cubicBezTo>
                  <a:lnTo>
                    <a:pt x="105021" y="147466"/>
                  </a:lnTo>
                  <a:lnTo>
                    <a:pt x="105021" y="261194"/>
                  </a:lnTo>
                  <a:lnTo>
                    <a:pt x="0" y="261194"/>
                  </a:lnTo>
                  <a:lnTo>
                    <a:pt x="0" y="171408"/>
                  </a:lnTo>
                  <a:cubicBezTo>
                    <a:pt x="0" y="122797"/>
                    <a:pt x="5804" y="87609"/>
                    <a:pt x="17413" y="65843"/>
                  </a:cubicBezTo>
                  <a:cubicBezTo>
                    <a:pt x="32649" y="36821"/>
                    <a:pt x="56773" y="14874"/>
                    <a:pt x="89785"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cs typeface="B Nazanin" panose="00000400000000000000" pitchFamily="2" charset="-78"/>
              </a:endParaRPr>
            </a:p>
          </p:txBody>
        </p:sp>
      </p:grpSp>
      <p:pic>
        <p:nvPicPr>
          <p:cNvPr id="8" name="Marcador de posición de imagen 7">
            <a:extLst>
              <a:ext uri="{FF2B5EF4-FFF2-40B4-BE49-F238E27FC236}">
                <a16:creationId xmlns:a16="http://schemas.microsoft.com/office/drawing/2014/main" id="{7E0465AA-CDA5-4B0E-86F4-527EBB044CDD}"/>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2560894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2648E0C5-1016-4C5D-924A-AAA51EA61D48}"/>
              </a:ext>
            </a:extLst>
          </p:cNvPr>
          <p:cNvSpPr/>
          <p:nvPr/>
        </p:nvSpPr>
        <p:spPr>
          <a:xfrm>
            <a:off x="6096001" y="0"/>
            <a:ext cx="6096000" cy="6858000"/>
          </a:xfrm>
          <a:prstGeom prst="rect">
            <a:avLst/>
          </a:prstGeom>
          <a:solidFill>
            <a:schemeClr val="bg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cs typeface="B Nazanin" panose="00000400000000000000" pitchFamily="2" charset="-78"/>
            </a:endParaRPr>
          </a:p>
        </p:txBody>
      </p:sp>
      <p:sp>
        <p:nvSpPr>
          <p:cNvPr id="3" name="TextBox 2">
            <a:extLst>
              <a:ext uri="{FF2B5EF4-FFF2-40B4-BE49-F238E27FC236}">
                <a16:creationId xmlns:a16="http://schemas.microsoft.com/office/drawing/2014/main" id="{931060B9-B07E-4F56-B3BE-2A3190CF0149}"/>
              </a:ext>
            </a:extLst>
          </p:cNvPr>
          <p:cNvSpPr txBox="1"/>
          <p:nvPr/>
        </p:nvSpPr>
        <p:spPr>
          <a:xfrm>
            <a:off x="9927223" y="2743484"/>
            <a:ext cx="1562683" cy="333524"/>
          </a:xfrm>
          <a:prstGeom prst="rect">
            <a:avLst/>
          </a:prstGeom>
          <a:noFill/>
        </p:spPr>
        <p:txBody>
          <a:bodyPr lIns="0" anchor="ctr"/>
          <a:lstStyle>
            <a:lvl1pPr indent="0">
              <a:spcBef>
                <a:spcPct val="20000"/>
              </a:spcBef>
              <a:buFontTx/>
              <a:buNone/>
              <a:defRPr sz="2400" b="1" baseline="0">
                <a:solidFill>
                  <a:schemeClr val="bg1"/>
                </a:solidFill>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pPr algn="r"/>
            <a:r>
              <a:rPr lang="fa-IR" altLang="ko-KR" sz="2800" dirty="0">
                <a:solidFill>
                  <a:srgbClr val="0070C0"/>
                </a:solidFill>
                <a:cs typeface="B Nazanin" panose="00000400000000000000" pitchFamily="2" charset="-78"/>
              </a:rPr>
              <a:t>ساده</a:t>
            </a:r>
            <a:endParaRPr lang="en-US" altLang="ko-KR" sz="2800" dirty="0">
              <a:solidFill>
                <a:srgbClr val="0070C0"/>
              </a:solidFill>
              <a:cs typeface="B Nazanin" panose="00000400000000000000" pitchFamily="2" charset="-78"/>
            </a:endParaRPr>
          </a:p>
        </p:txBody>
      </p:sp>
      <p:sp>
        <p:nvSpPr>
          <p:cNvPr id="4" name="직사각형 34">
            <a:extLst>
              <a:ext uri="{FF2B5EF4-FFF2-40B4-BE49-F238E27FC236}">
                <a16:creationId xmlns:a16="http://schemas.microsoft.com/office/drawing/2014/main" id="{D2669D4A-B9AB-4175-9ECE-CBD398D82229}"/>
              </a:ext>
            </a:extLst>
          </p:cNvPr>
          <p:cNvSpPr/>
          <p:nvPr/>
        </p:nvSpPr>
        <p:spPr>
          <a:xfrm>
            <a:off x="9207143" y="3113944"/>
            <a:ext cx="2282763" cy="333524"/>
          </a:xfrm>
          <a:prstGeom prst="rect">
            <a:avLst/>
          </a:prstGeom>
          <a:noFill/>
        </p:spPr>
        <p:txBody>
          <a:bodyPr lIns="0" anchor="ctr"/>
          <a:lstStyle/>
          <a:p>
            <a:pPr algn="r"/>
            <a:r>
              <a:rPr lang="fa-IR" altLang="ko-KR" sz="2800" b="1" dirty="0">
                <a:solidFill>
                  <a:srgbClr val="0070C0"/>
                </a:solidFill>
                <a:cs typeface="B Nazanin" panose="00000400000000000000" pitchFamily="2" charset="-78"/>
              </a:rPr>
              <a:t>نمونه کارها</a:t>
            </a:r>
            <a:endParaRPr lang="en-US" altLang="ko-KR" sz="2800" b="1" dirty="0">
              <a:solidFill>
                <a:srgbClr val="0070C0"/>
              </a:solidFill>
              <a:cs typeface="B Nazanin" panose="00000400000000000000" pitchFamily="2" charset="-78"/>
            </a:endParaRPr>
          </a:p>
        </p:txBody>
      </p:sp>
      <p:sp>
        <p:nvSpPr>
          <p:cNvPr id="5" name="직사각형 35">
            <a:extLst>
              <a:ext uri="{FF2B5EF4-FFF2-40B4-BE49-F238E27FC236}">
                <a16:creationId xmlns:a16="http://schemas.microsoft.com/office/drawing/2014/main" id="{FBD952FF-FFD0-4574-91FE-4FA5F27AC801}"/>
              </a:ext>
            </a:extLst>
          </p:cNvPr>
          <p:cNvSpPr/>
          <p:nvPr/>
        </p:nvSpPr>
        <p:spPr>
          <a:xfrm>
            <a:off x="8631079" y="3484403"/>
            <a:ext cx="2858827" cy="333524"/>
          </a:xfrm>
          <a:prstGeom prst="rect">
            <a:avLst/>
          </a:prstGeom>
          <a:noFill/>
        </p:spPr>
        <p:txBody>
          <a:bodyPr lIns="0" anchor="ctr"/>
          <a:lstStyle/>
          <a:p>
            <a:pPr algn="r"/>
            <a:r>
              <a:rPr lang="fa-IR" altLang="ko-KR" sz="2800" b="1" dirty="0">
                <a:solidFill>
                  <a:srgbClr val="0070C0"/>
                </a:solidFill>
                <a:cs typeface="B Nazanin" panose="00000400000000000000" pitchFamily="2" charset="-78"/>
              </a:rPr>
              <a:t>ارائه</a:t>
            </a:r>
            <a:endParaRPr lang="en-US" altLang="ko-KR" sz="2800" b="1" dirty="0">
              <a:solidFill>
                <a:srgbClr val="0070C0"/>
              </a:solidFill>
              <a:cs typeface="B Nazanin" panose="00000400000000000000" pitchFamily="2" charset="-78"/>
            </a:endParaRPr>
          </a:p>
        </p:txBody>
      </p:sp>
      <p:sp>
        <p:nvSpPr>
          <p:cNvPr id="6" name="Text Placeholder 20">
            <a:extLst>
              <a:ext uri="{FF2B5EF4-FFF2-40B4-BE49-F238E27FC236}">
                <a16:creationId xmlns:a16="http://schemas.microsoft.com/office/drawing/2014/main" id="{F2B4BA35-402E-4A96-AA33-EBBF5C9FEBE7}"/>
              </a:ext>
            </a:extLst>
          </p:cNvPr>
          <p:cNvSpPr txBox="1">
            <a:spLocks/>
          </p:cNvSpPr>
          <p:nvPr/>
        </p:nvSpPr>
        <p:spPr>
          <a:xfrm>
            <a:off x="6718853" y="4086448"/>
            <a:ext cx="4771054" cy="2207287"/>
          </a:xfrm>
          <a:prstGeom prst="rect">
            <a:avLst/>
          </a:prstGeom>
        </p:spPr>
        <p:txBody>
          <a:bodyPr lIns="0" anchor="t"/>
          <a:lstStyle>
            <a:lvl1pPr marL="0" indent="0" algn="r" defTabSz="914400" rtl="0" eaLnBrk="1" latinLnBrk="0" hangingPunct="1">
              <a:spcBef>
                <a:spcPct val="20000"/>
              </a:spcBef>
              <a:buFontTx/>
              <a:buNone/>
              <a:defRPr sz="1200" b="0" kern="1200">
                <a:solidFill>
                  <a:schemeClr val="tx1">
                    <a:lumMod val="50000"/>
                    <a:lumOff val="50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pPr>
            <a:r>
              <a:rPr lang="fa-IR" altLang="ko-KR" sz="1600" dirty="0">
                <a:solidFill>
                  <a:srgbClr val="002060"/>
                </a:solidFill>
                <a:cs typeface="B Nazanin" panose="00000400000000000000" pitchFamily="2" charset="-78"/>
              </a:rPr>
              <a:t>ارائه پاورپوینت مدرنی را دریافت کنید که به زیبایی طراحی شده است. من امیدوارم و معتقدم که این الگو وقت شما را خواهد داشت. ارائه پاورپوینت مدرنی را دریافت کنید که به زیبایی طراحی شده است. آسان برای تغییر رنگ، عکس و متن. شما به سادگی می توانید مخاطبان خود را تحت تاثیر قرار دهید و به ارائه های خود جذابیت و زیبایی بی نظیری اضافه کنید. ارائه پاورپوینت مدرنی را دریافت کنید که به زیبایی طراحی شده است. آسان برای تغییر رنگ، عکس و متن.</a:t>
            </a:r>
            <a:endParaRPr lang="en-US" altLang="ko-KR" sz="1600" dirty="0">
              <a:solidFill>
                <a:srgbClr val="002060"/>
              </a:solidFill>
              <a:cs typeface="B Nazanin" panose="00000400000000000000" pitchFamily="2" charset="-78"/>
            </a:endParaRPr>
          </a:p>
        </p:txBody>
      </p:sp>
      <p:sp>
        <p:nvSpPr>
          <p:cNvPr id="7" name="TextBox 6">
            <a:extLst>
              <a:ext uri="{FF2B5EF4-FFF2-40B4-BE49-F238E27FC236}">
                <a16:creationId xmlns:a16="http://schemas.microsoft.com/office/drawing/2014/main" id="{F0F03A0F-9403-4D70-8019-13001F654388}"/>
              </a:ext>
            </a:extLst>
          </p:cNvPr>
          <p:cNvSpPr txBox="1"/>
          <p:nvPr/>
        </p:nvSpPr>
        <p:spPr>
          <a:xfrm>
            <a:off x="6570985" y="720637"/>
            <a:ext cx="4918921" cy="1754326"/>
          </a:xfrm>
          <a:prstGeom prst="rect">
            <a:avLst/>
          </a:prstGeom>
          <a:noFill/>
        </p:spPr>
        <p:txBody>
          <a:bodyPr wrap="square" rtlCol="0" anchor="ctr">
            <a:spAutoFit/>
          </a:bodyPr>
          <a:lstStyle/>
          <a:p>
            <a:pPr algn="r"/>
            <a:r>
              <a:rPr lang="fa-IR" altLang="ko-KR" sz="3600" dirty="0">
                <a:solidFill>
                  <a:srgbClr val="0070C0"/>
                </a:solidFill>
                <a:latin typeface="+mj-lt"/>
                <a:cs typeface="B Nazanin" panose="00000400000000000000" pitchFamily="2" charset="-78"/>
              </a:rPr>
              <a:t>طرح بندی </a:t>
            </a:r>
            <a:r>
              <a:rPr lang="en-GB" altLang="ko-KR" sz="3600" dirty="0">
                <a:solidFill>
                  <a:srgbClr val="0070C0"/>
                </a:solidFill>
                <a:latin typeface="+mj-lt"/>
                <a:cs typeface="B Nazanin" panose="00000400000000000000" pitchFamily="2" charset="-78"/>
              </a:rPr>
              <a:t>ALLPPT</a:t>
            </a:r>
          </a:p>
          <a:p>
            <a:pPr algn="r"/>
            <a:r>
              <a:rPr lang="fa-IR" altLang="ko-KR" sz="3600" dirty="0">
                <a:solidFill>
                  <a:srgbClr val="0070C0"/>
                </a:solidFill>
                <a:latin typeface="+mj-lt"/>
                <a:cs typeface="B Nazanin" panose="00000400000000000000" pitchFamily="2" charset="-78"/>
              </a:rPr>
              <a:t>اسلاید متن را پاک کنید</a:t>
            </a:r>
          </a:p>
          <a:p>
            <a:pPr algn="r"/>
            <a:r>
              <a:rPr lang="fa-IR" altLang="ko-KR" sz="3600" dirty="0">
                <a:solidFill>
                  <a:srgbClr val="0070C0"/>
                </a:solidFill>
                <a:latin typeface="+mj-lt"/>
                <a:cs typeface="B Nazanin" panose="00000400000000000000" pitchFamily="2" charset="-78"/>
              </a:rPr>
              <a:t>برای ارائه شما</a:t>
            </a:r>
            <a:endParaRPr lang="ko-KR" altLang="en-US" sz="3600" dirty="0">
              <a:solidFill>
                <a:srgbClr val="0070C0"/>
              </a:solidFill>
              <a:latin typeface="+mj-lt"/>
              <a:cs typeface="B Nazanin" panose="00000400000000000000" pitchFamily="2" charset="-78"/>
            </a:endParaRPr>
          </a:p>
        </p:txBody>
      </p:sp>
    </p:spTree>
    <p:extLst>
      <p:ext uri="{BB962C8B-B14F-4D97-AF65-F5344CB8AC3E}">
        <p14:creationId xmlns:p14="http://schemas.microsoft.com/office/powerpoint/2010/main" val="101351933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upo 41">
            <a:extLst>
              <a:ext uri="{FF2B5EF4-FFF2-40B4-BE49-F238E27FC236}">
                <a16:creationId xmlns:a16="http://schemas.microsoft.com/office/drawing/2014/main" id="{B6BA99D1-D026-D27B-A2FB-1CC12EAB92EC}"/>
              </a:ext>
            </a:extLst>
          </p:cNvPr>
          <p:cNvGrpSpPr/>
          <p:nvPr/>
        </p:nvGrpSpPr>
        <p:grpSpPr>
          <a:xfrm>
            <a:off x="3648276" y="1885332"/>
            <a:ext cx="2414701" cy="3659988"/>
            <a:chOff x="3648276" y="1885332"/>
            <a:chExt cx="2414701" cy="3659988"/>
          </a:xfrm>
        </p:grpSpPr>
        <p:sp>
          <p:nvSpPr>
            <p:cNvPr id="10" name="Right Arrow Callout 12">
              <a:extLst>
                <a:ext uri="{FF2B5EF4-FFF2-40B4-BE49-F238E27FC236}">
                  <a16:creationId xmlns:a16="http://schemas.microsoft.com/office/drawing/2014/main" id="{D0EEF900-85B1-4CC3-B431-E57B2FF36AD7}"/>
                </a:ext>
              </a:extLst>
            </p:cNvPr>
            <p:cNvSpPr/>
            <p:nvPr/>
          </p:nvSpPr>
          <p:spPr>
            <a:xfrm>
              <a:off x="3648276" y="2949763"/>
              <a:ext cx="2414701" cy="1539159"/>
            </a:xfrm>
            <a:prstGeom prst="rightArrowCallout">
              <a:avLst>
                <a:gd name="adj1" fmla="val 25000"/>
                <a:gd name="adj2" fmla="val 25000"/>
                <a:gd name="adj3" fmla="val 25000"/>
                <a:gd name="adj4" fmla="val 6381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dirty="0">
                <a:solidFill>
                  <a:schemeClr val="tx1">
                    <a:lumMod val="75000"/>
                    <a:lumOff val="25000"/>
                  </a:schemeClr>
                </a:solidFill>
                <a:cs typeface="B Nazanin" panose="00000400000000000000" pitchFamily="2" charset="-78"/>
              </a:endParaRPr>
            </a:p>
          </p:txBody>
        </p:sp>
        <p:sp>
          <p:nvSpPr>
            <p:cNvPr id="8" name="Bent-Up Arrow 10">
              <a:extLst>
                <a:ext uri="{FF2B5EF4-FFF2-40B4-BE49-F238E27FC236}">
                  <a16:creationId xmlns:a16="http://schemas.microsoft.com/office/drawing/2014/main" id="{680E495F-7F94-49E6-86C3-D83CA4AFC143}"/>
                </a:ext>
              </a:extLst>
            </p:cNvPr>
            <p:cNvSpPr/>
            <p:nvPr/>
          </p:nvSpPr>
          <p:spPr>
            <a:xfrm rot="5400000">
              <a:off x="4621105" y="4103449"/>
              <a:ext cx="1078951" cy="1804791"/>
            </a:xfrm>
            <a:prstGeom prst="bentUpArrow">
              <a:avLst>
                <a:gd name="adj1" fmla="val 36792"/>
                <a:gd name="adj2" fmla="val 30827"/>
                <a:gd name="adj3" fmla="val 3998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lumMod val="75000"/>
                    <a:lumOff val="25000"/>
                  </a:schemeClr>
                </a:solidFill>
                <a:cs typeface="B Nazanin" panose="00000400000000000000" pitchFamily="2" charset="-78"/>
              </a:endParaRPr>
            </a:p>
          </p:txBody>
        </p:sp>
        <p:sp>
          <p:nvSpPr>
            <p:cNvPr id="9" name="Bent-Up Arrow 11">
              <a:extLst>
                <a:ext uri="{FF2B5EF4-FFF2-40B4-BE49-F238E27FC236}">
                  <a16:creationId xmlns:a16="http://schemas.microsoft.com/office/drawing/2014/main" id="{A024AA69-9E5E-4126-9329-7A38FEA29618}"/>
                </a:ext>
              </a:extLst>
            </p:cNvPr>
            <p:cNvSpPr/>
            <p:nvPr/>
          </p:nvSpPr>
          <p:spPr>
            <a:xfrm rot="16200000" flipV="1">
              <a:off x="4621105" y="1522412"/>
              <a:ext cx="1078952" cy="1804791"/>
            </a:xfrm>
            <a:prstGeom prst="bentUpArrow">
              <a:avLst>
                <a:gd name="adj1" fmla="val 36792"/>
                <a:gd name="adj2" fmla="val 30827"/>
                <a:gd name="adj3" fmla="val 3998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lumMod val="75000"/>
                    <a:lumOff val="25000"/>
                  </a:schemeClr>
                </a:solidFill>
                <a:cs typeface="B Nazanin" panose="00000400000000000000" pitchFamily="2" charset="-78"/>
              </a:endParaRPr>
            </a:p>
          </p:txBody>
        </p:sp>
      </p:grpSp>
      <p:sp>
        <p:nvSpPr>
          <p:cNvPr id="2" name="Text Placeholder 1">
            <a:extLst>
              <a:ext uri="{FF2B5EF4-FFF2-40B4-BE49-F238E27FC236}">
                <a16:creationId xmlns:a16="http://schemas.microsoft.com/office/drawing/2014/main" id="{4D1AE3FB-4EB9-4FE6-8E65-B5FAA422F121}"/>
              </a:ext>
            </a:extLst>
          </p:cNvPr>
          <p:cNvSpPr>
            <a:spLocks noGrp="1"/>
          </p:cNvSpPr>
          <p:nvPr>
            <p:ph type="body" sz="quarter" idx="10"/>
          </p:nvPr>
        </p:nvSpPr>
        <p:spPr>
          <a:xfrm>
            <a:off x="-227707" y="303376"/>
            <a:ext cx="11219558" cy="724247"/>
          </a:xfrm>
        </p:spPr>
        <p:txBody>
          <a:bodyPr/>
          <a:lstStyle/>
          <a:p>
            <a:pPr algn="r" rtl="1"/>
            <a:r>
              <a:rPr lang="fa-IR" dirty="0">
                <a:cs typeface="B Nazanin" panose="00000400000000000000" pitchFamily="2" charset="-78"/>
              </a:rPr>
              <a:t>سبک </a:t>
            </a:r>
            <a:r>
              <a:rPr lang="fa-IR" dirty="0">
                <a:solidFill>
                  <a:srgbClr val="00B0F0"/>
                </a:solidFill>
                <a:cs typeface="B Nazanin" panose="00000400000000000000" pitchFamily="2" charset="-78"/>
              </a:rPr>
              <a:t>اینفوگرافیک</a:t>
            </a:r>
            <a:endParaRPr lang="en-US" dirty="0">
              <a:solidFill>
                <a:srgbClr val="00B0F0"/>
              </a:solidFill>
              <a:cs typeface="B Nazanin" panose="00000400000000000000" pitchFamily="2" charset="-78"/>
            </a:endParaRPr>
          </a:p>
        </p:txBody>
      </p:sp>
      <p:sp>
        <p:nvSpPr>
          <p:cNvPr id="4" name="Right Arrow Callout 6">
            <a:extLst>
              <a:ext uri="{FF2B5EF4-FFF2-40B4-BE49-F238E27FC236}">
                <a16:creationId xmlns:a16="http://schemas.microsoft.com/office/drawing/2014/main" id="{9CE40176-3FE8-41EA-BF64-B0390CA54DFB}"/>
              </a:ext>
            </a:extLst>
          </p:cNvPr>
          <p:cNvSpPr/>
          <p:nvPr/>
        </p:nvSpPr>
        <p:spPr>
          <a:xfrm>
            <a:off x="972443" y="2953635"/>
            <a:ext cx="2414701" cy="1539163"/>
          </a:xfrm>
          <a:prstGeom prst="rightArrowCallout">
            <a:avLst>
              <a:gd name="adj1" fmla="val 25000"/>
              <a:gd name="adj2" fmla="val 25000"/>
              <a:gd name="adj3" fmla="val 25000"/>
              <a:gd name="adj4" fmla="val 6381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lumMod val="75000"/>
                  <a:lumOff val="25000"/>
                </a:schemeClr>
              </a:solidFill>
              <a:cs typeface="B Nazanin" panose="00000400000000000000" pitchFamily="2" charset="-78"/>
            </a:endParaRPr>
          </a:p>
        </p:txBody>
      </p:sp>
      <p:sp>
        <p:nvSpPr>
          <p:cNvPr id="5" name="Rectangle 4">
            <a:extLst>
              <a:ext uri="{FF2B5EF4-FFF2-40B4-BE49-F238E27FC236}">
                <a16:creationId xmlns:a16="http://schemas.microsoft.com/office/drawing/2014/main" id="{4181B5E4-2990-4ABC-B5D3-D610478D5BAC}"/>
              </a:ext>
            </a:extLst>
          </p:cNvPr>
          <p:cNvSpPr/>
          <p:nvPr/>
        </p:nvSpPr>
        <p:spPr>
          <a:xfrm>
            <a:off x="1068485" y="3060311"/>
            <a:ext cx="1329129" cy="13291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lumMod val="75000"/>
                  <a:lumOff val="25000"/>
                </a:schemeClr>
              </a:solidFill>
              <a:cs typeface="B Nazanin" panose="00000400000000000000" pitchFamily="2" charset="-78"/>
            </a:endParaRPr>
          </a:p>
        </p:txBody>
      </p:sp>
      <p:sp>
        <p:nvSpPr>
          <p:cNvPr id="11" name="Rectangle 10">
            <a:extLst>
              <a:ext uri="{FF2B5EF4-FFF2-40B4-BE49-F238E27FC236}">
                <a16:creationId xmlns:a16="http://schemas.microsoft.com/office/drawing/2014/main" id="{8ADE9675-31A6-4599-B65D-0AAA80676775}"/>
              </a:ext>
            </a:extLst>
          </p:cNvPr>
          <p:cNvSpPr/>
          <p:nvPr/>
        </p:nvSpPr>
        <p:spPr>
          <a:xfrm>
            <a:off x="3744318" y="3056439"/>
            <a:ext cx="1329129" cy="13291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lumMod val="75000"/>
                  <a:lumOff val="25000"/>
                </a:schemeClr>
              </a:solidFill>
              <a:cs typeface="B Nazanin" panose="00000400000000000000" pitchFamily="2" charset="-78"/>
            </a:endParaRPr>
          </a:p>
        </p:txBody>
      </p:sp>
      <p:sp>
        <p:nvSpPr>
          <p:cNvPr id="13" name="Rectangle 12">
            <a:extLst>
              <a:ext uri="{FF2B5EF4-FFF2-40B4-BE49-F238E27FC236}">
                <a16:creationId xmlns:a16="http://schemas.microsoft.com/office/drawing/2014/main" id="{7B6B2C99-6764-4FFB-9CD9-017E0EBA0C78}"/>
              </a:ext>
            </a:extLst>
          </p:cNvPr>
          <p:cNvSpPr/>
          <p:nvPr/>
        </p:nvSpPr>
        <p:spPr>
          <a:xfrm>
            <a:off x="6753036" y="3089693"/>
            <a:ext cx="1224260" cy="122426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lumMod val="75000"/>
                  <a:lumOff val="25000"/>
                </a:schemeClr>
              </a:solidFill>
              <a:cs typeface="B Nazanin" panose="00000400000000000000" pitchFamily="2" charset="-78"/>
            </a:endParaRPr>
          </a:p>
        </p:txBody>
      </p:sp>
      <p:sp>
        <p:nvSpPr>
          <p:cNvPr id="14" name="Rectangle 13">
            <a:extLst>
              <a:ext uri="{FF2B5EF4-FFF2-40B4-BE49-F238E27FC236}">
                <a16:creationId xmlns:a16="http://schemas.microsoft.com/office/drawing/2014/main" id="{81E91048-107C-4CB2-B2E9-FB37A169C4F8}"/>
              </a:ext>
            </a:extLst>
          </p:cNvPr>
          <p:cNvSpPr/>
          <p:nvPr/>
        </p:nvSpPr>
        <p:spPr>
          <a:xfrm>
            <a:off x="6836508" y="3173165"/>
            <a:ext cx="1057315" cy="10573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lumMod val="75000"/>
                  <a:lumOff val="25000"/>
                </a:schemeClr>
              </a:solidFill>
              <a:cs typeface="B Nazanin" panose="00000400000000000000" pitchFamily="2" charset="-78"/>
            </a:endParaRPr>
          </a:p>
        </p:txBody>
      </p:sp>
      <p:sp>
        <p:nvSpPr>
          <p:cNvPr id="16" name="Rectangle 15">
            <a:extLst>
              <a:ext uri="{FF2B5EF4-FFF2-40B4-BE49-F238E27FC236}">
                <a16:creationId xmlns:a16="http://schemas.microsoft.com/office/drawing/2014/main" id="{392E70FB-0361-40B1-8A0A-37CFDDF1870D}"/>
              </a:ext>
            </a:extLst>
          </p:cNvPr>
          <p:cNvSpPr/>
          <p:nvPr/>
        </p:nvSpPr>
        <p:spPr>
          <a:xfrm>
            <a:off x="6140906" y="1593858"/>
            <a:ext cx="1224260" cy="12242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lumMod val="75000"/>
                  <a:lumOff val="25000"/>
                </a:schemeClr>
              </a:solidFill>
              <a:cs typeface="B Nazanin" panose="00000400000000000000" pitchFamily="2" charset="-78"/>
            </a:endParaRPr>
          </a:p>
        </p:txBody>
      </p:sp>
      <p:sp>
        <p:nvSpPr>
          <p:cNvPr id="17" name="Rectangle 16">
            <a:extLst>
              <a:ext uri="{FF2B5EF4-FFF2-40B4-BE49-F238E27FC236}">
                <a16:creationId xmlns:a16="http://schemas.microsoft.com/office/drawing/2014/main" id="{C613AB08-2A55-425B-A669-F3422ABF5830}"/>
              </a:ext>
            </a:extLst>
          </p:cNvPr>
          <p:cNvSpPr/>
          <p:nvPr/>
        </p:nvSpPr>
        <p:spPr>
          <a:xfrm>
            <a:off x="6224378" y="1677330"/>
            <a:ext cx="1057315" cy="10573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lumMod val="75000"/>
                  <a:lumOff val="25000"/>
                </a:schemeClr>
              </a:solidFill>
              <a:cs typeface="B Nazanin" panose="00000400000000000000" pitchFamily="2" charset="-78"/>
            </a:endParaRPr>
          </a:p>
        </p:txBody>
      </p:sp>
      <p:sp>
        <p:nvSpPr>
          <p:cNvPr id="19" name="Rectangle 18">
            <a:extLst>
              <a:ext uri="{FF2B5EF4-FFF2-40B4-BE49-F238E27FC236}">
                <a16:creationId xmlns:a16="http://schemas.microsoft.com/office/drawing/2014/main" id="{6019EDB3-3119-4C84-B725-F8AAE1494ABA}"/>
              </a:ext>
            </a:extLst>
          </p:cNvPr>
          <p:cNvSpPr/>
          <p:nvPr/>
        </p:nvSpPr>
        <p:spPr>
          <a:xfrm>
            <a:off x="6140906" y="4585528"/>
            <a:ext cx="1224260" cy="12242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lumMod val="75000"/>
                  <a:lumOff val="25000"/>
                </a:schemeClr>
              </a:solidFill>
              <a:cs typeface="B Nazanin" panose="00000400000000000000" pitchFamily="2" charset="-78"/>
            </a:endParaRPr>
          </a:p>
        </p:txBody>
      </p:sp>
      <p:sp>
        <p:nvSpPr>
          <p:cNvPr id="20" name="Rectangle 19">
            <a:extLst>
              <a:ext uri="{FF2B5EF4-FFF2-40B4-BE49-F238E27FC236}">
                <a16:creationId xmlns:a16="http://schemas.microsoft.com/office/drawing/2014/main" id="{595D75B4-C09B-454D-9EAD-E1D7DDAD5573}"/>
              </a:ext>
            </a:extLst>
          </p:cNvPr>
          <p:cNvSpPr/>
          <p:nvPr/>
        </p:nvSpPr>
        <p:spPr>
          <a:xfrm>
            <a:off x="6224378" y="4669000"/>
            <a:ext cx="1057315" cy="10573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rtl="1"/>
            <a:endParaRPr lang="ko-KR" altLang="en-US" sz="2700">
              <a:solidFill>
                <a:schemeClr val="tx1">
                  <a:lumMod val="75000"/>
                  <a:lumOff val="25000"/>
                </a:schemeClr>
              </a:solidFill>
              <a:cs typeface="B Nazanin" panose="00000400000000000000" pitchFamily="2" charset="-78"/>
            </a:endParaRPr>
          </a:p>
        </p:txBody>
      </p:sp>
      <p:grpSp>
        <p:nvGrpSpPr>
          <p:cNvPr id="21" name="Group 20">
            <a:extLst>
              <a:ext uri="{FF2B5EF4-FFF2-40B4-BE49-F238E27FC236}">
                <a16:creationId xmlns:a16="http://schemas.microsoft.com/office/drawing/2014/main" id="{3CDBD8FE-1690-4DFB-BCF4-32F050A8A84C}"/>
              </a:ext>
            </a:extLst>
          </p:cNvPr>
          <p:cNvGrpSpPr/>
          <p:nvPr/>
        </p:nvGrpSpPr>
        <p:grpSpPr>
          <a:xfrm>
            <a:off x="1201909" y="3582783"/>
            <a:ext cx="1080503" cy="723829"/>
            <a:chOff x="3233622" y="1869999"/>
            <a:chExt cx="1410609" cy="744997"/>
          </a:xfrm>
        </p:grpSpPr>
        <p:sp>
          <p:nvSpPr>
            <p:cNvPr id="22" name="TextBox 21">
              <a:extLst>
                <a:ext uri="{FF2B5EF4-FFF2-40B4-BE49-F238E27FC236}">
                  <a16:creationId xmlns:a16="http://schemas.microsoft.com/office/drawing/2014/main" id="{F83D0676-4AE8-4E95-AB55-91CDDD7931D3}"/>
                </a:ext>
              </a:extLst>
            </p:cNvPr>
            <p:cNvSpPr txBox="1"/>
            <p:nvPr/>
          </p:nvSpPr>
          <p:spPr>
            <a:xfrm>
              <a:off x="3233622" y="1869999"/>
              <a:ext cx="1400519" cy="538522"/>
            </a:xfrm>
            <a:prstGeom prst="rect">
              <a:avLst/>
            </a:prstGeom>
            <a:noFill/>
          </p:spPr>
          <p:txBody>
            <a:bodyPr wrap="square" rtlCol="0">
              <a:spAutoFit/>
            </a:bodyPr>
            <a:lstStyle/>
            <a:p>
              <a:pPr algn="ctr" rtl="1"/>
              <a:r>
                <a:rPr lang="fa-IR" altLang="ko-KR" sz="1400" b="1" dirty="0">
                  <a:solidFill>
                    <a:schemeClr val="tx1">
                      <a:lumMod val="75000"/>
                      <a:lumOff val="25000"/>
                    </a:schemeClr>
                  </a:solidFill>
                  <a:cs typeface="B Nazanin" panose="00000400000000000000" pitchFamily="2" charset="-78"/>
                </a:rPr>
                <a:t>اضافه کردن متن</a:t>
              </a:r>
              <a:endParaRPr lang="ko-KR" altLang="en-US" sz="1400" b="1" dirty="0">
                <a:solidFill>
                  <a:schemeClr val="tx1">
                    <a:lumMod val="75000"/>
                    <a:lumOff val="25000"/>
                  </a:schemeClr>
                </a:solidFill>
                <a:cs typeface="B Nazanin" panose="00000400000000000000" pitchFamily="2" charset="-78"/>
              </a:endParaRPr>
            </a:p>
          </p:txBody>
        </p:sp>
        <p:sp>
          <p:nvSpPr>
            <p:cNvPr id="23" name="TextBox 22">
              <a:extLst>
                <a:ext uri="{FF2B5EF4-FFF2-40B4-BE49-F238E27FC236}">
                  <a16:creationId xmlns:a16="http://schemas.microsoft.com/office/drawing/2014/main" id="{AD3E6AF0-C004-4AD2-9F2D-CD883DC2D9B2}"/>
                </a:ext>
              </a:extLst>
            </p:cNvPr>
            <p:cNvSpPr txBox="1"/>
            <p:nvPr/>
          </p:nvSpPr>
          <p:spPr>
            <a:xfrm>
              <a:off x="3243712" y="2329896"/>
              <a:ext cx="1400519" cy="285100"/>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پاورپوینت ساده</a:t>
              </a:r>
              <a:endParaRPr lang="ko-KR" altLang="en-US" sz="1200" dirty="0">
                <a:solidFill>
                  <a:schemeClr val="tx1">
                    <a:lumMod val="75000"/>
                    <a:lumOff val="25000"/>
                  </a:schemeClr>
                </a:solidFill>
                <a:cs typeface="B Nazanin" panose="00000400000000000000" pitchFamily="2" charset="-78"/>
              </a:endParaRPr>
            </a:p>
          </p:txBody>
        </p:sp>
      </p:grpSp>
      <p:grpSp>
        <p:nvGrpSpPr>
          <p:cNvPr id="24" name="Group 23">
            <a:extLst>
              <a:ext uri="{FF2B5EF4-FFF2-40B4-BE49-F238E27FC236}">
                <a16:creationId xmlns:a16="http://schemas.microsoft.com/office/drawing/2014/main" id="{4E9BD2C0-D9C0-4991-9895-7FB0E16B33C8}"/>
              </a:ext>
            </a:extLst>
          </p:cNvPr>
          <p:cNvGrpSpPr/>
          <p:nvPr/>
        </p:nvGrpSpPr>
        <p:grpSpPr>
          <a:xfrm>
            <a:off x="3886586" y="3521855"/>
            <a:ext cx="1080504" cy="758992"/>
            <a:chOff x="3223305" y="1807291"/>
            <a:chExt cx="1410611" cy="781189"/>
          </a:xfrm>
        </p:grpSpPr>
        <p:sp>
          <p:nvSpPr>
            <p:cNvPr id="25" name="TextBox 24">
              <a:extLst>
                <a:ext uri="{FF2B5EF4-FFF2-40B4-BE49-F238E27FC236}">
                  <a16:creationId xmlns:a16="http://schemas.microsoft.com/office/drawing/2014/main" id="{52E18185-0149-4B21-999C-E342B4AE7EE6}"/>
                </a:ext>
              </a:extLst>
            </p:cNvPr>
            <p:cNvSpPr txBox="1"/>
            <p:nvPr/>
          </p:nvSpPr>
          <p:spPr>
            <a:xfrm>
              <a:off x="3233397" y="1807291"/>
              <a:ext cx="1400519" cy="538522"/>
            </a:xfrm>
            <a:prstGeom prst="rect">
              <a:avLst/>
            </a:prstGeom>
            <a:noFill/>
          </p:spPr>
          <p:txBody>
            <a:bodyPr wrap="square" rtlCol="0">
              <a:spAutoFit/>
            </a:bodyPr>
            <a:lstStyle/>
            <a:p>
              <a:pPr algn="ctr" rtl="1"/>
              <a:r>
                <a:rPr lang="fa-IR" altLang="ko-KR" sz="1400" b="1" dirty="0">
                  <a:solidFill>
                    <a:schemeClr val="tx1">
                      <a:lumMod val="75000"/>
                      <a:lumOff val="25000"/>
                    </a:schemeClr>
                  </a:solidFill>
                  <a:cs typeface="B Nazanin" panose="00000400000000000000" pitchFamily="2" charset="-78"/>
                </a:rPr>
                <a:t>اضافه کردن متن</a:t>
              </a:r>
              <a:endParaRPr lang="ko-KR" altLang="en-US" sz="1400" b="1" dirty="0">
                <a:solidFill>
                  <a:schemeClr val="tx1">
                    <a:lumMod val="75000"/>
                    <a:lumOff val="25000"/>
                  </a:schemeClr>
                </a:solidFill>
                <a:cs typeface="B Nazanin" panose="00000400000000000000" pitchFamily="2" charset="-78"/>
              </a:endParaRPr>
            </a:p>
          </p:txBody>
        </p:sp>
        <p:sp>
          <p:nvSpPr>
            <p:cNvPr id="26" name="TextBox 25">
              <a:extLst>
                <a:ext uri="{FF2B5EF4-FFF2-40B4-BE49-F238E27FC236}">
                  <a16:creationId xmlns:a16="http://schemas.microsoft.com/office/drawing/2014/main" id="{16B2A72B-2DBB-4B1B-9225-F1732B21BBDF}"/>
                </a:ext>
              </a:extLst>
            </p:cNvPr>
            <p:cNvSpPr txBox="1"/>
            <p:nvPr/>
          </p:nvSpPr>
          <p:spPr>
            <a:xfrm>
              <a:off x="3223305" y="2303380"/>
              <a:ext cx="1400519" cy="285100"/>
            </a:xfrm>
            <a:prstGeom prst="rect">
              <a:avLst/>
            </a:prstGeom>
            <a:noFill/>
          </p:spPr>
          <p:txBody>
            <a:bodyPr wrap="square" rtlCol="0">
              <a:spAutoFit/>
            </a:bodyPr>
            <a:lstStyle/>
            <a:p>
              <a:pPr algn="ctr" rtl="1"/>
              <a:r>
                <a:rPr lang="fa-IR" altLang="ko-KR" sz="1200" dirty="0">
                  <a:solidFill>
                    <a:schemeClr val="tx1">
                      <a:lumMod val="75000"/>
                      <a:lumOff val="25000"/>
                    </a:schemeClr>
                  </a:solidFill>
                  <a:cs typeface="B Nazanin" panose="00000400000000000000" pitchFamily="2" charset="-78"/>
                </a:rPr>
                <a:t>پاورپوینت ساده</a:t>
              </a:r>
              <a:endParaRPr lang="ko-KR" altLang="en-US" sz="1200" dirty="0">
                <a:solidFill>
                  <a:schemeClr val="tx1">
                    <a:lumMod val="75000"/>
                    <a:lumOff val="25000"/>
                  </a:schemeClr>
                </a:solidFill>
                <a:cs typeface="B Nazanin" panose="00000400000000000000" pitchFamily="2" charset="-78"/>
              </a:endParaRPr>
            </a:p>
          </p:txBody>
        </p:sp>
      </p:grpSp>
      <p:sp>
        <p:nvSpPr>
          <p:cNvPr id="27" name="TextBox 26">
            <a:extLst>
              <a:ext uri="{FF2B5EF4-FFF2-40B4-BE49-F238E27FC236}">
                <a16:creationId xmlns:a16="http://schemas.microsoft.com/office/drawing/2014/main" id="{C2B0EC9A-D817-4B5C-AE39-566FD7305B9E}"/>
              </a:ext>
            </a:extLst>
          </p:cNvPr>
          <p:cNvSpPr txBox="1"/>
          <p:nvPr/>
        </p:nvSpPr>
        <p:spPr>
          <a:xfrm>
            <a:off x="6216649" y="2306595"/>
            <a:ext cx="1072774" cy="307777"/>
          </a:xfrm>
          <a:prstGeom prst="rect">
            <a:avLst/>
          </a:prstGeom>
          <a:noFill/>
        </p:spPr>
        <p:txBody>
          <a:bodyPr wrap="square" rtlCol="0">
            <a:spAutoFit/>
          </a:bodyPr>
          <a:lstStyle/>
          <a:p>
            <a:pPr algn="ctr" rtl="1"/>
            <a:r>
              <a:rPr lang="en-US" altLang="ko-KR" sz="1400" b="1" dirty="0">
                <a:solidFill>
                  <a:schemeClr val="tx1">
                    <a:lumMod val="75000"/>
                    <a:lumOff val="25000"/>
                  </a:schemeClr>
                </a:solidFill>
                <a:cs typeface="B Nazanin" panose="00000400000000000000" pitchFamily="2" charset="-78"/>
              </a:rPr>
              <a:t>Add Text</a:t>
            </a:r>
            <a:endParaRPr lang="ko-KR" altLang="en-US" sz="1400" b="1" dirty="0">
              <a:solidFill>
                <a:schemeClr val="tx1">
                  <a:lumMod val="75000"/>
                  <a:lumOff val="25000"/>
                </a:schemeClr>
              </a:solidFill>
              <a:cs typeface="B Nazanin" panose="00000400000000000000" pitchFamily="2" charset="-78"/>
            </a:endParaRPr>
          </a:p>
        </p:txBody>
      </p:sp>
      <p:sp>
        <p:nvSpPr>
          <p:cNvPr id="28" name="TextBox 27">
            <a:extLst>
              <a:ext uri="{FF2B5EF4-FFF2-40B4-BE49-F238E27FC236}">
                <a16:creationId xmlns:a16="http://schemas.microsoft.com/office/drawing/2014/main" id="{0A8D2417-47D5-4912-97ED-0D79903452AA}"/>
              </a:ext>
            </a:extLst>
          </p:cNvPr>
          <p:cNvSpPr txBox="1"/>
          <p:nvPr/>
        </p:nvSpPr>
        <p:spPr>
          <a:xfrm>
            <a:off x="6828779" y="3819945"/>
            <a:ext cx="1072774" cy="307777"/>
          </a:xfrm>
          <a:prstGeom prst="rect">
            <a:avLst/>
          </a:prstGeom>
          <a:noFill/>
        </p:spPr>
        <p:txBody>
          <a:bodyPr wrap="square" rtlCol="0">
            <a:spAutoFit/>
          </a:bodyPr>
          <a:lstStyle/>
          <a:p>
            <a:pPr algn="ctr" rtl="1"/>
            <a:r>
              <a:rPr lang="en-US" altLang="ko-KR" sz="1400" b="1" dirty="0">
                <a:solidFill>
                  <a:schemeClr val="tx1">
                    <a:lumMod val="75000"/>
                    <a:lumOff val="25000"/>
                  </a:schemeClr>
                </a:solidFill>
                <a:cs typeface="B Nazanin" panose="00000400000000000000" pitchFamily="2" charset="-78"/>
              </a:rPr>
              <a:t>Add Text</a:t>
            </a:r>
            <a:endParaRPr lang="ko-KR" altLang="en-US" sz="1400" b="1" dirty="0">
              <a:solidFill>
                <a:schemeClr val="tx1">
                  <a:lumMod val="75000"/>
                  <a:lumOff val="25000"/>
                </a:schemeClr>
              </a:solidFill>
              <a:cs typeface="B Nazanin" panose="00000400000000000000" pitchFamily="2" charset="-78"/>
            </a:endParaRPr>
          </a:p>
        </p:txBody>
      </p:sp>
      <p:sp>
        <p:nvSpPr>
          <p:cNvPr id="29" name="TextBox 28">
            <a:extLst>
              <a:ext uri="{FF2B5EF4-FFF2-40B4-BE49-F238E27FC236}">
                <a16:creationId xmlns:a16="http://schemas.microsoft.com/office/drawing/2014/main" id="{FDD0F196-61C2-4FA9-8DB0-BF5E83BD4432}"/>
              </a:ext>
            </a:extLst>
          </p:cNvPr>
          <p:cNvSpPr txBox="1"/>
          <p:nvPr/>
        </p:nvSpPr>
        <p:spPr>
          <a:xfrm>
            <a:off x="6224379" y="5339085"/>
            <a:ext cx="1072774" cy="307777"/>
          </a:xfrm>
          <a:prstGeom prst="rect">
            <a:avLst/>
          </a:prstGeom>
          <a:noFill/>
        </p:spPr>
        <p:txBody>
          <a:bodyPr wrap="square" rtlCol="0">
            <a:spAutoFit/>
          </a:bodyPr>
          <a:lstStyle/>
          <a:p>
            <a:pPr algn="ctr" rtl="1"/>
            <a:r>
              <a:rPr lang="en-US" altLang="ko-KR" sz="1400" b="1" dirty="0">
                <a:solidFill>
                  <a:schemeClr val="tx1">
                    <a:lumMod val="75000"/>
                    <a:lumOff val="25000"/>
                  </a:schemeClr>
                </a:solidFill>
                <a:cs typeface="B Nazanin" panose="00000400000000000000" pitchFamily="2" charset="-78"/>
              </a:rPr>
              <a:t>Add Text</a:t>
            </a:r>
            <a:endParaRPr lang="ko-KR" altLang="en-US" sz="1400" b="1" dirty="0">
              <a:solidFill>
                <a:schemeClr val="tx1">
                  <a:lumMod val="75000"/>
                  <a:lumOff val="25000"/>
                </a:schemeClr>
              </a:solidFill>
              <a:cs typeface="B Nazanin" panose="00000400000000000000" pitchFamily="2" charset="-78"/>
            </a:endParaRPr>
          </a:p>
        </p:txBody>
      </p:sp>
      <p:grpSp>
        <p:nvGrpSpPr>
          <p:cNvPr id="30" name="Group 29">
            <a:extLst>
              <a:ext uri="{FF2B5EF4-FFF2-40B4-BE49-F238E27FC236}">
                <a16:creationId xmlns:a16="http://schemas.microsoft.com/office/drawing/2014/main" id="{3461329B-1C4C-407D-A0F2-2D92E696E3D9}"/>
              </a:ext>
            </a:extLst>
          </p:cNvPr>
          <p:cNvGrpSpPr/>
          <p:nvPr/>
        </p:nvGrpSpPr>
        <p:grpSpPr>
          <a:xfrm>
            <a:off x="8098928" y="3246096"/>
            <a:ext cx="3118180" cy="730794"/>
            <a:chOff x="6210994" y="1433695"/>
            <a:chExt cx="1012963" cy="535108"/>
          </a:xfrm>
        </p:grpSpPr>
        <p:sp>
          <p:nvSpPr>
            <p:cNvPr id="31" name="TextBox 30">
              <a:extLst>
                <a:ext uri="{FF2B5EF4-FFF2-40B4-BE49-F238E27FC236}">
                  <a16:creationId xmlns:a16="http://schemas.microsoft.com/office/drawing/2014/main" id="{D6FE3EA5-5426-4335-9C3A-372DDC5DB429}"/>
                </a:ext>
              </a:extLst>
            </p:cNvPr>
            <p:cNvSpPr txBox="1"/>
            <p:nvPr/>
          </p:nvSpPr>
          <p:spPr>
            <a:xfrm>
              <a:off x="6210999" y="1433695"/>
              <a:ext cx="1012958" cy="225363"/>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متن شما در اینجا</a:t>
              </a:r>
              <a:endParaRPr lang="ko-KR" altLang="en-US" sz="1400" b="1" dirty="0">
                <a:solidFill>
                  <a:schemeClr val="tx1">
                    <a:lumMod val="75000"/>
                    <a:lumOff val="25000"/>
                  </a:schemeClr>
                </a:solidFill>
                <a:cs typeface="B Nazanin" panose="00000400000000000000" pitchFamily="2" charset="-78"/>
              </a:endParaRPr>
            </a:p>
          </p:txBody>
        </p:sp>
        <p:sp>
          <p:nvSpPr>
            <p:cNvPr id="32" name="TextBox 31">
              <a:extLst>
                <a:ext uri="{FF2B5EF4-FFF2-40B4-BE49-F238E27FC236}">
                  <a16:creationId xmlns:a16="http://schemas.microsoft.com/office/drawing/2014/main" id="{700D01A4-AA3A-40D0-92EF-B375F5FCDD42}"/>
                </a:ext>
              </a:extLst>
            </p:cNvPr>
            <p:cNvSpPr txBox="1"/>
            <p:nvPr/>
          </p:nvSpPr>
          <p:spPr>
            <a:xfrm>
              <a:off x="6210994" y="1630759"/>
              <a:ext cx="1012957" cy="338044"/>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33" name="Group 32">
            <a:extLst>
              <a:ext uri="{FF2B5EF4-FFF2-40B4-BE49-F238E27FC236}">
                <a16:creationId xmlns:a16="http://schemas.microsoft.com/office/drawing/2014/main" id="{A3A7D292-D103-46A1-A754-802AE9C661FF}"/>
              </a:ext>
            </a:extLst>
          </p:cNvPr>
          <p:cNvGrpSpPr/>
          <p:nvPr/>
        </p:nvGrpSpPr>
        <p:grpSpPr>
          <a:xfrm>
            <a:off x="7496935" y="4736778"/>
            <a:ext cx="3729956" cy="730794"/>
            <a:chOff x="6210996" y="1433695"/>
            <a:chExt cx="1493001" cy="535108"/>
          </a:xfrm>
        </p:grpSpPr>
        <p:sp>
          <p:nvSpPr>
            <p:cNvPr id="34" name="TextBox 33">
              <a:extLst>
                <a:ext uri="{FF2B5EF4-FFF2-40B4-BE49-F238E27FC236}">
                  <a16:creationId xmlns:a16="http://schemas.microsoft.com/office/drawing/2014/main" id="{01A65DE0-3EBB-472A-9559-8191334E60E2}"/>
                </a:ext>
              </a:extLst>
            </p:cNvPr>
            <p:cNvSpPr txBox="1"/>
            <p:nvPr/>
          </p:nvSpPr>
          <p:spPr>
            <a:xfrm>
              <a:off x="6210999" y="1433695"/>
              <a:ext cx="1492998" cy="225363"/>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متن شما در اینجا</a:t>
              </a:r>
              <a:endParaRPr lang="ko-KR" altLang="en-US" sz="1400" b="1" dirty="0">
                <a:solidFill>
                  <a:schemeClr val="tx1">
                    <a:lumMod val="75000"/>
                    <a:lumOff val="25000"/>
                  </a:schemeClr>
                </a:solidFill>
                <a:cs typeface="B Nazanin" panose="00000400000000000000" pitchFamily="2" charset="-78"/>
              </a:endParaRPr>
            </a:p>
          </p:txBody>
        </p:sp>
        <p:sp>
          <p:nvSpPr>
            <p:cNvPr id="35" name="TextBox 34">
              <a:extLst>
                <a:ext uri="{FF2B5EF4-FFF2-40B4-BE49-F238E27FC236}">
                  <a16:creationId xmlns:a16="http://schemas.microsoft.com/office/drawing/2014/main" id="{5D6FC262-A6BC-473A-8E56-7C9149606C25}"/>
                </a:ext>
              </a:extLst>
            </p:cNvPr>
            <p:cNvSpPr txBox="1"/>
            <p:nvPr/>
          </p:nvSpPr>
          <p:spPr>
            <a:xfrm>
              <a:off x="6210996" y="1630759"/>
              <a:ext cx="1492998" cy="338044"/>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36" name="Group 35">
            <a:extLst>
              <a:ext uri="{FF2B5EF4-FFF2-40B4-BE49-F238E27FC236}">
                <a16:creationId xmlns:a16="http://schemas.microsoft.com/office/drawing/2014/main" id="{65174754-DC8C-4D3A-A621-5EB5CE0C2DB2}"/>
              </a:ext>
            </a:extLst>
          </p:cNvPr>
          <p:cNvGrpSpPr/>
          <p:nvPr/>
        </p:nvGrpSpPr>
        <p:grpSpPr>
          <a:xfrm>
            <a:off x="7487159" y="1755412"/>
            <a:ext cx="3729956" cy="730794"/>
            <a:chOff x="6210996" y="1433695"/>
            <a:chExt cx="1493001" cy="535108"/>
          </a:xfrm>
        </p:grpSpPr>
        <p:sp>
          <p:nvSpPr>
            <p:cNvPr id="37" name="TextBox 36">
              <a:extLst>
                <a:ext uri="{FF2B5EF4-FFF2-40B4-BE49-F238E27FC236}">
                  <a16:creationId xmlns:a16="http://schemas.microsoft.com/office/drawing/2014/main" id="{F205952D-E07D-4450-9ED4-56BF0AF4446F}"/>
                </a:ext>
              </a:extLst>
            </p:cNvPr>
            <p:cNvSpPr txBox="1"/>
            <p:nvPr/>
          </p:nvSpPr>
          <p:spPr>
            <a:xfrm>
              <a:off x="6210999" y="1433695"/>
              <a:ext cx="1492998" cy="225363"/>
            </a:xfrm>
            <a:prstGeom prst="rect">
              <a:avLst/>
            </a:prstGeom>
            <a:noFill/>
          </p:spPr>
          <p:txBody>
            <a:bodyPr wrap="square" rtlCol="0">
              <a:spAutoFit/>
            </a:bodyPr>
            <a:lstStyle/>
            <a:p>
              <a:pPr algn="r" rtl="1"/>
              <a:r>
                <a:rPr lang="fa-IR" altLang="ko-KR" sz="1400" b="1" dirty="0">
                  <a:solidFill>
                    <a:schemeClr val="tx1">
                      <a:lumMod val="75000"/>
                      <a:lumOff val="25000"/>
                    </a:schemeClr>
                  </a:solidFill>
                  <a:cs typeface="B Nazanin" panose="00000400000000000000" pitchFamily="2" charset="-78"/>
                </a:rPr>
                <a:t>متن شما در اینجا</a:t>
              </a:r>
              <a:endParaRPr lang="ko-KR" altLang="en-US" sz="1400" b="1" dirty="0">
                <a:solidFill>
                  <a:schemeClr val="tx1">
                    <a:lumMod val="75000"/>
                    <a:lumOff val="25000"/>
                  </a:schemeClr>
                </a:solidFill>
                <a:cs typeface="B Nazanin" panose="00000400000000000000" pitchFamily="2" charset="-78"/>
              </a:endParaRPr>
            </a:p>
          </p:txBody>
        </p:sp>
        <p:sp>
          <p:nvSpPr>
            <p:cNvPr id="38" name="TextBox 37">
              <a:extLst>
                <a:ext uri="{FF2B5EF4-FFF2-40B4-BE49-F238E27FC236}">
                  <a16:creationId xmlns:a16="http://schemas.microsoft.com/office/drawing/2014/main" id="{6A5CC856-A7B9-4F53-8DD1-F12922166D37}"/>
                </a:ext>
              </a:extLst>
            </p:cNvPr>
            <p:cNvSpPr txBox="1"/>
            <p:nvPr/>
          </p:nvSpPr>
          <p:spPr>
            <a:xfrm>
              <a:off x="6210996" y="1630759"/>
              <a:ext cx="1492998" cy="338044"/>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39" name="Group 38">
            <a:extLst>
              <a:ext uri="{FF2B5EF4-FFF2-40B4-BE49-F238E27FC236}">
                <a16:creationId xmlns:a16="http://schemas.microsoft.com/office/drawing/2014/main" id="{CFB66AE2-BC53-4699-9FD2-C486326FB432}"/>
              </a:ext>
            </a:extLst>
          </p:cNvPr>
          <p:cNvGrpSpPr/>
          <p:nvPr/>
        </p:nvGrpSpPr>
        <p:grpSpPr>
          <a:xfrm>
            <a:off x="972443" y="4521151"/>
            <a:ext cx="1902689" cy="915460"/>
            <a:chOff x="6210996" y="1433695"/>
            <a:chExt cx="1493001" cy="670326"/>
          </a:xfrm>
        </p:grpSpPr>
        <p:sp>
          <p:nvSpPr>
            <p:cNvPr id="40" name="TextBox 39">
              <a:extLst>
                <a:ext uri="{FF2B5EF4-FFF2-40B4-BE49-F238E27FC236}">
                  <a16:creationId xmlns:a16="http://schemas.microsoft.com/office/drawing/2014/main" id="{8AC00D4E-269F-4E23-A02C-6889AC852D6D}"/>
                </a:ext>
              </a:extLst>
            </p:cNvPr>
            <p:cNvSpPr txBox="1"/>
            <p:nvPr/>
          </p:nvSpPr>
          <p:spPr>
            <a:xfrm>
              <a:off x="6210999" y="1433695"/>
              <a:ext cx="1492998" cy="202827"/>
            </a:xfrm>
            <a:prstGeom prst="rect">
              <a:avLst/>
            </a:prstGeom>
            <a:noFill/>
          </p:spPr>
          <p:txBody>
            <a:bodyPr wrap="square" rtlCol="0">
              <a:spAutoFit/>
            </a:bodyPr>
            <a:lstStyle/>
            <a:p>
              <a:pPr algn="r" rtl="1"/>
              <a:r>
                <a:rPr lang="fa-IR" altLang="ko-KR" sz="1200" b="1" dirty="0">
                  <a:solidFill>
                    <a:schemeClr val="tx1">
                      <a:lumMod val="75000"/>
                      <a:lumOff val="25000"/>
                    </a:schemeClr>
                  </a:solidFill>
                  <a:cs typeface="B Nazanin" panose="00000400000000000000" pitchFamily="2" charset="-78"/>
                </a:rPr>
                <a:t>متن شما در اینجا</a:t>
              </a:r>
              <a:endParaRPr lang="ko-KR" altLang="en-US" sz="1200" b="1" dirty="0">
                <a:solidFill>
                  <a:schemeClr val="tx1">
                    <a:lumMod val="75000"/>
                    <a:lumOff val="25000"/>
                  </a:schemeClr>
                </a:solidFill>
                <a:cs typeface="B Nazanin" panose="00000400000000000000" pitchFamily="2" charset="-78"/>
              </a:endParaRPr>
            </a:p>
          </p:txBody>
        </p:sp>
        <p:sp>
          <p:nvSpPr>
            <p:cNvPr id="41" name="TextBox 40">
              <a:extLst>
                <a:ext uri="{FF2B5EF4-FFF2-40B4-BE49-F238E27FC236}">
                  <a16:creationId xmlns:a16="http://schemas.microsoft.com/office/drawing/2014/main" id="{70B88B64-1976-454D-B932-1EF3B885919A}"/>
                </a:ext>
              </a:extLst>
            </p:cNvPr>
            <p:cNvSpPr txBox="1"/>
            <p:nvPr/>
          </p:nvSpPr>
          <p:spPr>
            <a:xfrm>
              <a:off x="6210996" y="1630759"/>
              <a:ext cx="1492998" cy="473262"/>
            </a:xfrm>
            <a:prstGeom prst="rect">
              <a:avLst/>
            </a:prstGeom>
            <a:noFill/>
          </p:spPr>
          <p:txBody>
            <a:bodyPr wrap="square" rtlCol="0">
              <a:spAutoFit/>
            </a:bodyPr>
            <a:lstStyle/>
            <a:p>
              <a:pPr algn="r" rtl="1"/>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 آسان برای تغییر رنگ، عکس و متن.</a:t>
              </a:r>
              <a:endParaRPr lang="ko-KR" altLang="en-US" sz="1200" dirty="0">
                <a:solidFill>
                  <a:schemeClr val="tx1">
                    <a:lumMod val="75000"/>
                    <a:lumOff val="25000"/>
                  </a:schemeClr>
                </a:solidFill>
                <a:cs typeface="B Nazanin" panose="00000400000000000000" pitchFamily="2" charset="-78"/>
              </a:endParaRPr>
            </a:p>
          </p:txBody>
        </p:sp>
      </p:grpSp>
      <p:grpSp>
        <p:nvGrpSpPr>
          <p:cNvPr id="47" name="Group 46">
            <a:extLst>
              <a:ext uri="{FF2B5EF4-FFF2-40B4-BE49-F238E27FC236}">
                <a16:creationId xmlns:a16="http://schemas.microsoft.com/office/drawing/2014/main" id="{3EAA6B08-9747-4158-9F30-A647171A6C2E}"/>
              </a:ext>
            </a:extLst>
          </p:cNvPr>
          <p:cNvGrpSpPr/>
          <p:nvPr/>
        </p:nvGrpSpPr>
        <p:grpSpPr>
          <a:xfrm rot="2820855">
            <a:off x="4262887" y="3166695"/>
            <a:ext cx="315084" cy="537347"/>
            <a:chOff x="4877940" y="1698632"/>
            <a:chExt cx="711288" cy="1213035"/>
          </a:xfrm>
          <a:solidFill>
            <a:srgbClr val="002060"/>
          </a:solidFill>
        </p:grpSpPr>
        <p:sp>
          <p:nvSpPr>
            <p:cNvPr id="48" name="Freeform: Shape 47">
              <a:extLst>
                <a:ext uri="{FF2B5EF4-FFF2-40B4-BE49-F238E27FC236}">
                  <a16:creationId xmlns:a16="http://schemas.microsoft.com/office/drawing/2014/main" id="{211151BD-435B-42B1-943A-B707368765E8}"/>
                </a:ext>
              </a:extLst>
            </p:cNvPr>
            <p:cNvSpPr/>
            <p:nvPr/>
          </p:nvSpPr>
          <p:spPr>
            <a:xfrm>
              <a:off x="4877940" y="1700555"/>
              <a:ext cx="692064" cy="1211112"/>
            </a:xfrm>
            <a:custGeom>
              <a:avLst/>
              <a:gdLst>
                <a:gd name="connsiteX0" fmla="*/ 653934 w 692064"/>
                <a:gd name="connsiteY0" fmla="*/ 29076 h 1211112"/>
                <a:gd name="connsiteX1" fmla="*/ 584728 w 692064"/>
                <a:gd name="connsiteY1" fmla="*/ 29076 h 1211112"/>
                <a:gd name="connsiteX2" fmla="*/ 559737 w 692064"/>
                <a:gd name="connsiteY2" fmla="*/ 65602 h 1211112"/>
                <a:gd name="connsiteX3" fmla="*/ 521289 w 692064"/>
                <a:gd name="connsiteY3" fmla="*/ 65602 h 1211112"/>
                <a:gd name="connsiteX4" fmla="*/ 496297 w 692064"/>
                <a:gd name="connsiteY4" fmla="*/ 29076 h 1211112"/>
                <a:gd name="connsiteX5" fmla="*/ 277144 w 692064"/>
                <a:gd name="connsiteY5" fmla="*/ 29076 h 1211112"/>
                <a:gd name="connsiteX6" fmla="*/ 69525 w 692064"/>
                <a:gd name="connsiteY6" fmla="*/ 159800 h 1211112"/>
                <a:gd name="connsiteX7" fmla="*/ 34921 w 692064"/>
                <a:gd name="connsiteY7" fmla="*/ 198248 h 1211112"/>
                <a:gd name="connsiteX8" fmla="*/ 31077 w 692064"/>
                <a:gd name="connsiteY8" fmla="*/ 221316 h 1211112"/>
                <a:gd name="connsiteX9" fmla="*/ 50301 w 692064"/>
                <a:gd name="connsiteY9" fmla="*/ 234773 h 1211112"/>
                <a:gd name="connsiteX10" fmla="*/ 59913 w 692064"/>
                <a:gd name="connsiteY10" fmla="*/ 232851 h 1211112"/>
                <a:gd name="connsiteX11" fmla="*/ 113740 w 692064"/>
                <a:gd name="connsiteY11" fmla="*/ 204015 h 1211112"/>
                <a:gd name="connsiteX12" fmla="*/ 271377 w 692064"/>
                <a:gd name="connsiteY12" fmla="*/ 192480 h 1211112"/>
                <a:gd name="connsiteX13" fmla="*/ 275221 w 692064"/>
                <a:gd name="connsiteY13" fmla="*/ 194403 h 1211112"/>
                <a:gd name="connsiteX14" fmla="*/ 329049 w 692064"/>
                <a:gd name="connsiteY14" fmla="*/ 194403 h 1211112"/>
                <a:gd name="connsiteX15" fmla="*/ 329049 w 692064"/>
                <a:gd name="connsiteY15" fmla="*/ 580805 h 1211112"/>
                <a:gd name="connsiteX16" fmla="*/ 307902 w 692064"/>
                <a:gd name="connsiteY16" fmla="*/ 605796 h 1211112"/>
                <a:gd name="connsiteX17" fmla="*/ 290601 w 692064"/>
                <a:gd name="connsiteY17" fmla="*/ 1030647 h 1211112"/>
                <a:gd name="connsiteX18" fmla="*/ 323281 w 692064"/>
                <a:gd name="connsiteY18" fmla="*/ 1138301 h 1211112"/>
                <a:gd name="connsiteX19" fmla="*/ 375186 w 692064"/>
                <a:gd name="connsiteY19" fmla="*/ 1184439 h 1211112"/>
                <a:gd name="connsiteX20" fmla="*/ 427091 w 692064"/>
                <a:gd name="connsiteY20" fmla="*/ 1138301 h 1211112"/>
                <a:gd name="connsiteX21" fmla="*/ 459772 w 692064"/>
                <a:gd name="connsiteY21" fmla="*/ 1030647 h 1211112"/>
                <a:gd name="connsiteX22" fmla="*/ 442470 w 692064"/>
                <a:gd name="connsiteY22" fmla="*/ 605796 h 1211112"/>
                <a:gd name="connsiteX23" fmla="*/ 421324 w 692064"/>
                <a:gd name="connsiteY23" fmla="*/ 580805 h 1211112"/>
                <a:gd name="connsiteX24" fmla="*/ 421324 w 692064"/>
                <a:gd name="connsiteY24" fmla="*/ 192480 h 1211112"/>
                <a:gd name="connsiteX25" fmla="*/ 494375 w 692064"/>
                <a:gd name="connsiteY25" fmla="*/ 192480 h 1211112"/>
                <a:gd name="connsiteX26" fmla="*/ 519366 w 692064"/>
                <a:gd name="connsiteY26" fmla="*/ 155955 h 1211112"/>
                <a:gd name="connsiteX27" fmla="*/ 557814 w 692064"/>
                <a:gd name="connsiteY27" fmla="*/ 155955 h 1211112"/>
                <a:gd name="connsiteX28" fmla="*/ 582805 w 692064"/>
                <a:gd name="connsiteY28" fmla="*/ 192480 h 1211112"/>
                <a:gd name="connsiteX29" fmla="*/ 652012 w 692064"/>
                <a:gd name="connsiteY29" fmla="*/ 192480 h 1211112"/>
                <a:gd name="connsiteX30" fmla="*/ 680848 w 692064"/>
                <a:gd name="connsiteY30" fmla="*/ 109817 h 1211112"/>
                <a:gd name="connsiteX31" fmla="*/ 653934 w 692064"/>
                <a:gd name="connsiteY31" fmla="*/ 29076 h 1211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92064" h="1211112">
                  <a:moveTo>
                    <a:pt x="653934" y="29076"/>
                  </a:moveTo>
                  <a:lnTo>
                    <a:pt x="584728" y="29076"/>
                  </a:lnTo>
                  <a:cubicBezTo>
                    <a:pt x="573193" y="29076"/>
                    <a:pt x="563581" y="32921"/>
                    <a:pt x="559737" y="65602"/>
                  </a:cubicBezTo>
                  <a:lnTo>
                    <a:pt x="521289" y="65602"/>
                  </a:lnTo>
                  <a:cubicBezTo>
                    <a:pt x="517444" y="32921"/>
                    <a:pt x="507832" y="29076"/>
                    <a:pt x="496297" y="29076"/>
                  </a:cubicBezTo>
                  <a:lnTo>
                    <a:pt x="277144" y="29076"/>
                  </a:lnTo>
                  <a:cubicBezTo>
                    <a:pt x="182946" y="65602"/>
                    <a:pt x="136809" y="84826"/>
                    <a:pt x="69525" y="159800"/>
                  </a:cubicBezTo>
                  <a:lnTo>
                    <a:pt x="34921" y="198248"/>
                  </a:lnTo>
                  <a:cubicBezTo>
                    <a:pt x="29154" y="204015"/>
                    <a:pt x="27232" y="213627"/>
                    <a:pt x="31077" y="221316"/>
                  </a:cubicBezTo>
                  <a:cubicBezTo>
                    <a:pt x="34921" y="229006"/>
                    <a:pt x="42611" y="234773"/>
                    <a:pt x="50301" y="234773"/>
                  </a:cubicBezTo>
                  <a:cubicBezTo>
                    <a:pt x="54145" y="234773"/>
                    <a:pt x="57990" y="234773"/>
                    <a:pt x="59913" y="232851"/>
                  </a:cubicBezTo>
                  <a:lnTo>
                    <a:pt x="113740" y="204015"/>
                  </a:lnTo>
                  <a:cubicBezTo>
                    <a:pt x="175257" y="173256"/>
                    <a:pt x="207937" y="167489"/>
                    <a:pt x="271377" y="192480"/>
                  </a:cubicBezTo>
                  <a:lnTo>
                    <a:pt x="275221" y="194403"/>
                  </a:lnTo>
                  <a:lnTo>
                    <a:pt x="329049" y="194403"/>
                  </a:lnTo>
                  <a:lnTo>
                    <a:pt x="329049" y="580805"/>
                  </a:lnTo>
                  <a:cubicBezTo>
                    <a:pt x="317514" y="582728"/>
                    <a:pt x="307902" y="592340"/>
                    <a:pt x="307902" y="605796"/>
                  </a:cubicBezTo>
                  <a:lnTo>
                    <a:pt x="290601" y="1030647"/>
                  </a:lnTo>
                  <a:cubicBezTo>
                    <a:pt x="286756" y="1069095"/>
                    <a:pt x="298290" y="1109465"/>
                    <a:pt x="323281" y="1138301"/>
                  </a:cubicBezTo>
                  <a:cubicBezTo>
                    <a:pt x="346350" y="1167137"/>
                    <a:pt x="340583" y="1184439"/>
                    <a:pt x="375186" y="1184439"/>
                  </a:cubicBezTo>
                  <a:cubicBezTo>
                    <a:pt x="409789" y="1184439"/>
                    <a:pt x="404022" y="1167137"/>
                    <a:pt x="427091" y="1138301"/>
                  </a:cubicBezTo>
                  <a:cubicBezTo>
                    <a:pt x="450160" y="1109465"/>
                    <a:pt x="461694" y="1071017"/>
                    <a:pt x="459772" y="1030647"/>
                  </a:cubicBezTo>
                  <a:lnTo>
                    <a:pt x="442470" y="605796"/>
                  </a:lnTo>
                  <a:cubicBezTo>
                    <a:pt x="440548" y="592340"/>
                    <a:pt x="432858" y="582728"/>
                    <a:pt x="421324" y="580805"/>
                  </a:cubicBezTo>
                  <a:lnTo>
                    <a:pt x="421324" y="192480"/>
                  </a:lnTo>
                  <a:lnTo>
                    <a:pt x="494375" y="192480"/>
                  </a:lnTo>
                  <a:cubicBezTo>
                    <a:pt x="505909" y="192480"/>
                    <a:pt x="515521" y="188636"/>
                    <a:pt x="519366" y="155955"/>
                  </a:cubicBezTo>
                  <a:lnTo>
                    <a:pt x="557814" y="155955"/>
                  </a:lnTo>
                  <a:cubicBezTo>
                    <a:pt x="561659" y="188636"/>
                    <a:pt x="571271" y="192480"/>
                    <a:pt x="582805" y="192480"/>
                  </a:cubicBezTo>
                  <a:lnTo>
                    <a:pt x="652012" y="192480"/>
                  </a:lnTo>
                  <a:cubicBezTo>
                    <a:pt x="667391" y="192480"/>
                    <a:pt x="680848" y="165567"/>
                    <a:pt x="680848" y="109817"/>
                  </a:cubicBezTo>
                  <a:cubicBezTo>
                    <a:pt x="682770" y="54068"/>
                    <a:pt x="669313" y="29076"/>
                    <a:pt x="653934" y="29076"/>
                  </a:cubicBez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sp>
          <p:nvSpPr>
            <p:cNvPr id="49" name="Freeform: Shape 48">
              <a:extLst>
                <a:ext uri="{FF2B5EF4-FFF2-40B4-BE49-F238E27FC236}">
                  <a16:creationId xmlns:a16="http://schemas.microsoft.com/office/drawing/2014/main" id="{C5384E96-6DD0-4F52-B6AA-03C1E853F6A3}"/>
                </a:ext>
              </a:extLst>
            </p:cNvPr>
            <p:cNvSpPr/>
            <p:nvPr/>
          </p:nvSpPr>
          <p:spPr>
            <a:xfrm>
              <a:off x="4877940" y="1698632"/>
              <a:ext cx="711288" cy="595944"/>
            </a:xfrm>
            <a:custGeom>
              <a:avLst/>
              <a:gdLst>
                <a:gd name="connsiteX0" fmla="*/ 115662 w 711288"/>
                <a:gd name="connsiteY0" fmla="*/ 204015 h 595944"/>
                <a:gd name="connsiteX1" fmla="*/ 273299 w 711288"/>
                <a:gd name="connsiteY1" fmla="*/ 192480 h 595944"/>
                <a:gd name="connsiteX2" fmla="*/ 277144 w 711288"/>
                <a:gd name="connsiteY2" fmla="*/ 194403 h 595944"/>
                <a:gd name="connsiteX3" fmla="*/ 330971 w 711288"/>
                <a:gd name="connsiteY3" fmla="*/ 194403 h 595944"/>
                <a:gd name="connsiteX4" fmla="*/ 330971 w 711288"/>
                <a:gd name="connsiteY4" fmla="*/ 575038 h 595944"/>
                <a:gd name="connsiteX5" fmla="*/ 423246 w 711288"/>
                <a:gd name="connsiteY5" fmla="*/ 575038 h 595944"/>
                <a:gd name="connsiteX6" fmla="*/ 423246 w 711288"/>
                <a:gd name="connsiteY6" fmla="*/ 194403 h 595944"/>
                <a:gd name="connsiteX7" fmla="*/ 496297 w 711288"/>
                <a:gd name="connsiteY7" fmla="*/ 194403 h 595944"/>
                <a:gd name="connsiteX8" fmla="*/ 521289 w 711288"/>
                <a:gd name="connsiteY8" fmla="*/ 157877 h 595944"/>
                <a:gd name="connsiteX9" fmla="*/ 559737 w 711288"/>
                <a:gd name="connsiteY9" fmla="*/ 157877 h 595944"/>
                <a:gd name="connsiteX10" fmla="*/ 584728 w 711288"/>
                <a:gd name="connsiteY10" fmla="*/ 194403 h 595944"/>
                <a:gd name="connsiteX11" fmla="*/ 653934 w 711288"/>
                <a:gd name="connsiteY11" fmla="*/ 194403 h 595944"/>
                <a:gd name="connsiteX12" fmla="*/ 682770 w 711288"/>
                <a:gd name="connsiteY12" fmla="*/ 111740 h 595944"/>
                <a:gd name="connsiteX13" fmla="*/ 653934 w 711288"/>
                <a:gd name="connsiteY13" fmla="*/ 29076 h 595944"/>
                <a:gd name="connsiteX14" fmla="*/ 584728 w 711288"/>
                <a:gd name="connsiteY14" fmla="*/ 29076 h 595944"/>
                <a:gd name="connsiteX15" fmla="*/ 559737 w 711288"/>
                <a:gd name="connsiteY15" fmla="*/ 65602 h 595944"/>
                <a:gd name="connsiteX16" fmla="*/ 521289 w 711288"/>
                <a:gd name="connsiteY16" fmla="*/ 65602 h 595944"/>
                <a:gd name="connsiteX17" fmla="*/ 496297 w 711288"/>
                <a:gd name="connsiteY17" fmla="*/ 29076 h 595944"/>
                <a:gd name="connsiteX18" fmla="*/ 277144 w 711288"/>
                <a:gd name="connsiteY18" fmla="*/ 29076 h 595944"/>
                <a:gd name="connsiteX19" fmla="*/ 69525 w 711288"/>
                <a:gd name="connsiteY19" fmla="*/ 159800 h 595944"/>
                <a:gd name="connsiteX20" fmla="*/ 34921 w 711288"/>
                <a:gd name="connsiteY20" fmla="*/ 198248 h 595944"/>
                <a:gd name="connsiteX21" fmla="*/ 31077 w 711288"/>
                <a:gd name="connsiteY21" fmla="*/ 221316 h 595944"/>
                <a:gd name="connsiteX22" fmla="*/ 50301 w 711288"/>
                <a:gd name="connsiteY22" fmla="*/ 234773 h 595944"/>
                <a:gd name="connsiteX23" fmla="*/ 59913 w 711288"/>
                <a:gd name="connsiteY23" fmla="*/ 232851 h 595944"/>
                <a:gd name="connsiteX24" fmla="*/ 115662 w 711288"/>
                <a:gd name="connsiteY24" fmla="*/ 204015 h 59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11288" h="595944">
                  <a:moveTo>
                    <a:pt x="115662" y="204015"/>
                  </a:moveTo>
                  <a:cubicBezTo>
                    <a:pt x="177179" y="173256"/>
                    <a:pt x="209860" y="167489"/>
                    <a:pt x="273299" y="192480"/>
                  </a:cubicBezTo>
                  <a:lnTo>
                    <a:pt x="277144" y="194403"/>
                  </a:lnTo>
                  <a:lnTo>
                    <a:pt x="330971" y="194403"/>
                  </a:lnTo>
                  <a:lnTo>
                    <a:pt x="330971" y="575038"/>
                  </a:lnTo>
                  <a:lnTo>
                    <a:pt x="423246" y="575038"/>
                  </a:lnTo>
                  <a:lnTo>
                    <a:pt x="423246" y="194403"/>
                  </a:lnTo>
                  <a:lnTo>
                    <a:pt x="496297" y="194403"/>
                  </a:lnTo>
                  <a:cubicBezTo>
                    <a:pt x="507832" y="194403"/>
                    <a:pt x="517444" y="190558"/>
                    <a:pt x="521289" y="157877"/>
                  </a:cubicBezTo>
                  <a:lnTo>
                    <a:pt x="559737" y="157877"/>
                  </a:lnTo>
                  <a:cubicBezTo>
                    <a:pt x="563581" y="190558"/>
                    <a:pt x="573193" y="194403"/>
                    <a:pt x="584728" y="194403"/>
                  </a:cubicBezTo>
                  <a:lnTo>
                    <a:pt x="653934" y="194403"/>
                  </a:lnTo>
                  <a:cubicBezTo>
                    <a:pt x="669313" y="194403"/>
                    <a:pt x="682770" y="167489"/>
                    <a:pt x="682770" y="111740"/>
                  </a:cubicBezTo>
                  <a:cubicBezTo>
                    <a:pt x="682770" y="55990"/>
                    <a:pt x="669313" y="29076"/>
                    <a:pt x="653934" y="29076"/>
                  </a:cubicBezTo>
                  <a:lnTo>
                    <a:pt x="584728" y="29076"/>
                  </a:lnTo>
                  <a:cubicBezTo>
                    <a:pt x="573193" y="29076"/>
                    <a:pt x="563581" y="32921"/>
                    <a:pt x="559737" y="65602"/>
                  </a:cubicBezTo>
                  <a:lnTo>
                    <a:pt x="521289" y="65602"/>
                  </a:lnTo>
                  <a:cubicBezTo>
                    <a:pt x="517444" y="32921"/>
                    <a:pt x="507832" y="29076"/>
                    <a:pt x="496297" y="29076"/>
                  </a:cubicBezTo>
                  <a:lnTo>
                    <a:pt x="277144" y="29076"/>
                  </a:lnTo>
                  <a:cubicBezTo>
                    <a:pt x="182946" y="65602"/>
                    <a:pt x="136809" y="84826"/>
                    <a:pt x="69525" y="159800"/>
                  </a:cubicBezTo>
                  <a:lnTo>
                    <a:pt x="34921" y="198248"/>
                  </a:lnTo>
                  <a:cubicBezTo>
                    <a:pt x="29154" y="204015"/>
                    <a:pt x="27232" y="213627"/>
                    <a:pt x="31077" y="221316"/>
                  </a:cubicBezTo>
                  <a:cubicBezTo>
                    <a:pt x="34921" y="229006"/>
                    <a:pt x="42611" y="234773"/>
                    <a:pt x="50301" y="234773"/>
                  </a:cubicBezTo>
                  <a:cubicBezTo>
                    <a:pt x="54145" y="234773"/>
                    <a:pt x="57990" y="234773"/>
                    <a:pt x="59913" y="232851"/>
                  </a:cubicBezTo>
                  <a:lnTo>
                    <a:pt x="115662" y="204015"/>
                  </a:ln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grpSp>
      <p:grpSp>
        <p:nvGrpSpPr>
          <p:cNvPr id="54" name="Group 53">
            <a:extLst>
              <a:ext uri="{FF2B5EF4-FFF2-40B4-BE49-F238E27FC236}">
                <a16:creationId xmlns:a16="http://schemas.microsoft.com/office/drawing/2014/main" id="{E61138AE-6BE7-48C6-81F2-F308E94704F1}"/>
              </a:ext>
            </a:extLst>
          </p:cNvPr>
          <p:cNvGrpSpPr/>
          <p:nvPr/>
        </p:nvGrpSpPr>
        <p:grpSpPr>
          <a:xfrm rot="1846856">
            <a:off x="6610151" y="1732017"/>
            <a:ext cx="322664" cy="529296"/>
            <a:chOff x="7997054" y="1606357"/>
            <a:chExt cx="796901" cy="1307232"/>
          </a:xfrm>
          <a:solidFill>
            <a:srgbClr val="002060"/>
          </a:solidFill>
        </p:grpSpPr>
        <p:sp>
          <p:nvSpPr>
            <p:cNvPr id="55" name="Freeform: Shape 54">
              <a:extLst>
                <a:ext uri="{FF2B5EF4-FFF2-40B4-BE49-F238E27FC236}">
                  <a16:creationId xmlns:a16="http://schemas.microsoft.com/office/drawing/2014/main" id="{CA909FD3-D68E-4725-882D-E82839B868DD}"/>
                </a:ext>
              </a:extLst>
            </p:cNvPr>
            <p:cNvSpPr/>
            <p:nvPr/>
          </p:nvSpPr>
          <p:spPr>
            <a:xfrm>
              <a:off x="8198011" y="1606357"/>
              <a:ext cx="595944" cy="1307232"/>
            </a:xfrm>
            <a:custGeom>
              <a:avLst/>
              <a:gdLst>
                <a:gd name="connsiteX0" fmla="*/ 100198 w 595944"/>
                <a:gd name="connsiteY0" fmla="*/ 29076 h 1307232"/>
                <a:gd name="connsiteX1" fmla="*/ 148258 w 595944"/>
                <a:gd name="connsiteY1" fmla="*/ 540435 h 1307232"/>
                <a:gd name="connsiteX2" fmla="*/ 423161 w 595944"/>
                <a:gd name="connsiteY2" fmla="*/ 1178672 h 1307232"/>
                <a:gd name="connsiteX3" fmla="*/ 523126 w 595944"/>
                <a:gd name="connsiteY3" fmla="*/ 1278637 h 1307232"/>
                <a:gd name="connsiteX4" fmla="*/ 575031 w 595944"/>
                <a:gd name="connsiteY4" fmla="*/ 1145991 h 1307232"/>
                <a:gd name="connsiteX5" fmla="*/ 303972 w 595944"/>
                <a:gd name="connsiteY5" fmla="*/ 513521 h 1307232"/>
                <a:gd name="connsiteX6" fmla="*/ 169404 w 595944"/>
                <a:gd name="connsiteY6" fmla="*/ 267454 h 1307232"/>
                <a:gd name="connsiteX7" fmla="*/ 100198 w 595944"/>
                <a:gd name="connsiteY7" fmla="*/ 29076 h 1307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5944" h="1307232">
                  <a:moveTo>
                    <a:pt x="100198" y="29076"/>
                  </a:moveTo>
                  <a:cubicBezTo>
                    <a:pt x="100198" y="29076"/>
                    <a:pt x="-88197" y="236696"/>
                    <a:pt x="148258" y="540435"/>
                  </a:cubicBezTo>
                  <a:cubicBezTo>
                    <a:pt x="384713" y="842252"/>
                    <a:pt x="398170" y="1046026"/>
                    <a:pt x="423161" y="1178672"/>
                  </a:cubicBezTo>
                  <a:cubicBezTo>
                    <a:pt x="446230" y="1311317"/>
                    <a:pt x="523126" y="1278637"/>
                    <a:pt x="523126" y="1278637"/>
                  </a:cubicBezTo>
                  <a:cubicBezTo>
                    <a:pt x="523126" y="1278637"/>
                    <a:pt x="584643" y="1255568"/>
                    <a:pt x="575031" y="1145991"/>
                  </a:cubicBezTo>
                  <a:cubicBezTo>
                    <a:pt x="565419" y="1036414"/>
                    <a:pt x="500057" y="805726"/>
                    <a:pt x="303972" y="513521"/>
                  </a:cubicBezTo>
                  <a:cubicBezTo>
                    <a:pt x="303972" y="513521"/>
                    <a:pt x="350110" y="303980"/>
                    <a:pt x="169404" y="267454"/>
                  </a:cubicBezTo>
                  <a:lnTo>
                    <a:pt x="100198" y="29076"/>
                  </a:ln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sp>
          <p:nvSpPr>
            <p:cNvPr id="56" name="Freeform: Shape 55">
              <a:extLst>
                <a:ext uri="{FF2B5EF4-FFF2-40B4-BE49-F238E27FC236}">
                  <a16:creationId xmlns:a16="http://schemas.microsoft.com/office/drawing/2014/main" id="{E6D9C246-3971-4F7A-90F3-DE75550FA144}"/>
                </a:ext>
              </a:extLst>
            </p:cNvPr>
            <p:cNvSpPr/>
            <p:nvPr/>
          </p:nvSpPr>
          <p:spPr>
            <a:xfrm>
              <a:off x="7997054" y="1606357"/>
              <a:ext cx="595944" cy="1307232"/>
            </a:xfrm>
            <a:custGeom>
              <a:avLst/>
              <a:gdLst>
                <a:gd name="connsiteX0" fmla="*/ 504929 w 595944"/>
                <a:gd name="connsiteY0" fmla="*/ 29076 h 1307232"/>
                <a:gd name="connsiteX1" fmla="*/ 456869 w 595944"/>
                <a:gd name="connsiteY1" fmla="*/ 540435 h 1307232"/>
                <a:gd name="connsiteX2" fmla="*/ 181966 w 595944"/>
                <a:gd name="connsiteY2" fmla="*/ 1178672 h 1307232"/>
                <a:gd name="connsiteX3" fmla="*/ 82001 w 595944"/>
                <a:gd name="connsiteY3" fmla="*/ 1278637 h 1307232"/>
                <a:gd name="connsiteX4" fmla="*/ 30096 w 595944"/>
                <a:gd name="connsiteY4" fmla="*/ 1145991 h 1307232"/>
                <a:gd name="connsiteX5" fmla="*/ 301154 w 595944"/>
                <a:gd name="connsiteY5" fmla="*/ 513521 h 1307232"/>
                <a:gd name="connsiteX6" fmla="*/ 435722 w 595944"/>
                <a:gd name="connsiteY6" fmla="*/ 267454 h 1307232"/>
                <a:gd name="connsiteX7" fmla="*/ 504929 w 595944"/>
                <a:gd name="connsiteY7" fmla="*/ 29076 h 1307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5944" h="1307232">
                  <a:moveTo>
                    <a:pt x="504929" y="29076"/>
                  </a:moveTo>
                  <a:cubicBezTo>
                    <a:pt x="504929" y="29076"/>
                    <a:pt x="693324" y="236696"/>
                    <a:pt x="456869" y="540435"/>
                  </a:cubicBezTo>
                  <a:cubicBezTo>
                    <a:pt x="220414" y="842252"/>
                    <a:pt x="206957" y="1046026"/>
                    <a:pt x="181966" y="1178672"/>
                  </a:cubicBezTo>
                  <a:cubicBezTo>
                    <a:pt x="158897" y="1311317"/>
                    <a:pt x="82001" y="1278637"/>
                    <a:pt x="82001" y="1278637"/>
                  </a:cubicBezTo>
                  <a:cubicBezTo>
                    <a:pt x="82001" y="1278637"/>
                    <a:pt x="20484" y="1255568"/>
                    <a:pt x="30096" y="1145991"/>
                  </a:cubicBezTo>
                  <a:cubicBezTo>
                    <a:pt x="39708" y="1036414"/>
                    <a:pt x="105070" y="805726"/>
                    <a:pt x="301154" y="513521"/>
                  </a:cubicBezTo>
                  <a:cubicBezTo>
                    <a:pt x="301154" y="513521"/>
                    <a:pt x="255017" y="303980"/>
                    <a:pt x="435722" y="267454"/>
                  </a:cubicBezTo>
                  <a:lnTo>
                    <a:pt x="504929" y="29076"/>
                  </a:ln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sp>
          <p:nvSpPr>
            <p:cNvPr id="57" name="Freeform: Shape 56">
              <a:extLst>
                <a:ext uri="{FF2B5EF4-FFF2-40B4-BE49-F238E27FC236}">
                  <a16:creationId xmlns:a16="http://schemas.microsoft.com/office/drawing/2014/main" id="{A3350EE5-E9CB-41B1-BB4C-775ECC0404EB}"/>
                </a:ext>
              </a:extLst>
            </p:cNvPr>
            <p:cNvSpPr/>
            <p:nvPr/>
          </p:nvSpPr>
          <p:spPr>
            <a:xfrm>
              <a:off x="8324882" y="1938932"/>
              <a:ext cx="134568" cy="134568"/>
            </a:xfrm>
            <a:custGeom>
              <a:avLst/>
              <a:gdLst>
                <a:gd name="connsiteX0" fmla="*/ 121352 w 134568"/>
                <a:gd name="connsiteY0" fmla="*/ 75214 h 134568"/>
                <a:gd name="connsiteX1" fmla="*/ 75214 w 134568"/>
                <a:gd name="connsiteY1" fmla="*/ 121352 h 134568"/>
                <a:gd name="connsiteX2" fmla="*/ 29077 w 134568"/>
                <a:gd name="connsiteY2" fmla="*/ 75214 h 134568"/>
                <a:gd name="connsiteX3" fmla="*/ 75214 w 134568"/>
                <a:gd name="connsiteY3" fmla="*/ 29076 h 134568"/>
                <a:gd name="connsiteX4" fmla="*/ 121352 w 134568"/>
                <a:gd name="connsiteY4" fmla="*/ 75214 h 134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568" h="134568">
                  <a:moveTo>
                    <a:pt x="121352" y="75214"/>
                  </a:moveTo>
                  <a:cubicBezTo>
                    <a:pt x="121352" y="100695"/>
                    <a:pt x="100695" y="121352"/>
                    <a:pt x="75214" y="121352"/>
                  </a:cubicBezTo>
                  <a:cubicBezTo>
                    <a:pt x="49733" y="121352"/>
                    <a:pt x="29077" y="100695"/>
                    <a:pt x="29077" y="75214"/>
                  </a:cubicBezTo>
                  <a:cubicBezTo>
                    <a:pt x="29077" y="49733"/>
                    <a:pt x="49733" y="29076"/>
                    <a:pt x="75214" y="29076"/>
                  </a:cubicBezTo>
                  <a:cubicBezTo>
                    <a:pt x="100695" y="29076"/>
                    <a:pt x="121352" y="49733"/>
                    <a:pt x="121352" y="75214"/>
                  </a:cubicBez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sp>
          <p:nvSpPr>
            <p:cNvPr id="58" name="Freeform: Shape 57">
              <a:extLst>
                <a:ext uri="{FF2B5EF4-FFF2-40B4-BE49-F238E27FC236}">
                  <a16:creationId xmlns:a16="http://schemas.microsoft.com/office/drawing/2014/main" id="{4F3B2DCE-9C7B-4BCD-83D6-21EB2DC9838E}"/>
                </a:ext>
              </a:extLst>
            </p:cNvPr>
            <p:cNvSpPr/>
            <p:nvPr/>
          </p:nvSpPr>
          <p:spPr>
            <a:xfrm>
              <a:off x="8013970" y="2257330"/>
              <a:ext cx="288360" cy="634392"/>
            </a:xfrm>
            <a:custGeom>
              <a:avLst/>
              <a:gdLst>
                <a:gd name="connsiteX0" fmla="*/ 193887 w 288360"/>
                <a:gd name="connsiteY0" fmla="*/ 14418 h 634392"/>
                <a:gd name="connsiteX1" fmla="*/ 15103 w 288360"/>
                <a:gd name="connsiteY1" fmla="*/ 496940 h 634392"/>
                <a:gd name="connsiteX2" fmla="*/ 67008 w 288360"/>
                <a:gd name="connsiteY2" fmla="*/ 629586 h 634392"/>
                <a:gd name="connsiteX3" fmla="*/ 166972 w 288360"/>
                <a:gd name="connsiteY3" fmla="*/ 529621 h 634392"/>
                <a:gd name="connsiteX4" fmla="*/ 282316 w 288360"/>
                <a:gd name="connsiteY4" fmla="*/ 135529 h 634392"/>
                <a:gd name="connsiteX5" fmla="*/ 193887 w 288360"/>
                <a:gd name="connsiteY5" fmla="*/ 14418 h 634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8360" h="634392">
                  <a:moveTo>
                    <a:pt x="193887" y="14418"/>
                  </a:moveTo>
                  <a:cubicBezTo>
                    <a:pt x="72775" y="214348"/>
                    <a:pt x="20870" y="416200"/>
                    <a:pt x="15103" y="496940"/>
                  </a:cubicBezTo>
                  <a:cubicBezTo>
                    <a:pt x="7413" y="606517"/>
                    <a:pt x="67008" y="629586"/>
                    <a:pt x="67008" y="629586"/>
                  </a:cubicBezTo>
                  <a:cubicBezTo>
                    <a:pt x="67008" y="629586"/>
                    <a:pt x="141981" y="662267"/>
                    <a:pt x="166972" y="529621"/>
                  </a:cubicBezTo>
                  <a:cubicBezTo>
                    <a:pt x="184275" y="437346"/>
                    <a:pt x="195808" y="308545"/>
                    <a:pt x="282316" y="135529"/>
                  </a:cubicBezTo>
                  <a:lnTo>
                    <a:pt x="193887" y="14418"/>
                  </a:lnTo>
                  <a:close/>
                </a:path>
              </a:pathLst>
            </a:custGeom>
            <a:grpFill/>
            <a:ln w="9525" cap="flat">
              <a:noFill/>
              <a:prstDash val="solid"/>
              <a:miter/>
            </a:ln>
          </p:spPr>
          <p:txBody>
            <a:bodyPr rtlCol="0" anchor="ctr"/>
            <a:lstStyle/>
            <a:p>
              <a:pPr algn="r" rtl="1"/>
              <a:endParaRPr lang="en-US" dirty="0">
                <a:cs typeface="B Nazanin" panose="00000400000000000000" pitchFamily="2" charset="-78"/>
              </a:endParaRPr>
            </a:p>
          </p:txBody>
        </p:sp>
        <p:sp>
          <p:nvSpPr>
            <p:cNvPr id="59" name="Freeform: Shape 58">
              <a:extLst>
                <a:ext uri="{FF2B5EF4-FFF2-40B4-BE49-F238E27FC236}">
                  <a16:creationId xmlns:a16="http://schemas.microsoft.com/office/drawing/2014/main" id="{A01E8881-0041-452F-B531-01D50DD99DBA}"/>
                </a:ext>
              </a:extLst>
            </p:cNvPr>
            <p:cNvSpPr/>
            <p:nvPr/>
          </p:nvSpPr>
          <p:spPr>
            <a:xfrm>
              <a:off x="8489488" y="2284243"/>
              <a:ext cx="288360" cy="615168"/>
            </a:xfrm>
            <a:custGeom>
              <a:avLst/>
              <a:gdLst>
                <a:gd name="connsiteX0" fmla="*/ 122073 w 288360"/>
                <a:gd name="connsiteY0" fmla="*/ 14418 h 615168"/>
                <a:gd name="connsiteX1" fmla="*/ 14418 w 288360"/>
                <a:gd name="connsiteY1" fmla="*/ 108616 h 615168"/>
                <a:gd name="connsiteX2" fmla="*/ 129762 w 288360"/>
                <a:gd name="connsiteY2" fmla="*/ 502708 h 615168"/>
                <a:gd name="connsiteX3" fmla="*/ 229727 w 288360"/>
                <a:gd name="connsiteY3" fmla="*/ 602673 h 615168"/>
                <a:gd name="connsiteX4" fmla="*/ 281632 w 288360"/>
                <a:gd name="connsiteY4" fmla="*/ 470027 h 615168"/>
                <a:gd name="connsiteX5" fmla="*/ 122073 w 288360"/>
                <a:gd name="connsiteY5" fmla="*/ 14418 h 615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8360" h="615168">
                  <a:moveTo>
                    <a:pt x="122073" y="14418"/>
                  </a:moveTo>
                  <a:lnTo>
                    <a:pt x="14418" y="108616"/>
                  </a:lnTo>
                  <a:cubicBezTo>
                    <a:pt x="100926" y="281632"/>
                    <a:pt x="114382" y="408510"/>
                    <a:pt x="129762" y="502708"/>
                  </a:cubicBezTo>
                  <a:cubicBezTo>
                    <a:pt x="152830" y="635353"/>
                    <a:pt x="229727" y="602673"/>
                    <a:pt x="229727" y="602673"/>
                  </a:cubicBezTo>
                  <a:cubicBezTo>
                    <a:pt x="229727" y="602673"/>
                    <a:pt x="289321" y="579604"/>
                    <a:pt x="281632" y="470027"/>
                  </a:cubicBezTo>
                  <a:cubicBezTo>
                    <a:pt x="275865" y="360450"/>
                    <a:pt x="214348" y="179744"/>
                    <a:pt x="122073" y="14418"/>
                  </a:cubicBezTo>
                  <a:close/>
                </a:path>
              </a:pathLst>
            </a:custGeom>
            <a:grpFill/>
            <a:ln w="9525" cap="flat">
              <a:noFill/>
              <a:prstDash val="solid"/>
              <a:miter/>
            </a:ln>
          </p:spPr>
          <p:txBody>
            <a:bodyPr rtlCol="0" anchor="ctr"/>
            <a:lstStyle/>
            <a:p>
              <a:pPr algn="r" rtl="1"/>
              <a:endParaRPr lang="en-US" dirty="0">
                <a:cs typeface="B Nazanin" panose="00000400000000000000" pitchFamily="2" charset="-78"/>
              </a:endParaRPr>
            </a:p>
          </p:txBody>
        </p:sp>
      </p:grpSp>
      <p:grpSp>
        <p:nvGrpSpPr>
          <p:cNvPr id="60" name="Group 59">
            <a:extLst>
              <a:ext uri="{FF2B5EF4-FFF2-40B4-BE49-F238E27FC236}">
                <a16:creationId xmlns:a16="http://schemas.microsoft.com/office/drawing/2014/main" id="{172928DE-A043-4B11-B045-606A0DA586F4}"/>
              </a:ext>
            </a:extLst>
          </p:cNvPr>
          <p:cNvGrpSpPr/>
          <p:nvPr/>
        </p:nvGrpSpPr>
        <p:grpSpPr>
          <a:xfrm rot="3333677">
            <a:off x="7225054" y="3223354"/>
            <a:ext cx="259535" cy="573681"/>
            <a:chOff x="9501391" y="4122779"/>
            <a:chExt cx="922752" cy="2039667"/>
          </a:xfrm>
          <a:solidFill>
            <a:srgbClr val="002060"/>
          </a:solidFill>
        </p:grpSpPr>
        <p:sp>
          <p:nvSpPr>
            <p:cNvPr id="61" name="Freeform: Shape 60">
              <a:extLst>
                <a:ext uri="{FF2B5EF4-FFF2-40B4-BE49-F238E27FC236}">
                  <a16:creationId xmlns:a16="http://schemas.microsoft.com/office/drawing/2014/main" id="{0A755AC5-54B5-4282-99B0-25FF6756653A}"/>
                </a:ext>
              </a:extLst>
            </p:cNvPr>
            <p:cNvSpPr/>
            <p:nvPr/>
          </p:nvSpPr>
          <p:spPr>
            <a:xfrm>
              <a:off x="9501391" y="4122779"/>
              <a:ext cx="922752" cy="999648"/>
            </a:xfrm>
            <a:custGeom>
              <a:avLst/>
              <a:gdLst>
                <a:gd name="connsiteX0" fmla="*/ 907614 w 922752"/>
                <a:gd name="connsiteY0" fmla="*/ 924915 h 999648"/>
                <a:gd name="connsiteX1" fmla="*/ 898002 w 922752"/>
                <a:gd name="connsiteY1" fmla="*/ 957596 h 999648"/>
                <a:gd name="connsiteX2" fmla="*/ 842252 w 922752"/>
                <a:gd name="connsiteY2" fmla="*/ 986432 h 999648"/>
                <a:gd name="connsiteX3" fmla="*/ 94438 w 922752"/>
                <a:gd name="connsiteY3" fmla="*/ 986432 h 999648"/>
                <a:gd name="connsiteX4" fmla="*/ 38688 w 922752"/>
                <a:gd name="connsiteY4" fmla="*/ 957596 h 999648"/>
                <a:gd name="connsiteX5" fmla="*/ 29076 w 922752"/>
                <a:gd name="connsiteY5" fmla="*/ 924915 h 999648"/>
                <a:gd name="connsiteX6" fmla="*/ 34843 w 922752"/>
                <a:gd name="connsiteY6" fmla="*/ 898001 h 999648"/>
                <a:gd name="connsiteX7" fmla="*/ 407789 w 922752"/>
                <a:gd name="connsiteY7" fmla="*/ 65602 h 999648"/>
                <a:gd name="connsiteX8" fmla="*/ 467383 w 922752"/>
                <a:gd name="connsiteY8" fmla="*/ 29076 h 999648"/>
                <a:gd name="connsiteX9" fmla="*/ 526979 w 922752"/>
                <a:gd name="connsiteY9" fmla="*/ 65602 h 999648"/>
                <a:gd name="connsiteX10" fmla="*/ 899924 w 922752"/>
                <a:gd name="connsiteY10" fmla="*/ 898001 h 999648"/>
                <a:gd name="connsiteX11" fmla="*/ 907614 w 922752"/>
                <a:gd name="connsiteY11" fmla="*/ 924915 h 999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22752" h="999648">
                  <a:moveTo>
                    <a:pt x="907614" y="924915"/>
                  </a:moveTo>
                  <a:cubicBezTo>
                    <a:pt x="907614" y="936449"/>
                    <a:pt x="903769" y="947984"/>
                    <a:pt x="898002" y="957596"/>
                  </a:cubicBezTo>
                  <a:cubicBezTo>
                    <a:pt x="886466" y="974897"/>
                    <a:pt x="865321" y="986432"/>
                    <a:pt x="842252" y="986432"/>
                  </a:cubicBezTo>
                  <a:lnTo>
                    <a:pt x="94438" y="986432"/>
                  </a:lnTo>
                  <a:cubicBezTo>
                    <a:pt x="71369" y="986432"/>
                    <a:pt x="52145" y="974897"/>
                    <a:pt x="38688" y="957596"/>
                  </a:cubicBezTo>
                  <a:cubicBezTo>
                    <a:pt x="32921" y="947984"/>
                    <a:pt x="29076" y="936449"/>
                    <a:pt x="29076" y="924915"/>
                  </a:cubicBezTo>
                  <a:cubicBezTo>
                    <a:pt x="29076" y="915303"/>
                    <a:pt x="30999" y="905691"/>
                    <a:pt x="34843" y="898001"/>
                  </a:cubicBezTo>
                  <a:lnTo>
                    <a:pt x="407789" y="65602"/>
                  </a:lnTo>
                  <a:cubicBezTo>
                    <a:pt x="419323" y="44456"/>
                    <a:pt x="442392" y="29076"/>
                    <a:pt x="467383" y="29076"/>
                  </a:cubicBezTo>
                  <a:cubicBezTo>
                    <a:pt x="492374" y="29076"/>
                    <a:pt x="515443" y="42533"/>
                    <a:pt x="526979" y="65602"/>
                  </a:cubicBezTo>
                  <a:lnTo>
                    <a:pt x="899924" y="898001"/>
                  </a:lnTo>
                  <a:cubicBezTo>
                    <a:pt x="905690" y="905691"/>
                    <a:pt x="907614" y="915303"/>
                    <a:pt x="907614" y="924915"/>
                  </a:cubicBez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sp>
          <p:nvSpPr>
            <p:cNvPr id="62" name="Freeform: Shape 61">
              <a:extLst>
                <a:ext uri="{FF2B5EF4-FFF2-40B4-BE49-F238E27FC236}">
                  <a16:creationId xmlns:a16="http://schemas.microsoft.com/office/drawing/2014/main" id="{B476A263-640A-4E31-B3E1-3F62BE398226}"/>
                </a:ext>
              </a:extLst>
            </p:cNvPr>
            <p:cNvSpPr/>
            <p:nvPr/>
          </p:nvSpPr>
          <p:spPr>
            <a:xfrm>
              <a:off x="9912785" y="4907118"/>
              <a:ext cx="115344" cy="480600"/>
            </a:xfrm>
            <a:custGeom>
              <a:avLst/>
              <a:gdLst>
                <a:gd name="connsiteX0" fmla="*/ 29076 w 115344"/>
                <a:gd name="connsiteY0" fmla="*/ 57912 h 480600"/>
                <a:gd name="connsiteX1" fmla="*/ 29076 w 115344"/>
                <a:gd name="connsiteY1" fmla="*/ 457772 h 480600"/>
                <a:gd name="connsiteX2" fmla="*/ 88671 w 115344"/>
                <a:gd name="connsiteY2" fmla="*/ 457772 h 480600"/>
                <a:gd name="connsiteX3" fmla="*/ 88671 w 115344"/>
                <a:gd name="connsiteY3" fmla="*/ 57912 h 480600"/>
                <a:gd name="connsiteX4" fmla="*/ 59835 w 115344"/>
                <a:gd name="connsiteY4" fmla="*/ 29076 h 480600"/>
                <a:gd name="connsiteX5" fmla="*/ 29076 w 115344"/>
                <a:gd name="connsiteY5" fmla="*/ 57912 h 48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344" h="480600">
                  <a:moveTo>
                    <a:pt x="29076" y="57912"/>
                  </a:moveTo>
                  <a:lnTo>
                    <a:pt x="29076" y="457772"/>
                  </a:lnTo>
                  <a:lnTo>
                    <a:pt x="88671" y="457772"/>
                  </a:lnTo>
                  <a:lnTo>
                    <a:pt x="88671" y="57912"/>
                  </a:lnTo>
                  <a:cubicBezTo>
                    <a:pt x="88671" y="42533"/>
                    <a:pt x="75214" y="29076"/>
                    <a:pt x="59835" y="29076"/>
                  </a:cubicBezTo>
                  <a:cubicBezTo>
                    <a:pt x="40611" y="29076"/>
                    <a:pt x="29076" y="42533"/>
                    <a:pt x="29076" y="57912"/>
                  </a:cubicBez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sp>
          <p:nvSpPr>
            <p:cNvPr id="63" name="Freeform: Shape 62">
              <a:extLst>
                <a:ext uri="{FF2B5EF4-FFF2-40B4-BE49-F238E27FC236}">
                  <a16:creationId xmlns:a16="http://schemas.microsoft.com/office/drawing/2014/main" id="{C381E010-E00D-429F-8ECC-71D3CBAB2024}"/>
                </a:ext>
              </a:extLst>
            </p:cNvPr>
            <p:cNvSpPr/>
            <p:nvPr/>
          </p:nvSpPr>
          <p:spPr>
            <a:xfrm>
              <a:off x="9839425" y="5355038"/>
              <a:ext cx="249912" cy="807408"/>
            </a:xfrm>
            <a:custGeom>
              <a:avLst/>
              <a:gdLst>
                <a:gd name="connsiteX0" fmla="*/ 233159 w 249912"/>
                <a:gd name="connsiteY0" fmla="*/ 86748 h 807408"/>
                <a:gd name="connsiteX1" fmla="*/ 200478 w 249912"/>
                <a:gd name="connsiteY1" fmla="*/ 29076 h 807408"/>
                <a:gd name="connsiteX2" fmla="*/ 131272 w 249912"/>
                <a:gd name="connsiteY2" fmla="*/ 29076 h 807408"/>
                <a:gd name="connsiteX3" fmla="*/ 62065 w 249912"/>
                <a:gd name="connsiteY3" fmla="*/ 29076 h 807408"/>
                <a:gd name="connsiteX4" fmla="*/ 29385 w 249912"/>
                <a:gd name="connsiteY4" fmla="*/ 86748 h 807408"/>
                <a:gd name="connsiteX5" fmla="*/ 35152 w 249912"/>
                <a:gd name="connsiteY5" fmla="*/ 698072 h 807408"/>
                <a:gd name="connsiteX6" fmla="*/ 131272 w 249912"/>
                <a:gd name="connsiteY6" fmla="*/ 778812 h 807408"/>
                <a:gd name="connsiteX7" fmla="*/ 227392 w 249912"/>
                <a:gd name="connsiteY7" fmla="*/ 698072 h 807408"/>
                <a:gd name="connsiteX8" fmla="*/ 233159 w 249912"/>
                <a:gd name="connsiteY8" fmla="*/ 86748 h 80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912" h="807408">
                  <a:moveTo>
                    <a:pt x="233159" y="86748"/>
                  </a:moveTo>
                  <a:cubicBezTo>
                    <a:pt x="229314" y="52145"/>
                    <a:pt x="210090" y="29076"/>
                    <a:pt x="200478" y="29076"/>
                  </a:cubicBezTo>
                  <a:lnTo>
                    <a:pt x="131272" y="29076"/>
                  </a:lnTo>
                  <a:lnTo>
                    <a:pt x="62065" y="29076"/>
                  </a:lnTo>
                  <a:cubicBezTo>
                    <a:pt x="52453" y="29076"/>
                    <a:pt x="33229" y="52145"/>
                    <a:pt x="29385" y="86748"/>
                  </a:cubicBezTo>
                  <a:cubicBezTo>
                    <a:pt x="27462" y="113662"/>
                    <a:pt x="35152" y="673080"/>
                    <a:pt x="35152" y="698072"/>
                  </a:cubicBezTo>
                  <a:cubicBezTo>
                    <a:pt x="35152" y="749976"/>
                    <a:pt x="42841" y="778812"/>
                    <a:pt x="131272" y="778812"/>
                  </a:cubicBezTo>
                  <a:cubicBezTo>
                    <a:pt x="221624" y="778812"/>
                    <a:pt x="227392" y="749976"/>
                    <a:pt x="227392" y="698072"/>
                  </a:cubicBezTo>
                  <a:cubicBezTo>
                    <a:pt x="227392" y="673080"/>
                    <a:pt x="235081" y="111740"/>
                    <a:pt x="233159" y="86748"/>
                  </a:cubicBez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sp>
          <p:nvSpPr>
            <p:cNvPr id="64" name="Freeform: Shape 63">
              <a:extLst>
                <a:ext uri="{FF2B5EF4-FFF2-40B4-BE49-F238E27FC236}">
                  <a16:creationId xmlns:a16="http://schemas.microsoft.com/office/drawing/2014/main" id="{79E9BD26-5E6F-44CD-911B-53CAAD9B8BEB}"/>
                </a:ext>
              </a:extLst>
            </p:cNvPr>
            <p:cNvSpPr/>
            <p:nvPr/>
          </p:nvSpPr>
          <p:spPr>
            <a:xfrm>
              <a:off x="9882026" y="5308900"/>
              <a:ext cx="173016" cy="96120"/>
            </a:xfrm>
            <a:custGeom>
              <a:avLst/>
              <a:gdLst>
                <a:gd name="connsiteX0" fmla="*/ 148265 w 173016"/>
                <a:gd name="connsiteY0" fmla="*/ 44456 h 96120"/>
                <a:gd name="connsiteX1" fmla="*/ 132886 w 173016"/>
                <a:gd name="connsiteY1" fmla="*/ 29076 h 96120"/>
                <a:gd name="connsiteX2" fmla="*/ 88671 w 173016"/>
                <a:gd name="connsiteY2" fmla="*/ 29076 h 96120"/>
                <a:gd name="connsiteX3" fmla="*/ 44456 w 173016"/>
                <a:gd name="connsiteY3" fmla="*/ 29076 h 96120"/>
                <a:gd name="connsiteX4" fmla="*/ 29076 w 173016"/>
                <a:gd name="connsiteY4" fmla="*/ 44456 h 96120"/>
                <a:gd name="connsiteX5" fmla="*/ 29076 w 173016"/>
                <a:gd name="connsiteY5" fmla="*/ 67524 h 96120"/>
                <a:gd name="connsiteX6" fmla="*/ 88671 w 173016"/>
                <a:gd name="connsiteY6" fmla="*/ 67524 h 96120"/>
                <a:gd name="connsiteX7" fmla="*/ 148265 w 173016"/>
                <a:gd name="connsiteY7" fmla="*/ 67524 h 96120"/>
                <a:gd name="connsiteX8" fmla="*/ 148265 w 173016"/>
                <a:gd name="connsiteY8" fmla="*/ 44456 h 96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16" h="96120">
                  <a:moveTo>
                    <a:pt x="148265" y="44456"/>
                  </a:moveTo>
                  <a:cubicBezTo>
                    <a:pt x="148265" y="36766"/>
                    <a:pt x="142498" y="29076"/>
                    <a:pt x="132886" y="29076"/>
                  </a:cubicBezTo>
                  <a:lnTo>
                    <a:pt x="88671" y="29076"/>
                  </a:lnTo>
                  <a:lnTo>
                    <a:pt x="44456" y="29076"/>
                  </a:lnTo>
                  <a:cubicBezTo>
                    <a:pt x="36766" y="29076"/>
                    <a:pt x="29076" y="34844"/>
                    <a:pt x="29076" y="44456"/>
                  </a:cubicBezTo>
                  <a:lnTo>
                    <a:pt x="29076" y="67524"/>
                  </a:lnTo>
                  <a:lnTo>
                    <a:pt x="88671" y="67524"/>
                  </a:lnTo>
                  <a:lnTo>
                    <a:pt x="148265" y="67524"/>
                  </a:lnTo>
                  <a:lnTo>
                    <a:pt x="148265" y="44456"/>
                  </a:ln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sp>
          <p:nvSpPr>
            <p:cNvPr id="65" name="Freeform: Shape 64">
              <a:extLst>
                <a:ext uri="{FF2B5EF4-FFF2-40B4-BE49-F238E27FC236}">
                  <a16:creationId xmlns:a16="http://schemas.microsoft.com/office/drawing/2014/main" id="{A5446945-789E-4F12-A10E-F947BFB792EF}"/>
                </a:ext>
              </a:extLst>
            </p:cNvPr>
            <p:cNvSpPr/>
            <p:nvPr/>
          </p:nvSpPr>
          <p:spPr>
            <a:xfrm>
              <a:off x="9882026" y="5328124"/>
              <a:ext cx="173016" cy="96120"/>
            </a:xfrm>
            <a:custGeom>
              <a:avLst/>
              <a:gdLst>
                <a:gd name="connsiteX0" fmla="*/ 148265 w 173016"/>
                <a:gd name="connsiteY0" fmla="*/ 44456 h 96120"/>
                <a:gd name="connsiteX1" fmla="*/ 132886 w 173016"/>
                <a:gd name="connsiteY1" fmla="*/ 29076 h 96120"/>
                <a:gd name="connsiteX2" fmla="*/ 88671 w 173016"/>
                <a:gd name="connsiteY2" fmla="*/ 29076 h 96120"/>
                <a:gd name="connsiteX3" fmla="*/ 44456 w 173016"/>
                <a:gd name="connsiteY3" fmla="*/ 29076 h 96120"/>
                <a:gd name="connsiteX4" fmla="*/ 29076 w 173016"/>
                <a:gd name="connsiteY4" fmla="*/ 44456 h 96120"/>
                <a:gd name="connsiteX5" fmla="*/ 29076 w 173016"/>
                <a:gd name="connsiteY5" fmla="*/ 67524 h 96120"/>
                <a:gd name="connsiteX6" fmla="*/ 88671 w 173016"/>
                <a:gd name="connsiteY6" fmla="*/ 67524 h 96120"/>
                <a:gd name="connsiteX7" fmla="*/ 148265 w 173016"/>
                <a:gd name="connsiteY7" fmla="*/ 67524 h 96120"/>
                <a:gd name="connsiteX8" fmla="*/ 148265 w 173016"/>
                <a:gd name="connsiteY8" fmla="*/ 44456 h 96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16" h="96120">
                  <a:moveTo>
                    <a:pt x="148265" y="44456"/>
                  </a:moveTo>
                  <a:cubicBezTo>
                    <a:pt x="148265" y="36766"/>
                    <a:pt x="142498" y="29076"/>
                    <a:pt x="132886" y="29076"/>
                  </a:cubicBezTo>
                  <a:lnTo>
                    <a:pt x="88671" y="29076"/>
                  </a:lnTo>
                  <a:lnTo>
                    <a:pt x="44456" y="29076"/>
                  </a:lnTo>
                  <a:cubicBezTo>
                    <a:pt x="36766" y="29076"/>
                    <a:pt x="29076" y="34844"/>
                    <a:pt x="29076" y="44456"/>
                  </a:cubicBezTo>
                  <a:lnTo>
                    <a:pt x="29076" y="67524"/>
                  </a:lnTo>
                  <a:lnTo>
                    <a:pt x="88671" y="67524"/>
                  </a:lnTo>
                  <a:lnTo>
                    <a:pt x="148265" y="67524"/>
                  </a:lnTo>
                  <a:lnTo>
                    <a:pt x="148265" y="44456"/>
                  </a:ln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sp>
          <p:nvSpPr>
            <p:cNvPr id="66" name="Freeform: Shape 65">
              <a:extLst>
                <a:ext uri="{FF2B5EF4-FFF2-40B4-BE49-F238E27FC236}">
                  <a16:creationId xmlns:a16="http://schemas.microsoft.com/office/drawing/2014/main" id="{F9B9CE19-5322-4A6D-BAD0-F56AD4B204FE}"/>
                </a:ext>
              </a:extLst>
            </p:cNvPr>
            <p:cNvSpPr/>
            <p:nvPr/>
          </p:nvSpPr>
          <p:spPr>
            <a:xfrm>
              <a:off x="9882026" y="5308900"/>
              <a:ext cx="173016" cy="96120"/>
            </a:xfrm>
            <a:custGeom>
              <a:avLst/>
              <a:gdLst>
                <a:gd name="connsiteX0" fmla="*/ 148265 w 173016"/>
                <a:gd name="connsiteY0" fmla="*/ 44456 h 96120"/>
                <a:gd name="connsiteX1" fmla="*/ 132886 w 173016"/>
                <a:gd name="connsiteY1" fmla="*/ 29076 h 96120"/>
                <a:gd name="connsiteX2" fmla="*/ 88671 w 173016"/>
                <a:gd name="connsiteY2" fmla="*/ 29076 h 96120"/>
                <a:gd name="connsiteX3" fmla="*/ 44456 w 173016"/>
                <a:gd name="connsiteY3" fmla="*/ 29076 h 96120"/>
                <a:gd name="connsiteX4" fmla="*/ 29076 w 173016"/>
                <a:gd name="connsiteY4" fmla="*/ 44456 h 96120"/>
                <a:gd name="connsiteX5" fmla="*/ 29076 w 173016"/>
                <a:gd name="connsiteY5" fmla="*/ 67524 h 96120"/>
                <a:gd name="connsiteX6" fmla="*/ 88671 w 173016"/>
                <a:gd name="connsiteY6" fmla="*/ 67524 h 96120"/>
                <a:gd name="connsiteX7" fmla="*/ 148265 w 173016"/>
                <a:gd name="connsiteY7" fmla="*/ 67524 h 96120"/>
                <a:gd name="connsiteX8" fmla="*/ 148265 w 173016"/>
                <a:gd name="connsiteY8" fmla="*/ 44456 h 96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16" h="96120">
                  <a:moveTo>
                    <a:pt x="148265" y="44456"/>
                  </a:moveTo>
                  <a:cubicBezTo>
                    <a:pt x="148265" y="36766"/>
                    <a:pt x="142498" y="29076"/>
                    <a:pt x="132886" y="29076"/>
                  </a:cubicBezTo>
                  <a:lnTo>
                    <a:pt x="88671" y="29076"/>
                  </a:lnTo>
                  <a:lnTo>
                    <a:pt x="44456" y="29076"/>
                  </a:lnTo>
                  <a:cubicBezTo>
                    <a:pt x="36766" y="29076"/>
                    <a:pt x="29076" y="34844"/>
                    <a:pt x="29076" y="44456"/>
                  </a:cubicBezTo>
                  <a:lnTo>
                    <a:pt x="29076" y="67524"/>
                  </a:lnTo>
                  <a:lnTo>
                    <a:pt x="88671" y="67524"/>
                  </a:lnTo>
                  <a:lnTo>
                    <a:pt x="148265" y="67524"/>
                  </a:lnTo>
                  <a:lnTo>
                    <a:pt x="148265" y="44456"/>
                  </a:ln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grpSp>
      <p:grpSp>
        <p:nvGrpSpPr>
          <p:cNvPr id="67" name="Group 66">
            <a:extLst>
              <a:ext uri="{FF2B5EF4-FFF2-40B4-BE49-F238E27FC236}">
                <a16:creationId xmlns:a16="http://schemas.microsoft.com/office/drawing/2014/main" id="{1D4361E2-E899-4973-952C-F8BDBF13363D}"/>
              </a:ext>
            </a:extLst>
          </p:cNvPr>
          <p:cNvGrpSpPr/>
          <p:nvPr/>
        </p:nvGrpSpPr>
        <p:grpSpPr>
          <a:xfrm>
            <a:off x="1584979" y="3173165"/>
            <a:ext cx="276560" cy="453360"/>
            <a:chOff x="8457528" y="4216977"/>
            <a:chExt cx="1076544" cy="1764763"/>
          </a:xfrm>
          <a:solidFill>
            <a:srgbClr val="002060"/>
          </a:solidFill>
        </p:grpSpPr>
        <p:sp>
          <p:nvSpPr>
            <p:cNvPr id="68" name="Freeform: Shape 67">
              <a:extLst>
                <a:ext uri="{FF2B5EF4-FFF2-40B4-BE49-F238E27FC236}">
                  <a16:creationId xmlns:a16="http://schemas.microsoft.com/office/drawing/2014/main" id="{ABF70ED0-3423-4ABD-97C4-C3639DB08641}"/>
                </a:ext>
              </a:extLst>
            </p:cNvPr>
            <p:cNvSpPr/>
            <p:nvPr/>
          </p:nvSpPr>
          <p:spPr>
            <a:xfrm>
              <a:off x="8457528" y="5212780"/>
              <a:ext cx="1076544" cy="768960"/>
            </a:xfrm>
            <a:custGeom>
              <a:avLst/>
              <a:gdLst>
                <a:gd name="connsiteX0" fmla="*/ 905690 w 1076544"/>
                <a:gd name="connsiteY0" fmla="*/ 29076 h 768960"/>
                <a:gd name="connsiteX1" fmla="*/ 538512 w 1076544"/>
                <a:gd name="connsiteY1" fmla="*/ 29076 h 768960"/>
                <a:gd name="connsiteX2" fmla="*/ 171334 w 1076544"/>
                <a:gd name="connsiteY2" fmla="*/ 29076 h 768960"/>
                <a:gd name="connsiteX3" fmla="*/ 29076 w 1076544"/>
                <a:gd name="connsiteY3" fmla="*/ 755744 h 768960"/>
                <a:gd name="connsiteX4" fmla="*/ 538512 w 1076544"/>
                <a:gd name="connsiteY4" fmla="*/ 755744 h 768960"/>
                <a:gd name="connsiteX5" fmla="*/ 1047949 w 1076544"/>
                <a:gd name="connsiteY5" fmla="*/ 755744 h 768960"/>
                <a:gd name="connsiteX6" fmla="*/ 905690 w 1076544"/>
                <a:gd name="connsiteY6" fmla="*/ 29076 h 768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6544" h="768960">
                  <a:moveTo>
                    <a:pt x="905690" y="29076"/>
                  </a:moveTo>
                  <a:lnTo>
                    <a:pt x="538512" y="29076"/>
                  </a:lnTo>
                  <a:lnTo>
                    <a:pt x="171334" y="29076"/>
                  </a:lnTo>
                  <a:cubicBezTo>
                    <a:pt x="109817" y="159800"/>
                    <a:pt x="29076" y="423168"/>
                    <a:pt x="29076" y="755744"/>
                  </a:cubicBezTo>
                  <a:lnTo>
                    <a:pt x="538512" y="755744"/>
                  </a:lnTo>
                  <a:lnTo>
                    <a:pt x="1047949" y="755744"/>
                  </a:lnTo>
                  <a:cubicBezTo>
                    <a:pt x="1049871" y="423168"/>
                    <a:pt x="967208" y="159800"/>
                    <a:pt x="905690" y="29076"/>
                  </a:cubicBez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sp>
          <p:nvSpPr>
            <p:cNvPr id="69" name="Freeform: Shape 68">
              <a:extLst>
                <a:ext uri="{FF2B5EF4-FFF2-40B4-BE49-F238E27FC236}">
                  <a16:creationId xmlns:a16="http://schemas.microsoft.com/office/drawing/2014/main" id="{24491E1B-DD1E-44FC-A3BD-A07858B956CD}"/>
                </a:ext>
              </a:extLst>
            </p:cNvPr>
            <p:cNvSpPr/>
            <p:nvPr/>
          </p:nvSpPr>
          <p:spPr>
            <a:xfrm>
              <a:off x="8601708" y="4216977"/>
              <a:ext cx="788184" cy="1038096"/>
            </a:xfrm>
            <a:custGeom>
              <a:avLst/>
              <a:gdLst>
                <a:gd name="connsiteX0" fmla="*/ 759589 w 788184"/>
                <a:gd name="connsiteY0" fmla="*/ 1024880 h 1038096"/>
                <a:gd name="connsiteX1" fmla="*/ 394332 w 788184"/>
                <a:gd name="connsiteY1" fmla="*/ 1024880 h 1038096"/>
                <a:gd name="connsiteX2" fmla="*/ 29076 w 788184"/>
                <a:gd name="connsiteY2" fmla="*/ 1024880 h 1038096"/>
                <a:gd name="connsiteX3" fmla="*/ 61757 w 788184"/>
                <a:gd name="connsiteY3" fmla="*/ 899923 h 1038096"/>
                <a:gd name="connsiteX4" fmla="*/ 277066 w 788184"/>
                <a:gd name="connsiteY4" fmla="*/ 849941 h 1038096"/>
                <a:gd name="connsiteX5" fmla="*/ 236695 w 788184"/>
                <a:gd name="connsiteY5" fmla="*/ 436625 h 1038096"/>
                <a:gd name="connsiteX6" fmla="*/ 394332 w 788184"/>
                <a:gd name="connsiteY6" fmla="*/ 29076 h 1038096"/>
                <a:gd name="connsiteX7" fmla="*/ 551969 w 788184"/>
                <a:gd name="connsiteY7" fmla="*/ 436625 h 1038096"/>
                <a:gd name="connsiteX8" fmla="*/ 511598 w 788184"/>
                <a:gd name="connsiteY8" fmla="*/ 849941 h 1038096"/>
                <a:gd name="connsiteX9" fmla="*/ 726907 w 788184"/>
                <a:gd name="connsiteY9" fmla="*/ 899923 h 1038096"/>
                <a:gd name="connsiteX10" fmla="*/ 759589 w 788184"/>
                <a:gd name="connsiteY10" fmla="*/ 1024880 h 1038096"/>
                <a:gd name="connsiteX11" fmla="*/ 394332 w 788184"/>
                <a:gd name="connsiteY11" fmla="*/ 190558 h 1038096"/>
                <a:gd name="connsiteX12" fmla="*/ 332815 w 788184"/>
                <a:gd name="connsiteY12" fmla="*/ 303979 h 1038096"/>
                <a:gd name="connsiteX13" fmla="*/ 400099 w 788184"/>
                <a:gd name="connsiteY13" fmla="*/ 402022 h 1038096"/>
                <a:gd name="connsiteX14" fmla="*/ 457771 w 788184"/>
                <a:gd name="connsiteY14" fmla="*/ 303979 h 1038096"/>
                <a:gd name="connsiteX15" fmla="*/ 394332 w 788184"/>
                <a:gd name="connsiteY15" fmla="*/ 190558 h 1038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88184" h="1038096">
                  <a:moveTo>
                    <a:pt x="759589" y="1024880"/>
                  </a:moveTo>
                  <a:lnTo>
                    <a:pt x="394332" y="1024880"/>
                  </a:lnTo>
                  <a:lnTo>
                    <a:pt x="29076" y="1024880"/>
                  </a:lnTo>
                  <a:cubicBezTo>
                    <a:pt x="29076" y="1024880"/>
                    <a:pt x="29076" y="936449"/>
                    <a:pt x="61757" y="899923"/>
                  </a:cubicBezTo>
                  <a:cubicBezTo>
                    <a:pt x="107894" y="849941"/>
                    <a:pt x="244385" y="884545"/>
                    <a:pt x="277066" y="849941"/>
                  </a:cubicBezTo>
                  <a:cubicBezTo>
                    <a:pt x="309746" y="815338"/>
                    <a:pt x="236695" y="607719"/>
                    <a:pt x="236695" y="436625"/>
                  </a:cubicBezTo>
                  <a:cubicBezTo>
                    <a:pt x="236695" y="265531"/>
                    <a:pt x="240540" y="29076"/>
                    <a:pt x="394332" y="29076"/>
                  </a:cubicBezTo>
                  <a:cubicBezTo>
                    <a:pt x="548124" y="29076"/>
                    <a:pt x="551969" y="265531"/>
                    <a:pt x="551969" y="436625"/>
                  </a:cubicBezTo>
                  <a:cubicBezTo>
                    <a:pt x="551969" y="607719"/>
                    <a:pt x="478918" y="815338"/>
                    <a:pt x="511598" y="849941"/>
                  </a:cubicBezTo>
                  <a:cubicBezTo>
                    <a:pt x="544279" y="884545"/>
                    <a:pt x="680770" y="849941"/>
                    <a:pt x="726907" y="899923"/>
                  </a:cubicBezTo>
                  <a:cubicBezTo>
                    <a:pt x="761510" y="936449"/>
                    <a:pt x="759589" y="1024880"/>
                    <a:pt x="759589" y="1024880"/>
                  </a:cubicBezTo>
                  <a:close/>
                  <a:moveTo>
                    <a:pt x="394332" y="190558"/>
                  </a:moveTo>
                  <a:cubicBezTo>
                    <a:pt x="359729" y="190558"/>
                    <a:pt x="332815" y="221316"/>
                    <a:pt x="332815" y="303979"/>
                  </a:cubicBezTo>
                  <a:cubicBezTo>
                    <a:pt x="332815" y="386643"/>
                    <a:pt x="365496" y="402022"/>
                    <a:pt x="400099" y="402022"/>
                  </a:cubicBezTo>
                  <a:cubicBezTo>
                    <a:pt x="434702" y="402022"/>
                    <a:pt x="457771" y="388565"/>
                    <a:pt x="457771" y="303979"/>
                  </a:cubicBezTo>
                  <a:cubicBezTo>
                    <a:pt x="457771" y="221316"/>
                    <a:pt x="428935" y="190558"/>
                    <a:pt x="394332" y="190558"/>
                  </a:cubicBez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grpSp>
      <p:grpSp>
        <p:nvGrpSpPr>
          <p:cNvPr id="70" name="Group 69">
            <a:extLst>
              <a:ext uri="{FF2B5EF4-FFF2-40B4-BE49-F238E27FC236}">
                <a16:creationId xmlns:a16="http://schemas.microsoft.com/office/drawing/2014/main" id="{929351BF-2900-408F-B8C1-7EB659A3AF94}"/>
              </a:ext>
            </a:extLst>
          </p:cNvPr>
          <p:cNvGrpSpPr/>
          <p:nvPr/>
        </p:nvGrpSpPr>
        <p:grpSpPr>
          <a:xfrm rot="2201021">
            <a:off x="6674716" y="4805810"/>
            <a:ext cx="172101" cy="523400"/>
            <a:chOff x="6719918" y="3648662"/>
            <a:chExt cx="734357" cy="2233354"/>
          </a:xfrm>
          <a:solidFill>
            <a:srgbClr val="002060"/>
          </a:solidFill>
        </p:grpSpPr>
        <p:sp>
          <p:nvSpPr>
            <p:cNvPr id="71" name="Freeform: Shape 70">
              <a:extLst>
                <a:ext uri="{FF2B5EF4-FFF2-40B4-BE49-F238E27FC236}">
                  <a16:creationId xmlns:a16="http://schemas.microsoft.com/office/drawing/2014/main" id="{836AD39A-ABA7-4AB5-AF9F-6BFFAA98105C}"/>
                </a:ext>
              </a:extLst>
            </p:cNvPr>
            <p:cNvSpPr/>
            <p:nvPr/>
          </p:nvSpPr>
          <p:spPr>
            <a:xfrm>
              <a:off x="6791047" y="3648662"/>
              <a:ext cx="594022" cy="1480249"/>
            </a:xfrm>
            <a:custGeom>
              <a:avLst/>
              <a:gdLst>
                <a:gd name="connsiteX0" fmla="*/ 109577 w 594022"/>
                <a:gd name="connsiteY0" fmla="*/ 101887 h 1480249"/>
                <a:gd name="connsiteX1" fmla="*/ 159559 w 594022"/>
                <a:gd name="connsiteY1" fmla="*/ 226843 h 1480249"/>
                <a:gd name="connsiteX2" fmla="*/ 296050 w 594022"/>
                <a:gd name="connsiteY2" fmla="*/ 284515 h 1480249"/>
                <a:gd name="connsiteX3" fmla="*/ 432540 w 594022"/>
                <a:gd name="connsiteY3" fmla="*/ 226843 h 1480249"/>
                <a:gd name="connsiteX4" fmla="*/ 482523 w 594022"/>
                <a:gd name="connsiteY4" fmla="*/ 101887 h 1480249"/>
                <a:gd name="connsiteX5" fmla="*/ 51905 w 594022"/>
                <a:gd name="connsiteY5" fmla="*/ 0 h 1480249"/>
                <a:gd name="connsiteX6" fmla="*/ 542117 w 594022"/>
                <a:gd name="connsiteY6" fmla="*/ 0 h 1480249"/>
                <a:gd name="connsiteX7" fmla="*/ 578643 w 594022"/>
                <a:gd name="connsiteY7" fmla="*/ 15379 h 1480249"/>
                <a:gd name="connsiteX8" fmla="*/ 594022 w 594022"/>
                <a:gd name="connsiteY8" fmla="*/ 51905 h 1480249"/>
                <a:gd name="connsiteX9" fmla="*/ 507514 w 594022"/>
                <a:gd name="connsiteY9" fmla="*/ 299894 h 1480249"/>
                <a:gd name="connsiteX10" fmla="*/ 411154 w 594022"/>
                <a:gd name="connsiteY10" fmla="*/ 364054 h 1480249"/>
                <a:gd name="connsiteX11" fmla="*/ 369101 w 594022"/>
                <a:gd name="connsiteY11" fmla="*/ 372219 h 1480249"/>
                <a:gd name="connsiteX12" fmla="*/ 369101 w 594022"/>
                <a:gd name="connsiteY12" fmla="*/ 1480249 h 1480249"/>
                <a:gd name="connsiteX13" fmla="*/ 222998 w 594022"/>
                <a:gd name="connsiteY13" fmla="*/ 1480249 h 1480249"/>
                <a:gd name="connsiteX14" fmla="*/ 222998 w 594022"/>
                <a:gd name="connsiteY14" fmla="*/ 372009 h 1480249"/>
                <a:gd name="connsiteX15" fmla="*/ 182628 w 594022"/>
                <a:gd name="connsiteY15" fmla="*/ 364054 h 1480249"/>
                <a:gd name="connsiteX16" fmla="*/ 86508 w 594022"/>
                <a:gd name="connsiteY16" fmla="*/ 299894 h 1480249"/>
                <a:gd name="connsiteX17" fmla="*/ 0 w 594022"/>
                <a:gd name="connsiteY17" fmla="*/ 51905 h 1480249"/>
                <a:gd name="connsiteX18" fmla="*/ 51905 w 594022"/>
                <a:gd name="connsiteY18" fmla="*/ 0 h 1480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94022" h="1480249">
                  <a:moveTo>
                    <a:pt x="109577" y="101887"/>
                  </a:moveTo>
                  <a:cubicBezTo>
                    <a:pt x="119189" y="134568"/>
                    <a:pt x="134568" y="201852"/>
                    <a:pt x="159559" y="226843"/>
                  </a:cubicBezTo>
                  <a:cubicBezTo>
                    <a:pt x="196085" y="263369"/>
                    <a:pt x="244145" y="284515"/>
                    <a:pt x="296050" y="284515"/>
                  </a:cubicBezTo>
                  <a:cubicBezTo>
                    <a:pt x="347955" y="284515"/>
                    <a:pt x="396015" y="265291"/>
                    <a:pt x="432540" y="226843"/>
                  </a:cubicBezTo>
                  <a:cubicBezTo>
                    <a:pt x="457531" y="201852"/>
                    <a:pt x="472911" y="134568"/>
                    <a:pt x="482523" y="101887"/>
                  </a:cubicBezTo>
                  <a:close/>
                  <a:moveTo>
                    <a:pt x="51905" y="0"/>
                  </a:moveTo>
                  <a:lnTo>
                    <a:pt x="542117" y="0"/>
                  </a:lnTo>
                  <a:cubicBezTo>
                    <a:pt x="555574" y="0"/>
                    <a:pt x="569031" y="5767"/>
                    <a:pt x="578643" y="15379"/>
                  </a:cubicBezTo>
                  <a:cubicBezTo>
                    <a:pt x="588255" y="24991"/>
                    <a:pt x="594022" y="38448"/>
                    <a:pt x="594022" y="51905"/>
                  </a:cubicBezTo>
                  <a:cubicBezTo>
                    <a:pt x="594022" y="130723"/>
                    <a:pt x="563263" y="244145"/>
                    <a:pt x="507514" y="299894"/>
                  </a:cubicBezTo>
                  <a:cubicBezTo>
                    <a:pt x="479639" y="327769"/>
                    <a:pt x="446959" y="349396"/>
                    <a:pt x="411154" y="364054"/>
                  </a:cubicBezTo>
                  <a:lnTo>
                    <a:pt x="369101" y="372219"/>
                  </a:lnTo>
                  <a:lnTo>
                    <a:pt x="369101" y="1480249"/>
                  </a:lnTo>
                  <a:lnTo>
                    <a:pt x="222998" y="1480249"/>
                  </a:lnTo>
                  <a:lnTo>
                    <a:pt x="222998" y="372009"/>
                  </a:lnTo>
                  <a:lnTo>
                    <a:pt x="182628" y="364054"/>
                  </a:lnTo>
                  <a:cubicBezTo>
                    <a:pt x="147064" y="349396"/>
                    <a:pt x="114383" y="327769"/>
                    <a:pt x="86508" y="299894"/>
                  </a:cubicBezTo>
                  <a:cubicBezTo>
                    <a:pt x="30759" y="244145"/>
                    <a:pt x="0" y="130723"/>
                    <a:pt x="0" y="51905"/>
                  </a:cubicBezTo>
                  <a:cubicBezTo>
                    <a:pt x="0" y="23069"/>
                    <a:pt x="23069" y="0"/>
                    <a:pt x="51905" y="0"/>
                  </a:cubicBezTo>
                  <a:close/>
                </a:path>
              </a:pathLst>
            </a:custGeom>
            <a:grpFill/>
            <a:ln w="9525" cap="flat">
              <a:noFill/>
              <a:prstDash val="solid"/>
              <a:miter/>
            </a:ln>
          </p:spPr>
          <p:txBody>
            <a:bodyPr rtlCol="0" anchor="ctr"/>
            <a:lstStyle/>
            <a:p>
              <a:pPr algn="r" rtl="1"/>
              <a:endParaRPr lang="en-US" dirty="0">
                <a:cs typeface="B Nazanin" panose="00000400000000000000" pitchFamily="2" charset="-78"/>
              </a:endParaRPr>
            </a:p>
          </p:txBody>
        </p:sp>
        <p:sp>
          <p:nvSpPr>
            <p:cNvPr id="72" name="Freeform: Shape 71">
              <a:extLst>
                <a:ext uri="{FF2B5EF4-FFF2-40B4-BE49-F238E27FC236}">
                  <a16:creationId xmlns:a16="http://schemas.microsoft.com/office/drawing/2014/main" id="{20C914A9-3B3D-4FD9-B53F-3459DD7BCC49}"/>
                </a:ext>
              </a:extLst>
            </p:cNvPr>
            <p:cNvSpPr/>
            <p:nvPr/>
          </p:nvSpPr>
          <p:spPr>
            <a:xfrm>
              <a:off x="6719918" y="5047694"/>
              <a:ext cx="734357" cy="834322"/>
            </a:xfrm>
            <a:custGeom>
              <a:avLst/>
              <a:gdLst>
                <a:gd name="connsiteX0" fmla="*/ 271058 w 734357"/>
                <a:gd name="connsiteY0" fmla="*/ 0 h 834322"/>
                <a:gd name="connsiteX1" fmla="*/ 465221 w 734357"/>
                <a:gd name="connsiteY1" fmla="*/ 0 h 834322"/>
                <a:gd name="connsiteX2" fmla="*/ 464360 w 734357"/>
                <a:gd name="connsiteY2" fmla="*/ 57672 h 834322"/>
                <a:gd name="connsiteX3" fmla="*/ 680530 w 734357"/>
                <a:gd name="connsiteY3" fmla="*/ 57672 h 834322"/>
                <a:gd name="connsiteX4" fmla="*/ 718978 w 734357"/>
                <a:gd name="connsiteY4" fmla="*/ 73051 h 834322"/>
                <a:gd name="connsiteX5" fmla="*/ 734357 w 734357"/>
                <a:gd name="connsiteY5" fmla="*/ 111499 h 834322"/>
                <a:gd name="connsiteX6" fmla="*/ 734357 w 734357"/>
                <a:gd name="connsiteY6" fmla="*/ 382558 h 834322"/>
                <a:gd name="connsiteX7" fmla="*/ 426773 w 734357"/>
                <a:gd name="connsiteY7" fmla="*/ 813175 h 834322"/>
                <a:gd name="connsiteX8" fmla="*/ 367179 w 734357"/>
                <a:gd name="connsiteY8" fmla="*/ 834322 h 834322"/>
                <a:gd name="connsiteX9" fmla="*/ 307584 w 734357"/>
                <a:gd name="connsiteY9" fmla="*/ 813175 h 834322"/>
                <a:gd name="connsiteX10" fmla="*/ 0 w 734357"/>
                <a:gd name="connsiteY10" fmla="*/ 382558 h 834322"/>
                <a:gd name="connsiteX11" fmla="*/ 0 w 734357"/>
                <a:gd name="connsiteY11" fmla="*/ 111499 h 834322"/>
                <a:gd name="connsiteX12" fmla="*/ 15380 w 734357"/>
                <a:gd name="connsiteY12" fmla="*/ 73051 h 834322"/>
                <a:gd name="connsiteX13" fmla="*/ 53828 w 734357"/>
                <a:gd name="connsiteY13" fmla="*/ 57672 h 834322"/>
                <a:gd name="connsiteX14" fmla="*/ 271058 w 734357"/>
                <a:gd name="connsiteY14" fmla="*/ 57672 h 834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34357" h="834322">
                  <a:moveTo>
                    <a:pt x="271058" y="0"/>
                  </a:moveTo>
                  <a:lnTo>
                    <a:pt x="465221" y="0"/>
                  </a:lnTo>
                  <a:lnTo>
                    <a:pt x="464360" y="57672"/>
                  </a:lnTo>
                  <a:lnTo>
                    <a:pt x="680530" y="57672"/>
                  </a:lnTo>
                  <a:cubicBezTo>
                    <a:pt x="693987" y="57672"/>
                    <a:pt x="707444" y="63439"/>
                    <a:pt x="718978" y="73051"/>
                  </a:cubicBezTo>
                  <a:cubicBezTo>
                    <a:pt x="728590" y="82663"/>
                    <a:pt x="734357" y="96120"/>
                    <a:pt x="734357" y="111499"/>
                  </a:cubicBezTo>
                  <a:lnTo>
                    <a:pt x="734357" y="382558"/>
                  </a:lnTo>
                  <a:cubicBezTo>
                    <a:pt x="734357" y="576720"/>
                    <a:pt x="611324" y="749736"/>
                    <a:pt x="426773" y="813175"/>
                  </a:cubicBezTo>
                  <a:lnTo>
                    <a:pt x="367179" y="834322"/>
                  </a:lnTo>
                  <a:lnTo>
                    <a:pt x="307584" y="813175"/>
                  </a:lnTo>
                  <a:cubicBezTo>
                    <a:pt x="123034" y="749736"/>
                    <a:pt x="0" y="576720"/>
                    <a:pt x="0" y="382558"/>
                  </a:cubicBezTo>
                  <a:lnTo>
                    <a:pt x="0" y="111499"/>
                  </a:lnTo>
                  <a:cubicBezTo>
                    <a:pt x="0" y="98042"/>
                    <a:pt x="5768" y="84585"/>
                    <a:pt x="15380" y="73051"/>
                  </a:cubicBezTo>
                  <a:cubicBezTo>
                    <a:pt x="24992" y="63439"/>
                    <a:pt x="38448" y="57672"/>
                    <a:pt x="53828" y="57672"/>
                  </a:cubicBezTo>
                  <a:lnTo>
                    <a:pt x="271058" y="57672"/>
                  </a:lnTo>
                  <a:close/>
                </a:path>
              </a:pathLst>
            </a:custGeom>
            <a:grpFill/>
            <a:ln w="9525" cap="flat">
              <a:noFill/>
              <a:prstDash val="solid"/>
              <a:miter/>
            </a:ln>
          </p:spPr>
          <p:txBody>
            <a:bodyPr rtlCol="0" anchor="ctr"/>
            <a:lstStyle/>
            <a:p>
              <a:pPr algn="r" rtl="1"/>
              <a:endParaRPr lang="en-US" dirty="0">
                <a:cs typeface="B Nazanin" panose="00000400000000000000" pitchFamily="2" charset="-78"/>
              </a:endParaRPr>
            </a:p>
          </p:txBody>
        </p:sp>
      </p:grpSp>
    </p:spTree>
    <p:extLst>
      <p:ext uri="{BB962C8B-B14F-4D97-AF65-F5344CB8AC3E}">
        <p14:creationId xmlns:p14="http://schemas.microsoft.com/office/powerpoint/2010/main" val="318299450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0" name="그룹 10">
            <a:extLst>
              <a:ext uri="{FF2B5EF4-FFF2-40B4-BE49-F238E27FC236}">
                <a16:creationId xmlns:a16="http://schemas.microsoft.com/office/drawing/2014/main" id="{7E05892D-C4A5-41EB-9347-FD836B61ED01}"/>
              </a:ext>
            </a:extLst>
          </p:cNvPr>
          <p:cNvGrpSpPr/>
          <p:nvPr/>
        </p:nvGrpSpPr>
        <p:grpSpPr>
          <a:xfrm>
            <a:off x="3575447" y="1532235"/>
            <a:ext cx="5041106" cy="2965890"/>
            <a:chOff x="635000" y="1382713"/>
            <a:chExt cx="7869238" cy="4572000"/>
          </a:xfrm>
          <a:solidFill>
            <a:srgbClr val="0070C0"/>
          </a:solidFill>
        </p:grpSpPr>
        <p:sp>
          <p:nvSpPr>
            <p:cNvPr id="321" name="Freeform 8">
              <a:extLst>
                <a:ext uri="{FF2B5EF4-FFF2-40B4-BE49-F238E27FC236}">
                  <a16:creationId xmlns:a16="http://schemas.microsoft.com/office/drawing/2014/main" id="{2029829E-044E-4688-A4E9-DB877DC6A429}"/>
                </a:ext>
              </a:extLst>
            </p:cNvPr>
            <p:cNvSpPr>
              <a:spLocks noEditPoints="1"/>
            </p:cNvSpPr>
            <p:nvPr/>
          </p:nvSpPr>
          <p:spPr bwMode="auto">
            <a:xfrm>
              <a:off x="811213" y="3267075"/>
              <a:ext cx="7478713" cy="2654300"/>
            </a:xfrm>
            <a:custGeom>
              <a:avLst/>
              <a:gdLst>
                <a:gd name="T0" fmla="*/ 1383 w 4711"/>
                <a:gd name="T1" fmla="*/ 1616 h 1672"/>
                <a:gd name="T2" fmla="*/ 4289 w 4711"/>
                <a:gd name="T3" fmla="*/ 1370 h 1672"/>
                <a:gd name="T4" fmla="*/ 4547 w 4711"/>
                <a:gd name="T5" fmla="*/ 1482 h 1672"/>
                <a:gd name="T6" fmla="*/ 4645 w 4711"/>
                <a:gd name="T7" fmla="*/ 1305 h 1672"/>
                <a:gd name="T8" fmla="*/ 4596 w 4711"/>
                <a:gd name="T9" fmla="*/ 1330 h 1672"/>
                <a:gd name="T10" fmla="*/ 4699 w 4711"/>
                <a:gd name="T11" fmla="*/ 1014 h 1672"/>
                <a:gd name="T12" fmla="*/ 2870 w 4711"/>
                <a:gd name="T13" fmla="*/ 1134 h 1672"/>
                <a:gd name="T14" fmla="*/ 4455 w 4711"/>
                <a:gd name="T15" fmla="*/ 918 h 1672"/>
                <a:gd name="T16" fmla="*/ 4359 w 4711"/>
                <a:gd name="T17" fmla="*/ 1140 h 1672"/>
                <a:gd name="T18" fmla="*/ 4144 w 4711"/>
                <a:gd name="T19" fmla="*/ 1286 h 1672"/>
                <a:gd name="T20" fmla="*/ 3936 w 4711"/>
                <a:gd name="T21" fmla="*/ 1271 h 1672"/>
                <a:gd name="T22" fmla="*/ 3802 w 4711"/>
                <a:gd name="T23" fmla="*/ 1080 h 1672"/>
                <a:gd name="T24" fmla="*/ 4059 w 4711"/>
                <a:gd name="T25" fmla="*/ 932 h 1672"/>
                <a:gd name="T26" fmla="*/ 4430 w 4711"/>
                <a:gd name="T27" fmla="*/ 909 h 1672"/>
                <a:gd name="T28" fmla="*/ 3982 w 4711"/>
                <a:gd name="T29" fmla="*/ 883 h 1672"/>
                <a:gd name="T30" fmla="*/ 3891 w 4711"/>
                <a:gd name="T31" fmla="*/ 883 h 1672"/>
                <a:gd name="T32" fmla="*/ 4388 w 4711"/>
                <a:gd name="T33" fmla="*/ 864 h 1672"/>
                <a:gd name="T34" fmla="*/ 4362 w 4711"/>
                <a:gd name="T35" fmla="*/ 825 h 1672"/>
                <a:gd name="T36" fmla="*/ 3994 w 4711"/>
                <a:gd name="T37" fmla="*/ 817 h 1672"/>
                <a:gd name="T38" fmla="*/ 4270 w 4711"/>
                <a:gd name="T39" fmla="*/ 855 h 1672"/>
                <a:gd name="T40" fmla="*/ 4132 w 4711"/>
                <a:gd name="T41" fmla="*/ 887 h 1672"/>
                <a:gd name="T42" fmla="*/ 1563 w 4711"/>
                <a:gd name="T43" fmla="*/ 787 h 1672"/>
                <a:gd name="T44" fmla="*/ 3886 w 4711"/>
                <a:gd name="T45" fmla="*/ 778 h 1672"/>
                <a:gd name="T46" fmla="*/ 3870 w 4711"/>
                <a:gd name="T47" fmla="*/ 845 h 1672"/>
                <a:gd name="T48" fmla="*/ 3987 w 4711"/>
                <a:gd name="T49" fmla="*/ 764 h 1672"/>
                <a:gd name="T50" fmla="*/ 3821 w 4711"/>
                <a:gd name="T51" fmla="*/ 885 h 1672"/>
                <a:gd name="T52" fmla="*/ 3860 w 4711"/>
                <a:gd name="T53" fmla="*/ 710 h 1672"/>
                <a:gd name="T54" fmla="*/ 3786 w 4711"/>
                <a:gd name="T55" fmla="*/ 726 h 1672"/>
                <a:gd name="T56" fmla="*/ 3331 w 4711"/>
                <a:gd name="T57" fmla="*/ 700 h 1672"/>
                <a:gd name="T58" fmla="*/ 3957 w 4711"/>
                <a:gd name="T59" fmla="*/ 677 h 1672"/>
                <a:gd name="T60" fmla="*/ 1245 w 4711"/>
                <a:gd name="T61" fmla="*/ 637 h 1672"/>
                <a:gd name="T62" fmla="*/ 1351 w 4711"/>
                <a:gd name="T63" fmla="*/ 529 h 1672"/>
                <a:gd name="T64" fmla="*/ 3942 w 4711"/>
                <a:gd name="T65" fmla="*/ 620 h 1672"/>
                <a:gd name="T66" fmla="*/ 3942 w 4711"/>
                <a:gd name="T67" fmla="*/ 602 h 1672"/>
                <a:gd name="T68" fmla="*/ 1173 w 4711"/>
                <a:gd name="T69" fmla="*/ 511 h 1672"/>
                <a:gd name="T70" fmla="*/ 1255 w 4711"/>
                <a:gd name="T71" fmla="*/ 515 h 1672"/>
                <a:gd name="T72" fmla="*/ 96 w 4711"/>
                <a:gd name="T73" fmla="*/ 454 h 1672"/>
                <a:gd name="T74" fmla="*/ 1088 w 4711"/>
                <a:gd name="T75" fmla="*/ 445 h 1672"/>
                <a:gd name="T76" fmla="*/ 1166 w 4711"/>
                <a:gd name="T77" fmla="*/ 429 h 1672"/>
                <a:gd name="T78" fmla="*/ 1149 w 4711"/>
                <a:gd name="T79" fmla="*/ 400 h 1672"/>
                <a:gd name="T80" fmla="*/ 2694 w 4711"/>
                <a:gd name="T81" fmla="*/ 262 h 1672"/>
                <a:gd name="T82" fmla="*/ 2256 w 4711"/>
                <a:gd name="T83" fmla="*/ 181 h 1672"/>
                <a:gd name="T84" fmla="*/ 2353 w 4711"/>
                <a:gd name="T85" fmla="*/ 119 h 1672"/>
                <a:gd name="T86" fmla="*/ 4183 w 4711"/>
                <a:gd name="T87" fmla="*/ 162 h 1672"/>
                <a:gd name="T88" fmla="*/ 4046 w 4711"/>
                <a:gd name="T89" fmla="*/ 288 h 1672"/>
                <a:gd name="T90" fmla="*/ 4128 w 4711"/>
                <a:gd name="T91" fmla="*/ 225 h 1672"/>
                <a:gd name="T92" fmla="*/ 2400 w 4711"/>
                <a:gd name="T93" fmla="*/ 78 h 1672"/>
                <a:gd name="T94" fmla="*/ 2425 w 4711"/>
                <a:gd name="T95" fmla="*/ 227 h 1672"/>
                <a:gd name="T96" fmla="*/ 2247 w 4711"/>
                <a:gd name="T97" fmla="*/ 148 h 1672"/>
                <a:gd name="T98" fmla="*/ 2167 w 4711"/>
                <a:gd name="T99" fmla="*/ 232 h 1672"/>
                <a:gd name="T100" fmla="*/ 2489 w 4711"/>
                <a:gd name="T101" fmla="*/ 332 h 1672"/>
                <a:gd name="T102" fmla="*/ 2720 w 4711"/>
                <a:gd name="T103" fmla="*/ 234 h 1672"/>
                <a:gd name="T104" fmla="*/ 2577 w 4711"/>
                <a:gd name="T105" fmla="*/ 157 h 1672"/>
                <a:gd name="T106" fmla="*/ 2533 w 4711"/>
                <a:gd name="T107" fmla="*/ 232 h 1672"/>
                <a:gd name="T108" fmla="*/ 1210 w 4711"/>
                <a:gd name="T109" fmla="*/ 78 h 1672"/>
                <a:gd name="T110" fmla="*/ 2798 w 4711"/>
                <a:gd name="T111" fmla="*/ 145 h 1672"/>
                <a:gd name="T112" fmla="*/ 2903 w 4711"/>
                <a:gd name="T113" fmla="*/ 147 h 1672"/>
                <a:gd name="T114" fmla="*/ 2943 w 4711"/>
                <a:gd name="T115" fmla="*/ 127 h 1672"/>
                <a:gd name="T116" fmla="*/ 1393 w 4711"/>
                <a:gd name="T117" fmla="*/ 66 h 1672"/>
                <a:gd name="T118" fmla="*/ 1028 w 4711"/>
                <a:gd name="T119" fmla="*/ 126 h 1672"/>
                <a:gd name="T120" fmla="*/ 1194 w 4711"/>
                <a:gd name="T121" fmla="*/ 89 h 1672"/>
                <a:gd name="T122" fmla="*/ 1076 w 4711"/>
                <a:gd name="T123" fmla="*/ 54 h 1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11" h="1672">
                  <a:moveTo>
                    <a:pt x="1290" y="1620"/>
                  </a:moveTo>
                  <a:lnTo>
                    <a:pt x="1304" y="1628"/>
                  </a:lnTo>
                  <a:lnTo>
                    <a:pt x="1318" y="1641"/>
                  </a:lnTo>
                  <a:lnTo>
                    <a:pt x="1332" y="1653"/>
                  </a:lnTo>
                  <a:lnTo>
                    <a:pt x="1348" y="1662"/>
                  </a:lnTo>
                  <a:lnTo>
                    <a:pt x="1348" y="1670"/>
                  </a:lnTo>
                  <a:lnTo>
                    <a:pt x="1339" y="1670"/>
                  </a:lnTo>
                  <a:lnTo>
                    <a:pt x="1330" y="1672"/>
                  </a:lnTo>
                  <a:lnTo>
                    <a:pt x="1316" y="1672"/>
                  </a:lnTo>
                  <a:lnTo>
                    <a:pt x="1304" y="1669"/>
                  </a:lnTo>
                  <a:lnTo>
                    <a:pt x="1297" y="1667"/>
                  </a:lnTo>
                  <a:lnTo>
                    <a:pt x="1294" y="1653"/>
                  </a:lnTo>
                  <a:lnTo>
                    <a:pt x="1290" y="1635"/>
                  </a:lnTo>
                  <a:lnTo>
                    <a:pt x="1290" y="1620"/>
                  </a:lnTo>
                  <a:close/>
                  <a:moveTo>
                    <a:pt x="1402" y="1590"/>
                  </a:moveTo>
                  <a:lnTo>
                    <a:pt x="1416" y="1593"/>
                  </a:lnTo>
                  <a:lnTo>
                    <a:pt x="1432" y="1599"/>
                  </a:lnTo>
                  <a:lnTo>
                    <a:pt x="1444" y="1604"/>
                  </a:lnTo>
                  <a:lnTo>
                    <a:pt x="1440" y="1604"/>
                  </a:lnTo>
                  <a:lnTo>
                    <a:pt x="1428" y="1611"/>
                  </a:lnTo>
                  <a:lnTo>
                    <a:pt x="1416" y="1616"/>
                  </a:lnTo>
                  <a:lnTo>
                    <a:pt x="1402" y="1620"/>
                  </a:lnTo>
                  <a:lnTo>
                    <a:pt x="1402" y="1613"/>
                  </a:lnTo>
                  <a:lnTo>
                    <a:pt x="1404" y="1611"/>
                  </a:lnTo>
                  <a:lnTo>
                    <a:pt x="1407" y="1609"/>
                  </a:lnTo>
                  <a:lnTo>
                    <a:pt x="1409" y="1607"/>
                  </a:lnTo>
                  <a:lnTo>
                    <a:pt x="1409" y="1606"/>
                  </a:lnTo>
                  <a:lnTo>
                    <a:pt x="1411" y="1604"/>
                  </a:lnTo>
                  <a:lnTo>
                    <a:pt x="1412" y="1600"/>
                  </a:lnTo>
                  <a:lnTo>
                    <a:pt x="1409" y="1600"/>
                  </a:lnTo>
                  <a:lnTo>
                    <a:pt x="1400" y="1609"/>
                  </a:lnTo>
                  <a:lnTo>
                    <a:pt x="1392" y="1614"/>
                  </a:lnTo>
                  <a:lnTo>
                    <a:pt x="1383" y="1616"/>
                  </a:lnTo>
                  <a:lnTo>
                    <a:pt x="1371" y="1620"/>
                  </a:lnTo>
                  <a:lnTo>
                    <a:pt x="1371" y="1604"/>
                  </a:lnTo>
                  <a:lnTo>
                    <a:pt x="1381" y="1600"/>
                  </a:lnTo>
                  <a:lnTo>
                    <a:pt x="1392" y="1595"/>
                  </a:lnTo>
                  <a:lnTo>
                    <a:pt x="1402" y="1590"/>
                  </a:lnTo>
                  <a:close/>
                  <a:moveTo>
                    <a:pt x="1374" y="1393"/>
                  </a:moveTo>
                  <a:lnTo>
                    <a:pt x="1378" y="1396"/>
                  </a:lnTo>
                  <a:lnTo>
                    <a:pt x="1381" y="1398"/>
                  </a:lnTo>
                  <a:lnTo>
                    <a:pt x="1383" y="1400"/>
                  </a:lnTo>
                  <a:lnTo>
                    <a:pt x="1385" y="1403"/>
                  </a:lnTo>
                  <a:lnTo>
                    <a:pt x="1385" y="1407"/>
                  </a:lnTo>
                  <a:lnTo>
                    <a:pt x="1386" y="1412"/>
                  </a:lnTo>
                  <a:lnTo>
                    <a:pt x="1378" y="1412"/>
                  </a:lnTo>
                  <a:lnTo>
                    <a:pt x="1376" y="1408"/>
                  </a:lnTo>
                  <a:lnTo>
                    <a:pt x="1374" y="1405"/>
                  </a:lnTo>
                  <a:lnTo>
                    <a:pt x="1374" y="1403"/>
                  </a:lnTo>
                  <a:lnTo>
                    <a:pt x="1372" y="1401"/>
                  </a:lnTo>
                  <a:lnTo>
                    <a:pt x="1374" y="1398"/>
                  </a:lnTo>
                  <a:lnTo>
                    <a:pt x="1374" y="1393"/>
                  </a:lnTo>
                  <a:close/>
                  <a:moveTo>
                    <a:pt x="4289" y="1370"/>
                  </a:moveTo>
                  <a:lnTo>
                    <a:pt x="4294" y="1384"/>
                  </a:lnTo>
                  <a:lnTo>
                    <a:pt x="4296" y="1400"/>
                  </a:lnTo>
                  <a:lnTo>
                    <a:pt x="4292" y="1415"/>
                  </a:lnTo>
                  <a:lnTo>
                    <a:pt x="4284" y="1424"/>
                  </a:lnTo>
                  <a:lnTo>
                    <a:pt x="4275" y="1429"/>
                  </a:lnTo>
                  <a:lnTo>
                    <a:pt x="4263" y="1435"/>
                  </a:lnTo>
                  <a:lnTo>
                    <a:pt x="4258" y="1414"/>
                  </a:lnTo>
                  <a:lnTo>
                    <a:pt x="4251" y="1393"/>
                  </a:lnTo>
                  <a:lnTo>
                    <a:pt x="4244" y="1374"/>
                  </a:lnTo>
                  <a:lnTo>
                    <a:pt x="4258" y="1374"/>
                  </a:lnTo>
                  <a:lnTo>
                    <a:pt x="4270" y="1381"/>
                  </a:lnTo>
                  <a:lnTo>
                    <a:pt x="4280" y="1379"/>
                  </a:lnTo>
                  <a:lnTo>
                    <a:pt x="4289" y="1370"/>
                  </a:lnTo>
                  <a:close/>
                  <a:moveTo>
                    <a:pt x="4577" y="1367"/>
                  </a:moveTo>
                  <a:lnTo>
                    <a:pt x="4580" y="1368"/>
                  </a:lnTo>
                  <a:lnTo>
                    <a:pt x="4584" y="1370"/>
                  </a:lnTo>
                  <a:lnTo>
                    <a:pt x="4586" y="1372"/>
                  </a:lnTo>
                  <a:lnTo>
                    <a:pt x="4587" y="1374"/>
                  </a:lnTo>
                  <a:lnTo>
                    <a:pt x="4589" y="1375"/>
                  </a:lnTo>
                  <a:lnTo>
                    <a:pt x="4593" y="1379"/>
                  </a:lnTo>
                  <a:lnTo>
                    <a:pt x="4593" y="1377"/>
                  </a:lnTo>
                  <a:lnTo>
                    <a:pt x="4594" y="1375"/>
                  </a:lnTo>
                  <a:lnTo>
                    <a:pt x="4596" y="1372"/>
                  </a:lnTo>
                  <a:lnTo>
                    <a:pt x="4596" y="1370"/>
                  </a:lnTo>
                  <a:lnTo>
                    <a:pt x="4598" y="1370"/>
                  </a:lnTo>
                  <a:lnTo>
                    <a:pt x="4600" y="1370"/>
                  </a:lnTo>
                  <a:lnTo>
                    <a:pt x="4600" y="1374"/>
                  </a:lnTo>
                  <a:lnTo>
                    <a:pt x="4601" y="1377"/>
                  </a:lnTo>
                  <a:lnTo>
                    <a:pt x="4603" y="1382"/>
                  </a:lnTo>
                  <a:lnTo>
                    <a:pt x="4603" y="1388"/>
                  </a:lnTo>
                  <a:lnTo>
                    <a:pt x="4603" y="1393"/>
                  </a:lnTo>
                  <a:lnTo>
                    <a:pt x="4591" y="1407"/>
                  </a:lnTo>
                  <a:lnTo>
                    <a:pt x="4580" y="1424"/>
                  </a:lnTo>
                  <a:lnTo>
                    <a:pt x="4584" y="1435"/>
                  </a:lnTo>
                  <a:lnTo>
                    <a:pt x="4582" y="1438"/>
                  </a:lnTo>
                  <a:lnTo>
                    <a:pt x="4577" y="1442"/>
                  </a:lnTo>
                  <a:lnTo>
                    <a:pt x="4572" y="1443"/>
                  </a:lnTo>
                  <a:lnTo>
                    <a:pt x="4567" y="1445"/>
                  </a:lnTo>
                  <a:lnTo>
                    <a:pt x="4561" y="1449"/>
                  </a:lnTo>
                  <a:lnTo>
                    <a:pt x="4558" y="1450"/>
                  </a:lnTo>
                  <a:lnTo>
                    <a:pt x="4554" y="1456"/>
                  </a:lnTo>
                  <a:lnTo>
                    <a:pt x="4554" y="1461"/>
                  </a:lnTo>
                  <a:lnTo>
                    <a:pt x="4553" y="1466"/>
                  </a:lnTo>
                  <a:lnTo>
                    <a:pt x="4553" y="1471"/>
                  </a:lnTo>
                  <a:lnTo>
                    <a:pt x="4551" y="1478"/>
                  </a:lnTo>
                  <a:lnTo>
                    <a:pt x="4547" y="1482"/>
                  </a:lnTo>
                  <a:lnTo>
                    <a:pt x="4542" y="1485"/>
                  </a:lnTo>
                  <a:lnTo>
                    <a:pt x="4537" y="1489"/>
                  </a:lnTo>
                  <a:lnTo>
                    <a:pt x="4532" y="1492"/>
                  </a:lnTo>
                  <a:lnTo>
                    <a:pt x="4526" y="1497"/>
                  </a:lnTo>
                  <a:lnTo>
                    <a:pt x="4519" y="1497"/>
                  </a:lnTo>
                  <a:lnTo>
                    <a:pt x="4511" y="1491"/>
                  </a:lnTo>
                  <a:lnTo>
                    <a:pt x="4502" y="1485"/>
                  </a:lnTo>
                  <a:lnTo>
                    <a:pt x="4495" y="1480"/>
                  </a:lnTo>
                  <a:lnTo>
                    <a:pt x="4488" y="1470"/>
                  </a:lnTo>
                  <a:lnTo>
                    <a:pt x="4493" y="1466"/>
                  </a:lnTo>
                  <a:lnTo>
                    <a:pt x="4495" y="1461"/>
                  </a:lnTo>
                  <a:lnTo>
                    <a:pt x="4497" y="1457"/>
                  </a:lnTo>
                  <a:lnTo>
                    <a:pt x="4498" y="1452"/>
                  </a:lnTo>
                  <a:lnTo>
                    <a:pt x="4500" y="1447"/>
                  </a:lnTo>
                  <a:lnTo>
                    <a:pt x="4504" y="1443"/>
                  </a:lnTo>
                  <a:lnTo>
                    <a:pt x="4514" y="1440"/>
                  </a:lnTo>
                  <a:lnTo>
                    <a:pt x="4525" y="1438"/>
                  </a:lnTo>
                  <a:lnTo>
                    <a:pt x="4535" y="1435"/>
                  </a:lnTo>
                  <a:lnTo>
                    <a:pt x="4540" y="1429"/>
                  </a:lnTo>
                  <a:lnTo>
                    <a:pt x="4549" y="1417"/>
                  </a:lnTo>
                  <a:lnTo>
                    <a:pt x="4556" y="1403"/>
                  </a:lnTo>
                  <a:lnTo>
                    <a:pt x="4565" y="1389"/>
                  </a:lnTo>
                  <a:lnTo>
                    <a:pt x="4572" y="1375"/>
                  </a:lnTo>
                  <a:lnTo>
                    <a:pt x="4577" y="1367"/>
                  </a:lnTo>
                  <a:close/>
                  <a:moveTo>
                    <a:pt x="4570" y="1239"/>
                  </a:moveTo>
                  <a:lnTo>
                    <a:pt x="4577" y="1239"/>
                  </a:lnTo>
                  <a:lnTo>
                    <a:pt x="4593" y="1255"/>
                  </a:lnTo>
                  <a:lnTo>
                    <a:pt x="4607" y="1269"/>
                  </a:lnTo>
                  <a:lnTo>
                    <a:pt x="4621" y="1285"/>
                  </a:lnTo>
                  <a:lnTo>
                    <a:pt x="4631" y="1305"/>
                  </a:lnTo>
                  <a:lnTo>
                    <a:pt x="4636" y="1305"/>
                  </a:lnTo>
                  <a:lnTo>
                    <a:pt x="4642" y="1305"/>
                  </a:lnTo>
                  <a:lnTo>
                    <a:pt x="4645" y="1305"/>
                  </a:lnTo>
                  <a:lnTo>
                    <a:pt x="4647" y="1305"/>
                  </a:lnTo>
                  <a:lnTo>
                    <a:pt x="4650" y="1305"/>
                  </a:lnTo>
                  <a:lnTo>
                    <a:pt x="4654" y="1302"/>
                  </a:lnTo>
                  <a:lnTo>
                    <a:pt x="4656" y="1299"/>
                  </a:lnTo>
                  <a:lnTo>
                    <a:pt x="4657" y="1293"/>
                  </a:lnTo>
                  <a:lnTo>
                    <a:pt x="4661" y="1293"/>
                  </a:lnTo>
                  <a:lnTo>
                    <a:pt x="4661" y="1316"/>
                  </a:lnTo>
                  <a:lnTo>
                    <a:pt x="4659" y="1321"/>
                  </a:lnTo>
                  <a:lnTo>
                    <a:pt x="4657" y="1326"/>
                  </a:lnTo>
                  <a:lnTo>
                    <a:pt x="4656" y="1332"/>
                  </a:lnTo>
                  <a:lnTo>
                    <a:pt x="4654" y="1335"/>
                  </a:lnTo>
                  <a:lnTo>
                    <a:pt x="4642" y="1335"/>
                  </a:lnTo>
                  <a:lnTo>
                    <a:pt x="4642" y="1347"/>
                  </a:lnTo>
                  <a:lnTo>
                    <a:pt x="4631" y="1358"/>
                  </a:lnTo>
                  <a:lnTo>
                    <a:pt x="4622" y="1368"/>
                  </a:lnTo>
                  <a:lnTo>
                    <a:pt x="4612" y="1379"/>
                  </a:lnTo>
                  <a:lnTo>
                    <a:pt x="4612" y="1374"/>
                  </a:lnTo>
                  <a:lnTo>
                    <a:pt x="4610" y="1370"/>
                  </a:lnTo>
                  <a:lnTo>
                    <a:pt x="4610" y="1367"/>
                  </a:lnTo>
                  <a:lnTo>
                    <a:pt x="4610" y="1361"/>
                  </a:lnTo>
                  <a:lnTo>
                    <a:pt x="4612" y="1358"/>
                  </a:lnTo>
                  <a:lnTo>
                    <a:pt x="4612" y="1354"/>
                  </a:lnTo>
                  <a:lnTo>
                    <a:pt x="4612" y="1351"/>
                  </a:lnTo>
                  <a:lnTo>
                    <a:pt x="4610" y="1349"/>
                  </a:lnTo>
                  <a:lnTo>
                    <a:pt x="4607" y="1347"/>
                  </a:lnTo>
                  <a:lnTo>
                    <a:pt x="4603" y="1346"/>
                  </a:lnTo>
                  <a:lnTo>
                    <a:pt x="4600" y="1344"/>
                  </a:lnTo>
                  <a:lnTo>
                    <a:pt x="4596" y="1342"/>
                  </a:lnTo>
                  <a:lnTo>
                    <a:pt x="4593" y="1340"/>
                  </a:lnTo>
                  <a:lnTo>
                    <a:pt x="4591" y="1339"/>
                  </a:lnTo>
                  <a:lnTo>
                    <a:pt x="4591" y="1337"/>
                  </a:lnTo>
                  <a:lnTo>
                    <a:pt x="4593" y="1335"/>
                  </a:lnTo>
                  <a:lnTo>
                    <a:pt x="4596" y="1330"/>
                  </a:lnTo>
                  <a:lnTo>
                    <a:pt x="4601" y="1326"/>
                  </a:lnTo>
                  <a:lnTo>
                    <a:pt x="4607" y="1321"/>
                  </a:lnTo>
                  <a:lnTo>
                    <a:pt x="4612" y="1316"/>
                  </a:lnTo>
                  <a:lnTo>
                    <a:pt x="4605" y="1309"/>
                  </a:lnTo>
                  <a:lnTo>
                    <a:pt x="4598" y="1297"/>
                  </a:lnTo>
                  <a:lnTo>
                    <a:pt x="4587" y="1279"/>
                  </a:lnTo>
                  <a:lnTo>
                    <a:pt x="4579" y="1264"/>
                  </a:lnTo>
                  <a:lnTo>
                    <a:pt x="4574" y="1250"/>
                  </a:lnTo>
                  <a:lnTo>
                    <a:pt x="4570" y="1239"/>
                  </a:lnTo>
                  <a:close/>
                  <a:moveTo>
                    <a:pt x="4507" y="1056"/>
                  </a:moveTo>
                  <a:lnTo>
                    <a:pt x="4516" y="1056"/>
                  </a:lnTo>
                  <a:lnTo>
                    <a:pt x="4532" y="1068"/>
                  </a:lnTo>
                  <a:lnTo>
                    <a:pt x="4551" y="1079"/>
                  </a:lnTo>
                  <a:lnTo>
                    <a:pt x="4551" y="1089"/>
                  </a:lnTo>
                  <a:lnTo>
                    <a:pt x="4539" y="1089"/>
                  </a:lnTo>
                  <a:lnTo>
                    <a:pt x="4530" y="1082"/>
                  </a:lnTo>
                  <a:lnTo>
                    <a:pt x="4521" y="1075"/>
                  </a:lnTo>
                  <a:lnTo>
                    <a:pt x="4514" y="1066"/>
                  </a:lnTo>
                  <a:lnTo>
                    <a:pt x="4507" y="1056"/>
                  </a:lnTo>
                  <a:close/>
                  <a:moveTo>
                    <a:pt x="4692" y="995"/>
                  </a:moveTo>
                  <a:lnTo>
                    <a:pt x="4696" y="995"/>
                  </a:lnTo>
                  <a:lnTo>
                    <a:pt x="4699" y="997"/>
                  </a:lnTo>
                  <a:lnTo>
                    <a:pt x="4699" y="997"/>
                  </a:lnTo>
                  <a:lnTo>
                    <a:pt x="4701" y="998"/>
                  </a:lnTo>
                  <a:lnTo>
                    <a:pt x="4701" y="1000"/>
                  </a:lnTo>
                  <a:lnTo>
                    <a:pt x="4703" y="1002"/>
                  </a:lnTo>
                  <a:lnTo>
                    <a:pt x="4704" y="1005"/>
                  </a:lnTo>
                  <a:lnTo>
                    <a:pt x="4708" y="1011"/>
                  </a:lnTo>
                  <a:lnTo>
                    <a:pt x="4710" y="1017"/>
                  </a:lnTo>
                  <a:lnTo>
                    <a:pt x="4711" y="1024"/>
                  </a:lnTo>
                  <a:lnTo>
                    <a:pt x="4704" y="1024"/>
                  </a:lnTo>
                  <a:lnTo>
                    <a:pt x="4704" y="1017"/>
                  </a:lnTo>
                  <a:lnTo>
                    <a:pt x="4699" y="1014"/>
                  </a:lnTo>
                  <a:lnTo>
                    <a:pt x="4697" y="1009"/>
                  </a:lnTo>
                  <a:lnTo>
                    <a:pt x="4696" y="1005"/>
                  </a:lnTo>
                  <a:lnTo>
                    <a:pt x="4694" y="1000"/>
                  </a:lnTo>
                  <a:lnTo>
                    <a:pt x="4692" y="995"/>
                  </a:lnTo>
                  <a:close/>
                  <a:moveTo>
                    <a:pt x="4532" y="974"/>
                  </a:moveTo>
                  <a:lnTo>
                    <a:pt x="4535" y="974"/>
                  </a:lnTo>
                  <a:lnTo>
                    <a:pt x="4537" y="976"/>
                  </a:lnTo>
                  <a:lnTo>
                    <a:pt x="4537" y="977"/>
                  </a:lnTo>
                  <a:lnTo>
                    <a:pt x="4539" y="977"/>
                  </a:lnTo>
                  <a:lnTo>
                    <a:pt x="4540" y="977"/>
                  </a:lnTo>
                  <a:lnTo>
                    <a:pt x="4542" y="979"/>
                  </a:lnTo>
                  <a:lnTo>
                    <a:pt x="4544" y="984"/>
                  </a:lnTo>
                  <a:lnTo>
                    <a:pt x="4544" y="990"/>
                  </a:lnTo>
                  <a:lnTo>
                    <a:pt x="4546" y="993"/>
                  </a:lnTo>
                  <a:lnTo>
                    <a:pt x="4547" y="997"/>
                  </a:lnTo>
                  <a:lnTo>
                    <a:pt x="4549" y="1000"/>
                  </a:lnTo>
                  <a:lnTo>
                    <a:pt x="4551" y="1005"/>
                  </a:lnTo>
                  <a:lnTo>
                    <a:pt x="4539" y="1005"/>
                  </a:lnTo>
                  <a:lnTo>
                    <a:pt x="4537" y="997"/>
                  </a:lnTo>
                  <a:lnTo>
                    <a:pt x="4533" y="991"/>
                  </a:lnTo>
                  <a:lnTo>
                    <a:pt x="4532" y="984"/>
                  </a:lnTo>
                  <a:lnTo>
                    <a:pt x="4532" y="974"/>
                  </a:lnTo>
                  <a:close/>
                  <a:moveTo>
                    <a:pt x="2907" y="967"/>
                  </a:moveTo>
                  <a:lnTo>
                    <a:pt x="2907" y="974"/>
                  </a:lnTo>
                  <a:lnTo>
                    <a:pt x="2915" y="993"/>
                  </a:lnTo>
                  <a:lnTo>
                    <a:pt x="2915" y="1014"/>
                  </a:lnTo>
                  <a:lnTo>
                    <a:pt x="2910" y="1033"/>
                  </a:lnTo>
                  <a:lnTo>
                    <a:pt x="2901" y="1052"/>
                  </a:lnTo>
                  <a:lnTo>
                    <a:pt x="2891" y="1070"/>
                  </a:lnTo>
                  <a:lnTo>
                    <a:pt x="2882" y="1087"/>
                  </a:lnTo>
                  <a:lnTo>
                    <a:pt x="2875" y="1101"/>
                  </a:lnTo>
                  <a:lnTo>
                    <a:pt x="2872" y="1119"/>
                  </a:lnTo>
                  <a:lnTo>
                    <a:pt x="2870" y="1134"/>
                  </a:lnTo>
                  <a:lnTo>
                    <a:pt x="2868" y="1147"/>
                  </a:lnTo>
                  <a:lnTo>
                    <a:pt x="2861" y="1157"/>
                  </a:lnTo>
                  <a:lnTo>
                    <a:pt x="2849" y="1166"/>
                  </a:lnTo>
                  <a:lnTo>
                    <a:pt x="2849" y="1162"/>
                  </a:lnTo>
                  <a:lnTo>
                    <a:pt x="2842" y="1161"/>
                  </a:lnTo>
                  <a:lnTo>
                    <a:pt x="2837" y="1159"/>
                  </a:lnTo>
                  <a:lnTo>
                    <a:pt x="2832" y="1155"/>
                  </a:lnTo>
                  <a:lnTo>
                    <a:pt x="2828" y="1150"/>
                  </a:lnTo>
                  <a:lnTo>
                    <a:pt x="2826" y="1143"/>
                  </a:lnTo>
                  <a:lnTo>
                    <a:pt x="2819" y="1129"/>
                  </a:lnTo>
                  <a:lnTo>
                    <a:pt x="2818" y="1115"/>
                  </a:lnTo>
                  <a:lnTo>
                    <a:pt x="2823" y="1103"/>
                  </a:lnTo>
                  <a:lnTo>
                    <a:pt x="2828" y="1089"/>
                  </a:lnTo>
                  <a:lnTo>
                    <a:pt x="2833" y="1075"/>
                  </a:lnTo>
                  <a:lnTo>
                    <a:pt x="2833" y="1066"/>
                  </a:lnTo>
                  <a:lnTo>
                    <a:pt x="2832" y="1052"/>
                  </a:lnTo>
                  <a:lnTo>
                    <a:pt x="2830" y="1038"/>
                  </a:lnTo>
                  <a:lnTo>
                    <a:pt x="2830" y="1024"/>
                  </a:lnTo>
                  <a:lnTo>
                    <a:pt x="2849" y="1024"/>
                  </a:lnTo>
                  <a:lnTo>
                    <a:pt x="2854" y="1016"/>
                  </a:lnTo>
                  <a:lnTo>
                    <a:pt x="2865" y="1005"/>
                  </a:lnTo>
                  <a:lnTo>
                    <a:pt x="2875" y="993"/>
                  </a:lnTo>
                  <a:lnTo>
                    <a:pt x="2887" y="981"/>
                  </a:lnTo>
                  <a:lnTo>
                    <a:pt x="2898" y="972"/>
                  </a:lnTo>
                  <a:lnTo>
                    <a:pt x="2907" y="967"/>
                  </a:lnTo>
                  <a:close/>
                  <a:moveTo>
                    <a:pt x="4455" y="913"/>
                  </a:moveTo>
                  <a:lnTo>
                    <a:pt x="4469" y="918"/>
                  </a:lnTo>
                  <a:lnTo>
                    <a:pt x="4469" y="925"/>
                  </a:lnTo>
                  <a:lnTo>
                    <a:pt x="4458" y="925"/>
                  </a:lnTo>
                  <a:lnTo>
                    <a:pt x="4458" y="921"/>
                  </a:lnTo>
                  <a:lnTo>
                    <a:pt x="4457" y="920"/>
                  </a:lnTo>
                  <a:lnTo>
                    <a:pt x="4457" y="918"/>
                  </a:lnTo>
                  <a:lnTo>
                    <a:pt x="4455" y="918"/>
                  </a:lnTo>
                  <a:lnTo>
                    <a:pt x="4455" y="916"/>
                  </a:lnTo>
                  <a:lnTo>
                    <a:pt x="4455" y="913"/>
                  </a:lnTo>
                  <a:close/>
                  <a:moveTo>
                    <a:pt x="4205" y="909"/>
                  </a:moveTo>
                  <a:lnTo>
                    <a:pt x="4209" y="909"/>
                  </a:lnTo>
                  <a:lnTo>
                    <a:pt x="4210" y="918"/>
                  </a:lnTo>
                  <a:lnTo>
                    <a:pt x="4212" y="930"/>
                  </a:lnTo>
                  <a:lnTo>
                    <a:pt x="4217" y="944"/>
                  </a:lnTo>
                  <a:lnTo>
                    <a:pt x="4221" y="956"/>
                  </a:lnTo>
                  <a:lnTo>
                    <a:pt x="4224" y="963"/>
                  </a:lnTo>
                  <a:lnTo>
                    <a:pt x="4226" y="965"/>
                  </a:lnTo>
                  <a:lnTo>
                    <a:pt x="4231" y="967"/>
                  </a:lnTo>
                  <a:lnTo>
                    <a:pt x="4235" y="967"/>
                  </a:lnTo>
                  <a:lnTo>
                    <a:pt x="4240" y="969"/>
                  </a:lnTo>
                  <a:lnTo>
                    <a:pt x="4244" y="969"/>
                  </a:lnTo>
                  <a:lnTo>
                    <a:pt x="4247" y="970"/>
                  </a:lnTo>
                  <a:lnTo>
                    <a:pt x="4247" y="976"/>
                  </a:lnTo>
                  <a:lnTo>
                    <a:pt x="4251" y="988"/>
                  </a:lnTo>
                  <a:lnTo>
                    <a:pt x="4254" y="1002"/>
                  </a:lnTo>
                  <a:lnTo>
                    <a:pt x="4259" y="1019"/>
                  </a:lnTo>
                  <a:lnTo>
                    <a:pt x="4263" y="1031"/>
                  </a:lnTo>
                  <a:lnTo>
                    <a:pt x="4266" y="1040"/>
                  </a:lnTo>
                  <a:lnTo>
                    <a:pt x="4275" y="1040"/>
                  </a:lnTo>
                  <a:lnTo>
                    <a:pt x="4280" y="1042"/>
                  </a:lnTo>
                  <a:lnTo>
                    <a:pt x="4286" y="1044"/>
                  </a:lnTo>
                  <a:lnTo>
                    <a:pt x="4289" y="1047"/>
                  </a:lnTo>
                  <a:lnTo>
                    <a:pt x="4292" y="1052"/>
                  </a:lnTo>
                  <a:lnTo>
                    <a:pt x="4301" y="1065"/>
                  </a:lnTo>
                  <a:lnTo>
                    <a:pt x="4305" y="1082"/>
                  </a:lnTo>
                  <a:lnTo>
                    <a:pt x="4324" y="1082"/>
                  </a:lnTo>
                  <a:lnTo>
                    <a:pt x="4331" y="1100"/>
                  </a:lnTo>
                  <a:lnTo>
                    <a:pt x="4341" y="1112"/>
                  </a:lnTo>
                  <a:lnTo>
                    <a:pt x="4350" y="1124"/>
                  </a:lnTo>
                  <a:lnTo>
                    <a:pt x="4359" y="1140"/>
                  </a:lnTo>
                  <a:lnTo>
                    <a:pt x="4362" y="1166"/>
                  </a:lnTo>
                  <a:lnTo>
                    <a:pt x="4361" y="1187"/>
                  </a:lnTo>
                  <a:lnTo>
                    <a:pt x="4355" y="1208"/>
                  </a:lnTo>
                  <a:lnTo>
                    <a:pt x="4347" y="1227"/>
                  </a:lnTo>
                  <a:lnTo>
                    <a:pt x="4338" y="1248"/>
                  </a:lnTo>
                  <a:lnTo>
                    <a:pt x="4327" y="1271"/>
                  </a:lnTo>
                  <a:lnTo>
                    <a:pt x="4324" y="1285"/>
                  </a:lnTo>
                  <a:lnTo>
                    <a:pt x="4319" y="1299"/>
                  </a:lnTo>
                  <a:lnTo>
                    <a:pt x="4315" y="1314"/>
                  </a:lnTo>
                  <a:lnTo>
                    <a:pt x="4310" y="1326"/>
                  </a:lnTo>
                  <a:lnTo>
                    <a:pt x="4301" y="1335"/>
                  </a:lnTo>
                  <a:lnTo>
                    <a:pt x="4291" y="1340"/>
                  </a:lnTo>
                  <a:lnTo>
                    <a:pt x="4279" y="1346"/>
                  </a:lnTo>
                  <a:lnTo>
                    <a:pt x="4266" y="1351"/>
                  </a:lnTo>
                  <a:lnTo>
                    <a:pt x="4258" y="1354"/>
                  </a:lnTo>
                  <a:lnTo>
                    <a:pt x="4247" y="1346"/>
                  </a:lnTo>
                  <a:lnTo>
                    <a:pt x="4235" y="1335"/>
                  </a:lnTo>
                  <a:lnTo>
                    <a:pt x="4226" y="1342"/>
                  </a:lnTo>
                  <a:lnTo>
                    <a:pt x="4216" y="1346"/>
                  </a:lnTo>
                  <a:lnTo>
                    <a:pt x="4203" y="1344"/>
                  </a:lnTo>
                  <a:lnTo>
                    <a:pt x="4190" y="1342"/>
                  </a:lnTo>
                  <a:lnTo>
                    <a:pt x="4174" y="1340"/>
                  </a:lnTo>
                  <a:lnTo>
                    <a:pt x="4167" y="1305"/>
                  </a:lnTo>
                  <a:lnTo>
                    <a:pt x="4162" y="1304"/>
                  </a:lnTo>
                  <a:lnTo>
                    <a:pt x="4156" y="1302"/>
                  </a:lnTo>
                  <a:lnTo>
                    <a:pt x="4151" y="1300"/>
                  </a:lnTo>
                  <a:lnTo>
                    <a:pt x="4148" y="1297"/>
                  </a:lnTo>
                  <a:lnTo>
                    <a:pt x="4144" y="1295"/>
                  </a:lnTo>
                  <a:lnTo>
                    <a:pt x="4142" y="1293"/>
                  </a:lnTo>
                  <a:lnTo>
                    <a:pt x="4142" y="1292"/>
                  </a:lnTo>
                  <a:lnTo>
                    <a:pt x="4144" y="1290"/>
                  </a:lnTo>
                  <a:lnTo>
                    <a:pt x="4144" y="1288"/>
                  </a:lnTo>
                  <a:lnTo>
                    <a:pt x="4144" y="1286"/>
                  </a:lnTo>
                  <a:lnTo>
                    <a:pt x="4142" y="1285"/>
                  </a:lnTo>
                  <a:lnTo>
                    <a:pt x="4141" y="1283"/>
                  </a:lnTo>
                  <a:lnTo>
                    <a:pt x="4135" y="1281"/>
                  </a:lnTo>
                  <a:lnTo>
                    <a:pt x="4134" y="1283"/>
                  </a:lnTo>
                  <a:lnTo>
                    <a:pt x="4134" y="1285"/>
                  </a:lnTo>
                  <a:lnTo>
                    <a:pt x="4134" y="1285"/>
                  </a:lnTo>
                  <a:lnTo>
                    <a:pt x="4132" y="1286"/>
                  </a:lnTo>
                  <a:lnTo>
                    <a:pt x="4130" y="1286"/>
                  </a:lnTo>
                  <a:lnTo>
                    <a:pt x="4128" y="1286"/>
                  </a:lnTo>
                  <a:lnTo>
                    <a:pt x="4128" y="1281"/>
                  </a:lnTo>
                  <a:lnTo>
                    <a:pt x="4123" y="1281"/>
                  </a:lnTo>
                  <a:lnTo>
                    <a:pt x="4123" y="1278"/>
                  </a:lnTo>
                  <a:lnTo>
                    <a:pt x="4130" y="1274"/>
                  </a:lnTo>
                  <a:lnTo>
                    <a:pt x="4135" y="1269"/>
                  </a:lnTo>
                  <a:lnTo>
                    <a:pt x="4139" y="1264"/>
                  </a:lnTo>
                  <a:lnTo>
                    <a:pt x="4135" y="1264"/>
                  </a:lnTo>
                  <a:lnTo>
                    <a:pt x="4135" y="1258"/>
                  </a:lnTo>
                  <a:lnTo>
                    <a:pt x="4127" y="1267"/>
                  </a:lnTo>
                  <a:lnTo>
                    <a:pt x="4118" y="1272"/>
                  </a:lnTo>
                  <a:lnTo>
                    <a:pt x="4104" y="1278"/>
                  </a:lnTo>
                  <a:lnTo>
                    <a:pt x="4099" y="1267"/>
                  </a:lnTo>
                  <a:lnTo>
                    <a:pt x="4092" y="1257"/>
                  </a:lnTo>
                  <a:lnTo>
                    <a:pt x="4083" y="1248"/>
                  </a:lnTo>
                  <a:lnTo>
                    <a:pt x="4071" y="1241"/>
                  </a:lnTo>
                  <a:lnTo>
                    <a:pt x="4055" y="1239"/>
                  </a:lnTo>
                  <a:lnTo>
                    <a:pt x="4045" y="1236"/>
                  </a:lnTo>
                  <a:lnTo>
                    <a:pt x="4031" y="1234"/>
                  </a:lnTo>
                  <a:lnTo>
                    <a:pt x="4011" y="1236"/>
                  </a:lnTo>
                  <a:lnTo>
                    <a:pt x="3992" y="1237"/>
                  </a:lnTo>
                  <a:lnTo>
                    <a:pt x="3973" y="1241"/>
                  </a:lnTo>
                  <a:lnTo>
                    <a:pt x="3956" y="1244"/>
                  </a:lnTo>
                  <a:lnTo>
                    <a:pt x="3943" y="1248"/>
                  </a:lnTo>
                  <a:lnTo>
                    <a:pt x="3936" y="1271"/>
                  </a:lnTo>
                  <a:lnTo>
                    <a:pt x="3919" y="1271"/>
                  </a:lnTo>
                  <a:lnTo>
                    <a:pt x="3903" y="1269"/>
                  </a:lnTo>
                  <a:lnTo>
                    <a:pt x="3886" y="1271"/>
                  </a:lnTo>
                  <a:lnTo>
                    <a:pt x="3874" y="1274"/>
                  </a:lnTo>
                  <a:lnTo>
                    <a:pt x="3861" y="1279"/>
                  </a:lnTo>
                  <a:lnTo>
                    <a:pt x="3851" y="1285"/>
                  </a:lnTo>
                  <a:lnTo>
                    <a:pt x="3839" y="1286"/>
                  </a:lnTo>
                  <a:lnTo>
                    <a:pt x="3825" y="1286"/>
                  </a:lnTo>
                  <a:lnTo>
                    <a:pt x="3821" y="1279"/>
                  </a:lnTo>
                  <a:lnTo>
                    <a:pt x="3818" y="1274"/>
                  </a:lnTo>
                  <a:lnTo>
                    <a:pt x="3812" y="1269"/>
                  </a:lnTo>
                  <a:lnTo>
                    <a:pt x="3809" y="1264"/>
                  </a:lnTo>
                  <a:lnTo>
                    <a:pt x="3818" y="1251"/>
                  </a:lnTo>
                  <a:lnTo>
                    <a:pt x="3819" y="1236"/>
                  </a:lnTo>
                  <a:lnTo>
                    <a:pt x="3818" y="1218"/>
                  </a:lnTo>
                  <a:lnTo>
                    <a:pt x="3811" y="1201"/>
                  </a:lnTo>
                  <a:lnTo>
                    <a:pt x="3804" y="1182"/>
                  </a:lnTo>
                  <a:lnTo>
                    <a:pt x="3795" y="1164"/>
                  </a:lnTo>
                  <a:lnTo>
                    <a:pt x="3790" y="1148"/>
                  </a:lnTo>
                  <a:lnTo>
                    <a:pt x="3786" y="1136"/>
                  </a:lnTo>
                  <a:lnTo>
                    <a:pt x="3790" y="1136"/>
                  </a:lnTo>
                  <a:lnTo>
                    <a:pt x="3793" y="1138"/>
                  </a:lnTo>
                  <a:lnTo>
                    <a:pt x="3795" y="1138"/>
                  </a:lnTo>
                  <a:lnTo>
                    <a:pt x="3797" y="1140"/>
                  </a:lnTo>
                  <a:lnTo>
                    <a:pt x="3797" y="1140"/>
                  </a:lnTo>
                  <a:lnTo>
                    <a:pt x="3799" y="1138"/>
                  </a:lnTo>
                  <a:lnTo>
                    <a:pt x="3800" y="1136"/>
                  </a:lnTo>
                  <a:lnTo>
                    <a:pt x="3802" y="1133"/>
                  </a:lnTo>
                  <a:lnTo>
                    <a:pt x="3793" y="1124"/>
                  </a:lnTo>
                  <a:lnTo>
                    <a:pt x="3790" y="1113"/>
                  </a:lnTo>
                  <a:lnTo>
                    <a:pt x="3786" y="1101"/>
                  </a:lnTo>
                  <a:lnTo>
                    <a:pt x="3795" y="1091"/>
                  </a:lnTo>
                  <a:lnTo>
                    <a:pt x="3802" y="1080"/>
                  </a:lnTo>
                  <a:lnTo>
                    <a:pt x="3809" y="1070"/>
                  </a:lnTo>
                  <a:lnTo>
                    <a:pt x="3819" y="1061"/>
                  </a:lnTo>
                  <a:lnTo>
                    <a:pt x="3832" y="1056"/>
                  </a:lnTo>
                  <a:lnTo>
                    <a:pt x="3840" y="1056"/>
                  </a:lnTo>
                  <a:lnTo>
                    <a:pt x="3854" y="1054"/>
                  </a:lnTo>
                  <a:lnTo>
                    <a:pt x="3872" y="1051"/>
                  </a:lnTo>
                  <a:lnTo>
                    <a:pt x="3888" y="1047"/>
                  </a:lnTo>
                  <a:lnTo>
                    <a:pt x="3902" y="1044"/>
                  </a:lnTo>
                  <a:lnTo>
                    <a:pt x="3907" y="1031"/>
                  </a:lnTo>
                  <a:lnTo>
                    <a:pt x="3915" y="1017"/>
                  </a:lnTo>
                  <a:lnTo>
                    <a:pt x="3926" y="1007"/>
                  </a:lnTo>
                  <a:lnTo>
                    <a:pt x="3940" y="1002"/>
                  </a:lnTo>
                  <a:lnTo>
                    <a:pt x="3940" y="990"/>
                  </a:lnTo>
                  <a:lnTo>
                    <a:pt x="3947" y="986"/>
                  </a:lnTo>
                  <a:lnTo>
                    <a:pt x="3956" y="977"/>
                  </a:lnTo>
                  <a:lnTo>
                    <a:pt x="3966" y="969"/>
                  </a:lnTo>
                  <a:lnTo>
                    <a:pt x="3977" y="962"/>
                  </a:lnTo>
                  <a:lnTo>
                    <a:pt x="3987" y="956"/>
                  </a:lnTo>
                  <a:lnTo>
                    <a:pt x="3994" y="960"/>
                  </a:lnTo>
                  <a:lnTo>
                    <a:pt x="3996" y="962"/>
                  </a:lnTo>
                  <a:lnTo>
                    <a:pt x="3996" y="965"/>
                  </a:lnTo>
                  <a:lnTo>
                    <a:pt x="3996" y="969"/>
                  </a:lnTo>
                  <a:lnTo>
                    <a:pt x="3998" y="974"/>
                  </a:lnTo>
                  <a:lnTo>
                    <a:pt x="4003" y="976"/>
                  </a:lnTo>
                  <a:lnTo>
                    <a:pt x="4008" y="976"/>
                  </a:lnTo>
                  <a:lnTo>
                    <a:pt x="4011" y="977"/>
                  </a:lnTo>
                  <a:lnTo>
                    <a:pt x="4017" y="979"/>
                  </a:lnTo>
                  <a:lnTo>
                    <a:pt x="4020" y="963"/>
                  </a:lnTo>
                  <a:lnTo>
                    <a:pt x="4025" y="955"/>
                  </a:lnTo>
                  <a:lnTo>
                    <a:pt x="4032" y="949"/>
                  </a:lnTo>
                  <a:lnTo>
                    <a:pt x="4041" y="944"/>
                  </a:lnTo>
                  <a:lnTo>
                    <a:pt x="4050" y="941"/>
                  </a:lnTo>
                  <a:lnTo>
                    <a:pt x="4059" y="932"/>
                  </a:lnTo>
                  <a:lnTo>
                    <a:pt x="4055" y="930"/>
                  </a:lnTo>
                  <a:lnTo>
                    <a:pt x="4055" y="928"/>
                  </a:lnTo>
                  <a:lnTo>
                    <a:pt x="4053" y="927"/>
                  </a:lnTo>
                  <a:lnTo>
                    <a:pt x="4052" y="925"/>
                  </a:lnTo>
                  <a:lnTo>
                    <a:pt x="4066" y="925"/>
                  </a:lnTo>
                  <a:lnTo>
                    <a:pt x="4080" y="932"/>
                  </a:lnTo>
                  <a:lnTo>
                    <a:pt x="4095" y="934"/>
                  </a:lnTo>
                  <a:lnTo>
                    <a:pt x="4111" y="934"/>
                  </a:lnTo>
                  <a:lnTo>
                    <a:pt x="4128" y="932"/>
                  </a:lnTo>
                  <a:lnTo>
                    <a:pt x="4128" y="941"/>
                  </a:lnTo>
                  <a:lnTo>
                    <a:pt x="4116" y="956"/>
                  </a:lnTo>
                  <a:lnTo>
                    <a:pt x="4109" y="979"/>
                  </a:lnTo>
                  <a:lnTo>
                    <a:pt x="4121" y="986"/>
                  </a:lnTo>
                  <a:lnTo>
                    <a:pt x="4137" y="995"/>
                  </a:lnTo>
                  <a:lnTo>
                    <a:pt x="4153" y="1004"/>
                  </a:lnTo>
                  <a:lnTo>
                    <a:pt x="4169" y="1009"/>
                  </a:lnTo>
                  <a:lnTo>
                    <a:pt x="4181" y="1009"/>
                  </a:lnTo>
                  <a:lnTo>
                    <a:pt x="4190" y="995"/>
                  </a:lnTo>
                  <a:lnTo>
                    <a:pt x="4195" y="972"/>
                  </a:lnTo>
                  <a:lnTo>
                    <a:pt x="4196" y="949"/>
                  </a:lnTo>
                  <a:lnTo>
                    <a:pt x="4200" y="927"/>
                  </a:lnTo>
                  <a:lnTo>
                    <a:pt x="4205" y="909"/>
                  </a:lnTo>
                  <a:close/>
                  <a:moveTo>
                    <a:pt x="4439" y="897"/>
                  </a:moveTo>
                  <a:lnTo>
                    <a:pt x="4443" y="901"/>
                  </a:lnTo>
                  <a:lnTo>
                    <a:pt x="4446" y="904"/>
                  </a:lnTo>
                  <a:lnTo>
                    <a:pt x="4450" y="906"/>
                  </a:lnTo>
                  <a:lnTo>
                    <a:pt x="4450" y="913"/>
                  </a:lnTo>
                  <a:lnTo>
                    <a:pt x="4443" y="913"/>
                  </a:lnTo>
                  <a:lnTo>
                    <a:pt x="4441" y="913"/>
                  </a:lnTo>
                  <a:lnTo>
                    <a:pt x="4439" y="911"/>
                  </a:lnTo>
                  <a:lnTo>
                    <a:pt x="4437" y="911"/>
                  </a:lnTo>
                  <a:lnTo>
                    <a:pt x="4436" y="911"/>
                  </a:lnTo>
                  <a:lnTo>
                    <a:pt x="4430" y="909"/>
                  </a:lnTo>
                  <a:lnTo>
                    <a:pt x="4432" y="906"/>
                  </a:lnTo>
                  <a:lnTo>
                    <a:pt x="4432" y="902"/>
                  </a:lnTo>
                  <a:lnTo>
                    <a:pt x="4432" y="902"/>
                  </a:lnTo>
                  <a:lnTo>
                    <a:pt x="4432" y="901"/>
                  </a:lnTo>
                  <a:lnTo>
                    <a:pt x="4434" y="901"/>
                  </a:lnTo>
                  <a:lnTo>
                    <a:pt x="4436" y="901"/>
                  </a:lnTo>
                  <a:lnTo>
                    <a:pt x="4439" y="897"/>
                  </a:lnTo>
                  <a:close/>
                  <a:moveTo>
                    <a:pt x="3867" y="897"/>
                  </a:moveTo>
                  <a:lnTo>
                    <a:pt x="3874" y="899"/>
                  </a:lnTo>
                  <a:lnTo>
                    <a:pt x="3879" y="899"/>
                  </a:lnTo>
                  <a:lnTo>
                    <a:pt x="3884" y="899"/>
                  </a:lnTo>
                  <a:lnTo>
                    <a:pt x="3888" y="901"/>
                  </a:lnTo>
                  <a:lnTo>
                    <a:pt x="3893" y="902"/>
                  </a:lnTo>
                  <a:lnTo>
                    <a:pt x="3893" y="909"/>
                  </a:lnTo>
                  <a:lnTo>
                    <a:pt x="3889" y="909"/>
                  </a:lnTo>
                  <a:lnTo>
                    <a:pt x="3889" y="913"/>
                  </a:lnTo>
                  <a:lnTo>
                    <a:pt x="3884" y="911"/>
                  </a:lnTo>
                  <a:lnTo>
                    <a:pt x="3879" y="909"/>
                  </a:lnTo>
                  <a:lnTo>
                    <a:pt x="3874" y="906"/>
                  </a:lnTo>
                  <a:lnTo>
                    <a:pt x="3870" y="902"/>
                  </a:lnTo>
                  <a:lnTo>
                    <a:pt x="3867" y="897"/>
                  </a:lnTo>
                  <a:close/>
                  <a:moveTo>
                    <a:pt x="4443" y="887"/>
                  </a:moveTo>
                  <a:lnTo>
                    <a:pt x="4455" y="887"/>
                  </a:lnTo>
                  <a:lnTo>
                    <a:pt x="4462" y="909"/>
                  </a:lnTo>
                  <a:lnTo>
                    <a:pt x="4455" y="909"/>
                  </a:lnTo>
                  <a:lnTo>
                    <a:pt x="4455" y="906"/>
                  </a:lnTo>
                  <a:lnTo>
                    <a:pt x="4450" y="902"/>
                  </a:lnTo>
                  <a:lnTo>
                    <a:pt x="4448" y="899"/>
                  </a:lnTo>
                  <a:lnTo>
                    <a:pt x="4446" y="895"/>
                  </a:lnTo>
                  <a:lnTo>
                    <a:pt x="4444" y="892"/>
                  </a:lnTo>
                  <a:lnTo>
                    <a:pt x="4443" y="887"/>
                  </a:lnTo>
                  <a:close/>
                  <a:moveTo>
                    <a:pt x="3963" y="883"/>
                  </a:moveTo>
                  <a:lnTo>
                    <a:pt x="3982" y="883"/>
                  </a:lnTo>
                  <a:lnTo>
                    <a:pt x="3982" y="887"/>
                  </a:lnTo>
                  <a:lnTo>
                    <a:pt x="3978" y="887"/>
                  </a:lnTo>
                  <a:lnTo>
                    <a:pt x="3966" y="895"/>
                  </a:lnTo>
                  <a:lnTo>
                    <a:pt x="3952" y="904"/>
                  </a:lnTo>
                  <a:lnTo>
                    <a:pt x="3940" y="913"/>
                  </a:lnTo>
                  <a:lnTo>
                    <a:pt x="3936" y="913"/>
                  </a:lnTo>
                  <a:lnTo>
                    <a:pt x="3935" y="911"/>
                  </a:lnTo>
                  <a:lnTo>
                    <a:pt x="3935" y="911"/>
                  </a:lnTo>
                  <a:lnTo>
                    <a:pt x="3933" y="911"/>
                  </a:lnTo>
                  <a:lnTo>
                    <a:pt x="3931" y="909"/>
                  </a:lnTo>
                  <a:lnTo>
                    <a:pt x="3928" y="909"/>
                  </a:lnTo>
                  <a:lnTo>
                    <a:pt x="3928" y="906"/>
                  </a:lnTo>
                  <a:lnTo>
                    <a:pt x="3945" y="895"/>
                  </a:lnTo>
                  <a:lnTo>
                    <a:pt x="3963" y="883"/>
                  </a:lnTo>
                  <a:close/>
                  <a:moveTo>
                    <a:pt x="3917" y="878"/>
                  </a:moveTo>
                  <a:lnTo>
                    <a:pt x="3921" y="881"/>
                  </a:lnTo>
                  <a:lnTo>
                    <a:pt x="3922" y="881"/>
                  </a:lnTo>
                  <a:lnTo>
                    <a:pt x="3922" y="881"/>
                  </a:lnTo>
                  <a:lnTo>
                    <a:pt x="3922" y="883"/>
                  </a:lnTo>
                  <a:lnTo>
                    <a:pt x="3922" y="883"/>
                  </a:lnTo>
                  <a:lnTo>
                    <a:pt x="3922" y="887"/>
                  </a:lnTo>
                  <a:lnTo>
                    <a:pt x="3924" y="890"/>
                  </a:lnTo>
                  <a:lnTo>
                    <a:pt x="3917" y="890"/>
                  </a:lnTo>
                  <a:lnTo>
                    <a:pt x="3905" y="894"/>
                  </a:lnTo>
                  <a:lnTo>
                    <a:pt x="3891" y="894"/>
                  </a:lnTo>
                  <a:lnTo>
                    <a:pt x="3879" y="890"/>
                  </a:lnTo>
                  <a:lnTo>
                    <a:pt x="3879" y="888"/>
                  </a:lnTo>
                  <a:lnTo>
                    <a:pt x="3881" y="888"/>
                  </a:lnTo>
                  <a:lnTo>
                    <a:pt x="3881" y="888"/>
                  </a:lnTo>
                  <a:lnTo>
                    <a:pt x="3881" y="888"/>
                  </a:lnTo>
                  <a:lnTo>
                    <a:pt x="3881" y="888"/>
                  </a:lnTo>
                  <a:lnTo>
                    <a:pt x="3882" y="887"/>
                  </a:lnTo>
                  <a:lnTo>
                    <a:pt x="3891" y="883"/>
                  </a:lnTo>
                  <a:lnTo>
                    <a:pt x="3900" y="883"/>
                  </a:lnTo>
                  <a:lnTo>
                    <a:pt x="3908" y="883"/>
                  </a:lnTo>
                  <a:lnTo>
                    <a:pt x="3917" y="878"/>
                  </a:lnTo>
                  <a:close/>
                  <a:moveTo>
                    <a:pt x="3851" y="878"/>
                  </a:moveTo>
                  <a:lnTo>
                    <a:pt x="3858" y="880"/>
                  </a:lnTo>
                  <a:lnTo>
                    <a:pt x="3861" y="881"/>
                  </a:lnTo>
                  <a:lnTo>
                    <a:pt x="3865" y="883"/>
                  </a:lnTo>
                  <a:lnTo>
                    <a:pt x="3868" y="887"/>
                  </a:lnTo>
                  <a:lnTo>
                    <a:pt x="3870" y="890"/>
                  </a:lnTo>
                  <a:lnTo>
                    <a:pt x="3867" y="890"/>
                  </a:lnTo>
                  <a:lnTo>
                    <a:pt x="3858" y="894"/>
                  </a:lnTo>
                  <a:lnTo>
                    <a:pt x="3847" y="894"/>
                  </a:lnTo>
                  <a:lnTo>
                    <a:pt x="3835" y="894"/>
                  </a:lnTo>
                  <a:lnTo>
                    <a:pt x="3835" y="887"/>
                  </a:lnTo>
                  <a:lnTo>
                    <a:pt x="3840" y="885"/>
                  </a:lnTo>
                  <a:lnTo>
                    <a:pt x="3846" y="883"/>
                  </a:lnTo>
                  <a:lnTo>
                    <a:pt x="3847" y="881"/>
                  </a:lnTo>
                  <a:lnTo>
                    <a:pt x="3851" y="878"/>
                  </a:lnTo>
                  <a:close/>
                  <a:moveTo>
                    <a:pt x="4411" y="871"/>
                  </a:moveTo>
                  <a:lnTo>
                    <a:pt x="4418" y="874"/>
                  </a:lnTo>
                  <a:lnTo>
                    <a:pt x="4422" y="876"/>
                  </a:lnTo>
                  <a:lnTo>
                    <a:pt x="4427" y="880"/>
                  </a:lnTo>
                  <a:lnTo>
                    <a:pt x="4430" y="883"/>
                  </a:lnTo>
                  <a:lnTo>
                    <a:pt x="4432" y="888"/>
                  </a:lnTo>
                  <a:lnTo>
                    <a:pt x="4436" y="894"/>
                  </a:lnTo>
                  <a:lnTo>
                    <a:pt x="4430" y="894"/>
                  </a:lnTo>
                  <a:lnTo>
                    <a:pt x="4427" y="890"/>
                  </a:lnTo>
                  <a:lnTo>
                    <a:pt x="4422" y="887"/>
                  </a:lnTo>
                  <a:lnTo>
                    <a:pt x="4418" y="883"/>
                  </a:lnTo>
                  <a:lnTo>
                    <a:pt x="4415" y="878"/>
                  </a:lnTo>
                  <a:lnTo>
                    <a:pt x="4411" y="871"/>
                  </a:lnTo>
                  <a:close/>
                  <a:moveTo>
                    <a:pt x="4385" y="864"/>
                  </a:moveTo>
                  <a:lnTo>
                    <a:pt x="4388" y="864"/>
                  </a:lnTo>
                  <a:lnTo>
                    <a:pt x="4390" y="866"/>
                  </a:lnTo>
                  <a:lnTo>
                    <a:pt x="4392" y="866"/>
                  </a:lnTo>
                  <a:lnTo>
                    <a:pt x="4394" y="867"/>
                  </a:lnTo>
                  <a:lnTo>
                    <a:pt x="4394" y="869"/>
                  </a:lnTo>
                  <a:lnTo>
                    <a:pt x="4397" y="871"/>
                  </a:lnTo>
                  <a:lnTo>
                    <a:pt x="4401" y="871"/>
                  </a:lnTo>
                  <a:lnTo>
                    <a:pt x="4401" y="874"/>
                  </a:lnTo>
                  <a:lnTo>
                    <a:pt x="4395" y="873"/>
                  </a:lnTo>
                  <a:lnTo>
                    <a:pt x="4392" y="871"/>
                  </a:lnTo>
                  <a:lnTo>
                    <a:pt x="4390" y="869"/>
                  </a:lnTo>
                  <a:lnTo>
                    <a:pt x="4388" y="867"/>
                  </a:lnTo>
                  <a:lnTo>
                    <a:pt x="4385" y="864"/>
                  </a:lnTo>
                  <a:close/>
                  <a:moveTo>
                    <a:pt x="4081" y="845"/>
                  </a:moveTo>
                  <a:lnTo>
                    <a:pt x="4094" y="848"/>
                  </a:lnTo>
                  <a:lnTo>
                    <a:pt x="4094" y="855"/>
                  </a:lnTo>
                  <a:lnTo>
                    <a:pt x="4085" y="860"/>
                  </a:lnTo>
                  <a:lnTo>
                    <a:pt x="4085" y="860"/>
                  </a:lnTo>
                  <a:lnTo>
                    <a:pt x="4083" y="862"/>
                  </a:lnTo>
                  <a:lnTo>
                    <a:pt x="4083" y="862"/>
                  </a:lnTo>
                  <a:lnTo>
                    <a:pt x="4083" y="862"/>
                  </a:lnTo>
                  <a:lnTo>
                    <a:pt x="4083" y="862"/>
                  </a:lnTo>
                  <a:lnTo>
                    <a:pt x="4081" y="864"/>
                  </a:lnTo>
                  <a:lnTo>
                    <a:pt x="4081" y="845"/>
                  </a:lnTo>
                  <a:close/>
                  <a:moveTo>
                    <a:pt x="4362" y="825"/>
                  </a:moveTo>
                  <a:lnTo>
                    <a:pt x="4373" y="832"/>
                  </a:lnTo>
                  <a:lnTo>
                    <a:pt x="4380" y="843"/>
                  </a:lnTo>
                  <a:lnTo>
                    <a:pt x="4385" y="855"/>
                  </a:lnTo>
                  <a:lnTo>
                    <a:pt x="4382" y="855"/>
                  </a:lnTo>
                  <a:lnTo>
                    <a:pt x="4382" y="860"/>
                  </a:lnTo>
                  <a:lnTo>
                    <a:pt x="4369" y="855"/>
                  </a:lnTo>
                  <a:lnTo>
                    <a:pt x="4366" y="846"/>
                  </a:lnTo>
                  <a:lnTo>
                    <a:pt x="4364" y="838"/>
                  </a:lnTo>
                  <a:lnTo>
                    <a:pt x="4362" y="825"/>
                  </a:lnTo>
                  <a:close/>
                  <a:moveTo>
                    <a:pt x="4331" y="825"/>
                  </a:moveTo>
                  <a:lnTo>
                    <a:pt x="4340" y="825"/>
                  </a:lnTo>
                  <a:lnTo>
                    <a:pt x="4340" y="845"/>
                  </a:lnTo>
                  <a:lnTo>
                    <a:pt x="4305" y="855"/>
                  </a:lnTo>
                  <a:lnTo>
                    <a:pt x="4299" y="853"/>
                  </a:lnTo>
                  <a:lnTo>
                    <a:pt x="4294" y="852"/>
                  </a:lnTo>
                  <a:lnTo>
                    <a:pt x="4287" y="850"/>
                  </a:lnTo>
                  <a:lnTo>
                    <a:pt x="4282" y="848"/>
                  </a:lnTo>
                  <a:lnTo>
                    <a:pt x="4282" y="841"/>
                  </a:lnTo>
                  <a:lnTo>
                    <a:pt x="4303" y="839"/>
                  </a:lnTo>
                  <a:lnTo>
                    <a:pt x="4319" y="834"/>
                  </a:lnTo>
                  <a:lnTo>
                    <a:pt x="4331" y="825"/>
                  </a:lnTo>
                  <a:close/>
                  <a:moveTo>
                    <a:pt x="3966" y="810"/>
                  </a:moveTo>
                  <a:lnTo>
                    <a:pt x="3982" y="810"/>
                  </a:lnTo>
                  <a:lnTo>
                    <a:pt x="3984" y="812"/>
                  </a:lnTo>
                  <a:lnTo>
                    <a:pt x="3984" y="812"/>
                  </a:lnTo>
                  <a:lnTo>
                    <a:pt x="3984" y="812"/>
                  </a:lnTo>
                  <a:lnTo>
                    <a:pt x="3984" y="812"/>
                  </a:lnTo>
                  <a:lnTo>
                    <a:pt x="3984" y="812"/>
                  </a:lnTo>
                  <a:lnTo>
                    <a:pt x="3985" y="813"/>
                  </a:lnTo>
                  <a:lnTo>
                    <a:pt x="3985" y="820"/>
                  </a:lnTo>
                  <a:lnTo>
                    <a:pt x="3966" y="820"/>
                  </a:lnTo>
                  <a:lnTo>
                    <a:pt x="3966" y="810"/>
                  </a:lnTo>
                  <a:close/>
                  <a:moveTo>
                    <a:pt x="3994" y="806"/>
                  </a:moveTo>
                  <a:lnTo>
                    <a:pt x="4032" y="810"/>
                  </a:lnTo>
                  <a:lnTo>
                    <a:pt x="4032" y="813"/>
                  </a:lnTo>
                  <a:lnTo>
                    <a:pt x="4034" y="817"/>
                  </a:lnTo>
                  <a:lnTo>
                    <a:pt x="4034" y="820"/>
                  </a:lnTo>
                  <a:lnTo>
                    <a:pt x="4036" y="825"/>
                  </a:lnTo>
                  <a:lnTo>
                    <a:pt x="4032" y="825"/>
                  </a:lnTo>
                  <a:lnTo>
                    <a:pt x="4022" y="819"/>
                  </a:lnTo>
                  <a:lnTo>
                    <a:pt x="4010" y="817"/>
                  </a:lnTo>
                  <a:lnTo>
                    <a:pt x="3994" y="817"/>
                  </a:lnTo>
                  <a:lnTo>
                    <a:pt x="3994" y="806"/>
                  </a:lnTo>
                  <a:close/>
                  <a:moveTo>
                    <a:pt x="4312" y="798"/>
                  </a:moveTo>
                  <a:lnTo>
                    <a:pt x="4331" y="798"/>
                  </a:lnTo>
                  <a:lnTo>
                    <a:pt x="4340" y="808"/>
                  </a:lnTo>
                  <a:lnTo>
                    <a:pt x="4347" y="819"/>
                  </a:lnTo>
                  <a:lnTo>
                    <a:pt x="4350" y="832"/>
                  </a:lnTo>
                  <a:lnTo>
                    <a:pt x="4347" y="832"/>
                  </a:lnTo>
                  <a:lnTo>
                    <a:pt x="4338" y="824"/>
                  </a:lnTo>
                  <a:lnTo>
                    <a:pt x="4329" y="815"/>
                  </a:lnTo>
                  <a:lnTo>
                    <a:pt x="4319" y="808"/>
                  </a:lnTo>
                  <a:lnTo>
                    <a:pt x="4312" y="798"/>
                  </a:lnTo>
                  <a:close/>
                  <a:moveTo>
                    <a:pt x="4057" y="777"/>
                  </a:moveTo>
                  <a:lnTo>
                    <a:pt x="4067" y="777"/>
                  </a:lnTo>
                  <a:lnTo>
                    <a:pt x="4081" y="778"/>
                  </a:lnTo>
                  <a:lnTo>
                    <a:pt x="4085" y="791"/>
                  </a:lnTo>
                  <a:lnTo>
                    <a:pt x="4090" y="801"/>
                  </a:lnTo>
                  <a:lnTo>
                    <a:pt x="4097" y="810"/>
                  </a:lnTo>
                  <a:lnTo>
                    <a:pt x="4097" y="813"/>
                  </a:lnTo>
                  <a:lnTo>
                    <a:pt x="4100" y="813"/>
                  </a:lnTo>
                  <a:lnTo>
                    <a:pt x="4100" y="810"/>
                  </a:lnTo>
                  <a:lnTo>
                    <a:pt x="4109" y="801"/>
                  </a:lnTo>
                  <a:lnTo>
                    <a:pt x="4118" y="796"/>
                  </a:lnTo>
                  <a:lnTo>
                    <a:pt x="4130" y="792"/>
                  </a:lnTo>
                  <a:lnTo>
                    <a:pt x="4148" y="791"/>
                  </a:lnTo>
                  <a:lnTo>
                    <a:pt x="4162" y="799"/>
                  </a:lnTo>
                  <a:lnTo>
                    <a:pt x="4179" y="806"/>
                  </a:lnTo>
                  <a:lnTo>
                    <a:pt x="4200" y="813"/>
                  </a:lnTo>
                  <a:lnTo>
                    <a:pt x="4217" y="824"/>
                  </a:lnTo>
                  <a:lnTo>
                    <a:pt x="4231" y="834"/>
                  </a:lnTo>
                  <a:lnTo>
                    <a:pt x="4238" y="848"/>
                  </a:lnTo>
                  <a:lnTo>
                    <a:pt x="4251" y="850"/>
                  </a:lnTo>
                  <a:lnTo>
                    <a:pt x="4259" y="853"/>
                  </a:lnTo>
                  <a:lnTo>
                    <a:pt x="4270" y="855"/>
                  </a:lnTo>
                  <a:lnTo>
                    <a:pt x="4270" y="864"/>
                  </a:lnTo>
                  <a:lnTo>
                    <a:pt x="4268" y="864"/>
                  </a:lnTo>
                  <a:lnTo>
                    <a:pt x="4265" y="866"/>
                  </a:lnTo>
                  <a:lnTo>
                    <a:pt x="4261" y="866"/>
                  </a:lnTo>
                  <a:lnTo>
                    <a:pt x="4259" y="867"/>
                  </a:lnTo>
                  <a:lnTo>
                    <a:pt x="4258" y="869"/>
                  </a:lnTo>
                  <a:lnTo>
                    <a:pt x="4259" y="869"/>
                  </a:lnTo>
                  <a:lnTo>
                    <a:pt x="4263" y="871"/>
                  </a:lnTo>
                  <a:lnTo>
                    <a:pt x="4275" y="888"/>
                  </a:lnTo>
                  <a:lnTo>
                    <a:pt x="4292" y="902"/>
                  </a:lnTo>
                  <a:lnTo>
                    <a:pt x="4312" y="913"/>
                  </a:lnTo>
                  <a:lnTo>
                    <a:pt x="4312" y="921"/>
                  </a:lnTo>
                  <a:lnTo>
                    <a:pt x="4289" y="921"/>
                  </a:lnTo>
                  <a:lnTo>
                    <a:pt x="4286" y="918"/>
                  </a:lnTo>
                  <a:lnTo>
                    <a:pt x="4282" y="916"/>
                  </a:lnTo>
                  <a:lnTo>
                    <a:pt x="4279" y="916"/>
                  </a:lnTo>
                  <a:lnTo>
                    <a:pt x="4275" y="916"/>
                  </a:lnTo>
                  <a:lnTo>
                    <a:pt x="4272" y="915"/>
                  </a:lnTo>
                  <a:lnTo>
                    <a:pt x="4266" y="913"/>
                  </a:lnTo>
                  <a:lnTo>
                    <a:pt x="4261" y="909"/>
                  </a:lnTo>
                  <a:lnTo>
                    <a:pt x="4258" y="906"/>
                  </a:lnTo>
                  <a:lnTo>
                    <a:pt x="4254" y="899"/>
                  </a:lnTo>
                  <a:lnTo>
                    <a:pt x="4251" y="894"/>
                  </a:lnTo>
                  <a:lnTo>
                    <a:pt x="4247" y="890"/>
                  </a:lnTo>
                  <a:lnTo>
                    <a:pt x="4233" y="883"/>
                  </a:lnTo>
                  <a:lnTo>
                    <a:pt x="4223" y="883"/>
                  </a:lnTo>
                  <a:lnTo>
                    <a:pt x="4210" y="887"/>
                  </a:lnTo>
                  <a:lnTo>
                    <a:pt x="4198" y="894"/>
                  </a:lnTo>
                  <a:lnTo>
                    <a:pt x="4186" y="897"/>
                  </a:lnTo>
                  <a:lnTo>
                    <a:pt x="4174" y="890"/>
                  </a:lnTo>
                  <a:lnTo>
                    <a:pt x="4162" y="887"/>
                  </a:lnTo>
                  <a:lnTo>
                    <a:pt x="4149" y="885"/>
                  </a:lnTo>
                  <a:lnTo>
                    <a:pt x="4132" y="887"/>
                  </a:lnTo>
                  <a:lnTo>
                    <a:pt x="4134" y="880"/>
                  </a:lnTo>
                  <a:lnTo>
                    <a:pt x="4135" y="874"/>
                  </a:lnTo>
                  <a:lnTo>
                    <a:pt x="4137" y="871"/>
                  </a:lnTo>
                  <a:lnTo>
                    <a:pt x="4139" y="867"/>
                  </a:lnTo>
                  <a:lnTo>
                    <a:pt x="4141" y="864"/>
                  </a:lnTo>
                  <a:lnTo>
                    <a:pt x="4139" y="860"/>
                  </a:lnTo>
                  <a:lnTo>
                    <a:pt x="4130" y="845"/>
                  </a:lnTo>
                  <a:lnTo>
                    <a:pt x="4118" y="836"/>
                  </a:lnTo>
                  <a:lnTo>
                    <a:pt x="4104" y="832"/>
                  </a:lnTo>
                  <a:lnTo>
                    <a:pt x="4088" y="827"/>
                  </a:lnTo>
                  <a:lnTo>
                    <a:pt x="4073" y="824"/>
                  </a:lnTo>
                  <a:lnTo>
                    <a:pt x="4060" y="817"/>
                  </a:lnTo>
                  <a:lnTo>
                    <a:pt x="4052" y="806"/>
                  </a:lnTo>
                  <a:lnTo>
                    <a:pt x="4055" y="805"/>
                  </a:lnTo>
                  <a:lnTo>
                    <a:pt x="4057" y="805"/>
                  </a:lnTo>
                  <a:lnTo>
                    <a:pt x="4059" y="803"/>
                  </a:lnTo>
                  <a:lnTo>
                    <a:pt x="4059" y="803"/>
                  </a:lnTo>
                  <a:lnTo>
                    <a:pt x="4060" y="801"/>
                  </a:lnTo>
                  <a:lnTo>
                    <a:pt x="4062" y="798"/>
                  </a:lnTo>
                  <a:lnTo>
                    <a:pt x="4052" y="796"/>
                  </a:lnTo>
                  <a:lnTo>
                    <a:pt x="4041" y="791"/>
                  </a:lnTo>
                  <a:lnTo>
                    <a:pt x="4032" y="787"/>
                  </a:lnTo>
                  <a:lnTo>
                    <a:pt x="4032" y="778"/>
                  </a:lnTo>
                  <a:lnTo>
                    <a:pt x="4046" y="777"/>
                  </a:lnTo>
                  <a:lnTo>
                    <a:pt x="4057" y="777"/>
                  </a:lnTo>
                  <a:close/>
                  <a:moveTo>
                    <a:pt x="1543" y="756"/>
                  </a:moveTo>
                  <a:lnTo>
                    <a:pt x="1536" y="768"/>
                  </a:lnTo>
                  <a:lnTo>
                    <a:pt x="1531" y="768"/>
                  </a:lnTo>
                  <a:lnTo>
                    <a:pt x="1531" y="771"/>
                  </a:lnTo>
                  <a:lnTo>
                    <a:pt x="1542" y="775"/>
                  </a:lnTo>
                  <a:lnTo>
                    <a:pt x="1552" y="780"/>
                  </a:lnTo>
                  <a:lnTo>
                    <a:pt x="1559" y="785"/>
                  </a:lnTo>
                  <a:lnTo>
                    <a:pt x="1563" y="787"/>
                  </a:lnTo>
                  <a:lnTo>
                    <a:pt x="1564" y="785"/>
                  </a:lnTo>
                  <a:lnTo>
                    <a:pt x="1564" y="784"/>
                  </a:lnTo>
                  <a:lnTo>
                    <a:pt x="1564" y="784"/>
                  </a:lnTo>
                  <a:lnTo>
                    <a:pt x="1566" y="782"/>
                  </a:lnTo>
                  <a:lnTo>
                    <a:pt x="1566" y="778"/>
                  </a:lnTo>
                  <a:lnTo>
                    <a:pt x="1559" y="778"/>
                  </a:lnTo>
                  <a:lnTo>
                    <a:pt x="1557" y="778"/>
                  </a:lnTo>
                  <a:lnTo>
                    <a:pt x="1556" y="777"/>
                  </a:lnTo>
                  <a:lnTo>
                    <a:pt x="1554" y="777"/>
                  </a:lnTo>
                  <a:lnTo>
                    <a:pt x="1550" y="777"/>
                  </a:lnTo>
                  <a:lnTo>
                    <a:pt x="1547" y="775"/>
                  </a:lnTo>
                  <a:lnTo>
                    <a:pt x="1547" y="756"/>
                  </a:lnTo>
                  <a:lnTo>
                    <a:pt x="1543" y="756"/>
                  </a:lnTo>
                  <a:close/>
                  <a:moveTo>
                    <a:pt x="3952" y="743"/>
                  </a:moveTo>
                  <a:lnTo>
                    <a:pt x="3954" y="743"/>
                  </a:lnTo>
                  <a:lnTo>
                    <a:pt x="3954" y="745"/>
                  </a:lnTo>
                  <a:lnTo>
                    <a:pt x="3954" y="747"/>
                  </a:lnTo>
                  <a:lnTo>
                    <a:pt x="3956" y="747"/>
                  </a:lnTo>
                  <a:lnTo>
                    <a:pt x="3956" y="749"/>
                  </a:lnTo>
                  <a:lnTo>
                    <a:pt x="3959" y="749"/>
                  </a:lnTo>
                  <a:lnTo>
                    <a:pt x="3957" y="750"/>
                  </a:lnTo>
                  <a:lnTo>
                    <a:pt x="3957" y="750"/>
                  </a:lnTo>
                  <a:lnTo>
                    <a:pt x="3957" y="750"/>
                  </a:lnTo>
                  <a:lnTo>
                    <a:pt x="3957" y="750"/>
                  </a:lnTo>
                  <a:lnTo>
                    <a:pt x="3956" y="750"/>
                  </a:lnTo>
                  <a:lnTo>
                    <a:pt x="3956" y="752"/>
                  </a:lnTo>
                  <a:lnTo>
                    <a:pt x="3950" y="757"/>
                  </a:lnTo>
                  <a:lnTo>
                    <a:pt x="3945" y="763"/>
                  </a:lnTo>
                  <a:lnTo>
                    <a:pt x="3940" y="768"/>
                  </a:lnTo>
                  <a:lnTo>
                    <a:pt x="3921" y="766"/>
                  </a:lnTo>
                  <a:lnTo>
                    <a:pt x="3905" y="766"/>
                  </a:lnTo>
                  <a:lnTo>
                    <a:pt x="3886" y="768"/>
                  </a:lnTo>
                  <a:lnTo>
                    <a:pt x="3886" y="778"/>
                  </a:lnTo>
                  <a:lnTo>
                    <a:pt x="3889" y="780"/>
                  </a:lnTo>
                  <a:lnTo>
                    <a:pt x="3889" y="782"/>
                  </a:lnTo>
                  <a:lnTo>
                    <a:pt x="3891" y="784"/>
                  </a:lnTo>
                  <a:lnTo>
                    <a:pt x="3893" y="787"/>
                  </a:lnTo>
                  <a:lnTo>
                    <a:pt x="3912" y="780"/>
                  </a:lnTo>
                  <a:lnTo>
                    <a:pt x="3931" y="775"/>
                  </a:lnTo>
                  <a:lnTo>
                    <a:pt x="3931" y="784"/>
                  </a:lnTo>
                  <a:lnTo>
                    <a:pt x="3928" y="784"/>
                  </a:lnTo>
                  <a:lnTo>
                    <a:pt x="3922" y="787"/>
                  </a:lnTo>
                  <a:lnTo>
                    <a:pt x="3915" y="791"/>
                  </a:lnTo>
                  <a:lnTo>
                    <a:pt x="3908" y="794"/>
                  </a:lnTo>
                  <a:lnTo>
                    <a:pt x="3914" y="806"/>
                  </a:lnTo>
                  <a:lnTo>
                    <a:pt x="3921" y="817"/>
                  </a:lnTo>
                  <a:lnTo>
                    <a:pt x="3924" y="827"/>
                  </a:lnTo>
                  <a:lnTo>
                    <a:pt x="3928" y="845"/>
                  </a:lnTo>
                  <a:lnTo>
                    <a:pt x="3924" y="845"/>
                  </a:lnTo>
                  <a:lnTo>
                    <a:pt x="3924" y="848"/>
                  </a:lnTo>
                  <a:lnTo>
                    <a:pt x="3921" y="846"/>
                  </a:lnTo>
                  <a:lnTo>
                    <a:pt x="3919" y="846"/>
                  </a:lnTo>
                  <a:lnTo>
                    <a:pt x="3919" y="846"/>
                  </a:lnTo>
                  <a:lnTo>
                    <a:pt x="3919" y="845"/>
                  </a:lnTo>
                  <a:lnTo>
                    <a:pt x="3917" y="845"/>
                  </a:lnTo>
                  <a:lnTo>
                    <a:pt x="3907" y="834"/>
                  </a:lnTo>
                  <a:lnTo>
                    <a:pt x="3898" y="822"/>
                  </a:lnTo>
                  <a:lnTo>
                    <a:pt x="3889" y="810"/>
                  </a:lnTo>
                  <a:lnTo>
                    <a:pt x="3889" y="848"/>
                  </a:lnTo>
                  <a:lnTo>
                    <a:pt x="3874" y="848"/>
                  </a:lnTo>
                  <a:lnTo>
                    <a:pt x="3874" y="846"/>
                  </a:lnTo>
                  <a:lnTo>
                    <a:pt x="3872" y="846"/>
                  </a:lnTo>
                  <a:lnTo>
                    <a:pt x="3872" y="846"/>
                  </a:lnTo>
                  <a:lnTo>
                    <a:pt x="3872" y="846"/>
                  </a:lnTo>
                  <a:lnTo>
                    <a:pt x="3872" y="845"/>
                  </a:lnTo>
                  <a:lnTo>
                    <a:pt x="3870" y="845"/>
                  </a:lnTo>
                  <a:lnTo>
                    <a:pt x="3872" y="832"/>
                  </a:lnTo>
                  <a:lnTo>
                    <a:pt x="3870" y="825"/>
                  </a:lnTo>
                  <a:lnTo>
                    <a:pt x="3867" y="819"/>
                  </a:lnTo>
                  <a:lnTo>
                    <a:pt x="3863" y="810"/>
                  </a:lnTo>
                  <a:lnTo>
                    <a:pt x="3863" y="801"/>
                  </a:lnTo>
                  <a:lnTo>
                    <a:pt x="3868" y="791"/>
                  </a:lnTo>
                  <a:lnTo>
                    <a:pt x="3875" y="777"/>
                  </a:lnTo>
                  <a:lnTo>
                    <a:pt x="3882" y="764"/>
                  </a:lnTo>
                  <a:lnTo>
                    <a:pt x="3889" y="754"/>
                  </a:lnTo>
                  <a:lnTo>
                    <a:pt x="3893" y="749"/>
                  </a:lnTo>
                  <a:lnTo>
                    <a:pt x="3910" y="754"/>
                  </a:lnTo>
                  <a:lnTo>
                    <a:pt x="3921" y="754"/>
                  </a:lnTo>
                  <a:lnTo>
                    <a:pt x="3929" y="752"/>
                  </a:lnTo>
                  <a:lnTo>
                    <a:pt x="3940" y="749"/>
                  </a:lnTo>
                  <a:lnTo>
                    <a:pt x="3950" y="743"/>
                  </a:lnTo>
                  <a:lnTo>
                    <a:pt x="3952" y="743"/>
                  </a:lnTo>
                  <a:close/>
                  <a:moveTo>
                    <a:pt x="3989" y="740"/>
                  </a:moveTo>
                  <a:lnTo>
                    <a:pt x="3996" y="743"/>
                  </a:lnTo>
                  <a:lnTo>
                    <a:pt x="3999" y="745"/>
                  </a:lnTo>
                  <a:lnTo>
                    <a:pt x="4003" y="749"/>
                  </a:lnTo>
                  <a:lnTo>
                    <a:pt x="4004" y="752"/>
                  </a:lnTo>
                  <a:lnTo>
                    <a:pt x="4004" y="759"/>
                  </a:lnTo>
                  <a:lnTo>
                    <a:pt x="4004" y="768"/>
                  </a:lnTo>
                  <a:lnTo>
                    <a:pt x="4001" y="770"/>
                  </a:lnTo>
                  <a:lnTo>
                    <a:pt x="3999" y="771"/>
                  </a:lnTo>
                  <a:lnTo>
                    <a:pt x="3999" y="773"/>
                  </a:lnTo>
                  <a:lnTo>
                    <a:pt x="3999" y="775"/>
                  </a:lnTo>
                  <a:lnTo>
                    <a:pt x="3999" y="777"/>
                  </a:lnTo>
                  <a:lnTo>
                    <a:pt x="3999" y="778"/>
                  </a:lnTo>
                  <a:lnTo>
                    <a:pt x="3998" y="780"/>
                  </a:lnTo>
                  <a:lnTo>
                    <a:pt x="3994" y="784"/>
                  </a:lnTo>
                  <a:lnTo>
                    <a:pt x="3994" y="775"/>
                  </a:lnTo>
                  <a:lnTo>
                    <a:pt x="3987" y="764"/>
                  </a:lnTo>
                  <a:lnTo>
                    <a:pt x="3987" y="752"/>
                  </a:lnTo>
                  <a:lnTo>
                    <a:pt x="3989" y="740"/>
                  </a:lnTo>
                  <a:close/>
                  <a:moveTo>
                    <a:pt x="3533" y="691"/>
                  </a:moveTo>
                  <a:lnTo>
                    <a:pt x="3566" y="695"/>
                  </a:lnTo>
                  <a:lnTo>
                    <a:pt x="3579" y="710"/>
                  </a:lnTo>
                  <a:lnTo>
                    <a:pt x="3593" y="719"/>
                  </a:lnTo>
                  <a:lnTo>
                    <a:pt x="3607" y="728"/>
                  </a:lnTo>
                  <a:lnTo>
                    <a:pt x="3624" y="736"/>
                  </a:lnTo>
                  <a:lnTo>
                    <a:pt x="3629" y="740"/>
                  </a:lnTo>
                  <a:lnTo>
                    <a:pt x="3629" y="742"/>
                  </a:lnTo>
                  <a:lnTo>
                    <a:pt x="3631" y="742"/>
                  </a:lnTo>
                  <a:lnTo>
                    <a:pt x="3638" y="749"/>
                  </a:lnTo>
                  <a:lnTo>
                    <a:pt x="3650" y="763"/>
                  </a:lnTo>
                  <a:lnTo>
                    <a:pt x="3661" y="778"/>
                  </a:lnTo>
                  <a:lnTo>
                    <a:pt x="3673" y="796"/>
                  </a:lnTo>
                  <a:lnTo>
                    <a:pt x="3690" y="810"/>
                  </a:lnTo>
                  <a:lnTo>
                    <a:pt x="3687" y="827"/>
                  </a:lnTo>
                  <a:lnTo>
                    <a:pt x="3687" y="848"/>
                  </a:lnTo>
                  <a:lnTo>
                    <a:pt x="3701" y="850"/>
                  </a:lnTo>
                  <a:lnTo>
                    <a:pt x="3710" y="853"/>
                  </a:lnTo>
                  <a:lnTo>
                    <a:pt x="3716" y="859"/>
                  </a:lnTo>
                  <a:lnTo>
                    <a:pt x="3725" y="864"/>
                  </a:lnTo>
                  <a:lnTo>
                    <a:pt x="3736" y="864"/>
                  </a:lnTo>
                  <a:lnTo>
                    <a:pt x="3744" y="860"/>
                  </a:lnTo>
                  <a:lnTo>
                    <a:pt x="3751" y="857"/>
                  </a:lnTo>
                  <a:lnTo>
                    <a:pt x="3758" y="855"/>
                  </a:lnTo>
                  <a:lnTo>
                    <a:pt x="3774" y="860"/>
                  </a:lnTo>
                  <a:lnTo>
                    <a:pt x="3792" y="867"/>
                  </a:lnTo>
                  <a:lnTo>
                    <a:pt x="3809" y="876"/>
                  </a:lnTo>
                  <a:lnTo>
                    <a:pt x="3825" y="883"/>
                  </a:lnTo>
                  <a:lnTo>
                    <a:pt x="3823" y="883"/>
                  </a:lnTo>
                  <a:lnTo>
                    <a:pt x="3821" y="885"/>
                  </a:lnTo>
                  <a:lnTo>
                    <a:pt x="3821" y="885"/>
                  </a:lnTo>
                  <a:lnTo>
                    <a:pt x="3819" y="885"/>
                  </a:lnTo>
                  <a:lnTo>
                    <a:pt x="3816" y="887"/>
                  </a:lnTo>
                  <a:lnTo>
                    <a:pt x="3806" y="890"/>
                  </a:lnTo>
                  <a:lnTo>
                    <a:pt x="3786" y="890"/>
                  </a:lnTo>
                  <a:lnTo>
                    <a:pt x="3764" y="887"/>
                  </a:lnTo>
                  <a:lnTo>
                    <a:pt x="3741" y="881"/>
                  </a:lnTo>
                  <a:lnTo>
                    <a:pt x="3716" y="876"/>
                  </a:lnTo>
                  <a:lnTo>
                    <a:pt x="3697" y="871"/>
                  </a:lnTo>
                  <a:lnTo>
                    <a:pt x="3682" y="864"/>
                  </a:lnTo>
                  <a:lnTo>
                    <a:pt x="3675" y="860"/>
                  </a:lnTo>
                  <a:lnTo>
                    <a:pt x="3678" y="857"/>
                  </a:lnTo>
                  <a:lnTo>
                    <a:pt x="3678" y="857"/>
                  </a:lnTo>
                  <a:lnTo>
                    <a:pt x="3680" y="855"/>
                  </a:lnTo>
                  <a:lnTo>
                    <a:pt x="3682" y="852"/>
                  </a:lnTo>
                  <a:lnTo>
                    <a:pt x="3661" y="846"/>
                  </a:lnTo>
                  <a:lnTo>
                    <a:pt x="3643" y="836"/>
                  </a:lnTo>
                  <a:lnTo>
                    <a:pt x="3627" y="820"/>
                  </a:lnTo>
                  <a:lnTo>
                    <a:pt x="3615" y="803"/>
                  </a:lnTo>
                  <a:lnTo>
                    <a:pt x="3603" y="784"/>
                  </a:lnTo>
                  <a:lnTo>
                    <a:pt x="3593" y="764"/>
                  </a:lnTo>
                  <a:lnTo>
                    <a:pt x="3582" y="749"/>
                  </a:lnTo>
                  <a:lnTo>
                    <a:pt x="3572" y="736"/>
                  </a:lnTo>
                  <a:lnTo>
                    <a:pt x="3561" y="728"/>
                  </a:lnTo>
                  <a:lnTo>
                    <a:pt x="3549" y="717"/>
                  </a:lnTo>
                  <a:lnTo>
                    <a:pt x="3538" y="707"/>
                  </a:lnTo>
                  <a:lnTo>
                    <a:pt x="3533" y="691"/>
                  </a:lnTo>
                  <a:close/>
                  <a:moveTo>
                    <a:pt x="3832" y="672"/>
                  </a:moveTo>
                  <a:lnTo>
                    <a:pt x="3842" y="675"/>
                  </a:lnTo>
                  <a:lnTo>
                    <a:pt x="3854" y="682"/>
                  </a:lnTo>
                  <a:lnTo>
                    <a:pt x="3865" y="693"/>
                  </a:lnTo>
                  <a:lnTo>
                    <a:pt x="3870" y="702"/>
                  </a:lnTo>
                  <a:lnTo>
                    <a:pt x="3865" y="705"/>
                  </a:lnTo>
                  <a:lnTo>
                    <a:pt x="3860" y="710"/>
                  </a:lnTo>
                  <a:lnTo>
                    <a:pt x="3854" y="714"/>
                  </a:lnTo>
                  <a:lnTo>
                    <a:pt x="3847" y="717"/>
                  </a:lnTo>
                  <a:lnTo>
                    <a:pt x="3853" y="733"/>
                  </a:lnTo>
                  <a:lnTo>
                    <a:pt x="3860" y="745"/>
                  </a:lnTo>
                  <a:lnTo>
                    <a:pt x="3867" y="759"/>
                  </a:lnTo>
                  <a:lnTo>
                    <a:pt x="3861" y="761"/>
                  </a:lnTo>
                  <a:lnTo>
                    <a:pt x="3858" y="761"/>
                  </a:lnTo>
                  <a:lnTo>
                    <a:pt x="3856" y="761"/>
                  </a:lnTo>
                  <a:lnTo>
                    <a:pt x="3856" y="761"/>
                  </a:lnTo>
                  <a:lnTo>
                    <a:pt x="3854" y="763"/>
                  </a:lnTo>
                  <a:lnTo>
                    <a:pt x="3853" y="764"/>
                  </a:lnTo>
                  <a:lnTo>
                    <a:pt x="3851" y="768"/>
                  </a:lnTo>
                  <a:lnTo>
                    <a:pt x="3842" y="784"/>
                  </a:lnTo>
                  <a:lnTo>
                    <a:pt x="3837" y="803"/>
                  </a:lnTo>
                  <a:lnTo>
                    <a:pt x="3828" y="820"/>
                  </a:lnTo>
                  <a:lnTo>
                    <a:pt x="3823" y="824"/>
                  </a:lnTo>
                  <a:lnTo>
                    <a:pt x="3818" y="824"/>
                  </a:lnTo>
                  <a:lnTo>
                    <a:pt x="3812" y="825"/>
                  </a:lnTo>
                  <a:lnTo>
                    <a:pt x="3806" y="825"/>
                  </a:lnTo>
                  <a:lnTo>
                    <a:pt x="3795" y="819"/>
                  </a:lnTo>
                  <a:lnTo>
                    <a:pt x="3785" y="817"/>
                  </a:lnTo>
                  <a:lnTo>
                    <a:pt x="3772" y="817"/>
                  </a:lnTo>
                  <a:lnTo>
                    <a:pt x="3760" y="815"/>
                  </a:lnTo>
                  <a:lnTo>
                    <a:pt x="3748" y="810"/>
                  </a:lnTo>
                  <a:lnTo>
                    <a:pt x="3736" y="794"/>
                  </a:lnTo>
                  <a:lnTo>
                    <a:pt x="3727" y="773"/>
                  </a:lnTo>
                  <a:lnTo>
                    <a:pt x="3725" y="749"/>
                  </a:lnTo>
                  <a:lnTo>
                    <a:pt x="3734" y="745"/>
                  </a:lnTo>
                  <a:lnTo>
                    <a:pt x="3741" y="745"/>
                  </a:lnTo>
                  <a:lnTo>
                    <a:pt x="3748" y="747"/>
                  </a:lnTo>
                  <a:lnTo>
                    <a:pt x="3755" y="743"/>
                  </a:lnTo>
                  <a:lnTo>
                    <a:pt x="3764" y="729"/>
                  </a:lnTo>
                  <a:lnTo>
                    <a:pt x="3786" y="726"/>
                  </a:lnTo>
                  <a:lnTo>
                    <a:pt x="3790" y="723"/>
                  </a:lnTo>
                  <a:lnTo>
                    <a:pt x="3793" y="719"/>
                  </a:lnTo>
                  <a:lnTo>
                    <a:pt x="3793" y="717"/>
                  </a:lnTo>
                  <a:lnTo>
                    <a:pt x="3795" y="716"/>
                  </a:lnTo>
                  <a:lnTo>
                    <a:pt x="3795" y="714"/>
                  </a:lnTo>
                  <a:lnTo>
                    <a:pt x="3795" y="712"/>
                  </a:lnTo>
                  <a:lnTo>
                    <a:pt x="3797" y="710"/>
                  </a:lnTo>
                  <a:lnTo>
                    <a:pt x="3797" y="710"/>
                  </a:lnTo>
                  <a:lnTo>
                    <a:pt x="3800" y="710"/>
                  </a:lnTo>
                  <a:lnTo>
                    <a:pt x="3806" y="710"/>
                  </a:lnTo>
                  <a:lnTo>
                    <a:pt x="3812" y="710"/>
                  </a:lnTo>
                  <a:lnTo>
                    <a:pt x="3816" y="698"/>
                  </a:lnTo>
                  <a:lnTo>
                    <a:pt x="3821" y="689"/>
                  </a:lnTo>
                  <a:lnTo>
                    <a:pt x="3826" y="681"/>
                  </a:lnTo>
                  <a:lnTo>
                    <a:pt x="3832" y="672"/>
                  </a:lnTo>
                  <a:close/>
                  <a:moveTo>
                    <a:pt x="3329" y="649"/>
                  </a:moveTo>
                  <a:lnTo>
                    <a:pt x="3339" y="656"/>
                  </a:lnTo>
                  <a:lnTo>
                    <a:pt x="3345" y="668"/>
                  </a:lnTo>
                  <a:lnTo>
                    <a:pt x="3345" y="686"/>
                  </a:lnTo>
                  <a:lnTo>
                    <a:pt x="3345" y="688"/>
                  </a:lnTo>
                  <a:lnTo>
                    <a:pt x="3346" y="688"/>
                  </a:lnTo>
                  <a:lnTo>
                    <a:pt x="3348" y="689"/>
                  </a:lnTo>
                  <a:lnTo>
                    <a:pt x="3348" y="689"/>
                  </a:lnTo>
                  <a:lnTo>
                    <a:pt x="3348" y="691"/>
                  </a:lnTo>
                  <a:lnTo>
                    <a:pt x="3348" y="695"/>
                  </a:lnTo>
                  <a:lnTo>
                    <a:pt x="3345" y="695"/>
                  </a:lnTo>
                  <a:lnTo>
                    <a:pt x="3341" y="696"/>
                  </a:lnTo>
                  <a:lnTo>
                    <a:pt x="3339" y="700"/>
                  </a:lnTo>
                  <a:lnTo>
                    <a:pt x="3336" y="702"/>
                  </a:lnTo>
                  <a:lnTo>
                    <a:pt x="3334" y="702"/>
                  </a:lnTo>
                  <a:lnTo>
                    <a:pt x="3332" y="700"/>
                  </a:lnTo>
                  <a:lnTo>
                    <a:pt x="3331" y="700"/>
                  </a:lnTo>
                  <a:lnTo>
                    <a:pt x="3331" y="700"/>
                  </a:lnTo>
                  <a:lnTo>
                    <a:pt x="3329" y="698"/>
                  </a:lnTo>
                  <a:lnTo>
                    <a:pt x="3322" y="684"/>
                  </a:lnTo>
                  <a:lnTo>
                    <a:pt x="3322" y="663"/>
                  </a:lnTo>
                  <a:lnTo>
                    <a:pt x="3324" y="660"/>
                  </a:lnTo>
                  <a:lnTo>
                    <a:pt x="3326" y="658"/>
                  </a:lnTo>
                  <a:lnTo>
                    <a:pt x="3327" y="654"/>
                  </a:lnTo>
                  <a:lnTo>
                    <a:pt x="3329" y="649"/>
                  </a:lnTo>
                  <a:close/>
                  <a:moveTo>
                    <a:pt x="3956" y="628"/>
                  </a:moveTo>
                  <a:lnTo>
                    <a:pt x="3964" y="637"/>
                  </a:lnTo>
                  <a:lnTo>
                    <a:pt x="3970" y="647"/>
                  </a:lnTo>
                  <a:lnTo>
                    <a:pt x="3970" y="663"/>
                  </a:lnTo>
                  <a:lnTo>
                    <a:pt x="3971" y="667"/>
                  </a:lnTo>
                  <a:lnTo>
                    <a:pt x="3973" y="667"/>
                  </a:lnTo>
                  <a:lnTo>
                    <a:pt x="3973" y="668"/>
                  </a:lnTo>
                  <a:lnTo>
                    <a:pt x="3973" y="668"/>
                  </a:lnTo>
                  <a:lnTo>
                    <a:pt x="3971" y="668"/>
                  </a:lnTo>
                  <a:lnTo>
                    <a:pt x="3970" y="672"/>
                  </a:lnTo>
                  <a:lnTo>
                    <a:pt x="3970" y="675"/>
                  </a:lnTo>
                  <a:lnTo>
                    <a:pt x="3968" y="675"/>
                  </a:lnTo>
                  <a:lnTo>
                    <a:pt x="3968" y="677"/>
                  </a:lnTo>
                  <a:lnTo>
                    <a:pt x="3968" y="677"/>
                  </a:lnTo>
                  <a:lnTo>
                    <a:pt x="3968" y="677"/>
                  </a:lnTo>
                  <a:lnTo>
                    <a:pt x="3966" y="677"/>
                  </a:lnTo>
                  <a:lnTo>
                    <a:pt x="3963" y="679"/>
                  </a:lnTo>
                  <a:lnTo>
                    <a:pt x="3961" y="675"/>
                  </a:lnTo>
                  <a:lnTo>
                    <a:pt x="3961" y="674"/>
                  </a:lnTo>
                  <a:lnTo>
                    <a:pt x="3961" y="674"/>
                  </a:lnTo>
                  <a:lnTo>
                    <a:pt x="3961" y="674"/>
                  </a:lnTo>
                  <a:lnTo>
                    <a:pt x="3959" y="674"/>
                  </a:lnTo>
                  <a:lnTo>
                    <a:pt x="3957" y="674"/>
                  </a:lnTo>
                  <a:lnTo>
                    <a:pt x="3956" y="672"/>
                  </a:lnTo>
                  <a:lnTo>
                    <a:pt x="3956" y="675"/>
                  </a:lnTo>
                  <a:lnTo>
                    <a:pt x="3957" y="677"/>
                  </a:lnTo>
                  <a:lnTo>
                    <a:pt x="3959" y="679"/>
                  </a:lnTo>
                  <a:lnTo>
                    <a:pt x="3961" y="681"/>
                  </a:lnTo>
                  <a:lnTo>
                    <a:pt x="3961" y="681"/>
                  </a:lnTo>
                  <a:lnTo>
                    <a:pt x="3959" y="682"/>
                  </a:lnTo>
                  <a:lnTo>
                    <a:pt x="3959" y="684"/>
                  </a:lnTo>
                  <a:lnTo>
                    <a:pt x="3959" y="686"/>
                  </a:lnTo>
                  <a:lnTo>
                    <a:pt x="3959" y="691"/>
                  </a:lnTo>
                  <a:lnTo>
                    <a:pt x="3950" y="691"/>
                  </a:lnTo>
                  <a:lnTo>
                    <a:pt x="3950" y="686"/>
                  </a:lnTo>
                  <a:lnTo>
                    <a:pt x="3945" y="684"/>
                  </a:lnTo>
                  <a:lnTo>
                    <a:pt x="3940" y="681"/>
                  </a:lnTo>
                  <a:lnTo>
                    <a:pt x="3938" y="677"/>
                  </a:lnTo>
                  <a:lnTo>
                    <a:pt x="3936" y="672"/>
                  </a:lnTo>
                  <a:lnTo>
                    <a:pt x="3935" y="667"/>
                  </a:lnTo>
                  <a:lnTo>
                    <a:pt x="3931" y="660"/>
                  </a:lnTo>
                  <a:lnTo>
                    <a:pt x="3926" y="663"/>
                  </a:lnTo>
                  <a:lnTo>
                    <a:pt x="3919" y="667"/>
                  </a:lnTo>
                  <a:lnTo>
                    <a:pt x="3912" y="668"/>
                  </a:lnTo>
                  <a:lnTo>
                    <a:pt x="3905" y="672"/>
                  </a:lnTo>
                  <a:lnTo>
                    <a:pt x="3905" y="663"/>
                  </a:lnTo>
                  <a:lnTo>
                    <a:pt x="3907" y="661"/>
                  </a:lnTo>
                  <a:lnTo>
                    <a:pt x="3907" y="661"/>
                  </a:lnTo>
                  <a:lnTo>
                    <a:pt x="3907" y="660"/>
                  </a:lnTo>
                  <a:lnTo>
                    <a:pt x="3908" y="660"/>
                  </a:lnTo>
                  <a:lnTo>
                    <a:pt x="3908" y="656"/>
                  </a:lnTo>
                  <a:lnTo>
                    <a:pt x="3922" y="651"/>
                  </a:lnTo>
                  <a:lnTo>
                    <a:pt x="3935" y="647"/>
                  </a:lnTo>
                  <a:lnTo>
                    <a:pt x="3947" y="640"/>
                  </a:lnTo>
                  <a:lnTo>
                    <a:pt x="3956" y="628"/>
                  </a:lnTo>
                  <a:close/>
                  <a:moveTo>
                    <a:pt x="1243" y="628"/>
                  </a:moveTo>
                  <a:lnTo>
                    <a:pt x="1245" y="633"/>
                  </a:lnTo>
                  <a:lnTo>
                    <a:pt x="1245" y="635"/>
                  </a:lnTo>
                  <a:lnTo>
                    <a:pt x="1245" y="637"/>
                  </a:lnTo>
                  <a:lnTo>
                    <a:pt x="1245" y="637"/>
                  </a:lnTo>
                  <a:lnTo>
                    <a:pt x="1247" y="639"/>
                  </a:lnTo>
                  <a:lnTo>
                    <a:pt x="1248" y="639"/>
                  </a:lnTo>
                  <a:lnTo>
                    <a:pt x="1252" y="640"/>
                  </a:lnTo>
                  <a:lnTo>
                    <a:pt x="1252" y="633"/>
                  </a:lnTo>
                  <a:lnTo>
                    <a:pt x="1243" y="628"/>
                  </a:lnTo>
                  <a:close/>
                  <a:moveTo>
                    <a:pt x="3870" y="609"/>
                  </a:moveTo>
                  <a:lnTo>
                    <a:pt x="3874" y="613"/>
                  </a:lnTo>
                  <a:lnTo>
                    <a:pt x="3875" y="613"/>
                  </a:lnTo>
                  <a:lnTo>
                    <a:pt x="3877" y="613"/>
                  </a:lnTo>
                  <a:lnTo>
                    <a:pt x="3877" y="614"/>
                  </a:lnTo>
                  <a:lnTo>
                    <a:pt x="3877" y="614"/>
                  </a:lnTo>
                  <a:lnTo>
                    <a:pt x="3877" y="618"/>
                  </a:lnTo>
                  <a:lnTo>
                    <a:pt x="3879" y="621"/>
                  </a:lnTo>
                  <a:lnTo>
                    <a:pt x="3868" y="630"/>
                  </a:lnTo>
                  <a:lnTo>
                    <a:pt x="3861" y="639"/>
                  </a:lnTo>
                  <a:lnTo>
                    <a:pt x="3853" y="646"/>
                  </a:lnTo>
                  <a:lnTo>
                    <a:pt x="3840" y="653"/>
                  </a:lnTo>
                  <a:lnTo>
                    <a:pt x="3840" y="649"/>
                  </a:lnTo>
                  <a:lnTo>
                    <a:pt x="3851" y="637"/>
                  </a:lnTo>
                  <a:lnTo>
                    <a:pt x="3863" y="625"/>
                  </a:lnTo>
                  <a:lnTo>
                    <a:pt x="3870" y="609"/>
                  </a:lnTo>
                  <a:close/>
                  <a:moveTo>
                    <a:pt x="1371" y="517"/>
                  </a:moveTo>
                  <a:lnTo>
                    <a:pt x="1378" y="518"/>
                  </a:lnTo>
                  <a:lnTo>
                    <a:pt x="1386" y="522"/>
                  </a:lnTo>
                  <a:lnTo>
                    <a:pt x="1383" y="524"/>
                  </a:lnTo>
                  <a:lnTo>
                    <a:pt x="1381" y="527"/>
                  </a:lnTo>
                  <a:lnTo>
                    <a:pt x="1378" y="529"/>
                  </a:lnTo>
                  <a:lnTo>
                    <a:pt x="1372" y="529"/>
                  </a:lnTo>
                  <a:lnTo>
                    <a:pt x="1367" y="527"/>
                  </a:lnTo>
                  <a:lnTo>
                    <a:pt x="1362" y="527"/>
                  </a:lnTo>
                  <a:lnTo>
                    <a:pt x="1357" y="527"/>
                  </a:lnTo>
                  <a:lnTo>
                    <a:pt x="1351" y="529"/>
                  </a:lnTo>
                  <a:lnTo>
                    <a:pt x="1351" y="518"/>
                  </a:lnTo>
                  <a:lnTo>
                    <a:pt x="1364" y="517"/>
                  </a:lnTo>
                  <a:lnTo>
                    <a:pt x="1371" y="517"/>
                  </a:lnTo>
                  <a:close/>
                  <a:moveTo>
                    <a:pt x="3912" y="506"/>
                  </a:moveTo>
                  <a:lnTo>
                    <a:pt x="3912" y="524"/>
                  </a:lnTo>
                  <a:lnTo>
                    <a:pt x="3910" y="536"/>
                  </a:lnTo>
                  <a:lnTo>
                    <a:pt x="3907" y="546"/>
                  </a:lnTo>
                  <a:lnTo>
                    <a:pt x="3905" y="564"/>
                  </a:lnTo>
                  <a:lnTo>
                    <a:pt x="3908" y="564"/>
                  </a:lnTo>
                  <a:lnTo>
                    <a:pt x="3908" y="567"/>
                  </a:lnTo>
                  <a:lnTo>
                    <a:pt x="3915" y="567"/>
                  </a:lnTo>
                  <a:lnTo>
                    <a:pt x="3919" y="567"/>
                  </a:lnTo>
                  <a:lnTo>
                    <a:pt x="3922" y="567"/>
                  </a:lnTo>
                  <a:lnTo>
                    <a:pt x="3926" y="569"/>
                  </a:lnTo>
                  <a:lnTo>
                    <a:pt x="3929" y="571"/>
                  </a:lnTo>
                  <a:lnTo>
                    <a:pt x="3936" y="572"/>
                  </a:lnTo>
                  <a:lnTo>
                    <a:pt x="3940" y="585"/>
                  </a:lnTo>
                  <a:lnTo>
                    <a:pt x="3947" y="593"/>
                  </a:lnTo>
                  <a:lnTo>
                    <a:pt x="3956" y="602"/>
                  </a:lnTo>
                  <a:lnTo>
                    <a:pt x="3963" y="614"/>
                  </a:lnTo>
                  <a:lnTo>
                    <a:pt x="3957" y="616"/>
                  </a:lnTo>
                  <a:lnTo>
                    <a:pt x="3954" y="618"/>
                  </a:lnTo>
                  <a:lnTo>
                    <a:pt x="3952" y="618"/>
                  </a:lnTo>
                  <a:lnTo>
                    <a:pt x="3952" y="620"/>
                  </a:lnTo>
                  <a:lnTo>
                    <a:pt x="3952" y="621"/>
                  </a:lnTo>
                  <a:lnTo>
                    <a:pt x="3952" y="621"/>
                  </a:lnTo>
                  <a:lnTo>
                    <a:pt x="3952" y="623"/>
                  </a:lnTo>
                  <a:lnTo>
                    <a:pt x="3949" y="623"/>
                  </a:lnTo>
                  <a:lnTo>
                    <a:pt x="3943" y="625"/>
                  </a:lnTo>
                  <a:lnTo>
                    <a:pt x="3942" y="621"/>
                  </a:lnTo>
                  <a:lnTo>
                    <a:pt x="3942" y="621"/>
                  </a:lnTo>
                  <a:lnTo>
                    <a:pt x="3942" y="620"/>
                  </a:lnTo>
                  <a:lnTo>
                    <a:pt x="3942" y="620"/>
                  </a:lnTo>
                  <a:lnTo>
                    <a:pt x="3940" y="620"/>
                  </a:lnTo>
                  <a:lnTo>
                    <a:pt x="3938" y="620"/>
                  </a:lnTo>
                  <a:lnTo>
                    <a:pt x="3936" y="618"/>
                  </a:lnTo>
                  <a:lnTo>
                    <a:pt x="3933" y="625"/>
                  </a:lnTo>
                  <a:lnTo>
                    <a:pt x="3931" y="630"/>
                  </a:lnTo>
                  <a:lnTo>
                    <a:pt x="3928" y="635"/>
                  </a:lnTo>
                  <a:lnTo>
                    <a:pt x="3922" y="637"/>
                  </a:lnTo>
                  <a:lnTo>
                    <a:pt x="3917" y="640"/>
                  </a:lnTo>
                  <a:lnTo>
                    <a:pt x="3917" y="637"/>
                  </a:lnTo>
                  <a:lnTo>
                    <a:pt x="3914" y="633"/>
                  </a:lnTo>
                  <a:lnTo>
                    <a:pt x="3914" y="630"/>
                  </a:lnTo>
                  <a:lnTo>
                    <a:pt x="3914" y="628"/>
                  </a:lnTo>
                  <a:lnTo>
                    <a:pt x="3914" y="627"/>
                  </a:lnTo>
                  <a:lnTo>
                    <a:pt x="3914" y="627"/>
                  </a:lnTo>
                  <a:lnTo>
                    <a:pt x="3914" y="625"/>
                  </a:lnTo>
                  <a:lnTo>
                    <a:pt x="3912" y="623"/>
                  </a:lnTo>
                  <a:lnTo>
                    <a:pt x="3910" y="623"/>
                  </a:lnTo>
                  <a:lnTo>
                    <a:pt x="3905" y="621"/>
                  </a:lnTo>
                  <a:lnTo>
                    <a:pt x="3905" y="616"/>
                  </a:lnTo>
                  <a:lnTo>
                    <a:pt x="3905" y="611"/>
                  </a:lnTo>
                  <a:lnTo>
                    <a:pt x="3907" y="607"/>
                  </a:lnTo>
                  <a:lnTo>
                    <a:pt x="3907" y="606"/>
                  </a:lnTo>
                  <a:lnTo>
                    <a:pt x="3908" y="604"/>
                  </a:lnTo>
                  <a:lnTo>
                    <a:pt x="3912" y="604"/>
                  </a:lnTo>
                  <a:lnTo>
                    <a:pt x="3917" y="602"/>
                  </a:lnTo>
                  <a:lnTo>
                    <a:pt x="3924" y="602"/>
                  </a:lnTo>
                  <a:lnTo>
                    <a:pt x="3924" y="614"/>
                  </a:lnTo>
                  <a:lnTo>
                    <a:pt x="3936" y="614"/>
                  </a:lnTo>
                  <a:lnTo>
                    <a:pt x="3936" y="611"/>
                  </a:lnTo>
                  <a:lnTo>
                    <a:pt x="3938" y="607"/>
                  </a:lnTo>
                  <a:lnTo>
                    <a:pt x="3940" y="606"/>
                  </a:lnTo>
                  <a:lnTo>
                    <a:pt x="3940" y="604"/>
                  </a:lnTo>
                  <a:lnTo>
                    <a:pt x="3942" y="602"/>
                  </a:lnTo>
                  <a:lnTo>
                    <a:pt x="3943" y="599"/>
                  </a:lnTo>
                  <a:lnTo>
                    <a:pt x="3940" y="599"/>
                  </a:lnTo>
                  <a:lnTo>
                    <a:pt x="3922" y="585"/>
                  </a:lnTo>
                  <a:lnTo>
                    <a:pt x="3902" y="576"/>
                  </a:lnTo>
                  <a:lnTo>
                    <a:pt x="3902" y="583"/>
                  </a:lnTo>
                  <a:lnTo>
                    <a:pt x="3900" y="588"/>
                  </a:lnTo>
                  <a:lnTo>
                    <a:pt x="3898" y="593"/>
                  </a:lnTo>
                  <a:lnTo>
                    <a:pt x="3898" y="599"/>
                  </a:lnTo>
                  <a:lnTo>
                    <a:pt x="3896" y="597"/>
                  </a:lnTo>
                  <a:lnTo>
                    <a:pt x="3895" y="595"/>
                  </a:lnTo>
                  <a:lnTo>
                    <a:pt x="3895" y="595"/>
                  </a:lnTo>
                  <a:lnTo>
                    <a:pt x="3895" y="593"/>
                  </a:lnTo>
                  <a:lnTo>
                    <a:pt x="3893" y="592"/>
                  </a:lnTo>
                  <a:lnTo>
                    <a:pt x="3888" y="579"/>
                  </a:lnTo>
                  <a:lnTo>
                    <a:pt x="3882" y="564"/>
                  </a:lnTo>
                  <a:lnTo>
                    <a:pt x="3881" y="544"/>
                  </a:lnTo>
                  <a:lnTo>
                    <a:pt x="3882" y="527"/>
                  </a:lnTo>
                  <a:lnTo>
                    <a:pt x="3889" y="510"/>
                  </a:lnTo>
                  <a:lnTo>
                    <a:pt x="3895" y="508"/>
                  </a:lnTo>
                  <a:lnTo>
                    <a:pt x="3900" y="506"/>
                  </a:lnTo>
                  <a:lnTo>
                    <a:pt x="3905" y="506"/>
                  </a:lnTo>
                  <a:lnTo>
                    <a:pt x="3912" y="506"/>
                  </a:lnTo>
                  <a:close/>
                  <a:moveTo>
                    <a:pt x="1306" y="506"/>
                  </a:moveTo>
                  <a:lnTo>
                    <a:pt x="1313" y="506"/>
                  </a:lnTo>
                  <a:lnTo>
                    <a:pt x="1320" y="508"/>
                  </a:lnTo>
                  <a:lnTo>
                    <a:pt x="1327" y="508"/>
                  </a:lnTo>
                  <a:lnTo>
                    <a:pt x="1332" y="510"/>
                  </a:lnTo>
                  <a:lnTo>
                    <a:pt x="1332" y="518"/>
                  </a:lnTo>
                  <a:lnTo>
                    <a:pt x="1306" y="518"/>
                  </a:lnTo>
                  <a:lnTo>
                    <a:pt x="1306" y="506"/>
                  </a:lnTo>
                  <a:close/>
                  <a:moveTo>
                    <a:pt x="1159" y="506"/>
                  </a:moveTo>
                  <a:lnTo>
                    <a:pt x="1168" y="508"/>
                  </a:lnTo>
                  <a:lnTo>
                    <a:pt x="1173" y="511"/>
                  </a:lnTo>
                  <a:lnTo>
                    <a:pt x="1180" y="515"/>
                  </a:lnTo>
                  <a:lnTo>
                    <a:pt x="1186" y="518"/>
                  </a:lnTo>
                  <a:lnTo>
                    <a:pt x="1186" y="522"/>
                  </a:lnTo>
                  <a:lnTo>
                    <a:pt x="1179" y="522"/>
                  </a:lnTo>
                  <a:lnTo>
                    <a:pt x="1173" y="524"/>
                  </a:lnTo>
                  <a:lnTo>
                    <a:pt x="1168" y="525"/>
                  </a:lnTo>
                  <a:lnTo>
                    <a:pt x="1165" y="524"/>
                  </a:lnTo>
                  <a:lnTo>
                    <a:pt x="1158" y="524"/>
                  </a:lnTo>
                  <a:lnTo>
                    <a:pt x="1152" y="522"/>
                  </a:lnTo>
                  <a:lnTo>
                    <a:pt x="1152" y="510"/>
                  </a:lnTo>
                  <a:lnTo>
                    <a:pt x="1154" y="510"/>
                  </a:lnTo>
                  <a:lnTo>
                    <a:pt x="1156" y="508"/>
                  </a:lnTo>
                  <a:lnTo>
                    <a:pt x="1158" y="508"/>
                  </a:lnTo>
                  <a:lnTo>
                    <a:pt x="1158" y="508"/>
                  </a:lnTo>
                  <a:lnTo>
                    <a:pt x="1159" y="506"/>
                  </a:lnTo>
                  <a:close/>
                  <a:moveTo>
                    <a:pt x="1220" y="490"/>
                  </a:moveTo>
                  <a:lnTo>
                    <a:pt x="1241" y="492"/>
                  </a:lnTo>
                  <a:lnTo>
                    <a:pt x="1259" y="496"/>
                  </a:lnTo>
                  <a:lnTo>
                    <a:pt x="1273" y="501"/>
                  </a:lnTo>
                  <a:lnTo>
                    <a:pt x="1290" y="506"/>
                  </a:lnTo>
                  <a:lnTo>
                    <a:pt x="1290" y="515"/>
                  </a:lnTo>
                  <a:lnTo>
                    <a:pt x="1283" y="515"/>
                  </a:lnTo>
                  <a:lnTo>
                    <a:pt x="1280" y="517"/>
                  </a:lnTo>
                  <a:lnTo>
                    <a:pt x="1275" y="518"/>
                  </a:lnTo>
                  <a:lnTo>
                    <a:pt x="1271" y="520"/>
                  </a:lnTo>
                  <a:lnTo>
                    <a:pt x="1268" y="522"/>
                  </a:lnTo>
                  <a:lnTo>
                    <a:pt x="1262" y="522"/>
                  </a:lnTo>
                  <a:lnTo>
                    <a:pt x="1262" y="520"/>
                  </a:lnTo>
                  <a:lnTo>
                    <a:pt x="1262" y="518"/>
                  </a:lnTo>
                  <a:lnTo>
                    <a:pt x="1261" y="517"/>
                  </a:lnTo>
                  <a:lnTo>
                    <a:pt x="1259" y="515"/>
                  </a:lnTo>
                  <a:lnTo>
                    <a:pt x="1257" y="513"/>
                  </a:lnTo>
                  <a:lnTo>
                    <a:pt x="1255" y="515"/>
                  </a:lnTo>
                  <a:lnTo>
                    <a:pt x="1252" y="525"/>
                  </a:lnTo>
                  <a:lnTo>
                    <a:pt x="1247" y="525"/>
                  </a:lnTo>
                  <a:lnTo>
                    <a:pt x="1234" y="524"/>
                  </a:lnTo>
                  <a:lnTo>
                    <a:pt x="1220" y="522"/>
                  </a:lnTo>
                  <a:lnTo>
                    <a:pt x="1210" y="522"/>
                  </a:lnTo>
                  <a:lnTo>
                    <a:pt x="1205" y="510"/>
                  </a:lnTo>
                  <a:lnTo>
                    <a:pt x="1214" y="510"/>
                  </a:lnTo>
                  <a:lnTo>
                    <a:pt x="1220" y="510"/>
                  </a:lnTo>
                  <a:lnTo>
                    <a:pt x="1227" y="508"/>
                  </a:lnTo>
                  <a:lnTo>
                    <a:pt x="1233" y="506"/>
                  </a:lnTo>
                  <a:lnTo>
                    <a:pt x="1229" y="504"/>
                  </a:lnTo>
                  <a:lnTo>
                    <a:pt x="1226" y="501"/>
                  </a:lnTo>
                  <a:lnTo>
                    <a:pt x="1224" y="499"/>
                  </a:lnTo>
                  <a:lnTo>
                    <a:pt x="1222" y="496"/>
                  </a:lnTo>
                  <a:lnTo>
                    <a:pt x="1220" y="490"/>
                  </a:lnTo>
                  <a:close/>
                  <a:moveTo>
                    <a:pt x="100" y="452"/>
                  </a:moveTo>
                  <a:lnTo>
                    <a:pt x="116" y="457"/>
                  </a:lnTo>
                  <a:lnTo>
                    <a:pt x="128" y="464"/>
                  </a:lnTo>
                  <a:lnTo>
                    <a:pt x="142" y="471"/>
                  </a:lnTo>
                  <a:lnTo>
                    <a:pt x="142" y="475"/>
                  </a:lnTo>
                  <a:lnTo>
                    <a:pt x="138" y="475"/>
                  </a:lnTo>
                  <a:lnTo>
                    <a:pt x="126" y="483"/>
                  </a:lnTo>
                  <a:lnTo>
                    <a:pt x="114" y="485"/>
                  </a:lnTo>
                  <a:lnTo>
                    <a:pt x="103" y="487"/>
                  </a:lnTo>
                  <a:lnTo>
                    <a:pt x="91" y="490"/>
                  </a:lnTo>
                  <a:lnTo>
                    <a:pt x="91" y="487"/>
                  </a:lnTo>
                  <a:lnTo>
                    <a:pt x="88" y="487"/>
                  </a:lnTo>
                  <a:lnTo>
                    <a:pt x="91" y="478"/>
                  </a:lnTo>
                  <a:lnTo>
                    <a:pt x="91" y="469"/>
                  </a:lnTo>
                  <a:lnTo>
                    <a:pt x="91" y="457"/>
                  </a:lnTo>
                  <a:lnTo>
                    <a:pt x="95" y="455"/>
                  </a:lnTo>
                  <a:lnTo>
                    <a:pt x="96" y="455"/>
                  </a:lnTo>
                  <a:lnTo>
                    <a:pt x="96" y="454"/>
                  </a:lnTo>
                  <a:lnTo>
                    <a:pt x="98" y="454"/>
                  </a:lnTo>
                  <a:lnTo>
                    <a:pt x="100" y="452"/>
                  </a:lnTo>
                  <a:close/>
                  <a:moveTo>
                    <a:pt x="1098" y="441"/>
                  </a:moveTo>
                  <a:lnTo>
                    <a:pt x="1126" y="447"/>
                  </a:lnTo>
                  <a:lnTo>
                    <a:pt x="1151" y="455"/>
                  </a:lnTo>
                  <a:lnTo>
                    <a:pt x="1170" y="464"/>
                  </a:lnTo>
                  <a:lnTo>
                    <a:pt x="1189" y="473"/>
                  </a:lnTo>
                  <a:lnTo>
                    <a:pt x="1210" y="483"/>
                  </a:lnTo>
                  <a:lnTo>
                    <a:pt x="1210" y="490"/>
                  </a:lnTo>
                  <a:lnTo>
                    <a:pt x="1201" y="490"/>
                  </a:lnTo>
                  <a:lnTo>
                    <a:pt x="1191" y="494"/>
                  </a:lnTo>
                  <a:lnTo>
                    <a:pt x="1179" y="497"/>
                  </a:lnTo>
                  <a:lnTo>
                    <a:pt x="1166" y="499"/>
                  </a:lnTo>
                  <a:lnTo>
                    <a:pt x="1168" y="496"/>
                  </a:lnTo>
                  <a:lnTo>
                    <a:pt x="1168" y="492"/>
                  </a:lnTo>
                  <a:lnTo>
                    <a:pt x="1168" y="490"/>
                  </a:lnTo>
                  <a:lnTo>
                    <a:pt x="1168" y="489"/>
                  </a:lnTo>
                  <a:lnTo>
                    <a:pt x="1168" y="487"/>
                  </a:lnTo>
                  <a:lnTo>
                    <a:pt x="1166" y="483"/>
                  </a:lnTo>
                  <a:lnTo>
                    <a:pt x="1140" y="476"/>
                  </a:lnTo>
                  <a:lnTo>
                    <a:pt x="1116" y="464"/>
                  </a:lnTo>
                  <a:lnTo>
                    <a:pt x="1090" y="452"/>
                  </a:lnTo>
                  <a:lnTo>
                    <a:pt x="1084" y="457"/>
                  </a:lnTo>
                  <a:lnTo>
                    <a:pt x="1081" y="462"/>
                  </a:lnTo>
                  <a:lnTo>
                    <a:pt x="1076" y="468"/>
                  </a:lnTo>
                  <a:lnTo>
                    <a:pt x="1070" y="466"/>
                  </a:lnTo>
                  <a:lnTo>
                    <a:pt x="1063" y="462"/>
                  </a:lnTo>
                  <a:lnTo>
                    <a:pt x="1060" y="461"/>
                  </a:lnTo>
                  <a:lnTo>
                    <a:pt x="1067" y="461"/>
                  </a:lnTo>
                  <a:lnTo>
                    <a:pt x="1072" y="454"/>
                  </a:lnTo>
                  <a:lnTo>
                    <a:pt x="1077" y="450"/>
                  </a:lnTo>
                  <a:lnTo>
                    <a:pt x="1083" y="445"/>
                  </a:lnTo>
                  <a:lnTo>
                    <a:pt x="1088" y="445"/>
                  </a:lnTo>
                  <a:lnTo>
                    <a:pt x="1091" y="443"/>
                  </a:lnTo>
                  <a:lnTo>
                    <a:pt x="1095" y="443"/>
                  </a:lnTo>
                  <a:lnTo>
                    <a:pt x="1098" y="441"/>
                  </a:lnTo>
                  <a:close/>
                  <a:moveTo>
                    <a:pt x="77" y="433"/>
                  </a:moveTo>
                  <a:lnTo>
                    <a:pt x="91" y="438"/>
                  </a:lnTo>
                  <a:lnTo>
                    <a:pt x="91" y="441"/>
                  </a:lnTo>
                  <a:lnTo>
                    <a:pt x="88" y="441"/>
                  </a:lnTo>
                  <a:lnTo>
                    <a:pt x="77" y="445"/>
                  </a:lnTo>
                  <a:lnTo>
                    <a:pt x="67" y="445"/>
                  </a:lnTo>
                  <a:lnTo>
                    <a:pt x="58" y="445"/>
                  </a:lnTo>
                  <a:lnTo>
                    <a:pt x="58" y="438"/>
                  </a:lnTo>
                  <a:lnTo>
                    <a:pt x="63" y="436"/>
                  </a:lnTo>
                  <a:lnTo>
                    <a:pt x="68" y="436"/>
                  </a:lnTo>
                  <a:lnTo>
                    <a:pt x="72" y="435"/>
                  </a:lnTo>
                  <a:lnTo>
                    <a:pt x="77" y="433"/>
                  </a:lnTo>
                  <a:close/>
                  <a:moveTo>
                    <a:pt x="0" y="417"/>
                  </a:moveTo>
                  <a:lnTo>
                    <a:pt x="6" y="419"/>
                  </a:lnTo>
                  <a:lnTo>
                    <a:pt x="13" y="419"/>
                  </a:lnTo>
                  <a:lnTo>
                    <a:pt x="16" y="419"/>
                  </a:lnTo>
                  <a:lnTo>
                    <a:pt x="21" y="421"/>
                  </a:lnTo>
                  <a:lnTo>
                    <a:pt x="27" y="422"/>
                  </a:lnTo>
                  <a:lnTo>
                    <a:pt x="27" y="429"/>
                  </a:lnTo>
                  <a:lnTo>
                    <a:pt x="23" y="429"/>
                  </a:lnTo>
                  <a:lnTo>
                    <a:pt x="18" y="431"/>
                  </a:lnTo>
                  <a:lnTo>
                    <a:pt x="13" y="433"/>
                  </a:lnTo>
                  <a:lnTo>
                    <a:pt x="7" y="433"/>
                  </a:lnTo>
                  <a:lnTo>
                    <a:pt x="0" y="433"/>
                  </a:lnTo>
                  <a:lnTo>
                    <a:pt x="0" y="417"/>
                  </a:lnTo>
                  <a:close/>
                  <a:moveTo>
                    <a:pt x="1152" y="414"/>
                  </a:moveTo>
                  <a:lnTo>
                    <a:pt x="1158" y="417"/>
                  </a:lnTo>
                  <a:lnTo>
                    <a:pt x="1161" y="421"/>
                  </a:lnTo>
                  <a:lnTo>
                    <a:pt x="1165" y="424"/>
                  </a:lnTo>
                  <a:lnTo>
                    <a:pt x="1166" y="429"/>
                  </a:lnTo>
                  <a:lnTo>
                    <a:pt x="1166" y="438"/>
                  </a:lnTo>
                  <a:lnTo>
                    <a:pt x="1159" y="438"/>
                  </a:lnTo>
                  <a:lnTo>
                    <a:pt x="1158" y="433"/>
                  </a:lnTo>
                  <a:lnTo>
                    <a:pt x="1156" y="431"/>
                  </a:lnTo>
                  <a:lnTo>
                    <a:pt x="1154" y="428"/>
                  </a:lnTo>
                  <a:lnTo>
                    <a:pt x="1152" y="424"/>
                  </a:lnTo>
                  <a:lnTo>
                    <a:pt x="1152" y="421"/>
                  </a:lnTo>
                  <a:lnTo>
                    <a:pt x="1152" y="414"/>
                  </a:lnTo>
                  <a:close/>
                  <a:moveTo>
                    <a:pt x="3905" y="407"/>
                  </a:moveTo>
                  <a:lnTo>
                    <a:pt x="3908" y="410"/>
                  </a:lnTo>
                  <a:lnTo>
                    <a:pt x="3910" y="414"/>
                  </a:lnTo>
                  <a:lnTo>
                    <a:pt x="3912" y="417"/>
                  </a:lnTo>
                  <a:lnTo>
                    <a:pt x="3912" y="422"/>
                  </a:lnTo>
                  <a:lnTo>
                    <a:pt x="3912" y="429"/>
                  </a:lnTo>
                  <a:lnTo>
                    <a:pt x="3898" y="464"/>
                  </a:lnTo>
                  <a:lnTo>
                    <a:pt x="3891" y="455"/>
                  </a:lnTo>
                  <a:lnTo>
                    <a:pt x="3888" y="447"/>
                  </a:lnTo>
                  <a:lnTo>
                    <a:pt x="3886" y="433"/>
                  </a:lnTo>
                  <a:lnTo>
                    <a:pt x="3905" y="407"/>
                  </a:lnTo>
                  <a:close/>
                  <a:moveTo>
                    <a:pt x="1144" y="391"/>
                  </a:moveTo>
                  <a:lnTo>
                    <a:pt x="1166" y="391"/>
                  </a:lnTo>
                  <a:lnTo>
                    <a:pt x="1168" y="394"/>
                  </a:lnTo>
                  <a:lnTo>
                    <a:pt x="1172" y="396"/>
                  </a:lnTo>
                  <a:lnTo>
                    <a:pt x="1172" y="398"/>
                  </a:lnTo>
                  <a:lnTo>
                    <a:pt x="1173" y="400"/>
                  </a:lnTo>
                  <a:lnTo>
                    <a:pt x="1173" y="401"/>
                  </a:lnTo>
                  <a:lnTo>
                    <a:pt x="1172" y="403"/>
                  </a:lnTo>
                  <a:lnTo>
                    <a:pt x="1172" y="407"/>
                  </a:lnTo>
                  <a:lnTo>
                    <a:pt x="1166" y="403"/>
                  </a:lnTo>
                  <a:lnTo>
                    <a:pt x="1161" y="401"/>
                  </a:lnTo>
                  <a:lnTo>
                    <a:pt x="1156" y="401"/>
                  </a:lnTo>
                  <a:lnTo>
                    <a:pt x="1152" y="400"/>
                  </a:lnTo>
                  <a:lnTo>
                    <a:pt x="1149" y="400"/>
                  </a:lnTo>
                  <a:lnTo>
                    <a:pt x="1145" y="398"/>
                  </a:lnTo>
                  <a:lnTo>
                    <a:pt x="1144" y="394"/>
                  </a:lnTo>
                  <a:lnTo>
                    <a:pt x="1144" y="391"/>
                  </a:lnTo>
                  <a:close/>
                  <a:moveTo>
                    <a:pt x="4017" y="326"/>
                  </a:moveTo>
                  <a:lnTo>
                    <a:pt x="4020" y="328"/>
                  </a:lnTo>
                  <a:lnTo>
                    <a:pt x="4022" y="328"/>
                  </a:lnTo>
                  <a:lnTo>
                    <a:pt x="4022" y="328"/>
                  </a:lnTo>
                  <a:lnTo>
                    <a:pt x="4022" y="330"/>
                  </a:lnTo>
                  <a:lnTo>
                    <a:pt x="4022" y="330"/>
                  </a:lnTo>
                  <a:lnTo>
                    <a:pt x="4024" y="333"/>
                  </a:lnTo>
                  <a:lnTo>
                    <a:pt x="4024" y="337"/>
                  </a:lnTo>
                  <a:lnTo>
                    <a:pt x="4022" y="342"/>
                  </a:lnTo>
                  <a:lnTo>
                    <a:pt x="4018" y="347"/>
                  </a:lnTo>
                  <a:lnTo>
                    <a:pt x="4017" y="352"/>
                  </a:lnTo>
                  <a:lnTo>
                    <a:pt x="4008" y="352"/>
                  </a:lnTo>
                  <a:lnTo>
                    <a:pt x="4008" y="340"/>
                  </a:lnTo>
                  <a:lnTo>
                    <a:pt x="4011" y="339"/>
                  </a:lnTo>
                  <a:lnTo>
                    <a:pt x="4013" y="335"/>
                  </a:lnTo>
                  <a:lnTo>
                    <a:pt x="4015" y="332"/>
                  </a:lnTo>
                  <a:lnTo>
                    <a:pt x="4017" y="326"/>
                  </a:lnTo>
                  <a:close/>
                  <a:moveTo>
                    <a:pt x="3970" y="279"/>
                  </a:moveTo>
                  <a:lnTo>
                    <a:pt x="3982" y="279"/>
                  </a:lnTo>
                  <a:lnTo>
                    <a:pt x="3982" y="291"/>
                  </a:lnTo>
                  <a:lnTo>
                    <a:pt x="3966" y="291"/>
                  </a:lnTo>
                  <a:lnTo>
                    <a:pt x="3966" y="283"/>
                  </a:lnTo>
                  <a:lnTo>
                    <a:pt x="3970" y="283"/>
                  </a:lnTo>
                  <a:lnTo>
                    <a:pt x="3970" y="279"/>
                  </a:lnTo>
                  <a:close/>
                  <a:moveTo>
                    <a:pt x="2699" y="246"/>
                  </a:moveTo>
                  <a:lnTo>
                    <a:pt x="2708" y="246"/>
                  </a:lnTo>
                  <a:lnTo>
                    <a:pt x="2704" y="251"/>
                  </a:lnTo>
                  <a:lnTo>
                    <a:pt x="2701" y="255"/>
                  </a:lnTo>
                  <a:lnTo>
                    <a:pt x="2697" y="258"/>
                  </a:lnTo>
                  <a:lnTo>
                    <a:pt x="2694" y="262"/>
                  </a:lnTo>
                  <a:lnTo>
                    <a:pt x="2688" y="265"/>
                  </a:lnTo>
                  <a:lnTo>
                    <a:pt x="2685" y="265"/>
                  </a:lnTo>
                  <a:lnTo>
                    <a:pt x="2685" y="267"/>
                  </a:lnTo>
                  <a:lnTo>
                    <a:pt x="2683" y="267"/>
                  </a:lnTo>
                  <a:lnTo>
                    <a:pt x="2680" y="267"/>
                  </a:lnTo>
                  <a:lnTo>
                    <a:pt x="2676" y="269"/>
                  </a:lnTo>
                  <a:lnTo>
                    <a:pt x="2673" y="256"/>
                  </a:lnTo>
                  <a:lnTo>
                    <a:pt x="2680" y="255"/>
                  </a:lnTo>
                  <a:lnTo>
                    <a:pt x="2687" y="251"/>
                  </a:lnTo>
                  <a:lnTo>
                    <a:pt x="2694" y="249"/>
                  </a:lnTo>
                  <a:lnTo>
                    <a:pt x="2699" y="246"/>
                  </a:lnTo>
                  <a:close/>
                  <a:moveTo>
                    <a:pt x="2554" y="241"/>
                  </a:moveTo>
                  <a:lnTo>
                    <a:pt x="2563" y="244"/>
                  </a:lnTo>
                  <a:lnTo>
                    <a:pt x="2573" y="248"/>
                  </a:lnTo>
                  <a:lnTo>
                    <a:pt x="2585" y="251"/>
                  </a:lnTo>
                  <a:lnTo>
                    <a:pt x="2592" y="256"/>
                  </a:lnTo>
                  <a:lnTo>
                    <a:pt x="2564" y="256"/>
                  </a:lnTo>
                  <a:lnTo>
                    <a:pt x="2561" y="255"/>
                  </a:lnTo>
                  <a:lnTo>
                    <a:pt x="2559" y="255"/>
                  </a:lnTo>
                  <a:lnTo>
                    <a:pt x="2556" y="253"/>
                  </a:lnTo>
                  <a:lnTo>
                    <a:pt x="2549" y="253"/>
                  </a:lnTo>
                  <a:lnTo>
                    <a:pt x="2549" y="249"/>
                  </a:lnTo>
                  <a:lnTo>
                    <a:pt x="2551" y="248"/>
                  </a:lnTo>
                  <a:lnTo>
                    <a:pt x="2552" y="246"/>
                  </a:lnTo>
                  <a:lnTo>
                    <a:pt x="2552" y="246"/>
                  </a:lnTo>
                  <a:lnTo>
                    <a:pt x="2552" y="244"/>
                  </a:lnTo>
                  <a:lnTo>
                    <a:pt x="2554" y="241"/>
                  </a:lnTo>
                  <a:close/>
                  <a:moveTo>
                    <a:pt x="2242" y="173"/>
                  </a:moveTo>
                  <a:lnTo>
                    <a:pt x="2266" y="173"/>
                  </a:lnTo>
                  <a:lnTo>
                    <a:pt x="2266" y="176"/>
                  </a:lnTo>
                  <a:lnTo>
                    <a:pt x="2261" y="178"/>
                  </a:lnTo>
                  <a:lnTo>
                    <a:pt x="2259" y="180"/>
                  </a:lnTo>
                  <a:lnTo>
                    <a:pt x="2256" y="181"/>
                  </a:lnTo>
                  <a:lnTo>
                    <a:pt x="2252" y="183"/>
                  </a:lnTo>
                  <a:lnTo>
                    <a:pt x="2247" y="183"/>
                  </a:lnTo>
                  <a:lnTo>
                    <a:pt x="2242" y="173"/>
                  </a:lnTo>
                  <a:close/>
                  <a:moveTo>
                    <a:pt x="2612" y="153"/>
                  </a:moveTo>
                  <a:lnTo>
                    <a:pt x="2610" y="155"/>
                  </a:lnTo>
                  <a:lnTo>
                    <a:pt x="2608" y="157"/>
                  </a:lnTo>
                  <a:lnTo>
                    <a:pt x="2606" y="157"/>
                  </a:lnTo>
                  <a:lnTo>
                    <a:pt x="2606" y="159"/>
                  </a:lnTo>
                  <a:lnTo>
                    <a:pt x="2605" y="160"/>
                  </a:lnTo>
                  <a:lnTo>
                    <a:pt x="2603" y="164"/>
                  </a:lnTo>
                  <a:lnTo>
                    <a:pt x="2606" y="164"/>
                  </a:lnTo>
                  <a:lnTo>
                    <a:pt x="2612" y="162"/>
                  </a:lnTo>
                  <a:lnTo>
                    <a:pt x="2615" y="160"/>
                  </a:lnTo>
                  <a:lnTo>
                    <a:pt x="2619" y="159"/>
                  </a:lnTo>
                  <a:lnTo>
                    <a:pt x="2622" y="157"/>
                  </a:lnTo>
                  <a:lnTo>
                    <a:pt x="2626" y="153"/>
                  </a:lnTo>
                  <a:lnTo>
                    <a:pt x="2612" y="153"/>
                  </a:lnTo>
                  <a:close/>
                  <a:moveTo>
                    <a:pt x="2362" y="153"/>
                  </a:moveTo>
                  <a:lnTo>
                    <a:pt x="2364" y="169"/>
                  </a:lnTo>
                  <a:lnTo>
                    <a:pt x="2366" y="188"/>
                  </a:lnTo>
                  <a:lnTo>
                    <a:pt x="2357" y="188"/>
                  </a:lnTo>
                  <a:lnTo>
                    <a:pt x="2355" y="190"/>
                  </a:lnTo>
                  <a:lnTo>
                    <a:pt x="2352" y="190"/>
                  </a:lnTo>
                  <a:lnTo>
                    <a:pt x="2348" y="190"/>
                  </a:lnTo>
                  <a:lnTo>
                    <a:pt x="2343" y="192"/>
                  </a:lnTo>
                  <a:lnTo>
                    <a:pt x="2341" y="178"/>
                  </a:lnTo>
                  <a:lnTo>
                    <a:pt x="2341" y="164"/>
                  </a:lnTo>
                  <a:lnTo>
                    <a:pt x="2343" y="157"/>
                  </a:lnTo>
                  <a:lnTo>
                    <a:pt x="2346" y="155"/>
                  </a:lnTo>
                  <a:lnTo>
                    <a:pt x="2350" y="153"/>
                  </a:lnTo>
                  <a:lnTo>
                    <a:pt x="2355" y="153"/>
                  </a:lnTo>
                  <a:lnTo>
                    <a:pt x="2362" y="153"/>
                  </a:lnTo>
                  <a:close/>
                  <a:moveTo>
                    <a:pt x="2353" y="119"/>
                  </a:moveTo>
                  <a:lnTo>
                    <a:pt x="2362" y="119"/>
                  </a:lnTo>
                  <a:lnTo>
                    <a:pt x="2360" y="126"/>
                  </a:lnTo>
                  <a:lnTo>
                    <a:pt x="2360" y="131"/>
                  </a:lnTo>
                  <a:lnTo>
                    <a:pt x="2360" y="136"/>
                  </a:lnTo>
                  <a:lnTo>
                    <a:pt x="2359" y="140"/>
                  </a:lnTo>
                  <a:lnTo>
                    <a:pt x="2357" y="145"/>
                  </a:lnTo>
                  <a:lnTo>
                    <a:pt x="2350" y="145"/>
                  </a:lnTo>
                  <a:lnTo>
                    <a:pt x="2350" y="138"/>
                  </a:lnTo>
                  <a:lnTo>
                    <a:pt x="2352" y="131"/>
                  </a:lnTo>
                  <a:lnTo>
                    <a:pt x="2352" y="124"/>
                  </a:lnTo>
                  <a:lnTo>
                    <a:pt x="2353" y="119"/>
                  </a:lnTo>
                  <a:close/>
                  <a:moveTo>
                    <a:pt x="4193" y="71"/>
                  </a:moveTo>
                  <a:lnTo>
                    <a:pt x="4202" y="84"/>
                  </a:lnTo>
                  <a:lnTo>
                    <a:pt x="4210" y="91"/>
                  </a:lnTo>
                  <a:lnTo>
                    <a:pt x="4221" y="94"/>
                  </a:lnTo>
                  <a:lnTo>
                    <a:pt x="4228" y="98"/>
                  </a:lnTo>
                  <a:lnTo>
                    <a:pt x="4235" y="103"/>
                  </a:lnTo>
                  <a:lnTo>
                    <a:pt x="4237" y="106"/>
                  </a:lnTo>
                  <a:lnTo>
                    <a:pt x="4238" y="110"/>
                  </a:lnTo>
                  <a:lnTo>
                    <a:pt x="4238" y="113"/>
                  </a:lnTo>
                  <a:lnTo>
                    <a:pt x="4238" y="119"/>
                  </a:lnTo>
                  <a:lnTo>
                    <a:pt x="4226" y="122"/>
                  </a:lnTo>
                  <a:lnTo>
                    <a:pt x="4217" y="129"/>
                  </a:lnTo>
                  <a:lnTo>
                    <a:pt x="4210" y="136"/>
                  </a:lnTo>
                  <a:lnTo>
                    <a:pt x="4200" y="141"/>
                  </a:lnTo>
                  <a:lnTo>
                    <a:pt x="4196" y="136"/>
                  </a:lnTo>
                  <a:lnTo>
                    <a:pt x="4193" y="134"/>
                  </a:lnTo>
                  <a:lnTo>
                    <a:pt x="4190" y="133"/>
                  </a:lnTo>
                  <a:lnTo>
                    <a:pt x="4186" y="134"/>
                  </a:lnTo>
                  <a:lnTo>
                    <a:pt x="4183" y="136"/>
                  </a:lnTo>
                  <a:lnTo>
                    <a:pt x="4181" y="140"/>
                  </a:lnTo>
                  <a:lnTo>
                    <a:pt x="4177" y="141"/>
                  </a:lnTo>
                  <a:lnTo>
                    <a:pt x="4183" y="162"/>
                  </a:lnTo>
                  <a:lnTo>
                    <a:pt x="4184" y="178"/>
                  </a:lnTo>
                  <a:lnTo>
                    <a:pt x="4184" y="190"/>
                  </a:lnTo>
                  <a:lnTo>
                    <a:pt x="4183" y="202"/>
                  </a:lnTo>
                  <a:lnTo>
                    <a:pt x="4179" y="215"/>
                  </a:lnTo>
                  <a:lnTo>
                    <a:pt x="4176" y="232"/>
                  </a:lnTo>
                  <a:lnTo>
                    <a:pt x="4174" y="253"/>
                  </a:lnTo>
                  <a:lnTo>
                    <a:pt x="4151" y="265"/>
                  </a:lnTo>
                  <a:lnTo>
                    <a:pt x="4125" y="277"/>
                  </a:lnTo>
                  <a:lnTo>
                    <a:pt x="4100" y="288"/>
                  </a:lnTo>
                  <a:lnTo>
                    <a:pt x="4095" y="279"/>
                  </a:lnTo>
                  <a:lnTo>
                    <a:pt x="4090" y="272"/>
                  </a:lnTo>
                  <a:lnTo>
                    <a:pt x="4088" y="279"/>
                  </a:lnTo>
                  <a:lnTo>
                    <a:pt x="4088" y="283"/>
                  </a:lnTo>
                  <a:lnTo>
                    <a:pt x="4087" y="288"/>
                  </a:lnTo>
                  <a:lnTo>
                    <a:pt x="4085" y="291"/>
                  </a:lnTo>
                  <a:lnTo>
                    <a:pt x="4080" y="291"/>
                  </a:lnTo>
                  <a:lnTo>
                    <a:pt x="4076" y="291"/>
                  </a:lnTo>
                  <a:lnTo>
                    <a:pt x="4074" y="293"/>
                  </a:lnTo>
                  <a:lnTo>
                    <a:pt x="4073" y="293"/>
                  </a:lnTo>
                  <a:lnTo>
                    <a:pt x="4071" y="295"/>
                  </a:lnTo>
                  <a:lnTo>
                    <a:pt x="4069" y="297"/>
                  </a:lnTo>
                  <a:lnTo>
                    <a:pt x="4064" y="297"/>
                  </a:lnTo>
                  <a:lnTo>
                    <a:pt x="4059" y="298"/>
                  </a:lnTo>
                  <a:lnTo>
                    <a:pt x="4057" y="295"/>
                  </a:lnTo>
                  <a:lnTo>
                    <a:pt x="4057" y="290"/>
                  </a:lnTo>
                  <a:lnTo>
                    <a:pt x="4057" y="288"/>
                  </a:lnTo>
                  <a:lnTo>
                    <a:pt x="4057" y="284"/>
                  </a:lnTo>
                  <a:lnTo>
                    <a:pt x="4057" y="283"/>
                  </a:lnTo>
                  <a:lnTo>
                    <a:pt x="4053" y="283"/>
                  </a:lnTo>
                  <a:lnTo>
                    <a:pt x="4050" y="281"/>
                  </a:lnTo>
                  <a:lnTo>
                    <a:pt x="4043" y="279"/>
                  </a:lnTo>
                  <a:lnTo>
                    <a:pt x="4043" y="283"/>
                  </a:lnTo>
                  <a:lnTo>
                    <a:pt x="4046" y="288"/>
                  </a:lnTo>
                  <a:lnTo>
                    <a:pt x="4050" y="290"/>
                  </a:lnTo>
                  <a:lnTo>
                    <a:pt x="4050" y="293"/>
                  </a:lnTo>
                  <a:lnTo>
                    <a:pt x="4050" y="298"/>
                  </a:lnTo>
                  <a:lnTo>
                    <a:pt x="4052" y="307"/>
                  </a:lnTo>
                  <a:lnTo>
                    <a:pt x="4046" y="312"/>
                  </a:lnTo>
                  <a:lnTo>
                    <a:pt x="4043" y="319"/>
                  </a:lnTo>
                  <a:lnTo>
                    <a:pt x="4039" y="326"/>
                  </a:lnTo>
                  <a:lnTo>
                    <a:pt x="4027" y="326"/>
                  </a:lnTo>
                  <a:lnTo>
                    <a:pt x="4025" y="312"/>
                  </a:lnTo>
                  <a:lnTo>
                    <a:pt x="4024" y="305"/>
                  </a:lnTo>
                  <a:lnTo>
                    <a:pt x="4020" y="298"/>
                  </a:lnTo>
                  <a:lnTo>
                    <a:pt x="4017" y="288"/>
                  </a:lnTo>
                  <a:lnTo>
                    <a:pt x="4027" y="288"/>
                  </a:lnTo>
                  <a:lnTo>
                    <a:pt x="4039" y="272"/>
                  </a:lnTo>
                  <a:lnTo>
                    <a:pt x="4055" y="258"/>
                  </a:lnTo>
                  <a:lnTo>
                    <a:pt x="4074" y="249"/>
                  </a:lnTo>
                  <a:lnTo>
                    <a:pt x="4081" y="248"/>
                  </a:lnTo>
                  <a:lnTo>
                    <a:pt x="4088" y="248"/>
                  </a:lnTo>
                  <a:lnTo>
                    <a:pt x="4094" y="249"/>
                  </a:lnTo>
                  <a:lnTo>
                    <a:pt x="4097" y="249"/>
                  </a:lnTo>
                  <a:lnTo>
                    <a:pt x="4100" y="249"/>
                  </a:lnTo>
                  <a:lnTo>
                    <a:pt x="4104" y="244"/>
                  </a:lnTo>
                  <a:lnTo>
                    <a:pt x="4107" y="239"/>
                  </a:lnTo>
                  <a:lnTo>
                    <a:pt x="4109" y="234"/>
                  </a:lnTo>
                  <a:lnTo>
                    <a:pt x="4111" y="230"/>
                  </a:lnTo>
                  <a:lnTo>
                    <a:pt x="4114" y="225"/>
                  </a:lnTo>
                  <a:lnTo>
                    <a:pt x="4120" y="222"/>
                  </a:lnTo>
                  <a:lnTo>
                    <a:pt x="4121" y="225"/>
                  </a:lnTo>
                  <a:lnTo>
                    <a:pt x="4123" y="227"/>
                  </a:lnTo>
                  <a:lnTo>
                    <a:pt x="4125" y="227"/>
                  </a:lnTo>
                  <a:lnTo>
                    <a:pt x="4125" y="227"/>
                  </a:lnTo>
                  <a:lnTo>
                    <a:pt x="4127" y="227"/>
                  </a:lnTo>
                  <a:lnTo>
                    <a:pt x="4128" y="225"/>
                  </a:lnTo>
                  <a:lnTo>
                    <a:pt x="4142" y="213"/>
                  </a:lnTo>
                  <a:lnTo>
                    <a:pt x="4151" y="202"/>
                  </a:lnTo>
                  <a:lnTo>
                    <a:pt x="4155" y="190"/>
                  </a:lnTo>
                  <a:lnTo>
                    <a:pt x="4158" y="176"/>
                  </a:lnTo>
                  <a:lnTo>
                    <a:pt x="4163" y="164"/>
                  </a:lnTo>
                  <a:lnTo>
                    <a:pt x="4174" y="148"/>
                  </a:lnTo>
                  <a:lnTo>
                    <a:pt x="4167" y="148"/>
                  </a:lnTo>
                  <a:lnTo>
                    <a:pt x="4162" y="145"/>
                  </a:lnTo>
                  <a:lnTo>
                    <a:pt x="4160" y="141"/>
                  </a:lnTo>
                  <a:lnTo>
                    <a:pt x="4158" y="138"/>
                  </a:lnTo>
                  <a:lnTo>
                    <a:pt x="4158" y="131"/>
                  </a:lnTo>
                  <a:lnTo>
                    <a:pt x="4158" y="122"/>
                  </a:lnTo>
                  <a:lnTo>
                    <a:pt x="4160" y="120"/>
                  </a:lnTo>
                  <a:lnTo>
                    <a:pt x="4160" y="120"/>
                  </a:lnTo>
                  <a:lnTo>
                    <a:pt x="4162" y="119"/>
                  </a:lnTo>
                  <a:lnTo>
                    <a:pt x="4162" y="117"/>
                  </a:lnTo>
                  <a:lnTo>
                    <a:pt x="4162" y="115"/>
                  </a:lnTo>
                  <a:lnTo>
                    <a:pt x="4169" y="113"/>
                  </a:lnTo>
                  <a:lnTo>
                    <a:pt x="4174" y="113"/>
                  </a:lnTo>
                  <a:lnTo>
                    <a:pt x="4177" y="112"/>
                  </a:lnTo>
                  <a:lnTo>
                    <a:pt x="4181" y="112"/>
                  </a:lnTo>
                  <a:lnTo>
                    <a:pt x="4181" y="94"/>
                  </a:lnTo>
                  <a:lnTo>
                    <a:pt x="4184" y="80"/>
                  </a:lnTo>
                  <a:lnTo>
                    <a:pt x="4193" y="71"/>
                  </a:lnTo>
                  <a:close/>
                  <a:moveTo>
                    <a:pt x="2414" y="68"/>
                  </a:moveTo>
                  <a:lnTo>
                    <a:pt x="2413" y="70"/>
                  </a:lnTo>
                  <a:lnTo>
                    <a:pt x="2411" y="70"/>
                  </a:lnTo>
                  <a:lnTo>
                    <a:pt x="2409" y="70"/>
                  </a:lnTo>
                  <a:lnTo>
                    <a:pt x="2409" y="71"/>
                  </a:lnTo>
                  <a:lnTo>
                    <a:pt x="2407" y="71"/>
                  </a:lnTo>
                  <a:lnTo>
                    <a:pt x="2404" y="75"/>
                  </a:lnTo>
                  <a:lnTo>
                    <a:pt x="2400" y="77"/>
                  </a:lnTo>
                  <a:lnTo>
                    <a:pt x="2400" y="78"/>
                  </a:lnTo>
                  <a:lnTo>
                    <a:pt x="2400" y="82"/>
                  </a:lnTo>
                  <a:lnTo>
                    <a:pt x="2400" y="85"/>
                  </a:lnTo>
                  <a:lnTo>
                    <a:pt x="2400" y="91"/>
                  </a:lnTo>
                  <a:lnTo>
                    <a:pt x="2414" y="105"/>
                  </a:lnTo>
                  <a:lnTo>
                    <a:pt x="2427" y="120"/>
                  </a:lnTo>
                  <a:lnTo>
                    <a:pt x="2439" y="138"/>
                  </a:lnTo>
                  <a:lnTo>
                    <a:pt x="2453" y="138"/>
                  </a:lnTo>
                  <a:lnTo>
                    <a:pt x="2453" y="148"/>
                  </a:lnTo>
                  <a:lnTo>
                    <a:pt x="2467" y="153"/>
                  </a:lnTo>
                  <a:lnTo>
                    <a:pt x="2477" y="160"/>
                  </a:lnTo>
                  <a:lnTo>
                    <a:pt x="2488" y="169"/>
                  </a:lnTo>
                  <a:lnTo>
                    <a:pt x="2488" y="173"/>
                  </a:lnTo>
                  <a:lnTo>
                    <a:pt x="2484" y="173"/>
                  </a:lnTo>
                  <a:lnTo>
                    <a:pt x="2481" y="173"/>
                  </a:lnTo>
                  <a:lnTo>
                    <a:pt x="2477" y="173"/>
                  </a:lnTo>
                  <a:lnTo>
                    <a:pt x="2475" y="173"/>
                  </a:lnTo>
                  <a:lnTo>
                    <a:pt x="2472" y="171"/>
                  </a:lnTo>
                  <a:lnTo>
                    <a:pt x="2467" y="169"/>
                  </a:lnTo>
                  <a:lnTo>
                    <a:pt x="2462" y="169"/>
                  </a:lnTo>
                  <a:lnTo>
                    <a:pt x="2462" y="174"/>
                  </a:lnTo>
                  <a:lnTo>
                    <a:pt x="2463" y="178"/>
                  </a:lnTo>
                  <a:lnTo>
                    <a:pt x="2465" y="181"/>
                  </a:lnTo>
                  <a:lnTo>
                    <a:pt x="2465" y="183"/>
                  </a:lnTo>
                  <a:lnTo>
                    <a:pt x="2467" y="187"/>
                  </a:lnTo>
                  <a:lnTo>
                    <a:pt x="2468" y="192"/>
                  </a:lnTo>
                  <a:lnTo>
                    <a:pt x="2463" y="195"/>
                  </a:lnTo>
                  <a:lnTo>
                    <a:pt x="2460" y="199"/>
                  </a:lnTo>
                  <a:lnTo>
                    <a:pt x="2456" y="204"/>
                  </a:lnTo>
                  <a:lnTo>
                    <a:pt x="2453" y="211"/>
                  </a:lnTo>
                  <a:lnTo>
                    <a:pt x="2442" y="211"/>
                  </a:lnTo>
                  <a:lnTo>
                    <a:pt x="2442" y="234"/>
                  </a:lnTo>
                  <a:lnTo>
                    <a:pt x="2434" y="234"/>
                  </a:lnTo>
                  <a:lnTo>
                    <a:pt x="2425" y="227"/>
                  </a:lnTo>
                  <a:lnTo>
                    <a:pt x="2414" y="223"/>
                  </a:lnTo>
                  <a:lnTo>
                    <a:pt x="2406" y="218"/>
                  </a:lnTo>
                  <a:lnTo>
                    <a:pt x="2400" y="206"/>
                  </a:lnTo>
                  <a:lnTo>
                    <a:pt x="2414" y="208"/>
                  </a:lnTo>
                  <a:lnTo>
                    <a:pt x="2428" y="206"/>
                  </a:lnTo>
                  <a:lnTo>
                    <a:pt x="2439" y="202"/>
                  </a:lnTo>
                  <a:lnTo>
                    <a:pt x="2446" y="195"/>
                  </a:lnTo>
                  <a:lnTo>
                    <a:pt x="2448" y="194"/>
                  </a:lnTo>
                  <a:lnTo>
                    <a:pt x="2448" y="192"/>
                  </a:lnTo>
                  <a:lnTo>
                    <a:pt x="2449" y="190"/>
                  </a:lnTo>
                  <a:lnTo>
                    <a:pt x="2449" y="187"/>
                  </a:lnTo>
                  <a:lnTo>
                    <a:pt x="2449" y="183"/>
                  </a:lnTo>
                  <a:lnTo>
                    <a:pt x="2423" y="164"/>
                  </a:lnTo>
                  <a:lnTo>
                    <a:pt x="2395" y="145"/>
                  </a:lnTo>
                  <a:lnTo>
                    <a:pt x="2386" y="134"/>
                  </a:lnTo>
                  <a:lnTo>
                    <a:pt x="2378" y="124"/>
                  </a:lnTo>
                  <a:lnTo>
                    <a:pt x="2371" y="112"/>
                  </a:lnTo>
                  <a:lnTo>
                    <a:pt x="2360" y="101"/>
                  </a:lnTo>
                  <a:lnTo>
                    <a:pt x="2346" y="96"/>
                  </a:lnTo>
                  <a:lnTo>
                    <a:pt x="2334" y="106"/>
                  </a:lnTo>
                  <a:lnTo>
                    <a:pt x="2318" y="115"/>
                  </a:lnTo>
                  <a:lnTo>
                    <a:pt x="2299" y="119"/>
                  </a:lnTo>
                  <a:lnTo>
                    <a:pt x="2297" y="115"/>
                  </a:lnTo>
                  <a:lnTo>
                    <a:pt x="2296" y="112"/>
                  </a:lnTo>
                  <a:lnTo>
                    <a:pt x="2294" y="110"/>
                  </a:lnTo>
                  <a:lnTo>
                    <a:pt x="2290" y="110"/>
                  </a:lnTo>
                  <a:lnTo>
                    <a:pt x="2289" y="110"/>
                  </a:lnTo>
                  <a:lnTo>
                    <a:pt x="2285" y="112"/>
                  </a:lnTo>
                  <a:lnTo>
                    <a:pt x="2276" y="119"/>
                  </a:lnTo>
                  <a:lnTo>
                    <a:pt x="2273" y="129"/>
                  </a:lnTo>
                  <a:lnTo>
                    <a:pt x="2271" y="140"/>
                  </a:lnTo>
                  <a:lnTo>
                    <a:pt x="2266" y="148"/>
                  </a:lnTo>
                  <a:lnTo>
                    <a:pt x="2247" y="148"/>
                  </a:lnTo>
                  <a:lnTo>
                    <a:pt x="2240" y="157"/>
                  </a:lnTo>
                  <a:lnTo>
                    <a:pt x="2235" y="167"/>
                  </a:lnTo>
                  <a:lnTo>
                    <a:pt x="2231" y="180"/>
                  </a:lnTo>
                  <a:lnTo>
                    <a:pt x="2229" y="181"/>
                  </a:lnTo>
                  <a:lnTo>
                    <a:pt x="2229" y="185"/>
                  </a:lnTo>
                  <a:lnTo>
                    <a:pt x="2231" y="187"/>
                  </a:lnTo>
                  <a:lnTo>
                    <a:pt x="2233" y="188"/>
                  </a:lnTo>
                  <a:lnTo>
                    <a:pt x="2236" y="192"/>
                  </a:lnTo>
                  <a:lnTo>
                    <a:pt x="2238" y="195"/>
                  </a:lnTo>
                  <a:lnTo>
                    <a:pt x="2233" y="195"/>
                  </a:lnTo>
                  <a:lnTo>
                    <a:pt x="2231" y="197"/>
                  </a:lnTo>
                  <a:lnTo>
                    <a:pt x="2229" y="197"/>
                  </a:lnTo>
                  <a:lnTo>
                    <a:pt x="2228" y="199"/>
                  </a:lnTo>
                  <a:lnTo>
                    <a:pt x="2226" y="201"/>
                  </a:lnTo>
                  <a:lnTo>
                    <a:pt x="2222" y="202"/>
                  </a:lnTo>
                  <a:lnTo>
                    <a:pt x="2222" y="206"/>
                  </a:lnTo>
                  <a:lnTo>
                    <a:pt x="2222" y="206"/>
                  </a:lnTo>
                  <a:lnTo>
                    <a:pt x="2222" y="208"/>
                  </a:lnTo>
                  <a:lnTo>
                    <a:pt x="2222" y="208"/>
                  </a:lnTo>
                  <a:lnTo>
                    <a:pt x="2222" y="209"/>
                  </a:lnTo>
                  <a:lnTo>
                    <a:pt x="2222" y="215"/>
                  </a:lnTo>
                  <a:lnTo>
                    <a:pt x="2210" y="216"/>
                  </a:lnTo>
                  <a:lnTo>
                    <a:pt x="2205" y="220"/>
                  </a:lnTo>
                  <a:lnTo>
                    <a:pt x="2201" y="223"/>
                  </a:lnTo>
                  <a:lnTo>
                    <a:pt x="2198" y="229"/>
                  </a:lnTo>
                  <a:lnTo>
                    <a:pt x="2193" y="234"/>
                  </a:lnTo>
                  <a:lnTo>
                    <a:pt x="2187" y="236"/>
                  </a:lnTo>
                  <a:lnTo>
                    <a:pt x="2184" y="236"/>
                  </a:lnTo>
                  <a:lnTo>
                    <a:pt x="2179" y="234"/>
                  </a:lnTo>
                  <a:lnTo>
                    <a:pt x="2175" y="232"/>
                  </a:lnTo>
                  <a:lnTo>
                    <a:pt x="2172" y="230"/>
                  </a:lnTo>
                  <a:lnTo>
                    <a:pt x="2170" y="230"/>
                  </a:lnTo>
                  <a:lnTo>
                    <a:pt x="2167" y="232"/>
                  </a:lnTo>
                  <a:lnTo>
                    <a:pt x="2163" y="234"/>
                  </a:lnTo>
                  <a:lnTo>
                    <a:pt x="2160" y="236"/>
                  </a:lnTo>
                  <a:lnTo>
                    <a:pt x="2154" y="237"/>
                  </a:lnTo>
                  <a:lnTo>
                    <a:pt x="2154" y="246"/>
                  </a:lnTo>
                  <a:lnTo>
                    <a:pt x="2203" y="253"/>
                  </a:lnTo>
                  <a:lnTo>
                    <a:pt x="2217" y="246"/>
                  </a:lnTo>
                  <a:lnTo>
                    <a:pt x="2231" y="237"/>
                  </a:lnTo>
                  <a:lnTo>
                    <a:pt x="2242" y="230"/>
                  </a:lnTo>
                  <a:lnTo>
                    <a:pt x="2257" y="227"/>
                  </a:lnTo>
                  <a:lnTo>
                    <a:pt x="2280" y="223"/>
                  </a:lnTo>
                  <a:lnTo>
                    <a:pt x="2304" y="222"/>
                  </a:lnTo>
                  <a:lnTo>
                    <a:pt x="2331" y="222"/>
                  </a:lnTo>
                  <a:lnTo>
                    <a:pt x="2353" y="222"/>
                  </a:lnTo>
                  <a:lnTo>
                    <a:pt x="2372" y="223"/>
                  </a:lnTo>
                  <a:lnTo>
                    <a:pt x="2381" y="225"/>
                  </a:lnTo>
                  <a:lnTo>
                    <a:pt x="2385" y="225"/>
                  </a:lnTo>
                  <a:lnTo>
                    <a:pt x="2379" y="241"/>
                  </a:lnTo>
                  <a:lnTo>
                    <a:pt x="2376" y="258"/>
                  </a:lnTo>
                  <a:lnTo>
                    <a:pt x="2372" y="276"/>
                  </a:lnTo>
                  <a:lnTo>
                    <a:pt x="2378" y="279"/>
                  </a:lnTo>
                  <a:lnTo>
                    <a:pt x="2379" y="283"/>
                  </a:lnTo>
                  <a:lnTo>
                    <a:pt x="2383" y="286"/>
                  </a:lnTo>
                  <a:lnTo>
                    <a:pt x="2385" y="288"/>
                  </a:lnTo>
                  <a:lnTo>
                    <a:pt x="2388" y="291"/>
                  </a:lnTo>
                  <a:lnTo>
                    <a:pt x="2400" y="295"/>
                  </a:lnTo>
                  <a:lnTo>
                    <a:pt x="2414" y="295"/>
                  </a:lnTo>
                  <a:lnTo>
                    <a:pt x="2428" y="297"/>
                  </a:lnTo>
                  <a:lnTo>
                    <a:pt x="2442" y="304"/>
                  </a:lnTo>
                  <a:lnTo>
                    <a:pt x="2446" y="318"/>
                  </a:lnTo>
                  <a:lnTo>
                    <a:pt x="2453" y="321"/>
                  </a:lnTo>
                  <a:lnTo>
                    <a:pt x="2463" y="325"/>
                  </a:lnTo>
                  <a:lnTo>
                    <a:pt x="2477" y="328"/>
                  </a:lnTo>
                  <a:lnTo>
                    <a:pt x="2489" y="332"/>
                  </a:lnTo>
                  <a:lnTo>
                    <a:pt x="2496" y="333"/>
                  </a:lnTo>
                  <a:lnTo>
                    <a:pt x="2498" y="323"/>
                  </a:lnTo>
                  <a:lnTo>
                    <a:pt x="2502" y="314"/>
                  </a:lnTo>
                  <a:lnTo>
                    <a:pt x="2505" y="305"/>
                  </a:lnTo>
                  <a:lnTo>
                    <a:pt x="2516" y="298"/>
                  </a:lnTo>
                  <a:lnTo>
                    <a:pt x="2531" y="295"/>
                  </a:lnTo>
                  <a:lnTo>
                    <a:pt x="2545" y="298"/>
                  </a:lnTo>
                  <a:lnTo>
                    <a:pt x="2559" y="305"/>
                  </a:lnTo>
                  <a:lnTo>
                    <a:pt x="2573" y="311"/>
                  </a:lnTo>
                  <a:lnTo>
                    <a:pt x="2580" y="312"/>
                  </a:lnTo>
                  <a:lnTo>
                    <a:pt x="2594" y="314"/>
                  </a:lnTo>
                  <a:lnTo>
                    <a:pt x="2608" y="318"/>
                  </a:lnTo>
                  <a:lnTo>
                    <a:pt x="2622" y="319"/>
                  </a:lnTo>
                  <a:lnTo>
                    <a:pt x="2633" y="321"/>
                  </a:lnTo>
                  <a:lnTo>
                    <a:pt x="2638" y="323"/>
                  </a:lnTo>
                  <a:lnTo>
                    <a:pt x="2641" y="321"/>
                  </a:lnTo>
                  <a:lnTo>
                    <a:pt x="2643" y="318"/>
                  </a:lnTo>
                  <a:lnTo>
                    <a:pt x="2645" y="316"/>
                  </a:lnTo>
                  <a:lnTo>
                    <a:pt x="2648" y="312"/>
                  </a:lnTo>
                  <a:lnTo>
                    <a:pt x="2652" y="311"/>
                  </a:lnTo>
                  <a:lnTo>
                    <a:pt x="2655" y="311"/>
                  </a:lnTo>
                  <a:lnTo>
                    <a:pt x="2660" y="311"/>
                  </a:lnTo>
                  <a:lnTo>
                    <a:pt x="2673" y="314"/>
                  </a:lnTo>
                  <a:lnTo>
                    <a:pt x="2683" y="319"/>
                  </a:lnTo>
                  <a:lnTo>
                    <a:pt x="2695" y="318"/>
                  </a:lnTo>
                  <a:lnTo>
                    <a:pt x="2708" y="314"/>
                  </a:lnTo>
                  <a:lnTo>
                    <a:pt x="2709" y="300"/>
                  </a:lnTo>
                  <a:lnTo>
                    <a:pt x="2716" y="283"/>
                  </a:lnTo>
                  <a:lnTo>
                    <a:pt x="2722" y="267"/>
                  </a:lnTo>
                  <a:lnTo>
                    <a:pt x="2725" y="253"/>
                  </a:lnTo>
                  <a:lnTo>
                    <a:pt x="2722" y="241"/>
                  </a:lnTo>
                  <a:lnTo>
                    <a:pt x="2720" y="237"/>
                  </a:lnTo>
                  <a:lnTo>
                    <a:pt x="2720" y="234"/>
                  </a:lnTo>
                  <a:lnTo>
                    <a:pt x="2718" y="232"/>
                  </a:lnTo>
                  <a:lnTo>
                    <a:pt x="2716" y="230"/>
                  </a:lnTo>
                  <a:lnTo>
                    <a:pt x="2713" y="230"/>
                  </a:lnTo>
                  <a:lnTo>
                    <a:pt x="2709" y="230"/>
                  </a:lnTo>
                  <a:lnTo>
                    <a:pt x="2702" y="230"/>
                  </a:lnTo>
                  <a:lnTo>
                    <a:pt x="2694" y="237"/>
                  </a:lnTo>
                  <a:lnTo>
                    <a:pt x="2687" y="239"/>
                  </a:lnTo>
                  <a:lnTo>
                    <a:pt x="2680" y="237"/>
                  </a:lnTo>
                  <a:lnTo>
                    <a:pt x="2673" y="234"/>
                  </a:lnTo>
                  <a:lnTo>
                    <a:pt x="2664" y="230"/>
                  </a:lnTo>
                  <a:lnTo>
                    <a:pt x="2659" y="229"/>
                  </a:lnTo>
                  <a:lnTo>
                    <a:pt x="2655" y="230"/>
                  </a:lnTo>
                  <a:lnTo>
                    <a:pt x="2650" y="232"/>
                  </a:lnTo>
                  <a:lnTo>
                    <a:pt x="2648" y="236"/>
                  </a:lnTo>
                  <a:lnTo>
                    <a:pt x="2645" y="239"/>
                  </a:lnTo>
                  <a:lnTo>
                    <a:pt x="2641" y="241"/>
                  </a:lnTo>
                  <a:lnTo>
                    <a:pt x="2626" y="237"/>
                  </a:lnTo>
                  <a:lnTo>
                    <a:pt x="2610" y="227"/>
                  </a:lnTo>
                  <a:lnTo>
                    <a:pt x="2598" y="211"/>
                  </a:lnTo>
                  <a:lnTo>
                    <a:pt x="2592" y="195"/>
                  </a:lnTo>
                  <a:lnTo>
                    <a:pt x="2592" y="192"/>
                  </a:lnTo>
                  <a:lnTo>
                    <a:pt x="2592" y="188"/>
                  </a:lnTo>
                  <a:lnTo>
                    <a:pt x="2592" y="185"/>
                  </a:lnTo>
                  <a:lnTo>
                    <a:pt x="2592" y="181"/>
                  </a:lnTo>
                  <a:lnTo>
                    <a:pt x="2592" y="178"/>
                  </a:lnTo>
                  <a:lnTo>
                    <a:pt x="2594" y="174"/>
                  </a:lnTo>
                  <a:lnTo>
                    <a:pt x="2596" y="169"/>
                  </a:lnTo>
                  <a:lnTo>
                    <a:pt x="2592" y="166"/>
                  </a:lnTo>
                  <a:lnTo>
                    <a:pt x="2589" y="164"/>
                  </a:lnTo>
                  <a:lnTo>
                    <a:pt x="2587" y="162"/>
                  </a:lnTo>
                  <a:lnTo>
                    <a:pt x="2585" y="160"/>
                  </a:lnTo>
                  <a:lnTo>
                    <a:pt x="2582" y="159"/>
                  </a:lnTo>
                  <a:lnTo>
                    <a:pt x="2577" y="157"/>
                  </a:lnTo>
                  <a:lnTo>
                    <a:pt x="2575" y="155"/>
                  </a:lnTo>
                  <a:lnTo>
                    <a:pt x="2573" y="155"/>
                  </a:lnTo>
                  <a:lnTo>
                    <a:pt x="2571" y="153"/>
                  </a:lnTo>
                  <a:lnTo>
                    <a:pt x="2568" y="153"/>
                  </a:lnTo>
                  <a:lnTo>
                    <a:pt x="2564" y="153"/>
                  </a:lnTo>
                  <a:lnTo>
                    <a:pt x="2564" y="157"/>
                  </a:lnTo>
                  <a:lnTo>
                    <a:pt x="2561" y="157"/>
                  </a:lnTo>
                  <a:lnTo>
                    <a:pt x="2561" y="162"/>
                  </a:lnTo>
                  <a:lnTo>
                    <a:pt x="2563" y="166"/>
                  </a:lnTo>
                  <a:lnTo>
                    <a:pt x="2563" y="167"/>
                  </a:lnTo>
                  <a:lnTo>
                    <a:pt x="2563" y="169"/>
                  </a:lnTo>
                  <a:lnTo>
                    <a:pt x="2561" y="171"/>
                  </a:lnTo>
                  <a:lnTo>
                    <a:pt x="2559" y="171"/>
                  </a:lnTo>
                  <a:lnTo>
                    <a:pt x="2556" y="171"/>
                  </a:lnTo>
                  <a:lnTo>
                    <a:pt x="2549" y="173"/>
                  </a:lnTo>
                  <a:lnTo>
                    <a:pt x="2547" y="169"/>
                  </a:lnTo>
                  <a:lnTo>
                    <a:pt x="2545" y="167"/>
                  </a:lnTo>
                  <a:lnTo>
                    <a:pt x="2545" y="166"/>
                  </a:lnTo>
                  <a:lnTo>
                    <a:pt x="2542" y="164"/>
                  </a:lnTo>
                  <a:lnTo>
                    <a:pt x="2542" y="169"/>
                  </a:lnTo>
                  <a:lnTo>
                    <a:pt x="2551" y="180"/>
                  </a:lnTo>
                  <a:lnTo>
                    <a:pt x="2558" y="195"/>
                  </a:lnTo>
                  <a:lnTo>
                    <a:pt x="2561" y="211"/>
                  </a:lnTo>
                  <a:lnTo>
                    <a:pt x="2556" y="215"/>
                  </a:lnTo>
                  <a:lnTo>
                    <a:pt x="2552" y="216"/>
                  </a:lnTo>
                  <a:lnTo>
                    <a:pt x="2551" y="220"/>
                  </a:lnTo>
                  <a:lnTo>
                    <a:pt x="2549" y="223"/>
                  </a:lnTo>
                  <a:lnTo>
                    <a:pt x="2549" y="225"/>
                  </a:lnTo>
                  <a:lnTo>
                    <a:pt x="2547" y="229"/>
                  </a:lnTo>
                  <a:lnTo>
                    <a:pt x="2545" y="230"/>
                  </a:lnTo>
                  <a:lnTo>
                    <a:pt x="2540" y="232"/>
                  </a:lnTo>
                  <a:lnTo>
                    <a:pt x="2535" y="234"/>
                  </a:lnTo>
                  <a:lnTo>
                    <a:pt x="2533" y="232"/>
                  </a:lnTo>
                  <a:lnTo>
                    <a:pt x="2531" y="232"/>
                  </a:lnTo>
                  <a:lnTo>
                    <a:pt x="2531" y="232"/>
                  </a:lnTo>
                  <a:lnTo>
                    <a:pt x="2530" y="230"/>
                  </a:lnTo>
                  <a:lnTo>
                    <a:pt x="2526" y="230"/>
                  </a:lnTo>
                  <a:lnTo>
                    <a:pt x="2510" y="183"/>
                  </a:lnTo>
                  <a:lnTo>
                    <a:pt x="2507" y="181"/>
                  </a:lnTo>
                  <a:lnTo>
                    <a:pt x="2503" y="178"/>
                  </a:lnTo>
                  <a:lnTo>
                    <a:pt x="2498" y="174"/>
                  </a:lnTo>
                  <a:lnTo>
                    <a:pt x="2495" y="173"/>
                  </a:lnTo>
                  <a:lnTo>
                    <a:pt x="2491" y="169"/>
                  </a:lnTo>
                  <a:lnTo>
                    <a:pt x="2489" y="159"/>
                  </a:lnTo>
                  <a:lnTo>
                    <a:pt x="2491" y="150"/>
                  </a:lnTo>
                  <a:lnTo>
                    <a:pt x="2493" y="143"/>
                  </a:lnTo>
                  <a:lnTo>
                    <a:pt x="2493" y="136"/>
                  </a:lnTo>
                  <a:lnTo>
                    <a:pt x="2488" y="131"/>
                  </a:lnTo>
                  <a:lnTo>
                    <a:pt x="2475" y="122"/>
                  </a:lnTo>
                  <a:lnTo>
                    <a:pt x="2465" y="117"/>
                  </a:lnTo>
                  <a:lnTo>
                    <a:pt x="2456" y="115"/>
                  </a:lnTo>
                  <a:lnTo>
                    <a:pt x="2448" y="110"/>
                  </a:lnTo>
                  <a:lnTo>
                    <a:pt x="2441" y="99"/>
                  </a:lnTo>
                  <a:lnTo>
                    <a:pt x="2434" y="80"/>
                  </a:lnTo>
                  <a:lnTo>
                    <a:pt x="2420" y="84"/>
                  </a:lnTo>
                  <a:lnTo>
                    <a:pt x="2418" y="78"/>
                  </a:lnTo>
                  <a:lnTo>
                    <a:pt x="2418" y="75"/>
                  </a:lnTo>
                  <a:lnTo>
                    <a:pt x="2416" y="71"/>
                  </a:lnTo>
                  <a:lnTo>
                    <a:pt x="2414" y="68"/>
                  </a:lnTo>
                  <a:close/>
                  <a:moveTo>
                    <a:pt x="1217" y="64"/>
                  </a:moveTo>
                  <a:lnTo>
                    <a:pt x="1215" y="68"/>
                  </a:lnTo>
                  <a:lnTo>
                    <a:pt x="1212" y="71"/>
                  </a:lnTo>
                  <a:lnTo>
                    <a:pt x="1210" y="73"/>
                  </a:lnTo>
                  <a:lnTo>
                    <a:pt x="1208" y="75"/>
                  </a:lnTo>
                  <a:lnTo>
                    <a:pt x="1208" y="77"/>
                  </a:lnTo>
                  <a:lnTo>
                    <a:pt x="1210" y="78"/>
                  </a:lnTo>
                  <a:lnTo>
                    <a:pt x="1214" y="80"/>
                  </a:lnTo>
                  <a:lnTo>
                    <a:pt x="1215" y="75"/>
                  </a:lnTo>
                  <a:lnTo>
                    <a:pt x="1215" y="73"/>
                  </a:lnTo>
                  <a:lnTo>
                    <a:pt x="1217" y="70"/>
                  </a:lnTo>
                  <a:lnTo>
                    <a:pt x="1219" y="68"/>
                  </a:lnTo>
                  <a:lnTo>
                    <a:pt x="1220" y="64"/>
                  </a:lnTo>
                  <a:lnTo>
                    <a:pt x="1217" y="64"/>
                  </a:lnTo>
                  <a:close/>
                  <a:moveTo>
                    <a:pt x="2654" y="49"/>
                  </a:moveTo>
                  <a:lnTo>
                    <a:pt x="2650" y="57"/>
                  </a:lnTo>
                  <a:lnTo>
                    <a:pt x="2643" y="70"/>
                  </a:lnTo>
                  <a:lnTo>
                    <a:pt x="2634" y="84"/>
                  </a:lnTo>
                  <a:lnTo>
                    <a:pt x="2626" y="98"/>
                  </a:lnTo>
                  <a:lnTo>
                    <a:pt x="2619" y="110"/>
                  </a:lnTo>
                  <a:lnTo>
                    <a:pt x="2615" y="120"/>
                  </a:lnTo>
                  <a:lnTo>
                    <a:pt x="2615" y="126"/>
                  </a:lnTo>
                  <a:lnTo>
                    <a:pt x="2617" y="133"/>
                  </a:lnTo>
                  <a:lnTo>
                    <a:pt x="2617" y="136"/>
                  </a:lnTo>
                  <a:lnTo>
                    <a:pt x="2619" y="140"/>
                  </a:lnTo>
                  <a:lnTo>
                    <a:pt x="2622" y="141"/>
                  </a:lnTo>
                  <a:lnTo>
                    <a:pt x="2626" y="143"/>
                  </a:lnTo>
                  <a:lnTo>
                    <a:pt x="2631" y="145"/>
                  </a:lnTo>
                  <a:lnTo>
                    <a:pt x="2645" y="150"/>
                  </a:lnTo>
                  <a:lnTo>
                    <a:pt x="2659" y="148"/>
                  </a:lnTo>
                  <a:lnTo>
                    <a:pt x="2671" y="143"/>
                  </a:lnTo>
                  <a:lnTo>
                    <a:pt x="2685" y="136"/>
                  </a:lnTo>
                  <a:lnTo>
                    <a:pt x="2699" y="134"/>
                  </a:lnTo>
                  <a:lnTo>
                    <a:pt x="2713" y="134"/>
                  </a:lnTo>
                  <a:lnTo>
                    <a:pt x="2722" y="140"/>
                  </a:lnTo>
                  <a:lnTo>
                    <a:pt x="2729" y="145"/>
                  </a:lnTo>
                  <a:lnTo>
                    <a:pt x="2737" y="148"/>
                  </a:lnTo>
                  <a:lnTo>
                    <a:pt x="2758" y="152"/>
                  </a:lnTo>
                  <a:lnTo>
                    <a:pt x="2779" y="150"/>
                  </a:lnTo>
                  <a:lnTo>
                    <a:pt x="2798" y="145"/>
                  </a:lnTo>
                  <a:lnTo>
                    <a:pt x="2804" y="134"/>
                  </a:lnTo>
                  <a:lnTo>
                    <a:pt x="2798" y="134"/>
                  </a:lnTo>
                  <a:lnTo>
                    <a:pt x="2790" y="120"/>
                  </a:lnTo>
                  <a:lnTo>
                    <a:pt x="2776" y="108"/>
                  </a:lnTo>
                  <a:lnTo>
                    <a:pt x="2756" y="96"/>
                  </a:lnTo>
                  <a:lnTo>
                    <a:pt x="2737" y="85"/>
                  </a:lnTo>
                  <a:lnTo>
                    <a:pt x="2722" y="80"/>
                  </a:lnTo>
                  <a:lnTo>
                    <a:pt x="2713" y="87"/>
                  </a:lnTo>
                  <a:lnTo>
                    <a:pt x="2701" y="92"/>
                  </a:lnTo>
                  <a:lnTo>
                    <a:pt x="2692" y="91"/>
                  </a:lnTo>
                  <a:lnTo>
                    <a:pt x="2687" y="84"/>
                  </a:lnTo>
                  <a:lnTo>
                    <a:pt x="2680" y="77"/>
                  </a:lnTo>
                  <a:lnTo>
                    <a:pt x="2676" y="68"/>
                  </a:lnTo>
                  <a:lnTo>
                    <a:pt x="2688" y="64"/>
                  </a:lnTo>
                  <a:lnTo>
                    <a:pt x="2687" y="63"/>
                  </a:lnTo>
                  <a:lnTo>
                    <a:pt x="2685" y="63"/>
                  </a:lnTo>
                  <a:lnTo>
                    <a:pt x="2685" y="63"/>
                  </a:lnTo>
                  <a:lnTo>
                    <a:pt x="2683" y="63"/>
                  </a:lnTo>
                  <a:lnTo>
                    <a:pt x="2680" y="61"/>
                  </a:lnTo>
                  <a:lnTo>
                    <a:pt x="2674" y="56"/>
                  </a:lnTo>
                  <a:lnTo>
                    <a:pt x="2669" y="54"/>
                  </a:lnTo>
                  <a:lnTo>
                    <a:pt x="2662" y="51"/>
                  </a:lnTo>
                  <a:lnTo>
                    <a:pt x="2654" y="49"/>
                  </a:lnTo>
                  <a:close/>
                  <a:moveTo>
                    <a:pt x="2933" y="45"/>
                  </a:moveTo>
                  <a:lnTo>
                    <a:pt x="2922" y="54"/>
                  </a:lnTo>
                  <a:lnTo>
                    <a:pt x="2910" y="59"/>
                  </a:lnTo>
                  <a:lnTo>
                    <a:pt x="2898" y="64"/>
                  </a:lnTo>
                  <a:lnTo>
                    <a:pt x="2887" y="73"/>
                  </a:lnTo>
                  <a:lnTo>
                    <a:pt x="2880" y="84"/>
                  </a:lnTo>
                  <a:lnTo>
                    <a:pt x="2877" y="99"/>
                  </a:lnTo>
                  <a:lnTo>
                    <a:pt x="2882" y="115"/>
                  </a:lnTo>
                  <a:lnTo>
                    <a:pt x="2893" y="131"/>
                  </a:lnTo>
                  <a:lnTo>
                    <a:pt x="2903" y="147"/>
                  </a:lnTo>
                  <a:lnTo>
                    <a:pt x="2915" y="160"/>
                  </a:lnTo>
                  <a:lnTo>
                    <a:pt x="2922" y="173"/>
                  </a:lnTo>
                  <a:lnTo>
                    <a:pt x="2910" y="173"/>
                  </a:lnTo>
                  <a:lnTo>
                    <a:pt x="2910" y="195"/>
                  </a:lnTo>
                  <a:lnTo>
                    <a:pt x="2914" y="211"/>
                  </a:lnTo>
                  <a:lnTo>
                    <a:pt x="2924" y="220"/>
                  </a:lnTo>
                  <a:lnTo>
                    <a:pt x="2942" y="223"/>
                  </a:lnTo>
                  <a:lnTo>
                    <a:pt x="2968" y="222"/>
                  </a:lnTo>
                  <a:lnTo>
                    <a:pt x="2966" y="202"/>
                  </a:lnTo>
                  <a:lnTo>
                    <a:pt x="2962" y="190"/>
                  </a:lnTo>
                  <a:lnTo>
                    <a:pt x="2957" y="180"/>
                  </a:lnTo>
                  <a:lnTo>
                    <a:pt x="2955" y="169"/>
                  </a:lnTo>
                  <a:lnTo>
                    <a:pt x="2957" y="153"/>
                  </a:lnTo>
                  <a:lnTo>
                    <a:pt x="2961" y="155"/>
                  </a:lnTo>
                  <a:lnTo>
                    <a:pt x="2964" y="155"/>
                  </a:lnTo>
                  <a:lnTo>
                    <a:pt x="2968" y="155"/>
                  </a:lnTo>
                  <a:lnTo>
                    <a:pt x="2971" y="155"/>
                  </a:lnTo>
                  <a:lnTo>
                    <a:pt x="2976" y="153"/>
                  </a:lnTo>
                  <a:lnTo>
                    <a:pt x="2973" y="150"/>
                  </a:lnTo>
                  <a:lnTo>
                    <a:pt x="2969" y="148"/>
                  </a:lnTo>
                  <a:lnTo>
                    <a:pt x="2968" y="147"/>
                  </a:lnTo>
                  <a:lnTo>
                    <a:pt x="2964" y="143"/>
                  </a:lnTo>
                  <a:lnTo>
                    <a:pt x="2961" y="141"/>
                  </a:lnTo>
                  <a:lnTo>
                    <a:pt x="2959" y="143"/>
                  </a:lnTo>
                  <a:lnTo>
                    <a:pt x="2959" y="147"/>
                  </a:lnTo>
                  <a:lnTo>
                    <a:pt x="2957" y="150"/>
                  </a:lnTo>
                  <a:lnTo>
                    <a:pt x="2957" y="152"/>
                  </a:lnTo>
                  <a:lnTo>
                    <a:pt x="2955" y="153"/>
                  </a:lnTo>
                  <a:lnTo>
                    <a:pt x="2954" y="152"/>
                  </a:lnTo>
                  <a:lnTo>
                    <a:pt x="2952" y="148"/>
                  </a:lnTo>
                  <a:lnTo>
                    <a:pt x="2947" y="140"/>
                  </a:lnTo>
                  <a:lnTo>
                    <a:pt x="2942" y="131"/>
                  </a:lnTo>
                  <a:lnTo>
                    <a:pt x="2943" y="127"/>
                  </a:lnTo>
                  <a:lnTo>
                    <a:pt x="2945" y="127"/>
                  </a:lnTo>
                  <a:lnTo>
                    <a:pt x="2947" y="126"/>
                  </a:lnTo>
                  <a:lnTo>
                    <a:pt x="2948" y="122"/>
                  </a:lnTo>
                  <a:lnTo>
                    <a:pt x="2933" y="113"/>
                  </a:lnTo>
                  <a:lnTo>
                    <a:pt x="2921" y="99"/>
                  </a:lnTo>
                  <a:lnTo>
                    <a:pt x="2914" y="84"/>
                  </a:lnTo>
                  <a:lnTo>
                    <a:pt x="2933" y="82"/>
                  </a:lnTo>
                  <a:lnTo>
                    <a:pt x="2947" y="77"/>
                  </a:lnTo>
                  <a:lnTo>
                    <a:pt x="2954" y="64"/>
                  </a:lnTo>
                  <a:lnTo>
                    <a:pt x="2957" y="49"/>
                  </a:lnTo>
                  <a:lnTo>
                    <a:pt x="2952" y="47"/>
                  </a:lnTo>
                  <a:lnTo>
                    <a:pt x="2947" y="47"/>
                  </a:lnTo>
                  <a:lnTo>
                    <a:pt x="2942" y="45"/>
                  </a:lnTo>
                  <a:lnTo>
                    <a:pt x="2933" y="45"/>
                  </a:lnTo>
                  <a:close/>
                  <a:moveTo>
                    <a:pt x="2746" y="42"/>
                  </a:moveTo>
                  <a:lnTo>
                    <a:pt x="2732" y="49"/>
                  </a:lnTo>
                  <a:lnTo>
                    <a:pt x="2715" y="54"/>
                  </a:lnTo>
                  <a:lnTo>
                    <a:pt x="2715" y="68"/>
                  </a:lnTo>
                  <a:lnTo>
                    <a:pt x="2722" y="70"/>
                  </a:lnTo>
                  <a:lnTo>
                    <a:pt x="2730" y="71"/>
                  </a:lnTo>
                  <a:lnTo>
                    <a:pt x="2741" y="71"/>
                  </a:lnTo>
                  <a:lnTo>
                    <a:pt x="2741" y="64"/>
                  </a:lnTo>
                  <a:lnTo>
                    <a:pt x="2744" y="59"/>
                  </a:lnTo>
                  <a:lnTo>
                    <a:pt x="2746" y="54"/>
                  </a:lnTo>
                  <a:lnTo>
                    <a:pt x="2746" y="49"/>
                  </a:lnTo>
                  <a:lnTo>
                    <a:pt x="2746" y="45"/>
                  </a:lnTo>
                  <a:lnTo>
                    <a:pt x="2746" y="42"/>
                  </a:lnTo>
                  <a:close/>
                  <a:moveTo>
                    <a:pt x="1390" y="33"/>
                  </a:moveTo>
                  <a:lnTo>
                    <a:pt x="1393" y="42"/>
                  </a:lnTo>
                  <a:lnTo>
                    <a:pt x="1395" y="54"/>
                  </a:lnTo>
                  <a:lnTo>
                    <a:pt x="1397" y="64"/>
                  </a:lnTo>
                  <a:lnTo>
                    <a:pt x="1395" y="66"/>
                  </a:lnTo>
                  <a:lnTo>
                    <a:pt x="1393" y="66"/>
                  </a:lnTo>
                  <a:lnTo>
                    <a:pt x="1392" y="66"/>
                  </a:lnTo>
                  <a:lnTo>
                    <a:pt x="1392" y="68"/>
                  </a:lnTo>
                  <a:lnTo>
                    <a:pt x="1390" y="68"/>
                  </a:lnTo>
                  <a:lnTo>
                    <a:pt x="1383" y="68"/>
                  </a:lnTo>
                  <a:lnTo>
                    <a:pt x="1381" y="66"/>
                  </a:lnTo>
                  <a:lnTo>
                    <a:pt x="1381" y="64"/>
                  </a:lnTo>
                  <a:lnTo>
                    <a:pt x="1381" y="63"/>
                  </a:lnTo>
                  <a:lnTo>
                    <a:pt x="1379" y="63"/>
                  </a:lnTo>
                  <a:lnTo>
                    <a:pt x="1378" y="61"/>
                  </a:lnTo>
                  <a:lnTo>
                    <a:pt x="1390" y="33"/>
                  </a:lnTo>
                  <a:close/>
                  <a:moveTo>
                    <a:pt x="1002" y="0"/>
                  </a:moveTo>
                  <a:lnTo>
                    <a:pt x="994" y="12"/>
                  </a:lnTo>
                  <a:lnTo>
                    <a:pt x="985" y="23"/>
                  </a:lnTo>
                  <a:lnTo>
                    <a:pt x="980" y="38"/>
                  </a:lnTo>
                  <a:lnTo>
                    <a:pt x="990" y="37"/>
                  </a:lnTo>
                  <a:lnTo>
                    <a:pt x="997" y="40"/>
                  </a:lnTo>
                  <a:lnTo>
                    <a:pt x="1002" y="45"/>
                  </a:lnTo>
                  <a:lnTo>
                    <a:pt x="1009" y="54"/>
                  </a:lnTo>
                  <a:lnTo>
                    <a:pt x="1011" y="47"/>
                  </a:lnTo>
                  <a:lnTo>
                    <a:pt x="1011" y="42"/>
                  </a:lnTo>
                  <a:lnTo>
                    <a:pt x="1013" y="38"/>
                  </a:lnTo>
                  <a:lnTo>
                    <a:pt x="1013" y="33"/>
                  </a:lnTo>
                  <a:lnTo>
                    <a:pt x="1022" y="33"/>
                  </a:lnTo>
                  <a:lnTo>
                    <a:pt x="1027" y="45"/>
                  </a:lnTo>
                  <a:lnTo>
                    <a:pt x="1035" y="49"/>
                  </a:lnTo>
                  <a:lnTo>
                    <a:pt x="1042" y="52"/>
                  </a:lnTo>
                  <a:lnTo>
                    <a:pt x="1049" y="56"/>
                  </a:lnTo>
                  <a:lnTo>
                    <a:pt x="1056" y="64"/>
                  </a:lnTo>
                  <a:lnTo>
                    <a:pt x="1049" y="75"/>
                  </a:lnTo>
                  <a:lnTo>
                    <a:pt x="1041" y="87"/>
                  </a:lnTo>
                  <a:lnTo>
                    <a:pt x="1034" y="103"/>
                  </a:lnTo>
                  <a:lnTo>
                    <a:pt x="1028" y="117"/>
                  </a:lnTo>
                  <a:lnTo>
                    <a:pt x="1028" y="126"/>
                  </a:lnTo>
                  <a:lnTo>
                    <a:pt x="1030" y="131"/>
                  </a:lnTo>
                  <a:lnTo>
                    <a:pt x="1030" y="134"/>
                  </a:lnTo>
                  <a:lnTo>
                    <a:pt x="1032" y="136"/>
                  </a:lnTo>
                  <a:lnTo>
                    <a:pt x="1034" y="138"/>
                  </a:lnTo>
                  <a:lnTo>
                    <a:pt x="1035" y="140"/>
                  </a:lnTo>
                  <a:lnTo>
                    <a:pt x="1041" y="141"/>
                  </a:lnTo>
                  <a:lnTo>
                    <a:pt x="1041" y="138"/>
                  </a:lnTo>
                  <a:lnTo>
                    <a:pt x="1044" y="131"/>
                  </a:lnTo>
                  <a:lnTo>
                    <a:pt x="1049" y="120"/>
                  </a:lnTo>
                  <a:lnTo>
                    <a:pt x="1055" y="106"/>
                  </a:lnTo>
                  <a:lnTo>
                    <a:pt x="1060" y="94"/>
                  </a:lnTo>
                  <a:lnTo>
                    <a:pt x="1065" y="84"/>
                  </a:lnTo>
                  <a:lnTo>
                    <a:pt x="1067" y="77"/>
                  </a:lnTo>
                  <a:lnTo>
                    <a:pt x="1079" y="77"/>
                  </a:lnTo>
                  <a:lnTo>
                    <a:pt x="1081" y="96"/>
                  </a:lnTo>
                  <a:lnTo>
                    <a:pt x="1081" y="113"/>
                  </a:lnTo>
                  <a:lnTo>
                    <a:pt x="1081" y="134"/>
                  </a:lnTo>
                  <a:lnTo>
                    <a:pt x="1083" y="157"/>
                  </a:lnTo>
                  <a:lnTo>
                    <a:pt x="1105" y="160"/>
                  </a:lnTo>
                  <a:lnTo>
                    <a:pt x="1114" y="147"/>
                  </a:lnTo>
                  <a:lnTo>
                    <a:pt x="1130" y="138"/>
                  </a:lnTo>
                  <a:lnTo>
                    <a:pt x="1147" y="129"/>
                  </a:lnTo>
                  <a:lnTo>
                    <a:pt x="1165" y="122"/>
                  </a:lnTo>
                  <a:lnTo>
                    <a:pt x="1182" y="115"/>
                  </a:lnTo>
                  <a:lnTo>
                    <a:pt x="1198" y="106"/>
                  </a:lnTo>
                  <a:lnTo>
                    <a:pt x="1205" y="96"/>
                  </a:lnTo>
                  <a:lnTo>
                    <a:pt x="1201" y="96"/>
                  </a:lnTo>
                  <a:lnTo>
                    <a:pt x="1200" y="92"/>
                  </a:lnTo>
                  <a:lnTo>
                    <a:pt x="1200" y="91"/>
                  </a:lnTo>
                  <a:lnTo>
                    <a:pt x="1198" y="89"/>
                  </a:lnTo>
                  <a:lnTo>
                    <a:pt x="1198" y="89"/>
                  </a:lnTo>
                  <a:lnTo>
                    <a:pt x="1196" y="89"/>
                  </a:lnTo>
                  <a:lnTo>
                    <a:pt x="1194" y="89"/>
                  </a:lnTo>
                  <a:lnTo>
                    <a:pt x="1191" y="87"/>
                  </a:lnTo>
                  <a:lnTo>
                    <a:pt x="1184" y="92"/>
                  </a:lnTo>
                  <a:lnTo>
                    <a:pt x="1172" y="99"/>
                  </a:lnTo>
                  <a:lnTo>
                    <a:pt x="1158" y="110"/>
                  </a:lnTo>
                  <a:lnTo>
                    <a:pt x="1140" y="119"/>
                  </a:lnTo>
                  <a:lnTo>
                    <a:pt x="1124" y="129"/>
                  </a:lnTo>
                  <a:lnTo>
                    <a:pt x="1109" y="136"/>
                  </a:lnTo>
                  <a:lnTo>
                    <a:pt x="1098" y="140"/>
                  </a:lnTo>
                  <a:lnTo>
                    <a:pt x="1095" y="141"/>
                  </a:lnTo>
                  <a:lnTo>
                    <a:pt x="1093" y="140"/>
                  </a:lnTo>
                  <a:lnTo>
                    <a:pt x="1091" y="138"/>
                  </a:lnTo>
                  <a:lnTo>
                    <a:pt x="1091" y="136"/>
                  </a:lnTo>
                  <a:lnTo>
                    <a:pt x="1091" y="134"/>
                  </a:lnTo>
                  <a:lnTo>
                    <a:pt x="1090" y="131"/>
                  </a:lnTo>
                  <a:lnTo>
                    <a:pt x="1095" y="122"/>
                  </a:lnTo>
                  <a:lnTo>
                    <a:pt x="1095" y="115"/>
                  </a:lnTo>
                  <a:lnTo>
                    <a:pt x="1093" y="110"/>
                  </a:lnTo>
                  <a:lnTo>
                    <a:pt x="1091" y="101"/>
                  </a:lnTo>
                  <a:lnTo>
                    <a:pt x="1095" y="91"/>
                  </a:lnTo>
                  <a:lnTo>
                    <a:pt x="1097" y="89"/>
                  </a:lnTo>
                  <a:lnTo>
                    <a:pt x="1098" y="87"/>
                  </a:lnTo>
                  <a:lnTo>
                    <a:pt x="1100" y="85"/>
                  </a:lnTo>
                  <a:lnTo>
                    <a:pt x="1102" y="85"/>
                  </a:lnTo>
                  <a:lnTo>
                    <a:pt x="1104" y="85"/>
                  </a:lnTo>
                  <a:lnTo>
                    <a:pt x="1105" y="84"/>
                  </a:lnTo>
                  <a:lnTo>
                    <a:pt x="1107" y="82"/>
                  </a:lnTo>
                  <a:lnTo>
                    <a:pt x="1107" y="78"/>
                  </a:lnTo>
                  <a:lnTo>
                    <a:pt x="1109" y="73"/>
                  </a:lnTo>
                  <a:lnTo>
                    <a:pt x="1109" y="64"/>
                  </a:lnTo>
                  <a:lnTo>
                    <a:pt x="1100" y="59"/>
                  </a:lnTo>
                  <a:lnTo>
                    <a:pt x="1091" y="57"/>
                  </a:lnTo>
                  <a:lnTo>
                    <a:pt x="1084" y="57"/>
                  </a:lnTo>
                  <a:lnTo>
                    <a:pt x="1076" y="54"/>
                  </a:lnTo>
                  <a:lnTo>
                    <a:pt x="1063" y="45"/>
                  </a:lnTo>
                  <a:lnTo>
                    <a:pt x="1055" y="37"/>
                  </a:lnTo>
                  <a:lnTo>
                    <a:pt x="1049" y="26"/>
                  </a:lnTo>
                  <a:lnTo>
                    <a:pt x="1042" y="16"/>
                  </a:lnTo>
                  <a:lnTo>
                    <a:pt x="1034" y="9"/>
                  </a:lnTo>
                  <a:lnTo>
                    <a:pt x="1020" y="2"/>
                  </a:lnTo>
                  <a:lnTo>
                    <a:pt x="1002" y="0"/>
                  </a:lnTo>
                  <a:close/>
                </a:path>
              </a:pathLst>
            </a:custGeom>
            <a:grpFill/>
            <a:ln w="3175">
              <a:noFill/>
              <a:round/>
              <a:headEnd/>
              <a:tailEnd/>
            </a:ln>
          </p:spPr>
          <p:txBody>
            <a:bodyPr vert="horz" wrap="square" lIns="91440" tIns="45720" rIns="91440" bIns="45720" numCol="1" anchor="t" anchorCtr="0" compatLnSpc="1">
              <a:prstTxWarp prst="textNoShape">
                <a:avLst/>
              </a:prstTxWarp>
            </a:bodyPr>
            <a:lstStyle/>
            <a:p>
              <a:pPr algn="r" rtl="1"/>
              <a:endParaRPr lang="ko-KR" altLang="en-US">
                <a:cs typeface="B Nazanin" panose="00000400000000000000" pitchFamily="2" charset="-78"/>
              </a:endParaRPr>
            </a:p>
          </p:txBody>
        </p:sp>
        <p:sp>
          <p:nvSpPr>
            <p:cNvPr id="322" name="Freeform 9">
              <a:extLst>
                <a:ext uri="{FF2B5EF4-FFF2-40B4-BE49-F238E27FC236}">
                  <a16:creationId xmlns:a16="http://schemas.microsoft.com/office/drawing/2014/main" id="{AACF769B-C700-42D7-9427-87B102617AF2}"/>
                </a:ext>
              </a:extLst>
            </p:cNvPr>
            <p:cNvSpPr>
              <a:spLocks noEditPoints="1"/>
            </p:cNvSpPr>
            <p:nvPr/>
          </p:nvSpPr>
          <p:spPr bwMode="auto">
            <a:xfrm>
              <a:off x="635000" y="2108200"/>
              <a:ext cx="7697788" cy="3846513"/>
            </a:xfrm>
            <a:custGeom>
              <a:avLst/>
              <a:gdLst>
                <a:gd name="T0" fmla="*/ 1599 w 4849"/>
                <a:gd name="T1" fmla="*/ 786 h 2423"/>
                <a:gd name="T2" fmla="*/ 1536 w 4849"/>
                <a:gd name="T3" fmla="*/ 779 h 2423"/>
                <a:gd name="T4" fmla="*/ 529 w 4849"/>
                <a:gd name="T5" fmla="*/ 651 h 2423"/>
                <a:gd name="T6" fmla="*/ 4301 w 4849"/>
                <a:gd name="T7" fmla="*/ 791 h 2423"/>
                <a:gd name="T8" fmla="*/ 2510 w 4849"/>
                <a:gd name="T9" fmla="*/ 575 h 2423"/>
                <a:gd name="T10" fmla="*/ 2579 w 4849"/>
                <a:gd name="T11" fmla="*/ 552 h 2423"/>
                <a:gd name="T12" fmla="*/ 2649 w 4849"/>
                <a:gd name="T13" fmla="*/ 522 h 2423"/>
                <a:gd name="T14" fmla="*/ 2347 w 4849"/>
                <a:gd name="T15" fmla="*/ 611 h 2423"/>
                <a:gd name="T16" fmla="*/ 2304 w 4849"/>
                <a:gd name="T17" fmla="*/ 615 h 2423"/>
                <a:gd name="T18" fmla="*/ 2269 w 4849"/>
                <a:gd name="T19" fmla="*/ 580 h 2423"/>
                <a:gd name="T20" fmla="*/ 1234 w 4849"/>
                <a:gd name="T21" fmla="*/ 424 h 2423"/>
                <a:gd name="T22" fmla="*/ 1297 w 4849"/>
                <a:gd name="T23" fmla="*/ 367 h 2423"/>
                <a:gd name="T24" fmla="*/ 1178 w 4849"/>
                <a:gd name="T25" fmla="*/ 307 h 2423"/>
                <a:gd name="T26" fmla="*/ 1171 w 4849"/>
                <a:gd name="T27" fmla="*/ 369 h 2423"/>
                <a:gd name="T28" fmla="*/ 2044 w 4849"/>
                <a:gd name="T29" fmla="*/ 365 h 2423"/>
                <a:gd name="T30" fmla="*/ 2082 w 4849"/>
                <a:gd name="T31" fmla="*/ 288 h 2423"/>
                <a:gd name="T32" fmla="*/ 1297 w 4849"/>
                <a:gd name="T33" fmla="*/ 215 h 2423"/>
                <a:gd name="T34" fmla="*/ 2979 w 4849"/>
                <a:gd name="T35" fmla="*/ 177 h 2423"/>
                <a:gd name="T36" fmla="*/ 4833 w 4849"/>
                <a:gd name="T37" fmla="*/ 109 h 2423"/>
                <a:gd name="T38" fmla="*/ 1082 w 4849"/>
                <a:gd name="T39" fmla="*/ 131 h 2423"/>
                <a:gd name="T40" fmla="*/ 1167 w 4849"/>
                <a:gd name="T41" fmla="*/ 154 h 2423"/>
                <a:gd name="T42" fmla="*/ 1197 w 4849"/>
                <a:gd name="T43" fmla="*/ 273 h 2423"/>
                <a:gd name="T44" fmla="*/ 1078 w 4849"/>
                <a:gd name="T45" fmla="*/ 379 h 2423"/>
                <a:gd name="T46" fmla="*/ 1164 w 4849"/>
                <a:gd name="T47" fmla="*/ 582 h 2423"/>
                <a:gd name="T48" fmla="*/ 1281 w 4849"/>
                <a:gd name="T49" fmla="*/ 575 h 2423"/>
                <a:gd name="T50" fmla="*/ 1386 w 4849"/>
                <a:gd name="T51" fmla="*/ 484 h 2423"/>
                <a:gd name="T52" fmla="*/ 1501 w 4849"/>
                <a:gd name="T53" fmla="*/ 564 h 2423"/>
                <a:gd name="T54" fmla="*/ 1396 w 4849"/>
                <a:gd name="T55" fmla="*/ 721 h 2423"/>
                <a:gd name="T56" fmla="*/ 1459 w 4849"/>
                <a:gd name="T57" fmla="*/ 798 h 2423"/>
                <a:gd name="T58" fmla="*/ 1298 w 4849"/>
                <a:gd name="T59" fmla="*/ 955 h 2423"/>
                <a:gd name="T60" fmla="*/ 1124 w 4849"/>
                <a:gd name="T61" fmla="*/ 1077 h 2423"/>
                <a:gd name="T62" fmla="*/ 1085 w 4849"/>
                <a:gd name="T63" fmla="*/ 1234 h 2423"/>
                <a:gd name="T64" fmla="*/ 1194 w 4849"/>
                <a:gd name="T65" fmla="*/ 1320 h 2423"/>
                <a:gd name="T66" fmla="*/ 1361 w 4849"/>
                <a:gd name="T67" fmla="*/ 1344 h 2423"/>
                <a:gd name="T68" fmla="*/ 1616 w 4849"/>
                <a:gd name="T69" fmla="*/ 1421 h 2423"/>
                <a:gd name="T70" fmla="*/ 1866 w 4849"/>
                <a:gd name="T71" fmla="*/ 1604 h 2423"/>
                <a:gd name="T72" fmla="*/ 1647 w 4849"/>
                <a:gd name="T73" fmla="*/ 1966 h 2423"/>
                <a:gd name="T74" fmla="*/ 1496 w 4849"/>
                <a:gd name="T75" fmla="*/ 2105 h 2423"/>
                <a:gd name="T76" fmla="*/ 1431 w 4849"/>
                <a:gd name="T77" fmla="*/ 2215 h 2423"/>
                <a:gd name="T78" fmla="*/ 1396 w 4849"/>
                <a:gd name="T79" fmla="*/ 2371 h 2423"/>
                <a:gd name="T80" fmla="*/ 1302 w 4849"/>
                <a:gd name="T81" fmla="*/ 2315 h 2423"/>
                <a:gd name="T82" fmla="*/ 1270 w 4849"/>
                <a:gd name="T83" fmla="*/ 1667 h 2423"/>
                <a:gd name="T84" fmla="*/ 1269 w 4849"/>
                <a:gd name="T85" fmla="*/ 1400 h 2423"/>
                <a:gd name="T86" fmla="*/ 1056 w 4849"/>
                <a:gd name="T87" fmla="*/ 1288 h 2423"/>
                <a:gd name="T88" fmla="*/ 813 w 4849"/>
                <a:gd name="T89" fmla="*/ 1102 h 2423"/>
                <a:gd name="T90" fmla="*/ 818 w 4849"/>
                <a:gd name="T91" fmla="*/ 1171 h 2423"/>
                <a:gd name="T92" fmla="*/ 642 w 4849"/>
                <a:gd name="T93" fmla="*/ 939 h 2423"/>
                <a:gd name="T94" fmla="*/ 639 w 4849"/>
                <a:gd name="T95" fmla="*/ 739 h 2423"/>
                <a:gd name="T96" fmla="*/ 490 w 4849"/>
                <a:gd name="T97" fmla="*/ 522 h 2423"/>
                <a:gd name="T98" fmla="*/ 141 w 4849"/>
                <a:gd name="T99" fmla="*/ 576 h 2423"/>
                <a:gd name="T100" fmla="*/ 115 w 4849"/>
                <a:gd name="T101" fmla="*/ 482 h 2423"/>
                <a:gd name="T102" fmla="*/ 85 w 4849"/>
                <a:gd name="T103" fmla="*/ 334 h 2423"/>
                <a:gd name="T104" fmla="*/ 110 w 4849"/>
                <a:gd name="T105" fmla="*/ 255 h 2423"/>
                <a:gd name="T106" fmla="*/ 234 w 4849"/>
                <a:gd name="T107" fmla="*/ 107 h 2423"/>
                <a:gd name="T108" fmla="*/ 499 w 4849"/>
                <a:gd name="T109" fmla="*/ 136 h 2423"/>
                <a:gd name="T110" fmla="*/ 632 w 4849"/>
                <a:gd name="T111" fmla="*/ 149 h 2423"/>
                <a:gd name="T112" fmla="*/ 771 w 4849"/>
                <a:gd name="T113" fmla="*/ 218 h 2423"/>
                <a:gd name="T114" fmla="*/ 979 w 4849"/>
                <a:gd name="T115" fmla="*/ 222 h 2423"/>
                <a:gd name="T116" fmla="*/ 918 w 4849"/>
                <a:gd name="T117" fmla="*/ 131 h 2423"/>
                <a:gd name="T118" fmla="*/ 733 w 4849"/>
                <a:gd name="T119" fmla="*/ 157 h 2423"/>
                <a:gd name="T120" fmla="*/ 776 w 4849"/>
                <a:gd name="T121" fmla="*/ 42 h 2423"/>
                <a:gd name="T122" fmla="*/ 902 w 4849"/>
                <a:gd name="T123" fmla="*/ 28 h 2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49" h="2423">
                  <a:moveTo>
                    <a:pt x="1469" y="711"/>
                  </a:moveTo>
                  <a:lnTo>
                    <a:pt x="1482" y="712"/>
                  </a:lnTo>
                  <a:lnTo>
                    <a:pt x="1490" y="714"/>
                  </a:lnTo>
                  <a:lnTo>
                    <a:pt x="1501" y="718"/>
                  </a:lnTo>
                  <a:lnTo>
                    <a:pt x="1501" y="726"/>
                  </a:lnTo>
                  <a:lnTo>
                    <a:pt x="1497" y="726"/>
                  </a:lnTo>
                  <a:lnTo>
                    <a:pt x="1494" y="728"/>
                  </a:lnTo>
                  <a:lnTo>
                    <a:pt x="1490" y="728"/>
                  </a:lnTo>
                  <a:lnTo>
                    <a:pt x="1487" y="728"/>
                  </a:lnTo>
                  <a:lnTo>
                    <a:pt x="1482" y="730"/>
                  </a:lnTo>
                  <a:lnTo>
                    <a:pt x="1478" y="725"/>
                  </a:lnTo>
                  <a:lnTo>
                    <a:pt x="1476" y="723"/>
                  </a:lnTo>
                  <a:lnTo>
                    <a:pt x="1475" y="719"/>
                  </a:lnTo>
                  <a:lnTo>
                    <a:pt x="1473" y="716"/>
                  </a:lnTo>
                  <a:lnTo>
                    <a:pt x="1469" y="711"/>
                  </a:lnTo>
                  <a:close/>
                  <a:moveTo>
                    <a:pt x="1551" y="691"/>
                  </a:moveTo>
                  <a:lnTo>
                    <a:pt x="1562" y="691"/>
                  </a:lnTo>
                  <a:lnTo>
                    <a:pt x="1562" y="705"/>
                  </a:lnTo>
                  <a:lnTo>
                    <a:pt x="1562" y="718"/>
                  </a:lnTo>
                  <a:lnTo>
                    <a:pt x="1564" y="728"/>
                  </a:lnTo>
                  <a:lnTo>
                    <a:pt x="1565" y="740"/>
                  </a:lnTo>
                  <a:lnTo>
                    <a:pt x="1585" y="740"/>
                  </a:lnTo>
                  <a:lnTo>
                    <a:pt x="1585" y="760"/>
                  </a:lnTo>
                  <a:lnTo>
                    <a:pt x="1593" y="760"/>
                  </a:lnTo>
                  <a:lnTo>
                    <a:pt x="1595" y="761"/>
                  </a:lnTo>
                  <a:lnTo>
                    <a:pt x="1597" y="761"/>
                  </a:lnTo>
                  <a:lnTo>
                    <a:pt x="1599" y="761"/>
                  </a:lnTo>
                  <a:lnTo>
                    <a:pt x="1600" y="761"/>
                  </a:lnTo>
                  <a:lnTo>
                    <a:pt x="1602" y="761"/>
                  </a:lnTo>
                  <a:lnTo>
                    <a:pt x="1604" y="763"/>
                  </a:lnTo>
                  <a:lnTo>
                    <a:pt x="1602" y="774"/>
                  </a:lnTo>
                  <a:lnTo>
                    <a:pt x="1599" y="786"/>
                  </a:lnTo>
                  <a:lnTo>
                    <a:pt x="1597" y="798"/>
                  </a:lnTo>
                  <a:lnTo>
                    <a:pt x="1593" y="798"/>
                  </a:lnTo>
                  <a:lnTo>
                    <a:pt x="1592" y="794"/>
                  </a:lnTo>
                  <a:lnTo>
                    <a:pt x="1592" y="793"/>
                  </a:lnTo>
                  <a:lnTo>
                    <a:pt x="1592" y="791"/>
                  </a:lnTo>
                  <a:lnTo>
                    <a:pt x="1590" y="789"/>
                  </a:lnTo>
                  <a:lnTo>
                    <a:pt x="1590" y="787"/>
                  </a:lnTo>
                  <a:lnTo>
                    <a:pt x="1588" y="791"/>
                  </a:lnTo>
                  <a:lnTo>
                    <a:pt x="1586" y="791"/>
                  </a:lnTo>
                  <a:lnTo>
                    <a:pt x="1586" y="793"/>
                  </a:lnTo>
                  <a:lnTo>
                    <a:pt x="1586" y="793"/>
                  </a:lnTo>
                  <a:lnTo>
                    <a:pt x="1586" y="793"/>
                  </a:lnTo>
                  <a:lnTo>
                    <a:pt x="1585" y="793"/>
                  </a:lnTo>
                  <a:lnTo>
                    <a:pt x="1581" y="794"/>
                  </a:lnTo>
                  <a:lnTo>
                    <a:pt x="1581" y="787"/>
                  </a:lnTo>
                  <a:lnTo>
                    <a:pt x="1583" y="786"/>
                  </a:lnTo>
                  <a:lnTo>
                    <a:pt x="1583" y="784"/>
                  </a:lnTo>
                  <a:lnTo>
                    <a:pt x="1585" y="782"/>
                  </a:lnTo>
                  <a:lnTo>
                    <a:pt x="1585" y="779"/>
                  </a:lnTo>
                  <a:lnTo>
                    <a:pt x="1585" y="775"/>
                  </a:lnTo>
                  <a:lnTo>
                    <a:pt x="1581" y="775"/>
                  </a:lnTo>
                  <a:lnTo>
                    <a:pt x="1574" y="782"/>
                  </a:lnTo>
                  <a:lnTo>
                    <a:pt x="1567" y="789"/>
                  </a:lnTo>
                  <a:lnTo>
                    <a:pt x="1558" y="794"/>
                  </a:lnTo>
                  <a:lnTo>
                    <a:pt x="1558" y="789"/>
                  </a:lnTo>
                  <a:lnTo>
                    <a:pt x="1558" y="784"/>
                  </a:lnTo>
                  <a:lnTo>
                    <a:pt x="1558" y="782"/>
                  </a:lnTo>
                  <a:lnTo>
                    <a:pt x="1557" y="781"/>
                  </a:lnTo>
                  <a:lnTo>
                    <a:pt x="1553" y="779"/>
                  </a:lnTo>
                  <a:lnTo>
                    <a:pt x="1548" y="779"/>
                  </a:lnTo>
                  <a:lnTo>
                    <a:pt x="1539" y="779"/>
                  </a:lnTo>
                  <a:lnTo>
                    <a:pt x="1536" y="779"/>
                  </a:lnTo>
                  <a:lnTo>
                    <a:pt x="1532" y="779"/>
                  </a:lnTo>
                  <a:lnTo>
                    <a:pt x="1527" y="777"/>
                  </a:lnTo>
                  <a:lnTo>
                    <a:pt x="1522" y="777"/>
                  </a:lnTo>
                  <a:lnTo>
                    <a:pt x="1517" y="775"/>
                  </a:lnTo>
                  <a:lnTo>
                    <a:pt x="1513" y="772"/>
                  </a:lnTo>
                  <a:lnTo>
                    <a:pt x="1523" y="758"/>
                  </a:lnTo>
                  <a:lnTo>
                    <a:pt x="1534" y="737"/>
                  </a:lnTo>
                  <a:lnTo>
                    <a:pt x="1541" y="714"/>
                  </a:lnTo>
                  <a:lnTo>
                    <a:pt x="1551" y="691"/>
                  </a:lnTo>
                  <a:close/>
                  <a:moveTo>
                    <a:pt x="1220" y="630"/>
                  </a:moveTo>
                  <a:lnTo>
                    <a:pt x="1235" y="630"/>
                  </a:lnTo>
                  <a:lnTo>
                    <a:pt x="1235" y="637"/>
                  </a:lnTo>
                  <a:lnTo>
                    <a:pt x="1232" y="637"/>
                  </a:lnTo>
                  <a:lnTo>
                    <a:pt x="1230" y="639"/>
                  </a:lnTo>
                  <a:lnTo>
                    <a:pt x="1229" y="639"/>
                  </a:lnTo>
                  <a:lnTo>
                    <a:pt x="1227" y="639"/>
                  </a:lnTo>
                  <a:lnTo>
                    <a:pt x="1225" y="641"/>
                  </a:lnTo>
                  <a:lnTo>
                    <a:pt x="1220" y="641"/>
                  </a:lnTo>
                  <a:lnTo>
                    <a:pt x="1220" y="630"/>
                  </a:lnTo>
                  <a:close/>
                  <a:moveTo>
                    <a:pt x="515" y="622"/>
                  </a:moveTo>
                  <a:lnTo>
                    <a:pt x="522" y="622"/>
                  </a:lnTo>
                  <a:lnTo>
                    <a:pt x="525" y="623"/>
                  </a:lnTo>
                  <a:lnTo>
                    <a:pt x="529" y="625"/>
                  </a:lnTo>
                  <a:lnTo>
                    <a:pt x="534" y="625"/>
                  </a:lnTo>
                  <a:lnTo>
                    <a:pt x="541" y="625"/>
                  </a:lnTo>
                  <a:lnTo>
                    <a:pt x="543" y="639"/>
                  </a:lnTo>
                  <a:lnTo>
                    <a:pt x="546" y="650"/>
                  </a:lnTo>
                  <a:lnTo>
                    <a:pt x="548" y="664"/>
                  </a:lnTo>
                  <a:lnTo>
                    <a:pt x="541" y="664"/>
                  </a:lnTo>
                  <a:lnTo>
                    <a:pt x="537" y="658"/>
                  </a:lnTo>
                  <a:lnTo>
                    <a:pt x="534" y="655"/>
                  </a:lnTo>
                  <a:lnTo>
                    <a:pt x="529" y="651"/>
                  </a:lnTo>
                  <a:lnTo>
                    <a:pt x="525" y="648"/>
                  </a:lnTo>
                  <a:lnTo>
                    <a:pt x="522" y="643"/>
                  </a:lnTo>
                  <a:lnTo>
                    <a:pt x="518" y="637"/>
                  </a:lnTo>
                  <a:lnTo>
                    <a:pt x="516" y="634"/>
                  </a:lnTo>
                  <a:lnTo>
                    <a:pt x="515" y="630"/>
                  </a:lnTo>
                  <a:lnTo>
                    <a:pt x="515" y="627"/>
                  </a:lnTo>
                  <a:lnTo>
                    <a:pt x="515" y="622"/>
                  </a:lnTo>
                  <a:close/>
                  <a:moveTo>
                    <a:pt x="4304" y="609"/>
                  </a:moveTo>
                  <a:lnTo>
                    <a:pt x="4306" y="611"/>
                  </a:lnTo>
                  <a:lnTo>
                    <a:pt x="4306" y="611"/>
                  </a:lnTo>
                  <a:lnTo>
                    <a:pt x="4306" y="611"/>
                  </a:lnTo>
                  <a:lnTo>
                    <a:pt x="4306" y="613"/>
                  </a:lnTo>
                  <a:lnTo>
                    <a:pt x="4307" y="613"/>
                  </a:lnTo>
                  <a:lnTo>
                    <a:pt x="4307" y="615"/>
                  </a:lnTo>
                  <a:lnTo>
                    <a:pt x="4313" y="627"/>
                  </a:lnTo>
                  <a:lnTo>
                    <a:pt x="4313" y="643"/>
                  </a:lnTo>
                  <a:lnTo>
                    <a:pt x="4313" y="658"/>
                  </a:lnTo>
                  <a:lnTo>
                    <a:pt x="4316" y="676"/>
                  </a:lnTo>
                  <a:lnTo>
                    <a:pt x="4321" y="693"/>
                  </a:lnTo>
                  <a:lnTo>
                    <a:pt x="4330" y="712"/>
                  </a:lnTo>
                  <a:lnTo>
                    <a:pt x="4335" y="733"/>
                  </a:lnTo>
                  <a:lnTo>
                    <a:pt x="4311" y="730"/>
                  </a:lnTo>
                  <a:lnTo>
                    <a:pt x="4311" y="746"/>
                  </a:lnTo>
                  <a:lnTo>
                    <a:pt x="4314" y="758"/>
                  </a:lnTo>
                  <a:lnTo>
                    <a:pt x="4316" y="770"/>
                  </a:lnTo>
                  <a:lnTo>
                    <a:pt x="4320" y="787"/>
                  </a:lnTo>
                  <a:lnTo>
                    <a:pt x="4314" y="787"/>
                  </a:lnTo>
                  <a:lnTo>
                    <a:pt x="4311" y="787"/>
                  </a:lnTo>
                  <a:lnTo>
                    <a:pt x="4306" y="789"/>
                  </a:lnTo>
                  <a:lnTo>
                    <a:pt x="4304" y="789"/>
                  </a:lnTo>
                  <a:lnTo>
                    <a:pt x="4301" y="791"/>
                  </a:lnTo>
                  <a:lnTo>
                    <a:pt x="4301" y="791"/>
                  </a:lnTo>
                  <a:lnTo>
                    <a:pt x="4297" y="781"/>
                  </a:lnTo>
                  <a:lnTo>
                    <a:pt x="4295" y="761"/>
                  </a:lnTo>
                  <a:lnTo>
                    <a:pt x="4295" y="739"/>
                  </a:lnTo>
                  <a:lnTo>
                    <a:pt x="4295" y="714"/>
                  </a:lnTo>
                  <a:lnTo>
                    <a:pt x="4295" y="691"/>
                  </a:lnTo>
                  <a:lnTo>
                    <a:pt x="4292" y="676"/>
                  </a:lnTo>
                  <a:lnTo>
                    <a:pt x="4292" y="637"/>
                  </a:lnTo>
                  <a:lnTo>
                    <a:pt x="4295" y="632"/>
                  </a:lnTo>
                  <a:lnTo>
                    <a:pt x="4297" y="629"/>
                  </a:lnTo>
                  <a:lnTo>
                    <a:pt x="4299" y="625"/>
                  </a:lnTo>
                  <a:lnTo>
                    <a:pt x="4301" y="622"/>
                  </a:lnTo>
                  <a:lnTo>
                    <a:pt x="4302" y="616"/>
                  </a:lnTo>
                  <a:lnTo>
                    <a:pt x="4304" y="609"/>
                  </a:lnTo>
                  <a:close/>
                  <a:moveTo>
                    <a:pt x="2253" y="595"/>
                  </a:moveTo>
                  <a:lnTo>
                    <a:pt x="2257" y="616"/>
                  </a:lnTo>
                  <a:lnTo>
                    <a:pt x="2255" y="637"/>
                  </a:lnTo>
                  <a:lnTo>
                    <a:pt x="2250" y="660"/>
                  </a:lnTo>
                  <a:lnTo>
                    <a:pt x="2236" y="667"/>
                  </a:lnTo>
                  <a:lnTo>
                    <a:pt x="2223" y="671"/>
                  </a:lnTo>
                  <a:lnTo>
                    <a:pt x="2204" y="672"/>
                  </a:lnTo>
                  <a:lnTo>
                    <a:pt x="2204" y="664"/>
                  </a:lnTo>
                  <a:lnTo>
                    <a:pt x="2209" y="651"/>
                  </a:lnTo>
                  <a:lnTo>
                    <a:pt x="2209" y="636"/>
                  </a:lnTo>
                  <a:lnTo>
                    <a:pt x="2208" y="618"/>
                  </a:lnTo>
                  <a:lnTo>
                    <a:pt x="2218" y="609"/>
                  </a:lnTo>
                  <a:lnTo>
                    <a:pt x="2227" y="602"/>
                  </a:lnTo>
                  <a:lnTo>
                    <a:pt x="2237" y="597"/>
                  </a:lnTo>
                  <a:lnTo>
                    <a:pt x="2253" y="595"/>
                  </a:lnTo>
                  <a:close/>
                  <a:moveTo>
                    <a:pt x="2503" y="568"/>
                  </a:moveTo>
                  <a:lnTo>
                    <a:pt x="2506" y="571"/>
                  </a:lnTo>
                  <a:lnTo>
                    <a:pt x="2508" y="573"/>
                  </a:lnTo>
                  <a:lnTo>
                    <a:pt x="2510" y="575"/>
                  </a:lnTo>
                  <a:lnTo>
                    <a:pt x="2510" y="578"/>
                  </a:lnTo>
                  <a:lnTo>
                    <a:pt x="2510" y="582"/>
                  </a:lnTo>
                  <a:lnTo>
                    <a:pt x="2511" y="587"/>
                  </a:lnTo>
                  <a:lnTo>
                    <a:pt x="2510" y="590"/>
                  </a:lnTo>
                  <a:lnTo>
                    <a:pt x="2508" y="592"/>
                  </a:lnTo>
                  <a:lnTo>
                    <a:pt x="2508" y="594"/>
                  </a:lnTo>
                  <a:lnTo>
                    <a:pt x="2508" y="595"/>
                  </a:lnTo>
                  <a:lnTo>
                    <a:pt x="2508" y="597"/>
                  </a:lnTo>
                  <a:lnTo>
                    <a:pt x="2506" y="599"/>
                  </a:lnTo>
                  <a:lnTo>
                    <a:pt x="2504" y="601"/>
                  </a:lnTo>
                  <a:lnTo>
                    <a:pt x="2503" y="601"/>
                  </a:lnTo>
                  <a:lnTo>
                    <a:pt x="2501" y="601"/>
                  </a:lnTo>
                  <a:lnTo>
                    <a:pt x="2499" y="602"/>
                  </a:lnTo>
                  <a:lnTo>
                    <a:pt x="2496" y="602"/>
                  </a:lnTo>
                  <a:lnTo>
                    <a:pt x="2490" y="590"/>
                  </a:lnTo>
                  <a:lnTo>
                    <a:pt x="2487" y="585"/>
                  </a:lnTo>
                  <a:lnTo>
                    <a:pt x="2487" y="583"/>
                  </a:lnTo>
                  <a:lnTo>
                    <a:pt x="2489" y="582"/>
                  </a:lnTo>
                  <a:lnTo>
                    <a:pt x="2496" y="578"/>
                  </a:lnTo>
                  <a:lnTo>
                    <a:pt x="2503" y="568"/>
                  </a:lnTo>
                  <a:close/>
                  <a:moveTo>
                    <a:pt x="2583" y="529"/>
                  </a:moveTo>
                  <a:lnTo>
                    <a:pt x="2588" y="531"/>
                  </a:lnTo>
                  <a:lnTo>
                    <a:pt x="2590" y="531"/>
                  </a:lnTo>
                  <a:lnTo>
                    <a:pt x="2592" y="531"/>
                  </a:lnTo>
                  <a:lnTo>
                    <a:pt x="2593" y="533"/>
                  </a:lnTo>
                  <a:lnTo>
                    <a:pt x="2595" y="533"/>
                  </a:lnTo>
                  <a:lnTo>
                    <a:pt x="2592" y="538"/>
                  </a:lnTo>
                  <a:lnTo>
                    <a:pt x="2590" y="543"/>
                  </a:lnTo>
                  <a:lnTo>
                    <a:pt x="2588" y="548"/>
                  </a:lnTo>
                  <a:lnTo>
                    <a:pt x="2585" y="554"/>
                  </a:lnTo>
                  <a:lnTo>
                    <a:pt x="2579" y="557"/>
                  </a:lnTo>
                  <a:lnTo>
                    <a:pt x="2579" y="552"/>
                  </a:lnTo>
                  <a:lnTo>
                    <a:pt x="2578" y="552"/>
                  </a:lnTo>
                  <a:lnTo>
                    <a:pt x="2578" y="550"/>
                  </a:lnTo>
                  <a:lnTo>
                    <a:pt x="2578" y="550"/>
                  </a:lnTo>
                  <a:lnTo>
                    <a:pt x="2578" y="548"/>
                  </a:lnTo>
                  <a:lnTo>
                    <a:pt x="2576" y="545"/>
                  </a:lnTo>
                  <a:lnTo>
                    <a:pt x="2579" y="541"/>
                  </a:lnTo>
                  <a:lnTo>
                    <a:pt x="2581" y="538"/>
                  </a:lnTo>
                  <a:lnTo>
                    <a:pt x="2583" y="534"/>
                  </a:lnTo>
                  <a:lnTo>
                    <a:pt x="2583" y="529"/>
                  </a:lnTo>
                  <a:close/>
                  <a:moveTo>
                    <a:pt x="246" y="526"/>
                  </a:moveTo>
                  <a:lnTo>
                    <a:pt x="251" y="534"/>
                  </a:lnTo>
                  <a:lnTo>
                    <a:pt x="251" y="541"/>
                  </a:lnTo>
                  <a:lnTo>
                    <a:pt x="246" y="550"/>
                  </a:lnTo>
                  <a:lnTo>
                    <a:pt x="239" y="555"/>
                  </a:lnTo>
                  <a:lnTo>
                    <a:pt x="232" y="559"/>
                  </a:lnTo>
                  <a:lnTo>
                    <a:pt x="230" y="561"/>
                  </a:lnTo>
                  <a:lnTo>
                    <a:pt x="227" y="557"/>
                  </a:lnTo>
                  <a:lnTo>
                    <a:pt x="225" y="554"/>
                  </a:lnTo>
                  <a:lnTo>
                    <a:pt x="223" y="548"/>
                  </a:lnTo>
                  <a:lnTo>
                    <a:pt x="223" y="543"/>
                  </a:lnTo>
                  <a:lnTo>
                    <a:pt x="221" y="538"/>
                  </a:lnTo>
                  <a:lnTo>
                    <a:pt x="234" y="533"/>
                  </a:lnTo>
                  <a:lnTo>
                    <a:pt x="237" y="531"/>
                  </a:lnTo>
                  <a:lnTo>
                    <a:pt x="242" y="529"/>
                  </a:lnTo>
                  <a:lnTo>
                    <a:pt x="246" y="526"/>
                  </a:lnTo>
                  <a:close/>
                  <a:moveTo>
                    <a:pt x="2646" y="503"/>
                  </a:moveTo>
                  <a:lnTo>
                    <a:pt x="2660" y="510"/>
                  </a:lnTo>
                  <a:lnTo>
                    <a:pt x="2660" y="515"/>
                  </a:lnTo>
                  <a:lnTo>
                    <a:pt x="2656" y="515"/>
                  </a:lnTo>
                  <a:lnTo>
                    <a:pt x="2655" y="517"/>
                  </a:lnTo>
                  <a:lnTo>
                    <a:pt x="2651" y="519"/>
                  </a:lnTo>
                  <a:lnTo>
                    <a:pt x="2649" y="522"/>
                  </a:lnTo>
                  <a:lnTo>
                    <a:pt x="2646" y="520"/>
                  </a:lnTo>
                  <a:lnTo>
                    <a:pt x="2644" y="520"/>
                  </a:lnTo>
                  <a:lnTo>
                    <a:pt x="2644" y="520"/>
                  </a:lnTo>
                  <a:lnTo>
                    <a:pt x="2642" y="519"/>
                  </a:lnTo>
                  <a:lnTo>
                    <a:pt x="2641" y="519"/>
                  </a:lnTo>
                  <a:lnTo>
                    <a:pt x="2641" y="515"/>
                  </a:lnTo>
                  <a:lnTo>
                    <a:pt x="2641" y="512"/>
                  </a:lnTo>
                  <a:lnTo>
                    <a:pt x="2641" y="510"/>
                  </a:lnTo>
                  <a:lnTo>
                    <a:pt x="2641" y="510"/>
                  </a:lnTo>
                  <a:lnTo>
                    <a:pt x="2642" y="506"/>
                  </a:lnTo>
                  <a:lnTo>
                    <a:pt x="2646" y="503"/>
                  </a:lnTo>
                  <a:close/>
                  <a:moveTo>
                    <a:pt x="2272" y="494"/>
                  </a:moveTo>
                  <a:lnTo>
                    <a:pt x="2290" y="496"/>
                  </a:lnTo>
                  <a:lnTo>
                    <a:pt x="2304" y="499"/>
                  </a:lnTo>
                  <a:lnTo>
                    <a:pt x="2300" y="506"/>
                  </a:lnTo>
                  <a:lnTo>
                    <a:pt x="2298" y="512"/>
                  </a:lnTo>
                  <a:lnTo>
                    <a:pt x="2295" y="517"/>
                  </a:lnTo>
                  <a:lnTo>
                    <a:pt x="2291" y="522"/>
                  </a:lnTo>
                  <a:lnTo>
                    <a:pt x="2300" y="522"/>
                  </a:lnTo>
                  <a:lnTo>
                    <a:pt x="2304" y="519"/>
                  </a:lnTo>
                  <a:lnTo>
                    <a:pt x="2305" y="517"/>
                  </a:lnTo>
                  <a:lnTo>
                    <a:pt x="2309" y="515"/>
                  </a:lnTo>
                  <a:lnTo>
                    <a:pt x="2314" y="515"/>
                  </a:lnTo>
                  <a:lnTo>
                    <a:pt x="2314" y="522"/>
                  </a:lnTo>
                  <a:lnTo>
                    <a:pt x="2319" y="534"/>
                  </a:lnTo>
                  <a:lnTo>
                    <a:pt x="2316" y="545"/>
                  </a:lnTo>
                  <a:lnTo>
                    <a:pt x="2311" y="554"/>
                  </a:lnTo>
                  <a:lnTo>
                    <a:pt x="2307" y="561"/>
                  </a:lnTo>
                  <a:lnTo>
                    <a:pt x="2316" y="569"/>
                  </a:lnTo>
                  <a:lnTo>
                    <a:pt x="2325" y="582"/>
                  </a:lnTo>
                  <a:lnTo>
                    <a:pt x="2337" y="595"/>
                  </a:lnTo>
                  <a:lnTo>
                    <a:pt x="2347" y="611"/>
                  </a:lnTo>
                  <a:lnTo>
                    <a:pt x="2356" y="629"/>
                  </a:lnTo>
                  <a:lnTo>
                    <a:pt x="2363" y="644"/>
                  </a:lnTo>
                  <a:lnTo>
                    <a:pt x="2365" y="657"/>
                  </a:lnTo>
                  <a:lnTo>
                    <a:pt x="2361" y="669"/>
                  </a:lnTo>
                  <a:lnTo>
                    <a:pt x="2353" y="676"/>
                  </a:lnTo>
                  <a:lnTo>
                    <a:pt x="2342" y="683"/>
                  </a:lnTo>
                  <a:lnTo>
                    <a:pt x="2325" y="690"/>
                  </a:lnTo>
                  <a:lnTo>
                    <a:pt x="2304" y="695"/>
                  </a:lnTo>
                  <a:lnTo>
                    <a:pt x="2285" y="700"/>
                  </a:lnTo>
                  <a:lnTo>
                    <a:pt x="2269" y="702"/>
                  </a:lnTo>
                  <a:lnTo>
                    <a:pt x="2269" y="698"/>
                  </a:lnTo>
                  <a:lnTo>
                    <a:pt x="2279" y="683"/>
                  </a:lnTo>
                  <a:lnTo>
                    <a:pt x="2288" y="667"/>
                  </a:lnTo>
                  <a:lnTo>
                    <a:pt x="2283" y="667"/>
                  </a:lnTo>
                  <a:lnTo>
                    <a:pt x="2279" y="667"/>
                  </a:lnTo>
                  <a:lnTo>
                    <a:pt x="2276" y="665"/>
                  </a:lnTo>
                  <a:lnTo>
                    <a:pt x="2276" y="664"/>
                  </a:lnTo>
                  <a:lnTo>
                    <a:pt x="2274" y="662"/>
                  </a:lnTo>
                  <a:lnTo>
                    <a:pt x="2274" y="658"/>
                  </a:lnTo>
                  <a:lnTo>
                    <a:pt x="2272" y="653"/>
                  </a:lnTo>
                  <a:lnTo>
                    <a:pt x="2285" y="650"/>
                  </a:lnTo>
                  <a:lnTo>
                    <a:pt x="2281" y="646"/>
                  </a:lnTo>
                  <a:lnTo>
                    <a:pt x="2281" y="644"/>
                  </a:lnTo>
                  <a:lnTo>
                    <a:pt x="2279" y="643"/>
                  </a:lnTo>
                  <a:lnTo>
                    <a:pt x="2279" y="643"/>
                  </a:lnTo>
                  <a:lnTo>
                    <a:pt x="2279" y="641"/>
                  </a:lnTo>
                  <a:lnTo>
                    <a:pt x="2281" y="637"/>
                  </a:lnTo>
                  <a:lnTo>
                    <a:pt x="2283" y="630"/>
                  </a:lnTo>
                  <a:lnTo>
                    <a:pt x="2288" y="625"/>
                  </a:lnTo>
                  <a:lnTo>
                    <a:pt x="2291" y="622"/>
                  </a:lnTo>
                  <a:lnTo>
                    <a:pt x="2298" y="618"/>
                  </a:lnTo>
                  <a:lnTo>
                    <a:pt x="2304" y="615"/>
                  </a:lnTo>
                  <a:lnTo>
                    <a:pt x="2302" y="611"/>
                  </a:lnTo>
                  <a:lnTo>
                    <a:pt x="2302" y="609"/>
                  </a:lnTo>
                  <a:lnTo>
                    <a:pt x="2302" y="609"/>
                  </a:lnTo>
                  <a:lnTo>
                    <a:pt x="2300" y="608"/>
                  </a:lnTo>
                  <a:lnTo>
                    <a:pt x="2300" y="606"/>
                  </a:lnTo>
                  <a:lnTo>
                    <a:pt x="2298" y="602"/>
                  </a:lnTo>
                  <a:lnTo>
                    <a:pt x="2297" y="602"/>
                  </a:lnTo>
                  <a:lnTo>
                    <a:pt x="2297" y="601"/>
                  </a:lnTo>
                  <a:lnTo>
                    <a:pt x="2297" y="601"/>
                  </a:lnTo>
                  <a:lnTo>
                    <a:pt x="2297" y="601"/>
                  </a:lnTo>
                  <a:lnTo>
                    <a:pt x="2295" y="601"/>
                  </a:lnTo>
                  <a:lnTo>
                    <a:pt x="2291" y="599"/>
                  </a:lnTo>
                  <a:lnTo>
                    <a:pt x="2288" y="597"/>
                  </a:lnTo>
                  <a:lnTo>
                    <a:pt x="2286" y="597"/>
                  </a:lnTo>
                  <a:lnTo>
                    <a:pt x="2283" y="597"/>
                  </a:lnTo>
                  <a:lnTo>
                    <a:pt x="2279" y="595"/>
                  </a:lnTo>
                  <a:lnTo>
                    <a:pt x="2276" y="595"/>
                  </a:lnTo>
                  <a:lnTo>
                    <a:pt x="2276" y="594"/>
                  </a:lnTo>
                  <a:lnTo>
                    <a:pt x="2274" y="592"/>
                  </a:lnTo>
                  <a:lnTo>
                    <a:pt x="2274" y="590"/>
                  </a:lnTo>
                  <a:lnTo>
                    <a:pt x="2274" y="587"/>
                  </a:lnTo>
                  <a:lnTo>
                    <a:pt x="2272" y="583"/>
                  </a:lnTo>
                  <a:lnTo>
                    <a:pt x="2274" y="582"/>
                  </a:lnTo>
                  <a:lnTo>
                    <a:pt x="2274" y="580"/>
                  </a:lnTo>
                  <a:lnTo>
                    <a:pt x="2276" y="578"/>
                  </a:lnTo>
                  <a:lnTo>
                    <a:pt x="2276" y="576"/>
                  </a:lnTo>
                  <a:lnTo>
                    <a:pt x="2276" y="573"/>
                  </a:lnTo>
                  <a:lnTo>
                    <a:pt x="2272" y="573"/>
                  </a:lnTo>
                  <a:lnTo>
                    <a:pt x="2271" y="576"/>
                  </a:lnTo>
                  <a:lnTo>
                    <a:pt x="2271" y="578"/>
                  </a:lnTo>
                  <a:lnTo>
                    <a:pt x="2271" y="580"/>
                  </a:lnTo>
                  <a:lnTo>
                    <a:pt x="2269" y="580"/>
                  </a:lnTo>
                  <a:lnTo>
                    <a:pt x="2267" y="582"/>
                  </a:lnTo>
                  <a:lnTo>
                    <a:pt x="2265" y="583"/>
                  </a:lnTo>
                  <a:lnTo>
                    <a:pt x="2262" y="566"/>
                  </a:lnTo>
                  <a:lnTo>
                    <a:pt x="2258" y="550"/>
                  </a:lnTo>
                  <a:lnTo>
                    <a:pt x="2257" y="538"/>
                  </a:lnTo>
                  <a:lnTo>
                    <a:pt x="2260" y="529"/>
                  </a:lnTo>
                  <a:lnTo>
                    <a:pt x="2265" y="520"/>
                  </a:lnTo>
                  <a:lnTo>
                    <a:pt x="2271" y="510"/>
                  </a:lnTo>
                  <a:lnTo>
                    <a:pt x="2272" y="494"/>
                  </a:lnTo>
                  <a:close/>
                  <a:moveTo>
                    <a:pt x="29" y="458"/>
                  </a:moveTo>
                  <a:lnTo>
                    <a:pt x="49" y="458"/>
                  </a:lnTo>
                  <a:lnTo>
                    <a:pt x="49" y="465"/>
                  </a:lnTo>
                  <a:lnTo>
                    <a:pt x="45" y="465"/>
                  </a:lnTo>
                  <a:lnTo>
                    <a:pt x="45" y="468"/>
                  </a:lnTo>
                  <a:lnTo>
                    <a:pt x="40" y="466"/>
                  </a:lnTo>
                  <a:lnTo>
                    <a:pt x="36" y="463"/>
                  </a:lnTo>
                  <a:lnTo>
                    <a:pt x="33" y="461"/>
                  </a:lnTo>
                  <a:lnTo>
                    <a:pt x="29" y="458"/>
                  </a:lnTo>
                  <a:close/>
                  <a:moveTo>
                    <a:pt x="1239" y="403"/>
                  </a:moveTo>
                  <a:lnTo>
                    <a:pt x="1244" y="407"/>
                  </a:lnTo>
                  <a:lnTo>
                    <a:pt x="1249" y="412"/>
                  </a:lnTo>
                  <a:lnTo>
                    <a:pt x="1253" y="419"/>
                  </a:lnTo>
                  <a:lnTo>
                    <a:pt x="1255" y="426"/>
                  </a:lnTo>
                  <a:lnTo>
                    <a:pt x="1251" y="426"/>
                  </a:lnTo>
                  <a:lnTo>
                    <a:pt x="1248" y="428"/>
                  </a:lnTo>
                  <a:lnTo>
                    <a:pt x="1246" y="428"/>
                  </a:lnTo>
                  <a:lnTo>
                    <a:pt x="1241" y="430"/>
                  </a:lnTo>
                  <a:lnTo>
                    <a:pt x="1235" y="430"/>
                  </a:lnTo>
                  <a:lnTo>
                    <a:pt x="1235" y="426"/>
                  </a:lnTo>
                  <a:lnTo>
                    <a:pt x="1234" y="426"/>
                  </a:lnTo>
                  <a:lnTo>
                    <a:pt x="1234" y="424"/>
                  </a:lnTo>
                  <a:lnTo>
                    <a:pt x="1234" y="424"/>
                  </a:lnTo>
                  <a:lnTo>
                    <a:pt x="1232" y="423"/>
                  </a:lnTo>
                  <a:lnTo>
                    <a:pt x="1234" y="419"/>
                  </a:lnTo>
                  <a:lnTo>
                    <a:pt x="1234" y="417"/>
                  </a:lnTo>
                  <a:lnTo>
                    <a:pt x="1234" y="417"/>
                  </a:lnTo>
                  <a:lnTo>
                    <a:pt x="1234" y="416"/>
                  </a:lnTo>
                  <a:lnTo>
                    <a:pt x="1235" y="414"/>
                  </a:lnTo>
                  <a:lnTo>
                    <a:pt x="1239" y="403"/>
                  </a:lnTo>
                  <a:close/>
                  <a:moveTo>
                    <a:pt x="1209" y="391"/>
                  </a:moveTo>
                  <a:lnTo>
                    <a:pt x="1213" y="395"/>
                  </a:lnTo>
                  <a:lnTo>
                    <a:pt x="1215" y="397"/>
                  </a:lnTo>
                  <a:lnTo>
                    <a:pt x="1215" y="398"/>
                  </a:lnTo>
                  <a:lnTo>
                    <a:pt x="1216" y="402"/>
                  </a:lnTo>
                  <a:lnTo>
                    <a:pt x="1216" y="405"/>
                  </a:lnTo>
                  <a:lnTo>
                    <a:pt x="1216" y="410"/>
                  </a:lnTo>
                  <a:lnTo>
                    <a:pt x="1213" y="410"/>
                  </a:lnTo>
                  <a:lnTo>
                    <a:pt x="1213" y="414"/>
                  </a:lnTo>
                  <a:lnTo>
                    <a:pt x="1206" y="412"/>
                  </a:lnTo>
                  <a:lnTo>
                    <a:pt x="1199" y="410"/>
                  </a:lnTo>
                  <a:lnTo>
                    <a:pt x="1194" y="407"/>
                  </a:lnTo>
                  <a:lnTo>
                    <a:pt x="1190" y="407"/>
                  </a:lnTo>
                  <a:lnTo>
                    <a:pt x="1190" y="403"/>
                  </a:lnTo>
                  <a:lnTo>
                    <a:pt x="1197" y="400"/>
                  </a:lnTo>
                  <a:lnTo>
                    <a:pt x="1204" y="397"/>
                  </a:lnTo>
                  <a:lnTo>
                    <a:pt x="1209" y="391"/>
                  </a:lnTo>
                  <a:close/>
                  <a:moveTo>
                    <a:pt x="1286" y="360"/>
                  </a:moveTo>
                  <a:lnTo>
                    <a:pt x="1290" y="362"/>
                  </a:lnTo>
                  <a:lnTo>
                    <a:pt x="1290" y="362"/>
                  </a:lnTo>
                  <a:lnTo>
                    <a:pt x="1291" y="363"/>
                  </a:lnTo>
                  <a:lnTo>
                    <a:pt x="1291" y="363"/>
                  </a:lnTo>
                  <a:lnTo>
                    <a:pt x="1293" y="365"/>
                  </a:lnTo>
                  <a:lnTo>
                    <a:pt x="1297" y="365"/>
                  </a:lnTo>
                  <a:lnTo>
                    <a:pt x="1297" y="367"/>
                  </a:lnTo>
                  <a:lnTo>
                    <a:pt x="1297" y="369"/>
                  </a:lnTo>
                  <a:lnTo>
                    <a:pt x="1295" y="370"/>
                  </a:lnTo>
                  <a:lnTo>
                    <a:pt x="1295" y="370"/>
                  </a:lnTo>
                  <a:lnTo>
                    <a:pt x="1293" y="372"/>
                  </a:lnTo>
                  <a:lnTo>
                    <a:pt x="1291" y="374"/>
                  </a:lnTo>
                  <a:lnTo>
                    <a:pt x="1290" y="374"/>
                  </a:lnTo>
                  <a:lnTo>
                    <a:pt x="1288" y="376"/>
                  </a:lnTo>
                  <a:lnTo>
                    <a:pt x="1286" y="376"/>
                  </a:lnTo>
                  <a:lnTo>
                    <a:pt x="1283" y="376"/>
                  </a:lnTo>
                  <a:lnTo>
                    <a:pt x="1283" y="370"/>
                  </a:lnTo>
                  <a:lnTo>
                    <a:pt x="1283" y="367"/>
                  </a:lnTo>
                  <a:lnTo>
                    <a:pt x="1284" y="365"/>
                  </a:lnTo>
                  <a:lnTo>
                    <a:pt x="1286" y="360"/>
                  </a:lnTo>
                  <a:close/>
                  <a:moveTo>
                    <a:pt x="0" y="341"/>
                  </a:moveTo>
                  <a:lnTo>
                    <a:pt x="17" y="344"/>
                  </a:lnTo>
                  <a:lnTo>
                    <a:pt x="29" y="349"/>
                  </a:lnTo>
                  <a:lnTo>
                    <a:pt x="38" y="360"/>
                  </a:lnTo>
                  <a:lnTo>
                    <a:pt x="35" y="363"/>
                  </a:lnTo>
                  <a:lnTo>
                    <a:pt x="31" y="363"/>
                  </a:lnTo>
                  <a:lnTo>
                    <a:pt x="29" y="365"/>
                  </a:lnTo>
                  <a:lnTo>
                    <a:pt x="28" y="367"/>
                  </a:lnTo>
                  <a:lnTo>
                    <a:pt x="22" y="369"/>
                  </a:lnTo>
                  <a:lnTo>
                    <a:pt x="19" y="365"/>
                  </a:lnTo>
                  <a:lnTo>
                    <a:pt x="14" y="362"/>
                  </a:lnTo>
                  <a:lnTo>
                    <a:pt x="10" y="358"/>
                  </a:lnTo>
                  <a:lnTo>
                    <a:pt x="5" y="356"/>
                  </a:lnTo>
                  <a:lnTo>
                    <a:pt x="3" y="355"/>
                  </a:lnTo>
                  <a:lnTo>
                    <a:pt x="0" y="351"/>
                  </a:lnTo>
                  <a:lnTo>
                    <a:pt x="0" y="348"/>
                  </a:lnTo>
                  <a:lnTo>
                    <a:pt x="0" y="341"/>
                  </a:lnTo>
                  <a:close/>
                  <a:moveTo>
                    <a:pt x="1178" y="299"/>
                  </a:moveTo>
                  <a:lnTo>
                    <a:pt x="1178" y="307"/>
                  </a:lnTo>
                  <a:lnTo>
                    <a:pt x="1180" y="311"/>
                  </a:lnTo>
                  <a:lnTo>
                    <a:pt x="1181" y="314"/>
                  </a:lnTo>
                  <a:lnTo>
                    <a:pt x="1181" y="320"/>
                  </a:lnTo>
                  <a:lnTo>
                    <a:pt x="1181" y="327"/>
                  </a:lnTo>
                  <a:lnTo>
                    <a:pt x="1201" y="327"/>
                  </a:lnTo>
                  <a:lnTo>
                    <a:pt x="1218" y="346"/>
                  </a:lnTo>
                  <a:lnTo>
                    <a:pt x="1235" y="365"/>
                  </a:lnTo>
                  <a:lnTo>
                    <a:pt x="1235" y="367"/>
                  </a:lnTo>
                  <a:lnTo>
                    <a:pt x="1234" y="369"/>
                  </a:lnTo>
                  <a:lnTo>
                    <a:pt x="1234" y="370"/>
                  </a:lnTo>
                  <a:lnTo>
                    <a:pt x="1234" y="370"/>
                  </a:lnTo>
                  <a:lnTo>
                    <a:pt x="1232" y="372"/>
                  </a:lnTo>
                  <a:lnTo>
                    <a:pt x="1229" y="376"/>
                  </a:lnTo>
                  <a:lnTo>
                    <a:pt x="1227" y="377"/>
                  </a:lnTo>
                  <a:lnTo>
                    <a:pt x="1225" y="379"/>
                  </a:lnTo>
                  <a:lnTo>
                    <a:pt x="1223" y="379"/>
                  </a:lnTo>
                  <a:lnTo>
                    <a:pt x="1218" y="379"/>
                  </a:lnTo>
                  <a:lnTo>
                    <a:pt x="1213" y="381"/>
                  </a:lnTo>
                  <a:lnTo>
                    <a:pt x="1213" y="376"/>
                  </a:lnTo>
                  <a:lnTo>
                    <a:pt x="1213" y="370"/>
                  </a:lnTo>
                  <a:lnTo>
                    <a:pt x="1213" y="367"/>
                  </a:lnTo>
                  <a:lnTo>
                    <a:pt x="1213" y="365"/>
                  </a:lnTo>
                  <a:lnTo>
                    <a:pt x="1209" y="362"/>
                  </a:lnTo>
                  <a:lnTo>
                    <a:pt x="1206" y="360"/>
                  </a:lnTo>
                  <a:lnTo>
                    <a:pt x="1201" y="356"/>
                  </a:lnTo>
                  <a:lnTo>
                    <a:pt x="1195" y="370"/>
                  </a:lnTo>
                  <a:lnTo>
                    <a:pt x="1185" y="379"/>
                  </a:lnTo>
                  <a:lnTo>
                    <a:pt x="1171" y="384"/>
                  </a:lnTo>
                  <a:lnTo>
                    <a:pt x="1171" y="379"/>
                  </a:lnTo>
                  <a:lnTo>
                    <a:pt x="1171" y="376"/>
                  </a:lnTo>
                  <a:lnTo>
                    <a:pt x="1173" y="372"/>
                  </a:lnTo>
                  <a:lnTo>
                    <a:pt x="1171" y="369"/>
                  </a:lnTo>
                  <a:lnTo>
                    <a:pt x="1169" y="365"/>
                  </a:lnTo>
                  <a:lnTo>
                    <a:pt x="1167" y="360"/>
                  </a:lnTo>
                  <a:lnTo>
                    <a:pt x="1162" y="358"/>
                  </a:lnTo>
                  <a:lnTo>
                    <a:pt x="1159" y="356"/>
                  </a:lnTo>
                  <a:lnTo>
                    <a:pt x="1155" y="356"/>
                  </a:lnTo>
                  <a:lnTo>
                    <a:pt x="1152" y="355"/>
                  </a:lnTo>
                  <a:lnTo>
                    <a:pt x="1150" y="355"/>
                  </a:lnTo>
                  <a:lnTo>
                    <a:pt x="1146" y="353"/>
                  </a:lnTo>
                  <a:lnTo>
                    <a:pt x="1143" y="349"/>
                  </a:lnTo>
                  <a:lnTo>
                    <a:pt x="1153" y="337"/>
                  </a:lnTo>
                  <a:lnTo>
                    <a:pt x="1160" y="323"/>
                  </a:lnTo>
                  <a:lnTo>
                    <a:pt x="1167" y="309"/>
                  </a:lnTo>
                  <a:lnTo>
                    <a:pt x="1178" y="299"/>
                  </a:lnTo>
                  <a:close/>
                  <a:moveTo>
                    <a:pt x="2150" y="269"/>
                  </a:moveTo>
                  <a:lnTo>
                    <a:pt x="2152" y="273"/>
                  </a:lnTo>
                  <a:lnTo>
                    <a:pt x="2154" y="276"/>
                  </a:lnTo>
                  <a:lnTo>
                    <a:pt x="2155" y="278"/>
                  </a:lnTo>
                  <a:lnTo>
                    <a:pt x="2155" y="281"/>
                  </a:lnTo>
                  <a:lnTo>
                    <a:pt x="2157" y="285"/>
                  </a:lnTo>
                  <a:lnTo>
                    <a:pt x="2157" y="292"/>
                  </a:lnTo>
                  <a:lnTo>
                    <a:pt x="2157" y="297"/>
                  </a:lnTo>
                  <a:lnTo>
                    <a:pt x="2159" y="311"/>
                  </a:lnTo>
                  <a:lnTo>
                    <a:pt x="2161" y="327"/>
                  </a:lnTo>
                  <a:lnTo>
                    <a:pt x="2161" y="341"/>
                  </a:lnTo>
                  <a:lnTo>
                    <a:pt x="2141" y="351"/>
                  </a:lnTo>
                  <a:lnTo>
                    <a:pt x="2119" y="360"/>
                  </a:lnTo>
                  <a:lnTo>
                    <a:pt x="2098" y="370"/>
                  </a:lnTo>
                  <a:lnTo>
                    <a:pt x="2080" y="384"/>
                  </a:lnTo>
                  <a:lnTo>
                    <a:pt x="2075" y="381"/>
                  </a:lnTo>
                  <a:lnTo>
                    <a:pt x="2066" y="377"/>
                  </a:lnTo>
                  <a:lnTo>
                    <a:pt x="2054" y="370"/>
                  </a:lnTo>
                  <a:lnTo>
                    <a:pt x="2044" y="365"/>
                  </a:lnTo>
                  <a:lnTo>
                    <a:pt x="2035" y="360"/>
                  </a:lnTo>
                  <a:lnTo>
                    <a:pt x="2031" y="356"/>
                  </a:lnTo>
                  <a:lnTo>
                    <a:pt x="2033" y="355"/>
                  </a:lnTo>
                  <a:lnTo>
                    <a:pt x="2035" y="353"/>
                  </a:lnTo>
                  <a:lnTo>
                    <a:pt x="2035" y="353"/>
                  </a:lnTo>
                  <a:lnTo>
                    <a:pt x="2037" y="351"/>
                  </a:lnTo>
                  <a:lnTo>
                    <a:pt x="2037" y="349"/>
                  </a:lnTo>
                  <a:lnTo>
                    <a:pt x="2038" y="346"/>
                  </a:lnTo>
                  <a:lnTo>
                    <a:pt x="2033" y="342"/>
                  </a:lnTo>
                  <a:lnTo>
                    <a:pt x="2026" y="341"/>
                  </a:lnTo>
                  <a:lnTo>
                    <a:pt x="2021" y="337"/>
                  </a:lnTo>
                  <a:lnTo>
                    <a:pt x="2016" y="334"/>
                  </a:lnTo>
                  <a:lnTo>
                    <a:pt x="2019" y="334"/>
                  </a:lnTo>
                  <a:lnTo>
                    <a:pt x="2023" y="330"/>
                  </a:lnTo>
                  <a:lnTo>
                    <a:pt x="2024" y="328"/>
                  </a:lnTo>
                  <a:lnTo>
                    <a:pt x="2026" y="328"/>
                  </a:lnTo>
                  <a:lnTo>
                    <a:pt x="2028" y="327"/>
                  </a:lnTo>
                  <a:lnTo>
                    <a:pt x="2033" y="327"/>
                  </a:lnTo>
                  <a:lnTo>
                    <a:pt x="2038" y="327"/>
                  </a:lnTo>
                  <a:lnTo>
                    <a:pt x="2038" y="314"/>
                  </a:lnTo>
                  <a:lnTo>
                    <a:pt x="2012" y="314"/>
                  </a:lnTo>
                  <a:lnTo>
                    <a:pt x="2007" y="304"/>
                  </a:lnTo>
                  <a:lnTo>
                    <a:pt x="2016" y="297"/>
                  </a:lnTo>
                  <a:lnTo>
                    <a:pt x="2023" y="290"/>
                  </a:lnTo>
                  <a:lnTo>
                    <a:pt x="2031" y="287"/>
                  </a:lnTo>
                  <a:lnTo>
                    <a:pt x="2045" y="283"/>
                  </a:lnTo>
                  <a:lnTo>
                    <a:pt x="2051" y="288"/>
                  </a:lnTo>
                  <a:lnTo>
                    <a:pt x="2054" y="294"/>
                  </a:lnTo>
                  <a:lnTo>
                    <a:pt x="2058" y="297"/>
                  </a:lnTo>
                  <a:lnTo>
                    <a:pt x="2061" y="304"/>
                  </a:lnTo>
                  <a:lnTo>
                    <a:pt x="2072" y="295"/>
                  </a:lnTo>
                  <a:lnTo>
                    <a:pt x="2082" y="288"/>
                  </a:lnTo>
                  <a:lnTo>
                    <a:pt x="2096" y="283"/>
                  </a:lnTo>
                  <a:lnTo>
                    <a:pt x="2098" y="288"/>
                  </a:lnTo>
                  <a:lnTo>
                    <a:pt x="2101" y="290"/>
                  </a:lnTo>
                  <a:lnTo>
                    <a:pt x="2101" y="292"/>
                  </a:lnTo>
                  <a:lnTo>
                    <a:pt x="2103" y="292"/>
                  </a:lnTo>
                  <a:lnTo>
                    <a:pt x="2105" y="292"/>
                  </a:lnTo>
                  <a:lnTo>
                    <a:pt x="2108" y="292"/>
                  </a:lnTo>
                  <a:lnTo>
                    <a:pt x="2117" y="287"/>
                  </a:lnTo>
                  <a:lnTo>
                    <a:pt x="2122" y="281"/>
                  </a:lnTo>
                  <a:lnTo>
                    <a:pt x="2129" y="276"/>
                  </a:lnTo>
                  <a:lnTo>
                    <a:pt x="2136" y="271"/>
                  </a:lnTo>
                  <a:lnTo>
                    <a:pt x="2150" y="269"/>
                  </a:lnTo>
                  <a:close/>
                  <a:moveTo>
                    <a:pt x="1302" y="206"/>
                  </a:moveTo>
                  <a:lnTo>
                    <a:pt x="1305" y="208"/>
                  </a:lnTo>
                  <a:lnTo>
                    <a:pt x="1307" y="210"/>
                  </a:lnTo>
                  <a:lnTo>
                    <a:pt x="1309" y="210"/>
                  </a:lnTo>
                  <a:lnTo>
                    <a:pt x="1311" y="211"/>
                  </a:lnTo>
                  <a:lnTo>
                    <a:pt x="1311" y="213"/>
                  </a:lnTo>
                  <a:lnTo>
                    <a:pt x="1311" y="215"/>
                  </a:lnTo>
                  <a:lnTo>
                    <a:pt x="1312" y="218"/>
                  </a:lnTo>
                  <a:lnTo>
                    <a:pt x="1316" y="224"/>
                  </a:lnTo>
                  <a:lnTo>
                    <a:pt x="1318" y="229"/>
                  </a:lnTo>
                  <a:lnTo>
                    <a:pt x="1319" y="234"/>
                  </a:lnTo>
                  <a:lnTo>
                    <a:pt x="1321" y="241"/>
                  </a:lnTo>
                  <a:lnTo>
                    <a:pt x="1316" y="243"/>
                  </a:lnTo>
                  <a:lnTo>
                    <a:pt x="1311" y="245"/>
                  </a:lnTo>
                  <a:lnTo>
                    <a:pt x="1305" y="245"/>
                  </a:lnTo>
                  <a:lnTo>
                    <a:pt x="1297" y="246"/>
                  </a:lnTo>
                  <a:lnTo>
                    <a:pt x="1295" y="238"/>
                  </a:lnTo>
                  <a:lnTo>
                    <a:pt x="1293" y="229"/>
                  </a:lnTo>
                  <a:lnTo>
                    <a:pt x="1293" y="218"/>
                  </a:lnTo>
                  <a:lnTo>
                    <a:pt x="1297" y="215"/>
                  </a:lnTo>
                  <a:lnTo>
                    <a:pt x="1298" y="211"/>
                  </a:lnTo>
                  <a:lnTo>
                    <a:pt x="1302" y="206"/>
                  </a:lnTo>
                  <a:close/>
                  <a:moveTo>
                    <a:pt x="1604" y="177"/>
                  </a:moveTo>
                  <a:lnTo>
                    <a:pt x="1611" y="180"/>
                  </a:lnTo>
                  <a:lnTo>
                    <a:pt x="1618" y="184"/>
                  </a:lnTo>
                  <a:lnTo>
                    <a:pt x="1621" y="187"/>
                  </a:lnTo>
                  <a:lnTo>
                    <a:pt x="1626" y="191"/>
                  </a:lnTo>
                  <a:lnTo>
                    <a:pt x="1632" y="196"/>
                  </a:lnTo>
                  <a:lnTo>
                    <a:pt x="1630" y="199"/>
                  </a:lnTo>
                  <a:lnTo>
                    <a:pt x="1630" y="199"/>
                  </a:lnTo>
                  <a:lnTo>
                    <a:pt x="1630" y="201"/>
                  </a:lnTo>
                  <a:lnTo>
                    <a:pt x="1628" y="201"/>
                  </a:lnTo>
                  <a:lnTo>
                    <a:pt x="1628" y="203"/>
                  </a:lnTo>
                  <a:lnTo>
                    <a:pt x="1625" y="206"/>
                  </a:lnTo>
                  <a:lnTo>
                    <a:pt x="1625" y="208"/>
                  </a:lnTo>
                  <a:lnTo>
                    <a:pt x="1623" y="208"/>
                  </a:lnTo>
                  <a:lnTo>
                    <a:pt x="1621" y="208"/>
                  </a:lnTo>
                  <a:lnTo>
                    <a:pt x="1619" y="210"/>
                  </a:lnTo>
                  <a:lnTo>
                    <a:pt x="1616" y="211"/>
                  </a:lnTo>
                  <a:lnTo>
                    <a:pt x="1611" y="206"/>
                  </a:lnTo>
                  <a:lnTo>
                    <a:pt x="1606" y="201"/>
                  </a:lnTo>
                  <a:lnTo>
                    <a:pt x="1599" y="196"/>
                  </a:lnTo>
                  <a:lnTo>
                    <a:pt x="1593" y="192"/>
                  </a:lnTo>
                  <a:lnTo>
                    <a:pt x="1597" y="180"/>
                  </a:lnTo>
                  <a:lnTo>
                    <a:pt x="1600" y="180"/>
                  </a:lnTo>
                  <a:lnTo>
                    <a:pt x="1602" y="178"/>
                  </a:lnTo>
                  <a:lnTo>
                    <a:pt x="1602" y="178"/>
                  </a:lnTo>
                  <a:lnTo>
                    <a:pt x="1602" y="178"/>
                  </a:lnTo>
                  <a:lnTo>
                    <a:pt x="1604" y="177"/>
                  </a:lnTo>
                  <a:close/>
                  <a:moveTo>
                    <a:pt x="2963" y="170"/>
                  </a:moveTo>
                  <a:lnTo>
                    <a:pt x="2979" y="170"/>
                  </a:lnTo>
                  <a:lnTo>
                    <a:pt x="2979" y="177"/>
                  </a:lnTo>
                  <a:lnTo>
                    <a:pt x="2976" y="177"/>
                  </a:lnTo>
                  <a:lnTo>
                    <a:pt x="2972" y="180"/>
                  </a:lnTo>
                  <a:lnTo>
                    <a:pt x="2970" y="180"/>
                  </a:lnTo>
                  <a:lnTo>
                    <a:pt x="2967" y="180"/>
                  </a:lnTo>
                  <a:lnTo>
                    <a:pt x="2967" y="178"/>
                  </a:lnTo>
                  <a:lnTo>
                    <a:pt x="2965" y="175"/>
                  </a:lnTo>
                  <a:lnTo>
                    <a:pt x="2965" y="173"/>
                  </a:lnTo>
                  <a:lnTo>
                    <a:pt x="2963" y="171"/>
                  </a:lnTo>
                  <a:lnTo>
                    <a:pt x="2963" y="170"/>
                  </a:lnTo>
                  <a:close/>
                  <a:moveTo>
                    <a:pt x="989" y="149"/>
                  </a:moveTo>
                  <a:lnTo>
                    <a:pt x="1005" y="159"/>
                  </a:lnTo>
                  <a:lnTo>
                    <a:pt x="1019" y="171"/>
                  </a:lnTo>
                  <a:lnTo>
                    <a:pt x="1033" y="184"/>
                  </a:lnTo>
                  <a:lnTo>
                    <a:pt x="1028" y="184"/>
                  </a:lnTo>
                  <a:lnTo>
                    <a:pt x="1024" y="189"/>
                  </a:lnTo>
                  <a:lnTo>
                    <a:pt x="1021" y="191"/>
                  </a:lnTo>
                  <a:lnTo>
                    <a:pt x="1016" y="191"/>
                  </a:lnTo>
                  <a:lnTo>
                    <a:pt x="1010" y="192"/>
                  </a:lnTo>
                  <a:lnTo>
                    <a:pt x="1002" y="192"/>
                  </a:lnTo>
                  <a:lnTo>
                    <a:pt x="995" y="185"/>
                  </a:lnTo>
                  <a:lnTo>
                    <a:pt x="988" y="180"/>
                  </a:lnTo>
                  <a:lnTo>
                    <a:pt x="979" y="177"/>
                  </a:lnTo>
                  <a:lnTo>
                    <a:pt x="979" y="173"/>
                  </a:lnTo>
                  <a:lnTo>
                    <a:pt x="995" y="164"/>
                  </a:lnTo>
                  <a:lnTo>
                    <a:pt x="993" y="161"/>
                  </a:lnTo>
                  <a:lnTo>
                    <a:pt x="991" y="159"/>
                  </a:lnTo>
                  <a:lnTo>
                    <a:pt x="991" y="156"/>
                  </a:lnTo>
                  <a:lnTo>
                    <a:pt x="989" y="149"/>
                  </a:lnTo>
                  <a:close/>
                  <a:moveTo>
                    <a:pt x="4822" y="100"/>
                  </a:moveTo>
                  <a:lnTo>
                    <a:pt x="4826" y="105"/>
                  </a:lnTo>
                  <a:lnTo>
                    <a:pt x="4829" y="109"/>
                  </a:lnTo>
                  <a:lnTo>
                    <a:pt x="4833" y="109"/>
                  </a:lnTo>
                  <a:lnTo>
                    <a:pt x="4835" y="110"/>
                  </a:lnTo>
                  <a:lnTo>
                    <a:pt x="4836" y="110"/>
                  </a:lnTo>
                  <a:lnTo>
                    <a:pt x="4840" y="110"/>
                  </a:lnTo>
                  <a:lnTo>
                    <a:pt x="4842" y="110"/>
                  </a:lnTo>
                  <a:lnTo>
                    <a:pt x="4843" y="110"/>
                  </a:lnTo>
                  <a:lnTo>
                    <a:pt x="4847" y="112"/>
                  </a:lnTo>
                  <a:lnTo>
                    <a:pt x="4849" y="115"/>
                  </a:lnTo>
                  <a:lnTo>
                    <a:pt x="4842" y="121"/>
                  </a:lnTo>
                  <a:lnTo>
                    <a:pt x="4835" y="126"/>
                  </a:lnTo>
                  <a:lnTo>
                    <a:pt x="4800" y="129"/>
                  </a:lnTo>
                  <a:lnTo>
                    <a:pt x="4800" y="115"/>
                  </a:lnTo>
                  <a:lnTo>
                    <a:pt x="4805" y="110"/>
                  </a:lnTo>
                  <a:lnTo>
                    <a:pt x="4810" y="107"/>
                  </a:lnTo>
                  <a:lnTo>
                    <a:pt x="4815" y="103"/>
                  </a:lnTo>
                  <a:lnTo>
                    <a:pt x="4822" y="100"/>
                  </a:lnTo>
                  <a:close/>
                  <a:moveTo>
                    <a:pt x="1063" y="72"/>
                  </a:moveTo>
                  <a:lnTo>
                    <a:pt x="1064" y="79"/>
                  </a:lnTo>
                  <a:lnTo>
                    <a:pt x="1064" y="84"/>
                  </a:lnTo>
                  <a:lnTo>
                    <a:pt x="1066" y="86"/>
                  </a:lnTo>
                  <a:lnTo>
                    <a:pt x="1068" y="88"/>
                  </a:lnTo>
                  <a:lnTo>
                    <a:pt x="1070" y="89"/>
                  </a:lnTo>
                  <a:lnTo>
                    <a:pt x="1073" y="93"/>
                  </a:lnTo>
                  <a:lnTo>
                    <a:pt x="1075" y="96"/>
                  </a:lnTo>
                  <a:lnTo>
                    <a:pt x="1073" y="100"/>
                  </a:lnTo>
                  <a:lnTo>
                    <a:pt x="1071" y="105"/>
                  </a:lnTo>
                  <a:lnTo>
                    <a:pt x="1070" y="109"/>
                  </a:lnTo>
                  <a:lnTo>
                    <a:pt x="1068" y="112"/>
                  </a:lnTo>
                  <a:lnTo>
                    <a:pt x="1066" y="119"/>
                  </a:lnTo>
                  <a:lnTo>
                    <a:pt x="1073" y="121"/>
                  </a:lnTo>
                  <a:lnTo>
                    <a:pt x="1077" y="124"/>
                  </a:lnTo>
                  <a:lnTo>
                    <a:pt x="1080" y="128"/>
                  </a:lnTo>
                  <a:lnTo>
                    <a:pt x="1082" y="131"/>
                  </a:lnTo>
                  <a:lnTo>
                    <a:pt x="1082" y="138"/>
                  </a:lnTo>
                  <a:lnTo>
                    <a:pt x="1082" y="145"/>
                  </a:lnTo>
                  <a:lnTo>
                    <a:pt x="1077" y="149"/>
                  </a:lnTo>
                  <a:lnTo>
                    <a:pt x="1073" y="152"/>
                  </a:lnTo>
                  <a:lnTo>
                    <a:pt x="1071" y="157"/>
                  </a:lnTo>
                  <a:lnTo>
                    <a:pt x="1070" y="163"/>
                  </a:lnTo>
                  <a:lnTo>
                    <a:pt x="1066" y="170"/>
                  </a:lnTo>
                  <a:lnTo>
                    <a:pt x="1091" y="170"/>
                  </a:lnTo>
                  <a:lnTo>
                    <a:pt x="1091" y="185"/>
                  </a:lnTo>
                  <a:lnTo>
                    <a:pt x="1094" y="199"/>
                  </a:lnTo>
                  <a:lnTo>
                    <a:pt x="1105" y="199"/>
                  </a:lnTo>
                  <a:lnTo>
                    <a:pt x="1110" y="194"/>
                  </a:lnTo>
                  <a:lnTo>
                    <a:pt x="1115" y="189"/>
                  </a:lnTo>
                  <a:lnTo>
                    <a:pt x="1120" y="184"/>
                  </a:lnTo>
                  <a:lnTo>
                    <a:pt x="1129" y="180"/>
                  </a:lnTo>
                  <a:lnTo>
                    <a:pt x="1129" y="191"/>
                  </a:lnTo>
                  <a:lnTo>
                    <a:pt x="1127" y="205"/>
                  </a:lnTo>
                  <a:lnTo>
                    <a:pt x="1126" y="217"/>
                  </a:lnTo>
                  <a:lnTo>
                    <a:pt x="1126" y="225"/>
                  </a:lnTo>
                  <a:lnTo>
                    <a:pt x="1124" y="231"/>
                  </a:lnTo>
                  <a:lnTo>
                    <a:pt x="1127" y="234"/>
                  </a:lnTo>
                  <a:lnTo>
                    <a:pt x="1129" y="236"/>
                  </a:lnTo>
                  <a:lnTo>
                    <a:pt x="1131" y="238"/>
                  </a:lnTo>
                  <a:lnTo>
                    <a:pt x="1134" y="239"/>
                  </a:lnTo>
                  <a:lnTo>
                    <a:pt x="1139" y="241"/>
                  </a:lnTo>
                  <a:lnTo>
                    <a:pt x="1148" y="227"/>
                  </a:lnTo>
                  <a:lnTo>
                    <a:pt x="1155" y="211"/>
                  </a:lnTo>
                  <a:lnTo>
                    <a:pt x="1155" y="199"/>
                  </a:lnTo>
                  <a:lnTo>
                    <a:pt x="1153" y="187"/>
                  </a:lnTo>
                  <a:lnTo>
                    <a:pt x="1153" y="175"/>
                  </a:lnTo>
                  <a:lnTo>
                    <a:pt x="1157" y="163"/>
                  </a:lnTo>
                  <a:lnTo>
                    <a:pt x="1167" y="154"/>
                  </a:lnTo>
                  <a:lnTo>
                    <a:pt x="1171" y="150"/>
                  </a:lnTo>
                  <a:lnTo>
                    <a:pt x="1174" y="150"/>
                  </a:lnTo>
                  <a:lnTo>
                    <a:pt x="1178" y="152"/>
                  </a:lnTo>
                  <a:lnTo>
                    <a:pt x="1181" y="154"/>
                  </a:lnTo>
                  <a:lnTo>
                    <a:pt x="1183" y="157"/>
                  </a:lnTo>
                  <a:lnTo>
                    <a:pt x="1187" y="161"/>
                  </a:lnTo>
                  <a:lnTo>
                    <a:pt x="1188" y="164"/>
                  </a:lnTo>
                  <a:lnTo>
                    <a:pt x="1192" y="166"/>
                  </a:lnTo>
                  <a:lnTo>
                    <a:pt x="1194" y="170"/>
                  </a:lnTo>
                  <a:lnTo>
                    <a:pt x="1201" y="170"/>
                  </a:lnTo>
                  <a:lnTo>
                    <a:pt x="1209" y="166"/>
                  </a:lnTo>
                  <a:lnTo>
                    <a:pt x="1218" y="164"/>
                  </a:lnTo>
                  <a:lnTo>
                    <a:pt x="1225" y="170"/>
                  </a:lnTo>
                  <a:lnTo>
                    <a:pt x="1225" y="184"/>
                  </a:lnTo>
                  <a:lnTo>
                    <a:pt x="1225" y="191"/>
                  </a:lnTo>
                  <a:lnTo>
                    <a:pt x="1223" y="203"/>
                  </a:lnTo>
                  <a:lnTo>
                    <a:pt x="1222" y="218"/>
                  </a:lnTo>
                  <a:lnTo>
                    <a:pt x="1218" y="236"/>
                  </a:lnTo>
                  <a:lnTo>
                    <a:pt x="1215" y="250"/>
                  </a:lnTo>
                  <a:lnTo>
                    <a:pt x="1213" y="260"/>
                  </a:lnTo>
                  <a:lnTo>
                    <a:pt x="1206" y="260"/>
                  </a:lnTo>
                  <a:lnTo>
                    <a:pt x="1202" y="259"/>
                  </a:lnTo>
                  <a:lnTo>
                    <a:pt x="1199" y="257"/>
                  </a:lnTo>
                  <a:lnTo>
                    <a:pt x="1195" y="255"/>
                  </a:lnTo>
                  <a:lnTo>
                    <a:pt x="1190" y="253"/>
                  </a:lnTo>
                  <a:lnTo>
                    <a:pt x="1190" y="257"/>
                  </a:lnTo>
                  <a:lnTo>
                    <a:pt x="1192" y="259"/>
                  </a:lnTo>
                  <a:lnTo>
                    <a:pt x="1194" y="260"/>
                  </a:lnTo>
                  <a:lnTo>
                    <a:pt x="1195" y="262"/>
                  </a:lnTo>
                  <a:lnTo>
                    <a:pt x="1195" y="264"/>
                  </a:lnTo>
                  <a:lnTo>
                    <a:pt x="1197" y="267"/>
                  </a:lnTo>
                  <a:lnTo>
                    <a:pt x="1197" y="273"/>
                  </a:lnTo>
                  <a:lnTo>
                    <a:pt x="1148" y="276"/>
                  </a:lnTo>
                  <a:lnTo>
                    <a:pt x="1148" y="280"/>
                  </a:lnTo>
                  <a:lnTo>
                    <a:pt x="1152" y="290"/>
                  </a:lnTo>
                  <a:lnTo>
                    <a:pt x="1150" y="301"/>
                  </a:lnTo>
                  <a:lnTo>
                    <a:pt x="1148" y="318"/>
                  </a:lnTo>
                  <a:lnTo>
                    <a:pt x="1139" y="318"/>
                  </a:lnTo>
                  <a:lnTo>
                    <a:pt x="1127" y="311"/>
                  </a:lnTo>
                  <a:lnTo>
                    <a:pt x="1110" y="307"/>
                  </a:lnTo>
                  <a:lnTo>
                    <a:pt x="1110" y="311"/>
                  </a:lnTo>
                  <a:lnTo>
                    <a:pt x="1113" y="311"/>
                  </a:lnTo>
                  <a:lnTo>
                    <a:pt x="1117" y="314"/>
                  </a:lnTo>
                  <a:lnTo>
                    <a:pt x="1119" y="316"/>
                  </a:lnTo>
                  <a:lnTo>
                    <a:pt x="1120" y="318"/>
                  </a:lnTo>
                  <a:lnTo>
                    <a:pt x="1122" y="320"/>
                  </a:lnTo>
                  <a:lnTo>
                    <a:pt x="1124" y="325"/>
                  </a:lnTo>
                  <a:lnTo>
                    <a:pt x="1124" y="330"/>
                  </a:lnTo>
                  <a:lnTo>
                    <a:pt x="1122" y="334"/>
                  </a:lnTo>
                  <a:lnTo>
                    <a:pt x="1119" y="337"/>
                  </a:lnTo>
                  <a:lnTo>
                    <a:pt x="1117" y="341"/>
                  </a:lnTo>
                  <a:lnTo>
                    <a:pt x="1108" y="348"/>
                  </a:lnTo>
                  <a:lnTo>
                    <a:pt x="1101" y="355"/>
                  </a:lnTo>
                  <a:lnTo>
                    <a:pt x="1098" y="363"/>
                  </a:lnTo>
                  <a:lnTo>
                    <a:pt x="1094" y="376"/>
                  </a:lnTo>
                  <a:lnTo>
                    <a:pt x="1087" y="376"/>
                  </a:lnTo>
                  <a:lnTo>
                    <a:pt x="1082" y="374"/>
                  </a:lnTo>
                  <a:lnTo>
                    <a:pt x="1077" y="372"/>
                  </a:lnTo>
                  <a:lnTo>
                    <a:pt x="1073" y="370"/>
                  </a:lnTo>
                  <a:lnTo>
                    <a:pt x="1066" y="369"/>
                  </a:lnTo>
                  <a:lnTo>
                    <a:pt x="1066" y="372"/>
                  </a:lnTo>
                  <a:lnTo>
                    <a:pt x="1075" y="372"/>
                  </a:lnTo>
                  <a:lnTo>
                    <a:pt x="1077" y="376"/>
                  </a:lnTo>
                  <a:lnTo>
                    <a:pt x="1078" y="379"/>
                  </a:lnTo>
                  <a:lnTo>
                    <a:pt x="1080" y="381"/>
                  </a:lnTo>
                  <a:lnTo>
                    <a:pt x="1080" y="384"/>
                  </a:lnTo>
                  <a:lnTo>
                    <a:pt x="1082" y="390"/>
                  </a:lnTo>
                  <a:lnTo>
                    <a:pt x="1082" y="395"/>
                  </a:lnTo>
                  <a:lnTo>
                    <a:pt x="1066" y="400"/>
                  </a:lnTo>
                  <a:lnTo>
                    <a:pt x="1052" y="409"/>
                  </a:lnTo>
                  <a:lnTo>
                    <a:pt x="1043" y="419"/>
                  </a:lnTo>
                  <a:lnTo>
                    <a:pt x="1037" y="435"/>
                  </a:lnTo>
                  <a:lnTo>
                    <a:pt x="1037" y="458"/>
                  </a:lnTo>
                  <a:lnTo>
                    <a:pt x="1043" y="472"/>
                  </a:lnTo>
                  <a:lnTo>
                    <a:pt x="1047" y="491"/>
                  </a:lnTo>
                  <a:lnTo>
                    <a:pt x="1047" y="510"/>
                  </a:lnTo>
                  <a:lnTo>
                    <a:pt x="1066" y="510"/>
                  </a:lnTo>
                  <a:lnTo>
                    <a:pt x="1066" y="519"/>
                  </a:lnTo>
                  <a:lnTo>
                    <a:pt x="1070" y="522"/>
                  </a:lnTo>
                  <a:lnTo>
                    <a:pt x="1070" y="526"/>
                  </a:lnTo>
                  <a:lnTo>
                    <a:pt x="1070" y="529"/>
                  </a:lnTo>
                  <a:lnTo>
                    <a:pt x="1070" y="531"/>
                  </a:lnTo>
                  <a:lnTo>
                    <a:pt x="1070" y="533"/>
                  </a:lnTo>
                  <a:lnTo>
                    <a:pt x="1070" y="534"/>
                  </a:lnTo>
                  <a:lnTo>
                    <a:pt x="1071" y="536"/>
                  </a:lnTo>
                  <a:lnTo>
                    <a:pt x="1077" y="536"/>
                  </a:lnTo>
                  <a:lnTo>
                    <a:pt x="1082" y="538"/>
                  </a:lnTo>
                  <a:lnTo>
                    <a:pt x="1094" y="536"/>
                  </a:lnTo>
                  <a:lnTo>
                    <a:pt x="1106" y="541"/>
                  </a:lnTo>
                  <a:lnTo>
                    <a:pt x="1119" y="550"/>
                  </a:lnTo>
                  <a:lnTo>
                    <a:pt x="1131" y="562"/>
                  </a:lnTo>
                  <a:lnTo>
                    <a:pt x="1141" y="573"/>
                  </a:lnTo>
                  <a:lnTo>
                    <a:pt x="1152" y="580"/>
                  </a:lnTo>
                  <a:lnTo>
                    <a:pt x="1157" y="582"/>
                  </a:lnTo>
                  <a:lnTo>
                    <a:pt x="1160" y="583"/>
                  </a:lnTo>
                  <a:lnTo>
                    <a:pt x="1164" y="582"/>
                  </a:lnTo>
                  <a:lnTo>
                    <a:pt x="1167" y="582"/>
                  </a:lnTo>
                  <a:lnTo>
                    <a:pt x="1169" y="580"/>
                  </a:lnTo>
                  <a:lnTo>
                    <a:pt x="1173" y="578"/>
                  </a:lnTo>
                  <a:lnTo>
                    <a:pt x="1174" y="576"/>
                  </a:lnTo>
                  <a:lnTo>
                    <a:pt x="1178" y="576"/>
                  </a:lnTo>
                  <a:lnTo>
                    <a:pt x="1206" y="583"/>
                  </a:lnTo>
                  <a:lnTo>
                    <a:pt x="1209" y="602"/>
                  </a:lnTo>
                  <a:lnTo>
                    <a:pt x="1213" y="616"/>
                  </a:lnTo>
                  <a:lnTo>
                    <a:pt x="1215" y="627"/>
                  </a:lnTo>
                  <a:lnTo>
                    <a:pt x="1216" y="637"/>
                  </a:lnTo>
                  <a:lnTo>
                    <a:pt x="1220" y="648"/>
                  </a:lnTo>
                  <a:lnTo>
                    <a:pt x="1229" y="660"/>
                  </a:lnTo>
                  <a:lnTo>
                    <a:pt x="1239" y="676"/>
                  </a:lnTo>
                  <a:lnTo>
                    <a:pt x="1242" y="674"/>
                  </a:lnTo>
                  <a:lnTo>
                    <a:pt x="1244" y="674"/>
                  </a:lnTo>
                  <a:lnTo>
                    <a:pt x="1244" y="674"/>
                  </a:lnTo>
                  <a:lnTo>
                    <a:pt x="1246" y="672"/>
                  </a:lnTo>
                  <a:lnTo>
                    <a:pt x="1248" y="672"/>
                  </a:lnTo>
                  <a:lnTo>
                    <a:pt x="1251" y="671"/>
                  </a:lnTo>
                  <a:lnTo>
                    <a:pt x="1253" y="671"/>
                  </a:lnTo>
                  <a:lnTo>
                    <a:pt x="1253" y="669"/>
                  </a:lnTo>
                  <a:lnTo>
                    <a:pt x="1253" y="669"/>
                  </a:lnTo>
                  <a:lnTo>
                    <a:pt x="1253" y="669"/>
                  </a:lnTo>
                  <a:lnTo>
                    <a:pt x="1253" y="667"/>
                  </a:lnTo>
                  <a:lnTo>
                    <a:pt x="1255" y="664"/>
                  </a:lnTo>
                  <a:lnTo>
                    <a:pt x="1255" y="653"/>
                  </a:lnTo>
                  <a:lnTo>
                    <a:pt x="1253" y="639"/>
                  </a:lnTo>
                  <a:lnTo>
                    <a:pt x="1249" y="622"/>
                  </a:lnTo>
                  <a:lnTo>
                    <a:pt x="1244" y="606"/>
                  </a:lnTo>
                  <a:lnTo>
                    <a:pt x="1258" y="599"/>
                  </a:lnTo>
                  <a:lnTo>
                    <a:pt x="1272" y="589"/>
                  </a:lnTo>
                  <a:lnTo>
                    <a:pt x="1281" y="575"/>
                  </a:lnTo>
                  <a:lnTo>
                    <a:pt x="1286" y="557"/>
                  </a:lnTo>
                  <a:lnTo>
                    <a:pt x="1288" y="547"/>
                  </a:lnTo>
                  <a:lnTo>
                    <a:pt x="1286" y="531"/>
                  </a:lnTo>
                  <a:lnTo>
                    <a:pt x="1286" y="515"/>
                  </a:lnTo>
                  <a:lnTo>
                    <a:pt x="1279" y="512"/>
                  </a:lnTo>
                  <a:lnTo>
                    <a:pt x="1276" y="510"/>
                  </a:lnTo>
                  <a:lnTo>
                    <a:pt x="1272" y="508"/>
                  </a:lnTo>
                  <a:lnTo>
                    <a:pt x="1269" y="505"/>
                  </a:lnTo>
                  <a:lnTo>
                    <a:pt x="1267" y="499"/>
                  </a:lnTo>
                  <a:lnTo>
                    <a:pt x="1274" y="487"/>
                  </a:lnTo>
                  <a:lnTo>
                    <a:pt x="1277" y="473"/>
                  </a:lnTo>
                  <a:lnTo>
                    <a:pt x="1274" y="458"/>
                  </a:lnTo>
                  <a:lnTo>
                    <a:pt x="1270" y="442"/>
                  </a:lnTo>
                  <a:lnTo>
                    <a:pt x="1265" y="424"/>
                  </a:lnTo>
                  <a:lnTo>
                    <a:pt x="1263" y="407"/>
                  </a:lnTo>
                  <a:lnTo>
                    <a:pt x="1267" y="407"/>
                  </a:lnTo>
                  <a:lnTo>
                    <a:pt x="1267" y="403"/>
                  </a:lnTo>
                  <a:lnTo>
                    <a:pt x="1291" y="407"/>
                  </a:lnTo>
                  <a:lnTo>
                    <a:pt x="1312" y="407"/>
                  </a:lnTo>
                  <a:lnTo>
                    <a:pt x="1335" y="403"/>
                  </a:lnTo>
                  <a:lnTo>
                    <a:pt x="1340" y="412"/>
                  </a:lnTo>
                  <a:lnTo>
                    <a:pt x="1345" y="424"/>
                  </a:lnTo>
                  <a:lnTo>
                    <a:pt x="1351" y="433"/>
                  </a:lnTo>
                  <a:lnTo>
                    <a:pt x="1356" y="437"/>
                  </a:lnTo>
                  <a:lnTo>
                    <a:pt x="1359" y="438"/>
                  </a:lnTo>
                  <a:lnTo>
                    <a:pt x="1365" y="438"/>
                  </a:lnTo>
                  <a:lnTo>
                    <a:pt x="1370" y="440"/>
                  </a:lnTo>
                  <a:lnTo>
                    <a:pt x="1375" y="442"/>
                  </a:lnTo>
                  <a:lnTo>
                    <a:pt x="1379" y="445"/>
                  </a:lnTo>
                  <a:lnTo>
                    <a:pt x="1380" y="454"/>
                  </a:lnTo>
                  <a:lnTo>
                    <a:pt x="1384" y="470"/>
                  </a:lnTo>
                  <a:lnTo>
                    <a:pt x="1386" y="484"/>
                  </a:lnTo>
                  <a:lnTo>
                    <a:pt x="1389" y="494"/>
                  </a:lnTo>
                  <a:lnTo>
                    <a:pt x="1391" y="496"/>
                  </a:lnTo>
                  <a:lnTo>
                    <a:pt x="1394" y="499"/>
                  </a:lnTo>
                  <a:lnTo>
                    <a:pt x="1398" y="501"/>
                  </a:lnTo>
                  <a:lnTo>
                    <a:pt x="1401" y="505"/>
                  </a:lnTo>
                  <a:lnTo>
                    <a:pt x="1407" y="506"/>
                  </a:lnTo>
                  <a:lnTo>
                    <a:pt x="1408" y="510"/>
                  </a:lnTo>
                  <a:lnTo>
                    <a:pt x="1422" y="499"/>
                  </a:lnTo>
                  <a:lnTo>
                    <a:pt x="1433" y="486"/>
                  </a:lnTo>
                  <a:lnTo>
                    <a:pt x="1441" y="472"/>
                  </a:lnTo>
                  <a:lnTo>
                    <a:pt x="1455" y="461"/>
                  </a:lnTo>
                  <a:lnTo>
                    <a:pt x="1457" y="473"/>
                  </a:lnTo>
                  <a:lnTo>
                    <a:pt x="1462" y="480"/>
                  </a:lnTo>
                  <a:lnTo>
                    <a:pt x="1469" y="487"/>
                  </a:lnTo>
                  <a:lnTo>
                    <a:pt x="1476" y="494"/>
                  </a:lnTo>
                  <a:lnTo>
                    <a:pt x="1482" y="503"/>
                  </a:lnTo>
                  <a:lnTo>
                    <a:pt x="1482" y="506"/>
                  </a:lnTo>
                  <a:lnTo>
                    <a:pt x="1482" y="510"/>
                  </a:lnTo>
                  <a:lnTo>
                    <a:pt x="1480" y="512"/>
                  </a:lnTo>
                  <a:lnTo>
                    <a:pt x="1480" y="515"/>
                  </a:lnTo>
                  <a:lnTo>
                    <a:pt x="1478" y="519"/>
                  </a:lnTo>
                  <a:lnTo>
                    <a:pt x="1480" y="522"/>
                  </a:lnTo>
                  <a:lnTo>
                    <a:pt x="1482" y="526"/>
                  </a:lnTo>
                  <a:lnTo>
                    <a:pt x="1483" y="527"/>
                  </a:lnTo>
                  <a:lnTo>
                    <a:pt x="1487" y="527"/>
                  </a:lnTo>
                  <a:lnTo>
                    <a:pt x="1490" y="527"/>
                  </a:lnTo>
                  <a:lnTo>
                    <a:pt x="1492" y="527"/>
                  </a:lnTo>
                  <a:lnTo>
                    <a:pt x="1496" y="527"/>
                  </a:lnTo>
                  <a:lnTo>
                    <a:pt x="1497" y="529"/>
                  </a:lnTo>
                  <a:lnTo>
                    <a:pt x="1503" y="543"/>
                  </a:lnTo>
                  <a:lnTo>
                    <a:pt x="1503" y="554"/>
                  </a:lnTo>
                  <a:lnTo>
                    <a:pt x="1501" y="564"/>
                  </a:lnTo>
                  <a:lnTo>
                    <a:pt x="1504" y="573"/>
                  </a:lnTo>
                  <a:lnTo>
                    <a:pt x="1517" y="583"/>
                  </a:lnTo>
                  <a:lnTo>
                    <a:pt x="1506" y="604"/>
                  </a:lnTo>
                  <a:lnTo>
                    <a:pt x="1494" y="622"/>
                  </a:lnTo>
                  <a:lnTo>
                    <a:pt x="1497" y="622"/>
                  </a:lnTo>
                  <a:lnTo>
                    <a:pt x="1508" y="611"/>
                  </a:lnTo>
                  <a:lnTo>
                    <a:pt x="1518" y="602"/>
                  </a:lnTo>
                  <a:lnTo>
                    <a:pt x="1527" y="592"/>
                  </a:lnTo>
                  <a:lnTo>
                    <a:pt x="1539" y="595"/>
                  </a:lnTo>
                  <a:lnTo>
                    <a:pt x="1546" y="602"/>
                  </a:lnTo>
                  <a:lnTo>
                    <a:pt x="1553" y="611"/>
                  </a:lnTo>
                  <a:lnTo>
                    <a:pt x="1555" y="625"/>
                  </a:lnTo>
                  <a:lnTo>
                    <a:pt x="1571" y="625"/>
                  </a:lnTo>
                  <a:lnTo>
                    <a:pt x="1571" y="630"/>
                  </a:lnTo>
                  <a:lnTo>
                    <a:pt x="1572" y="634"/>
                  </a:lnTo>
                  <a:lnTo>
                    <a:pt x="1572" y="639"/>
                  </a:lnTo>
                  <a:lnTo>
                    <a:pt x="1574" y="644"/>
                  </a:lnTo>
                  <a:lnTo>
                    <a:pt x="1572" y="650"/>
                  </a:lnTo>
                  <a:lnTo>
                    <a:pt x="1572" y="653"/>
                  </a:lnTo>
                  <a:lnTo>
                    <a:pt x="1572" y="657"/>
                  </a:lnTo>
                  <a:lnTo>
                    <a:pt x="1574" y="658"/>
                  </a:lnTo>
                  <a:lnTo>
                    <a:pt x="1574" y="662"/>
                  </a:lnTo>
                  <a:lnTo>
                    <a:pt x="1574" y="664"/>
                  </a:lnTo>
                  <a:lnTo>
                    <a:pt x="1574" y="667"/>
                  </a:lnTo>
                  <a:lnTo>
                    <a:pt x="1555" y="681"/>
                  </a:lnTo>
                  <a:lnTo>
                    <a:pt x="1534" y="690"/>
                  </a:lnTo>
                  <a:lnTo>
                    <a:pt x="1510" y="695"/>
                  </a:lnTo>
                  <a:lnTo>
                    <a:pt x="1485" y="698"/>
                  </a:lnTo>
                  <a:lnTo>
                    <a:pt x="1461" y="702"/>
                  </a:lnTo>
                  <a:lnTo>
                    <a:pt x="1436" y="705"/>
                  </a:lnTo>
                  <a:lnTo>
                    <a:pt x="1415" y="712"/>
                  </a:lnTo>
                  <a:lnTo>
                    <a:pt x="1396" y="721"/>
                  </a:lnTo>
                  <a:lnTo>
                    <a:pt x="1382" y="737"/>
                  </a:lnTo>
                  <a:lnTo>
                    <a:pt x="1386" y="737"/>
                  </a:lnTo>
                  <a:lnTo>
                    <a:pt x="1403" y="725"/>
                  </a:lnTo>
                  <a:lnTo>
                    <a:pt x="1424" y="716"/>
                  </a:lnTo>
                  <a:lnTo>
                    <a:pt x="1447" y="711"/>
                  </a:lnTo>
                  <a:lnTo>
                    <a:pt x="1448" y="714"/>
                  </a:lnTo>
                  <a:lnTo>
                    <a:pt x="1450" y="718"/>
                  </a:lnTo>
                  <a:lnTo>
                    <a:pt x="1452" y="719"/>
                  </a:lnTo>
                  <a:lnTo>
                    <a:pt x="1455" y="721"/>
                  </a:lnTo>
                  <a:lnTo>
                    <a:pt x="1459" y="723"/>
                  </a:lnTo>
                  <a:lnTo>
                    <a:pt x="1462" y="726"/>
                  </a:lnTo>
                  <a:lnTo>
                    <a:pt x="1457" y="735"/>
                  </a:lnTo>
                  <a:lnTo>
                    <a:pt x="1454" y="742"/>
                  </a:lnTo>
                  <a:lnTo>
                    <a:pt x="1452" y="749"/>
                  </a:lnTo>
                  <a:lnTo>
                    <a:pt x="1450" y="760"/>
                  </a:lnTo>
                  <a:lnTo>
                    <a:pt x="1464" y="767"/>
                  </a:lnTo>
                  <a:lnTo>
                    <a:pt x="1473" y="777"/>
                  </a:lnTo>
                  <a:lnTo>
                    <a:pt x="1480" y="787"/>
                  </a:lnTo>
                  <a:lnTo>
                    <a:pt x="1489" y="798"/>
                  </a:lnTo>
                  <a:lnTo>
                    <a:pt x="1489" y="801"/>
                  </a:lnTo>
                  <a:lnTo>
                    <a:pt x="1489" y="803"/>
                  </a:lnTo>
                  <a:lnTo>
                    <a:pt x="1487" y="803"/>
                  </a:lnTo>
                  <a:lnTo>
                    <a:pt x="1487" y="805"/>
                  </a:lnTo>
                  <a:lnTo>
                    <a:pt x="1485" y="807"/>
                  </a:lnTo>
                  <a:lnTo>
                    <a:pt x="1475" y="819"/>
                  </a:lnTo>
                  <a:lnTo>
                    <a:pt x="1461" y="829"/>
                  </a:lnTo>
                  <a:lnTo>
                    <a:pt x="1443" y="836"/>
                  </a:lnTo>
                  <a:lnTo>
                    <a:pt x="1443" y="821"/>
                  </a:lnTo>
                  <a:lnTo>
                    <a:pt x="1452" y="815"/>
                  </a:lnTo>
                  <a:lnTo>
                    <a:pt x="1459" y="810"/>
                  </a:lnTo>
                  <a:lnTo>
                    <a:pt x="1466" y="801"/>
                  </a:lnTo>
                  <a:lnTo>
                    <a:pt x="1459" y="798"/>
                  </a:lnTo>
                  <a:lnTo>
                    <a:pt x="1459" y="794"/>
                  </a:lnTo>
                  <a:lnTo>
                    <a:pt x="1457" y="794"/>
                  </a:lnTo>
                  <a:lnTo>
                    <a:pt x="1455" y="794"/>
                  </a:lnTo>
                  <a:lnTo>
                    <a:pt x="1455" y="794"/>
                  </a:lnTo>
                  <a:lnTo>
                    <a:pt x="1455" y="796"/>
                  </a:lnTo>
                  <a:lnTo>
                    <a:pt x="1455" y="798"/>
                  </a:lnTo>
                  <a:lnTo>
                    <a:pt x="1455" y="798"/>
                  </a:lnTo>
                  <a:lnTo>
                    <a:pt x="1443" y="807"/>
                  </a:lnTo>
                  <a:lnTo>
                    <a:pt x="1427" y="814"/>
                  </a:lnTo>
                  <a:lnTo>
                    <a:pt x="1414" y="819"/>
                  </a:lnTo>
                  <a:lnTo>
                    <a:pt x="1400" y="826"/>
                  </a:lnTo>
                  <a:lnTo>
                    <a:pt x="1387" y="835"/>
                  </a:lnTo>
                  <a:lnTo>
                    <a:pt x="1379" y="847"/>
                  </a:lnTo>
                  <a:lnTo>
                    <a:pt x="1373" y="864"/>
                  </a:lnTo>
                  <a:lnTo>
                    <a:pt x="1379" y="866"/>
                  </a:lnTo>
                  <a:lnTo>
                    <a:pt x="1386" y="868"/>
                  </a:lnTo>
                  <a:lnTo>
                    <a:pt x="1389" y="871"/>
                  </a:lnTo>
                  <a:lnTo>
                    <a:pt x="1382" y="871"/>
                  </a:lnTo>
                  <a:lnTo>
                    <a:pt x="1372" y="880"/>
                  </a:lnTo>
                  <a:lnTo>
                    <a:pt x="1358" y="883"/>
                  </a:lnTo>
                  <a:lnTo>
                    <a:pt x="1345" y="885"/>
                  </a:lnTo>
                  <a:lnTo>
                    <a:pt x="1331" y="887"/>
                  </a:lnTo>
                  <a:lnTo>
                    <a:pt x="1321" y="915"/>
                  </a:lnTo>
                  <a:lnTo>
                    <a:pt x="1309" y="945"/>
                  </a:lnTo>
                  <a:lnTo>
                    <a:pt x="1305" y="941"/>
                  </a:lnTo>
                  <a:lnTo>
                    <a:pt x="1304" y="939"/>
                  </a:lnTo>
                  <a:lnTo>
                    <a:pt x="1300" y="938"/>
                  </a:lnTo>
                  <a:lnTo>
                    <a:pt x="1298" y="936"/>
                  </a:lnTo>
                  <a:lnTo>
                    <a:pt x="1293" y="932"/>
                  </a:lnTo>
                  <a:lnTo>
                    <a:pt x="1293" y="941"/>
                  </a:lnTo>
                  <a:lnTo>
                    <a:pt x="1295" y="945"/>
                  </a:lnTo>
                  <a:lnTo>
                    <a:pt x="1298" y="955"/>
                  </a:lnTo>
                  <a:lnTo>
                    <a:pt x="1302" y="967"/>
                  </a:lnTo>
                  <a:lnTo>
                    <a:pt x="1305" y="978"/>
                  </a:lnTo>
                  <a:lnTo>
                    <a:pt x="1305" y="983"/>
                  </a:lnTo>
                  <a:lnTo>
                    <a:pt x="1291" y="992"/>
                  </a:lnTo>
                  <a:lnTo>
                    <a:pt x="1276" y="1000"/>
                  </a:lnTo>
                  <a:lnTo>
                    <a:pt x="1260" y="1011"/>
                  </a:lnTo>
                  <a:lnTo>
                    <a:pt x="1244" y="1021"/>
                  </a:lnTo>
                  <a:lnTo>
                    <a:pt x="1234" y="1035"/>
                  </a:lnTo>
                  <a:lnTo>
                    <a:pt x="1229" y="1053"/>
                  </a:lnTo>
                  <a:lnTo>
                    <a:pt x="1223" y="1067"/>
                  </a:lnTo>
                  <a:lnTo>
                    <a:pt x="1225" y="1084"/>
                  </a:lnTo>
                  <a:lnTo>
                    <a:pt x="1230" y="1103"/>
                  </a:lnTo>
                  <a:lnTo>
                    <a:pt x="1237" y="1123"/>
                  </a:lnTo>
                  <a:lnTo>
                    <a:pt x="1244" y="1142"/>
                  </a:lnTo>
                  <a:lnTo>
                    <a:pt x="1248" y="1159"/>
                  </a:lnTo>
                  <a:lnTo>
                    <a:pt x="1244" y="1159"/>
                  </a:lnTo>
                  <a:lnTo>
                    <a:pt x="1244" y="1163"/>
                  </a:lnTo>
                  <a:lnTo>
                    <a:pt x="1232" y="1159"/>
                  </a:lnTo>
                  <a:lnTo>
                    <a:pt x="1227" y="1144"/>
                  </a:lnTo>
                  <a:lnTo>
                    <a:pt x="1218" y="1124"/>
                  </a:lnTo>
                  <a:lnTo>
                    <a:pt x="1208" y="1103"/>
                  </a:lnTo>
                  <a:lnTo>
                    <a:pt x="1197" y="1088"/>
                  </a:lnTo>
                  <a:lnTo>
                    <a:pt x="1187" y="1079"/>
                  </a:lnTo>
                  <a:lnTo>
                    <a:pt x="1174" y="1077"/>
                  </a:lnTo>
                  <a:lnTo>
                    <a:pt x="1159" y="1070"/>
                  </a:lnTo>
                  <a:lnTo>
                    <a:pt x="1141" y="1063"/>
                  </a:lnTo>
                  <a:lnTo>
                    <a:pt x="1120" y="1060"/>
                  </a:lnTo>
                  <a:lnTo>
                    <a:pt x="1120" y="1063"/>
                  </a:lnTo>
                  <a:lnTo>
                    <a:pt x="1117" y="1063"/>
                  </a:lnTo>
                  <a:lnTo>
                    <a:pt x="1119" y="1069"/>
                  </a:lnTo>
                  <a:lnTo>
                    <a:pt x="1122" y="1074"/>
                  </a:lnTo>
                  <a:lnTo>
                    <a:pt x="1124" y="1077"/>
                  </a:lnTo>
                  <a:lnTo>
                    <a:pt x="1126" y="1081"/>
                  </a:lnTo>
                  <a:lnTo>
                    <a:pt x="1129" y="1086"/>
                  </a:lnTo>
                  <a:lnTo>
                    <a:pt x="1113" y="1086"/>
                  </a:lnTo>
                  <a:lnTo>
                    <a:pt x="1101" y="1081"/>
                  </a:lnTo>
                  <a:lnTo>
                    <a:pt x="1085" y="1077"/>
                  </a:lnTo>
                  <a:lnTo>
                    <a:pt x="1070" y="1077"/>
                  </a:lnTo>
                  <a:lnTo>
                    <a:pt x="1054" y="1079"/>
                  </a:lnTo>
                  <a:lnTo>
                    <a:pt x="1043" y="1082"/>
                  </a:lnTo>
                  <a:lnTo>
                    <a:pt x="1031" y="1088"/>
                  </a:lnTo>
                  <a:lnTo>
                    <a:pt x="1021" y="1095"/>
                  </a:lnTo>
                  <a:lnTo>
                    <a:pt x="1014" y="1105"/>
                  </a:lnTo>
                  <a:lnTo>
                    <a:pt x="1010" y="1114"/>
                  </a:lnTo>
                  <a:lnTo>
                    <a:pt x="1012" y="1121"/>
                  </a:lnTo>
                  <a:lnTo>
                    <a:pt x="1012" y="1130"/>
                  </a:lnTo>
                  <a:lnTo>
                    <a:pt x="1009" y="1140"/>
                  </a:lnTo>
                  <a:lnTo>
                    <a:pt x="1002" y="1163"/>
                  </a:lnTo>
                  <a:lnTo>
                    <a:pt x="1002" y="1180"/>
                  </a:lnTo>
                  <a:lnTo>
                    <a:pt x="1003" y="1198"/>
                  </a:lnTo>
                  <a:lnTo>
                    <a:pt x="1010" y="1215"/>
                  </a:lnTo>
                  <a:lnTo>
                    <a:pt x="1021" y="1236"/>
                  </a:lnTo>
                  <a:lnTo>
                    <a:pt x="1033" y="1238"/>
                  </a:lnTo>
                  <a:lnTo>
                    <a:pt x="1040" y="1240"/>
                  </a:lnTo>
                  <a:lnTo>
                    <a:pt x="1043" y="1243"/>
                  </a:lnTo>
                  <a:lnTo>
                    <a:pt x="1047" y="1245"/>
                  </a:lnTo>
                  <a:lnTo>
                    <a:pt x="1052" y="1247"/>
                  </a:lnTo>
                  <a:lnTo>
                    <a:pt x="1061" y="1243"/>
                  </a:lnTo>
                  <a:lnTo>
                    <a:pt x="1075" y="1236"/>
                  </a:lnTo>
                  <a:lnTo>
                    <a:pt x="1078" y="1234"/>
                  </a:lnTo>
                  <a:lnTo>
                    <a:pt x="1080" y="1234"/>
                  </a:lnTo>
                  <a:lnTo>
                    <a:pt x="1084" y="1234"/>
                  </a:lnTo>
                  <a:lnTo>
                    <a:pt x="1084" y="1234"/>
                  </a:lnTo>
                  <a:lnTo>
                    <a:pt x="1085" y="1234"/>
                  </a:lnTo>
                  <a:lnTo>
                    <a:pt x="1087" y="1234"/>
                  </a:lnTo>
                  <a:lnTo>
                    <a:pt x="1087" y="1233"/>
                  </a:lnTo>
                  <a:lnTo>
                    <a:pt x="1091" y="1229"/>
                  </a:lnTo>
                  <a:lnTo>
                    <a:pt x="1092" y="1224"/>
                  </a:lnTo>
                  <a:lnTo>
                    <a:pt x="1094" y="1219"/>
                  </a:lnTo>
                  <a:lnTo>
                    <a:pt x="1096" y="1213"/>
                  </a:lnTo>
                  <a:lnTo>
                    <a:pt x="1098" y="1210"/>
                  </a:lnTo>
                  <a:lnTo>
                    <a:pt x="1106" y="1201"/>
                  </a:lnTo>
                  <a:lnTo>
                    <a:pt x="1117" y="1196"/>
                  </a:lnTo>
                  <a:lnTo>
                    <a:pt x="1133" y="1194"/>
                  </a:lnTo>
                  <a:lnTo>
                    <a:pt x="1134" y="1198"/>
                  </a:lnTo>
                  <a:lnTo>
                    <a:pt x="1136" y="1199"/>
                  </a:lnTo>
                  <a:lnTo>
                    <a:pt x="1136" y="1201"/>
                  </a:lnTo>
                  <a:lnTo>
                    <a:pt x="1138" y="1201"/>
                  </a:lnTo>
                  <a:lnTo>
                    <a:pt x="1138" y="1199"/>
                  </a:lnTo>
                  <a:lnTo>
                    <a:pt x="1139" y="1199"/>
                  </a:lnTo>
                  <a:lnTo>
                    <a:pt x="1143" y="1199"/>
                  </a:lnTo>
                  <a:lnTo>
                    <a:pt x="1148" y="1198"/>
                  </a:lnTo>
                  <a:lnTo>
                    <a:pt x="1148" y="1213"/>
                  </a:lnTo>
                  <a:lnTo>
                    <a:pt x="1141" y="1220"/>
                  </a:lnTo>
                  <a:lnTo>
                    <a:pt x="1136" y="1233"/>
                  </a:lnTo>
                  <a:lnTo>
                    <a:pt x="1131" y="1250"/>
                  </a:lnTo>
                  <a:lnTo>
                    <a:pt x="1126" y="1266"/>
                  </a:lnTo>
                  <a:lnTo>
                    <a:pt x="1120" y="1278"/>
                  </a:lnTo>
                  <a:lnTo>
                    <a:pt x="1138" y="1278"/>
                  </a:lnTo>
                  <a:lnTo>
                    <a:pt x="1153" y="1276"/>
                  </a:lnTo>
                  <a:lnTo>
                    <a:pt x="1167" y="1276"/>
                  </a:lnTo>
                  <a:lnTo>
                    <a:pt x="1180" y="1278"/>
                  </a:lnTo>
                  <a:lnTo>
                    <a:pt x="1188" y="1283"/>
                  </a:lnTo>
                  <a:lnTo>
                    <a:pt x="1195" y="1294"/>
                  </a:lnTo>
                  <a:lnTo>
                    <a:pt x="1197" y="1309"/>
                  </a:lnTo>
                  <a:lnTo>
                    <a:pt x="1194" y="1320"/>
                  </a:lnTo>
                  <a:lnTo>
                    <a:pt x="1190" y="1334"/>
                  </a:lnTo>
                  <a:lnTo>
                    <a:pt x="1190" y="1348"/>
                  </a:lnTo>
                  <a:lnTo>
                    <a:pt x="1199" y="1357"/>
                  </a:lnTo>
                  <a:lnTo>
                    <a:pt x="1204" y="1363"/>
                  </a:lnTo>
                  <a:lnTo>
                    <a:pt x="1211" y="1370"/>
                  </a:lnTo>
                  <a:lnTo>
                    <a:pt x="1222" y="1376"/>
                  </a:lnTo>
                  <a:lnTo>
                    <a:pt x="1235" y="1379"/>
                  </a:lnTo>
                  <a:lnTo>
                    <a:pt x="1242" y="1370"/>
                  </a:lnTo>
                  <a:lnTo>
                    <a:pt x="1251" y="1367"/>
                  </a:lnTo>
                  <a:lnTo>
                    <a:pt x="1267" y="1367"/>
                  </a:lnTo>
                  <a:lnTo>
                    <a:pt x="1269" y="1370"/>
                  </a:lnTo>
                  <a:lnTo>
                    <a:pt x="1272" y="1374"/>
                  </a:lnTo>
                  <a:lnTo>
                    <a:pt x="1274" y="1376"/>
                  </a:lnTo>
                  <a:lnTo>
                    <a:pt x="1276" y="1376"/>
                  </a:lnTo>
                  <a:lnTo>
                    <a:pt x="1281" y="1377"/>
                  </a:lnTo>
                  <a:lnTo>
                    <a:pt x="1286" y="1379"/>
                  </a:lnTo>
                  <a:lnTo>
                    <a:pt x="1293" y="1365"/>
                  </a:lnTo>
                  <a:lnTo>
                    <a:pt x="1302" y="1355"/>
                  </a:lnTo>
                  <a:lnTo>
                    <a:pt x="1312" y="1346"/>
                  </a:lnTo>
                  <a:lnTo>
                    <a:pt x="1325" y="1339"/>
                  </a:lnTo>
                  <a:lnTo>
                    <a:pt x="1344" y="1336"/>
                  </a:lnTo>
                  <a:lnTo>
                    <a:pt x="1347" y="1334"/>
                  </a:lnTo>
                  <a:lnTo>
                    <a:pt x="1349" y="1334"/>
                  </a:lnTo>
                  <a:lnTo>
                    <a:pt x="1352" y="1334"/>
                  </a:lnTo>
                  <a:lnTo>
                    <a:pt x="1354" y="1334"/>
                  </a:lnTo>
                  <a:lnTo>
                    <a:pt x="1358" y="1336"/>
                  </a:lnTo>
                  <a:lnTo>
                    <a:pt x="1363" y="1336"/>
                  </a:lnTo>
                  <a:lnTo>
                    <a:pt x="1361" y="1339"/>
                  </a:lnTo>
                  <a:lnTo>
                    <a:pt x="1361" y="1343"/>
                  </a:lnTo>
                  <a:lnTo>
                    <a:pt x="1359" y="1343"/>
                  </a:lnTo>
                  <a:lnTo>
                    <a:pt x="1359" y="1344"/>
                  </a:lnTo>
                  <a:lnTo>
                    <a:pt x="1361" y="1344"/>
                  </a:lnTo>
                  <a:lnTo>
                    <a:pt x="1363" y="1346"/>
                  </a:lnTo>
                  <a:lnTo>
                    <a:pt x="1366" y="1348"/>
                  </a:lnTo>
                  <a:lnTo>
                    <a:pt x="1366" y="1344"/>
                  </a:lnTo>
                  <a:lnTo>
                    <a:pt x="1370" y="1341"/>
                  </a:lnTo>
                  <a:lnTo>
                    <a:pt x="1372" y="1339"/>
                  </a:lnTo>
                  <a:lnTo>
                    <a:pt x="1373" y="1337"/>
                  </a:lnTo>
                  <a:lnTo>
                    <a:pt x="1375" y="1336"/>
                  </a:lnTo>
                  <a:lnTo>
                    <a:pt x="1379" y="1334"/>
                  </a:lnTo>
                  <a:lnTo>
                    <a:pt x="1382" y="1332"/>
                  </a:lnTo>
                  <a:lnTo>
                    <a:pt x="1398" y="1346"/>
                  </a:lnTo>
                  <a:lnTo>
                    <a:pt x="1419" y="1353"/>
                  </a:lnTo>
                  <a:lnTo>
                    <a:pt x="1440" y="1355"/>
                  </a:lnTo>
                  <a:lnTo>
                    <a:pt x="1464" y="1353"/>
                  </a:lnTo>
                  <a:lnTo>
                    <a:pt x="1489" y="1351"/>
                  </a:lnTo>
                  <a:lnTo>
                    <a:pt x="1489" y="1355"/>
                  </a:lnTo>
                  <a:lnTo>
                    <a:pt x="1489" y="1357"/>
                  </a:lnTo>
                  <a:lnTo>
                    <a:pt x="1487" y="1358"/>
                  </a:lnTo>
                  <a:lnTo>
                    <a:pt x="1487" y="1358"/>
                  </a:lnTo>
                  <a:lnTo>
                    <a:pt x="1487" y="1360"/>
                  </a:lnTo>
                  <a:lnTo>
                    <a:pt x="1485" y="1363"/>
                  </a:lnTo>
                  <a:lnTo>
                    <a:pt x="1497" y="1367"/>
                  </a:lnTo>
                  <a:lnTo>
                    <a:pt x="1504" y="1372"/>
                  </a:lnTo>
                  <a:lnTo>
                    <a:pt x="1511" y="1377"/>
                  </a:lnTo>
                  <a:lnTo>
                    <a:pt x="1523" y="1383"/>
                  </a:lnTo>
                  <a:lnTo>
                    <a:pt x="1523" y="1393"/>
                  </a:lnTo>
                  <a:lnTo>
                    <a:pt x="1536" y="1397"/>
                  </a:lnTo>
                  <a:lnTo>
                    <a:pt x="1544" y="1398"/>
                  </a:lnTo>
                  <a:lnTo>
                    <a:pt x="1551" y="1405"/>
                  </a:lnTo>
                  <a:lnTo>
                    <a:pt x="1555" y="1416"/>
                  </a:lnTo>
                  <a:lnTo>
                    <a:pt x="1576" y="1418"/>
                  </a:lnTo>
                  <a:lnTo>
                    <a:pt x="1593" y="1419"/>
                  </a:lnTo>
                  <a:lnTo>
                    <a:pt x="1616" y="1421"/>
                  </a:lnTo>
                  <a:lnTo>
                    <a:pt x="1632" y="1442"/>
                  </a:lnTo>
                  <a:lnTo>
                    <a:pt x="1651" y="1461"/>
                  </a:lnTo>
                  <a:lnTo>
                    <a:pt x="1672" y="1477"/>
                  </a:lnTo>
                  <a:lnTo>
                    <a:pt x="1696" y="1489"/>
                  </a:lnTo>
                  <a:lnTo>
                    <a:pt x="1695" y="1496"/>
                  </a:lnTo>
                  <a:lnTo>
                    <a:pt x="1691" y="1500"/>
                  </a:lnTo>
                  <a:lnTo>
                    <a:pt x="1688" y="1505"/>
                  </a:lnTo>
                  <a:lnTo>
                    <a:pt x="1684" y="1508"/>
                  </a:lnTo>
                  <a:lnTo>
                    <a:pt x="1681" y="1514"/>
                  </a:lnTo>
                  <a:lnTo>
                    <a:pt x="1703" y="1514"/>
                  </a:lnTo>
                  <a:lnTo>
                    <a:pt x="1724" y="1521"/>
                  </a:lnTo>
                  <a:lnTo>
                    <a:pt x="1728" y="1533"/>
                  </a:lnTo>
                  <a:lnTo>
                    <a:pt x="1733" y="1531"/>
                  </a:lnTo>
                  <a:lnTo>
                    <a:pt x="1736" y="1529"/>
                  </a:lnTo>
                  <a:lnTo>
                    <a:pt x="1742" y="1531"/>
                  </a:lnTo>
                  <a:lnTo>
                    <a:pt x="1743" y="1531"/>
                  </a:lnTo>
                  <a:lnTo>
                    <a:pt x="1747" y="1533"/>
                  </a:lnTo>
                  <a:lnTo>
                    <a:pt x="1750" y="1535"/>
                  </a:lnTo>
                  <a:lnTo>
                    <a:pt x="1754" y="1536"/>
                  </a:lnTo>
                  <a:lnTo>
                    <a:pt x="1808" y="1540"/>
                  </a:lnTo>
                  <a:lnTo>
                    <a:pt x="1813" y="1545"/>
                  </a:lnTo>
                  <a:lnTo>
                    <a:pt x="1817" y="1555"/>
                  </a:lnTo>
                  <a:lnTo>
                    <a:pt x="1818" y="1564"/>
                  </a:lnTo>
                  <a:lnTo>
                    <a:pt x="1824" y="1571"/>
                  </a:lnTo>
                  <a:lnTo>
                    <a:pt x="1832" y="1573"/>
                  </a:lnTo>
                  <a:lnTo>
                    <a:pt x="1841" y="1573"/>
                  </a:lnTo>
                  <a:lnTo>
                    <a:pt x="1848" y="1571"/>
                  </a:lnTo>
                  <a:lnTo>
                    <a:pt x="1853" y="1578"/>
                  </a:lnTo>
                  <a:lnTo>
                    <a:pt x="1859" y="1583"/>
                  </a:lnTo>
                  <a:lnTo>
                    <a:pt x="1862" y="1589"/>
                  </a:lnTo>
                  <a:lnTo>
                    <a:pt x="1864" y="1596"/>
                  </a:lnTo>
                  <a:lnTo>
                    <a:pt x="1866" y="1604"/>
                  </a:lnTo>
                  <a:lnTo>
                    <a:pt x="1853" y="1620"/>
                  </a:lnTo>
                  <a:lnTo>
                    <a:pt x="1839" y="1639"/>
                  </a:lnTo>
                  <a:lnTo>
                    <a:pt x="1825" y="1660"/>
                  </a:lnTo>
                  <a:lnTo>
                    <a:pt x="1813" y="1681"/>
                  </a:lnTo>
                  <a:lnTo>
                    <a:pt x="1805" y="1697"/>
                  </a:lnTo>
                  <a:lnTo>
                    <a:pt x="1805" y="1707"/>
                  </a:lnTo>
                  <a:lnTo>
                    <a:pt x="1806" y="1721"/>
                  </a:lnTo>
                  <a:lnTo>
                    <a:pt x="1810" y="1737"/>
                  </a:lnTo>
                  <a:lnTo>
                    <a:pt x="1808" y="1751"/>
                  </a:lnTo>
                  <a:lnTo>
                    <a:pt x="1805" y="1760"/>
                  </a:lnTo>
                  <a:lnTo>
                    <a:pt x="1798" y="1774"/>
                  </a:lnTo>
                  <a:lnTo>
                    <a:pt x="1789" y="1789"/>
                  </a:lnTo>
                  <a:lnTo>
                    <a:pt x="1780" y="1805"/>
                  </a:lnTo>
                  <a:lnTo>
                    <a:pt x="1771" y="1817"/>
                  </a:lnTo>
                  <a:lnTo>
                    <a:pt x="1766" y="1824"/>
                  </a:lnTo>
                  <a:lnTo>
                    <a:pt x="1756" y="1828"/>
                  </a:lnTo>
                  <a:lnTo>
                    <a:pt x="1740" y="1830"/>
                  </a:lnTo>
                  <a:lnTo>
                    <a:pt x="1724" y="1831"/>
                  </a:lnTo>
                  <a:lnTo>
                    <a:pt x="1709" y="1835"/>
                  </a:lnTo>
                  <a:lnTo>
                    <a:pt x="1695" y="1840"/>
                  </a:lnTo>
                  <a:lnTo>
                    <a:pt x="1686" y="1850"/>
                  </a:lnTo>
                  <a:lnTo>
                    <a:pt x="1682" y="1856"/>
                  </a:lnTo>
                  <a:lnTo>
                    <a:pt x="1682" y="1859"/>
                  </a:lnTo>
                  <a:lnTo>
                    <a:pt x="1682" y="1863"/>
                  </a:lnTo>
                  <a:lnTo>
                    <a:pt x="1684" y="1868"/>
                  </a:lnTo>
                  <a:lnTo>
                    <a:pt x="1686" y="1873"/>
                  </a:lnTo>
                  <a:lnTo>
                    <a:pt x="1674" y="1873"/>
                  </a:lnTo>
                  <a:lnTo>
                    <a:pt x="1672" y="1896"/>
                  </a:lnTo>
                  <a:lnTo>
                    <a:pt x="1668" y="1915"/>
                  </a:lnTo>
                  <a:lnTo>
                    <a:pt x="1661" y="1931"/>
                  </a:lnTo>
                  <a:lnTo>
                    <a:pt x="1654" y="1946"/>
                  </a:lnTo>
                  <a:lnTo>
                    <a:pt x="1647" y="1966"/>
                  </a:lnTo>
                  <a:lnTo>
                    <a:pt x="1642" y="1966"/>
                  </a:lnTo>
                  <a:lnTo>
                    <a:pt x="1642" y="1959"/>
                  </a:lnTo>
                  <a:lnTo>
                    <a:pt x="1642" y="1955"/>
                  </a:lnTo>
                  <a:lnTo>
                    <a:pt x="1640" y="1950"/>
                  </a:lnTo>
                  <a:lnTo>
                    <a:pt x="1639" y="1946"/>
                  </a:lnTo>
                  <a:lnTo>
                    <a:pt x="1637" y="1948"/>
                  </a:lnTo>
                  <a:lnTo>
                    <a:pt x="1637" y="1948"/>
                  </a:lnTo>
                  <a:lnTo>
                    <a:pt x="1635" y="1948"/>
                  </a:lnTo>
                  <a:lnTo>
                    <a:pt x="1633" y="1950"/>
                  </a:lnTo>
                  <a:lnTo>
                    <a:pt x="1632" y="1950"/>
                  </a:lnTo>
                  <a:lnTo>
                    <a:pt x="1623" y="1971"/>
                  </a:lnTo>
                  <a:lnTo>
                    <a:pt x="1613" y="1985"/>
                  </a:lnTo>
                  <a:lnTo>
                    <a:pt x="1602" y="1997"/>
                  </a:lnTo>
                  <a:lnTo>
                    <a:pt x="1590" y="2011"/>
                  </a:lnTo>
                  <a:lnTo>
                    <a:pt x="1565" y="2006"/>
                  </a:lnTo>
                  <a:lnTo>
                    <a:pt x="1543" y="2001"/>
                  </a:lnTo>
                  <a:lnTo>
                    <a:pt x="1543" y="2008"/>
                  </a:lnTo>
                  <a:lnTo>
                    <a:pt x="1555" y="2015"/>
                  </a:lnTo>
                  <a:lnTo>
                    <a:pt x="1560" y="2025"/>
                  </a:lnTo>
                  <a:lnTo>
                    <a:pt x="1562" y="2035"/>
                  </a:lnTo>
                  <a:lnTo>
                    <a:pt x="1560" y="2048"/>
                  </a:lnTo>
                  <a:lnTo>
                    <a:pt x="1558" y="2062"/>
                  </a:lnTo>
                  <a:lnTo>
                    <a:pt x="1527" y="2063"/>
                  </a:lnTo>
                  <a:lnTo>
                    <a:pt x="1501" y="2070"/>
                  </a:lnTo>
                  <a:lnTo>
                    <a:pt x="1499" y="2074"/>
                  </a:lnTo>
                  <a:lnTo>
                    <a:pt x="1497" y="2079"/>
                  </a:lnTo>
                  <a:lnTo>
                    <a:pt x="1497" y="2086"/>
                  </a:lnTo>
                  <a:lnTo>
                    <a:pt x="1497" y="2093"/>
                  </a:lnTo>
                  <a:lnTo>
                    <a:pt x="1496" y="2097"/>
                  </a:lnTo>
                  <a:lnTo>
                    <a:pt x="1496" y="2098"/>
                  </a:lnTo>
                  <a:lnTo>
                    <a:pt x="1496" y="2102"/>
                  </a:lnTo>
                  <a:lnTo>
                    <a:pt x="1496" y="2105"/>
                  </a:lnTo>
                  <a:lnTo>
                    <a:pt x="1497" y="2112"/>
                  </a:lnTo>
                  <a:lnTo>
                    <a:pt x="1489" y="2112"/>
                  </a:lnTo>
                  <a:lnTo>
                    <a:pt x="1478" y="2114"/>
                  </a:lnTo>
                  <a:lnTo>
                    <a:pt x="1464" y="2114"/>
                  </a:lnTo>
                  <a:lnTo>
                    <a:pt x="1450" y="2116"/>
                  </a:lnTo>
                  <a:lnTo>
                    <a:pt x="1450" y="2123"/>
                  </a:lnTo>
                  <a:lnTo>
                    <a:pt x="1457" y="2126"/>
                  </a:lnTo>
                  <a:lnTo>
                    <a:pt x="1462" y="2130"/>
                  </a:lnTo>
                  <a:lnTo>
                    <a:pt x="1466" y="2131"/>
                  </a:lnTo>
                  <a:lnTo>
                    <a:pt x="1469" y="2133"/>
                  </a:lnTo>
                  <a:lnTo>
                    <a:pt x="1473" y="2137"/>
                  </a:lnTo>
                  <a:lnTo>
                    <a:pt x="1475" y="2140"/>
                  </a:lnTo>
                  <a:lnTo>
                    <a:pt x="1478" y="2145"/>
                  </a:lnTo>
                  <a:lnTo>
                    <a:pt x="1471" y="2147"/>
                  </a:lnTo>
                  <a:lnTo>
                    <a:pt x="1466" y="2149"/>
                  </a:lnTo>
                  <a:lnTo>
                    <a:pt x="1461" y="2151"/>
                  </a:lnTo>
                  <a:lnTo>
                    <a:pt x="1457" y="2152"/>
                  </a:lnTo>
                  <a:lnTo>
                    <a:pt x="1455" y="2158"/>
                  </a:lnTo>
                  <a:lnTo>
                    <a:pt x="1450" y="2168"/>
                  </a:lnTo>
                  <a:lnTo>
                    <a:pt x="1447" y="2179"/>
                  </a:lnTo>
                  <a:lnTo>
                    <a:pt x="1443" y="2189"/>
                  </a:lnTo>
                  <a:lnTo>
                    <a:pt x="1440" y="2191"/>
                  </a:lnTo>
                  <a:lnTo>
                    <a:pt x="1438" y="2191"/>
                  </a:lnTo>
                  <a:lnTo>
                    <a:pt x="1433" y="2193"/>
                  </a:lnTo>
                  <a:lnTo>
                    <a:pt x="1427" y="2193"/>
                  </a:lnTo>
                  <a:lnTo>
                    <a:pt x="1427" y="2198"/>
                  </a:lnTo>
                  <a:lnTo>
                    <a:pt x="1427" y="2201"/>
                  </a:lnTo>
                  <a:lnTo>
                    <a:pt x="1427" y="2203"/>
                  </a:lnTo>
                  <a:lnTo>
                    <a:pt x="1426" y="2205"/>
                  </a:lnTo>
                  <a:lnTo>
                    <a:pt x="1427" y="2207"/>
                  </a:lnTo>
                  <a:lnTo>
                    <a:pt x="1427" y="2208"/>
                  </a:lnTo>
                  <a:lnTo>
                    <a:pt x="1431" y="2215"/>
                  </a:lnTo>
                  <a:lnTo>
                    <a:pt x="1434" y="2221"/>
                  </a:lnTo>
                  <a:lnTo>
                    <a:pt x="1440" y="2224"/>
                  </a:lnTo>
                  <a:lnTo>
                    <a:pt x="1445" y="2227"/>
                  </a:lnTo>
                  <a:lnTo>
                    <a:pt x="1450" y="2231"/>
                  </a:lnTo>
                  <a:lnTo>
                    <a:pt x="1447" y="2243"/>
                  </a:lnTo>
                  <a:lnTo>
                    <a:pt x="1433" y="2250"/>
                  </a:lnTo>
                  <a:lnTo>
                    <a:pt x="1419" y="2264"/>
                  </a:lnTo>
                  <a:lnTo>
                    <a:pt x="1407" y="2282"/>
                  </a:lnTo>
                  <a:lnTo>
                    <a:pt x="1398" y="2299"/>
                  </a:lnTo>
                  <a:lnTo>
                    <a:pt x="1393" y="2315"/>
                  </a:lnTo>
                  <a:lnTo>
                    <a:pt x="1398" y="2320"/>
                  </a:lnTo>
                  <a:lnTo>
                    <a:pt x="1403" y="2325"/>
                  </a:lnTo>
                  <a:lnTo>
                    <a:pt x="1407" y="2330"/>
                  </a:lnTo>
                  <a:lnTo>
                    <a:pt x="1408" y="2339"/>
                  </a:lnTo>
                  <a:lnTo>
                    <a:pt x="1400" y="2341"/>
                  </a:lnTo>
                  <a:lnTo>
                    <a:pt x="1387" y="2348"/>
                  </a:lnTo>
                  <a:lnTo>
                    <a:pt x="1375" y="2358"/>
                  </a:lnTo>
                  <a:lnTo>
                    <a:pt x="1366" y="2369"/>
                  </a:lnTo>
                  <a:lnTo>
                    <a:pt x="1365" y="2372"/>
                  </a:lnTo>
                  <a:lnTo>
                    <a:pt x="1363" y="2376"/>
                  </a:lnTo>
                  <a:lnTo>
                    <a:pt x="1363" y="2379"/>
                  </a:lnTo>
                  <a:lnTo>
                    <a:pt x="1363" y="2385"/>
                  </a:lnTo>
                  <a:lnTo>
                    <a:pt x="1366" y="2385"/>
                  </a:lnTo>
                  <a:lnTo>
                    <a:pt x="1366" y="2381"/>
                  </a:lnTo>
                  <a:lnTo>
                    <a:pt x="1377" y="2369"/>
                  </a:lnTo>
                  <a:lnTo>
                    <a:pt x="1386" y="2357"/>
                  </a:lnTo>
                  <a:lnTo>
                    <a:pt x="1389" y="2358"/>
                  </a:lnTo>
                  <a:lnTo>
                    <a:pt x="1391" y="2358"/>
                  </a:lnTo>
                  <a:lnTo>
                    <a:pt x="1391" y="2360"/>
                  </a:lnTo>
                  <a:lnTo>
                    <a:pt x="1391" y="2360"/>
                  </a:lnTo>
                  <a:lnTo>
                    <a:pt x="1393" y="2362"/>
                  </a:lnTo>
                  <a:lnTo>
                    <a:pt x="1396" y="2371"/>
                  </a:lnTo>
                  <a:lnTo>
                    <a:pt x="1398" y="2381"/>
                  </a:lnTo>
                  <a:lnTo>
                    <a:pt x="1400" y="2393"/>
                  </a:lnTo>
                  <a:lnTo>
                    <a:pt x="1401" y="2404"/>
                  </a:lnTo>
                  <a:lnTo>
                    <a:pt x="1407" y="2404"/>
                  </a:lnTo>
                  <a:lnTo>
                    <a:pt x="1408" y="2404"/>
                  </a:lnTo>
                  <a:lnTo>
                    <a:pt x="1412" y="2404"/>
                  </a:lnTo>
                  <a:lnTo>
                    <a:pt x="1412" y="2406"/>
                  </a:lnTo>
                  <a:lnTo>
                    <a:pt x="1414" y="2406"/>
                  </a:lnTo>
                  <a:lnTo>
                    <a:pt x="1414" y="2407"/>
                  </a:lnTo>
                  <a:lnTo>
                    <a:pt x="1417" y="2411"/>
                  </a:lnTo>
                  <a:lnTo>
                    <a:pt x="1414" y="2413"/>
                  </a:lnTo>
                  <a:lnTo>
                    <a:pt x="1412" y="2414"/>
                  </a:lnTo>
                  <a:lnTo>
                    <a:pt x="1412" y="2416"/>
                  </a:lnTo>
                  <a:lnTo>
                    <a:pt x="1410" y="2416"/>
                  </a:lnTo>
                  <a:lnTo>
                    <a:pt x="1408" y="2418"/>
                  </a:lnTo>
                  <a:lnTo>
                    <a:pt x="1405" y="2419"/>
                  </a:lnTo>
                  <a:lnTo>
                    <a:pt x="1389" y="2423"/>
                  </a:lnTo>
                  <a:lnTo>
                    <a:pt x="1373" y="2419"/>
                  </a:lnTo>
                  <a:lnTo>
                    <a:pt x="1358" y="2411"/>
                  </a:lnTo>
                  <a:lnTo>
                    <a:pt x="1342" y="2399"/>
                  </a:lnTo>
                  <a:lnTo>
                    <a:pt x="1328" y="2385"/>
                  </a:lnTo>
                  <a:lnTo>
                    <a:pt x="1318" y="2371"/>
                  </a:lnTo>
                  <a:lnTo>
                    <a:pt x="1312" y="2357"/>
                  </a:lnTo>
                  <a:lnTo>
                    <a:pt x="1316" y="2357"/>
                  </a:lnTo>
                  <a:lnTo>
                    <a:pt x="1328" y="2369"/>
                  </a:lnTo>
                  <a:lnTo>
                    <a:pt x="1340" y="2379"/>
                  </a:lnTo>
                  <a:lnTo>
                    <a:pt x="1354" y="2388"/>
                  </a:lnTo>
                  <a:lnTo>
                    <a:pt x="1354" y="2381"/>
                  </a:lnTo>
                  <a:lnTo>
                    <a:pt x="1335" y="2371"/>
                  </a:lnTo>
                  <a:lnTo>
                    <a:pt x="1319" y="2357"/>
                  </a:lnTo>
                  <a:lnTo>
                    <a:pt x="1309" y="2337"/>
                  </a:lnTo>
                  <a:lnTo>
                    <a:pt x="1302" y="2315"/>
                  </a:lnTo>
                  <a:lnTo>
                    <a:pt x="1298" y="2292"/>
                  </a:lnTo>
                  <a:lnTo>
                    <a:pt x="1300" y="2266"/>
                  </a:lnTo>
                  <a:lnTo>
                    <a:pt x="1302" y="2241"/>
                  </a:lnTo>
                  <a:lnTo>
                    <a:pt x="1307" y="2219"/>
                  </a:lnTo>
                  <a:lnTo>
                    <a:pt x="1314" y="2198"/>
                  </a:lnTo>
                  <a:lnTo>
                    <a:pt x="1321" y="2180"/>
                  </a:lnTo>
                  <a:lnTo>
                    <a:pt x="1331" y="2180"/>
                  </a:lnTo>
                  <a:lnTo>
                    <a:pt x="1340" y="2145"/>
                  </a:lnTo>
                  <a:lnTo>
                    <a:pt x="1335" y="2145"/>
                  </a:lnTo>
                  <a:lnTo>
                    <a:pt x="1335" y="2142"/>
                  </a:lnTo>
                  <a:lnTo>
                    <a:pt x="1331" y="2145"/>
                  </a:lnTo>
                  <a:lnTo>
                    <a:pt x="1328" y="2149"/>
                  </a:lnTo>
                  <a:lnTo>
                    <a:pt x="1326" y="2152"/>
                  </a:lnTo>
                  <a:lnTo>
                    <a:pt x="1323" y="2156"/>
                  </a:lnTo>
                  <a:lnTo>
                    <a:pt x="1316" y="2158"/>
                  </a:lnTo>
                  <a:lnTo>
                    <a:pt x="1316" y="2154"/>
                  </a:lnTo>
                  <a:lnTo>
                    <a:pt x="1328" y="2081"/>
                  </a:lnTo>
                  <a:lnTo>
                    <a:pt x="1326" y="2074"/>
                  </a:lnTo>
                  <a:lnTo>
                    <a:pt x="1323" y="2062"/>
                  </a:lnTo>
                  <a:lnTo>
                    <a:pt x="1325" y="2051"/>
                  </a:lnTo>
                  <a:lnTo>
                    <a:pt x="1337" y="2009"/>
                  </a:lnTo>
                  <a:lnTo>
                    <a:pt x="1347" y="1966"/>
                  </a:lnTo>
                  <a:lnTo>
                    <a:pt x="1356" y="1919"/>
                  </a:lnTo>
                  <a:lnTo>
                    <a:pt x="1366" y="1873"/>
                  </a:lnTo>
                  <a:lnTo>
                    <a:pt x="1372" y="1843"/>
                  </a:lnTo>
                  <a:lnTo>
                    <a:pt x="1373" y="1812"/>
                  </a:lnTo>
                  <a:lnTo>
                    <a:pt x="1375" y="1782"/>
                  </a:lnTo>
                  <a:lnTo>
                    <a:pt x="1379" y="1754"/>
                  </a:lnTo>
                  <a:lnTo>
                    <a:pt x="1344" y="1741"/>
                  </a:lnTo>
                  <a:lnTo>
                    <a:pt x="1314" y="1721"/>
                  </a:lnTo>
                  <a:lnTo>
                    <a:pt x="1290" y="1695"/>
                  </a:lnTo>
                  <a:lnTo>
                    <a:pt x="1270" y="1667"/>
                  </a:lnTo>
                  <a:lnTo>
                    <a:pt x="1263" y="1651"/>
                  </a:lnTo>
                  <a:lnTo>
                    <a:pt x="1258" y="1636"/>
                  </a:lnTo>
                  <a:lnTo>
                    <a:pt x="1253" y="1618"/>
                  </a:lnTo>
                  <a:lnTo>
                    <a:pt x="1246" y="1604"/>
                  </a:lnTo>
                  <a:lnTo>
                    <a:pt x="1235" y="1594"/>
                  </a:lnTo>
                  <a:lnTo>
                    <a:pt x="1232" y="1590"/>
                  </a:lnTo>
                  <a:lnTo>
                    <a:pt x="1227" y="1590"/>
                  </a:lnTo>
                  <a:lnTo>
                    <a:pt x="1223" y="1589"/>
                  </a:lnTo>
                  <a:lnTo>
                    <a:pt x="1220" y="1585"/>
                  </a:lnTo>
                  <a:lnTo>
                    <a:pt x="1216" y="1582"/>
                  </a:lnTo>
                  <a:lnTo>
                    <a:pt x="1220" y="1575"/>
                  </a:lnTo>
                  <a:lnTo>
                    <a:pt x="1220" y="1569"/>
                  </a:lnTo>
                  <a:lnTo>
                    <a:pt x="1220" y="1562"/>
                  </a:lnTo>
                  <a:lnTo>
                    <a:pt x="1220" y="1555"/>
                  </a:lnTo>
                  <a:lnTo>
                    <a:pt x="1229" y="1550"/>
                  </a:lnTo>
                  <a:lnTo>
                    <a:pt x="1235" y="1545"/>
                  </a:lnTo>
                  <a:lnTo>
                    <a:pt x="1244" y="1540"/>
                  </a:lnTo>
                  <a:lnTo>
                    <a:pt x="1244" y="1536"/>
                  </a:lnTo>
                  <a:lnTo>
                    <a:pt x="1235" y="1536"/>
                  </a:lnTo>
                  <a:lnTo>
                    <a:pt x="1230" y="1535"/>
                  </a:lnTo>
                  <a:lnTo>
                    <a:pt x="1225" y="1535"/>
                  </a:lnTo>
                  <a:lnTo>
                    <a:pt x="1220" y="1533"/>
                  </a:lnTo>
                  <a:lnTo>
                    <a:pt x="1227" y="1517"/>
                  </a:lnTo>
                  <a:lnTo>
                    <a:pt x="1232" y="1501"/>
                  </a:lnTo>
                  <a:lnTo>
                    <a:pt x="1239" y="1486"/>
                  </a:lnTo>
                  <a:lnTo>
                    <a:pt x="1251" y="1473"/>
                  </a:lnTo>
                  <a:lnTo>
                    <a:pt x="1265" y="1461"/>
                  </a:lnTo>
                  <a:lnTo>
                    <a:pt x="1277" y="1447"/>
                  </a:lnTo>
                  <a:lnTo>
                    <a:pt x="1276" y="1437"/>
                  </a:lnTo>
                  <a:lnTo>
                    <a:pt x="1276" y="1423"/>
                  </a:lnTo>
                  <a:lnTo>
                    <a:pt x="1274" y="1409"/>
                  </a:lnTo>
                  <a:lnTo>
                    <a:pt x="1269" y="1400"/>
                  </a:lnTo>
                  <a:lnTo>
                    <a:pt x="1262" y="1390"/>
                  </a:lnTo>
                  <a:lnTo>
                    <a:pt x="1255" y="1379"/>
                  </a:lnTo>
                  <a:lnTo>
                    <a:pt x="1248" y="1379"/>
                  </a:lnTo>
                  <a:lnTo>
                    <a:pt x="1246" y="1381"/>
                  </a:lnTo>
                  <a:lnTo>
                    <a:pt x="1244" y="1383"/>
                  </a:lnTo>
                  <a:lnTo>
                    <a:pt x="1242" y="1384"/>
                  </a:lnTo>
                  <a:lnTo>
                    <a:pt x="1239" y="1386"/>
                  </a:lnTo>
                  <a:lnTo>
                    <a:pt x="1241" y="1390"/>
                  </a:lnTo>
                  <a:lnTo>
                    <a:pt x="1241" y="1393"/>
                  </a:lnTo>
                  <a:lnTo>
                    <a:pt x="1241" y="1393"/>
                  </a:lnTo>
                  <a:lnTo>
                    <a:pt x="1241" y="1395"/>
                  </a:lnTo>
                  <a:lnTo>
                    <a:pt x="1241" y="1395"/>
                  </a:lnTo>
                  <a:lnTo>
                    <a:pt x="1239" y="1398"/>
                  </a:lnTo>
                  <a:lnTo>
                    <a:pt x="1237" y="1398"/>
                  </a:lnTo>
                  <a:lnTo>
                    <a:pt x="1235" y="1400"/>
                  </a:lnTo>
                  <a:lnTo>
                    <a:pt x="1234" y="1400"/>
                  </a:lnTo>
                  <a:lnTo>
                    <a:pt x="1232" y="1400"/>
                  </a:lnTo>
                  <a:lnTo>
                    <a:pt x="1229" y="1402"/>
                  </a:lnTo>
                  <a:lnTo>
                    <a:pt x="1220" y="1395"/>
                  </a:lnTo>
                  <a:lnTo>
                    <a:pt x="1204" y="1386"/>
                  </a:lnTo>
                  <a:lnTo>
                    <a:pt x="1188" y="1377"/>
                  </a:lnTo>
                  <a:lnTo>
                    <a:pt x="1173" y="1370"/>
                  </a:lnTo>
                  <a:lnTo>
                    <a:pt x="1162" y="1367"/>
                  </a:lnTo>
                  <a:lnTo>
                    <a:pt x="1153" y="1346"/>
                  </a:lnTo>
                  <a:lnTo>
                    <a:pt x="1145" y="1334"/>
                  </a:lnTo>
                  <a:lnTo>
                    <a:pt x="1136" y="1325"/>
                  </a:lnTo>
                  <a:lnTo>
                    <a:pt x="1127" y="1322"/>
                  </a:lnTo>
                  <a:lnTo>
                    <a:pt x="1113" y="1318"/>
                  </a:lnTo>
                  <a:lnTo>
                    <a:pt x="1098" y="1313"/>
                  </a:lnTo>
                  <a:lnTo>
                    <a:pt x="1078" y="1306"/>
                  </a:lnTo>
                  <a:lnTo>
                    <a:pt x="1066" y="1297"/>
                  </a:lnTo>
                  <a:lnTo>
                    <a:pt x="1056" y="1288"/>
                  </a:lnTo>
                  <a:lnTo>
                    <a:pt x="1040" y="1281"/>
                  </a:lnTo>
                  <a:lnTo>
                    <a:pt x="1030" y="1281"/>
                  </a:lnTo>
                  <a:lnTo>
                    <a:pt x="1023" y="1285"/>
                  </a:lnTo>
                  <a:lnTo>
                    <a:pt x="1017" y="1288"/>
                  </a:lnTo>
                  <a:lnTo>
                    <a:pt x="1010" y="1292"/>
                  </a:lnTo>
                  <a:lnTo>
                    <a:pt x="1002" y="1290"/>
                  </a:lnTo>
                  <a:lnTo>
                    <a:pt x="998" y="1288"/>
                  </a:lnTo>
                  <a:lnTo>
                    <a:pt x="995" y="1285"/>
                  </a:lnTo>
                  <a:lnTo>
                    <a:pt x="991" y="1281"/>
                  </a:lnTo>
                  <a:lnTo>
                    <a:pt x="986" y="1276"/>
                  </a:lnTo>
                  <a:lnTo>
                    <a:pt x="982" y="1273"/>
                  </a:lnTo>
                  <a:lnTo>
                    <a:pt x="979" y="1271"/>
                  </a:lnTo>
                  <a:lnTo>
                    <a:pt x="956" y="1267"/>
                  </a:lnTo>
                  <a:lnTo>
                    <a:pt x="953" y="1264"/>
                  </a:lnTo>
                  <a:lnTo>
                    <a:pt x="949" y="1261"/>
                  </a:lnTo>
                  <a:lnTo>
                    <a:pt x="946" y="1257"/>
                  </a:lnTo>
                  <a:lnTo>
                    <a:pt x="942" y="1254"/>
                  </a:lnTo>
                  <a:lnTo>
                    <a:pt x="941" y="1252"/>
                  </a:lnTo>
                  <a:lnTo>
                    <a:pt x="921" y="1255"/>
                  </a:lnTo>
                  <a:lnTo>
                    <a:pt x="918" y="1254"/>
                  </a:lnTo>
                  <a:lnTo>
                    <a:pt x="913" y="1247"/>
                  </a:lnTo>
                  <a:lnTo>
                    <a:pt x="904" y="1240"/>
                  </a:lnTo>
                  <a:lnTo>
                    <a:pt x="897" y="1231"/>
                  </a:lnTo>
                  <a:lnTo>
                    <a:pt x="890" y="1224"/>
                  </a:lnTo>
                  <a:lnTo>
                    <a:pt x="886" y="1220"/>
                  </a:lnTo>
                  <a:lnTo>
                    <a:pt x="893" y="1198"/>
                  </a:lnTo>
                  <a:lnTo>
                    <a:pt x="874" y="1177"/>
                  </a:lnTo>
                  <a:lnTo>
                    <a:pt x="857" y="1154"/>
                  </a:lnTo>
                  <a:lnTo>
                    <a:pt x="839" y="1130"/>
                  </a:lnTo>
                  <a:lnTo>
                    <a:pt x="822" y="1105"/>
                  </a:lnTo>
                  <a:lnTo>
                    <a:pt x="818" y="1103"/>
                  </a:lnTo>
                  <a:lnTo>
                    <a:pt x="813" y="1102"/>
                  </a:lnTo>
                  <a:lnTo>
                    <a:pt x="810" y="1102"/>
                  </a:lnTo>
                  <a:lnTo>
                    <a:pt x="804" y="1100"/>
                  </a:lnTo>
                  <a:lnTo>
                    <a:pt x="803" y="1098"/>
                  </a:lnTo>
                  <a:lnTo>
                    <a:pt x="796" y="1089"/>
                  </a:lnTo>
                  <a:lnTo>
                    <a:pt x="792" y="1079"/>
                  </a:lnTo>
                  <a:lnTo>
                    <a:pt x="789" y="1069"/>
                  </a:lnTo>
                  <a:lnTo>
                    <a:pt x="783" y="1058"/>
                  </a:lnTo>
                  <a:lnTo>
                    <a:pt x="775" y="1053"/>
                  </a:lnTo>
                  <a:lnTo>
                    <a:pt x="771" y="1049"/>
                  </a:lnTo>
                  <a:lnTo>
                    <a:pt x="768" y="1046"/>
                  </a:lnTo>
                  <a:lnTo>
                    <a:pt x="764" y="1044"/>
                  </a:lnTo>
                  <a:lnTo>
                    <a:pt x="764" y="1063"/>
                  </a:lnTo>
                  <a:lnTo>
                    <a:pt x="769" y="1070"/>
                  </a:lnTo>
                  <a:lnTo>
                    <a:pt x="780" y="1082"/>
                  </a:lnTo>
                  <a:lnTo>
                    <a:pt x="790" y="1096"/>
                  </a:lnTo>
                  <a:lnTo>
                    <a:pt x="803" y="1114"/>
                  </a:lnTo>
                  <a:lnTo>
                    <a:pt x="813" y="1131"/>
                  </a:lnTo>
                  <a:lnTo>
                    <a:pt x="824" y="1149"/>
                  </a:lnTo>
                  <a:lnTo>
                    <a:pt x="832" y="1165"/>
                  </a:lnTo>
                  <a:lnTo>
                    <a:pt x="836" y="1175"/>
                  </a:lnTo>
                  <a:lnTo>
                    <a:pt x="836" y="1182"/>
                  </a:lnTo>
                  <a:lnTo>
                    <a:pt x="834" y="1185"/>
                  </a:lnTo>
                  <a:lnTo>
                    <a:pt x="832" y="1187"/>
                  </a:lnTo>
                  <a:lnTo>
                    <a:pt x="832" y="1189"/>
                  </a:lnTo>
                  <a:lnTo>
                    <a:pt x="829" y="1191"/>
                  </a:lnTo>
                  <a:lnTo>
                    <a:pt x="829" y="1184"/>
                  </a:lnTo>
                  <a:lnTo>
                    <a:pt x="827" y="1178"/>
                  </a:lnTo>
                  <a:lnTo>
                    <a:pt x="827" y="1175"/>
                  </a:lnTo>
                  <a:lnTo>
                    <a:pt x="825" y="1171"/>
                  </a:lnTo>
                  <a:lnTo>
                    <a:pt x="822" y="1171"/>
                  </a:lnTo>
                  <a:lnTo>
                    <a:pt x="820" y="1171"/>
                  </a:lnTo>
                  <a:lnTo>
                    <a:pt x="818" y="1171"/>
                  </a:lnTo>
                  <a:lnTo>
                    <a:pt x="817" y="1171"/>
                  </a:lnTo>
                  <a:lnTo>
                    <a:pt x="815" y="1171"/>
                  </a:lnTo>
                  <a:lnTo>
                    <a:pt x="810" y="1171"/>
                  </a:lnTo>
                  <a:lnTo>
                    <a:pt x="806" y="1159"/>
                  </a:lnTo>
                  <a:lnTo>
                    <a:pt x="803" y="1147"/>
                  </a:lnTo>
                  <a:lnTo>
                    <a:pt x="797" y="1137"/>
                  </a:lnTo>
                  <a:lnTo>
                    <a:pt x="789" y="1128"/>
                  </a:lnTo>
                  <a:lnTo>
                    <a:pt x="778" y="1121"/>
                  </a:lnTo>
                  <a:lnTo>
                    <a:pt x="768" y="1114"/>
                  </a:lnTo>
                  <a:lnTo>
                    <a:pt x="759" y="1102"/>
                  </a:lnTo>
                  <a:lnTo>
                    <a:pt x="762" y="1100"/>
                  </a:lnTo>
                  <a:lnTo>
                    <a:pt x="764" y="1100"/>
                  </a:lnTo>
                  <a:lnTo>
                    <a:pt x="764" y="1100"/>
                  </a:lnTo>
                  <a:lnTo>
                    <a:pt x="766" y="1100"/>
                  </a:lnTo>
                  <a:lnTo>
                    <a:pt x="766" y="1098"/>
                  </a:lnTo>
                  <a:lnTo>
                    <a:pt x="766" y="1096"/>
                  </a:lnTo>
                  <a:lnTo>
                    <a:pt x="768" y="1095"/>
                  </a:lnTo>
                  <a:lnTo>
                    <a:pt x="755" y="1086"/>
                  </a:lnTo>
                  <a:lnTo>
                    <a:pt x="749" y="1075"/>
                  </a:lnTo>
                  <a:lnTo>
                    <a:pt x="743" y="1063"/>
                  </a:lnTo>
                  <a:lnTo>
                    <a:pt x="740" y="1049"/>
                  </a:lnTo>
                  <a:lnTo>
                    <a:pt x="733" y="1037"/>
                  </a:lnTo>
                  <a:lnTo>
                    <a:pt x="724" y="1027"/>
                  </a:lnTo>
                  <a:lnTo>
                    <a:pt x="714" y="1021"/>
                  </a:lnTo>
                  <a:lnTo>
                    <a:pt x="701" y="1016"/>
                  </a:lnTo>
                  <a:lnTo>
                    <a:pt x="691" y="1009"/>
                  </a:lnTo>
                  <a:lnTo>
                    <a:pt x="684" y="1000"/>
                  </a:lnTo>
                  <a:lnTo>
                    <a:pt x="680" y="990"/>
                  </a:lnTo>
                  <a:lnTo>
                    <a:pt x="675" y="979"/>
                  </a:lnTo>
                  <a:lnTo>
                    <a:pt x="663" y="962"/>
                  </a:lnTo>
                  <a:lnTo>
                    <a:pt x="653" y="950"/>
                  </a:lnTo>
                  <a:lnTo>
                    <a:pt x="642" y="939"/>
                  </a:lnTo>
                  <a:lnTo>
                    <a:pt x="635" y="927"/>
                  </a:lnTo>
                  <a:lnTo>
                    <a:pt x="630" y="911"/>
                  </a:lnTo>
                  <a:lnTo>
                    <a:pt x="626" y="890"/>
                  </a:lnTo>
                  <a:lnTo>
                    <a:pt x="625" y="861"/>
                  </a:lnTo>
                  <a:lnTo>
                    <a:pt x="625" y="854"/>
                  </a:lnTo>
                  <a:lnTo>
                    <a:pt x="626" y="840"/>
                  </a:lnTo>
                  <a:lnTo>
                    <a:pt x="626" y="821"/>
                  </a:lnTo>
                  <a:lnTo>
                    <a:pt x="626" y="798"/>
                  </a:lnTo>
                  <a:lnTo>
                    <a:pt x="626" y="777"/>
                  </a:lnTo>
                  <a:lnTo>
                    <a:pt x="628" y="760"/>
                  </a:lnTo>
                  <a:lnTo>
                    <a:pt x="630" y="749"/>
                  </a:lnTo>
                  <a:lnTo>
                    <a:pt x="635" y="747"/>
                  </a:lnTo>
                  <a:lnTo>
                    <a:pt x="639" y="747"/>
                  </a:lnTo>
                  <a:lnTo>
                    <a:pt x="642" y="747"/>
                  </a:lnTo>
                  <a:lnTo>
                    <a:pt x="646" y="747"/>
                  </a:lnTo>
                  <a:lnTo>
                    <a:pt x="649" y="749"/>
                  </a:lnTo>
                  <a:lnTo>
                    <a:pt x="651" y="753"/>
                  </a:lnTo>
                  <a:lnTo>
                    <a:pt x="654" y="756"/>
                  </a:lnTo>
                  <a:lnTo>
                    <a:pt x="656" y="760"/>
                  </a:lnTo>
                  <a:lnTo>
                    <a:pt x="656" y="740"/>
                  </a:lnTo>
                  <a:lnTo>
                    <a:pt x="644" y="726"/>
                  </a:lnTo>
                  <a:lnTo>
                    <a:pt x="630" y="712"/>
                  </a:lnTo>
                  <a:lnTo>
                    <a:pt x="614" y="702"/>
                  </a:lnTo>
                  <a:lnTo>
                    <a:pt x="614" y="711"/>
                  </a:lnTo>
                  <a:lnTo>
                    <a:pt x="621" y="716"/>
                  </a:lnTo>
                  <a:lnTo>
                    <a:pt x="628" y="721"/>
                  </a:lnTo>
                  <a:lnTo>
                    <a:pt x="635" y="726"/>
                  </a:lnTo>
                  <a:lnTo>
                    <a:pt x="640" y="733"/>
                  </a:lnTo>
                  <a:lnTo>
                    <a:pt x="640" y="737"/>
                  </a:lnTo>
                  <a:lnTo>
                    <a:pt x="639" y="737"/>
                  </a:lnTo>
                  <a:lnTo>
                    <a:pt x="639" y="739"/>
                  </a:lnTo>
                  <a:lnTo>
                    <a:pt x="639" y="739"/>
                  </a:lnTo>
                  <a:lnTo>
                    <a:pt x="637" y="740"/>
                  </a:lnTo>
                  <a:lnTo>
                    <a:pt x="633" y="742"/>
                  </a:lnTo>
                  <a:lnTo>
                    <a:pt x="632" y="744"/>
                  </a:lnTo>
                  <a:lnTo>
                    <a:pt x="626" y="744"/>
                  </a:lnTo>
                  <a:lnTo>
                    <a:pt x="621" y="744"/>
                  </a:lnTo>
                  <a:lnTo>
                    <a:pt x="619" y="744"/>
                  </a:lnTo>
                  <a:lnTo>
                    <a:pt x="619" y="742"/>
                  </a:lnTo>
                  <a:lnTo>
                    <a:pt x="618" y="742"/>
                  </a:lnTo>
                  <a:lnTo>
                    <a:pt x="618" y="742"/>
                  </a:lnTo>
                  <a:lnTo>
                    <a:pt x="614" y="740"/>
                  </a:lnTo>
                  <a:lnTo>
                    <a:pt x="602" y="725"/>
                  </a:lnTo>
                  <a:lnTo>
                    <a:pt x="591" y="709"/>
                  </a:lnTo>
                  <a:lnTo>
                    <a:pt x="583" y="691"/>
                  </a:lnTo>
                  <a:lnTo>
                    <a:pt x="591" y="691"/>
                  </a:lnTo>
                  <a:lnTo>
                    <a:pt x="595" y="693"/>
                  </a:lnTo>
                  <a:lnTo>
                    <a:pt x="598" y="693"/>
                  </a:lnTo>
                  <a:lnTo>
                    <a:pt x="602" y="693"/>
                  </a:lnTo>
                  <a:lnTo>
                    <a:pt x="605" y="691"/>
                  </a:lnTo>
                  <a:lnTo>
                    <a:pt x="591" y="686"/>
                  </a:lnTo>
                  <a:lnTo>
                    <a:pt x="583" y="678"/>
                  </a:lnTo>
                  <a:lnTo>
                    <a:pt x="576" y="667"/>
                  </a:lnTo>
                  <a:lnTo>
                    <a:pt x="570" y="655"/>
                  </a:lnTo>
                  <a:lnTo>
                    <a:pt x="567" y="643"/>
                  </a:lnTo>
                  <a:lnTo>
                    <a:pt x="562" y="632"/>
                  </a:lnTo>
                  <a:lnTo>
                    <a:pt x="555" y="623"/>
                  </a:lnTo>
                  <a:lnTo>
                    <a:pt x="544" y="618"/>
                  </a:lnTo>
                  <a:lnTo>
                    <a:pt x="548" y="595"/>
                  </a:lnTo>
                  <a:lnTo>
                    <a:pt x="536" y="582"/>
                  </a:lnTo>
                  <a:lnTo>
                    <a:pt x="525" y="566"/>
                  </a:lnTo>
                  <a:lnTo>
                    <a:pt x="516" y="550"/>
                  </a:lnTo>
                  <a:lnTo>
                    <a:pt x="504" y="534"/>
                  </a:lnTo>
                  <a:lnTo>
                    <a:pt x="490" y="522"/>
                  </a:lnTo>
                  <a:lnTo>
                    <a:pt x="471" y="513"/>
                  </a:lnTo>
                  <a:lnTo>
                    <a:pt x="448" y="508"/>
                  </a:lnTo>
                  <a:lnTo>
                    <a:pt x="429" y="499"/>
                  </a:lnTo>
                  <a:lnTo>
                    <a:pt x="415" y="487"/>
                  </a:lnTo>
                  <a:lnTo>
                    <a:pt x="399" y="473"/>
                  </a:lnTo>
                  <a:lnTo>
                    <a:pt x="384" y="465"/>
                  </a:lnTo>
                  <a:lnTo>
                    <a:pt x="352" y="465"/>
                  </a:lnTo>
                  <a:lnTo>
                    <a:pt x="342" y="459"/>
                  </a:lnTo>
                  <a:lnTo>
                    <a:pt x="333" y="452"/>
                  </a:lnTo>
                  <a:lnTo>
                    <a:pt x="323" y="447"/>
                  </a:lnTo>
                  <a:lnTo>
                    <a:pt x="307" y="445"/>
                  </a:lnTo>
                  <a:lnTo>
                    <a:pt x="307" y="468"/>
                  </a:lnTo>
                  <a:lnTo>
                    <a:pt x="289" y="477"/>
                  </a:lnTo>
                  <a:lnTo>
                    <a:pt x="274" y="486"/>
                  </a:lnTo>
                  <a:lnTo>
                    <a:pt x="253" y="491"/>
                  </a:lnTo>
                  <a:lnTo>
                    <a:pt x="258" y="475"/>
                  </a:lnTo>
                  <a:lnTo>
                    <a:pt x="265" y="459"/>
                  </a:lnTo>
                  <a:lnTo>
                    <a:pt x="275" y="445"/>
                  </a:lnTo>
                  <a:lnTo>
                    <a:pt x="284" y="430"/>
                  </a:lnTo>
                  <a:lnTo>
                    <a:pt x="275" y="430"/>
                  </a:lnTo>
                  <a:lnTo>
                    <a:pt x="275" y="433"/>
                  </a:lnTo>
                  <a:lnTo>
                    <a:pt x="262" y="444"/>
                  </a:lnTo>
                  <a:lnTo>
                    <a:pt x="251" y="458"/>
                  </a:lnTo>
                  <a:lnTo>
                    <a:pt x="244" y="473"/>
                  </a:lnTo>
                  <a:lnTo>
                    <a:pt x="239" y="489"/>
                  </a:lnTo>
                  <a:lnTo>
                    <a:pt x="232" y="506"/>
                  </a:lnTo>
                  <a:lnTo>
                    <a:pt x="221" y="522"/>
                  </a:lnTo>
                  <a:lnTo>
                    <a:pt x="214" y="529"/>
                  </a:lnTo>
                  <a:lnTo>
                    <a:pt x="200" y="540"/>
                  </a:lnTo>
                  <a:lnTo>
                    <a:pt x="183" y="550"/>
                  </a:lnTo>
                  <a:lnTo>
                    <a:pt x="162" y="562"/>
                  </a:lnTo>
                  <a:lnTo>
                    <a:pt x="141" y="576"/>
                  </a:lnTo>
                  <a:lnTo>
                    <a:pt x="120" y="589"/>
                  </a:lnTo>
                  <a:lnTo>
                    <a:pt x="99" y="599"/>
                  </a:lnTo>
                  <a:lnTo>
                    <a:pt x="83" y="606"/>
                  </a:lnTo>
                  <a:lnTo>
                    <a:pt x="73" y="609"/>
                  </a:lnTo>
                  <a:lnTo>
                    <a:pt x="73" y="606"/>
                  </a:lnTo>
                  <a:lnTo>
                    <a:pt x="77" y="606"/>
                  </a:lnTo>
                  <a:lnTo>
                    <a:pt x="89" y="594"/>
                  </a:lnTo>
                  <a:lnTo>
                    <a:pt x="104" y="583"/>
                  </a:lnTo>
                  <a:lnTo>
                    <a:pt x="122" y="573"/>
                  </a:lnTo>
                  <a:lnTo>
                    <a:pt x="139" y="562"/>
                  </a:lnTo>
                  <a:lnTo>
                    <a:pt x="155" y="550"/>
                  </a:lnTo>
                  <a:lnTo>
                    <a:pt x="167" y="536"/>
                  </a:lnTo>
                  <a:lnTo>
                    <a:pt x="176" y="520"/>
                  </a:lnTo>
                  <a:lnTo>
                    <a:pt x="179" y="499"/>
                  </a:lnTo>
                  <a:lnTo>
                    <a:pt x="166" y="503"/>
                  </a:lnTo>
                  <a:lnTo>
                    <a:pt x="157" y="506"/>
                  </a:lnTo>
                  <a:lnTo>
                    <a:pt x="145" y="510"/>
                  </a:lnTo>
                  <a:lnTo>
                    <a:pt x="145" y="506"/>
                  </a:lnTo>
                  <a:lnTo>
                    <a:pt x="145" y="503"/>
                  </a:lnTo>
                  <a:lnTo>
                    <a:pt x="145" y="503"/>
                  </a:lnTo>
                  <a:lnTo>
                    <a:pt x="143" y="501"/>
                  </a:lnTo>
                  <a:lnTo>
                    <a:pt x="143" y="501"/>
                  </a:lnTo>
                  <a:lnTo>
                    <a:pt x="141" y="501"/>
                  </a:lnTo>
                  <a:lnTo>
                    <a:pt x="138" y="499"/>
                  </a:lnTo>
                  <a:lnTo>
                    <a:pt x="136" y="501"/>
                  </a:lnTo>
                  <a:lnTo>
                    <a:pt x="134" y="503"/>
                  </a:lnTo>
                  <a:lnTo>
                    <a:pt x="132" y="505"/>
                  </a:lnTo>
                  <a:lnTo>
                    <a:pt x="131" y="505"/>
                  </a:lnTo>
                  <a:lnTo>
                    <a:pt x="127" y="506"/>
                  </a:lnTo>
                  <a:lnTo>
                    <a:pt x="122" y="506"/>
                  </a:lnTo>
                  <a:lnTo>
                    <a:pt x="120" y="496"/>
                  </a:lnTo>
                  <a:lnTo>
                    <a:pt x="115" y="482"/>
                  </a:lnTo>
                  <a:lnTo>
                    <a:pt x="111" y="472"/>
                  </a:lnTo>
                  <a:lnTo>
                    <a:pt x="108" y="475"/>
                  </a:lnTo>
                  <a:lnTo>
                    <a:pt x="106" y="477"/>
                  </a:lnTo>
                  <a:lnTo>
                    <a:pt x="104" y="477"/>
                  </a:lnTo>
                  <a:lnTo>
                    <a:pt x="101" y="477"/>
                  </a:lnTo>
                  <a:lnTo>
                    <a:pt x="99" y="475"/>
                  </a:lnTo>
                  <a:lnTo>
                    <a:pt x="82" y="463"/>
                  </a:lnTo>
                  <a:lnTo>
                    <a:pt x="68" y="445"/>
                  </a:lnTo>
                  <a:lnTo>
                    <a:pt x="57" y="426"/>
                  </a:lnTo>
                  <a:lnTo>
                    <a:pt x="63" y="416"/>
                  </a:lnTo>
                  <a:lnTo>
                    <a:pt x="68" y="403"/>
                  </a:lnTo>
                  <a:lnTo>
                    <a:pt x="73" y="393"/>
                  </a:lnTo>
                  <a:lnTo>
                    <a:pt x="80" y="384"/>
                  </a:lnTo>
                  <a:lnTo>
                    <a:pt x="92" y="377"/>
                  </a:lnTo>
                  <a:lnTo>
                    <a:pt x="103" y="374"/>
                  </a:lnTo>
                  <a:lnTo>
                    <a:pt x="113" y="369"/>
                  </a:lnTo>
                  <a:lnTo>
                    <a:pt x="120" y="362"/>
                  </a:lnTo>
                  <a:lnTo>
                    <a:pt x="125" y="351"/>
                  </a:lnTo>
                  <a:lnTo>
                    <a:pt x="125" y="334"/>
                  </a:lnTo>
                  <a:lnTo>
                    <a:pt x="127" y="332"/>
                  </a:lnTo>
                  <a:lnTo>
                    <a:pt x="129" y="332"/>
                  </a:lnTo>
                  <a:lnTo>
                    <a:pt x="129" y="330"/>
                  </a:lnTo>
                  <a:lnTo>
                    <a:pt x="129" y="328"/>
                  </a:lnTo>
                  <a:lnTo>
                    <a:pt x="131" y="327"/>
                  </a:lnTo>
                  <a:lnTo>
                    <a:pt x="115" y="327"/>
                  </a:lnTo>
                  <a:lnTo>
                    <a:pt x="111" y="330"/>
                  </a:lnTo>
                  <a:lnTo>
                    <a:pt x="110" y="332"/>
                  </a:lnTo>
                  <a:lnTo>
                    <a:pt x="108" y="334"/>
                  </a:lnTo>
                  <a:lnTo>
                    <a:pt x="104" y="335"/>
                  </a:lnTo>
                  <a:lnTo>
                    <a:pt x="101" y="337"/>
                  </a:lnTo>
                  <a:lnTo>
                    <a:pt x="96" y="337"/>
                  </a:lnTo>
                  <a:lnTo>
                    <a:pt x="85" y="334"/>
                  </a:lnTo>
                  <a:lnTo>
                    <a:pt x="70" y="328"/>
                  </a:lnTo>
                  <a:lnTo>
                    <a:pt x="52" y="325"/>
                  </a:lnTo>
                  <a:lnTo>
                    <a:pt x="38" y="318"/>
                  </a:lnTo>
                  <a:lnTo>
                    <a:pt x="35" y="292"/>
                  </a:lnTo>
                  <a:lnTo>
                    <a:pt x="42" y="292"/>
                  </a:lnTo>
                  <a:lnTo>
                    <a:pt x="45" y="290"/>
                  </a:lnTo>
                  <a:lnTo>
                    <a:pt x="50" y="288"/>
                  </a:lnTo>
                  <a:lnTo>
                    <a:pt x="54" y="287"/>
                  </a:lnTo>
                  <a:lnTo>
                    <a:pt x="57" y="287"/>
                  </a:lnTo>
                  <a:lnTo>
                    <a:pt x="61" y="283"/>
                  </a:lnTo>
                  <a:lnTo>
                    <a:pt x="64" y="280"/>
                  </a:lnTo>
                  <a:lnTo>
                    <a:pt x="63" y="278"/>
                  </a:lnTo>
                  <a:lnTo>
                    <a:pt x="63" y="278"/>
                  </a:lnTo>
                  <a:lnTo>
                    <a:pt x="63" y="276"/>
                  </a:lnTo>
                  <a:lnTo>
                    <a:pt x="63" y="276"/>
                  </a:lnTo>
                  <a:lnTo>
                    <a:pt x="61" y="273"/>
                  </a:lnTo>
                  <a:lnTo>
                    <a:pt x="77" y="273"/>
                  </a:lnTo>
                  <a:lnTo>
                    <a:pt x="78" y="271"/>
                  </a:lnTo>
                  <a:lnTo>
                    <a:pt x="80" y="271"/>
                  </a:lnTo>
                  <a:lnTo>
                    <a:pt x="82" y="269"/>
                  </a:lnTo>
                  <a:lnTo>
                    <a:pt x="83" y="269"/>
                  </a:lnTo>
                  <a:lnTo>
                    <a:pt x="87" y="269"/>
                  </a:lnTo>
                  <a:lnTo>
                    <a:pt x="92" y="274"/>
                  </a:lnTo>
                  <a:lnTo>
                    <a:pt x="97" y="278"/>
                  </a:lnTo>
                  <a:lnTo>
                    <a:pt x="103" y="283"/>
                  </a:lnTo>
                  <a:lnTo>
                    <a:pt x="106" y="288"/>
                  </a:lnTo>
                  <a:lnTo>
                    <a:pt x="118" y="283"/>
                  </a:lnTo>
                  <a:lnTo>
                    <a:pt x="118" y="276"/>
                  </a:lnTo>
                  <a:lnTo>
                    <a:pt x="115" y="271"/>
                  </a:lnTo>
                  <a:lnTo>
                    <a:pt x="113" y="266"/>
                  </a:lnTo>
                  <a:lnTo>
                    <a:pt x="111" y="260"/>
                  </a:lnTo>
                  <a:lnTo>
                    <a:pt x="110" y="255"/>
                  </a:lnTo>
                  <a:lnTo>
                    <a:pt x="106" y="250"/>
                  </a:lnTo>
                  <a:lnTo>
                    <a:pt x="94" y="236"/>
                  </a:lnTo>
                  <a:lnTo>
                    <a:pt x="80" y="225"/>
                  </a:lnTo>
                  <a:lnTo>
                    <a:pt x="64" y="215"/>
                  </a:lnTo>
                  <a:lnTo>
                    <a:pt x="50" y="205"/>
                  </a:lnTo>
                  <a:lnTo>
                    <a:pt x="42" y="189"/>
                  </a:lnTo>
                  <a:lnTo>
                    <a:pt x="45" y="184"/>
                  </a:lnTo>
                  <a:lnTo>
                    <a:pt x="47" y="178"/>
                  </a:lnTo>
                  <a:lnTo>
                    <a:pt x="49" y="173"/>
                  </a:lnTo>
                  <a:lnTo>
                    <a:pt x="70" y="175"/>
                  </a:lnTo>
                  <a:lnTo>
                    <a:pt x="90" y="173"/>
                  </a:lnTo>
                  <a:lnTo>
                    <a:pt x="106" y="164"/>
                  </a:lnTo>
                  <a:lnTo>
                    <a:pt x="111" y="152"/>
                  </a:lnTo>
                  <a:lnTo>
                    <a:pt x="115" y="140"/>
                  </a:lnTo>
                  <a:lnTo>
                    <a:pt x="118" y="129"/>
                  </a:lnTo>
                  <a:lnTo>
                    <a:pt x="131" y="119"/>
                  </a:lnTo>
                  <a:lnTo>
                    <a:pt x="148" y="110"/>
                  </a:lnTo>
                  <a:lnTo>
                    <a:pt x="167" y="105"/>
                  </a:lnTo>
                  <a:lnTo>
                    <a:pt x="183" y="98"/>
                  </a:lnTo>
                  <a:lnTo>
                    <a:pt x="199" y="88"/>
                  </a:lnTo>
                  <a:lnTo>
                    <a:pt x="204" y="91"/>
                  </a:lnTo>
                  <a:lnTo>
                    <a:pt x="207" y="93"/>
                  </a:lnTo>
                  <a:lnTo>
                    <a:pt x="207" y="96"/>
                  </a:lnTo>
                  <a:lnTo>
                    <a:pt x="209" y="98"/>
                  </a:lnTo>
                  <a:lnTo>
                    <a:pt x="209" y="102"/>
                  </a:lnTo>
                  <a:lnTo>
                    <a:pt x="211" y="103"/>
                  </a:lnTo>
                  <a:lnTo>
                    <a:pt x="214" y="107"/>
                  </a:lnTo>
                  <a:lnTo>
                    <a:pt x="218" y="110"/>
                  </a:lnTo>
                  <a:lnTo>
                    <a:pt x="223" y="110"/>
                  </a:lnTo>
                  <a:lnTo>
                    <a:pt x="227" y="110"/>
                  </a:lnTo>
                  <a:lnTo>
                    <a:pt x="230" y="109"/>
                  </a:lnTo>
                  <a:lnTo>
                    <a:pt x="234" y="107"/>
                  </a:lnTo>
                  <a:lnTo>
                    <a:pt x="237" y="107"/>
                  </a:lnTo>
                  <a:lnTo>
                    <a:pt x="241" y="107"/>
                  </a:lnTo>
                  <a:lnTo>
                    <a:pt x="244" y="109"/>
                  </a:lnTo>
                  <a:lnTo>
                    <a:pt x="248" y="112"/>
                  </a:lnTo>
                  <a:lnTo>
                    <a:pt x="253" y="117"/>
                  </a:lnTo>
                  <a:lnTo>
                    <a:pt x="256" y="121"/>
                  </a:lnTo>
                  <a:lnTo>
                    <a:pt x="260" y="124"/>
                  </a:lnTo>
                  <a:lnTo>
                    <a:pt x="265" y="126"/>
                  </a:lnTo>
                  <a:lnTo>
                    <a:pt x="270" y="128"/>
                  </a:lnTo>
                  <a:lnTo>
                    <a:pt x="275" y="126"/>
                  </a:lnTo>
                  <a:lnTo>
                    <a:pt x="279" y="126"/>
                  </a:lnTo>
                  <a:lnTo>
                    <a:pt x="282" y="124"/>
                  </a:lnTo>
                  <a:lnTo>
                    <a:pt x="288" y="122"/>
                  </a:lnTo>
                  <a:lnTo>
                    <a:pt x="291" y="122"/>
                  </a:lnTo>
                  <a:lnTo>
                    <a:pt x="302" y="126"/>
                  </a:lnTo>
                  <a:lnTo>
                    <a:pt x="317" y="131"/>
                  </a:lnTo>
                  <a:lnTo>
                    <a:pt x="331" y="138"/>
                  </a:lnTo>
                  <a:lnTo>
                    <a:pt x="345" y="142"/>
                  </a:lnTo>
                  <a:lnTo>
                    <a:pt x="375" y="138"/>
                  </a:lnTo>
                  <a:lnTo>
                    <a:pt x="394" y="147"/>
                  </a:lnTo>
                  <a:lnTo>
                    <a:pt x="412" y="159"/>
                  </a:lnTo>
                  <a:lnTo>
                    <a:pt x="429" y="170"/>
                  </a:lnTo>
                  <a:lnTo>
                    <a:pt x="448" y="180"/>
                  </a:lnTo>
                  <a:lnTo>
                    <a:pt x="471" y="184"/>
                  </a:lnTo>
                  <a:lnTo>
                    <a:pt x="471" y="177"/>
                  </a:lnTo>
                  <a:lnTo>
                    <a:pt x="466" y="171"/>
                  </a:lnTo>
                  <a:lnTo>
                    <a:pt x="461" y="164"/>
                  </a:lnTo>
                  <a:lnTo>
                    <a:pt x="455" y="157"/>
                  </a:lnTo>
                  <a:lnTo>
                    <a:pt x="452" y="149"/>
                  </a:lnTo>
                  <a:lnTo>
                    <a:pt x="473" y="147"/>
                  </a:lnTo>
                  <a:lnTo>
                    <a:pt x="487" y="143"/>
                  </a:lnTo>
                  <a:lnTo>
                    <a:pt x="499" y="136"/>
                  </a:lnTo>
                  <a:lnTo>
                    <a:pt x="509" y="129"/>
                  </a:lnTo>
                  <a:lnTo>
                    <a:pt x="520" y="121"/>
                  </a:lnTo>
                  <a:lnTo>
                    <a:pt x="532" y="115"/>
                  </a:lnTo>
                  <a:lnTo>
                    <a:pt x="548" y="112"/>
                  </a:lnTo>
                  <a:lnTo>
                    <a:pt x="551" y="114"/>
                  </a:lnTo>
                  <a:lnTo>
                    <a:pt x="557" y="115"/>
                  </a:lnTo>
                  <a:lnTo>
                    <a:pt x="560" y="117"/>
                  </a:lnTo>
                  <a:lnTo>
                    <a:pt x="563" y="119"/>
                  </a:lnTo>
                  <a:lnTo>
                    <a:pt x="557" y="119"/>
                  </a:lnTo>
                  <a:lnTo>
                    <a:pt x="539" y="133"/>
                  </a:lnTo>
                  <a:lnTo>
                    <a:pt x="520" y="145"/>
                  </a:lnTo>
                  <a:lnTo>
                    <a:pt x="499" y="154"/>
                  </a:lnTo>
                  <a:lnTo>
                    <a:pt x="499" y="161"/>
                  </a:lnTo>
                  <a:lnTo>
                    <a:pt x="518" y="164"/>
                  </a:lnTo>
                  <a:lnTo>
                    <a:pt x="527" y="154"/>
                  </a:lnTo>
                  <a:lnTo>
                    <a:pt x="536" y="149"/>
                  </a:lnTo>
                  <a:lnTo>
                    <a:pt x="548" y="147"/>
                  </a:lnTo>
                  <a:lnTo>
                    <a:pt x="560" y="147"/>
                  </a:lnTo>
                  <a:lnTo>
                    <a:pt x="576" y="145"/>
                  </a:lnTo>
                  <a:lnTo>
                    <a:pt x="577" y="140"/>
                  </a:lnTo>
                  <a:lnTo>
                    <a:pt x="579" y="135"/>
                  </a:lnTo>
                  <a:lnTo>
                    <a:pt x="583" y="129"/>
                  </a:lnTo>
                  <a:lnTo>
                    <a:pt x="586" y="126"/>
                  </a:lnTo>
                  <a:lnTo>
                    <a:pt x="591" y="138"/>
                  </a:lnTo>
                  <a:lnTo>
                    <a:pt x="597" y="147"/>
                  </a:lnTo>
                  <a:lnTo>
                    <a:pt x="605" y="154"/>
                  </a:lnTo>
                  <a:lnTo>
                    <a:pt x="618" y="157"/>
                  </a:lnTo>
                  <a:lnTo>
                    <a:pt x="621" y="154"/>
                  </a:lnTo>
                  <a:lnTo>
                    <a:pt x="623" y="152"/>
                  </a:lnTo>
                  <a:lnTo>
                    <a:pt x="626" y="150"/>
                  </a:lnTo>
                  <a:lnTo>
                    <a:pt x="628" y="149"/>
                  </a:lnTo>
                  <a:lnTo>
                    <a:pt x="632" y="149"/>
                  </a:lnTo>
                  <a:lnTo>
                    <a:pt x="633" y="149"/>
                  </a:lnTo>
                  <a:lnTo>
                    <a:pt x="637" y="154"/>
                  </a:lnTo>
                  <a:lnTo>
                    <a:pt x="639" y="157"/>
                  </a:lnTo>
                  <a:lnTo>
                    <a:pt x="640" y="161"/>
                  </a:lnTo>
                  <a:lnTo>
                    <a:pt x="646" y="159"/>
                  </a:lnTo>
                  <a:lnTo>
                    <a:pt x="651" y="156"/>
                  </a:lnTo>
                  <a:lnTo>
                    <a:pt x="654" y="152"/>
                  </a:lnTo>
                  <a:lnTo>
                    <a:pt x="659" y="150"/>
                  </a:lnTo>
                  <a:lnTo>
                    <a:pt x="663" y="149"/>
                  </a:lnTo>
                  <a:lnTo>
                    <a:pt x="682" y="154"/>
                  </a:lnTo>
                  <a:lnTo>
                    <a:pt x="698" y="166"/>
                  </a:lnTo>
                  <a:lnTo>
                    <a:pt x="714" y="178"/>
                  </a:lnTo>
                  <a:lnTo>
                    <a:pt x="729" y="189"/>
                  </a:lnTo>
                  <a:lnTo>
                    <a:pt x="735" y="189"/>
                  </a:lnTo>
                  <a:lnTo>
                    <a:pt x="740" y="189"/>
                  </a:lnTo>
                  <a:lnTo>
                    <a:pt x="743" y="187"/>
                  </a:lnTo>
                  <a:lnTo>
                    <a:pt x="749" y="185"/>
                  </a:lnTo>
                  <a:lnTo>
                    <a:pt x="752" y="184"/>
                  </a:lnTo>
                  <a:lnTo>
                    <a:pt x="755" y="184"/>
                  </a:lnTo>
                  <a:lnTo>
                    <a:pt x="759" y="187"/>
                  </a:lnTo>
                  <a:lnTo>
                    <a:pt x="762" y="191"/>
                  </a:lnTo>
                  <a:lnTo>
                    <a:pt x="766" y="196"/>
                  </a:lnTo>
                  <a:lnTo>
                    <a:pt x="769" y="203"/>
                  </a:lnTo>
                  <a:lnTo>
                    <a:pt x="771" y="206"/>
                  </a:lnTo>
                  <a:lnTo>
                    <a:pt x="768" y="208"/>
                  </a:lnTo>
                  <a:lnTo>
                    <a:pt x="764" y="210"/>
                  </a:lnTo>
                  <a:lnTo>
                    <a:pt x="764" y="210"/>
                  </a:lnTo>
                  <a:lnTo>
                    <a:pt x="762" y="211"/>
                  </a:lnTo>
                  <a:lnTo>
                    <a:pt x="762" y="213"/>
                  </a:lnTo>
                  <a:lnTo>
                    <a:pt x="761" y="215"/>
                  </a:lnTo>
                  <a:lnTo>
                    <a:pt x="759" y="218"/>
                  </a:lnTo>
                  <a:lnTo>
                    <a:pt x="771" y="218"/>
                  </a:lnTo>
                  <a:lnTo>
                    <a:pt x="787" y="220"/>
                  </a:lnTo>
                  <a:lnTo>
                    <a:pt x="803" y="220"/>
                  </a:lnTo>
                  <a:lnTo>
                    <a:pt x="817" y="220"/>
                  </a:lnTo>
                  <a:lnTo>
                    <a:pt x="825" y="222"/>
                  </a:lnTo>
                  <a:lnTo>
                    <a:pt x="834" y="232"/>
                  </a:lnTo>
                  <a:lnTo>
                    <a:pt x="843" y="243"/>
                  </a:lnTo>
                  <a:lnTo>
                    <a:pt x="851" y="253"/>
                  </a:lnTo>
                  <a:lnTo>
                    <a:pt x="851" y="218"/>
                  </a:lnTo>
                  <a:lnTo>
                    <a:pt x="860" y="218"/>
                  </a:lnTo>
                  <a:lnTo>
                    <a:pt x="867" y="218"/>
                  </a:lnTo>
                  <a:lnTo>
                    <a:pt x="872" y="217"/>
                  </a:lnTo>
                  <a:lnTo>
                    <a:pt x="879" y="215"/>
                  </a:lnTo>
                  <a:lnTo>
                    <a:pt x="879" y="211"/>
                  </a:lnTo>
                  <a:lnTo>
                    <a:pt x="848" y="211"/>
                  </a:lnTo>
                  <a:lnTo>
                    <a:pt x="846" y="206"/>
                  </a:lnTo>
                  <a:lnTo>
                    <a:pt x="845" y="205"/>
                  </a:lnTo>
                  <a:lnTo>
                    <a:pt x="843" y="201"/>
                  </a:lnTo>
                  <a:lnTo>
                    <a:pt x="841" y="198"/>
                  </a:lnTo>
                  <a:lnTo>
                    <a:pt x="841" y="192"/>
                  </a:lnTo>
                  <a:lnTo>
                    <a:pt x="845" y="192"/>
                  </a:lnTo>
                  <a:lnTo>
                    <a:pt x="845" y="189"/>
                  </a:lnTo>
                  <a:lnTo>
                    <a:pt x="890" y="184"/>
                  </a:lnTo>
                  <a:lnTo>
                    <a:pt x="890" y="196"/>
                  </a:lnTo>
                  <a:lnTo>
                    <a:pt x="895" y="199"/>
                  </a:lnTo>
                  <a:lnTo>
                    <a:pt x="899" y="205"/>
                  </a:lnTo>
                  <a:lnTo>
                    <a:pt x="902" y="208"/>
                  </a:lnTo>
                  <a:lnTo>
                    <a:pt x="906" y="215"/>
                  </a:lnTo>
                  <a:lnTo>
                    <a:pt x="925" y="215"/>
                  </a:lnTo>
                  <a:lnTo>
                    <a:pt x="937" y="218"/>
                  </a:lnTo>
                  <a:lnTo>
                    <a:pt x="949" y="220"/>
                  </a:lnTo>
                  <a:lnTo>
                    <a:pt x="961" y="222"/>
                  </a:lnTo>
                  <a:lnTo>
                    <a:pt x="979" y="222"/>
                  </a:lnTo>
                  <a:lnTo>
                    <a:pt x="981" y="220"/>
                  </a:lnTo>
                  <a:lnTo>
                    <a:pt x="982" y="218"/>
                  </a:lnTo>
                  <a:lnTo>
                    <a:pt x="984" y="217"/>
                  </a:lnTo>
                  <a:lnTo>
                    <a:pt x="986" y="215"/>
                  </a:lnTo>
                  <a:lnTo>
                    <a:pt x="986" y="203"/>
                  </a:lnTo>
                  <a:lnTo>
                    <a:pt x="1009" y="203"/>
                  </a:lnTo>
                  <a:lnTo>
                    <a:pt x="1016" y="218"/>
                  </a:lnTo>
                  <a:lnTo>
                    <a:pt x="1024" y="234"/>
                  </a:lnTo>
                  <a:lnTo>
                    <a:pt x="1026" y="227"/>
                  </a:lnTo>
                  <a:lnTo>
                    <a:pt x="1026" y="224"/>
                  </a:lnTo>
                  <a:lnTo>
                    <a:pt x="1028" y="218"/>
                  </a:lnTo>
                  <a:lnTo>
                    <a:pt x="1028" y="215"/>
                  </a:lnTo>
                  <a:lnTo>
                    <a:pt x="1040" y="215"/>
                  </a:lnTo>
                  <a:lnTo>
                    <a:pt x="1040" y="201"/>
                  </a:lnTo>
                  <a:lnTo>
                    <a:pt x="1040" y="185"/>
                  </a:lnTo>
                  <a:lnTo>
                    <a:pt x="1042" y="171"/>
                  </a:lnTo>
                  <a:lnTo>
                    <a:pt x="1040" y="164"/>
                  </a:lnTo>
                  <a:lnTo>
                    <a:pt x="1028" y="150"/>
                  </a:lnTo>
                  <a:lnTo>
                    <a:pt x="1019" y="135"/>
                  </a:lnTo>
                  <a:lnTo>
                    <a:pt x="1017" y="117"/>
                  </a:lnTo>
                  <a:lnTo>
                    <a:pt x="1021" y="100"/>
                  </a:lnTo>
                  <a:lnTo>
                    <a:pt x="1033" y="81"/>
                  </a:lnTo>
                  <a:lnTo>
                    <a:pt x="1042" y="77"/>
                  </a:lnTo>
                  <a:lnTo>
                    <a:pt x="1052" y="74"/>
                  </a:lnTo>
                  <a:lnTo>
                    <a:pt x="1063" y="72"/>
                  </a:lnTo>
                  <a:close/>
                  <a:moveTo>
                    <a:pt x="851" y="23"/>
                  </a:moveTo>
                  <a:lnTo>
                    <a:pt x="872" y="37"/>
                  </a:lnTo>
                  <a:lnTo>
                    <a:pt x="885" y="54"/>
                  </a:lnTo>
                  <a:lnTo>
                    <a:pt x="892" y="75"/>
                  </a:lnTo>
                  <a:lnTo>
                    <a:pt x="897" y="102"/>
                  </a:lnTo>
                  <a:lnTo>
                    <a:pt x="902" y="129"/>
                  </a:lnTo>
                  <a:lnTo>
                    <a:pt x="918" y="131"/>
                  </a:lnTo>
                  <a:lnTo>
                    <a:pt x="928" y="133"/>
                  </a:lnTo>
                  <a:lnTo>
                    <a:pt x="937" y="140"/>
                  </a:lnTo>
                  <a:lnTo>
                    <a:pt x="942" y="149"/>
                  </a:lnTo>
                  <a:lnTo>
                    <a:pt x="944" y="164"/>
                  </a:lnTo>
                  <a:lnTo>
                    <a:pt x="941" y="164"/>
                  </a:lnTo>
                  <a:lnTo>
                    <a:pt x="939" y="163"/>
                  </a:lnTo>
                  <a:lnTo>
                    <a:pt x="937" y="161"/>
                  </a:lnTo>
                  <a:lnTo>
                    <a:pt x="935" y="159"/>
                  </a:lnTo>
                  <a:lnTo>
                    <a:pt x="932" y="157"/>
                  </a:lnTo>
                  <a:lnTo>
                    <a:pt x="932" y="164"/>
                  </a:lnTo>
                  <a:lnTo>
                    <a:pt x="935" y="168"/>
                  </a:lnTo>
                  <a:lnTo>
                    <a:pt x="937" y="170"/>
                  </a:lnTo>
                  <a:lnTo>
                    <a:pt x="939" y="170"/>
                  </a:lnTo>
                  <a:lnTo>
                    <a:pt x="939" y="173"/>
                  </a:lnTo>
                  <a:lnTo>
                    <a:pt x="939" y="175"/>
                  </a:lnTo>
                  <a:lnTo>
                    <a:pt x="941" y="180"/>
                  </a:lnTo>
                  <a:lnTo>
                    <a:pt x="932" y="182"/>
                  </a:lnTo>
                  <a:lnTo>
                    <a:pt x="923" y="184"/>
                  </a:lnTo>
                  <a:lnTo>
                    <a:pt x="913" y="184"/>
                  </a:lnTo>
                  <a:lnTo>
                    <a:pt x="895" y="177"/>
                  </a:lnTo>
                  <a:lnTo>
                    <a:pt x="878" y="175"/>
                  </a:lnTo>
                  <a:lnTo>
                    <a:pt x="858" y="178"/>
                  </a:lnTo>
                  <a:lnTo>
                    <a:pt x="839" y="184"/>
                  </a:lnTo>
                  <a:lnTo>
                    <a:pt x="820" y="187"/>
                  </a:lnTo>
                  <a:lnTo>
                    <a:pt x="799" y="187"/>
                  </a:lnTo>
                  <a:lnTo>
                    <a:pt x="775" y="180"/>
                  </a:lnTo>
                  <a:lnTo>
                    <a:pt x="762" y="177"/>
                  </a:lnTo>
                  <a:lnTo>
                    <a:pt x="752" y="175"/>
                  </a:lnTo>
                  <a:lnTo>
                    <a:pt x="743" y="173"/>
                  </a:lnTo>
                  <a:lnTo>
                    <a:pt x="735" y="168"/>
                  </a:lnTo>
                  <a:lnTo>
                    <a:pt x="729" y="157"/>
                  </a:lnTo>
                  <a:lnTo>
                    <a:pt x="733" y="157"/>
                  </a:lnTo>
                  <a:lnTo>
                    <a:pt x="742" y="149"/>
                  </a:lnTo>
                  <a:lnTo>
                    <a:pt x="755" y="145"/>
                  </a:lnTo>
                  <a:lnTo>
                    <a:pt x="771" y="143"/>
                  </a:lnTo>
                  <a:lnTo>
                    <a:pt x="787" y="142"/>
                  </a:lnTo>
                  <a:lnTo>
                    <a:pt x="787" y="138"/>
                  </a:lnTo>
                  <a:lnTo>
                    <a:pt x="780" y="133"/>
                  </a:lnTo>
                  <a:lnTo>
                    <a:pt x="775" y="129"/>
                  </a:lnTo>
                  <a:lnTo>
                    <a:pt x="768" y="128"/>
                  </a:lnTo>
                  <a:lnTo>
                    <a:pt x="755" y="126"/>
                  </a:lnTo>
                  <a:lnTo>
                    <a:pt x="749" y="126"/>
                  </a:lnTo>
                  <a:lnTo>
                    <a:pt x="736" y="126"/>
                  </a:lnTo>
                  <a:lnTo>
                    <a:pt x="721" y="126"/>
                  </a:lnTo>
                  <a:lnTo>
                    <a:pt x="719" y="115"/>
                  </a:lnTo>
                  <a:lnTo>
                    <a:pt x="714" y="105"/>
                  </a:lnTo>
                  <a:lnTo>
                    <a:pt x="710" y="96"/>
                  </a:lnTo>
                  <a:lnTo>
                    <a:pt x="707" y="86"/>
                  </a:lnTo>
                  <a:lnTo>
                    <a:pt x="707" y="68"/>
                  </a:lnTo>
                  <a:lnTo>
                    <a:pt x="714" y="58"/>
                  </a:lnTo>
                  <a:lnTo>
                    <a:pt x="721" y="46"/>
                  </a:lnTo>
                  <a:lnTo>
                    <a:pt x="729" y="35"/>
                  </a:lnTo>
                  <a:lnTo>
                    <a:pt x="740" y="28"/>
                  </a:lnTo>
                  <a:lnTo>
                    <a:pt x="752" y="30"/>
                  </a:lnTo>
                  <a:lnTo>
                    <a:pt x="755" y="30"/>
                  </a:lnTo>
                  <a:lnTo>
                    <a:pt x="755" y="33"/>
                  </a:lnTo>
                  <a:lnTo>
                    <a:pt x="755" y="35"/>
                  </a:lnTo>
                  <a:lnTo>
                    <a:pt x="754" y="35"/>
                  </a:lnTo>
                  <a:lnTo>
                    <a:pt x="754" y="37"/>
                  </a:lnTo>
                  <a:lnTo>
                    <a:pt x="754" y="37"/>
                  </a:lnTo>
                  <a:lnTo>
                    <a:pt x="755" y="39"/>
                  </a:lnTo>
                  <a:lnTo>
                    <a:pt x="755" y="42"/>
                  </a:lnTo>
                  <a:lnTo>
                    <a:pt x="764" y="42"/>
                  </a:lnTo>
                  <a:lnTo>
                    <a:pt x="776" y="42"/>
                  </a:lnTo>
                  <a:lnTo>
                    <a:pt x="787" y="42"/>
                  </a:lnTo>
                  <a:lnTo>
                    <a:pt x="794" y="42"/>
                  </a:lnTo>
                  <a:lnTo>
                    <a:pt x="797" y="44"/>
                  </a:lnTo>
                  <a:lnTo>
                    <a:pt x="799" y="46"/>
                  </a:lnTo>
                  <a:lnTo>
                    <a:pt x="801" y="49"/>
                  </a:lnTo>
                  <a:lnTo>
                    <a:pt x="803" y="53"/>
                  </a:lnTo>
                  <a:lnTo>
                    <a:pt x="806" y="54"/>
                  </a:lnTo>
                  <a:lnTo>
                    <a:pt x="810" y="58"/>
                  </a:lnTo>
                  <a:lnTo>
                    <a:pt x="811" y="53"/>
                  </a:lnTo>
                  <a:lnTo>
                    <a:pt x="813" y="51"/>
                  </a:lnTo>
                  <a:lnTo>
                    <a:pt x="817" y="49"/>
                  </a:lnTo>
                  <a:lnTo>
                    <a:pt x="818" y="47"/>
                  </a:lnTo>
                  <a:lnTo>
                    <a:pt x="824" y="47"/>
                  </a:lnTo>
                  <a:lnTo>
                    <a:pt x="829" y="46"/>
                  </a:lnTo>
                  <a:lnTo>
                    <a:pt x="836" y="60"/>
                  </a:lnTo>
                  <a:lnTo>
                    <a:pt x="843" y="70"/>
                  </a:lnTo>
                  <a:lnTo>
                    <a:pt x="848" y="77"/>
                  </a:lnTo>
                  <a:lnTo>
                    <a:pt x="850" y="72"/>
                  </a:lnTo>
                  <a:lnTo>
                    <a:pt x="851" y="67"/>
                  </a:lnTo>
                  <a:lnTo>
                    <a:pt x="851" y="61"/>
                  </a:lnTo>
                  <a:lnTo>
                    <a:pt x="851" y="54"/>
                  </a:lnTo>
                  <a:lnTo>
                    <a:pt x="845" y="44"/>
                  </a:lnTo>
                  <a:lnTo>
                    <a:pt x="846" y="33"/>
                  </a:lnTo>
                  <a:lnTo>
                    <a:pt x="851" y="23"/>
                  </a:lnTo>
                  <a:close/>
                  <a:moveTo>
                    <a:pt x="871" y="7"/>
                  </a:moveTo>
                  <a:lnTo>
                    <a:pt x="879" y="7"/>
                  </a:lnTo>
                  <a:lnTo>
                    <a:pt x="886" y="9"/>
                  </a:lnTo>
                  <a:lnTo>
                    <a:pt x="893" y="11"/>
                  </a:lnTo>
                  <a:lnTo>
                    <a:pt x="899" y="14"/>
                  </a:lnTo>
                  <a:lnTo>
                    <a:pt x="900" y="19"/>
                  </a:lnTo>
                  <a:lnTo>
                    <a:pt x="900" y="23"/>
                  </a:lnTo>
                  <a:lnTo>
                    <a:pt x="902" y="28"/>
                  </a:lnTo>
                  <a:lnTo>
                    <a:pt x="902" y="35"/>
                  </a:lnTo>
                  <a:lnTo>
                    <a:pt x="897" y="35"/>
                  </a:lnTo>
                  <a:lnTo>
                    <a:pt x="893" y="37"/>
                  </a:lnTo>
                  <a:lnTo>
                    <a:pt x="888" y="37"/>
                  </a:lnTo>
                  <a:lnTo>
                    <a:pt x="883" y="39"/>
                  </a:lnTo>
                  <a:lnTo>
                    <a:pt x="874" y="30"/>
                  </a:lnTo>
                  <a:lnTo>
                    <a:pt x="864" y="23"/>
                  </a:lnTo>
                  <a:lnTo>
                    <a:pt x="871" y="7"/>
                  </a:lnTo>
                  <a:close/>
                  <a:moveTo>
                    <a:pt x="4266" y="0"/>
                  </a:moveTo>
                  <a:lnTo>
                    <a:pt x="4285" y="0"/>
                  </a:lnTo>
                  <a:lnTo>
                    <a:pt x="4301" y="4"/>
                  </a:lnTo>
                  <a:lnTo>
                    <a:pt x="4316" y="7"/>
                  </a:lnTo>
                  <a:lnTo>
                    <a:pt x="4320" y="23"/>
                  </a:lnTo>
                  <a:lnTo>
                    <a:pt x="4269" y="23"/>
                  </a:lnTo>
                  <a:lnTo>
                    <a:pt x="4267" y="18"/>
                  </a:lnTo>
                  <a:lnTo>
                    <a:pt x="4267" y="13"/>
                  </a:lnTo>
                  <a:lnTo>
                    <a:pt x="4266" y="7"/>
                  </a:lnTo>
                  <a:lnTo>
                    <a:pt x="4266" y="0"/>
                  </a:lnTo>
                  <a:close/>
                </a:path>
              </a:pathLst>
            </a:custGeom>
            <a:grpFill/>
            <a:ln w="3175">
              <a:noFill/>
              <a:round/>
              <a:headEnd/>
              <a:tailEnd/>
            </a:ln>
          </p:spPr>
          <p:txBody>
            <a:bodyPr vert="horz" wrap="square" lIns="91440" tIns="45720" rIns="91440" bIns="45720" numCol="1" anchor="t" anchorCtr="0" compatLnSpc="1">
              <a:prstTxWarp prst="textNoShape">
                <a:avLst/>
              </a:prstTxWarp>
            </a:bodyPr>
            <a:lstStyle/>
            <a:p>
              <a:pPr algn="r" rtl="1"/>
              <a:endParaRPr lang="ko-KR" altLang="en-US">
                <a:cs typeface="B Nazanin" panose="00000400000000000000" pitchFamily="2" charset="-78"/>
              </a:endParaRPr>
            </a:p>
          </p:txBody>
        </p:sp>
        <p:sp>
          <p:nvSpPr>
            <p:cNvPr id="323" name="Freeform 10">
              <a:extLst>
                <a:ext uri="{FF2B5EF4-FFF2-40B4-BE49-F238E27FC236}">
                  <a16:creationId xmlns:a16="http://schemas.microsoft.com/office/drawing/2014/main" id="{1E32610B-2C1B-4602-A2AE-3180C47B33D2}"/>
                </a:ext>
              </a:extLst>
            </p:cNvPr>
            <p:cNvSpPr>
              <a:spLocks noEditPoints="1"/>
            </p:cNvSpPr>
            <p:nvPr/>
          </p:nvSpPr>
          <p:spPr bwMode="auto">
            <a:xfrm>
              <a:off x="1595438" y="1790700"/>
              <a:ext cx="6908800" cy="3509963"/>
            </a:xfrm>
            <a:custGeom>
              <a:avLst/>
              <a:gdLst>
                <a:gd name="T0" fmla="*/ 660 w 4352"/>
                <a:gd name="T1" fmla="*/ 268 h 2211"/>
                <a:gd name="T2" fmla="*/ 761 w 4352"/>
                <a:gd name="T3" fmla="*/ 293 h 2211"/>
                <a:gd name="T4" fmla="*/ 891 w 4352"/>
                <a:gd name="T5" fmla="*/ 513 h 2211"/>
                <a:gd name="T6" fmla="*/ 763 w 4352"/>
                <a:gd name="T7" fmla="*/ 572 h 2211"/>
                <a:gd name="T8" fmla="*/ 541 w 4352"/>
                <a:gd name="T9" fmla="*/ 326 h 2211"/>
                <a:gd name="T10" fmla="*/ 381 w 4352"/>
                <a:gd name="T11" fmla="*/ 211 h 2211"/>
                <a:gd name="T12" fmla="*/ 442 w 4352"/>
                <a:gd name="T13" fmla="*/ 265 h 2211"/>
                <a:gd name="T14" fmla="*/ 20 w 4352"/>
                <a:gd name="T15" fmla="*/ 288 h 2211"/>
                <a:gd name="T16" fmla="*/ 452 w 4352"/>
                <a:gd name="T17" fmla="*/ 157 h 2211"/>
                <a:gd name="T18" fmla="*/ 3751 w 4352"/>
                <a:gd name="T19" fmla="*/ 141 h 2211"/>
                <a:gd name="T20" fmla="*/ 320 w 4352"/>
                <a:gd name="T21" fmla="*/ 123 h 2211"/>
                <a:gd name="T22" fmla="*/ 299 w 4352"/>
                <a:gd name="T23" fmla="*/ 143 h 2211"/>
                <a:gd name="T24" fmla="*/ 163 w 4352"/>
                <a:gd name="T25" fmla="*/ 127 h 2211"/>
                <a:gd name="T26" fmla="*/ 140 w 4352"/>
                <a:gd name="T27" fmla="*/ 101 h 2211"/>
                <a:gd name="T28" fmla="*/ 3675 w 4352"/>
                <a:gd name="T29" fmla="*/ 153 h 2211"/>
                <a:gd name="T30" fmla="*/ 639 w 4352"/>
                <a:gd name="T31" fmla="*/ 162 h 2211"/>
                <a:gd name="T32" fmla="*/ 508 w 4352"/>
                <a:gd name="T33" fmla="*/ 150 h 2211"/>
                <a:gd name="T34" fmla="*/ 404 w 4352"/>
                <a:gd name="T35" fmla="*/ 89 h 2211"/>
                <a:gd name="T36" fmla="*/ 180 w 4352"/>
                <a:gd name="T37" fmla="*/ 82 h 2211"/>
                <a:gd name="T38" fmla="*/ 2683 w 4352"/>
                <a:gd name="T39" fmla="*/ 75 h 2211"/>
                <a:gd name="T40" fmla="*/ 2475 w 4352"/>
                <a:gd name="T41" fmla="*/ 199 h 2211"/>
                <a:gd name="T42" fmla="*/ 407 w 4352"/>
                <a:gd name="T43" fmla="*/ 52 h 2211"/>
                <a:gd name="T44" fmla="*/ 3303 w 4352"/>
                <a:gd name="T45" fmla="*/ 117 h 2211"/>
                <a:gd name="T46" fmla="*/ 3357 w 4352"/>
                <a:gd name="T47" fmla="*/ 195 h 2211"/>
                <a:gd name="T48" fmla="*/ 3540 w 4352"/>
                <a:gd name="T49" fmla="*/ 305 h 2211"/>
                <a:gd name="T50" fmla="*/ 3767 w 4352"/>
                <a:gd name="T51" fmla="*/ 261 h 2211"/>
                <a:gd name="T52" fmla="*/ 4073 w 4352"/>
                <a:gd name="T53" fmla="*/ 364 h 2211"/>
                <a:gd name="T54" fmla="*/ 4312 w 4352"/>
                <a:gd name="T55" fmla="*/ 511 h 2211"/>
                <a:gd name="T56" fmla="*/ 4193 w 4352"/>
                <a:gd name="T57" fmla="*/ 539 h 2211"/>
                <a:gd name="T58" fmla="*/ 4015 w 4352"/>
                <a:gd name="T59" fmla="*/ 677 h 2211"/>
                <a:gd name="T60" fmla="*/ 3874 w 4352"/>
                <a:gd name="T61" fmla="*/ 780 h 2211"/>
                <a:gd name="T62" fmla="*/ 3928 w 4352"/>
                <a:gd name="T63" fmla="*/ 640 h 2211"/>
                <a:gd name="T64" fmla="*/ 3622 w 4352"/>
                <a:gd name="T65" fmla="*/ 768 h 2211"/>
                <a:gd name="T66" fmla="*/ 3591 w 4352"/>
                <a:gd name="T67" fmla="*/ 1045 h 2211"/>
                <a:gd name="T68" fmla="*/ 3456 w 4352"/>
                <a:gd name="T69" fmla="*/ 1122 h 2211"/>
                <a:gd name="T70" fmla="*/ 3402 w 4352"/>
                <a:gd name="T71" fmla="*/ 1218 h 2211"/>
                <a:gd name="T72" fmla="*/ 3245 w 4352"/>
                <a:gd name="T73" fmla="*/ 1413 h 2211"/>
                <a:gd name="T74" fmla="*/ 3168 w 4352"/>
                <a:gd name="T75" fmla="*/ 1686 h 2211"/>
                <a:gd name="T76" fmla="*/ 2987 w 4352"/>
                <a:gd name="T77" fmla="*/ 1387 h 2211"/>
                <a:gd name="T78" fmla="*/ 2720 w 4352"/>
                <a:gd name="T79" fmla="*/ 1406 h 2211"/>
                <a:gd name="T80" fmla="*/ 2434 w 4352"/>
                <a:gd name="T81" fmla="*/ 1335 h 2211"/>
                <a:gd name="T82" fmla="*/ 2339 w 4352"/>
                <a:gd name="T83" fmla="*/ 1523 h 2211"/>
                <a:gd name="T84" fmla="*/ 2231 w 4352"/>
                <a:gd name="T85" fmla="*/ 1378 h 2211"/>
                <a:gd name="T86" fmla="*/ 2310 w 4352"/>
                <a:gd name="T87" fmla="*/ 1714 h 2211"/>
                <a:gd name="T88" fmla="*/ 2001 w 4352"/>
                <a:gd name="T89" fmla="*/ 2208 h 2211"/>
                <a:gd name="T90" fmla="*/ 1920 w 4352"/>
                <a:gd name="T91" fmla="*/ 1862 h 2211"/>
                <a:gd name="T92" fmla="*/ 1625 w 4352"/>
                <a:gd name="T93" fmla="*/ 1644 h 2211"/>
                <a:gd name="T94" fmla="*/ 1636 w 4352"/>
                <a:gd name="T95" fmla="*/ 1195 h 2211"/>
                <a:gd name="T96" fmla="*/ 1709 w 4352"/>
                <a:gd name="T97" fmla="*/ 1028 h 2211"/>
                <a:gd name="T98" fmla="*/ 1793 w 4352"/>
                <a:gd name="T99" fmla="*/ 865 h 2211"/>
                <a:gd name="T100" fmla="*/ 1973 w 4352"/>
                <a:gd name="T101" fmla="*/ 801 h 2211"/>
                <a:gd name="T102" fmla="*/ 2118 w 4352"/>
                <a:gd name="T103" fmla="*/ 659 h 2211"/>
                <a:gd name="T104" fmla="*/ 1997 w 4352"/>
                <a:gd name="T105" fmla="*/ 686 h 2211"/>
                <a:gd name="T106" fmla="*/ 1831 w 4352"/>
                <a:gd name="T107" fmla="*/ 577 h 2211"/>
                <a:gd name="T108" fmla="*/ 2041 w 4352"/>
                <a:gd name="T109" fmla="*/ 342 h 2211"/>
                <a:gd name="T110" fmla="*/ 2259 w 4352"/>
                <a:gd name="T111" fmla="*/ 391 h 2211"/>
                <a:gd name="T112" fmla="*/ 2278 w 4352"/>
                <a:gd name="T113" fmla="*/ 499 h 2211"/>
                <a:gd name="T114" fmla="*/ 2439 w 4352"/>
                <a:gd name="T115" fmla="*/ 387 h 2211"/>
                <a:gd name="T116" fmla="*/ 2566 w 4352"/>
                <a:gd name="T117" fmla="*/ 382 h 2211"/>
                <a:gd name="T118" fmla="*/ 2667 w 4352"/>
                <a:gd name="T119" fmla="*/ 261 h 2211"/>
                <a:gd name="T120" fmla="*/ 2737 w 4352"/>
                <a:gd name="T121" fmla="*/ 467 h 2211"/>
                <a:gd name="T122" fmla="*/ 2861 w 4352"/>
                <a:gd name="T123" fmla="*/ 275 h 2211"/>
                <a:gd name="T124" fmla="*/ 3161 w 4352"/>
                <a:gd name="T125" fmla="*/ 17 h 2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352" h="2211">
                  <a:moveTo>
                    <a:pt x="2697" y="200"/>
                  </a:moveTo>
                  <a:lnTo>
                    <a:pt x="2708" y="204"/>
                  </a:lnTo>
                  <a:lnTo>
                    <a:pt x="2708" y="211"/>
                  </a:lnTo>
                  <a:lnTo>
                    <a:pt x="2704" y="211"/>
                  </a:lnTo>
                  <a:lnTo>
                    <a:pt x="2702" y="213"/>
                  </a:lnTo>
                  <a:lnTo>
                    <a:pt x="2701" y="214"/>
                  </a:lnTo>
                  <a:lnTo>
                    <a:pt x="2699" y="214"/>
                  </a:lnTo>
                  <a:lnTo>
                    <a:pt x="2697" y="214"/>
                  </a:lnTo>
                  <a:lnTo>
                    <a:pt x="2694" y="214"/>
                  </a:lnTo>
                  <a:lnTo>
                    <a:pt x="2694" y="209"/>
                  </a:lnTo>
                  <a:lnTo>
                    <a:pt x="2694" y="206"/>
                  </a:lnTo>
                  <a:lnTo>
                    <a:pt x="2695" y="204"/>
                  </a:lnTo>
                  <a:lnTo>
                    <a:pt x="2697" y="200"/>
                  </a:lnTo>
                  <a:close/>
                  <a:moveTo>
                    <a:pt x="562" y="192"/>
                  </a:moveTo>
                  <a:lnTo>
                    <a:pt x="562" y="195"/>
                  </a:lnTo>
                  <a:lnTo>
                    <a:pt x="566" y="195"/>
                  </a:lnTo>
                  <a:lnTo>
                    <a:pt x="564" y="213"/>
                  </a:lnTo>
                  <a:lnTo>
                    <a:pt x="566" y="228"/>
                  </a:lnTo>
                  <a:lnTo>
                    <a:pt x="573" y="242"/>
                  </a:lnTo>
                  <a:lnTo>
                    <a:pt x="576" y="244"/>
                  </a:lnTo>
                  <a:lnTo>
                    <a:pt x="580" y="244"/>
                  </a:lnTo>
                  <a:lnTo>
                    <a:pt x="583" y="246"/>
                  </a:lnTo>
                  <a:lnTo>
                    <a:pt x="589" y="246"/>
                  </a:lnTo>
                  <a:lnTo>
                    <a:pt x="589" y="204"/>
                  </a:lnTo>
                  <a:lnTo>
                    <a:pt x="615" y="204"/>
                  </a:lnTo>
                  <a:lnTo>
                    <a:pt x="620" y="216"/>
                  </a:lnTo>
                  <a:lnTo>
                    <a:pt x="627" y="228"/>
                  </a:lnTo>
                  <a:lnTo>
                    <a:pt x="634" y="239"/>
                  </a:lnTo>
                  <a:lnTo>
                    <a:pt x="646" y="242"/>
                  </a:lnTo>
                  <a:lnTo>
                    <a:pt x="646" y="247"/>
                  </a:lnTo>
                  <a:lnTo>
                    <a:pt x="648" y="258"/>
                  </a:lnTo>
                  <a:lnTo>
                    <a:pt x="650" y="270"/>
                  </a:lnTo>
                  <a:lnTo>
                    <a:pt x="650" y="277"/>
                  </a:lnTo>
                  <a:lnTo>
                    <a:pt x="653" y="275"/>
                  </a:lnTo>
                  <a:lnTo>
                    <a:pt x="655" y="275"/>
                  </a:lnTo>
                  <a:lnTo>
                    <a:pt x="655" y="275"/>
                  </a:lnTo>
                  <a:lnTo>
                    <a:pt x="657" y="274"/>
                  </a:lnTo>
                  <a:lnTo>
                    <a:pt x="658" y="272"/>
                  </a:lnTo>
                  <a:lnTo>
                    <a:pt x="660" y="268"/>
                  </a:lnTo>
                  <a:lnTo>
                    <a:pt x="662" y="263"/>
                  </a:lnTo>
                  <a:lnTo>
                    <a:pt x="664" y="258"/>
                  </a:lnTo>
                  <a:lnTo>
                    <a:pt x="665" y="254"/>
                  </a:lnTo>
                  <a:lnTo>
                    <a:pt x="669" y="251"/>
                  </a:lnTo>
                  <a:lnTo>
                    <a:pt x="672" y="249"/>
                  </a:lnTo>
                  <a:lnTo>
                    <a:pt x="678" y="247"/>
                  </a:lnTo>
                  <a:lnTo>
                    <a:pt x="681" y="244"/>
                  </a:lnTo>
                  <a:lnTo>
                    <a:pt x="685" y="242"/>
                  </a:lnTo>
                  <a:lnTo>
                    <a:pt x="681" y="242"/>
                  </a:lnTo>
                  <a:lnTo>
                    <a:pt x="681" y="239"/>
                  </a:lnTo>
                  <a:lnTo>
                    <a:pt x="672" y="242"/>
                  </a:lnTo>
                  <a:lnTo>
                    <a:pt x="667" y="246"/>
                  </a:lnTo>
                  <a:lnTo>
                    <a:pt x="660" y="251"/>
                  </a:lnTo>
                  <a:lnTo>
                    <a:pt x="650" y="254"/>
                  </a:lnTo>
                  <a:lnTo>
                    <a:pt x="648" y="239"/>
                  </a:lnTo>
                  <a:lnTo>
                    <a:pt x="646" y="228"/>
                  </a:lnTo>
                  <a:lnTo>
                    <a:pt x="643" y="219"/>
                  </a:lnTo>
                  <a:lnTo>
                    <a:pt x="639" y="207"/>
                  </a:lnTo>
                  <a:lnTo>
                    <a:pt x="643" y="206"/>
                  </a:lnTo>
                  <a:lnTo>
                    <a:pt x="644" y="206"/>
                  </a:lnTo>
                  <a:lnTo>
                    <a:pt x="648" y="204"/>
                  </a:lnTo>
                  <a:lnTo>
                    <a:pt x="653" y="204"/>
                  </a:lnTo>
                  <a:lnTo>
                    <a:pt x="658" y="207"/>
                  </a:lnTo>
                  <a:lnTo>
                    <a:pt x="662" y="209"/>
                  </a:lnTo>
                  <a:lnTo>
                    <a:pt x="667" y="211"/>
                  </a:lnTo>
                  <a:lnTo>
                    <a:pt x="672" y="213"/>
                  </a:lnTo>
                  <a:lnTo>
                    <a:pt x="678" y="214"/>
                  </a:lnTo>
                  <a:lnTo>
                    <a:pt x="685" y="226"/>
                  </a:lnTo>
                  <a:lnTo>
                    <a:pt x="692" y="240"/>
                  </a:lnTo>
                  <a:lnTo>
                    <a:pt x="697" y="253"/>
                  </a:lnTo>
                  <a:lnTo>
                    <a:pt x="704" y="261"/>
                  </a:lnTo>
                  <a:lnTo>
                    <a:pt x="707" y="263"/>
                  </a:lnTo>
                  <a:lnTo>
                    <a:pt x="713" y="263"/>
                  </a:lnTo>
                  <a:lnTo>
                    <a:pt x="718" y="263"/>
                  </a:lnTo>
                  <a:lnTo>
                    <a:pt x="723" y="263"/>
                  </a:lnTo>
                  <a:lnTo>
                    <a:pt x="726" y="263"/>
                  </a:lnTo>
                  <a:lnTo>
                    <a:pt x="730" y="265"/>
                  </a:lnTo>
                  <a:lnTo>
                    <a:pt x="747" y="277"/>
                  </a:lnTo>
                  <a:lnTo>
                    <a:pt x="761" y="293"/>
                  </a:lnTo>
                  <a:lnTo>
                    <a:pt x="777" y="307"/>
                  </a:lnTo>
                  <a:lnTo>
                    <a:pt x="777" y="319"/>
                  </a:lnTo>
                  <a:lnTo>
                    <a:pt x="791" y="324"/>
                  </a:lnTo>
                  <a:lnTo>
                    <a:pt x="803" y="331"/>
                  </a:lnTo>
                  <a:lnTo>
                    <a:pt x="810" y="342"/>
                  </a:lnTo>
                  <a:lnTo>
                    <a:pt x="819" y="354"/>
                  </a:lnTo>
                  <a:lnTo>
                    <a:pt x="826" y="366"/>
                  </a:lnTo>
                  <a:lnTo>
                    <a:pt x="835" y="377"/>
                  </a:lnTo>
                  <a:lnTo>
                    <a:pt x="829" y="384"/>
                  </a:lnTo>
                  <a:lnTo>
                    <a:pt x="826" y="387"/>
                  </a:lnTo>
                  <a:lnTo>
                    <a:pt x="824" y="392"/>
                  </a:lnTo>
                  <a:lnTo>
                    <a:pt x="822" y="396"/>
                  </a:lnTo>
                  <a:lnTo>
                    <a:pt x="829" y="408"/>
                  </a:lnTo>
                  <a:lnTo>
                    <a:pt x="840" y="417"/>
                  </a:lnTo>
                  <a:lnTo>
                    <a:pt x="854" y="422"/>
                  </a:lnTo>
                  <a:lnTo>
                    <a:pt x="854" y="427"/>
                  </a:lnTo>
                  <a:lnTo>
                    <a:pt x="854" y="429"/>
                  </a:lnTo>
                  <a:lnTo>
                    <a:pt x="856" y="431"/>
                  </a:lnTo>
                  <a:lnTo>
                    <a:pt x="856" y="432"/>
                  </a:lnTo>
                  <a:lnTo>
                    <a:pt x="857" y="434"/>
                  </a:lnTo>
                  <a:lnTo>
                    <a:pt x="861" y="436"/>
                  </a:lnTo>
                  <a:lnTo>
                    <a:pt x="864" y="439"/>
                  </a:lnTo>
                  <a:lnTo>
                    <a:pt x="870" y="441"/>
                  </a:lnTo>
                  <a:lnTo>
                    <a:pt x="873" y="443"/>
                  </a:lnTo>
                  <a:lnTo>
                    <a:pt x="877" y="446"/>
                  </a:lnTo>
                  <a:lnTo>
                    <a:pt x="878" y="448"/>
                  </a:lnTo>
                  <a:lnTo>
                    <a:pt x="880" y="452"/>
                  </a:lnTo>
                  <a:lnTo>
                    <a:pt x="878" y="453"/>
                  </a:lnTo>
                  <a:lnTo>
                    <a:pt x="878" y="455"/>
                  </a:lnTo>
                  <a:lnTo>
                    <a:pt x="878" y="455"/>
                  </a:lnTo>
                  <a:lnTo>
                    <a:pt x="878" y="457"/>
                  </a:lnTo>
                  <a:lnTo>
                    <a:pt x="880" y="459"/>
                  </a:lnTo>
                  <a:lnTo>
                    <a:pt x="884" y="460"/>
                  </a:lnTo>
                  <a:lnTo>
                    <a:pt x="889" y="462"/>
                  </a:lnTo>
                  <a:lnTo>
                    <a:pt x="892" y="464"/>
                  </a:lnTo>
                  <a:lnTo>
                    <a:pt x="898" y="464"/>
                  </a:lnTo>
                  <a:lnTo>
                    <a:pt x="903" y="464"/>
                  </a:lnTo>
                  <a:lnTo>
                    <a:pt x="896" y="511"/>
                  </a:lnTo>
                  <a:lnTo>
                    <a:pt x="891" y="513"/>
                  </a:lnTo>
                  <a:lnTo>
                    <a:pt x="885" y="513"/>
                  </a:lnTo>
                  <a:lnTo>
                    <a:pt x="880" y="514"/>
                  </a:lnTo>
                  <a:lnTo>
                    <a:pt x="873" y="514"/>
                  </a:lnTo>
                  <a:lnTo>
                    <a:pt x="866" y="506"/>
                  </a:lnTo>
                  <a:lnTo>
                    <a:pt x="857" y="497"/>
                  </a:lnTo>
                  <a:lnTo>
                    <a:pt x="850" y="488"/>
                  </a:lnTo>
                  <a:lnTo>
                    <a:pt x="845" y="476"/>
                  </a:lnTo>
                  <a:lnTo>
                    <a:pt x="838" y="476"/>
                  </a:lnTo>
                  <a:lnTo>
                    <a:pt x="833" y="478"/>
                  </a:lnTo>
                  <a:lnTo>
                    <a:pt x="828" y="478"/>
                  </a:lnTo>
                  <a:lnTo>
                    <a:pt x="822" y="480"/>
                  </a:lnTo>
                  <a:lnTo>
                    <a:pt x="831" y="507"/>
                  </a:lnTo>
                  <a:lnTo>
                    <a:pt x="838" y="537"/>
                  </a:lnTo>
                  <a:lnTo>
                    <a:pt x="850" y="537"/>
                  </a:lnTo>
                  <a:lnTo>
                    <a:pt x="857" y="551"/>
                  </a:lnTo>
                  <a:lnTo>
                    <a:pt x="863" y="565"/>
                  </a:lnTo>
                  <a:lnTo>
                    <a:pt x="864" y="584"/>
                  </a:lnTo>
                  <a:lnTo>
                    <a:pt x="863" y="586"/>
                  </a:lnTo>
                  <a:lnTo>
                    <a:pt x="861" y="588"/>
                  </a:lnTo>
                  <a:lnTo>
                    <a:pt x="861" y="590"/>
                  </a:lnTo>
                  <a:lnTo>
                    <a:pt x="859" y="591"/>
                  </a:lnTo>
                  <a:lnTo>
                    <a:pt x="857" y="593"/>
                  </a:lnTo>
                  <a:lnTo>
                    <a:pt x="854" y="595"/>
                  </a:lnTo>
                  <a:lnTo>
                    <a:pt x="847" y="591"/>
                  </a:lnTo>
                  <a:lnTo>
                    <a:pt x="838" y="586"/>
                  </a:lnTo>
                  <a:lnTo>
                    <a:pt x="829" y="581"/>
                  </a:lnTo>
                  <a:lnTo>
                    <a:pt x="822" y="577"/>
                  </a:lnTo>
                  <a:lnTo>
                    <a:pt x="819" y="576"/>
                  </a:lnTo>
                  <a:lnTo>
                    <a:pt x="816" y="576"/>
                  </a:lnTo>
                  <a:lnTo>
                    <a:pt x="826" y="590"/>
                  </a:lnTo>
                  <a:lnTo>
                    <a:pt x="835" y="602"/>
                  </a:lnTo>
                  <a:lnTo>
                    <a:pt x="842" y="617"/>
                  </a:lnTo>
                  <a:lnTo>
                    <a:pt x="838" y="617"/>
                  </a:lnTo>
                  <a:lnTo>
                    <a:pt x="826" y="612"/>
                  </a:lnTo>
                  <a:lnTo>
                    <a:pt x="810" y="609"/>
                  </a:lnTo>
                  <a:lnTo>
                    <a:pt x="793" y="605"/>
                  </a:lnTo>
                  <a:lnTo>
                    <a:pt x="781" y="598"/>
                  </a:lnTo>
                  <a:lnTo>
                    <a:pt x="770" y="588"/>
                  </a:lnTo>
                  <a:lnTo>
                    <a:pt x="763" y="572"/>
                  </a:lnTo>
                  <a:lnTo>
                    <a:pt x="756" y="558"/>
                  </a:lnTo>
                  <a:lnTo>
                    <a:pt x="746" y="544"/>
                  </a:lnTo>
                  <a:lnTo>
                    <a:pt x="735" y="534"/>
                  </a:lnTo>
                  <a:lnTo>
                    <a:pt x="720" y="542"/>
                  </a:lnTo>
                  <a:lnTo>
                    <a:pt x="702" y="548"/>
                  </a:lnTo>
                  <a:lnTo>
                    <a:pt x="681" y="549"/>
                  </a:lnTo>
                  <a:lnTo>
                    <a:pt x="679" y="544"/>
                  </a:lnTo>
                  <a:lnTo>
                    <a:pt x="678" y="539"/>
                  </a:lnTo>
                  <a:lnTo>
                    <a:pt x="678" y="534"/>
                  </a:lnTo>
                  <a:lnTo>
                    <a:pt x="678" y="527"/>
                  </a:lnTo>
                  <a:lnTo>
                    <a:pt x="693" y="521"/>
                  </a:lnTo>
                  <a:lnTo>
                    <a:pt x="713" y="516"/>
                  </a:lnTo>
                  <a:lnTo>
                    <a:pt x="730" y="511"/>
                  </a:lnTo>
                  <a:lnTo>
                    <a:pt x="735" y="501"/>
                  </a:lnTo>
                  <a:lnTo>
                    <a:pt x="740" y="487"/>
                  </a:lnTo>
                  <a:lnTo>
                    <a:pt x="746" y="471"/>
                  </a:lnTo>
                  <a:lnTo>
                    <a:pt x="749" y="455"/>
                  </a:lnTo>
                  <a:lnTo>
                    <a:pt x="751" y="443"/>
                  </a:lnTo>
                  <a:lnTo>
                    <a:pt x="749" y="434"/>
                  </a:lnTo>
                  <a:lnTo>
                    <a:pt x="742" y="422"/>
                  </a:lnTo>
                  <a:lnTo>
                    <a:pt x="733" y="415"/>
                  </a:lnTo>
                  <a:lnTo>
                    <a:pt x="723" y="408"/>
                  </a:lnTo>
                  <a:lnTo>
                    <a:pt x="716" y="399"/>
                  </a:lnTo>
                  <a:lnTo>
                    <a:pt x="707" y="357"/>
                  </a:lnTo>
                  <a:lnTo>
                    <a:pt x="693" y="354"/>
                  </a:lnTo>
                  <a:lnTo>
                    <a:pt x="683" y="347"/>
                  </a:lnTo>
                  <a:lnTo>
                    <a:pt x="674" y="340"/>
                  </a:lnTo>
                  <a:lnTo>
                    <a:pt x="665" y="338"/>
                  </a:lnTo>
                  <a:lnTo>
                    <a:pt x="657" y="342"/>
                  </a:lnTo>
                  <a:lnTo>
                    <a:pt x="651" y="347"/>
                  </a:lnTo>
                  <a:lnTo>
                    <a:pt x="646" y="352"/>
                  </a:lnTo>
                  <a:lnTo>
                    <a:pt x="639" y="357"/>
                  </a:lnTo>
                  <a:lnTo>
                    <a:pt x="627" y="361"/>
                  </a:lnTo>
                  <a:lnTo>
                    <a:pt x="615" y="354"/>
                  </a:lnTo>
                  <a:lnTo>
                    <a:pt x="599" y="349"/>
                  </a:lnTo>
                  <a:lnTo>
                    <a:pt x="582" y="345"/>
                  </a:lnTo>
                  <a:lnTo>
                    <a:pt x="566" y="340"/>
                  </a:lnTo>
                  <a:lnTo>
                    <a:pt x="552" y="335"/>
                  </a:lnTo>
                  <a:lnTo>
                    <a:pt x="541" y="326"/>
                  </a:lnTo>
                  <a:lnTo>
                    <a:pt x="534" y="312"/>
                  </a:lnTo>
                  <a:lnTo>
                    <a:pt x="536" y="310"/>
                  </a:lnTo>
                  <a:lnTo>
                    <a:pt x="536" y="309"/>
                  </a:lnTo>
                  <a:lnTo>
                    <a:pt x="538" y="309"/>
                  </a:lnTo>
                  <a:lnTo>
                    <a:pt x="538" y="307"/>
                  </a:lnTo>
                  <a:lnTo>
                    <a:pt x="538" y="303"/>
                  </a:lnTo>
                  <a:lnTo>
                    <a:pt x="531" y="302"/>
                  </a:lnTo>
                  <a:lnTo>
                    <a:pt x="524" y="300"/>
                  </a:lnTo>
                  <a:lnTo>
                    <a:pt x="519" y="296"/>
                  </a:lnTo>
                  <a:lnTo>
                    <a:pt x="515" y="291"/>
                  </a:lnTo>
                  <a:lnTo>
                    <a:pt x="512" y="284"/>
                  </a:lnTo>
                  <a:lnTo>
                    <a:pt x="521" y="267"/>
                  </a:lnTo>
                  <a:lnTo>
                    <a:pt x="528" y="244"/>
                  </a:lnTo>
                  <a:lnTo>
                    <a:pt x="531" y="219"/>
                  </a:lnTo>
                  <a:lnTo>
                    <a:pt x="534" y="195"/>
                  </a:lnTo>
                  <a:lnTo>
                    <a:pt x="562" y="192"/>
                  </a:lnTo>
                  <a:close/>
                  <a:moveTo>
                    <a:pt x="400" y="188"/>
                  </a:moveTo>
                  <a:lnTo>
                    <a:pt x="416" y="188"/>
                  </a:lnTo>
                  <a:lnTo>
                    <a:pt x="425" y="223"/>
                  </a:lnTo>
                  <a:lnTo>
                    <a:pt x="432" y="261"/>
                  </a:lnTo>
                  <a:lnTo>
                    <a:pt x="428" y="261"/>
                  </a:lnTo>
                  <a:lnTo>
                    <a:pt x="423" y="268"/>
                  </a:lnTo>
                  <a:lnTo>
                    <a:pt x="412" y="265"/>
                  </a:lnTo>
                  <a:lnTo>
                    <a:pt x="409" y="268"/>
                  </a:lnTo>
                  <a:lnTo>
                    <a:pt x="409" y="272"/>
                  </a:lnTo>
                  <a:lnTo>
                    <a:pt x="409" y="275"/>
                  </a:lnTo>
                  <a:lnTo>
                    <a:pt x="409" y="277"/>
                  </a:lnTo>
                  <a:lnTo>
                    <a:pt x="407" y="279"/>
                  </a:lnTo>
                  <a:lnTo>
                    <a:pt x="405" y="282"/>
                  </a:lnTo>
                  <a:lnTo>
                    <a:pt x="400" y="284"/>
                  </a:lnTo>
                  <a:lnTo>
                    <a:pt x="395" y="281"/>
                  </a:lnTo>
                  <a:lnTo>
                    <a:pt x="388" y="275"/>
                  </a:lnTo>
                  <a:lnTo>
                    <a:pt x="381" y="272"/>
                  </a:lnTo>
                  <a:lnTo>
                    <a:pt x="381" y="261"/>
                  </a:lnTo>
                  <a:lnTo>
                    <a:pt x="358" y="258"/>
                  </a:lnTo>
                  <a:lnTo>
                    <a:pt x="362" y="226"/>
                  </a:lnTo>
                  <a:lnTo>
                    <a:pt x="369" y="223"/>
                  </a:lnTo>
                  <a:lnTo>
                    <a:pt x="376" y="218"/>
                  </a:lnTo>
                  <a:lnTo>
                    <a:pt x="381" y="211"/>
                  </a:lnTo>
                  <a:lnTo>
                    <a:pt x="376" y="209"/>
                  </a:lnTo>
                  <a:lnTo>
                    <a:pt x="372" y="207"/>
                  </a:lnTo>
                  <a:lnTo>
                    <a:pt x="369" y="206"/>
                  </a:lnTo>
                  <a:lnTo>
                    <a:pt x="365" y="202"/>
                  </a:lnTo>
                  <a:lnTo>
                    <a:pt x="363" y="199"/>
                  </a:lnTo>
                  <a:lnTo>
                    <a:pt x="362" y="192"/>
                  </a:lnTo>
                  <a:lnTo>
                    <a:pt x="381" y="190"/>
                  </a:lnTo>
                  <a:lnTo>
                    <a:pt x="400" y="188"/>
                  </a:lnTo>
                  <a:close/>
                  <a:moveTo>
                    <a:pt x="3661" y="172"/>
                  </a:moveTo>
                  <a:lnTo>
                    <a:pt x="3673" y="178"/>
                  </a:lnTo>
                  <a:lnTo>
                    <a:pt x="3673" y="185"/>
                  </a:lnTo>
                  <a:lnTo>
                    <a:pt x="3657" y="185"/>
                  </a:lnTo>
                  <a:lnTo>
                    <a:pt x="3661" y="172"/>
                  </a:lnTo>
                  <a:close/>
                  <a:moveTo>
                    <a:pt x="438" y="172"/>
                  </a:moveTo>
                  <a:lnTo>
                    <a:pt x="451" y="174"/>
                  </a:lnTo>
                  <a:lnTo>
                    <a:pt x="465" y="176"/>
                  </a:lnTo>
                  <a:lnTo>
                    <a:pt x="477" y="178"/>
                  </a:lnTo>
                  <a:lnTo>
                    <a:pt x="486" y="181"/>
                  </a:lnTo>
                  <a:lnTo>
                    <a:pt x="487" y="185"/>
                  </a:lnTo>
                  <a:lnTo>
                    <a:pt x="487" y="190"/>
                  </a:lnTo>
                  <a:lnTo>
                    <a:pt x="489" y="197"/>
                  </a:lnTo>
                  <a:lnTo>
                    <a:pt x="489" y="204"/>
                  </a:lnTo>
                  <a:lnTo>
                    <a:pt x="487" y="207"/>
                  </a:lnTo>
                  <a:lnTo>
                    <a:pt x="486" y="211"/>
                  </a:lnTo>
                  <a:lnTo>
                    <a:pt x="484" y="216"/>
                  </a:lnTo>
                  <a:lnTo>
                    <a:pt x="480" y="219"/>
                  </a:lnTo>
                  <a:lnTo>
                    <a:pt x="477" y="221"/>
                  </a:lnTo>
                  <a:lnTo>
                    <a:pt x="473" y="223"/>
                  </a:lnTo>
                  <a:lnTo>
                    <a:pt x="472" y="225"/>
                  </a:lnTo>
                  <a:lnTo>
                    <a:pt x="468" y="226"/>
                  </a:lnTo>
                  <a:lnTo>
                    <a:pt x="466" y="230"/>
                  </a:lnTo>
                  <a:lnTo>
                    <a:pt x="468" y="239"/>
                  </a:lnTo>
                  <a:lnTo>
                    <a:pt x="466" y="249"/>
                  </a:lnTo>
                  <a:lnTo>
                    <a:pt x="465" y="256"/>
                  </a:lnTo>
                  <a:lnTo>
                    <a:pt x="461" y="261"/>
                  </a:lnTo>
                  <a:lnTo>
                    <a:pt x="458" y="263"/>
                  </a:lnTo>
                  <a:lnTo>
                    <a:pt x="454" y="265"/>
                  </a:lnTo>
                  <a:lnTo>
                    <a:pt x="449" y="265"/>
                  </a:lnTo>
                  <a:lnTo>
                    <a:pt x="442" y="265"/>
                  </a:lnTo>
                  <a:lnTo>
                    <a:pt x="438" y="254"/>
                  </a:lnTo>
                  <a:lnTo>
                    <a:pt x="442" y="244"/>
                  </a:lnTo>
                  <a:lnTo>
                    <a:pt x="442" y="232"/>
                  </a:lnTo>
                  <a:lnTo>
                    <a:pt x="438" y="218"/>
                  </a:lnTo>
                  <a:lnTo>
                    <a:pt x="437" y="202"/>
                  </a:lnTo>
                  <a:lnTo>
                    <a:pt x="435" y="188"/>
                  </a:lnTo>
                  <a:lnTo>
                    <a:pt x="438" y="172"/>
                  </a:lnTo>
                  <a:close/>
                  <a:moveTo>
                    <a:pt x="60" y="171"/>
                  </a:moveTo>
                  <a:lnTo>
                    <a:pt x="74" y="172"/>
                  </a:lnTo>
                  <a:lnTo>
                    <a:pt x="74" y="185"/>
                  </a:lnTo>
                  <a:lnTo>
                    <a:pt x="91" y="185"/>
                  </a:lnTo>
                  <a:lnTo>
                    <a:pt x="105" y="185"/>
                  </a:lnTo>
                  <a:lnTo>
                    <a:pt x="121" y="185"/>
                  </a:lnTo>
                  <a:lnTo>
                    <a:pt x="124" y="192"/>
                  </a:lnTo>
                  <a:lnTo>
                    <a:pt x="128" y="200"/>
                  </a:lnTo>
                  <a:lnTo>
                    <a:pt x="131" y="209"/>
                  </a:lnTo>
                  <a:lnTo>
                    <a:pt x="135" y="216"/>
                  </a:lnTo>
                  <a:lnTo>
                    <a:pt x="135" y="219"/>
                  </a:lnTo>
                  <a:lnTo>
                    <a:pt x="124" y="232"/>
                  </a:lnTo>
                  <a:lnTo>
                    <a:pt x="110" y="237"/>
                  </a:lnTo>
                  <a:lnTo>
                    <a:pt x="96" y="242"/>
                  </a:lnTo>
                  <a:lnTo>
                    <a:pt x="88" y="258"/>
                  </a:lnTo>
                  <a:lnTo>
                    <a:pt x="81" y="272"/>
                  </a:lnTo>
                  <a:lnTo>
                    <a:pt x="79" y="288"/>
                  </a:lnTo>
                  <a:lnTo>
                    <a:pt x="82" y="303"/>
                  </a:lnTo>
                  <a:lnTo>
                    <a:pt x="67" y="305"/>
                  </a:lnTo>
                  <a:lnTo>
                    <a:pt x="53" y="310"/>
                  </a:lnTo>
                  <a:lnTo>
                    <a:pt x="35" y="315"/>
                  </a:lnTo>
                  <a:lnTo>
                    <a:pt x="34" y="312"/>
                  </a:lnTo>
                  <a:lnTo>
                    <a:pt x="32" y="309"/>
                  </a:lnTo>
                  <a:lnTo>
                    <a:pt x="30" y="307"/>
                  </a:lnTo>
                  <a:lnTo>
                    <a:pt x="30" y="303"/>
                  </a:lnTo>
                  <a:lnTo>
                    <a:pt x="28" y="300"/>
                  </a:lnTo>
                  <a:lnTo>
                    <a:pt x="30" y="298"/>
                  </a:lnTo>
                  <a:lnTo>
                    <a:pt x="30" y="296"/>
                  </a:lnTo>
                  <a:lnTo>
                    <a:pt x="30" y="295"/>
                  </a:lnTo>
                  <a:lnTo>
                    <a:pt x="32" y="291"/>
                  </a:lnTo>
                  <a:lnTo>
                    <a:pt x="32" y="288"/>
                  </a:lnTo>
                  <a:lnTo>
                    <a:pt x="20" y="288"/>
                  </a:lnTo>
                  <a:lnTo>
                    <a:pt x="20" y="282"/>
                  </a:lnTo>
                  <a:lnTo>
                    <a:pt x="20" y="281"/>
                  </a:lnTo>
                  <a:lnTo>
                    <a:pt x="18" y="279"/>
                  </a:lnTo>
                  <a:lnTo>
                    <a:pt x="18" y="277"/>
                  </a:lnTo>
                  <a:lnTo>
                    <a:pt x="16" y="275"/>
                  </a:lnTo>
                  <a:lnTo>
                    <a:pt x="13" y="272"/>
                  </a:lnTo>
                  <a:lnTo>
                    <a:pt x="11" y="272"/>
                  </a:lnTo>
                  <a:lnTo>
                    <a:pt x="9" y="272"/>
                  </a:lnTo>
                  <a:lnTo>
                    <a:pt x="9" y="272"/>
                  </a:lnTo>
                  <a:lnTo>
                    <a:pt x="7" y="272"/>
                  </a:lnTo>
                  <a:lnTo>
                    <a:pt x="6" y="272"/>
                  </a:lnTo>
                  <a:lnTo>
                    <a:pt x="0" y="272"/>
                  </a:lnTo>
                  <a:lnTo>
                    <a:pt x="0" y="261"/>
                  </a:lnTo>
                  <a:lnTo>
                    <a:pt x="13" y="247"/>
                  </a:lnTo>
                  <a:lnTo>
                    <a:pt x="21" y="228"/>
                  </a:lnTo>
                  <a:lnTo>
                    <a:pt x="28" y="207"/>
                  </a:lnTo>
                  <a:lnTo>
                    <a:pt x="23" y="204"/>
                  </a:lnTo>
                  <a:lnTo>
                    <a:pt x="21" y="199"/>
                  </a:lnTo>
                  <a:lnTo>
                    <a:pt x="20" y="195"/>
                  </a:lnTo>
                  <a:lnTo>
                    <a:pt x="18" y="188"/>
                  </a:lnTo>
                  <a:lnTo>
                    <a:pt x="16" y="181"/>
                  </a:lnTo>
                  <a:lnTo>
                    <a:pt x="30" y="178"/>
                  </a:lnTo>
                  <a:lnTo>
                    <a:pt x="41" y="176"/>
                  </a:lnTo>
                  <a:lnTo>
                    <a:pt x="49" y="172"/>
                  </a:lnTo>
                  <a:lnTo>
                    <a:pt x="60" y="171"/>
                  </a:lnTo>
                  <a:close/>
                  <a:moveTo>
                    <a:pt x="1556" y="130"/>
                  </a:moveTo>
                  <a:lnTo>
                    <a:pt x="1571" y="130"/>
                  </a:lnTo>
                  <a:lnTo>
                    <a:pt x="1571" y="134"/>
                  </a:lnTo>
                  <a:lnTo>
                    <a:pt x="1568" y="134"/>
                  </a:lnTo>
                  <a:lnTo>
                    <a:pt x="1564" y="136"/>
                  </a:lnTo>
                  <a:lnTo>
                    <a:pt x="1563" y="136"/>
                  </a:lnTo>
                  <a:lnTo>
                    <a:pt x="1563" y="136"/>
                  </a:lnTo>
                  <a:lnTo>
                    <a:pt x="1561" y="136"/>
                  </a:lnTo>
                  <a:lnTo>
                    <a:pt x="1561" y="136"/>
                  </a:lnTo>
                  <a:lnTo>
                    <a:pt x="1559" y="134"/>
                  </a:lnTo>
                  <a:lnTo>
                    <a:pt x="1556" y="130"/>
                  </a:lnTo>
                  <a:close/>
                  <a:moveTo>
                    <a:pt x="454" y="130"/>
                  </a:moveTo>
                  <a:lnTo>
                    <a:pt x="458" y="153"/>
                  </a:lnTo>
                  <a:lnTo>
                    <a:pt x="452" y="157"/>
                  </a:lnTo>
                  <a:lnTo>
                    <a:pt x="449" y="158"/>
                  </a:lnTo>
                  <a:lnTo>
                    <a:pt x="445" y="160"/>
                  </a:lnTo>
                  <a:lnTo>
                    <a:pt x="440" y="164"/>
                  </a:lnTo>
                  <a:lnTo>
                    <a:pt x="435" y="165"/>
                  </a:lnTo>
                  <a:lnTo>
                    <a:pt x="433" y="164"/>
                  </a:lnTo>
                  <a:lnTo>
                    <a:pt x="432" y="164"/>
                  </a:lnTo>
                  <a:lnTo>
                    <a:pt x="430" y="162"/>
                  </a:lnTo>
                  <a:lnTo>
                    <a:pt x="428" y="162"/>
                  </a:lnTo>
                  <a:lnTo>
                    <a:pt x="423" y="162"/>
                  </a:lnTo>
                  <a:lnTo>
                    <a:pt x="423" y="158"/>
                  </a:lnTo>
                  <a:lnTo>
                    <a:pt x="423" y="157"/>
                  </a:lnTo>
                  <a:lnTo>
                    <a:pt x="421" y="157"/>
                  </a:lnTo>
                  <a:lnTo>
                    <a:pt x="421" y="155"/>
                  </a:lnTo>
                  <a:lnTo>
                    <a:pt x="419" y="153"/>
                  </a:lnTo>
                  <a:lnTo>
                    <a:pt x="419" y="146"/>
                  </a:lnTo>
                  <a:lnTo>
                    <a:pt x="428" y="141"/>
                  </a:lnTo>
                  <a:lnTo>
                    <a:pt x="435" y="136"/>
                  </a:lnTo>
                  <a:lnTo>
                    <a:pt x="442" y="132"/>
                  </a:lnTo>
                  <a:lnTo>
                    <a:pt x="454" y="130"/>
                  </a:lnTo>
                  <a:close/>
                  <a:moveTo>
                    <a:pt x="109" y="127"/>
                  </a:moveTo>
                  <a:lnTo>
                    <a:pt x="112" y="127"/>
                  </a:lnTo>
                  <a:lnTo>
                    <a:pt x="116" y="129"/>
                  </a:lnTo>
                  <a:lnTo>
                    <a:pt x="117" y="129"/>
                  </a:lnTo>
                  <a:lnTo>
                    <a:pt x="117" y="129"/>
                  </a:lnTo>
                  <a:lnTo>
                    <a:pt x="117" y="129"/>
                  </a:lnTo>
                  <a:lnTo>
                    <a:pt x="119" y="130"/>
                  </a:lnTo>
                  <a:lnTo>
                    <a:pt x="121" y="134"/>
                  </a:lnTo>
                  <a:lnTo>
                    <a:pt x="109" y="134"/>
                  </a:lnTo>
                  <a:lnTo>
                    <a:pt x="109" y="127"/>
                  </a:lnTo>
                  <a:close/>
                  <a:moveTo>
                    <a:pt x="3744" y="115"/>
                  </a:moveTo>
                  <a:lnTo>
                    <a:pt x="3760" y="117"/>
                  </a:lnTo>
                  <a:lnTo>
                    <a:pt x="3776" y="120"/>
                  </a:lnTo>
                  <a:lnTo>
                    <a:pt x="3790" y="125"/>
                  </a:lnTo>
                  <a:lnTo>
                    <a:pt x="3800" y="134"/>
                  </a:lnTo>
                  <a:lnTo>
                    <a:pt x="3807" y="146"/>
                  </a:lnTo>
                  <a:lnTo>
                    <a:pt x="3811" y="162"/>
                  </a:lnTo>
                  <a:lnTo>
                    <a:pt x="3788" y="158"/>
                  </a:lnTo>
                  <a:lnTo>
                    <a:pt x="3767" y="151"/>
                  </a:lnTo>
                  <a:lnTo>
                    <a:pt x="3751" y="141"/>
                  </a:lnTo>
                  <a:lnTo>
                    <a:pt x="3741" y="127"/>
                  </a:lnTo>
                  <a:lnTo>
                    <a:pt x="3743" y="125"/>
                  </a:lnTo>
                  <a:lnTo>
                    <a:pt x="3743" y="123"/>
                  </a:lnTo>
                  <a:lnTo>
                    <a:pt x="3744" y="122"/>
                  </a:lnTo>
                  <a:lnTo>
                    <a:pt x="3744" y="118"/>
                  </a:lnTo>
                  <a:lnTo>
                    <a:pt x="3744" y="115"/>
                  </a:lnTo>
                  <a:close/>
                  <a:moveTo>
                    <a:pt x="384" y="104"/>
                  </a:moveTo>
                  <a:lnTo>
                    <a:pt x="390" y="104"/>
                  </a:lnTo>
                  <a:lnTo>
                    <a:pt x="391" y="104"/>
                  </a:lnTo>
                  <a:lnTo>
                    <a:pt x="393" y="106"/>
                  </a:lnTo>
                  <a:lnTo>
                    <a:pt x="395" y="106"/>
                  </a:lnTo>
                  <a:lnTo>
                    <a:pt x="397" y="108"/>
                  </a:lnTo>
                  <a:lnTo>
                    <a:pt x="398" y="111"/>
                  </a:lnTo>
                  <a:lnTo>
                    <a:pt x="400" y="113"/>
                  </a:lnTo>
                  <a:lnTo>
                    <a:pt x="400" y="118"/>
                  </a:lnTo>
                  <a:lnTo>
                    <a:pt x="400" y="123"/>
                  </a:lnTo>
                  <a:lnTo>
                    <a:pt x="397" y="134"/>
                  </a:lnTo>
                  <a:lnTo>
                    <a:pt x="395" y="150"/>
                  </a:lnTo>
                  <a:lnTo>
                    <a:pt x="393" y="162"/>
                  </a:lnTo>
                  <a:lnTo>
                    <a:pt x="388" y="164"/>
                  </a:lnTo>
                  <a:lnTo>
                    <a:pt x="384" y="165"/>
                  </a:lnTo>
                  <a:lnTo>
                    <a:pt x="381" y="169"/>
                  </a:lnTo>
                  <a:lnTo>
                    <a:pt x="377" y="169"/>
                  </a:lnTo>
                  <a:lnTo>
                    <a:pt x="377" y="167"/>
                  </a:lnTo>
                  <a:lnTo>
                    <a:pt x="376" y="167"/>
                  </a:lnTo>
                  <a:lnTo>
                    <a:pt x="376" y="167"/>
                  </a:lnTo>
                  <a:lnTo>
                    <a:pt x="374" y="165"/>
                  </a:lnTo>
                  <a:lnTo>
                    <a:pt x="370" y="162"/>
                  </a:lnTo>
                  <a:lnTo>
                    <a:pt x="369" y="158"/>
                  </a:lnTo>
                  <a:lnTo>
                    <a:pt x="369" y="153"/>
                  </a:lnTo>
                  <a:lnTo>
                    <a:pt x="369" y="150"/>
                  </a:lnTo>
                  <a:lnTo>
                    <a:pt x="365" y="146"/>
                  </a:lnTo>
                  <a:lnTo>
                    <a:pt x="358" y="141"/>
                  </a:lnTo>
                  <a:lnTo>
                    <a:pt x="349" y="139"/>
                  </a:lnTo>
                  <a:lnTo>
                    <a:pt x="341" y="141"/>
                  </a:lnTo>
                  <a:lnTo>
                    <a:pt x="332" y="139"/>
                  </a:lnTo>
                  <a:lnTo>
                    <a:pt x="323" y="134"/>
                  </a:lnTo>
                  <a:lnTo>
                    <a:pt x="316" y="123"/>
                  </a:lnTo>
                  <a:lnTo>
                    <a:pt x="320" y="123"/>
                  </a:lnTo>
                  <a:lnTo>
                    <a:pt x="322" y="120"/>
                  </a:lnTo>
                  <a:lnTo>
                    <a:pt x="323" y="118"/>
                  </a:lnTo>
                  <a:lnTo>
                    <a:pt x="323" y="117"/>
                  </a:lnTo>
                  <a:lnTo>
                    <a:pt x="325" y="117"/>
                  </a:lnTo>
                  <a:lnTo>
                    <a:pt x="327" y="117"/>
                  </a:lnTo>
                  <a:lnTo>
                    <a:pt x="330" y="117"/>
                  </a:lnTo>
                  <a:lnTo>
                    <a:pt x="336" y="115"/>
                  </a:lnTo>
                  <a:lnTo>
                    <a:pt x="346" y="118"/>
                  </a:lnTo>
                  <a:lnTo>
                    <a:pt x="358" y="117"/>
                  </a:lnTo>
                  <a:lnTo>
                    <a:pt x="372" y="115"/>
                  </a:lnTo>
                  <a:lnTo>
                    <a:pt x="384" y="115"/>
                  </a:lnTo>
                  <a:lnTo>
                    <a:pt x="384" y="104"/>
                  </a:lnTo>
                  <a:close/>
                  <a:moveTo>
                    <a:pt x="255" y="101"/>
                  </a:moveTo>
                  <a:lnTo>
                    <a:pt x="257" y="104"/>
                  </a:lnTo>
                  <a:lnTo>
                    <a:pt x="259" y="106"/>
                  </a:lnTo>
                  <a:lnTo>
                    <a:pt x="260" y="110"/>
                  </a:lnTo>
                  <a:lnTo>
                    <a:pt x="260" y="113"/>
                  </a:lnTo>
                  <a:lnTo>
                    <a:pt x="262" y="117"/>
                  </a:lnTo>
                  <a:lnTo>
                    <a:pt x="262" y="123"/>
                  </a:lnTo>
                  <a:lnTo>
                    <a:pt x="259" y="123"/>
                  </a:lnTo>
                  <a:lnTo>
                    <a:pt x="259" y="127"/>
                  </a:lnTo>
                  <a:lnTo>
                    <a:pt x="262" y="127"/>
                  </a:lnTo>
                  <a:lnTo>
                    <a:pt x="267" y="129"/>
                  </a:lnTo>
                  <a:lnTo>
                    <a:pt x="273" y="130"/>
                  </a:lnTo>
                  <a:lnTo>
                    <a:pt x="278" y="130"/>
                  </a:lnTo>
                  <a:lnTo>
                    <a:pt x="285" y="130"/>
                  </a:lnTo>
                  <a:lnTo>
                    <a:pt x="288" y="127"/>
                  </a:lnTo>
                  <a:lnTo>
                    <a:pt x="290" y="125"/>
                  </a:lnTo>
                  <a:lnTo>
                    <a:pt x="290" y="125"/>
                  </a:lnTo>
                  <a:lnTo>
                    <a:pt x="292" y="125"/>
                  </a:lnTo>
                  <a:lnTo>
                    <a:pt x="294" y="125"/>
                  </a:lnTo>
                  <a:lnTo>
                    <a:pt x="297" y="127"/>
                  </a:lnTo>
                  <a:lnTo>
                    <a:pt x="299" y="129"/>
                  </a:lnTo>
                  <a:lnTo>
                    <a:pt x="299" y="130"/>
                  </a:lnTo>
                  <a:lnTo>
                    <a:pt x="299" y="132"/>
                  </a:lnTo>
                  <a:lnTo>
                    <a:pt x="301" y="134"/>
                  </a:lnTo>
                  <a:lnTo>
                    <a:pt x="301" y="137"/>
                  </a:lnTo>
                  <a:lnTo>
                    <a:pt x="299" y="141"/>
                  </a:lnTo>
                  <a:lnTo>
                    <a:pt x="299" y="143"/>
                  </a:lnTo>
                  <a:lnTo>
                    <a:pt x="299" y="143"/>
                  </a:lnTo>
                  <a:lnTo>
                    <a:pt x="299" y="144"/>
                  </a:lnTo>
                  <a:lnTo>
                    <a:pt x="299" y="146"/>
                  </a:lnTo>
                  <a:lnTo>
                    <a:pt x="297" y="150"/>
                  </a:lnTo>
                  <a:lnTo>
                    <a:pt x="287" y="155"/>
                  </a:lnTo>
                  <a:lnTo>
                    <a:pt x="274" y="155"/>
                  </a:lnTo>
                  <a:lnTo>
                    <a:pt x="260" y="155"/>
                  </a:lnTo>
                  <a:lnTo>
                    <a:pt x="246" y="158"/>
                  </a:lnTo>
                  <a:lnTo>
                    <a:pt x="236" y="165"/>
                  </a:lnTo>
                  <a:lnTo>
                    <a:pt x="224" y="174"/>
                  </a:lnTo>
                  <a:lnTo>
                    <a:pt x="213" y="183"/>
                  </a:lnTo>
                  <a:lnTo>
                    <a:pt x="198" y="188"/>
                  </a:lnTo>
                  <a:lnTo>
                    <a:pt x="196" y="185"/>
                  </a:lnTo>
                  <a:lnTo>
                    <a:pt x="194" y="181"/>
                  </a:lnTo>
                  <a:lnTo>
                    <a:pt x="194" y="178"/>
                  </a:lnTo>
                  <a:lnTo>
                    <a:pt x="192" y="172"/>
                  </a:lnTo>
                  <a:lnTo>
                    <a:pt x="198" y="169"/>
                  </a:lnTo>
                  <a:lnTo>
                    <a:pt x="203" y="165"/>
                  </a:lnTo>
                  <a:lnTo>
                    <a:pt x="206" y="160"/>
                  </a:lnTo>
                  <a:lnTo>
                    <a:pt x="210" y="155"/>
                  </a:lnTo>
                  <a:lnTo>
                    <a:pt x="212" y="150"/>
                  </a:lnTo>
                  <a:lnTo>
                    <a:pt x="192" y="150"/>
                  </a:lnTo>
                  <a:lnTo>
                    <a:pt x="180" y="155"/>
                  </a:lnTo>
                  <a:lnTo>
                    <a:pt x="166" y="157"/>
                  </a:lnTo>
                  <a:lnTo>
                    <a:pt x="150" y="155"/>
                  </a:lnTo>
                  <a:lnTo>
                    <a:pt x="140" y="150"/>
                  </a:lnTo>
                  <a:lnTo>
                    <a:pt x="135" y="150"/>
                  </a:lnTo>
                  <a:lnTo>
                    <a:pt x="135" y="146"/>
                  </a:lnTo>
                  <a:lnTo>
                    <a:pt x="140" y="144"/>
                  </a:lnTo>
                  <a:lnTo>
                    <a:pt x="144" y="143"/>
                  </a:lnTo>
                  <a:lnTo>
                    <a:pt x="145" y="141"/>
                  </a:lnTo>
                  <a:lnTo>
                    <a:pt x="149" y="139"/>
                  </a:lnTo>
                  <a:lnTo>
                    <a:pt x="150" y="134"/>
                  </a:lnTo>
                  <a:lnTo>
                    <a:pt x="147" y="134"/>
                  </a:lnTo>
                  <a:lnTo>
                    <a:pt x="147" y="130"/>
                  </a:lnTo>
                  <a:lnTo>
                    <a:pt x="152" y="130"/>
                  </a:lnTo>
                  <a:lnTo>
                    <a:pt x="156" y="129"/>
                  </a:lnTo>
                  <a:lnTo>
                    <a:pt x="159" y="129"/>
                  </a:lnTo>
                  <a:lnTo>
                    <a:pt x="163" y="127"/>
                  </a:lnTo>
                  <a:lnTo>
                    <a:pt x="161" y="125"/>
                  </a:lnTo>
                  <a:lnTo>
                    <a:pt x="159" y="123"/>
                  </a:lnTo>
                  <a:lnTo>
                    <a:pt x="157" y="122"/>
                  </a:lnTo>
                  <a:lnTo>
                    <a:pt x="157" y="120"/>
                  </a:lnTo>
                  <a:lnTo>
                    <a:pt x="156" y="118"/>
                  </a:lnTo>
                  <a:lnTo>
                    <a:pt x="154" y="115"/>
                  </a:lnTo>
                  <a:lnTo>
                    <a:pt x="157" y="115"/>
                  </a:lnTo>
                  <a:lnTo>
                    <a:pt x="159" y="113"/>
                  </a:lnTo>
                  <a:lnTo>
                    <a:pt x="159" y="113"/>
                  </a:lnTo>
                  <a:lnTo>
                    <a:pt x="161" y="113"/>
                  </a:lnTo>
                  <a:lnTo>
                    <a:pt x="163" y="111"/>
                  </a:lnTo>
                  <a:lnTo>
                    <a:pt x="182" y="117"/>
                  </a:lnTo>
                  <a:lnTo>
                    <a:pt x="198" y="123"/>
                  </a:lnTo>
                  <a:lnTo>
                    <a:pt x="212" y="130"/>
                  </a:lnTo>
                  <a:lnTo>
                    <a:pt x="227" y="136"/>
                  </a:lnTo>
                  <a:lnTo>
                    <a:pt x="246" y="137"/>
                  </a:lnTo>
                  <a:lnTo>
                    <a:pt x="243" y="129"/>
                  </a:lnTo>
                  <a:lnTo>
                    <a:pt x="240" y="122"/>
                  </a:lnTo>
                  <a:lnTo>
                    <a:pt x="238" y="117"/>
                  </a:lnTo>
                  <a:lnTo>
                    <a:pt x="236" y="104"/>
                  </a:lnTo>
                  <a:lnTo>
                    <a:pt x="240" y="103"/>
                  </a:lnTo>
                  <a:lnTo>
                    <a:pt x="243" y="101"/>
                  </a:lnTo>
                  <a:lnTo>
                    <a:pt x="248" y="101"/>
                  </a:lnTo>
                  <a:lnTo>
                    <a:pt x="255" y="101"/>
                  </a:lnTo>
                  <a:close/>
                  <a:moveTo>
                    <a:pt x="742" y="80"/>
                  </a:moveTo>
                  <a:lnTo>
                    <a:pt x="754" y="85"/>
                  </a:lnTo>
                  <a:lnTo>
                    <a:pt x="754" y="89"/>
                  </a:lnTo>
                  <a:lnTo>
                    <a:pt x="749" y="89"/>
                  </a:lnTo>
                  <a:lnTo>
                    <a:pt x="746" y="89"/>
                  </a:lnTo>
                  <a:lnTo>
                    <a:pt x="744" y="89"/>
                  </a:lnTo>
                  <a:lnTo>
                    <a:pt x="742" y="87"/>
                  </a:lnTo>
                  <a:lnTo>
                    <a:pt x="742" y="87"/>
                  </a:lnTo>
                  <a:lnTo>
                    <a:pt x="742" y="85"/>
                  </a:lnTo>
                  <a:lnTo>
                    <a:pt x="742" y="80"/>
                  </a:lnTo>
                  <a:close/>
                  <a:moveTo>
                    <a:pt x="140" y="80"/>
                  </a:moveTo>
                  <a:lnTo>
                    <a:pt x="140" y="87"/>
                  </a:lnTo>
                  <a:lnTo>
                    <a:pt x="140" y="92"/>
                  </a:lnTo>
                  <a:lnTo>
                    <a:pt x="142" y="97"/>
                  </a:lnTo>
                  <a:lnTo>
                    <a:pt x="140" y="101"/>
                  </a:lnTo>
                  <a:lnTo>
                    <a:pt x="140" y="104"/>
                  </a:lnTo>
                  <a:lnTo>
                    <a:pt x="135" y="108"/>
                  </a:lnTo>
                  <a:lnTo>
                    <a:pt x="130" y="111"/>
                  </a:lnTo>
                  <a:lnTo>
                    <a:pt x="124" y="115"/>
                  </a:lnTo>
                  <a:lnTo>
                    <a:pt x="121" y="120"/>
                  </a:lnTo>
                  <a:lnTo>
                    <a:pt x="114" y="117"/>
                  </a:lnTo>
                  <a:lnTo>
                    <a:pt x="110" y="115"/>
                  </a:lnTo>
                  <a:lnTo>
                    <a:pt x="107" y="113"/>
                  </a:lnTo>
                  <a:lnTo>
                    <a:pt x="105" y="111"/>
                  </a:lnTo>
                  <a:lnTo>
                    <a:pt x="102" y="108"/>
                  </a:lnTo>
                  <a:lnTo>
                    <a:pt x="100" y="125"/>
                  </a:lnTo>
                  <a:lnTo>
                    <a:pt x="95" y="134"/>
                  </a:lnTo>
                  <a:lnTo>
                    <a:pt x="82" y="137"/>
                  </a:lnTo>
                  <a:lnTo>
                    <a:pt x="72" y="137"/>
                  </a:lnTo>
                  <a:lnTo>
                    <a:pt x="61" y="137"/>
                  </a:lnTo>
                  <a:lnTo>
                    <a:pt x="48" y="137"/>
                  </a:lnTo>
                  <a:lnTo>
                    <a:pt x="48" y="123"/>
                  </a:lnTo>
                  <a:lnTo>
                    <a:pt x="67" y="110"/>
                  </a:lnTo>
                  <a:lnTo>
                    <a:pt x="88" y="97"/>
                  </a:lnTo>
                  <a:lnTo>
                    <a:pt x="112" y="87"/>
                  </a:lnTo>
                  <a:lnTo>
                    <a:pt x="140" y="80"/>
                  </a:lnTo>
                  <a:close/>
                  <a:moveTo>
                    <a:pt x="3671" y="80"/>
                  </a:moveTo>
                  <a:lnTo>
                    <a:pt x="3680" y="80"/>
                  </a:lnTo>
                  <a:lnTo>
                    <a:pt x="3683" y="89"/>
                  </a:lnTo>
                  <a:lnTo>
                    <a:pt x="3683" y="99"/>
                  </a:lnTo>
                  <a:lnTo>
                    <a:pt x="3683" y="111"/>
                  </a:lnTo>
                  <a:lnTo>
                    <a:pt x="3699" y="106"/>
                  </a:lnTo>
                  <a:lnTo>
                    <a:pt x="3711" y="99"/>
                  </a:lnTo>
                  <a:lnTo>
                    <a:pt x="3725" y="92"/>
                  </a:lnTo>
                  <a:lnTo>
                    <a:pt x="3725" y="146"/>
                  </a:lnTo>
                  <a:lnTo>
                    <a:pt x="3725" y="148"/>
                  </a:lnTo>
                  <a:lnTo>
                    <a:pt x="3723" y="148"/>
                  </a:lnTo>
                  <a:lnTo>
                    <a:pt x="3723" y="148"/>
                  </a:lnTo>
                  <a:lnTo>
                    <a:pt x="3723" y="148"/>
                  </a:lnTo>
                  <a:lnTo>
                    <a:pt x="3723" y="148"/>
                  </a:lnTo>
                  <a:lnTo>
                    <a:pt x="3722" y="150"/>
                  </a:lnTo>
                  <a:lnTo>
                    <a:pt x="3709" y="150"/>
                  </a:lnTo>
                  <a:lnTo>
                    <a:pt x="3692" y="151"/>
                  </a:lnTo>
                  <a:lnTo>
                    <a:pt x="3675" y="153"/>
                  </a:lnTo>
                  <a:lnTo>
                    <a:pt x="3661" y="155"/>
                  </a:lnTo>
                  <a:lnTo>
                    <a:pt x="3650" y="157"/>
                  </a:lnTo>
                  <a:lnTo>
                    <a:pt x="3645" y="158"/>
                  </a:lnTo>
                  <a:lnTo>
                    <a:pt x="3633" y="148"/>
                  </a:lnTo>
                  <a:lnTo>
                    <a:pt x="3624" y="134"/>
                  </a:lnTo>
                  <a:lnTo>
                    <a:pt x="3619" y="115"/>
                  </a:lnTo>
                  <a:lnTo>
                    <a:pt x="3620" y="110"/>
                  </a:lnTo>
                  <a:lnTo>
                    <a:pt x="3622" y="106"/>
                  </a:lnTo>
                  <a:lnTo>
                    <a:pt x="3624" y="103"/>
                  </a:lnTo>
                  <a:lnTo>
                    <a:pt x="3626" y="99"/>
                  </a:lnTo>
                  <a:lnTo>
                    <a:pt x="3627" y="96"/>
                  </a:lnTo>
                  <a:lnTo>
                    <a:pt x="3634" y="92"/>
                  </a:lnTo>
                  <a:lnTo>
                    <a:pt x="3643" y="87"/>
                  </a:lnTo>
                  <a:lnTo>
                    <a:pt x="3657" y="82"/>
                  </a:lnTo>
                  <a:lnTo>
                    <a:pt x="3671" y="80"/>
                  </a:lnTo>
                  <a:close/>
                  <a:moveTo>
                    <a:pt x="458" y="73"/>
                  </a:moveTo>
                  <a:lnTo>
                    <a:pt x="461" y="83"/>
                  </a:lnTo>
                  <a:lnTo>
                    <a:pt x="468" y="87"/>
                  </a:lnTo>
                  <a:lnTo>
                    <a:pt x="479" y="87"/>
                  </a:lnTo>
                  <a:lnTo>
                    <a:pt x="496" y="85"/>
                  </a:lnTo>
                  <a:lnTo>
                    <a:pt x="496" y="89"/>
                  </a:lnTo>
                  <a:lnTo>
                    <a:pt x="498" y="94"/>
                  </a:lnTo>
                  <a:lnTo>
                    <a:pt x="500" y="99"/>
                  </a:lnTo>
                  <a:lnTo>
                    <a:pt x="500" y="103"/>
                  </a:lnTo>
                  <a:lnTo>
                    <a:pt x="500" y="108"/>
                  </a:lnTo>
                  <a:lnTo>
                    <a:pt x="500" y="111"/>
                  </a:lnTo>
                  <a:lnTo>
                    <a:pt x="519" y="122"/>
                  </a:lnTo>
                  <a:lnTo>
                    <a:pt x="541" y="127"/>
                  </a:lnTo>
                  <a:lnTo>
                    <a:pt x="566" y="127"/>
                  </a:lnTo>
                  <a:lnTo>
                    <a:pt x="590" y="127"/>
                  </a:lnTo>
                  <a:lnTo>
                    <a:pt x="617" y="125"/>
                  </a:lnTo>
                  <a:lnTo>
                    <a:pt x="639" y="127"/>
                  </a:lnTo>
                  <a:lnTo>
                    <a:pt x="639" y="132"/>
                  </a:lnTo>
                  <a:lnTo>
                    <a:pt x="641" y="137"/>
                  </a:lnTo>
                  <a:lnTo>
                    <a:pt x="643" y="141"/>
                  </a:lnTo>
                  <a:lnTo>
                    <a:pt x="643" y="143"/>
                  </a:lnTo>
                  <a:lnTo>
                    <a:pt x="643" y="146"/>
                  </a:lnTo>
                  <a:lnTo>
                    <a:pt x="643" y="150"/>
                  </a:lnTo>
                  <a:lnTo>
                    <a:pt x="639" y="162"/>
                  </a:lnTo>
                  <a:lnTo>
                    <a:pt x="629" y="162"/>
                  </a:lnTo>
                  <a:lnTo>
                    <a:pt x="617" y="160"/>
                  </a:lnTo>
                  <a:lnTo>
                    <a:pt x="608" y="158"/>
                  </a:lnTo>
                  <a:lnTo>
                    <a:pt x="604" y="158"/>
                  </a:lnTo>
                  <a:lnTo>
                    <a:pt x="601" y="160"/>
                  </a:lnTo>
                  <a:lnTo>
                    <a:pt x="599" y="164"/>
                  </a:lnTo>
                  <a:lnTo>
                    <a:pt x="597" y="165"/>
                  </a:lnTo>
                  <a:lnTo>
                    <a:pt x="594" y="165"/>
                  </a:lnTo>
                  <a:lnTo>
                    <a:pt x="592" y="167"/>
                  </a:lnTo>
                  <a:lnTo>
                    <a:pt x="587" y="169"/>
                  </a:lnTo>
                  <a:lnTo>
                    <a:pt x="582" y="169"/>
                  </a:lnTo>
                  <a:lnTo>
                    <a:pt x="576" y="171"/>
                  </a:lnTo>
                  <a:lnTo>
                    <a:pt x="573" y="172"/>
                  </a:lnTo>
                  <a:lnTo>
                    <a:pt x="568" y="172"/>
                  </a:lnTo>
                  <a:lnTo>
                    <a:pt x="562" y="172"/>
                  </a:lnTo>
                  <a:lnTo>
                    <a:pt x="559" y="167"/>
                  </a:lnTo>
                  <a:lnTo>
                    <a:pt x="557" y="162"/>
                  </a:lnTo>
                  <a:lnTo>
                    <a:pt x="554" y="158"/>
                  </a:lnTo>
                  <a:lnTo>
                    <a:pt x="554" y="162"/>
                  </a:lnTo>
                  <a:lnTo>
                    <a:pt x="550" y="165"/>
                  </a:lnTo>
                  <a:lnTo>
                    <a:pt x="548" y="169"/>
                  </a:lnTo>
                  <a:lnTo>
                    <a:pt x="547" y="172"/>
                  </a:lnTo>
                  <a:lnTo>
                    <a:pt x="538" y="172"/>
                  </a:lnTo>
                  <a:lnTo>
                    <a:pt x="534" y="167"/>
                  </a:lnTo>
                  <a:lnTo>
                    <a:pt x="531" y="160"/>
                  </a:lnTo>
                  <a:lnTo>
                    <a:pt x="528" y="153"/>
                  </a:lnTo>
                  <a:lnTo>
                    <a:pt x="526" y="158"/>
                  </a:lnTo>
                  <a:lnTo>
                    <a:pt x="524" y="162"/>
                  </a:lnTo>
                  <a:lnTo>
                    <a:pt x="522" y="164"/>
                  </a:lnTo>
                  <a:lnTo>
                    <a:pt x="522" y="164"/>
                  </a:lnTo>
                  <a:lnTo>
                    <a:pt x="519" y="164"/>
                  </a:lnTo>
                  <a:lnTo>
                    <a:pt x="515" y="162"/>
                  </a:lnTo>
                  <a:lnTo>
                    <a:pt x="512" y="160"/>
                  </a:lnTo>
                  <a:lnTo>
                    <a:pt x="510" y="158"/>
                  </a:lnTo>
                  <a:lnTo>
                    <a:pt x="510" y="157"/>
                  </a:lnTo>
                  <a:lnTo>
                    <a:pt x="510" y="155"/>
                  </a:lnTo>
                  <a:lnTo>
                    <a:pt x="510" y="153"/>
                  </a:lnTo>
                  <a:lnTo>
                    <a:pt x="510" y="151"/>
                  </a:lnTo>
                  <a:lnTo>
                    <a:pt x="508" y="150"/>
                  </a:lnTo>
                  <a:lnTo>
                    <a:pt x="507" y="150"/>
                  </a:lnTo>
                  <a:lnTo>
                    <a:pt x="505" y="151"/>
                  </a:lnTo>
                  <a:lnTo>
                    <a:pt x="501" y="151"/>
                  </a:lnTo>
                  <a:lnTo>
                    <a:pt x="496" y="153"/>
                  </a:lnTo>
                  <a:lnTo>
                    <a:pt x="493" y="153"/>
                  </a:lnTo>
                  <a:lnTo>
                    <a:pt x="487" y="155"/>
                  </a:lnTo>
                  <a:lnTo>
                    <a:pt x="486" y="153"/>
                  </a:lnTo>
                  <a:lnTo>
                    <a:pt x="484" y="153"/>
                  </a:lnTo>
                  <a:lnTo>
                    <a:pt x="480" y="151"/>
                  </a:lnTo>
                  <a:lnTo>
                    <a:pt x="479" y="150"/>
                  </a:lnTo>
                  <a:lnTo>
                    <a:pt x="475" y="148"/>
                  </a:lnTo>
                  <a:lnTo>
                    <a:pt x="473" y="146"/>
                  </a:lnTo>
                  <a:lnTo>
                    <a:pt x="475" y="136"/>
                  </a:lnTo>
                  <a:lnTo>
                    <a:pt x="473" y="129"/>
                  </a:lnTo>
                  <a:lnTo>
                    <a:pt x="470" y="123"/>
                  </a:lnTo>
                  <a:lnTo>
                    <a:pt x="466" y="115"/>
                  </a:lnTo>
                  <a:lnTo>
                    <a:pt x="466" y="104"/>
                  </a:lnTo>
                  <a:lnTo>
                    <a:pt x="449" y="103"/>
                  </a:lnTo>
                  <a:lnTo>
                    <a:pt x="433" y="97"/>
                  </a:lnTo>
                  <a:lnTo>
                    <a:pt x="419" y="92"/>
                  </a:lnTo>
                  <a:lnTo>
                    <a:pt x="418" y="90"/>
                  </a:lnTo>
                  <a:lnTo>
                    <a:pt x="418" y="89"/>
                  </a:lnTo>
                  <a:lnTo>
                    <a:pt x="418" y="87"/>
                  </a:lnTo>
                  <a:lnTo>
                    <a:pt x="416" y="85"/>
                  </a:lnTo>
                  <a:lnTo>
                    <a:pt x="416" y="80"/>
                  </a:lnTo>
                  <a:lnTo>
                    <a:pt x="423" y="78"/>
                  </a:lnTo>
                  <a:lnTo>
                    <a:pt x="432" y="78"/>
                  </a:lnTo>
                  <a:lnTo>
                    <a:pt x="442" y="76"/>
                  </a:lnTo>
                  <a:lnTo>
                    <a:pt x="445" y="75"/>
                  </a:lnTo>
                  <a:lnTo>
                    <a:pt x="449" y="75"/>
                  </a:lnTo>
                  <a:lnTo>
                    <a:pt x="452" y="73"/>
                  </a:lnTo>
                  <a:lnTo>
                    <a:pt x="458" y="73"/>
                  </a:lnTo>
                  <a:close/>
                  <a:moveTo>
                    <a:pt x="377" y="73"/>
                  </a:moveTo>
                  <a:lnTo>
                    <a:pt x="409" y="73"/>
                  </a:lnTo>
                  <a:lnTo>
                    <a:pt x="409" y="76"/>
                  </a:lnTo>
                  <a:lnTo>
                    <a:pt x="411" y="80"/>
                  </a:lnTo>
                  <a:lnTo>
                    <a:pt x="411" y="83"/>
                  </a:lnTo>
                  <a:lnTo>
                    <a:pt x="412" y="89"/>
                  </a:lnTo>
                  <a:lnTo>
                    <a:pt x="404" y="89"/>
                  </a:lnTo>
                  <a:lnTo>
                    <a:pt x="400" y="89"/>
                  </a:lnTo>
                  <a:lnTo>
                    <a:pt x="397" y="89"/>
                  </a:lnTo>
                  <a:lnTo>
                    <a:pt x="390" y="87"/>
                  </a:lnTo>
                  <a:lnTo>
                    <a:pt x="384" y="87"/>
                  </a:lnTo>
                  <a:lnTo>
                    <a:pt x="377" y="85"/>
                  </a:lnTo>
                  <a:lnTo>
                    <a:pt x="377" y="73"/>
                  </a:lnTo>
                  <a:close/>
                  <a:moveTo>
                    <a:pt x="301" y="69"/>
                  </a:moveTo>
                  <a:lnTo>
                    <a:pt x="308" y="73"/>
                  </a:lnTo>
                  <a:lnTo>
                    <a:pt x="315" y="76"/>
                  </a:lnTo>
                  <a:lnTo>
                    <a:pt x="318" y="82"/>
                  </a:lnTo>
                  <a:lnTo>
                    <a:pt x="322" y="89"/>
                  </a:lnTo>
                  <a:lnTo>
                    <a:pt x="323" y="96"/>
                  </a:lnTo>
                  <a:lnTo>
                    <a:pt x="313" y="96"/>
                  </a:lnTo>
                  <a:lnTo>
                    <a:pt x="313" y="92"/>
                  </a:lnTo>
                  <a:lnTo>
                    <a:pt x="308" y="89"/>
                  </a:lnTo>
                  <a:lnTo>
                    <a:pt x="306" y="85"/>
                  </a:lnTo>
                  <a:lnTo>
                    <a:pt x="304" y="82"/>
                  </a:lnTo>
                  <a:lnTo>
                    <a:pt x="302" y="76"/>
                  </a:lnTo>
                  <a:lnTo>
                    <a:pt x="301" y="69"/>
                  </a:lnTo>
                  <a:close/>
                  <a:moveTo>
                    <a:pt x="489" y="61"/>
                  </a:moveTo>
                  <a:lnTo>
                    <a:pt x="505" y="61"/>
                  </a:lnTo>
                  <a:lnTo>
                    <a:pt x="505" y="69"/>
                  </a:lnTo>
                  <a:lnTo>
                    <a:pt x="489" y="69"/>
                  </a:lnTo>
                  <a:lnTo>
                    <a:pt x="489" y="61"/>
                  </a:lnTo>
                  <a:close/>
                  <a:moveTo>
                    <a:pt x="192" y="61"/>
                  </a:moveTo>
                  <a:lnTo>
                    <a:pt x="201" y="62"/>
                  </a:lnTo>
                  <a:lnTo>
                    <a:pt x="208" y="62"/>
                  </a:lnTo>
                  <a:lnTo>
                    <a:pt x="215" y="64"/>
                  </a:lnTo>
                  <a:lnTo>
                    <a:pt x="220" y="66"/>
                  </a:lnTo>
                  <a:lnTo>
                    <a:pt x="217" y="71"/>
                  </a:lnTo>
                  <a:lnTo>
                    <a:pt x="213" y="76"/>
                  </a:lnTo>
                  <a:lnTo>
                    <a:pt x="210" y="80"/>
                  </a:lnTo>
                  <a:lnTo>
                    <a:pt x="205" y="85"/>
                  </a:lnTo>
                  <a:lnTo>
                    <a:pt x="199" y="89"/>
                  </a:lnTo>
                  <a:lnTo>
                    <a:pt x="194" y="90"/>
                  </a:lnTo>
                  <a:lnTo>
                    <a:pt x="191" y="90"/>
                  </a:lnTo>
                  <a:lnTo>
                    <a:pt x="185" y="89"/>
                  </a:lnTo>
                  <a:lnTo>
                    <a:pt x="182" y="85"/>
                  </a:lnTo>
                  <a:lnTo>
                    <a:pt x="180" y="82"/>
                  </a:lnTo>
                  <a:lnTo>
                    <a:pt x="178" y="78"/>
                  </a:lnTo>
                  <a:lnTo>
                    <a:pt x="178" y="73"/>
                  </a:lnTo>
                  <a:lnTo>
                    <a:pt x="185" y="68"/>
                  </a:lnTo>
                  <a:lnTo>
                    <a:pt x="192" y="61"/>
                  </a:lnTo>
                  <a:close/>
                  <a:moveTo>
                    <a:pt x="435" y="54"/>
                  </a:moveTo>
                  <a:lnTo>
                    <a:pt x="440" y="54"/>
                  </a:lnTo>
                  <a:lnTo>
                    <a:pt x="444" y="54"/>
                  </a:lnTo>
                  <a:lnTo>
                    <a:pt x="447" y="54"/>
                  </a:lnTo>
                  <a:lnTo>
                    <a:pt x="449" y="54"/>
                  </a:lnTo>
                  <a:lnTo>
                    <a:pt x="452" y="54"/>
                  </a:lnTo>
                  <a:lnTo>
                    <a:pt x="456" y="54"/>
                  </a:lnTo>
                  <a:lnTo>
                    <a:pt x="461" y="54"/>
                  </a:lnTo>
                  <a:lnTo>
                    <a:pt x="461" y="61"/>
                  </a:lnTo>
                  <a:lnTo>
                    <a:pt x="438" y="66"/>
                  </a:lnTo>
                  <a:lnTo>
                    <a:pt x="435" y="54"/>
                  </a:lnTo>
                  <a:close/>
                  <a:moveTo>
                    <a:pt x="220" y="43"/>
                  </a:moveTo>
                  <a:lnTo>
                    <a:pt x="227" y="45"/>
                  </a:lnTo>
                  <a:lnTo>
                    <a:pt x="234" y="47"/>
                  </a:lnTo>
                  <a:lnTo>
                    <a:pt x="240" y="50"/>
                  </a:lnTo>
                  <a:lnTo>
                    <a:pt x="236" y="50"/>
                  </a:lnTo>
                  <a:lnTo>
                    <a:pt x="227" y="54"/>
                  </a:lnTo>
                  <a:lnTo>
                    <a:pt x="217" y="54"/>
                  </a:lnTo>
                  <a:lnTo>
                    <a:pt x="205" y="54"/>
                  </a:lnTo>
                  <a:lnTo>
                    <a:pt x="205" y="50"/>
                  </a:lnTo>
                  <a:lnTo>
                    <a:pt x="208" y="50"/>
                  </a:lnTo>
                  <a:lnTo>
                    <a:pt x="212" y="47"/>
                  </a:lnTo>
                  <a:lnTo>
                    <a:pt x="217" y="45"/>
                  </a:lnTo>
                  <a:lnTo>
                    <a:pt x="220" y="43"/>
                  </a:lnTo>
                  <a:close/>
                  <a:moveTo>
                    <a:pt x="2671" y="41"/>
                  </a:moveTo>
                  <a:lnTo>
                    <a:pt x="2688" y="43"/>
                  </a:lnTo>
                  <a:lnTo>
                    <a:pt x="2692" y="47"/>
                  </a:lnTo>
                  <a:lnTo>
                    <a:pt x="2694" y="50"/>
                  </a:lnTo>
                  <a:lnTo>
                    <a:pt x="2697" y="54"/>
                  </a:lnTo>
                  <a:lnTo>
                    <a:pt x="2695" y="57"/>
                  </a:lnTo>
                  <a:lnTo>
                    <a:pt x="2695" y="59"/>
                  </a:lnTo>
                  <a:lnTo>
                    <a:pt x="2695" y="59"/>
                  </a:lnTo>
                  <a:lnTo>
                    <a:pt x="2694" y="61"/>
                  </a:lnTo>
                  <a:lnTo>
                    <a:pt x="2694" y="61"/>
                  </a:lnTo>
                  <a:lnTo>
                    <a:pt x="2683" y="75"/>
                  </a:lnTo>
                  <a:lnTo>
                    <a:pt x="2669" y="85"/>
                  </a:lnTo>
                  <a:lnTo>
                    <a:pt x="2653" y="94"/>
                  </a:lnTo>
                  <a:lnTo>
                    <a:pt x="2634" y="101"/>
                  </a:lnTo>
                  <a:lnTo>
                    <a:pt x="2617" y="108"/>
                  </a:lnTo>
                  <a:lnTo>
                    <a:pt x="2601" y="115"/>
                  </a:lnTo>
                  <a:lnTo>
                    <a:pt x="2584" y="129"/>
                  </a:lnTo>
                  <a:lnTo>
                    <a:pt x="2564" y="150"/>
                  </a:lnTo>
                  <a:lnTo>
                    <a:pt x="2544" y="174"/>
                  </a:lnTo>
                  <a:lnTo>
                    <a:pt x="2524" y="202"/>
                  </a:lnTo>
                  <a:lnTo>
                    <a:pt x="2509" y="230"/>
                  </a:lnTo>
                  <a:lnTo>
                    <a:pt x="2498" y="258"/>
                  </a:lnTo>
                  <a:lnTo>
                    <a:pt x="2493" y="284"/>
                  </a:lnTo>
                  <a:lnTo>
                    <a:pt x="2495" y="293"/>
                  </a:lnTo>
                  <a:lnTo>
                    <a:pt x="2502" y="303"/>
                  </a:lnTo>
                  <a:lnTo>
                    <a:pt x="2510" y="314"/>
                  </a:lnTo>
                  <a:lnTo>
                    <a:pt x="2521" y="322"/>
                  </a:lnTo>
                  <a:lnTo>
                    <a:pt x="2521" y="326"/>
                  </a:lnTo>
                  <a:lnTo>
                    <a:pt x="2516" y="326"/>
                  </a:lnTo>
                  <a:lnTo>
                    <a:pt x="2512" y="335"/>
                  </a:lnTo>
                  <a:lnTo>
                    <a:pt x="2498" y="329"/>
                  </a:lnTo>
                  <a:lnTo>
                    <a:pt x="2482" y="326"/>
                  </a:lnTo>
                  <a:lnTo>
                    <a:pt x="2477" y="312"/>
                  </a:lnTo>
                  <a:lnTo>
                    <a:pt x="2468" y="300"/>
                  </a:lnTo>
                  <a:lnTo>
                    <a:pt x="2460" y="291"/>
                  </a:lnTo>
                  <a:lnTo>
                    <a:pt x="2451" y="282"/>
                  </a:lnTo>
                  <a:lnTo>
                    <a:pt x="2444" y="268"/>
                  </a:lnTo>
                  <a:lnTo>
                    <a:pt x="2454" y="261"/>
                  </a:lnTo>
                  <a:lnTo>
                    <a:pt x="2460" y="258"/>
                  </a:lnTo>
                  <a:lnTo>
                    <a:pt x="2460" y="253"/>
                  </a:lnTo>
                  <a:lnTo>
                    <a:pt x="2458" y="249"/>
                  </a:lnTo>
                  <a:lnTo>
                    <a:pt x="2456" y="242"/>
                  </a:lnTo>
                  <a:lnTo>
                    <a:pt x="2458" y="235"/>
                  </a:lnTo>
                  <a:lnTo>
                    <a:pt x="2463" y="226"/>
                  </a:lnTo>
                  <a:lnTo>
                    <a:pt x="2470" y="221"/>
                  </a:lnTo>
                  <a:lnTo>
                    <a:pt x="2477" y="214"/>
                  </a:lnTo>
                  <a:lnTo>
                    <a:pt x="2482" y="204"/>
                  </a:lnTo>
                  <a:lnTo>
                    <a:pt x="2479" y="202"/>
                  </a:lnTo>
                  <a:lnTo>
                    <a:pt x="2475" y="200"/>
                  </a:lnTo>
                  <a:lnTo>
                    <a:pt x="2475" y="199"/>
                  </a:lnTo>
                  <a:lnTo>
                    <a:pt x="2474" y="199"/>
                  </a:lnTo>
                  <a:lnTo>
                    <a:pt x="2474" y="197"/>
                  </a:lnTo>
                  <a:lnTo>
                    <a:pt x="2474" y="195"/>
                  </a:lnTo>
                  <a:lnTo>
                    <a:pt x="2482" y="186"/>
                  </a:lnTo>
                  <a:lnTo>
                    <a:pt x="2491" y="178"/>
                  </a:lnTo>
                  <a:lnTo>
                    <a:pt x="2496" y="165"/>
                  </a:lnTo>
                  <a:lnTo>
                    <a:pt x="2498" y="162"/>
                  </a:lnTo>
                  <a:lnTo>
                    <a:pt x="2496" y="157"/>
                  </a:lnTo>
                  <a:lnTo>
                    <a:pt x="2496" y="153"/>
                  </a:lnTo>
                  <a:lnTo>
                    <a:pt x="2495" y="151"/>
                  </a:lnTo>
                  <a:lnTo>
                    <a:pt x="2495" y="146"/>
                  </a:lnTo>
                  <a:lnTo>
                    <a:pt x="2495" y="143"/>
                  </a:lnTo>
                  <a:lnTo>
                    <a:pt x="2496" y="137"/>
                  </a:lnTo>
                  <a:lnTo>
                    <a:pt x="2510" y="122"/>
                  </a:lnTo>
                  <a:lnTo>
                    <a:pt x="2528" y="106"/>
                  </a:lnTo>
                  <a:lnTo>
                    <a:pt x="2550" y="90"/>
                  </a:lnTo>
                  <a:lnTo>
                    <a:pt x="2573" y="78"/>
                  </a:lnTo>
                  <a:lnTo>
                    <a:pt x="2592" y="69"/>
                  </a:lnTo>
                  <a:lnTo>
                    <a:pt x="2624" y="69"/>
                  </a:lnTo>
                  <a:lnTo>
                    <a:pt x="2634" y="64"/>
                  </a:lnTo>
                  <a:lnTo>
                    <a:pt x="2641" y="59"/>
                  </a:lnTo>
                  <a:lnTo>
                    <a:pt x="2646" y="52"/>
                  </a:lnTo>
                  <a:lnTo>
                    <a:pt x="2652" y="48"/>
                  </a:lnTo>
                  <a:lnTo>
                    <a:pt x="2659" y="45"/>
                  </a:lnTo>
                  <a:lnTo>
                    <a:pt x="2671" y="41"/>
                  </a:lnTo>
                  <a:close/>
                  <a:moveTo>
                    <a:pt x="400" y="15"/>
                  </a:moveTo>
                  <a:lnTo>
                    <a:pt x="416" y="15"/>
                  </a:lnTo>
                  <a:lnTo>
                    <a:pt x="421" y="22"/>
                  </a:lnTo>
                  <a:lnTo>
                    <a:pt x="428" y="29"/>
                  </a:lnTo>
                  <a:lnTo>
                    <a:pt x="435" y="34"/>
                  </a:lnTo>
                  <a:lnTo>
                    <a:pt x="432" y="38"/>
                  </a:lnTo>
                  <a:lnTo>
                    <a:pt x="430" y="40"/>
                  </a:lnTo>
                  <a:lnTo>
                    <a:pt x="428" y="41"/>
                  </a:lnTo>
                  <a:lnTo>
                    <a:pt x="426" y="45"/>
                  </a:lnTo>
                  <a:lnTo>
                    <a:pt x="425" y="48"/>
                  </a:lnTo>
                  <a:lnTo>
                    <a:pt x="423" y="54"/>
                  </a:lnTo>
                  <a:lnTo>
                    <a:pt x="418" y="54"/>
                  </a:lnTo>
                  <a:lnTo>
                    <a:pt x="411" y="54"/>
                  </a:lnTo>
                  <a:lnTo>
                    <a:pt x="407" y="52"/>
                  </a:lnTo>
                  <a:lnTo>
                    <a:pt x="402" y="52"/>
                  </a:lnTo>
                  <a:lnTo>
                    <a:pt x="397" y="50"/>
                  </a:lnTo>
                  <a:lnTo>
                    <a:pt x="397" y="43"/>
                  </a:lnTo>
                  <a:lnTo>
                    <a:pt x="398" y="38"/>
                  </a:lnTo>
                  <a:lnTo>
                    <a:pt x="400" y="31"/>
                  </a:lnTo>
                  <a:lnTo>
                    <a:pt x="400" y="24"/>
                  </a:lnTo>
                  <a:lnTo>
                    <a:pt x="400" y="15"/>
                  </a:lnTo>
                  <a:close/>
                  <a:moveTo>
                    <a:pt x="3165" y="0"/>
                  </a:moveTo>
                  <a:lnTo>
                    <a:pt x="3184" y="0"/>
                  </a:lnTo>
                  <a:lnTo>
                    <a:pt x="3188" y="5"/>
                  </a:lnTo>
                  <a:lnTo>
                    <a:pt x="3189" y="7"/>
                  </a:lnTo>
                  <a:lnTo>
                    <a:pt x="3191" y="10"/>
                  </a:lnTo>
                  <a:lnTo>
                    <a:pt x="3195" y="14"/>
                  </a:lnTo>
                  <a:lnTo>
                    <a:pt x="3196" y="19"/>
                  </a:lnTo>
                  <a:lnTo>
                    <a:pt x="3191" y="21"/>
                  </a:lnTo>
                  <a:lnTo>
                    <a:pt x="3189" y="22"/>
                  </a:lnTo>
                  <a:lnTo>
                    <a:pt x="3186" y="24"/>
                  </a:lnTo>
                  <a:lnTo>
                    <a:pt x="3184" y="27"/>
                  </a:lnTo>
                  <a:lnTo>
                    <a:pt x="3182" y="29"/>
                  </a:lnTo>
                  <a:lnTo>
                    <a:pt x="3181" y="34"/>
                  </a:lnTo>
                  <a:lnTo>
                    <a:pt x="3195" y="38"/>
                  </a:lnTo>
                  <a:lnTo>
                    <a:pt x="3202" y="41"/>
                  </a:lnTo>
                  <a:lnTo>
                    <a:pt x="3209" y="48"/>
                  </a:lnTo>
                  <a:lnTo>
                    <a:pt x="3216" y="57"/>
                  </a:lnTo>
                  <a:lnTo>
                    <a:pt x="3228" y="52"/>
                  </a:lnTo>
                  <a:lnTo>
                    <a:pt x="3240" y="50"/>
                  </a:lnTo>
                  <a:lnTo>
                    <a:pt x="3254" y="48"/>
                  </a:lnTo>
                  <a:lnTo>
                    <a:pt x="3270" y="43"/>
                  </a:lnTo>
                  <a:lnTo>
                    <a:pt x="3271" y="41"/>
                  </a:lnTo>
                  <a:lnTo>
                    <a:pt x="3271" y="41"/>
                  </a:lnTo>
                  <a:lnTo>
                    <a:pt x="3273" y="43"/>
                  </a:lnTo>
                  <a:lnTo>
                    <a:pt x="3273" y="45"/>
                  </a:lnTo>
                  <a:lnTo>
                    <a:pt x="3273" y="47"/>
                  </a:lnTo>
                  <a:lnTo>
                    <a:pt x="3287" y="54"/>
                  </a:lnTo>
                  <a:lnTo>
                    <a:pt x="3298" y="62"/>
                  </a:lnTo>
                  <a:lnTo>
                    <a:pt x="3306" y="73"/>
                  </a:lnTo>
                  <a:lnTo>
                    <a:pt x="3315" y="85"/>
                  </a:lnTo>
                  <a:lnTo>
                    <a:pt x="3315" y="108"/>
                  </a:lnTo>
                  <a:lnTo>
                    <a:pt x="3303" y="117"/>
                  </a:lnTo>
                  <a:lnTo>
                    <a:pt x="3298" y="125"/>
                  </a:lnTo>
                  <a:lnTo>
                    <a:pt x="3294" y="134"/>
                  </a:lnTo>
                  <a:lnTo>
                    <a:pt x="3289" y="143"/>
                  </a:lnTo>
                  <a:lnTo>
                    <a:pt x="3275" y="151"/>
                  </a:lnTo>
                  <a:lnTo>
                    <a:pt x="3259" y="160"/>
                  </a:lnTo>
                  <a:lnTo>
                    <a:pt x="3243" y="171"/>
                  </a:lnTo>
                  <a:lnTo>
                    <a:pt x="3231" y="185"/>
                  </a:lnTo>
                  <a:lnTo>
                    <a:pt x="3235" y="185"/>
                  </a:lnTo>
                  <a:lnTo>
                    <a:pt x="3247" y="178"/>
                  </a:lnTo>
                  <a:lnTo>
                    <a:pt x="3261" y="176"/>
                  </a:lnTo>
                  <a:lnTo>
                    <a:pt x="3277" y="178"/>
                  </a:lnTo>
                  <a:lnTo>
                    <a:pt x="3277" y="181"/>
                  </a:lnTo>
                  <a:lnTo>
                    <a:pt x="3275" y="185"/>
                  </a:lnTo>
                  <a:lnTo>
                    <a:pt x="3275" y="186"/>
                  </a:lnTo>
                  <a:lnTo>
                    <a:pt x="3275" y="188"/>
                  </a:lnTo>
                  <a:lnTo>
                    <a:pt x="3275" y="188"/>
                  </a:lnTo>
                  <a:lnTo>
                    <a:pt x="3275" y="190"/>
                  </a:lnTo>
                  <a:lnTo>
                    <a:pt x="3277" y="190"/>
                  </a:lnTo>
                  <a:lnTo>
                    <a:pt x="3280" y="192"/>
                  </a:lnTo>
                  <a:lnTo>
                    <a:pt x="3285" y="186"/>
                  </a:lnTo>
                  <a:lnTo>
                    <a:pt x="3292" y="181"/>
                  </a:lnTo>
                  <a:lnTo>
                    <a:pt x="3299" y="176"/>
                  </a:lnTo>
                  <a:lnTo>
                    <a:pt x="3308" y="172"/>
                  </a:lnTo>
                  <a:lnTo>
                    <a:pt x="3308" y="178"/>
                  </a:lnTo>
                  <a:lnTo>
                    <a:pt x="3305" y="183"/>
                  </a:lnTo>
                  <a:lnTo>
                    <a:pt x="3303" y="188"/>
                  </a:lnTo>
                  <a:lnTo>
                    <a:pt x="3301" y="195"/>
                  </a:lnTo>
                  <a:lnTo>
                    <a:pt x="3299" y="204"/>
                  </a:lnTo>
                  <a:lnTo>
                    <a:pt x="3301" y="206"/>
                  </a:lnTo>
                  <a:lnTo>
                    <a:pt x="3301" y="206"/>
                  </a:lnTo>
                  <a:lnTo>
                    <a:pt x="3301" y="206"/>
                  </a:lnTo>
                  <a:lnTo>
                    <a:pt x="3301" y="206"/>
                  </a:lnTo>
                  <a:lnTo>
                    <a:pt x="3303" y="206"/>
                  </a:lnTo>
                  <a:lnTo>
                    <a:pt x="3303" y="207"/>
                  </a:lnTo>
                  <a:lnTo>
                    <a:pt x="3312" y="207"/>
                  </a:lnTo>
                  <a:lnTo>
                    <a:pt x="3312" y="195"/>
                  </a:lnTo>
                  <a:lnTo>
                    <a:pt x="3329" y="193"/>
                  </a:lnTo>
                  <a:lnTo>
                    <a:pt x="3345" y="193"/>
                  </a:lnTo>
                  <a:lnTo>
                    <a:pt x="3357" y="195"/>
                  </a:lnTo>
                  <a:lnTo>
                    <a:pt x="3369" y="204"/>
                  </a:lnTo>
                  <a:lnTo>
                    <a:pt x="3369" y="206"/>
                  </a:lnTo>
                  <a:lnTo>
                    <a:pt x="3369" y="211"/>
                  </a:lnTo>
                  <a:lnTo>
                    <a:pt x="3371" y="216"/>
                  </a:lnTo>
                  <a:lnTo>
                    <a:pt x="3371" y="221"/>
                  </a:lnTo>
                  <a:lnTo>
                    <a:pt x="3373" y="226"/>
                  </a:lnTo>
                  <a:lnTo>
                    <a:pt x="3423" y="230"/>
                  </a:lnTo>
                  <a:lnTo>
                    <a:pt x="3427" y="219"/>
                  </a:lnTo>
                  <a:lnTo>
                    <a:pt x="3427" y="216"/>
                  </a:lnTo>
                  <a:lnTo>
                    <a:pt x="3427" y="214"/>
                  </a:lnTo>
                  <a:lnTo>
                    <a:pt x="3427" y="211"/>
                  </a:lnTo>
                  <a:lnTo>
                    <a:pt x="3427" y="206"/>
                  </a:lnTo>
                  <a:lnTo>
                    <a:pt x="3427" y="200"/>
                  </a:lnTo>
                  <a:lnTo>
                    <a:pt x="3430" y="199"/>
                  </a:lnTo>
                  <a:lnTo>
                    <a:pt x="3430" y="199"/>
                  </a:lnTo>
                  <a:lnTo>
                    <a:pt x="3432" y="199"/>
                  </a:lnTo>
                  <a:lnTo>
                    <a:pt x="3432" y="197"/>
                  </a:lnTo>
                  <a:lnTo>
                    <a:pt x="3434" y="195"/>
                  </a:lnTo>
                  <a:lnTo>
                    <a:pt x="3444" y="200"/>
                  </a:lnTo>
                  <a:lnTo>
                    <a:pt x="3455" y="206"/>
                  </a:lnTo>
                  <a:lnTo>
                    <a:pt x="3465" y="211"/>
                  </a:lnTo>
                  <a:lnTo>
                    <a:pt x="3476" y="202"/>
                  </a:lnTo>
                  <a:lnTo>
                    <a:pt x="3488" y="197"/>
                  </a:lnTo>
                  <a:lnTo>
                    <a:pt x="3507" y="195"/>
                  </a:lnTo>
                  <a:lnTo>
                    <a:pt x="3507" y="200"/>
                  </a:lnTo>
                  <a:lnTo>
                    <a:pt x="3510" y="200"/>
                  </a:lnTo>
                  <a:lnTo>
                    <a:pt x="3519" y="235"/>
                  </a:lnTo>
                  <a:lnTo>
                    <a:pt x="3507" y="247"/>
                  </a:lnTo>
                  <a:lnTo>
                    <a:pt x="3500" y="265"/>
                  </a:lnTo>
                  <a:lnTo>
                    <a:pt x="3502" y="268"/>
                  </a:lnTo>
                  <a:lnTo>
                    <a:pt x="3504" y="272"/>
                  </a:lnTo>
                  <a:lnTo>
                    <a:pt x="3504" y="275"/>
                  </a:lnTo>
                  <a:lnTo>
                    <a:pt x="3505" y="279"/>
                  </a:lnTo>
                  <a:lnTo>
                    <a:pt x="3507" y="284"/>
                  </a:lnTo>
                  <a:lnTo>
                    <a:pt x="3516" y="293"/>
                  </a:lnTo>
                  <a:lnTo>
                    <a:pt x="3528" y="300"/>
                  </a:lnTo>
                  <a:lnTo>
                    <a:pt x="3538" y="307"/>
                  </a:lnTo>
                  <a:lnTo>
                    <a:pt x="3538" y="307"/>
                  </a:lnTo>
                  <a:lnTo>
                    <a:pt x="3540" y="305"/>
                  </a:lnTo>
                  <a:lnTo>
                    <a:pt x="3540" y="305"/>
                  </a:lnTo>
                  <a:lnTo>
                    <a:pt x="3540" y="305"/>
                  </a:lnTo>
                  <a:lnTo>
                    <a:pt x="3540" y="305"/>
                  </a:lnTo>
                  <a:lnTo>
                    <a:pt x="3542" y="303"/>
                  </a:lnTo>
                  <a:lnTo>
                    <a:pt x="3547" y="295"/>
                  </a:lnTo>
                  <a:lnTo>
                    <a:pt x="3551" y="284"/>
                  </a:lnTo>
                  <a:lnTo>
                    <a:pt x="3554" y="274"/>
                  </a:lnTo>
                  <a:lnTo>
                    <a:pt x="3561" y="265"/>
                  </a:lnTo>
                  <a:lnTo>
                    <a:pt x="3561" y="274"/>
                  </a:lnTo>
                  <a:lnTo>
                    <a:pt x="3563" y="281"/>
                  </a:lnTo>
                  <a:lnTo>
                    <a:pt x="3566" y="286"/>
                  </a:lnTo>
                  <a:lnTo>
                    <a:pt x="3572" y="289"/>
                  </a:lnTo>
                  <a:lnTo>
                    <a:pt x="3579" y="291"/>
                  </a:lnTo>
                  <a:lnTo>
                    <a:pt x="3587" y="293"/>
                  </a:lnTo>
                  <a:lnTo>
                    <a:pt x="3600" y="272"/>
                  </a:lnTo>
                  <a:lnTo>
                    <a:pt x="3605" y="277"/>
                  </a:lnTo>
                  <a:lnTo>
                    <a:pt x="3610" y="281"/>
                  </a:lnTo>
                  <a:lnTo>
                    <a:pt x="3613" y="286"/>
                  </a:lnTo>
                  <a:lnTo>
                    <a:pt x="3619" y="289"/>
                  </a:lnTo>
                  <a:lnTo>
                    <a:pt x="3626" y="293"/>
                  </a:lnTo>
                  <a:lnTo>
                    <a:pt x="3629" y="289"/>
                  </a:lnTo>
                  <a:lnTo>
                    <a:pt x="3633" y="286"/>
                  </a:lnTo>
                  <a:lnTo>
                    <a:pt x="3636" y="286"/>
                  </a:lnTo>
                  <a:lnTo>
                    <a:pt x="3638" y="286"/>
                  </a:lnTo>
                  <a:lnTo>
                    <a:pt x="3643" y="286"/>
                  </a:lnTo>
                  <a:lnTo>
                    <a:pt x="3647" y="288"/>
                  </a:lnTo>
                  <a:lnTo>
                    <a:pt x="3654" y="288"/>
                  </a:lnTo>
                  <a:lnTo>
                    <a:pt x="3652" y="270"/>
                  </a:lnTo>
                  <a:lnTo>
                    <a:pt x="3648" y="258"/>
                  </a:lnTo>
                  <a:lnTo>
                    <a:pt x="3645" y="242"/>
                  </a:lnTo>
                  <a:lnTo>
                    <a:pt x="3657" y="239"/>
                  </a:lnTo>
                  <a:lnTo>
                    <a:pt x="3668" y="235"/>
                  </a:lnTo>
                  <a:lnTo>
                    <a:pt x="3685" y="235"/>
                  </a:lnTo>
                  <a:lnTo>
                    <a:pt x="3704" y="237"/>
                  </a:lnTo>
                  <a:lnTo>
                    <a:pt x="3723" y="242"/>
                  </a:lnTo>
                  <a:lnTo>
                    <a:pt x="3741" y="247"/>
                  </a:lnTo>
                  <a:lnTo>
                    <a:pt x="3757" y="253"/>
                  </a:lnTo>
                  <a:lnTo>
                    <a:pt x="3764" y="258"/>
                  </a:lnTo>
                  <a:lnTo>
                    <a:pt x="3767" y="261"/>
                  </a:lnTo>
                  <a:lnTo>
                    <a:pt x="3769" y="267"/>
                  </a:lnTo>
                  <a:lnTo>
                    <a:pt x="3769" y="270"/>
                  </a:lnTo>
                  <a:lnTo>
                    <a:pt x="3771" y="272"/>
                  </a:lnTo>
                  <a:lnTo>
                    <a:pt x="3771" y="275"/>
                  </a:lnTo>
                  <a:lnTo>
                    <a:pt x="3774" y="277"/>
                  </a:lnTo>
                  <a:lnTo>
                    <a:pt x="3778" y="279"/>
                  </a:lnTo>
                  <a:lnTo>
                    <a:pt x="3783" y="281"/>
                  </a:lnTo>
                  <a:lnTo>
                    <a:pt x="3793" y="277"/>
                  </a:lnTo>
                  <a:lnTo>
                    <a:pt x="3805" y="277"/>
                  </a:lnTo>
                  <a:lnTo>
                    <a:pt x="3818" y="277"/>
                  </a:lnTo>
                  <a:lnTo>
                    <a:pt x="3823" y="288"/>
                  </a:lnTo>
                  <a:lnTo>
                    <a:pt x="3830" y="298"/>
                  </a:lnTo>
                  <a:lnTo>
                    <a:pt x="3840" y="307"/>
                  </a:lnTo>
                  <a:lnTo>
                    <a:pt x="3853" y="312"/>
                  </a:lnTo>
                  <a:lnTo>
                    <a:pt x="3865" y="307"/>
                  </a:lnTo>
                  <a:lnTo>
                    <a:pt x="3882" y="307"/>
                  </a:lnTo>
                  <a:lnTo>
                    <a:pt x="3898" y="309"/>
                  </a:lnTo>
                  <a:lnTo>
                    <a:pt x="3914" y="312"/>
                  </a:lnTo>
                  <a:lnTo>
                    <a:pt x="3926" y="315"/>
                  </a:lnTo>
                  <a:lnTo>
                    <a:pt x="3931" y="331"/>
                  </a:lnTo>
                  <a:lnTo>
                    <a:pt x="3933" y="345"/>
                  </a:lnTo>
                  <a:lnTo>
                    <a:pt x="3936" y="357"/>
                  </a:lnTo>
                  <a:lnTo>
                    <a:pt x="3940" y="359"/>
                  </a:lnTo>
                  <a:lnTo>
                    <a:pt x="3942" y="363"/>
                  </a:lnTo>
                  <a:lnTo>
                    <a:pt x="3945" y="364"/>
                  </a:lnTo>
                  <a:lnTo>
                    <a:pt x="3978" y="361"/>
                  </a:lnTo>
                  <a:lnTo>
                    <a:pt x="4011" y="361"/>
                  </a:lnTo>
                  <a:lnTo>
                    <a:pt x="4045" y="361"/>
                  </a:lnTo>
                  <a:lnTo>
                    <a:pt x="4048" y="368"/>
                  </a:lnTo>
                  <a:lnTo>
                    <a:pt x="4053" y="373"/>
                  </a:lnTo>
                  <a:lnTo>
                    <a:pt x="4059" y="380"/>
                  </a:lnTo>
                  <a:lnTo>
                    <a:pt x="4064" y="384"/>
                  </a:lnTo>
                  <a:lnTo>
                    <a:pt x="4071" y="389"/>
                  </a:lnTo>
                  <a:lnTo>
                    <a:pt x="4071" y="384"/>
                  </a:lnTo>
                  <a:lnTo>
                    <a:pt x="4073" y="382"/>
                  </a:lnTo>
                  <a:lnTo>
                    <a:pt x="4074" y="378"/>
                  </a:lnTo>
                  <a:lnTo>
                    <a:pt x="4074" y="375"/>
                  </a:lnTo>
                  <a:lnTo>
                    <a:pt x="4076" y="370"/>
                  </a:lnTo>
                  <a:lnTo>
                    <a:pt x="4073" y="364"/>
                  </a:lnTo>
                  <a:lnTo>
                    <a:pt x="4071" y="361"/>
                  </a:lnTo>
                  <a:lnTo>
                    <a:pt x="4069" y="359"/>
                  </a:lnTo>
                  <a:lnTo>
                    <a:pt x="4069" y="356"/>
                  </a:lnTo>
                  <a:lnTo>
                    <a:pt x="4071" y="352"/>
                  </a:lnTo>
                  <a:lnTo>
                    <a:pt x="4071" y="347"/>
                  </a:lnTo>
                  <a:lnTo>
                    <a:pt x="4071" y="342"/>
                  </a:lnTo>
                  <a:lnTo>
                    <a:pt x="4088" y="345"/>
                  </a:lnTo>
                  <a:lnTo>
                    <a:pt x="4100" y="352"/>
                  </a:lnTo>
                  <a:lnTo>
                    <a:pt x="4114" y="357"/>
                  </a:lnTo>
                  <a:lnTo>
                    <a:pt x="4120" y="357"/>
                  </a:lnTo>
                  <a:lnTo>
                    <a:pt x="4125" y="357"/>
                  </a:lnTo>
                  <a:lnTo>
                    <a:pt x="4130" y="356"/>
                  </a:lnTo>
                  <a:lnTo>
                    <a:pt x="4134" y="352"/>
                  </a:lnTo>
                  <a:lnTo>
                    <a:pt x="4137" y="350"/>
                  </a:lnTo>
                  <a:lnTo>
                    <a:pt x="4141" y="349"/>
                  </a:lnTo>
                  <a:lnTo>
                    <a:pt x="4198" y="373"/>
                  </a:lnTo>
                  <a:lnTo>
                    <a:pt x="4230" y="406"/>
                  </a:lnTo>
                  <a:lnTo>
                    <a:pt x="4235" y="410"/>
                  </a:lnTo>
                  <a:lnTo>
                    <a:pt x="4240" y="410"/>
                  </a:lnTo>
                  <a:lnTo>
                    <a:pt x="4245" y="411"/>
                  </a:lnTo>
                  <a:lnTo>
                    <a:pt x="4251" y="411"/>
                  </a:lnTo>
                  <a:lnTo>
                    <a:pt x="4256" y="415"/>
                  </a:lnTo>
                  <a:lnTo>
                    <a:pt x="4266" y="424"/>
                  </a:lnTo>
                  <a:lnTo>
                    <a:pt x="4273" y="434"/>
                  </a:lnTo>
                  <a:lnTo>
                    <a:pt x="4280" y="443"/>
                  </a:lnTo>
                  <a:lnTo>
                    <a:pt x="4289" y="450"/>
                  </a:lnTo>
                  <a:lnTo>
                    <a:pt x="4306" y="453"/>
                  </a:lnTo>
                  <a:lnTo>
                    <a:pt x="4308" y="452"/>
                  </a:lnTo>
                  <a:lnTo>
                    <a:pt x="4310" y="452"/>
                  </a:lnTo>
                  <a:lnTo>
                    <a:pt x="4312" y="450"/>
                  </a:lnTo>
                  <a:lnTo>
                    <a:pt x="4313" y="450"/>
                  </a:lnTo>
                  <a:lnTo>
                    <a:pt x="4317" y="450"/>
                  </a:lnTo>
                  <a:lnTo>
                    <a:pt x="4327" y="462"/>
                  </a:lnTo>
                  <a:lnTo>
                    <a:pt x="4338" y="474"/>
                  </a:lnTo>
                  <a:lnTo>
                    <a:pt x="4347" y="487"/>
                  </a:lnTo>
                  <a:lnTo>
                    <a:pt x="4352" y="504"/>
                  </a:lnTo>
                  <a:lnTo>
                    <a:pt x="4317" y="504"/>
                  </a:lnTo>
                  <a:lnTo>
                    <a:pt x="4315" y="507"/>
                  </a:lnTo>
                  <a:lnTo>
                    <a:pt x="4312" y="511"/>
                  </a:lnTo>
                  <a:lnTo>
                    <a:pt x="4310" y="513"/>
                  </a:lnTo>
                  <a:lnTo>
                    <a:pt x="4308" y="518"/>
                  </a:lnTo>
                  <a:lnTo>
                    <a:pt x="4306" y="523"/>
                  </a:lnTo>
                  <a:lnTo>
                    <a:pt x="4310" y="525"/>
                  </a:lnTo>
                  <a:lnTo>
                    <a:pt x="4312" y="527"/>
                  </a:lnTo>
                  <a:lnTo>
                    <a:pt x="4313" y="528"/>
                  </a:lnTo>
                  <a:lnTo>
                    <a:pt x="4315" y="532"/>
                  </a:lnTo>
                  <a:lnTo>
                    <a:pt x="4315" y="534"/>
                  </a:lnTo>
                  <a:lnTo>
                    <a:pt x="4313" y="537"/>
                  </a:lnTo>
                  <a:lnTo>
                    <a:pt x="4310" y="542"/>
                  </a:lnTo>
                  <a:lnTo>
                    <a:pt x="4308" y="544"/>
                  </a:lnTo>
                  <a:lnTo>
                    <a:pt x="4305" y="546"/>
                  </a:lnTo>
                  <a:lnTo>
                    <a:pt x="4301" y="546"/>
                  </a:lnTo>
                  <a:lnTo>
                    <a:pt x="4298" y="546"/>
                  </a:lnTo>
                  <a:lnTo>
                    <a:pt x="4291" y="546"/>
                  </a:lnTo>
                  <a:lnTo>
                    <a:pt x="4284" y="535"/>
                  </a:lnTo>
                  <a:lnTo>
                    <a:pt x="4273" y="530"/>
                  </a:lnTo>
                  <a:lnTo>
                    <a:pt x="4259" y="527"/>
                  </a:lnTo>
                  <a:lnTo>
                    <a:pt x="4259" y="514"/>
                  </a:lnTo>
                  <a:lnTo>
                    <a:pt x="4256" y="513"/>
                  </a:lnTo>
                  <a:lnTo>
                    <a:pt x="4252" y="511"/>
                  </a:lnTo>
                  <a:lnTo>
                    <a:pt x="4251" y="509"/>
                  </a:lnTo>
                  <a:lnTo>
                    <a:pt x="4247" y="507"/>
                  </a:lnTo>
                  <a:lnTo>
                    <a:pt x="4240" y="507"/>
                  </a:lnTo>
                  <a:lnTo>
                    <a:pt x="4238" y="507"/>
                  </a:lnTo>
                  <a:lnTo>
                    <a:pt x="4237" y="509"/>
                  </a:lnTo>
                  <a:lnTo>
                    <a:pt x="4235" y="509"/>
                  </a:lnTo>
                  <a:lnTo>
                    <a:pt x="4233" y="509"/>
                  </a:lnTo>
                  <a:lnTo>
                    <a:pt x="4230" y="511"/>
                  </a:lnTo>
                  <a:lnTo>
                    <a:pt x="4226" y="504"/>
                  </a:lnTo>
                  <a:lnTo>
                    <a:pt x="4221" y="497"/>
                  </a:lnTo>
                  <a:lnTo>
                    <a:pt x="4217" y="492"/>
                  </a:lnTo>
                  <a:lnTo>
                    <a:pt x="4217" y="504"/>
                  </a:lnTo>
                  <a:lnTo>
                    <a:pt x="4214" y="518"/>
                  </a:lnTo>
                  <a:lnTo>
                    <a:pt x="4210" y="530"/>
                  </a:lnTo>
                  <a:lnTo>
                    <a:pt x="4202" y="537"/>
                  </a:lnTo>
                  <a:lnTo>
                    <a:pt x="4198" y="539"/>
                  </a:lnTo>
                  <a:lnTo>
                    <a:pt x="4195" y="539"/>
                  </a:lnTo>
                  <a:lnTo>
                    <a:pt x="4193" y="539"/>
                  </a:lnTo>
                  <a:lnTo>
                    <a:pt x="4191" y="539"/>
                  </a:lnTo>
                  <a:lnTo>
                    <a:pt x="4189" y="537"/>
                  </a:lnTo>
                  <a:lnTo>
                    <a:pt x="4188" y="537"/>
                  </a:lnTo>
                  <a:lnTo>
                    <a:pt x="4186" y="537"/>
                  </a:lnTo>
                  <a:lnTo>
                    <a:pt x="4184" y="539"/>
                  </a:lnTo>
                  <a:lnTo>
                    <a:pt x="4182" y="541"/>
                  </a:lnTo>
                  <a:lnTo>
                    <a:pt x="4179" y="546"/>
                  </a:lnTo>
                  <a:lnTo>
                    <a:pt x="4189" y="558"/>
                  </a:lnTo>
                  <a:lnTo>
                    <a:pt x="4200" y="579"/>
                  </a:lnTo>
                  <a:lnTo>
                    <a:pt x="4205" y="603"/>
                  </a:lnTo>
                  <a:lnTo>
                    <a:pt x="4202" y="603"/>
                  </a:lnTo>
                  <a:lnTo>
                    <a:pt x="4200" y="605"/>
                  </a:lnTo>
                  <a:lnTo>
                    <a:pt x="4196" y="605"/>
                  </a:lnTo>
                  <a:lnTo>
                    <a:pt x="4191" y="607"/>
                  </a:lnTo>
                  <a:lnTo>
                    <a:pt x="4184" y="602"/>
                  </a:lnTo>
                  <a:lnTo>
                    <a:pt x="4179" y="598"/>
                  </a:lnTo>
                  <a:lnTo>
                    <a:pt x="4172" y="597"/>
                  </a:lnTo>
                  <a:lnTo>
                    <a:pt x="4163" y="595"/>
                  </a:lnTo>
                  <a:lnTo>
                    <a:pt x="4158" y="609"/>
                  </a:lnTo>
                  <a:lnTo>
                    <a:pt x="4148" y="616"/>
                  </a:lnTo>
                  <a:lnTo>
                    <a:pt x="4135" y="621"/>
                  </a:lnTo>
                  <a:lnTo>
                    <a:pt x="4121" y="626"/>
                  </a:lnTo>
                  <a:lnTo>
                    <a:pt x="4120" y="640"/>
                  </a:lnTo>
                  <a:lnTo>
                    <a:pt x="4116" y="651"/>
                  </a:lnTo>
                  <a:lnTo>
                    <a:pt x="4109" y="661"/>
                  </a:lnTo>
                  <a:lnTo>
                    <a:pt x="4095" y="663"/>
                  </a:lnTo>
                  <a:lnTo>
                    <a:pt x="4085" y="666"/>
                  </a:lnTo>
                  <a:lnTo>
                    <a:pt x="4078" y="670"/>
                  </a:lnTo>
                  <a:lnTo>
                    <a:pt x="4071" y="672"/>
                  </a:lnTo>
                  <a:lnTo>
                    <a:pt x="4066" y="668"/>
                  </a:lnTo>
                  <a:lnTo>
                    <a:pt x="4060" y="663"/>
                  </a:lnTo>
                  <a:lnTo>
                    <a:pt x="4057" y="658"/>
                  </a:lnTo>
                  <a:lnTo>
                    <a:pt x="4050" y="659"/>
                  </a:lnTo>
                  <a:lnTo>
                    <a:pt x="4041" y="661"/>
                  </a:lnTo>
                  <a:lnTo>
                    <a:pt x="4034" y="665"/>
                  </a:lnTo>
                  <a:lnTo>
                    <a:pt x="4029" y="668"/>
                  </a:lnTo>
                  <a:lnTo>
                    <a:pt x="4029" y="675"/>
                  </a:lnTo>
                  <a:lnTo>
                    <a:pt x="4024" y="677"/>
                  </a:lnTo>
                  <a:lnTo>
                    <a:pt x="4015" y="677"/>
                  </a:lnTo>
                  <a:lnTo>
                    <a:pt x="4003" y="677"/>
                  </a:lnTo>
                  <a:lnTo>
                    <a:pt x="3992" y="679"/>
                  </a:lnTo>
                  <a:lnTo>
                    <a:pt x="3987" y="680"/>
                  </a:lnTo>
                  <a:lnTo>
                    <a:pt x="3978" y="701"/>
                  </a:lnTo>
                  <a:lnTo>
                    <a:pt x="3977" y="724"/>
                  </a:lnTo>
                  <a:lnTo>
                    <a:pt x="3977" y="750"/>
                  </a:lnTo>
                  <a:lnTo>
                    <a:pt x="3980" y="773"/>
                  </a:lnTo>
                  <a:lnTo>
                    <a:pt x="3975" y="773"/>
                  </a:lnTo>
                  <a:lnTo>
                    <a:pt x="3973" y="773"/>
                  </a:lnTo>
                  <a:lnTo>
                    <a:pt x="3971" y="773"/>
                  </a:lnTo>
                  <a:lnTo>
                    <a:pt x="3970" y="775"/>
                  </a:lnTo>
                  <a:lnTo>
                    <a:pt x="3968" y="776"/>
                  </a:lnTo>
                  <a:lnTo>
                    <a:pt x="3966" y="782"/>
                  </a:lnTo>
                  <a:lnTo>
                    <a:pt x="3964" y="787"/>
                  </a:lnTo>
                  <a:lnTo>
                    <a:pt x="3964" y="794"/>
                  </a:lnTo>
                  <a:lnTo>
                    <a:pt x="3964" y="802"/>
                  </a:lnTo>
                  <a:lnTo>
                    <a:pt x="3952" y="802"/>
                  </a:lnTo>
                  <a:lnTo>
                    <a:pt x="3945" y="813"/>
                  </a:lnTo>
                  <a:lnTo>
                    <a:pt x="3940" y="820"/>
                  </a:lnTo>
                  <a:lnTo>
                    <a:pt x="3938" y="827"/>
                  </a:lnTo>
                  <a:lnTo>
                    <a:pt x="3936" y="841"/>
                  </a:lnTo>
                  <a:lnTo>
                    <a:pt x="3933" y="841"/>
                  </a:lnTo>
                  <a:lnTo>
                    <a:pt x="3929" y="841"/>
                  </a:lnTo>
                  <a:lnTo>
                    <a:pt x="3928" y="841"/>
                  </a:lnTo>
                  <a:lnTo>
                    <a:pt x="3928" y="841"/>
                  </a:lnTo>
                  <a:lnTo>
                    <a:pt x="3926" y="841"/>
                  </a:lnTo>
                  <a:lnTo>
                    <a:pt x="3922" y="841"/>
                  </a:lnTo>
                  <a:lnTo>
                    <a:pt x="3915" y="855"/>
                  </a:lnTo>
                  <a:lnTo>
                    <a:pt x="3910" y="872"/>
                  </a:lnTo>
                  <a:lnTo>
                    <a:pt x="3898" y="872"/>
                  </a:lnTo>
                  <a:lnTo>
                    <a:pt x="3894" y="891"/>
                  </a:lnTo>
                  <a:lnTo>
                    <a:pt x="3888" y="891"/>
                  </a:lnTo>
                  <a:lnTo>
                    <a:pt x="3888" y="886"/>
                  </a:lnTo>
                  <a:lnTo>
                    <a:pt x="3874" y="867"/>
                  </a:lnTo>
                  <a:lnTo>
                    <a:pt x="3865" y="844"/>
                  </a:lnTo>
                  <a:lnTo>
                    <a:pt x="3863" y="818"/>
                  </a:lnTo>
                  <a:lnTo>
                    <a:pt x="3865" y="787"/>
                  </a:lnTo>
                  <a:lnTo>
                    <a:pt x="3870" y="783"/>
                  </a:lnTo>
                  <a:lnTo>
                    <a:pt x="3874" y="780"/>
                  </a:lnTo>
                  <a:lnTo>
                    <a:pt x="3879" y="776"/>
                  </a:lnTo>
                  <a:lnTo>
                    <a:pt x="3881" y="771"/>
                  </a:lnTo>
                  <a:lnTo>
                    <a:pt x="3884" y="764"/>
                  </a:lnTo>
                  <a:lnTo>
                    <a:pt x="3879" y="755"/>
                  </a:lnTo>
                  <a:lnTo>
                    <a:pt x="3877" y="743"/>
                  </a:lnTo>
                  <a:lnTo>
                    <a:pt x="3884" y="729"/>
                  </a:lnTo>
                  <a:lnTo>
                    <a:pt x="3891" y="724"/>
                  </a:lnTo>
                  <a:lnTo>
                    <a:pt x="3900" y="720"/>
                  </a:lnTo>
                  <a:lnTo>
                    <a:pt x="3910" y="717"/>
                  </a:lnTo>
                  <a:lnTo>
                    <a:pt x="3917" y="710"/>
                  </a:lnTo>
                  <a:lnTo>
                    <a:pt x="3931" y="689"/>
                  </a:lnTo>
                  <a:lnTo>
                    <a:pt x="3945" y="668"/>
                  </a:lnTo>
                  <a:lnTo>
                    <a:pt x="3956" y="659"/>
                  </a:lnTo>
                  <a:lnTo>
                    <a:pt x="3968" y="651"/>
                  </a:lnTo>
                  <a:lnTo>
                    <a:pt x="3980" y="642"/>
                  </a:lnTo>
                  <a:lnTo>
                    <a:pt x="3985" y="630"/>
                  </a:lnTo>
                  <a:lnTo>
                    <a:pt x="3989" y="616"/>
                  </a:lnTo>
                  <a:lnTo>
                    <a:pt x="3994" y="603"/>
                  </a:lnTo>
                  <a:lnTo>
                    <a:pt x="3994" y="602"/>
                  </a:lnTo>
                  <a:lnTo>
                    <a:pt x="3992" y="602"/>
                  </a:lnTo>
                  <a:lnTo>
                    <a:pt x="3992" y="602"/>
                  </a:lnTo>
                  <a:lnTo>
                    <a:pt x="3992" y="602"/>
                  </a:lnTo>
                  <a:lnTo>
                    <a:pt x="3992" y="600"/>
                  </a:lnTo>
                  <a:lnTo>
                    <a:pt x="3990" y="598"/>
                  </a:lnTo>
                  <a:lnTo>
                    <a:pt x="3987" y="600"/>
                  </a:lnTo>
                  <a:lnTo>
                    <a:pt x="3987" y="600"/>
                  </a:lnTo>
                  <a:lnTo>
                    <a:pt x="3985" y="602"/>
                  </a:lnTo>
                  <a:lnTo>
                    <a:pt x="3985" y="602"/>
                  </a:lnTo>
                  <a:lnTo>
                    <a:pt x="3984" y="603"/>
                  </a:lnTo>
                  <a:lnTo>
                    <a:pt x="3975" y="616"/>
                  </a:lnTo>
                  <a:lnTo>
                    <a:pt x="3966" y="630"/>
                  </a:lnTo>
                  <a:lnTo>
                    <a:pt x="3957" y="642"/>
                  </a:lnTo>
                  <a:lnTo>
                    <a:pt x="3945" y="651"/>
                  </a:lnTo>
                  <a:lnTo>
                    <a:pt x="3929" y="658"/>
                  </a:lnTo>
                  <a:lnTo>
                    <a:pt x="3928" y="652"/>
                  </a:lnTo>
                  <a:lnTo>
                    <a:pt x="3928" y="651"/>
                  </a:lnTo>
                  <a:lnTo>
                    <a:pt x="3926" y="647"/>
                  </a:lnTo>
                  <a:lnTo>
                    <a:pt x="3926" y="642"/>
                  </a:lnTo>
                  <a:lnTo>
                    <a:pt x="3928" y="640"/>
                  </a:lnTo>
                  <a:lnTo>
                    <a:pt x="3928" y="638"/>
                  </a:lnTo>
                  <a:lnTo>
                    <a:pt x="3928" y="637"/>
                  </a:lnTo>
                  <a:lnTo>
                    <a:pt x="3929" y="633"/>
                  </a:lnTo>
                  <a:lnTo>
                    <a:pt x="3929" y="630"/>
                  </a:lnTo>
                  <a:lnTo>
                    <a:pt x="3924" y="626"/>
                  </a:lnTo>
                  <a:lnTo>
                    <a:pt x="3919" y="624"/>
                  </a:lnTo>
                  <a:lnTo>
                    <a:pt x="3915" y="623"/>
                  </a:lnTo>
                  <a:lnTo>
                    <a:pt x="3910" y="621"/>
                  </a:lnTo>
                  <a:lnTo>
                    <a:pt x="3907" y="623"/>
                  </a:lnTo>
                  <a:lnTo>
                    <a:pt x="3898" y="628"/>
                  </a:lnTo>
                  <a:lnTo>
                    <a:pt x="3886" y="638"/>
                  </a:lnTo>
                  <a:lnTo>
                    <a:pt x="3875" y="651"/>
                  </a:lnTo>
                  <a:lnTo>
                    <a:pt x="3865" y="663"/>
                  </a:lnTo>
                  <a:lnTo>
                    <a:pt x="3860" y="672"/>
                  </a:lnTo>
                  <a:lnTo>
                    <a:pt x="3860" y="675"/>
                  </a:lnTo>
                  <a:lnTo>
                    <a:pt x="3860" y="679"/>
                  </a:lnTo>
                  <a:lnTo>
                    <a:pt x="3861" y="682"/>
                  </a:lnTo>
                  <a:lnTo>
                    <a:pt x="3863" y="687"/>
                  </a:lnTo>
                  <a:lnTo>
                    <a:pt x="3865" y="691"/>
                  </a:lnTo>
                  <a:lnTo>
                    <a:pt x="3865" y="694"/>
                  </a:lnTo>
                  <a:lnTo>
                    <a:pt x="3854" y="699"/>
                  </a:lnTo>
                  <a:lnTo>
                    <a:pt x="3842" y="701"/>
                  </a:lnTo>
                  <a:lnTo>
                    <a:pt x="3826" y="703"/>
                  </a:lnTo>
                  <a:lnTo>
                    <a:pt x="3811" y="703"/>
                  </a:lnTo>
                  <a:lnTo>
                    <a:pt x="3811" y="684"/>
                  </a:lnTo>
                  <a:lnTo>
                    <a:pt x="3795" y="687"/>
                  </a:lnTo>
                  <a:lnTo>
                    <a:pt x="3781" y="693"/>
                  </a:lnTo>
                  <a:lnTo>
                    <a:pt x="3769" y="691"/>
                  </a:lnTo>
                  <a:lnTo>
                    <a:pt x="3760" y="680"/>
                  </a:lnTo>
                  <a:lnTo>
                    <a:pt x="3725" y="675"/>
                  </a:lnTo>
                  <a:lnTo>
                    <a:pt x="3713" y="687"/>
                  </a:lnTo>
                  <a:lnTo>
                    <a:pt x="3699" y="696"/>
                  </a:lnTo>
                  <a:lnTo>
                    <a:pt x="3687" y="706"/>
                  </a:lnTo>
                  <a:lnTo>
                    <a:pt x="3680" y="719"/>
                  </a:lnTo>
                  <a:lnTo>
                    <a:pt x="3673" y="731"/>
                  </a:lnTo>
                  <a:lnTo>
                    <a:pt x="3666" y="743"/>
                  </a:lnTo>
                  <a:lnTo>
                    <a:pt x="3657" y="752"/>
                  </a:lnTo>
                  <a:lnTo>
                    <a:pt x="3629" y="761"/>
                  </a:lnTo>
                  <a:lnTo>
                    <a:pt x="3622" y="768"/>
                  </a:lnTo>
                  <a:lnTo>
                    <a:pt x="3617" y="776"/>
                  </a:lnTo>
                  <a:lnTo>
                    <a:pt x="3612" y="783"/>
                  </a:lnTo>
                  <a:lnTo>
                    <a:pt x="3600" y="792"/>
                  </a:lnTo>
                  <a:lnTo>
                    <a:pt x="3600" y="802"/>
                  </a:lnTo>
                  <a:lnTo>
                    <a:pt x="3615" y="802"/>
                  </a:lnTo>
                  <a:lnTo>
                    <a:pt x="3617" y="808"/>
                  </a:lnTo>
                  <a:lnTo>
                    <a:pt x="3619" y="811"/>
                  </a:lnTo>
                  <a:lnTo>
                    <a:pt x="3620" y="815"/>
                  </a:lnTo>
                  <a:lnTo>
                    <a:pt x="3624" y="818"/>
                  </a:lnTo>
                  <a:lnTo>
                    <a:pt x="3627" y="820"/>
                  </a:lnTo>
                  <a:lnTo>
                    <a:pt x="3634" y="822"/>
                  </a:lnTo>
                  <a:lnTo>
                    <a:pt x="3638" y="818"/>
                  </a:lnTo>
                  <a:lnTo>
                    <a:pt x="3641" y="816"/>
                  </a:lnTo>
                  <a:lnTo>
                    <a:pt x="3647" y="815"/>
                  </a:lnTo>
                  <a:lnTo>
                    <a:pt x="3652" y="815"/>
                  </a:lnTo>
                  <a:lnTo>
                    <a:pt x="3661" y="815"/>
                  </a:lnTo>
                  <a:lnTo>
                    <a:pt x="3668" y="823"/>
                  </a:lnTo>
                  <a:lnTo>
                    <a:pt x="3673" y="830"/>
                  </a:lnTo>
                  <a:lnTo>
                    <a:pt x="3676" y="839"/>
                  </a:lnTo>
                  <a:lnTo>
                    <a:pt x="3680" y="853"/>
                  </a:lnTo>
                  <a:lnTo>
                    <a:pt x="3682" y="862"/>
                  </a:lnTo>
                  <a:lnTo>
                    <a:pt x="3680" y="867"/>
                  </a:lnTo>
                  <a:lnTo>
                    <a:pt x="3675" y="872"/>
                  </a:lnTo>
                  <a:lnTo>
                    <a:pt x="3673" y="881"/>
                  </a:lnTo>
                  <a:lnTo>
                    <a:pt x="3673" y="891"/>
                  </a:lnTo>
                  <a:lnTo>
                    <a:pt x="3676" y="900"/>
                  </a:lnTo>
                  <a:lnTo>
                    <a:pt x="3680" y="909"/>
                  </a:lnTo>
                  <a:lnTo>
                    <a:pt x="3683" y="921"/>
                  </a:lnTo>
                  <a:lnTo>
                    <a:pt x="3673" y="932"/>
                  </a:lnTo>
                  <a:lnTo>
                    <a:pt x="3666" y="944"/>
                  </a:lnTo>
                  <a:lnTo>
                    <a:pt x="3661" y="956"/>
                  </a:lnTo>
                  <a:lnTo>
                    <a:pt x="3654" y="972"/>
                  </a:lnTo>
                  <a:lnTo>
                    <a:pt x="3650" y="975"/>
                  </a:lnTo>
                  <a:lnTo>
                    <a:pt x="3641" y="986"/>
                  </a:lnTo>
                  <a:lnTo>
                    <a:pt x="3631" y="998"/>
                  </a:lnTo>
                  <a:lnTo>
                    <a:pt x="3620" y="1012"/>
                  </a:lnTo>
                  <a:lnTo>
                    <a:pt x="3608" y="1024"/>
                  </a:lnTo>
                  <a:lnTo>
                    <a:pt x="3598" y="1036"/>
                  </a:lnTo>
                  <a:lnTo>
                    <a:pt x="3591" y="1045"/>
                  </a:lnTo>
                  <a:lnTo>
                    <a:pt x="3587" y="1049"/>
                  </a:lnTo>
                  <a:lnTo>
                    <a:pt x="3575" y="1052"/>
                  </a:lnTo>
                  <a:lnTo>
                    <a:pt x="3563" y="1050"/>
                  </a:lnTo>
                  <a:lnTo>
                    <a:pt x="3552" y="1050"/>
                  </a:lnTo>
                  <a:lnTo>
                    <a:pt x="3542" y="1052"/>
                  </a:lnTo>
                  <a:lnTo>
                    <a:pt x="3533" y="1061"/>
                  </a:lnTo>
                  <a:lnTo>
                    <a:pt x="3526" y="1071"/>
                  </a:lnTo>
                  <a:lnTo>
                    <a:pt x="3521" y="1082"/>
                  </a:lnTo>
                  <a:lnTo>
                    <a:pt x="3514" y="1092"/>
                  </a:lnTo>
                  <a:lnTo>
                    <a:pt x="3504" y="1099"/>
                  </a:lnTo>
                  <a:lnTo>
                    <a:pt x="3502" y="1099"/>
                  </a:lnTo>
                  <a:lnTo>
                    <a:pt x="3500" y="1101"/>
                  </a:lnTo>
                  <a:lnTo>
                    <a:pt x="3498" y="1101"/>
                  </a:lnTo>
                  <a:lnTo>
                    <a:pt x="3495" y="1101"/>
                  </a:lnTo>
                  <a:lnTo>
                    <a:pt x="3491" y="1103"/>
                  </a:lnTo>
                  <a:lnTo>
                    <a:pt x="3495" y="1113"/>
                  </a:lnTo>
                  <a:lnTo>
                    <a:pt x="3502" y="1124"/>
                  </a:lnTo>
                  <a:lnTo>
                    <a:pt x="3507" y="1136"/>
                  </a:lnTo>
                  <a:lnTo>
                    <a:pt x="3514" y="1148"/>
                  </a:lnTo>
                  <a:lnTo>
                    <a:pt x="3517" y="1159"/>
                  </a:lnTo>
                  <a:lnTo>
                    <a:pt x="3519" y="1171"/>
                  </a:lnTo>
                  <a:lnTo>
                    <a:pt x="3516" y="1179"/>
                  </a:lnTo>
                  <a:lnTo>
                    <a:pt x="3509" y="1186"/>
                  </a:lnTo>
                  <a:lnTo>
                    <a:pt x="3495" y="1192"/>
                  </a:lnTo>
                  <a:lnTo>
                    <a:pt x="3472" y="1195"/>
                  </a:lnTo>
                  <a:lnTo>
                    <a:pt x="3472" y="1186"/>
                  </a:lnTo>
                  <a:lnTo>
                    <a:pt x="3470" y="1178"/>
                  </a:lnTo>
                  <a:lnTo>
                    <a:pt x="3470" y="1166"/>
                  </a:lnTo>
                  <a:lnTo>
                    <a:pt x="3472" y="1152"/>
                  </a:lnTo>
                  <a:lnTo>
                    <a:pt x="3472" y="1141"/>
                  </a:lnTo>
                  <a:lnTo>
                    <a:pt x="3467" y="1141"/>
                  </a:lnTo>
                  <a:lnTo>
                    <a:pt x="3463" y="1141"/>
                  </a:lnTo>
                  <a:lnTo>
                    <a:pt x="3460" y="1141"/>
                  </a:lnTo>
                  <a:lnTo>
                    <a:pt x="3458" y="1141"/>
                  </a:lnTo>
                  <a:lnTo>
                    <a:pt x="3456" y="1139"/>
                  </a:lnTo>
                  <a:lnTo>
                    <a:pt x="3453" y="1138"/>
                  </a:lnTo>
                  <a:lnTo>
                    <a:pt x="3449" y="1132"/>
                  </a:lnTo>
                  <a:lnTo>
                    <a:pt x="3453" y="1127"/>
                  </a:lnTo>
                  <a:lnTo>
                    <a:pt x="3456" y="1122"/>
                  </a:lnTo>
                  <a:lnTo>
                    <a:pt x="3458" y="1117"/>
                  </a:lnTo>
                  <a:lnTo>
                    <a:pt x="3462" y="1110"/>
                  </a:lnTo>
                  <a:lnTo>
                    <a:pt x="3453" y="1110"/>
                  </a:lnTo>
                  <a:lnTo>
                    <a:pt x="3442" y="1108"/>
                  </a:lnTo>
                  <a:lnTo>
                    <a:pt x="3430" y="1111"/>
                  </a:lnTo>
                  <a:lnTo>
                    <a:pt x="3416" y="1117"/>
                  </a:lnTo>
                  <a:lnTo>
                    <a:pt x="3404" y="1122"/>
                  </a:lnTo>
                  <a:lnTo>
                    <a:pt x="3404" y="1118"/>
                  </a:lnTo>
                  <a:lnTo>
                    <a:pt x="3406" y="1113"/>
                  </a:lnTo>
                  <a:lnTo>
                    <a:pt x="3408" y="1110"/>
                  </a:lnTo>
                  <a:lnTo>
                    <a:pt x="3409" y="1104"/>
                  </a:lnTo>
                  <a:lnTo>
                    <a:pt x="3411" y="1101"/>
                  </a:lnTo>
                  <a:lnTo>
                    <a:pt x="3414" y="1094"/>
                  </a:lnTo>
                  <a:lnTo>
                    <a:pt x="3411" y="1094"/>
                  </a:lnTo>
                  <a:lnTo>
                    <a:pt x="3408" y="1092"/>
                  </a:lnTo>
                  <a:lnTo>
                    <a:pt x="3404" y="1092"/>
                  </a:lnTo>
                  <a:lnTo>
                    <a:pt x="3399" y="1090"/>
                  </a:lnTo>
                  <a:lnTo>
                    <a:pt x="3388" y="1101"/>
                  </a:lnTo>
                  <a:lnTo>
                    <a:pt x="3376" y="1110"/>
                  </a:lnTo>
                  <a:lnTo>
                    <a:pt x="3364" y="1120"/>
                  </a:lnTo>
                  <a:lnTo>
                    <a:pt x="3357" y="1132"/>
                  </a:lnTo>
                  <a:lnTo>
                    <a:pt x="3364" y="1136"/>
                  </a:lnTo>
                  <a:lnTo>
                    <a:pt x="3369" y="1139"/>
                  </a:lnTo>
                  <a:lnTo>
                    <a:pt x="3373" y="1143"/>
                  </a:lnTo>
                  <a:lnTo>
                    <a:pt x="3376" y="1146"/>
                  </a:lnTo>
                  <a:lnTo>
                    <a:pt x="3380" y="1152"/>
                  </a:lnTo>
                  <a:lnTo>
                    <a:pt x="3390" y="1146"/>
                  </a:lnTo>
                  <a:lnTo>
                    <a:pt x="3399" y="1143"/>
                  </a:lnTo>
                  <a:lnTo>
                    <a:pt x="3408" y="1143"/>
                  </a:lnTo>
                  <a:lnTo>
                    <a:pt x="3418" y="1148"/>
                  </a:lnTo>
                  <a:lnTo>
                    <a:pt x="3423" y="1148"/>
                  </a:lnTo>
                  <a:lnTo>
                    <a:pt x="3423" y="1160"/>
                  </a:lnTo>
                  <a:lnTo>
                    <a:pt x="3404" y="1160"/>
                  </a:lnTo>
                  <a:lnTo>
                    <a:pt x="3397" y="1169"/>
                  </a:lnTo>
                  <a:lnTo>
                    <a:pt x="3390" y="1176"/>
                  </a:lnTo>
                  <a:lnTo>
                    <a:pt x="3385" y="1183"/>
                  </a:lnTo>
                  <a:lnTo>
                    <a:pt x="3380" y="1195"/>
                  </a:lnTo>
                  <a:lnTo>
                    <a:pt x="3394" y="1204"/>
                  </a:lnTo>
                  <a:lnTo>
                    <a:pt x="3402" y="1218"/>
                  </a:lnTo>
                  <a:lnTo>
                    <a:pt x="3409" y="1237"/>
                  </a:lnTo>
                  <a:lnTo>
                    <a:pt x="3413" y="1256"/>
                  </a:lnTo>
                  <a:lnTo>
                    <a:pt x="3414" y="1277"/>
                  </a:lnTo>
                  <a:lnTo>
                    <a:pt x="3414" y="1295"/>
                  </a:lnTo>
                  <a:lnTo>
                    <a:pt x="3402" y="1303"/>
                  </a:lnTo>
                  <a:lnTo>
                    <a:pt x="3395" y="1317"/>
                  </a:lnTo>
                  <a:lnTo>
                    <a:pt x="3388" y="1330"/>
                  </a:lnTo>
                  <a:lnTo>
                    <a:pt x="3380" y="1344"/>
                  </a:lnTo>
                  <a:lnTo>
                    <a:pt x="3362" y="1363"/>
                  </a:lnTo>
                  <a:lnTo>
                    <a:pt x="3339" y="1377"/>
                  </a:lnTo>
                  <a:lnTo>
                    <a:pt x="3315" y="1387"/>
                  </a:lnTo>
                  <a:lnTo>
                    <a:pt x="3287" y="1396"/>
                  </a:lnTo>
                  <a:lnTo>
                    <a:pt x="3261" y="1401"/>
                  </a:lnTo>
                  <a:lnTo>
                    <a:pt x="3261" y="1408"/>
                  </a:lnTo>
                  <a:lnTo>
                    <a:pt x="3261" y="1412"/>
                  </a:lnTo>
                  <a:lnTo>
                    <a:pt x="3261" y="1415"/>
                  </a:lnTo>
                  <a:lnTo>
                    <a:pt x="3261" y="1417"/>
                  </a:lnTo>
                  <a:lnTo>
                    <a:pt x="3263" y="1419"/>
                  </a:lnTo>
                  <a:lnTo>
                    <a:pt x="3263" y="1424"/>
                  </a:lnTo>
                  <a:lnTo>
                    <a:pt x="3264" y="1429"/>
                  </a:lnTo>
                  <a:lnTo>
                    <a:pt x="3261" y="1433"/>
                  </a:lnTo>
                  <a:lnTo>
                    <a:pt x="3257" y="1436"/>
                  </a:lnTo>
                  <a:lnTo>
                    <a:pt x="3256" y="1438"/>
                  </a:lnTo>
                  <a:lnTo>
                    <a:pt x="3252" y="1441"/>
                  </a:lnTo>
                  <a:lnTo>
                    <a:pt x="3245" y="1445"/>
                  </a:lnTo>
                  <a:lnTo>
                    <a:pt x="3243" y="1445"/>
                  </a:lnTo>
                  <a:lnTo>
                    <a:pt x="3242" y="1447"/>
                  </a:lnTo>
                  <a:lnTo>
                    <a:pt x="3240" y="1447"/>
                  </a:lnTo>
                  <a:lnTo>
                    <a:pt x="3238" y="1447"/>
                  </a:lnTo>
                  <a:lnTo>
                    <a:pt x="3235" y="1448"/>
                  </a:lnTo>
                  <a:lnTo>
                    <a:pt x="3233" y="1443"/>
                  </a:lnTo>
                  <a:lnTo>
                    <a:pt x="3231" y="1438"/>
                  </a:lnTo>
                  <a:lnTo>
                    <a:pt x="3231" y="1433"/>
                  </a:lnTo>
                  <a:lnTo>
                    <a:pt x="3231" y="1424"/>
                  </a:lnTo>
                  <a:lnTo>
                    <a:pt x="3235" y="1422"/>
                  </a:lnTo>
                  <a:lnTo>
                    <a:pt x="3238" y="1422"/>
                  </a:lnTo>
                  <a:lnTo>
                    <a:pt x="3242" y="1420"/>
                  </a:lnTo>
                  <a:lnTo>
                    <a:pt x="3243" y="1417"/>
                  </a:lnTo>
                  <a:lnTo>
                    <a:pt x="3245" y="1413"/>
                  </a:lnTo>
                  <a:lnTo>
                    <a:pt x="3243" y="1410"/>
                  </a:lnTo>
                  <a:lnTo>
                    <a:pt x="3240" y="1405"/>
                  </a:lnTo>
                  <a:lnTo>
                    <a:pt x="3238" y="1401"/>
                  </a:lnTo>
                  <a:lnTo>
                    <a:pt x="3235" y="1399"/>
                  </a:lnTo>
                  <a:lnTo>
                    <a:pt x="3233" y="1399"/>
                  </a:lnTo>
                  <a:lnTo>
                    <a:pt x="3228" y="1398"/>
                  </a:lnTo>
                  <a:lnTo>
                    <a:pt x="3222" y="1398"/>
                  </a:lnTo>
                  <a:lnTo>
                    <a:pt x="3216" y="1406"/>
                  </a:lnTo>
                  <a:lnTo>
                    <a:pt x="3209" y="1412"/>
                  </a:lnTo>
                  <a:lnTo>
                    <a:pt x="3203" y="1417"/>
                  </a:lnTo>
                  <a:lnTo>
                    <a:pt x="3198" y="1426"/>
                  </a:lnTo>
                  <a:lnTo>
                    <a:pt x="3196" y="1440"/>
                  </a:lnTo>
                  <a:lnTo>
                    <a:pt x="3212" y="1455"/>
                  </a:lnTo>
                  <a:lnTo>
                    <a:pt x="3224" y="1471"/>
                  </a:lnTo>
                  <a:lnTo>
                    <a:pt x="3235" y="1488"/>
                  </a:lnTo>
                  <a:lnTo>
                    <a:pt x="3240" y="1511"/>
                  </a:lnTo>
                  <a:lnTo>
                    <a:pt x="3242" y="1539"/>
                  </a:lnTo>
                  <a:lnTo>
                    <a:pt x="3184" y="1586"/>
                  </a:lnTo>
                  <a:lnTo>
                    <a:pt x="3177" y="1586"/>
                  </a:lnTo>
                  <a:lnTo>
                    <a:pt x="3172" y="1567"/>
                  </a:lnTo>
                  <a:lnTo>
                    <a:pt x="3161" y="1553"/>
                  </a:lnTo>
                  <a:lnTo>
                    <a:pt x="3147" y="1541"/>
                  </a:lnTo>
                  <a:lnTo>
                    <a:pt x="3132" y="1529"/>
                  </a:lnTo>
                  <a:lnTo>
                    <a:pt x="3116" y="1516"/>
                  </a:lnTo>
                  <a:lnTo>
                    <a:pt x="3109" y="1544"/>
                  </a:lnTo>
                  <a:lnTo>
                    <a:pt x="3100" y="1567"/>
                  </a:lnTo>
                  <a:lnTo>
                    <a:pt x="3109" y="1572"/>
                  </a:lnTo>
                  <a:lnTo>
                    <a:pt x="3113" y="1579"/>
                  </a:lnTo>
                  <a:lnTo>
                    <a:pt x="3114" y="1588"/>
                  </a:lnTo>
                  <a:lnTo>
                    <a:pt x="3120" y="1598"/>
                  </a:lnTo>
                  <a:lnTo>
                    <a:pt x="3121" y="1600"/>
                  </a:lnTo>
                  <a:lnTo>
                    <a:pt x="3125" y="1600"/>
                  </a:lnTo>
                  <a:lnTo>
                    <a:pt x="3128" y="1600"/>
                  </a:lnTo>
                  <a:lnTo>
                    <a:pt x="3132" y="1600"/>
                  </a:lnTo>
                  <a:lnTo>
                    <a:pt x="3135" y="1602"/>
                  </a:lnTo>
                  <a:lnTo>
                    <a:pt x="3149" y="1616"/>
                  </a:lnTo>
                  <a:lnTo>
                    <a:pt x="3160" y="1637"/>
                  </a:lnTo>
                  <a:lnTo>
                    <a:pt x="3167" y="1661"/>
                  </a:lnTo>
                  <a:lnTo>
                    <a:pt x="3168" y="1686"/>
                  </a:lnTo>
                  <a:lnTo>
                    <a:pt x="3158" y="1686"/>
                  </a:lnTo>
                  <a:lnTo>
                    <a:pt x="3147" y="1677"/>
                  </a:lnTo>
                  <a:lnTo>
                    <a:pt x="3137" y="1672"/>
                  </a:lnTo>
                  <a:lnTo>
                    <a:pt x="3135" y="1670"/>
                  </a:lnTo>
                  <a:lnTo>
                    <a:pt x="3126" y="1663"/>
                  </a:lnTo>
                  <a:lnTo>
                    <a:pt x="3120" y="1649"/>
                  </a:lnTo>
                  <a:lnTo>
                    <a:pt x="3116" y="1633"/>
                  </a:lnTo>
                  <a:lnTo>
                    <a:pt x="3111" y="1619"/>
                  </a:lnTo>
                  <a:lnTo>
                    <a:pt x="3106" y="1605"/>
                  </a:lnTo>
                  <a:lnTo>
                    <a:pt x="3097" y="1593"/>
                  </a:lnTo>
                  <a:lnTo>
                    <a:pt x="3097" y="1590"/>
                  </a:lnTo>
                  <a:lnTo>
                    <a:pt x="3088" y="1593"/>
                  </a:lnTo>
                  <a:lnTo>
                    <a:pt x="3088" y="1590"/>
                  </a:lnTo>
                  <a:lnTo>
                    <a:pt x="3085" y="1576"/>
                  </a:lnTo>
                  <a:lnTo>
                    <a:pt x="3085" y="1558"/>
                  </a:lnTo>
                  <a:lnTo>
                    <a:pt x="3085" y="1539"/>
                  </a:lnTo>
                  <a:lnTo>
                    <a:pt x="3085" y="1518"/>
                  </a:lnTo>
                  <a:lnTo>
                    <a:pt x="3083" y="1499"/>
                  </a:lnTo>
                  <a:lnTo>
                    <a:pt x="3076" y="1483"/>
                  </a:lnTo>
                  <a:lnTo>
                    <a:pt x="3065" y="1471"/>
                  </a:lnTo>
                  <a:lnTo>
                    <a:pt x="3062" y="1474"/>
                  </a:lnTo>
                  <a:lnTo>
                    <a:pt x="3057" y="1478"/>
                  </a:lnTo>
                  <a:lnTo>
                    <a:pt x="3053" y="1480"/>
                  </a:lnTo>
                  <a:lnTo>
                    <a:pt x="3046" y="1481"/>
                  </a:lnTo>
                  <a:lnTo>
                    <a:pt x="3039" y="1481"/>
                  </a:lnTo>
                  <a:lnTo>
                    <a:pt x="3037" y="1481"/>
                  </a:lnTo>
                  <a:lnTo>
                    <a:pt x="3037" y="1480"/>
                  </a:lnTo>
                  <a:lnTo>
                    <a:pt x="3037" y="1480"/>
                  </a:lnTo>
                  <a:lnTo>
                    <a:pt x="3037" y="1480"/>
                  </a:lnTo>
                  <a:lnTo>
                    <a:pt x="3036" y="1480"/>
                  </a:lnTo>
                  <a:lnTo>
                    <a:pt x="3034" y="1478"/>
                  </a:lnTo>
                  <a:lnTo>
                    <a:pt x="3034" y="1457"/>
                  </a:lnTo>
                  <a:lnTo>
                    <a:pt x="3029" y="1440"/>
                  </a:lnTo>
                  <a:lnTo>
                    <a:pt x="3022" y="1426"/>
                  </a:lnTo>
                  <a:lnTo>
                    <a:pt x="3011" y="1413"/>
                  </a:lnTo>
                  <a:lnTo>
                    <a:pt x="3003" y="1399"/>
                  </a:lnTo>
                  <a:lnTo>
                    <a:pt x="2992" y="1382"/>
                  </a:lnTo>
                  <a:lnTo>
                    <a:pt x="2989" y="1385"/>
                  </a:lnTo>
                  <a:lnTo>
                    <a:pt x="2987" y="1387"/>
                  </a:lnTo>
                  <a:lnTo>
                    <a:pt x="2985" y="1391"/>
                  </a:lnTo>
                  <a:lnTo>
                    <a:pt x="2983" y="1392"/>
                  </a:lnTo>
                  <a:lnTo>
                    <a:pt x="2982" y="1394"/>
                  </a:lnTo>
                  <a:lnTo>
                    <a:pt x="2966" y="1396"/>
                  </a:lnTo>
                  <a:lnTo>
                    <a:pt x="2952" y="1394"/>
                  </a:lnTo>
                  <a:lnTo>
                    <a:pt x="2938" y="1394"/>
                  </a:lnTo>
                  <a:lnTo>
                    <a:pt x="2934" y="1408"/>
                  </a:lnTo>
                  <a:lnTo>
                    <a:pt x="2929" y="1415"/>
                  </a:lnTo>
                  <a:lnTo>
                    <a:pt x="2926" y="1417"/>
                  </a:lnTo>
                  <a:lnTo>
                    <a:pt x="2919" y="1417"/>
                  </a:lnTo>
                  <a:lnTo>
                    <a:pt x="2912" y="1419"/>
                  </a:lnTo>
                  <a:lnTo>
                    <a:pt x="2905" y="1424"/>
                  </a:lnTo>
                  <a:lnTo>
                    <a:pt x="2893" y="1455"/>
                  </a:lnTo>
                  <a:lnTo>
                    <a:pt x="2877" y="1455"/>
                  </a:lnTo>
                  <a:lnTo>
                    <a:pt x="2868" y="1462"/>
                  </a:lnTo>
                  <a:lnTo>
                    <a:pt x="2859" y="1471"/>
                  </a:lnTo>
                  <a:lnTo>
                    <a:pt x="2847" y="1478"/>
                  </a:lnTo>
                  <a:lnTo>
                    <a:pt x="2844" y="1513"/>
                  </a:lnTo>
                  <a:lnTo>
                    <a:pt x="2835" y="1543"/>
                  </a:lnTo>
                  <a:lnTo>
                    <a:pt x="2823" y="1567"/>
                  </a:lnTo>
                  <a:lnTo>
                    <a:pt x="2804" y="1590"/>
                  </a:lnTo>
                  <a:lnTo>
                    <a:pt x="2802" y="1590"/>
                  </a:lnTo>
                  <a:lnTo>
                    <a:pt x="2800" y="1588"/>
                  </a:lnTo>
                  <a:lnTo>
                    <a:pt x="2798" y="1588"/>
                  </a:lnTo>
                  <a:lnTo>
                    <a:pt x="2798" y="1588"/>
                  </a:lnTo>
                  <a:lnTo>
                    <a:pt x="2797" y="1586"/>
                  </a:lnTo>
                  <a:lnTo>
                    <a:pt x="2786" y="1574"/>
                  </a:lnTo>
                  <a:lnTo>
                    <a:pt x="2776" y="1555"/>
                  </a:lnTo>
                  <a:lnTo>
                    <a:pt x="2770" y="1539"/>
                  </a:lnTo>
                  <a:lnTo>
                    <a:pt x="2769" y="1536"/>
                  </a:lnTo>
                  <a:lnTo>
                    <a:pt x="2770" y="1532"/>
                  </a:lnTo>
                  <a:lnTo>
                    <a:pt x="2772" y="1529"/>
                  </a:lnTo>
                  <a:lnTo>
                    <a:pt x="2774" y="1527"/>
                  </a:lnTo>
                  <a:lnTo>
                    <a:pt x="2774" y="1525"/>
                  </a:lnTo>
                  <a:lnTo>
                    <a:pt x="2756" y="1499"/>
                  </a:lnTo>
                  <a:lnTo>
                    <a:pt x="2744" y="1471"/>
                  </a:lnTo>
                  <a:lnTo>
                    <a:pt x="2736" y="1441"/>
                  </a:lnTo>
                  <a:lnTo>
                    <a:pt x="2732" y="1405"/>
                  </a:lnTo>
                  <a:lnTo>
                    <a:pt x="2720" y="1406"/>
                  </a:lnTo>
                  <a:lnTo>
                    <a:pt x="2711" y="1406"/>
                  </a:lnTo>
                  <a:lnTo>
                    <a:pt x="2701" y="1405"/>
                  </a:lnTo>
                  <a:lnTo>
                    <a:pt x="2697" y="1401"/>
                  </a:lnTo>
                  <a:lnTo>
                    <a:pt x="2692" y="1398"/>
                  </a:lnTo>
                  <a:lnTo>
                    <a:pt x="2688" y="1394"/>
                  </a:lnTo>
                  <a:lnTo>
                    <a:pt x="2685" y="1391"/>
                  </a:lnTo>
                  <a:lnTo>
                    <a:pt x="2688" y="1378"/>
                  </a:lnTo>
                  <a:lnTo>
                    <a:pt x="2681" y="1368"/>
                  </a:lnTo>
                  <a:lnTo>
                    <a:pt x="2669" y="1359"/>
                  </a:lnTo>
                  <a:lnTo>
                    <a:pt x="2657" y="1351"/>
                  </a:lnTo>
                  <a:lnTo>
                    <a:pt x="2646" y="1340"/>
                  </a:lnTo>
                  <a:lnTo>
                    <a:pt x="2617" y="1344"/>
                  </a:lnTo>
                  <a:lnTo>
                    <a:pt x="2587" y="1344"/>
                  </a:lnTo>
                  <a:lnTo>
                    <a:pt x="2557" y="1342"/>
                  </a:lnTo>
                  <a:lnTo>
                    <a:pt x="2528" y="1340"/>
                  </a:lnTo>
                  <a:lnTo>
                    <a:pt x="2523" y="1330"/>
                  </a:lnTo>
                  <a:lnTo>
                    <a:pt x="2516" y="1317"/>
                  </a:lnTo>
                  <a:lnTo>
                    <a:pt x="2505" y="1321"/>
                  </a:lnTo>
                  <a:lnTo>
                    <a:pt x="2498" y="1323"/>
                  </a:lnTo>
                  <a:lnTo>
                    <a:pt x="2489" y="1324"/>
                  </a:lnTo>
                  <a:lnTo>
                    <a:pt x="2477" y="1324"/>
                  </a:lnTo>
                  <a:lnTo>
                    <a:pt x="2467" y="1317"/>
                  </a:lnTo>
                  <a:lnTo>
                    <a:pt x="2456" y="1312"/>
                  </a:lnTo>
                  <a:lnTo>
                    <a:pt x="2444" y="1305"/>
                  </a:lnTo>
                  <a:lnTo>
                    <a:pt x="2435" y="1298"/>
                  </a:lnTo>
                  <a:lnTo>
                    <a:pt x="2432" y="1288"/>
                  </a:lnTo>
                  <a:lnTo>
                    <a:pt x="2427" y="1279"/>
                  </a:lnTo>
                  <a:lnTo>
                    <a:pt x="2416" y="1270"/>
                  </a:lnTo>
                  <a:lnTo>
                    <a:pt x="2414" y="1270"/>
                  </a:lnTo>
                  <a:lnTo>
                    <a:pt x="2413" y="1270"/>
                  </a:lnTo>
                  <a:lnTo>
                    <a:pt x="2411" y="1270"/>
                  </a:lnTo>
                  <a:lnTo>
                    <a:pt x="2407" y="1270"/>
                  </a:lnTo>
                  <a:lnTo>
                    <a:pt x="2400" y="1270"/>
                  </a:lnTo>
                  <a:lnTo>
                    <a:pt x="2404" y="1284"/>
                  </a:lnTo>
                  <a:lnTo>
                    <a:pt x="2409" y="1300"/>
                  </a:lnTo>
                  <a:lnTo>
                    <a:pt x="2418" y="1316"/>
                  </a:lnTo>
                  <a:lnTo>
                    <a:pt x="2425" y="1330"/>
                  </a:lnTo>
                  <a:lnTo>
                    <a:pt x="2432" y="1340"/>
                  </a:lnTo>
                  <a:lnTo>
                    <a:pt x="2434" y="1335"/>
                  </a:lnTo>
                  <a:lnTo>
                    <a:pt x="2435" y="1333"/>
                  </a:lnTo>
                  <a:lnTo>
                    <a:pt x="2435" y="1331"/>
                  </a:lnTo>
                  <a:lnTo>
                    <a:pt x="2437" y="1331"/>
                  </a:lnTo>
                  <a:lnTo>
                    <a:pt x="2439" y="1331"/>
                  </a:lnTo>
                  <a:lnTo>
                    <a:pt x="2444" y="1333"/>
                  </a:lnTo>
                  <a:lnTo>
                    <a:pt x="2446" y="1338"/>
                  </a:lnTo>
                  <a:lnTo>
                    <a:pt x="2448" y="1344"/>
                  </a:lnTo>
                  <a:lnTo>
                    <a:pt x="2448" y="1349"/>
                  </a:lnTo>
                  <a:lnTo>
                    <a:pt x="2449" y="1354"/>
                  </a:lnTo>
                  <a:lnTo>
                    <a:pt x="2451" y="1359"/>
                  </a:lnTo>
                  <a:lnTo>
                    <a:pt x="2458" y="1358"/>
                  </a:lnTo>
                  <a:lnTo>
                    <a:pt x="2467" y="1356"/>
                  </a:lnTo>
                  <a:lnTo>
                    <a:pt x="2477" y="1356"/>
                  </a:lnTo>
                  <a:lnTo>
                    <a:pt x="2493" y="1338"/>
                  </a:lnTo>
                  <a:lnTo>
                    <a:pt x="2512" y="1324"/>
                  </a:lnTo>
                  <a:lnTo>
                    <a:pt x="2514" y="1342"/>
                  </a:lnTo>
                  <a:lnTo>
                    <a:pt x="2516" y="1356"/>
                  </a:lnTo>
                  <a:lnTo>
                    <a:pt x="2542" y="1370"/>
                  </a:lnTo>
                  <a:lnTo>
                    <a:pt x="2563" y="1387"/>
                  </a:lnTo>
                  <a:lnTo>
                    <a:pt x="2556" y="1396"/>
                  </a:lnTo>
                  <a:lnTo>
                    <a:pt x="2550" y="1405"/>
                  </a:lnTo>
                  <a:lnTo>
                    <a:pt x="2544" y="1412"/>
                  </a:lnTo>
                  <a:lnTo>
                    <a:pt x="2531" y="1417"/>
                  </a:lnTo>
                  <a:lnTo>
                    <a:pt x="2531" y="1436"/>
                  </a:lnTo>
                  <a:lnTo>
                    <a:pt x="2514" y="1447"/>
                  </a:lnTo>
                  <a:lnTo>
                    <a:pt x="2496" y="1459"/>
                  </a:lnTo>
                  <a:lnTo>
                    <a:pt x="2496" y="1467"/>
                  </a:lnTo>
                  <a:lnTo>
                    <a:pt x="2474" y="1467"/>
                  </a:lnTo>
                  <a:lnTo>
                    <a:pt x="2461" y="1474"/>
                  </a:lnTo>
                  <a:lnTo>
                    <a:pt x="2451" y="1485"/>
                  </a:lnTo>
                  <a:lnTo>
                    <a:pt x="2439" y="1494"/>
                  </a:lnTo>
                  <a:lnTo>
                    <a:pt x="2423" y="1501"/>
                  </a:lnTo>
                  <a:lnTo>
                    <a:pt x="2407" y="1504"/>
                  </a:lnTo>
                  <a:lnTo>
                    <a:pt x="2390" y="1509"/>
                  </a:lnTo>
                  <a:lnTo>
                    <a:pt x="2376" y="1515"/>
                  </a:lnTo>
                  <a:lnTo>
                    <a:pt x="2364" y="1522"/>
                  </a:lnTo>
                  <a:lnTo>
                    <a:pt x="2352" y="1525"/>
                  </a:lnTo>
                  <a:lnTo>
                    <a:pt x="2343" y="1525"/>
                  </a:lnTo>
                  <a:lnTo>
                    <a:pt x="2339" y="1523"/>
                  </a:lnTo>
                  <a:lnTo>
                    <a:pt x="2338" y="1523"/>
                  </a:lnTo>
                  <a:lnTo>
                    <a:pt x="2336" y="1522"/>
                  </a:lnTo>
                  <a:lnTo>
                    <a:pt x="2336" y="1522"/>
                  </a:lnTo>
                  <a:lnTo>
                    <a:pt x="2334" y="1520"/>
                  </a:lnTo>
                  <a:lnTo>
                    <a:pt x="2332" y="1516"/>
                  </a:lnTo>
                  <a:lnTo>
                    <a:pt x="2327" y="1506"/>
                  </a:lnTo>
                  <a:lnTo>
                    <a:pt x="2325" y="1495"/>
                  </a:lnTo>
                  <a:lnTo>
                    <a:pt x="2325" y="1485"/>
                  </a:lnTo>
                  <a:lnTo>
                    <a:pt x="2324" y="1474"/>
                  </a:lnTo>
                  <a:lnTo>
                    <a:pt x="2315" y="1457"/>
                  </a:lnTo>
                  <a:lnTo>
                    <a:pt x="2303" y="1441"/>
                  </a:lnTo>
                  <a:lnTo>
                    <a:pt x="2290" y="1427"/>
                  </a:lnTo>
                  <a:lnTo>
                    <a:pt x="2278" y="1413"/>
                  </a:lnTo>
                  <a:lnTo>
                    <a:pt x="2275" y="1403"/>
                  </a:lnTo>
                  <a:lnTo>
                    <a:pt x="2273" y="1391"/>
                  </a:lnTo>
                  <a:lnTo>
                    <a:pt x="2271" y="1378"/>
                  </a:lnTo>
                  <a:lnTo>
                    <a:pt x="2266" y="1368"/>
                  </a:lnTo>
                  <a:lnTo>
                    <a:pt x="2247" y="1356"/>
                  </a:lnTo>
                  <a:lnTo>
                    <a:pt x="2242" y="1344"/>
                  </a:lnTo>
                  <a:lnTo>
                    <a:pt x="2236" y="1331"/>
                  </a:lnTo>
                  <a:lnTo>
                    <a:pt x="2231" y="1319"/>
                  </a:lnTo>
                  <a:lnTo>
                    <a:pt x="2224" y="1309"/>
                  </a:lnTo>
                  <a:lnTo>
                    <a:pt x="2214" y="1302"/>
                  </a:lnTo>
                  <a:lnTo>
                    <a:pt x="2208" y="1300"/>
                  </a:lnTo>
                  <a:lnTo>
                    <a:pt x="2207" y="1296"/>
                  </a:lnTo>
                  <a:lnTo>
                    <a:pt x="2203" y="1295"/>
                  </a:lnTo>
                  <a:lnTo>
                    <a:pt x="2200" y="1293"/>
                  </a:lnTo>
                  <a:lnTo>
                    <a:pt x="2196" y="1291"/>
                  </a:lnTo>
                  <a:lnTo>
                    <a:pt x="2193" y="1288"/>
                  </a:lnTo>
                  <a:lnTo>
                    <a:pt x="2189" y="1282"/>
                  </a:lnTo>
                  <a:lnTo>
                    <a:pt x="2186" y="1275"/>
                  </a:lnTo>
                  <a:lnTo>
                    <a:pt x="2182" y="1275"/>
                  </a:lnTo>
                  <a:lnTo>
                    <a:pt x="2182" y="1282"/>
                  </a:lnTo>
                  <a:lnTo>
                    <a:pt x="2194" y="1298"/>
                  </a:lnTo>
                  <a:lnTo>
                    <a:pt x="2205" y="1316"/>
                  </a:lnTo>
                  <a:lnTo>
                    <a:pt x="2212" y="1337"/>
                  </a:lnTo>
                  <a:lnTo>
                    <a:pt x="2219" y="1356"/>
                  </a:lnTo>
                  <a:lnTo>
                    <a:pt x="2228" y="1375"/>
                  </a:lnTo>
                  <a:lnTo>
                    <a:pt x="2231" y="1378"/>
                  </a:lnTo>
                  <a:lnTo>
                    <a:pt x="2236" y="1382"/>
                  </a:lnTo>
                  <a:lnTo>
                    <a:pt x="2240" y="1385"/>
                  </a:lnTo>
                  <a:lnTo>
                    <a:pt x="2245" y="1389"/>
                  </a:lnTo>
                  <a:lnTo>
                    <a:pt x="2247" y="1394"/>
                  </a:lnTo>
                  <a:lnTo>
                    <a:pt x="2247" y="1429"/>
                  </a:lnTo>
                  <a:lnTo>
                    <a:pt x="2250" y="1433"/>
                  </a:lnTo>
                  <a:lnTo>
                    <a:pt x="2254" y="1438"/>
                  </a:lnTo>
                  <a:lnTo>
                    <a:pt x="2259" y="1441"/>
                  </a:lnTo>
                  <a:lnTo>
                    <a:pt x="2264" y="1445"/>
                  </a:lnTo>
                  <a:lnTo>
                    <a:pt x="2266" y="1448"/>
                  </a:lnTo>
                  <a:lnTo>
                    <a:pt x="2269" y="1459"/>
                  </a:lnTo>
                  <a:lnTo>
                    <a:pt x="2271" y="1467"/>
                  </a:lnTo>
                  <a:lnTo>
                    <a:pt x="2275" y="1478"/>
                  </a:lnTo>
                  <a:lnTo>
                    <a:pt x="2285" y="1490"/>
                  </a:lnTo>
                  <a:lnTo>
                    <a:pt x="2301" y="1501"/>
                  </a:lnTo>
                  <a:lnTo>
                    <a:pt x="2318" y="1511"/>
                  </a:lnTo>
                  <a:lnTo>
                    <a:pt x="2332" y="1522"/>
                  </a:lnTo>
                  <a:lnTo>
                    <a:pt x="2336" y="1527"/>
                  </a:lnTo>
                  <a:lnTo>
                    <a:pt x="2336" y="1534"/>
                  </a:lnTo>
                  <a:lnTo>
                    <a:pt x="2336" y="1539"/>
                  </a:lnTo>
                  <a:lnTo>
                    <a:pt x="2338" y="1544"/>
                  </a:lnTo>
                  <a:lnTo>
                    <a:pt x="2343" y="1550"/>
                  </a:lnTo>
                  <a:lnTo>
                    <a:pt x="2358" y="1551"/>
                  </a:lnTo>
                  <a:lnTo>
                    <a:pt x="2376" y="1543"/>
                  </a:lnTo>
                  <a:lnTo>
                    <a:pt x="2400" y="1537"/>
                  </a:lnTo>
                  <a:lnTo>
                    <a:pt x="2423" y="1532"/>
                  </a:lnTo>
                  <a:lnTo>
                    <a:pt x="2444" y="1529"/>
                  </a:lnTo>
                  <a:lnTo>
                    <a:pt x="2444" y="1532"/>
                  </a:lnTo>
                  <a:lnTo>
                    <a:pt x="2439" y="1541"/>
                  </a:lnTo>
                  <a:lnTo>
                    <a:pt x="2439" y="1551"/>
                  </a:lnTo>
                  <a:lnTo>
                    <a:pt x="2435" y="1563"/>
                  </a:lnTo>
                  <a:lnTo>
                    <a:pt x="2428" y="1581"/>
                  </a:lnTo>
                  <a:lnTo>
                    <a:pt x="2418" y="1602"/>
                  </a:lnTo>
                  <a:lnTo>
                    <a:pt x="2406" y="1623"/>
                  </a:lnTo>
                  <a:lnTo>
                    <a:pt x="2393" y="1640"/>
                  </a:lnTo>
                  <a:lnTo>
                    <a:pt x="2374" y="1659"/>
                  </a:lnTo>
                  <a:lnTo>
                    <a:pt x="2353" y="1677"/>
                  </a:lnTo>
                  <a:lnTo>
                    <a:pt x="2331" y="1694"/>
                  </a:lnTo>
                  <a:lnTo>
                    <a:pt x="2310" y="1714"/>
                  </a:lnTo>
                  <a:lnTo>
                    <a:pt x="2292" y="1735"/>
                  </a:lnTo>
                  <a:lnTo>
                    <a:pt x="2278" y="1759"/>
                  </a:lnTo>
                  <a:lnTo>
                    <a:pt x="2273" y="1782"/>
                  </a:lnTo>
                  <a:lnTo>
                    <a:pt x="2276" y="1803"/>
                  </a:lnTo>
                  <a:lnTo>
                    <a:pt x="2283" y="1824"/>
                  </a:lnTo>
                  <a:lnTo>
                    <a:pt x="2290" y="1843"/>
                  </a:lnTo>
                  <a:lnTo>
                    <a:pt x="2297" y="1864"/>
                  </a:lnTo>
                  <a:lnTo>
                    <a:pt x="2303" y="1885"/>
                  </a:lnTo>
                  <a:lnTo>
                    <a:pt x="2301" y="1906"/>
                  </a:lnTo>
                  <a:lnTo>
                    <a:pt x="2290" y="1928"/>
                  </a:lnTo>
                  <a:lnTo>
                    <a:pt x="2275" y="1939"/>
                  </a:lnTo>
                  <a:lnTo>
                    <a:pt x="2257" y="1947"/>
                  </a:lnTo>
                  <a:lnTo>
                    <a:pt x="2240" y="1956"/>
                  </a:lnTo>
                  <a:lnTo>
                    <a:pt x="2226" y="1968"/>
                  </a:lnTo>
                  <a:lnTo>
                    <a:pt x="2217" y="1986"/>
                  </a:lnTo>
                  <a:lnTo>
                    <a:pt x="2226" y="1996"/>
                  </a:lnTo>
                  <a:lnTo>
                    <a:pt x="2233" y="2012"/>
                  </a:lnTo>
                  <a:lnTo>
                    <a:pt x="2236" y="2031"/>
                  </a:lnTo>
                  <a:lnTo>
                    <a:pt x="2231" y="2035"/>
                  </a:lnTo>
                  <a:lnTo>
                    <a:pt x="2228" y="2038"/>
                  </a:lnTo>
                  <a:lnTo>
                    <a:pt x="2226" y="2040"/>
                  </a:lnTo>
                  <a:lnTo>
                    <a:pt x="2222" y="2043"/>
                  </a:lnTo>
                  <a:lnTo>
                    <a:pt x="2221" y="2047"/>
                  </a:lnTo>
                  <a:lnTo>
                    <a:pt x="2217" y="2050"/>
                  </a:lnTo>
                  <a:lnTo>
                    <a:pt x="2198" y="2054"/>
                  </a:lnTo>
                  <a:lnTo>
                    <a:pt x="2193" y="2066"/>
                  </a:lnTo>
                  <a:lnTo>
                    <a:pt x="2191" y="2080"/>
                  </a:lnTo>
                  <a:lnTo>
                    <a:pt x="2189" y="2094"/>
                  </a:lnTo>
                  <a:lnTo>
                    <a:pt x="2186" y="2108"/>
                  </a:lnTo>
                  <a:lnTo>
                    <a:pt x="2163" y="2127"/>
                  </a:lnTo>
                  <a:lnTo>
                    <a:pt x="2156" y="2143"/>
                  </a:lnTo>
                  <a:lnTo>
                    <a:pt x="2147" y="2159"/>
                  </a:lnTo>
                  <a:lnTo>
                    <a:pt x="2130" y="2174"/>
                  </a:lnTo>
                  <a:lnTo>
                    <a:pt x="2109" y="2187"/>
                  </a:lnTo>
                  <a:lnTo>
                    <a:pt x="2083" y="2194"/>
                  </a:lnTo>
                  <a:lnTo>
                    <a:pt x="2057" y="2201"/>
                  </a:lnTo>
                  <a:lnTo>
                    <a:pt x="2030" y="2206"/>
                  </a:lnTo>
                  <a:lnTo>
                    <a:pt x="2006" y="2211"/>
                  </a:lnTo>
                  <a:lnTo>
                    <a:pt x="2001" y="2208"/>
                  </a:lnTo>
                  <a:lnTo>
                    <a:pt x="1997" y="2204"/>
                  </a:lnTo>
                  <a:lnTo>
                    <a:pt x="1994" y="2202"/>
                  </a:lnTo>
                  <a:lnTo>
                    <a:pt x="1990" y="2197"/>
                  </a:lnTo>
                  <a:lnTo>
                    <a:pt x="1987" y="2194"/>
                  </a:lnTo>
                  <a:lnTo>
                    <a:pt x="1985" y="2185"/>
                  </a:lnTo>
                  <a:lnTo>
                    <a:pt x="1985" y="2174"/>
                  </a:lnTo>
                  <a:lnTo>
                    <a:pt x="1985" y="2162"/>
                  </a:lnTo>
                  <a:lnTo>
                    <a:pt x="1983" y="2150"/>
                  </a:lnTo>
                  <a:lnTo>
                    <a:pt x="1973" y="2133"/>
                  </a:lnTo>
                  <a:lnTo>
                    <a:pt x="1959" y="2117"/>
                  </a:lnTo>
                  <a:lnTo>
                    <a:pt x="1945" y="2099"/>
                  </a:lnTo>
                  <a:lnTo>
                    <a:pt x="1936" y="2082"/>
                  </a:lnTo>
                  <a:lnTo>
                    <a:pt x="1940" y="2070"/>
                  </a:lnTo>
                  <a:lnTo>
                    <a:pt x="1940" y="2068"/>
                  </a:lnTo>
                  <a:lnTo>
                    <a:pt x="1936" y="2064"/>
                  </a:lnTo>
                  <a:lnTo>
                    <a:pt x="1933" y="2063"/>
                  </a:lnTo>
                  <a:lnTo>
                    <a:pt x="1931" y="2059"/>
                  </a:lnTo>
                  <a:lnTo>
                    <a:pt x="1929" y="2059"/>
                  </a:lnTo>
                  <a:lnTo>
                    <a:pt x="1927" y="2054"/>
                  </a:lnTo>
                  <a:lnTo>
                    <a:pt x="1929" y="2049"/>
                  </a:lnTo>
                  <a:lnTo>
                    <a:pt x="1929" y="2045"/>
                  </a:lnTo>
                  <a:lnTo>
                    <a:pt x="1931" y="2042"/>
                  </a:lnTo>
                  <a:lnTo>
                    <a:pt x="1933" y="2038"/>
                  </a:lnTo>
                  <a:lnTo>
                    <a:pt x="1926" y="2035"/>
                  </a:lnTo>
                  <a:lnTo>
                    <a:pt x="1926" y="2031"/>
                  </a:lnTo>
                  <a:lnTo>
                    <a:pt x="1926" y="2028"/>
                  </a:lnTo>
                  <a:lnTo>
                    <a:pt x="1927" y="2023"/>
                  </a:lnTo>
                  <a:lnTo>
                    <a:pt x="1929" y="2019"/>
                  </a:lnTo>
                  <a:lnTo>
                    <a:pt x="1929" y="2014"/>
                  </a:lnTo>
                  <a:lnTo>
                    <a:pt x="1929" y="2009"/>
                  </a:lnTo>
                  <a:lnTo>
                    <a:pt x="1922" y="1995"/>
                  </a:lnTo>
                  <a:lnTo>
                    <a:pt x="1912" y="1979"/>
                  </a:lnTo>
                  <a:lnTo>
                    <a:pt x="1901" y="1965"/>
                  </a:lnTo>
                  <a:lnTo>
                    <a:pt x="1894" y="1951"/>
                  </a:lnTo>
                  <a:lnTo>
                    <a:pt x="1892" y="1934"/>
                  </a:lnTo>
                  <a:lnTo>
                    <a:pt x="1896" y="1914"/>
                  </a:lnTo>
                  <a:lnTo>
                    <a:pt x="1903" y="1897"/>
                  </a:lnTo>
                  <a:lnTo>
                    <a:pt x="1913" y="1878"/>
                  </a:lnTo>
                  <a:lnTo>
                    <a:pt x="1920" y="1862"/>
                  </a:lnTo>
                  <a:lnTo>
                    <a:pt x="1926" y="1848"/>
                  </a:lnTo>
                  <a:lnTo>
                    <a:pt x="1919" y="1834"/>
                  </a:lnTo>
                  <a:lnTo>
                    <a:pt x="1917" y="1822"/>
                  </a:lnTo>
                  <a:lnTo>
                    <a:pt x="1917" y="1810"/>
                  </a:lnTo>
                  <a:lnTo>
                    <a:pt x="1913" y="1794"/>
                  </a:lnTo>
                  <a:lnTo>
                    <a:pt x="1903" y="1773"/>
                  </a:lnTo>
                  <a:lnTo>
                    <a:pt x="1887" y="1752"/>
                  </a:lnTo>
                  <a:lnTo>
                    <a:pt x="1872" y="1733"/>
                  </a:lnTo>
                  <a:lnTo>
                    <a:pt x="1856" y="1717"/>
                  </a:lnTo>
                  <a:lnTo>
                    <a:pt x="1861" y="1696"/>
                  </a:lnTo>
                  <a:lnTo>
                    <a:pt x="1866" y="1677"/>
                  </a:lnTo>
                  <a:lnTo>
                    <a:pt x="1872" y="1656"/>
                  </a:lnTo>
                  <a:lnTo>
                    <a:pt x="1866" y="1653"/>
                  </a:lnTo>
                  <a:lnTo>
                    <a:pt x="1863" y="1651"/>
                  </a:lnTo>
                  <a:lnTo>
                    <a:pt x="1859" y="1647"/>
                  </a:lnTo>
                  <a:lnTo>
                    <a:pt x="1856" y="1646"/>
                  </a:lnTo>
                  <a:lnTo>
                    <a:pt x="1851" y="1646"/>
                  </a:lnTo>
                  <a:lnTo>
                    <a:pt x="1844" y="1644"/>
                  </a:lnTo>
                  <a:lnTo>
                    <a:pt x="1840" y="1647"/>
                  </a:lnTo>
                  <a:lnTo>
                    <a:pt x="1838" y="1649"/>
                  </a:lnTo>
                  <a:lnTo>
                    <a:pt x="1833" y="1651"/>
                  </a:lnTo>
                  <a:lnTo>
                    <a:pt x="1828" y="1651"/>
                  </a:lnTo>
                  <a:lnTo>
                    <a:pt x="1821" y="1651"/>
                  </a:lnTo>
                  <a:lnTo>
                    <a:pt x="1802" y="1621"/>
                  </a:lnTo>
                  <a:lnTo>
                    <a:pt x="1789" y="1619"/>
                  </a:lnTo>
                  <a:lnTo>
                    <a:pt x="1777" y="1618"/>
                  </a:lnTo>
                  <a:lnTo>
                    <a:pt x="1763" y="1616"/>
                  </a:lnTo>
                  <a:lnTo>
                    <a:pt x="1746" y="1623"/>
                  </a:lnTo>
                  <a:lnTo>
                    <a:pt x="1728" y="1630"/>
                  </a:lnTo>
                  <a:lnTo>
                    <a:pt x="1714" y="1635"/>
                  </a:lnTo>
                  <a:lnTo>
                    <a:pt x="1680" y="1628"/>
                  </a:lnTo>
                  <a:lnTo>
                    <a:pt x="1676" y="1640"/>
                  </a:lnTo>
                  <a:lnTo>
                    <a:pt x="1664" y="1640"/>
                  </a:lnTo>
                  <a:lnTo>
                    <a:pt x="1653" y="1637"/>
                  </a:lnTo>
                  <a:lnTo>
                    <a:pt x="1645" y="1635"/>
                  </a:lnTo>
                  <a:lnTo>
                    <a:pt x="1641" y="1637"/>
                  </a:lnTo>
                  <a:lnTo>
                    <a:pt x="1638" y="1640"/>
                  </a:lnTo>
                  <a:lnTo>
                    <a:pt x="1632" y="1642"/>
                  </a:lnTo>
                  <a:lnTo>
                    <a:pt x="1625" y="1644"/>
                  </a:lnTo>
                  <a:lnTo>
                    <a:pt x="1615" y="1632"/>
                  </a:lnTo>
                  <a:lnTo>
                    <a:pt x="1601" y="1625"/>
                  </a:lnTo>
                  <a:lnTo>
                    <a:pt x="1587" y="1618"/>
                  </a:lnTo>
                  <a:lnTo>
                    <a:pt x="1573" y="1611"/>
                  </a:lnTo>
                  <a:lnTo>
                    <a:pt x="1561" y="1602"/>
                  </a:lnTo>
                  <a:lnTo>
                    <a:pt x="1552" y="1579"/>
                  </a:lnTo>
                  <a:lnTo>
                    <a:pt x="1542" y="1567"/>
                  </a:lnTo>
                  <a:lnTo>
                    <a:pt x="1526" y="1555"/>
                  </a:lnTo>
                  <a:lnTo>
                    <a:pt x="1512" y="1543"/>
                  </a:lnTo>
                  <a:lnTo>
                    <a:pt x="1503" y="1532"/>
                  </a:lnTo>
                  <a:lnTo>
                    <a:pt x="1503" y="1509"/>
                  </a:lnTo>
                  <a:lnTo>
                    <a:pt x="1500" y="1499"/>
                  </a:lnTo>
                  <a:lnTo>
                    <a:pt x="1501" y="1483"/>
                  </a:lnTo>
                  <a:lnTo>
                    <a:pt x="1505" y="1469"/>
                  </a:lnTo>
                  <a:lnTo>
                    <a:pt x="1508" y="1457"/>
                  </a:lnTo>
                  <a:lnTo>
                    <a:pt x="1510" y="1448"/>
                  </a:lnTo>
                  <a:lnTo>
                    <a:pt x="1510" y="1434"/>
                  </a:lnTo>
                  <a:lnTo>
                    <a:pt x="1507" y="1426"/>
                  </a:lnTo>
                  <a:lnTo>
                    <a:pt x="1501" y="1417"/>
                  </a:lnTo>
                  <a:lnTo>
                    <a:pt x="1498" y="1410"/>
                  </a:lnTo>
                  <a:lnTo>
                    <a:pt x="1498" y="1399"/>
                  </a:lnTo>
                  <a:lnTo>
                    <a:pt x="1501" y="1385"/>
                  </a:lnTo>
                  <a:lnTo>
                    <a:pt x="1508" y="1370"/>
                  </a:lnTo>
                  <a:lnTo>
                    <a:pt x="1515" y="1352"/>
                  </a:lnTo>
                  <a:lnTo>
                    <a:pt x="1522" y="1337"/>
                  </a:lnTo>
                  <a:lnTo>
                    <a:pt x="1529" y="1324"/>
                  </a:lnTo>
                  <a:lnTo>
                    <a:pt x="1533" y="1317"/>
                  </a:lnTo>
                  <a:lnTo>
                    <a:pt x="1545" y="1307"/>
                  </a:lnTo>
                  <a:lnTo>
                    <a:pt x="1559" y="1298"/>
                  </a:lnTo>
                  <a:lnTo>
                    <a:pt x="1573" y="1291"/>
                  </a:lnTo>
                  <a:lnTo>
                    <a:pt x="1587" y="1282"/>
                  </a:lnTo>
                  <a:lnTo>
                    <a:pt x="1590" y="1274"/>
                  </a:lnTo>
                  <a:lnTo>
                    <a:pt x="1590" y="1263"/>
                  </a:lnTo>
                  <a:lnTo>
                    <a:pt x="1589" y="1251"/>
                  </a:lnTo>
                  <a:lnTo>
                    <a:pt x="1590" y="1241"/>
                  </a:lnTo>
                  <a:lnTo>
                    <a:pt x="1599" y="1227"/>
                  </a:lnTo>
                  <a:lnTo>
                    <a:pt x="1611" y="1216"/>
                  </a:lnTo>
                  <a:lnTo>
                    <a:pt x="1624" y="1206"/>
                  </a:lnTo>
                  <a:lnTo>
                    <a:pt x="1636" y="1195"/>
                  </a:lnTo>
                  <a:lnTo>
                    <a:pt x="1646" y="1183"/>
                  </a:lnTo>
                  <a:lnTo>
                    <a:pt x="1652" y="1167"/>
                  </a:lnTo>
                  <a:lnTo>
                    <a:pt x="1652" y="1166"/>
                  </a:lnTo>
                  <a:lnTo>
                    <a:pt x="1650" y="1166"/>
                  </a:lnTo>
                  <a:lnTo>
                    <a:pt x="1650" y="1164"/>
                  </a:lnTo>
                  <a:lnTo>
                    <a:pt x="1650" y="1162"/>
                  </a:lnTo>
                  <a:lnTo>
                    <a:pt x="1648" y="1160"/>
                  </a:lnTo>
                  <a:lnTo>
                    <a:pt x="1645" y="1159"/>
                  </a:lnTo>
                  <a:lnTo>
                    <a:pt x="1641" y="1157"/>
                  </a:lnTo>
                  <a:lnTo>
                    <a:pt x="1638" y="1157"/>
                  </a:lnTo>
                  <a:lnTo>
                    <a:pt x="1632" y="1155"/>
                  </a:lnTo>
                  <a:lnTo>
                    <a:pt x="1629" y="1159"/>
                  </a:lnTo>
                  <a:lnTo>
                    <a:pt x="1625" y="1159"/>
                  </a:lnTo>
                  <a:lnTo>
                    <a:pt x="1620" y="1160"/>
                  </a:lnTo>
                  <a:lnTo>
                    <a:pt x="1613" y="1160"/>
                  </a:lnTo>
                  <a:lnTo>
                    <a:pt x="1613" y="1155"/>
                  </a:lnTo>
                  <a:lnTo>
                    <a:pt x="1610" y="1155"/>
                  </a:lnTo>
                  <a:lnTo>
                    <a:pt x="1610" y="1141"/>
                  </a:lnTo>
                  <a:lnTo>
                    <a:pt x="1608" y="1122"/>
                  </a:lnTo>
                  <a:lnTo>
                    <a:pt x="1606" y="1099"/>
                  </a:lnTo>
                  <a:lnTo>
                    <a:pt x="1606" y="1077"/>
                  </a:lnTo>
                  <a:lnTo>
                    <a:pt x="1606" y="1057"/>
                  </a:lnTo>
                  <a:lnTo>
                    <a:pt x="1610" y="1045"/>
                  </a:lnTo>
                  <a:lnTo>
                    <a:pt x="1611" y="1040"/>
                  </a:lnTo>
                  <a:lnTo>
                    <a:pt x="1613" y="1036"/>
                  </a:lnTo>
                  <a:lnTo>
                    <a:pt x="1615" y="1035"/>
                  </a:lnTo>
                  <a:lnTo>
                    <a:pt x="1617" y="1035"/>
                  </a:lnTo>
                  <a:lnTo>
                    <a:pt x="1620" y="1035"/>
                  </a:lnTo>
                  <a:lnTo>
                    <a:pt x="1624" y="1033"/>
                  </a:lnTo>
                  <a:lnTo>
                    <a:pt x="1629" y="1033"/>
                  </a:lnTo>
                  <a:lnTo>
                    <a:pt x="1643" y="1038"/>
                  </a:lnTo>
                  <a:lnTo>
                    <a:pt x="1659" y="1042"/>
                  </a:lnTo>
                  <a:lnTo>
                    <a:pt x="1676" y="1042"/>
                  </a:lnTo>
                  <a:lnTo>
                    <a:pt x="1693" y="1038"/>
                  </a:lnTo>
                  <a:lnTo>
                    <a:pt x="1706" y="1033"/>
                  </a:lnTo>
                  <a:lnTo>
                    <a:pt x="1707" y="1031"/>
                  </a:lnTo>
                  <a:lnTo>
                    <a:pt x="1707" y="1029"/>
                  </a:lnTo>
                  <a:lnTo>
                    <a:pt x="1709" y="1029"/>
                  </a:lnTo>
                  <a:lnTo>
                    <a:pt x="1709" y="1028"/>
                  </a:lnTo>
                  <a:lnTo>
                    <a:pt x="1709" y="1026"/>
                  </a:lnTo>
                  <a:lnTo>
                    <a:pt x="1713" y="1012"/>
                  </a:lnTo>
                  <a:lnTo>
                    <a:pt x="1713" y="996"/>
                  </a:lnTo>
                  <a:lnTo>
                    <a:pt x="1711" y="981"/>
                  </a:lnTo>
                  <a:lnTo>
                    <a:pt x="1709" y="963"/>
                  </a:lnTo>
                  <a:lnTo>
                    <a:pt x="1697" y="960"/>
                  </a:lnTo>
                  <a:lnTo>
                    <a:pt x="1685" y="956"/>
                  </a:lnTo>
                  <a:lnTo>
                    <a:pt x="1673" y="949"/>
                  </a:lnTo>
                  <a:lnTo>
                    <a:pt x="1664" y="940"/>
                  </a:lnTo>
                  <a:lnTo>
                    <a:pt x="1667" y="939"/>
                  </a:lnTo>
                  <a:lnTo>
                    <a:pt x="1671" y="937"/>
                  </a:lnTo>
                  <a:lnTo>
                    <a:pt x="1673" y="935"/>
                  </a:lnTo>
                  <a:lnTo>
                    <a:pt x="1676" y="935"/>
                  </a:lnTo>
                  <a:lnTo>
                    <a:pt x="1680" y="933"/>
                  </a:lnTo>
                  <a:lnTo>
                    <a:pt x="1686" y="933"/>
                  </a:lnTo>
                  <a:lnTo>
                    <a:pt x="1690" y="932"/>
                  </a:lnTo>
                  <a:lnTo>
                    <a:pt x="1695" y="930"/>
                  </a:lnTo>
                  <a:lnTo>
                    <a:pt x="1700" y="930"/>
                  </a:lnTo>
                  <a:lnTo>
                    <a:pt x="1706" y="930"/>
                  </a:lnTo>
                  <a:lnTo>
                    <a:pt x="1706" y="911"/>
                  </a:lnTo>
                  <a:lnTo>
                    <a:pt x="1711" y="911"/>
                  </a:lnTo>
                  <a:lnTo>
                    <a:pt x="1716" y="912"/>
                  </a:lnTo>
                  <a:lnTo>
                    <a:pt x="1718" y="914"/>
                  </a:lnTo>
                  <a:lnTo>
                    <a:pt x="1721" y="914"/>
                  </a:lnTo>
                  <a:lnTo>
                    <a:pt x="1725" y="916"/>
                  </a:lnTo>
                  <a:lnTo>
                    <a:pt x="1728" y="918"/>
                  </a:lnTo>
                  <a:lnTo>
                    <a:pt x="1732" y="914"/>
                  </a:lnTo>
                  <a:lnTo>
                    <a:pt x="1737" y="912"/>
                  </a:lnTo>
                  <a:lnTo>
                    <a:pt x="1741" y="911"/>
                  </a:lnTo>
                  <a:lnTo>
                    <a:pt x="1746" y="909"/>
                  </a:lnTo>
                  <a:lnTo>
                    <a:pt x="1748" y="907"/>
                  </a:lnTo>
                  <a:lnTo>
                    <a:pt x="1749" y="904"/>
                  </a:lnTo>
                  <a:lnTo>
                    <a:pt x="1749" y="900"/>
                  </a:lnTo>
                  <a:lnTo>
                    <a:pt x="1749" y="897"/>
                  </a:lnTo>
                  <a:lnTo>
                    <a:pt x="1749" y="893"/>
                  </a:lnTo>
                  <a:lnTo>
                    <a:pt x="1751" y="890"/>
                  </a:lnTo>
                  <a:lnTo>
                    <a:pt x="1753" y="886"/>
                  </a:lnTo>
                  <a:lnTo>
                    <a:pt x="1786" y="876"/>
                  </a:lnTo>
                  <a:lnTo>
                    <a:pt x="1793" y="865"/>
                  </a:lnTo>
                  <a:lnTo>
                    <a:pt x="1795" y="855"/>
                  </a:lnTo>
                  <a:lnTo>
                    <a:pt x="1800" y="844"/>
                  </a:lnTo>
                  <a:lnTo>
                    <a:pt x="1810" y="837"/>
                  </a:lnTo>
                  <a:lnTo>
                    <a:pt x="1823" y="832"/>
                  </a:lnTo>
                  <a:lnTo>
                    <a:pt x="1838" y="827"/>
                  </a:lnTo>
                  <a:lnTo>
                    <a:pt x="1852" y="822"/>
                  </a:lnTo>
                  <a:lnTo>
                    <a:pt x="1854" y="820"/>
                  </a:lnTo>
                  <a:lnTo>
                    <a:pt x="1854" y="820"/>
                  </a:lnTo>
                  <a:lnTo>
                    <a:pt x="1854" y="818"/>
                  </a:lnTo>
                  <a:lnTo>
                    <a:pt x="1854" y="816"/>
                  </a:lnTo>
                  <a:lnTo>
                    <a:pt x="1856" y="815"/>
                  </a:lnTo>
                  <a:lnTo>
                    <a:pt x="1849" y="797"/>
                  </a:lnTo>
                  <a:lnTo>
                    <a:pt x="1845" y="776"/>
                  </a:lnTo>
                  <a:lnTo>
                    <a:pt x="1845" y="757"/>
                  </a:lnTo>
                  <a:lnTo>
                    <a:pt x="1844" y="741"/>
                  </a:lnTo>
                  <a:lnTo>
                    <a:pt x="1859" y="740"/>
                  </a:lnTo>
                  <a:lnTo>
                    <a:pt x="1870" y="736"/>
                  </a:lnTo>
                  <a:lnTo>
                    <a:pt x="1882" y="733"/>
                  </a:lnTo>
                  <a:lnTo>
                    <a:pt x="1882" y="741"/>
                  </a:lnTo>
                  <a:lnTo>
                    <a:pt x="1880" y="748"/>
                  </a:lnTo>
                  <a:lnTo>
                    <a:pt x="1878" y="761"/>
                  </a:lnTo>
                  <a:lnTo>
                    <a:pt x="1877" y="778"/>
                  </a:lnTo>
                  <a:lnTo>
                    <a:pt x="1875" y="794"/>
                  </a:lnTo>
                  <a:lnTo>
                    <a:pt x="1875" y="806"/>
                  </a:lnTo>
                  <a:lnTo>
                    <a:pt x="1880" y="809"/>
                  </a:lnTo>
                  <a:lnTo>
                    <a:pt x="1884" y="811"/>
                  </a:lnTo>
                  <a:lnTo>
                    <a:pt x="1885" y="813"/>
                  </a:lnTo>
                  <a:lnTo>
                    <a:pt x="1889" y="815"/>
                  </a:lnTo>
                  <a:lnTo>
                    <a:pt x="1894" y="818"/>
                  </a:lnTo>
                  <a:lnTo>
                    <a:pt x="1905" y="813"/>
                  </a:lnTo>
                  <a:lnTo>
                    <a:pt x="1912" y="813"/>
                  </a:lnTo>
                  <a:lnTo>
                    <a:pt x="1917" y="816"/>
                  </a:lnTo>
                  <a:lnTo>
                    <a:pt x="1924" y="822"/>
                  </a:lnTo>
                  <a:lnTo>
                    <a:pt x="1933" y="822"/>
                  </a:lnTo>
                  <a:lnTo>
                    <a:pt x="1943" y="818"/>
                  </a:lnTo>
                  <a:lnTo>
                    <a:pt x="1952" y="813"/>
                  </a:lnTo>
                  <a:lnTo>
                    <a:pt x="1957" y="808"/>
                  </a:lnTo>
                  <a:lnTo>
                    <a:pt x="1964" y="804"/>
                  </a:lnTo>
                  <a:lnTo>
                    <a:pt x="1973" y="801"/>
                  </a:lnTo>
                  <a:lnTo>
                    <a:pt x="1987" y="802"/>
                  </a:lnTo>
                  <a:lnTo>
                    <a:pt x="2006" y="806"/>
                  </a:lnTo>
                  <a:lnTo>
                    <a:pt x="2008" y="801"/>
                  </a:lnTo>
                  <a:lnTo>
                    <a:pt x="2009" y="799"/>
                  </a:lnTo>
                  <a:lnTo>
                    <a:pt x="2013" y="795"/>
                  </a:lnTo>
                  <a:lnTo>
                    <a:pt x="2016" y="794"/>
                  </a:lnTo>
                  <a:lnTo>
                    <a:pt x="2020" y="794"/>
                  </a:lnTo>
                  <a:lnTo>
                    <a:pt x="2025" y="792"/>
                  </a:lnTo>
                  <a:lnTo>
                    <a:pt x="2025" y="762"/>
                  </a:lnTo>
                  <a:lnTo>
                    <a:pt x="2029" y="738"/>
                  </a:lnTo>
                  <a:lnTo>
                    <a:pt x="2032" y="734"/>
                  </a:lnTo>
                  <a:lnTo>
                    <a:pt x="2036" y="733"/>
                  </a:lnTo>
                  <a:lnTo>
                    <a:pt x="2039" y="729"/>
                  </a:lnTo>
                  <a:lnTo>
                    <a:pt x="2043" y="727"/>
                  </a:lnTo>
                  <a:lnTo>
                    <a:pt x="2048" y="726"/>
                  </a:lnTo>
                  <a:lnTo>
                    <a:pt x="2048" y="729"/>
                  </a:lnTo>
                  <a:lnTo>
                    <a:pt x="2051" y="733"/>
                  </a:lnTo>
                  <a:lnTo>
                    <a:pt x="2053" y="736"/>
                  </a:lnTo>
                  <a:lnTo>
                    <a:pt x="2055" y="740"/>
                  </a:lnTo>
                  <a:lnTo>
                    <a:pt x="2057" y="741"/>
                  </a:lnTo>
                  <a:lnTo>
                    <a:pt x="2062" y="743"/>
                  </a:lnTo>
                  <a:lnTo>
                    <a:pt x="2067" y="745"/>
                  </a:lnTo>
                  <a:lnTo>
                    <a:pt x="2065" y="729"/>
                  </a:lnTo>
                  <a:lnTo>
                    <a:pt x="2064" y="719"/>
                  </a:lnTo>
                  <a:lnTo>
                    <a:pt x="2060" y="712"/>
                  </a:lnTo>
                  <a:lnTo>
                    <a:pt x="2058" y="703"/>
                  </a:lnTo>
                  <a:lnTo>
                    <a:pt x="2055" y="687"/>
                  </a:lnTo>
                  <a:lnTo>
                    <a:pt x="2064" y="686"/>
                  </a:lnTo>
                  <a:lnTo>
                    <a:pt x="2070" y="682"/>
                  </a:lnTo>
                  <a:lnTo>
                    <a:pt x="2076" y="679"/>
                  </a:lnTo>
                  <a:lnTo>
                    <a:pt x="2083" y="675"/>
                  </a:lnTo>
                  <a:lnTo>
                    <a:pt x="2095" y="675"/>
                  </a:lnTo>
                  <a:lnTo>
                    <a:pt x="2107" y="677"/>
                  </a:lnTo>
                  <a:lnTo>
                    <a:pt x="2116" y="679"/>
                  </a:lnTo>
                  <a:lnTo>
                    <a:pt x="2125" y="675"/>
                  </a:lnTo>
                  <a:lnTo>
                    <a:pt x="2132" y="665"/>
                  </a:lnTo>
                  <a:lnTo>
                    <a:pt x="2126" y="663"/>
                  </a:lnTo>
                  <a:lnTo>
                    <a:pt x="2121" y="661"/>
                  </a:lnTo>
                  <a:lnTo>
                    <a:pt x="2118" y="659"/>
                  </a:lnTo>
                  <a:lnTo>
                    <a:pt x="2112" y="658"/>
                  </a:lnTo>
                  <a:lnTo>
                    <a:pt x="2105" y="658"/>
                  </a:lnTo>
                  <a:lnTo>
                    <a:pt x="2088" y="666"/>
                  </a:lnTo>
                  <a:lnTo>
                    <a:pt x="2069" y="672"/>
                  </a:lnTo>
                  <a:lnTo>
                    <a:pt x="2048" y="675"/>
                  </a:lnTo>
                  <a:lnTo>
                    <a:pt x="2044" y="666"/>
                  </a:lnTo>
                  <a:lnTo>
                    <a:pt x="2039" y="659"/>
                  </a:lnTo>
                  <a:lnTo>
                    <a:pt x="2034" y="652"/>
                  </a:lnTo>
                  <a:lnTo>
                    <a:pt x="2030" y="644"/>
                  </a:lnTo>
                  <a:lnTo>
                    <a:pt x="2029" y="630"/>
                  </a:lnTo>
                  <a:lnTo>
                    <a:pt x="2030" y="619"/>
                  </a:lnTo>
                  <a:lnTo>
                    <a:pt x="2029" y="607"/>
                  </a:lnTo>
                  <a:lnTo>
                    <a:pt x="2027" y="593"/>
                  </a:lnTo>
                  <a:lnTo>
                    <a:pt x="2029" y="581"/>
                  </a:lnTo>
                  <a:lnTo>
                    <a:pt x="2037" y="563"/>
                  </a:lnTo>
                  <a:lnTo>
                    <a:pt x="2051" y="551"/>
                  </a:lnTo>
                  <a:lnTo>
                    <a:pt x="2065" y="537"/>
                  </a:lnTo>
                  <a:lnTo>
                    <a:pt x="2077" y="523"/>
                  </a:lnTo>
                  <a:lnTo>
                    <a:pt x="2086" y="507"/>
                  </a:lnTo>
                  <a:lnTo>
                    <a:pt x="2081" y="502"/>
                  </a:lnTo>
                  <a:lnTo>
                    <a:pt x="2076" y="497"/>
                  </a:lnTo>
                  <a:lnTo>
                    <a:pt x="2070" y="492"/>
                  </a:lnTo>
                  <a:lnTo>
                    <a:pt x="2057" y="494"/>
                  </a:lnTo>
                  <a:lnTo>
                    <a:pt x="2041" y="495"/>
                  </a:lnTo>
                  <a:lnTo>
                    <a:pt x="2036" y="520"/>
                  </a:lnTo>
                  <a:lnTo>
                    <a:pt x="2027" y="539"/>
                  </a:lnTo>
                  <a:lnTo>
                    <a:pt x="2015" y="555"/>
                  </a:lnTo>
                  <a:lnTo>
                    <a:pt x="2001" y="570"/>
                  </a:lnTo>
                  <a:lnTo>
                    <a:pt x="1988" y="588"/>
                  </a:lnTo>
                  <a:lnTo>
                    <a:pt x="1980" y="609"/>
                  </a:lnTo>
                  <a:lnTo>
                    <a:pt x="1974" y="633"/>
                  </a:lnTo>
                  <a:lnTo>
                    <a:pt x="1985" y="642"/>
                  </a:lnTo>
                  <a:lnTo>
                    <a:pt x="1995" y="652"/>
                  </a:lnTo>
                  <a:lnTo>
                    <a:pt x="2002" y="665"/>
                  </a:lnTo>
                  <a:lnTo>
                    <a:pt x="2006" y="680"/>
                  </a:lnTo>
                  <a:lnTo>
                    <a:pt x="2001" y="682"/>
                  </a:lnTo>
                  <a:lnTo>
                    <a:pt x="1999" y="684"/>
                  </a:lnTo>
                  <a:lnTo>
                    <a:pt x="1997" y="686"/>
                  </a:lnTo>
                  <a:lnTo>
                    <a:pt x="1997" y="686"/>
                  </a:lnTo>
                  <a:lnTo>
                    <a:pt x="1997" y="687"/>
                  </a:lnTo>
                  <a:lnTo>
                    <a:pt x="1995" y="689"/>
                  </a:lnTo>
                  <a:lnTo>
                    <a:pt x="1995" y="693"/>
                  </a:lnTo>
                  <a:lnTo>
                    <a:pt x="1994" y="694"/>
                  </a:lnTo>
                  <a:lnTo>
                    <a:pt x="1971" y="703"/>
                  </a:lnTo>
                  <a:lnTo>
                    <a:pt x="1968" y="724"/>
                  </a:lnTo>
                  <a:lnTo>
                    <a:pt x="1961" y="740"/>
                  </a:lnTo>
                  <a:lnTo>
                    <a:pt x="1954" y="752"/>
                  </a:lnTo>
                  <a:lnTo>
                    <a:pt x="1943" y="762"/>
                  </a:lnTo>
                  <a:lnTo>
                    <a:pt x="1934" y="773"/>
                  </a:lnTo>
                  <a:lnTo>
                    <a:pt x="1926" y="787"/>
                  </a:lnTo>
                  <a:lnTo>
                    <a:pt x="1920" y="787"/>
                  </a:lnTo>
                  <a:lnTo>
                    <a:pt x="1920" y="783"/>
                  </a:lnTo>
                  <a:lnTo>
                    <a:pt x="1906" y="764"/>
                  </a:lnTo>
                  <a:lnTo>
                    <a:pt x="1898" y="743"/>
                  </a:lnTo>
                  <a:lnTo>
                    <a:pt x="1892" y="720"/>
                  </a:lnTo>
                  <a:lnTo>
                    <a:pt x="1882" y="694"/>
                  </a:lnTo>
                  <a:lnTo>
                    <a:pt x="1868" y="701"/>
                  </a:lnTo>
                  <a:lnTo>
                    <a:pt x="1859" y="710"/>
                  </a:lnTo>
                  <a:lnTo>
                    <a:pt x="1849" y="717"/>
                  </a:lnTo>
                  <a:lnTo>
                    <a:pt x="1838" y="722"/>
                  </a:lnTo>
                  <a:lnTo>
                    <a:pt x="1821" y="726"/>
                  </a:lnTo>
                  <a:lnTo>
                    <a:pt x="1819" y="724"/>
                  </a:lnTo>
                  <a:lnTo>
                    <a:pt x="1817" y="724"/>
                  </a:lnTo>
                  <a:lnTo>
                    <a:pt x="1816" y="724"/>
                  </a:lnTo>
                  <a:lnTo>
                    <a:pt x="1814" y="722"/>
                  </a:lnTo>
                  <a:lnTo>
                    <a:pt x="1810" y="722"/>
                  </a:lnTo>
                  <a:lnTo>
                    <a:pt x="1809" y="701"/>
                  </a:lnTo>
                  <a:lnTo>
                    <a:pt x="1807" y="684"/>
                  </a:lnTo>
                  <a:lnTo>
                    <a:pt x="1803" y="670"/>
                  </a:lnTo>
                  <a:lnTo>
                    <a:pt x="1800" y="654"/>
                  </a:lnTo>
                  <a:lnTo>
                    <a:pt x="1798" y="633"/>
                  </a:lnTo>
                  <a:lnTo>
                    <a:pt x="1807" y="624"/>
                  </a:lnTo>
                  <a:lnTo>
                    <a:pt x="1810" y="616"/>
                  </a:lnTo>
                  <a:lnTo>
                    <a:pt x="1812" y="605"/>
                  </a:lnTo>
                  <a:lnTo>
                    <a:pt x="1817" y="591"/>
                  </a:lnTo>
                  <a:lnTo>
                    <a:pt x="1821" y="588"/>
                  </a:lnTo>
                  <a:lnTo>
                    <a:pt x="1826" y="583"/>
                  </a:lnTo>
                  <a:lnTo>
                    <a:pt x="1831" y="577"/>
                  </a:lnTo>
                  <a:lnTo>
                    <a:pt x="1837" y="572"/>
                  </a:lnTo>
                  <a:lnTo>
                    <a:pt x="1840" y="574"/>
                  </a:lnTo>
                  <a:lnTo>
                    <a:pt x="1842" y="576"/>
                  </a:lnTo>
                  <a:lnTo>
                    <a:pt x="1844" y="577"/>
                  </a:lnTo>
                  <a:lnTo>
                    <a:pt x="1845" y="579"/>
                  </a:lnTo>
                  <a:lnTo>
                    <a:pt x="1845" y="579"/>
                  </a:lnTo>
                  <a:lnTo>
                    <a:pt x="1849" y="576"/>
                  </a:lnTo>
                  <a:lnTo>
                    <a:pt x="1851" y="572"/>
                  </a:lnTo>
                  <a:lnTo>
                    <a:pt x="1852" y="569"/>
                  </a:lnTo>
                  <a:lnTo>
                    <a:pt x="1854" y="563"/>
                  </a:lnTo>
                  <a:lnTo>
                    <a:pt x="1856" y="560"/>
                  </a:lnTo>
                  <a:lnTo>
                    <a:pt x="1868" y="553"/>
                  </a:lnTo>
                  <a:lnTo>
                    <a:pt x="1878" y="549"/>
                  </a:lnTo>
                  <a:lnTo>
                    <a:pt x="1887" y="541"/>
                  </a:lnTo>
                  <a:lnTo>
                    <a:pt x="1884" y="539"/>
                  </a:lnTo>
                  <a:lnTo>
                    <a:pt x="1882" y="539"/>
                  </a:lnTo>
                  <a:lnTo>
                    <a:pt x="1880" y="539"/>
                  </a:lnTo>
                  <a:lnTo>
                    <a:pt x="1880" y="537"/>
                  </a:lnTo>
                  <a:lnTo>
                    <a:pt x="1880" y="537"/>
                  </a:lnTo>
                  <a:lnTo>
                    <a:pt x="1880" y="534"/>
                  </a:lnTo>
                  <a:lnTo>
                    <a:pt x="1878" y="530"/>
                  </a:lnTo>
                  <a:lnTo>
                    <a:pt x="1891" y="514"/>
                  </a:lnTo>
                  <a:lnTo>
                    <a:pt x="1903" y="495"/>
                  </a:lnTo>
                  <a:lnTo>
                    <a:pt x="1913" y="473"/>
                  </a:lnTo>
                  <a:lnTo>
                    <a:pt x="1924" y="450"/>
                  </a:lnTo>
                  <a:lnTo>
                    <a:pt x="1934" y="427"/>
                  </a:lnTo>
                  <a:lnTo>
                    <a:pt x="1947" y="406"/>
                  </a:lnTo>
                  <a:lnTo>
                    <a:pt x="1959" y="392"/>
                  </a:lnTo>
                  <a:lnTo>
                    <a:pt x="1974" y="384"/>
                  </a:lnTo>
                  <a:lnTo>
                    <a:pt x="1974" y="370"/>
                  </a:lnTo>
                  <a:lnTo>
                    <a:pt x="1990" y="370"/>
                  </a:lnTo>
                  <a:lnTo>
                    <a:pt x="1999" y="354"/>
                  </a:lnTo>
                  <a:lnTo>
                    <a:pt x="2013" y="343"/>
                  </a:lnTo>
                  <a:lnTo>
                    <a:pt x="2032" y="338"/>
                  </a:lnTo>
                  <a:lnTo>
                    <a:pt x="2034" y="340"/>
                  </a:lnTo>
                  <a:lnTo>
                    <a:pt x="2036" y="340"/>
                  </a:lnTo>
                  <a:lnTo>
                    <a:pt x="2036" y="340"/>
                  </a:lnTo>
                  <a:lnTo>
                    <a:pt x="2037" y="340"/>
                  </a:lnTo>
                  <a:lnTo>
                    <a:pt x="2041" y="342"/>
                  </a:lnTo>
                  <a:lnTo>
                    <a:pt x="2041" y="329"/>
                  </a:lnTo>
                  <a:lnTo>
                    <a:pt x="2046" y="329"/>
                  </a:lnTo>
                  <a:lnTo>
                    <a:pt x="2050" y="329"/>
                  </a:lnTo>
                  <a:lnTo>
                    <a:pt x="2053" y="329"/>
                  </a:lnTo>
                  <a:lnTo>
                    <a:pt x="2055" y="329"/>
                  </a:lnTo>
                  <a:lnTo>
                    <a:pt x="2057" y="331"/>
                  </a:lnTo>
                  <a:lnTo>
                    <a:pt x="2058" y="331"/>
                  </a:lnTo>
                  <a:lnTo>
                    <a:pt x="2064" y="335"/>
                  </a:lnTo>
                  <a:lnTo>
                    <a:pt x="2070" y="321"/>
                  </a:lnTo>
                  <a:lnTo>
                    <a:pt x="2081" y="312"/>
                  </a:lnTo>
                  <a:lnTo>
                    <a:pt x="2093" y="309"/>
                  </a:lnTo>
                  <a:lnTo>
                    <a:pt x="2109" y="305"/>
                  </a:lnTo>
                  <a:lnTo>
                    <a:pt x="2125" y="303"/>
                  </a:lnTo>
                  <a:lnTo>
                    <a:pt x="2132" y="310"/>
                  </a:lnTo>
                  <a:lnTo>
                    <a:pt x="2140" y="314"/>
                  </a:lnTo>
                  <a:lnTo>
                    <a:pt x="2147" y="315"/>
                  </a:lnTo>
                  <a:lnTo>
                    <a:pt x="2154" y="317"/>
                  </a:lnTo>
                  <a:lnTo>
                    <a:pt x="2160" y="324"/>
                  </a:lnTo>
                  <a:lnTo>
                    <a:pt x="2163" y="338"/>
                  </a:lnTo>
                  <a:lnTo>
                    <a:pt x="2161" y="340"/>
                  </a:lnTo>
                  <a:lnTo>
                    <a:pt x="2160" y="342"/>
                  </a:lnTo>
                  <a:lnTo>
                    <a:pt x="2158" y="342"/>
                  </a:lnTo>
                  <a:lnTo>
                    <a:pt x="2158" y="343"/>
                  </a:lnTo>
                  <a:lnTo>
                    <a:pt x="2156" y="345"/>
                  </a:lnTo>
                  <a:lnTo>
                    <a:pt x="2156" y="349"/>
                  </a:lnTo>
                  <a:lnTo>
                    <a:pt x="2158" y="352"/>
                  </a:lnTo>
                  <a:lnTo>
                    <a:pt x="2160" y="352"/>
                  </a:lnTo>
                  <a:lnTo>
                    <a:pt x="2161" y="354"/>
                  </a:lnTo>
                  <a:lnTo>
                    <a:pt x="2163" y="357"/>
                  </a:lnTo>
                  <a:lnTo>
                    <a:pt x="2175" y="352"/>
                  </a:lnTo>
                  <a:lnTo>
                    <a:pt x="2182" y="350"/>
                  </a:lnTo>
                  <a:lnTo>
                    <a:pt x="2187" y="350"/>
                  </a:lnTo>
                  <a:lnTo>
                    <a:pt x="2189" y="354"/>
                  </a:lnTo>
                  <a:lnTo>
                    <a:pt x="2191" y="359"/>
                  </a:lnTo>
                  <a:lnTo>
                    <a:pt x="2196" y="364"/>
                  </a:lnTo>
                  <a:lnTo>
                    <a:pt x="2201" y="370"/>
                  </a:lnTo>
                  <a:lnTo>
                    <a:pt x="2233" y="373"/>
                  </a:lnTo>
                  <a:lnTo>
                    <a:pt x="2245" y="380"/>
                  </a:lnTo>
                  <a:lnTo>
                    <a:pt x="2259" y="391"/>
                  </a:lnTo>
                  <a:lnTo>
                    <a:pt x="2273" y="405"/>
                  </a:lnTo>
                  <a:lnTo>
                    <a:pt x="2285" y="420"/>
                  </a:lnTo>
                  <a:lnTo>
                    <a:pt x="2296" y="436"/>
                  </a:lnTo>
                  <a:lnTo>
                    <a:pt x="2299" y="452"/>
                  </a:lnTo>
                  <a:lnTo>
                    <a:pt x="2297" y="467"/>
                  </a:lnTo>
                  <a:lnTo>
                    <a:pt x="2285" y="480"/>
                  </a:lnTo>
                  <a:lnTo>
                    <a:pt x="2269" y="488"/>
                  </a:lnTo>
                  <a:lnTo>
                    <a:pt x="2252" y="488"/>
                  </a:lnTo>
                  <a:lnTo>
                    <a:pt x="2236" y="481"/>
                  </a:lnTo>
                  <a:lnTo>
                    <a:pt x="2222" y="474"/>
                  </a:lnTo>
                  <a:lnTo>
                    <a:pt x="2208" y="469"/>
                  </a:lnTo>
                  <a:lnTo>
                    <a:pt x="2210" y="481"/>
                  </a:lnTo>
                  <a:lnTo>
                    <a:pt x="2212" y="497"/>
                  </a:lnTo>
                  <a:lnTo>
                    <a:pt x="2214" y="514"/>
                  </a:lnTo>
                  <a:lnTo>
                    <a:pt x="2217" y="528"/>
                  </a:lnTo>
                  <a:lnTo>
                    <a:pt x="2221" y="537"/>
                  </a:lnTo>
                  <a:lnTo>
                    <a:pt x="2224" y="542"/>
                  </a:lnTo>
                  <a:lnTo>
                    <a:pt x="2229" y="544"/>
                  </a:lnTo>
                  <a:lnTo>
                    <a:pt x="2233" y="548"/>
                  </a:lnTo>
                  <a:lnTo>
                    <a:pt x="2240" y="549"/>
                  </a:lnTo>
                  <a:lnTo>
                    <a:pt x="2238" y="537"/>
                  </a:lnTo>
                  <a:lnTo>
                    <a:pt x="2236" y="528"/>
                  </a:lnTo>
                  <a:lnTo>
                    <a:pt x="2236" y="518"/>
                  </a:lnTo>
                  <a:lnTo>
                    <a:pt x="2240" y="518"/>
                  </a:lnTo>
                  <a:lnTo>
                    <a:pt x="2240" y="514"/>
                  </a:lnTo>
                  <a:lnTo>
                    <a:pt x="2252" y="521"/>
                  </a:lnTo>
                  <a:lnTo>
                    <a:pt x="2264" y="528"/>
                  </a:lnTo>
                  <a:lnTo>
                    <a:pt x="2278" y="534"/>
                  </a:lnTo>
                  <a:lnTo>
                    <a:pt x="2280" y="530"/>
                  </a:lnTo>
                  <a:lnTo>
                    <a:pt x="2282" y="527"/>
                  </a:lnTo>
                  <a:lnTo>
                    <a:pt x="2283" y="525"/>
                  </a:lnTo>
                  <a:lnTo>
                    <a:pt x="2285" y="520"/>
                  </a:lnTo>
                  <a:lnTo>
                    <a:pt x="2285" y="514"/>
                  </a:lnTo>
                  <a:lnTo>
                    <a:pt x="2283" y="513"/>
                  </a:lnTo>
                  <a:lnTo>
                    <a:pt x="2282" y="511"/>
                  </a:lnTo>
                  <a:lnTo>
                    <a:pt x="2280" y="509"/>
                  </a:lnTo>
                  <a:lnTo>
                    <a:pt x="2280" y="507"/>
                  </a:lnTo>
                  <a:lnTo>
                    <a:pt x="2280" y="504"/>
                  </a:lnTo>
                  <a:lnTo>
                    <a:pt x="2278" y="499"/>
                  </a:lnTo>
                  <a:lnTo>
                    <a:pt x="2294" y="492"/>
                  </a:lnTo>
                  <a:lnTo>
                    <a:pt x="2304" y="481"/>
                  </a:lnTo>
                  <a:lnTo>
                    <a:pt x="2313" y="469"/>
                  </a:lnTo>
                  <a:lnTo>
                    <a:pt x="2318" y="471"/>
                  </a:lnTo>
                  <a:lnTo>
                    <a:pt x="2325" y="473"/>
                  </a:lnTo>
                  <a:lnTo>
                    <a:pt x="2332" y="474"/>
                  </a:lnTo>
                  <a:lnTo>
                    <a:pt x="2339" y="476"/>
                  </a:lnTo>
                  <a:lnTo>
                    <a:pt x="2336" y="438"/>
                  </a:lnTo>
                  <a:lnTo>
                    <a:pt x="2329" y="396"/>
                  </a:lnTo>
                  <a:lnTo>
                    <a:pt x="2358" y="396"/>
                  </a:lnTo>
                  <a:lnTo>
                    <a:pt x="2365" y="403"/>
                  </a:lnTo>
                  <a:lnTo>
                    <a:pt x="2372" y="413"/>
                  </a:lnTo>
                  <a:lnTo>
                    <a:pt x="2378" y="422"/>
                  </a:lnTo>
                  <a:lnTo>
                    <a:pt x="2378" y="431"/>
                  </a:lnTo>
                  <a:lnTo>
                    <a:pt x="2374" y="432"/>
                  </a:lnTo>
                  <a:lnTo>
                    <a:pt x="2372" y="432"/>
                  </a:lnTo>
                  <a:lnTo>
                    <a:pt x="2369" y="434"/>
                  </a:lnTo>
                  <a:lnTo>
                    <a:pt x="2362" y="434"/>
                  </a:lnTo>
                  <a:lnTo>
                    <a:pt x="2362" y="453"/>
                  </a:lnTo>
                  <a:lnTo>
                    <a:pt x="2367" y="455"/>
                  </a:lnTo>
                  <a:lnTo>
                    <a:pt x="2369" y="457"/>
                  </a:lnTo>
                  <a:lnTo>
                    <a:pt x="2372" y="459"/>
                  </a:lnTo>
                  <a:lnTo>
                    <a:pt x="2376" y="460"/>
                  </a:lnTo>
                  <a:lnTo>
                    <a:pt x="2381" y="460"/>
                  </a:lnTo>
                  <a:lnTo>
                    <a:pt x="2383" y="460"/>
                  </a:lnTo>
                  <a:lnTo>
                    <a:pt x="2385" y="459"/>
                  </a:lnTo>
                  <a:lnTo>
                    <a:pt x="2385" y="459"/>
                  </a:lnTo>
                  <a:lnTo>
                    <a:pt x="2386" y="459"/>
                  </a:lnTo>
                  <a:lnTo>
                    <a:pt x="2390" y="457"/>
                  </a:lnTo>
                  <a:lnTo>
                    <a:pt x="2392" y="452"/>
                  </a:lnTo>
                  <a:lnTo>
                    <a:pt x="2392" y="448"/>
                  </a:lnTo>
                  <a:lnTo>
                    <a:pt x="2392" y="443"/>
                  </a:lnTo>
                  <a:lnTo>
                    <a:pt x="2392" y="439"/>
                  </a:lnTo>
                  <a:lnTo>
                    <a:pt x="2390" y="434"/>
                  </a:lnTo>
                  <a:lnTo>
                    <a:pt x="2402" y="418"/>
                  </a:lnTo>
                  <a:lnTo>
                    <a:pt x="2416" y="405"/>
                  </a:lnTo>
                  <a:lnTo>
                    <a:pt x="2428" y="389"/>
                  </a:lnTo>
                  <a:lnTo>
                    <a:pt x="2434" y="387"/>
                  </a:lnTo>
                  <a:lnTo>
                    <a:pt x="2439" y="387"/>
                  </a:lnTo>
                  <a:lnTo>
                    <a:pt x="2441" y="385"/>
                  </a:lnTo>
                  <a:lnTo>
                    <a:pt x="2444" y="387"/>
                  </a:lnTo>
                  <a:lnTo>
                    <a:pt x="2448" y="389"/>
                  </a:lnTo>
                  <a:lnTo>
                    <a:pt x="2449" y="392"/>
                  </a:lnTo>
                  <a:lnTo>
                    <a:pt x="2451" y="396"/>
                  </a:lnTo>
                  <a:lnTo>
                    <a:pt x="2453" y="398"/>
                  </a:lnTo>
                  <a:lnTo>
                    <a:pt x="2454" y="401"/>
                  </a:lnTo>
                  <a:lnTo>
                    <a:pt x="2458" y="403"/>
                  </a:lnTo>
                  <a:lnTo>
                    <a:pt x="2458" y="399"/>
                  </a:lnTo>
                  <a:lnTo>
                    <a:pt x="2461" y="396"/>
                  </a:lnTo>
                  <a:lnTo>
                    <a:pt x="2463" y="392"/>
                  </a:lnTo>
                  <a:lnTo>
                    <a:pt x="2465" y="389"/>
                  </a:lnTo>
                  <a:lnTo>
                    <a:pt x="2465" y="384"/>
                  </a:lnTo>
                  <a:lnTo>
                    <a:pt x="2467" y="377"/>
                  </a:lnTo>
                  <a:lnTo>
                    <a:pt x="2482" y="377"/>
                  </a:lnTo>
                  <a:lnTo>
                    <a:pt x="2496" y="380"/>
                  </a:lnTo>
                  <a:lnTo>
                    <a:pt x="2509" y="384"/>
                  </a:lnTo>
                  <a:lnTo>
                    <a:pt x="2500" y="391"/>
                  </a:lnTo>
                  <a:lnTo>
                    <a:pt x="2491" y="396"/>
                  </a:lnTo>
                  <a:lnTo>
                    <a:pt x="2484" y="401"/>
                  </a:lnTo>
                  <a:lnTo>
                    <a:pt x="2477" y="411"/>
                  </a:lnTo>
                  <a:lnTo>
                    <a:pt x="2486" y="411"/>
                  </a:lnTo>
                  <a:lnTo>
                    <a:pt x="2491" y="406"/>
                  </a:lnTo>
                  <a:lnTo>
                    <a:pt x="2503" y="401"/>
                  </a:lnTo>
                  <a:lnTo>
                    <a:pt x="2516" y="396"/>
                  </a:lnTo>
                  <a:lnTo>
                    <a:pt x="2526" y="392"/>
                  </a:lnTo>
                  <a:lnTo>
                    <a:pt x="2537" y="389"/>
                  </a:lnTo>
                  <a:lnTo>
                    <a:pt x="2540" y="389"/>
                  </a:lnTo>
                  <a:lnTo>
                    <a:pt x="2542" y="391"/>
                  </a:lnTo>
                  <a:lnTo>
                    <a:pt x="2545" y="394"/>
                  </a:lnTo>
                  <a:lnTo>
                    <a:pt x="2547" y="396"/>
                  </a:lnTo>
                  <a:lnTo>
                    <a:pt x="2549" y="398"/>
                  </a:lnTo>
                  <a:lnTo>
                    <a:pt x="2552" y="398"/>
                  </a:lnTo>
                  <a:lnTo>
                    <a:pt x="2559" y="399"/>
                  </a:lnTo>
                  <a:lnTo>
                    <a:pt x="2561" y="396"/>
                  </a:lnTo>
                  <a:lnTo>
                    <a:pt x="2563" y="392"/>
                  </a:lnTo>
                  <a:lnTo>
                    <a:pt x="2564" y="391"/>
                  </a:lnTo>
                  <a:lnTo>
                    <a:pt x="2564" y="387"/>
                  </a:lnTo>
                  <a:lnTo>
                    <a:pt x="2566" y="382"/>
                  </a:lnTo>
                  <a:lnTo>
                    <a:pt x="2566" y="377"/>
                  </a:lnTo>
                  <a:lnTo>
                    <a:pt x="2563" y="373"/>
                  </a:lnTo>
                  <a:lnTo>
                    <a:pt x="2561" y="370"/>
                  </a:lnTo>
                  <a:lnTo>
                    <a:pt x="2559" y="366"/>
                  </a:lnTo>
                  <a:lnTo>
                    <a:pt x="2559" y="361"/>
                  </a:lnTo>
                  <a:lnTo>
                    <a:pt x="2559" y="354"/>
                  </a:lnTo>
                  <a:lnTo>
                    <a:pt x="2564" y="350"/>
                  </a:lnTo>
                  <a:lnTo>
                    <a:pt x="2568" y="347"/>
                  </a:lnTo>
                  <a:lnTo>
                    <a:pt x="2571" y="345"/>
                  </a:lnTo>
                  <a:lnTo>
                    <a:pt x="2578" y="342"/>
                  </a:lnTo>
                  <a:lnTo>
                    <a:pt x="2582" y="343"/>
                  </a:lnTo>
                  <a:lnTo>
                    <a:pt x="2587" y="345"/>
                  </a:lnTo>
                  <a:lnTo>
                    <a:pt x="2594" y="345"/>
                  </a:lnTo>
                  <a:lnTo>
                    <a:pt x="2601" y="345"/>
                  </a:lnTo>
                  <a:lnTo>
                    <a:pt x="2610" y="356"/>
                  </a:lnTo>
                  <a:lnTo>
                    <a:pt x="2622" y="368"/>
                  </a:lnTo>
                  <a:lnTo>
                    <a:pt x="2640" y="380"/>
                  </a:lnTo>
                  <a:lnTo>
                    <a:pt x="2655" y="392"/>
                  </a:lnTo>
                  <a:lnTo>
                    <a:pt x="2669" y="399"/>
                  </a:lnTo>
                  <a:lnTo>
                    <a:pt x="2678" y="403"/>
                  </a:lnTo>
                  <a:lnTo>
                    <a:pt x="2680" y="401"/>
                  </a:lnTo>
                  <a:lnTo>
                    <a:pt x="2680" y="401"/>
                  </a:lnTo>
                  <a:lnTo>
                    <a:pt x="2680" y="399"/>
                  </a:lnTo>
                  <a:lnTo>
                    <a:pt x="2680" y="399"/>
                  </a:lnTo>
                  <a:lnTo>
                    <a:pt x="2681" y="396"/>
                  </a:lnTo>
                  <a:lnTo>
                    <a:pt x="2676" y="391"/>
                  </a:lnTo>
                  <a:lnTo>
                    <a:pt x="2673" y="387"/>
                  </a:lnTo>
                  <a:lnTo>
                    <a:pt x="2671" y="382"/>
                  </a:lnTo>
                  <a:lnTo>
                    <a:pt x="2667" y="377"/>
                  </a:lnTo>
                  <a:lnTo>
                    <a:pt x="2666" y="370"/>
                  </a:lnTo>
                  <a:lnTo>
                    <a:pt x="2650" y="370"/>
                  </a:lnTo>
                  <a:lnTo>
                    <a:pt x="2652" y="349"/>
                  </a:lnTo>
                  <a:lnTo>
                    <a:pt x="2648" y="333"/>
                  </a:lnTo>
                  <a:lnTo>
                    <a:pt x="2646" y="319"/>
                  </a:lnTo>
                  <a:lnTo>
                    <a:pt x="2643" y="300"/>
                  </a:lnTo>
                  <a:lnTo>
                    <a:pt x="2653" y="293"/>
                  </a:lnTo>
                  <a:lnTo>
                    <a:pt x="2660" y="284"/>
                  </a:lnTo>
                  <a:lnTo>
                    <a:pt x="2664" y="274"/>
                  </a:lnTo>
                  <a:lnTo>
                    <a:pt x="2667" y="261"/>
                  </a:lnTo>
                  <a:lnTo>
                    <a:pt x="2671" y="251"/>
                  </a:lnTo>
                  <a:lnTo>
                    <a:pt x="2676" y="240"/>
                  </a:lnTo>
                  <a:lnTo>
                    <a:pt x="2683" y="232"/>
                  </a:lnTo>
                  <a:lnTo>
                    <a:pt x="2692" y="226"/>
                  </a:lnTo>
                  <a:lnTo>
                    <a:pt x="2708" y="225"/>
                  </a:lnTo>
                  <a:lnTo>
                    <a:pt x="2727" y="226"/>
                  </a:lnTo>
                  <a:lnTo>
                    <a:pt x="2732" y="235"/>
                  </a:lnTo>
                  <a:lnTo>
                    <a:pt x="2739" y="242"/>
                  </a:lnTo>
                  <a:lnTo>
                    <a:pt x="2737" y="256"/>
                  </a:lnTo>
                  <a:lnTo>
                    <a:pt x="2734" y="270"/>
                  </a:lnTo>
                  <a:lnTo>
                    <a:pt x="2730" y="282"/>
                  </a:lnTo>
                  <a:lnTo>
                    <a:pt x="2729" y="293"/>
                  </a:lnTo>
                  <a:lnTo>
                    <a:pt x="2727" y="300"/>
                  </a:lnTo>
                  <a:lnTo>
                    <a:pt x="2730" y="309"/>
                  </a:lnTo>
                  <a:lnTo>
                    <a:pt x="2736" y="321"/>
                  </a:lnTo>
                  <a:lnTo>
                    <a:pt x="2739" y="335"/>
                  </a:lnTo>
                  <a:lnTo>
                    <a:pt x="2742" y="345"/>
                  </a:lnTo>
                  <a:lnTo>
                    <a:pt x="2742" y="357"/>
                  </a:lnTo>
                  <a:lnTo>
                    <a:pt x="2739" y="368"/>
                  </a:lnTo>
                  <a:lnTo>
                    <a:pt x="2736" y="377"/>
                  </a:lnTo>
                  <a:lnTo>
                    <a:pt x="2736" y="384"/>
                  </a:lnTo>
                  <a:lnTo>
                    <a:pt x="2737" y="389"/>
                  </a:lnTo>
                  <a:lnTo>
                    <a:pt x="2739" y="392"/>
                  </a:lnTo>
                  <a:lnTo>
                    <a:pt x="2742" y="396"/>
                  </a:lnTo>
                  <a:lnTo>
                    <a:pt x="2746" y="399"/>
                  </a:lnTo>
                  <a:lnTo>
                    <a:pt x="2748" y="405"/>
                  </a:lnTo>
                  <a:lnTo>
                    <a:pt x="2751" y="411"/>
                  </a:lnTo>
                  <a:lnTo>
                    <a:pt x="2746" y="422"/>
                  </a:lnTo>
                  <a:lnTo>
                    <a:pt x="2742" y="434"/>
                  </a:lnTo>
                  <a:lnTo>
                    <a:pt x="2742" y="450"/>
                  </a:lnTo>
                  <a:lnTo>
                    <a:pt x="2737" y="453"/>
                  </a:lnTo>
                  <a:lnTo>
                    <a:pt x="2734" y="457"/>
                  </a:lnTo>
                  <a:lnTo>
                    <a:pt x="2729" y="459"/>
                  </a:lnTo>
                  <a:lnTo>
                    <a:pt x="2723" y="462"/>
                  </a:lnTo>
                  <a:lnTo>
                    <a:pt x="2716" y="464"/>
                  </a:lnTo>
                  <a:lnTo>
                    <a:pt x="2716" y="469"/>
                  </a:lnTo>
                  <a:lnTo>
                    <a:pt x="2736" y="469"/>
                  </a:lnTo>
                  <a:lnTo>
                    <a:pt x="2737" y="467"/>
                  </a:lnTo>
                  <a:lnTo>
                    <a:pt x="2737" y="467"/>
                  </a:lnTo>
                  <a:lnTo>
                    <a:pt x="2739" y="466"/>
                  </a:lnTo>
                  <a:lnTo>
                    <a:pt x="2739" y="466"/>
                  </a:lnTo>
                  <a:lnTo>
                    <a:pt x="2742" y="464"/>
                  </a:lnTo>
                  <a:lnTo>
                    <a:pt x="2749" y="452"/>
                  </a:lnTo>
                  <a:lnTo>
                    <a:pt x="2756" y="438"/>
                  </a:lnTo>
                  <a:lnTo>
                    <a:pt x="2762" y="427"/>
                  </a:lnTo>
                  <a:lnTo>
                    <a:pt x="2765" y="410"/>
                  </a:lnTo>
                  <a:lnTo>
                    <a:pt x="2762" y="394"/>
                  </a:lnTo>
                  <a:lnTo>
                    <a:pt x="2760" y="378"/>
                  </a:lnTo>
                  <a:lnTo>
                    <a:pt x="2758" y="364"/>
                  </a:lnTo>
                  <a:lnTo>
                    <a:pt x="2777" y="364"/>
                  </a:lnTo>
                  <a:lnTo>
                    <a:pt x="2795" y="364"/>
                  </a:lnTo>
                  <a:lnTo>
                    <a:pt x="2812" y="370"/>
                  </a:lnTo>
                  <a:lnTo>
                    <a:pt x="2812" y="364"/>
                  </a:lnTo>
                  <a:lnTo>
                    <a:pt x="2795" y="357"/>
                  </a:lnTo>
                  <a:lnTo>
                    <a:pt x="2774" y="349"/>
                  </a:lnTo>
                  <a:lnTo>
                    <a:pt x="2755" y="342"/>
                  </a:lnTo>
                  <a:lnTo>
                    <a:pt x="2751" y="324"/>
                  </a:lnTo>
                  <a:lnTo>
                    <a:pt x="2746" y="312"/>
                  </a:lnTo>
                  <a:lnTo>
                    <a:pt x="2741" y="302"/>
                  </a:lnTo>
                  <a:lnTo>
                    <a:pt x="2736" y="288"/>
                  </a:lnTo>
                  <a:lnTo>
                    <a:pt x="2758" y="268"/>
                  </a:lnTo>
                  <a:lnTo>
                    <a:pt x="2758" y="235"/>
                  </a:lnTo>
                  <a:lnTo>
                    <a:pt x="2762" y="235"/>
                  </a:lnTo>
                  <a:lnTo>
                    <a:pt x="2765" y="235"/>
                  </a:lnTo>
                  <a:lnTo>
                    <a:pt x="2767" y="235"/>
                  </a:lnTo>
                  <a:lnTo>
                    <a:pt x="2767" y="237"/>
                  </a:lnTo>
                  <a:lnTo>
                    <a:pt x="2770" y="239"/>
                  </a:lnTo>
                  <a:lnTo>
                    <a:pt x="2774" y="249"/>
                  </a:lnTo>
                  <a:lnTo>
                    <a:pt x="2777" y="260"/>
                  </a:lnTo>
                  <a:lnTo>
                    <a:pt x="2784" y="268"/>
                  </a:lnTo>
                  <a:lnTo>
                    <a:pt x="2797" y="261"/>
                  </a:lnTo>
                  <a:lnTo>
                    <a:pt x="2812" y="258"/>
                  </a:lnTo>
                  <a:lnTo>
                    <a:pt x="2832" y="258"/>
                  </a:lnTo>
                  <a:lnTo>
                    <a:pt x="2842" y="272"/>
                  </a:lnTo>
                  <a:lnTo>
                    <a:pt x="2858" y="286"/>
                  </a:lnTo>
                  <a:lnTo>
                    <a:pt x="2873" y="296"/>
                  </a:lnTo>
                  <a:lnTo>
                    <a:pt x="2873" y="288"/>
                  </a:lnTo>
                  <a:lnTo>
                    <a:pt x="2861" y="275"/>
                  </a:lnTo>
                  <a:lnTo>
                    <a:pt x="2852" y="260"/>
                  </a:lnTo>
                  <a:lnTo>
                    <a:pt x="2847" y="240"/>
                  </a:lnTo>
                  <a:lnTo>
                    <a:pt x="2842" y="221"/>
                  </a:lnTo>
                  <a:lnTo>
                    <a:pt x="2838" y="200"/>
                  </a:lnTo>
                  <a:lnTo>
                    <a:pt x="2861" y="193"/>
                  </a:lnTo>
                  <a:lnTo>
                    <a:pt x="2886" y="188"/>
                  </a:lnTo>
                  <a:lnTo>
                    <a:pt x="2893" y="204"/>
                  </a:lnTo>
                  <a:lnTo>
                    <a:pt x="2896" y="204"/>
                  </a:lnTo>
                  <a:lnTo>
                    <a:pt x="2900" y="188"/>
                  </a:lnTo>
                  <a:lnTo>
                    <a:pt x="2903" y="171"/>
                  </a:lnTo>
                  <a:lnTo>
                    <a:pt x="2908" y="153"/>
                  </a:lnTo>
                  <a:lnTo>
                    <a:pt x="2924" y="144"/>
                  </a:lnTo>
                  <a:lnTo>
                    <a:pt x="2936" y="134"/>
                  </a:lnTo>
                  <a:lnTo>
                    <a:pt x="2950" y="123"/>
                  </a:lnTo>
                  <a:lnTo>
                    <a:pt x="2964" y="117"/>
                  </a:lnTo>
                  <a:lnTo>
                    <a:pt x="2980" y="111"/>
                  </a:lnTo>
                  <a:lnTo>
                    <a:pt x="3001" y="111"/>
                  </a:lnTo>
                  <a:lnTo>
                    <a:pt x="3003" y="104"/>
                  </a:lnTo>
                  <a:lnTo>
                    <a:pt x="3006" y="99"/>
                  </a:lnTo>
                  <a:lnTo>
                    <a:pt x="3008" y="94"/>
                  </a:lnTo>
                  <a:lnTo>
                    <a:pt x="3011" y="89"/>
                  </a:lnTo>
                  <a:lnTo>
                    <a:pt x="3022" y="89"/>
                  </a:lnTo>
                  <a:lnTo>
                    <a:pt x="3036" y="89"/>
                  </a:lnTo>
                  <a:lnTo>
                    <a:pt x="3050" y="89"/>
                  </a:lnTo>
                  <a:lnTo>
                    <a:pt x="3060" y="89"/>
                  </a:lnTo>
                  <a:lnTo>
                    <a:pt x="3065" y="89"/>
                  </a:lnTo>
                  <a:lnTo>
                    <a:pt x="3072" y="83"/>
                  </a:lnTo>
                  <a:lnTo>
                    <a:pt x="3079" y="78"/>
                  </a:lnTo>
                  <a:lnTo>
                    <a:pt x="3086" y="71"/>
                  </a:lnTo>
                  <a:lnTo>
                    <a:pt x="3092" y="66"/>
                  </a:lnTo>
                  <a:lnTo>
                    <a:pt x="3097" y="68"/>
                  </a:lnTo>
                  <a:lnTo>
                    <a:pt x="3100" y="68"/>
                  </a:lnTo>
                  <a:lnTo>
                    <a:pt x="3106" y="69"/>
                  </a:lnTo>
                  <a:lnTo>
                    <a:pt x="3111" y="69"/>
                  </a:lnTo>
                  <a:lnTo>
                    <a:pt x="3111" y="50"/>
                  </a:lnTo>
                  <a:lnTo>
                    <a:pt x="3126" y="43"/>
                  </a:lnTo>
                  <a:lnTo>
                    <a:pt x="3139" y="36"/>
                  </a:lnTo>
                  <a:lnTo>
                    <a:pt x="3151" y="27"/>
                  </a:lnTo>
                  <a:lnTo>
                    <a:pt x="3161" y="17"/>
                  </a:lnTo>
                  <a:lnTo>
                    <a:pt x="3165" y="0"/>
                  </a:lnTo>
                  <a:close/>
                </a:path>
              </a:pathLst>
            </a:custGeom>
            <a:grpFill/>
            <a:ln w="3175">
              <a:noFill/>
              <a:round/>
              <a:headEnd/>
              <a:tailEnd/>
            </a:ln>
          </p:spPr>
          <p:txBody>
            <a:bodyPr vert="horz" wrap="square" lIns="91440" tIns="45720" rIns="91440" bIns="45720" numCol="1" anchor="t" anchorCtr="0" compatLnSpc="1">
              <a:prstTxWarp prst="textNoShape">
                <a:avLst/>
              </a:prstTxWarp>
            </a:bodyPr>
            <a:lstStyle/>
            <a:p>
              <a:pPr algn="r" rtl="1"/>
              <a:endParaRPr lang="ko-KR" altLang="en-US">
                <a:cs typeface="B Nazanin" panose="00000400000000000000" pitchFamily="2" charset="-78"/>
              </a:endParaRPr>
            </a:p>
          </p:txBody>
        </p:sp>
        <p:sp>
          <p:nvSpPr>
            <p:cNvPr id="324" name="Freeform 11">
              <a:extLst>
                <a:ext uri="{FF2B5EF4-FFF2-40B4-BE49-F238E27FC236}">
                  <a16:creationId xmlns:a16="http://schemas.microsoft.com/office/drawing/2014/main" id="{5C8102C6-4678-40D6-AB23-7C7B13BF96ED}"/>
                </a:ext>
              </a:extLst>
            </p:cNvPr>
            <p:cNvSpPr>
              <a:spLocks noEditPoints="1"/>
            </p:cNvSpPr>
            <p:nvPr/>
          </p:nvSpPr>
          <p:spPr bwMode="auto">
            <a:xfrm>
              <a:off x="2097088" y="1382713"/>
              <a:ext cx="4552950" cy="1549400"/>
            </a:xfrm>
            <a:custGeom>
              <a:avLst/>
              <a:gdLst>
                <a:gd name="T0" fmla="*/ 0 w 2868"/>
                <a:gd name="T1" fmla="*/ 276 h 976"/>
                <a:gd name="T2" fmla="*/ 1210 w 2868"/>
                <a:gd name="T3" fmla="*/ 237 h 976"/>
                <a:gd name="T4" fmla="*/ 1742 w 2868"/>
                <a:gd name="T5" fmla="*/ 276 h 976"/>
                <a:gd name="T6" fmla="*/ 2863 w 2868"/>
                <a:gd name="T7" fmla="*/ 190 h 976"/>
                <a:gd name="T8" fmla="*/ 2804 w 2868"/>
                <a:gd name="T9" fmla="*/ 223 h 976"/>
                <a:gd name="T10" fmla="*/ 194 w 2868"/>
                <a:gd name="T11" fmla="*/ 279 h 976"/>
                <a:gd name="T12" fmla="*/ 98 w 2868"/>
                <a:gd name="T13" fmla="*/ 202 h 976"/>
                <a:gd name="T14" fmla="*/ 138 w 2868"/>
                <a:gd name="T15" fmla="*/ 150 h 976"/>
                <a:gd name="T16" fmla="*/ 1685 w 2868"/>
                <a:gd name="T17" fmla="*/ 166 h 976"/>
                <a:gd name="T18" fmla="*/ 1631 w 2868"/>
                <a:gd name="T19" fmla="*/ 295 h 976"/>
                <a:gd name="T20" fmla="*/ 1620 w 2868"/>
                <a:gd name="T21" fmla="*/ 218 h 976"/>
                <a:gd name="T22" fmla="*/ 1569 w 2868"/>
                <a:gd name="T23" fmla="*/ 159 h 976"/>
                <a:gd name="T24" fmla="*/ 1632 w 2868"/>
                <a:gd name="T25" fmla="*/ 157 h 976"/>
                <a:gd name="T26" fmla="*/ 2615 w 2868"/>
                <a:gd name="T27" fmla="*/ 120 h 976"/>
                <a:gd name="T28" fmla="*/ 2090 w 2868"/>
                <a:gd name="T29" fmla="*/ 120 h 976"/>
                <a:gd name="T30" fmla="*/ 2739 w 2868"/>
                <a:gd name="T31" fmla="*/ 87 h 976"/>
                <a:gd name="T32" fmla="*/ 2765 w 2868"/>
                <a:gd name="T33" fmla="*/ 195 h 976"/>
                <a:gd name="T34" fmla="*/ 2704 w 2868"/>
                <a:gd name="T35" fmla="*/ 92 h 976"/>
                <a:gd name="T36" fmla="*/ 2158 w 2868"/>
                <a:gd name="T37" fmla="*/ 99 h 976"/>
                <a:gd name="T38" fmla="*/ 1786 w 2868"/>
                <a:gd name="T39" fmla="*/ 89 h 976"/>
                <a:gd name="T40" fmla="*/ 1681 w 2868"/>
                <a:gd name="T41" fmla="*/ 89 h 976"/>
                <a:gd name="T42" fmla="*/ 2186 w 2868"/>
                <a:gd name="T43" fmla="*/ 45 h 976"/>
                <a:gd name="T44" fmla="*/ 596 w 2868"/>
                <a:gd name="T45" fmla="*/ 92 h 976"/>
                <a:gd name="T46" fmla="*/ 384 w 2868"/>
                <a:gd name="T47" fmla="*/ 253 h 976"/>
                <a:gd name="T48" fmla="*/ 330 w 2868"/>
                <a:gd name="T49" fmla="*/ 316 h 976"/>
                <a:gd name="T50" fmla="*/ 321 w 2868"/>
                <a:gd name="T51" fmla="*/ 361 h 976"/>
                <a:gd name="T52" fmla="*/ 205 w 2868"/>
                <a:gd name="T53" fmla="*/ 335 h 976"/>
                <a:gd name="T54" fmla="*/ 253 w 2868"/>
                <a:gd name="T55" fmla="*/ 248 h 976"/>
                <a:gd name="T56" fmla="*/ 304 w 2868"/>
                <a:gd name="T57" fmla="*/ 197 h 976"/>
                <a:gd name="T58" fmla="*/ 311 w 2868"/>
                <a:gd name="T59" fmla="*/ 188 h 976"/>
                <a:gd name="T60" fmla="*/ 192 w 2868"/>
                <a:gd name="T61" fmla="*/ 168 h 976"/>
                <a:gd name="T62" fmla="*/ 161 w 2868"/>
                <a:gd name="T63" fmla="*/ 131 h 976"/>
                <a:gd name="T64" fmla="*/ 253 w 2868"/>
                <a:gd name="T65" fmla="*/ 92 h 976"/>
                <a:gd name="T66" fmla="*/ 323 w 2868"/>
                <a:gd name="T67" fmla="*/ 77 h 976"/>
                <a:gd name="T68" fmla="*/ 2107 w 2868"/>
                <a:gd name="T69" fmla="*/ 80 h 976"/>
                <a:gd name="T70" fmla="*/ 2090 w 2868"/>
                <a:gd name="T71" fmla="*/ 59 h 976"/>
                <a:gd name="T72" fmla="*/ 2147 w 2868"/>
                <a:gd name="T73" fmla="*/ 30 h 976"/>
                <a:gd name="T74" fmla="*/ 1048 w 2868"/>
                <a:gd name="T75" fmla="*/ 73 h 976"/>
                <a:gd name="T76" fmla="*/ 1076 w 2868"/>
                <a:gd name="T77" fmla="*/ 131 h 976"/>
                <a:gd name="T78" fmla="*/ 1294 w 2868"/>
                <a:gd name="T79" fmla="*/ 147 h 976"/>
                <a:gd name="T80" fmla="*/ 1196 w 2868"/>
                <a:gd name="T81" fmla="*/ 243 h 976"/>
                <a:gd name="T82" fmla="*/ 1224 w 2868"/>
                <a:gd name="T83" fmla="*/ 353 h 976"/>
                <a:gd name="T84" fmla="*/ 1198 w 2868"/>
                <a:gd name="T85" fmla="*/ 415 h 976"/>
                <a:gd name="T86" fmla="*/ 1192 w 2868"/>
                <a:gd name="T87" fmla="*/ 490 h 976"/>
                <a:gd name="T88" fmla="*/ 1140 w 2868"/>
                <a:gd name="T89" fmla="*/ 538 h 976"/>
                <a:gd name="T90" fmla="*/ 1091 w 2868"/>
                <a:gd name="T91" fmla="*/ 602 h 976"/>
                <a:gd name="T92" fmla="*/ 1048 w 2868"/>
                <a:gd name="T93" fmla="*/ 696 h 976"/>
                <a:gd name="T94" fmla="*/ 911 w 2868"/>
                <a:gd name="T95" fmla="*/ 784 h 976"/>
                <a:gd name="T96" fmla="*/ 861 w 2868"/>
                <a:gd name="T97" fmla="*/ 932 h 976"/>
                <a:gd name="T98" fmla="*/ 740 w 2868"/>
                <a:gd name="T99" fmla="*/ 862 h 976"/>
                <a:gd name="T100" fmla="*/ 714 w 2868"/>
                <a:gd name="T101" fmla="*/ 806 h 976"/>
                <a:gd name="T102" fmla="*/ 718 w 2868"/>
                <a:gd name="T103" fmla="*/ 641 h 976"/>
                <a:gd name="T104" fmla="*/ 672 w 2868"/>
                <a:gd name="T105" fmla="*/ 576 h 976"/>
                <a:gd name="T106" fmla="*/ 466 w 2868"/>
                <a:gd name="T107" fmla="*/ 374 h 976"/>
                <a:gd name="T108" fmla="*/ 447 w 2868"/>
                <a:gd name="T109" fmla="*/ 290 h 976"/>
                <a:gd name="T110" fmla="*/ 592 w 2868"/>
                <a:gd name="T111" fmla="*/ 140 h 976"/>
                <a:gd name="T112" fmla="*/ 711 w 2868"/>
                <a:gd name="T113" fmla="*/ 112 h 976"/>
                <a:gd name="T114" fmla="*/ 833 w 2868"/>
                <a:gd name="T115" fmla="*/ 80 h 976"/>
                <a:gd name="T116" fmla="*/ 896 w 2868"/>
                <a:gd name="T117" fmla="*/ 44 h 976"/>
                <a:gd name="T118" fmla="*/ 2706 w 2868"/>
                <a:gd name="T119" fmla="*/ 31 h 976"/>
                <a:gd name="T120" fmla="*/ 2641 w 2868"/>
                <a:gd name="T121" fmla="*/ 80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68" h="976">
                  <a:moveTo>
                    <a:pt x="7" y="243"/>
                  </a:moveTo>
                  <a:lnTo>
                    <a:pt x="25" y="248"/>
                  </a:lnTo>
                  <a:lnTo>
                    <a:pt x="37" y="257"/>
                  </a:lnTo>
                  <a:lnTo>
                    <a:pt x="47" y="265"/>
                  </a:lnTo>
                  <a:lnTo>
                    <a:pt x="58" y="276"/>
                  </a:lnTo>
                  <a:lnTo>
                    <a:pt x="68" y="284"/>
                  </a:lnTo>
                  <a:lnTo>
                    <a:pt x="68" y="281"/>
                  </a:lnTo>
                  <a:lnTo>
                    <a:pt x="74" y="281"/>
                  </a:lnTo>
                  <a:lnTo>
                    <a:pt x="74" y="284"/>
                  </a:lnTo>
                  <a:lnTo>
                    <a:pt x="75" y="288"/>
                  </a:lnTo>
                  <a:lnTo>
                    <a:pt x="79" y="293"/>
                  </a:lnTo>
                  <a:lnTo>
                    <a:pt x="81" y="300"/>
                  </a:lnTo>
                  <a:lnTo>
                    <a:pt x="74" y="300"/>
                  </a:lnTo>
                  <a:lnTo>
                    <a:pt x="70" y="300"/>
                  </a:lnTo>
                  <a:lnTo>
                    <a:pt x="70" y="302"/>
                  </a:lnTo>
                  <a:lnTo>
                    <a:pt x="68" y="302"/>
                  </a:lnTo>
                  <a:lnTo>
                    <a:pt x="65" y="302"/>
                  </a:lnTo>
                  <a:lnTo>
                    <a:pt x="61" y="304"/>
                  </a:lnTo>
                  <a:lnTo>
                    <a:pt x="47" y="293"/>
                  </a:lnTo>
                  <a:lnTo>
                    <a:pt x="33" y="288"/>
                  </a:lnTo>
                  <a:lnTo>
                    <a:pt x="16" y="284"/>
                  </a:lnTo>
                  <a:lnTo>
                    <a:pt x="0" y="276"/>
                  </a:lnTo>
                  <a:lnTo>
                    <a:pt x="6" y="271"/>
                  </a:lnTo>
                  <a:lnTo>
                    <a:pt x="7" y="265"/>
                  </a:lnTo>
                  <a:lnTo>
                    <a:pt x="6" y="260"/>
                  </a:lnTo>
                  <a:lnTo>
                    <a:pt x="6" y="253"/>
                  </a:lnTo>
                  <a:lnTo>
                    <a:pt x="7" y="243"/>
                  </a:lnTo>
                  <a:close/>
                  <a:moveTo>
                    <a:pt x="1222" y="236"/>
                  </a:moveTo>
                  <a:lnTo>
                    <a:pt x="1226" y="236"/>
                  </a:lnTo>
                  <a:lnTo>
                    <a:pt x="1229" y="237"/>
                  </a:lnTo>
                  <a:lnTo>
                    <a:pt x="1231" y="239"/>
                  </a:lnTo>
                  <a:lnTo>
                    <a:pt x="1233" y="241"/>
                  </a:lnTo>
                  <a:lnTo>
                    <a:pt x="1234" y="243"/>
                  </a:lnTo>
                  <a:lnTo>
                    <a:pt x="1234" y="244"/>
                  </a:lnTo>
                  <a:lnTo>
                    <a:pt x="1234" y="246"/>
                  </a:lnTo>
                  <a:lnTo>
                    <a:pt x="1236" y="250"/>
                  </a:lnTo>
                  <a:lnTo>
                    <a:pt x="1229" y="250"/>
                  </a:lnTo>
                  <a:lnTo>
                    <a:pt x="1226" y="251"/>
                  </a:lnTo>
                  <a:lnTo>
                    <a:pt x="1222" y="251"/>
                  </a:lnTo>
                  <a:lnTo>
                    <a:pt x="1219" y="253"/>
                  </a:lnTo>
                  <a:lnTo>
                    <a:pt x="1213" y="253"/>
                  </a:lnTo>
                  <a:lnTo>
                    <a:pt x="1213" y="250"/>
                  </a:lnTo>
                  <a:lnTo>
                    <a:pt x="1210" y="250"/>
                  </a:lnTo>
                  <a:lnTo>
                    <a:pt x="1210" y="237"/>
                  </a:lnTo>
                  <a:lnTo>
                    <a:pt x="1215" y="237"/>
                  </a:lnTo>
                  <a:lnTo>
                    <a:pt x="1220" y="236"/>
                  </a:lnTo>
                  <a:lnTo>
                    <a:pt x="1222" y="236"/>
                  </a:lnTo>
                  <a:close/>
                  <a:moveTo>
                    <a:pt x="61" y="227"/>
                  </a:moveTo>
                  <a:lnTo>
                    <a:pt x="77" y="227"/>
                  </a:lnTo>
                  <a:lnTo>
                    <a:pt x="77" y="230"/>
                  </a:lnTo>
                  <a:lnTo>
                    <a:pt x="74" y="230"/>
                  </a:lnTo>
                  <a:lnTo>
                    <a:pt x="70" y="230"/>
                  </a:lnTo>
                  <a:lnTo>
                    <a:pt x="68" y="232"/>
                  </a:lnTo>
                  <a:lnTo>
                    <a:pt x="67" y="232"/>
                  </a:lnTo>
                  <a:lnTo>
                    <a:pt x="67" y="232"/>
                  </a:lnTo>
                  <a:lnTo>
                    <a:pt x="65" y="232"/>
                  </a:lnTo>
                  <a:lnTo>
                    <a:pt x="63" y="230"/>
                  </a:lnTo>
                  <a:lnTo>
                    <a:pt x="61" y="227"/>
                  </a:lnTo>
                  <a:close/>
                  <a:moveTo>
                    <a:pt x="1716" y="202"/>
                  </a:moveTo>
                  <a:lnTo>
                    <a:pt x="1728" y="202"/>
                  </a:lnTo>
                  <a:lnTo>
                    <a:pt x="1732" y="216"/>
                  </a:lnTo>
                  <a:lnTo>
                    <a:pt x="1735" y="225"/>
                  </a:lnTo>
                  <a:lnTo>
                    <a:pt x="1742" y="229"/>
                  </a:lnTo>
                  <a:lnTo>
                    <a:pt x="1754" y="234"/>
                  </a:lnTo>
                  <a:lnTo>
                    <a:pt x="1749" y="255"/>
                  </a:lnTo>
                  <a:lnTo>
                    <a:pt x="1742" y="276"/>
                  </a:lnTo>
                  <a:lnTo>
                    <a:pt x="1732" y="291"/>
                  </a:lnTo>
                  <a:lnTo>
                    <a:pt x="1732" y="272"/>
                  </a:lnTo>
                  <a:lnTo>
                    <a:pt x="1709" y="272"/>
                  </a:lnTo>
                  <a:lnTo>
                    <a:pt x="1711" y="250"/>
                  </a:lnTo>
                  <a:lnTo>
                    <a:pt x="1713" y="229"/>
                  </a:lnTo>
                  <a:lnTo>
                    <a:pt x="1716" y="202"/>
                  </a:lnTo>
                  <a:close/>
                  <a:moveTo>
                    <a:pt x="2819" y="157"/>
                  </a:moveTo>
                  <a:lnTo>
                    <a:pt x="2823" y="157"/>
                  </a:lnTo>
                  <a:lnTo>
                    <a:pt x="2823" y="161"/>
                  </a:lnTo>
                  <a:lnTo>
                    <a:pt x="2824" y="166"/>
                  </a:lnTo>
                  <a:lnTo>
                    <a:pt x="2826" y="168"/>
                  </a:lnTo>
                  <a:lnTo>
                    <a:pt x="2828" y="171"/>
                  </a:lnTo>
                  <a:lnTo>
                    <a:pt x="2830" y="173"/>
                  </a:lnTo>
                  <a:lnTo>
                    <a:pt x="2833" y="176"/>
                  </a:lnTo>
                  <a:lnTo>
                    <a:pt x="2837" y="173"/>
                  </a:lnTo>
                  <a:lnTo>
                    <a:pt x="2838" y="169"/>
                  </a:lnTo>
                  <a:lnTo>
                    <a:pt x="2840" y="168"/>
                  </a:lnTo>
                  <a:lnTo>
                    <a:pt x="2844" y="168"/>
                  </a:lnTo>
                  <a:lnTo>
                    <a:pt x="2849" y="166"/>
                  </a:lnTo>
                  <a:lnTo>
                    <a:pt x="2852" y="176"/>
                  </a:lnTo>
                  <a:lnTo>
                    <a:pt x="2858" y="183"/>
                  </a:lnTo>
                  <a:lnTo>
                    <a:pt x="2863" y="190"/>
                  </a:lnTo>
                  <a:lnTo>
                    <a:pt x="2866" y="199"/>
                  </a:lnTo>
                  <a:lnTo>
                    <a:pt x="2868" y="211"/>
                  </a:lnTo>
                  <a:lnTo>
                    <a:pt x="2868" y="213"/>
                  </a:lnTo>
                  <a:lnTo>
                    <a:pt x="2866" y="215"/>
                  </a:lnTo>
                  <a:lnTo>
                    <a:pt x="2866" y="216"/>
                  </a:lnTo>
                  <a:lnTo>
                    <a:pt x="2866" y="218"/>
                  </a:lnTo>
                  <a:lnTo>
                    <a:pt x="2866" y="220"/>
                  </a:lnTo>
                  <a:lnTo>
                    <a:pt x="2865" y="223"/>
                  </a:lnTo>
                  <a:lnTo>
                    <a:pt x="2854" y="230"/>
                  </a:lnTo>
                  <a:lnTo>
                    <a:pt x="2838" y="237"/>
                  </a:lnTo>
                  <a:lnTo>
                    <a:pt x="2819" y="241"/>
                  </a:lnTo>
                  <a:lnTo>
                    <a:pt x="2800" y="244"/>
                  </a:lnTo>
                  <a:lnTo>
                    <a:pt x="2784" y="246"/>
                  </a:lnTo>
                  <a:lnTo>
                    <a:pt x="2786" y="237"/>
                  </a:lnTo>
                  <a:lnTo>
                    <a:pt x="2788" y="234"/>
                  </a:lnTo>
                  <a:lnTo>
                    <a:pt x="2790" y="230"/>
                  </a:lnTo>
                  <a:lnTo>
                    <a:pt x="2791" y="229"/>
                  </a:lnTo>
                  <a:lnTo>
                    <a:pt x="2793" y="229"/>
                  </a:lnTo>
                  <a:lnTo>
                    <a:pt x="2797" y="227"/>
                  </a:lnTo>
                  <a:lnTo>
                    <a:pt x="2798" y="227"/>
                  </a:lnTo>
                  <a:lnTo>
                    <a:pt x="2800" y="225"/>
                  </a:lnTo>
                  <a:lnTo>
                    <a:pt x="2804" y="223"/>
                  </a:lnTo>
                  <a:lnTo>
                    <a:pt x="2809" y="209"/>
                  </a:lnTo>
                  <a:lnTo>
                    <a:pt x="2809" y="195"/>
                  </a:lnTo>
                  <a:lnTo>
                    <a:pt x="2807" y="182"/>
                  </a:lnTo>
                  <a:lnTo>
                    <a:pt x="2810" y="171"/>
                  </a:lnTo>
                  <a:lnTo>
                    <a:pt x="2819" y="161"/>
                  </a:lnTo>
                  <a:lnTo>
                    <a:pt x="2819" y="157"/>
                  </a:lnTo>
                  <a:close/>
                  <a:moveTo>
                    <a:pt x="142" y="150"/>
                  </a:moveTo>
                  <a:lnTo>
                    <a:pt x="161" y="171"/>
                  </a:lnTo>
                  <a:lnTo>
                    <a:pt x="185" y="187"/>
                  </a:lnTo>
                  <a:lnTo>
                    <a:pt x="215" y="199"/>
                  </a:lnTo>
                  <a:lnTo>
                    <a:pt x="217" y="216"/>
                  </a:lnTo>
                  <a:lnTo>
                    <a:pt x="222" y="229"/>
                  </a:lnTo>
                  <a:lnTo>
                    <a:pt x="227" y="236"/>
                  </a:lnTo>
                  <a:lnTo>
                    <a:pt x="234" y="243"/>
                  </a:lnTo>
                  <a:lnTo>
                    <a:pt x="241" y="253"/>
                  </a:lnTo>
                  <a:lnTo>
                    <a:pt x="229" y="255"/>
                  </a:lnTo>
                  <a:lnTo>
                    <a:pt x="217" y="257"/>
                  </a:lnTo>
                  <a:lnTo>
                    <a:pt x="206" y="262"/>
                  </a:lnTo>
                  <a:lnTo>
                    <a:pt x="199" y="269"/>
                  </a:lnTo>
                  <a:lnTo>
                    <a:pt x="198" y="272"/>
                  </a:lnTo>
                  <a:lnTo>
                    <a:pt x="196" y="276"/>
                  </a:lnTo>
                  <a:lnTo>
                    <a:pt x="194" y="279"/>
                  </a:lnTo>
                  <a:lnTo>
                    <a:pt x="192" y="281"/>
                  </a:lnTo>
                  <a:lnTo>
                    <a:pt x="189" y="284"/>
                  </a:lnTo>
                  <a:lnTo>
                    <a:pt x="178" y="286"/>
                  </a:lnTo>
                  <a:lnTo>
                    <a:pt x="163" y="288"/>
                  </a:lnTo>
                  <a:lnTo>
                    <a:pt x="145" y="286"/>
                  </a:lnTo>
                  <a:lnTo>
                    <a:pt x="131" y="284"/>
                  </a:lnTo>
                  <a:lnTo>
                    <a:pt x="128" y="274"/>
                  </a:lnTo>
                  <a:lnTo>
                    <a:pt x="126" y="267"/>
                  </a:lnTo>
                  <a:lnTo>
                    <a:pt x="124" y="262"/>
                  </a:lnTo>
                  <a:lnTo>
                    <a:pt x="119" y="253"/>
                  </a:lnTo>
                  <a:lnTo>
                    <a:pt x="142" y="246"/>
                  </a:lnTo>
                  <a:lnTo>
                    <a:pt x="142" y="243"/>
                  </a:lnTo>
                  <a:lnTo>
                    <a:pt x="124" y="241"/>
                  </a:lnTo>
                  <a:lnTo>
                    <a:pt x="112" y="237"/>
                  </a:lnTo>
                  <a:lnTo>
                    <a:pt x="103" y="230"/>
                  </a:lnTo>
                  <a:lnTo>
                    <a:pt x="102" y="225"/>
                  </a:lnTo>
                  <a:lnTo>
                    <a:pt x="98" y="220"/>
                  </a:lnTo>
                  <a:lnTo>
                    <a:pt x="96" y="215"/>
                  </a:lnTo>
                  <a:lnTo>
                    <a:pt x="96" y="209"/>
                  </a:lnTo>
                  <a:lnTo>
                    <a:pt x="96" y="206"/>
                  </a:lnTo>
                  <a:lnTo>
                    <a:pt x="96" y="202"/>
                  </a:lnTo>
                  <a:lnTo>
                    <a:pt x="98" y="202"/>
                  </a:lnTo>
                  <a:lnTo>
                    <a:pt x="100" y="201"/>
                  </a:lnTo>
                  <a:lnTo>
                    <a:pt x="102" y="201"/>
                  </a:lnTo>
                  <a:lnTo>
                    <a:pt x="103" y="201"/>
                  </a:lnTo>
                  <a:lnTo>
                    <a:pt x="107" y="199"/>
                  </a:lnTo>
                  <a:lnTo>
                    <a:pt x="109" y="194"/>
                  </a:lnTo>
                  <a:lnTo>
                    <a:pt x="109" y="188"/>
                  </a:lnTo>
                  <a:lnTo>
                    <a:pt x="109" y="185"/>
                  </a:lnTo>
                  <a:lnTo>
                    <a:pt x="110" y="183"/>
                  </a:lnTo>
                  <a:lnTo>
                    <a:pt x="112" y="180"/>
                  </a:lnTo>
                  <a:lnTo>
                    <a:pt x="114" y="180"/>
                  </a:lnTo>
                  <a:lnTo>
                    <a:pt x="116" y="178"/>
                  </a:lnTo>
                  <a:lnTo>
                    <a:pt x="117" y="178"/>
                  </a:lnTo>
                  <a:lnTo>
                    <a:pt x="119" y="178"/>
                  </a:lnTo>
                  <a:lnTo>
                    <a:pt x="122" y="176"/>
                  </a:lnTo>
                  <a:lnTo>
                    <a:pt x="124" y="169"/>
                  </a:lnTo>
                  <a:lnTo>
                    <a:pt x="126" y="164"/>
                  </a:lnTo>
                  <a:lnTo>
                    <a:pt x="128" y="159"/>
                  </a:lnTo>
                  <a:lnTo>
                    <a:pt x="131" y="154"/>
                  </a:lnTo>
                  <a:lnTo>
                    <a:pt x="133" y="152"/>
                  </a:lnTo>
                  <a:lnTo>
                    <a:pt x="135" y="152"/>
                  </a:lnTo>
                  <a:lnTo>
                    <a:pt x="136" y="150"/>
                  </a:lnTo>
                  <a:lnTo>
                    <a:pt x="138" y="150"/>
                  </a:lnTo>
                  <a:lnTo>
                    <a:pt x="142" y="150"/>
                  </a:lnTo>
                  <a:close/>
                  <a:moveTo>
                    <a:pt x="1172" y="131"/>
                  </a:moveTo>
                  <a:lnTo>
                    <a:pt x="1177" y="133"/>
                  </a:lnTo>
                  <a:lnTo>
                    <a:pt x="1182" y="134"/>
                  </a:lnTo>
                  <a:lnTo>
                    <a:pt x="1185" y="136"/>
                  </a:lnTo>
                  <a:lnTo>
                    <a:pt x="1191" y="138"/>
                  </a:lnTo>
                  <a:lnTo>
                    <a:pt x="1191" y="143"/>
                  </a:lnTo>
                  <a:lnTo>
                    <a:pt x="1192" y="147"/>
                  </a:lnTo>
                  <a:lnTo>
                    <a:pt x="1192" y="150"/>
                  </a:lnTo>
                  <a:lnTo>
                    <a:pt x="1194" y="154"/>
                  </a:lnTo>
                  <a:lnTo>
                    <a:pt x="1182" y="154"/>
                  </a:lnTo>
                  <a:lnTo>
                    <a:pt x="1180" y="150"/>
                  </a:lnTo>
                  <a:lnTo>
                    <a:pt x="1178" y="147"/>
                  </a:lnTo>
                  <a:lnTo>
                    <a:pt x="1175" y="143"/>
                  </a:lnTo>
                  <a:lnTo>
                    <a:pt x="1173" y="141"/>
                  </a:lnTo>
                  <a:lnTo>
                    <a:pt x="1173" y="136"/>
                  </a:lnTo>
                  <a:lnTo>
                    <a:pt x="1172" y="131"/>
                  </a:lnTo>
                  <a:close/>
                  <a:moveTo>
                    <a:pt x="1658" y="108"/>
                  </a:moveTo>
                  <a:lnTo>
                    <a:pt x="1664" y="117"/>
                  </a:lnTo>
                  <a:lnTo>
                    <a:pt x="1669" y="134"/>
                  </a:lnTo>
                  <a:lnTo>
                    <a:pt x="1676" y="150"/>
                  </a:lnTo>
                  <a:lnTo>
                    <a:pt x="1685" y="166"/>
                  </a:lnTo>
                  <a:lnTo>
                    <a:pt x="1690" y="173"/>
                  </a:lnTo>
                  <a:lnTo>
                    <a:pt x="1693" y="169"/>
                  </a:lnTo>
                  <a:lnTo>
                    <a:pt x="1695" y="168"/>
                  </a:lnTo>
                  <a:lnTo>
                    <a:pt x="1699" y="168"/>
                  </a:lnTo>
                  <a:lnTo>
                    <a:pt x="1702" y="166"/>
                  </a:lnTo>
                  <a:lnTo>
                    <a:pt x="1709" y="166"/>
                  </a:lnTo>
                  <a:lnTo>
                    <a:pt x="1709" y="169"/>
                  </a:lnTo>
                  <a:lnTo>
                    <a:pt x="1713" y="169"/>
                  </a:lnTo>
                  <a:lnTo>
                    <a:pt x="1713" y="180"/>
                  </a:lnTo>
                  <a:lnTo>
                    <a:pt x="1686" y="183"/>
                  </a:lnTo>
                  <a:lnTo>
                    <a:pt x="1683" y="211"/>
                  </a:lnTo>
                  <a:lnTo>
                    <a:pt x="1674" y="234"/>
                  </a:lnTo>
                  <a:lnTo>
                    <a:pt x="1667" y="257"/>
                  </a:lnTo>
                  <a:lnTo>
                    <a:pt x="1664" y="276"/>
                  </a:lnTo>
                  <a:lnTo>
                    <a:pt x="1662" y="295"/>
                  </a:lnTo>
                  <a:lnTo>
                    <a:pt x="1662" y="311"/>
                  </a:lnTo>
                  <a:lnTo>
                    <a:pt x="1658" y="326"/>
                  </a:lnTo>
                  <a:lnTo>
                    <a:pt x="1655" y="326"/>
                  </a:lnTo>
                  <a:lnTo>
                    <a:pt x="1655" y="323"/>
                  </a:lnTo>
                  <a:lnTo>
                    <a:pt x="1650" y="316"/>
                  </a:lnTo>
                  <a:lnTo>
                    <a:pt x="1641" y="307"/>
                  </a:lnTo>
                  <a:lnTo>
                    <a:pt x="1631" y="295"/>
                  </a:lnTo>
                  <a:lnTo>
                    <a:pt x="1622" y="283"/>
                  </a:lnTo>
                  <a:lnTo>
                    <a:pt x="1615" y="271"/>
                  </a:lnTo>
                  <a:lnTo>
                    <a:pt x="1611" y="260"/>
                  </a:lnTo>
                  <a:lnTo>
                    <a:pt x="1613" y="253"/>
                  </a:lnTo>
                  <a:lnTo>
                    <a:pt x="1617" y="251"/>
                  </a:lnTo>
                  <a:lnTo>
                    <a:pt x="1620" y="251"/>
                  </a:lnTo>
                  <a:lnTo>
                    <a:pt x="1622" y="251"/>
                  </a:lnTo>
                  <a:lnTo>
                    <a:pt x="1624" y="251"/>
                  </a:lnTo>
                  <a:lnTo>
                    <a:pt x="1625" y="251"/>
                  </a:lnTo>
                  <a:lnTo>
                    <a:pt x="1627" y="251"/>
                  </a:lnTo>
                  <a:lnTo>
                    <a:pt x="1629" y="250"/>
                  </a:lnTo>
                  <a:lnTo>
                    <a:pt x="1632" y="246"/>
                  </a:lnTo>
                  <a:lnTo>
                    <a:pt x="1629" y="246"/>
                  </a:lnTo>
                  <a:lnTo>
                    <a:pt x="1629" y="243"/>
                  </a:lnTo>
                  <a:lnTo>
                    <a:pt x="1613" y="241"/>
                  </a:lnTo>
                  <a:lnTo>
                    <a:pt x="1604" y="236"/>
                  </a:lnTo>
                  <a:lnTo>
                    <a:pt x="1597" y="227"/>
                  </a:lnTo>
                  <a:lnTo>
                    <a:pt x="1604" y="225"/>
                  </a:lnTo>
                  <a:lnTo>
                    <a:pt x="1610" y="223"/>
                  </a:lnTo>
                  <a:lnTo>
                    <a:pt x="1613" y="222"/>
                  </a:lnTo>
                  <a:lnTo>
                    <a:pt x="1617" y="220"/>
                  </a:lnTo>
                  <a:lnTo>
                    <a:pt x="1620" y="218"/>
                  </a:lnTo>
                  <a:lnTo>
                    <a:pt x="1624" y="215"/>
                  </a:lnTo>
                  <a:lnTo>
                    <a:pt x="1624" y="211"/>
                  </a:lnTo>
                  <a:lnTo>
                    <a:pt x="1610" y="211"/>
                  </a:lnTo>
                  <a:lnTo>
                    <a:pt x="1606" y="213"/>
                  </a:lnTo>
                  <a:lnTo>
                    <a:pt x="1603" y="213"/>
                  </a:lnTo>
                  <a:lnTo>
                    <a:pt x="1599" y="215"/>
                  </a:lnTo>
                  <a:lnTo>
                    <a:pt x="1594" y="215"/>
                  </a:lnTo>
                  <a:lnTo>
                    <a:pt x="1585" y="199"/>
                  </a:lnTo>
                  <a:lnTo>
                    <a:pt x="1575" y="183"/>
                  </a:lnTo>
                  <a:lnTo>
                    <a:pt x="1576" y="178"/>
                  </a:lnTo>
                  <a:lnTo>
                    <a:pt x="1576" y="175"/>
                  </a:lnTo>
                  <a:lnTo>
                    <a:pt x="1578" y="173"/>
                  </a:lnTo>
                  <a:lnTo>
                    <a:pt x="1580" y="169"/>
                  </a:lnTo>
                  <a:lnTo>
                    <a:pt x="1580" y="166"/>
                  </a:lnTo>
                  <a:lnTo>
                    <a:pt x="1582" y="161"/>
                  </a:lnTo>
                  <a:lnTo>
                    <a:pt x="1578" y="161"/>
                  </a:lnTo>
                  <a:lnTo>
                    <a:pt x="1578" y="157"/>
                  </a:lnTo>
                  <a:lnTo>
                    <a:pt x="1575" y="159"/>
                  </a:lnTo>
                  <a:lnTo>
                    <a:pt x="1573" y="159"/>
                  </a:lnTo>
                  <a:lnTo>
                    <a:pt x="1571" y="159"/>
                  </a:lnTo>
                  <a:lnTo>
                    <a:pt x="1571" y="159"/>
                  </a:lnTo>
                  <a:lnTo>
                    <a:pt x="1569" y="159"/>
                  </a:lnTo>
                  <a:lnTo>
                    <a:pt x="1569" y="157"/>
                  </a:lnTo>
                  <a:lnTo>
                    <a:pt x="1566" y="154"/>
                  </a:lnTo>
                  <a:lnTo>
                    <a:pt x="1564" y="150"/>
                  </a:lnTo>
                  <a:lnTo>
                    <a:pt x="1562" y="147"/>
                  </a:lnTo>
                  <a:lnTo>
                    <a:pt x="1561" y="145"/>
                  </a:lnTo>
                  <a:lnTo>
                    <a:pt x="1561" y="140"/>
                  </a:lnTo>
                  <a:lnTo>
                    <a:pt x="1559" y="134"/>
                  </a:lnTo>
                  <a:lnTo>
                    <a:pt x="1578" y="122"/>
                  </a:lnTo>
                  <a:lnTo>
                    <a:pt x="1597" y="112"/>
                  </a:lnTo>
                  <a:lnTo>
                    <a:pt x="1599" y="117"/>
                  </a:lnTo>
                  <a:lnTo>
                    <a:pt x="1601" y="122"/>
                  </a:lnTo>
                  <a:lnTo>
                    <a:pt x="1603" y="124"/>
                  </a:lnTo>
                  <a:lnTo>
                    <a:pt x="1606" y="126"/>
                  </a:lnTo>
                  <a:lnTo>
                    <a:pt x="1608" y="126"/>
                  </a:lnTo>
                  <a:lnTo>
                    <a:pt x="1610" y="127"/>
                  </a:lnTo>
                  <a:lnTo>
                    <a:pt x="1613" y="129"/>
                  </a:lnTo>
                  <a:lnTo>
                    <a:pt x="1617" y="131"/>
                  </a:lnTo>
                  <a:lnTo>
                    <a:pt x="1620" y="141"/>
                  </a:lnTo>
                  <a:lnTo>
                    <a:pt x="1622" y="154"/>
                  </a:lnTo>
                  <a:lnTo>
                    <a:pt x="1624" y="166"/>
                  </a:lnTo>
                  <a:lnTo>
                    <a:pt x="1632" y="166"/>
                  </a:lnTo>
                  <a:lnTo>
                    <a:pt x="1632" y="157"/>
                  </a:lnTo>
                  <a:lnTo>
                    <a:pt x="1629" y="147"/>
                  </a:lnTo>
                  <a:lnTo>
                    <a:pt x="1629" y="134"/>
                  </a:lnTo>
                  <a:lnTo>
                    <a:pt x="1632" y="122"/>
                  </a:lnTo>
                  <a:lnTo>
                    <a:pt x="1636" y="112"/>
                  </a:lnTo>
                  <a:lnTo>
                    <a:pt x="1658" y="108"/>
                  </a:lnTo>
                  <a:close/>
                  <a:moveTo>
                    <a:pt x="2641" y="99"/>
                  </a:moveTo>
                  <a:lnTo>
                    <a:pt x="2646" y="103"/>
                  </a:lnTo>
                  <a:lnTo>
                    <a:pt x="2650" y="106"/>
                  </a:lnTo>
                  <a:lnTo>
                    <a:pt x="2655" y="106"/>
                  </a:lnTo>
                  <a:lnTo>
                    <a:pt x="2660" y="106"/>
                  </a:lnTo>
                  <a:lnTo>
                    <a:pt x="2669" y="108"/>
                  </a:lnTo>
                  <a:lnTo>
                    <a:pt x="2667" y="112"/>
                  </a:lnTo>
                  <a:lnTo>
                    <a:pt x="2667" y="113"/>
                  </a:lnTo>
                  <a:lnTo>
                    <a:pt x="2667" y="115"/>
                  </a:lnTo>
                  <a:lnTo>
                    <a:pt x="2666" y="117"/>
                  </a:lnTo>
                  <a:lnTo>
                    <a:pt x="2666" y="119"/>
                  </a:lnTo>
                  <a:lnTo>
                    <a:pt x="2653" y="126"/>
                  </a:lnTo>
                  <a:lnTo>
                    <a:pt x="2636" y="129"/>
                  </a:lnTo>
                  <a:lnTo>
                    <a:pt x="2618" y="131"/>
                  </a:lnTo>
                  <a:lnTo>
                    <a:pt x="2617" y="127"/>
                  </a:lnTo>
                  <a:lnTo>
                    <a:pt x="2617" y="124"/>
                  </a:lnTo>
                  <a:lnTo>
                    <a:pt x="2615" y="120"/>
                  </a:lnTo>
                  <a:lnTo>
                    <a:pt x="2615" y="115"/>
                  </a:lnTo>
                  <a:lnTo>
                    <a:pt x="2620" y="112"/>
                  </a:lnTo>
                  <a:lnTo>
                    <a:pt x="2624" y="108"/>
                  </a:lnTo>
                  <a:lnTo>
                    <a:pt x="2627" y="106"/>
                  </a:lnTo>
                  <a:lnTo>
                    <a:pt x="2631" y="103"/>
                  </a:lnTo>
                  <a:lnTo>
                    <a:pt x="2634" y="101"/>
                  </a:lnTo>
                  <a:lnTo>
                    <a:pt x="2641" y="99"/>
                  </a:lnTo>
                  <a:close/>
                  <a:moveTo>
                    <a:pt x="2104" y="99"/>
                  </a:moveTo>
                  <a:lnTo>
                    <a:pt x="2118" y="101"/>
                  </a:lnTo>
                  <a:lnTo>
                    <a:pt x="2128" y="106"/>
                  </a:lnTo>
                  <a:lnTo>
                    <a:pt x="2138" y="112"/>
                  </a:lnTo>
                  <a:lnTo>
                    <a:pt x="2135" y="115"/>
                  </a:lnTo>
                  <a:lnTo>
                    <a:pt x="2133" y="120"/>
                  </a:lnTo>
                  <a:lnTo>
                    <a:pt x="2130" y="122"/>
                  </a:lnTo>
                  <a:lnTo>
                    <a:pt x="2125" y="124"/>
                  </a:lnTo>
                  <a:lnTo>
                    <a:pt x="2119" y="126"/>
                  </a:lnTo>
                  <a:lnTo>
                    <a:pt x="2112" y="126"/>
                  </a:lnTo>
                  <a:lnTo>
                    <a:pt x="2107" y="129"/>
                  </a:lnTo>
                  <a:lnTo>
                    <a:pt x="2102" y="129"/>
                  </a:lnTo>
                  <a:lnTo>
                    <a:pt x="2097" y="131"/>
                  </a:lnTo>
                  <a:lnTo>
                    <a:pt x="2090" y="131"/>
                  </a:lnTo>
                  <a:lnTo>
                    <a:pt x="2090" y="120"/>
                  </a:lnTo>
                  <a:lnTo>
                    <a:pt x="2091" y="113"/>
                  </a:lnTo>
                  <a:lnTo>
                    <a:pt x="2098" y="108"/>
                  </a:lnTo>
                  <a:lnTo>
                    <a:pt x="2104" y="99"/>
                  </a:lnTo>
                  <a:close/>
                  <a:moveTo>
                    <a:pt x="765" y="99"/>
                  </a:moveTo>
                  <a:lnTo>
                    <a:pt x="779" y="99"/>
                  </a:lnTo>
                  <a:lnTo>
                    <a:pt x="782" y="108"/>
                  </a:lnTo>
                  <a:lnTo>
                    <a:pt x="786" y="113"/>
                  </a:lnTo>
                  <a:lnTo>
                    <a:pt x="789" y="120"/>
                  </a:lnTo>
                  <a:lnTo>
                    <a:pt x="791" y="131"/>
                  </a:lnTo>
                  <a:lnTo>
                    <a:pt x="788" y="131"/>
                  </a:lnTo>
                  <a:lnTo>
                    <a:pt x="777" y="124"/>
                  </a:lnTo>
                  <a:lnTo>
                    <a:pt x="770" y="117"/>
                  </a:lnTo>
                  <a:lnTo>
                    <a:pt x="765" y="110"/>
                  </a:lnTo>
                  <a:lnTo>
                    <a:pt x="765" y="99"/>
                  </a:lnTo>
                  <a:close/>
                  <a:moveTo>
                    <a:pt x="2734" y="77"/>
                  </a:moveTo>
                  <a:lnTo>
                    <a:pt x="2737" y="77"/>
                  </a:lnTo>
                  <a:lnTo>
                    <a:pt x="2741" y="79"/>
                  </a:lnTo>
                  <a:lnTo>
                    <a:pt x="2742" y="79"/>
                  </a:lnTo>
                  <a:lnTo>
                    <a:pt x="2744" y="79"/>
                  </a:lnTo>
                  <a:lnTo>
                    <a:pt x="2746" y="80"/>
                  </a:lnTo>
                  <a:lnTo>
                    <a:pt x="2742" y="84"/>
                  </a:lnTo>
                  <a:lnTo>
                    <a:pt x="2739" y="87"/>
                  </a:lnTo>
                  <a:lnTo>
                    <a:pt x="2737" y="92"/>
                  </a:lnTo>
                  <a:lnTo>
                    <a:pt x="2735" y="96"/>
                  </a:lnTo>
                  <a:lnTo>
                    <a:pt x="2734" y="103"/>
                  </a:lnTo>
                  <a:lnTo>
                    <a:pt x="2737" y="103"/>
                  </a:lnTo>
                  <a:lnTo>
                    <a:pt x="2741" y="98"/>
                  </a:lnTo>
                  <a:lnTo>
                    <a:pt x="2744" y="94"/>
                  </a:lnTo>
                  <a:lnTo>
                    <a:pt x="2748" y="91"/>
                  </a:lnTo>
                  <a:lnTo>
                    <a:pt x="2753" y="89"/>
                  </a:lnTo>
                  <a:lnTo>
                    <a:pt x="2763" y="99"/>
                  </a:lnTo>
                  <a:lnTo>
                    <a:pt x="2776" y="108"/>
                  </a:lnTo>
                  <a:lnTo>
                    <a:pt x="2784" y="115"/>
                  </a:lnTo>
                  <a:lnTo>
                    <a:pt x="2784" y="138"/>
                  </a:lnTo>
                  <a:lnTo>
                    <a:pt x="2790" y="143"/>
                  </a:lnTo>
                  <a:lnTo>
                    <a:pt x="2795" y="147"/>
                  </a:lnTo>
                  <a:lnTo>
                    <a:pt x="2800" y="148"/>
                  </a:lnTo>
                  <a:lnTo>
                    <a:pt x="2804" y="155"/>
                  </a:lnTo>
                  <a:lnTo>
                    <a:pt x="2807" y="169"/>
                  </a:lnTo>
                  <a:lnTo>
                    <a:pt x="2800" y="178"/>
                  </a:lnTo>
                  <a:lnTo>
                    <a:pt x="2797" y="187"/>
                  </a:lnTo>
                  <a:lnTo>
                    <a:pt x="2790" y="192"/>
                  </a:lnTo>
                  <a:lnTo>
                    <a:pt x="2781" y="194"/>
                  </a:lnTo>
                  <a:lnTo>
                    <a:pt x="2765" y="195"/>
                  </a:lnTo>
                  <a:lnTo>
                    <a:pt x="2753" y="185"/>
                  </a:lnTo>
                  <a:lnTo>
                    <a:pt x="2735" y="176"/>
                  </a:lnTo>
                  <a:lnTo>
                    <a:pt x="2716" y="171"/>
                  </a:lnTo>
                  <a:lnTo>
                    <a:pt x="2697" y="164"/>
                  </a:lnTo>
                  <a:lnTo>
                    <a:pt x="2680" y="157"/>
                  </a:lnTo>
                  <a:lnTo>
                    <a:pt x="2669" y="147"/>
                  </a:lnTo>
                  <a:lnTo>
                    <a:pt x="2676" y="143"/>
                  </a:lnTo>
                  <a:lnTo>
                    <a:pt x="2681" y="140"/>
                  </a:lnTo>
                  <a:lnTo>
                    <a:pt x="2685" y="136"/>
                  </a:lnTo>
                  <a:lnTo>
                    <a:pt x="2687" y="131"/>
                  </a:lnTo>
                  <a:lnTo>
                    <a:pt x="2688" y="122"/>
                  </a:lnTo>
                  <a:lnTo>
                    <a:pt x="2687" y="119"/>
                  </a:lnTo>
                  <a:lnTo>
                    <a:pt x="2685" y="113"/>
                  </a:lnTo>
                  <a:lnTo>
                    <a:pt x="2685" y="106"/>
                  </a:lnTo>
                  <a:lnTo>
                    <a:pt x="2685" y="99"/>
                  </a:lnTo>
                  <a:lnTo>
                    <a:pt x="2685" y="98"/>
                  </a:lnTo>
                  <a:lnTo>
                    <a:pt x="2687" y="98"/>
                  </a:lnTo>
                  <a:lnTo>
                    <a:pt x="2687" y="98"/>
                  </a:lnTo>
                  <a:lnTo>
                    <a:pt x="2687" y="98"/>
                  </a:lnTo>
                  <a:lnTo>
                    <a:pt x="2687" y="98"/>
                  </a:lnTo>
                  <a:lnTo>
                    <a:pt x="2688" y="96"/>
                  </a:lnTo>
                  <a:lnTo>
                    <a:pt x="2704" y="92"/>
                  </a:lnTo>
                  <a:lnTo>
                    <a:pt x="2721" y="84"/>
                  </a:lnTo>
                  <a:lnTo>
                    <a:pt x="2734" y="77"/>
                  </a:lnTo>
                  <a:close/>
                  <a:moveTo>
                    <a:pt x="2512" y="73"/>
                  </a:moveTo>
                  <a:lnTo>
                    <a:pt x="2522" y="73"/>
                  </a:lnTo>
                  <a:lnTo>
                    <a:pt x="2536" y="87"/>
                  </a:lnTo>
                  <a:lnTo>
                    <a:pt x="2554" y="99"/>
                  </a:lnTo>
                  <a:lnTo>
                    <a:pt x="2554" y="103"/>
                  </a:lnTo>
                  <a:lnTo>
                    <a:pt x="2550" y="103"/>
                  </a:lnTo>
                  <a:lnTo>
                    <a:pt x="2550" y="108"/>
                  </a:lnTo>
                  <a:lnTo>
                    <a:pt x="2533" y="99"/>
                  </a:lnTo>
                  <a:lnTo>
                    <a:pt x="2521" y="87"/>
                  </a:lnTo>
                  <a:lnTo>
                    <a:pt x="2512" y="73"/>
                  </a:lnTo>
                  <a:close/>
                  <a:moveTo>
                    <a:pt x="2161" y="68"/>
                  </a:moveTo>
                  <a:lnTo>
                    <a:pt x="2175" y="72"/>
                  </a:lnTo>
                  <a:lnTo>
                    <a:pt x="2186" y="75"/>
                  </a:lnTo>
                  <a:lnTo>
                    <a:pt x="2196" y="80"/>
                  </a:lnTo>
                  <a:lnTo>
                    <a:pt x="2196" y="89"/>
                  </a:lnTo>
                  <a:lnTo>
                    <a:pt x="2187" y="91"/>
                  </a:lnTo>
                  <a:lnTo>
                    <a:pt x="2179" y="94"/>
                  </a:lnTo>
                  <a:lnTo>
                    <a:pt x="2166" y="96"/>
                  </a:lnTo>
                  <a:lnTo>
                    <a:pt x="2161" y="98"/>
                  </a:lnTo>
                  <a:lnTo>
                    <a:pt x="2158" y="99"/>
                  </a:lnTo>
                  <a:lnTo>
                    <a:pt x="2152" y="99"/>
                  </a:lnTo>
                  <a:lnTo>
                    <a:pt x="2147" y="99"/>
                  </a:lnTo>
                  <a:lnTo>
                    <a:pt x="2147" y="89"/>
                  </a:lnTo>
                  <a:lnTo>
                    <a:pt x="2151" y="84"/>
                  </a:lnTo>
                  <a:lnTo>
                    <a:pt x="2156" y="77"/>
                  </a:lnTo>
                  <a:lnTo>
                    <a:pt x="2161" y="68"/>
                  </a:lnTo>
                  <a:close/>
                  <a:moveTo>
                    <a:pt x="1735" y="58"/>
                  </a:moveTo>
                  <a:lnTo>
                    <a:pt x="1735" y="77"/>
                  </a:lnTo>
                  <a:lnTo>
                    <a:pt x="1742" y="77"/>
                  </a:lnTo>
                  <a:lnTo>
                    <a:pt x="1746" y="75"/>
                  </a:lnTo>
                  <a:lnTo>
                    <a:pt x="1749" y="75"/>
                  </a:lnTo>
                  <a:lnTo>
                    <a:pt x="1753" y="75"/>
                  </a:lnTo>
                  <a:lnTo>
                    <a:pt x="1754" y="75"/>
                  </a:lnTo>
                  <a:lnTo>
                    <a:pt x="1758" y="77"/>
                  </a:lnTo>
                  <a:lnTo>
                    <a:pt x="1763" y="80"/>
                  </a:lnTo>
                  <a:lnTo>
                    <a:pt x="1763" y="89"/>
                  </a:lnTo>
                  <a:lnTo>
                    <a:pt x="1767" y="91"/>
                  </a:lnTo>
                  <a:lnTo>
                    <a:pt x="1772" y="91"/>
                  </a:lnTo>
                  <a:lnTo>
                    <a:pt x="1775" y="89"/>
                  </a:lnTo>
                  <a:lnTo>
                    <a:pt x="1781" y="89"/>
                  </a:lnTo>
                  <a:lnTo>
                    <a:pt x="1782" y="87"/>
                  </a:lnTo>
                  <a:lnTo>
                    <a:pt x="1786" y="89"/>
                  </a:lnTo>
                  <a:lnTo>
                    <a:pt x="1789" y="92"/>
                  </a:lnTo>
                  <a:lnTo>
                    <a:pt x="1793" y="98"/>
                  </a:lnTo>
                  <a:lnTo>
                    <a:pt x="1796" y="103"/>
                  </a:lnTo>
                  <a:lnTo>
                    <a:pt x="1791" y="115"/>
                  </a:lnTo>
                  <a:lnTo>
                    <a:pt x="1786" y="127"/>
                  </a:lnTo>
                  <a:lnTo>
                    <a:pt x="1782" y="141"/>
                  </a:lnTo>
                  <a:lnTo>
                    <a:pt x="1770" y="141"/>
                  </a:lnTo>
                  <a:lnTo>
                    <a:pt x="1761" y="145"/>
                  </a:lnTo>
                  <a:lnTo>
                    <a:pt x="1753" y="150"/>
                  </a:lnTo>
                  <a:lnTo>
                    <a:pt x="1739" y="154"/>
                  </a:lnTo>
                  <a:lnTo>
                    <a:pt x="1730" y="147"/>
                  </a:lnTo>
                  <a:lnTo>
                    <a:pt x="1718" y="143"/>
                  </a:lnTo>
                  <a:lnTo>
                    <a:pt x="1706" y="138"/>
                  </a:lnTo>
                  <a:lnTo>
                    <a:pt x="1704" y="134"/>
                  </a:lnTo>
                  <a:lnTo>
                    <a:pt x="1704" y="131"/>
                  </a:lnTo>
                  <a:lnTo>
                    <a:pt x="1702" y="127"/>
                  </a:lnTo>
                  <a:lnTo>
                    <a:pt x="1700" y="122"/>
                  </a:lnTo>
                  <a:lnTo>
                    <a:pt x="1695" y="117"/>
                  </a:lnTo>
                  <a:lnTo>
                    <a:pt x="1690" y="112"/>
                  </a:lnTo>
                  <a:lnTo>
                    <a:pt x="1686" y="108"/>
                  </a:lnTo>
                  <a:lnTo>
                    <a:pt x="1683" y="101"/>
                  </a:lnTo>
                  <a:lnTo>
                    <a:pt x="1681" y="89"/>
                  </a:lnTo>
                  <a:lnTo>
                    <a:pt x="1688" y="80"/>
                  </a:lnTo>
                  <a:lnTo>
                    <a:pt x="1693" y="73"/>
                  </a:lnTo>
                  <a:lnTo>
                    <a:pt x="1700" y="73"/>
                  </a:lnTo>
                  <a:lnTo>
                    <a:pt x="1706" y="75"/>
                  </a:lnTo>
                  <a:lnTo>
                    <a:pt x="1713" y="77"/>
                  </a:lnTo>
                  <a:lnTo>
                    <a:pt x="1720" y="77"/>
                  </a:lnTo>
                  <a:lnTo>
                    <a:pt x="1720" y="65"/>
                  </a:lnTo>
                  <a:lnTo>
                    <a:pt x="1723" y="63"/>
                  </a:lnTo>
                  <a:lnTo>
                    <a:pt x="1727" y="61"/>
                  </a:lnTo>
                  <a:lnTo>
                    <a:pt x="1728" y="61"/>
                  </a:lnTo>
                  <a:lnTo>
                    <a:pt x="1732" y="59"/>
                  </a:lnTo>
                  <a:lnTo>
                    <a:pt x="1735" y="58"/>
                  </a:lnTo>
                  <a:close/>
                  <a:moveTo>
                    <a:pt x="2186" y="45"/>
                  </a:moveTo>
                  <a:lnTo>
                    <a:pt x="2200" y="45"/>
                  </a:lnTo>
                  <a:lnTo>
                    <a:pt x="2208" y="54"/>
                  </a:lnTo>
                  <a:lnTo>
                    <a:pt x="2217" y="59"/>
                  </a:lnTo>
                  <a:lnTo>
                    <a:pt x="2224" y="66"/>
                  </a:lnTo>
                  <a:lnTo>
                    <a:pt x="2231" y="77"/>
                  </a:lnTo>
                  <a:lnTo>
                    <a:pt x="2215" y="77"/>
                  </a:lnTo>
                  <a:lnTo>
                    <a:pt x="2205" y="66"/>
                  </a:lnTo>
                  <a:lnTo>
                    <a:pt x="2194" y="58"/>
                  </a:lnTo>
                  <a:lnTo>
                    <a:pt x="2186" y="45"/>
                  </a:lnTo>
                  <a:close/>
                  <a:moveTo>
                    <a:pt x="421" y="45"/>
                  </a:moveTo>
                  <a:lnTo>
                    <a:pt x="433" y="45"/>
                  </a:lnTo>
                  <a:lnTo>
                    <a:pt x="438" y="49"/>
                  </a:lnTo>
                  <a:lnTo>
                    <a:pt x="442" y="52"/>
                  </a:lnTo>
                  <a:lnTo>
                    <a:pt x="444" y="56"/>
                  </a:lnTo>
                  <a:lnTo>
                    <a:pt x="447" y="61"/>
                  </a:lnTo>
                  <a:lnTo>
                    <a:pt x="449" y="65"/>
                  </a:lnTo>
                  <a:lnTo>
                    <a:pt x="458" y="56"/>
                  </a:lnTo>
                  <a:lnTo>
                    <a:pt x="468" y="52"/>
                  </a:lnTo>
                  <a:lnTo>
                    <a:pt x="484" y="54"/>
                  </a:lnTo>
                  <a:lnTo>
                    <a:pt x="484" y="68"/>
                  </a:lnTo>
                  <a:lnTo>
                    <a:pt x="506" y="70"/>
                  </a:lnTo>
                  <a:lnTo>
                    <a:pt x="526" y="73"/>
                  </a:lnTo>
                  <a:lnTo>
                    <a:pt x="543" y="77"/>
                  </a:lnTo>
                  <a:lnTo>
                    <a:pt x="562" y="79"/>
                  </a:lnTo>
                  <a:lnTo>
                    <a:pt x="583" y="77"/>
                  </a:lnTo>
                  <a:lnTo>
                    <a:pt x="583" y="89"/>
                  </a:lnTo>
                  <a:lnTo>
                    <a:pt x="587" y="89"/>
                  </a:lnTo>
                  <a:lnTo>
                    <a:pt x="590" y="89"/>
                  </a:lnTo>
                  <a:lnTo>
                    <a:pt x="592" y="89"/>
                  </a:lnTo>
                  <a:lnTo>
                    <a:pt x="594" y="91"/>
                  </a:lnTo>
                  <a:lnTo>
                    <a:pt x="596" y="92"/>
                  </a:lnTo>
                  <a:lnTo>
                    <a:pt x="592" y="92"/>
                  </a:lnTo>
                  <a:lnTo>
                    <a:pt x="576" y="103"/>
                  </a:lnTo>
                  <a:lnTo>
                    <a:pt x="557" y="115"/>
                  </a:lnTo>
                  <a:lnTo>
                    <a:pt x="534" y="126"/>
                  </a:lnTo>
                  <a:lnTo>
                    <a:pt x="513" y="138"/>
                  </a:lnTo>
                  <a:lnTo>
                    <a:pt x="498" y="148"/>
                  </a:lnTo>
                  <a:lnTo>
                    <a:pt x="487" y="157"/>
                  </a:lnTo>
                  <a:lnTo>
                    <a:pt x="503" y="157"/>
                  </a:lnTo>
                  <a:lnTo>
                    <a:pt x="508" y="154"/>
                  </a:lnTo>
                  <a:lnTo>
                    <a:pt x="513" y="152"/>
                  </a:lnTo>
                  <a:lnTo>
                    <a:pt x="519" y="150"/>
                  </a:lnTo>
                  <a:lnTo>
                    <a:pt x="526" y="150"/>
                  </a:lnTo>
                  <a:lnTo>
                    <a:pt x="526" y="154"/>
                  </a:lnTo>
                  <a:lnTo>
                    <a:pt x="505" y="169"/>
                  </a:lnTo>
                  <a:lnTo>
                    <a:pt x="487" y="185"/>
                  </a:lnTo>
                  <a:lnTo>
                    <a:pt x="472" y="201"/>
                  </a:lnTo>
                  <a:lnTo>
                    <a:pt x="454" y="215"/>
                  </a:lnTo>
                  <a:lnTo>
                    <a:pt x="435" y="227"/>
                  </a:lnTo>
                  <a:lnTo>
                    <a:pt x="410" y="234"/>
                  </a:lnTo>
                  <a:lnTo>
                    <a:pt x="410" y="246"/>
                  </a:lnTo>
                  <a:lnTo>
                    <a:pt x="398" y="248"/>
                  </a:lnTo>
                  <a:lnTo>
                    <a:pt x="384" y="253"/>
                  </a:lnTo>
                  <a:lnTo>
                    <a:pt x="376" y="260"/>
                  </a:lnTo>
                  <a:lnTo>
                    <a:pt x="381" y="264"/>
                  </a:lnTo>
                  <a:lnTo>
                    <a:pt x="384" y="267"/>
                  </a:lnTo>
                  <a:lnTo>
                    <a:pt x="386" y="269"/>
                  </a:lnTo>
                  <a:lnTo>
                    <a:pt x="386" y="272"/>
                  </a:lnTo>
                  <a:lnTo>
                    <a:pt x="386" y="276"/>
                  </a:lnTo>
                  <a:lnTo>
                    <a:pt x="384" y="281"/>
                  </a:lnTo>
                  <a:lnTo>
                    <a:pt x="384" y="288"/>
                  </a:lnTo>
                  <a:lnTo>
                    <a:pt x="346" y="291"/>
                  </a:lnTo>
                  <a:lnTo>
                    <a:pt x="346" y="295"/>
                  </a:lnTo>
                  <a:lnTo>
                    <a:pt x="351" y="297"/>
                  </a:lnTo>
                  <a:lnTo>
                    <a:pt x="353" y="297"/>
                  </a:lnTo>
                  <a:lnTo>
                    <a:pt x="356" y="297"/>
                  </a:lnTo>
                  <a:lnTo>
                    <a:pt x="356" y="297"/>
                  </a:lnTo>
                  <a:lnTo>
                    <a:pt x="358" y="298"/>
                  </a:lnTo>
                  <a:lnTo>
                    <a:pt x="358" y="300"/>
                  </a:lnTo>
                  <a:lnTo>
                    <a:pt x="362" y="304"/>
                  </a:lnTo>
                  <a:lnTo>
                    <a:pt x="356" y="304"/>
                  </a:lnTo>
                  <a:lnTo>
                    <a:pt x="348" y="307"/>
                  </a:lnTo>
                  <a:lnTo>
                    <a:pt x="337" y="311"/>
                  </a:lnTo>
                  <a:lnTo>
                    <a:pt x="327" y="314"/>
                  </a:lnTo>
                  <a:lnTo>
                    <a:pt x="330" y="316"/>
                  </a:lnTo>
                  <a:lnTo>
                    <a:pt x="332" y="316"/>
                  </a:lnTo>
                  <a:lnTo>
                    <a:pt x="334" y="316"/>
                  </a:lnTo>
                  <a:lnTo>
                    <a:pt x="335" y="318"/>
                  </a:lnTo>
                  <a:lnTo>
                    <a:pt x="337" y="318"/>
                  </a:lnTo>
                  <a:lnTo>
                    <a:pt x="335" y="321"/>
                  </a:lnTo>
                  <a:lnTo>
                    <a:pt x="334" y="325"/>
                  </a:lnTo>
                  <a:lnTo>
                    <a:pt x="332" y="326"/>
                  </a:lnTo>
                  <a:lnTo>
                    <a:pt x="334" y="328"/>
                  </a:lnTo>
                  <a:lnTo>
                    <a:pt x="334" y="330"/>
                  </a:lnTo>
                  <a:lnTo>
                    <a:pt x="335" y="333"/>
                  </a:lnTo>
                  <a:lnTo>
                    <a:pt x="337" y="337"/>
                  </a:lnTo>
                  <a:lnTo>
                    <a:pt x="330" y="339"/>
                  </a:lnTo>
                  <a:lnTo>
                    <a:pt x="325" y="339"/>
                  </a:lnTo>
                  <a:lnTo>
                    <a:pt x="320" y="339"/>
                  </a:lnTo>
                  <a:lnTo>
                    <a:pt x="314" y="342"/>
                  </a:lnTo>
                  <a:lnTo>
                    <a:pt x="332" y="342"/>
                  </a:lnTo>
                  <a:lnTo>
                    <a:pt x="346" y="346"/>
                  </a:lnTo>
                  <a:lnTo>
                    <a:pt x="346" y="353"/>
                  </a:lnTo>
                  <a:lnTo>
                    <a:pt x="323" y="353"/>
                  </a:lnTo>
                  <a:lnTo>
                    <a:pt x="321" y="358"/>
                  </a:lnTo>
                  <a:lnTo>
                    <a:pt x="321" y="360"/>
                  </a:lnTo>
                  <a:lnTo>
                    <a:pt x="321" y="361"/>
                  </a:lnTo>
                  <a:lnTo>
                    <a:pt x="320" y="363"/>
                  </a:lnTo>
                  <a:lnTo>
                    <a:pt x="318" y="365"/>
                  </a:lnTo>
                  <a:lnTo>
                    <a:pt x="309" y="368"/>
                  </a:lnTo>
                  <a:lnTo>
                    <a:pt x="297" y="368"/>
                  </a:lnTo>
                  <a:lnTo>
                    <a:pt x="285" y="368"/>
                  </a:lnTo>
                  <a:lnTo>
                    <a:pt x="273" y="361"/>
                  </a:lnTo>
                  <a:lnTo>
                    <a:pt x="257" y="361"/>
                  </a:lnTo>
                  <a:lnTo>
                    <a:pt x="241" y="363"/>
                  </a:lnTo>
                  <a:lnTo>
                    <a:pt x="224" y="365"/>
                  </a:lnTo>
                  <a:lnTo>
                    <a:pt x="208" y="363"/>
                  </a:lnTo>
                  <a:lnTo>
                    <a:pt x="192" y="358"/>
                  </a:lnTo>
                  <a:lnTo>
                    <a:pt x="191" y="356"/>
                  </a:lnTo>
                  <a:lnTo>
                    <a:pt x="191" y="354"/>
                  </a:lnTo>
                  <a:lnTo>
                    <a:pt x="189" y="354"/>
                  </a:lnTo>
                  <a:lnTo>
                    <a:pt x="189" y="353"/>
                  </a:lnTo>
                  <a:lnTo>
                    <a:pt x="189" y="349"/>
                  </a:lnTo>
                  <a:lnTo>
                    <a:pt x="192" y="349"/>
                  </a:lnTo>
                  <a:lnTo>
                    <a:pt x="194" y="346"/>
                  </a:lnTo>
                  <a:lnTo>
                    <a:pt x="198" y="342"/>
                  </a:lnTo>
                  <a:lnTo>
                    <a:pt x="199" y="340"/>
                  </a:lnTo>
                  <a:lnTo>
                    <a:pt x="203" y="339"/>
                  </a:lnTo>
                  <a:lnTo>
                    <a:pt x="205" y="335"/>
                  </a:lnTo>
                  <a:lnTo>
                    <a:pt x="208" y="330"/>
                  </a:lnTo>
                  <a:lnTo>
                    <a:pt x="201" y="328"/>
                  </a:lnTo>
                  <a:lnTo>
                    <a:pt x="196" y="325"/>
                  </a:lnTo>
                  <a:lnTo>
                    <a:pt x="192" y="319"/>
                  </a:lnTo>
                  <a:lnTo>
                    <a:pt x="191" y="314"/>
                  </a:lnTo>
                  <a:lnTo>
                    <a:pt x="189" y="307"/>
                  </a:lnTo>
                  <a:lnTo>
                    <a:pt x="196" y="307"/>
                  </a:lnTo>
                  <a:lnTo>
                    <a:pt x="208" y="304"/>
                  </a:lnTo>
                  <a:lnTo>
                    <a:pt x="222" y="307"/>
                  </a:lnTo>
                  <a:lnTo>
                    <a:pt x="234" y="312"/>
                  </a:lnTo>
                  <a:lnTo>
                    <a:pt x="246" y="318"/>
                  </a:lnTo>
                  <a:lnTo>
                    <a:pt x="246" y="311"/>
                  </a:lnTo>
                  <a:lnTo>
                    <a:pt x="234" y="305"/>
                  </a:lnTo>
                  <a:lnTo>
                    <a:pt x="224" y="300"/>
                  </a:lnTo>
                  <a:lnTo>
                    <a:pt x="215" y="291"/>
                  </a:lnTo>
                  <a:lnTo>
                    <a:pt x="218" y="291"/>
                  </a:lnTo>
                  <a:lnTo>
                    <a:pt x="227" y="278"/>
                  </a:lnTo>
                  <a:lnTo>
                    <a:pt x="238" y="269"/>
                  </a:lnTo>
                  <a:lnTo>
                    <a:pt x="252" y="262"/>
                  </a:lnTo>
                  <a:lnTo>
                    <a:pt x="269" y="257"/>
                  </a:lnTo>
                  <a:lnTo>
                    <a:pt x="269" y="253"/>
                  </a:lnTo>
                  <a:lnTo>
                    <a:pt x="253" y="248"/>
                  </a:lnTo>
                  <a:lnTo>
                    <a:pt x="241" y="239"/>
                  </a:lnTo>
                  <a:lnTo>
                    <a:pt x="231" y="227"/>
                  </a:lnTo>
                  <a:lnTo>
                    <a:pt x="222" y="215"/>
                  </a:lnTo>
                  <a:lnTo>
                    <a:pt x="227" y="213"/>
                  </a:lnTo>
                  <a:lnTo>
                    <a:pt x="231" y="213"/>
                  </a:lnTo>
                  <a:lnTo>
                    <a:pt x="236" y="211"/>
                  </a:lnTo>
                  <a:lnTo>
                    <a:pt x="241" y="211"/>
                  </a:lnTo>
                  <a:lnTo>
                    <a:pt x="248" y="216"/>
                  </a:lnTo>
                  <a:lnTo>
                    <a:pt x="253" y="222"/>
                  </a:lnTo>
                  <a:lnTo>
                    <a:pt x="260" y="227"/>
                  </a:lnTo>
                  <a:lnTo>
                    <a:pt x="260" y="223"/>
                  </a:lnTo>
                  <a:lnTo>
                    <a:pt x="259" y="220"/>
                  </a:lnTo>
                  <a:lnTo>
                    <a:pt x="257" y="220"/>
                  </a:lnTo>
                  <a:lnTo>
                    <a:pt x="257" y="218"/>
                  </a:lnTo>
                  <a:lnTo>
                    <a:pt x="255" y="216"/>
                  </a:lnTo>
                  <a:lnTo>
                    <a:pt x="255" y="215"/>
                  </a:lnTo>
                  <a:lnTo>
                    <a:pt x="253" y="211"/>
                  </a:lnTo>
                  <a:lnTo>
                    <a:pt x="257" y="211"/>
                  </a:lnTo>
                  <a:lnTo>
                    <a:pt x="257" y="208"/>
                  </a:lnTo>
                  <a:lnTo>
                    <a:pt x="273" y="202"/>
                  </a:lnTo>
                  <a:lnTo>
                    <a:pt x="288" y="199"/>
                  </a:lnTo>
                  <a:lnTo>
                    <a:pt x="304" y="197"/>
                  </a:lnTo>
                  <a:lnTo>
                    <a:pt x="323" y="199"/>
                  </a:lnTo>
                  <a:lnTo>
                    <a:pt x="314" y="188"/>
                  </a:lnTo>
                  <a:lnTo>
                    <a:pt x="325" y="185"/>
                  </a:lnTo>
                  <a:lnTo>
                    <a:pt x="337" y="180"/>
                  </a:lnTo>
                  <a:lnTo>
                    <a:pt x="349" y="175"/>
                  </a:lnTo>
                  <a:lnTo>
                    <a:pt x="356" y="169"/>
                  </a:lnTo>
                  <a:lnTo>
                    <a:pt x="362" y="169"/>
                  </a:lnTo>
                  <a:lnTo>
                    <a:pt x="362" y="166"/>
                  </a:lnTo>
                  <a:lnTo>
                    <a:pt x="353" y="166"/>
                  </a:lnTo>
                  <a:lnTo>
                    <a:pt x="349" y="168"/>
                  </a:lnTo>
                  <a:lnTo>
                    <a:pt x="346" y="169"/>
                  </a:lnTo>
                  <a:lnTo>
                    <a:pt x="344" y="169"/>
                  </a:lnTo>
                  <a:lnTo>
                    <a:pt x="342" y="169"/>
                  </a:lnTo>
                  <a:lnTo>
                    <a:pt x="341" y="169"/>
                  </a:lnTo>
                  <a:lnTo>
                    <a:pt x="339" y="168"/>
                  </a:lnTo>
                  <a:lnTo>
                    <a:pt x="337" y="166"/>
                  </a:lnTo>
                  <a:lnTo>
                    <a:pt x="334" y="166"/>
                  </a:lnTo>
                  <a:lnTo>
                    <a:pt x="330" y="169"/>
                  </a:lnTo>
                  <a:lnTo>
                    <a:pt x="325" y="175"/>
                  </a:lnTo>
                  <a:lnTo>
                    <a:pt x="320" y="180"/>
                  </a:lnTo>
                  <a:lnTo>
                    <a:pt x="316" y="185"/>
                  </a:lnTo>
                  <a:lnTo>
                    <a:pt x="311" y="188"/>
                  </a:lnTo>
                  <a:lnTo>
                    <a:pt x="292" y="194"/>
                  </a:lnTo>
                  <a:lnTo>
                    <a:pt x="274" y="194"/>
                  </a:lnTo>
                  <a:lnTo>
                    <a:pt x="257" y="190"/>
                  </a:lnTo>
                  <a:lnTo>
                    <a:pt x="241" y="183"/>
                  </a:lnTo>
                  <a:lnTo>
                    <a:pt x="239" y="183"/>
                  </a:lnTo>
                  <a:lnTo>
                    <a:pt x="236" y="185"/>
                  </a:lnTo>
                  <a:lnTo>
                    <a:pt x="231" y="187"/>
                  </a:lnTo>
                  <a:lnTo>
                    <a:pt x="227" y="188"/>
                  </a:lnTo>
                  <a:lnTo>
                    <a:pt x="224" y="190"/>
                  </a:lnTo>
                  <a:lnTo>
                    <a:pt x="218" y="192"/>
                  </a:lnTo>
                  <a:lnTo>
                    <a:pt x="215" y="183"/>
                  </a:lnTo>
                  <a:lnTo>
                    <a:pt x="218" y="182"/>
                  </a:lnTo>
                  <a:lnTo>
                    <a:pt x="218" y="182"/>
                  </a:lnTo>
                  <a:lnTo>
                    <a:pt x="220" y="180"/>
                  </a:lnTo>
                  <a:lnTo>
                    <a:pt x="222" y="176"/>
                  </a:lnTo>
                  <a:lnTo>
                    <a:pt x="212" y="176"/>
                  </a:lnTo>
                  <a:lnTo>
                    <a:pt x="208" y="178"/>
                  </a:lnTo>
                  <a:lnTo>
                    <a:pt x="203" y="180"/>
                  </a:lnTo>
                  <a:lnTo>
                    <a:pt x="198" y="180"/>
                  </a:lnTo>
                  <a:lnTo>
                    <a:pt x="192" y="180"/>
                  </a:lnTo>
                  <a:lnTo>
                    <a:pt x="189" y="169"/>
                  </a:lnTo>
                  <a:lnTo>
                    <a:pt x="192" y="168"/>
                  </a:lnTo>
                  <a:lnTo>
                    <a:pt x="194" y="168"/>
                  </a:lnTo>
                  <a:lnTo>
                    <a:pt x="196" y="168"/>
                  </a:lnTo>
                  <a:lnTo>
                    <a:pt x="198" y="166"/>
                  </a:lnTo>
                  <a:lnTo>
                    <a:pt x="199" y="166"/>
                  </a:lnTo>
                  <a:lnTo>
                    <a:pt x="177" y="169"/>
                  </a:lnTo>
                  <a:lnTo>
                    <a:pt x="175" y="164"/>
                  </a:lnTo>
                  <a:lnTo>
                    <a:pt x="171" y="161"/>
                  </a:lnTo>
                  <a:lnTo>
                    <a:pt x="170" y="159"/>
                  </a:lnTo>
                  <a:lnTo>
                    <a:pt x="168" y="155"/>
                  </a:lnTo>
                  <a:lnTo>
                    <a:pt x="164" y="150"/>
                  </a:lnTo>
                  <a:lnTo>
                    <a:pt x="170" y="148"/>
                  </a:lnTo>
                  <a:lnTo>
                    <a:pt x="173" y="148"/>
                  </a:lnTo>
                  <a:lnTo>
                    <a:pt x="175" y="148"/>
                  </a:lnTo>
                  <a:lnTo>
                    <a:pt x="177" y="148"/>
                  </a:lnTo>
                  <a:lnTo>
                    <a:pt x="177" y="147"/>
                  </a:lnTo>
                  <a:lnTo>
                    <a:pt x="178" y="145"/>
                  </a:lnTo>
                  <a:lnTo>
                    <a:pt x="180" y="141"/>
                  </a:lnTo>
                  <a:lnTo>
                    <a:pt x="173" y="140"/>
                  </a:lnTo>
                  <a:lnTo>
                    <a:pt x="166" y="138"/>
                  </a:lnTo>
                  <a:lnTo>
                    <a:pt x="163" y="134"/>
                  </a:lnTo>
                  <a:lnTo>
                    <a:pt x="157" y="131"/>
                  </a:lnTo>
                  <a:lnTo>
                    <a:pt x="161" y="131"/>
                  </a:lnTo>
                  <a:lnTo>
                    <a:pt x="161" y="126"/>
                  </a:lnTo>
                  <a:lnTo>
                    <a:pt x="178" y="129"/>
                  </a:lnTo>
                  <a:lnTo>
                    <a:pt x="187" y="127"/>
                  </a:lnTo>
                  <a:lnTo>
                    <a:pt x="194" y="124"/>
                  </a:lnTo>
                  <a:lnTo>
                    <a:pt x="198" y="119"/>
                  </a:lnTo>
                  <a:lnTo>
                    <a:pt x="203" y="112"/>
                  </a:lnTo>
                  <a:lnTo>
                    <a:pt x="212" y="108"/>
                  </a:lnTo>
                  <a:lnTo>
                    <a:pt x="222" y="105"/>
                  </a:lnTo>
                  <a:lnTo>
                    <a:pt x="229" y="108"/>
                  </a:lnTo>
                  <a:lnTo>
                    <a:pt x="238" y="112"/>
                  </a:lnTo>
                  <a:lnTo>
                    <a:pt x="245" y="113"/>
                  </a:lnTo>
                  <a:lnTo>
                    <a:pt x="253" y="112"/>
                  </a:lnTo>
                  <a:lnTo>
                    <a:pt x="250" y="110"/>
                  </a:lnTo>
                  <a:lnTo>
                    <a:pt x="246" y="108"/>
                  </a:lnTo>
                  <a:lnTo>
                    <a:pt x="245" y="108"/>
                  </a:lnTo>
                  <a:lnTo>
                    <a:pt x="245" y="106"/>
                  </a:lnTo>
                  <a:lnTo>
                    <a:pt x="243" y="105"/>
                  </a:lnTo>
                  <a:lnTo>
                    <a:pt x="243" y="101"/>
                  </a:lnTo>
                  <a:lnTo>
                    <a:pt x="241" y="96"/>
                  </a:lnTo>
                  <a:lnTo>
                    <a:pt x="246" y="94"/>
                  </a:lnTo>
                  <a:lnTo>
                    <a:pt x="250" y="92"/>
                  </a:lnTo>
                  <a:lnTo>
                    <a:pt x="253" y="92"/>
                  </a:lnTo>
                  <a:lnTo>
                    <a:pt x="255" y="91"/>
                  </a:lnTo>
                  <a:lnTo>
                    <a:pt x="259" y="89"/>
                  </a:lnTo>
                  <a:lnTo>
                    <a:pt x="266" y="89"/>
                  </a:lnTo>
                  <a:lnTo>
                    <a:pt x="269" y="91"/>
                  </a:lnTo>
                  <a:lnTo>
                    <a:pt x="273" y="94"/>
                  </a:lnTo>
                  <a:lnTo>
                    <a:pt x="276" y="96"/>
                  </a:lnTo>
                  <a:lnTo>
                    <a:pt x="276" y="92"/>
                  </a:lnTo>
                  <a:lnTo>
                    <a:pt x="274" y="91"/>
                  </a:lnTo>
                  <a:lnTo>
                    <a:pt x="274" y="89"/>
                  </a:lnTo>
                  <a:lnTo>
                    <a:pt x="274" y="89"/>
                  </a:lnTo>
                  <a:lnTo>
                    <a:pt x="274" y="87"/>
                  </a:lnTo>
                  <a:lnTo>
                    <a:pt x="273" y="84"/>
                  </a:lnTo>
                  <a:lnTo>
                    <a:pt x="278" y="82"/>
                  </a:lnTo>
                  <a:lnTo>
                    <a:pt x="281" y="80"/>
                  </a:lnTo>
                  <a:lnTo>
                    <a:pt x="287" y="77"/>
                  </a:lnTo>
                  <a:lnTo>
                    <a:pt x="290" y="73"/>
                  </a:lnTo>
                  <a:lnTo>
                    <a:pt x="292" y="73"/>
                  </a:lnTo>
                  <a:lnTo>
                    <a:pt x="299" y="73"/>
                  </a:lnTo>
                  <a:lnTo>
                    <a:pt x="304" y="75"/>
                  </a:lnTo>
                  <a:lnTo>
                    <a:pt x="308" y="79"/>
                  </a:lnTo>
                  <a:lnTo>
                    <a:pt x="314" y="79"/>
                  </a:lnTo>
                  <a:lnTo>
                    <a:pt x="323" y="77"/>
                  </a:lnTo>
                  <a:lnTo>
                    <a:pt x="327" y="65"/>
                  </a:lnTo>
                  <a:lnTo>
                    <a:pt x="332" y="63"/>
                  </a:lnTo>
                  <a:lnTo>
                    <a:pt x="337" y="63"/>
                  </a:lnTo>
                  <a:lnTo>
                    <a:pt x="342" y="63"/>
                  </a:lnTo>
                  <a:lnTo>
                    <a:pt x="346" y="65"/>
                  </a:lnTo>
                  <a:lnTo>
                    <a:pt x="349" y="65"/>
                  </a:lnTo>
                  <a:lnTo>
                    <a:pt x="356" y="54"/>
                  </a:lnTo>
                  <a:lnTo>
                    <a:pt x="367" y="52"/>
                  </a:lnTo>
                  <a:lnTo>
                    <a:pt x="374" y="56"/>
                  </a:lnTo>
                  <a:lnTo>
                    <a:pt x="381" y="59"/>
                  </a:lnTo>
                  <a:lnTo>
                    <a:pt x="388" y="61"/>
                  </a:lnTo>
                  <a:lnTo>
                    <a:pt x="397" y="58"/>
                  </a:lnTo>
                  <a:lnTo>
                    <a:pt x="409" y="51"/>
                  </a:lnTo>
                  <a:lnTo>
                    <a:pt x="421" y="45"/>
                  </a:lnTo>
                  <a:close/>
                  <a:moveTo>
                    <a:pt x="2104" y="42"/>
                  </a:moveTo>
                  <a:lnTo>
                    <a:pt x="2111" y="44"/>
                  </a:lnTo>
                  <a:lnTo>
                    <a:pt x="2118" y="47"/>
                  </a:lnTo>
                  <a:lnTo>
                    <a:pt x="2121" y="51"/>
                  </a:lnTo>
                  <a:lnTo>
                    <a:pt x="2126" y="54"/>
                  </a:lnTo>
                  <a:lnTo>
                    <a:pt x="2132" y="58"/>
                  </a:lnTo>
                  <a:lnTo>
                    <a:pt x="2128" y="68"/>
                  </a:lnTo>
                  <a:lnTo>
                    <a:pt x="2107" y="80"/>
                  </a:lnTo>
                  <a:lnTo>
                    <a:pt x="2091" y="94"/>
                  </a:lnTo>
                  <a:lnTo>
                    <a:pt x="2077" y="112"/>
                  </a:lnTo>
                  <a:lnTo>
                    <a:pt x="2074" y="112"/>
                  </a:lnTo>
                  <a:lnTo>
                    <a:pt x="2074" y="108"/>
                  </a:lnTo>
                  <a:lnTo>
                    <a:pt x="2069" y="105"/>
                  </a:lnTo>
                  <a:lnTo>
                    <a:pt x="2065" y="101"/>
                  </a:lnTo>
                  <a:lnTo>
                    <a:pt x="2063" y="98"/>
                  </a:lnTo>
                  <a:lnTo>
                    <a:pt x="2060" y="94"/>
                  </a:lnTo>
                  <a:lnTo>
                    <a:pt x="2058" y="89"/>
                  </a:lnTo>
                  <a:lnTo>
                    <a:pt x="2062" y="82"/>
                  </a:lnTo>
                  <a:lnTo>
                    <a:pt x="2063" y="77"/>
                  </a:lnTo>
                  <a:lnTo>
                    <a:pt x="2065" y="68"/>
                  </a:lnTo>
                  <a:lnTo>
                    <a:pt x="2039" y="68"/>
                  </a:lnTo>
                  <a:lnTo>
                    <a:pt x="2039" y="61"/>
                  </a:lnTo>
                  <a:lnTo>
                    <a:pt x="2053" y="56"/>
                  </a:lnTo>
                  <a:lnTo>
                    <a:pt x="2067" y="52"/>
                  </a:lnTo>
                  <a:lnTo>
                    <a:pt x="2084" y="49"/>
                  </a:lnTo>
                  <a:lnTo>
                    <a:pt x="2086" y="54"/>
                  </a:lnTo>
                  <a:lnTo>
                    <a:pt x="2088" y="56"/>
                  </a:lnTo>
                  <a:lnTo>
                    <a:pt x="2088" y="58"/>
                  </a:lnTo>
                  <a:lnTo>
                    <a:pt x="2090" y="58"/>
                  </a:lnTo>
                  <a:lnTo>
                    <a:pt x="2090" y="59"/>
                  </a:lnTo>
                  <a:lnTo>
                    <a:pt x="2093" y="61"/>
                  </a:lnTo>
                  <a:lnTo>
                    <a:pt x="2095" y="56"/>
                  </a:lnTo>
                  <a:lnTo>
                    <a:pt x="2097" y="52"/>
                  </a:lnTo>
                  <a:lnTo>
                    <a:pt x="2098" y="49"/>
                  </a:lnTo>
                  <a:lnTo>
                    <a:pt x="2102" y="45"/>
                  </a:lnTo>
                  <a:lnTo>
                    <a:pt x="2104" y="42"/>
                  </a:lnTo>
                  <a:close/>
                  <a:moveTo>
                    <a:pt x="2147" y="23"/>
                  </a:moveTo>
                  <a:lnTo>
                    <a:pt x="2151" y="24"/>
                  </a:lnTo>
                  <a:lnTo>
                    <a:pt x="2152" y="24"/>
                  </a:lnTo>
                  <a:lnTo>
                    <a:pt x="2154" y="26"/>
                  </a:lnTo>
                  <a:lnTo>
                    <a:pt x="2154" y="26"/>
                  </a:lnTo>
                  <a:lnTo>
                    <a:pt x="2156" y="28"/>
                  </a:lnTo>
                  <a:lnTo>
                    <a:pt x="2158" y="31"/>
                  </a:lnTo>
                  <a:lnTo>
                    <a:pt x="2161" y="37"/>
                  </a:lnTo>
                  <a:lnTo>
                    <a:pt x="2165" y="42"/>
                  </a:lnTo>
                  <a:lnTo>
                    <a:pt x="2166" y="49"/>
                  </a:lnTo>
                  <a:lnTo>
                    <a:pt x="2158" y="49"/>
                  </a:lnTo>
                  <a:lnTo>
                    <a:pt x="2158" y="45"/>
                  </a:lnTo>
                  <a:lnTo>
                    <a:pt x="2154" y="42"/>
                  </a:lnTo>
                  <a:lnTo>
                    <a:pt x="2151" y="38"/>
                  </a:lnTo>
                  <a:lnTo>
                    <a:pt x="2149" y="35"/>
                  </a:lnTo>
                  <a:lnTo>
                    <a:pt x="2147" y="30"/>
                  </a:lnTo>
                  <a:lnTo>
                    <a:pt x="2147" y="23"/>
                  </a:lnTo>
                  <a:close/>
                  <a:moveTo>
                    <a:pt x="943" y="19"/>
                  </a:moveTo>
                  <a:lnTo>
                    <a:pt x="967" y="19"/>
                  </a:lnTo>
                  <a:lnTo>
                    <a:pt x="992" y="23"/>
                  </a:lnTo>
                  <a:lnTo>
                    <a:pt x="1014" y="26"/>
                  </a:lnTo>
                  <a:lnTo>
                    <a:pt x="1034" y="31"/>
                  </a:lnTo>
                  <a:lnTo>
                    <a:pt x="1063" y="26"/>
                  </a:lnTo>
                  <a:lnTo>
                    <a:pt x="1067" y="30"/>
                  </a:lnTo>
                  <a:lnTo>
                    <a:pt x="1070" y="31"/>
                  </a:lnTo>
                  <a:lnTo>
                    <a:pt x="1074" y="37"/>
                  </a:lnTo>
                  <a:lnTo>
                    <a:pt x="1076" y="40"/>
                  </a:lnTo>
                  <a:lnTo>
                    <a:pt x="1079" y="42"/>
                  </a:lnTo>
                  <a:lnTo>
                    <a:pt x="1096" y="49"/>
                  </a:lnTo>
                  <a:lnTo>
                    <a:pt x="1116" y="54"/>
                  </a:lnTo>
                  <a:lnTo>
                    <a:pt x="1133" y="58"/>
                  </a:lnTo>
                  <a:lnTo>
                    <a:pt x="1133" y="65"/>
                  </a:lnTo>
                  <a:lnTo>
                    <a:pt x="1105" y="65"/>
                  </a:lnTo>
                  <a:lnTo>
                    <a:pt x="1093" y="59"/>
                  </a:lnTo>
                  <a:lnTo>
                    <a:pt x="1079" y="59"/>
                  </a:lnTo>
                  <a:lnTo>
                    <a:pt x="1063" y="61"/>
                  </a:lnTo>
                  <a:lnTo>
                    <a:pt x="1048" y="65"/>
                  </a:lnTo>
                  <a:lnTo>
                    <a:pt x="1048" y="73"/>
                  </a:lnTo>
                  <a:lnTo>
                    <a:pt x="1067" y="73"/>
                  </a:lnTo>
                  <a:lnTo>
                    <a:pt x="1081" y="70"/>
                  </a:lnTo>
                  <a:lnTo>
                    <a:pt x="1098" y="68"/>
                  </a:lnTo>
                  <a:lnTo>
                    <a:pt x="1119" y="68"/>
                  </a:lnTo>
                  <a:lnTo>
                    <a:pt x="1140" y="68"/>
                  </a:lnTo>
                  <a:lnTo>
                    <a:pt x="1156" y="68"/>
                  </a:lnTo>
                  <a:lnTo>
                    <a:pt x="1170" y="82"/>
                  </a:lnTo>
                  <a:lnTo>
                    <a:pt x="1187" y="92"/>
                  </a:lnTo>
                  <a:lnTo>
                    <a:pt x="1182" y="103"/>
                  </a:lnTo>
                  <a:lnTo>
                    <a:pt x="1172" y="110"/>
                  </a:lnTo>
                  <a:lnTo>
                    <a:pt x="1163" y="115"/>
                  </a:lnTo>
                  <a:lnTo>
                    <a:pt x="1151" y="119"/>
                  </a:lnTo>
                  <a:lnTo>
                    <a:pt x="1133" y="119"/>
                  </a:lnTo>
                  <a:lnTo>
                    <a:pt x="1117" y="124"/>
                  </a:lnTo>
                  <a:lnTo>
                    <a:pt x="1100" y="124"/>
                  </a:lnTo>
                  <a:lnTo>
                    <a:pt x="1081" y="122"/>
                  </a:lnTo>
                  <a:lnTo>
                    <a:pt x="1063" y="120"/>
                  </a:lnTo>
                  <a:lnTo>
                    <a:pt x="1046" y="120"/>
                  </a:lnTo>
                  <a:lnTo>
                    <a:pt x="1032" y="124"/>
                  </a:lnTo>
                  <a:lnTo>
                    <a:pt x="1021" y="134"/>
                  </a:lnTo>
                  <a:lnTo>
                    <a:pt x="1063" y="134"/>
                  </a:lnTo>
                  <a:lnTo>
                    <a:pt x="1076" y="131"/>
                  </a:lnTo>
                  <a:lnTo>
                    <a:pt x="1091" y="129"/>
                  </a:lnTo>
                  <a:lnTo>
                    <a:pt x="1109" y="131"/>
                  </a:lnTo>
                  <a:lnTo>
                    <a:pt x="1121" y="134"/>
                  </a:lnTo>
                  <a:lnTo>
                    <a:pt x="1124" y="147"/>
                  </a:lnTo>
                  <a:lnTo>
                    <a:pt x="1130" y="145"/>
                  </a:lnTo>
                  <a:lnTo>
                    <a:pt x="1138" y="140"/>
                  </a:lnTo>
                  <a:lnTo>
                    <a:pt x="1149" y="136"/>
                  </a:lnTo>
                  <a:lnTo>
                    <a:pt x="1159" y="134"/>
                  </a:lnTo>
                  <a:lnTo>
                    <a:pt x="1161" y="140"/>
                  </a:lnTo>
                  <a:lnTo>
                    <a:pt x="1163" y="143"/>
                  </a:lnTo>
                  <a:lnTo>
                    <a:pt x="1165" y="145"/>
                  </a:lnTo>
                  <a:lnTo>
                    <a:pt x="1168" y="147"/>
                  </a:lnTo>
                  <a:lnTo>
                    <a:pt x="1172" y="150"/>
                  </a:lnTo>
                  <a:lnTo>
                    <a:pt x="1156" y="180"/>
                  </a:lnTo>
                  <a:lnTo>
                    <a:pt x="1163" y="180"/>
                  </a:lnTo>
                  <a:lnTo>
                    <a:pt x="1175" y="173"/>
                  </a:lnTo>
                  <a:lnTo>
                    <a:pt x="1191" y="164"/>
                  </a:lnTo>
                  <a:lnTo>
                    <a:pt x="1210" y="157"/>
                  </a:lnTo>
                  <a:lnTo>
                    <a:pt x="1231" y="150"/>
                  </a:lnTo>
                  <a:lnTo>
                    <a:pt x="1254" y="145"/>
                  </a:lnTo>
                  <a:lnTo>
                    <a:pt x="1274" y="145"/>
                  </a:lnTo>
                  <a:lnTo>
                    <a:pt x="1294" y="147"/>
                  </a:lnTo>
                  <a:lnTo>
                    <a:pt x="1308" y="155"/>
                  </a:lnTo>
                  <a:lnTo>
                    <a:pt x="1316" y="169"/>
                  </a:lnTo>
                  <a:lnTo>
                    <a:pt x="1322" y="169"/>
                  </a:lnTo>
                  <a:lnTo>
                    <a:pt x="1322" y="171"/>
                  </a:lnTo>
                  <a:lnTo>
                    <a:pt x="1322" y="171"/>
                  </a:lnTo>
                  <a:lnTo>
                    <a:pt x="1320" y="173"/>
                  </a:lnTo>
                  <a:lnTo>
                    <a:pt x="1318" y="173"/>
                  </a:lnTo>
                  <a:lnTo>
                    <a:pt x="1318" y="173"/>
                  </a:lnTo>
                  <a:lnTo>
                    <a:pt x="1316" y="173"/>
                  </a:lnTo>
                  <a:lnTo>
                    <a:pt x="1313" y="176"/>
                  </a:lnTo>
                  <a:lnTo>
                    <a:pt x="1308" y="178"/>
                  </a:lnTo>
                  <a:lnTo>
                    <a:pt x="1302" y="180"/>
                  </a:lnTo>
                  <a:lnTo>
                    <a:pt x="1295" y="182"/>
                  </a:lnTo>
                  <a:lnTo>
                    <a:pt x="1290" y="183"/>
                  </a:lnTo>
                  <a:lnTo>
                    <a:pt x="1278" y="202"/>
                  </a:lnTo>
                  <a:lnTo>
                    <a:pt x="1255" y="216"/>
                  </a:lnTo>
                  <a:lnTo>
                    <a:pt x="1229" y="225"/>
                  </a:lnTo>
                  <a:lnTo>
                    <a:pt x="1198" y="230"/>
                  </a:lnTo>
                  <a:lnTo>
                    <a:pt x="1198" y="236"/>
                  </a:lnTo>
                  <a:lnTo>
                    <a:pt x="1198" y="239"/>
                  </a:lnTo>
                  <a:lnTo>
                    <a:pt x="1198" y="241"/>
                  </a:lnTo>
                  <a:lnTo>
                    <a:pt x="1196" y="243"/>
                  </a:lnTo>
                  <a:lnTo>
                    <a:pt x="1198" y="244"/>
                  </a:lnTo>
                  <a:lnTo>
                    <a:pt x="1198" y="246"/>
                  </a:lnTo>
                  <a:lnTo>
                    <a:pt x="1201" y="250"/>
                  </a:lnTo>
                  <a:lnTo>
                    <a:pt x="1206" y="253"/>
                  </a:lnTo>
                  <a:lnTo>
                    <a:pt x="1210" y="255"/>
                  </a:lnTo>
                  <a:lnTo>
                    <a:pt x="1213" y="258"/>
                  </a:lnTo>
                  <a:lnTo>
                    <a:pt x="1217" y="260"/>
                  </a:lnTo>
                  <a:lnTo>
                    <a:pt x="1220" y="265"/>
                  </a:lnTo>
                  <a:lnTo>
                    <a:pt x="1217" y="272"/>
                  </a:lnTo>
                  <a:lnTo>
                    <a:pt x="1213" y="288"/>
                  </a:lnTo>
                  <a:lnTo>
                    <a:pt x="1210" y="307"/>
                  </a:lnTo>
                  <a:lnTo>
                    <a:pt x="1206" y="326"/>
                  </a:lnTo>
                  <a:lnTo>
                    <a:pt x="1206" y="342"/>
                  </a:lnTo>
                  <a:lnTo>
                    <a:pt x="1210" y="340"/>
                  </a:lnTo>
                  <a:lnTo>
                    <a:pt x="1213" y="340"/>
                  </a:lnTo>
                  <a:lnTo>
                    <a:pt x="1215" y="340"/>
                  </a:lnTo>
                  <a:lnTo>
                    <a:pt x="1219" y="340"/>
                  </a:lnTo>
                  <a:lnTo>
                    <a:pt x="1220" y="340"/>
                  </a:lnTo>
                  <a:lnTo>
                    <a:pt x="1226" y="342"/>
                  </a:lnTo>
                  <a:lnTo>
                    <a:pt x="1224" y="347"/>
                  </a:lnTo>
                  <a:lnTo>
                    <a:pt x="1224" y="349"/>
                  </a:lnTo>
                  <a:lnTo>
                    <a:pt x="1224" y="353"/>
                  </a:lnTo>
                  <a:lnTo>
                    <a:pt x="1224" y="354"/>
                  </a:lnTo>
                  <a:lnTo>
                    <a:pt x="1224" y="358"/>
                  </a:lnTo>
                  <a:lnTo>
                    <a:pt x="1226" y="365"/>
                  </a:lnTo>
                  <a:lnTo>
                    <a:pt x="1220" y="365"/>
                  </a:lnTo>
                  <a:lnTo>
                    <a:pt x="1220" y="368"/>
                  </a:lnTo>
                  <a:lnTo>
                    <a:pt x="1217" y="367"/>
                  </a:lnTo>
                  <a:lnTo>
                    <a:pt x="1213" y="363"/>
                  </a:lnTo>
                  <a:lnTo>
                    <a:pt x="1212" y="361"/>
                  </a:lnTo>
                  <a:lnTo>
                    <a:pt x="1208" y="360"/>
                  </a:lnTo>
                  <a:lnTo>
                    <a:pt x="1205" y="358"/>
                  </a:lnTo>
                  <a:lnTo>
                    <a:pt x="1198" y="358"/>
                  </a:lnTo>
                  <a:lnTo>
                    <a:pt x="1194" y="360"/>
                  </a:lnTo>
                  <a:lnTo>
                    <a:pt x="1191" y="361"/>
                  </a:lnTo>
                  <a:lnTo>
                    <a:pt x="1187" y="363"/>
                  </a:lnTo>
                  <a:lnTo>
                    <a:pt x="1185" y="365"/>
                  </a:lnTo>
                  <a:lnTo>
                    <a:pt x="1182" y="367"/>
                  </a:lnTo>
                  <a:lnTo>
                    <a:pt x="1180" y="370"/>
                  </a:lnTo>
                  <a:lnTo>
                    <a:pt x="1178" y="377"/>
                  </a:lnTo>
                  <a:lnTo>
                    <a:pt x="1201" y="384"/>
                  </a:lnTo>
                  <a:lnTo>
                    <a:pt x="1206" y="415"/>
                  </a:lnTo>
                  <a:lnTo>
                    <a:pt x="1201" y="415"/>
                  </a:lnTo>
                  <a:lnTo>
                    <a:pt x="1198" y="415"/>
                  </a:lnTo>
                  <a:lnTo>
                    <a:pt x="1194" y="417"/>
                  </a:lnTo>
                  <a:lnTo>
                    <a:pt x="1191" y="419"/>
                  </a:lnTo>
                  <a:lnTo>
                    <a:pt x="1191" y="426"/>
                  </a:lnTo>
                  <a:lnTo>
                    <a:pt x="1199" y="431"/>
                  </a:lnTo>
                  <a:lnTo>
                    <a:pt x="1205" y="438"/>
                  </a:lnTo>
                  <a:lnTo>
                    <a:pt x="1208" y="447"/>
                  </a:lnTo>
                  <a:lnTo>
                    <a:pt x="1210" y="461"/>
                  </a:lnTo>
                  <a:lnTo>
                    <a:pt x="1201" y="461"/>
                  </a:lnTo>
                  <a:lnTo>
                    <a:pt x="1199" y="461"/>
                  </a:lnTo>
                  <a:lnTo>
                    <a:pt x="1194" y="459"/>
                  </a:lnTo>
                  <a:lnTo>
                    <a:pt x="1191" y="461"/>
                  </a:lnTo>
                  <a:lnTo>
                    <a:pt x="1185" y="461"/>
                  </a:lnTo>
                  <a:lnTo>
                    <a:pt x="1182" y="464"/>
                  </a:lnTo>
                  <a:lnTo>
                    <a:pt x="1178" y="468"/>
                  </a:lnTo>
                  <a:lnTo>
                    <a:pt x="1184" y="471"/>
                  </a:lnTo>
                  <a:lnTo>
                    <a:pt x="1187" y="473"/>
                  </a:lnTo>
                  <a:lnTo>
                    <a:pt x="1189" y="475"/>
                  </a:lnTo>
                  <a:lnTo>
                    <a:pt x="1191" y="476"/>
                  </a:lnTo>
                  <a:lnTo>
                    <a:pt x="1192" y="482"/>
                  </a:lnTo>
                  <a:lnTo>
                    <a:pt x="1194" y="487"/>
                  </a:lnTo>
                  <a:lnTo>
                    <a:pt x="1192" y="489"/>
                  </a:lnTo>
                  <a:lnTo>
                    <a:pt x="1192" y="490"/>
                  </a:lnTo>
                  <a:lnTo>
                    <a:pt x="1192" y="490"/>
                  </a:lnTo>
                  <a:lnTo>
                    <a:pt x="1191" y="492"/>
                  </a:lnTo>
                  <a:lnTo>
                    <a:pt x="1191" y="496"/>
                  </a:lnTo>
                  <a:lnTo>
                    <a:pt x="1177" y="496"/>
                  </a:lnTo>
                  <a:lnTo>
                    <a:pt x="1163" y="499"/>
                  </a:lnTo>
                  <a:lnTo>
                    <a:pt x="1152" y="503"/>
                  </a:lnTo>
                  <a:lnTo>
                    <a:pt x="1156" y="503"/>
                  </a:lnTo>
                  <a:lnTo>
                    <a:pt x="1161" y="506"/>
                  </a:lnTo>
                  <a:lnTo>
                    <a:pt x="1165" y="508"/>
                  </a:lnTo>
                  <a:lnTo>
                    <a:pt x="1168" y="508"/>
                  </a:lnTo>
                  <a:lnTo>
                    <a:pt x="1172" y="510"/>
                  </a:lnTo>
                  <a:lnTo>
                    <a:pt x="1175" y="513"/>
                  </a:lnTo>
                  <a:lnTo>
                    <a:pt x="1178" y="518"/>
                  </a:lnTo>
                  <a:lnTo>
                    <a:pt x="1172" y="527"/>
                  </a:lnTo>
                  <a:lnTo>
                    <a:pt x="1168" y="538"/>
                  </a:lnTo>
                  <a:lnTo>
                    <a:pt x="1163" y="550"/>
                  </a:lnTo>
                  <a:lnTo>
                    <a:pt x="1161" y="545"/>
                  </a:lnTo>
                  <a:lnTo>
                    <a:pt x="1158" y="541"/>
                  </a:lnTo>
                  <a:lnTo>
                    <a:pt x="1156" y="539"/>
                  </a:lnTo>
                  <a:lnTo>
                    <a:pt x="1152" y="539"/>
                  </a:lnTo>
                  <a:lnTo>
                    <a:pt x="1147" y="538"/>
                  </a:lnTo>
                  <a:lnTo>
                    <a:pt x="1140" y="538"/>
                  </a:lnTo>
                  <a:lnTo>
                    <a:pt x="1140" y="541"/>
                  </a:lnTo>
                  <a:lnTo>
                    <a:pt x="1144" y="541"/>
                  </a:lnTo>
                  <a:lnTo>
                    <a:pt x="1156" y="553"/>
                  </a:lnTo>
                  <a:lnTo>
                    <a:pt x="1166" y="567"/>
                  </a:lnTo>
                  <a:lnTo>
                    <a:pt x="1172" y="585"/>
                  </a:lnTo>
                  <a:lnTo>
                    <a:pt x="1175" y="606"/>
                  </a:lnTo>
                  <a:lnTo>
                    <a:pt x="1172" y="606"/>
                  </a:lnTo>
                  <a:lnTo>
                    <a:pt x="1172" y="611"/>
                  </a:lnTo>
                  <a:lnTo>
                    <a:pt x="1144" y="614"/>
                  </a:lnTo>
                  <a:lnTo>
                    <a:pt x="1144" y="595"/>
                  </a:lnTo>
                  <a:lnTo>
                    <a:pt x="1140" y="592"/>
                  </a:lnTo>
                  <a:lnTo>
                    <a:pt x="1137" y="590"/>
                  </a:lnTo>
                  <a:lnTo>
                    <a:pt x="1135" y="588"/>
                  </a:lnTo>
                  <a:lnTo>
                    <a:pt x="1130" y="585"/>
                  </a:lnTo>
                  <a:lnTo>
                    <a:pt x="1124" y="583"/>
                  </a:lnTo>
                  <a:lnTo>
                    <a:pt x="1116" y="588"/>
                  </a:lnTo>
                  <a:lnTo>
                    <a:pt x="1105" y="592"/>
                  </a:lnTo>
                  <a:lnTo>
                    <a:pt x="1093" y="593"/>
                  </a:lnTo>
                  <a:lnTo>
                    <a:pt x="1082" y="597"/>
                  </a:lnTo>
                  <a:lnTo>
                    <a:pt x="1076" y="602"/>
                  </a:lnTo>
                  <a:lnTo>
                    <a:pt x="1082" y="602"/>
                  </a:lnTo>
                  <a:lnTo>
                    <a:pt x="1091" y="602"/>
                  </a:lnTo>
                  <a:lnTo>
                    <a:pt x="1105" y="600"/>
                  </a:lnTo>
                  <a:lnTo>
                    <a:pt x="1121" y="599"/>
                  </a:lnTo>
                  <a:lnTo>
                    <a:pt x="1121" y="606"/>
                  </a:lnTo>
                  <a:lnTo>
                    <a:pt x="1086" y="618"/>
                  </a:lnTo>
                  <a:lnTo>
                    <a:pt x="1086" y="621"/>
                  </a:lnTo>
                  <a:lnTo>
                    <a:pt x="1095" y="621"/>
                  </a:lnTo>
                  <a:lnTo>
                    <a:pt x="1100" y="620"/>
                  </a:lnTo>
                  <a:lnTo>
                    <a:pt x="1107" y="618"/>
                  </a:lnTo>
                  <a:lnTo>
                    <a:pt x="1114" y="616"/>
                  </a:lnTo>
                  <a:lnTo>
                    <a:pt x="1121" y="614"/>
                  </a:lnTo>
                  <a:lnTo>
                    <a:pt x="1123" y="623"/>
                  </a:lnTo>
                  <a:lnTo>
                    <a:pt x="1130" y="627"/>
                  </a:lnTo>
                  <a:lnTo>
                    <a:pt x="1137" y="628"/>
                  </a:lnTo>
                  <a:lnTo>
                    <a:pt x="1149" y="627"/>
                  </a:lnTo>
                  <a:lnTo>
                    <a:pt x="1163" y="627"/>
                  </a:lnTo>
                  <a:lnTo>
                    <a:pt x="1163" y="630"/>
                  </a:lnTo>
                  <a:lnTo>
                    <a:pt x="1159" y="630"/>
                  </a:lnTo>
                  <a:lnTo>
                    <a:pt x="1140" y="648"/>
                  </a:lnTo>
                  <a:lnTo>
                    <a:pt x="1119" y="665"/>
                  </a:lnTo>
                  <a:lnTo>
                    <a:pt x="1098" y="679"/>
                  </a:lnTo>
                  <a:lnTo>
                    <a:pt x="1074" y="691"/>
                  </a:lnTo>
                  <a:lnTo>
                    <a:pt x="1048" y="696"/>
                  </a:lnTo>
                  <a:lnTo>
                    <a:pt x="1018" y="695"/>
                  </a:lnTo>
                  <a:lnTo>
                    <a:pt x="1018" y="700"/>
                  </a:lnTo>
                  <a:lnTo>
                    <a:pt x="1018" y="705"/>
                  </a:lnTo>
                  <a:lnTo>
                    <a:pt x="1016" y="709"/>
                  </a:lnTo>
                  <a:lnTo>
                    <a:pt x="1014" y="710"/>
                  </a:lnTo>
                  <a:lnTo>
                    <a:pt x="1013" y="710"/>
                  </a:lnTo>
                  <a:lnTo>
                    <a:pt x="1011" y="712"/>
                  </a:lnTo>
                  <a:lnTo>
                    <a:pt x="1007" y="714"/>
                  </a:lnTo>
                  <a:lnTo>
                    <a:pt x="1004" y="716"/>
                  </a:lnTo>
                  <a:lnTo>
                    <a:pt x="1002" y="717"/>
                  </a:lnTo>
                  <a:lnTo>
                    <a:pt x="999" y="721"/>
                  </a:lnTo>
                  <a:lnTo>
                    <a:pt x="995" y="731"/>
                  </a:lnTo>
                  <a:lnTo>
                    <a:pt x="993" y="744"/>
                  </a:lnTo>
                  <a:lnTo>
                    <a:pt x="990" y="752"/>
                  </a:lnTo>
                  <a:lnTo>
                    <a:pt x="981" y="761"/>
                  </a:lnTo>
                  <a:lnTo>
                    <a:pt x="966" y="771"/>
                  </a:lnTo>
                  <a:lnTo>
                    <a:pt x="946" y="780"/>
                  </a:lnTo>
                  <a:lnTo>
                    <a:pt x="929" y="787"/>
                  </a:lnTo>
                  <a:lnTo>
                    <a:pt x="913" y="791"/>
                  </a:lnTo>
                  <a:lnTo>
                    <a:pt x="913" y="787"/>
                  </a:lnTo>
                  <a:lnTo>
                    <a:pt x="913" y="784"/>
                  </a:lnTo>
                  <a:lnTo>
                    <a:pt x="911" y="784"/>
                  </a:lnTo>
                  <a:lnTo>
                    <a:pt x="911" y="782"/>
                  </a:lnTo>
                  <a:lnTo>
                    <a:pt x="910" y="780"/>
                  </a:lnTo>
                  <a:lnTo>
                    <a:pt x="908" y="794"/>
                  </a:lnTo>
                  <a:lnTo>
                    <a:pt x="903" y="806"/>
                  </a:lnTo>
                  <a:lnTo>
                    <a:pt x="899" y="817"/>
                  </a:lnTo>
                  <a:lnTo>
                    <a:pt x="894" y="827"/>
                  </a:lnTo>
                  <a:lnTo>
                    <a:pt x="890" y="841"/>
                  </a:lnTo>
                  <a:lnTo>
                    <a:pt x="894" y="843"/>
                  </a:lnTo>
                  <a:lnTo>
                    <a:pt x="894" y="845"/>
                  </a:lnTo>
                  <a:lnTo>
                    <a:pt x="896" y="845"/>
                  </a:lnTo>
                  <a:lnTo>
                    <a:pt x="896" y="845"/>
                  </a:lnTo>
                  <a:lnTo>
                    <a:pt x="896" y="847"/>
                  </a:lnTo>
                  <a:lnTo>
                    <a:pt x="894" y="848"/>
                  </a:lnTo>
                  <a:lnTo>
                    <a:pt x="890" y="852"/>
                  </a:lnTo>
                  <a:lnTo>
                    <a:pt x="887" y="854"/>
                  </a:lnTo>
                  <a:lnTo>
                    <a:pt x="884" y="857"/>
                  </a:lnTo>
                  <a:lnTo>
                    <a:pt x="880" y="859"/>
                  </a:lnTo>
                  <a:lnTo>
                    <a:pt x="878" y="862"/>
                  </a:lnTo>
                  <a:lnTo>
                    <a:pt x="875" y="867"/>
                  </a:lnTo>
                  <a:lnTo>
                    <a:pt x="868" y="887"/>
                  </a:lnTo>
                  <a:lnTo>
                    <a:pt x="863" y="908"/>
                  </a:lnTo>
                  <a:lnTo>
                    <a:pt x="861" y="932"/>
                  </a:lnTo>
                  <a:lnTo>
                    <a:pt x="857" y="955"/>
                  </a:lnTo>
                  <a:lnTo>
                    <a:pt x="852" y="976"/>
                  </a:lnTo>
                  <a:lnTo>
                    <a:pt x="849" y="974"/>
                  </a:lnTo>
                  <a:lnTo>
                    <a:pt x="849" y="974"/>
                  </a:lnTo>
                  <a:lnTo>
                    <a:pt x="847" y="974"/>
                  </a:lnTo>
                  <a:lnTo>
                    <a:pt x="847" y="972"/>
                  </a:lnTo>
                  <a:lnTo>
                    <a:pt x="845" y="972"/>
                  </a:lnTo>
                  <a:lnTo>
                    <a:pt x="840" y="969"/>
                  </a:lnTo>
                  <a:lnTo>
                    <a:pt x="831" y="962"/>
                  </a:lnTo>
                  <a:lnTo>
                    <a:pt x="817" y="953"/>
                  </a:lnTo>
                  <a:lnTo>
                    <a:pt x="801" y="944"/>
                  </a:lnTo>
                  <a:lnTo>
                    <a:pt x="786" y="934"/>
                  </a:lnTo>
                  <a:lnTo>
                    <a:pt x="774" y="925"/>
                  </a:lnTo>
                  <a:lnTo>
                    <a:pt x="763" y="920"/>
                  </a:lnTo>
                  <a:lnTo>
                    <a:pt x="760" y="918"/>
                  </a:lnTo>
                  <a:lnTo>
                    <a:pt x="756" y="880"/>
                  </a:lnTo>
                  <a:lnTo>
                    <a:pt x="754" y="876"/>
                  </a:lnTo>
                  <a:lnTo>
                    <a:pt x="749" y="873"/>
                  </a:lnTo>
                  <a:lnTo>
                    <a:pt x="746" y="871"/>
                  </a:lnTo>
                  <a:lnTo>
                    <a:pt x="740" y="867"/>
                  </a:lnTo>
                  <a:lnTo>
                    <a:pt x="737" y="864"/>
                  </a:lnTo>
                  <a:lnTo>
                    <a:pt x="740" y="862"/>
                  </a:lnTo>
                  <a:lnTo>
                    <a:pt x="740" y="860"/>
                  </a:lnTo>
                  <a:lnTo>
                    <a:pt x="742" y="859"/>
                  </a:lnTo>
                  <a:lnTo>
                    <a:pt x="742" y="859"/>
                  </a:lnTo>
                  <a:lnTo>
                    <a:pt x="744" y="855"/>
                  </a:lnTo>
                  <a:lnTo>
                    <a:pt x="746" y="852"/>
                  </a:lnTo>
                  <a:lnTo>
                    <a:pt x="737" y="852"/>
                  </a:lnTo>
                  <a:lnTo>
                    <a:pt x="732" y="852"/>
                  </a:lnTo>
                  <a:lnTo>
                    <a:pt x="728" y="852"/>
                  </a:lnTo>
                  <a:lnTo>
                    <a:pt x="726" y="850"/>
                  </a:lnTo>
                  <a:lnTo>
                    <a:pt x="725" y="847"/>
                  </a:lnTo>
                  <a:lnTo>
                    <a:pt x="721" y="841"/>
                  </a:lnTo>
                  <a:lnTo>
                    <a:pt x="719" y="838"/>
                  </a:lnTo>
                  <a:lnTo>
                    <a:pt x="719" y="834"/>
                  </a:lnTo>
                  <a:lnTo>
                    <a:pt x="719" y="833"/>
                  </a:lnTo>
                  <a:lnTo>
                    <a:pt x="719" y="829"/>
                  </a:lnTo>
                  <a:lnTo>
                    <a:pt x="721" y="826"/>
                  </a:lnTo>
                  <a:lnTo>
                    <a:pt x="721" y="822"/>
                  </a:lnTo>
                  <a:lnTo>
                    <a:pt x="711" y="822"/>
                  </a:lnTo>
                  <a:lnTo>
                    <a:pt x="711" y="817"/>
                  </a:lnTo>
                  <a:lnTo>
                    <a:pt x="712" y="812"/>
                  </a:lnTo>
                  <a:lnTo>
                    <a:pt x="714" y="810"/>
                  </a:lnTo>
                  <a:lnTo>
                    <a:pt x="714" y="806"/>
                  </a:lnTo>
                  <a:lnTo>
                    <a:pt x="716" y="803"/>
                  </a:lnTo>
                  <a:lnTo>
                    <a:pt x="718" y="798"/>
                  </a:lnTo>
                  <a:lnTo>
                    <a:pt x="712" y="798"/>
                  </a:lnTo>
                  <a:lnTo>
                    <a:pt x="707" y="798"/>
                  </a:lnTo>
                  <a:lnTo>
                    <a:pt x="704" y="796"/>
                  </a:lnTo>
                  <a:lnTo>
                    <a:pt x="698" y="794"/>
                  </a:lnTo>
                  <a:lnTo>
                    <a:pt x="697" y="768"/>
                  </a:lnTo>
                  <a:lnTo>
                    <a:pt x="695" y="744"/>
                  </a:lnTo>
                  <a:lnTo>
                    <a:pt x="695" y="721"/>
                  </a:lnTo>
                  <a:lnTo>
                    <a:pt x="702" y="698"/>
                  </a:lnTo>
                  <a:lnTo>
                    <a:pt x="709" y="688"/>
                  </a:lnTo>
                  <a:lnTo>
                    <a:pt x="718" y="681"/>
                  </a:lnTo>
                  <a:lnTo>
                    <a:pt x="725" y="675"/>
                  </a:lnTo>
                  <a:lnTo>
                    <a:pt x="730" y="667"/>
                  </a:lnTo>
                  <a:lnTo>
                    <a:pt x="735" y="656"/>
                  </a:lnTo>
                  <a:lnTo>
                    <a:pt x="737" y="637"/>
                  </a:lnTo>
                  <a:lnTo>
                    <a:pt x="733" y="637"/>
                  </a:lnTo>
                  <a:lnTo>
                    <a:pt x="730" y="641"/>
                  </a:lnTo>
                  <a:lnTo>
                    <a:pt x="726" y="642"/>
                  </a:lnTo>
                  <a:lnTo>
                    <a:pt x="725" y="642"/>
                  </a:lnTo>
                  <a:lnTo>
                    <a:pt x="721" y="642"/>
                  </a:lnTo>
                  <a:lnTo>
                    <a:pt x="718" y="641"/>
                  </a:lnTo>
                  <a:lnTo>
                    <a:pt x="704" y="637"/>
                  </a:lnTo>
                  <a:lnTo>
                    <a:pt x="693" y="630"/>
                  </a:lnTo>
                  <a:lnTo>
                    <a:pt x="686" y="620"/>
                  </a:lnTo>
                  <a:lnTo>
                    <a:pt x="683" y="602"/>
                  </a:lnTo>
                  <a:lnTo>
                    <a:pt x="688" y="602"/>
                  </a:lnTo>
                  <a:lnTo>
                    <a:pt x="688" y="599"/>
                  </a:lnTo>
                  <a:lnTo>
                    <a:pt x="697" y="604"/>
                  </a:lnTo>
                  <a:lnTo>
                    <a:pt x="707" y="611"/>
                  </a:lnTo>
                  <a:lnTo>
                    <a:pt x="716" y="614"/>
                  </a:lnTo>
                  <a:lnTo>
                    <a:pt x="726" y="614"/>
                  </a:lnTo>
                  <a:lnTo>
                    <a:pt x="726" y="613"/>
                  </a:lnTo>
                  <a:lnTo>
                    <a:pt x="728" y="611"/>
                  </a:lnTo>
                  <a:lnTo>
                    <a:pt x="728" y="611"/>
                  </a:lnTo>
                  <a:lnTo>
                    <a:pt x="728" y="609"/>
                  </a:lnTo>
                  <a:lnTo>
                    <a:pt x="730" y="606"/>
                  </a:lnTo>
                  <a:lnTo>
                    <a:pt x="711" y="592"/>
                  </a:lnTo>
                  <a:lnTo>
                    <a:pt x="695" y="572"/>
                  </a:lnTo>
                  <a:lnTo>
                    <a:pt x="690" y="574"/>
                  </a:lnTo>
                  <a:lnTo>
                    <a:pt x="686" y="576"/>
                  </a:lnTo>
                  <a:lnTo>
                    <a:pt x="681" y="578"/>
                  </a:lnTo>
                  <a:lnTo>
                    <a:pt x="676" y="579"/>
                  </a:lnTo>
                  <a:lnTo>
                    <a:pt x="672" y="576"/>
                  </a:lnTo>
                  <a:lnTo>
                    <a:pt x="671" y="574"/>
                  </a:lnTo>
                  <a:lnTo>
                    <a:pt x="669" y="571"/>
                  </a:lnTo>
                  <a:lnTo>
                    <a:pt x="667" y="569"/>
                  </a:lnTo>
                  <a:lnTo>
                    <a:pt x="664" y="564"/>
                  </a:lnTo>
                  <a:lnTo>
                    <a:pt x="674" y="553"/>
                  </a:lnTo>
                  <a:lnTo>
                    <a:pt x="676" y="538"/>
                  </a:lnTo>
                  <a:lnTo>
                    <a:pt x="674" y="518"/>
                  </a:lnTo>
                  <a:lnTo>
                    <a:pt x="669" y="497"/>
                  </a:lnTo>
                  <a:lnTo>
                    <a:pt x="660" y="475"/>
                  </a:lnTo>
                  <a:lnTo>
                    <a:pt x="650" y="454"/>
                  </a:lnTo>
                  <a:lnTo>
                    <a:pt x="637" y="435"/>
                  </a:lnTo>
                  <a:lnTo>
                    <a:pt x="627" y="417"/>
                  </a:lnTo>
                  <a:lnTo>
                    <a:pt x="618" y="403"/>
                  </a:lnTo>
                  <a:lnTo>
                    <a:pt x="597" y="389"/>
                  </a:lnTo>
                  <a:lnTo>
                    <a:pt x="573" y="384"/>
                  </a:lnTo>
                  <a:lnTo>
                    <a:pt x="548" y="384"/>
                  </a:lnTo>
                  <a:lnTo>
                    <a:pt x="520" y="384"/>
                  </a:lnTo>
                  <a:lnTo>
                    <a:pt x="493" y="386"/>
                  </a:lnTo>
                  <a:lnTo>
                    <a:pt x="465" y="384"/>
                  </a:lnTo>
                  <a:lnTo>
                    <a:pt x="465" y="379"/>
                  </a:lnTo>
                  <a:lnTo>
                    <a:pt x="465" y="375"/>
                  </a:lnTo>
                  <a:lnTo>
                    <a:pt x="466" y="374"/>
                  </a:lnTo>
                  <a:lnTo>
                    <a:pt x="466" y="372"/>
                  </a:lnTo>
                  <a:lnTo>
                    <a:pt x="466" y="370"/>
                  </a:lnTo>
                  <a:lnTo>
                    <a:pt x="465" y="368"/>
                  </a:lnTo>
                  <a:lnTo>
                    <a:pt x="454" y="363"/>
                  </a:lnTo>
                  <a:lnTo>
                    <a:pt x="444" y="360"/>
                  </a:lnTo>
                  <a:lnTo>
                    <a:pt x="433" y="353"/>
                  </a:lnTo>
                  <a:lnTo>
                    <a:pt x="442" y="353"/>
                  </a:lnTo>
                  <a:lnTo>
                    <a:pt x="452" y="349"/>
                  </a:lnTo>
                  <a:lnTo>
                    <a:pt x="466" y="346"/>
                  </a:lnTo>
                  <a:lnTo>
                    <a:pt x="482" y="344"/>
                  </a:lnTo>
                  <a:lnTo>
                    <a:pt x="494" y="340"/>
                  </a:lnTo>
                  <a:lnTo>
                    <a:pt x="503" y="333"/>
                  </a:lnTo>
                  <a:lnTo>
                    <a:pt x="461" y="333"/>
                  </a:lnTo>
                  <a:lnTo>
                    <a:pt x="451" y="330"/>
                  </a:lnTo>
                  <a:lnTo>
                    <a:pt x="442" y="330"/>
                  </a:lnTo>
                  <a:lnTo>
                    <a:pt x="431" y="328"/>
                  </a:lnTo>
                  <a:lnTo>
                    <a:pt x="423" y="326"/>
                  </a:lnTo>
                  <a:lnTo>
                    <a:pt x="414" y="323"/>
                  </a:lnTo>
                  <a:lnTo>
                    <a:pt x="409" y="314"/>
                  </a:lnTo>
                  <a:lnTo>
                    <a:pt x="407" y="300"/>
                  </a:lnTo>
                  <a:lnTo>
                    <a:pt x="428" y="297"/>
                  </a:lnTo>
                  <a:lnTo>
                    <a:pt x="447" y="290"/>
                  </a:lnTo>
                  <a:lnTo>
                    <a:pt x="463" y="283"/>
                  </a:lnTo>
                  <a:lnTo>
                    <a:pt x="480" y="276"/>
                  </a:lnTo>
                  <a:lnTo>
                    <a:pt x="515" y="276"/>
                  </a:lnTo>
                  <a:lnTo>
                    <a:pt x="529" y="230"/>
                  </a:lnTo>
                  <a:lnTo>
                    <a:pt x="496" y="230"/>
                  </a:lnTo>
                  <a:lnTo>
                    <a:pt x="487" y="218"/>
                  </a:lnTo>
                  <a:lnTo>
                    <a:pt x="498" y="211"/>
                  </a:lnTo>
                  <a:lnTo>
                    <a:pt x="506" y="204"/>
                  </a:lnTo>
                  <a:lnTo>
                    <a:pt x="517" y="199"/>
                  </a:lnTo>
                  <a:lnTo>
                    <a:pt x="529" y="195"/>
                  </a:lnTo>
                  <a:lnTo>
                    <a:pt x="529" y="183"/>
                  </a:lnTo>
                  <a:lnTo>
                    <a:pt x="543" y="176"/>
                  </a:lnTo>
                  <a:lnTo>
                    <a:pt x="550" y="168"/>
                  </a:lnTo>
                  <a:lnTo>
                    <a:pt x="557" y="157"/>
                  </a:lnTo>
                  <a:lnTo>
                    <a:pt x="568" y="150"/>
                  </a:lnTo>
                  <a:lnTo>
                    <a:pt x="580" y="145"/>
                  </a:lnTo>
                  <a:lnTo>
                    <a:pt x="590" y="145"/>
                  </a:lnTo>
                  <a:lnTo>
                    <a:pt x="599" y="148"/>
                  </a:lnTo>
                  <a:lnTo>
                    <a:pt x="611" y="147"/>
                  </a:lnTo>
                  <a:lnTo>
                    <a:pt x="602" y="143"/>
                  </a:lnTo>
                  <a:lnTo>
                    <a:pt x="597" y="141"/>
                  </a:lnTo>
                  <a:lnTo>
                    <a:pt x="592" y="140"/>
                  </a:lnTo>
                  <a:lnTo>
                    <a:pt x="587" y="134"/>
                  </a:lnTo>
                  <a:lnTo>
                    <a:pt x="604" y="131"/>
                  </a:lnTo>
                  <a:lnTo>
                    <a:pt x="620" y="126"/>
                  </a:lnTo>
                  <a:lnTo>
                    <a:pt x="634" y="122"/>
                  </a:lnTo>
                  <a:lnTo>
                    <a:pt x="650" y="119"/>
                  </a:lnTo>
                  <a:lnTo>
                    <a:pt x="651" y="126"/>
                  </a:lnTo>
                  <a:lnTo>
                    <a:pt x="653" y="129"/>
                  </a:lnTo>
                  <a:lnTo>
                    <a:pt x="655" y="134"/>
                  </a:lnTo>
                  <a:lnTo>
                    <a:pt x="657" y="138"/>
                  </a:lnTo>
                  <a:lnTo>
                    <a:pt x="662" y="140"/>
                  </a:lnTo>
                  <a:lnTo>
                    <a:pt x="669" y="141"/>
                  </a:lnTo>
                  <a:lnTo>
                    <a:pt x="669" y="136"/>
                  </a:lnTo>
                  <a:lnTo>
                    <a:pt x="672" y="131"/>
                  </a:lnTo>
                  <a:lnTo>
                    <a:pt x="674" y="124"/>
                  </a:lnTo>
                  <a:lnTo>
                    <a:pt x="676" y="119"/>
                  </a:lnTo>
                  <a:lnTo>
                    <a:pt x="679" y="124"/>
                  </a:lnTo>
                  <a:lnTo>
                    <a:pt x="685" y="129"/>
                  </a:lnTo>
                  <a:lnTo>
                    <a:pt x="688" y="133"/>
                  </a:lnTo>
                  <a:lnTo>
                    <a:pt x="695" y="136"/>
                  </a:lnTo>
                  <a:lnTo>
                    <a:pt x="702" y="138"/>
                  </a:lnTo>
                  <a:lnTo>
                    <a:pt x="698" y="115"/>
                  </a:lnTo>
                  <a:lnTo>
                    <a:pt x="711" y="112"/>
                  </a:lnTo>
                  <a:lnTo>
                    <a:pt x="721" y="108"/>
                  </a:lnTo>
                  <a:lnTo>
                    <a:pt x="737" y="112"/>
                  </a:lnTo>
                  <a:lnTo>
                    <a:pt x="754" y="119"/>
                  </a:lnTo>
                  <a:lnTo>
                    <a:pt x="772" y="129"/>
                  </a:lnTo>
                  <a:lnTo>
                    <a:pt x="791" y="138"/>
                  </a:lnTo>
                  <a:lnTo>
                    <a:pt x="807" y="145"/>
                  </a:lnTo>
                  <a:lnTo>
                    <a:pt x="822" y="150"/>
                  </a:lnTo>
                  <a:lnTo>
                    <a:pt x="822" y="147"/>
                  </a:lnTo>
                  <a:lnTo>
                    <a:pt x="812" y="138"/>
                  </a:lnTo>
                  <a:lnTo>
                    <a:pt x="805" y="131"/>
                  </a:lnTo>
                  <a:lnTo>
                    <a:pt x="801" y="122"/>
                  </a:lnTo>
                  <a:lnTo>
                    <a:pt x="807" y="112"/>
                  </a:lnTo>
                  <a:lnTo>
                    <a:pt x="803" y="108"/>
                  </a:lnTo>
                  <a:lnTo>
                    <a:pt x="798" y="103"/>
                  </a:lnTo>
                  <a:lnTo>
                    <a:pt x="793" y="99"/>
                  </a:lnTo>
                  <a:lnTo>
                    <a:pt x="788" y="96"/>
                  </a:lnTo>
                  <a:lnTo>
                    <a:pt x="784" y="92"/>
                  </a:lnTo>
                  <a:lnTo>
                    <a:pt x="788" y="84"/>
                  </a:lnTo>
                  <a:lnTo>
                    <a:pt x="798" y="87"/>
                  </a:lnTo>
                  <a:lnTo>
                    <a:pt x="812" y="89"/>
                  </a:lnTo>
                  <a:lnTo>
                    <a:pt x="824" y="87"/>
                  </a:lnTo>
                  <a:lnTo>
                    <a:pt x="833" y="80"/>
                  </a:lnTo>
                  <a:lnTo>
                    <a:pt x="791" y="80"/>
                  </a:lnTo>
                  <a:lnTo>
                    <a:pt x="791" y="77"/>
                  </a:lnTo>
                  <a:lnTo>
                    <a:pt x="788" y="77"/>
                  </a:lnTo>
                  <a:lnTo>
                    <a:pt x="788" y="73"/>
                  </a:lnTo>
                  <a:lnTo>
                    <a:pt x="793" y="70"/>
                  </a:lnTo>
                  <a:lnTo>
                    <a:pt x="798" y="66"/>
                  </a:lnTo>
                  <a:lnTo>
                    <a:pt x="803" y="63"/>
                  </a:lnTo>
                  <a:lnTo>
                    <a:pt x="808" y="59"/>
                  </a:lnTo>
                  <a:lnTo>
                    <a:pt x="814" y="58"/>
                  </a:lnTo>
                  <a:lnTo>
                    <a:pt x="836" y="61"/>
                  </a:lnTo>
                  <a:lnTo>
                    <a:pt x="842" y="45"/>
                  </a:lnTo>
                  <a:lnTo>
                    <a:pt x="868" y="49"/>
                  </a:lnTo>
                  <a:lnTo>
                    <a:pt x="870" y="49"/>
                  </a:lnTo>
                  <a:lnTo>
                    <a:pt x="871" y="45"/>
                  </a:lnTo>
                  <a:lnTo>
                    <a:pt x="873" y="44"/>
                  </a:lnTo>
                  <a:lnTo>
                    <a:pt x="875" y="40"/>
                  </a:lnTo>
                  <a:lnTo>
                    <a:pt x="880" y="38"/>
                  </a:lnTo>
                  <a:lnTo>
                    <a:pt x="884" y="44"/>
                  </a:lnTo>
                  <a:lnTo>
                    <a:pt x="889" y="49"/>
                  </a:lnTo>
                  <a:lnTo>
                    <a:pt x="894" y="54"/>
                  </a:lnTo>
                  <a:lnTo>
                    <a:pt x="894" y="45"/>
                  </a:lnTo>
                  <a:lnTo>
                    <a:pt x="896" y="44"/>
                  </a:lnTo>
                  <a:lnTo>
                    <a:pt x="896" y="42"/>
                  </a:lnTo>
                  <a:lnTo>
                    <a:pt x="896" y="40"/>
                  </a:lnTo>
                  <a:lnTo>
                    <a:pt x="896" y="38"/>
                  </a:lnTo>
                  <a:lnTo>
                    <a:pt x="897" y="35"/>
                  </a:lnTo>
                  <a:lnTo>
                    <a:pt x="899" y="33"/>
                  </a:lnTo>
                  <a:lnTo>
                    <a:pt x="903" y="31"/>
                  </a:lnTo>
                  <a:lnTo>
                    <a:pt x="920" y="23"/>
                  </a:lnTo>
                  <a:lnTo>
                    <a:pt x="943" y="19"/>
                  </a:lnTo>
                  <a:close/>
                  <a:moveTo>
                    <a:pt x="2205" y="16"/>
                  </a:moveTo>
                  <a:lnTo>
                    <a:pt x="2215" y="19"/>
                  </a:lnTo>
                  <a:lnTo>
                    <a:pt x="2215" y="26"/>
                  </a:lnTo>
                  <a:lnTo>
                    <a:pt x="2200" y="26"/>
                  </a:lnTo>
                  <a:lnTo>
                    <a:pt x="2205" y="16"/>
                  </a:lnTo>
                  <a:close/>
                  <a:moveTo>
                    <a:pt x="2676" y="0"/>
                  </a:moveTo>
                  <a:lnTo>
                    <a:pt x="2681" y="3"/>
                  </a:lnTo>
                  <a:lnTo>
                    <a:pt x="2685" y="7"/>
                  </a:lnTo>
                  <a:lnTo>
                    <a:pt x="2687" y="10"/>
                  </a:lnTo>
                  <a:lnTo>
                    <a:pt x="2688" y="16"/>
                  </a:lnTo>
                  <a:lnTo>
                    <a:pt x="2690" y="19"/>
                  </a:lnTo>
                  <a:lnTo>
                    <a:pt x="2692" y="24"/>
                  </a:lnTo>
                  <a:lnTo>
                    <a:pt x="2695" y="26"/>
                  </a:lnTo>
                  <a:lnTo>
                    <a:pt x="2706" y="31"/>
                  </a:lnTo>
                  <a:lnTo>
                    <a:pt x="2716" y="33"/>
                  </a:lnTo>
                  <a:lnTo>
                    <a:pt x="2723" y="33"/>
                  </a:lnTo>
                  <a:lnTo>
                    <a:pt x="2728" y="37"/>
                  </a:lnTo>
                  <a:lnTo>
                    <a:pt x="2732" y="44"/>
                  </a:lnTo>
                  <a:lnTo>
                    <a:pt x="2734" y="58"/>
                  </a:lnTo>
                  <a:lnTo>
                    <a:pt x="2732" y="59"/>
                  </a:lnTo>
                  <a:lnTo>
                    <a:pt x="2732" y="59"/>
                  </a:lnTo>
                  <a:lnTo>
                    <a:pt x="2732" y="61"/>
                  </a:lnTo>
                  <a:lnTo>
                    <a:pt x="2732" y="63"/>
                  </a:lnTo>
                  <a:lnTo>
                    <a:pt x="2730" y="65"/>
                  </a:lnTo>
                  <a:lnTo>
                    <a:pt x="2708" y="65"/>
                  </a:lnTo>
                  <a:lnTo>
                    <a:pt x="2685" y="65"/>
                  </a:lnTo>
                  <a:lnTo>
                    <a:pt x="2666" y="73"/>
                  </a:lnTo>
                  <a:lnTo>
                    <a:pt x="2662" y="75"/>
                  </a:lnTo>
                  <a:lnTo>
                    <a:pt x="2660" y="79"/>
                  </a:lnTo>
                  <a:lnTo>
                    <a:pt x="2659" y="80"/>
                  </a:lnTo>
                  <a:lnTo>
                    <a:pt x="2657" y="82"/>
                  </a:lnTo>
                  <a:lnTo>
                    <a:pt x="2655" y="84"/>
                  </a:lnTo>
                  <a:lnTo>
                    <a:pt x="2652" y="86"/>
                  </a:lnTo>
                  <a:lnTo>
                    <a:pt x="2646" y="89"/>
                  </a:lnTo>
                  <a:lnTo>
                    <a:pt x="2643" y="84"/>
                  </a:lnTo>
                  <a:lnTo>
                    <a:pt x="2641" y="80"/>
                  </a:lnTo>
                  <a:lnTo>
                    <a:pt x="2638" y="77"/>
                  </a:lnTo>
                  <a:lnTo>
                    <a:pt x="2650" y="47"/>
                  </a:lnTo>
                  <a:lnTo>
                    <a:pt x="2662" y="23"/>
                  </a:lnTo>
                  <a:lnTo>
                    <a:pt x="2676" y="0"/>
                  </a:lnTo>
                  <a:close/>
                  <a:moveTo>
                    <a:pt x="2554" y="0"/>
                  </a:moveTo>
                  <a:lnTo>
                    <a:pt x="2563" y="9"/>
                  </a:lnTo>
                  <a:lnTo>
                    <a:pt x="2568" y="19"/>
                  </a:lnTo>
                  <a:lnTo>
                    <a:pt x="2573" y="31"/>
                  </a:lnTo>
                  <a:lnTo>
                    <a:pt x="2564" y="31"/>
                  </a:lnTo>
                  <a:lnTo>
                    <a:pt x="2564" y="26"/>
                  </a:lnTo>
                  <a:lnTo>
                    <a:pt x="2561" y="23"/>
                  </a:lnTo>
                  <a:lnTo>
                    <a:pt x="2557" y="19"/>
                  </a:lnTo>
                  <a:lnTo>
                    <a:pt x="2556" y="14"/>
                  </a:lnTo>
                  <a:lnTo>
                    <a:pt x="2554" y="9"/>
                  </a:lnTo>
                  <a:lnTo>
                    <a:pt x="2554" y="0"/>
                  </a:lnTo>
                  <a:close/>
                </a:path>
              </a:pathLst>
            </a:custGeom>
            <a:grpFill/>
            <a:ln w="3175">
              <a:noFill/>
              <a:round/>
              <a:headEnd/>
              <a:tailEnd/>
            </a:ln>
          </p:spPr>
          <p:txBody>
            <a:bodyPr vert="horz" wrap="square" lIns="91440" tIns="45720" rIns="91440" bIns="45720" numCol="1" anchor="t" anchorCtr="0" compatLnSpc="1">
              <a:prstTxWarp prst="textNoShape">
                <a:avLst/>
              </a:prstTxWarp>
            </a:bodyPr>
            <a:lstStyle/>
            <a:p>
              <a:pPr algn="r" rtl="1"/>
              <a:endParaRPr lang="ko-KR" altLang="en-US">
                <a:cs typeface="B Nazanin" panose="00000400000000000000" pitchFamily="2" charset="-78"/>
              </a:endParaRPr>
            </a:p>
          </p:txBody>
        </p:sp>
      </p:grpSp>
      <p:sp>
        <p:nvSpPr>
          <p:cNvPr id="2" name="Text Placeholder 1">
            <a:extLst>
              <a:ext uri="{FF2B5EF4-FFF2-40B4-BE49-F238E27FC236}">
                <a16:creationId xmlns:a16="http://schemas.microsoft.com/office/drawing/2014/main" id="{EFF6F8DA-76DC-42AE-9949-A0D46A66577D}"/>
              </a:ext>
            </a:extLst>
          </p:cNvPr>
          <p:cNvSpPr>
            <a:spLocks noGrp="1"/>
          </p:cNvSpPr>
          <p:nvPr>
            <p:ph type="body" sz="quarter" idx="10"/>
          </p:nvPr>
        </p:nvSpPr>
        <p:spPr>
          <a:xfrm>
            <a:off x="-109136" y="329240"/>
            <a:ext cx="11219558" cy="724247"/>
          </a:xfrm>
        </p:spPr>
        <p:txBody>
          <a:bodyPr/>
          <a:lstStyle/>
          <a:p>
            <a:pPr algn="r" rtl="1"/>
            <a:r>
              <a:rPr lang="fa-IR" dirty="0">
                <a:cs typeface="B Nazanin" panose="00000400000000000000" pitchFamily="2" charset="-78"/>
              </a:rPr>
              <a:t>سبک </a:t>
            </a:r>
            <a:r>
              <a:rPr lang="fa-IR" dirty="0">
                <a:solidFill>
                  <a:srgbClr val="00B0F0"/>
                </a:solidFill>
                <a:cs typeface="B Nazanin" panose="00000400000000000000" pitchFamily="2" charset="-78"/>
              </a:rPr>
              <a:t>اینفوگرافیک</a:t>
            </a:r>
            <a:endParaRPr lang="en-US" dirty="0">
              <a:solidFill>
                <a:srgbClr val="00B0F0"/>
              </a:solidFill>
              <a:cs typeface="B Nazanin" panose="00000400000000000000" pitchFamily="2" charset="-78"/>
            </a:endParaRPr>
          </a:p>
        </p:txBody>
      </p:sp>
      <p:grpSp>
        <p:nvGrpSpPr>
          <p:cNvPr id="5" name="Group 4">
            <a:extLst>
              <a:ext uri="{FF2B5EF4-FFF2-40B4-BE49-F238E27FC236}">
                <a16:creationId xmlns:a16="http://schemas.microsoft.com/office/drawing/2014/main" id="{52E6C263-8C7F-4310-8CCD-7C7CE98DF854}"/>
              </a:ext>
            </a:extLst>
          </p:cNvPr>
          <p:cNvGrpSpPr/>
          <p:nvPr/>
        </p:nvGrpSpPr>
        <p:grpSpPr>
          <a:xfrm>
            <a:off x="5301276" y="4538370"/>
            <a:ext cx="1580988" cy="1560749"/>
            <a:chOff x="3890020" y="1647850"/>
            <a:chExt cx="1381696" cy="1364008"/>
          </a:xfrm>
        </p:grpSpPr>
        <p:sp>
          <p:nvSpPr>
            <p:cNvPr id="6" name="Rectangle 5">
              <a:extLst>
                <a:ext uri="{FF2B5EF4-FFF2-40B4-BE49-F238E27FC236}">
                  <a16:creationId xmlns:a16="http://schemas.microsoft.com/office/drawing/2014/main" id="{8BED424D-7FE8-4EA0-A7F8-BBC6FD51023F}"/>
                </a:ext>
              </a:extLst>
            </p:cNvPr>
            <p:cNvSpPr/>
            <p:nvPr/>
          </p:nvSpPr>
          <p:spPr>
            <a:xfrm>
              <a:off x="4613844" y="1647850"/>
              <a:ext cx="657872" cy="6578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a:cs typeface="B Nazanin" panose="00000400000000000000" pitchFamily="2" charset="-78"/>
              </a:endParaRPr>
            </a:p>
          </p:txBody>
        </p:sp>
        <p:sp>
          <p:nvSpPr>
            <p:cNvPr id="7" name="Rectangle 6">
              <a:extLst>
                <a:ext uri="{FF2B5EF4-FFF2-40B4-BE49-F238E27FC236}">
                  <a16:creationId xmlns:a16="http://schemas.microsoft.com/office/drawing/2014/main" id="{6065860D-5EBB-4CA1-877C-E29E2B76FDDE}"/>
                </a:ext>
              </a:extLst>
            </p:cNvPr>
            <p:cNvSpPr/>
            <p:nvPr/>
          </p:nvSpPr>
          <p:spPr>
            <a:xfrm>
              <a:off x="3890020" y="2353986"/>
              <a:ext cx="657872" cy="6578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a:cs typeface="B Nazanin" panose="00000400000000000000" pitchFamily="2" charset="-78"/>
              </a:endParaRPr>
            </a:p>
          </p:txBody>
        </p:sp>
        <p:grpSp>
          <p:nvGrpSpPr>
            <p:cNvPr id="8" name="Group 7">
              <a:extLst>
                <a:ext uri="{FF2B5EF4-FFF2-40B4-BE49-F238E27FC236}">
                  <a16:creationId xmlns:a16="http://schemas.microsoft.com/office/drawing/2014/main" id="{80F3FE76-DD0E-492E-B78C-EF736087A105}"/>
                </a:ext>
              </a:extLst>
            </p:cNvPr>
            <p:cNvGrpSpPr/>
            <p:nvPr/>
          </p:nvGrpSpPr>
          <p:grpSpPr>
            <a:xfrm>
              <a:off x="3890020" y="1647850"/>
              <a:ext cx="1381696" cy="1364008"/>
              <a:chOff x="3890020" y="1647850"/>
              <a:chExt cx="1381696" cy="1364008"/>
            </a:xfrm>
          </p:grpSpPr>
          <p:sp>
            <p:nvSpPr>
              <p:cNvPr id="9" name="Rectangle 8">
                <a:extLst>
                  <a:ext uri="{FF2B5EF4-FFF2-40B4-BE49-F238E27FC236}">
                    <a16:creationId xmlns:a16="http://schemas.microsoft.com/office/drawing/2014/main" id="{32471283-8C15-4978-8C2D-108529F433BC}"/>
                  </a:ext>
                </a:extLst>
              </p:cNvPr>
              <p:cNvSpPr/>
              <p:nvPr/>
            </p:nvSpPr>
            <p:spPr>
              <a:xfrm>
                <a:off x="3890020" y="1647850"/>
                <a:ext cx="657872" cy="6578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a:cs typeface="B Nazanin" panose="00000400000000000000" pitchFamily="2" charset="-78"/>
                </a:endParaRPr>
              </a:p>
            </p:txBody>
          </p:sp>
          <p:sp>
            <p:nvSpPr>
              <p:cNvPr id="10" name="Rectangle 9">
                <a:extLst>
                  <a:ext uri="{FF2B5EF4-FFF2-40B4-BE49-F238E27FC236}">
                    <a16:creationId xmlns:a16="http://schemas.microsoft.com/office/drawing/2014/main" id="{3F7E042F-6850-4C42-BE7F-3808C4A410D2}"/>
                  </a:ext>
                </a:extLst>
              </p:cNvPr>
              <p:cNvSpPr/>
              <p:nvPr/>
            </p:nvSpPr>
            <p:spPr>
              <a:xfrm>
                <a:off x="4613844" y="2353986"/>
                <a:ext cx="657872" cy="6578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ko-KR" altLang="en-US">
                  <a:cs typeface="B Nazanin" panose="00000400000000000000" pitchFamily="2" charset="-78"/>
                </a:endParaRPr>
              </a:p>
            </p:txBody>
          </p:sp>
        </p:grpSp>
      </p:grpSp>
      <p:grpSp>
        <p:nvGrpSpPr>
          <p:cNvPr id="11" name="Group 10">
            <a:extLst>
              <a:ext uri="{FF2B5EF4-FFF2-40B4-BE49-F238E27FC236}">
                <a16:creationId xmlns:a16="http://schemas.microsoft.com/office/drawing/2014/main" id="{8284739A-B9BC-4F9B-8CA4-033172F032BE}"/>
              </a:ext>
            </a:extLst>
          </p:cNvPr>
          <p:cNvGrpSpPr/>
          <p:nvPr/>
        </p:nvGrpSpPr>
        <p:grpSpPr>
          <a:xfrm>
            <a:off x="7138372" y="4589252"/>
            <a:ext cx="4392000" cy="507458"/>
            <a:chOff x="3131840" y="2204864"/>
            <a:chExt cx="3096344" cy="507458"/>
          </a:xfrm>
        </p:grpSpPr>
        <p:sp>
          <p:nvSpPr>
            <p:cNvPr id="12" name="TextBox 11">
              <a:extLst>
                <a:ext uri="{FF2B5EF4-FFF2-40B4-BE49-F238E27FC236}">
                  <a16:creationId xmlns:a16="http://schemas.microsoft.com/office/drawing/2014/main" id="{8951484E-E6E0-4C88-BF88-854D77CA3053}"/>
                </a:ext>
              </a:extLst>
            </p:cNvPr>
            <p:cNvSpPr txBox="1"/>
            <p:nvPr/>
          </p:nvSpPr>
          <p:spPr>
            <a:xfrm>
              <a:off x="3131840" y="2204864"/>
              <a:ext cx="3096344" cy="307777"/>
            </a:xfrm>
            <a:prstGeom prst="rect">
              <a:avLst/>
            </a:prstGeom>
            <a:noFill/>
          </p:spPr>
          <p:txBody>
            <a:bodyPr wrap="square"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13" name="TextBox 12">
              <a:extLst>
                <a:ext uri="{FF2B5EF4-FFF2-40B4-BE49-F238E27FC236}">
                  <a16:creationId xmlns:a16="http://schemas.microsoft.com/office/drawing/2014/main" id="{1172B534-3A63-426E-ACF7-81BC3C8D863A}"/>
                </a:ext>
              </a:extLst>
            </p:cNvPr>
            <p:cNvSpPr txBox="1"/>
            <p:nvPr/>
          </p:nvSpPr>
          <p:spPr>
            <a:xfrm>
              <a:off x="3131840" y="2450712"/>
              <a:ext cx="3096344" cy="261610"/>
            </a:xfrm>
            <a:prstGeom prst="rect">
              <a:avLst/>
            </a:prstGeom>
            <a:noFill/>
          </p:spPr>
          <p:txBody>
            <a:bodyPr wrap="square" rtlCol="0">
              <a:spAutoFit/>
            </a:bodyPr>
            <a:lstStyle/>
            <a:p>
              <a:pPr algn="r" rtl="1"/>
              <a:r>
                <a:rPr lang="fa-IR" altLang="ko-KR" sz="11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altLang="ko-KR" sz="1100" dirty="0">
                <a:solidFill>
                  <a:schemeClr val="tx1">
                    <a:lumMod val="75000"/>
                    <a:lumOff val="25000"/>
                  </a:schemeClr>
                </a:solidFill>
                <a:cs typeface="B Nazanin" panose="00000400000000000000" pitchFamily="2" charset="-78"/>
              </a:endParaRPr>
            </a:p>
          </p:txBody>
        </p:sp>
      </p:grpSp>
      <p:grpSp>
        <p:nvGrpSpPr>
          <p:cNvPr id="14" name="Group 13">
            <a:extLst>
              <a:ext uri="{FF2B5EF4-FFF2-40B4-BE49-F238E27FC236}">
                <a16:creationId xmlns:a16="http://schemas.microsoft.com/office/drawing/2014/main" id="{2F58EF24-2256-46A6-BEB1-F823CC065757}"/>
              </a:ext>
            </a:extLst>
          </p:cNvPr>
          <p:cNvGrpSpPr/>
          <p:nvPr/>
        </p:nvGrpSpPr>
        <p:grpSpPr>
          <a:xfrm>
            <a:off x="7138372" y="5400525"/>
            <a:ext cx="4392000" cy="507458"/>
            <a:chOff x="3131840" y="2204864"/>
            <a:chExt cx="3096344" cy="507458"/>
          </a:xfrm>
        </p:grpSpPr>
        <p:sp>
          <p:nvSpPr>
            <p:cNvPr id="15" name="TextBox 14">
              <a:extLst>
                <a:ext uri="{FF2B5EF4-FFF2-40B4-BE49-F238E27FC236}">
                  <a16:creationId xmlns:a16="http://schemas.microsoft.com/office/drawing/2014/main" id="{DA8B2D02-B25C-40B9-923E-3BA24C7D540F}"/>
                </a:ext>
              </a:extLst>
            </p:cNvPr>
            <p:cNvSpPr txBox="1"/>
            <p:nvPr/>
          </p:nvSpPr>
          <p:spPr>
            <a:xfrm>
              <a:off x="3131840" y="2204864"/>
              <a:ext cx="3096344" cy="307777"/>
            </a:xfrm>
            <a:prstGeom prst="rect">
              <a:avLst/>
            </a:prstGeom>
            <a:noFill/>
          </p:spPr>
          <p:txBody>
            <a:bodyPr wrap="square"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16" name="TextBox 15">
              <a:extLst>
                <a:ext uri="{FF2B5EF4-FFF2-40B4-BE49-F238E27FC236}">
                  <a16:creationId xmlns:a16="http://schemas.microsoft.com/office/drawing/2014/main" id="{EF19CDC5-4554-460B-90D3-650DDAD29EC0}"/>
                </a:ext>
              </a:extLst>
            </p:cNvPr>
            <p:cNvSpPr txBox="1"/>
            <p:nvPr/>
          </p:nvSpPr>
          <p:spPr>
            <a:xfrm>
              <a:off x="3131840" y="2450712"/>
              <a:ext cx="3096344" cy="261610"/>
            </a:xfrm>
            <a:prstGeom prst="rect">
              <a:avLst/>
            </a:prstGeom>
            <a:noFill/>
          </p:spPr>
          <p:txBody>
            <a:bodyPr wrap="square" rtlCol="0">
              <a:spAutoFit/>
            </a:bodyPr>
            <a:lstStyle/>
            <a:p>
              <a:pPr algn="r" rtl="1"/>
              <a:r>
                <a:rPr lang="fa-IR" altLang="ko-KR" sz="11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100" dirty="0">
                <a:solidFill>
                  <a:schemeClr val="tx1">
                    <a:lumMod val="75000"/>
                    <a:lumOff val="25000"/>
                  </a:schemeClr>
                </a:solidFill>
                <a:cs typeface="B Nazanin" panose="00000400000000000000" pitchFamily="2" charset="-78"/>
              </a:endParaRPr>
            </a:p>
          </p:txBody>
        </p:sp>
      </p:grpSp>
      <p:grpSp>
        <p:nvGrpSpPr>
          <p:cNvPr id="17" name="Group 16">
            <a:extLst>
              <a:ext uri="{FF2B5EF4-FFF2-40B4-BE49-F238E27FC236}">
                <a16:creationId xmlns:a16="http://schemas.microsoft.com/office/drawing/2014/main" id="{44BE45BE-16BA-41B7-BC9A-6D96E4296CFA}"/>
              </a:ext>
            </a:extLst>
          </p:cNvPr>
          <p:cNvGrpSpPr/>
          <p:nvPr/>
        </p:nvGrpSpPr>
        <p:grpSpPr>
          <a:xfrm>
            <a:off x="631826" y="4580460"/>
            <a:ext cx="4392000" cy="507458"/>
            <a:chOff x="3131840" y="2204864"/>
            <a:chExt cx="3096344" cy="507458"/>
          </a:xfrm>
        </p:grpSpPr>
        <p:sp>
          <p:nvSpPr>
            <p:cNvPr id="18" name="TextBox 17">
              <a:extLst>
                <a:ext uri="{FF2B5EF4-FFF2-40B4-BE49-F238E27FC236}">
                  <a16:creationId xmlns:a16="http://schemas.microsoft.com/office/drawing/2014/main" id="{E1CF88E0-6330-47FF-AFF7-8C1CBE574C9E}"/>
                </a:ext>
              </a:extLst>
            </p:cNvPr>
            <p:cNvSpPr txBox="1"/>
            <p:nvPr/>
          </p:nvSpPr>
          <p:spPr>
            <a:xfrm>
              <a:off x="3131840" y="2204864"/>
              <a:ext cx="3096344" cy="307777"/>
            </a:xfrm>
            <a:prstGeom prst="rect">
              <a:avLst/>
            </a:prstGeom>
            <a:noFill/>
          </p:spPr>
          <p:txBody>
            <a:bodyPr wrap="square"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19" name="TextBox 18">
              <a:extLst>
                <a:ext uri="{FF2B5EF4-FFF2-40B4-BE49-F238E27FC236}">
                  <a16:creationId xmlns:a16="http://schemas.microsoft.com/office/drawing/2014/main" id="{4294C156-7FFB-467B-8AB3-2C53A027FD03}"/>
                </a:ext>
              </a:extLst>
            </p:cNvPr>
            <p:cNvSpPr txBox="1"/>
            <p:nvPr/>
          </p:nvSpPr>
          <p:spPr>
            <a:xfrm>
              <a:off x="3131840" y="2450712"/>
              <a:ext cx="3096344" cy="261610"/>
            </a:xfrm>
            <a:prstGeom prst="rect">
              <a:avLst/>
            </a:prstGeom>
            <a:noFill/>
          </p:spPr>
          <p:txBody>
            <a:bodyPr wrap="square" rtlCol="0">
              <a:spAutoFit/>
            </a:bodyPr>
            <a:lstStyle/>
            <a:p>
              <a:pPr algn="r" rtl="1"/>
              <a:r>
                <a:rPr lang="fa-IR" altLang="ko-KR" sz="11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100" dirty="0">
                <a:solidFill>
                  <a:schemeClr val="tx1">
                    <a:lumMod val="75000"/>
                    <a:lumOff val="25000"/>
                  </a:schemeClr>
                </a:solidFill>
                <a:cs typeface="B Nazanin" panose="00000400000000000000" pitchFamily="2" charset="-78"/>
              </a:endParaRPr>
            </a:p>
          </p:txBody>
        </p:sp>
      </p:grpSp>
      <p:grpSp>
        <p:nvGrpSpPr>
          <p:cNvPr id="20" name="Group 19">
            <a:extLst>
              <a:ext uri="{FF2B5EF4-FFF2-40B4-BE49-F238E27FC236}">
                <a16:creationId xmlns:a16="http://schemas.microsoft.com/office/drawing/2014/main" id="{45960F13-FD0D-4E1C-B17D-96E5D6FA16F8}"/>
              </a:ext>
            </a:extLst>
          </p:cNvPr>
          <p:cNvGrpSpPr/>
          <p:nvPr/>
        </p:nvGrpSpPr>
        <p:grpSpPr>
          <a:xfrm>
            <a:off x="631826" y="5391733"/>
            <a:ext cx="4392000" cy="507458"/>
            <a:chOff x="3131840" y="2204864"/>
            <a:chExt cx="3096344" cy="507458"/>
          </a:xfrm>
        </p:grpSpPr>
        <p:sp>
          <p:nvSpPr>
            <p:cNvPr id="21" name="TextBox 20">
              <a:extLst>
                <a:ext uri="{FF2B5EF4-FFF2-40B4-BE49-F238E27FC236}">
                  <a16:creationId xmlns:a16="http://schemas.microsoft.com/office/drawing/2014/main" id="{94861551-7BCF-4F81-A03C-DD63C2FE9F22}"/>
                </a:ext>
              </a:extLst>
            </p:cNvPr>
            <p:cNvSpPr txBox="1"/>
            <p:nvPr/>
          </p:nvSpPr>
          <p:spPr>
            <a:xfrm>
              <a:off x="3131840" y="2204864"/>
              <a:ext cx="3096344" cy="307777"/>
            </a:xfrm>
            <a:prstGeom prst="rect">
              <a:avLst/>
            </a:prstGeom>
            <a:noFill/>
          </p:spPr>
          <p:txBody>
            <a:bodyPr wrap="square"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22" name="TextBox 21">
              <a:extLst>
                <a:ext uri="{FF2B5EF4-FFF2-40B4-BE49-F238E27FC236}">
                  <a16:creationId xmlns:a16="http://schemas.microsoft.com/office/drawing/2014/main" id="{E18195E7-48A8-4A42-B1CE-7941EFCA2E75}"/>
                </a:ext>
              </a:extLst>
            </p:cNvPr>
            <p:cNvSpPr txBox="1"/>
            <p:nvPr/>
          </p:nvSpPr>
          <p:spPr>
            <a:xfrm>
              <a:off x="3131840" y="2450712"/>
              <a:ext cx="3096344" cy="261610"/>
            </a:xfrm>
            <a:prstGeom prst="rect">
              <a:avLst/>
            </a:prstGeom>
            <a:noFill/>
          </p:spPr>
          <p:txBody>
            <a:bodyPr wrap="square" rtlCol="0">
              <a:spAutoFit/>
            </a:bodyPr>
            <a:lstStyle/>
            <a:p>
              <a:pPr algn="r" rtl="1"/>
              <a:r>
                <a:rPr lang="fa-IR" altLang="ko-KR" sz="11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ko-KR" altLang="en-US" sz="1100" dirty="0">
                <a:solidFill>
                  <a:schemeClr val="tx1">
                    <a:lumMod val="75000"/>
                    <a:lumOff val="25000"/>
                  </a:schemeClr>
                </a:solidFill>
                <a:cs typeface="B Nazanin" panose="00000400000000000000" pitchFamily="2" charset="-78"/>
              </a:endParaRPr>
            </a:p>
          </p:txBody>
        </p:sp>
      </p:grpSp>
      <p:sp>
        <p:nvSpPr>
          <p:cNvPr id="23" name="Freeform 323">
            <a:extLst>
              <a:ext uri="{FF2B5EF4-FFF2-40B4-BE49-F238E27FC236}">
                <a16:creationId xmlns:a16="http://schemas.microsoft.com/office/drawing/2014/main" id="{90A09659-9A42-4BB0-9062-B2B3227CFCA8}"/>
              </a:ext>
            </a:extLst>
          </p:cNvPr>
          <p:cNvSpPr/>
          <p:nvPr/>
        </p:nvSpPr>
        <p:spPr>
          <a:xfrm>
            <a:off x="7503801" y="2278296"/>
            <a:ext cx="1879900" cy="284868"/>
          </a:xfrm>
          <a:custGeom>
            <a:avLst/>
            <a:gdLst>
              <a:gd name="connsiteX0" fmla="*/ 0 w 1400175"/>
              <a:gd name="connsiteY0" fmla="*/ 0 h 590550"/>
              <a:gd name="connsiteX1" fmla="*/ 1400175 w 1400175"/>
              <a:gd name="connsiteY1" fmla="*/ 0 h 590550"/>
              <a:gd name="connsiteX2" fmla="*/ 1400175 w 1400175"/>
              <a:gd name="connsiteY2" fmla="*/ 590550 h 590550"/>
            </a:gdLst>
            <a:ahLst/>
            <a:cxnLst>
              <a:cxn ang="0">
                <a:pos x="connsiteX0" y="connsiteY0"/>
              </a:cxn>
              <a:cxn ang="0">
                <a:pos x="connsiteX1" y="connsiteY1"/>
              </a:cxn>
              <a:cxn ang="0">
                <a:pos x="connsiteX2" y="connsiteY2"/>
              </a:cxn>
            </a:cxnLst>
            <a:rect l="l" t="t" r="r" b="b"/>
            <a:pathLst>
              <a:path w="1400175" h="590550">
                <a:moveTo>
                  <a:pt x="0" y="0"/>
                </a:moveTo>
                <a:lnTo>
                  <a:pt x="1400175" y="0"/>
                </a:lnTo>
                <a:lnTo>
                  <a:pt x="1400175" y="590550"/>
                </a:lnTo>
              </a:path>
            </a:pathLst>
          </a:custGeom>
          <a:ln w="25400">
            <a:solidFill>
              <a:srgbClr val="002060"/>
            </a:solidFill>
            <a:headEnd type="oval" w="lg" len="lg"/>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r" rtl="1"/>
            <a:endParaRPr lang="ko-KR" altLang="en-US">
              <a:cs typeface="B Nazanin" panose="00000400000000000000" pitchFamily="2" charset="-78"/>
            </a:endParaRPr>
          </a:p>
        </p:txBody>
      </p:sp>
      <p:sp>
        <p:nvSpPr>
          <p:cNvPr id="24" name="Freeform 325">
            <a:extLst>
              <a:ext uri="{FF2B5EF4-FFF2-40B4-BE49-F238E27FC236}">
                <a16:creationId xmlns:a16="http://schemas.microsoft.com/office/drawing/2014/main" id="{C15591DC-FE8C-4882-B6D4-FC52E32348E2}"/>
              </a:ext>
            </a:extLst>
          </p:cNvPr>
          <p:cNvSpPr/>
          <p:nvPr/>
        </p:nvSpPr>
        <p:spPr>
          <a:xfrm>
            <a:off x="7376468" y="3054078"/>
            <a:ext cx="1264815" cy="1093712"/>
          </a:xfrm>
          <a:custGeom>
            <a:avLst/>
            <a:gdLst>
              <a:gd name="connsiteX0" fmla="*/ 0 w 495300"/>
              <a:gd name="connsiteY0" fmla="*/ 0 h 962025"/>
              <a:gd name="connsiteX1" fmla="*/ 0 w 495300"/>
              <a:gd name="connsiteY1" fmla="*/ 962025 h 962025"/>
              <a:gd name="connsiteX2" fmla="*/ 495300 w 495300"/>
              <a:gd name="connsiteY2" fmla="*/ 962025 h 962025"/>
            </a:gdLst>
            <a:ahLst/>
            <a:cxnLst>
              <a:cxn ang="0">
                <a:pos x="connsiteX0" y="connsiteY0"/>
              </a:cxn>
              <a:cxn ang="0">
                <a:pos x="connsiteX1" y="connsiteY1"/>
              </a:cxn>
              <a:cxn ang="0">
                <a:pos x="connsiteX2" y="connsiteY2"/>
              </a:cxn>
            </a:cxnLst>
            <a:rect l="l" t="t" r="r" b="b"/>
            <a:pathLst>
              <a:path w="495300" h="962025">
                <a:moveTo>
                  <a:pt x="0" y="0"/>
                </a:moveTo>
                <a:lnTo>
                  <a:pt x="0" y="962025"/>
                </a:lnTo>
                <a:lnTo>
                  <a:pt x="495300" y="962025"/>
                </a:lnTo>
              </a:path>
            </a:pathLst>
          </a:custGeom>
          <a:ln w="25400">
            <a:solidFill>
              <a:srgbClr val="002060"/>
            </a:solidFill>
            <a:headEnd type="oval" w="lg" len="lg"/>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r" rtl="1"/>
            <a:endParaRPr lang="ko-KR" altLang="en-US">
              <a:cs typeface="B Nazanin" panose="00000400000000000000" pitchFamily="2" charset="-78"/>
            </a:endParaRPr>
          </a:p>
        </p:txBody>
      </p:sp>
      <p:sp>
        <p:nvSpPr>
          <p:cNvPr id="25" name="Freeform 326">
            <a:extLst>
              <a:ext uri="{FF2B5EF4-FFF2-40B4-BE49-F238E27FC236}">
                <a16:creationId xmlns:a16="http://schemas.microsoft.com/office/drawing/2014/main" id="{1E216069-247F-474A-B68E-1CAA3493E123}"/>
              </a:ext>
            </a:extLst>
          </p:cNvPr>
          <p:cNvSpPr/>
          <p:nvPr/>
        </p:nvSpPr>
        <p:spPr>
          <a:xfrm>
            <a:off x="3380627" y="2917635"/>
            <a:ext cx="1023731" cy="499917"/>
          </a:xfrm>
          <a:custGeom>
            <a:avLst/>
            <a:gdLst>
              <a:gd name="connsiteX0" fmla="*/ 1381125 w 1381125"/>
              <a:gd name="connsiteY0" fmla="*/ 0 h 371475"/>
              <a:gd name="connsiteX1" fmla="*/ 0 w 1381125"/>
              <a:gd name="connsiteY1" fmla="*/ 0 h 371475"/>
              <a:gd name="connsiteX2" fmla="*/ 0 w 1381125"/>
              <a:gd name="connsiteY2" fmla="*/ 371475 h 371475"/>
            </a:gdLst>
            <a:ahLst/>
            <a:cxnLst>
              <a:cxn ang="0">
                <a:pos x="connsiteX0" y="connsiteY0"/>
              </a:cxn>
              <a:cxn ang="0">
                <a:pos x="connsiteX1" y="connsiteY1"/>
              </a:cxn>
              <a:cxn ang="0">
                <a:pos x="connsiteX2" y="connsiteY2"/>
              </a:cxn>
            </a:cxnLst>
            <a:rect l="l" t="t" r="r" b="b"/>
            <a:pathLst>
              <a:path w="1381125" h="371475">
                <a:moveTo>
                  <a:pt x="1381125" y="0"/>
                </a:moveTo>
                <a:lnTo>
                  <a:pt x="0" y="0"/>
                </a:lnTo>
                <a:lnTo>
                  <a:pt x="0" y="371475"/>
                </a:lnTo>
              </a:path>
            </a:pathLst>
          </a:custGeom>
          <a:ln w="25400">
            <a:solidFill>
              <a:srgbClr val="002060"/>
            </a:solidFill>
            <a:headEnd type="oval" w="lg" len="lg"/>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r" rtl="1"/>
            <a:endParaRPr lang="ko-KR" altLang="en-US">
              <a:cs typeface="B Nazanin" panose="00000400000000000000" pitchFamily="2" charset="-78"/>
            </a:endParaRPr>
          </a:p>
        </p:txBody>
      </p:sp>
      <p:sp>
        <p:nvSpPr>
          <p:cNvPr id="26" name="Freeform 327">
            <a:extLst>
              <a:ext uri="{FF2B5EF4-FFF2-40B4-BE49-F238E27FC236}">
                <a16:creationId xmlns:a16="http://schemas.microsoft.com/office/drawing/2014/main" id="{F172AA63-5292-4C21-8317-C48DF904B9AB}"/>
              </a:ext>
            </a:extLst>
          </p:cNvPr>
          <p:cNvSpPr/>
          <p:nvPr/>
        </p:nvSpPr>
        <p:spPr>
          <a:xfrm>
            <a:off x="2618069" y="1799895"/>
            <a:ext cx="2747165" cy="317394"/>
          </a:xfrm>
          <a:custGeom>
            <a:avLst/>
            <a:gdLst>
              <a:gd name="connsiteX0" fmla="*/ 1381125 w 1381125"/>
              <a:gd name="connsiteY0" fmla="*/ 0 h 371475"/>
              <a:gd name="connsiteX1" fmla="*/ 0 w 1381125"/>
              <a:gd name="connsiteY1" fmla="*/ 0 h 371475"/>
              <a:gd name="connsiteX2" fmla="*/ 0 w 1381125"/>
              <a:gd name="connsiteY2" fmla="*/ 371475 h 371475"/>
            </a:gdLst>
            <a:ahLst/>
            <a:cxnLst>
              <a:cxn ang="0">
                <a:pos x="connsiteX0" y="connsiteY0"/>
              </a:cxn>
              <a:cxn ang="0">
                <a:pos x="connsiteX1" y="connsiteY1"/>
              </a:cxn>
              <a:cxn ang="0">
                <a:pos x="connsiteX2" y="connsiteY2"/>
              </a:cxn>
            </a:cxnLst>
            <a:rect l="l" t="t" r="r" b="b"/>
            <a:pathLst>
              <a:path w="1381125" h="371475">
                <a:moveTo>
                  <a:pt x="1381125" y="0"/>
                </a:moveTo>
                <a:lnTo>
                  <a:pt x="0" y="0"/>
                </a:lnTo>
                <a:lnTo>
                  <a:pt x="0" y="371475"/>
                </a:lnTo>
              </a:path>
            </a:pathLst>
          </a:custGeom>
          <a:ln w="25400">
            <a:solidFill>
              <a:srgbClr val="002060"/>
            </a:solidFill>
            <a:headEnd type="oval" w="lg" len="lg"/>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r" rtl="1"/>
            <a:endParaRPr lang="ko-KR" altLang="en-US">
              <a:cs typeface="B Nazanin" panose="00000400000000000000" pitchFamily="2" charset="-78"/>
            </a:endParaRPr>
          </a:p>
        </p:txBody>
      </p:sp>
      <p:grpSp>
        <p:nvGrpSpPr>
          <p:cNvPr id="27" name="Group 297">
            <a:extLst>
              <a:ext uri="{FF2B5EF4-FFF2-40B4-BE49-F238E27FC236}">
                <a16:creationId xmlns:a16="http://schemas.microsoft.com/office/drawing/2014/main" id="{5EBC43F0-A051-4246-8B27-91D52F73A2B0}"/>
              </a:ext>
            </a:extLst>
          </p:cNvPr>
          <p:cNvGrpSpPr/>
          <p:nvPr/>
        </p:nvGrpSpPr>
        <p:grpSpPr>
          <a:xfrm>
            <a:off x="9004849" y="2586730"/>
            <a:ext cx="1808641" cy="694319"/>
            <a:chOff x="3131840" y="2204864"/>
            <a:chExt cx="3096344" cy="694319"/>
          </a:xfrm>
        </p:grpSpPr>
        <p:sp>
          <p:nvSpPr>
            <p:cNvPr id="28" name="TextBox 27">
              <a:extLst>
                <a:ext uri="{FF2B5EF4-FFF2-40B4-BE49-F238E27FC236}">
                  <a16:creationId xmlns:a16="http://schemas.microsoft.com/office/drawing/2014/main" id="{14828556-A5BF-4789-BBE9-9C58887E26E1}"/>
                </a:ext>
              </a:extLst>
            </p:cNvPr>
            <p:cNvSpPr txBox="1"/>
            <p:nvPr/>
          </p:nvSpPr>
          <p:spPr>
            <a:xfrm>
              <a:off x="3131840" y="2204864"/>
              <a:ext cx="3096344" cy="307777"/>
            </a:xfrm>
            <a:prstGeom prst="rect">
              <a:avLst/>
            </a:prstGeom>
            <a:noFill/>
          </p:spPr>
          <p:txBody>
            <a:bodyPr wrap="square"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29" name="TextBox 28">
              <a:extLst>
                <a:ext uri="{FF2B5EF4-FFF2-40B4-BE49-F238E27FC236}">
                  <a16:creationId xmlns:a16="http://schemas.microsoft.com/office/drawing/2014/main" id="{0DACC641-E508-46B8-A9B5-1A20001092B5}"/>
                </a:ext>
              </a:extLst>
            </p:cNvPr>
            <p:cNvSpPr txBox="1"/>
            <p:nvPr/>
          </p:nvSpPr>
          <p:spPr>
            <a:xfrm>
              <a:off x="3131840" y="2468296"/>
              <a:ext cx="3096344" cy="430887"/>
            </a:xfrm>
            <a:prstGeom prst="rect">
              <a:avLst/>
            </a:prstGeom>
            <a:noFill/>
          </p:spPr>
          <p:txBody>
            <a:bodyPr wrap="square" rtlCol="0">
              <a:spAutoFit/>
            </a:bodyPr>
            <a:lstStyle/>
            <a:p>
              <a:pPr algn="r" rtl="1"/>
              <a:r>
                <a:rPr lang="fa-IR" altLang="ko-KR" sz="11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altLang="ko-KR" sz="1100" dirty="0">
                <a:solidFill>
                  <a:schemeClr val="tx1">
                    <a:lumMod val="75000"/>
                    <a:lumOff val="25000"/>
                  </a:schemeClr>
                </a:solidFill>
                <a:cs typeface="B Nazanin" panose="00000400000000000000" pitchFamily="2" charset="-78"/>
              </a:endParaRPr>
            </a:p>
          </p:txBody>
        </p:sp>
      </p:grpSp>
      <p:grpSp>
        <p:nvGrpSpPr>
          <p:cNvPr id="30" name="Group 297">
            <a:extLst>
              <a:ext uri="{FF2B5EF4-FFF2-40B4-BE49-F238E27FC236}">
                <a16:creationId xmlns:a16="http://schemas.microsoft.com/office/drawing/2014/main" id="{2FF4CC13-B9F7-495F-9268-16E1F0F98DED}"/>
              </a:ext>
            </a:extLst>
          </p:cNvPr>
          <p:cNvGrpSpPr/>
          <p:nvPr/>
        </p:nvGrpSpPr>
        <p:grpSpPr>
          <a:xfrm>
            <a:off x="8735044" y="3652827"/>
            <a:ext cx="1808641" cy="694319"/>
            <a:chOff x="3131840" y="2204864"/>
            <a:chExt cx="3096344" cy="694319"/>
          </a:xfrm>
        </p:grpSpPr>
        <p:sp>
          <p:nvSpPr>
            <p:cNvPr id="31" name="TextBox 30">
              <a:extLst>
                <a:ext uri="{FF2B5EF4-FFF2-40B4-BE49-F238E27FC236}">
                  <a16:creationId xmlns:a16="http://schemas.microsoft.com/office/drawing/2014/main" id="{1627BBCB-5DB0-4786-979E-32C842B1ABB5}"/>
                </a:ext>
              </a:extLst>
            </p:cNvPr>
            <p:cNvSpPr txBox="1"/>
            <p:nvPr/>
          </p:nvSpPr>
          <p:spPr>
            <a:xfrm>
              <a:off x="3131840" y="2204864"/>
              <a:ext cx="3096344" cy="307777"/>
            </a:xfrm>
            <a:prstGeom prst="rect">
              <a:avLst/>
            </a:prstGeom>
            <a:noFill/>
          </p:spPr>
          <p:txBody>
            <a:bodyPr wrap="square"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32" name="TextBox 31">
              <a:extLst>
                <a:ext uri="{FF2B5EF4-FFF2-40B4-BE49-F238E27FC236}">
                  <a16:creationId xmlns:a16="http://schemas.microsoft.com/office/drawing/2014/main" id="{8FDD078A-AE58-4BE5-BD85-0797EF6B153F}"/>
                </a:ext>
              </a:extLst>
            </p:cNvPr>
            <p:cNvSpPr txBox="1"/>
            <p:nvPr/>
          </p:nvSpPr>
          <p:spPr>
            <a:xfrm>
              <a:off x="3131840" y="2468296"/>
              <a:ext cx="3096344" cy="430887"/>
            </a:xfrm>
            <a:prstGeom prst="rect">
              <a:avLst/>
            </a:prstGeom>
            <a:noFill/>
          </p:spPr>
          <p:txBody>
            <a:bodyPr wrap="square" rtlCol="0">
              <a:spAutoFit/>
            </a:bodyPr>
            <a:lstStyle/>
            <a:p>
              <a:pPr algn="r" rtl="1"/>
              <a:r>
                <a:rPr lang="fa-IR" altLang="ko-KR" sz="11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altLang="ko-KR" sz="1100" dirty="0">
                <a:solidFill>
                  <a:schemeClr val="tx1">
                    <a:lumMod val="75000"/>
                    <a:lumOff val="25000"/>
                  </a:schemeClr>
                </a:solidFill>
                <a:cs typeface="B Nazanin" panose="00000400000000000000" pitchFamily="2" charset="-78"/>
              </a:endParaRPr>
            </a:p>
          </p:txBody>
        </p:sp>
      </p:grpSp>
      <p:grpSp>
        <p:nvGrpSpPr>
          <p:cNvPr id="33" name="Group 297">
            <a:extLst>
              <a:ext uri="{FF2B5EF4-FFF2-40B4-BE49-F238E27FC236}">
                <a16:creationId xmlns:a16="http://schemas.microsoft.com/office/drawing/2014/main" id="{557E0907-D4D8-4EAD-AFF1-0D3AED0F2414}"/>
              </a:ext>
            </a:extLst>
          </p:cNvPr>
          <p:cNvGrpSpPr/>
          <p:nvPr/>
        </p:nvGrpSpPr>
        <p:grpSpPr>
          <a:xfrm>
            <a:off x="2091142" y="3488462"/>
            <a:ext cx="1808641" cy="694319"/>
            <a:chOff x="3131840" y="2204864"/>
            <a:chExt cx="3096344" cy="694319"/>
          </a:xfrm>
        </p:grpSpPr>
        <p:sp>
          <p:nvSpPr>
            <p:cNvPr id="34" name="TextBox 33">
              <a:extLst>
                <a:ext uri="{FF2B5EF4-FFF2-40B4-BE49-F238E27FC236}">
                  <a16:creationId xmlns:a16="http://schemas.microsoft.com/office/drawing/2014/main" id="{70F05824-28E3-4C0B-AB8F-72EB452163BE}"/>
                </a:ext>
              </a:extLst>
            </p:cNvPr>
            <p:cNvSpPr txBox="1"/>
            <p:nvPr/>
          </p:nvSpPr>
          <p:spPr>
            <a:xfrm>
              <a:off x="3131840" y="2204864"/>
              <a:ext cx="3096344" cy="307777"/>
            </a:xfrm>
            <a:prstGeom prst="rect">
              <a:avLst/>
            </a:prstGeom>
            <a:noFill/>
          </p:spPr>
          <p:txBody>
            <a:bodyPr wrap="square"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محتوا در اینجا</a:t>
              </a:r>
              <a:endParaRPr lang="ko-KR" altLang="en-US" sz="1400" b="1" dirty="0">
                <a:solidFill>
                  <a:schemeClr val="tx1">
                    <a:lumMod val="75000"/>
                    <a:lumOff val="25000"/>
                  </a:schemeClr>
                </a:solidFill>
                <a:cs typeface="B Nazanin" panose="00000400000000000000" pitchFamily="2" charset="-78"/>
              </a:endParaRPr>
            </a:p>
          </p:txBody>
        </p:sp>
        <p:sp>
          <p:nvSpPr>
            <p:cNvPr id="35" name="TextBox 34">
              <a:extLst>
                <a:ext uri="{FF2B5EF4-FFF2-40B4-BE49-F238E27FC236}">
                  <a16:creationId xmlns:a16="http://schemas.microsoft.com/office/drawing/2014/main" id="{4892F9F3-699D-4EDC-AB0F-2F26FAC5BDD4}"/>
                </a:ext>
              </a:extLst>
            </p:cNvPr>
            <p:cNvSpPr txBox="1"/>
            <p:nvPr/>
          </p:nvSpPr>
          <p:spPr>
            <a:xfrm>
              <a:off x="3131840" y="2468296"/>
              <a:ext cx="3096344" cy="430887"/>
            </a:xfrm>
            <a:prstGeom prst="rect">
              <a:avLst/>
            </a:prstGeom>
            <a:noFill/>
          </p:spPr>
          <p:txBody>
            <a:bodyPr wrap="square" rtlCol="0">
              <a:spAutoFit/>
            </a:bodyPr>
            <a:lstStyle/>
            <a:p>
              <a:pPr algn="r" rtl="1"/>
              <a:r>
                <a:rPr lang="fa-IR" altLang="ko-KR" sz="11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altLang="ko-KR" sz="1100" dirty="0">
                <a:solidFill>
                  <a:schemeClr val="tx1">
                    <a:lumMod val="75000"/>
                    <a:lumOff val="25000"/>
                  </a:schemeClr>
                </a:solidFill>
                <a:cs typeface="B Nazanin" panose="00000400000000000000" pitchFamily="2" charset="-78"/>
              </a:endParaRPr>
            </a:p>
          </p:txBody>
        </p:sp>
      </p:grpSp>
      <p:grpSp>
        <p:nvGrpSpPr>
          <p:cNvPr id="36" name="Group 297">
            <a:extLst>
              <a:ext uri="{FF2B5EF4-FFF2-40B4-BE49-F238E27FC236}">
                <a16:creationId xmlns:a16="http://schemas.microsoft.com/office/drawing/2014/main" id="{F26F3F99-D8FA-4240-BEAC-E0C1342FEC95}"/>
              </a:ext>
            </a:extLst>
          </p:cNvPr>
          <p:cNvGrpSpPr/>
          <p:nvPr/>
        </p:nvGrpSpPr>
        <p:grpSpPr>
          <a:xfrm>
            <a:off x="1280192" y="2168040"/>
            <a:ext cx="1808641" cy="694319"/>
            <a:chOff x="3131840" y="2204864"/>
            <a:chExt cx="3096344" cy="694319"/>
          </a:xfrm>
        </p:grpSpPr>
        <p:sp>
          <p:nvSpPr>
            <p:cNvPr id="37" name="TextBox 36">
              <a:extLst>
                <a:ext uri="{FF2B5EF4-FFF2-40B4-BE49-F238E27FC236}">
                  <a16:creationId xmlns:a16="http://schemas.microsoft.com/office/drawing/2014/main" id="{0858E868-0189-4203-A983-07D9A1BBF23E}"/>
                </a:ext>
              </a:extLst>
            </p:cNvPr>
            <p:cNvSpPr txBox="1"/>
            <p:nvPr/>
          </p:nvSpPr>
          <p:spPr>
            <a:xfrm>
              <a:off x="3131840" y="2204864"/>
              <a:ext cx="3096344" cy="307777"/>
            </a:xfrm>
            <a:prstGeom prst="rect">
              <a:avLst/>
            </a:prstGeom>
            <a:noFill/>
          </p:spPr>
          <p:txBody>
            <a:bodyPr wrap="square" rtlCol="0" anchor="ctr">
              <a:spAutoFit/>
            </a:bodyPr>
            <a:lstStyle/>
            <a:p>
              <a:pPr algn="r" rtl="1"/>
              <a:r>
                <a:rPr lang="fa-IR" altLang="ko-KR" sz="1400" b="1" dirty="0">
                  <a:solidFill>
                    <a:schemeClr val="accent1"/>
                  </a:solidFill>
                  <a:cs typeface="B Nazanin" panose="00000400000000000000" pitchFamily="2" charset="-78"/>
                </a:rPr>
                <a:t>محتوا در اینجا</a:t>
              </a:r>
              <a:endParaRPr lang="ko-KR" altLang="en-US" sz="1400" b="1" dirty="0">
                <a:solidFill>
                  <a:schemeClr val="accent1"/>
                </a:solidFill>
                <a:cs typeface="B Nazanin" panose="00000400000000000000" pitchFamily="2" charset="-78"/>
              </a:endParaRPr>
            </a:p>
          </p:txBody>
        </p:sp>
        <p:sp>
          <p:nvSpPr>
            <p:cNvPr id="38" name="TextBox 37">
              <a:extLst>
                <a:ext uri="{FF2B5EF4-FFF2-40B4-BE49-F238E27FC236}">
                  <a16:creationId xmlns:a16="http://schemas.microsoft.com/office/drawing/2014/main" id="{7D8527C4-C136-4E4E-BCE4-E832D71AA9D2}"/>
                </a:ext>
              </a:extLst>
            </p:cNvPr>
            <p:cNvSpPr txBox="1"/>
            <p:nvPr/>
          </p:nvSpPr>
          <p:spPr>
            <a:xfrm>
              <a:off x="3131840" y="2468296"/>
              <a:ext cx="3096344" cy="430887"/>
            </a:xfrm>
            <a:prstGeom prst="rect">
              <a:avLst/>
            </a:prstGeom>
            <a:noFill/>
          </p:spPr>
          <p:txBody>
            <a:bodyPr wrap="square" rtlCol="0">
              <a:spAutoFit/>
            </a:bodyPr>
            <a:lstStyle/>
            <a:p>
              <a:pPr algn="r" rtl="1"/>
              <a:r>
                <a:rPr lang="fa-IR" altLang="ko-KR" sz="11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altLang="ko-KR" sz="1100" dirty="0">
                <a:solidFill>
                  <a:schemeClr val="tx1">
                    <a:lumMod val="75000"/>
                    <a:lumOff val="25000"/>
                  </a:schemeClr>
                </a:solidFill>
                <a:cs typeface="B Nazanin" panose="00000400000000000000" pitchFamily="2" charset="-78"/>
              </a:endParaRPr>
            </a:p>
          </p:txBody>
        </p:sp>
      </p:grpSp>
      <p:sp>
        <p:nvSpPr>
          <p:cNvPr id="39" name="Rounded Rectangle 10">
            <a:extLst>
              <a:ext uri="{FF2B5EF4-FFF2-40B4-BE49-F238E27FC236}">
                <a16:creationId xmlns:a16="http://schemas.microsoft.com/office/drawing/2014/main" id="{74426D57-CD22-49EE-A78D-D8242052321B}"/>
              </a:ext>
            </a:extLst>
          </p:cNvPr>
          <p:cNvSpPr/>
          <p:nvPr/>
        </p:nvSpPr>
        <p:spPr>
          <a:xfrm>
            <a:off x="5545033" y="5565030"/>
            <a:ext cx="254160" cy="336352"/>
          </a:xfrm>
          <a:custGeom>
            <a:avLst/>
            <a:gdLst/>
            <a:ahLst/>
            <a:cxnLst/>
            <a:rect l="l" t="t" r="r" b="b"/>
            <a:pathLst>
              <a:path w="2448272" h="3240000">
                <a:moveTo>
                  <a:pt x="1358676" y="2676152"/>
                </a:moveTo>
                <a:cubicBezTo>
                  <a:pt x="1327753" y="2676152"/>
                  <a:pt x="1302685" y="2701220"/>
                  <a:pt x="1302685" y="2732143"/>
                </a:cubicBezTo>
                <a:lnTo>
                  <a:pt x="1302685" y="2956101"/>
                </a:lnTo>
                <a:cubicBezTo>
                  <a:pt x="1302685" y="2987024"/>
                  <a:pt x="1327753" y="3012092"/>
                  <a:pt x="1358676" y="3012092"/>
                </a:cubicBezTo>
                <a:lnTo>
                  <a:pt x="1582634" y="3012092"/>
                </a:lnTo>
                <a:cubicBezTo>
                  <a:pt x="1613557" y="3012092"/>
                  <a:pt x="1638625" y="2987024"/>
                  <a:pt x="1638625" y="2956101"/>
                </a:cubicBezTo>
                <a:lnTo>
                  <a:pt x="1638625" y="2732143"/>
                </a:lnTo>
                <a:cubicBezTo>
                  <a:pt x="1638625" y="2701220"/>
                  <a:pt x="1613557" y="2676152"/>
                  <a:pt x="1582634" y="2676152"/>
                </a:cubicBezTo>
                <a:close/>
                <a:moveTo>
                  <a:pt x="837062" y="2676152"/>
                </a:moveTo>
                <a:cubicBezTo>
                  <a:pt x="806139" y="2676152"/>
                  <a:pt x="781071" y="2701220"/>
                  <a:pt x="781071" y="2732143"/>
                </a:cubicBezTo>
                <a:lnTo>
                  <a:pt x="781071" y="2956101"/>
                </a:lnTo>
                <a:cubicBezTo>
                  <a:pt x="781071" y="2987024"/>
                  <a:pt x="806139" y="3012092"/>
                  <a:pt x="837062" y="3012092"/>
                </a:cubicBezTo>
                <a:lnTo>
                  <a:pt x="1061020" y="3012092"/>
                </a:lnTo>
                <a:cubicBezTo>
                  <a:pt x="1091943" y="3012092"/>
                  <a:pt x="1117011" y="2987024"/>
                  <a:pt x="1117011" y="2956101"/>
                </a:cubicBezTo>
                <a:lnTo>
                  <a:pt x="1117011" y="2732143"/>
                </a:lnTo>
                <a:cubicBezTo>
                  <a:pt x="1117011" y="2701220"/>
                  <a:pt x="1091943" y="2676152"/>
                  <a:pt x="1061020" y="2676152"/>
                </a:cubicBezTo>
                <a:close/>
                <a:moveTo>
                  <a:pt x="315448" y="2676152"/>
                </a:moveTo>
                <a:cubicBezTo>
                  <a:pt x="284525" y="2676152"/>
                  <a:pt x="259457" y="2701220"/>
                  <a:pt x="259457" y="2732143"/>
                </a:cubicBezTo>
                <a:lnTo>
                  <a:pt x="259457" y="2956101"/>
                </a:lnTo>
                <a:cubicBezTo>
                  <a:pt x="259457" y="2987024"/>
                  <a:pt x="284525" y="3012092"/>
                  <a:pt x="315448" y="3012092"/>
                </a:cubicBezTo>
                <a:lnTo>
                  <a:pt x="539406" y="3012092"/>
                </a:lnTo>
                <a:cubicBezTo>
                  <a:pt x="570329" y="3012092"/>
                  <a:pt x="595397" y="2987024"/>
                  <a:pt x="595397" y="2956101"/>
                </a:cubicBezTo>
                <a:lnTo>
                  <a:pt x="595397" y="2732143"/>
                </a:lnTo>
                <a:cubicBezTo>
                  <a:pt x="595397" y="2701220"/>
                  <a:pt x="570329" y="2676152"/>
                  <a:pt x="539406" y="2676152"/>
                </a:cubicBezTo>
                <a:close/>
                <a:moveTo>
                  <a:pt x="1880291" y="2179832"/>
                </a:moveTo>
                <a:cubicBezTo>
                  <a:pt x="1849368" y="2179832"/>
                  <a:pt x="1824300" y="2204900"/>
                  <a:pt x="1824300" y="2235823"/>
                </a:cubicBezTo>
                <a:lnTo>
                  <a:pt x="1824300" y="2956101"/>
                </a:lnTo>
                <a:cubicBezTo>
                  <a:pt x="1824300" y="2987024"/>
                  <a:pt x="1849368" y="3012092"/>
                  <a:pt x="1880291" y="3012092"/>
                </a:cubicBezTo>
                <a:lnTo>
                  <a:pt x="2104249" y="3012092"/>
                </a:lnTo>
                <a:cubicBezTo>
                  <a:pt x="2135172" y="3012092"/>
                  <a:pt x="2160240" y="2987024"/>
                  <a:pt x="2160240" y="2956101"/>
                </a:cubicBezTo>
                <a:lnTo>
                  <a:pt x="2160240" y="2235823"/>
                </a:lnTo>
                <a:cubicBezTo>
                  <a:pt x="2160240" y="2204900"/>
                  <a:pt x="2135172" y="2179832"/>
                  <a:pt x="2104249" y="2179832"/>
                </a:cubicBezTo>
                <a:close/>
                <a:moveTo>
                  <a:pt x="1358676" y="2179832"/>
                </a:moveTo>
                <a:cubicBezTo>
                  <a:pt x="1327753" y="2179832"/>
                  <a:pt x="1302685" y="2204900"/>
                  <a:pt x="1302685" y="2235823"/>
                </a:cubicBezTo>
                <a:lnTo>
                  <a:pt x="1302685" y="2459781"/>
                </a:lnTo>
                <a:cubicBezTo>
                  <a:pt x="1302685" y="2490704"/>
                  <a:pt x="1327753" y="2515772"/>
                  <a:pt x="1358676" y="2515772"/>
                </a:cubicBezTo>
                <a:lnTo>
                  <a:pt x="1582634" y="2515772"/>
                </a:lnTo>
                <a:cubicBezTo>
                  <a:pt x="1613557" y="2515772"/>
                  <a:pt x="1638625" y="2490704"/>
                  <a:pt x="1638625" y="2459781"/>
                </a:cubicBezTo>
                <a:lnTo>
                  <a:pt x="1638625" y="2235823"/>
                </a:lnTo>
                <a:cubicBezTo>
                  <a:pt x="1638625" y="2204900"/>
                  <a:pt x="1613557" y="2179832"/>
                  <a:pt x="1582634" y="2179832"/>
                </a:cubicBezTo>
                <a:close/>
                <a:moveTo>
                  <a:pt x="837062" y="2179832"/>
                </a:moveTo>
                <a:cubicBezTo>
                  <a:pt x="806139" y="2179832"/>
                  <a:pt x="781071" y="2204900"/>
                  <a:pt x="781071" y="2235823"/>
                </a:cubicBezTo>
                <a:lnTo>
                  <a:pt x="781071" y="2459781"/>
                </a:lnTo>
                <a:cubicBezTo>
                  <a:pt x="781071" y="2490704"/>
                  <a:pt x="806139" y="2515772"/>
                  <a:pt x="837062" y="2515772"/>
                </a:cubicBezTo>
                <a:lnTo>
                  <a:pt x="1061020" y="2515772"/>
                </a:lnTo>
                <a:cubicBezTo>
                  <a:pt x="1091943" y="2515772"/>
                  <a:pt x="1117011" y="2490704"/>
                  <a:pt x="1117011" y="2459781"/>
                </a:cubicBezTo>
                <a:lnTo>
                  <a:pt x="1117011" y="2235823"/>
                </a:lnTo>
                <a:cubicBezTo>
                  <a:pt x="1117011" y="2204900"/>
                  <a:pt x="1091943" y="2179832"/>
                  <a:pt x="1061020" y="2179832"/>
                </a:cubicBezTo>
                <a:close/>
                <a:moveTo>
                  <a:pt x="315448" y="2179832"/>
                </a:moveTo>
                <a:cubicBezTo>
                  <a:pt x="284525" y="2179832"/>
                  <a:pt x="259457" y="2204900"/>
                  <a:pt x="259457" y="2235823"/>
                </a:cubicBezTo>
                <a:lnTo>
                  <a:pt x="259457" y="2459781"/>
                </a:lnTo>
                <a:cubicBezTo>
                  <a:pt x="259457" y="2490704"/>
                  <a:pt x="284525" y="2515772"/>
                  <a:pt x="315448" y="2515772"/>
                </a:cubicBezTo>
                <a:lnTo>
                  <a:pt x="539406" y="2515772"/>
                </a:lnTo>
                <a:cubicBezTo>
                  <a:pt x="570329" y="2515772"/>
                  <a:pt x="595397" y="2490704"/>
                  <a:pt x="595397" y="2459781"/>
                </a:cubicBezTo>
                <a:lnTo>
                  <a:pt x="595397" y="2235823"/>
                </a:lnTo>
                <a:cubicBezTo>
                  <a:pt x="595397" y="2204900"/>
                  <a:pt x="570329" y="2179832"/>
                  <a:pt x="539406" y="2179832"/>
                </a:cubicBezTo>
                <a:close/>
                <a:moveTo>
                  <a:pt x="1880291" y="1683512"/>
                </a:moveTo>
                <a:cubicBezTo>
                  <a:pt x="1849368" y="1683512"/>
                  <a:pt x="1824300" y="1708580"/>
                  <a:pt x="1824300" y="1739503"/>
                </a:cubicBezTo>
                <a:lnTo>
                  <a:pt x="1824300" y="1963461"/>
                </a:lnTo>
                <a:cubicBezTo>
                  <a:pt x="1824300" y="1994384"/>
                  <a:pt x="1849368" y="2019452"/>
                  <a:pt x="1880291" y="2019452"/>
                </a:cubicBezTo>
                <a:lnTo>
                  <a:pt x="2104249" y="2019452"/>
                </a:lnTo>
                <a:cubicBezTo>
                  <a:pt x="2135172" y="2019452"/>
                  <a:pt x="2160240" y="1994384"/>
                  <a:pt x="2160240" y="1963461"/>
                </a:cubicBezTo>
                <a:lnTo>
                  <a:pt x="2160240" y="1739503"/>
                </a:lnTo>
                <a:cubicBezTo>
                  <a:pt x="2160240" y="1708580"/>
                  <a:pt x="2135172" y="1683512"/>
                  <a:pt x="2104249" y="1683512"/>
                </a:cubicBezTo>
                <a:close/>
                <a:moveTo>
                  <a:pt x="1358676" y="1683512"/>
                </a:moveTo>
                <a:cubicBezTo>
                  <a:pt x="1327753" y="1683512"/>
                  <a:pt x="1302685" y="1708580"/>
                  <a:pt x="1302685" y="1739503"/>
                </a:cubicBezTo>
                <a:lnTo>
                  <a:pt x="1302685" y="1963461"/>
                </a:lnTo>
                <a:cubicBezTo>
                  <a:pt x="1302685" y="1994384"/>
                  <a:pt x="1327753" y="2019452"/>
                  <a:pt x="1358676" y="2019452"/>
                </a:cubicBezTo>
                <a:lnTo>
                  <a:pt x="1582634" y="2019452"/>
                </a:lnTo>
                <a:cubicBezTo>
                  <a:pt x="1613557" y="2019452"/>
                  <a:pt x="1638625" y="1994384"/>
                  <a:pt x="1638625" y="1963461"/>
                </a:cubicBezTo>
                <a:lnTo>
                  <a:pt x="1638625" y="1739503"/>
                </a:lnTo>
                <a:cubicBezTo>
                  <a:pt x="1638625" y="1708580"/>
                  <a:pt x="1613557" y="1683512"/>
                  <a:pt x="1582634" y="1683512"/>
                </a:cubicBezTo>
                <a:close/>
                <a:moveTo>
                  <a:pt x="837062" y="1683512"/>
                </a:moveTo>
                <a:cubicBezTo>
                  <a:pt x="806139" y="1683512"/>
                  <a:pt x="781071" y="1708580"/>
                  <a:pt x="781071" y="1739503"/>
                </a:cubicBezTo>
                <a:lnTo>
                  <a:pt x="781071" y="1963461"/>
                </a:lnTo>
                <a:cubicBezTo>
                  <a:pt x="781071" y="1994384"/>
                  <a:pt x="806139" y="2019452"/>
                  <a:pt x="837062" y="2019452"/>
                </a:cubicBezTo>
                <a:lnTo>
                  <a:pt x="1061020" y="2019452"/>
                </a:lnTo>
                <a:cubicBezTo>
                  <a:pt x="1091943" y="2019452"/>
                  <a:pt x="1117011" y="1994384"/>
                  <a:pt x="1117011" y="1963461"/>
                </a:cubicBezTo>
                <a:lnTo>
                  <a:pt x="1117011" y="1739503"/>
                </a:lnTo>
                <a:cubicBezTo>
                  <a:pt x="1117011" y="1708580"/>
                  <a:pt x="1091943" y="1683512"/>
                  <a:pt x="1061020" y="1683512"/>
                </a:cubicBezTo>
                <a:close/>
                <a:moveTo>
                  <a:pt x="315448" y="1683512"/>
                </a:moveTo>
                <a:cubicBezTo>
                  <a:pt x="284525" y="1683512"/>
                  <a:pt x="259457" y="1708580"/>
                  <a:pt x="259457" y="1739503"/>
                </a:cubicBezTo>
                <a:lnTo>
                  <a:pt x="259457" y="1963461"/>
                </a:lnTo>
                <a:cubicBezTo>
                  <a:pt x="259457" y="1994384"/>
                  <a:pt x="284525" y="2019452"/>
                  <a:pt x="315448" y="2019452"/>
                </a:cubicBezTo>
                <a:lnTo>
                  <a:pt x="539406" y="2019452"/>
                </a:lnTo>
                <a:cubicBezTo>
                  <a:pt x="570329" y="2019452"/>
                  <a:pt x="595397" y="1994384"/>
                  <a:pt x="595397" y="1963461"/>
                </a:cubicBezTo>
                <a:lnTo>
                  <a:pt x="595397" y="1739503"/>
                </a:lnTo>
                <a:cubicBezTo>
                  <a:pt x="595397" y="1708580"/>
                  <a:pt x="570329" y="1683512"/>
                  <a:pt x="539406" y="1683512"/>
                </a:cubicBezTo>
                <a:close/>
                <a:moveTo>
                  <a:pt x="1880291" y="1187192"/>
                </a:moveTo>
                <a:cubicBezTo>
                  <a:pt x="1849368" y="1187192"/>
                  <a:pt x="1824300" y="1212260"/>
                  <a:pt x="1824300" y="1243183"/>
                </a:cubicBezTo>
                <a:lnTo>
                  <a:pt x="1824300" y="1467141"/>
                </a:lnTo>
                <a:cubicBezTo>
                  <a:pt x="1824300" y="1498064"/>
                  <a:pt x="1849368" y="1523132"/>
                  <a:pt x="1880291" y="1523132"/>
                </a:cubicBezTo>
                <a:lnTo>
                  <a:pt x="2104249" y="1523132"/>
                </a:lnTo>
                <a:cubicBezTo>
                  <a:pt x="2135172" y="1523132"/>
                  <a:pt x="2160240" y="1498064"/>
                  <a:pt x="2160240" y="1467141"/>
                </a:cubicBezTo>
                <a:lnTo>
                  <a:pt x="2160240" y="1243183"/>
                </a:lnTo>
                <a:cubicBezTo>
                  <a:pt x="2160240" y="1212260"/>
                  <a:pt x="2135172" y="1187192"/>
                  <a:pt x="2104249" y="1187192"/>
                </a:cubicBezTo>
                <a:close/>
                <a:moveTo>
                  <a:pt x="1358676" y="1187192"/>
                </a:moveTo>
                <a:cubicBezTo>
                  <a:pt x="1327753" y="1187192"/>
                  <a:pt x="1302685" y="1212260"/>
                  <a:pt x="1302685" y="1243183"/>
                </a:cubicBezTo>
                <a:lnTo>
                  <a:pt x="1302685" y="1467141"/>
                </a:lnTo>
                <a:cubicBezTo>
                  <a:pt x="1302685" y="1498064"/>
                  <a:pt x="1327753" y="1523132"/>
                  <a:pt x="1358676" y="1523132"/>
                </a:cubicBezTo>
                <a:lnTo>
                  <a:pt x="1582634" y="1523132"/>
                </a:lnTo>
                <a:cubicBezTo>
                  <a:pt x="1613557" y="1523132"/>
                  <a:pt x="1638625" y="1498064"/>
                  <a:pt x="1638625" y="1467141"/>
                </a:cubicBezTo>
                <a:lnTo>
                  <a:pt x="1638625" y="1243183"/>
                </a:lnTo>
                <a:cubicBezTo>
                  <a:pt x="1638625" y="1212260"/>
                  <a:pt x="1613557" y="1187192"/>
                  <a:pt x="1582634" y="1187192"/>
                </a:cubicBezTo>
                <a:close/>
                <a:moveTo>
                  <a:pt x="837062" y="1187192"/>
                </a:moveTo>
                <a:cubicBezTo>
                  <a:pt x="806139" y="1187192"/>
                  <a:pt x="781071" y="1212260"/>
                  <a:pt x="781071" y="1243183"/>
                </a:cubicBezTo>
                <a:lnTo>
                  <a:pt x="781071" y="1467141"/>
                </a:lnTo>
                <a:cubicBezTo>
                  <a:pt x="781071" y="1498064"/>
                  <a:pt x="806139" y="1523132"/>
                  <a:pt x="837062" y="1523132"/>
                </a:cubicBezTo>
                <a:lnTo>
                  <a:pt x="1061020" y="1523132"/>
                </a:lnTo>
                <a:cubicBezTo>
                  <a:pt x="1091943" y="1523132"/>
                  <a:pt x="1117011" y="1498064"/>
                  <a:pt x="1117011" y="1467141"/>
                </a:cubicBezTo>
                <a:lnTo>
                  <a:pt x="1117011" y="1243183"/>
                </a:lnTo>
                <a:cubicBezTo>
                  <a:pt x="1117011" y="1212260"/>
                  <a:pt x="1091943" y="1187192"/>
                  <a:pt x="1061020" y="1187192"/>
                </a:cubicBezTo>
                <a:close/>
                <a:moveTo>
                  <a:pt x="315448" y="1187192"/>
                </a:moveTo>
                <a:cubicBezTo>
                  <a:pt x="284525" y="1187192"/>
                  <a:pt x="259457" y="1212260"/>
                  <a:pt x="259457" y="1243183"/>
                </a:cubicBezTo>
                <a:lnTo>
                  <a:pt x="259457" y="1467141"/>
                </a:lnTo>
                <a:cubicBezTo>
                  <a:pt x="259457" y="1498064"/>
                  <a:pt x="284525" y="1523132"/>
                  <a:pt x="315448" y="1523132"/>
                </a:cubicBezTo>
                <a:lnTo>
                  <a:pt x="539406" y="1523132"/>
                </a:lnTo>
                <a:cubicBezTo>
                  <a:pt x="570329" y="1523132"/>
                  <a:pt x="595397" y="1498064"/>
                  <a:pt x="595397" y="1467141"/>
                </a:cubicBezTo>
                <a:lnTo>
                  <a:pt x="595397" y="1243183"/>
                </a:lnTo>
                <a:cubicBezTo>
                  <a:pt x="595397" y="1212260"/>
                  <a:pt x="570329" y="1187192"/>
                  <a:pt x="539406" y="1187192"/>
                </a:cubicBezTo>
                <a:close/>
                <a:moveTo>
                  <a:pt x="348041" y="163575"/>
                </a:moveTo>
                <a:cubicBezTo>
                  <a:pt x="275130" y="163575"/>
                  <a:pt x="216024" y="222681"/>
                  <a:pt x="216024" y="295592"/>
                </a:cubicBezTo>
                <a:lnTo>
                  <a:pt x="216024" y="823646"/>
                </a:lnTo>
                <a:cubicBezTo>
                  <a:pt x="216024" y="896557"/>
                  <a:pt x="275130" y="955663"/>
                  <a:pt x="348041" y="955663"/>
                </a:cubicBezTo>
                <a:lnTo>
                  <a:pt x="2100231" y="955663"/>
                </a:lnTo>
                <a:cubicBezTo>
                  <a:pt x="2173142" y="955663"/>
                  <a:pt x="2232248" y="896557"/>
                  <a:pt x="2232248" y="823646"/>
                </a:cubicBezTo>
                <a:lnTo>
                  <a:pt x="2232248" y="295592"/>
                </a:lnTo>
                <a:cubicBezTo>
                  <a:pt x="2232248" y="222681"/>
                  <a:pt x="2173142" y="163575"/>
                  <a:pt x="2100231" y="163575"/>
                </a:cubicBezTo>
                <a:close/>
                <a:moveTo>
                  <a:pt x="265172" y="0"/>
                </a:moveTo>
                <a:lnTo>
                  <a:pt x="2183100" y="0"/>
                </a:lnTo>
                <a:cubicBezTo>
                  <a:pt x="2329550" y="0"/>
                  <a:pt x="2448272" y="118722"/>
                  <a:pt x="2448272" y="265172"/>
                </a:cubicBezTo>
                <a:lnTo>
                  <a:pt x="2448272" y="2974828"/>
                </a:lnTo>
                <a:cubicBezTo>
                  <a:pt x="2448272" y="3121278"/>
                  <a:pt x="2329550" y="3240000"/>
                  <a:pt x="2183100" y="3240000"/>
                </a:cubicBezTo>
                <a:lnTo>
                  <a:pt x="265172" y="3240000"/>
                </a:lnTo>
                <a:cubicBezTo>
                  <a:pt x="118722" y="3240000"/>
                  <a:pt x="0" y="3121278"/>
                  <a:pt x="0" y="2974828"/>
                </a:cubicBezTo>
                <a:lnTo>
                  <a:pt x="0" y="265172"/>
                </a:lnTo>
                <a:cubicBezTo>
                  <a:pt x="0" y="118722"/>
                  <a:pt x="118722" y="0"/>
                  <a:pt x="26517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cs typeface="B Nazanin" panose="00000400000000000000" pitchFamily="2" charset="-78"/>
            </a:endParaRPr>
          </a:p>
        </p:txBody>
      </p:sp>
      <p:sp>
        <p:nvSpPr>
          <p:cNvPr id="40" name="Rounded Rectangle 6">
            <a:extLst>
              <a:ext uri="{FF2B5EF4-FFF2-40B4-BE49-F238E27FC236}">
                <a16:creationId xmlns:a16="http://schemas.microsoft.com/office/drawing/2014/main" id="{57377BB8-9732-4078-B45C-4B9316DD2D9F}"/>
              </a:ext>
            </a:extLst>
          </p:cNvPr>
          <p:cNvSpPr/>
          <p:nvPr/>
        </p:nvSpPr>
        <p:spPr>
          <a:xfrm>
            <a:off x="5500643" y="4762609"/>
            <a:ext cx="345998" cy="351772"/>
          </a:xfrm>
          <a:custGeom>
            <a:avLst/>
            <a:gdLst/>
            <a:ahLst/>
            <a:cxnLst/>
            <a:rect l="l" t="t" r="r" b="b"/>
            <a:pathLst>
              <a:path w="3186824" h="3060919">
                <a:moveTo>
                  <a:pt x="1045874" y="2696689"/>
                </a:moveTo>
                <a:lnTo>
                  <a:pt x="2125874" y="2696689"/>
                </a:lnTo>
                <a:lnTo>
                  <a:pt x="2125874" y="2804689"/>
                </a:lnTo>
                <a:lnTo>
                  <a:pt x="1045874" y="2804689"/>
                </a:lnTo>
                <a:close/>
                <a:moveTo>
                  <a:pt x="1045874" y="2410468"/>
                </a:moveTo>
                <a:lnTo>
                  <a:pt x="2125874" y="2410468"/>
                </a:lnTo>
                <a:lnTo>
                  <a:pt x="2125874" y="2518468"/>
                </a:lnTo>
                <a:lnTo>
                  <a:pt x="1045874" y="2518468"/>
                </a:lnTo>
                <a:close/>
                <a:moveTo>
                  <a:pt x="1045874" y="2124247"/>
                </a:moveTo>
                <a:lnTo>
                  <a:pt x="2125874" y="2124247"/>
                </a:lnTo>
                <a:lnTo>
                  <a:pt x="2125874" y="2232247"/>
                </a:lnTo>
                <a:lnTo>
                  <a:pt x="1045874" y="2232247"/>
                </a:lnTo>
                <a:close/>
                <a:moveTo>
                  <a:pt x="902547" y="1956791"/>
                </a:moveTo>
                <a:lnTo>
                  <a:pt x="902547" y="2109191"/>
                </a:lnTo>
                <a:lnTo>
                  <a:pt x="902547" y="2185391"/>
                </a:lnTo>
                <a:lnTo>
                  <a:pt x="902547" y="2376263"/>
                </a:lnTo>
                <a:lnTo>
                  <a:pt x="902547" y="2973921"/>
                </a:lnTo>
                <a:lnTo>
                  <a:pt x="2284277" y="2973921"/>
                </a:lnTo>
                <a:lnTo>
                  <a:pt x="2284277" y="2376263"/>
                </a:lnTo>
                <a:lnTo>
                  <a:pt x="2284277" y="2185391"/>
                </a:lnTo>
                <a:lnTo>
                  <a:pt x="2284277" y="2109191"/>
                </a:lnTo>
                <a:lnTo>
                  <a:pt x="2284277" y="1956791"/>
                </a:lnTo>
                <a:close/>
                <a:moveTo>
                  <a:pt x="469172" y="1728191"/>
                </a:moveTo>
                <a:lnTo>
                  <a:pt x="469172" y="2185391"/>
                </a:lnTo>
                <a:lnTo>
                  <a:pt x="767127" y="2185391"/>
                </a:lnTo>
                <a:lnTo>
                  <a:pt x="767127" y="2109191"/>
                </a:lnTo>
                <a:lnTo>
                  <a:pt x="545372" y="2109191"/>
                </a:lnTo>
                <a:lnTo>
                  <a:pt x="545372" y="1804391"/>
                </a:lnTo>
                <a:lnTo>
                  <a:pt x="2641452" y="1804391"/>
                </a:lnTo>
                <a:lnTo>
                  <a:pt x="2641452" y="2109191"/>
                </a:lnTo>
                <a:lnTo>
                  <a:pt x="2419697" y="2109191"/>
                </a:lnTo>
                <a:lnTo>
                  <a:pt x="2419697" y="2185391"/>
                </a:lnTo>
                <a:lnTo>
                  <a:pt x="2717652" y="2185391"/>
                </a:lnTo>
                <a:lnTo>
                  <a:pt x="2717652" y="1728191"/>
                </a:lnTo>
                <a:close/>
                <a:moveTo>
                  <a:pt x="2819005" y="1350909"/>
                </a:moveTo>
                <a:cubicBezTo>
                  <a:pt x="2769294" y="1350909"/>
                  <a:pt x="2728995" y="1391208"/>
                  <a:pt x="2728995" y="1440919"/>
                </a:cubicBezTo>
                <a:cubicBezTo>
                  <a:pt x="2728995" y="1490630"/>
                  <a:pt x="2769294" y="1530929"/>
                  <a:pt x="2819005" y="1530929"/>
                </a:cubicBezTo>
                <a:cubicBezTo>
                  <a:pt x="2868716" y="1530929"/>
                  <a:pt x="2909015" y="1490630"/>
                  <a:pt x="2909015" y="1440919"/>
                </a:cubicBezTo>
                <a:cubicBezTo>
                  <a:pt x="2909015" y="1391208"/>
                  <a:pt x="2868716" y="1350909"/>
                  <a:pt x="2819005" y="1350909"/>
                </a:cubicBezTo>
                <a:close/>
                <a:moveTo>
                  <a:pt x="2509707" y="1350909"/>
                </a:moveTo>
                <a:cubicBezTo>
                  <a:pt x="2459996" y="1350909"/>
                  <a:pt x="2419697" y="1391208"/>
                  <a:pt x="2419697" y="1440919"/>
                </a:cubicBezTo>
                <a:cubicBezTo>
                  <a:pt x="2419697" y="1490630"/>
                  <a:pt x="2459996" y="1530929"/>
                  <a:pt x="2509707" y="1530929"/>
                </a:cubicBezTo>
                <a:cubicBezTo>
                  <a:pt x="2559418" y="1530929"/>
                  <a:pt x="2599717" y="1490630"/>
                  <a:pt x="2599717" y="1440919"/>
                </a:cubicBezTo>
                <a:cubicBezTo>
                  <a:pt x="2599717" y="1391208"/>
                  <a:pt x="2559418" y="1350909"/>
                  <a:pt x="2509707" y="1350909"/>
                </a:cubicBezTo>
                <a:close/>
                <a:moveTo>
                  <a:pt x="195993" y="1200328"/>
                </a:moveTo>
                <a:lnTo>
                  <a:pt x="2990831" y="1200328"/>
                </a:lnTo>
                <a:cubicBezTo>
                  <a:pt x="3099075" y="1200328"/>
                  <a:pt x="3186824" y="1288077"/>
                  <a:pt x="3186824" y="1396321"/>
                </a:cubicBezTo>
                <a:lnTo>
                  <a:pt x="3186824" y="2180270"/>
                </a:lnTo>
                <a:cubicBezTo>
                  <a:pt x="3186824" y="2288514"/>
                  <a:pt x="3099075" y="2376263"/>
                  <a:pt x="2990831" y="2376263"/>
                </a:cubicBezTo>
                <a:lnTo>
                  <a:pt x="2419697" y="2376263"/>
                </a:lnTo>
                <a:lnTo>
                  <a:pt x="2419697" y="3060919"/>
                </a:lnTo>
                <a:lnTo>
                  <a:pt x="767127" y="3060919"/>
                </a:lnTo>
                <a:lnTo>
                  <a:pt x="767127" y="2376263"/>
                </a:lnTo>
                <a:lnTo>
                  <a:pt x="195993" y="2376263"/>
                </a:lnTo>
                <a:cubicBezTo>
                  <a:pt x="87749" y="2376263"/>
                  <a:pt x="0" y="2288514"/>
                  <a:pt x="0" y="2180270"/>
                </a:cubicBezTo>
                <a:lnTo>
                  <a:pt x="0" y="1396321"/>
                </a:lnTo>
                <a:cubicBezTo>
                  <a:pt x="0" y="1288077"/>
                  <a:pt x="87749" y="1200328"/>
                  <a:pt x="195993" y="1200328"/>
                </a:cubicBezTo>
                <a:close/>
                <a:moveTo>
                  <a:pt x="767127" y="0"/>
                </a:moveTo>
                <a:lnTo>
                  <a:pt x="2419697" y="0"/>
                </a:lnTo>
                <a:lnTo>
                  <a:pt x="2419697" y="190589"/>
                </a:lnTo>
                <a:lnTo>
                  <a:pt x="2565249" y="190589"/>
                </a:lnTo>
                <a:cubicBezTo>
                  <a:pt x="2649419" y="190589"/>
                  <a:pt x="2717652" y="258822"/>
                  <a:pt x="2717652" y="342992"/>
                </a:cubicBezTo>
                <a:lnTo>
                  <a:pt x="2717652" y="1104989"/>
                </a:lnTo>
                <a:lnTo>
                  <a:pt x="2284277" y="1104989"/>
                </a:lnTo>
                <a:lnTo>
                  <a:pt x="2284277" y="1104128"/>
                </a:lnTo>
                <a:lnTo>
                  <a:pt x="2284277" y="190589"/>
                </a:lnTo>
                <a:lnTo>
                  <a:pt x="2284277" y="96523"/>
                </a:lnTo>
                <a:lnTo>
                  <a:pt x="902547" y="96523"/>
                </a:lnTo>
                <a:lnTo>
                  <a:pt x="902547" y="190589"/>
                </a:lnTo>
                <a:lnTo>
                  <a:pt x="902547" y="1104128"/>
                </a:lnTo>
                <a:lnTo>
                  <a:pt x="902547" y="1104989"/>
                </a:lnTo>
                <a:lnTo>
                  <a:pt x="469172" y="1104989"/>
                </a:lnTo>
                <a:lnTo>
                  <a:pt x="469172" y="342992"/>
                </a:lnTo>
                <a:cubicBezTo>
                  <a:pt x="469172" y="258822"/>
                  <a:pt x="537405" y="190589"/>
                  <a:pt x="621575" y="190589"/>
                </a:cubicBezTo>
                <a:lnTo>
                  <a:pt x="767127" y="19058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cs typeface="B Nazanin" panose="00000400000000000000" pitchFamily="2" charset="-78"/>
            </a:endParaRPr>
          </a:p>
        </p:txBody>
      </p:sp>
      <p:sp>
        <p:nvSpPr>
          <p:cNvPr id="41" name="Rounded Rectangle 27">
            <a:extLst>
              <a:ext uri="{FF2B5EF4-FFF2-40B4-BE49-F238E27FC236}">
                <a16:creationId xmlns:a16="http://schemas.microsoft.com/office/drawing/2014/main" id="{3B0C89E6-78A4-4294-8B6C-33B495F4A563}"/>
              </a:ext>
            </a:extLst>
          </p:cNvPr>
          <p:cNvSpPr/>
          <p:nvPr/>
        </p:nvSpPr>
        <p:spPr>
          <a:xfrm>
            <a:off x="6322686" y="4782843"/>
            <a:ext cx="346396" cy="266079"/>
          </a:xfrm>
          <a:custGeom>
            <a:avLst/>
            <a:gdLst/>
            <a:ahLst/>
            <a:cxnLst/>
            <a:rect l="l" t="t" r="r" b="b"/>
            <a:pathLst>
              <a:path w="3186824" h="2447912">
                <a:moveTo>
                  <a:pt x="1917737" y="1021643"/>
                </a:moveTo>
                <a:cubicBezTo>
                  <a:pt x="2188548" y="1021643"/>
                  <a:pt x="2408083" y="1241178"/>
                  <a:pt x="2408083" y="1511989"/>
                </a:cubicBezTo>
                <a:cubicBezTo>
                  <a:pt x="2408083" y="1782800"/>
                  <a:pt x="2188548" y="2002335"/>
                  <a:pt x="1917737" y="2002335"/>
                </a:cubicBezTo>
                <a:cubicBezTo>
                  <a:pt x="1646926" y="2002335"/>
                  <a:pt x="1427391" y="1782800"/>
                  <a:pt x="1427391" y="1511989"/>
                </a:cubicBezTo>
                <a:cubicBezTo>
                  <a:pt x="1427391" y="1241178"/>
                  <a:pt x="1646926" y="1021643"/>
                  <a:pt x="1917737" y="1021643"/>
                </a:cubicBezTo>
                <a:close/>
                <a:moveTo>
                  <a:pt x="1917737" y="827913"/>
                </a:moveTo>
                <a:cubicBezTo>
                  <a:pt x="1539932" y="827913"/>
                  <a:pt x="1233661" y="1134184"/>
                  <a:pt x="1233661" y="1511989"/>
                </a:cubicBezTo>
                <a:cubicBezTo>
                  <a:pt x="1233661" y="1889794"/>
                  <a:pt x="1539932" y="2196065"/>
                  <a:pt x="1917737" y="2196065"/>
                </a:cubicBezTo>
                <a:cubicBezTo>
                  <a:pt x="2295542" y="2196065"/>
                  <a:pt x="2601813" y="1889794"/>
                  <a:pt x="2601813" y="1511989"/>
                </a:cubicBezTo>
                <a:cubicBezTo>
                  <a:pt x="2601813" y="1134184"/>
                  <a:pt x="2295542" y="827913"/>
                  <a:pt x="1917737" y="827913"/>
                </a:cubicBezTo>
                <a:close/>
                <a:moveTo>
                  <a:pt x="1112286" y="675885"/>
                </a:moveTo>
                <a:lnTo>
                  <a:pt x="1112286" y="830188"/>
                </a:lnTo>
                <a:lnTo>
                  <a:pt x="1328310" y="830188"/>
                </a:lnTo>
                <a:lnTo>
                  <a:pt x="1328310" y="675885"/>
                </a:lnTo>
                <a:close/>
                <a:moveTo>
                  <a:pt x="2586084" y="626422"/>
                </a:moveTo>
                <a:lnTo>
                  <a:pt x="2586084" y="830188"/>
                </a:lnTo>
                <a:lnTo>
                  <a:pt x="3001340" y="830188"/>
                </a:lnTo>
                <a:lnTo>
                  <a:pt x="3001340" y="626422"/>
                </a:lnTo>
                <a:close/>
                <a:moveTo>
                  <a:pt x="1593701" y="108218"/>
                </a:moveTo>
                <a:lnTo>
                  <a:pt x="1593701" y="432905"/>
                </a:lnTo>
                <a:lnTo>
                  <a:pt x="2241773" y="432905"/>
                </a:lnTo>
                <a:lnTo>
                  <a:pt x="2241773" y="108218"/>
                </a:lnTo>
                <a:close/>
                <a:moveTo>
                  <a:pt x="1452512" y="0"/>
                </a:moveTo>
                <a:lnTo>
                  <a:pt x="2382963" y="0"/>
                </a:lnTo>
                <a:cubicBezTo>
                  <a:pt x="2433311" y="0"/>
                  <a:pt x="2474127" y="40816"/>
                  <a:pt x="2474127" y="91164"/>
                </a:cubicBezTo>
                <a:lnTo>
                  <a:pt x="2474127" y="432905"/>
                </a:lnTo>
                <a:lnTo>
                  <a:pt x="2933014" y="432905"/>
                </a:lnTo>
                <a:cubicBezTo>
                  <a:pt x="3073189" y="432905"/>
                  <a:pt x="3186824" y="546540"/>
                  <a:pt x="3186824" y="686715"/>
                </a:cubicBezTo>
                <a:lnTo>
                  <a:pt x="3186824" y="2194102"/>
                </a:lnTo>
                <a:cubicBezTo>
                  <a:pt x="3186824" y="2334277"/>
                  <a:pt x="3073189" y="2447912"/>
                  <a:pt x="2933014" y="2447912"/>
                </a:cubicBezTo>
                <a:lnTo>
                  <a:pt x="253810" y="2447912"/>
                </a:lnTo>
                <a:cubicBezTo>
                  <a:pt x="113635" y="2447912"/>
                  <a:pt x="0" y="2334277"/>
                  <a:pt x="0" y="2194102"/>
                </a:cubicBezTo>
                <a:lnTo>
                  <a:pt x="0" y="686715"/>
                </a:lnTo>
                <a:cubicBezTo>
                  <a:pt x="0" y="546540"/>
                  <a:pt x="113635" y="432905"/>
                  <a:pt x="253810" y="432905"/>
                </a:cubicBezTo>
                <a:lnTo>
                  <a:pt x="307082" y="432905"/>
                </a:lnTo>
                <a:lnTo>
                  <a:pt x="307082" y="313169"/>
                </a:lnTo>
                <a:cubicBezTo>
                  <a:pt x="307082" y="287995"/>
                  <a:pt x="327490" y="267587"/>
                  <a:pt x="352664" y="267587"/>
                </a:cubicBezTo>
                <a:lnTo>
                  <a:pt x="817888" y="267587"/>
                </a:lnTo>
                <a:cubicBezTo>
                  <a:pt x="843062" y="267587"/>
                  <a:pt x="863470" y="287995"/>
                  <a:pt x="863470" y="313169"/>
                </a:cubicBezTo>
                <a:lnTo>
                  <a:pt x="863470" y="432905"/>
                </a:lnTo>
                <a:lnTo>
                  <a:pt x="1361348" y="432905"/>
                </a:lnTo>
                <a:lnTo>
                  <a:pt x="1361348" y="91164"/>
                </a:lnTo>
                <a:cubicBezTo>
                  <a:pt x="1361348" y="40816"/>
                  <a:pt x="1402164" y="0"/>
                  <a:pt x="14525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cs typeface="B Nazanin" panose="00000400000000000000" pitchFamily="2" charset="-78"/>
            </a:endParaRPr>
          </a:p>
        </p:txBody>
      </p:sp>
      <p:sp>
        <p:nvSpPr>
          <p:cNvPr id="42" name="Rounded Rectangle 7">
            <a:extLst>
              <a:ext uri="{FF2B5EF4-FFF2-40B4-BE49-F238E27FC236}">
                <a16:creationId xmlns:a16="http://schemas.microsoft.com/office/drawing/2014/main" id="{18E6BE8C-8ADA-42D5-923B-611DB2571DE6}"/>
              </a:ext>
            </a:extLst>
          </p:cNvPr>
          <p:cNvSpPr/>
          <p:nvPr/>
        </p:nvSpPr>
        <p:spPr>
          <a:xfrm>
            <a:off x="6315770" y="5532759"/>
            <a:ext cx="352176" cy="303924"/>
          </a:xfrm>
          <a:custGeom>
            <a:avLst/>
            <a:gdLst/>
            <a:ahLst/>
            <a:cxnLst/>
            <a:rect l="l" t="t" r="r" b="b"/>
            <a:pathLst>
              <a:path w="3240006" h="2796091">
                <a:moveTo>
                  <a:pt x="686867" y="612319"/>
                </a:moveTo>
                <a:cubicBezTo>
                  <a:pt x="611281" y="612319"/>
                  <a:pt x="550007" y="673593"/>
                  <a:pt x="550007" y="749179"/>
                </a:cubicBezTo>
                <a:cubicBezTo>
                  <a:pt x="550007" y="824765"/>
                  <a:pt x="611281" y="886039"/>
                  <a:pt x="686867" y="886039"/>
                </a:cubicBezTo>
                <a:cubicBezTo>
                  <a:pt x="762453" y="886039"/>
                  <a:pt x="823727" y="824765"/>
                  <a:pt x="823727" y="749179"/>
                </a:cubicBezTo>
                <a:cubicBezTo>
                  <a:pt x="823727" y="673593"/>
                  <a:pt x="762453" y="612319"/>
                  <a:pt x="686867" y="612319"/>
                </a:cubicBezTo>
                <a:close/>
                <a:moveTo>
                  <a:pt x="1587500" y="281447"/>
                </a:moveTo>
                <a:cubicBezTo>
                  <a:pt x="1432061" y="281447"/>
                  <a:pt x="1306053" y="407455"/>
                  <a:pt x="1306053" y="562894"/>
                </a:cubicBezTo>
                <a:cubicBezTo>
                  <a:pt x="1306053" y="718333"/>
                  <a:pt x="1432061" y="844341"/>
                  <a:pt x="1587500" y="844341"/>
                </a:cubicBezTo>
                <a:cubicBezTo>
                  <a:pt x="1742939" y="844341"/>
                  <a:pt x="1868947" y="718333"/>
                  <a:pt x="1868947" y="562894"/>
                </a:cubicBezTo>
                <a:cubicBezTo>
                  <a:pt x="1868947" y="407455"/>
                  <a:pt x="1742939" y="281447"/>
                  <a:pt x="1587500" y="281447"/>
                </a:cubicBezTo>
                <a:close/>
                <a:moveTo>
                  <a:pt x="1587500" y="0"/>
                </a:moveTo>
                <a:cubicBezTo>
                  <a:pt x="1898378" y="0"/>
                  <a:pt x="2150394" y="252016"/>
                  <a:pt x="2150394" y="562894"/>
                </a:cubicBezTo>
                <a:cubicBezTo>
                  <a:pt x="2150394" y="786167"/>
                  <a:pt x="2020401" y="979078"/>
                  <a:pt x="1831095" y="1068260"/>
                </a:cubicBezTo>
                <a:lnTo>
                  <a:pt x="2215710" y="1068260"/>
                </a:lnTo>
                <a:cubicBezTo>
                  <a:pt x="2374756" y="1068260"/>
                  <a:pt x="2503688" y="1197192"/>
                  <a:pt x="2503688" y="1356238"/>
                </a:cubicBezTo>
                <a:lnTo>
                  <a:pt x="2503688" y="1474975"/>
                </a:lnTo>
                <a:lnTo>
                  <a:pt x="2656086" y="1474975"/>
                </a:lnTo>
                <a:cubicBezTo>
                  <a:pt x="2692420" y="1474975"/>
                  <a:pt x="2722815" y="1500405"/>
                  <a:pt x="2728975" y="1534767"/>
                </a:cubicBezTo>
                <a:lnTo>
                  <a:pt x="3240006" y="1109804"/>
                </a:lnTo>
                <a:lnTo>
                  <a:pt x="3240006" y="2754548"/>
                </a:lnTo>
                <a:lnTo>
                  <a:pt x="2728975" y="2329585"/>
                </a:lnTo>
                <a:cubicBezTo>
                  <a:pt x="2722815" y="2363946"/>
                  <a:pt x="2692420" y="2389375"/>
                  <a:pt x="2656086" y="2389375"/>
                </a:cubicBezTo>
                <a:lnTo>
                  <a:pt x="2503688" y="2389375"/>
                </a:lnTo>
                <a:lnTo>
                  <a:pt x="2503688" y="2508113"/>
                </a:lnTo>
                <a:cubicBezTo>
                  <a:pt x="2503688" y="2667159"/>
                  <a:pt x="2374756" y="2796091"/>
                  <a:pt x="2215710" y="2796091"/>
                </a:cubicBezTo>
                <a:lnTo>
                  <a:pt x="287978" y="2796091"/>
                </a:lnTo>
                <a:cubicBezTo>
                  <a:pt x="128932" y="2796091"/>
                  <a:pt x="0" y="2667159"/>
                  <a:pt x="0" y="2508113"/>
                </a:cubicBezTo>
                <a:lnTo>
                  <a:pt x="0" y="1356238"/>
                </a:lnTo>
                <a:cubicBezTo>
                  <a:pt x="0" y="1197192"/>
                  <a:pt x="128932" y="1068260"/>
                  <a:pt x="287978" y="1068260"/>
                </a:cubicBezTo>
                <a:lnTo>
                  <a:pt x="544513" y="1068260"/>
                </a:lnTo>
                <a:cubicBezTo>
                  <a:pt x="422089" y="1014226"/>
                  <a:pt x="336949" y="891645"/>
                  <a:pt x="336949" y="749179"/>
                </a:cubicBezTo>
                <a:cubicBezTo>
                  <a:pt x="336949" y="555925"/>
                  <a:pt x="493613" y="399261"/>
                  <a:pt x="686867" y="399261"/>
                </a:cubicBezTo>
                <a:cubicBezTo>
                  <a:pt x="880121" y="399261"/>
                  <a:pt x="1036785" y="555925"/>
                  <a:pt x="1036785" y="749179"/>
                </a:cubicBezTo>
                <a:cubicBezTo>
                  <a:pt x="1036785" y="891645"/>
                  <a:pt x="951645" y="1014226"/>
                  <a:pt x="829222" y="1068260"/>
                </a:cubicBezTo>
                <a:lnTo>
                  <a:pt x="1343906" y="1068260"/>
                </a:lnTo>
                <a:cubicBezTo>
                  <a:pt x="1154600" y="979078"/>
                  <a:pt x="1024606" y="786167"/>
                  <a:pt x="1024606" y="562894"/>
                </a:cubicBezTo>
                <a:cubicBezTo>
                  <a:pt x="1024606" y="252016"/>
                  <a:pt x="1276622" y="0"/>
                  <a:pt x="15875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r" rtl="1"/>
            <a:endParaRPr lang="ko-KR" altLang="en-US" dirty="0">
              <a:cs typeface="B Nazanin" panose="00000400000000000000" pitchFamily="2" charset="-78"/>
            </a:endParaRPr>
          </a:p>
        </p:txBody>
      </p:sp>
      <p:grpSp>
        <p:nvGrpSpPr>
          <p:cNvPr id="46" name="Grupo 45">
            <a:extLst>
              <a:ext uri="{FF2B5EF4-FFF2-40B4-BE49-F238E27FC236}">
                <a16:creationId xmlns:a16="http://schemas.microsoft.com/office/drawing/2014/main" id="{D3EC455C-D3C2-42E9-9161-F820F0F43F8C}"/>
              </a:ext>
            </a:extLst>
          </p:cNvPr>
          <p:cNvGrpSpPr/>
          <p:nvPr/>
        </p:nvGrpSpPr>
        <p:grpSpPr>
          <a:xfrm>
            <a:off x="31080" y="1041699"/>
            <a:ext cx="12160920" cy="153562"/>
            <a:chOff x="-1685" y="4774370"/>
            <a:chExt cx="9134875" cy="370257"/>
          </a:xfrm>
        </p:grpSpPr>
        <p:sp>
          <p:nvSpPr>
            <p:cNvPr id="47" name="任意多边形: 形状 13">
              <a:extLst>
                <a:ext uri="{FF2B5EF4-FFF2-40B4-BE49-F238E27FC236}">
                  <a16:creationId xmlns:a16="http://schemas.microsoft.com/office/drawing/2014/main" id="{C6913021-FAC0-47BE-B899-6CA93305F874}"/>
                </a:ext>
              </a:extLst>
            </p:cNvPr>
            <p:cNvSpPr/>
            <p:nvPr userDrawn="1"/>
          </p:nvSpPr>
          <p:spPr>
            <a:xfrm>
              <a:off x="-1685" y="4885172"/>
              <a:ext cx="6949949" cy="259455"/>
            </a:xfrm>
            <a:custGeom>
              <a:avLst/>
              <a:gdLst>
                <a:gd name="connsiteX0" fmla="*/ 0 w 9216572"/>
                <a:gd name="connsiteY0" fmla="*/ 0 h 333829"/>
                <a:gd name="connsiteX1" fmla="*/ 9216572 w 9216572"/>
                <a:gd name="connsiteY1" fmla="*/ 29029 h 333829"/>
                <a:gd name="connsiteX2" fmla="*/ 9056914 w 9216572"/>
                <a:gd name="connsiteY2" fmla="*/ 333829 h 333829"/>
                <a:gd name="connsiteX3" fmla="*/ 29029 w 9216572"/>
                <a:gd name="connsiteY3" fmla="*/ 333829 h 333829"/>
                <a:gd name="connsiteX4" fmla="*/ 0 w 9216572"/>
                <a:gd name="connsiteY4" fmla="*/ 0 h 333829"/>
                <a:gd name="connsiteX0" fmla="*/ 0 w 9229272"/>
                <a:gd name="connsiteY0" fmla="*/ 9071 h 342900"/>
                <a:gd name="connsiteX1" fmla="*/ 9229272 w 9229272"/>
                <a:gd name="connsiteY1" fmla="*/ 0 h 342900"/>
                <a:gd name="connsiteX2" fmla="*/ 9056914 w 9229272"/>
                <a:gd name="connsiteY2" fmla="*/ 342900 h 342900"/>
                <a:gd name="connsiteX3" fmla="*/ 29029 w 9229272"/>
                <a:gd name="connsiteY3" fmla="*/ 342900 h 342900"/>
                <a:gd name="connsiteX4" fmla="*/ 0 w 9229272"/>
                <a:gd name="connsiteY4" fmla="*/ 9071 h 342900"/>
                <a:gd name="connsiteX0" fmla="*/ 0 w 9229272"/>
                <a:gd name="connsiteY0" fmla="*/ 9071 h 355600"/>
                <a:gd name="connsiteX1" fmla="*/ 9229272 w 9229272"/>
                <a:gd name="connsiteY1" fmla="*/ 0 h 355600"/>
                <a:gd name="connsiteX2" fmla="*/ 9056914 w 9229272"/>
                <a:gd name="connsiteY2" fmla="*/ 342900 h 355600"/>
                <a:gd name="connsiteX3" fmla="*/ 3629 w 9229272"/>
                <a:gd name="connsiteY3" fmla="*/ 355600 h 355600"/>
                <a:gd name="connsiteX4" fmla="*/ 0 w 9229272"/>
                <a:gd name="connsiteY4" fmla="*/ 9071 h 355600"/>
                <a:gd name="connsiteX0" fmla="*/ 0 w 9229272"/>
                <a:gd name="connsiteY0" fmla="*/ 9071 h 355600"/>
                <a:gd name="connsiteX1" fmla="*/ 9229272 w 9229272"/>
                <a:gd name="connsiteY1" fmla="*/ 0 h 355600"/>
                <a:gd name="connsiteX2" fmla="*/ 9068590 w 9229272"/>
                <a:gd name="connsiteY2" fmla="*/ 339888 h 355600"/>
                <a:gd name="connsiteX3" fmla="*/ 3629 w 9229272"/>
                <a:gd name="connsiteY3" fmla="*/ 355600 h 355600"/>
                <a:gd name="connsiteX4" fmla="*/ 0 w 9229272"/>
                <a:gd name="connsiteY4" fmla="*/ 9071 h 355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272" h="355600">
                  <a:moveTo>
                    <a:pt x="0" y="9071"/>
                  </a:moveTo>
                  <a:lnTo>
                    <a:pt x="9229272" y="0"/>
                  </a:lnTo>
                  <a:lnTo>
                    <a:pt x="9068590" y="339888"/>
                  </a:lnTo>
                  <a:lnTo>
                    <a:pt x="3629" y="355600"/>
                  </a:lnTo>
                  <a:cubicBezTo>
                    <a:pt x="2419" y="240090"/>
                    <a:pt x="1210" y="124581"/>
                    <a:pt x="0" y="9071"/>
                  </a:cubicBezTo>
                  <a:close/>
                </a:path>
              </a:pathLst>
            </a:custGeom>
            <a:solidFill>
              <a:srgbClr val="013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zh-CN" altLang="en-US" dirty="0">
                <a:cs typeface="B Nazanin" panose="00000400000000000000" pitchFamily="2" charset="-78"/>
              </a:endParaRPr>
            </a:p>
          </p:txBody>
        </p:sp>
        <p:sp>
          <p:nvSpPr>
            <p:cNvPr id="48" name="任意多边形: 形状 14">
              <a:extLst>
                <a:ext uri="{FF2B5EF4-FFF2-40B4-BE49-F238E27FC236}">
                  <a16:creationId xmlns:a16="http://schemas.microsoft.com/office/drawing/2014/main" id="{4765E8E2-5816-44A9-A1F4-64CFB6D7C30E}"/>
                </a:ext>
              </a:extLst>
            </p:cNvPr>
            <p:cNvSpPr/>
            <p:nvPr userDrawn="1"/>
          </p:nvSpPr>
          <p:spPr>
            <a:xfrm>
              <a:off x="6885708" y="4774370"/>
              <a:ext cx="2247482" cy="359358"/>
            </a:xfrm>
            <a:custGeom>
              <a:avLst/>
              <a:gdLst>
                <a:gd name="connsiteX0" fmla="*/ 3009900 w 3009900"/>
                <a:gd name="connsiteY0" fmla="*/ 0 h 769620"/>
                <a:gd name="connsiteX1" fmla="*/ 3009900 w 3009900"/>
                <a:gd name="connsiteY1" fmla="*/ 769620 h 769620"/>
                <a:gd name="connsiteX2" fmla="*/ 0 w 3009900"/>
                <a:gd name="connsiteY2" fmla="*/ 746760 h 769620"/>
                <a:gd name="connsiteX3" fmla="*/ 419100 w 3009900"/>
                <a:gd name="connsiteY3" fmla="*/ 0 h 769620"/>
                <a:gd name="connsiteX4" fmla="*/ 3009900 w 3009900"/>
                <a:gd name="connsiteY4" fmla="*/ 0 h 769620"/>
                <a:gd name="connsiteX0" fmla="*/ 3009900 w 3009900"/>
                <a:gd name="connsiteY0" fmla="*/ 0 h 769620"/>
                <a:gd name="connsiteX1" fmla="*/ 3009900 w 3009900"/>
                <a:gd name="connsiteY1" fmla="*/ 769620 h 769620"/>
                <a:gd name="connsiteX2" fmla="*/ 0 w 3009900"/>
                <a:gd name="connsiteY2" fmla="*/ 746760 h 769620"/>
                <a:gd name="connsiteX3" fmla="*/ 351117 w 3009900"/>
                <a:gd name="connsiteY3" fmla="*/ 101974 h 769620"/>
                <a:gd name="connsiteX4" fmla="*/ 3009900 w 3009900"/>
                <a:gd name="connsiteY4" fmla="*/ 0 h 769620"/>
                <a:gd name="connsiteX0" fmla="*/ 3021231 w 3021231"/>
                <a:gd name="connsiteY0" fmla="*/ 0 h 667646"/>
                <a:gd name="connsiteX1" fmla="*/ 3009900 w 3021231"/>
                <a:gd name="connsiteY1" fmla="*/ 667646 h 667646"/>
                <a:gd name="connsiteX2" fmla="*/ 0 w 3021231"/>
                <a:gd name="connsiteY2" fmla="*/ 644786 h 667646"/>
                <a:gd name="connsiteX3" fmla="*/ 351117 w 3021231"/>
                <a:gd name="connsiteY3" fmla="*/ 0 h 667646"/>
                <a:gd name="connsiteX4" fmla="*/ 3021231 w 3021231"/>
                <a:gd name="connsiteY4" fmla="*/ 0 h 667646"/>
                <a:gd name="connsiteX0" fmla="*/ 3021231 w 3021231"/>
                <a:gd name="connsiteY0" fmla="*/ 0 h 667646"/>
                <a:gd name="connsiteX1" fmla="*/ 3009900 w 3021231"/>
                <a:gd name="connsiteY1" fmla="*/ 667646 h 667646"/>
                <a:gd name="connsiteX2" fmla="*/ 0 w 3021231"/>
                <a:gd name="connsiteY2" fmla="*/ 644786 h 667646"/>
                <a:gd name="connsiteX3" fmla="*/ 237812 w 3021231"/>
                <a:gd name="connsiteY3" fmla="*/ 192619 h 667646"/>
                <a:gd name="connsiteX4" fmla="*/ 3021231 w 3021231"/>
                <a:gd name="connsiteY4" fmla="*/ 0 h 667646"/>
                <a:gd name="connsiteX0" fmla="*/ 3009900 w 3009900"/>
                <a:gd name="connsiteY0" fmla="*/ 0 h 486358"/>
                <a:gd name="connsiteX1" fmla="*/ 3009900 w 3009900"/>
                <a:gd name="connsiteY1" fmla="*/ 486358 h 486358"/>
                <a:gd name="connsiteX2" fmla="*/ 0 w 3009900"/>
                <a:gd name="connsiteY2" fmla="*/ 463498 h 486358"/>
                <a:gd name="connsiteX3" fmla="*/ 237812 w 3009900"/>
                <a:gd name="connsiteY3" fmla="*/ 11331 h 486358"/>
                <a:gd name="connsiteX4" fmla="*/ 3009900 w 3009900"/>
                <a:gd name="connsiteY4" fmla="*/ 0 h 486358"/>
                <a:gd name="connsiteX0" fmla="*/ 3021230 w 3021230"/>
                <a:gd name="connsiteY0" fmla="*/ 0 h 475027"/>
                <a:gd name="connsiteX1" fmla="*/ 3009900 w 3021230"/>
                <a:gd name="connsiteY1" fmla="*/ 475027 h 475027"/>
                <a:gd name="connsiteX2" fmla="*/ 0 w 3021230"/>
                <a:gd name="connsiteY2" fmla="*/ 452167 h 475027"/>
                <a:gd name="connsiteX3" fmla="*/ 237812 w 3021230"/>
                <a:gd name="connsiteY3" fmla="*/ 0 h 475027"/>
                <a:gd name="connsiteX4" fmla="*/ 3021230 w 3021230"/>
                <a:gd name="connsiteY4" fmla="*/ 0 h 475027"/>
                <a:gd name="connsiteX0" fmla="*/ 3007245 w 3007245"/>
                <a:gd name="connsiteY0" fmla="*/ 0 h 480138"/>
                <a:gd name="connsiteX1" fmla="*/ 2995915 w 3007245"/>
                <a:gd name="connsiteY1" fmla="*/ 475027 h 480138"/>
                <a:gd name="connsiteX2" fmla="*/ 0 w 3007245"/>
                <a:gd name="connsiteY2" fmla="*/ 480138 h 480138"/>
                <a:gd name="connsiteX3" fmla="*/ 223827 w 3007245"/>
                <a:gd name="connsiteY3" fmla="*/ 0 h 480138"/>
                <a:gd name="connsiteX4" fmla="*/ 3007245 w 3007245"/>
                <a:gd name="connsiteY4" fmla="*/ 0 h 480138"/>
                <a:gd name="connsiteX0" fmla="*/ 3007245 w 3007681"/>
                <a:gd name="connsiteY0" fmla="*/ 0 h 480910"/>
                <a:gd name="connsiteX1" fmla="*/ 3007681 w 3007681"/>
                <a:gd name="connsiteY1" fmla="*/ 480910 h 480910"/>
                <a:gd name="connsiteX2" fmla="*/ 0 w 3007681"/>
                <a:gd name="connsiteY2" fmla="*/ 480138 h 480910"/>
                <a:gd name="connsiteX3" fmla="*/ 223827 w 3007681"/>
                <a:gd name="connsiteY3" fmla="*/ 0 h 480910"/>
                <a:gd name="connsiteX4" fmla="*/ 3007245 w 3007681"/>
                <a:gd name="connsiteY4" fmla="*/ 0 h 480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7681" h="480910">
                  <a:moveTo>
                    <a:pt x="3007245" y="0"/>
                  </a:moveTo>
                  <a:cubicBezTo>
                    <a:pt x="3007390" y="160303"/>
                    <a:pt x="3007536" y="320607"/>
                    <a:pt x="3007681" y="480910"/>
                  </a:cubicBezTo>
                  <a:lnTo>
                    <a:pt x="0" y="480138"/>
                  </a:lnTo>
                  <a:lnTo>
                    <a:pt x="223827" y="0"/>
                  </a:lnTo>
                  <a:lnTo>
                    <a:pt x="3007245" y="0"/>
                  </a:lnTo>
                  <a:close/>
                </a:path>
              </a:pathLst>
            </a:custGeom>
            <a:solidFill>
              <a:srgbClr val="33AA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zh-CN" altLang="en-US" dirty="0">
                <a:cs typeface="B Nazanin" panose="00000400000000000000" pitchFamily="2" charset="-78"/>
              </a:endParaRPr>
            </a:p>
          </p:txBody>
        </p:sp>
      </p:grpSp>
    </p:spTree>
    <p:extLst>
      <p:ext uri="{BB962C8B-B14F-4D97-AF65-F5344CB8AC3E}">
        <p14:creationId xmlns:p14="http://schemas.microsoft.com/office/powerpoint/2010/main" val="207522368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D1AE3FB-4EB9-4FE6-8E65-B5FAA422F121}"/>
              </a:ext>
            </a:extLst>
          </p:cNvPr>
          <p:cNvSpPr>
            <a:spLocks noGrp="1"/>
          </p:cNvSpPr>
          <p:nvPr>
            <p:ph type="body" sz="quarter" idx="10"/>
          </p:nvPr>
        </p:nvSpPr>
        <p:spPr>
          <a:xfrm>
            <a:off x="-115645" y="415387"/>
            <a:ext cx="11219558" cy="724247"/>
          </a:xfrm>
        </p:spPr>
        <p:txBody>
          <a:bodyPr/>
          <a:lstStyle/>
          <a:p>
            <a:pPr algn="r" rtl="1"/>
            <a:r>
              <a:rPr lang="fa-IR" dirty="0">
                <a:cs typeface="B Nazanin" panose="00000400000000000000" pitchFamily="2" charset="-78"/>
              </a:rPr>
              <a:t>سبک </a:t>
            </a:r>
            <a:r>
              <a:rPr lang="fa-IR" dirty="0">
                <a:solidFill>
                  <a:srgbClr val="00B0F0"/>
                </a:solidFill>
                <a:cs typeface="B Nazanin" panose="00000400000000000000" pitchFamily="2" charset="-78"/>
              </a:rPr>
              <a:t>اینفوگرافیک</a:t>
            </a:r>
            <a:endParaRPr lang="en-US" dirty="0">
              <a:solidFill>
                <a:srgbClr val="00B0F0"/>
              </a:solidFill>
              <a:cs typeface="B Nazanin" panose="00000400000000000000" pitchFamily="2" charset="-78"/>
            </a:endParaRPr>
          </a:p>
        </p:txBody>
      </p:sp>
      <p:sp>
        <p:nvSpPr>
          <p:cNvPr id="3" name="사각형: 둥근 위쪽 모서리 8">
            <a:extLst>
              <a:ext uri="{FF2B5EF4-FFF2-40B4-BE49-F238E27FC236}">
                <a16:creationId xmlns:a16="http://schemas.microsoft.com/office/drawing/2014/main" id="{2AF7F59E-433C-4C38-8D48-0151F1D6C9B5}"/>
              </a:ext>
            </a:extLst>
          </p:cNvPr>
          <p:cNvSpPr/>
          <p:nvPr/>
        </p:nvSpPr>
        <p:spPr>
          <a:xfrm rot="5400000">
            <a:off x="1376205" y="372998"/>
            <a:ext cx="1719612" cy="4472022"/>
          </a:xfrm>
          <a:prstGeom prst="round2SameRect">
            <a:avLst>
              <a:gd name="adj1" fmla="val 9509"/>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700">
              <a:cs typeface="B Nazanin" panose="00000400000000000000" pitchFamily="2" charset="-78"/>
            </a:endParaRPr>
          </a:p>
        </p:txBody>
      </p:sp>
      <p:sp>
        <p:nvSpPr>
          <p:cNvPr id="4" name="Rectangle 2">
            <a:extLst>
              <a:ext uri="{FF2B5EF4-FFF2-40B4-BE49-F238E27FC236}">
                <a16:creationId xmlns:a16="http://schemas.microsoft.com/office/drawing/2014/main" id="{7147A0EA-07C0-4EC6-8BFB-67C14BAA3009}"/>
              </a:ext>
            </a:extLst>
          </p:cNvPr>
          <p:cNvSpPr/>
          <p:nvPr/>
        </p:nvSpPr>
        <p:spPr>
          <a:xfrm>
            <a:off x="0" y="5812589"/>
            <a:ext cx="8832304" cy="182327"/>
          </a:xfrm>
          <a:custGeom>
            <a:avLst/>
            <a:gdLst/>
            <a:ahLst/>
            <a:cxnLst/>
            <a:rect l="l" t="t" r="r" b="b"/>
            <a:pathLst>
              <a:path w="7308304" h="182327">
                <a:moveTo>
                  <a:pt x="0" y="0"/>
                </a:moveTo>
                <a:lnTo>
                  <a:pt x="7308304" y="0"/>
                </a:lnTo>
                <a:lnTo>
                  <a:pt x="7308304" y="182327"/>
                </a:lnTo>
                <a:lnTo>
                  <a:pt x="0" y="182327"/>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dirty="0">
              <a:cs typeface="B Nazanin" panose="00000400000000000000" pitchFamily="2" charset="-78"/>
            </a:endParaRPr>
          </a:p>
        </p:txBody>
      </p:sp>
      <p:sp>
        <p:nvSpPr>
          <p:cNvPr id="5" name="Rectangle 38">
            <a:extLst>
              <a:ext uri="{FF2B5EF4-FFF2-40B4-BE49-F238E27FC236}">
                <a16:creationId xmlns:a16="http://schemas.microsoft.com/office/drawing/2014/main" id="{149FE1D8-E92E-45EC-BC71-66F4B2182DFF}"/>
              </a:ext>
            </a:extLst>
          </p:cNvPr>
          <p:cNvSpPr/>
          <p:nvPr/>
        </p:nvSpPr>
        <p:spPr>
          <a:xfrm rot="16200000">
            <a:off x="8398618" y="5399752"/>
            <a:ext cx="1008000" cy="182327"/>
          </a:xfrm>
          <a:custGeom>
            <a:avLst/>
            <a:gdLst/>
            <a:ahLst/>
            <a:cxnLst/>
            <a:rect l="l" t="t" r="r" b="b"/>
            <a:pathLst>
              <a:path w="1082428" h="182327">
                <a:moveTo>
                  <a:pt x="1082428" y="0"/>
                </a:moveTo>
                <a:lnTo>
                  <a:pt x="1082428" y="182327"/>
                </a:lnTo>
                <a:lnTo>
                  <a:pt x="0" y="18232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dirty="0">
              <a:cs typeface="B Nazanin" panose="00000400000000000000" pitchFamily="2" charset="-78"/>
            </a:endParaRPr>
          </a:p>
        </p:txBody>
      </p:sp>
      <p:sp>
        <p:nvSpPr>
          <p:cNvPr id="6" name="Rectangle 41">
            <a:extLst>
              <a:ext uri="{FF2B5EF4-FFF2-40B4-BE49-F238E27FC236}">
                <a16:creationId xmlns:a16="http://schemas.microsoft.com/office/drawing/2014/main" id="{1C9E7CC9-DDA7-4837-BAD0-EC7E1687C379}"/>
              </a:ext>
            </a:extLst>
          </p:cNvPr>
          <p:cNvSpPr/>
          <p:nvPr/>
        </p:nvSpPr>
        <p:spPr>
          <a:xfrm>
            <a:off x="6240016" y="4986915"/>
            <a:ext cx="2736304" cy="182327"/>
          </a:xfrm>
          <a:custGeom>
            <a:avLst/>
            <a:gdLst/>
            <a:ahLst/>
            <a:cxnLst/>
            <a:rect l="l" t="t" r="r" b="b"/>
            <a:pathLst>
              <a:path w="2736304" h="182327">
                <a:moveTo>
                  <a:pt x="0" y="0"/>
                </a:moveTo>
                <a:lnTo>
                  <a:pt x="2736304" y="0"/>
                </a:lnTo>
                <a:lnTo>
                  <a:pt x="2736304" y="182327"/>
                </a:lnTo>
                <a:lnTo>
                  <a:pt x="0" y="182327"/>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dirty="0">
              <a:cs typeface="B Nazanin" panose="00000400000000000000" pitchFamily="2" charset="-78"/>
            </a:endParaRPr>
          </a:p>
        </p:txBody>
      </p:sp>
      <p:sp>
        <p:nvSpPr>
          <p:cNvPr id="7" name="Rectangle 38">
            <a:extLst>
              <a:ext uri="{FF2B5EF4-FFF2-40B4-BE49-F238E27FC236}">
                <a16:creationId xmlns:a16="http://schemas.microsoft.com/office/drawing/2014/main" id="{A64F08DD-D9E0-41B9-B812-EC1DE0D41E2E}"/>
              </a:ext>
            </a:extLst>
          </p:cNvPr>
          <p:cNvSpPr/>
          <p:nvPr/>
        </p:nvSpPr>
        <p:spPr>
          <a:xfrm rot="16200000">
            <a:off x="5827181" y="4577306"/>
            <a:ext cx="1008000" cy="182327"/>
          </a:xfrm>
          <a:custGeom>
            <a:avLst/>
            <a:gdLst/>
            <a:ahLst/>
            <a:cxnLst/>
            <a:rect l="l" t="t" r="r" b="b"/>
            <a:pathLst>
              <a:path w="1082428" h="182327">
                <a:moveTo>
                  <a:pt x="1082428" y="0"/>
                </a:moveTo>
                <a:lnTo>
                  <a:pt x="1082428" y="182327"/>
                </a:lnTo>
                <a:lnTo>
                  <a:pt x="0" y="18232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dirty="0">
              <a:cs typeface="B Nazanin" panose="00000400000000000000" pitchFamily="2" charset="-78"/>
            </a:endParaRPr>
          </a:p>
        </p:txBody>
      </p:sp>
      <p:sp>
        <p:nvSpPr>
          <p:cNvPr id="8" name="Rectangle 41">
            <a:extLst>
              <a:ext uri="{FF2B5EF4-FFF2-40B4-BE49-F238E27FC236}">
                <a16:creationId xmlns:a16="http://schemas.microsoft.com/office/drawing/2014/main" id="{3F65F2BD-D25C-431A-8B04-5D2972EDBAC0}"/>
              </a:ext>
            </a:extLst>
          </p:cNvPr>
          <p:cNvSpPr/>
          <p:nvPr/>
        </p:nvSpPr>
        <p:spPr>
          <a:xfrm>
            <a:off x="6240017" y="4161241"/>
            <a:ext cx="2736304" cy="182327"/>
          </a:xfrm>
          <a:custGeom>
            <a:avLst/>
            <a:gdLst/>
            <a:ahLst/>
            <a:cxnLst/>
            <a:rect l="l" t="t" r="r" b="b"/>
            <a:pathLst>
              <a:path w="2736304" h="182327">
                <a:moveTo>
                  <a:pt x="0" y="0"/>
                </a:moveTo>
                <a:lnTo>
                  <a:pt x="2736304" y="0"/>
                </a:lnTo>
                <a:lnTo>
                  <a:pt x="2736304" y="182327"/>
                </a:lnTo>
                <a:lnTo>
                  <a:pt x="0" y="182327"/>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dirty="0">
              <a:cs typeface="B Nazanin" panose="00000400000000000000" pitchFamily="2" charset="-78"/>
            </a:endParaRPr>
          </a:p>
        </p:txBody>
      </p:sp>
      <p:sp>
        <p:nvSpPr>
          <p:cNvPr id="9" name="Rectangle 38">
            <a:extLst>
              <a:ext uri="{FF2B5EF4-FFF2-40B4-BE49-F238E27FC236}">
                <a16:creationId xmlns:a16="http://schemas.microsoft.com/office/drawing/2014/main" id="{47FE5C17-D79A-4B1A-96AF-810672250143}"/>
              </a:ext>
            </a:extLst>
          </p:cNvPr>
          <p:cNvSpPr/>
          <p:nvPr/>
        </p:nvSpPr>
        <p:spPr>
          <a:xfrm rot="16200000">
            <a:off x="8398618" y="3748404"/>
            <a:ext cx="1008000" cy="182327"/>
          </a:xfrm>
          <a:custGeom>
            <a:avLst/>
            <a:gdLst/>
            <a:ahLst/>
            <a:cxnLst/>
            <a:rect l="l" t="t" r="r" b="b"/>
            <a:pathLst>
              <a:path w="1082428" h="182327">
                <a:moveTo>
                  <a:pt x="1082428" y="0"/>
                </a:moveTo>
                <a:lnTo>
                  <a:pt x="1082428" y="182327"/>
                </a:lnTo>
                <a:lnTo>
                  <a:pt x="0" y="18232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dirty="0">
              <a:cs typeface="B Nazanin" panose="00000400000000000000" pitchFamily="2" charset="-78"/>
            </a:endParaRPr>
          </a:p>
        </p:txBody>
      </p:sp>
      <p:sp>
        <p:nvSpPr>
          <p:cNvPr id="10" name="Rectangle 41">
            <a:extLst>
              <a:ext uri="{FF2B5EF4-FFF2-40B4-BE49-F238E27FC236}">
                <a16:creationId xmlns:a16="http://schemas.microsoft.com/office/drawing/2014/main" id="{4908146B-E1FA-4E7A-8989-9C753F5195FA}"/>
              </a:ext>
            </a:extLst>
          </p:cNvPr>
          <p:cNvSpPr/>
          <p:nvPr/>
        </p:nvSpPr>
        <p:spPr>
          <a:xfrm>
            <a:off x="6240016" y="3335567"/>
            <a:ext cx="2736304" cy="182327"/>
          </a:xfrm>
          <a:custGeom>
            <a:avLst/>
            <a:gdLst/>
            <a:ahLst/>
            <a:cxnLst/>
            <a:rect l="l" t="t" r="r" b="b"/>
            <a:pathLst>
              <a:path w="2736304" h="182327">
                <a:moveTo>
                  <a:pt x="0" y="0"/>
                </a:moveTo>
                <a:lnTo>
                  <a:pt x="2736304" y="0"/>
                </a:lnTo>
                <a:lnTo>
                  <a:pt x="2736304" y="182327"/>
                </a:lnTo>
                <a:lnTo>
                  <a:pt x="0" y="182327"/>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dirty="0">
              <a:cs typeface="B Nazanin" panose="00000400000000000000" pitchFamily="2" charset="-78"/>
            </a:endParaRPr>
          </a:p>
        </p:txBody>
      </p:sp>
      <p:sp>
        <p:nvSpPr>
          <p:cNvPr id="11" name="Rectangle 38">
            <a:extLst>
              <a:ext uri="{FF2B5EF4-FFF2-40B4-BE49-F238E27FC236}">
                <a16:creationId xmlns:a16="http://schemas.microsoft.com/office/drawing/2014/main" id="{F3943BDD-6326-46DE-86EE-E4ADD80640F6}"/>
              </a:ext>
            </a:extLst>
          </p:cNvPr>
          <p:cNvSpPr/>
          <p:nvPr/>
        </p:nvSpPr>
        <p:spPr>
          <a:xfrm rot="16200000">
            <a:off x="5827180" y="2922730"/>
            <a:ext cx="1008000" cy="182327"/>
          </a:xfrm>
          <a:custGeom>
            <a:avLst/>
            <a:gdLst/>
            <a:ahLst/>
            <a:cxnLst/>
            <a:rect l="l" t="t" r="r" b="b"/>
            <a:pathLst>
              <a:path w="1082428" h="182327">
                <a:moveTo>
                  <a:pt x="1082428" y="0"/>
                </a:moveTo>
                <a:lnTo>
                  <a:pt x="1082428" y="182327"/>
                </a:lnTo>
                <a:lnTo>
                  <a:pt x="0" y="18232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dirty="0">
              <a:cs typeface="B Nazanin" panose="00000400000000000000" pitchFamily="2" charset="-78"/>
            </a:endParaRPr>
          </a:p>
        </p:txBody>
      </p:sp>
      <p:sp>
        <p:nvSpPr>
          <p:cNvPr id="12" name="Rectangle 41">
            <a:extLst>
              <a:ext uri="{FF2B5EF4-FFF2-40B4-BE49-F238E27FC236}">
                <a16:creationId xmlns:a16="http://schemas.microsoft.com/office/drawing/2014/main" id="{0931C93E-A15A-4163-B9FA-273DFC793BA2}"/>
              </a:ext>
            </a:extLst>
          </p:cNvPr>
          <p:cNvSpPr/>
          <p:nvPr/>
        </p:nvSpPr>
        <p:spPr>
          <a:xfrm>
            <a:off x="6240016" y="2509893"/>
            <a:ext cx="5951984" cy="182327"/>
          </a:xfrm>
          <a:custGeom>
            <a:avLst/>
            <a:gdLst/>
            <a:ahLst/>
            <a:cxnLst/>
            <a:rect l="l" t="t" r="r" b="b"/>
            <a:pathLst>
              <a:path w="2736304" h="182327">
                <a:moveTo>
                  <a:pt x="0" y="0"/>
                </a:moveTo>
                <a:lnTo>
                  <a:pt x="2736304" y="0"/>
                </a:lnTo>
                <a:lnTo>
                  <a:pt x="2736304" y="182327"/>
                </a:lnTo>
                <a:lnTo>
                  <a:pt x="0" y="182327"/>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dirty="0">
              <a:cs typeface="B Nazanin" panose="00000400000000000000" pitchFamily="2" charset="-78"/>
            </a:endParaRPr>
          </a:p>
        </p:txBody>
      </p:sp>
      <p:sp>
        <p:nvSpPr>
          <p:cNvPr id="13" name="TextBox 12">
            <a:extLst>
              <a:ext uri="{FF2B5EF4-FFF2-40B4-BE49-F238E27FC236}">
                <a16:creationId xmlns:a16="http://schemas.microsoft.com/office/drawing/2014/main" id="{A8E73E2B-6EF7-496D-9FEE-AE885CA62F09}"/>
              </a:ext>
            </a:extLst>
          </p:cNvPr>
          <p:cNvSpPr txBox="1"/>
          <p:nvPr/>
        </p:nvSpPr>
        <p:spPr>
          <a:xfrm>
            <a:off x="6422344" y="5217950"/>
            <a:ext cx="2049920" cy="369332"/>
          </a:xfrm>
          <a:prstGeom prst="rect">
            <a:avLst/>
          </a:prstGeom>
          <a:noFill/>
        </p:spPr>
        <p:txBody>
          <a:bodyPr wrap="square" lIns="0" tIns="0" rIns="0" bIns="0" rtlCol="0">
            <a:spAutoFit/>
          </a:bodyPr>
          <a:lstStyle/>
          <a:p>
            <a:pPr algn="r"/>
            <a:r>
              <a:rPr lang="fa-IR" altLang="ko-KR" sz="1200" dirty="0">
                <a:solidFill>
                  <a:schemeClr val="tx1">
                    <a:lumMod val="75000"/>
                    <a:lumOff val="25000"/>
                  </a:schemeClr>
                </a:solidFill>
                <a:cs typeface="B Nazanin" panose="00000400000000000000" pitchFamily="2" charset="-78"/>
              </a:rPr>
              <a:t>ارائه پاورپوینت مدرنی را دریافت کنید که به زیبایی طراحی شده است.</a:t>
            </a:r>
            <a:endParaRPr lang="en-US" altLang="ko-KR" sz="1200" dirty="0">
              <a:solidFill>
                <a:schemeClr val="tx1">
                  <a:lumMod val="75000"/>
                  <a:lumOff val="25000"/>
                </a:schemeClr>
              </a:solidFill>
              <a:cs typeface="B Nazanin" panose="00000400000000000000" pitchFamily="2" charset="-78"/>
            </a:endParaRPr>
          </a:p>
        </p:txBody>
      </p:sp>
      <p:sp>
        <p:nvSpPr>
          <p:cNvPr id="14" name="Oval 13">
            <a:extLst>
              <a:ext uri="{FF2B5EF4-FFF2-40B4-BE49-F238E27FC236}">
                <a16:creationId xmlns:a16="http://schemas.microsoft.com/office/drawing/2014/main" id="{E4B31032-A60F-4236-9B5C-E3774F8DA51E}"/>
              </a:ext>
            </a:extLst>
          </p:cNvPr>
          <p:cNvSpPr/>
          <p:nvPr/>
        </p:nvSpPr>
        <p:spPr>
          <a:xfrm>
            <a:off x="8648176" y="5230022"/>
            <a:ext cx="521786" cy="52178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dirty="0">
              <a:cs typeface="B Nazanin" panose="00000400000000000000" pitchFamily="2" charset="-78"/>
            </a:endParaRPr>
          </a:p>
        </p:txBody>
      </p:sp>
      <p:grpSp>
        <p:nvGrpSpPr>
          <p:cNvPr id="15" name="그룹 6">
            <a:extLst>
              <a:ext uri="{FF2B5EF4-FFF2-40B4-BE49-F238E27FC236}">
                <a16:creationId xmlns:a16="http://schemas.microsoft.com/office/drawing/2014/main" id="{7B471078-77A6-41D4-B16A-87DCD46EE11B}"/>
              </a:ext>
            </a:extLst>
          </p:cNvPr>
          <p:cNvGrpSpPr/>
          <p:nvPr/>
        </p:nvGrpSpPr>
        <p:grpSpPr>
          <a:xfrm>
            <a:off x="9267913" y="5265341"/>
            <a:ext cx="1836000" cy="451147"/>
            <a:chOff x="9267913" y="5380667"/>
            <a:chExt cx="1836000" cy="451147"/>
          </a:xfrm>
        </p:grpSpPr>
        <p:sp>
          <p:nvSpPr>
            <p:cNvPr id="16" name="TextBox 15">
              <a:extLst>
                <a:ext uri="{FF2B5EF4-FFF2-40B4-BE49-F238E27FC236}">
                  <a16:creationId xmlns:a16="http://schemas.microsoft.com/office/drawing/2014/main" id="{0A57F991-302D-4EFA-BBC1-E8BACE2A9976}"/>
                </a:ext>
              </a:extLst>
            </p:cNvPr>
            <p:cNvSpPr txBox="1"/>
            <p:nvPr/>
          </p:nvSpPr>
          <p:spPr>
            <a:xfrm>
              <a:off x="9267913" y="5647148"/>
              <a:ext cx="1836000" cy="184666"/>
            </a:xfrm>
            <a:prstGeom prst="rect">
              <a:avLst/>
            </a:prstGeom>
            <a:noFill/>
          </p:spPr>
          <p:txBody>
            <a:bodyPr wrap="square" lIns="0" tIns="0" rIns="0" bIns="0" rtlCol="0" anchor="ctr">
              <a:spAutoFit/>
            </a:bodyPr>
            <a:lstStyle/>
            <a:p>
              <a:pPr algn="r" rtl="1"/>
              <a:r>
                <a:rPr lang="fa-IR" altLang="ko-KR" sz="1200" dirty="0">
                  <a:solidFill>
                    <a:schemeClr val="tx1">
                      <a:lumMod val="75000"/>
                      <a:lumOff val="25000"/>
                    </a:schemeClr>
                  </a:solidFill>
                  <a:cs typeface="B Nazanin" panose="00000400000000000000" pitchFamily="2" charset="-78"/>
                </a:rPr>
                <a:t>پاورپوینت مدرن</a:t>
              </a:r>
              <a:endParaRPr lang="en-US" altLang="ko-KR" sz="1200" dirty="0">
                <a:solidFill>
                  <a:schemeClr val="tx1">
                    <a:lumMod val="75000"/>
                    <a:lumOff val="25000"/>
                  </a:schemeClr>
                </a:solidFill>
                <a:cs typeface="B Nazanin" panose="00000400000000000000" pitchFamily="2" charset="-78"/>
              </a:endParaRPr>
            </a:p>
          </p:txBody>
        </p:sp>
        <p:sp>
          <p:nvSpPr>
            <p:cNvPr id="17" name="TextBox 16">
              <a:extLst>
                <a:ext uri="{FF2B5EF4-FFF2-40B4-BE49-F238E27FC236}">
                  <a16:creationId xmlns:a16="http://schemas.microsoft.com/office/drawing/2014/main" id="{F957CCDC-6C56-49CB-9E7F-4B8737B02A7F}"/>
                </a:ext>
              </a:extLst>
            </p:cNvPr>
            <p:cNvSpPr txBox="1"/>
            <p:nvPr/>
          </p:nvSpPr>
          <p:spPr>
            <a:xfrm>
              <a:off x="9267913" y="5380667"/>
              <a:ext cx="1836000" cy="215444"/>
            </a:xfrm>
            <a:prstGeom prst="rect">
              <a:avLst/>
            </a:prstGeom>
            <a:noFill/>
          </p:spPr>
          <p:txBody>
            <a:bodyPr wrap="square" lIns="0" tIns="0" rIns="0" bIns="0"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ماموریت</a:t>
              </a:r>
              <a:endParaRPr lang="en-US" altLang="ko-KR" sz="1400" b="1" dirty="0">
                <a:solidFill>
                  <a:schemeClr val="tx1">
                    <a:lumMod val="75000"/>
                    <a:lumOff val="25000"/>
                  </a:schemeClr>
                </a:solidFill>
                <a:cs typeface="B Nazanin" panose="00000400000000000000" pitchFamily="2" charset="-78"/>
              </a:endParaRPr>
            </a:p>
          </p:txBody>
        </p:sp>
      </p:grpSp>
      <p:sp>
        <p:nvSpPr>
          <p:cNvPr id="18" name="Oval 17">
            <a:extLst>
              <a:ext uri="{FF2B5EF4-FFF2-40B4-BE49-F238E27FC236}">
                <a16:creationId xmlns:a16="http://schemas.microsoft.com/office/drawing/2014/main" id="{F74414C6-B31E-44A7-B60C-BFA7722A1143}"/>
              </a:ext>
            </a:extLst>
          </p:cNvPr>
          <p:cNvSpPr/>
          <p:nvPr/>
        </p:nvSpPr>
        <p:spPr>
          <a:xfrm>
            <a:off x="8648176" y="3578674"/>
            <a:ext cx="521786" cy="52178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dirty="0">
              <a:cs typeface="B Nazanin" panose="00000400000000000000" pitchFamily="2" charset="-78"/>
            </a:endParaRPr>
          </a:p>
        </p:txBody>
      </p:sp>
      <p:grpSp>
        <p:nvGrpSpPr>
          <p:cNvPr id="19" name="그룹 7">
            <a:extLst>
              <a:ext uri="{FF2B5EF4-FFF2-40B4-BE49-F238E27FC236}">
                <a16:creationId xmlns:a16="http://schemas.microsoft.com/office/drawing/2014/main" id="{1983CDB1-50B1-4934-B5EF-5812E892EED8}"/>
              </a:ext>
            </a:extLst>
          </p:cNvPr>
          <p:cNvGrpSpPr/>
          <p:nvPr/>
        </p:nvGrpSpPr>
        <p:grpSpPr>
          <a:xfrm>
            <a:off x="9267913" y="3613993"/>
            <a:ext cx="1836000" cy="451147"/>
            <a:chOff x="9267913" y="3529265"/>
            <a:chExt cx="1836000" cy="451147"/>
          </a:xfrm>
        </p:grpSpPr>
        <p:sp>
          <p:nvSpPr>
            <p:cNvPr id="20" name="TextBox 19">
              <a:extLst>
                <a:ext uri="{FF2B5EF4-FFF2-40B4-BE49-F238E27FC236}">
                  <a16:creationId xmlns:a16="http://schemas.microsoft.com/office/drawing/2014/main" id="{1DFAAF6F-AEA7-4EE7-BBAC-B8A2345AA3AB}"/>
                </a:ext>
              </a:extLst>
            </p:cNvPr>
            <p:cNvSpPr txBox="1"/>
            <p:nvPr/>
          </p:nvSpPr>
          <p:spPr>
            <a:xfrm>
              <a:off x="9267913" y="3795746"/>
              <a:ext cx="1836000" cy="184666"/>
            </a:xfrm>
            <a:prstGeom prst="rect">
              <a:avLst/>
            </a:prstGeom>
            <a:noFill/>
          </p:spPr>
          <p:txBody>
            <a:bodyPr wrap="square" lIns="0" tIns="0" rIns="0" bIns="0" rtlCol="0" anchor="ctr">
              <a:spAutoFit/>
            </a:bodyPr>
            <a:lstStyle/>
            <a:p>
              <a:pPr algn="r" rtl="1"/>
              <a:r>
                <a:rPr lang="fa-IR" altLang="ko-KR" sz="1200" dirty="0">
                  <a:solidFill>
                    <a:schemeClr val="tx1">
                      <a:lumMod val="75000"/>
                      <a:lumOff val="25000"/>
                    </a:schemeClr>
                  </a:solidFill>
                  <a:cs typeface="B Nazanin" panose="00000400000000000000" pitchFamily="2" charset="-78"/>
                </a:rPr>
                <a:t>پاورپوینت مدرن</a:t>
              </a:r>
              <a:endParaRPr lang="en-US" altLang="ko-KR" sz="1200" dirty="0">
                <a:solidFill>
                  <a:schemeClr val="tx1">
                    <a:lumMod val="75000"/>
                    <a:lumOff val="25000"/>
                  </a:schemeClr>
                </a:solidFill>
                <a:cs typeface="B Nazanin" panose="00000400000000000000" pitchFamily="2" charset="-78"/>
              </a:endParaRPr>
            </a:p>
          </p:txBody>
        </p:sp>
        <p:sp>
          <p:nvSpPr>
            <p:cNvPr id="21" name="TextBox 20">
              <a:extLst>
                <a:ext uri="{FF2B5EF4-FFF2-40B4-BE49-F238E27FC236}">
                  <a16:creationId xmlns:a16="http://schemas.microsoft.com/office/drawing/2014/main" id="{20F12188-D5D8-4A0B-AF70-76919BC4B441}"/>
                </a:ext>
              </a:extLst>
            </p:cNvPr>
            <p:cNvSpPr txBox="1"/>
            <p:nvPr/>
          </p:nvSpPr>
          <p:spPr>
            <a:xfrm>
              <a:off x="9267913" y="3529265"/>
              <a:ext cx="1836000" cy="215444"/>
            </a:xfrm>
            <a:prstGeom prst="rect">
              <a:avLst/>
            </a:prstGeom>
            <a:noFill/>
          </p:spPr>
          <p:txBody>
            <a:bodyPr wrap="square" lIns="0" tIns="0" rIns="0" bIns="0" rtlCol="0" anchor="ctr">
              <a:spAutoFit/>
            </a:bodyPr>
            <a:lstStyle/>
            <a:p>
              <a:pPr algn="r" rtl="1"/>
              <a:r>
                <a:rPr lang="fa-IR" altLang="ko-KR" sz="1400" b="1" dirty="0">
                  <a:solidFill>
                    <a:schemeClr val="tx1">
                      <a:lumMod val="75000"/>
                      <a:lumOff val="25000"/>
                    </a:schemeClr>
                  </a:solidFill>
                  <a:cs typeface="B Nazanin" panose="00000400000000000000" pitchFamily="2" charset="-78"/>
                </a:rPr>
                <a:t>ماموریت</a:t>
              </a:r>
              <a:endParaRPr lang="en-US" altLang="ko-KR" sz="1400" b="1" dirty="0">
                <a:solidFill>
                  <a:schemeClr val="tx1">
                    <a:lumMod val="75000"/>
                    <a:lumOff val="25000"/>
                  </a:schemeClr>
                </a:solidFill>
                <a:cs typeface="B Nazanin" panose="00000400000000000000" pitchFamily="2" charset="-78"/>
              </a:endParaRPr>
            </a:p>
          </p:txBody>
        </p:sp>
      </p:grpSp>
      <p:sp>
        <p:nvSpPr>
          <p:cNvPr id="22" name="Oval 21">
            <a:extLst>
              <a:ext uri="{FF2B5EF4-FFF2-40B4-BE49-F238E27FC236}">
                <a16:creationId xmlns:a16="http://schemas.microsoft.com/office/drawing/2014/main" id="{F50ABC72-C02F-4437-A3DE-5FA9C663015E}"/>
              </a:ext>
            </a:extLst>
          </p:cNvPr>
          <p:cNvSpPr/>
          <p:nvPr/>
        </p:nvSpPr>
        <p:spPr>
          <a:xfrm>
            <a:off x="6089796" y="4407576"/>
            <a:ext cx="521786" cy="52178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dirty="0">
              <a:cs typeface="B Nazanin" panose="00000400000000000000" pitchFamily="2" charset="-78"/>
            </a:endParaRPr>
          </a:p>
        </p:txBody>
      </p:sp>
      <p:grpSp>
        <p:nvGrpSpPr>
          <p:cNvPr id="23" name="그룹 4">
            <a:extLst>
              <a:ext uri="{FF2B5EF4-FFF2-40B4-BE49-F238E27FC236}">
                <a16:creationId xmlns:a16="http://schemas.microsoft.com/office/drawing/2014/main" id="{4BB78BEC-C8FF-4659-AB7F-BE3E0A7B4409}"/>
              </a:ext>
            </a:extLst>
          </p:cNvPr>
          <p:cNvGrpSpPr/>
          <p:nvPr/>
        </p:nvGrpSpPr>
        <p:grpSpPr>
          <a:xfrm>
            <a:off x="4108722" y="4456147"/>
            <a:ext cx="1836000" cy="451147"/>
            <a:chOff x="4108722" y="4448325"/>
            <a:chExt cx="1836000" cy="451147"/>
          </a:xfrm>
        </p:grpSpPr>
        <p:sp>
          <p:nvSpPr>
            <p:cNvPr id="24" name="TextBox 23">
              <a:extLst>
                <a:ext uri="{FF2B5EF4-FFF2-40B4-BE49-F238E27FC236}">
                  <a16:creationId xmlns:a16="http://schemas.microsoft.com/office/drawing/2014/main" id="{83E12FCE-721F-46E9-8AEE-36604F2AAFCF}"/>
                </a:ext>
              </a:extLst>
            </p:cNvPr>
            <p:cNvSpPr txBox="1"/>
            <p:nvPr/>
          </p:nvSpPr>
          <p:spPr>
            <a:xfrm>
              <a:off x="4108722" y="4714806"/>
              <a:ext cx="1836000" cy="184666"/>
            </a:xfrm>
            <a:prstGeom prst="rect">
              <a:avLst/>
            </a:prstGeom>
            <a:noFill/>
          </p:spPr>
          <p:txBody>
            <a:bodyPr wrap="square" lIns="0" tIns="0" rIns="0" bIns="0" rtlCol="0" anchor="ctr">
              <a:spAutoFit/>
            </a:bodyPr>
            <a:lstStyle/>
            <a:p>
              <a:pPr algn="r"/>
              <a:r>
                <a:rPr lang="fa-IR" altLang="ko-KR" sz="1200" dirty="0">
                  <a:solidFill>
                    <a:schemeClr val="tx1">
                      <a:lumMod val="75000"/>
                      <a:lumOff val="25000"/>
                    </a:schemeClr>
                  </a:solidFill>
                  <a:cs typeface="B Nazanin" panose="00000400000000000000" pitchFamily="2" charset="-78"/>
                </a:rPr>
                <a:t>پاورپوینت مدرن</a:t>
              </a:r>
              <a:endParaRPr lang="en-US" altLang="ko-KR" sz="1200" dirty="0">
                <a:solidFill>
                  <a:schemeClr val="tx1">
                    <a:lumMod val="75000"/>
                    <a:lumOff val="25000"/>
                  </a:schemeClr>
                </a:solidFill>
                <a:cs typeface="B Nazanin" panose="00000400000000000000" pitchFamily="2" charset="-78"/>
              </a:endParaRPr>
            </a:p>
          </p:txBody>
        </p:sp>
        <p:sp>
          <p:nvSpPr>
            <p:cNvPr id="25" name="TextBox 24">
              <a:extLst>
                <a:ext uri="{FF2B5EF4-FFF2-40B4-BE49-F238E27FC236}">
                  <a16:creationId xmlns:a16="http://schemas.microsoft.com/office/drawing/2014/main" id="{BAFE8E7A-DFF9-4BDD-A8D6-A5FBDAC12A7B}"/>
                </a:ext>
              </a:extLst>
            </p:cNvPr>
            <p:cNvSpPr txBox="1"/>
            <p:nvPr/>
          </p:nvSpPr>
          <p:spPr>
            <a:xfrm>
              <a:off x="4108722" y="4448325"/>
              <a:ext cx="1836000" cy="215444"/>
            </a:xfrm>
            <a:prstGeom prst="rect">
              <a:avLst/>
            </a:prstGeom>
            <a:noFill/>
          </p:spPr>
          <p:txBody>
            <a:bodyPr wrap="square" lIns="0" tIns="0" rIns="0" bIns="0" rtlCol="0" anchor="ctr">
              <a:spAutoFit/>
            </a:bodyPr>
            <a:lstStyle/>
            <a:p>
              <a:pPr algn="r"/>
              <a:r>
                <a:rPr lang="fa-IR" altLang="ko-KR" sz="1400" b="1" dirty="0">
                  <a:solidFill>
                    <a:schemeClr val="tx1">
                      <a:lumMod val="75000"/>
                      <a:lumOff val="25000"/>
                    </a:schemeClr>
                  </a:solidFill>
                  <a:cs typeface="B Nazanin" panose="00000400000000000000" pitchFamily="2" charset="-78"/>
                </a:rPr>
                <a:t>ماموریت</a:t>
              </a:r>
              <a:endParaRPr lang="en-US" altLang="ko-KR" sz="1400" b="1" dirty="0">
                <a:solidFill>
                  <a:schemeClr val="tx1">
                    <a:lumMod val="75000"/>
                    <a:lumOff val="25000"/>
                  </a:schemeClr>
                </a:solidFill>
                <a:cs typeface="B Nazanin" panose="00000400000000000000" pitchFamily="2" charset="-78"/>
              </a:endParaRPr>
            </a:p>
          </p:txBody>
        </p:sp>
      </p:grpSp>
      <p:sp>
        <p:nvSpPr>
          <p:cNvPr id="26" name="Oval 25">
            <a:extLst>
              <a:ext uri="{FF2B5EF4-FFF2-40B4-BE49-F238E27FC236}">
                <a16:creationId xmlns:a16="http://schemas.microsoft.com/office/drawing/2014/main" id="{346789AF-45C9-403F-A5BA-BD84B082B453}"/>
              </a:ext>
            </a:extLst>
          </p:cNvPr>
          <p:cNvSpPr/>
          <p:nvPr/>
        </p:nvSpPr>
        <p:spPr>
          <a:xfrm>
            <a:off x="6076708" y="2753000"/>
            <a:ext cx="521786" cy="52178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dirty="0">
              <a:cs typeface="B Nazanin" panose="00000400000000000000" pitchFamily="2" charset="-78"/>
            </a:endParaRPr>
          </a:p>
        </p:txBody>
      </p:sp>
      <p:grpSp>
        <p:nvGrpSpPr>
          <p:cNvPr id="27" name="그룹 3">
            <a:extLst>
              <a:ext uri="{FF2B5EF4-FFF2-40B4-BE49-F238E27FC236}">
                <a16:creationId xmlns:a16="http://schemas.microsoft.com/office/drawing/2014/main" id="{E224983B-EA16-42CF-B7E3-55E624225D6A}"/>
              </a:ext>
            </a:extLst>
          </p:cNvPr>
          <p:cNvGrpSpPr/>
          <p:nvPr/>
        </p:nvGrpSpPr>
        <p:grpSpPr>
          <a:xfrm>
            <a:off x="4108722" y="2788319"/>
            <a:ext cx="1836000" cy="451147"/>
            <a:chOff x="4108722" y="2600500"/>
            <a:chExt cx="1836000" cy="451147"/>
          </a:xfrm>
        </p:grpSpPr>
        <p:sp>
          <p:nvSpPr>
            <p:cNvPr id="28" name="TextBox 27">
              <a:extLst>
                <a:ext uri="{FF2B5EF4-FFF2-40B4-BE49-F238E27FC236}">
                  <a16:creationId xmlns:a16="http://schemas.microsoft.com/office/drawing/2014/main" id="{BDB6E216-28E8-4625-8411-515A2620CF55}"/>
                </a:ext>
              </a:extLst>
            </p:cNvPr>
            <p:cNvSpPr txBox="1"/>
            <p:nvPr/>
          </p:nvSpPr>
          <p:spPr>
            <a:xfrm>
              <a:off x="4108722" y="2866981"/>
              <a:ext cx="1836000" cy="184666"/>
            </a:xfrm>
            <a:prstGeom prst="rect">
              <a:avLst/>
            </a:prstGeom>
            <a:noFill/>
          </p:spPr>
          <p:txBody>
            <a:bodyPr wrap="square" lIns="0" tIns="0" rIns="0" bIns="0" rtlCol="0" anchor="ctr">
              <a:spAutoFit/>
            </a:bodyPr>
            <a:lstStyle/>
            <a:p>
              <a:pPr algn="r"/>
              <a:r>
                <a:rPr lang="fa-IR" altLang="ko-KR" sz="1200" dirty="0">
                  <a:solidFill>
                    <a:schemeClr val="tx1">
                      <a:lumMod val="75000"/>
                      <a:lumOff val="25000"/>
                    </a:schemeClr>
                  </a:solidFill>
                  <a:cs typeface="B Nazanin" panose="00000400000000000000" pitchFamily="2" charset="-78"/>
                </a:rPr>
                <a:t>پاورپوینت مدرن</a:t>
              </a:r>
              <a:endParaRPr lang="en-US" altLang="ko-KR" sz="1200" dirty="0">
                <a:solidFill>
                  <a:schemeClr val="tx1">
                    <a:lumMod val="75000"/>
                    <a:lumOff val="25000"/>
                  </a:schemeClr>
                </a:solidFill>
                <a:cs typeface="B Nazanin" panose="00000400000000000000" pitchFamily="2" charset="-78"/>
              </a:endParaRPr>
            </a:p>
          </p:txBody>
        </p:sp>
        <p:sp>
          <p:nvSpPr>
            <p:cNvPr id="29" name="TextBox 28">
              <a:extLst>
                <a:ext uri="{FF2B5EF4-FFF2-40B4-BE49-F238E27FC236}">
                  <a16:creationId xmlns:a16="http://schemas.microsoft.com/office/drawing/2014/main" id="{CAA4E6EF-27A6-4E45-B264-BAA29B2F0982}"/>
                </a:ext>
              </a:extLst>
            </p:cNvPr>
            <p:cNvSpPr txBox="1"/>
            <p:nvPr/>
          </p:nvSpPr>
          <p:spPr>
            <a:xfrm>
              <a:off x="4108722" y="2600500"/>
              <a:ext cx="1836000" cy="215444"/>
            </a:xfrm>
            <a:prstGeom prst="rect">
              <a:avLst/>
            </a:prstGeom>
            <a:noFill/>
          </p:spPr>
          <p:txBody>
            <a:bodyPr wrap="square" lIns="0" tIns="0" rIns="0" bIns="0" rtlCol="0" anchor="ctr">
              <a:spAutoFit/>
            </a:bodyPr>
            <a:lstStyle/>
            <a:p>
              <a:pPr algn="r"/>
              <a:r>
                <a:rPr lang="fa-IR" altLang="ko-KR" sz="1400" b="1" dirty="0">
                  <a:solidFill>
                    <a:schemeClr val="tx1">
                      <a:lumMod val="75000"/>
                      <a:lumOff val="25000"/>
                    </a:schemeClr>
                  </a:solidFill>
                  <a:cs typeface="B Nazanin" panose="00000400000000000000" pitchFamily="2" charset="-78"/>
                </a:rPr>
                <a:t>ماموریت</a:t>
              </a:r>
              <a:endParaRPr lang="en-US" altLang="ko-KR" sz="1400" b="1" dirty="0">
                <a:solidFill>
                  <a:schemeClr val="tx1">
                    <a:lumMod val="75000"/>
                    <a:lumOff val="25000"/>
                  </a:schemeClr>
                </a:solidFill>
                <a:cs typeface="B Nazanin" panose="00000400000000000000" pitchFamily="2" charset="-78"/>
              </a:endParaRPr>
            </a:p>
          </p:txBody>
        </p:sp>
      </p:grpSp>
      <p:sp>
        <p:nvSpPr>
          <p:cNvPr id="30" name="Oval 29">
            <a:extLst>
              <a:ext uri="{FF2B5EF4-FFF2-40B4-BE49-F238E27FC236}">
                <a16:creationId xmlns:a16="http://schemas.microsoft.com/office/drawing/2014/main" id="{453C5F97-BECD-437F-97EC-77F2F77DA535}"/>
              </a:ext>
            </a:extLst>
          </p:cNvPr>
          <p:cNvSpPr/>
          <p:nvPr/>
        </p:nvSpPr>
        <p:spPr>
          <a:xfrm>
            <a:off x="8634580" y="2345988"/>
            <a:ext cx="521786" cy="521786"/>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US" sz="2700" dirty="0">
              <a:cs typeface="B Nazanin" panose="00000400000000000000" pitchFamily="2" charset="-78"/>
            </a:endParaRPr>
          </a:p>
        </p:txBody>
      </p:sp>
      <p:grpSp>
        <p:nvGrpSpPr>
          <p:cNvPr id="31" name="그룹 11">
            <a:extLst>
              <a:ext uri="{FF2B5EF4-FFF2-40B4-BE49-F238E27FC236}">
                <a16:creationId xmlns:a16="http://schemas.microsoft.com/office/drawing/2014/main" id="{DB4480BE-62F8-4E89-84F4-3F0BF943710D}"/>
              </a:ext>
            </a:extLst>
          </p:cNvPr>
          <p:cNvGrpSpPr/>
          <p:nvPr/>
        </p:nvGrpSpPr>
        <p:grpSpPr>
          <a:xfrm>
            <a:off x="7971100" y="1810321"/>
            <a:ext cx="1837329" cy="454065"/>
            <a:chOff x="8028249" y="1638871"/>
            <a:chExt cx="1837329" cy="454065"/>
          </a:xfrm>
        </p:grpSpPr>
        <p:sp>
          <p:nvSpPr>
            <p:cNvPr id="32" name="TextBox 31">
              <a:extLst>
                <a:ext uri="{FF2B5EF4-FFF2-40B4-BE49-F238E27FC236}">
                  <a16:creationId xmlns:a16="http://schemas.microsoft.com/office/drawing/2014/main" id="{68196E86-8255-430D-B183-A2F828A02FD3}"/>
                </a:ext>
              </a:extLst>
            </p:cNvPr>
            <p:cNvSpPr txBox="1"/>
            <p:nvPr/>
          </p:nvSpPr>
          <p:spPr>
            <a:xfrm>
              <a:off x="8029577" y="1908270"/>
              <a:ext cx="1836001" cy="184666"/>
            </a:xfrm>
            <a:prstGeom prst="rect">
              <a:avLst/>
            </a:prstGeom>
            <a:noFill/>
          </p:spPr>
          <p:txBody>
            <a:bodyPr wrap="square" lIns="0" tIns="0" rIns="0" bIns="0" rtlCol="0">
              <a:spAutoFit/>
            </a:bodyPr>
            <a:lstStyle/>
            <a:p>
              <a:pPr algn="ctr" rtl="1"/>
              <a:r>
                <a:rPr lang="fa-IR" altLang="ko-KR" sz="1200" dirty="0">
                  <a:solidFill>
                    <a:schemeClr val="tx1">
                      <a:lumMod val="75000"/>
                      <a:lumOff val="25000"/>
                    </a:schemeClr>
                  </a:solidFill>
                  <a:cs typeface="B Nazanin" panose="00000400000000000000" pitchFamily="2" charset="-78"/>
                </a:rPr>
                <a:t>پاورپوینت مدرن</a:t>
              </a:r>
              <a:endParaRPr lang="en-US" altLang="ko-KR" sz="1200" dirty="0">
                <a:solidFill>
                  <a:schemeClr val="tx1">
                    <a:lumMod val="75000"/>
                    <a:lumOff val="25000"/>
                  </a:schemeClr>
                </a:solidFill>
                <a:cs typeface="B Nazanin" panose="00000400000000000000" pitchFamily="2" charset="-78"/>
              </a:endParaRPr>
            </a:p>
          </p:txBody>
        </p:sp>
        <p:sp>
          <p:nvSpPr>
            <p:cNvPr id="33" name="TextBox 32">
              <a:extLst>
                <a:ext uri="{FF2B5EF4-FFF2-40B4-BE49-F238E27FC236}">
                  <a16:creationId xmlns:a16="http://schemas.microsoft.com/office/drawing/2014/main" id="{CB6D0EA0-878E-4E09-8447-85D9CEDF2816}"/>
                </a:ext>
              </a:extLst>
            </p:cNvPr>
            <p:cNvSpPr txBox="1"/>
            <p:nvPr/>
          </p:nvSpPr>
          <p:spPr>
            <a:xfrm>
              <a:off x="8028249" y="1638871"/>
              <a:ext cx="1836000" cy="215444"/>
            </a:xfrm>
            <a:prstGeom prst="rect">
              <a:avLst/>
            </a:prstGeom>
            <a:noFill/>
          </p:spPr>
          <p:txBody>
            <a:bodyPr wrap="square" lIns="0" tIns="0" rIns="0" bIns="0" rtlCol="0">
              <a:spAutoFit/>
            </a:bodyPr>
            <a:lstStyle/>
            <a:p>
              <a:pPr algn="ctr" rtl="1"/>
              <a:r>
                <a:rPr lang="fa-IR" altLang="ko-KR" sz="1400" b="1" dirty="0">
                  <a:solidFill>
                    <a:schemeClr val="accent1"/>
                  </a:solidFill>
                  <a:cs typeface="B Nazanin" panose="00000400000000000000" pitchFamily="2" charset="-78"/>
                </a:rPr>
                <a:t>ماموریت</a:t>
              </a:r>
              <a:endParaRPr lang="en-US" altLang="ko-KR" sz="1400" b="1" dirty="0">
                <a:solidFill>
                  <a:schemeClr val="accent1"/>
                </a:solidFill>
                <a:cs typeface="B Nazanin" panose="00000400000000000000" pitchFamily="2" charset="-78"/>
              </a:endParaRPr>
            </a:p>
          </p:txBody>
        </p:sp>
      </p:grpSp>
      <p:sp>
        <p:nvSpPr>
          <p:cNvPr id="38" name="TextBox 37">
            <a:extLst>
              <a:ext uri="{FF2B5EF4-FFF2-40B4-BE49-F238E27FC236}">
                <a16:creationId xmlns:a16="http://schemas.microsoft.com/office/drawing/2014/main" id="{75B76D4E-8423-4CF3-BA0A-523E089AC23B}"/>
              </a:ext>
            </a:extLst>
          </p:cNvPr>
          <p:cNvSpPr txBox="1"/>
          <p:nvPr/>
        </p:nvSpPr>
        <p:spPr>
          <a:xfrm>
            <a:off x="910095" y="3665389"/>
            <a:ext cx="2345404" cy="1084912"/>
          </a:xfrm>
          <a:prstGeom prst="rect">
            <a:avLst/>
          </a:prstGeom>
          <a:noFill/>
        </p:spPr>
        <p:txBody>
          <a:bodyPr wrap="square" lIns="0" tIns="0" rIns="0" bIns="0" rtlCol="0">
            <a:spAutoFit/>
          </a:bodyPr>
          <a:lstStyle/>
          <a:p>
            <a:pPr algn="r" rtl="1">
              <a:lnSpc>
                <a:spcPct val="150000"/>
              </a:lnSpc>
            </a:pPr>
            <a:r>
              <a:rPr lang="fa-IR" altLang="ko-KR" sz="1200" dirty="0">
                <a:solidFill>
                  <a:schemeClr val="tx1">
                    <a:lumMod val="75000"/>
                    <a:lumOff val="25000"/>
                  </a:schemeClr>
                </a:solidFill>
                <a:cs typeface="B Nazanin" panose="00000400000000000000" pitchFamily="2" charset="-78"/>
              </a:rPr>
              <a:t>متن مثال: ارائه پاورپوینت مدرنی را دریافت کنید که به زیبایی طراحی شده است. من امیدوارم و معتقدم که این الگو زمان، پول و اعتبار شما را جلب کند.</a:t>
            </a:r>
            <a:endParaRPr lang="en-US" altLang="ko-KR" sz="1200" dirty="0">
              <a:solidFill>
                <a:schemeClr val="tx1">
                  <a:lumMod val="75000"/>
                  <a:lumOff val="25000"/>
                </a:schemeClr>
              </a:solidFill>
              <a:cs typeface="B Nazanin" panose="00000400000000000000" pitchFamily="2" charset="-78"/>
            </a:endParaRPr>
          </a:p>
        </p:txBody>
      </p:sp>
      <p:sp>
        <p:nvSpPr>
          <p:cNvPr id="43" name="Rounded Rectangle 25">
            <a:extLst>
              <a:ext uri="{FF2B5EF4-FFF2-40B4-BE49-F238E27FC236}">
                <a16:creationId xmlns:a16="http://schemas.microsoft.com/office/drawing/2014/main" id="{E7703212-BFA1-45AA-A267-7697C494C1BD}"/>
              </a:ext>
            </a:extLst>
          </p:cNvPr>
          <p:cNvSpPr/>
          <p:nvPr/>
        </p:nvSpPr>
        <p:spPr>
          <a:xfrm>
            <a:off x="7430192" y="6278950"/>
            <a:ext cx="315203" cy="230994"/>
          </a:xfrm>
          <a:custGeom>
            <a:avLst/>
            <a:gdLst/>
            <a:ahLst/>
            <a:cxnLst/>
            <a:rect l="l" t="t" r="r" b="b"/>
            <a:pathLst>
              <a:path w="3248842" h="2380886">
                <a:moveTo>
                  <a:pt x="1194785" y="1472263"/>
                </a:moveTo>
                <a:cubicBezTo>
                  <a:pt x="1150014" y="1472263"/>
                  <a:pt x="1113720" y="1508557"/>
                  <a:pt x="1113720" y="1553328"/>
                </a:cubicBezTo>
                <a:lnTo>
                  <a:pt x="1113720" y="1600880"/>
                </a:lnTo>
                <a:cubicBezTo>
                  <a:pt x="1113720" y="1645651"/>
                  <a:pt x="1150014" y="1681945"/>
                  <a:pt x="1194785" y="1681945"/>
                </a:cubicBezTo>
                <a:lnTo>
                  <a:pt x="2067186" y="1681945"/>
                </a:lnTo>
                <a:cubicBezTo>
                  <a:pt x="2111957" y="1681945"/>
                  <a:pt x="2148251" y="1645651"/>
                  <a:pt x="2148251" y="1600880"/>
                </a:cubicBezTo>
                <a:lnTo>
                  <a:pt x="2148251" y="1553328"/>
                </a:lnTo>
                <a:cubicBezTo>
                  <a:pt x="2148251" y="1508557"/>
                  <a:pt x="2111957" y="1472263"/>
                  <a:pt x="2067186" y="1472263"/>
                </a:cubicBezTo>
                <a:close/>
                <a:moveTo>
                  <a:pt x="2582402" y="986449"/>
                </a:moveTo>
                <a:cubicBezTo>
                  <a:pt x="2477247" y="986449"/>
                  <a:pt x="2392002" y="1071694"/>
                  <a:pt x="2392002" y="1176848"/>
                </a:cubicBezTo>
                <a:cubicBezTo>
                  <a:pt x="2392002" y="1282003"/>
                  <a:pt x="2477247" y="1367248"/>
                  <a:pt x="2582402" y="1367248"/>
                </a:cubicBezTo>
                <a:cubicBezTo>
                  <a:pt x="2687557" y="1367248"/>
                  <a:pt x="2772801" y="1282003"/>
                  <a:pt x="2772801" y="1176848"/>
                </a:cubicBezTo>
                <a:cubicBezTo>
                  <a:pt x="2772801" y="1071694"/>
                  <a:pt x="2687557" y="986449"/>
                  <a:pt x="2582402" y="986449"/>
                </a:cubicBezTo>
                <a:close/>
                <a:moveTo>
                  <a:pt x="679570" y="986449"/>
                </a:moveTo>
                <a:cubicBezTo>
                  <a:pt x="574415" y="986449"/>
                  <a:pt x="489171" y="1071694"/>
                  <a:pt x="489171" y="1176848"/>
                </a:cubicBezTo>
                <a:cubicBezTo>
                  <a:pt x="489171" y="1282003"/>
                  <a:pt x="574415" y="1367248"/>
                  <a:pt x="679570" y="1367248"/>
                </a:cubicBezTo>
                <a:cubicBezTo>
                  <a:pt x="784725" y="1367248"/>
                  <a:pt x="869970" y="1282003"/>
                  <a:pt x="869970" y="1176848"/>
                </a:cubicBezTo>
                <a:cubicBezTo>
                  <a:pt x="869970" y="1071694"/>
                  <a:pt x="784725" y="986449"/>
                  <a:pt x="679570" y="986449"/>
                </a:cubicBezTo>
                <a:close/>
                <a:moveTo>
                  <a:pt x="867954" y="155801"/>
                </a:moveTo>
                <a:lnTo>
                  <a:pt x="726849" y="858549"/>
                </a:lnTo>
                <a:lnTo>
                  <a:pt x="2535122" y="858549"/>
                </a:lnTo>
                <a:lnTo>
                  <a:pt x="2394017" y="155801"/>
                </a:lnTo>
                <a:close/>
                <a:moveTo>
                  <a:pt x="677268" y="0"/>
                </a:moveTo>
                <a:lnTo>
                  <a:pt x="2584703" y="0"/>
                </a:lnTo>
                <a:lnTo>
                  <a:pt x="2736658" y="607820"/>
                </a:lnTo>
                <a:cubicBezTo>
                  <a:pt x="2766265" y="579906"/>
                  <a:pt x="2806392" y="564164"/>
                  <a:pt x="2850195" y="564164"/>
                </a:cubicBezTo>
                <a:lnTo>
                  <a:pt x="3069929" y="564164"/>
                </a:lnTo>
                <a:cubicBezTo>
                  <a:pt x="3168740" y="564164"/>
                  <a:pt x="3248842" y="644266"/>
                  <a:pt x="3248842" y="743077"/>
                </a:cubicBezTo>
                <a:lnTo>
                  <a:pt x="3248842" y="792706"/>
                </a:lnTo>
                <a:cubicBezTo>
                  <a:pt x="3248842" y="891517"/>
                  <a:pt x="3168740" y="971619"/>
                  <a:pt x="3069929" y="971619"/>
                </a:cubicBezTo>
                <a:lnTo>
                  <a:pt x="3054536" y="971619"/>
                </a:lnTo>
                <a:cubicBezTo>
                  <a:pt x="3060628" y="989042"/>
                  <a:pt x="3063411" y="1007758"/>
                  <a:pt x="3063411" y="1027125"/>
                </a:cubicBezTo>
                <a:lnTo>
                  <a:pt x="3063411" y="2015961"/>
                </a:lnTo>
                <a:lnTo>
                  <a:pt x="2889080" y="2015961"/>
                </a:lnTo>
                <a:lnTo>
                  <a:pt x="2889080" y="2260325"/>
                </a:lnTo>
                <a:cubicBezTo>
                  <a:pt x="2889080" y="2326909"/>
                  <a:pt x="2835102" y="2380886"/>
                  <a:pt x="2768518" y="2380886"/>
                </a:cubicBezTo>
                <a:lnTo>
                  <a:pt x="2286284" y="2380886"/>
                </a:lnTo>
                <a:cubicBezTo>
                  <a:pt x="2219700" y="2380886"/>
                  <a:pt x="2165723" y="2326909"/>
                  <a:pt x="2165723" y="2260325"/>
                </a:cubicBezTo>
                <a:lnTo>
                  <a:pt x="2165723" y="2015961"/>
                </a:lnTo>
                <a:lnTo>
                  <a:pt x="1096248" y="2015961"/>
                </a:lnTo>
                <a:lnTo>
                  <a:pt x="1096248" y="2260325"/>
                </a:lnTo>
                <a:cubicBezTo>
                  <a:pt x="1096248" y="2326909"/>
                  <a:pt x="1042270" y="2380886"/>
                  <a:pt x="975686" y="2380886"/>
                </a:cubicBezTo>
                <a:lnTo>
                  <a:pt x="493453" y="2380886"/>
                </a:lnTo>
                <a:cubicBezTo>
                  <a:pt x="426869" y="2380886"/>
                  <a:pt x="372891" y="2326909"/>
                  <a:pt x="372891" y="2260325"/>
                </a:cubicBezTo>
                <a:lnTo>
                  <a:pt x="372891" y="2015961"/>
                </a:lnTo>
                <a:lnTo>
                  <a:pt x="198560" y="2015961"/>
                </a:lnTo>
                <a:lnTo>
                  <a:pt x="198560" y="1027125"/>
                </a:lnTo>
                <a:cubicBezTo>
                  <a:pt x="198560" y="1007758"/>
                  <a:pt x="201343" y="989042"/>
                  <a:pt x="207435" y="971619"/>
                </a:cubicBezTo>
                <a:lnTo>
                  <a:pt x="178913" y="971619"/>
                </a:lnTo>
                <a:cubicBezTo>
                  <a:pt x="80102" y="971619"/>
                  <a:pt x="0" y="891517"/>
                  <a:pt x="0" y="792706"/>
                </a:cubicBezTo>
                <a:lnTo>
                  <a:pt x="0" y="743077"/>
                </a:lnTo>
                <a:cubicBezTo>
                  <a:pt x="0" y="644266"/>
                  <a:pt x="80102" y="564164"/>
                  <a:pt x="178913" y="564164"/>
                </a:cubicBezTo>
                <a:lnTo>
                  <a:pt x="398647" y="564164"/>
                </a:lnTo>
                <a:cubicBezTo>
                  <a:pt x="447310" y="564164"/>
                  <a:pt x="491436" y="583593"/>
                  <a:pt x="523419" y="61539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dirty="0">
              <a:cs typeface="B Nazanin" panose="00000400000000000000" pitchFamily="2" charset="-78"/>
            </a:endParaRPr>
          </a:p>
        </p:txBody>
      </p:sp>
      <p:sp>
        <p:nvSpPr>
          <p:cNvPr id="45" name="TextBox 44">
            <a:extLst>
              <a:ext uri="{FF2B5EF4-FFF2-40B4-BE49-F238E27FC236}">
                <a16:creationId xmlns:a16="http://schemas.microsoft.com/office/drawing/2014/main" id="{C7F88C65-A059-4F8A-9FB1-7922E71A7EF2}"/>
              </a:ext>
            </a:extLst>
          </p:cNvPr>
          <p:cNvSpPr txBox="1"/>
          <p:nvPr/>
        </p:nvSpPr>
        <p:spPr>
          <a:xfrm>
            <a:off x="775828" y="1990976"/>
            <a:ext cx="3325468" cy="1200329"/>
          </a:xfrm>
          <a:prstGeom prst="rect">
            <a:avLst/>
          </a:prstGeom>
          <a:noFill/>
        </p:spPr>
        <p:txBody>
          <a:bodyPr wrap="square" rtlCol="0" anchor="ctr">
            <a:spAutoFit/>
          </a:bodyPr>
          <a:lstStyle/>
          <a:p>
            <a:pPr algn="r" rtl="1"/>
            <a:r>
              <a:rPr lang="fa-IR" altLang="ko-KR" sz="2400" dirty="0">
                <a:solidFill>
                  <a:schemeClr val="bg1"/>
                </a:solidFill>
                <a:cs typeface="B Nazanin" panose="00000400000000000000" pitchFamily="2" charset="-78"/>
              </a:rPr>
              <a:t>طرح بندی </a:t>
            </a:r>
            <a:r>
              <a:rPr lang="en-GB" altLang="ko-KR" sz="2400" dirty="0">
                <a:solidFill>
                  <a:schemeClr val="bg1"/>
                </a:solidFill>
                <a:cs typeface="B Nazanin" panose="00000400000000000000" pitchFamily="2" charset="-78"/>
              </a:rPr>
              <a:t>ALLPPT</a:t>
            </a:r>
          </a:p>
          <a:p>
            <a:pPr algn="r" rtl="1"/>
            <a:r>
              <a:rPr lang="fa-IR" altLang="ko-KR" sz="2400" dirty="0">
                <a:solidFill>
                  <a:schemeClr val="bg1"/>
                </a:solidFill>
                <a:cs typeface="B Nazanin" panose="00000400000000000000" pitchFamily="2" charset="-78"/>
              </a:rPr>
              <a:t>اسلاید متنی را برای ارائه خود تمیز کنید</a:t>
            </a:r>
            <a:endParaRPr lang="ko-KR" altLang="en-US" sz="2400" dirty="0">
              <a:solidFill>
                <a:schemeClr val="bg1"/>
              </a:solidFill>
              <a:cs typeface="B Nazanin" panose="00000400000000000000" pitchFamily="2" charset="-78"/>
            </a:endParaRPr>
          </a:p>
        </p:txBody>
      </p:sp>
      <p:grpSp>
        <p:nvGrpSpPr>
          <p:cNvPr id="46" name="Group 45">
            <a:extLst>
              <a:ext uri="{FF2B5EF4-FFF2-40B4-BE49-F238E27FC236}">
                <a16:creationId xmlns:a16="http://schemas.microsoft.com/office/drawing/2014/main" id="{AD52020E-F5F8-4A57-8F43-E15318C02713}"/>
              </a:ext>
            </a:extLst>
          </p:cNvPr>
          <p:cNvGrpSpPr/>
          <p:nvPr/>
        </p:nvGrpSpPr>
        <p:grpSpPr>
          <a:xfrm rot="2722666">
            <a:off x="8828312" y="3664169"/>
            <a:ext cx="216380" cy="354948"/>
            <a:chOff x="7997054" y="1606357"/>
            <a:chExt cx="796901" cy="1307232"/>
          </a:xfrm>
          <a:solidFill>
            <a:schemeClr val="bg1"/>
          </a:solidFill>
        </p:grpSpPr>
        <p:sp>
          <p:nvSpPr>
            <p:cNvPr id="47" name="Freeform: Shape 46">
              <a:extLst>
                <a:ext uri="{FF2B5EF4-FFF2-40B4-BE49-F238E27FC236}">
                  <a16:creationId xmlns:a16="http://schemas.microsoft.com/office/drawing/2014/main" id="{C4C60A34-D99A-41C0-BF1E-9769963A7902}"/>
                </a:ext>
              </a:extLst>
            </p:cNvPr>
            <p:cNvSpPr/>
            <p:nvPr/>
          </p:nvSpPr>
          <p:spPr>
            <a:xfrm>
              <a:off x="8198011" y="1606357"/>
              <a:ext cx="595944" cy="1307232"/>
            </a:xfrm>
            <a:custGeom>
              <a:avLst/>
              <a:gdLst>
                <a:gd name="connsiteX0" fmla="*/ 100198 w 595944"/>
                <a:gd name="connsiteY0" fmla="*/ 29076 h 1307232"/>
                <a:gd name="connsiteX1" fmla="*/ 148258 w 595944"/>
                <a:gd name="connsiteY1" fmla="*/ 540435 h 1307232"/>
                <a:gd name="connsiteX2" fmla="*/ 423161 w 595944"/>
                <a:gd name="connsiteY2" fmla="*/ 1178672 h 1307232"/>
                <a:gd name="connsiteX3" fmla="*/ 523126 w 595944"/>
                <a:gd name="connsiteY3" fmla="*/ 1278637 h 1307232"/>
                <a:gd name="connsiteX4" fmla="*/ 575031 w 595944"/>
                <a:gd name="connsiteY4" fmla="*/ 1145991 h 1307232"/>
                <a:gd name="connsiteX5" fmla="*/ 303972 w 595944"/>
                <a:gd name="connsiteY5" fmla="*/ 513521 h 1307232"/>
                <a:gd name="connsiteX6" fmla="*/ 169404 w 595944"/>
                <a:gd name="connsiteY6" fmla="*/ 267454 h 1307232"/>
                <a:gd name="connsiteX7" fmla="*/ 100198 w 595944"/>
                <a:gd name="connsiteY7" fmla="*/ 29076 h 1307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5944" h="1307232">
                  <a:moveTo>
                    <a:pt x="100198" y="29076"/>
                  </a:moveTo>
                  <a:cubicBezTo>
                    <a:pt x="100198" y="29076"/>
                    <a:pt x="-88197" y="236696"/>
                    <a:pt x="148258" y="540435"/>
                  </a:cubicBezTo>
                  <a:cubicBezTo>
                    <a:pt x="384713" y="842252"/>
                    <a:pt x="398170" y="1046026"/>
                    <a:pt x="423161" y="1178672"/>
                  </a:cubicBezTo>
                  <a:cubicBezTo>
                    <a:pt x="446230" y="1311317"/>
                    <a:pt x="523126" y="1278637"/>
                    <a:pt x="523126" y="1278637"/>
                  </a:cubicBezTo>
                  <a:cubicBezTo>
                    <a:pt x="523126" y="1278637"/>
                    <a:pt x="584643" y="1255568"/>
                    <a:pt x="575031" y="1145991"/>
                  </a:cubicBezTo>
                  <a:cubicBezTo>
                    <a:pt x="565419" y="1036414"/>
                    <a:pt x="500057" y="805726"/>
                    <a:pt x="303972" y="513521"/>
                  </a:cubicBezTo>
                  <a:cubicBezTo>
                    <a:pt x="303972" y="513521"/>
                    <a:pt x="350110" y="303980"/>
                    <a:pt x="169404" y="267454"/>
                  </a:cubicBezTo>
                  <a:lnTo>
                    <a:pt x="100198" y="29076"/>
                  </a:ln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sp>
          <p:nvSpPr>
            <p:cNvPr id="48" name="Freeform: Shape 47">
              <a:extLst>
                <a:ext uri="{FF2B5EF4-FFF2-40B4-BE49-F238E27FC236}">
                  <a16:creationId xmlns:a16="http://schemas.microsoft.com/office/drawing/2014/main" id="{27D7F710-E0CE-4DFD-A4CA-B402C874958C}"/>
                </a:ext>
              </a:extLst>
            </p:cNvPr>
            <p:cNvSpPr/>
            <p:nvPr/>
          </p:nvSpPr>
          <p:spPr>
            <a:xfrm>
              <a:off x="7997054" y="1606357"/>
              <a:ext cx="595944" cy="1307232"/>
            </a:xfrm>
            <a:custGeom>
              <a:avLst/>
              <a:gdLst>
                <a:gd name="connsiteX0" fmla="*/ 504929 w 595944"/>
                <a:gd name="connsiteY0" fmla="*/ 29076 h 1307232"/>
                <a:gd name="connsiteX1" fmla="*/ 456869 w 595944"/>
                <a:gd name="connsiteY1" fmla="*/ 540435 h 1307232"/>
                <a:gd name="connsiteX2" fmla="*/ 181966 w 595944"/>
                <a:gd name="connsiteY2" fmla="*/ 1178672 h 1307232"/>
                <a:gd name="connsiteX3" fmla="*/ 82001 w 595944"/>
                <a:gd name="connsiteY3" fmla="*/ 1278637 h 1307232"/>
                <a:gd name="connsiteX4" fmla="*/ 30096 w 595944"/>
                <a:gd name="connsiteY4" fmla="*/ 1145991 h 1307232"/>
                <a:gd name="connsiteX5" fmla="*/ 301154 w 595944"/>
                <a:gd name="connsiteY5" fmla="*/ 513521 h 1307232"/>
                <a:gd name="connsiteX6" fmla="*/ 435722 w 595944"/>
                <a:gd name="connsiteY6" fmla="*/ 267454 h 1307232"/>
                <a:gd name="connsiteX7" fmla="*/ 504929 w 595944"/>
                <a:gd name="connsiteY7" fmla="*/ 29076 h 1307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5944" h="1307232">
                  <a:moveTo>
                    <a:pt x="504929" y="29076"/>
                  </a:moveTo>
                  <a:cubicBezTo>
                    <a:pt x="504929" y="29076"/>
                    <a:pt x="693324" y="236696"/>
                    <a:pt x="456869" y="540435"/>
                  </a:cubicBezTo>
                  <a:cubicBezTo>
                    <a:pt x="220414" y="842252"/>
                    <a:pt x="206957" y="1046026"/>
                    <a:pt x="181966" y="1178672"/>
                  </a:cubicBezTo>
                  <a:cubicBezTo>
                    <a:pt x="158897" y="1311317"/>
                    <a:pt x="82001" y="1278637"/>
                    <a:pt x="82001" y="1278637"/>
                  </a:cubicBezTo>
                  <a:cubicBezTo>
                    <a:pt x="82001" y="1278637"/>
                    <a:pt x="20484" y="1255568"/>
                    <a:pt x="30096" y="1145991"/>
                  </a:cubicBezTo>
                  <a:cubicBezTo>
                    <a:pt x="39708" y="1036414"/>
                    <a:pt x="105070" y="805726"/>
                    <a:pt x="301154" y="513521"/>
                  </a:cubicBezTo>
                  <a:cubicBezTo>
                    <a:pt x="301154" y="513521"/>
                    <a:pt x="255017" y="303980"/>
                    <a:pt x="435722" y="267454"/>
                  </a:cubicBezTo>
                  <a:lnTo>
                    <a:pt x="504929" y="29076"/>
                  </a:ln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sp>
          <p:nvSpPr>
            <p:cNvPr id="49" name="Freeform: Shape 48">
              <a:extLst>
                <a:ext uri="{FF2B5EF4-FFF2-40B4-BE49-F238E27FC236}">
                  <a16:creationId xmlns:a16="http://schemas.microsoft.com/office/drawing/2014/main" id="{3C755D26-FF41-4ACC-9E10-98EEE47FDA5B}"/>
                </a:ext>
              </a:extLst>
            </p:cNvPr>
            <p:cNvSpPr/>
            <p:nvPr/>
          </p:nvSpPr>
          <p:spPr>
            <a:xfrm>
              <a:off x="8324882" y="1938932"/>
              <a:ext cx="134568" cy="134568"/>
            </a:xfrm>
            <a:custGeom>
              <a:avLst/>
              <a:gdLst>
                <a:gd name="connsiteX0" fmla="*/ 121352 w 134568"/>
                <a:gd name="connsiteY0" fmla="*/ 75214 h 134568"/>
                <a:gd name="connsiteX1" fmla="*/ 75214 w 134568"/>
                <a:gd name="connsiteY1" fmla="*/ 121352 h 134568"/>
                <a:gd name="connsiteX2" fmla="*/ 29077 w 134568"/>
                <a:gd name="connsiteY2" fmla="*/ 75214 h 134568"/>
                <a:gd name="connsiteX3" fmla="*/ 75214 w 134568"/>
                <a:gd name="connsiteY3" fmla="*/ 29076 h 134568"/>
                <a:gd name="connsiteX4" fmla="*/ 121352 w 134568"/>
                <a:gd name="connsiteY4" fmla="*/ 75214 h 134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568" h="134568">
                  <a:moveTo>
                    <a:pt x="121352" y="75214"/>
                  </a:moveTo>
                  <a:cubicBezTo>
                    <a:pt x="121352" y="100695"/>
                    <a:pt x="100695" y="121352"/>
                    <a:pt x="75214" y="121352"/>
                  </a:cubicBezTo>
                  <a:cubicBezTo>
                    <a:pt x="49733" y="121352"/>
                    <a:pt x="29077" y="100695"/>
                    <a:pt x="29077" y="75214"/>
                  </a:cubicBezTo>
                  <a:cubicBezTo>
                    <a:pt x="29077" y="49733"/>
                    <a:pt x="49733" y="29076"/>
                    <a:pt x="75214" y="29076"/>
                  </a:cubicBezTo>
                  <a:cubicBezTo>
                    <a:pt x="100695" y="29076"/>
                    <a:pt x="121352" y="49733"/>
                    <a:pt x="121352" y="75214"/>
                  </a:cubicBez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sp>
          <p:nvSpPr>
            <p:cNvPr id="50" name="Freeform: Shape 49">
              <a:extLst>
                <a:ext uri="{FF2B5EF4-FFF2-40B4-BE49-F238E27FC236}">
                  <a16:creationId xmlns:a16="http://schemas.microsoft.com/office/drawing/2014/main" id="{74DB72D2-5167-4EBD-871C-5083F72461A4}"/>
                </a:ext>
              </a:extLst>
            </p:cNvPr>
            <p:cNvSpPr/>
            <p:nvPr/>
          </p:nvSpPr>
          <p:spPr>
            <a:xfrm>
              <a:off x="8013970" y="2257330"/>
              <a:ext cx="288360" cy="634392"/>
            </a:xfrm>
            <a:custGeom>
              <a:avLst/>
              <a:gdLst>
                <a:gd name="connsiteX0" fmla="*/ 193887 w 288360"/>
                <a:gd name="connsiteY0" fmla="*/ 14418 h 634392"/>
                <a:gd name="connsiteX1" fmla="*/ 15103 w 288360"/>
                <a:gd name="connsiteY1" fmla="*/ 496940 h 634392"/>
                <a:gd name="connsiteX2" fmla="*/ 67008 w 288360"/>
                <a:gd name="connsiteY2" fmla="*/ 629586 h 634392"/>
                <a:gd name="connsiteX3" fmla="*/ 166972 w 288360"/>
                <a:gd name="connsiteY3" fmla="*/ 529621 h 634392"/>
                <a:gd name="connsiteX4" fmla="*/ 282316 w 288360"/>
                <a:gd name="connsiteY4" fmla="*/ 135529 h 634392"/>
                <a:gd name="connsiteX5" fmla="*/ 193887 w 288360"/>
                <a:gd name="connsiteY5" fmla="*/ 14418 h 634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8360" h="634392">
                  <a:moveTo>
                    <a:pt x="193887" y="14418"/>
                  </a:moveTo>
                  <a:cubicBezTo>
                    <a:pt x="72775" y="214348"/>
                    <a:pt x="20870" y="416200"/>
                    <a:pt x="15103" y="496940"/>
                  </a:cubicBezTo>
                  <a:cubicBezTo>
                    <a:pt x="7413" y="606517"/>
                    <a:pt x="67008" y="629586"/>
                    <a:pt x="67008" y="629586"/>
                  </a:cubicBezTo>
                  <a:cubicBezTo>
                    <a:pt x="67008" y="629586"/>
                    <a:pt x="141981" y="662267"/>
                    <a:pt x="166972" y="529621"/>
                  </a:cubicBezTo>
                  <a:cubicBezTo>
                    <a:pt x="184275" y="437346"/>
                    <a:pt x="195808" y="308545"/>
                    <a:pt x="282316" y="135529"/>
                  </a:cubicBezTo>
                  <a:lnTo>
                    <a:pt x="193887" y="14418"/>
                  </a:lnTo>
                  <a:close/>
                </a:path>
              </a:pathLst>
            </a:custGeom>
            <a:grpFill/>
            <a:ln w="9525" cap="flat">
              <a:noFill/>
              <a:prstDash val="solid"/>
              <a:miter/>
            </a:ln>
          </p:spPr>
          <p:txBody>
            <a:bodyPr rtlCol="0" anchor="ctr"/>
            <a:lstStyle/>
            <a:p>
              <a:pPr algn="r" rtl="1"/>
              <a:endParaRPr lang="en-US" dirty="0">
                <a:cs typeface="B Nazanin" panose="00000400000000000000" pitchFamily="2" charset="-78"/>
              </a:endParaRPr>
            </a:p>
          </p:txBody>
        </p:sp>
        <p:sp>
          <p:nvSpPr>
            <p:cNvPr id="51" name="Freeform: Shape 50">
              <a:extLst>
                <a:ext uri="{FF2B5EF4-FFF2-40B4-BE49-F238E27FC236}">
                  <a16:creationId xmlns:a16="http://schemas.microsoft.com/office/drawing/2014/main" id="{0CB4473D-AC99-4D84-8F9D-FBC0842B2D05}"/>
                </a:ext>
              </a:extLst>
            </p:cNvPr>
            <p:cNvSpPr/>
            <p:nvPr/>
          </p:nvSpPr>
          <p:spPr>
            <a:xfrm>
              <a:off x="8489488" y="2284243"/>
              <a:ext cx="288360" cy="615168"/>
            </a:xfrm>
            <a:custGeom>
              <a:avLst/>
              <a:gdLst>
                <a:gd name="connsiteX0" fmla="*/ 122073 w 288360"/>
                <a:gd name="connsiteY0" fmla="*/ 14418 h 615168"/>
                <a:gd name="connsiteX1" fmla="*/ 14418 w 288360"/>
                <a:gd name="connsiteY1" fmla="*/ 108616 h 615168"/>
                <a:gd name="connsiteX2" fmla="*/ 129762 w 288360"/>
                <a:gd name="connsiteY2" fmla="*/ 502708 h 615168"/>
                <a:gd name="connsiteX3" fmla="*/ 229727 w 288360"/>
                <a:gd name="connsiteY3" fmla="*/ 602673 h 615168"/>
                <a:gd name="connsiteX4" fmla="*/ 281632 w 288360"/>
                <a:gd name="connsiteY4" fmla="*/ 470027 h 615168"/>
                <a:gd name="connsiteX5" fmla="*/ 122073 w 288360"/>
                <a:gd name="connsiteY5" fmla="*/ 14418 h 615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8360" h="615168">
                  <a:moveTo>
                    <a:pt x="122073" y="14418"/>
                  </a:moveTo>
                  <a:lnTo>
                    <a:pt x="14418" y="108616"/>
                  </a:lnTo>
                  <a:cubicBezTo>
                    <a:pt x="100926" y="281632"/>
                    <a:pt x="114382" y="408510"/>
                    <a:pt x="129762" y="502708"/>
                  </a:cubicBezTo>
                  <a:cubicBezTo>
                    <a:pt x="152830" y="635353"/>
                    <a:pt x="229727" y="602673"/>
                    <a:pt x="229727" y="602673"/>
                  </a:cubicBezTo>
                  <a:cubicBezTo>
                    <a:pt x="229727" y="602673"/>
                    <a:pt x="289321" y="579604"/>
                    <a:pt x="281632" y="470027"/>
                  </a:cubicBezTo>
                  <a:cubicBezTo>
                    <a:pt x="275865" y="360450"/>
                    <a:pt x="214348" y="179744"/>
                    <a:pt x="122073" y="14418"/>
                  </a:cubicBezTo>
                  <a:close/>
                </a:path>
              </a:pathLst>
            </a:custGeom>
            <a:grpFill/>
            <a:ln w="9525" cap="flat">
              <a:noFill/>
              <a:prstDash val="solid"/>
              <a:miter/>
            </a:ln>
          </p:spPr>
          <p:txBody>
            <a:bodyPr rtlCol="0" anchor="ctr"/>
            <a:lstStyle/>
            <a:p>
              <a:pPr algn="r" rtl="1"/>
              <a:endParaRPr lang="en-US" dirty="0">
                <a:cs typeface="B Nazanin" panose="00000400000000000000" pitchFamily="2" charset="-78"/>
              </a:endParaRPr>
            </a:p>
          </p:txBody>
        </p:sp>
      </p:grpSp>
      <p:grpSp>
        <p:nvGrpSpPr>
          <p:cNvPr id="52" name="Group 51">
            <a:extLst>
              <a:ext uri="{FF2B5EF4-FFF2-40B4-BE49-F238E27FC236}">
                <a16:creationId xmlns:a16="http://schemas.microsoft.com/office/drawing/2014/main" id="{C1E38C3E-34ED-4646-BCB5-9890EBECC827}"/>
              </a:ext>
            </a:extLst>
          </p:cNvPr>
          <p:cNvGrpSpPr/>
          <p:nvPr/>
        </p:nvGrpSpPr>
        <p:grpSpPr>
          <a:xfrm rot="2218954">
            <a:off x="6226852" y="2821227"/>
            <a:ext cx="174044" cy="384710"/>
            <a:chOff x="9501391" y="4122779"/>
            <a:chExt cx="922752" cy="2039667"/>
          </a:xfrm>
          <a:solidFill>
            <a:schemeClr val="bg1"/>
          </a:solidFill>
        </p:grpSpPr>
        <p:sp>
          <p:nvSpPr>
            <p:cNvPr id="53" name="Freeform: Shape 52">
              <a:extLst>
                <a:ext uri="{FF2B5EF4-FFF2-40B4-BE49-F238E27FC236}">
                  <a16:creationId xmlns:a16="http://schemas.microsoft.com/office/drawing/2014/main" id="{63838180-9CD6-47B6-BC9A-5E33DBABB111}"/>
                </a:ext>
              </a:extLst>
            </p:cNvPr>
            <p:cNvSpPr/>
            <p:nvPr/>
          </p:nvSpPr>
          <p:spPr>
            <a:xfrm>
              <a:off x="9501391" y="4122779"/>
              <a:ext cx="922752" cy="999648"/>
            </a:xfrm>
            <a:custGeom>
              <a:avLst/>
              <a:gdLst>
                <a:gd name="connsiteX0" fmla="*/ 907614 w 922752"/>
                <a:gd name="connsiteY0" fmla="*/ 924915 h 999648"/>
                <a:gd name="connsiteX1" fmla="*/ 898002 w 922752"/>
                <a:gd name="connsiteY1" fmla="*/ 957596 h 999648"/>
                <a:gd name="connsiteX2" fmla="*/ 842252 w 922752"/>
                <a:gd name="connsiteY2" fmla="*/ 986432 h 999648"/>
                <a:gd name="connsiteX3" fmla="*/ 94438 w 922752"/>
                <a:gd name="connsiteY3" fmla="*/ 986432 h 999648"/>
                <a:gd name="connsiteX4" fmla="*/ 38688 w 922752"/>
                <a:gd name="connsiteY4" fmla="*/ 957596 h 999648"/>
                <a:gd name="connsiteX5" fmla="*/ 29076 w 922752"/>
                <a:gd name="connsiteY5" fmla="*/ 924915 h 999648"/>
                <a:gd name="connsiteX6" fmla="*/ 34843 w 922752"/>
                <a:gd name="connsiteY6" fmla="*/ 898001 h 999648"/>
                <a:gd name="connsiteX7" fmla="*/ 407789 w 922752"/>
                <a:gd name="connsiteY7" fmla="*/ 65602 h 999648"/>
                <a:gd name="connsiteX8" fmla="*/ 467383 w 922752"/>
                <a:gd name="connsiteY8" fmla="*/ 29076 h 999648"/>
                <a:gd name="connsiteX9" fmla="*/ 526979 w 922752"/>
                <a:gd name="connsiteY9" fmla="*/ 65602 h 999648"/>
                <a:gd name="connsiteX10" fmla="*/ 899924 w 922752"/>
                <a:gd name="connsiteY10" fmla="*/ 898001 h 999648"/>
                <a:gd name="connsiteX11" fmla="*/ 907614 w 922752"/>
                <a:gd name="connsiteY11" fmla="*/ 924915 h 999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22752" h="999648">
                  <a:moveTo>
                    <a:pt x="907614" y="924915"/>
                  </a:moveTo>
                  <a:cubicBezTo>
                    <a:pt x="907614" y="936449"/>
                    <a:pt x="903769" y="947984"/>
                    <a:pt x="898002" y="957596"/>
                  </a:cubicBezTo>
                  <a:cubicBezTo>
                    <a:pt x="886466" y="974897"/>
                    <a:pt x="865321" y="986432"/>
                    <a:pt x="842252" y="986432"/>
                  </a:cubicBezTo>
                  <a:lnTo>
                    <a:pt x="94438" y="986432"/>
                  </a:lnTo>
                  <a:cubicBezTo>
                    <a:pt x="71369" y="986432"/>
                    <a:pt x="52145" y="974897"/>
                    <a:pt x="38688" y="957596"/>
                  </a:cubicBezTo>
                  <a:cubicBezTo>
                    <a:pt x="32921" y="947984"/>
                    <a:pt x="29076" y="936449"/>
                    <a:pt x="29076" y="924915"/>
                  </a:cubicBezTo>
                  <a:cubicBezTo>
                    <a:pt x="29076" y="915303"/>
                    <a:pt x="30999" y="905691"/>
                    <a:pt x="34843" y="898001"/>
                  </a:cubicBezTo>
                  <a:lnTo>
                    <a:pt x="407789" y="65602"/>
                  </a:lnTo>
                  <a:cubicBezTo>
                    <a:pt x="419323" y="44456"/>
                    <a:pt x="442392" y="29076"/>
                    <a:pt x="467383" y="29076"/>
                  </a:cubicBezTo>
                  <a:cubicBezTo>
                    <a:pt x="492374" y="29076"/>
                    <a:pt x="515443" y="42533"/>
                    <a:pt x="526979" y="65602"/>
                  </a:cubicBezTo>
                  <a:lnTo>
                    <a:pt x="899924" y="898001"/>
                  </a:lnTo>
                  <a:cubicBezTo>
                    <a:pt x="905690" y="905691"/>
                    <a:pt x="907614" y="915303"/>
                    <a:pt x="907614" y="924915"/>
                  </a:cubicBez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sp>
          <p:nvSpPr>
            <p:cNvPr id="54" name="Freeform: Shape 53">
              <a:extLst>
                <a:ext uri="{FF2B5EF4-FFF2-40B4-BE49-F238E27FC236}">
                  <a16:creationId xmlns:a16="http://schemas.microsoft.com/office/drawing/2014/main" id="{467F4590-72AA-47F6-8C00-E828B7FF299A}"/>
                </a:ext>
              </a:extLst>
            </p:cNvPr>
            <p:cNvSpPr/>
            <p:nvPr/>
          </p:nvSpPr>
          <p:spPr>
            <a:xfrm>
              <a:off x="9912785" y="4907118"/>
              <a:ext cx="115344" cy="480600"/>
            </a:xfrm>
            <a:custGeom>
              <a:avLst/>
              <a:gdLst>
                <a:gd name="connsiteX0" fmla="*/ 29076 w 115344"/>
                <a:gd name="connsiteY0" fmla="*/ 57912 h 480600"/>
                <a:gd name="connsiteX1" fmla="*/ 29076 w 115344"/>
                <a:gd name="connsiteY1" fmla="*/ 457772 h 480600"/>
                <a:gd name="connsiteX2" fmla="*/ 88671 w 115344"/>
                <a:gd name="connsiteY2" fmla="*/ 457772 h 480600"/>
                <a:gd name="connsiteX3" fmla="*/ 88671 w 115344"/>
                <a:gd name="connsiteY3" fmla="*/ 57912 h 480600"/>
                <a:gd name="connsiteX4" fmla="*/ 59835 w 115344"/>
                <a:gd name="connsiteY4" fmla="*/ 29076 h 480600"/>
                <a:gd name="connsiteX5" fmla="*/ 29076 w 115344"/>
                <a:gd name="connsiteY5" fmla="*/ 57912 h 48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344" h="480600">
                  <a:moveTo>
                    <a:pt x="29076" y="57912"/>
                  </a:moveTo>
                  <a:lnTo>
                    <a:pt x="29076" y="457772"/>
                  </a:lnTo>
                  <a:lnTo>
                    <a:pt x="88671" y="457772"/>
                  </a:lnTo>
                  <a:lnTo>
                    <a:pt x="88671" y="57912"/>
                  </a:lnTo>
                  <a:cubicBezTo>
                    <a:pt x="88671" y="42533"/>
                    <a:pt x="75214" y="29076"/>
                    <a:pt x="59835" y="29076"/>
                  </a:cubicBezTo>
                  <a:cubicBezTo>
                    <a:pt x="40611" y="29076"/>
                    <a:pt x="29076" y="42533"/>
                    <a:pt x="29076" y="57912"/>
                  </a:cubicBez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sp>
          <p:nvSpPr>
            <p:cNvPr id="55" name="Freeform: Shape 54">
              <a:extLst>
                <a:ext uri="{FF2B5EF4-FFF2-40B4-BE49-F238E27FC236}">
                  <a16:creationId xmlns:a16="http://schemas.microsoft.com/office/drawing/2014/main" id="{5C6A14E4-5C91-48AD-AFE8-A56A104AE5AE}"/>
                </a:ext>
              </a:extLst>
            </p:cNvPr>
            <p:cNvSpPr/>
            <p:nvPr/>
          </p:nvSpPr>
          <p:spPr>
            <a:xfrm>
              <a:off x="9839425" y="5355038"/>
              <a:ext cx="249912" cy="807408"/>
            </a:xfrm>
            <a:custGeom>
              <a:avLst/>
              <a:gdLst>
                <a:gd name="connsiteX0" fmla="*/ 233159 w 249912"/>
                <a:gd name="connsiteY0" fmla="*/ 86748 h 807408"/>
                <a:gd name="connsiteX1" fmla="*/ 200478 w 249912"/>
                <a:gd name="connsiteY1" fmla="*/ 29076 h 807408"/>
                <a:gd name="connsiteX2" fmla="*/ 131272 w 249912"/>
                <a:gd name="connsiteY2" fmla="*/ 29076 h 807408"/>
                <a:gd name="connsiteX3" fmla="*/ 62065 w 249912"/>
                <a:gd name="connsiteY3" fmla="*/ 29076 h 807408"/>
                <a:gd name="connsiteX4" fmla="*/ 29385 w 249912"/>
                <a:gd name="connsiteY4" fmla="*/ 86748 h 807408"/>
                <a:gd name="connsiteX5" fmla="*/ 35152 w 249912"/>
                <a:gd name="connsiteY5" fmla="*/ 698072 h 807408"/>
                <a:gd name="connsiteX6" fmla="*/ 131272 w 249912"/>
                <a:gd name="connsiteY6" fmla="*/ 778812 h 807408"/>
                <a:gd name="connsiteX7" fmla="*/ 227392 w 249912"/>
                <a:gd name="connsiteY7" fmla="*/ 698072 h 807408"/>
                <a:gd name="connsiteX8" fmla="*/ 233159 w 249912"/>
                <a:gd name="connsiteY8" fmla="*/ 86748 h 80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912" h="807408">
                  <a:moveTo>
                    <a:pt x="233159" y="86748"/>
                  </a:moveTo>
                  <a:cubicBezTo>
                    <a:pt x="229314" y="52145"/>
                    <a:pt x="210090" y="29076"/>
                    <a:pt x="200478" y="29076"/>
                  </a:cubicBezTo>
                  <a:lnTo>
                    <a:pt x="131272" y="29076"/>
                  </a:lnTo>
                  <a:lnTo>
                    <a:pt x="62065" y="29076"/>
                  </a:lnTo>
                  <a:cubicBezTo>
                    <a:pt x="52453" y="29076"/>
                    <a:pt x="33229" y="52145"/>
                    <a:pt x="29385" y="86748"/>
                  </a:cubicBezTo>
                  <a:cubicBezTo>
                    <a:pt x="27462" y="113662"/>
                    <a:pt x="35152" y="673080"/>
                    <a:pt x="35152" y="698072"/>
                  </a:cubicBezTo>
                  <a:cubicBezTo>
                    <a:pt x="35152" y="749976"/>
                    <a:pt x="42841" y="778812"/>
                    <a:pt x="131272" y="778812"/>
                  </a:cubicBezTo>
                  <a:cubicBezTo>
                    <a:pt x="221624" y="778812"/>
                    <a:pt x="227392" y="749976"/>
                    <a:pt x="227392" y="698072"/>
                  </a:cubicBezTo>
                  <a:cubicBezTo>
                    <a:pt x="227392" y="673080"/>
                    <a:pt x="235081" y="111740"/>
                    <a:pt x="233159" y="86748"/>
                  </a:cubicBez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sp>
          <p:nvSpPr>
            <p:cNvPr id="56" name="Freeform: Shape 55">
              <a:extLst>
                <a:ext uri="{FF2B5EF4-FFF2-40B4-BE49-F238E27FC236}">
                  <a16:creationId xmlns:a16="http://schemas.microsoft.com/office/drawing/2014/main" id="{AE325276-DD5B-4BC1-AFAC-0E1A8B18631E}"/>
                </a:ext>
              </a:extLst>
            </p:cNvPr>
            <p:cNvSpPr/>
            <p:nvPr/>
          </p:nvSpPr>
          <p:spPr>
            <a:xfrm>
              <a:off x="9882026" y="5308900"/>
              <a:ext cx="173016" cy="96120"/>
            </a:xfrm>
            <a:custGeom>
              <a:avLst/>
              <a:gdLst>
                <a:gd name="connsiteX0" fmla="*/ 148265 w 173016"/>
                <a:gd name="connsiteY0" fmla="*/ 44456 h 96120"/>
                <a:gd name="connsiteX1" fmla="*/ 132886 w 173016"/>
                <a:gd name="connsiteY1" fmla="*/ 29076 h 96120"/>
                <a:gd name="connsiteX2" fmla="*/ 88671 w 173016"/>
                <a:gd name="connsiteY2" fmla="*/ 29076 h 96120"/>
                <a:gd name="connsiteX3" fmla="*/ 44456 w 173016"/>
                <a:gd name="connsiteY3" fmla="*/ 29076 h 96120"/>
                <a:gd name="connsiteX4" fmla="*/ 29076 w 173016"/>
                <a:gd name="connsiteY4" fmla="*/ 44456 h 96120"/>
                <a:gd name="connsiteX5" fmla="*/ 29076 w 173016"/>
                <a:gd name="connsiteY5" fmla="*/ 67524 h 96120"/>
                <a:gd name="connsiteX6" fmla="*/ 88671 w 173016"/>
                <a:gd name="connsiteY6" fmla="*/ 67524 h 96120"/>
                <a:gd name="connsiteX7" fmla="*/ 148265 w 173016"/>
                <a:gd name="connsiteY7" fmla="*/ 67524 h 96120"/>
                <a:gd name="connsiteX8" fmla="*/ 148265 w 173016"/>
                <a:gd name="connsiteY8" fmla="*/ 44456 h 96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16" h="96120">
                  <a:moveTo>
                    <a:pt x="148265" y="44456"/>
                  </a:moveTo>
                  <a:cubicBezTo>
                    <a:pt x="148265" y="36766"/>
                    <a:pt x="142498" y="29076"/>
                    <a:pt x="132886" y="29076"/>
                  </a:cubicBezTo>
                  <a:lnTo>
                    <a:pt x="88671" y="29076"/>
                  </a:lnTo>
                  <a:lnTo>
                    <a:pt x="44456" y="29076"/>
                  </a:lnTo>
                  <a:cubicBezTo>
                    <a:pt x="36766" y="29076"/>
                    <a:pt x="29076" y="34844"/>
                    <a:pt x="29076" y="44456"/>
                  </a:cubicBezTo>
                  <a:lnTo>
                    <a:pt x="29076" y="67524"/>
                  </a:lnTo>
                  <a:lnTo>
                    <a:pt x="88671" y="67524"/>
                  </a:lnTo>
                  <a:lnTo>
                    <a:pt x="148265" y="67524"/>
                  </a:lnTo>
                  <a:lnTo>
                    <a:pt x="148265" y="44456"/>
                  </a:ln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sp>
          <p:nvSpPr>
            <p:cNvPr id="57" name="Freeform: Shape 56">
              <a:extLst>
                <a:ext uri="{FF2B5EF4-FFF2-40B4-BE49-F238E27FC236}">
                  <a16:creationId xmlns:a16="http://schemas.microsoft.com/office/drawing/2014/main" id="{29A407BC-C38A-4E28-BDE6-600DCAE2EEF2}"/>
                </a:ext>
              </a:extLst>
            </p:cNvPr>
            <p:cNvSpPr/>
            <p:nvPr/>
          </p:nvSpPr>
          <p:spPr>
            <a:xfrm>
              <a:off x="9882026" y="5328124"/>
              <a:ext cx="173016" cy="96120"/>
            </a:xfrm>
            <a:custGeom>
              <a:avLst/>
              <a:gdLst>
                <a:gd name="connsiteX0" fmla="*/ 148265 w 173016"/>
                <a:gd name="connsiteY0" fmla="*/ 44456 h 96120"/>
                <a:gd name="connsiteX1" fmla="*/ 132886 w 173016"/>
                <a:gd name="connsiteY1" fmla="*/ 29076 h 96120"/>
                <a:gd name="connsiteX2" fmla="*/ 88671 w 173016"/>
                <a:gd name="connsiteY2" fmla="*/ 29076 h 96120"/>
                <a:gd name="connsiteX3" fmla="*/ 44456 w 173016"/>
                <a:gd name="connsiteY3" fmla="*/ 29076 h 96120"/>
                <a:gd name="connsiteX4" fmla="*/ 29076 w 173016"/>
                <a:gd name="connsiteY4" fmla="*/ 44456 h 96120"/>
                <a:gd name="connsiteX5" fmla="*/ 29076 w 173016"/>
                <a:gd name="connsiteY5" fmla="*/ 67524 h 96120"/>
                <a:gd name="connsiteX6" fmla="*/ 88671 w 173016"/>
                <a:gd name="connsiteY6" fmla="*/ 67524 h 96120"/>
                <a:gd name="connsiteX7" fmla="*/ 148265 w 173016"/>
                <a:gd name="connsiteY7" fmla="*/ 67524 h 96120"/>
                <a:gd name="connsiteX8" fmla="*/ 148265 w 173016"/>
                <a:gd name="connsiteY8" fmla="*/ 44456 h 96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16" h="96120">
                  <a:moveTo>
                    <a:pt x="148265" y="44456"/>
                  </a:moveTo>
                  <a:cubicBezTo>
                    <a:pt x="148265" y="36766"/>
                    <a:pt x="142498" y="29076"/>
                    <a:pt x="132886" y="29076"/>
                  </a:cubicBezTo>
                  <a:lnTo>
                    <a:pt x="88671" y="29076"/>
                  </a:lnTo>
                  <a:lnTo>
                    <a:pt x="44456" y="29076"/>
                  </a:lnTo>
                  <a:cubicBezTo>
                    <a:pt x="36766" y="29076"/>
                    <a:pt x="29076" y="34844"/>
                    <a:pt x="29076" y="44456"/>
                  </a:cubicBezTo>
                  <a:lnTo>
                    <a:pt x="29076" y="67524"/>
                  </a:lnTo>
                  <a:lnTo>
                    <a:pt x="88671" y="67524"/>
                  </a:lnTo>
                  <a:lnTo>
                    <a:pt x="148265" y="67524"/>
                  </a:lnTo>
                  <a:lnTo>
                    <a:pt x="148265" y="44456"/>
                  </a:ln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sp>
          <p:nvSpPr>
            <p:cNvPr id="58" name="Freeform: Shape 57">
              <a:extLst>
                <a:ext uri="{FF2B5EF4-FFF2-40B4-BE49-F238E27FC236}">
                  <a16:creationId xmlns:a16="http://schemas.microsoft.com/office/drawing/2014/main" id="{A1C334CE-9A52-4053-A114-5C60054C1C2D}"/>
                </a:ext>
              </a:extLst>
            </p:cNvPr>
            <p:cNvSpPr/>
            <p:nvPr/>
          </p:nvSpPr>
          <p:spPr>
            <a:xfrm>
              <a:off x="9882026" y="5308900"/>
              <a:ext cx="173016" cy="96120"/>
            </a:xfrm>
            <a:custGeom>
              <a:avLst/>
              <a:gdLst>
                <a:gd name="connsiteX0" fmla="*/ 148265 w 173016"/>
                <a:gd name="connsiteY0" fmla="*/ 44456 h 96120"/>
                <a:gd name="connsiteX1" fmla="*/ 132886 w 173016"/>
                <a:gd name="connsiteY1" fmla="*/ 29076 h 96120"/>
                <a:gd name="connsiteX2" fmla="*/ 88671 w 173016"/>
                <a:gd name="connsiteY2" fmla="*/ 29076 h 96120"/>
                <a:gd name="connsiteX3" fmla="*/ 44456 w 173016"/>
                <a:gd name="connsiteY3" fmla="*/ 29076 h 96120"/>
                <a:gd name="connsiteX4" fmla="*/ 29076 w 173016"/>
                <a:gd name="connsiteY4" fmla="*/ 44456 h 96120"/>
                <a:gd name="connsiteX5" fmla="*/ 29076 w 173016"/>
                <a:gd name="connsiteY5" fmla="*/ 67524 h 96120"/>
                <a:gd name="connsiteX6" fmla="*/ 88671 w 173016"/>
                <a:gd name="connsiteY6" fmla="*/ 67524 h 96120"/>
                <a:gd name="connsiteX7" fmla="*/ 148265 w 173016"/>
                <a:gd name="connsiteY7" fmla="*/ 67524 h 96120"/>
                <a:gd name="connsiteX8" fmla="*/ 148265 w 173016"/>
                <a:gd name="connsiteY8" fmla="*/ 44456 h 96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16" h="96120">
                  <a:moveTo>
                    <a:pt x="148265" y="44456"/>
                  </a:moveTo>
                  <a:cubicBezTo>
                    <a:pt x="148265" y="36766"/>
                    <a:pt x="142498" y="29076"/>
                    <a:pt x="132886" y="29076"/>
                  </a:cubicBezTo>
                  <a:lnTo>
                    <a:pt x="88671" y="29076"/>
                  </a:lnTo>
                  <a:lnTo>
                    <a:pt x="44456" y="29076"/>
                  </a:lnTo>
                  <a:cubicBezTo>
                    <a:pt x="36766" y="29076"/>
                    <a:pt x="29076" y="34844"/>
                    <a:pt x="29076" y="44456"/>
                  </a:cubicBezTo>
                  <a:lnTo>
                    <a:pt x="29076" y="67524"/>
                  </a:lnTo>
                  <a:lnTo>
                    <a:pt x="88671" y="67524"/>
                  </a:lnTo>
                  <a:lnTo>
                    <a:pt x="148265" y="67524"/>
                  </a:lnTo>
                  <a:lnTo>
                    <a:pt x="148265" y="44456"/>
                  </a:ln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grpSp>
      <p:grpSp>
        <p:nvGrpSpPr>
          <p:cNvPr id="59" name="Group 58">
            <a:extLst>
              <a:ext uri="{FF2B5EF4-FFF2-40B4-BE49-F238E27FC236}">
                <a16:creationId xmlns:a16="http://schemas.microsoft.com/office/drawing/2014/main" id="{1A6E51B6-C14F-4A76-9F79-56B0DFF21B7A}"/>
              </a:ext>
            </a:extLst>
          </p:cNvPr>
          <p:cNvGrpSpPr/>
          <p:nvPr/>
        </p:nvGrpSpPr>
        <p:grpSpPr>
          <a:xfrm rot="2078969">
            <a:off x="8799974" y="2432793"/>
            <a:ext cx="205289" cy="336527"/>
            <a:chOff x="8457528" y="4216977"/>
            <a:chExt cx="1076544" cy="1764763"/>
          </a:xfrm>
          <a:solidFill>
            <a:schemeClr val="bg1"/>
          </a:solidFill>
        </p:grpSpPr>
        <p:sp>
          <p:nvSpPr>
            <p:cNvPr id="60" name="Freeform: Shape 59">
              <a:extLst>
                <a:ext uri="{FF2B5EF4-FFF2-40B4-BE49-F238E27FC236}">
                  <a16:creationId xmlns:a16="http://schemas.microsoft.com/office/drawing/2014/main" id="{CB6D7AA7-91AA-4090-8558-53A9CD9FF108}"/>
                </a:ext>
              </a:extLst>
            </p:cNvPr>
            <p:cNvSpPr/>
            <p:nvPr/>
          </p:nvSpPr>
          <p:spPr>
            <a:xfrm>
              <a:off x="8457528" y="5212780"/>
              <a:ext cx="1076544" cy="768960"/>
            </a:xfrm>
            <a:custGeom>
              <a:avLst/>
              <a:gdLst>
                <a:gd name="connsiteX0" fmla="*/ 905690 w 1076544"/>
                <a:gd name="connsiteY0" fmla="*/ 29076 h 768960"/>
                <a:gd name="connsiteX1" fmla="*/ 538512 w 1076544"/>
                <a:gd name="connsiteY1" fmla="*/ 29076 h 768960"/>
                <a:gd name="connsiteX2" fmla="*/ 171334 w 1076544"/>
                <a:gd name="connsiteY2" fmla="*/ 29076 h 768960"/>
                <a:gd name="connsiteX3" fmla="*/ 29076 w 1076544"/>
                <a:gd name="connsiteY3" fmla="*/ 755744 h 768960"/>
                <a:gd name="connsiteX4" fmla="*/ 538512 w 1076544"/>
                <a:gd name="connsiteY4" fmla="*/ 755744 h 768960"/>
                <a:gd name="connsiteX5" fmla="*/ 1047949 w 1076544"/>
                <a:gd name="connsiteY5" fmla="*/ 755744 h 768960"/>
                <a:gd name="connsiteX6" fmla="*/ 905690 w 1076544"/>
                <a:gd name="connsiteY6" fmla="*/ 29076 h 768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6544" h="768960">
                  <a:moveTo>
                    <a:pt x="905690" y="29076"/>
                  </a:moveTo>
                  <a:lnTo>
                    <a:pt x="538512" y="29076"/>
                  </a:lnTo>
                  <a:lnTo>
                    <a:pt x="171334" y="29076"/>
                  </a:lnTo>
                  <a:cubicBezTo>
                    <a:pt x="109817" y="159800"/>
                    <a:pt x="29076" y="423168"/>
                    <a:pt x="29076" y="755744"/>
                  </a:cubicBezTo>
                  <a:lnTo>
                    <a:pt x="538512" y="755744"/>
                  </a:lnTo>
                  <a:lnTo>
                    <a:pt x="1047949" y="755744"/>
                  </a:lnTo>
                  <a:cubicBezTo>
                    <a:pt x="1049871" y="423168"/>
                    <a:pt x="967208" y="159800"/>
                    <a:pt x="905690" y="29076"/>
                  </a:cubicBez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sp>
          <p:nvSpPr>
            <p:cNvPr id="61" name="Freeform: Shape 60">
              <a:extLst>
                <a:ext uri="{FF2B5EF4-FFF2-40B4-BE49-F238E27FC236}">
                  <a16:creationId xmlns:a16="http://schemas.microsoft.com/office/drawing/2014/main" id="{8E69F70D-F5DD-407E-B5DC-A3FB48C2D8BC}"/>
                </a:ext>
              </a:extLst>
            </p:cNvPr>
            <p:cNvSpPr/>
            <p:nvPr/>
          </p:nvSpPr>
          <p:spPr>
            <a:xfrm>
              <a:off x="8601708" y="4216977"/>
              <a:ext cx="788184" cy="1038096"/>
            </a:xfrm>
            <a:custGeom>
              <a:avLst/>
              <a:gdLst>
                <a:gd name="connsiteX0" fmla="*/ 759589 w 788184"/>
                <a:gd name="connsiteY0" fmla="*/ 1024880 h 1038096"/>
                <a:gd name="connsiteX1" fmla="*/ 394332 w 788184"/>
                <a:gd name="connsiteY1" fmla="*/ 1024880 h 1038096"/>
                <a:gd name="connsiteX2" fmla="*/ 29076 w 788184"/>
                <a:gd name="connsiteY2" fmla="*/ 1024880 h 1038096"/>
                <a:gd name="connsiteX3" fmla="*/ 61757 w 788184"/>
                <a:gd name="connsiteY3" fmla="*/ 899923 h 1038096"/>
                <a:gd name="connsiteX4" fmla="*/ 277066 w 788184"/>
                <a:gd name="connsiteY4" fmla="*/ 849941 h 1038096"/>
                <a:gd name="connsiteX5" fmla="*/ 236695 w 788184"/>
                <a:gd name="connsiteY5" fmla="*/ 436625 h 1038096"/>
                <a:gd name="connsiteX6" fmla="*/ 394332 w 788184"/>
                <a:gd name="connsiteY6" fmla="*/ 29076 h 1038096"/>
                <a:gd name="connsiteX7" fmla="*/ 551969 w 788184"/>
                <a:gd name="connsiteY7" fmla="*/ 436625 h 1038096"/>
                <a:gd name="connsiteX8" fmla="*/ 511598 w 788184"/>
                <a:gd name="connsiteY8" fmla="*/ 849941 h 1038096"/>
                <a:gd name="connsiteX9" fmla="*/ 726907 w 788184"/>
                <a:gd name="connsiteY9" fmla="*/ 899923 h 1038096"/>
                <a:gd name="connsiteX10" fmla="*/ 759589 w 788184"/>
                <a:gd name="connsiteY10" fmla="*/ 1024880 h 1038096"/>
                <a:gd name="connsiteX11" fmla="*/ 394332 w 788184"/>
                <a:gd name="connsiteY11" fmla="*/ 190558 h 1038096"/>
                <a:gd name="connsiteX12" fmla="*/ 332815 w 788184"/>
                <a:gd name="connsiteY12" fmla="*/ 303979 h 1038096"/>
                <a:gd name="connsiteX13" fmla="*/ 400099 w 788184"/>
                <a:gd name="connsiteY13" fmla="*/ 402022 h 1038096"/>
                <a:gd name="connsiteX14" fmla="*/ 457771 w 788184"/>
                <a:gd name="connsiteY14" fmla="*/ 303979 h 1038096"/>
                <a:gd name="connsiteX15" fmla="*/ 394332 w 788184"/>
                <a:gd name="connsiteY15" fmla="*/ 190558 h 1038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88184" h="1038096">
                  <a:moveTo>
                    <a:pt x="759589" y="1024880"/>
                  </a:moveTo>
                  <a:lnTo>
                    <a:pt x="394332" y="1024880"/>
                  </a:lnTo>
                  <a:lnTo>
                    <a:pt x="29076" y="1024880"/>
                  </a:lnTo>
                  <a:cubicBezTo>
                    <a:pt x="29076" y="1024880"/>
                    <a:pt x="29076" y="936449"/>
                    <a:pt x="61757" y="899923"/>
                  </a:cubicBezTo>
                  <a:cubicBezTo>
                    <a:pt x="107894" y="849941"/>
                    <a:pt x="244385" y="884545"/>
                    <a:pt x="277066" y="849941"/>
                  </a:cubicBezTo>
                  <a:cubicBezTo>
                    <a:pt x="309746" y="815338"/>
                    <a:pt x="236695" y="607719"/>
                    <a:pt x="236695" y="436625"/>
                  </a:cubicBezTo>
                  <a:cubicBezTo>
                    <a:pt x="236695" y="265531"/>
                    <a:pt x="240540" y="29076"/>
                    <a:pt x="394332" y="29076"/>
                  </a:cubicBezTo>
                  <a:cubicBezTo>
                    <a:pt x="548124" y="29076"/>
                    <a:pt x="551969" y="265531"/>
                    <a:pt x="551969" y="436625"/>
                  </a:cubicBezTo>
                  <a:cubicBezTo>
                    <a:pt x="551969" y="607719"/>
                    <a:pt x="478918" y="815338"/>
                    <a:pt x="511598" y="849941"/>
                  </a:cubicBezTo>
                  <a:cubicBezTo>
                    <a:pt x="544279" y="884545"/>
                    <a:pt x="680770" y="849941"/>
                    <a:pt x="726907" y="899923"/>
                  </a:cubicBezTo>
                  <a:cubicBezTo>
                    <a:pt x="761510" y="936449"/>
                    <a:pt x="759589" y="1024880"/>
                    <a:pt x="759589" y="1024880"/>
                  </a:cubicBezTo>
                  <a:close/>
                  <a:moveTo>
                    <a:pt x="394332" y="190558"/>
                  </a:moveTo>
                  <a:cubicBezTo>
                    <a:pt x="359729" y="190558"/>
                    <a:pt x="332815" y="221316"/>
                    <a:pt x="332815" y="303979"/>
                  </a:cubicBezTo>
                  <a:cubicBezTo>
                    <a:pt x="332815" y="386643"/>
                    <a:pt x="365496" y="402022"/>
                    <a:pt x="400099" y="402022"/>
                  </a:cubicBezTo>
                  <a:cubicBezTo>
                    <a:pt x="434702" y="402022"/>
                    <a:pt x="457771" y="388565"/>
                    <a:pt x="457771" y="303979"/>
                  </a:cubicBezTo>
                  <a:cubicBezTo>
                    <a:pt x="457771" y="221316"/>
                    <a:pt x="428935" y="190558"/>
                    <a:pt x="394332" y="190558"/>
                  </a:cubicBez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grpSp>
      <p:grpSp>
        <p:nvGrpSpPr>
          <p:cNvPr id="62" name="Group 61">
            <a:extLst>
              <a:ext uri="{FF2B5EF4-FFF2-40B4-BE49-F238E27FC236}">
                <a16:creationId xmlns:a16="http://schemas.microsoft.com/office/drawing/2014/main" id="{92ED7C32-5686-4C71-85CC-EE3D0852E3FE}"/>
              </a:ext>
            </a:extLst>
          </p:cNvPr>
          <p:cNvGrpSpPr/>
          <p:nvPr/>
        </p:nvGrpSpPr>
        <p:grpSpPr>
          <a:xfrm rot="3120492">
            <a:off x="8765327" y="5270881"/>
            <a:ext cx="244172" cy="416412"/>
            <a:chOff x="4877940" y="1698632"/>
            <a:chExt cx="711288" cy="1213035"/>
          </a:xfrm>
          <a:solidFill>
            <a:schemeClr val="bg1"/>
          </a:solidFill>
        </p:grpSpPr>
        <p:sp>
          <p:nvSpPr>
            <p:cNvPr id="63" name="Freeform: Shape 62">
              <a:extLst>
                <a:ext uri="{FF2B5EF4-FFF2-40B4-BE49-F238E27FC236}">
                  <a16:creationId xmlns:a16="http://schemas.microsoft.com/office/drawing/2014/main" id="{6FDE0B8A-D209-4462-9388-377FB8666257}"/>
                </a:ext>
              </a:extLst>
            </p:cNvPr>
            <p:cNvSpPr/>
            <p:nvPr/>
          </p:nvSpPr>
          <p:spPr>
            <a:xfrm>
              <a:off x="4877940" y="1700555"/>
              <a:ext cx="692064" cy="1211112"/>
            </a:xfrm>
            <a:custGeom>
              <a:avLst/>
              <a:gdLst>
                <a:gd name="connsiteX0" fmla="*/ 653934 w 692064"/>
                <a:gd name="connsiteY0" fmla="*/ 29076 h 1211112"/>
                <a:gd name="connsiteX1" fmla="*/ 584728 w 692064"/>
                <a:gd name="connsiteY1" fmla="*/ 29076 h 1211112"/>
                <a:gd name="connsiteX2" fmla="*/ 559737 w 692064"/>
                <a:gd name="connsiteY2" fmla="*/ 65602 h 1211112"/>
                <a:gd name="connsiteX3" fmla="*/ 521289 w 692064"/>
                <a:gd name="connsiteY3" fmla="*/ 65602 h 1211112"/>
                <a:gd name="connsiteX4" fmla="*/ 496297 w 692064"/>
                <a:gd name="connsiteY4" fmla="*/ 29076 h 1211112"/>
                <a:gd name="connsiteX5" fmla="*/ 277144 w 692064"/>
                <a:gd name="connsiteY5" fmla="*/ 29076 h 1211112"/>
                <a:gd name="connsiteX6" fmla="*/ 69525 w 692064"/>
                <a:gd name="connsiteY6" fmla="*/ 159800 h 1211112"/>
                <a:gd name="connsiteX7" fmla="*/ 34921 w 692064"/>
                <a:gd name="connsiteY7" fmla="*/ 198248 h 1211112"/>
                <a:gd name="connsiteX8" fmla="*/ 31077 w 692064"/>
                <a:gd name="connsiteY8" fmla="*/ 221316 h 1211112"/>
                <a:gd name="connsiteX9" fmla="*/ 50301 w 692064"/>
                <a:gd name="connsiteY9" fmla="*/ 234773 h 1211112"/>
                <a:gd name="connsiteX10" fmla="*/ 59913 w 692064"/>
                <a:gd name="connsiteY10" fmla="*/ 232851 h 1211112"/>
                <a:gd name="connsiteX11" fmla="*/ 113740 w 692064"/>
                <a:gd name="connsiteY11" fmla="*/ 204015 h 1211112"/>
                <a:gd name="connsiteX12" fmla="*/ 271377 w 692064"/>
                <a:gd name="connsiteY12" fmla="*/ 192480 h 1211112"/>
                <a:gd name="connsiteX13" fmla="*/ 275221 w 692064"/>
                <a:gd name="connsiteY13" fmla="*/ 194403 h 1211112"/>
                <a:gd name="connsiteX14" fmla="*/ 329049 w 692064"/>
                <a:gd name="connsiteY14" fmla="*/ 194403 h 1211112"/>
                <a:gd name="connsiteX15" fmla="*/ 329049 w 692064"/>
                <a:gd name="connsiteY15" fmla="*/ 580805 h 1211112"/>
                <a:gd name="connsiteX16" fmla="*/ 307902 w 692064"/>
                <a:gd name="connsiteY16" fmla="*/ 605796 h 1211112"/>
                <a:gd name="connsiteX17" fmla="*/ 290601 w 692064"/>
                <a:gd name="connsiteY17" fmla="*/ 1030647 h 1211112"/>
                <a:gd name="connsiteX18" fmla="*/ 323281 w 692064"/>
                <a:gd name="connsiteY18" fmla="*/ 1138301 h 1211112"/>
                <a:gd name="connsiteX19" fmla="*/ 375186 w 692064"/>
                <a:gd name="connsiteY19" fmla="*/ 1184439 h 1211112"/>
                <a:gd name="connsiteX20" fmla="*/ 427091 w 692064"/>
                <a:gd name="connsiteY20" fmla="*/ 1138301 h 1211112"/>
                <a:gd name="connsiteX21" fmla="*/ 459772 w 692064"/>
                <a:gd name="connsiteY21" fmla="*/ 1030647 h 1211112"/>
                <a:gd name="connsiteX22" fmla="*/ 442470 w 692064"/>
                <a:gd name="connsiteY22" fmla="*/ 605796 h 1211112"/>
                <a:gd name="connsiteX23" fmla="*/ 421324 w 692064"/>
                <a:gd name="connsiteY23" fmla="*/ 580805 h 1211112"/>
                <a:gd name="connsiteX24" fmla="*/ 421324 w 692064"/>
                <a:gd name="connsiteY24" fmla="*/ 192480 h 1211112"/>
                <a:gd name="connsiteX25" fmla="*/ 494375 w 692064"/>
                <a:gd name="connsiteY25" fmla="*/ 192480 h 1211112"/>
                <a:gd name="connsiteX26" fmla="*/ 519366 w 692064"/>
                <a:gd name="connsiteY26" fmla="*/ 155955 h 1211112"/>
                <a:gd name="connsiteX27" fmla="*/ 557814 w 692064"/>
                <a:gd name="connsiteY27" fmla="*/ 155955 h 1211112"/>
                <a:gd name="connsiteX28" fmla="*/ 582805 w 692064"/>
                <a:gd name="connsiteY28" fmla="*/ 192480 h 1211112"/>
                <a:gd name="connsiteX29" fmla="*/ 652012 w 692064"/>
                <a:gd name="connsiteY29" fmla="*/ 192480 h 1211112"/>
                <a:gd name="connsiteX30" fmla="*/ 680848 w 692064"/>
                <a:gd name="connsiteY30" fmla="*/ 109817 h 1211112"/>
                <a:gd name="connsiteX31" fmla="*/ 653934 w 692064"/>
                <a:gd name="connsiteY31" fmla="*/ 29076 h 1211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92064" h="1211112">
                  <a:moveTo>
                    <a:pt x="653934" y="29076"/>
                  </a:moveTo>
                  <a:lnTo>
                    <a:pt x="584728" y="29076"/>
                  </a:lnTo>
                  <a:cubicBezTo>
                    <a:pt x="573193" y="29076"/>
                    <a:pt x="563581" y="32921"/>
                    <a:pt x="559737" y="65602"/>
                  </a:cubicBezTo>
                  <a:lnTo>
                    <a:pt x="521289" y="65602"/>
                  </a:lnTo>
                  <a:cubicBezTo>
                    <a:pt x="517444" y="32921"/>
                    <a:pt x="507832" y="29076"/>
                    <a:pt x="496297" y="29076"/>
                  </a:cubicBezTo>
                  <a:lnTo>
                    <a:pt x="277144" y="29076"/>
                  </a:lnTo>
                  <a:cubicBezTo>
                    <a:pt x="182946" y="65602"/>
                    <a:pt x="136809" y="84826"/>
                    <a:pt x="69525" y="159800"/>
                  </a:cubicBezTo>
                  <a:lnTo>
                    <a:pt x="34921" y="198248"/>
                  </a:lnTo>
                  <a:cubicBezTo>
                    <a:pt x="29154" y="204015"/>
                    <a:pt x="27232" y="213627"/>
                    <a:pt x="31077" y="221316"/>
                  </a:cubicBezTo>
                  <a:cubicBezTo>
                    <a:pt x="34921" y="229006"/>
                    <a:pt x="42611" y="234773"/>
                    <a:pt x="50301" y="234773"/>
                  </a:cubicBezTo>
                  <a:cubicBezTo>
                    <a:pt x="54145" y="234773"/>
                    <a:pt x="57990" y="234773"/>
                    <a:pt x="59913" y="232851"/>
                  </a:cubicBezTo>
                  <a:lnTo>
                    <a:pt x="113740" y="204015"/>
                  </a:lnTo>
                  <a:cubicBezTo>
                    <a:pt x="175257" y="173256"/>
                    <a:pt x="207937" y="167489"/>
                    <a:pt x="271377" y="192480"/>
                  </a:cubicBezTo>
                  <a:lnTo>
                    <a:pt x="275221" y="194403"/>
                  </a:lnTo>
                  <a:lnTo>
                    <a:pt x="329049" y="194403"/>
                  </a:lnTo>
                  <a:lnTo>
                    <a:pt x="329049" y="580805"/>
                  </a:lnTo>
                  <a:cubicBezTo>
                    <a:pt x="317514" y="582728"/>
                    <a:pt x="307902" y="592340"/>
                    <a:pt x="307902" y="605796"/>
                  </a:cubicBezTo>
                  <a:lnTo>
                    <a:pt x="290601" y="1030647"/>
                  </a:lnTo>
                  <a:cubicBezTo>
                    <a:pt x="286756" y="1069095"/>
                    <a:pt x="298290" y="1109465"/>
                    <a:pt x="323281" y="1138301"/>
                  </a:cubicBezTo>
                  <a:cubicBezTo>
                    <a:pt x="346350" y="1167137"/>
                    <a:pt x="340583" y="1184439"/>
                    <a:pt x="375186" y="1184439"/>
                  </a:cubicBezTo>
                  <a:cubicBezTo>
                    <a:pt x="409789" y="1184439"/>
                    <a:pt x="404022" y="1167137"/>
                    <a:pt x="427091" y="1138301"/>
                  </a:cubicBezTo>
                  <a:cubicBezTo>
                    <a:pt x="450160" y="1109465"/>
                    <a:pt x="461694" y="1071017"/>
                    <a:pt x="459772" y="1030647"/>
                  </a:cubicBezTo>
                  <a:lnTo>
                    <a:pt x="442470" y="605796"/>
                  </a:lnTo>
                  <a:cubicBezTo>
                    <a:pt x="440548" y="592340"/>
                    <a:pt x="432858" y="582728"/>
                    <a:pt x="421324" y="580805"/>
                  </a:cubicBezTo>
                  <a:lnTo>
                    <a:pt x="421324" y="192480"/>
                  </a:lnTo>
                  <a:lnTo>
                    <a:pt x="494375" y="192480"/>
                  </a:lnTo>
                  <a:cubicBezTo>
                    <a:pt x="505909" y="192480"/>
                    <a:pt x="515521" y="188636"/>
                    <a:pt x="519366" y="155955"/>
                  </a:cubicBezTo>
                  <a:lnTo>
                    <a:pt x="557814" y="155955"/>
                  </a:lnTo>
                  <a:cubicBezTo>
                    <a:pt x="561659" y="188636"/>
                    <a:pt x="571271" y="192480"/>
                    <a:pt x="582805" y="192480"/>
                  </a:cubicBezTo>
                  <a:lnTo>
                    <a:pt x="652012" y="192480"/>
                  </a:lnTo>
                  <a:cubicBezTo>
                    <a:pt x="667391" y="192480"/>
                    <a:pt x="680848" y="165567"/>
                    <a:pt x="680848" y="109817"/>
                  </a:cubicBezTo>
                  <a:cubicBezTo>
                    <a:pt x="682770" y="54068"/>
                    <a:pt x="669313" y="29076"/>
                    <a:pt x="653934" y="29076"/>
                  </a:cubicBez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sp>
          <p:nvSpPr>
            <p:cNvPr id="64" name="Freeform: Shape 63">
              <a:extLst>
                <a:ext uri="{FF2B5EF4-FFF2-40B4-BE49-F238E27FC236}">
                  <a16:creationId xmlns:a16="http://schemas.microsoft.com/office/drawing/2014/main" id="{2BA6A482-5417-4954-B128-1B0763142DF9}"/>
                </a:ext>
              </a:extLst>
            </p:cNvPr>
            <p:cNvSpPr/>
            <p:nvPr/>
          </p:nvSpPr>
          <p:spPr>
            <a:xfrm>
              <a:off x="4877940" y="1698632"/>
              <a:ext cx="711288" cy="595944"/>
            </a:xfrm>
            <a:custGeom>
              <a:avLst/>
              <a:gdLst>
                <a:gd name="connsiteX0" fmla="*/ 115662 w 711288"/>
                <a:gd name="connsiteY0" fmla="*/ 204015 h 595944"/>
                <a:gd name="connsiteX1" fmla="*/ 273299 w 711288"/>
                <a:gd name="connsiteY1" fmla="*/ 192480 h 595944"/>
                <a:gd name="connsiteX2" fmla="*/ 277144 w 711288"/>
                <a:gd name="connsiteY2" fmla="*/ 194403 h 595944"/>
                <a:gd name="connsiteX3" fmla="*/ 330971 w 711288"/>
                <a:gd name="connsiteY3" fmla="*/ 194403 h 595944"/>
                <a:gd name="connsiteX4" fmla="*/ 330971 w 711288"/>
                <a:gd name="connsiteY4" fmla="*/ 575038 h 595944"/>
                <a:gd name="connsiteX5" fmla="*/ 423246 w 711288"/>
                <a:gd name="connsiteY5" fmla="*/ 575038 h 595944"/>
                <a:gd name="connsiteX6" fmla="*/ 423246 w 711288"/>
                <a:gd name="connsiteY6" fmla="*/ 194403 h 595944"/>
                <a:gd name="connsiteX7" fmla="*/ 496297 w 711288"/>
                <a:gd name="connsiteY7" fmla="*/ 194403 h 595944"/>
                <a:gd name="connsiteX8" fmla="*/ 521289 w 711288"/>
                <a:gd name="connsiteY8" fmla="*/ 157877 h 595944"/>
                <a:gd name="connsiteX9" fmla="*/ 559737 w 711288"/>
                <a:gd name="connsiteY9" fmla="*/ 157877 h 595944"/>
                <a:gd name="connsiteX10" fmla="*/ 584728 w 711288"/>
                <a:gd name="connsiteY10" fmla="*/ 194403 h 595944"/>
                <a:gd name="connsiteX11" fmla="*/ 653934 w 711288"/>
                <a:gd name="connsiteY11" fmla="*/ 194403 h 595944"/>
                <a:gd name="connsiteX12" fmla="*/ 682770 w 711288"/>
                <a:gd name="connsiteY12" fmla="*/ 111740 h 595944"/>
                <a:gd name="connsiteX13" fmla="*/ 653934 w 711288"/>
                <a:gd name="connsiteY13" fmla="*/ 29076 h 595944"/>
                <a:gd name="connsiteX14" fmla="*/ 584728 w 711288"/>
                <a:gd name="connsiteY14" fmla="*/ 29076 h 595944"/>
                <a:gd name="connsiteX15" fmla="*/ 559737 w 711288"/>
                <a:gd name="connsiteY15" fmla="*/ 65602 h 595944"/>
                <a:gd name="connsiteX16" fmla="*/ 521289 w 711288"/>
                <a:gd name="connsiteY16" fmla="*/ 65602 h 595944"/>
                <a:gd name="connsiteX17" fmla="*/ 496297 w 711288"/>
                <a:gd name="connsiteY17" fmla="*/ 29076 h 595944"/>
                <a:gd name="connsiteX18" fmla="*/ 277144 w 711288"/>
                <a:gd name="connsiteY18" fmla="*/ 29076 h 595944"/>
                <a:gd name="connsiteX19" fmla="*/ 69525 w 711288"/>
                <a:gd name="connsiteY19" fmla="*/ 159800 h 595944"/>
                <a:gd name="connsiteX20" fmla="*/ 34921 w 711288"/>
                <a:gd name="connsiteY20" fmla="*/ 198248 h 595944"/>
                <a:gd name="connsiteX21" fmla="*/ 31077 w 711288"/>
                <a:gd name="connsiteY21" fmla="*/ 221316 h 595944"/>
                <a:gd name="connsiteX22" fmla="*/ 50301 w 711288"/>
                <a:gd name="connsiteY22" fmla="*/ 234773 h 595944"/>
                <a:gd name="connsiteX23" fmla="*/ 59913 w 711288"/>
                <a:gd name="connsiteY23" fmla="*/ 232851 h 595944"/>
                <a:gd name="connsiteX24" fmla="*/ 115662 w 711288"/>
                <a:gd name="connsiteY24" fmla="*/ 204015 h 59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11288" h="595944">
                  <a:moveTo>
                    <a:pt x="115662" y="204015"/>
                  </a:moveTo>
                  <a:cubicBezTo>
                    <a:pt x="177179" y="173256"/>
                    <a:pt x="209860" y="167489"/>
                    <a:pt x="273299" y="192480"/>
                  </a:cubicBezTo>
                  <a:lnTo>
                    <a:pt x="277144" y="194403"/>
                  </a:lnTo>
                  <a:lnTo>
                    <a:pt x="330971" y="194403"/>
                  </a:lnTo>
                  <a:lnTo>
                    <a:pt x="330971" y="575038"/>
                  </a:lnTo>
                  <a:lnTo>
                    <a:pt x="423246" y="575038"/>
                  </a:lnTo>
                  <a:lnTo>
                    <a:pt x="423246" y="194403"/>
                  </a:lnTo>
                  <a:lnTo>
                    <a:pt x="496297" y="194403"/>
                  </a:lnTo>
                  <a:cubicBezTo>
                    <a:pt x="507832" y="194403"/>
                    <a:pt x="517444" y="190558"/>
                    <a:pt x="521289" y="157877"/>
                  </a:cubicBezTo>
                  <a:lnTo>
                    <a:pt x="559737" y="157877"/>
                  </a:lnTo>
                  <a:cubicBezTo>
                    <a:pt x="563581" y="190558"/>
                    <a:pt x="573193" y="194403"/>
                    <a:pt x="584728" y="194403"/>
                  </a:cubicBezTo>
                  <a:lnTo>
                    <a:pt x="653934" y="194403"/>
                  </a:lnTo>
                  <a:cubicBezTo>
                    <a:pt x="669313" y="194403"/>
                    <a:pt x="682770" y="167489"/>
                    <a:pt x="682770" y="111740"/>
                  </a:cubicBezTo>
                  <a:cubicBezTo>
                    <a:pt x="682770" y="55990"/>
                    <a:pt x="669313" y="29076"/>
                    <a:pt x="653934" y="29076"/>
                  </a:cubicBezTo>
                  <a:lnTo>
                    <a:pt x="584728" y="29076"/>
                  </a:lnTo>
                  <a:cubicBezTo>
                    <a:pt x="573193" y="29076"/>
                    <a:pt x="563581" y="32921"/>
                    <a:pt x="559737" y="65602"/>
                  </a:cubicBezTo>
                  <a:lnTo>
                    <a:pt x="521289" y="65602"/>
                  </a:lnTo>
                  <a:cubicBezTo>
                    <a:pt x="517444" y="32921"/>
                    <a:pt x="507832" y="29076"/>
                    <a:pt x="496297" y="29076"/>
                  </a:cubicBezTo>
                  <a:lnTo>
                    <a:pt x="277144" y="29076"/>
                  </a:lnTo>
                  <a:cubicBezTo>
                    <a:pt x="182946" y="65602"/>
                    <a:pt x="136809" y="84826"/>
                    <a:pt x="69525" y="159800"/>
                  </a:cubicBezTo>
                  <a:lnTo>
                    <a:pt x="34921" y="198248"/>
                  </a:lnTo>
                  <a:cubicBezTo>
                    <a:pt x="29154" y="204015"/>
                    <a:pt x="27232" y="213627"/>
                    <a:pt x="31077" y="221316"/>
                  </a:cubicBezTo>
                  <a:cubicBezTo>
                    <a:pt x="34921" y="229006"/>
                    <a:pt x="42611" y="234773"/>
                    <a:pt x="50301" y="234773"/>
                  </a:cubicBezTo>
                  <a:cubicBezTo>
                    <a:pt x="54145" y="234773"/>
                    <a:pt x="57990" y="234773"/>
                    <a:pt x="59913" y="232851"/>
                  </a:cubicBezTo>
                  <a:lnTo>
                    <a:pt x="115662" y="204015"/>
                  </a:lnTo>
                  <a:close/>
                </a:path>
              </a:pathLst>
            </a:custGeom>
            <a:grpFill/>
            <a:ln w="19209" cap="flat">
              <a:noFill/>
              <a:prstDash val="solid"/>
              <a:miter/>
            </a:ln>
          </p:spPr>
          <p:txBody>
            <a:bodyPr rtlCol="0" anchor="ctr"/>
            <a:lstStyle/>
            <a:p>
              <a:pPr algn="r" rtl="1"/>
              <a:endParaRPr lang="en-US" dirty="0">
                <a:cs typeface="B Nazanin" panose="00000400000000000000" pitchFamily="2" charset="-78"/>
              </a:endParaRPr>
            </a:p>
          </p:txBody>
        </p:sp>
      </p:grpSp>
      <p:grpSp>
        <p:nvGrpSpPr>
          <p:cNvPr id="65" name="Group 64">
            <a:extLst>
              <a:ext uri="{FF2B5EF4-FFF2-40B4-BE49-F238E27FC236}">
                <a16:creationId xmlns:a16="http://schemas.microsoft.com/office/drawing/2014/main" id="{7EB3E209-9864-4A69-BD28-D9E28086093A}"/>
              </a:ext>
            </a:extLst>
          </p:cNvPr>
          <p:cNvGrpSpPr/>
          <p:nvPr/>
        </p:nvGrpSpPr>
        <p:grpSpPr>
          <a:xfrm rot="18900000">
            <a:off x="6163768" y="4600356"/>
            <a:ext cx="403203" cy="122303"/>
            <a:chOff x="115511" y="1655618"/>
            <a:chExt cx="2541413" cy="770883"/>
          </a:xfrm>
          <a:solidFill>
            <a:schemeClr val="bg1"/>
          </a:solidFill>
        </p:grpSpPr>
        <p:sp>
          <p:nvSpPr>
            <p:cNvPr id="66" name="Freeform: Shape 65">
              <a:extLst>
                <a:ext uri="{FF2B5EF4-FFF2-40B4-BE49-F238E27FC236}">
                  <a16:creationId xmlns:a16="http://schemas.microsoft.com/office/drawing/2014/main" id="{37193A69-0329-4818-9AD9-C4781B34D17D}"/>
                </a:ext>
              </a:extLst>
            </p:cNvPr>
            <p:cNvSpPr/>
            <p:nvPr/>
          </p:nvSpPr>
          <p:spPr>
            <a:xfrm>
              <a:off x="115511" y="1655618"/>
              <a:ext cx="1749384" cy="730512"/>
            </a:xfrm>
            <a:custGeom>
              <a:avLst/>
              <a:gdLst>
                <a:gd name="connsiteX0" fmla="*/ 1575407 w 1749384"/>
                <a:gd name="connsiteY0" fmla="*/ 685336 h 730512"/>
                <a:gd name="connsiteX1" fmla="*/ 1536959 w 1749384"/>
                <a:gd name="connsiteY1" fmla="*/ 641121 h 730512"/>
                <a:gd name="connsiteX2" fmla="*/ 1435072 w 1749384"/>
                <a:gd name="connsiteY2" fmla="*/ 637276 h 730512"/>
                <a:gd name="connsiteX3" fmla="*/ 1427382 w 1749384"/>
                <a:gd name="connsiteY3" fmla="*/ 639198 h 730512"/>
                <a:gd name="connsiteX4" fmla="*/ 1369710 w 1749384"/>
                <a:gd name="connsiteY4" fmla="*/ 689181 h 730512"/>
                <a:gd name="connsiteX5" fmla="*/ 1363943 w 1749384"/>
                <a:gd name="connsiteY5" fmla="*/ 691103 h 730512"/>
                <a:gd name="connsiteX6" fmla="*/ 1358176 w 1749384"/>
                <a:gd name="connsiteY6" fmla="*/ 687258 h 730512"/>
                <a:gd name="connsiteX7" fmla="*/ 1313961 w 1749384"/>
                <a:gd name="connsiteY7" fmla="*/ 627664 h 730512"/>
                <a:gd name="connsiteX8" fmla="*/ 1304349 w 1749384"/>
                <a:gd name="connsiteY8" fmla="*/ 625741 h 730512"/>
                <a:gd name="connsiteX9" fmla="*/ 1238987 w 1749384"/>
                <a:gd name="connsiteY9" fmla="*/ 662267 h 730512"/>
                <a:gd name="connsiteX10" fmla="*/ 1233220 w 1749384"/>
                <a:gd name="connsiteY10" fmla="*/ 662267 h 730512"/>
                <a:gd name="connsiteX11" fmla="*/ 1229375 w 1749384"/>
                <a:gd name="connsiteY11" fmla="*/ 658422 h 730512"/>
                <a:gd name="connsiteX12" fmla="*/ 1135178 w 1749384"/>
                <a:gd name="connsiteY12" fmla="*/ 575759 h 730512"/>
                <a:gd name="connsiteX13" fmla="*/ 1129410 w 1749384"/>
                <a:gd name="connsiteY13" fmla="*/ 571914 h 730512"/>
                <a:gd name="connsiteX14" fmla="*/ 1121721 w 1749384"/>
                <a:gd name="connsiteY14" fmla="*/ 575759 h 730512"/>
                <a:gd name="connsiteX15" fmla="*/ 1033290 w 1749384"/>
                <a:gd name="connsiteY15" fmla="*/ 616129 h 730512"/>
                <a:gd name="connsiteX16" fmla="*/ 1027523 w 1749384"/>
                <a:gd name="connsiteY16" fmla="*/ 619974 h 730512"/>
                <a:gd name="connsiteX17" fmla="*/ 1021756 w 1749384"/>
                <a:gd name="connsiteY17" fmla="*/ 616129 h 730512"/>
                <a:gd name="connsiteX18" fmla="*/ 987153 w 1749384"/>
                <a:gd name="connsiteY18" fmla="*/ 560380 h 730512"/>
                <a:gd name="connsiteX19" fmla="*/ 981385 w 1749384"/>
                <a:gd name="connsiteY19" fmla="*/ 556535 h 730512"/>
                <a:gd name="connsiteX20" fmla="*/ 917946 w 1749384"/>
                <a:gd name="connsiteY20" fmla="*/ 558457 h 730512"/>
                <a:gd name="connsiteX21" fmla="*/ 864119 w 1749384"/>
                <a:gd name="connsiteY21" fmla="*/ 593061 h 730512"/>
                <a:gd name="connsiteX22" fmla="*/ 858352 w 1749384"/>
                <a:gd name="connsiteY22" fmla="*/ 594983 h 730512"/>
                <a:gd name="connsiteX23" fmla="*/ 852585 w 1749384"/>
                <a:gd name="connsiteY23" fmla="*/ 591138 h 730512"/>
                <a:gd name="connsiteX24" fmla="*/ 812214 w 1749384"/>
                <a:gd name="connsiteY24" fmla="*/ 521932 h 730512"/>
                <a:gd name="connsiteX25" fmla="*/ 806447 w 1749384"/>
                <a:gd name="connsiteY25" fmla="*/ 518087 h 730512"/>
                <a:gd name="connsiteX26" fmla="*/ 798757 w 1749384"/>
                <a:gd name="connsiteY26" fmla="*/ 520009 h 730512"/>
                <a:gd name="connsiteX27" fmla="*/ 712249 w 1749384"/>
                <a:gd name="connsiteY27" fmla="*/ 564225 h 730512"/>
                <a:gd name="connsiteX28" fmla="*/ 633431 w 1749384"/>
                <a:gd name="connsiteY28" fmla="*/ 468105 h 730512"/>
                <a:gd name="connsiteX29" fmla="*/ 625741 w 1749384"/>
                <a:gd name="connsiteY29" fmla="*/ 466182 h 730512"/>
                <a:gd name="connsiteX30" fmla="*/ 514242 w 1749384"/>
                <a:gd name="connsiteY30" fmla="*/ 510397 h 730512"/>
                <a:gd name="connsiteX31" fmla="*/ 506553 w 1749384"/>
                <a:gd name="connsiteY31" fmla="*/ 508475 h 730512"/>
                <a:gd name="connsiteX32" fmla="*/ 445036 w 1749384"/>
                <a:gd name="connsiteY32" fmla="*/ 420045 h 730512"/>
                <a:gd name="connsiteX33" fmla="*/ 439269 w 1749384"/>
                <a:gd name="connsiteY33" fmla="*/ 418122 h 730512"/>
                <a:gd name="connsiteX34" fmla="*/ 343149 w 1749384"/>
                <a:gd name="connsiteY34" fmla="*/ 473872 h 730512"/>
                <a:gd name="connsiteX35" fmla="*/ 337381 w 1749384"/>
                <a:gd name="connsiteY35" fmla="*/ 471949 h 730512"/>
                <a:gd name="connsiteX36" fmla="*/ 250873 w 1749384"/>
                <a:gd name="connsiteY36" fmla="*/ 379674 h 730512"/>
                <a:gd name="connsiteX37" fmla="*/ 241261 w 1749384"/>
                <a:gd name="connsiteY37" fmla="*/ 379674 h 730512"/>
                <a:gd name="connsiteX38" fmla="*/ 152831 w 1749384"/>
                <a:gd name="connsiteY38" fmla="*/ 429657 h 730512"/>
                <a:gd name="connsiteX39" fmla="*/ 148986 w 1749384"/>
                <a:gd name="connsiteY39" fmla="*/ 429657 h 730512"/>
                <a:gd name="connsiteX40" fmla="*/ 68245 w 1749384"/>
                <a:gd name="connsiteY40" fmla="*/ 404665 h 730512"/>
                <a:gd name="connsiteX41" fmla="*/ 14418 w 1749384"/>
                <a:gd name="connsiteY41" fmla="*/ 333536 h 730512"/>
                <a:gd name="connsiteX42" fmla="*/ 16340 w 1749384"/>
                <a:gd name="connsiteY42" fmla="*/ 85547 h 730512"/>
                <a:gd name="connsiteX43" fmla="*/ 87469 w 1749384"/>
                <a:gd name="connsiteY43" fmla="*/ 14418 h 730512"/>
                <a:gd name="connsiteX44" fmla="*/ 1665760 w 1749384"/>
                <a:gd name="connsiteY44" fmla="*/ 22108 h 730512"/>
                <a:gd name="connsiteX45" fmla="*/ 1715743 w 1749384"/>
                <a:gd name="connsiteY45" fmla="*/ 43254 h 730512"/>
                <a:gd name="connsiteX46" fmla="*/ 1736889 w 1749384"/>
                <a:gd name="connsiteY46" fmla="*/ 93236 h 730512"/>
                <a:gd name="connsiteX47" fmla="*/ 1733044 w 1749384"/>
                <a:gd name="connsiteY47" fmla="*/ 654577 h 730512"/>
                <a:gd name="connsiteX48" fmla="*/ 1706131 w 1749384"/>
                <a:gd name="connsiteY48" fmla="*/ 710327 h 730512"/>
                <a:gd name="connsiteX49" fmla="*/ 1625390 w 1749384"/>
                <a:gd name="connsiteY49" fmla="*/ 716094 h 73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749384" h="730512">
                  <a:moveTo>
                    <a:pt x="1575407" y="685336"/>
                  </a:moveTo>
                  <a:lnTo>
                    <a:pt x="1536959" y="641121"/>
                  </a:lnTo>
                  <a:cubicBezTo>
                    <a:pt x="1535037" y="639198"/>
                    <a:pt x="1436994" y="637276"/>
                    <a:pt x="1435072" y="637276"/>
                  </a:cubicBezTo>
                  <a:cubicBezTo>
                    <a:pt x="1433150" y="637276"/>
                    <a:pt x="1429305" y="637276"/>
                    <a:pt x="1427382" y="639198"/>
                  </a:cubicBezTo>
                  <a:lnTo>
                    <a:pt x="1369710" y="689181"/>
                  </a:lnTo>
                  <a:cubicBezTo>
                    <a:pt x="1367788" y="691103"/>
                    <a:pt x="1365866" y="691103"/>
                    <a:pt x="1363943" y="691103"/>
                  </a:cubicBezTo>
                  <a:cubicBezTo>
                    <a:pt x="1362021" y="691103"/>
                    <a:pt x="1360098" y="689181"/>
                    <a:pt x="1358176" y="687258"/>
                  </a:cubicBezTo>
                  <a:lnTo>
                    <a:pt x="1313961" y="627664"/>
                  </a:lnTo>
                  <a:cubicBezTo>
                    <a:pt x="1312038" y="623819"/>
                    <a:pt x="1308194" y="623819"/>
                    <a:pt x="1304349" y="625741"/>
                  </a:cubicBezTo>
                  <a:lnTo>
                    <a:pt x="1238987" y="662267"/>
                  </a:lnTo>
                  <a:cubicBezTo>
                    <a:pt x="1237065" y="664189"/>
                    <a:pt x="1235142" y="664189"/>
                    <a:pt x="1233220" y="662267"/>
                  </a:cubicBezTo>
                  <a:cubicBezTo>
                    <a:pt x="1231298" y="662267"/>
                    <a:pt x="1229375" y="660345"/>
                    <a:pt x="1229375" y="658422"/>
                  </a:cubicBezTo>
                  <a:lnTo>
                    <a:pt x="1135178" y="575759"/>
                  </a:lnTo>
                  <a:cubicBezTo>
                    <a:pt x="1117876" y="556535"/>
                    <a:pt x="1142867" y="594983"/>
                    <a:pt x="1129410" y="571914"/>
                  </a:cubicBezTo>
                  <a:cubicBezTo>
                    <a:pt x="1127488" y="569992"/>
                    <a:pt x="1123643" y="573837"/>
                    <a:pt x="1121721" y="575759"/>
                  </a:cubicBezTo>
                  <a:lnTo>
                    <a:pt x="1033290" y="616129"/>
                  </a:lnTo>
                  <a:cubicBezTo>
                    <a:pt x="1031368" y="618052"/>
                    <a:pt x="1029445" y="619974"/>
                    <a:pt x="1027523" y="619974"/>
                  </a:cubicBezTo>
                  <a:cubicBezTo>
                    <a:pt x="1025601" y="619974"/>
                    <a:pt x="1021756" y="618052"/>
                    <a:pt x="1021756" y="616129"/>
                  </a:cubicBezTo>
                  <a:lnTo>
                    <a:pt x="987153" y="560380"/>
                  </a:lnTo>
                  <a:cubicBezTo>
                    <a:pt x="985230" y="558457"/>
                    <a:pt x="983308" y="556535"/>
                    <a:pt x="981385" y="556535"/>
                  </a:cubicBezTo>
                  <a:cubicBezTo>
                    <a:pt x="979463" y="556535"/>
                    <a:pt x="919869" y="556535"/>
                    <a:pt x="917946" y="558457"/>
                  </a:cubicBezTo>
                  <a:lnTo>
                    <a:pt x="864119" y="593061"/>
                  </a:lnTo>
                  <a:cubicBezTo>
                    <a:pt x="862197" y="594983"/>
                    <a:pt x="860274" y="594983"/>
                    <a:pt x="858352" y="594983"/>
                  </a:cubicBezTo>
                  <a:cubicBezTo>
                    <a:pt x="856429" y="594983"/>
                    <a:pt x="854507" y="593061"/>
                    <a:pt x="852585" y="591138"/>
                  </a:cubicBezTo>
                  <a:lnTo>
                    <a:pt x="812214" y="521932"/>
                  </a:lnTo>
                  <a:cubicBezTo>
                    <a:pt x="810292" y="520009"/>
                    <a:pt x="808369" y="518087"/>
                    <a:pt x="806447" y="518087"/>
                  </a:cubicBezTo>
                  <a:cubicBezTo>
                    <a:pt x="804525" y="518087"/>
                    <a:pt x="800680" y="518087"/>
                    <a:pt x="798757" y="520009"/>
                  </a:cubicBezTo>
                  <a:lnTo>
                    <a:pt x="712249" y="564225"/>
                  </a:lnTo>
                  <a:lnTo>
                    <a:pt x="633431" y="468105"/>
                  </a:lnTo>
                  <a:cubicBezTo>
                    <a:pt x="631509" y="466182"/>
                    <a:pt x="629586" y="466182"/>
                    <a:pt x="625741" y="466182"/>
                  </a:cubicBezTo>
                  <a:lnTo>
                    <a:pt x="514242" y="510397"/>
                  </a:lnTo>
                  <a:cubicBezTo>
                    <a:pt x="512320" y="510397"/>
                    <a:pt x="508475" y="510397"/>
                    <a:pt x="506553" y="508475"/>
                  </a:cubicBezTo>
                  <a:lnTo>
                    <a:pt x="445036" y="420045"/>
                  </a:lnTo>
                  <a:cubicBezTo>
                    <a:pt x="443113" y="418122"/>
                    <a:pt x="441191" y="418122"/>
                    <a:pt x="439269" y="418122"/>
                  </a:cubicBezTo>
                  <a:lnTo>
                    <a:pt x="343149" y="473872"/>
                  </a:lnTo>
                  <a:cubicBezTo>
                    <a:pt x="341226" y="473872"/>
                    <a:pt x="337381" y="473872"/>
                    <a:pt x="337381" y="471949"/>
                  </a:cubicBezTo>
                  <a:lnTo>
                    <a:pt x="250873" y="379674"/>
                  </a:lnTo>
                  <a:cubicBezTo>
                    <a:pt x="247028" y="377752"/>
                    <a:pt x="245106" y="377752"/>
                    <a:pt x="241261" y="379674"/>
                  </a:cubicBezTo>
                  <a:lnTo>
                    <a:pt x="152831" y="429657"/>
                  </a:lnTo>
                  <a:cubicBezTo>
                    <a:pt x="150908" y="429657"/>
                    <a:pt x="148986" y="429657"/>
                    <a:pt x="148986" y="429657"/>
                  </a:cubicBezTo>
                  <a:lnTo>
                    <a:pt x="68245" y="404665"/>
                  </a:lnTo>
                  <a:cubicBezTo>
                    <a:pt x="37487" y="396976"/>
                    <a:pt x="14418" y="368140"/>
                    <a:pt x="14418" y="333536"/>
                  </a:cubicBezTo>
                  <a:lnTo>
                    <a:pt x="16340" y="85547"/>
                  </a:lnTo>
                  <a:cubicBezTo>
                    <a:pt x="16340" y="47099"/>
                    <a:pt x="49021" y="14418"/>
                    <a:pt x="87469" y="14418"/>
                  </a:cubicBezTo>
                  <a:lnTo>
                    <a:pt x="1665760" y="22108"/>
                  </a:lnTo>
                  <a:cubicBezTo>
                    <a:pt x="1684984" y="22108"/>
                    <a:pt x="1702286" y="29797"/>
                    <a:pt x="1715743" y="43254"/>
                  </a:cubicBezTo>
                  <a:cubicBezTo>
                    <a:pt x="1729199" y="56711"/>
                    <a:pt x="1736889" y="74012"/>
                    <a:pt x="1736889" y="93236"/>
                  </a:cubicBezTo>
                  <a:lnTo>
                    <a:pt x="1733044" y="654577"/>
                  </a:lnTo>
                  <a:cubicBezTo>
                    <a:pt x="1733044" y="675724"/>
                    <a:pt x="1723432" y="696870"/>
                    <a:pt x="1706131" y="710327"/>
                  </a:cubicBezTo>
                  <a:cubicBezTo>
                    <a:pt x="1688829" y="723784"/>
                    <a:pt x="1646536" y="721861"/>
                    <a:pt x="1625390" y="716094"/>
                  </a:cubicBezTo>
                </a:path>
              </a:pathLst>
            </a:custGeom>
            <a:grpFill/>
            <a:ln w="19050" cap="flat">
              <a:noFill/>
              <a:prstDash val="solid"/>
              <a:miter/>
            </a:ln>
          </p:spPr>
          <p:txBody>
            <a:bodyPr rtlCol="0" anchor="ctr"/>
            <a:lstStyle/>
            <a:p>
              <a:pPr algn="r" rtl="1"/>
              <a:endParaRPr lang="en-US" dirty="0">
                <a:cs typeface="B Nazanin" panose="00000400000000000000" pitchFamily="2" charset="-78"/>
              </a:endParaRPr>
            </a:p>
          </p:txBody>
        </p:sp>
        <p:sp>
          <p:nvSpPr>
            <p:cNvPr id="67" name="Freeform: Shape 66">
              <a:extLst>
                <a:ext uri="{FF2B5EF4-FFF2-40B4-BE49-F238E27FC236}">
                  <a16:creationId xmlns:a16="http://schemas.microsoft.com/office/drawing/2014/main" id="{9C1F6C9D-A7B0-4E4E-9485-761A6229F6E9}"/>
                </a:ext>
              </a:extLst>
            </p:cNvPr>
            <p:cNvSpPr/>
            <p:nvPr/>
          </p:nvSpPr>
          <p:spPr>
            <a:xfrm>
              <a:off x="1830292" y="1657541"/>
              <a:ext cx="826632" cy="768960"/>
            </a:xfrm>
            <a:custGeom>
              <a:avLst/>
              <a:gdLst>
                <a:gd name="connsiteX0" fmla="*/ 750697 w 826632"/>
                <a:gd name="connsiteY0" fmla="*/ 18263 h 768960"/>
                <a:gd name="connsiteX1" fmla="*/ 93237 w 826632"/>
                <a:gd name="connsiteY1" fmla="*/ 14418 h 768960"/>
                <a:gd name="connsiteX2" fmla="*/ 41332 w 826632"/>
                <a:gd name="connsiteY2" fmla="*/ 35564 h 768960"/>
                <a:gd name="connsiteX3" fmla="*/ 18263 w 826632"/>
                <a:gd name="connsiteY3" fmla="*/ 87469 h 768960"/>
                <a:gd name="connsiteX4" fmla="*/ 14418 w 826632"/>
                <a:gd name="connsiteY4" fmla="*/ 693025 h 768960"/>
                <a:gd name="connsiteX5" fmla="*/ 35565 w 826632"/>
                <a:gd name="connsiteY5" fmla="*/ 744930 h 768960"/>
                <a:gd name="connsiteX6" fmla="*/ 87469 w 826632"/>
                <a:gd name="connsiteY6" fmla="*/ 767999 h 768960"/>
                <a:gd name="connsiteX7" fmla="*/ 744930 w 826632"/>
                <a:gd name="connsiteY7" fmla="*/ 771844 h 768960"/>
                <a:gd name="connsiteX8" fmla="*/ 744930 w 826632"/>
                <a:gd name="connsiteY8" fmla="*/ 771844 h 768960"/>
                <a:gd name="connsiteX9" fmla="*/ 819904 w 826632"/>
                <a:gd name="connsiteY9" fmla="*/ 696870 h 768960"/>
                <a:gd name="connsiteX10" fmla="*/ 823749 w 826632"/>
                <a:gd name="connsiteY10" fmla="*/ 91314 h 768960"/>
                <a:gd name="connsiteX11" fmla="*/ 750697 w 826632"/>
                <a:gd name="connsiteY11" fmla="*/ 18263 h 768960"/>
                <a:gd name="connsiteX12" fmla="*/ 671879 w 826632"/>
                <a:gd name="connsiteY12" fmla="*/ 623819 h 768960"/>
                <a:gd name="connsiteX13" fmla="*/ 435424 w 826632"/>
                <a:gd name="connsiteY13" fmla="*/ 621897 h 768960"/>
                <a:gd name="connsiteX14" fmla="*/ 437346 w 826632"/>
                <a:gd name="connsiteY14" fmla="*/ 164365 h 768960"/>
                <a:gd name="connsiteX15" fmla="*/ 673801 w 826632"/>
                <a:gd name="connsiteY15" fmla="*/ 166288 h 768960"/>
                <a:gd name="connsiteX16" fmla="*/ 671879 w 826632"/>
                <a:gd name="connsiteY16" fmla="*/ 623819 h 768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26632" h="768960">
                  <a:moveTo>
                    <a:pt x="750697" y="18263"/>
                  </a:moveTo>
                  <a:lnTo>
                    <a:pt x="93237" y="14418"/>
                  </a:lnTo>
                  <a:cubicBezTo>
                    <a:pt x="74013" y="14418"/>
                    <a:pt x="54789" y="22108"/>
                    <a:pt x="41332" y="35564"/>
                  </a:cubicBezTo>
                  <a:cubicBezTo>
                    <a:pt x="27875" y="49021"/>
                    <a:pt x="20185" y="68245"/>
                    <a:pt x="18263" y="87469"/>
                  </a:cubicBezTo>
                  <a:lnTo>
                    <a:pt x="14418" y="693025"/>
                  </a:lnTo>
                  <a:cubicBezTo>
                    <a:pt x="14418" y="712249"/>
                    <a:pt x="22108" y="731473"/>
                    <a:pt x="35565" y="744930"/>
                  </a:cubicBezTo>
                  <a:cubicBezTo>
                    <a:pt x="49021" y="758387"/>
                    <a:pt x="68245" y="766077"/>
                    <a:pt x="87469" y="767999"/>
                  </a:cubicBezTo>
                  <a:lnTo>
                    <a:pt x="744930" y="771844"/>
                  </a:lnTo>
                  <a:cubicBezTo>
                    <a:pt x="744930" y="771844"/>
                    <a:pt x="744930" y="771844"/>
                    <a:pt x="744930" y="771844"/>
                  </a:cubicBezTo>
                  <a:cubicBezTo>
                    <a:pt x="785301" y="771844"/>
                    <a:pt x="819904" y="739163"/>
                    <a:pt x="819904" y="696870"/>
                  </a:cubicBezTo>
                  <a:lnTo>
                    <a:pt x="823749" y="91314"/>
                  </a:lnTo>
                  <a:cubicBezTo>
                    <a:pt x="825671" y="52866"/>
                    <a:pt x="791068" y="18263"/>
                    <a:pt x="750697" y="18263"/>
                  </a:cubicBezTo>
                  <a:close/>
                  <a:moveTo>
                    <a:pt x="671879" y="623819"/>
                  </a:moveTo>
                  <a:lnTo>
                    <a:pt x="435424" y="621897"/>
                  </a:lnTo>
                  <a:lnTo>
                    <a:pt x="437346" y="164365"/>
                  </a:lnTo>
                  <a:lnTo>
                    <a:pt x="673801" y="166288"/>
                  </a:lnTo>
                  <a:lnTo>
                    <a:pt x="671879" y="623819"/>
                  </a:lnTo>
                  <a:close/>
                </a:path>
              </a:pathLst>
            </a:custGeom>
            <a:grpFill/>
            <a:ln w="19050" cap="flat">
              <a:noFill/>
              <a:prstDash val="solid"/>
              <a:miter/>
            </a:ln>
          </p:spPr>
          <p:txBody>
            <a:bodyPr rtlCol="0" anchor="ctr"/>
            <a:lstStyle/>
            <a:p>
              <a:pPr algn="r" rtl="1"/>
              <a:endParaRPr lang="en-US" dirty="0">
                <a:cs typeface="B Nazanin" panose="00000400000000000000" pitchFamily="2" charset="-78"/>
              </a:endParaRPr>
            </a:p>
          </p:txBody>
        </p:sp>
      </p:grpSp>
    </p:spTree>
    <p:extLst>
      <p:ext uri="{BB962C8B-B14F-4D97-AF65-F5344CB8AC3E}">
        <p14:creationId xmlns:p14="http://schemas.microsoft.com/office/powerpoint/2010/main" val="196282603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6C527B3B-D2C4-41DE-9BF2-CCA65C6B136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0" y="0"/>
            <a:ext cx="5644648" cy="6858000"/>
          </a:xfrm>
          <a:prstGeom prst="rect">
            <a:avLst/>
          </a:prstGeom>
        </p:spPr>
      </p:pic>
      <p:sp>
        <p:nvSpPr>
          <p:cNvPr id="4" name="Rectángulo 12">
            <a:extLst>
              <a:ext uri="{FF2B5EF4-FFF2-40B4-BE49-F238E27FC236}">
                <a16:creationId xmlns:a16="http://schemas.microsoft.com/office/drawing/2014/main" id="{95CCD50D-CF20-4A2B-8A08-126B161AF051}"/>
              </a:ext>
            </a:extLst>
          </p:cNvPr>
          <p:cNvSpPr>
            <a:spLocks noChangeArrowheads="1"/>
          </p:cNvSpPr>
          <p:nvPr/>
        </p:nvSpPr>
        <p:spPr bwMode="auto">
          <a:xfrm>
            <a:off x="5644648" y="4866840"/>
            <a:ext cx="6547352" cy="617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marL="1079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a:lnSpc>
                <a:spcPct val="70000"/>
              </a:lnSpc>
              <a:spcBef>
                <a:spcPts val="2400"/>
              </a:spcBef>
              <a:buNone/>
              <a:defRPr/>
            </a:pPr>
            <a:r>
              <a:rPr lang="fa-IR" altLang="es-CO" sz="4400" b="1" dirty="0">
                <a:solidFill>
                  <a:srgbClr val="0070C0"/>
                </a:solidFill>
                <a:latin typeface="Bebas" pitchFamily="2" charset="0"/>
                <a:cs typeface="B Nazanin" panose="00000400000000000000" pitchFamily="2" charset="-78"/>
              </a:rPr>
              <a:t>با تشکر از شما دوستان عزیز ... !</a:t>
            </a:r>
            <a:endParaRPr lang="es-CO" altLang="es-CO" sz="4400" b="1" spc="-150" dirty="0">
              <a:solidFill>
                <a:srgbClr val="0070C0"/>
              </a:solidFill>
              <a:latin typeface="Bebas" pitchFamily="2" charset="0"/>
              <a:cs typeface="B Nazanin" panose="00000400000000000000" pitchFamily="2" charset="-78"/>
            </a:endParaRPr>
          </a:p>
        </p:txBody>
      </p:sp>
      <p:sp>
        <p:nvSpPr>
          <p:cNvPr id="5" name="CuadroTexto 4">
            <a:extLst>
              <a:ext uri="{FF2B5EF4-FFF2-40B4-BE49-F238E27FC236}">
                <a16:creationId xmlns:a16="http://schemas.microsoft.com/office/drawing/2014/main" id="{C83DAF0F-BDD3-4916-B95D-E3EEED2CD761}"/>
              </a:ext>
            </a:extLst>
          </p:cNvPr>
          <p:cNvSpPr txBox="1">
            <a:spLocks noChangeArrowheads="1"/>
          </p:cNvSpPr>
          <p:nvPr/>
        </p:nvSpPr>
        <p:spPr bwMode="auto">
          <a:xfrm>
            <a:off x="7847915" y="5972760"/>
            <a:ext cx="394493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a:lnSpc>
                <a:spcPct val="100000"/>
              </a:lnSpc>
              <a:spcBef>
                <a:spcPct val="0"/>
              </a:spcBef>
              <a:buNone/>
            </a:pPr>
            <a:r>
              <a:rPr lang="fa-IR" altLang="es-CO" sz="1600" dirty="0">
                <a:latin typeface="Arial (Cuerpo)"/>
                <a:ea typeface="Open Sans Light" panose="020B0306030504020204" pitchFamily="34" charset="0"/>
                <a:cs typeface="B Nazanin" panose="00000400000000000000" pitchFamily="2" charset="-78"/>
              </a:rPr>
              <a:t>قالب پاورپوینت</a:t>
            </a:r>
            <a:endParaRPr lang="es-CO" altLang="es-CO" sz="1600" dirty="0">
              <a:latin typeface="Arial (Cuerpo)"/>
              <a:ea typeface="Open Sans Light" panose="020B0306030504020204" pitchFamily="34" charset="0"/>
              <a:cs typeface="B Nazanin" panose="00000400000000000000" pitchFamily="2" charset="-78"/>
            </a:endParaRPr>
          </a:p>
        </p:txBody>
      </p:sp>
      <p:sp>
        <p:nvSpPr>
          <p:cNvPr id="7" name="Rectangle 132">
            <a:extLst>
              <a:ext uri="{FF2B5EF4-FFF2-40B4-BE49-F238E27FC236}">
                <a16:creationId xmlns:a16="http://schemas.microsoft.com/office/drawing/2014/main" id="{97A7A1A6-4CB1-42FF-B8A8-BAB5DDD91C09}"/>
              </a:ext>
            </a:extLst>
          </p:cNvPr>
          <p:cNvSpPr/>
          <p:nvPr/>
        </p:nvSpPr>
        <p:spPr>
          <a:xfrm>
            <a:off x="272956" y="0"/>
            <a:ext cx="368489" cy="72424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B Nazanin" panose="00000400000000000000" pitchFamily="2" charset="-78"/>
            </a:endParaRPr>
          </a:p>
        </p:txBody>
      </p:sp>
      <p:sp>
        <p:nvSpPr>
          <p:cNvPr id="8" name="Rectangle 133">
            <a:extLst>
              <a:ext uri="{FF2B5EF4-FFF2-40B4-BE49-F238E27FC236}">
                <a16:creationId xmlns:a16="http://schemas.microsoft.com/office/drawing/2014/main" id="{D1BE72AA-263D-4B29-B91A-B7582F49B923}"/>
              </a:ext>
            </a:extLst>
          </p:cNvPr>
          <p:cNvSpPr/>
          <p:nvPr/>
        </p:nvSpPr>
        <p:spPr>
          <a:xfrm>
            <a:off x="0" y="-1"/>
            <a:ext cx="191071" cy="72424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B Nazanin" panose="00000400000000000000" pitchFamily="2" charset="-78"/>
            </a:endParaRPr>
          </a:p>
        </p:txBody>
      </p:sp>
      <p:grpSp>
        <p:nvGrpSpPr>
          <p:cNvPr id="15" name="Grupo 14">
            <a:extLst>
              <a:ext uri="{FF2B5EF4-FFF2-40B4-BE49-F238E27FC236}">
                <a16:creationId xmlns:a16="http://schemas.microsoft.com/office/drawing/2014/main" id="{98606054-C1F7-4461-ABB3-24BC058CB762}"/>
              </a:ext>
            </a:extLst>
          </p:cNvPr>
          <p:cNvGrpSpPr/>
          <p:nvPr/>
        </p:nvGrpSpPr>
        <p:grpSpPr>
          <a:xfrm>
            <a:off x="7948250" y="1682614"/>
            <a:ext cx="2632075" cy="2600324"/>
            <a:chOff x="8875713" y="715963"/>
            <a:chExt cx="2632075" cy="2600324"/>
          </a:xfrm>
        </p:grpSpPr>
        <p:sp>
          <p:nvSpPr>
            <p:cNvPr id="13" name="Freeform 5">
              <a:extLst>
                <a:ext uri="{FF2B5EF4-FFF2-40B4-BE49-F238E27FC236}">
                  <a16:creationId xmlns:a16="http://schemas.microsoft.com/office/drawing/2014/main" id="{F5343A64-D0AB-4B68-9F34-BCA8C751FC50}"/>
                </a:ext>
              </a:extLst>
            </p:cNvPr>
            <p:cNvSpPr>
              <a:spLocks noEditPoints="1"/>
            </p:cNvSpPr>
            <p:nvPr/>
          </p:nvSpPr>
          <p:spPr bwMode="auto">
            <a:xfrm>
              <a:off x="9070976" y="715963"/>
              <a:ext cx="2403475" cy="2051050"/>
            </a:xfrm>
            <a:custGeom>
              <a:avLst/>
              <a:gdLst>
                <a:gd name="T0" fmla="*/ 324 w 636"/>
                <a:gd name="T1" fmla="*/ 109 h 543"/>
                <a:gd name="T2" fmla="*/ 380 w 636"/>
                <a:gd name="T3" fmla="*/ 36 h 543"/>
                <a:gd name="T4" fmla="*/ 386 w 636"/>
                <a:gd name="T5" fmla="*/ 28 h 543"/>
                <a:gd name="T6" fmla="*/ 442 w 636"/>
                <a:gd name="T7" fmla="*/ 15 h 543"/>
                <a:gd name="T8" fmla="*/ 464 w 636"/>
                <a:gd name="T9" fmla="*/ 24 h 543"/>
                <a:gd name="T10" fmla="*/ 485 w 636"/>
                <a:gd name="T11" fmla="*/ 33 h 543"/>
                <a:gd name="T12" fmla="*/ 485 w 636"/>
                <a:gd name="T13" fmla="*/ 53 h 543"/>
                <a:gd name="T14" fmla="*/ 506 w 636"/>
                <a:gd name="T15" fmla="*/ 93 h 543"/>
                <a:gd name="T16" fmla="*/ 621 w 636"/>
                <a:gd name="T17" fmla="*/ 154 h 543"/>
                <a:gd name="T18" fmla="*/ 628 w 636"/>
                <a:gd name="T19" fmla="*/ 181 h 543"/>
                <a:gd name="T20" fmla="*/ 541 w 636"/>
                <a:gd name="T21" fmla="*/ 322 h 543"/>
                <a:gd name="T22" fmla="*/ 537 w 636"/>
                <a:gd name="T23" fmla="*/ 351 h 543"/>
                <a:gd name="T24" fmla="*/ 587 w 636"/>
                <a:gd name="T25" fmla="*/ 523 h 543"/>
                <a:gd name="T26" fmla="*/ 592 w 636"/>
                <a:gd name="T27" fmla="*/ 543 h 543"/>
                <a:gd name="T28" fmla="*/ 0 w 636"/>
                <a:gd name="T29" fmla="*/ 543 h 543"/>
                <a:gd name="T30" fmla="*/ 19 w 636"/>
                <a:gd name="T31" fmla="*/ 475 h 543"/>
                <a:gd name="T32" fmla="*/ 81 w 636"/>
                <a:gd name="T33" fmla="*/ 266 h 543"/>
                <a:gd name="T34" fmla="*/ 100 w 636"/>
                <a:gd name="T35" fmla="*/ 252 h 543"/>
                <a:gd name="T36" fmla="*/ 492 w 636"/>
                <a:gd name="T37" fmla="*/ 252 h 543"/>
                <a:gd name="T38" fmla="*/ 511 w 636"/>
                <a:gd name="T39" fmla="*/ 267 h 543"/>
                <a:gd name="T40" fmla="*/ 522 w 636"/>
                <a:gd name="T41" fmla="*/ 304 h 543"/>
                <a:gd name="T42" fmla="*/ 603 w 636"/>
                <a:gd name="T43" fmla="*/ 173 h 543"/>
                <a:gd name="T44" fmla="*/ 479 w 636"/>
                <a:gd name="T45" fmla="*/ 107 h 543"/>
                <a:gd name="T46" fmla="*/ 471 w 636"/>
                <a:gd name="T47" fmla="*/ 170 h 543"/>
                <a:gd name="T48" fmla="*/ 324 w 636"/>
                <a:gd name="T49" fmla="*/ 109 h 543"/>
                <a:gd name="T50" fmla="*/ 421 w 636"/>
                <a:gd name="T51" fmla="*/ 482 h 543"/>
                <a:gd name="T52" fmla="*/ 421 w 636"/>
                <a:gd name="T53" fmla="*/ 472 h 543"/>
                <a:gd name="T54" fmla="*/ 373 w 636"/>
                <a:gd name="T55" fmla="*/ 323 h 543"/>
                <a:gd name="T56" fmla="*/ 355 w 636"/>
                <a:gd name="T57" fmla="*/ 313 h 543"/>
                <a:gd name="T58" fmla="*/ 238 w 636"/>
                <a:gd name="T59" fmla="*/ 312 h 543"/>
                <a:gd name="T60" fmla="*/ 217 w 636"/>
                <a:gd name="T61" fmla="*/ 327 h 543"/>
                <a:gd name="T62" fmla="*/ 174 w 636"/>
                <a:gd name="T63" fmla="*/ 462 h 543"/>
                <a:gd name="T64" fmla="*/ 169 w 636"/>
                <a:gd name="T65" fmla="*/ 482 h 543"/>
                <a:gd name="T66" fmla="*/ 421 w 636"/>
                <a:gd name="T67" fmla="*/ 482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6" h="543">
                  <a:moveTo>
                    <a:pt x="324" y="109"/>
                  </a:moveTo>
                  <a:cubicBezTo>
                    <a:pt x="343" y="83"/>
                    <a:pt x="362" y="60"/>
                    <a:pt x="380" y="36"/>
                  </a:cubicBezTo>
                  <a:cubicBezTo>
                    <a:pt x="382" y="33"/>
                    <a:pt x="384" y="31"/>
                    <a:pt x="386" y="28"/>
                  </a:cubicBezTo>
                  <a:cubicBezTo>
                    <a:pt x="409" y="0"/>
                    <a:pt x="409" y="0"/>
                    <a:pt x="442" y="15"/>
                  </a:cubicBezTo>
                  <a:cubicBezTo>
                    <a:pt x="450" y="18"/>
                    <a:pt x="457" y="21"/>
                    <a:pt x="464" y="24"/>
                  </a:cubicBezTo>
                  <a:cubicBezTo>
                    <a:pt x="471" y="27"/>
                    <a:pt x="478" y="30"/>
                    <a:pt x="485" y="33"/>
                  </a:cubicBezTo>
                  <a:cubicBezTo>
                    <a:pt x="485" y="40"/>
                    <a:pt x="487" y="47"/>
                    <a:pt x="485" y="53"/>
                  </a:cubicBezTo>
                  <a:cubicBezTo>
                    <a:pt x="478" y="75"/>
                    <a:pt x="487" y="84"/>
                    <a:pt x="506" y="93"/>
                  </a:cubicBezTo>
                  <a:cubicBezTo>
                    <a:pt x="545" y="112"/>
                    <a:pt x="583" y="134"/>
                    <a:pt x="621" y="154"/>
                  </a:cubicBezTo>
                  <a:cubicBezTo>
                    <a:pt x="634" y="161"/>
                    <a:pt x="636" y="168"/>
                    <a:pt x="628" y="181"/>
                  </a:cubicBezTo>
                  <a:cubicBezTo>
                    <a:pt x="598" y="228"/>
                    <a:pt x="569" y="274"/>
                    <a:pt x="541" y="322"/>
                  </a:cubicBezTo>
                  <a:cubicBezTo>
                    <a:pt x="536" y="330"/>
                    <a:pt x="534" y="342"/>
                    <a:pt x="537" y="351"/>
                  </a:cubicBezTo>
                  <a:cubicBezTo>
                    <a:pt x="553" y="409"/>
                    <a:pt x="570" y="466"/>
                    <a:pt x="587" y="523"/>
                  </a:cubicBezTo>
                  <a:cubicBezTo>
                    <a:pt x="589" y="529"/>
                    <a:pt x="590" y="536"/>
                    <a:pt x="592" y="543"/>
                  </a:cubicBezTo>
                  <a:cubicBezTo>
                    <a:pt x="394" y="543"/>
                    <a:pt x="198" y="543"/>
                    <a:pt x="0" y="543"/>
                  </a:cubicBezTo>
                  <a:cubicBezTo>
                    <a:pt x="7" y="519"/>
                    <a:pt x="13" y="497"/>
                    <a:pt x="19" y="475"/>
                  </a:cubicBezTo>
                  <a:cubicBezTo>
                    <a:pt x="40" y="405"/>
                    <a:pt x="61" y="336"/>
                    <a:pt x="81" y="266"/>
                  </a:cubicBezTo>
                  <a:cubicBezTo>
                    <a:pt x="84" y="255"/>
                    <a:pt x="89" y="252"/>
                    <a:pt x="100" y="252"/>
                  </a:cubicBezTo>
                  <a:cubicBezTo>
                    <a:pt x="231" y="252"/>
                    <a:pt x="361" y="252"/>
                    <a:pt x="492" y="252"/>
                  </a:cubicBezTo>
                  <a:cubicBezTo>
                    <a:pt x="504" y="252"/>
                    <a:pt x="509" y="255"/>
                    <a:pt x="511" y="267"/>
                  </a:cubicBezTo>
                  <a:cubicBezTo>
                    <a:pt x="513" y="277"/>
                    <a:pt x="517" y="288"/>
                    <a:pt x="522" y="304"/>
                  </a:cubicBezTo>
                  <a:cubicBezTo>
                    <a:pt x="550" y="258"/>
                    <a:pt x="576" y="217"/>
                    <a:pt x="603" y="173"/>
                  </a:cubicBezTo>
                  <a:cubicBezTo>
                    <a:pt x="562" y="151"/>
                    <a:pt x="521" y="130"/>
                    <a:pt x="479" y="107"/>
                  </a:cubicBezTo>
                  <a:cubicBezTo>
                    <a:pt x="477" y="128"/>
                    <a:pt x="474" y="147"/>
                    <a:pt x="471" y="170"/>
                  </a:cubicBezTo>
                  <a:cubicBezTo>
                    <a:pt x="422" y="149"/>
                    <a:pt x="374" y="129"/>
                    <a:pt x="324" y="109"/>
                  </a:cubicBezTo>
                  <a:close/>
                  <a:moveTo>
                    <a:pt x="421" y="482"/>
                  </a:moveTo>
                  <a:cubicBezTo>
                    <a:pt x="421" y="478"/>
                    <a:pt x="422" y="475"/>
                    <a:pt x="421" y="472"/>
                  </a:cubicBezTo>
                  <a:cubicBezTo>
                    <a:pt x="405" y="422"/>
                    <a:pt x="390" y="372"/>
                    <a:pt x="373" y="323"/>
                  </a:cubicBezTo>
                  <a:cubicBezTo>
                    <a:pt x="371" y="318"/>
                    <a:pt x="362" y="313"/>
                    <a:pt x="355" y="313"/>
                  </a:cubicBezTo>
                  <a:cubicBezTo>
                    <a:pt x="316" y="312"/>
                    <a:pt x="277" y="313"/>
                    <a:pt x="238" y="312"/>
                  </a:cubicBezTo>
                  <a:cubicBezTo>
                    <a:pt x="226" y="312"/>
                    <a:pt x="220" y="315"/>
                    <a:pt x="217" y="327"/>
                  </a:cubicBezTo>
                  <a:cubicBezTo>
                    <a:pt x="203" y="372"/>
                    <a:pt x="188" y="417"/>
                    <a:pt x="174" y="462"/>
                  </a:cubicBezTo>
                  <a:cubicBezTo>
                    <a:pt x="172" y="468"/>
                    <a:pt x="171" y="474"/>
                    <a:pt x="169" y="482"/>
                  </a:cubicBezTo>
                  <a:cubicBezTo>
                    <a:pt x="254" y="482"/>
                    <a:pt x="337" y="482"/>
                    <a:pt x="421" y="482"/>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4" name="Freeform 6">
              <a:extLst>
                <a:ext uri="{FF2B5EF4-FFF2-40B4-BE49-F238E27FC236}">
                  <a16:creationId xmlns:a16="http://schemas.microsoft.com/office/drawing/2014/main" id="{4CB88A2C-2255-4615-94EE-A916F6D22F09}"/>
                </a:ext>
              </a:extLst>
            </p:cNvPr>
            <p:cNvSpPr>
              <a:spLocks/>
            </p:cNvSpPr>
            <p:nvPr/>
          </p:nvSpPr>
          <p:spPr bwMode="auto">
            <a:xfrm>
              <a:off x="8875713" y="2851150"/>
              <a:ext cx="2632075" cy="465137"/>
            </a:xfrm>
            <a:custGeom>
              <a:avLst/>
              <a:gdLst>
                <a:gd name="T0" fmla="*/ 173 w 697"/>
                <a:gd name="T1" fmla="*/ 51 h 123"/>
                <a:gd name="T2" fmla="*/ 173 w 697"/>
                <a:gd name="T3" fmla="*/ 120 h 123"/>
                <a:gd name="T4" fmla="*/ 80 w 697"/>
                <a:gd name="T5" fmla="*/ 120 h 123"/>
                <a:gd name="T6" fmla="*/ 80 w 697"/>
                <a:gd name="T7" fmla="*/ 50 h 123"/>
                <a:gd name="T8" fmla="*/ 31 w 697"/>
                <a:gd name="T9" fmla="*/ 50 h 123"/>
                <a:gd name="T10" fmla="*/ 1 w 697"/>
                <a:gd name="T11" fmla="*/ 26 h 123"/>
                <a:gd name="T12" fmla="*/ 32 w 697"/>
                <a:gd name="T13" fmla="*/ 0 h 123"/>
                <a:gd name="T14" fmla="*/ 665 w 697"/>
                <a:gd name="T15" fmla="*/ 0 h 123"/>
                <a:gd name="T16" fmla="*/ 696 w 697"/>
                <a:gd name="T17" fmla="*/ 26 h 123"/>
                <a:gd name="T18" fmla="*/ 663 w 697"/>
                <a:gd name="T19" fmla="*/ 50 h 123"/>
                <a:gd name="T20" fmla="*/ 616 w 697"/>
                <a:gd name="T21" fmla="*/ 50 h 123"/>
                <a:gd name="T22" fmla="*/ 617 w 697"/>
                <a:gd name="T23" fmla="*/ 105 h 123"/>
                <a:gd name="T24" fmla="*/ 599 w 697"/>
                <a:gd name="T25" fmla="*/ 122 h 123"/>
                <a:gd name="T26" fmla="*/ 541 w 697"/>
                <a:gd name="T27" fmla="*/ 122 h 123"/>
                <a:gd name="T28" fmla="*/ 523 w 697"/>
                <a:gd name="T29" fmla="*/ 102 h 123"/>
                <a:gd name="T30" fmla="*/ 523 w 697"/>
                <a:gd name="T31" fmla="*/ 51 h 123"/>
                <a:gd name="T32" fmla="*/ 173 w 697"/>
                <a:gd name="T33" fmla="*/ 5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7" h="123">
                  <a:moveTo>
                    <a:pt x="173" y="51"/>
                  </a:moveTo>
                  <a:cubicBezTo>
                    <a:pt x="173" y="75"/>
                    <a:pt x="173" y="97"/>
                    <a:pt x="173" y="120"/>
                  </a:cubicBezTo>
                  <a:cubicBezTo>
                    <a:pt x="142" y="120"/>
                    <a:pt x="112" y="120"/>
                    <a:pt x="80" y="120"/>
                  </a:cubicBezTo>
                  <a:cubicBezTo>
                    <a:pt x="80" y="98"/>
                    <a:pt x="80" y="75"/>
                    <a:pt x="80" y="50"/>
                  </a:cubicBezTo>
                  <a:cubicBezTo>
                    <a:pt x="62" y="50"/>
                    <a:pt x="47" y="50"/>
                    <a:pt x="31" y="50"/>
                  </a:cubicBezTo>
                  <a:cubicBezTo>
                    <a:pt x="15" y="50"/>
                    <a:pt x="2" y="45"/>
                    <a:pt x="1" y="26"/>
                  </a:cubicBezTo>
                  <a:cubicBezTo>
                    <a:pt x="0" y="10"/>
                    <a:pt x="11" y="0"/>
                    <a:pt x="32" y="0"/>
                  </a:cubicBezTo>
                  <a:cubicBezTo>
                    <a:pt x="243" y="0"/>
                    <a:pt x="454" y="0"/>
                    <a:pt x="665" y="0"/>
                  </a:cubicBezTo>
                  <a:cubicBezTo>
                    <a:pt x="685" y="0"/>
                    <a:pt x="697" y="10"/>
                    <a:pt x="696" y="26"/>
                  </a:cubicBezTo>
                  <a:cubicBezTo>
                    <a:pt x="696" y="41"/>
                    <a:pt x="683" y="50"/>
                    <a:pt x="663" y="50"/>
                  </a:cubicBezTo>
                  <a:cubicBezTo>
                    <a:pt x="649" y="51"/>
                    <a:pt x="634" y="50"/>
                    <a:pt x="616" y="50"/>
                  </a:cubicBezTo>
                  <a:cubicBezTo>
                    <a:pt x="616" y="69"/>
                    <a:pt x="616" y="87"/>
                    <a:pt x="617" y="105"/>
                  </a:cubicBezTo>
                  <a:cubicBezTo>
                    <a:pt x="617" y="118"/>
                    <a:pt x="612" y="122"/>
                    <a:pt x="599" y="122"/>
                  </a:cubicBezTo>
                  <a:cubicBezTo>
                    <a:pt x="580" y="121"/>
                    <a:pt x="561" y="121"/>
                    <a:pt x="541" y="122"/>
                  </a:cubicBezTo>
                  <a:cubicBezTo>
                    <a:pt x="526" y="123"/>
                    <a:pt x="522" y="116"/>
                    <a:pt x="523" y="102"/>
                  </a:cubicBezTo>
                  <a:cubicBezTo>
                    <a:pt x="524" y="86"/>
                    <a:pt x="523" y="69"/>
                    <a:pt x="523" y="51"/>
                  </a:cubicBezTo>
                  <a:cubicBezTo>
                    <a:pt x="406" y="51"/>
                    <a:pt x="291" y="51"/>
                    <a:pt x="173" y="51"/>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grpSp>
    </p:spTree>
    <p:extLst>
      <p:ext uri="{BB962C8B-B14F-4D97-AF65-F5344CB8AC3E}">
        <p14:creationId xmlns:p14="http://schemas.microsoft.com/office/powerpoint/2010/main" val="273950331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Google Shape;263;p42"/>
          <p:cNvSpPr txBox="1">
            <a:spLocks/>
          </p:cNvSpPr>
          <p:nvPr/>
        </p:nvSpPr>
        <p:spPr>
          <a:xfrm>
            <a:off x="3383800" y="265545"/>
            <a:ext cx="5424400" cy="1031473"/>
          </a:xfrm>
          <a:prstGeom prst="rect">
            <a:avLst/>
          </a:prstGeom>
          <a:noFill/>
          <a:ln>
            <a:noFill/>
          </a:ln>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ctr" rtl="0">
              <a:lnSpc>
                <a:spcPct val="80000"/>
              </a:lnSpc>
              <a:spcBef>
                <a:spcPts val="0"/>
              </a:spcBef>
              <a:spcAft>
                <a:spcPts val="0"/>
              </a:spcAft>
              <a:buClr>
                <a:schemeClr val="accent1"/>
              </a:buClr>
              <a:buSzPts val="4800"/>
              <a:buFont typeface="DM Sans"/>
              <a:buNone/>
              <a:defRPr sz="3600" b="1" i="0" u="none" strike="noStrike" cap="none">
                <a:solidFill>
                  <a:srgbClr val="27348B"/>
                </a:solidFill>
                <a:latin typeface="DM Sans"/>
                <a:ea typeface="DM Sans"/>
                <a:cs typeface="DM Sans"/>
                <a:sym typeface="DM Sans"/>
              </a:defRPr>
            </a:lvl1pPr>
            <a:lvl2pPr marR="0" lvl="1" algn="l" rtl="0">
              <a:lnSpc>
                <a:spcPct val="80000"/>
              </a:lnSpc>
              <a:spcBef>
                <a:spcPts val="0"/>
              </a:spcBef>
              <a:spcAft>
                <a:spcPts val="0"/>
              </a:spcAft>
              <a:buClr>
                <a:schemeClr val="accent1"/>
              </a:buClr>
              <a:buSzPts val="4800"/>
              <a:buFont typeface="DM Sans"/>
              <a:buNone/>
              <a:defRPr sz="4800" b="1" i="0" u="none" strike="noStrike" cap="none">
                <a:solidFill>
                  <a:schemeClr val="accent1"/>
                </a:solidFill>
                <a:latin typeface="DM Sans"/>
                <a:ea typeface="DM Sans"/>
                <a:cs typeface="DM Sans"/>
                <a:sym typeface="DM Sans"/>
              </a:defRPr>
            </a:lvl2pPr>
            <a:lvl3pPr marR="0" lvl="2" algn="l" rtl="0">
              <a:lnSpc>
                <a:spcPct val="80000"/>
              </a:lnSpc>
              <a:spcBef>
                <a:spcPts val="0"/>
              </a:spcBef>
              <a:spcAft>
                <a:spcPts val="0"/>
              </a:spcAft>
              <a:buClr>
                <a:schemeClr val="accent1"/>
              </a:buClr>
              <a:buSzPts val="4800"/>
              <a:buFont typeface="DM Sans"/>
              <a:buNone/>
              <a:defRPr sz="4800" b="1" i="0" u="none" strike="noStrike" cap="none">
                <a:solidFill>
                  <a:schemeClr val="accent1"/>
                </a:solidFill>
                <a:latin typeface="DM Sans"/>
                <a:ea typeface="DM Sans"/>
                <a:cs typeface="DM Sans"/>
                <a:sym typeface="DM Sans"/>
              </a:defRPr>
            </a:lvl3pPr>
            <a:lvl4pPr marR="0" lvl="3" algn="l" rtl="0">
              <a:lnSpc>
                <a:spcPct val="80000"/>
              </a:lnSpc>
              <a:spcBef>
                <a:spcPts val="0"/>
              </a:spcBef>
              <a:spcAft>
                <a:spcPts val="0"/>
              </a:spcAft>
              <a:buClr>
                <a:schemeClr val="accent1"/>
              </a:buClr>
              <a:buSzPts val="4800"/>
              <a:buFont typeface="DM Sans"/>
              <a:buNone/>
              <a:defRPr sz="4800" b="1" i="0" u="none" strike="noStrike" cap="none">
                <a:solidFill>
                  <a:schemeClr val="accent1"/>
                </a:solidFill>
                <a:latin typeface="DM Sans"/>
                <a:ea typeface="DM Sans"/>
                <a:cs typeface="DM Sans"/>
                <a:sym typeface="DM Sans"/>
              </a:defRPr>
            </a:lvl4pPr>
            <a:lvl5pPr marR="0" lvl="4" algn="l" rtl="0">
              <a:lnSpc>
                <a:spcPct val="80000"/>
              </a:lnSpc>
              <a:spcBef>
                <a:spcPts val="0"/>
              </a:spcBef>
              <a:spcAft>
                <a:spcPts val="0"/>
              </a:spcAft>
              <a:buClr>
                <a:schemeClr val="accent1"/>
              </a:buClr>
              <a:buSzPts val="4800"/>
              <a:buFont typeface="DM Sans"/>
              <a:buNone/>
              <a:defRPr sz="4800" b="1" i="0" u="none" strike="noStrike" cap="none">
                <a:solidFill>
                  <a:schemeClr val="accent1"/>
                </a:solidFill>
                <a:latin typeface="DM Sans"/>
                <a:ea typeface="DM Sans"/>
                <a:cs typeface="DM Sans"/>
                <a:sym typeface="DM Sans"/>
              </a:defRPr>
            </a:lvl5pPr>
            <a:lvl6pPr marR="0" lvl="5" algn="l" rtl="0">
              <a:lnSpc>
                <a:spcPct val="80000"/>
              </a:lnSpc>
              <a:spcBef>
                <a:spcPts val="0"/>
              </a:spcBef>
              <a:spcAft>
                <a:spcPts val="0"/>
              </a:spcAft>
              <a:buClr>
                <a:schemeClr val="accent1"/>
              </a:buClr>
              <a:buSzPts val="4800"/>
              <a:buFont typeface="DM Sans"/>
              <a:buNone/>
              <a:defRPr sz="4800" b="1" i="0" u="none" strike="noStrike" cap="none">
                <a:solidFill>
                  <a:schemeClr val="accent1"/>
                </a:solidFill>
                <a:latin typeface="DM Sans"/>
                <a:ea typeface="DM Sans"/>
                <a:cs typeface="DM Sans"/>
                <a:sym typeface="DM Sans"/>
              </a:defRPr>
            </a:lvl6pPr>
            <a:lvl7pPr marR="0" lvl="6" algn="l" rtl="0">
              <a:lnSpc>
                <a:spcPct val="80000"/>
              </a:lnSpc>
              <a:spcBef>
                <a:spcPts val="0"/>
              </a:spcBef>
              <a:spcAft>
                <a:spcPts val="0"/>
              </a:spcAft>
              <a:buClr>
                <a:schemeClr val="accent1"/>
              </a:buClr>
              <a:buSzPts val="4800"/>
              <a:buFont typeface="DM Sans"/>
              <a:buNone/>
              <a:defRPr sz="4800" b="1" i="0" u="none" strike="noStrike" cap="none">
                <a:solidFill>
                  <a:schemeClr val="accent1"/>
                </a:solidFill>
                <a:latin typeface="DM Sans"/>
                <a:ea typeface="DM Sans"/>
                <a:cs typeface="DM Sans"/>
                <a:sym typeface="DM Sans"/>
              </a:defRPr>
            </a:lvl7pPr>
            <a:lvl8pPr marR="0" lvl="7" algn="l" rtl="0">
              <a:lnSpc>
                <a:spcPct val="80000"/>
              </a:lnSpc>
              <a:spcBef>
                <a:spcPts val="0"/>
              </a:spcBef>
              <a:spcAft>
                <a:spcPts val="0"/>
              </a:spcAft>
              <a:buClr>
                <a:schemeClr val="accent1"/>
              </a:buClr>
              <a:buSzPts val="4800"/>
              <a:buFont typeface="DM Sans"/>
              <a:buNone/>
              <a:defRPr sz="4800" b="1" i="0" u="none" strike="noStrike" cap="none">
                <a:solidFill>
                  <a:schemeClr val="accent1"/>
                </a:solidFill>
                <a:latin typeface="DM Sans"/>
                <a:ea typeface="DM Sans"/>
                <a:cs typeface="DM Sans"/>
                <a:sym typeface="DM Sans"/>
              </a:defRPr>
            </a:lvl8pPr>
            <a:lvl9pPr marR="0" lvl="8" algn="l" rtl="0">
              <a:lnSpc>
                <a:spcPct val="80000"/>
              </a:lnSpc>
              <a:spcBef>
                <a:spcPts val="0"/>
              </a:spcBef>
              <a:spcAft>
                <a:spcPts val="0"/>
              </a:spcAft>
              <a:buClr>
                <a:schemeClr val="accent1"/>
              </a:buClr>
              <a:buSzPts val="4800"/>
              <a:buFont typeface="DM Sans"/>
              <a:buNone/>
              <a:defRPr sz="4800" b="1" i="0" u="none" strike="noStrike" cap="none">
                <a:solidFill>
                  <a:schemeClr val="accent1"/>
                </a:solidFill>
                <a:latin typeface="DM Sans"/>
                <a:ea typeface="DM Sans"/>
                <a:cs typeface="DM Sans"/>
                <a:sym typeface="DM Sans"/>
              </a:defRPr>
            </a:lvl9pPr>
          </a:lstStyle>
          <a:p>
            <a:pPr rtl="1"/>
            <a:r>
              <a:rPr lang="fa-IR" sz="5867" b="0" dirty="0">
                <a:solidFill>
                  <a:srgbClr val="0070C0"/>
                </a:solidFill>
                <a:latin typeface="Arial (Títulos)"/>
                <a:cs typeface="B Nazanin" panose="00000400000000000000" pitchFamily="2" charset="-78"/>
              </a:rPr>
              <a:t>آبنما</a:t>
            </a:r>
            <a:endParaRPr lang="es-PE" sz="5867" b="0" dirty="0">
              <a:solidFill>
                <a:srgbClr val="0070C0"/>
              </a:solidFill>
              <a:latin typeface="Arial (Títulos)"/>
              <a:cs typeface="B Nazanin" panose="00000400000000000000" pitchFamily="2" charset="-78"/>
            </a:endParaRPr>
          </a:p>
        </p:txBody>
      </p:sp>
      <p:grpSp>
        <p:nvGrpSpPr>
          <p:cNvPr id="4" name="Grupo 3">
            <a:extLst>
              <a:ext uri="{FF2B5EF4-FFF2-40B4-BE49-F238E27FC236}">
                <a16:creationId xmlns:a16="http://schemas.microsoft.com/office/drawing/2014/main" id="{ADD76EE0-86EE-4091-9946-7B9B8D3CFA51}"/>
              </a:ext>
            </a:extLst>
          </p:cNvPr>
          <p:cNvGrpSpPr/>
          <p:nvPr/>
        </p:nvGrpSpPr>
        <p:grpSpPr>
          <a:xfrm>
            <a:off x="1169899" y="2996866"/>
            <a:ext cx="3985576" cy="2126071"/>
            <a:chOff x="877424" y="2601843"/>
            <a:chExt cx="2989182" cy="1594553"/>
          </a:xfrm>
        </p:grpSpPr>
        <p:sp>
          <p:nvSpPr>
            <p:cNvPr id="14" name="Google Shape;272;p42"/>
            <p:cNvSpPr txBox="1"/>
            <p:nvPr/>
          </p:nvSpPr>
          <p:spPr>
            <a:xfrm>
              <a:off x="877424" y="2601843"/>
              <a:ext cx="2117100" cy="308700"/>
            </a:xfrm>
            <a:prstGeom prst="rect">
              <a:avLst/>
            </a:prstGeom>
            <a:noFill/>
            <a:ln>
              <a:noFill/>
            </a:ln>
          </p:spPr>
          <p:txBody>
            <a:bodyPr spcFirstLastPara="1" wrap="square" lIns="121900" tIns="121900" rIns="121900" bIns="121900" anchor="t" anchorCtr="0">
              <a:noAutofit/>
            </a:bodyPr>
            <a:lstStyle/>
            <a:p>
              <a:pPr lvl="0" algn="r" rtl="1"/>
              <a:r>
                <a:rPr lang="fa-IR" sz="2133" dirty="0">
                  <a:solidFill>
                    <a:srgbClr val="013857"/>
                  </a:solidFill>
                  <a:latin typeface="Source Sans Pro" panose="020B0503030403020204" pitchFamily="34" charset="0"/>
                  <a:ea typeface="Rubik"/>
                  <a:cs typeface="B Nazanin" panose="00000400000000000000" pitchFamily="2" charset="-78"/>
                  <a:sym typeface="Rubik"/>
                </a:rPr>
                <a:t>تصاویر :</a:t>
              </a:r>
              <a:endParaRPr sz="2133" dirty="0">
                <a:solidFill>
                  <a:srgbClr val="013857"/>
                </a:solidFill>
                <a:latin typeface="Source Sans Pro" panose="020B0503030403020204" pitchFamily="34" charset="0"/>
                <a:ea typeface="Rubik"/>
                <a:cs typeface="B Nazanin" panose="00000400000000000000" pitchFamily="2" charset="-78"/>
                <a:sym typeface="Rubik"/>
              </a:endParaRPr>
            </a:p>
          </p:txBody>
        </p:sp>
        <p:sp>
          <p:nvSpPr>
            <p:cNvPr id="15" name="Google Shape;273;p42"/>
            <p:cNvSpPr txBox="1"/>
            <p:nvPr/>
          </p:nvSpPr>
          <p:spPr>
            <a:xfrm>
              <a:off x="877424" y="2910468"/>
              <a:ext cx="2989182" cy="1285928"/>
            </a:xfrm>
            <a:prstGeom prst="rect">
              <a:avLst/>
            </a:prstGeom>
            <a:noFill/>
            <a:ln>
              <a:noFill/>
            </a:ln>
          </p:spPr>
          <p:txBody>
            <a:bodyPr spcFirstLastPara="1" wrap="square" lIns="121900" tIns="121900" rIns="121900" bIns="121900" anchor="t" anchorCtr="0">
              <a:noAutofit/>
            </a:bodyPr>
            <a:lstStyle/>
            <a:p>
              <a:pPr marL="380972" indent="-380972" algn="r" rtl="1">
                <a:buFont typeface="Arial" panose="020B0604020202020204" pitchFamily="34" charset="0"/>
                <a:buChar char="•"/>
              </a:pPr>
              <a:r>
                <a:rPr lang="es-PE" sz="2000" dirty="0">
                  <a:latin typeface="Source Sans Pro" panose="020B0503030403020204" pitchFamily="34" charset="0"/>
                  <a:ea typeface="Montserrat"/>
                  <a:cs typeface="B Nazanin" panose="00000400000000000000" pitchFamily="2" charset="-78"/>
                  <a:sym typeface="Montserrat"/>
                </a:rPr>
                <a:t>unsplash.com</a:t>
              </a:r>
            </a:p>
            <a:p>
              <a:pPr marL="380972" indent="-380972" algn="r" rtl="1">
                <a:buFont typeface="Arial" panose="020B0604020202020204" pitchFamily="34" charset="0"/>
                <a:buChar char="•"/>
              </a:pPr>
              <a:r>
                <a:rPr lang="es-PE" sz="2000" dirty="0">
                  <a:latin typeface="Source Sans Pro" panose="020B0503030403020204" pitchFamily="34" charset="0"/>
                  <a:ea typeface="Montserrat"/>
                  <a:cs typeface="B Nazanin" panose="00000400000000000000" pitchFamily="2" charset="-78"/>
                  <a:sym typeface="Montserrat"/>
                </a:rPr>
                <a:t>pixabay.com</a:t>
              </a:r>
            </a:p>
          </p:txBody>
        </p:sp>
      </p:grpSp>
      <p:sp>
        <p:nvSpPr>
          <p:cNvPr id="16" name="Google Shape;274;p42"/>
          <p:cNvSpPr txBox="1"/>
          <p:nvPr/>
        </p:nvSpPr>
        <p:spPr>
          <a:xfrm>
            <a:off x="1169899" y="4264919"/>
            <a:ext cx="2822800" cy="411600"/>
          </a:xfrm>
          <a:prstGeom prst="rect">
            <a:avLst/>
          </a:prstGeom>
          <a:noFill/>
          <a:ln>
            <a:noFill/>
          </a:ln>
        </p:spPr>
        <p:txBody>
          <a:bodyPr spcFirstLastPara="1" wrap="square" lIns="121900" tIns="121900" rIns="121900" bIns="121900" anchor="t" anchorCtr="0">
            <a:noAutofit/>
          </a:bodyPr>
          <a:lstStyle/>
          <a:p>
            <a:pPr algn="r" rtl="1"/>
            <a:r>
              <a:rPr lang="fa-IR" sz="2133" dirty="0">
                <a:solidFill>
                  <a:srgbClr val="013857"/>
                </a:solidFill>
                <a:latin typeface="Source Sans Pro" panose="020B0503030403020204" pitchFamily="34" charset="0"/>
                <a:ea typeface="Rubik"/>
                <a:cs typeface="B Nazanin" panose="00000400000000000000" pitchFamily="2" charset="-78"/>
                <a:sym typeface="Rubik"/>
              </a:rPr>
              <a:t>فونت ها:</a:t>
            </a:r>
            <a:endParaRPr sz="2133" dirty="0">
              <a:solidFill>
                <a:srgbClr val="013857"/>
              </a:solidFill>
              <a:latin typeface="Source Sans Pro" panose="020B0503030403020204" pitchFamily="34" charset="0"/>
              <a:ea typeface="Rubik"/>
              <a:cs typeface="B Nazanin" panose="00000400000000000000" pitchFamily="2" charset="-78"/>
              <a:sym typeface="Rubik"/>
            </a:endParaRPr>
          </a:p>
        </p:txBody>
      </p:sp>
      <p:sp>
        <p:nvSpPr>
          <p:cNvPr id="17" name="Google Shape;275;p42"/>
          <p:cNvSpPr txBox="1"/>
          <p:nvPr/>
        </p:nvSpPr>
        <p:spPr>
          <a:xfrm>
            <a:off x="1169899" y="4676419"/>
            <a:ext cx="3527168" cy="912800"/>
          </a:xfrm>
          <a:prstGeom prst="rect">
            <a:avLst/>
          </a:prstGeom>
          <a:noFill/>
          <a:ln>
            <a:noFill/>
          </a:ln>
        </p:spPr>
        <p:txBody>
          <a:bodyPr spcFirstLastPara="1" wrap="square" lIns="121900" tIns="121900" rIns="121900" bIns="121900" anchor="t" anchorCtr="0">
            <a:noAutofit/>
          </a:bodyPr>
          <a:lstStyle/>
          <a:p>
            <a:pPr marL="380972" indent="-380972" algn="r" rtl="1">
              <a:buFont typeface="Arial" panose="020B0604020202020204" pitchFamily="34" charset="0"/>
              <a:buChar char="•"/>
            </a:pPr>
            <a:r>
              <a:rPr lang="es-PE" sz="2000" dirty="0">
                <a:latin typeface="Source Sans Pro" panose="020B0503030403020204" pitchFamily="34" charset="0"/>
                <a:ea typeface="Montserrat"/>
                <a:cs typeface="B Nazanin" panose="00000400000000000000" pitchFamily="2" charset="-78"/>
                <a:sym typeface="Montserrat"/>
              </a:rPr>
              <a:t>Arial (</a:t>
            </a:r>
            <a:r>
              <a:rPr lang="fa-IR" sz="2000" dirty="0">
                <a:latin typeface="Source Sans Pro" panose="020B0503030403020204" pitchFamily="34" charset="0"/>
                <a:ea typeface="Montserrat"/>
                <a:cs typeface="B Nazanin" panose="00000400000000000000" pitchFamily="2" charset="-78"/>
                <a:sym typeface="Montserrat"/>
              </a:rPr>
              <a:t>عنوان)</a:t>
            </a:r>
          </a:p>
          <a:p>
            <a:pPr marL="380972" indent="-380972" algn="r" rtl="1">
              <a:buFont typeface="Arial" panose="020B0604020202020204" pitchFamily="34" charset="0"/>
              <a:buChar char="•"/>
            </a:pPr>
            <a:r>
              <a:rPr lang="fa-IR" sz="2000" dirty="0">
                <a:latin typeface="Source Sans Pro" panose="020B0503030403020204" pitchFamily="34" charset="0"/>
                <a:ea typeface="Montserrat"/>
                <a:cs typeface="B Nazanin" panose="00000400000000000000" pitchFamily="2" charset="-78"/>
                <a:sym typeface="Montserrat"/>
              </a:rPr>
              <a:t>آریال (بدن)</a:t>
            </a:r>
            <a:endParaRPr lang="es-PE" sz="2000" dirty="0">
              <a:latin typeface="Source Sans Pro" panose="020B0503030403020204" pitchFamily="34" charset="0"/>
              <a:ea typeface="Montserrat"/>
              <a:cs typeface="B Nazanin" panose="00000400000000000000" pitchFamily="2" charset="-78"/>
              <a:sym typeface="Montserrat"/>
            </a:endParaRPr>
          </a:p>
        </p:txBody>
      </p:sp>
      <p:grpSp>
        <p:nvGrpSpPr>
          <p:cNvPr id="37" name="Grupo 36">
            <a:extLst>
              <a:ext uri="{FF2B5EF4-FFF2-40B4-BE49-F238E27FC236}">
                <a16:creationId xmlns:a16="http://schemas.microsoft.com/office/drawing/2014/main" id="{DE7CA5C5-109D-40B3-8BB6-A36FB4CAC395}"/>
              </a:ext>
            </a:extLst>
          </p:cNvPr>
          <p:cNvGrpSpPr/>
          <p:nvPr/>
        </p:nvGrpSpPr>
        <p:grpSpPr>
          <a:xfrm>
            <a:off x="5204536" y="1925781"/>
            <a:ext cx="4371976" cy="4310062"/>
            <a:chOff x="5356225" y="1728788"/>
            <a:chExt cx="4371976" cy="4310062"/>
          </a:xfrm>
        </p:grpSpPr>
        <p:sp>
          <p:nvSpPr>
            <p:cNvPr id="7" name="Freeform 6">
              <a:extLst>
                <a:ext uri="{FF2B5EF4-FFF2-40B4-BE49-F238E27FC236}">
                  <a16:creationId xmlns:a16="http://schemas.microsoft.com/office/drawing/2014/main" id="{6D2E84B3-0AC6-45E5-9CD3-7BFF08565EF4}"/>
                </a:ext>
              </a:extLst>
            </p:cNvPr>
            <p:cNvSpPr>
              <a:spLocks noEditPoints="1"/>
            </p:cNvSpPr>
            <p:nvPr/>
          </p:nvSpPr>
          <p:spPr bwMode="auto">
            <a:xfrm>
              <a:off x="6138863" y="1728788"/>
              <a:ext cx="3589338" cy="4310062"/>
            </a:xfrm>
            <a:custGeom>
              <a:avLst/>
              <a:gdLst>
                <a:gd name="T0" fmla="*/ 934 w 1197"/>
                <a:gd name="T1" fmla="*/ 836 h 1437"/>
                <a:gd name="T2" fmla="*/ 886 w 1197"/>
                <a:gd name="T3" fmla="*/ 978 h 1437"/>
                <a:gd name="T4" fmla="*/ 814 w 1197"/>
                <a:gd name="T5" fmla="*/ 842 h 1437"/>
                <a:gd name="T6" fmla="*/ 766 w 1197"/>
                <a:gd name="T7" fmla="*/ 978 h 1437"/>
                <a:gd name="T8" fmla="*/ 670 w 1197"/>
                <a:gd name="T9" fmla="*/ 978 h 1437"/>
                <a:gd name="T10" fmla="*/ 622 w 1197"/>
                <a:gd name="T11" fmla="*/ 911 h 1437"/>
                <a:gd name="T12" fmla="*/ 526 w 1197"/>
                <a:gd name="T13" fmla="*/ 1006 h 1437"/>
                <a:gd name="T14" fmla="*/ 503 w 1197"/>
                <a:gd name="T15" fmla="*/ 528 h 1437"/>
                <a:gd name="T16" fmla="*/ 359 w 1197"/>
                <a:gd name="T17" fmla="*/ 976 h 1437"/>
                <a:gd name="T18" fmla="*/ 311 w 1197"/>
                <a:gd name="T19" fmla="*/ 970 h 1437"/>
                <a:gd name="T20" fmla="*/ 359 w 1197"/>
                <a:gd name="T21" fmla="*/ 383 h 1437"/>
                <a:gd name="T22" fmla="*/ 407 w 1197"/>
                <a:gd name="T23" fmla="*/ 315 h 1437"/>
                <a:gd name="T24" fmla="*/ 455 w 1197"/>
                <a:gd name="T25" fmla="*/ 408 h 1437"/>
                <a:gd name="T26" fmla="*/ 503 w 1197"/>
                <a:gd name="T27" fmla="*/ 414 h 1437"/>
                <a:gd name="T28" fmla="*/ 574 w 1197"/>
                <a:gd name="T29" fmla="*/ 281 h 1437"/>
                <a:gd name="T30" fmla="*/ 622 w 1197"/>
                <a:gd name="T31" fmla="*/ 137 h 1437"/>
                <a:gd name="T32" fmla="*/ 694 w 1197"/>
                <a:gd name="T33" fmla="*/ 96 h 1437"/>
                <a:gd name="T34" fmla="*/ 742 w 1197"/>
                <a:gd name="T35" fmla="*/ 28 h 1437"/>
                <a:gd name="T36" fmla="*/ 814 w 1197"/>
                <a:gd name="T37" fmla="*/ 126 h 1437"/>
                <a:gd name="T38" fmla="*/ 862 w 1197"/>
                <a:gd name="T39" fmla="*/ 273 h 1437"/>
                <a:gd name="T40" fmla="*/ 934 w 1197"/>
                <a:gd name="T41" fmla="*/ 438 h 1437"/>
                <a:gd name="T42" fmla="*/ 1006 w 1197"/>
                <a:gd name="T43" fmla="*/ 765 h 1437"/>
                <a:gd name="T44" fmla="*/ 1025 w 1197"/>
                <a:gd name="T45" fmla="*/ 623 h 1437"/>
                <a:gd name="T46" fmla="*/ 1197 w 1197"/>
                <a:gd name="T47" fmla="*/ 1341 h 1437"/>
                <a:gd name="T48" fmla="*/ 0 w 1197"/>
                <a:gd name="T49" fmla="*/ 1406 h 1437"/>
                <a:gd name="T50" fmla="*/ 47 w 1197"/>
                <a:gd name="T51" fmla="*/ 1264 h 1437"/>
                <a:gd name="T52" fmla="*/ 1092 w 1197"/>
                <a:gd name="T53" fmla="*/ 1389 h 1437"/>
                <a:gd name="T54" fmla="*/ 1101 w 1197"/>
                <a:gd name="T55" fmla="*/ 1293 h 1437"/>
                <a:gd name="T56" fmla="*/ 1006 w 1197"/>
                <a:gd name="T57" fmla="*/ 834 h 1437"/>
                <a:gd name="T58" fmla="*/ 1149 w 1197"/>
                <a:gd name="T59" fmla="*/ 1239 h 1437"/>
                <a:gd name="T60" fmla="*/ 1112 w 1197"/>
                <a:gd name="T61" fmla="*/ 673 h 1437"/>
                <a:gd name="T62" fmla="*/ 1149 w 1197"/>
                <a:gd name="T63" fmla="*/ 1252 h 1437"/>
                <a:gd name="T64" fmla="*/ 551 w 1197"/>
                <a:gd name="T65" fmla="*/ 432 h 1437"/>
                <a:gd name="T66" fmla="*/ 885 w 1197"/>
                <a:gd name="T67" fmla="*/ 670 h 1437"/>
                <a:gd name="T68" fmla="*/ 815 w 1197"/>
                <a:gd name="T69" fmla="*/ 670 h 1437"/>
                <a:gd name="T70" fmla="*/ 552 w 1197"/>
                <a:gd name="T71" fmla="*/ 861 h 1437"/>
                <a:gd name="T72" fmla="*/ 552 w 1197"/>
                <a:gd name="T73" fmla="*/ 719 h 1437"/>
                <a:gd name="T74" fmla="*/ 671 w 1197"/>
                <a:gd name="T75" fmla="*/ 238 h 1437"/>
                <a:gd name="T76" fmla="*/ 717 w 1197"/>
                <a:gd name="T77" fmla="*/ 382 h 1437"/>
                <a:gd name="T78" fmla="*/ 623 w 1197"/>
                <a:gd name="T79" fmla="*/ 382 h 1437"/>
                <a:gd name="T80" fmla="*/ 767 w 1197"/>
                <a:gd name="T81" fmla="*/ 382 h 1437"/>
                <a:gd name="T82" fmla="*/ 767 w 1197"/>
                <a:gd name="T83" fmla="*/ 288 h 1437"/>
                <a:gd name="T84" fmla="*/ 671 w 1197"/>
                <a:gd name="T85" fmla="*/ 478 h 1437"/>
                <a:gd name="T86" fmla="*/ 765 w 1197"/>
                <a:gd name="T87" fmla="*/ 528 h 1437"/>
                <a:gd name="T88" fmla="*/ 765 w 1197"/>
                <a:gd name="T89" fmla="*/ 574 h 1437"/>
                <a:gd name="T90" fmla="*/ 671 w 1197"/>
                <a:gd name="T91" fmla="*/ 624 h 1437"/>
                <a:gd name="T92" fmla="*/ 765 w 1197"/>
                <a:gd name="T93" fmla="*/ 624 h 1437"/>
                <a:gd name="T94" fmla="*/ 671 w 1197"/>
                <a:gd name="T95" fmla="*/ 719 h 1437"/>
                <a:gd name="T96" fmla="*/ 671 w 1197"/>
                <a:gd name="T97" fmla="*/ 861 h 1437"/>
                <a:gd name="T98" fmla="*/ 671 w 1197"/>
                <a:gd name="T99" fmla="*/ 815 h 1437"/>
                <a:gd name="T100" fmla="*/ 885 w 1197"/>
                <a:gd name="T101" fmla="*/ 432 h 1437"/>
                <a:gd name="T102" fmla="*/ 885 w 1197"/>
                <a:gd name="T103" fmla="*/ 478 h 1437"/>
                <a:gd name="T104" fmla="*/ 552 w 1197"/>
                <a:gd name="T105" fmla="*/ 670 h 1437"/>
                <a:gd name="T106" fmla="*/ 885 w 1197"/>
                <a:gd name="T107" fmla="*/ 766 h 1437"/>
                <a:gd name="T108" fmla="*/ 815 w 1197"/>
                <a:gd name="T109" fmla="*/ 766 h 1437"/>
                <a:gd name="T110" fmla="*/ 360 w 1197"/>
                <a:gd name="T111" fmla="*/ 432 h 1437"/>
                <a:gd name="T112" fmla="*/ 406 w 1197"/>
                <a:gd name="T113" fmla="*/ 432 h 1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97" h="1437">
                  <a:moveTo>
                    <a:pt x="1006" y="815"/>
                  </a:moveTo>
                  <a:cubicBezTo>
                    <a:pt x="981" y="815"/>
                    <a:pt x="958" y="815"/>
                    <a:pt x="934" y="815"/>
                  </a:cubicBezTo>
                  <a:cubicBezTo>
                    <a:pt x="934" y="822"/>
                    <a:pt x="934" y="829"/>
                    <a:pt x="934" y="836"/>
                  </a:cubicBezTo>
                  <a:cubicBezTo>
                    <a:pt x="934" y="883"/>
                    <a:pt x="934" y="931"/>
                    <a:pt x="934" y="978"/>
                  </a:cubicBezTo>
                  <a:cubicBezTo>
                    <a:pt x="934" y="996"/>
                    <a:pt x="925" y="1006"/>
                    <a:pt x="910" y="1006"/>
                  </a:cubicBezTo>
                  <a:cubicBezTo>
                    <a:pt x="895" y="1006"/>
                    <a:pt x="886" y="996"/>
                    <a:pt x="886" y="978"/>
                  </a:cubicBezTo>
                  <a:cubicBezTo>
                    <a:pt x="886" y="924"/>
                    <a:pt x="886" y="870"/>
                    <a:pt x="886" y="815"/>
                  </a:cubicBezTo>
                  <a:cubicBezTo>
                    <a:pt x="862" y="815"/>
                    <a:pt x="839" y="815"/>
                    <a:pt x="814" y="815"/>
                  </a:cubicBezTo>
                  <a:cubicBezTo>
                    <a:pt x="814" y="824"/>
                    <a:pt x="814" y="833"/>
                    <a:pt x="814" y="842"/>
                  </a:cubicBezTo>
                  <a:cubicBezTo>
                    <a:pt x="814" y="887"/>
                    <a:pt x="814" y="933"/>
                    <a:pt x="814" y="978"/>
                  </a:cubicBezTo>
                  <a:cubicBezTo>
                    <a:pt x="814" y="996"/>
                    <a:pt x="805" y="1006"/>
                    <a:pt x="790" y="1006"/>
                  </a:cubicBezTo>
                  <a:cubicBezTo>
                    <a:pt x="775" y="1006"/>
                    <a:pt x="766" y="996"/>
                    <a:pt x="766" y="978"/>
                  </a:cubicBezTo>
                  <a:cubicBezTo>
                    <a:pt x="766" y="956"/>
                    <a:pt x="766" y="934"/>
                    <a:pt x="766" y="911"/>
                  </a:cubicBezTo>
                  <a:cubicBezTo>
                    <a:pt x="734" y="911"/>
                    <a:pt x="703" y="911"/>
                    <a:pt x="670" y="911"/>
                  </a:cubicBezTo>
                  <a:cubicBezTo>
                    <a:pt x="670" y="933"/>
                    <a:pt x="670" y="956"/>
                    <a:pt x="670" y="978"/>
                  </a:cubicBezTo>
                  <a:cubicBezTo>
                    <a:pt x="670" y="996"/>
                    <a:pt x="661" y="1006"/>
                    <a:pt x="646" y="1006"/>
                  </a:cubicBezTo>
                  <a:cubicBezTo>
                    <a:pt x="631" y="1006"/>
                    <a:pt x="622" y="996"/>
                    <a:pt x="622" y="978"/>
                  </a:cubicBezTo>
                  <a:cubicBezTo>
                    <a:pt x="622" y="956"/>
                    <a:pt x="622" y="934"/>
                    <a:pt x="622" y="911"/>
                  </a:cubicBezTo>
                  <a:cubicBezTo>
                    <a:pt x="598" y="911"/>
                    <a:pt x="575" y="911"/>
                    <a:pt x="550" y="911"/>
                  </a:cubicBezTo>
                  <a:cubicBezTo>
                    <a:pt x="550" y="933"/>
                    <a:pt x="551" y="956"/>
                    <a:pt x="550" y="978"/>
                  </a:cubicBezTo>
                  <a:cubicBezTo>
                    <a:pt x="550" y="996"/>
                    <a:pt x="541" y="1006"/>
                    <a:pt x="526" y="1006"/>
                  </a:cubicBezTo>
                  <a:cubicBezTo>
                    <a:pt x="511" y="1006"/>
                    <a:pt x="503" y="996"/>
                    <a:pt x="503" y="978"/>
                  </a:cubicBezTo>
                  <a:cubicBezTo>
                    <a:pt x="503" y="834"/>
                    <a:pt x="503" y="690"/>
                    <a:pt x="503" y="547"/>
                  </a:cubicBezTo>
                  <a:cubicBezTo>
                    <a:pt x="503" y="541"/>
                    <a:pt x="503" y="535"/>
                    <a:pt x="503" y="528"/>
                  </a:cubicBezTo>
                  <a:cubicBezTo>
                    <a:pt x="455" y="528"/>
                    <a:pt x="408" y="528"/>
                    <a:pt x="359" y="528"/>
                  </a:cubicBezTo>
                  <a:cubicBezTo>
                    <a:pt x="359" y="534"/>
                    <a:pt x="359" y="539"/>
                    <a:pt x="359" y="545"/>
                  </a:cubicBezTo>
                  <a:cubicBezTo>
                    <a:pt x="359" y="689"/>
                    <a:pt x="359" y="833"/>
                    <a:pt x="359" y="976"/>
                  </a:cubicBezTo>
                  <a:cubicBezTo>
                    <a:pt x="359" y="993"/>
                    <a:pt x="352" y="1003"/>
                    <a:pt x="339" y="1006"/>
                  </a:cubicBezTo>
                  <a:cubicBezTo>
                    <a:pt x="325" y="1008"/>
                    <a:pt x="312" y="998"/>
                    <a:pt x="311" y="984"/>
                  </a:cubicBezTo>
                  <a:cubicBezTo>
                    <a:pt x="311" y="979"/>
                    <a:pt x="311" y="975"/>
                    <a:pt x="311" y="970"/>
                  </a:cubicBezTo>
                  <a:cubicBezTo>
                    <a:pt x="311" y="787"/>
                    <a:pt x="311" y="603"/>
                    <a:pt x="311" y="420"/>
                  </a:cubicBezTo>
                  <a:cubicBezTo>
                    <a:pt x="311" y="388"/>
                    <a:pt x="316" y="383"/>
                    <a:pt x="347" y="383"/>
                  </a:cubicBezTo>
                  <a:cubicBezTo>
                    <a:pt x="351" y="383"/>
                    <a:pt x="354" y="383"/>
                    <a:pt x="359" y="383"/>
                  </a:cubicBezTo>
                  <a:cubicBezTo>
                    <a:pt x="359" y="359"/>
                    <a:pt x="359" y="337"/>
                    <a:pt x="359" y="315"/>
                  </a:cubicBezTo>
                  <a:cubicBezTo>
                    <a:pt x="359" y="297"/>
                    <a:pt x="368" y="287"/>
                    <a:pt x="383" y="287"/>
                  </a:cubicBezTo>
                  <a:cubicBezTo>
                    <a:pt x="398" y="287"/>
                    <a:pt x="407" y="297"/>
                    <a:pt x="407" y="315"/>
                  </a:cubicBezTo>
                  <a:cubicBezTo>
                    <a:pt x="407" y="337"/>
                    <a:pt x="407" y="359"/>
                    <a:pt x="407" y="383"/>
                  </a:cubicBezTo>
                  <a:cubicBezTo>
                    <a:pt x="415" y="383"/>
                    <a:pt x="422" y="383"/>
                    <a:pt x="429" y="383"/>
                  </a:cubicBezTo>
                  <a:cubicBezTo>
                    <a:pt x="446" y="384"/>
                    <a:pt x="454" y="392"/>
                    <a:pt x="455" y="408"/>
                  </a:cubicBezTo>
                  <a:cubicBezTo>
                    <a:pt x="455" y="431"/>
                    <a:pt x="455" y="454"/>
                    <a:pt x="455" y="478"/>
                  </a:cubicBezTo>
                  <a:cubicBezTo>
                    <a:pt x="471" y="478"/>
                    <a:pt x="486" y="478"/>
                    <a:pt x="503" y="478"/>
                  </a:cubicBezTo>
                  <a:cubicBezTo>
                    <a:pt x="503" y="456"/>
                    <a:pt x="503" y="435"/>
                    <a:pt x="503" y="414"/>
                  </a:cubicBezTo>
                  <a:cubicBezTo>
                    <a:pt x="503" y="391"/>
                    <a:pt x="510" y="383"/>
                    <a:pt x="533" y="383"/>
                  </a:cubicBezTo>
                  <a:cubicBezTo>
                    <a:pt x="546" y="383"/>
                    <a:pt x="559" y="383"/>
                    <a:pt x="574" y="383"/>
                  </a:cubicBezTo>
                  <a:cubicBezTo>
                    <a:pt x="574" y="348"/>
                    <a:pt x="575" y="314"/>
                    <a:pt x="574" y="281"/>
                  </a:cubicBezTo>
                  <a:cubicBezTo>
                    <a:pt x="573" y="246"/>
                    <a:pt x="581" y="236"/>
                    <a:pt x="615" y="239"/>
                  </a:cubicBezTo>
                  <a:cubicBezTo>
                    <a:pt x="617" y="239"/>
                    <a:pt x="619" y="239"/>
                    <a:pt x="622" y="238"/>
                  </a:cubicBezTo>
                  <a:cubicBezTo>
                    <a:pt x="622" y="204"/>
                    <a:pt x="622" y="171"/>
                    <a:pt x="622" y="137"/>
                  </a:cubicBezTo>
                  <a:cubicBezTo>
                    <a:pt x="622" y="131"/>
                    <a:pt x="622" y="126"/>
                    <a:pt x="622" y="120"/>
                  </a:cubicBezTo>
                  <a:cubicBezTo>
                    <a:pt x="623" y="104"/>
                    <a:pt x="632" y="96"/>
                    <a:pt x="648" y="96"/>
                  </a:cubicBezTo>
                  <a:cubicBezTo>
                    <a:pt x="663" y="95"/>
                    <a:pt x="678" y="96"/>
                    <a:pt x="694" y="96"/>
                  </a:cubicBezTo>
                  <a:cubicBezTo>
                    <a:pt x="694" y="72"/>
                    <a:pt x="694" y="50"/>
                    <a:pt x="694" y="28"/>
                  </a:cubicBezTo>
                  <a:cubicBezTo>
                    <a:pt x="694" y="10"/>
                    <a:pt x="703" y="0"/>
                    <a:pt x="718" y="0"/>
                  </a:cubicBezTo>
                  <a:cubicBezTo>
                    <a:pt x="733" y="0"/>
                    <a:pt x="742" y="10"/>
                    <a:pt x="742" y="28"/>
                  </a:cubicBezTo>
                  <a:cubicBezTo>
                    <a:pt x="742" y="50"/>
                    <a:pt x="742" y="71"/>
                    <a:pt x="742" y="96"/>
                  </a:cubicBezTo>
                  <a:cubicBezTo>
                    <a:pt x="756" y="96"/>
                    <a:pt x="769" y="96"/>
                    <a:pt x="782" y="96"/>
                  </a:cubicBezTo>
                  <a:cubicBezTo>
                    <a:pt x="807" y="96"/>
                    <a:pt x="814" y="103"/>
                    <a:pt x="814" y="126"/>
                  </a:cubicBezTo>
                  <a:cubicBezTo>
                    <a:pt x="814" y="163"/>
                    <a:pt x="814" y="200"/>
                    <a:pt x="814" y="239"/>
                  </a:cubicBezTo>
                  <a:cubicBezTo>
                    <a:pt x="819" y="239"/>
                    <a:pt x="824" y="239"/>
                    <a:pt x="829" y="239"/>
                  </a:cubicBezTo>
                  <a:cubicBezTo>
                    <a:pt x="856" y="239"/>
                    <a:pt x="862" y="246"/>
                    <a:pt x="862" y="273"/>
                  </a:cubicBezTo>
                  <a:cubicBezTo>
                    <a:pt x="862" y="309"/>
                    <a:pt x="862" y="345"/>
                    <a:pt x="862" y="383"/>
                  </a:cubicBezTo>
                  <a:cubicBezTo>
                    <a:pt x="868" y="383"/>
                    <a:pt x="874" y="383"/>
                    <a:pt x="880" y="383"/>
                  </a:cubicBezTo>
                  <a:cubicBezTo>
                    <a:pt x="933" y="382"/>
                    <a:pt x="934" y="384"/>
                    <a:pt x="934" y="438"/>
                  </a:cubicBezTo>
                  <a:cubicBezTo>
                    <a:pt x="933" y="541"/>
                    <a:pt x="934" y="644"/>
                    <a:pt x="934" y="748"/>
                  </a:cubicBezTo>
                  <a:cubicBezTo>
                    <a:pt x="934" y="753"/>
                    <a:pt x="934" y="758"/>
                    <a:pt x="934" y="765"/>
                  </a:cubicBezTo>
                  <a:cubicBezTo>
                    <a:pt x="957" y="765"/>
                    <a:pt x="981" y="765"/>
                    <a:pt x="1006" y="765"/>
                  </a:cubicBezTo>
                  <a:cubicBezTo>
                    <a:pt x="1006" y="742"/>
                    <a:pt x="1006" y="719"/>
                    <a:pt x="1006" y="696"/>
                  </a:cubicBezTo>
                  <a:cubicBezTo>
                    <a:pt x="1006" y="679"/>
                    <a:pt x="1005" y="663"/>
                    <a:pt x="1006" y="646"/>
                  </a:cubicBezTo>
                  <a:cubicBezTo>
                    <a:pt x="1006" y="633"/>
                    <a:pt x="1013" y="624"/>
                    <a:pt x="1025" y="623"/>
                  </a:cubicBezTo>
                  <a:cubicBezTo>
                    <a:pt x="1058" y="623"/>
                    <a:pt x="1091" y="621"/>
                    <a:pt x="1123" y="626"/>
                  </a:cubicBezTo>
                  <a:cubicBezTo>
                    <a:pt x="1168" y="633"/>
                    <a:pt x="1197" y="673"/>
                    <a:pt x="1197" y="718"/>
                  </a:cubicBezTo>
                  <a:cubicBezTo>
                    <a:pt x="1197" y="926"/>
                    <a:pt x="1197" y="1133"/>
                    <a:pt x="1197" y="1341"/>
                  </a:cubicBezTo>
                  <a:cubicBezTo>
                    <a:pt x="1197" y="1395"/>
                    <a:pt x="1155" y="1437"/>
                    <a:pt x="1100" y="1437"/>
                  </a:cubicBezTo>
                  <a:cubicBezTo>
                    <a:pt x="743" y="1437"/>
                    <a:pt x="387" y="1437"/>
                    <a:pt x="30" y="1437"/>
                  </a:cubicBezTo>
                  <a:cubicBezTo>
                    <a:pt x="7" y="1437"/>
                    <a:pt x="0" y="1429"/>
                    <a:pt x="0" y="1406"/>
                  </a:cubicBezTo>
                  <a:cubicBezTo>
                    <a:pt x="0" y="1359"/>
                    <a:pt x="0" y="1312"/>
                    <a:pt x="0" y="1264"/>
                  </a:cubicBezTo>
                  <a:cubicBezTo>
                    <a:pt x="0" y="1246"/>
                    <a:pt x="8" y="1236"/>
                    <a:pt x="23" y="1236"/>
                  </a:cubicBezTo>
                  <a:cubicBezTo>
                    <a:pt x="38" y="1235"/>
                    <a:pt x="47" y="1246"/>
                    <a:pt x="47" y="1264"/>
                  </a:cubicBezTo>
                  <a:cubicBezTo>
                    <a:pt x="48" y="1305"/>
                    <a:pt x="47" y="1346"/>
                    <a:pt x="47" y="1389"/>
                  </a:cubicBezTo>
                  <a:cubicBezTo>
                    <a:pt x="53" y="1389"/>
                    <a:pt x="59" y="1389"/>
                    <a:pt x="64" y="1389"/>
                  </a:cubicBezTo>
                  <a:cubicBezTo>
                    <a:pt x="407" y="1389"/>
                    <a:pt x="750" y="1389"/>
                    <a:pt x="1092" y="1389"/>
                  </a:cubicBezTo>
                  <a:cubicBezTo>
                    <a:pt x="1102" y="1389"/>
                    <a:pt x="1111" y="1388"/>
                    <a:pt x="1120" y="1384"/>
                  </a:cubicBezTo>
                  <a:cubicBezTo>
                    <a:pt x="1140" y="1377"/>
                    <a:pt x="1152" y="1354"/>
                    <a:pt x="1149" y="1335"/>
                  </a:cubicBezTo>
                  <a:cubicBezTo>
                    <a:pt x="1145" y="1311"/>
                    <a:pt x="1126" y="1294"/>
                    <a:pt x="1101" y="1293"/>
                  </a:cubicBezTo>
                  <a:cubicBezTo>
                    <a:pt x="1079" y="1293"/>
                    <a:pt x="1057" y="1293"/>
                    <a:pt x="1035" y="1293"/>
                  </a:cubicBezTo>
                  <a:cubicBezTo>
                    <a:pt x="1013" y="1293"/>
                    <a:pt x="1006" y="1285"/>
                    <a:pt x="1006" y="1264"/>
                  </a:cubicBezTo>
                  <a:cubicBezTo>
                    <a:pt x="1006" y="1120"/>
                    <a:pt x="1006" y="977"/>
                    <a:pt x="1006" y="834"/>
                  </a:cubicBezTo>
                  <a:cubicBezTo>
                    <a:pt x="1006" y="828"/>
                    <a:pt x="1006" y="822"/>
                    <a:pt x="1006" y="815"/>
                  </a:cubicBezTo>
                  <a:close/>
                  <a:moveTo>
                    <a:pt x="1149" y="1252"/>
                  </a:moveTo>
                  <a:cubicBezTo>
                    <a:pt x="1149" y="1250"/>
                    <a:pt x="1149" y="1245"/>
                    <a:pt x="1149" y="1239"/>
                  </a:cubicBezTo>
                  <a:cubicBezTo>
                    <a:pt x="1149" y="1095"/>
                    <a:pt x="1149" y="950"/>
                    <a:pt x="1149" y="805"/>
                  </a:cubicBezTo>
                  <a:cubicBezTo>
                    <a:pt x="1149" y="777"/>
                    <a:pt x="1150" y="749"/>
                    <a:pt x="1149" y="721"/>
                  </a:cubicBezTo>
                  <a:cubicBezTo>
                    <a:pt x="1149" y="696"/>
                    <a:pt x="1135" y="676"/>
                    <a:pt x="1112" y="673"/>
                  </a:cubicBezTo>
                  <a:cubicBezTo>
                    <a:pt x="1093" y="670"/>
                    <a:pt x="1073" y="672"/>
                    <a:pt x="1055" y="672"/>
                  </a:cubicBezTo>
                  <a:cubicBezTo>
                    <a:pt x="1055" y="863"/>
                    <a:pt x="1055" y="1054"/>
                    <a:pt x="1055" y="1243"/>
                  </a:cubicBezTo>
                  <a:cubicBezTo>
                    <a:pt x="1087" y="1246"/>
                    <a:pt x="1118" y="1249"/>
                    <a:pt x="1149" y="1252"/>
                  </a:cubicBezTo>
                  <a:close/>
                  <a:moveTo>
                    <a:pt x="621" y="574"/>
                  </a:moveTo>
                  <a:cubicBezTo>
                    <a:pt x="621" y="526"/>
                    <a:pt x="621" y="479"/>
                    <a:pt x="621" y="432"/>
                  </a:cubicBezTo>
                  <a:cubicBezTo>
                    <a:pt x="597" y="432"/>
                    <a:pt x="574" y="432"/>
                    <a:pt x="551" y="432"/>
                  </a:cubicBezTo>
                  <a:cubicBezTo>
                    <a:pt x="551" y="480"/>
                    <a:pt x="551" y="527"/>
                    <a:pt x="551" y="574"/>
                  </a:cubicBezTo>
                  <a:cubicBezTo>
                    <a:pt x="575" y="574"/>
                    <a:pt x="597" y="574"/>
                    <a:pt x="621" y="574"/>
                  </a:cubicBezTo>
                  <a:close/>
                  <a:moveTo>
                    <a:pt x="885" y="670"/>
                  </a:moveTo>
                  <a:cubicBezTo>
                    <a:pt x="885" y="622"/>
                    <a:pt x="885" y="575"/>
                    <a:pt x="885" y="528"/>
                  </a:cubicBezTo>
                  <a:cubicBezTo>
                    <a:pt x="861" y="528"/>
                    <a:pt x="838" y="528"/>
                    <a:pt x="815" y="528"/>
                  </a:cubicBezTo>
                  <a:cubicBezTo>
                    <a:pt x="815" y="576"/>
                    <a:pt x="815" y="622"/>
                    <a:pt x="815" y="670"/>
                  </a:cubicBezTo>
                  <a:cubicBezTo>
                    <a:pt x="838" y="670"/>
                    <a:pt x="861" y="670"/>
                    <a:pt x="885" y="670"/>
                  </a:cubicBezTo>
                  <a:close/>
                  <a:moveTo>
                    <a:pt x="552" y="719"/>
                  </a:moveTo>
                  <a:cubicBezTo>
                    <a:pt x="552" y="767"/>
                    <a:pt x="552" y="814"/>
                    <a:pt x="552" y="861"/>
                  </a:cubicBezTo>
                  <a:cubicBezTo>
                    <a:pt x="576" y="861"/>
                    <a:pt x="599" y="861"/>
                    <a:pt x="622" y="861"/>
                  </a:cubicBezTo>
                  <a:cubicBezTo>
                    <a:pt x="622" y="813"/>
                    <a:pt x="622" y="766"/>
                    <a:pt x="622" y="719"/>
                  </a:cubicBezTo>
                  <a:cubicBezTo>
                    <a:pt x="598" y="719"/>
                    <a:pt x="575" y="719"/>
                    <a:pt x="552" y="719"/>
                  </a:cubicBezTo>
                  <a:close/>
                  <a:moveTo>
                    <a:pt x="765" y="145"/>
                  </a:moveTo>
                  <a:cubicBezTo>
                    <a:pt x="733" y="145"/>
                    <a:pt x="702" y="145"/>
                    <a:pt x="671" y="145"/>
                  </a:cubicBezTo>
                  <a:cubicBezTo>
                    <a:pt x="671" y="177"/>
                    <a:pt x="671" y="208"/>
                    <a:pt x="671" y="238"/>
                  </a:cubicBezTo>
                  <a:cubicBezTo>
                    <a:pt x="703" y="238"/>
                    <a:pt x="734" y="238"/>
                    <a:pt x="765" y="238"/>
                  </a:cubicBezTo>
                  <a:cubicBezTo>
                    <a:pt x="765" y="207"/>
                    <a:pt x="765" y="176"/>
                    <a:pt x="765" y="145"/>
                  </a:cubicBezTo>
                  <a:close/>
                  <a:moveTo>
                    <a:pt x="717" y="382"/>
                  </a:moveTo>
                  <a:cubicBezTo>
                    <a:pt x="717" y="350"/>
                    <a:pt x="717" y="319"/>
                    <a:pt x="717" y="288"/>
                  </a:cubicBezTo>
                  <a:cubicBezTo>
                    <a:pt x="685" y="288"/>
                    <a:pt x="654" y="288"/>
                    <a:pt x="623" y="288"/>
                  </a:cubicBezTo>
                  <a:cubicBezTo>
                    <a:pt x="623" y="320"/>
                    <a:pt x="623" y="351"/>
                    <a:pt x="623" y="382"/>
                  </a:cubicBezTo>
                  <a:cubicBezTo>
                    <a:pt x="655" y="382"/>
                    <a:pt x="685" y="382"/>
                    <a:pt x="717" y="382"/>
                  </a:cubicBezTo>
                  <a:close/>
                  <a:moveTo>
                    <a:pt x="767" y="288"/>
                  </a:moveTo>
                  <a:cubicBezTo>
                    <a:pt x="767" y="320"/>
                    <a:pt x="767" y="351"/>
                    <a:pt x="767" y="382"/>
                  </a:cubicBezTo>
                  <a:cubicBezTo>
                    <a:pt x="783" y="382"/>
                    <a:pt x="798" y="382"/>
                    <a:pt x="813" y="382"/>
                  </a:cubicBezTo>
                  <a:cubicBezTo>
                    <a:pt x="813" y="350"/>
                    <a:pt x="813" y="319"/>
                    <a:pt x="813" y="288"/>
                  </a:cubicBezTo>
                  <a:cubicBezTo>
                    <a:pt x="798" y="288"/>
                    <a:pt x="783" y="288"/>
                    <a:pt x="767" y="288"/>
                  </a:cubicBezTo>
                  <a:close/>
                  <a:moveTo>
                    <a:pt x="766" y="432"/>
                  </a:moveTo>
                  <a:cubicBezTo>
                    <a:pt x="733" y="432"/>
                    <a:pt x="702" y="432"/>
                    <a:pt x="671" y="432"/>
                  </a:cubicBezTo>
                  <a:cubicBezTo>
                    <a:pt x="671" y="448"/>
                    <a:pt x="671" y="463"/>
                    <a:pt x="671" y="478"/>
                  </a:cubicBezTo>
                  <a:cubicBezTo>
                    <a:pt x="704" y="478"/>
                    <a:pt x="735" y="478"/>
                    <a:pt x="766" y="478"/>
                  </a:cubicBezTo>
                  <a:cubicBezTo>
                    <a:pt x="766" y="462"/>
                    <a:pt x="766" y="448"/>
                    <a:pt x="766" y="432"/>
                  </a:cubicBezTo>
                  <a:close/>
                  <a:moveTo>
                    <a:pt x="765" y="528"/>
                  </a:moveTo>
                  <a:cubicBezTo>
                    <a:pt x="734" y="528"/>
                    <a:pt x="703" y="528"/>
                    <a:pt x="671" y="528"/>
                  </a:cubicBezTo>
                  <a:cubicBezTo>
                    <a:pt x="671" y="543"/>
                    <a:pt x="671" y="559"/>
                    <a:pt x="671" y="574"/>
                  </a:cubicBezTo>
                  <a:cubicBezTo>
                    <a:pt x="703" y="574"/>
                    <a:pt x="734" y="574"/>
                    <a:pt x="765" y="574"/>
                  </a:cubicBezTo>
                  <a:cubicBezTo>
                    <a:pt x="765" y="558"/>
                    <a:pt x="765" y="543"/>
                    <a:pt x="765" y="528"/>
                  </a:cubicBezTo>
                  <a:close/>
                  <a:moveTo>
                    <a:pt x="765" y="624"/>
                  </a:moveTo>
                  <a:cubicBezTo>
                    <a:pt x="733" y="624"/>
                    <a:pt x="702" y="624"/>
                    <a:pt x="671" y="624"/>
                  </a:cubicBezTo>
                  <a:cubicBezTo>
                    <a:pt x="671" y="640"/>
                    <a:pt x="671" y="655"/>
                    <a:pt x="671" y="670"/>
                  </a:cubicBezTo>
                  <a:cubicBezTo>
                    <a:pt x="703" y="670"/>
                    <a:pt x="734" y="670"/>
                    <a:pt x="765" y="670"/>
                  </a:cubicBezTo>
                  <a:cubicBezTo>
                    <a:pt x="765" y="654"/>
                    <a:pt x="765" y="639"/>
                    <a:pt x="765" y="624"/>
                  </a:cubicBezTo>
                  <a:close/>
                  <a:moveTo>
                    <a:pt x="765" y="766"/>
                  </a:moveTo>
                  <a:cubicBezTo>
                    <a:pt x="765" y="750"/>
                    <a:pt x="765" y="734"/>
                    <a:pt x="765" y="719"/>
                  </a:cubicBezTo>
                  <a:cubicBezTo>
                    <a:pt x="733" y="719"/>
                    <a:pt x="702" y="719"/>
                    <a:pt x="671" y="719"/>
                  </a:cubicBezTo>
                  <a:cubicBezTo>
                    <a:pt x="671" y="736"/>
                    <a:pt x="671" y="751"/>
                    <a:pt x="671" y="766"/>
                  </a:cubicBezTo>
                  <a:cubicBezTo>
                    <a:pt x="703" y="766"/>
                    <a:pt x="733" y="766"/>
                    <a:pt x="765" y="766"/>
                  </a:cubicBezTo>
                  <a:close/>
                  <a:moveTo>
                    <a:pt x="671" y="861"/>
                  </a:moveTo>
                  <a:cubicBezTo>
                    <a:pt x="703" y="861"/>
                    <a:pt x="734" y="861"/>
                    <a:pt x="765" y="861"/>
                  </a:cubicBezTo>
                  <a:cubicBezTo>
                    <a:pt x="765" y="845"/>
                    <a:pt x="765" y="830"/>
                    <a:pt x="765" y="815"/>
                  </a:cubicBezTo>
                  <a:cubicBezTo>
                    <a:pt x="733" y="815"/>
                    <a:pt x="702" y="815"/>
                    <a:pt x="671" y="815"/>
                  </a:cubicBezTo>
                  <a:cubicBezTo>
                    <a:pt x="671" y="830"/>
                    <a:pt x="671" y="845"/>
                    <a:pt x="671" y="861"/>
                  </a:cubicBezTo>
                  <a:close/>
                  <a:moveTo>
                    <a:pt x="885" y="478"/>
                  </a:moveTo>
                  <a:cubicBezTo>
                    <a:pt x="885" y="462"/>
                    <a:pt x="885" y="447"/>
                    <a:pt x="885" y="432"/>
                  </a:cubicBezTo>
                  <a:cubicBezTo>
                    <a:pt x="861" y="432"/>
                    <a:pt x="837" y="432"/>
                    <a:pt x="815" y="432"/>
                  </a:cubicBezTo>
                  <a:cubicBezTo>
                    <a:pt x="815" y="448"/>
                    <a:pt x="815" y="463"/>
                    <a:pt x="815" y="478"/>
                  </a:cubicBezTo>
                  <a:cubicBezTo>
                    <a:pt x="838" y="478"/>
                    <a:pt x="861" y="478"/>
                    <a:pt x="885" y="478"/>
                  </a:cubicBezTo>
                  <a:close/>
                  <a:moveTo>
                    <a:pt x="622" y="624"/>
                  </a:moveTo>
                  <a:cubicBezTo>
                    <a:pt x="598" y="624"/>
                    <a:pt x="574" y="624"/>
                    <a:pt x="552" y="624"/>
                  </a:cubicBezTo>
                  <a:cubicBezTo>
                    <a:pt x="552" y="640"/>
                    <a:pt x="552" y="655"/>
                    <a:pt x="552" y="670"/>
                  </a:cubicBezTo>
                  <a:cubicBezTo>
                    <a:pt x="576" y="670"/>
                    <a:pt x="598" y="670"/>
                    <a:pt x="622" y="670"/>
                  </a:cubicBezTo>
                  <a:cubicBezTo>
                    <a:pt x="622" y="654"/>
                    <a:pt x="622" y="639"/>
                    <a:pt x="622" y="624"/>
                  </a:cubicBezTo>
                  <a:close/>
                  <a:moveTo>
                    <a:pt x="885" y="766"/>
                  </a:moveTo>
                  <a:cubicBezTo>
                    <a:pt x="885" y="749"/>
                    <a:pt x="885" y="734"/>
                    <a:pt x="885" y="719"/>
                  </a:cubicBezTo>
                  <a:cubicBezTo>
                    <a:pt x="861" y="719"/>
                    <a:pt x="838" y="719"/>
                    <a:pt x="815" y="719"/>
                  </a:cubicBezTo>
                  <a:cubicBezTo>
                    <a:pt x="815" y="736"/>
                    <a:pt x="815" y="751"/>
                    <a:pt x="815" y="766"/>
                  </a:cubicBezTo>
                  <a:cubicBezTo>
                    <a:pt x="839" y="766"/>
                    <a:pt x="861" y="766"/>
                    <a:pt x="885" y="766"/>
                  </a:cubicBezTo>
                  <a:close/>
                  <a:moveTo>
                    <a:pt x="406" y="432"/>
                  </a:moveTo>
                  <a:cubicBezTo>
                    <a:pt x="391" y="432"/>
                    <a:pt x="375" y="432"/>
                    <a:pt x="360" y="432"/>
                  </a:cubicBezTo>
                  <a:cubicBezTo>
                    <a:pt x="360" y="448"/>
                    <a:pt x="360" y="463"/>
                    <a:pt x="360" y="478"/>
                  </a:cubicBezTo>
                  <a:cubicBezTo>
                    <a:pt x="376" y="478"/>
                    <a:pt x="391" y="478"/>
                    <a:pt x="406" y="478"/>
                  </a:cubicBezTo>
                  <a:cubicBezTo>
                    <a:pt x="406" y="462"/>
                    <a:pt x="406" y="448"/>
                    <a:pt x="406" y="432"/>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27" name="Freeform 7">
              <a:extLst>
                <a:ext uri="{FF2B5EF4-FFF2-40B4-BE49-F238E27FC236}">
                  <a16:creationId xmlns:a16="http://schemas.microsoft.com/office/drawing/2014/main" id="{65171EA0-8372-4B98-A510-9BC5623A2E3E}"/>
                </a:ext>
              </a:extLst>
            </p:cNvPr>
            <p:cNvSpPr>
              <a:spLocks noEditPoints="1"/>
            </p:cNvSpPr>
            <p:nvPr/>
          </p:nvSpPr>
          <p:spPr bwMode="auto">
            <a:xfrm>
              <a:off x="5356225" y="2538413"/>
              <a:ext cx="3582988" cy="3140075"/>
            </a:xfrm>
            <a:custGeom>
              <a:avLst/>
              <a:gdLst>
                <a:gd name="T0" fmla="*/ 342 w 1195"/>
                <a:gd name="T1" fmla="*/ 839 h 1047"/>
                <a:gd name="T2" fmla="*/ 175 w 1195"/>
                <a:gd name="T3" fmla="*/ 289 h 1047"/>
                <a:gd name="T4" fmla="*/ 181 w 1195"/>
                <a:gd name="T5" fmla="*/ 444 h 1047"/>
                <a:gd name="T6" fmla="*/ 163 w 1195"/>
                <a:gd name="T7" fmla="*/ 482 h 1047"/>
                <a:gd name="T8" fmla="*/ 89 w 1195"/>
                <a:gd name="T9" fmla="*/ 330 h 1047"/>
                <a:gd name="T10" fmla="*/ 145 w 1195"/>
                <a:gd name="T11" fmla="*/ 3 h 1047"/>
                <a:gd name="T12" fmla="*/ 357 w 1195"/>
                <a:gd name="T13" fmla="*/ 367 h 1047"/>
                <a:gd name="T14" fmla="*/ 514 w 1195"/>
                <a:gd name="T15" fmla="*/ 845 h 1047"/>
                <a:gd name="T16" fmla="*/ 497 w 1195"/>
                <a:gd name="T17" fmla="*/ 998 h 1047"/>
                <a:gd name="T18" fmla="*/ 668 w 1195"/>
                <a:gd name="T19" fmla="*/ 983 h 1047"/>
                <a:gd name="T20" fmla="*/ 697 w 1195"/>
                <a:gd name="T21" fmla="*/ 808 h 1047"/>
                <a:gd name="T22" fmla="*/ 859 w 1195"/>
                <a:gd name="T23" fmla="*/ 837 h 1047"/>
                <a:gd name="T24" fmla="*/ 859 w 1195"/>
                <a:gd name="T25" fmla="*/ 999 h 1047"/>
                <a:gd name="T26" fmla="*/ 1147 w 1195"/>
                <a:gd name="T27" fmla="*/ 881 h 1047"/>
                <a:gd name="T28" fmla="*/ 1171 w 1195"/>
                <a:gd name="T29" fmla="*/ 808 h 1047"/>
                <a:gd name="T30" fmla="*/ 1195 w 1195"/>
                <a:gd name="T31" fmla="*/ 1020 h 1047"/>
                <a:gd name="T32" fmla="*/ 978 w 1195"/>
                <a:gd name="T33" fmla="*/ 1047 h 1047"/>
                <a:gd name="T34" fmla="*/ 445 w 1195"/>
                <a:gd name="T35" fmla="*/ 1035 h 1047"/>
                <a:gd name="T36" fmla="*/ 286 w 1195"/>
                <a:gd name="T37" fmla="*/ 874 h 1047"/>
                <a:gd name="T38" fmla="*/ 170 w 1195"/>
                <a:gd name="T39" fmla="*/ 551 h 1047"/>
                <a:gd name="T40" fmla="*/ 215 w 1195"/>
                <a:gd name="T41" fmla="*/ 537 h 1047"/>
                <a:gd name="T42" fmla="*/ 321 w 1195"/>
                <a:gd name="T43" fmla="*/ 829 h 1047"/>
                <a:gd name="T44" fmla="*/ 462 w 1195"/>
                <a:gd name="T45" fmla="*/ 796 h 1047"/>
                <a:gd name="T46" fmla="*/ 221 w 1195"/>
                <a:gd name="T47" fmla="*/ 273 h 1047"/>
                <a:gd name="T48" fmla="*/ 462 w 1195"/>
                <a:gd name="T49" fmla="*/ 796 h 1047"/>
                <a:gd name="T50" fmla="*/ 788 w 1195"/>
                <a:gd name="T51" fmla="*/ 951 h 1047"/>
                <a:gd name="T52" fmla="*/ 788 w 1195"/>
                <a:gd name="T53" fmla="*/ 904 h 1047"/>
                <a:gd name="T54" fmla="*/ 811 w 1195"/>
                <a:gd name="T55" fmla="*/ 857 h 1047"/>
                <a:gd name="T56" fmla="*/ 717 w 1195"/>
                <a:gd name="T57" fmla="*/ 999 h 1047"/>
                <a:gd name="T58" fmla="*/ 811 w 1195"/>
                <a:gd name="T59" fmla="*/ 951 h 1047"/>
                <a:gd name="T60" fmla="*/ 215 w 1195"/>
                <a:gd name="T61" fmla="*/ 121 h 1047"/>
                <a:gd name="T62" fmla="*/ 85 w 1195"/>
                <a:gd name="T63" fmla="*/ 79 h 1047"/>
                <a:gd name="T64" fmla="*/ 249 w 1195"/>
                <a:gd name="T65" fmla="*/ 211 h 1047"/>
                <a:gd name="T66" fmla="*/ 98 w 1195"/>
                <a:gd name="T67" fmla="*/ 215 h 1047"/>
                <a:gd name="T68" fmla="*/ 249 w 1195"/>
                <a:gd name="T69" fmla="*/ 211 h 1047"/>
                <a:gd name="T70" fmla="*/ 450 w 1195"/>
                <a:gd name="T71" fmla="*/ 972 h 1047"/>
                <a:gd name="T72" fmla="*/ 358 w 1195"/>
                <a:gd name="T73" fmla="*/ 885 h 1047"/>
                <a:gd name="T74" fmla="*/ 1081 w 1195"/>
                <a:gd name="T75" fmla="*/ 998 h 1047"/>
                <a:gd name="T76" fmla="*/ 1146 w 1195"/>
                <a:gd name="T77" fmla="*/ 932 h 10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95" h="1047">
                  <a:moveTo>
                    <a:pt x="328" y="844"/>
                  </a:moveTo>
                  <a:cubicBezTo>
                    <a:pt x="333" y="842"/>
                    <a:pt x="338" y="841"/>
                    <a:pt x="342" y="839"/>
                  </a:cubicBezTo>
                  <a:cubicBezTo>
                    <a:pt x="352" y="836"/>
                    <a:pt x="361" y="832"/>
                    <a:pt x="372" y="828"/>
                  </a:cubicBezTo>
                  <a:cubicBezTo>
                    <a:pt x="306" y="649"/>
                    <a:pt x="241" y="469"/>
                    <a:pt x="175" y="289"/>
                  </a:cubicBezTo>
                  <a:cubicBezTo>
                    <a:pt x="160" y="295"/>
                    <a:pt x="146" y="300"/>
                    <a:pt x="131" y="305"/>
                  </a:cubicBezTo>
                  <a:cubicBezTo>
                    <a:pt x="148" y="352"/>
                    <a:pt x="165" y="398"/>
                    <a:pt x="181" y="444"/>
                  </a:cubicBezTo>
                  <a:cubicBezTo>
                    <a:pt x="184" y="450"/>
                    <a:pt x="185" y="458"/>
                    <a:pt x="184" y="464"/>
                  </a:cubicBezTo>
                  <a:cubicBezTo>
                    <a:pt x="182" y="475"/>
                    <a:pt x="174" y="481"/>
                    <a:pt x="163" y="482"/>
                  </a:cubicBezTo>
                  <a:cubicBezTo>
                    <a:pt x="150" y="483"/>
                    <a:pt x="142" y="476"/>
                    <a:pt x="137" y="464"/>
                  </a:cubicBezTo>
                  <a:cubicBezTo>
                    <a:pt x="121" y="419"/>
                    <a:pt x="105" y="375"/>
                    <a:pt x="89" y="330"/>
                  </a:cubicBezTo>
                  <a:cubicBezTo>
                    <a:pt x="68" y="275"/>
                    <a:pt x="48" y="220"/>
                    <a:pt x="28" y="165"/>
                  </a:cubicBezTo>
                  <a:cubicBezTo>
                    <a:pt x="0" y="83"/>
                    <a:pt x="59" y="0"/>
                    <a:pt x="145" y="3"/>
                  </a:cubicBezTo>
                  <a:cubicBezTo>
                    <a:pt x="194" y="4"/>
                    <a:pt x="236" y="35"/>
                    <a:pt x="254" y="84"/>
                  </a:cubicBezTo>
                  <a:cubicBezTo>
                    <a:pt x="289" y="178"/>
                    <a:pt x="323" y="273"/>
                    <a:pt x="357" y="367"/>
                  </a:cubicBezTo>
                  <a:cubicBezTo>
                    <a:pt x="408" y="506"/>
                    <a:pt x="458" y="645"/>
                    <a:pt x="509" y="783"/>
                  </a:cubicBezTo>
                  <a:cubicBezTo>
                    <a:pt x="517" y="804"/>
                    <a:pt x="516" y="824"/>
                    <a:pt x="514" y="845"/>
                  </a:cubicBezTo>
                  <a:cubicBezTo>
                    <a:pt x="508" y="892"/>
                    <a:pt x="503" y="939"/>
                    <a:pt x="497" y="986"/>
                  </a:cubicBezTo>
                  <a:cubicBezTo>
                    <a:pt x="497" y="989"/>
                    <a:pt x="497" y="993"/>
                    <a:pt x="497" y="998"/>
                  </a:cubicBezTo>
                  <a:cubicBezTo>
                    <a:pt x="553" y="998"/>
                    <a:pt x="610" y="998"/>
                    <a:pt x="668" y="998"/>
                  </a:cubicBezTo>
                  <a:cubicBezTo>
                    <a:pt x="668" y="993"/>
                    <a:pt x="668" y="988"/>
                    <a:pt x="668" y="983"/>
                  </a:cubicBezTo>
                  <a:cubicBezTo>
                    <a:pt x="668" y="934"/>
                    <a:pt x="668" y="886"/>
                    <a:pt x="668" y="837"/>
                  </a:cubicBezTo>
                  <a:cubicBezTo>
                    <a:pt x="668" y="815"/>
                    <a:pt x="676" y="808"/>
                    <a:pt x="697" y="808"/>
                  </a:cubicBezTo>
                  <a:cubicBezTo>
                    <a:pt x="742" y="808"/>
                    <a:pt x="786" y="808"/>
                    <a:pt x="830" y="808"/>
                  </a:cubicBezTo>
                  <a:cubicBezTo>
                    <a:pt x="851" y="808"/>
                    <a:pt x="859" y="816"/>
                    <a:pt x="859" y="837"/>
                  </a:cubicBezTo>
                  <a:cubicBezTo>
                    <a:pt x="859" y="885"/>
                    <a:pt x="859" y="933"/>
                    <a:pt x="859" y="982"/>
                  </a:cubicBezTo>
                  <a:cubicBezTo>
                    <a:pt x="859" y="987"/>
                    <a:pt x="859" y="992"/>
                    <a:pt x="859" y="999"/>
                  </a:cubicBezTo>
                  <a:cubicBezTo>
                    <a:pt x="916" y="999"/>
                    <a:pt x="972" y="999"/>
                    <a:pt x="1028" y="999"/>
                  </a:cubicBezTo>
                  <a:cubicBezTo>
                    <a:pt x="1043" y="935"/>
                    <a:pt x="1082" y="896"/>
                    <a:pt x="1147" y="881"/>
                  </a:cubicBezTo>
                  <a:cubicBezTo>
                    <a:pt x="1147" y="865"/>
                    <a:pt x="1147" y="849"/>
                    <a:pt x="1147" y="833"/>
                  </a:cubicBezTo>
                  <a:cubicBezTo>
                    <a:pt x="1147" y="817"/>
                    <a:pt x="1157" y="807"/>
                    <a:pt x="1171" y="808"/>
                  </a:cubicBezTo>
                  <a:cubicBezTo>
                    <a:pt x="1185" y="808"/>
                    <a:pt x="1195" y="818"/>
                    <a:pt x="1195" y="833"/>
                  </a:cubicBezTo>
                  <a:cubicBezTo>
                    <a:pt x="1195" y="896"/>
                    <a:pt x="1195" y="958"/>
                    <a:pt x="1195" y="1020"/>
                  </a:cubicBezTo>
                  <a:cubicBezTo>
                    <a:pt x="1195" y="1039"/>
                    <a:pt x="1186" y="1047"/>
                    <a:pt x="1167" y="1047"/>
                  </a:cubicBezTo>
                  <a:cubicBezTo>
                    <a:pt x="1104" y="1047"/>
                    <a:pt x="1041" y="1047"/>
                    <a:pt x="978" y="1047"/>
                  </a:cubicBezTo>
                  <a:cubicBezTo>
                    <a:pt x="811" y="1047"/>
                    <a:pt x="644" y="1047"/>
                    <a:pt x="477" y="1047"/>
                  </a:cubicBezTo>
                  <a:cubicBezTo>
                    <a:pt x="464" y="1047"/>
                    <a:pt x="454" y="1043"/>
                    <a:pt x="445" y="1035"/>
                  </a:cubicBezTo>
                  <a:cubicBezTo>
                    <a:pt x="398" y="989"/>
                    <a:pt x="350" y="945"/>
                    <a:pt x="303" y="899"/>
                  </a:cubicBezTo>
                  <a:cubicBezTo>
                    <a:pt x="296" y="892"/>
                    <a:pt x="290" y="883"/>
                    <a:pt x="286" y="874"/>
                  </a:cubicBezTo>
                  <a:cubicBezTo>
                    <a:pt x="248" y="771"/>
                    <a:pt x="211" y="668"/>
                    <a:pt x="174" y="565"/>
                  </a:cubicBezTo>
                  <a:cubicBezTo>
                    <a:pt x="172" y="561"/>
                    <a:pt x="171" y="556"/>
                    <a:pt x="170" y="551"/>
                  </a:cubicBezTo>
                  <a:cubicBezTo>
                    <a:pt x="169" y="538"/>
                    <a:pt x="175" y="530"/>
                    <a:pt x="187" y="526"/>
                  </a:cubicBezTo>
                  <a:cubicBezTo>
                    <a:pt x="199" y="522"/>
                    <a:pt x="209" y="527"/>
                    <a:pt x="215" y="537"/>
                  </a:cubicBezTo>
                  <a:cubicBezTo>
                    <a:pt x="218" y="542"/>
                    <a:pt x="220" y="548"/>
                    <a:pt x="222" y="554"/>
                  </a:cubicBezTo>
                  <a:cubicBezTo>
                    <a:pt x="255" y="646"/>
                    <a:pt x="288" y="737"/>
                    <a:pt x="321" y="829"/>
                  </a:cubicBezTo>
                  <a:cubicBezTo>
                    <a:pt x="323" y="834"/>
                    <a:pt x="325" y="839"/>
                    <a:pt x="328" y="844"/>
                  </a:cubicBezTo>
                  <a:close/>
                  <a:moveTo>
                    <a:pt x="462" y="796"/>
                  </a:moveTo>
                  <a:cubicBezTo>
                    <a:pt x="396" y="615"/>
                    <a:pt x="331" y="436"/>
                    <a:pt x="265" y="256"/>
                  </a:cubicBezTo>
                  <a:cubicBezTo>
                    <a:pt x="250" y="262"/>
                    <a:pt x="236" y="267"/>
                    <a:pt x="221" y="273"/>
                  </a:cubicBezTo>
                  <a:cubicBezTo>
                    <a:pt x="287" y="453"/>
                    <a:pt x="352" y="632"/>
                    <a:pt x="418" y="812"/>
                  </a:cubicBezTo>
                  <a:cubicBezTo>
                    <a:pt x="433" y="806"/>
                    <a:pt x="447" y="801"/>
                    <a:pt x="462" y="796"/>
                  </a:cubicBezTo>
                  <a:close/>
                  <a:moveTo>
                    <a:pt x="811" y="951"/>
                  </a:moveTo>
                  <a:cubicBezTo>
                    <a:pt x="802" y="951"/>
                    <a:pt x="795" y="952"/>
                    <a:pt x="788" y="951"/>
                  </a:cubicBezTo>
                  <a:cubicBezTo>
                    <a:pt x="773" y="951"/>
                    <a:pt x="764" y="941"/>
                    <a:pt x="764" y="928"/>
                  </a:cubicBezTo>
                  <a:cubicBezTo>
                    <a:pt x="763" y="914"/>
                    <a:pt x="773" y="904"/>
                    <a:pt x="788" y="904"/>
                  </a:cubicBezTo>
                  <a:cubicBezTo>
                    <a:pt x="796" y="903"/>
                    <a:pt x="803" y="903"/>
                    <a:pt x="811" y="903"/>
                  </a:cubicBezTo>
                  <a:cubicBezTo>
                    <a:pt x="811" y="886"/>
                    <a:pt x="811" y="872"/>
                    <a:pt x="811" y="857"/>
                  </a:cubicBezTo>
                  <a:cubicBezTo>
                    <a:pt x="779" y="857"/>
                    <a:pt x="748" y="857"/>
                    <a:pt x="717" y="857"/>
                  </a:cubicBezTo>
                  <a:cubicBezTo>
                    <a:pt x="717" y="905"/>
                    <a:pt x="717" y="952"/>
                    <a:pt x="717" y="999"/>
                  </a:cubicBezTo>
                  <a:cubicBezTo>
                    <a:pt x="749" y="999"/>
                    <a:pt x="779" y="999"/>
                    <a:pt x="811" y="999"/>
                  </a:cubicBezTo>
                  <a:cubicBezTo>
                    <a:pt x="811" y="983"/>
                    <a:pt x="811" y="968"/>
                    <a:pt x="811" y="951"/>
                  </a:cubicBezTo>
                  <a:close/>
                  <a:moveTo>
                    <a:pt x="83" y="169"/>
                  </a:moveTo>
                  <a:cubicBezTo>
                    <a:pt x="127" y="153"/>
                    <a:pt x="171" y="137"/>
                    <a:pt x="215" y="121"/>
                  </a:cubicBezTo>
                  <a:cubicBezTo>
                    <a:pt x="207" y="88"/>
                    <a:pt x="192" y="61"/>
                    <a:pt x="157" y="53"/>
                  </a:cubicBezTo>
                  <a:cubicBezTo>
                    <a:pt x="128" y="47"/>
                    <a:pt x="103" y="55"/>
                    <a:pt x="85" y="79"/>
                  </a:cubicBezTo>
                  <a:cubicBezTo>
                    <a:pt x="62" y="108"/>
                    <a:pt x="67" y="138"/>
                    <a:pt x="83" y="169"/>
                  </a:cubicBezTo>
                  <a:close/>
                  <a:moveTo>
                    <a:pt x="249" y="211"/>
                  </a:moveTo>
                  <a:cubicBezTo>
                    <a:pt x="243" y="195"/>
                    <a:pt x="238" y="181"/>
                    <a:pt x="232" y="166"/>
                  </a:cubicBezTo>
                  <a:cubicBezTo>
                    <a:pt x="187" y="183"/>
                    <a:pt x="143" y="199"/>
                    <a:pt x="98" y="215"/>
                  </a:cubicBezTo>
                  <a:cubicBezTo>
                    <a:pt x="104" y="231"/>
                    <a:pt x="109" y="245"/>
                    <a:pt x="115" y="259"/>
                  </a:cubicBezTo>
                  <a:cubicBezTo>
                    <a:pt x="160" y="243"/>
                    <a:pt x="204" y="227"/>
                    <a:pt x="249" y="211"/>
                  </a:cubicBezTo>
                  <a:close/>
                  <a:moveTo>
                    <a:pt x="358" y="885"/>
                  </a:moveTo>
                  <a:cubicBezTo>
                    <a:pt x="389" y="915"/>
                    <a:pt x="418" y="942"/>
                    <a:pt x="450" y="972"/>
                  </a:cubicBezTo>
                  <a:cubicBezTo>
                    <a:pt x="455" y="929"/>
                    <a:pt x="459" y="888"/>
                    <a:pt x="464" y="847"/>
                  </a:cubicBezTo>
                  <a:cubicBezTo>
                    <a:pt x="429" y="860"/>
                    <a:pt x="395" y="872"/>
                    <a:pt x="358" y="885"/>
                  </a:cubicBezTo>
                  <a:close/>
                  <a:moveTo>
                    <a:pt x="1146" y="932"/>
                  </a:moveTo>
                  <a:cubicBezTo>
                    <a:pt x="1113" y="940"/>
                    <a:pt x="1083" y="971"/>
                    <a:pt x="1081" y="998"/>
                  </a:cubicBezTo>
                  <a:cubicBezTo>
                    <a:pt x="1103" y="998"/>
                    <a:pt x="1124" y="998"/>
                    <a:pt x="1146" y="998"/>
                  </a:cubicBezTo>
                  <a:cubicBezTo>
                    <a:pt x="1146" y="976"/>
                    <a:pt x="1146" y="954"/>
                    <a:pt x="1146" y="932"/>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32" name="Freeform 8">
              <a:extLst>
                <a:ext uri="{FF2B5EF4-FFF2-40B4-BE49-F238E27FC236}">
                  <a16:creationId xmlns:a16="http://schemas.microsoft.com/office/drawing/2014/main" id="{BF8CAD79-4741-4C77-B2CF-2701E8D40142}"/>
                </a:ext>
              </a:extLst>
            </p:cNvPr>
            <p:cNvSpPr>
              <a:spLocks/>
            </p:cNvSpPr>
            <p:nvPr/>
          </p:nvSpPr>
          <p:spPr bwMode="auto">
            <a:xfrm>
              <a:off x="6724650" y="4024313"/>
              <a:ext cx="212725" cy="155575"/>
            </a:xfrm>
            <a:custGeom>
              <a:avLst/>
              <a:gdLst>
                <a:gd name="T0" fmla="*/ 36 w 71"/>
                <a:gd name="T1" fmla="*/ 1 h 52"/>
                <a:gd name="T2" fmla="*/ 65 w 71"/>
                <a:gd name="T3" fmla="*/ 14 h 52"/>
                <a:gd name="T4" fmla="*/ 59 w 71"/>
                <a:gd name="T5" fmla="*/ 44 h 52"/>
                <a:gd name="T6" fmla="*/ 13 w 71"/>
                <a:gd name="T7" fmla="*/ 44 h 52"/>
                <a:gd name="T8" fmla="*/ 6 w 71"/>
                <a:gd name="T9" fmla="*/ 15 h 52"/>
                <a:gd name="T10" fmla="*/ 36 w 71"/>
                <a:gd name="T11" fmla="*/ 1 h 52"/>
              </a:gdLst>
              <a:ahLst/>
              <a:cxnLst>
                <a:cxn ang="0">
                  <a:pos x="T0" y="T1"/>
                </a:cxn>
                <a:cxn ang="0">
                  <a:pos x="T2" y="T3"/>
                </a:cxn>
                <a:cxn ang="0">
                  <a:pos x="T4" y="T5"/>
                </a:cxn>
                <a:cxn ang="0">
                  <a:pos x="T6" y="T7"/>
                </a:cxn>
                <a:cxn ang="0">
                  <a:pos x="T8" y="T9"/>
                </a:cxn>
                <a:cxn ang="0">
                  <a:pos x="T10" y="T11"/>
                </a:cxn>
              </a:cxnLst>
              <a:rect l="0" t="0" r="r" b="b"/>
              <a:pathLst>
                <a:path w="71" h="52">
                  <a:moveTo>
                    <a:pt x="36" y="1"/>
                  </a:moveTo>
                  <a:cubicBezTo>
                    <a:pt x="48" y="0"/>
                    <a:pt x="59" y="2"/>
                    <a:pt x="65" y="14"/>
                  </a:cubicBezTo>
                  <a:cubicBezTo>
                    <a:pt x="71" y="25"/>
                    <a:pt x="69" y="36"/>
                    <a:pt x="59" y="44"/>
                  </a:cubicBezTo>
                  <a:cubicBezTo>
                    <a:pt x="51" y="52"/>
                    <a:pt x="22" y="52"/>
                    <a:pt x="13" y="44"/>
                  </a:cubicBezTo>
                  <a:cubicBezTo>
                    <a:pt x="3" y="36"/>
                    <a:pt x="0" y="26"/>
                    <a:pt x="6" y="15"/>
                  </a:cubicBezTo>
                  <a:cubicBezTo>
                    <a:pt x="12" y="2"/>
                    <a:pt x="23" y="0"/>
                    <a:pt x="36" y="1"/>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33" name="Freeform 9">
              <a:extLst>
                <a:ext uri="{FF2B5EF4-FFF2-40B4-BE49-F238E27FC236}">
                  <a16:creationId xmlns:a16="http://schemas.microsoft.com/office/drawing/2014/main" id="{A91BFF6E-A086-4A1B-BA40-502899CD5F94}"/>
                </a:ext>
              </a:extLst>
            </p:cNvPr>
            <p:cNvSpPr>
              <a:spLocks/>
            </p:cNvSpPr>
            <p:nvPr/>
          </p:nvSpPr>
          <p:spPr bwMode="auto">
            <a:xfrm>
              <a:off x="7359650" y="3451225"/>
              <a:ext cx="144463" cy="146050"/>
            </a:xfrm>
            <a:custGeom>
              <a:avLst/>
              <a:gdLst>
                <a:gd name="T0" fmla="*/ 48 w 48"/>
                <a:gd name="T1" fmla="*/ 25 h 49"/>
                <a:gd name="T2" fmla="*/ 23 w 48"/>
                <a:gd name="T3" fmla="*/ 48 h 49"/>
                <a:gd name="T4" fmla="*/ 0 w 48"/>
                <a:gd name="T5" fmla="*/ 25 h 49"/>
                <a:gd name="T6" fmla="*/ 24 w 48"/>
                <a:gd name="T7" fmla="*/ 1 h 49"/>
                <a:gd name="T8" fmla="*/ 48 w 48"/>
                <a:gd name="T9" fmla="*/ 25 h 49"/>
              </a:gdLst>
              <a:ahLst/>
              <a:cxnLst>
                <a:cxn ang="0">
                  <a:pos x="T0" y="T1"/>
                </a:cxn>
                <a:cxn ang="0">
                  <a:pos x="T2" y="T3"/>
                </a:cxn>
                <a:cxn ang="0">
                  <a:pos x="T4" y="T5"/>
                </a:cxn>
                <a:cxn ang="0">
                  <a:pos x="T6" y="T7"/>
                </a:cxn>
                <a:cxn ang="0">
                  <a:pos x="T8" y="T9"/>
                </a:cxn>
              </a:cxnLst>
              <a:rect l="0" t="0" r="r" b="b"/>
              <a:pathLst>
                <a:path w="48" h="49">
                  <a:moveTo>
                    <a:pt x="48" y="25"/>
                  </a:moveTo>
                  <a:cubicBezTo>
                    <a:pt x="48" y="38"/>
                    <a:pt x="37" y="49"/>
                    <a:pt x="23" y="48"/>
                  </a:cubicBezTo>
                  <a:cubicBezTo>
                    <a:pt x="10" y="48"/>
                    <a:pt x="0" y="38"/>
                    <a:pt x="0" y="25"/>
                  </a:cubicBezTo>
                  <a:cubicBezTo>
                    <a:pt x="0" y="11"/>
                    <a:pt x="10" y="0"/>
                    <a:pt x="24" y="1"/>
                  </a:cubicBezTo>
                  <a:cubicBezTo>
                    <a:pt x="38" y="1"/>
                    <a:pt x="48" y="11"/>
                    <a:pt x="48" y="25"/>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34" name="Freeform 10">
              <a:extLst>
                <a:ext uri="{FF2B5EF4-FFF2-40B4-BE49-F238E27FC236}">
                  <a16:creationId xmlns:a16="http://schemas.microsoft.com/office/drawing/2014/main" id="{AD81C5FE-422E-4EAF-994C-8F8C3D1673AB}"/>
                </a:ext>
              </a:extLst>
            </p:cNvPr>
            <p:cNvSpPr>
              <a:spLocks/>
            </p:cNvSpPr>
            <p:nvPr/>
          </p:nvSpPr>
          <p:spPr bwMode="auto">
            <a:xfrm>
              <a:off x="7359650" y="3738563"/>
              <a:ext cx="144463" cy="147637"/>
            </a:xfrm>
            <a:custGeom>
              <a:avLst/>
              <a:gdLst>
                <a:gd name="T0" fmla="*/ 48 w 48"/>
                <a:gd name="T1" fmla="*/ 24 h 49"/>
                <a:gd name="T2" fmla="*/ 23 w 48"/>
                <a:gd name="T3" fmla="*/ 48 h 49"/>
                <a:gd name="T4" fmla="*/ 0 w 48"/>
                <a:gd name="T5" fmla="*/ 24 h 49"/>
                <a:gd name="T6" fmla="*/ 24 w 48"/>
                <a:gd name="T7" fmla="*/ 0 h 49"/>
                <a:gd name="T8" fmla="*/ 48 w 48"/>
                <a:gd name="T9" fmla="*/ 24 h 49"/>
              </a:gdLst>
              <a:ahLst/>
              <a:cxnLst>
                <a:cxn ang="0">
                  <a:pos x="T0" y="T1"/>
                </a:cxn>
                <a:cxn ang="0">
                  <a:pos x="T2" y="T3"/>
                </a:cxn>
                <a:cxn ang="0">
                  <a:pos x="T4" y="T5"/>
                </a:cxn>
                <a:cxn ang="0">
                  <a:pos x="T6" y="T7"/>
                </a:cxn>
                <a:cxn ang="0">
                  <a:pos x="T8" y="T9"/>
                </a:cxn>
              </a:cxnLst>
              <a:rect l="0" t="0" r="r" b="b"/>
              <a:pathLst>
                <a:path w="48" h="49">
                  <a:moveTo>
                    <a:pt x="48" y="24"/>
                  </a:moveTo>
                  <a:cubicBezTo>
                    <a:pt x="48" y="38"/>
                    <a:pt x="37" y="49"/>
                    <a:pt x="23" y="48"/>
                  </a:cubicBezTo>
                  <a:cubicBezTo>
                    <a:pt x="10" y="48"/>
                    <a:pt x="0" y="38"/>
                    <a:pt x="0" y="24"/>
                  </a:cubicBezTo>
                  <a:cubicBezTo>
                    <a:pt x="0" y="10"/>
                    <a:pt x="10" y="0"/>
                    <a:pt x="24" y="0"/>
                  </a:cubicBezTo>
                  <a:cubicBezTo>
                    <a:pt x="38" y="1"/>
                    <a:pt x="48" y="11"/>
                    <a:pt x="48" y="2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35" name="Freeform 11">
              <a:extLst>
                <a:ext uri="{FF2B5EF4-FFF2-40B4-BE49-F238E27FC236}">
                  <a16:creationId xmlns:a16="http://schemas.microsoft.com/office/drawing/2014/main" id="{9B87BA1D-B11B-4832-87D2-D95F73AC24B3}"/>
                </a:ext>
              </a:extLst>
            </p:cNvPr>
            <p:cNvSpPr>
              <a:spLocks/>
            </p:cNvSpPr>
            <p:nvPr/>
          </p:nvSpPr>
          <p:spPr bwMode="auto">
            <a:xfrm>
              <a:off x="7356475" y="4025900"/>
              <a:ext cx="147638" cy="144462"/>
            </a:xfrm>
            <a:custGeom>
              <a:avLst/>
              <a:gdLst>
                <a:gd name="T0" fmla="*/ 25 w 49"/>
                <a:gd name="T1" fmla="*/ 48 h 48"/>
                <a:gd name="T2" fmla="*/ 1 w 49"/>
                <a:gd name="T3" fmla="*/ 25 h 48"/>
                <a:gd name="T4" fmla="*/ 25 w 49"/>
                <a:gd name="T5" fmla="*/ 0 h 48"/>
                <a:gd name="T6" fmla="*/ 49 w 49"/>
                <a:gd name="T7" fmla="*/ 25 h 48"/>
                <a:gd name="T8" fmla="*/ 25 w 49"/>
                <a:gd name="T9" fmla="*/ 48 h 48"/>
              </a:gdLst>
              <a:ahLst/>
              <a:cxnLst>
                <a:cxn ang="0">
                  <a:pos x="T0" y="T1"/>
                </a:cxn>
                <a:cxn ang="0">
                  <a:pos x="T2" y="T3"/>
                </a:cxn>
                <a:cxn ang="0">
                  <a:pos x="T4" y="T5"/>
                </a:cxn>
                <a:cxn ang="0">
                  <a:pos x="T6" y="T7"/>
                </a:cxn>
                <a:cxn ang="0">
                  <a:pos x="T8" y="T9"/>
                </a:cxn>
              </a:cxnLst>
              <a:rect l="0" t="0" r="r" b="b"/>
              <a:pathLst>
                <a:path w="49" h="48">
                  <a:moveTo>
                    <a:pt x="25" y="48"/>
                  </a:moveTo>
                  <a:cubicBezTo>
                    <a:pt x="11" y="48"/>
                    <a:pt x="1" y="38"/>
                    <a:pt x="1" y="25"/>
                  </a:cubicBezTo>
                  <a:cubicBezTo>
                    <a:pt x="0" y="11"/>
                    <a:pt x="11" y="0"/>
                    <a:pt x="25" y="0"/>
                  </a:cubicBezTo>
                  <a:cubicBezTo>
                    <a:pt x="39" y="0"/>
                    <a:pt x="49" y="11"/>
                    <a:pt x="49" y="25"/>
                  </a:cubicBezTo>
                  <a:cubicBezTo>
                    <a:pt x="48" y="38"/>
                    <a:pt x="38" y="48"/>
                    <a:pt x="25" y="48"/>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
          <p:nvSpPr>
            <p:cNvPr id="36" name="Freeform 12">
              <a:extLst>
                <a:ext uri="{FF2B5EF4-FFF2-40B4-BE49-F238E27FC236}">
                  <a16:creationId xmlns:a16="http://schemas.microsoft.com/office/drawing/2014/main" id="{604AFBAC-9A28-4782-95E4-B90B85FED72D}"/>
                </a:ext>
              </a:extLst>
            </p:cNvPr>
            <p:cNvSpPr>
              <a:spLocks/>
            </p:cNvSpPr>
            <p:nvPr/>
          </p:nvSpPr>
          <p:spPr bwMode="auto">
            <a:xfrm>
              <a:off x="7356475" y="4314825"/>
              <a:ext cx="147638" cy="142875"/>
            </a:xfrm>
            <a:custGeom>
              <a:avLst/>
              <a:gdLst>
                <a:gd name="T0" fmla="*/ 25 w 49"/>
                <a:gd name="T1" fmla="*/ 48 h 48"/>
                <a:gd name="T2" fmla="*/ 1 w 49"/>
                <a:gd name="T3" fmla="*/ 25 h 48"/>
                <a:gd name="T4" fmla="*/ 24 w 49"/>
                <a:gd name="T5" fmla="*/ 0 h 48"/>
                <a:gd name="T6" fmla="*/ 49 w 49"/>
                <a:gd name="T7" fmla="*/ 24 h 48"/>
                <a:gd name="T8" fmla="*/ 25 w 49"/>
                <a:gd name="T9" fmla="*/ 48 h 48"/>
              </a:gdLst>
              <a:ahLst/>
              <a:cxnLst>
                <a:cxn ang="0">
                  <a:pos x="T0" y="T1"/>
                </a:cxn>
                <a:cxn ang="0">
                  <a:pos x="T2" y="T3"/>
                </a:cxn>
                <a:cxn ang="0">
                  <a:pos x="T4" y="T5"/>
                </a:cxn>
                <a:cxn ang="0">
                  <a:pos x="T6" y="T7"/>
                </a:cxn>
                <a:cxn ang="0">
                  <a:pos x="T8" y="T9"/>
                </a:cxn>
              </a:cxnLst>
              <a:rect l="0" t="0" r="r" b="b"/>
              <a:pathLst>
                <a:path w="49" h="48">
                  <a:moveTo>
                    <a:pt x="25" y="48"/>
                  </a:moveTo>
                  <a:cubicBezTo>
                    <a:pt x="12" y="48"/>
                    <a:pt x="1" y="38"/>
                    <a:pt x="1" y="25"/>
                  </a:cubicBezTo>
                  <a:cubicBezTo>
                    <a:pt x="0" y="11"/>
                    <a:pt x="10" y="0"/>
                    <a:pt x="24" y="0"/>
                  </a:cubicBezTo>
                  <a:cubicBezTo>
                    <a:pt x="38" y="0"/>
                    <a:pt x="49" y="10"/>
                    <a:pt x="49" y="24"/>
                  </a:cubicBezTo>
                  <a:cubicBezTo>
                    <a:pt x="48" y="38"/>
                    <a:pt x="38" y="48"/>
                    <a:pt x="25" y="48"/>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grpSp>
    </p:spTree>
    <p:extLst>
      <p:ext uri="{BB962C8B-B14F-4D97-AF65-F5344CB8AC3E}">
        <p14:creationId xmlns:p14="http://schemas.microsoft.com/office/powerpoint/2010/main" val="69581234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967"/>
        <p:cNvGrpSpPr/>
        <p:nvPr/>
      </p:nvGrpSpPr>
      <p:grpSpPr>
        <a:xfrm>
          <a:off x="0" y="0"/>
          <a:ext cx="0" cy="0"/>
          <a:chOff x="0" y="0"/>
          <a:chExt cx="0" cy="0"/>
        </a:xfrm>
      </p:grpSpPr>
      <p:sp>
        <p:nvSpPr>
          <p:cNvPr id="2968" name="Google Shape;2968;p70"/>
          <p:cNvSpPr txBox="1">
            <a:spLocks noGrp="1"/>
          </p:cNvSpPr>
          <p:nvPr>
            <p:ph type="title"/>
          </p:nvPr>
        </p:nvSpPr>
        <p:spPr>
          <a:xfrm>
            <a:off x="341367" y="337229"/>
            <a:ext cx="3018060" cy="763600"/>
          </a:xfrm>
          <a:prstGeom prst="rect">
            <a:avLst/>
          </a:prstGeom>
        </p:spPr>
        <p:txBody>
          <a:bodyPr spcFirstLastPara="1" wrap="square" lIns="121900" tIns="121900" rIns="121900" bIns="121900" anchor="t" anchorCtr="0">
            <a:noAutofit/>
          </a:bodyPr>
          <a:lstStyle/>
          <a:p>
            <a:pPr algn="r" rtl="1"/>
            <a:r>
              <a:rPr lang="fa-IR" sz="2800" dirty="0">
                <a:solidFill>
                  <a:srgbClr val="0070C0"/>
                </a:solidFill>
                <a:latin typeface="Source Sans Pro" panose="020B0503030403020204" pitchFamily="34" charset="0"/>
                <a:cs typeface="B Nazanin" panose="00000400000000000000" pitchFamily="2" charset="-78"/>
              </a:rPr>
              <a:t>منابع</a:t>
            </a:r>
            <a:endParaRPr sz="2800" dirty="0">
              <a:solidFill>
                <a:srgbClr val="0070C0"/>
              </a:solidFill>
              <a:latin typeface="Source Sans Pro" panose="020B0503030403020204" pitchFamily="34" charset="0"/>
              <a:cs typeface="B Nazanin" panose="00000400000000000000" pitchFamily="2" charset="-78"/>
            </a:endParaRPr>
          </a:p>
        </p:txBody>
      </p:sp>
      <p:sp>
        <p:nvSpPr>
          <p:cNvPr id="6" name="Freeform 5">
            <a:extLst>
              <a:ext uri="{FF2B5EF4-FFF2-40B4-BE49-F238E27FC236}">
                <a16:creationId xmlns:a16="http://schemas.microsoft.com/office/drawing/2014/main" id="{67224A3E-68A0-4470-BB40-D043C4FBF925}"/>
              </a:ext>
            </a:extLst>
          </p:cNvPr>
          <p:cNvSpPr>
            <a:spLocks noEditPoints="1"/>
          </p:cNvSpPr>
          <p:nvPr/>
        </p:nvSpPr>
        <p:spPr bwMode="auto">
          <a:xfrm>
            <a:off x="4781551" y="5915025"/>
            <a:ext cx="655638" cy="654050"/>
          </a:xfrm>
          <a:custGeom>
            <a:avLst/>
            <a:gdLst>
              <a:gd name="T0" fmla="*/ 0 w 620"/>
              <a:gd name="T1" fmla="*/ 619 h 619"/>
              <a:gd name="T2" fmla="*/ 0 w 620"/>
              <a:gd name="T3" fmla="*/ 0 h 619"/>
              <a:gd name="T4" fmla="*/ 618 w 620"/>
              <a:gd name="T5" fmla="*/ 0 h 619"/>
              <a:gd name="T6" fmla="*/ 620 w 620"/>
              <a:gd name="T7" fmla="*/ 8 h 619"/>
              <a:gd name="T8" fmla="*/ 620 w 620"/>
              <a:gd name="T9" fmla="*/ 619 h 619"/>
              <a:gd name="T10" fmla="*/ 0 w 620"/>
              <a:gd name="T11" fmla="*/ 619 h 619"/>
              <a:gd name="T12" fmla="*/ 163 w 620"/>
              <a:gd name="T13" fmla="*/ 345 h 619"/>
              <a:gd name="T14" fmla="*/ 109 w 620"/>
              <a:gd name="T15" fmla="*/ 345 h 619"/>
              <a:gd name="T16" fmla="*/ 109 w 620"/>
              <a:gd name="T17" fmla="*/ 270 h 619"/>
              <a:gd name="T18" fmla="*/ 163 w 620"/>
              <a:gd name="T19" fmla="*/ 270 h 619"/>
              <a:gd name="T20" fmla="*/ 163 w 620"/>
              <a:gd name="T21" fmla="*/ 246 h 619"/>
              <a:gd name="T22" fmla="*/ 109 w 620"/>
              <a:gd name="T23" fmla="*/ 246 h 619"/>
              <a:gd name="T24" fmla="*/ 109 w 620"/>
              <a:gd name="T25" fmla="*/ 107 h 619"/>
              <a:gd name="T26" fmla="*/ 297 w 620"/>
              <a:gd name="T27" fmla="*/ 107 h 619"/>
              <a:gd name="T28" fmla="*/ 297 w 620"/>
              <a:gd name="T29" fmla="*/ 247 h 619"/>
              <a:gd name="T30" fmla="*/ 243 w 620"/>
              <a:gd name="T31" fmla="*/ 247 h 619"/>
              <a:gd name="T32" fmla="*/ 243 w 620"/>
              <a:gd name="T33" fmla="*/ 270 h 619"/>
              <a:gd name="T34" fmla="*/ 378 w 620"/>
              <a:gd name="T35" fmla="*/ 270 h 619"/>
              <a:gd name="T36" fmla="*/ 378 w 620"/>
              <a:gd name="T37" fmla="*/ 246 h 619"/>
              <a:gd name="T38" fmla="*/ 324 w 620"/>
              <a:gd name="T39" fmla="*/ 246 h 619"/>
              <a:gd name="T40" fmla="*/ 324 w 620"/>
              <a:gd name="T41" fmla="*/ 107 h 619"/>
              <a:gd name="T42" fmla="*/ 512 w 620"/>
              <a:gd name="T43" fmla="*/ 107 h 619"/>
              <a:gd name="T44" fmla="*/ 512 w 620"/>
              <a:gd name="T45" fmla="*/ 247 h 619"/>
              <a:gd name="T46" fmla="*/ 458 w 620"/>
              <a:gd name="T47" fmla="*/ 247 h 619"/>
              <a:gd name="T48" fmla="*/ 458 w 620"/>
              <a:gd name="T49" fmla="*/ 272 h 619"/>
              <a:gd name="T50" fmla="*/ 514 w 620"/>
              <a:gd name="T51" fmla="*/ 272 h 619"/>
              <a:gd name="T52" fmla="*/ 514 w 620"/>
              <a:gd name="T53" fmla="*/ 363 h 619"/>
              <a:gd name="T54" fmla="*/ 537 w 620"/>
              <a:gd name="T55" fmla="*/ 361 h 619"/>
              <a:gd name="T56" fmla="*/ 537 w 620"/>
              <a:gd name="T57" fmla="*/ 81 h 619"/>
              <a:gd name="T58" fmla="*/ 84 w 620"/>
              <a:gd name="T59" fmla="*/ 81 h 619"/>
              <a:gd name="T60" fmla="*/ 84 w 620"/>
              <a:gd name="T61" fmla="*/ 535 h 619"/>
              <a:gd name="T62" fmla="*/ 539 w 620"/>
              <a:gd name="T63" fmla="*/ 535 h 619"/>
              <a:gd name="T64" fmla="*/ 539 w 620"/>
              <a:gd name="T65" fmla="*/ 460 h 619"/>
              <a:gd name="T66" fmla="*/ 513 w 620"/>
              <a:gd name="T67" fmla="*/ 444 h 619"/>
              <a:gd name="T68" fmla="*/ 513 w 620"/>
              <a:gd name="T69" fmla="*/ 510 h 619"/>
              <a:gd name="T70" fmla="*/ 322 w 620"/>
              <a:gd name="T71" fmla="*/ 510 h 619"/>
              <a:gd name="T72" fmla="*/ 322 w 620"/>
              <a:gd name="T73" fmla="*/ 347 h 619"/>
              <a:gd name="T74" fmla="*/ 243 w 620"/>
              <a:gd name="T75" fmla="*/ 347 h 619"/>
              <a:gd name="T76" fmla="*/ 243 w 620"/>
              <a:gd name="T77" fmla="*/ 371 h 619"/>
              <a:gd name="T78" fmla="*/ 297 w 620"/>
              <a:gd name="T79" fmla="*/ 371 h 619"/>
              <a:gd name="T80" fmla="*/ 297 w 620"/>
              <a:gd name="T81" fmla="*/ 510 h 619"/>
              <a:gd name="T82" fmla="*/ 109 w 620"/>
              <a:gd name="T83" fmla="*/ 510 h 619"/>
              <a:gd name="T84" fmla="*/ 109 w 620"/>
              <a:gd name="T85" fmla="*/ 370 h 619"/>
              <a:gd name="T86" fmla="*/ 163 w 620"/>
              <a:gd name="T87" fmla="*/ 370 h 619"/>
              <a:gd name="T88" fmla="*/ 163 w 620"/>
              <a:gd name="T89" fmla="*/ 345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0" h="619">
                <a:moveTo>
                  <a:pt x="0" y="619"/>
                </a:moveTo>
                <a:cubicBezTo>
                  <a:pt x="0" y="413"/>
                  <a:pt x="0" y="207"/>
                  <a:pt x="0" y="0"/>
                </a:cubicBezTo>
                <a:cubicBezTo>
                  <a:pt x="207" y="0"/>
                  <a:pt x="412" y="0"/>
                  <a:pt x="618" y="0"/>
                </a:cubicBezTo>
                <a:cubicBezTo>
                  <a:pt x="619" y="3"/>
                  <a:pt x="620" y="5"/>
                  <a:pt x="620" y="8"/>
                </a:cubicBezTo>
                <a:cubicBezTo>
                  <a:pt x="620" y="211"/>
                  <a:pt x="620" y="415"/>
                  <a:pt x="620" y="619"/>
                </a:cubicBezTo>
                <a:cubicBezTo>
                  <a:pt x="413" y="619"/>
                  <a:pt x="206" y="619"/>
                  <a:pt x="0" y="619"/>
                </a:cubicBezTo>
                <a:close/>
                <a:moveTo>
                  <a:pt x="163" y="345"/>
                </a:moveTo>
                <a:cubicBezTo>
                  <a:pt x="144" y="345"/>
                  <a:pt x="126" y="345"/>
                  <a:pt x="109" y="345"/>
                </a:cubicBezTo>
                <a:cubicBezTo>
                  <a:pt x="109" y="319"/>
                  <a:pt x="109" y="296"/>
                  <a:pt x="109" y="270"/>
                </a:cubicBezTo>
                <a:cubicBezTo>
                  <a:pt x="128" y="270"/>
                  <a:pt x="145" y="270"/>
                  <a:pt x="163" y="270"/>
                </a:cubicBezTo>
                <a:cubicBezTo>
                  <a:pt x="163" y="262"/>
                  <a:pt x="163" y="255"/>
                  <a:pt x="163" y="246"/>
                </a:cubicBezTo>
                <a:cubicBezTo>
                  <a:pt x="144" y="246"/>
                  <a:pt x="126" y="246"/>
                  <a:pt x="109" y="246"/>
                </a:cubicBezTo>
                <a:cubicBezTo>
                  <a:pt x="109" y="198"/>
                  <a:pt x="109" y="153"/>
                  <a:pt x="109" y="107"/>
                </a:cubicBezTo>
                <a:cubicBezTo>
                  <a:pt x="172" y="107"/>
                  <a:pt x="234" y="107"/>
                  <a:pt x="297" y="107"/>
                </a:cubicBezTo>
                <a:cubicBezTo>
                  <a:pt x="297" y="154"/>
                  <a:pt x="297" y="199"/>
                  <a:pt x="297" y="247"/>
                </a:cubicBezTo>
                <a:cubicBezTo>
                  <a:pt x="279" y="247"/>
                  <a:pt x="261" y="247"/>
                  <a:pt x="243" y="247"/>
                </a:cubicBezTo>
                <a:cubicBezTo>
                  <a:pt x="243" y="256"/>
                  <a:pt x="243" y="263"/>
                  <a:pt x="243" y="270"/>
                </a:cubicBezTo>
                <a:cubicBezTo>
                  <a:pt x="289" y="270"/>
                  <a:pt x="333" y="270"/>
                  <a:pt x="378" y="270"/>
                </a:cubicBezTo>
                <a:cubicBezTo>
                  <a:pt x="378" y="262"/>
                  <a:pt x="378" y="255"/>
                  <a:pt x="378" y="246"/>
                </a:cubicBezTo>
                <a:cubicBezTo>
                  <a:pt x="359" y="246"/>
                  <a:pt x="342" y="246"/>
                  <a:pt x="324" y="246"/>
                </a:cubicBezTo>
                <a:cubicBezTo>
                  <a:pt x="324" y="199"/>
                  <a:pt x="324" y="154"/>
                  <a:pt x="324" y="107"/>
                </a:cubicBezTo>
                <a:cubicBezTo>
                  <a:pt x="388" y="107"/>
                  <a:pt x="450" y="107"/>
                  <a:pt x="512" y="107"/>
                </a:cubicBezTo>
                <a:cubicBezTo>
                  <a:pt x="512" y="155"/>
                  <a:pt x="512" y="200"/>
                  <a:pt x="512" y="247"/>
                </a:cubicBezTo>
                <a:cubicBezTo>
                  <a:pt x="493" y="247"/>
                  <a:pt x="476" y="247"/>
                  <a:pt x="458" y="247"/>
                </a:cubicBezTo>
                <a:cubicBezTo>
                  <a:pt x="458" y="256"/>
                  <a:pt x="458" y="263"/>
                  <a:pt x="458" y="272"/>
                </a:cubicBezTo>
                <a:cubicBezTo>
                  <a:pt x="477" y="272"/>
                  <a:pt x="495" y="272"/>
                  <a:pt x="514" y="272"/>
                </a:cubicBezTo>
                <a:cubicBezTo>
                  <a:pt x="514" y="303"/>
                  <a:pt x="514" y="332"/>
                  <a:pt x="514" y="363"/>
                </a:cubicBezTo>
                <a:cubicBezTo>
                  <a:pt x="523" y="362"/>
                  <a:pt x="530" y="361"/>
                  <a:pt x="537" y="361"/>
                </a:cubicBezTo>
                <a:cubicBezTo>
                  <a:pt x="537" y="267"/>
                  <a:pt x="537" y="174"/>
                  <a:pt x="537" y="81"/>
                </a:cubicBezTo>
                <a:cubicBezTo>
                  <a:pt x="385" y="81"/>
                  <a:pt x="235" y="81"/>
                  <a:pt x="84" y="81"/>
                </a:cubicBezTo>
                <a:cubicBezTo>
                  <a:pt x="84" y="233"/>
                  <a:pt x="84" y="383"/>
                  <a:pt x="84" y="535"/>
                </a:cubicBezTo>
                <a:cubicBezTo>
                  <a:pt x="236" y="535"/>
                  <a:pt x="386" y="535"/>
                  <a:pt x="539" y="535"/>
                </a:cubicBezTo>
                <a:cubicBezTo>
                  <a:pt x="539" y="509"/>
                  <a:pt x="539" y="484"/>
                  <a:pt x="539" y="460"/>
                </a:cubicBezTo>
                <a:cubicBezTo>
                  <a:pt x="539" y="440"/>
                  <a:pt x="537" y="438"/>
                  <a:pt x="513" y="444"/>
                </a:cubicBezTo>
                <a:cubicBezTo>
                  <a:pt x="513" y="465"/>
                  <a:pt x="513" y="488"/>
                  <a:pt x="513" y="510"/>
                </a:cubicBezTo>
                <a:cubicBezTo>
                  <a:pt x="448" y="510"/>
                  <a:pt x="386" y="510"/>
                  <a:pt x="322" y="510"/>
                </a:cubicBezTo>
                <a:cubicBezTo>
                  <a:pt x="322" y="455"/>
                  <a:pt x="322" y="401"/>
                  <a:pt x="322" y="347"/>
                </a:cubicBezTo>
                <a:cubicBezTo>
                  <a:pt x="294" y="347"/>
                  <a:pt x="269" y="347"/>
                  <a:pt x="243" y="347"/>
                </a:cubicBezTo>
                <a:cubicBezTo>
                  <a:pt x="243" y="355"/>
                  <a:pt x="243" y="362"/>
                  <a:pt x="243" y="371"/>
                </a:cubicBezTo>
                <a:cubicBezTo>
                  <a:pt x="262" y="371"/>
                  <a:pt x="279" y="371"/>
                  <a:pt x="297" y="371"/>
                </a:cubicBezTo>
                <a:cubicBezTo>
                  <a:pt x="297" y="419"/>
                  <a:pt x="297" y="464"/>
                  <a:pt x="297" y="510"/>
                </a:cubicBezTo>
                <a:cubicBezTo>
                  <a:pt x="233" y="510"/>
                  <a:pt x="171" y="510"/>
                  <a:pt x="109" y="510"/>
                </a:cubicBezTo>
                <a:cubicBezTo>
                  <a:pt x="109" y="463"/>
                  <a:pt x="109" y="417"/>
                  <a:pt x="109" y="370"/>
                </a:cubicBezTo>
                <a:cubicBezTo>
                  <a:pt x="128" y="370"/>
                  <a:pt x="145" y="370"/>
                  <a:pt x="163" y="370"/>
                </a:cubicBezTo>
                <a:cubicBezTo>
                  <a:pt x="163" y="362"/>
                  <a:pt x="163" y="355"/>
                  <a:pt x="163" y="345"/>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7" name="Freeform 6">
            <a:extLst>
              <a:ext uri="{FF2B5EF4-FFF2-40B4-BE49-F238E27FC236}">
                <a16:creationId xmlns:a16="http://schemas.microsoft.com/office/drawing/2014/main" id="{FBBDD7D5-A6B9-4D2B-B652-D3CDAC3E7910}"/>
              </a:ext>
            </a:extLst>
          </p:cNvPr>
          <p:cNvSpPr>
            <a:spLocks/>
          </p:cNvSpPr>
          <p:nvPr/>
        </p:nvSpPr>
        <p:spPr bwMode="auto">
          <a:xfrm>
            <a:off x="3209926" y="6161088"/>
            <a:ext cx="958850" cy="407987"/>
          </a:xfrm>
          <a:custGeom>
            <a:avLst/>
            <a:gdLst>
              <a:gd name="T0" fmla="*/ 204 w 908"/>
              <a:gd name="T1" fmla="*/ 386 h 386"/>
              <a:gd name="T2" fmla="*/ 137 w 908"/>
              <a:gd name="T3" fmla="*/ 334 h 386"/>
              <a:gd name="T4" fmla="*/ 125 w 908"/>
              <a:gd name="T5" fmla="*/ 282 h 386"/>
              <a:gd name="T6" fmla="*/ 124 w 908"/>
              <a:gd name="T7" fmla="*/ 178 h 386"/>
              <a:gd name="T8" fmla="*/ 112 w 908"/>
              <a:gd name="T9" fmla="*/ 151 h 386"/>
              <a:gd name="T10" fmla="*/ 15 w 908"/>
              <a:gd name="T11" fmla="*/ 53 h 386"/>
              <a:gd name="T12" fmla="*/ 10 w 908"/>
              <a:gd name="T13" fmla="*/ 13 h 386"/>
              <a:gd name="T14" fmla="*/ 51 w 908"/>
              <a:gd name="T15" fmla="*/ 17 h 386"/>
              <a:gd name="T16" fmla="*/ 146 w 908"/>
              <a:gd name="T17" fmla="*/ 110 h 386"/>
              <a:gd name="T18" fmla="*/ 173 w 908"/>
              <a:gd name="T19" fmla="*/ 122 h 386"/>
              <a:gd name="T20" fmla="*/ 581 w 908"/>
              <a:gd name="T21" fmla="*/ 122 h 386"/>
              <a:gd name="T22" fmla="*/ 732 w 908"/>
              <a:gd name="T23" fmla="*/ 123 h 386"/>
              <a:gd name="T24" fmla="*/ 766 w 908"/>
              <a:gd name="T25" fmla="*/ 109 h 386"/>
              <a:gd name="T26" fmla="*/ 857 w 908"/>
              <a:gd name="T27" fmla="*/ 17 h 386"/>
              <a:gd name="T28" fmla="*/ 896 w 908"/>
              <a:gd name="T29" fmla="*/ 12 h 386"/>
              <a:gd name="T30" fmla="*/ 893 w 908"/>
              <a:gd name="T31" fmla="*/ 52 h 386"/>
              <a:gd name="T32" fmla="*/ 794 w 908"/>
              <a:gd name="T33" fmla="*/ 153 h 386"/>
              <a:gd name="T34" fmla="*/ 784 w 908"/>
              <a:gd name="T35" fmla="*/ 178 h 386"/>
              <a:gd name="T36" fmla="*/ 784 w 908"/>
              <a:gd name="T37" fmla="*/ 282 h 386"/>
              <a:gd name="T38" fmla="*/ 714 w 908"/>
              <a:gd name="T39" fmla="*/ 382 h 386"/>
              <a:gd name="T40" fmla="*/ 708 w 908"/>
              <a:gd name="T41" fmla="*/ 386 h 386"/>
              <a:gd name="T42" fmla="*/ 204 w 908"/>
              <a:gd name="T43"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08" h="386">
                <a:moveTo>
                  <a:pt x="204" y="386"/>
                </a:moveTo>
                <a:cubicBezTo>
                  <a:pt x="176" y="376"/>
                  <a:pt x="149" y="363"/>
                  <a:pt x="137" y="334"/>
                </a:cubicBezTo>
                <a:cubicBezTo>
                  <a:pt x="130" y="317"/>
                  <a:pt x="126" y="300"/>
                  <a:pt x="125" y="282"/>
                </a:cubicBezTo>
                <a:cubicBezTo>
                  <a:pt x="123" y="248"/>
                  <a:pt x="125" y="213"/>
                  <a:pt x="124" y="178"/>
                </a:cubicBezTo>
                <a:cubicBezTo>
                  <a:pt x="123" y="169"/>
                  <a:pt x="118" y="158"/>
                  <a:pt x="112" y="151"/>
                </a:cubicBezTo>
                <a:cubicBezTo>
                  <a:pt x="80" y="118"/>
                  <a:pt x="48" y="86"/>
                  <a:pt x="15" y="53"/>
                </a:cubicBezTo>
                <a:cubicBezTo>
                  <a:pt x="2" y="40"/>
                  <a:pt x="0" y="23"/>
                  <a:pt x="10" y="13"/>
                </a:cubicBezTo>
                <a:cubicBezTo>
                  <a:pt x="20" y="2"/>
                  <a:pt x="37" y="3"/>
                  <a:pt x="51" y="17"/>
                </a:cubicBezTo>
                <a:cubicBezTo>
                  <a:pt x="83" y="48"/>
                  <a:pt x="114" y="80"/>
                  <a:pt x="146" y="110"/>
                </a:cubicBezTo>
                <a:cubicBezTo>
                  <a:pt x="153" y="117"/>
                  <a:pt x="164" y="122"/>
                  <a:pt x="173" y="122"/>
                </a:cubicBezTo>
                <a:cubicBezTo>
                  <a:pt x="309" y="123"/>
                  <a:pt x="445" y="122"/>
                  <a:pt x="581" y="122"/>
                </a:cubicBezTo>
                <a:cubicBezTo>
                  <a:pt x="631" y="122"/>
                  <a:pt x="682" y="122"/>
                  <a:pt x="732" y="123"/>
                </a:cubicBezTo>
                <a:cubicBezTo>
                  <a:pt x="746" y="123"/>
                  <a:pt x="756" y="120"/>
                  <a:pt x="766" y="109"/>
                </a:cubicBezTo>
                <a:cubicBezTo>
                  <a:pt x="796" y="78"/>
                  <a:pt x="827" y="48"/>
                  <a:pt x="857" y="17"/>
                </a:cubicBezTo>
                <a:cubicBezTo>
                  <a:pt x="869" y="6"/>
                  <a:pt x="881" y="0"/>
                  <a:pt x="896" y="12"/>
                </a:cubicBezTo>
                <a:cubicBezTo>
                  <a:pt x="908" y="22"/>
                  <a:pt x="907" y="37"/>
                  <a:pt x="893" y="52"/>
                </a:cubicBezTo>
                <a:cubicBezTo>
                  <a:pt x="860" y="86"/>
                  <a:pt x="827" y="119"/>
                  <a:pt x="794" y="153"/>
                </a:cubicBezTo>
                <a:cubicBezTo>
                  <a:pt x="788" y="159"/>
                  <a:pt x="784" y="170"/>
                  <a:pt x="784" y="178"/>
                </a:cubicBezTo>
                <a:cubicBezTo>
                  <a:pt x="783" y="213"/>
                  <a:pt x="784" y="247"/>
                  <a:pt x="784" y="282"/>
                </a:cubicBezTo>
                <a:cubicBezTo>
                  <a:pt x="784" y="333"/>
                  <a:pt x="761" y="365"/>
                  <a:pt x="714" y="382"/>
                </a:cubicBezTo>
                <a:cubicBezTo>
                  <a:pt x="712" y="383"/>
                  <a:pt x="710" y="384"/>
                  <a:pt x="708" y="386"/>
                </a:cubicBezTo>
                <a:cubicBezTo>
                  <a:pt x="540" y="386"/>
                  <a:pt x="372" y="386"/>
                  <a:pt x="204" y="386"/>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27" name="Freeform 7">
            <a:extLst>
              <a:ext uri="{FF2B5EF4-FFF2-40B4-BE49-F238E27FC236}">
                <a16:creationId xmlns:a16="http://schemas.microsoft.com/office/drawing/2014/main" id="{21490D1A-69AE-415C-B75C-0C921B79921A}"/>
              </a:ext>
            </a:extLst>
          </p:cNvPr>
          <p:cNvSpPr>
            <a:spLocks noEditPoints="1"/>
          </p:cNvSpPr>
          <p:nvPr/>
        </p:nvSpPr>
        <p:spPr bwMode="auto">
          <a:xfrm>
            <a:off x="636588" y="6159500"/>
            <a:ext cx="422275" cy="409575"/>
          </a:xfrm>
          <a:custGeom>
            <a:avLst/>
            <a:gdLst>
              <a:gd name="T0" fmla="*/ 42 w 400"/>
              <a:gd name="T1" fmla="*/ 387 h 387"/>
              <a:gd name="T2" fmla="*/ 0 w 400"/>
              <a:gd name="T3" fmla="*/ 320 h 387"/>
              <a:gd name="T4" fmla="*/ 0 w 400"/>
              <a:gd name="T5" fmla="*/ 20 h 387"/>
              <a:gd name="T6" fmla="*/ 0 w 400"/>
              <a:gd name="T7" fmla="*/ 0 h 387"/>
              <a:gd name="T8" fmla="*/ 400 w 400"/>
              <a:gd name="T9" fmla="*/ 0 h 387"/>
              <a:gd name="T10" fmla="*/ 400 w 400"/>
              <a:gd name="T11" fmla="*/ 330 h 387"/>
              <a:gd name="T12" fmla="*/ 358 w 400"/>
              <a:gd name="T13" fmla="*/ 387 h 387"/>
              <a:gd name="T14" fmla="*/ 42 w 400"/>
              <a:gd name="T15" fmla="*/ 387 h 387"/>
              <a:gd name="T16" fmla="*/ 302 w 400"/>
              <a:gd name="T17" fmla="*/ 107 h 387"/>
              <a:gd name="T18" fmla="*/ 330 w 400"/>
              <a:gd name="T19" fmla="*/ 79 h 387"/>
              <a:gd name="T20" fmla="*/ 303 w 400"/>
              <a:gd name="T21" fmla="*/ 53 h 387"/>
              <a:gd name="T22" fmla="*/ 276 w 400"/>
              <a:gd name="T23" fmla="*/ 79 h 387"/>
              <a:gd name="T24" fmla="*/ 302 w 400"/>
              <a:gd name="T25" fmla="*/ 107 h 387"/>
              <a:gd name="T26" fmla="*/ 70 w 400"/>
              <a:gd name="T27" fmla="*/ 80 h 387"/>
              <a:gd name="T28" fmla="*/ 97 w 400"/>
              <a:gd name="T29" fmla="*/ 107 h 387"/>
              <a:gd name="T30" fmla="*/ 124 w 400"/>
              <a:gd name="T31" fmla="*/ 81 h 387"/>
              <a:gd name="T32" fmla="*/ 96 w 400"/>
              <a:gd name="T33" fmla="*/ 53 h 387"/>
              <a:gd name="T34" fmla="*/ 70 w 400"/>
              <a:gd name="T35" fmla="*/ 80 h 387"/>
              <a:gd name="T36" fmla="*/ 226 w 400"/>
              <a:gd name="T37" fmla="*/ 183 h 387"/>
              <a:gd name="T38" fmla="*/ 200 w 400"/>
              <a:gd name="T39" fmla="*/ 155 h 387"/>
              <a:gd name="T40" fmla="*/ 173 w 400"/>
              <a:gd name="T41" fmla="*/ 182 h 387"/>
              <a:gd name="T42" fmla="*/ 199 w 400"/>
              <a:gd name="T43" fmla="*/ 210 h 387"/>
              <a:gd name="T44" fmla="*/ 226 w 400"/>
              <a:gd name="T45" fmla="*/ 183 h 387"/>
              <a:gd name="T46" fmla="*/ 329 w 400"/>
              <a:gd name="T47" fmla="*/ 285 h 387"/>
              <a:gd name="T48" fmla="*/ 303 w 400"/>
              <a:gd name="T49" fmla="*/ 258 h 387"/>
              <a:gd name="T50" fmla="*/ 276 w 400"/>
              <a:gd name="T51" fmla="*/ 283 h 387"/>
              <a:gd name="T52" fmla="*/ 302 w 400"/>
              <a:gd name="T53" fmla="*/ 311 h 387"/>
              <a:gd name="T54" fmla="*/ 329 w 400"/>
              <a:gd name="T55" fmla="*/ 285 h 387"/>
              <a:gd name="T56" fmla="*/ 226 w 400"/>
              <a:gd name="T57" fmla="*/ 79 h 387"/>
              <a:gd name="T58" fmla="*/ 201 w 400"/>
              <a:gd name="T59" fmla="*/ 52 h 387"/>
              <a:gd name="T60" fmla="*/ 174 w 400"/>
              <a:gd name="T61" fmla="*/ 81 h 387"/>
              <a:gd name="T62" fmla="*/ 200 w 400"/>
              <a:gd name="T63" fmla="*/ 106 h 387"/>
              <a:gd name="T64" fmla="*/ 226 w 400"/>
              <a:gd name="T65" fmla="*/ 79 h 387"/>
              <a:gd name="T66" fmla="*/ 329 w 400"/>
              <a:gd name="T67" fmla="*/ 182 h 387"/>
              <a:gd name="T68" fmla="*/ 301 w 400"/>
              <a:gd name="T69" fmla="*/ 155 h 387"/>
              <a:gd name="T70" fmla="*/ 275 w 400"/>
              <a:gd name="T71" fmla="*/ 182 h 387"/>
              <a:gd name="T72" fmla="*/ 303 w 400"/>
              <a:gd name="T73" fmla="*/ 208 h 387"/>
              <a:gd name="T74" fmla="*/ 329 w 400"/>
              <a:gd name="T75" fmla="*/ 182 h 387"/>
              <a:gd name="T76" fmla="*/ 97 w 400"/>
              <a:gd name="T77" fmla="*/ 208 h 387"/>
              <a:gd name="T78" fmla="*/ 124 w 400"/>
              <a:gd name="T79" fmla="*/ 183 h 387"/>
              <a:gd name="T80" fmla="*/ 98 w 400"/>
              <a:gd name="T81" fmla="*/ 155 h 387"/>
              <a:gd name="T82" fmla="*/ 71 w 400"/>
              <a:gd name="T83" fmla="*/ 181 h 387"/>
              <a:gd name="T84" fmla="*/ 97 w 400"/>
              <a:gd name="T85" fmla="*/ 208 h 387"/>
              <a:gd name="T86" fmla="*/ 201 w 400"/>
              <a:gd name="T87" fmla="*/ 311 h 387"/>
              <a:gd name="T88" fmla="*/ 226 w 400"/>
              <a:gd name="T89" fmla="*/ 284 h 387"/>
              <a:gd name="T90" fmla="*/ 198 w 400"/>
              <a:gd name="T91" fmla="*/ 258 h 387"/>
              <a:gd name="T92" fmla="*/ 174 w 400"/>
              <a:gd name="T93" fmla="*/ 285 h 387"/>
              <a:gd name="T94" fmla="*/ 201 w 400"/>
              <a:gd name="T95" fmla="*/ 311 h 387"/>
              <a:gd name="T96" fmla="*/ 124 w 400"/>
              <a:gd name="T97" fmla="*/ 285 h 387"/>
              <a:gd name="T98" fmla="*/ 97 w 400"/>
              <a:gd name="T99" fmla="*/ 258 h 387"/>
              <a:gd name="T100" fmla="*/ 71 w 400"/>
              <a:gd name="T101" fmla="*/ 283 h 387"/>
              <a:gd name="T102" fmla="*/ 97 w 400"/>
              <a:gd name="T103" fmla="*/ 311 h 387"/>
              <a:gd name="T104" fmla="*/ 124 w 400"/>
              <a:gd name="T105" fmla="*/ 285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00" h="387">
                <a:moveTo>
                  <a:pt x="42" y="387"/>
                </a:moveTo>
                <a:cubicBezTo>
                  <a:pt x="11" y="375"/>
                  <a:pt x="0" y="352"/>
                  <a:pt x="0" y="320"/>
                </a:cubicBezTo>
                <a:cubicBezTo>
                  <a:pt x="1" y="220"/>
                  <a:pt x="0" y="120"/>
                  <a:pt x="0" y="20"/>
                </a:cubicBezTo>
                <a:cubicBezTo>
                  <a:pt x="0" y="14"/>
                  <a:pt x="0" y="8"/>
                  <a:pt x="0" y="0"/>
                </a:cubicBezTo>
                <a:cubicBezTo>
                  <a:pt x="134" y="0"/>
                  <a:pt x="266" y="0"/>
                  <a:pt x="400" y="0"/>
                </a:cubicBezTo>
                <a:cubicBezTo>
                  <a:pt x="400" y="111"/>
                  <a:pt x="400" y="220"/>
                  <a:pt x="400" y="330"/>
                </a:cubicBezTo>
                <a:cubicBezTo>
                  <a:pt x="400" y="358"/>
                  <a:pt x="384" y="377"/>
                  <a:pt x="358" y="387"/>
                </a:cubicBezTo>
                <a:cubicBezTo>
                  <a:pt x="252" y="387"/>
                  <a:pt x="147" y="387"/>
                  <a:pt x="42" y="387"/>
                </a:cubicBezTo>
                <a:close/>
                <a:moveTo>
                  <a:pt x="302" y="107"/>
                </a:moveTo>
                <a:cubicBezTo>
                  <a:pt x="318" y="107"/>
                  <a:pt x="330" y="95"/>
                  <a:pt x="330" y="79"/>
                </a:cubicBezTo>
                <a:cubicBezTo>
                  <a:pt x="330" y="65"/>
                  <a:pt x="318" y="53"/>
                  <a:pt x="303" y="53"/>
                </a:cubicBezTo>
                <a:cubicBezTo>
                  <a:pt x="288" y="53"/>
                  <a:pt x="276" y="65"/>
                  <a:pt x="276" y="79"/>
                </a:cubicBezTo>
                <a:cubicBezTo>
                  <a:pt x="277" y="95"/>
                  <a:pt x="288" y="107"/>
                  <a:pt x="302" y="107"/>
                </a:cubicBezTo>
                <a:close/>
                <a:moveTo>
                  <a:pt x="70" y="80"/>
                </a:moveTo>
                <a:cubicBezTo>
                  <a:pt x="70" y="93"/>
                  <a:pt x="83" y="107"/>
                  <a:pt x="97" y="107"/>
                </a:cubicBezTo>
                <a:cubicBezTo>
                  <a:pt x="111" y="107"/>
                  <a:pt x="123" y="95"/>
                  <a:pt x="124" y="81"/>
                </a:cubicBezTo>
                <a:cubicBezTo>
                  <a:pt x="125" y="65"/>
                  <a:pt x="113" y="54"/>
                  <a:pt x="96" y="53"/>
                </a:cubicBezTo>
                <a:cubicBezTo>
                  <a:pt x="81" y="53"/>
                  <a:pt x="70" y="64"/>
                  <a:pt x="70" y="80"/>
                </a:cubicBezTo>
                <a:close/>
                <a:moveTo>
                  <a:pt x="226" y="183"/>
                </a:moveTo>
                <a:cubicBezTo>
                  <a:pt x="226" y="168"/>
                  <a:pt x="215" y="156"/>
                  <a:pt x="200" y="155"/>
                </a:cubicBezTo>
                <a:cubicBezTo>
                  <a:pt x="187" y="155"/>
                  <a:pt x="174" y="169"/>
                  <a:pt x="173" y="182"/>
                </a:cubicBezTo>
                <a:cubicBezTo>
                  <a:pt x="173" y="196"/>
                  <a:pt x="186" y="210"/>
                  <a:pt x="199" y="210"/>
                </a:cubicBezTo>
                <a:cubicBezTo>
                  <a:pt x="212" y="210"/>
                  <a:pt x="225" y="197"/>
                  <a:pt x="226" y="183"/>
                </a:cubicBezTo>
                <a:close/>
                <a:moveTo>
                  <a:pt x="329" y="285"/>
                </a:moveTo>
                <a:cubicBezTo>
                  <a:pt x="329" y="270"/>
                  <a:pt x="317" y="257"/>
                  <a:pt x="303" y="258"/>
                </a:cubicBezTo>
                <a:cubicBezTo>
                  <a:pt x="288" y="259"/>
                  <a:pt x="278" y="267"/>
                  <a:pt x="276" y="283"/>
                </a:cubicBezTo>
                <a:cubicBezTo>
                  <a:pt x="275" y="298"/>
                  <a:pt x="287" y="310"/>
                  <a:pt x="302" y="311"/>
                </a:cubicBezTo>
                <a:cubicBezTo>
                  <a:pt x="317" y="311"/>
                  <a:pt x="329" y="300"/>
                  <a:pt x="329" y="285"/>
                </a:cubicBezTo>
                <a:close/>
                <a:moveTo>
                  <a:pt x="226" y="79"/>
                </a:moveTo>
                <a:cubicBezTo>
                  <a:pt x="226" y="64"/>
                  <a:pt x="214" y="52"/>
                  <a:pt x="201" y="52"/>
                </a:cubicBezTo>
                <a:cubicBezTo>
                  <a:pt x="187" y="52"/>
                  <a:pt x="173" y="66"/>
                  <a:pt x="174" y="81"/>
                </a:cubicBezTo>
                <a:cubicBezTo>
                  <a:pt x="175" y="96"/>
                  <a:pt x="185" y="105"/>
                  <a:pt x="200" y="106"/>
                </a:cubicBezTo>
                <a:cubicBezTo>
                  <a:pt x="214" y="108"/>
                  <a:pt x="226" y="94"/>
                  <a:pt x="226" y="79"/>
                </a:cubicBezTo>
                <a:close/>
                <a:moveTo>
                  <a:pt x="329" y="182"/>
                </a:moveTo>
                <a:cubicBezTo>
                  <a:pt x="329" y="168"/>
                  <a:pt x="315" y="154"/>
                  <a:pt x="301" y="155"/>
                </a:cubicBezTo>
                <a:cubicBezTo>
                  <a:pt x="287" y="155"/>
                  <a:pt x="275" y="168"/>
                  <a:pt x="275" y="182"/>
                </a:cubicBezTo>
                <a:cubicBezTo>
                  <a:pt x="275" y="196"/>
                  <a:pt x="288" y="208"/>
                  <a:pt x="303" y="208"/>
                </a:cubicBezTo>
                <a:cubicBezTo>
                  <a:pt x="317" y="209"/>
                  <a:pt x="329" y="197"/>
                  <a:pt x="329" y="182"/>
                </a:cubicBezTo>
                <a:close/>
                <a:moveTo>
                  <a:pt x="97" y="208"/>
                </a:moveTo>
                <a:cubicBezTo>
                  <a:pt x="111" y="209"/>
                  <a:pt x="124" y="197"/>
                  <a:pt x="124" y="183"/>
                </a:cubicBezTo>
                <a:cubicBezTo>
                  <a:pt x="124" y="168"/>
                  <a:pt x="113" y="156"/>
                  <a:pt x="98" y="155"/>
                </a:cubicBezTo>
                <a:cubicBezTo>
                  <a:pt x="85" y="155"/>
                  <a:pt x="71" y="167"/>
                  <a:pt x="71" y="181"/>
                </a:cubicBezTo>
                <a:cubicBezTo>
                  <a:pt x="70" y="195"/>
                  <a:pt x="83" y="208"/>
                  <a:pt x="97" y="208"/>
                </a:cubicBezTo>
                <a:close/>
                <a:moveTo>
                  <a:pt x="201" y="311"/>
                </a:moveTo>
                <a:cubicBezTo>
                  <a:pt x="215" y="311"/>
                  <a:pt x="226" y="299"/>
                  <a:pt x="226" y="284"/>
                </a:cubicBezTo>
                <a:cubicBezTo>
                  <a:pt x="225" y="269"/>
                  <a:pt x="213" y="257"/>
                  <a:pt x="198" y="258"/>
                </a:cubicBezTo>
                <a:cubicBezTo>
                  <a:pt x="184" y="260"/>
                  <a:pt x="175" y="269"/>
                  <a:pt x="174" y="285"/>
                </a:cubicBezTo>
                <a:cubicBezTo>
                  <a:pt x="174" y="300"/>
                  <a:pt x="186" y="311"/>
                  <a:pt x="201" y="311"/>
                </a:cubicBezTo>
                <a:close/>
                <a:moveTo>
                  <a:pt x="124" y="285"/>
                </a:moveTo>
                <a:cubicBezTo>
                  <a:pt x="124" y="271"/>
                  <a:pt x="111" y="258"/>
                  <a:pt x="97" y="258"/>
                </a:cubicBezTo>
                <a:cubicBezTo>
                  <a:pt x="81" y="259"/>
                  <a:pt x="73" y="268"/>
                  <a:pt x="71" y="283"/>
                </a:cubicBezTo>
                <a:cubicBezTo>
                  <a:pt x="70" y="298"/>
                  <a:pt x="82" y="310"/>
                  <a:pt x="97" y="311"/>
                </a:cubicBezTo>
                <a:cubicBezTo>
                  <a:pt x="111" y="311"/>
                  <a:pt x="124" y="300"/>
                  <a:pt x="124" y="285"/>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28" name="Freeform 8">
            <a:extLst>
              <a:ext uri="{FF2B5EF4-FFF2-40B4-BE49-F238E27FC236}">
                <a16:creationId xmlns:a16="http://schemas.microsoft.com/office/drawing/2014/main" id="{40411600-DE92-4848-978C-A1498EF634A9}"/>
              </a:ext>
            </a:extLst>
          </p:cNvPr>
          <p:cNvSpPr>
            <a:spLocks noEditPoints="1"/>
          </p:cNvSpPr>
          <p:nvPr/>
        </p:nvSpPr>
        <p:spPr bwMode="auto">
          <a:xfrm>
            <a:off x="1908176" y="5880100"/>
            <a:ext cx="728663" cy="688975"/>
          </a:xfrm>
          <a:custGeom>
            <a:avLst/>
            <a:gdLst>
              <a:gd name="T0" fmla="*/ 191 w 689"/>
              <a:gd name="T1" fmla="*/ 652 h 652"/>
              <a:gd name="T2" fmla="*/ 191 w 689"/>
              <a:gd name="T3" fmla="*/ 616 h 652"/>
              <a:gd name="T4" fmla="*/ 286 w 689"/>
              <a:gd name="T5" fmla="*/ 616 h 652"/>
              <a:gd name="T6" fmla="*/ 286 w 689"/>
              <a:gd name="T7" fmla="*/ 173 h 652"/>
              <a:gd name="T8" fmla="*/ 114 w 689"/>
              <a:gd name="T9" fmla="*/ 173 h 652"/>
              <a:gd name="T10" fmla="*/ 114 w 689"/>
              <a:gd name="T11" fmla="*/ 245 h 652"/>
              <a:gd name="T12" fmla="*/ 189 w 689"/>
              <a:gd name="T13" fmla="*/ 245 h 652"/>
              <a:gd name="T14" fmla="*/ 189 w 689"/>
              <a:gd name="T15" fmla="*/ 335 h 652"/>
              <a:gd name="T16" fmla="*/ 0 w 689"/>
              <a:gd name="T17" fmla="*/ 335 h 652"/>
              <a:gd name="T18" fmla="*/ 0 w 689"/>
              <a:gd name="T19" fmla="*/ 244 h 652"/>
              <a:gd name="T20" fmla="*/ 88 w 689"/>
              <a:gd name="T21" fmla="*/ 244 h 652"/>
              <a:gd name="T22" fmla="*/ 87 w 689"/>
              <a:gd name="T23" fmla="*/ 165 h 652"/>
              <a:gd name="T24" fmla="*/ 102 w 689"/>
              <a:gd name="T25" fmla="*/ 137 h 652"/>
              <a:gd name="T26" fmla="*/ 268 w 689"/>
              <a:gd name="T27" fmla="*/ 34 h 652"/>
              <a:gd name="T28" fmla="*/ 287 w 689"/>
              <a:gd name="T29" fmla="*/ 0 h 652"/>
              <a:gd name="T30" fmla="*/ 357 w 689"/>
              <a:gd name="T31" fmla="*/ 0 h 652"/>
              <a:gd name="T32" fmla="*/ 384 w 689"/>
              <a:gd name="T33" fmla="*/ 32 h 652"/>
              <a:gd name="T34" fmla="*/ 638 w 689"/>
              <a:gd name="T35" fmla="*/ 142 h 652"/>
              <a:gd name="T36" fmla="*/ 650 w 689"/>
              <a:gd name="T37" fmla="*/ 161 h 652"/>
              <a:gd name="T38" fmla="*/ 651 w 689"/>
              <a:gd name="T39" fmla="*/ 323 h 652"/>
              <a:gd name="T40" fmla="*/ 660 w 689"/>
              <a:gd name="T41" fmla="*/ 342 h 652"/>
              <a:gd name="T42" fmla="*/ 682 w 689"/>
              <a:gd name="T43" fmla="*/ 397 h 652"/>
              <a:gd name="T44" fmla="*/ 636 w 689"/>
              <a:gd name="T45" fmla="*/ 428 h 652"/>
              <a:gd name="T46" fmla="*/ 592 w 689"/>
              <a:gd name="T47" fmla="*/ 381 h 652"/>
              <a:gd name="T48" fmla="*/ 618 w 689"/>
              <a:gd name="T49" fmla="*/ 391 h 652"/>
              <a:gd name="T50" fmla="*/ 646 w 689"/>
              <a:gd name="T51" fmla="*/ 401 h 652"/>
              <a:gd name="T52" fmla="*/ 658 w 689"/>
              <a:gd name="T53" fmla="*/ 380 h 652"/>
              <a:gd name="T54" fmla="*/ 634 w 689"/>
              <a:gd name="T55" fmla="*/ 362 h 652"/>
              <a:gd name="T56" fmla="*/ 627 w 689"/>
              <a:gd name="T57" fmla="*/ 360 h 652"/>
              <a:gd name="T58" fmla="*/ 627 w 689"/>
              <a:gd name="T59" fmla="*/ 172 h 652"/>
              <a:gd name="T60" fmla="*/ 359 w 689"/>
              <a:gd name="T61" fmla="*/ 172 h 652"/>
              <a:gd name="T62" fmla="*/ 359 w 689"/>
              <a:gd name="T63" fmla="*/ 615 h 652"/>
              <a:gd name="T64" fmla="*/ 455 w 689"/>
              <a:gd name="T65" fmla="*/ 615 h 652"/>
              <a:gd name="T66" fmla="*/ 455 w 689"/>
              <a:gd name="T67" fmla="*/ 652 h 652"/>
              <a:gd name="T68" fmla="*/ 191 w 689"/>
              <a:gd name="T69" fmla="*/ 652 h 652"/>
              <a:gd name="T70" fmla="*/ 582 w 689"/>
              <a:gd name="T71" fmla="*/ 147 h 652"/>
              <a:gd name="T72" fmla="*/ 582 w 689"/>
              <a:gd name="T73" fmla="*/ 144 h 652"/>
              <a:gd name="T74" fmla="*/ 360 w 689"/>
              <a:gd name="T75" fmla="*/ 49 h 652"/>
              <a:gd name="T76" fmla="*/ 360 w 689"/>
              <a:gd name="T77" fmla="*/ 147 h 652"/>
              <a:gd name="T78" fmla="*/ 582 w 689"/>
              <a:gd name="T79" fmla="*/ 147 h 652"/>
              <a:gd name="T80" fmla="*/ 286 w 689"/>
              <a:gd name="T81" fmla="*/ 52 h 652"/>
              <a:gd name="T82" fmla="*/ 137 w 689"/>
              <a:gd name="T83" fmla="*/ 146 h 652"/>
              <a:gd name="T84" fmla="*/ 286 w 689"/>
              <a:gd name="T85" fmla="*/ 146 h 652"/>
              <a:gd name="T86" fmla="*/ 286 w 689"/>
              <a:gd name="T87" fmla="*/ 5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89" h="652">
                <a:moveTo>
                  <a:pt x="191" y="652"/>
                </a:moveTo>
                <a:cubicBezTo>
                  <a:pt x="191" y="641"/>
                  <a:pt x="191" y="629"/>
                  <a:pt x="191" y="616"/>
                </a:cubicBezTo>
                <a:cubicBezTo>
                  <a:pt x="222" y="616"/>
                  <a:pt x="253" y="616"/>
                  <a:pt x="286" y="616"/>
                </a:cubicBezTo>
                <a:cubicBezTo>
                  <a:pt x="286" y="467"/>
                  <a:pt x="286" y="321"/>
                  <a:pt x="286" y="173"/>
                </a:cubicBezTo>
                <a:cubicBezTo>
                  <a:pt x="229" y="173"/>
                  <a:pt x="172" y="173"/>
                  <a:pt x="114" y="173"/>
                </a:cubicBezTo>
                <a:cubicBezTo>
                  <a:pt x="114" y="196"/>
                  <a:pt x="114" y="219"/>
                  <a:pt x="114" y="245"/>
                </a:cubicBezTo>
                <a:cubicBezTo>
                  <a:pt x="139" y="245"/>
                  <a:pt x="164" y="245"/>
                  <a:pt x="189" y="245"/>
                </a:cubicBezTo>
                <a:cubicBezTo>
                  <a:pt x="189" y="275"/>
                  <a:pt x="189" y="304"/>
                  <a:pt x="189" y="335"/>
                </a:cubicBezTo>
                <a:cubicBezTo>
                  <a:pt x="126" y="335"/>
                  <a:pt x="64" y="335"/>
                  <a:pt x="0" y="335"/>
                </a:cubicBezTo>
                <a:cubicBezTo>
                  <a:pt x="0" y="305"/>
                  <a:pt x="0" y="276"/>
                  <a:pt x="0" y="244"/>
                </a:cubicBezTo>
                <a:cubicBezTo>
                  <a:pt x="29" y="244"/>
                  <a:pt x="57" y="244"/>
                  <a:pt x="88" y="244"/>
                </a:cubicBezTo>
                <a:cubicBezTo>
                  <a:pt x="88" y="216"/>
                  <a:pt x="88" y="191"/>
                  <a:pt x="87" y="165"/>
                </a:cubicBezTo>
                <a:cubicBezTo>
                  <a:pt x="87" y="152"/>
                  <a:pt x="91" y="144"/>
                  <a:pt x="102" y="137"/>
                </a:cubicBezTo>
                <a:cubicBezTo>
                  <a:pt x="158" y="103"/>
                  <a:pt x="213" y="68"/>
                  <a:pt x="268" y="34"/>
                </a:cubicBezTo>
                <a:cubicBezTo>
                  <a:pt x="281" y="26"/>
                  <a:pt x="291" y="19"/>
                  <a:pt x="287" y="0"/>
                </a:cubicBezTo>
                <a:cubicBezTo>
                  <a:pt x="310" y="0"/>
                  <a:pt x="333" y="0"/>
                  <a:pt x="357" y="0"/>
                </a:cubicBezTo>
                <a:cubicBezTo>
                  <a:pt x="354" y="21"/>
                  <a:pt x="369" y="25"/>
                  <a:pt x="384" y="32"/>
                </a:cubicBezTo>
                <a:cubicBezTo>
                  <a:pt x="469" y="68"/>
                  <a:pt x="553" y="106"/>
                  <a:pt x="638" y="142"/>
                </a:cubicBezTo>
                <a:cubicBezTo>
                  <a:pt x="648" y="146"/>
                  <a:pt x="650" y="151"/>
                  <a:pt x="650" y="161"/>
                </a:cubicBezTo>
                <a:cubicBezTo>
                  <a:pt x="650" y="215"/>
                  <a:pt x="650" y="269"/>
                  <a:pt x="651" y="323"/>
                </a:cubicBezTo>
                <a:cubicBezTo>
                  <a:pt x="651" y="329"/>
                  <a:pt x="655" y="338"/>
                  <a:pt x="660" y="342"/>
                </a:cubicBezTo>
                <a:cubicBezTo>
                  <a:pt x="681" y="357"/>
                  <a:pt x="689" y="375"/>
                  <a:pt x="682" y="397"/>
                </a:cubicBezTo>
                <a:cubicBezTo>
                  <a:pt x="676" y="416"/>
                  <a:pt x="657" y="429"/>
                  <a:pt x="636" y="428"/>
                </a:cubicBezTo>
                <a:cubicBezTo>
                  <a:pt x="612" y="427"/>
                  <a:pt x="599" y="415"/>
                  <a:pt x="592" y="381"/>
                </a:cubicBezTo>
                <a:cubicBezTo>
                  <a:pt x="602" y="385"/>
                  <a:pt x="612" y="385"/>
                  <a:pt x="618" y="391"/>
                </a:cubicBezTo>
                <a:cubicBezTo>
                  <a:pt x="627" y="399"/>
                  <a:pt x="635" y="408"/>
                  <a:pt x="646" y="401"/>
                </a:cubicBezTo>
                <a:cubicBezTo>
                  <a:pt x="652" y="397"/>
                  <a:pt x="658" y="388"/>
                  <a:pt x="658" y="380"/>
                </a:cubicBezTo>
                <a:cubicBezTo>
                  <a:pt x="659" y="366"/>
                  <a:pt x="646" y="363"/>
                  <a:pt x="634" y="362"/>
                </a:cubicBezTo>
                <a:cubicBezTo>
                  <a:pt x="633" y="362"/>
                  <a:pt x="631" y="361"/>
                  <a:pt x="627" y="360"/>
                </a:cubicBezTo>
                <a:cubicBezTo>
                  <a:pt x="627" y="298"/>
                  <a:pt x="627" y="236"/>
                  <a:pt x="627" y="172"/>
                </a:cubicBezTo>
                <a:cubicBezTo>
                  <a:pt x="537" y="172"/>
                  <a:pt x="449" y="172"/>
                  <a:pt x="359" y="172"/>
                </a:cubicBezTo>
                <a:cubicBezTo>
                  <a:pt x="359" y="320"/>
                  <a:pt x="359" y="466"/>
                  <a:pt x="359" y="615"/>
                </a:cubicBezTo>
                <a:cubicBezTo>
                  <a:pt x="390" y="615"/>
                  <a:pt x="421" y="615"/>
                  <a:pt x="455" y="615"/>
                </a:cubicBezTo>
                <a:cubicBezTo>
                  <a:pt x="455" y="629"/>
                  <a:pt x="455" y="640"/>
                  <a:pt x="455" y="652"/>
                </a:cubicBezTo>
                <a:cubicBezTo>
                  <a:pt x="367" y="652"/>
                  <a:pt x="279" y="652"/>
                  <a:pt x="191" y="652"/>
                </a:cubicBezTo>
                <a:close/>
                <a:moveTo>
                  <a:pt x="582" y="147"/>
                </a:moveTo>
                <a:cubicBezTo>
                  <a:pt x="582" y="146"/>
                  <a:pt x="582" y="145"/>
                  <a:pt x="582" y="144"/>
                </a:cubicBezTo>
                <a:cubicBezTo>
                  <a:pt x="508" y="112"/>
                  <a:pt x="435" y="81"/>
                  <a:pt x="360" y="49"/>
                </a:cubicBezTo>
                <a:cubicBezTo>
                  <a:pt x="360" y="84"/>
                  <a:pt x="360" y="115"/>
                  <a:pt x="360" y="147"/>
                </a:cubicBezTo>
                <a:cubicBezTo>
                  <a:pt x="435" y="147"/>
                  <a:pt x="508" y="147"/>
                  <a:pt x="582" y="147"/>
                </a:cubicBezTo>
                <a:close/>
                <a:moveTo>
                  <a:pt x="286" y="52"/>
                </a:moveTo>
                <a:cubicBezTo>
                  <a:pt x="236" y="84"/>
                  <a:pt x="189" y="113"/>
                  <a:pt x="137" y="146"/>
                </a:cubicBezTo>
                <a:cubicBezTo>
                  <a:pt x="191" y="146"/>
                  <a:pt x="238" y="146"/>
                  <a:pt x="286" y="146"/>
                </a:cubicBezTo>
                <a:cubicBezTo>
                  <a:pt x="286" y="115"/>
                  <a:pt x="286" y="85"/>
                  <a:pt x="286" y="52"/>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29" name="Freeform 9">
            <a:extLst>
              <a:ext uri="{FF2B5EF4-FFF2-40B4-BE49-F238E27FC236}">
                <a16:creationId xmlns:a16="http://schemas.microsoft.com/office/drawing/2014/main" id="{DD7F682F-C970-4DF3-B48E-EEC9309BFC85}"/>
              </a:ext>
            </a:extLst>
          </p:cNvPr>
          <p:cNvSpPr>
            <a:spLocks/>
          </p:cNvSpPr>
          <p:nvPr/>
        </p:nvSpPr>
        <p:spPr bwMode="auto">
          <a:xfrm>
            <a:off x="4829176" y="1073151"/>
            <a:ext cx="561975" cy="134937"/>
          </a:xfrm>
          <a:custGeom>
            <a:avLst/>
            <a:gdLst>
              <a:gd name="T0" fmla="*/ 532 w 532"/>
              <a:gd name="T1" fmla="*/ 0 h 127"/>
              <a:gd name="T2" fmla="*/ 532 w 532"/>
              <a:gd name="T3" fmla="*/ 127 h 127"/>
              <a:gd name="T4" fmla="*/ 0 w 532"/>
              <a:gd name="T5" fmla="*/ 127 h 127"/>
              <a:gd name="T6" fmla="*/ 0 w 532"/>
              <a:gd name="T7" fmla="*/ 0 h 127"/>
              <a:gd name="T8" fmla="*/ 532 w 532"/>
              <a:gd name="T9" fmla="*/ 0 h 127"/>
            </a:gdLst>
            <a:ahLst/>
            <a:cxnLst>
              <a:cxn ang="0">
                <a:pos x="T0" y="T1"/>
              </a:cxn>
              <a:cxn ang="0">
                <a:pos x="T2" y="T3"/>
              </a:cxn>
              <a:cxn ang="0">
                <a:pos x="T4" y="T5"/>
              </a:cxn>
              <a:cxn ang="0">
                <a:pos x="T6" y="T7"/>
              </a:cxn>
              <a:cxn ang="0">
                <a:pos x="T8" y="T9"/>
              </a:cxn>
            </a:cxnLst>
            <a:rect l="0" t="0" r="r" b="b"/>
            <a:pathLst>
              <a:path w="532" h="127">
                <a:moveTo>
                  <a:pt x="532" y="0"/>
                </a:moveTo>
                <a:cubicBezTo>
                  <a:pt x="532" y="42"/>
                  <a:pt x="532" y="84"/>
                  <a:pt x="532" y="127"/>
                </a:cubicBezTo>
                <a:cubicBezTo>
                  <a:pt x="355" y="127"/>
                  <a:pt x="179" y="127"/>
                  <a:pt x="0" y="127"/>
                </a:cubicBezTo>
                <a:cubicBezTo>
                  <a:pt x="0" y="84"/>
                  <a:pt x="0" y="42"/>
                  <a:pt x="0" y="0"/>
                </a:cubicBezTo>
                <a:cubicBezTo>
                  <a:pt x="177" y="0"/>
                  <a:pt x="354" y="0"/>
                  <a:pt x="532" y="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0" name="Freeform 10">
            <a:extLst>
              <a:ext uri="{FF2B5EF4-FFF2-40B4-BE49-F238E27FC236}">
                <a16:creationId xmlns:a16="http://schemas.microsoft.com/office/drawing/2014/main" id="{73AC5457-0D4A-4917-9D95-3412C64C5A93}"/>
              </a:ext>
            </a:extLst>
          </p:cNvPr>
          <p:cNvSpPr>
            <a:spLocks/>
          </p:cNvSpPr>
          <p:nvPr/>
        </p:nvSpPr>
        <p:spPr bwMode="auto">
          <a:xfrm>
            <a:off x="469901" y="3544888"/>
            <a:ext cx="754063" cy="120650"/>
          </a:xfrm>
          <a:custGeom>
            <a:avLst/>
            <a:gdLst>
              <a:gd name="T0" fmla="*/ 0 w 714"/>
              <a:gd name="T1" fmla="*/ 1 h 113"/>
              <a:gd name="T2" fmla="*/ 709 w 714"/>
              <a:gd name="T3" fmla="*/ 0 h 113"/>
              <a:gd name="T4" fmla="*/ 714 w 714"/>
              <a:gd name="T5" fmla="*/ 2 h 113"/>
              <a:gd name="T6" fmla="*/ 714 w 714"/>
              <a:gd name="T7" fmla="*/ 25 h 113"/>
              <a:gd name="T8" fmla="*/ 546 w 714"/>
              <a:gd name="T9" fmla="*/ 25 h 113"/>
              <a:gd name="T10" fmla="*/ 546 w 714"/>
              <a:gd name="T11" fmla="*/ 113 h 113"/>
              <a:gd name="T12" fmla="*/ 472 w 714"/>
              <a:gd name="T13" fmla="*/ 113 h 113"/>
              <a:gd name="T14" fmla="*/ 472 w 714"/>
              <a:gd name="T15" fmla="*/ 26 h 113"/>
              <a:gd name="T16" fmla="*/ 247 w 714"/>
              <a:gd name="T17" fmla="*/ 26 h 113"/>
              <a:gd name="T18" fmla="*/ 247 w 714"/>
              <a:gd name="T19" fmla="*/ 113 h 113"/>
              <a:gd name="T20" fmla="*/ 171 w 714"/>
              <a:gd name="T21" fmla="*/ 113 h 113"/>
              <a:gd name="T22" fmla="*/ 171 w 714"/>
              <a:gd name="T23" fmla="*/ 25 h 113"/>
              <a:gd name="T24" fmla="*/ 0 w 714"/>
              <a:gd name="T25" fmla="*/ 25 h 113"/>
              <a:gd name="T26" fmla="*/ 0 w 714"/>
              <a:gd name="T27" fmla="*/ 1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14" h="113">
                <a:moveTo>
                  <a:pt x="0" y="1"/>
                </a:moveTo>
                <a:cubicBezTo>
                  <a:pt x="236" y="1"/>
                  <a:pt x="473" y="1"/>
                  <a:pt x="709" y="0"/>
                </a:cubicBezTo>
                <a:cubicBezTo>
                  <a:pt x="710" y="0"/>
                  <a:pt x="712" y="1"/>
                  <a:pt x="714" y="2"/>
                </a:cubicBezTo>
                <a:cubicBezTo>
                  <a:pt x="714" y="8"/>
                  <a:pt x="714" y="15"/>
                  <a:pt x="714" y="25"/>
                </a:cubicBezTo>
                <a:cubicBezTo>
                  <a:pt x="659" y="25"/>
                  <a:pt x="604" y="25"/>
                  <a:pt x="546" y="25"/>
                </a:cubicBezTo>
                <a:cubicBezTo>
                  <a:pt x="546" y="55"/>
                  <a:pt x="546" y="84"/>
                  <a:pt x="546" y="113"/>
                </a:cubicBezTo>
                <a:cubicBezTo>
                  <a:pt x="520" y="113"/>
                  <a:pt x="497" y="113"/>
                  <a:pt x="472" y="113"/>
                </a:cubicBezTo>
                <a:cubicBezTo>
                  <a:pt x="472" y="84"/>
                  <a:pt x="472" y="56"/>
                  <a:pt x="472" y="26"/>
                </a:cubicBezTo>
                <a:cubicBezTo>
                  <a:pt x="396" y="26"/>
                  <a:pt x="322" y="26"/>
                  <a:pt x="247" y="26"/>
                </a:cubicBezTo>
                <a:cubicBezTo>
                  <a:pt x="247" y="55"/>
                  <a:pt x="247" y="83"/>
                  <a:pt x="247" y="113"/>
                </a:cubicBezTo>
                <a:cubicBezTo>
                  <a:pt x="221" y="113"/>
                  <a:pt x="197" y="113"/>
                  <a:pt x="171" y="113"/>
                </a:cubicBezTo>
                <a:cubicBezTo>
                  <a:pt x="171" y="84"/>
                  <a:pt x="171" y="56"/>
                  <a:pt x="171" y="25"/>
                </a:cubicBezTo>
                <a:cubicBezTo>
                  <a:pt x="112" y="25"/>
                  <a:pt x="56" y="25"/>
                  <a:pt x="0" y="25"/>
                </a:cubicBezTo>
                <a:cubicBezTo>
                  <a:pt x="0" y="17"/>
                  <a:pt x="0" y="9"/>
                  <a:pt x="0" y="1"/>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5" name="Freeform 11">
            <a:extLst>
              <a:ext uri="{FF2B5EF4-FFF2-40B4-BE49-F238E27FC236}">
                <a16:creationId xmlns:a16="http://schemas.microsoft.com/office/drawing/2014/main" id="{37416D96-B18B-48FA-B7F1-195ECA177BE5}"/>
              </a:ext>
            </a:extLst>
          </p:cNvPr>
          <p:cNvSpPr>
            <a:spLocks/>
          </p:cNvSpPr>
          <p:nvPr/>
        </p:nvSpPr>
        <p:spPr bwMode="auto">
          <a:xfrm>
            <a:off x="5273676" y="4846638"/>
            <a:ext cx="260350" cy="107950"/>
          </a:xfrm>
          <a:custGeom>
            <a:avLst/>
            <a:gdLst>
              <a:gd name="T0" fmla="*/ 247 w 247"/>
              <a:gd name="T1" fmla="*/ 102 h 102"/>
              <a:gd name="T2" fmla="*/ 25 w 247"/>
              <a:gd name="T3" fmla="*/ 101 h 102"/>
              <a:gd name="T4" fmla="*/ 0 w 247"/>
              <a:gd name="T5" fmla="*/ 101 h 102"/>
              <a:gd name="T6" fmla="*/ 0 w 247"/>
              <a:gd name="T7" fmla="*/ 2 h 102"/>
              <a:gd name="T8" fmla="*/ 3 w 247"/>
              <a:gd name="T9" fmla="*/ 0 h 102"/>
              <a:gd name="T10" fmla="*/ 247 w 247"/>
              <a:gd name="T11" fmla="*/ 2 h 102"/>
              <a:gd name="T12" fmla="*/ 247 w 247"/>
              <a:gd name="T13" fmla="*/ 102 h 102"/>
            </a:gdLst>
            <a:ahLst/>
            <a:cxnLst>
              <a:cxn ang="0">
                <a:pos x="T0" y="T1"/>
              </a:cxn>
              <a:cxn ang="0">
                <a:pos x="T2" y="T3"/>
              </a:cxn>
              <a:cxn ang="0">
                <a:pos x="T4" y="T5"/>
              </a:cxn>
              <a:cxn ang="0">
                <a:pos x="T6" y="T7"/>
              </a:cxn>
              <a:cxn ang="0">
                <a:pos x="T8" y="T9"/>
              </a:cxn>
              <a:cxn ang="0">
                <a:pos x="T10" y="T11"/>
              </a:cxn>
              <a:cxn ang="0">
                <a:pos x="T12" y="T13"/>
              </a:cxn>
            </a:cxnLst>
            <a:rect l="0" t="0" r="r" b="b"/>
            <a:pathLst>
              <a:path w="247" h="102">
                <a:moveTo>
                  <a:pt x="247" y="102"/>
                </a:moveTo>
                <a:cubicBezTo>
                  <a:pt x="173" y="102"/>
                  <a:pt x="99" y="101"/>
                  <a:pt x="25" y="101"/>
                </a:cubicBezTo>
                <a:cubicBezTo>
                  <a:pt x="17" y="101"/>
                  <a:pt x="9" y="101"/>
                  <a:pt x="0" y="101"/>
                </a:cubicBezTo>
                <a:cubicBezTo>
                  <a:pt x="0" y="67"/>
                  <a:pt x="0" y="34"/>
                  <a:pt x="0" y="2"/>
                </a:cubicBezTo>
                <a:cubicBezTo>
                  <a:pt x="1" y="1"/>
                  <a:pt x="2" y="0"/>
                  <a:pt x="3" y="0"/>
                </a:cubicBezTo>
                <a:cubicBezTo>
                  <a:pt x="84" y="0"/>
                  <a:pt x="166" y="1"/>
                  <a:pt x="247" y="2"/>
                </a:cubicBezTo>
                <a:cubicBezTo>
                  <a:pt x="247" y="35"/>
                  <a:pt x="247" y="68"/>
                  <a:pt x="247" y="102"/>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6" name="Freeform 12">
            <a:extLst>
              <a:ext uri="{FF2B5EF4-FFF2-40B4-BE49-F238E27FC236}">
                <a16:creationId xmlns:a16="http://schemas.microsoft.com/office/drawing/2014/main" id="{7C95A82A-169B-4524-9ED8-C1C998CE138B}"/>
              </a:ext>
            </a:extLst>
          </p:cNvPr>
          <p:cNvSpPr>
            <a:spLocks/>
          </p:cNvSpPr>
          <p:nvPr/>
        </p:nvSpPr>
        <p:spPr bwMode="auto">
          <a:xfrm>
            <a:off x="5273676" y="5122863"/>
            <a:ext cx="260350" cy="106362"/>
          </a:xfrm>
          <a:custGeom>
            <a:avLst/>
            <a:gdLst>
              <a:gd name="T0" fmla="*/ 247 w 247"/>
              <a:gd name="T1" fmla="*/ 100 h 100"/>
              <a:gd name="T2" fmla="*/ 0 w 247"/>
              <a:gd name="T3" fmla="*/ 100 h 100"/>
              <a:gd name="T4" fmla="*/ 0 w 247"/>
              <a:gd name="T5" fmla="*/ 0 h 100"/>
              <a:gd name="T6" fmla="*/ 247 w 247"/>
              <a:gd name="T7" fmla="*/ 0 h 100"/>
              <a:gd name="T8" fmla="*/ 247 w 247"/>
              <a:gd name="T9" fmla="*/ 100 h 100"/>
            </a:gdLst>
            <a:ahLst/>
            <a:cxnLst>
              <a:cxn ang="0">
                <a:pos x="T0" y="T1"/>
              </a:cxn>
              <a:cxn ang="0">
                <a:pos x="T2" y="T3"/>
              </a:cxn>
              <a:cxn ang="0">
                <a:pos x="T4" y="T5"/>
              </a:cxn>
              <a:cxn ang="0">
                <a:pos x="T6" y="T7"/>
              </a:cxn>
              <a:cxn ang="0">
                <a:pos x="T8" y="T9"/>
              </a:cxn>
            </a:cxnLst>
            <a:rect l="0" t="0" r="r" b="b"/>
            <a:pathLst>
              <a:path w="247" h="100">
                <a:moveTo>
                  <a:pt x="247" y="100"/>
                </a:moveTo>
                <a:cubicBezTo>
                  <a:pt x="165" y="100"/>
                  <a:pt x="83" y="100"/>
                  <a:pt x="0" y="100"/>
                </a:cubicBezTo>
                <a:cubicBezTo>
                  <a:pt x="0" y="66"/>
                  <a:pt x="0" y="34"/>
                  <a:pt x="0" y="0"/>
                </a:cubicBezTo>
                <a:cubicBezTo>
                  <a:pt x="82" y="0"/>
                  <a:pt x="165" y="0"/>
                  <a:pt x="247" y="0"/>
                </a:cubicBezTo>
                <a:cubicBezTo>
                  <a:pt x="247" y="33"/>
                  <a:pt x="247" y="66"/>
                  <a:pt x="247" y="10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7" name="Freeform 13">
            <a:extLst>
              <a:ext uri="{FF2B5EF4-FFF2-40B4-BE49-F238E27FC236}">
                <a16:creationId xmlns:a16="http://schemas.microsoft.com/office/drawing/2014/main" id="{F0C266A9-B312-4ACD-B3E4-38E5F470301D}"/>
              </a:ext>
            </a:extLst>
          </p:cNvPr>
          <p:cNvSpPr>
            <a:spLocks noEditPoints="1"/>
          </p:cNvSpPr>
          <p:nvPr/>
        </p:nvSpPr>
        <p:spPr bwMode="auto">
          <a:xfrm>
            <a:off x="4859338" y="2308225"/>
            <a:ext cx="501650" cy="652462"/>
          </a:xfrm>
          <a:custGeom>
            <a:avLst/>
            <a:gdLst>
              <a:gd name="T0" fmla="*/ 474 w 474"/>
              <a:gd name="T1" fmla="*/ 618 h 618"/>
              <a:gd name="T2" fmla="*/ 275 w 474"/>
              <a:gd name="T3" fmla="*/ 469 h 618"/>
              <a:gd name="T4" fmla="*/ 201 w 474"/>
              <a:gd name="T5" fmla="*/ 618 h 618"/>
              <a:gd name="T6" fmla="*/ 0 w 474"/>
              <a:gd name="T7" fmla="*/ 0 h 618"/>
              <a:gd name="T8" fmla="*/ 411 w 474"/>
              <a:gd name="T9" fmla="*/ 334 h 618"/>
              <a:gd name="T10" fmla="*/ 339 w 474"/>
              <a:gd name="T11" fmla="*/ 404 h 618"/>
              <a:gd name="T12" fmla="*/ 411 w 474"/>
              <a:gd name="T13" fmla="*/ 334 h 618"/>
              <a:gd name="T14" fmla="*/ 273 w 474"/>
              <a:gd name="T15" fmla="*/ 404 h 618"/>
              <a:gd name="T16" fmla="*/ 203 w 474"/>
              <a:gd name="T17" fmla="*/ 334 h 618"/>
              <a:gd name="T18" fmla="*/ 202 w 474"/>
              <a:gd name="T19" fmla="*/ 201 h 618"/>
              <a:gd name="T20" fmla="*/ 273 w 474"/>
              <a:gd name="T21" fmla="*/ 272 h 618"/>
              <a:gd name="T22" fmla="*/ 202 w 474"/>
              <a:gd name="T23" fmla="*/ 201 h 618"/>
              <a:gd name="T24" fmla="*/ 202 w 474"/>
              <a:gd name="T25" fmla="*/ 68 h 618"/>
              <a:gd name="T26" fmla="*/ 273 w 474"/>
              <a:gd name="T27" fmla="*/ 138 h 618"/>
              <a:gd name="T28" fmla="*/ 411 w 474"/>
              <a:gd name="T29" fmla="*/ 468 h 618"/>
              <a:gd name="T30" fmla="*/ 340 w 474"/>
              <a:gd name="T31" fmla="*/ 538 h 618"/>
              <a:gd name="T32" fmla="*/ 411 w 474"/>
              <a:gd name="T33" fmla="*/ 468 h 618"/>
              <a:gd name="T34" fmla="*/ 410 w 474"/>
              <a:gd name="T35" fmla="*/ 201 h 618"/>
              <a:gd name="T36" fmla="*/ 340 w 474"/>
              <a:gd name="T37" fmla="*/ 272 h 618"/>
              <a:gd name="T38" fmla="*/ 64 w 474"/>
              <a:gd name="T39" fmla="*/ 68 h 618"/>
              <a:gd name="T40" fmla="*/ 134 w 474"/>
              <a:gd name="T41" fmla="*/ 139 h 618"/>
              <a:gd name="T42" fmla="*/ 64 w 474"/>
              <a:gd name="T43" fmla="*/ 68 h 618"/>
              <a:gd name="T44" fmla="*/ 410 w 474"/>
              <a:gd name="T45" fmla="*/ 138 h 618"/>
              <a:gd name="T46" fmla="*/ 339 w 474"/>
              <a:gd name="T47" fmla="*/ 69 h 618"/>
              <a:gd name="T48" fmla="*/ 64 w 474"/>
              <a:gd name="T49" fmla="*/ 538 h 618"/>
              <a:gd name="T50" fmla="*/ 134 w 474"/>
              <a:gd name="T51" fmla="*/ 468 h 618"/>
              <a:gd name="T52" fmla="*/ 64 w 474"/>
              <a:gd name="T53" fmla="*/ 538 h 618"/>
              <a:gd name="T54" fmla="*/ 134 w 474"/>
              <a:gd name="T55" fmla="*/ 334 h 618"/>
              <a:gd name="T56" fmla="*/ 64 w 474"/>
              <a:gd name="T57" fmla="*/ 404 h 618"/>
              <a:gd name="T58" fmla="*/ 64 w 474"/>
              <a:gd name="T59" fmla="*/ 201 h 618"/>
              <a:gd name="T60" fmla="*/ 134 w 474"/>
              <a:gd name="T61" fmla="*/ 271 h 618"/>
              <a:gd name="T62" fmla="*/ 64 w 474"/>
              <a:gd name="T63" fmla="*/ 201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4" h="618">
                <a:moveTo>
                  <a:pt x="474" y="0"/>
                </a:moveTo>
                <a:cubicBezTo>
                  <a:pt x="474" y="207"/>
                  <a:pt x="474" y="412"/>
                  <a:pt x="474" y="618"/>
                </a:cubicBezTo>
                <a:cubicBezTo>
                  <a:pt x="408" y="618"/>
                  <a:pt x="342" y="618"/>
                  <a:pt x="275" y="618"/>
                </a:cubicBezTo>
                <a:cubicBezTo>
                  <a:pt x="275" y="569"/>
                  <a:pt x="275" y="520"/>
                  <a:pt x="275" y="469"/>
                </a:cubicBezTo>
                <a:cubicBezTo>
                  <a:pt x="250" y="469"/>
                  <a:pt x="226" y="469"/>
                  <a:pt x="201" y="469"/>
                </a:cubicBezTo>
                <a:cubicBezTo>
                  <a:pt x="201" y="519"/>
                  <a:pt x="201" y="568"/>
                  <a:pt x="201" y="618"/>
                </a:cubicBezTo>
                <a:cubicBezTo>
                  <a:pt x="133" y="618"/>
                  <a:pt x="67" y="618"/>
                  <a:pt x="0" y="618"/>
                </a:cubicBezTo>
                <a:cubicBezTo>
                  <a:pt x="0" y="412"/>
                  <a:pt x="0" y="207"/>
                  <a:pt x="0" y="0"/>
                </a:cubicBezTo>
                <a:cubicBezTo>
                  <a:pt x="158" y="0"/>
                  <a:pt x="315" y="0"/>
                  <a:pt x="474" y="0"/>
                </a:cubicBezTo>
                <a:close/>
                <a:moveTo>
                  <a:pt x="411" y="334"/>
                </a:moveTo>
                <a:cubicBezTo>
                  <a:pt x="387" y="334"/>
                  <a:pt x="364" y="334"/>
                  <a:pt x="339" y="334"/>
                </a:cubicBezTo>
                <a:cubicBezTo>
                  <a:pt x="339" y="358"/>
                  <a:pt x="339" y="381"/>
                  <a:pt x="339" y="404"/>
                </a:cubicBezTo>
                <a:cubicBezTo>
                  <a:pt x="363" y="404"/>
                  <a:pt x="387" y="404"/>
                  <a:pt x="411" y="404"/>
                </a:cubicBezTo>
                <a:cubicBezTo>
                  <a:pt x="411" y="380"/>
                  <a:pt x="411" y="358"/>
                  <a:pt x="411" y="334"/>
                </a:cubicBezTo>
                <a:close/>
                <a:moveTo>
                  <a:pt x="203" y="404"/>
                </a:moveTo>
                <a:cubicBezTo>
                  <a:pt x="227" y="404"/>
                  <a:pt x="250" y="404"/>
                  <a:pt x="273" y="404"/>
                </a:cubicBezTo>
                <a:cubicBezTo>
                  <a:pt x="273" y="380"/>
                  <a:pt x="273" y="358"/>
                  <a:pt x="273" y="334"/>
                </a:cubicBezTo>
                <a:cubicBezTo>
                  <a:pt x="249" y="334"/>
                  <a:pt x="227" y="334"/>
                  <a:pt x="203" y="334"/>
                </a:cubicBezTo>
                <a:cubicBezTo>
                  <a:pt x="203" y="358"/>
                  <a:pt x="203" y="381"/>
                  <a:pt x="203" y="404"/>
                </a:cubicBezTo>
                <a:close/>
                <a:moveTo>
                  <a:pt x="202" y="201"/>
                </a:moveTo>
                <a:cubicBezTo>
                  <a:pt x="202" y="225"/>
                  <a:pt x="202" y="248"/>
                  <a:pt x="202" y="272"/>
                </a:cubicBezTo>
                <a:cubicBezTo>
                  <a:pt x="227" y="272"/>
                  <a:pt x="250" y="272"/>
                  <a:pt x="273" y="272"/>
                </a:cubicBezTo>
                <a:cubicBezTo>
                  <a:pt x="273" y="247"/>
                  <a:pt x="273" y="224"/>
                  <a:pt x="273" y="201"/>
                </a:cubicBezTo>
                <a:cubicBezTo>
                  <a:pt x="249" y="201"/>
                  <a:pt x="227" y="201"/>
                  <a:pt x="202" y="201"/>
                </a:cubicBezTo>
                <a:close/>
                <a:moveTo>
                  <a:pt x="273" y="68"/>
                </a:moveTo>
                <a:cubicBezTo>
                  <a:pt x="249" y="68"/>
                  <a:pt x="226" y="68"/>
                  <a:pt x="202" y="68"/>
                </a:cubicBezTo>
                <a:cubicBezTo>
                  <a:pt x="202" y="92"/>
                  <a:pt x="202" y="115"/>
                  <a:pt x="202" y="138"/>
                </a:cubicBezTo>
                <a:cubicBezTo>
                  <a:pt x="227" y="138"/>
                  <a:pt x="250" y="138"/>
                  <a:pt x="273" y="138"/>
                </a:cubicBezTo>
                <a:cubicBezTo>
                  <a:pt x="273" y="114"/>
                  <a:pt x="273" y="92"/>
                  <a:pt x="273" y="68"/>
                </a:cubicBezTo>
                <a:close/>
                <a:moveTo>
                  <a:pt x="411" y="468"/>
                </a:moveTo>
                <a:cubicBezTo>
                  <a:pt x="386" y="468"/>
                  <a:pt x="363" y="468"/>
                  <a:pt x="340" y="468"/>
                </a:cubicBezTo>
                <a:cubicBezTo>
                  <a:pt x="340" y="492"/>
                  <a:pt x="340" y="515"/>
                  <a:pt x="340" y="538"/>
                </a:cubicBezTo>
                <a:cubicBezTo>
                  <a:pt x="364" y="538"/>
                  <a:pt x="387" y="538"/>
                  <a:pt x="411" y="538"/>
                </a:cubicBezTo>
                <a:cubicBezTo>
                  <a:pt x="411" y="514"/>
                  <a:pt x="411" y="492"/>
                  <a:pt x="411" y="468"/>
                </a:cubicBezTo>
                <a:close/>
                <a:moveTo>
                  <a:pt x="410" y="272"/>
                </a:moveTo>
                <a:cubicBezTo>
                  <a:pt x="410" y="247"/>
                  <a:pt x="410" y="224"/>
                  <a:pt x="410" y="201"/>
                </a:cubicBezTo>
                <a:cubicBezTo>
                  <a:pt x="385" y="201"/>
                  <a:pt x="363" y="201"/>
                  <a:pt x="340" y="201"/>
                </a:cubicBezTo>
                <a:cubicBezTo>
                  <a:pt x="340" y="225"/>
                  <a:pt x="340" y="248"/>
                  <a:pt x="340" y="272"/>
                </a:cubicBezTo>
                <a:cubicBezTo>
                  <a:pt x="364" y="272"/>
                  <a:pt x="386" y="272"/>
                  <a:pt x="410" y="272"/>
                </a:cubicBezTo>
                <a:close/>
                <a:moveTo>
                  <a:pt x="64" y="68"/>
                </a:moveTo>
                <a:cubicBezTo>
                  <a:pt x="64" y="92"/>
                  <a:pt x="64" y="115"/>
                  <a:pt x="64" y="139"/>
                </a:cubicBezTo>
                <a:cubicBezTo>
                  <a:pt x="88" y="139"/>
                  <a:pt x="111" y="139"/>
                  <a:pt x="134" y="139"/>
                </a:cubicBezTo>
                <a:cubicBezTo>
                  <a:pt x="134" y="114"/>
                  <a:pt x="134" y="91"/>
                  <a:pt x="134" y="68"/>
                </a:cubicBezTo>
                <a:cubicBezTo>
                  <a:pt x="110" y="68"/>
                  <a:pt x="87" y="68"/>
                  <a:pt x="64" y="68"/>
                </a:cubicBezTo>
                <a:close/>
                <a:moveTo>
                  <a:pt x="339" y="138"/>
                </a:moveTo>
                <a:cubicBezTo>
                  <a:pt x="364" y="138"/>
                  <a:pt x="387" y="138"/>
                  <a:pt x="410" y="138"/>
                </a:cubicBezTo>
                <a:cubicBezTo>
                  <a:pt x="410" y="114"/>
                  <a:pt x="410" y="91"/>
                  <a:pt x="410" y="69"/>
                </a:cubicBezTo>
                <a:cubicBezTo>
                  <a:pt x="385" y="69"/>
                  <a:pt x="362" y="69"/>
                  <a:pt x="339" y="69"/>
                </a:cubicBezTo>
                <a:cubicBezTo>
                  <a:pt x="339" y="93"/>
                  <a:pt x="339" y="115"/>
                  <a:pt x="339" y="138"/>
                </a:cubicBezTo>
                <a:close/>
                <a:moveTo>
                  <a:pt x="64" y="538"/>
                </a:moveTo>
                <a:cubicBezTo>
                  <a:pt x="89" y="538"/>
                  <a:pt x="111" y="538"/>
                  <a:pt x="134" y="538"/>
                </a:cubicBezTo>
                <a:cubicBezTo>
                  <a:pt x="134" y="514"/>
                  <a:pt x="134" y="491"/>
                  <a:pt x="134" y="468"/>
                </a:cubicBezTo>
                <a:cubicBezTo>
                  <a:pt x="110" y="468"/>
                  <a:pt x="87" y="468"/>
                  <a:pt x="64" y="468"/>
                </a:cubicBezTo>
                <a:cubicBezTo>
                  <a:pt x="64" y="492"/>
                  <a:pt x="64" y="515"/>
                  <a:pt x="64" y="538"/>
                </a:cubicBezTo>
                <a:close/>
                <a:moveTo>
                  <a:pt x="134" y="404"/>
                </a:moveTo>
                <a:cubicBezTo>
                  <a:pt x="134" y="381"/>
                  <a:pt x="134" y="358"/>
                  <a:pt x="134" y="334"/>
                </a:cubicBezTo>
                <a:cubicBezTo>
                  <a:pt x="110" y="334"/>
                  <a:pt x="87" y="334"/>
                  <a:pt x="64" y="334"/>
                </a:cubicBezTo>
                <a:cubicBezTo>
                  <a:pt x="64" y="359"/>
                  <a:pt x="64" y="381"/>
                  <a:pt x="64" y="404"/>
                </a:cubicBezTo>
                <a:cubicBezTo>
                  <a:pt x="88" y="404"/>
                  <a:pt x="111" y="404"/>
                  <a:pt x="134" y="404"/>
                </a:cubicBezTo>
                <a:close/>
                <a:moveTo>
                  <a:pt x="64" y="201"/>
                </a:moveTo>
                <a:cubicBezTo>
                  <a:pt x="64" y="226"/>
                  <a:pt x="64" y="248"/>
                  <a:pt x="64" y="271"/>
                </a:cubicBezTo>
                <a:cubicBezTo>
                  <a:pt x="88" y="271"/>
                  <a:pt x="111" y="271"/>
                  <a:pt x="134" y="271"/>
                </a:cubicBezTo>
                <a:cubicBezTo>
                  <a:pt x="134" y="247"/>
                  <a:pt x="134" y="224"/>
                  <a:pt x="134" y="201"/>
                </a:cubicBezTo>
                <a:cubicBezTo>
                  <a:pt x="110" y="201"/>
                  <a:pt x="88" y="201"/>
                  <a:pt x="64" y="201"/>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45" name="Freeform 14">
            <a:extLst>
              <a:ext uri="{FF2B5EF4-FFF2-40B4-BE49-F238E27FC236}">
                <a16:creationId xmlns:a16="http://schemas.microsoft.com/office/drawing/2014/main" id="{9E1A3F0B-FA2E-4D94-B7FF-54E8E075823D}"/>
              </a:ext>
            </a:extLst>
          </p:cNvPr>
          <p:cNvSpPr>
            <a:spLocks noEditPoints="1"/>
          </p:cNvSpPr>
          <p:nvPr/>
        </p:nvSpPr>
        <p:spPr bwMode="auto">
          <a:xfrm>
            <a:off x="533401" y="3700463"/>
            <a:ext cx="628650" cy="461962"/>
          </a:xfrm>
          <a:custGeom>
            <a:avLst/>
            <a:gdLst>
              <a:gd name="T0" fmla="*/ 0 w 595"/>
              <a:gd name="T1" fmla="*/ 0 h 438"/>
              <a:gd name="T2" fmla="*/ 595 w 595"/>
              <a:gd name="T3" fmla="*/ 438 h 438"/>
              <a:gd name="T4" fmla="*/ 428 w 595"/>
              <a:gd name="T5" fmla="*/ 144 h 438"/>
              <a:gd name="T6" fmla="*/ 455 w 595"/>
              <a:gd name="T7" fmla="*/ 105 h 438"/>
              <a:gd name="T8" fmla="*/ 361 w 595"/>
              <a:gd name="T9" fmla="*/ 78 h 438"/>
              <a:gd name="T10" fmla="*/ 384 w 595"/>
              <a:gd name="T11" fmla="*/ 194 h 438"/>
              <a:gd name="T12" fmla="*/ 422 w 595"/>
              <a:gd name="T13" fmla="*/ 174 h 438"/>
              <a:gd name="T14" fmla="*/ 447 w 595"/>
              <a:gd name="T15" fmla="*/ 167 h 438"/>
              <a:gd name="T16" fmla="*/ 340 w 595"/>
              <a:gd name="T17" fmla="*/ 137 h 438"/>
              <a:gd name="T18" fmla="*/ 227 w 595"/>
              <a:gd name="T19" fmla="*/ 137 h 438"/>
              <a:gd name="T20" fmla="*/ 340 w 595"/>
              <a:gd name="T21" fmla="*/ 137 h 438"/>
              <a:gd name="T22" fmla="*/ 510 w 595"/>
              <a:gd name="T23" fmla="*/ 358 h 438"/>
              <a:gd name="T24" fmla="*/ 446 w 595"/>
              <a:gd name="T25" fmla="*/ 339 h 438"/>
              <a:gd name="T26" fmla="*/ 503 w 595"/>
              <a:gd name="T27" fmla="*/ 306 h 438"/>
              <a:gd name="T28" fmla="*/ 446 w 595"/>
              <a:gd name="T29" fmla="*/ 285 h 438"/>
              <a:gd name="T30" fmla="*/ 507 w 595"/>
              <a:gd name="T31" fmla="*/ 262 h 438"/>
              <a:gd name="T32" fmla="*/ 421 w 595"/>
              <a:gd name="T33" fmla="*/ 244 h 438"/>
              <a:gd name="T34" fmla="*/ 88 w 595"/>
              <a:gd name="T35" fmla="*/ 324 h 438"/>
              <a:gd name="T36" fmla="*/ 181 w 595"/>
              <a:gd name="T37" fmla="*/ 328 h 438"/>
              <a:gd name="T38" fmla="*/ 127 w 595"/>
              <a:gd name="T39" fmla="*/ 283 h 438"/>
              <a:gd name="T40" fmla="*/ 131 w 595"/>
              <a:gd name="T41" fmla="*/ 261 h 438"/>
              <a:gd name="T42" fmla="*/ 177 w 595"/>
              <a:gd name="T43" fmla="*/ 279 h 438"/>
              <a:gd name="T44" fmla="*/ 106 w 595"/>
              <a:gd name="T45" fmla="*/ 299 h 438"/>
              <a:gd name="T46" fmla="*/ 157 w 595"/>
              <a:gd name="T47" fmla="*/ 327 h 438"/>
              <a:gd name="T48" fmla="*/ 115 w 595"/>
              <a:gd name="T49" fmla="*/ 331 h 438"/>
              <a:gd name="T50" fmla="*/ 307 w 595"/>
              <a:gd name="T51" fmla="*/ 357 h 438"/>
              <a:gd name="T52" fmla="*/ 249 w 595"/>
              <a:gd name="T53" fmla="*/ 243 h 438"/>
              <a:gd name="T54" fmla="*/ 189 w 595"/>
              <a:gd name="T55" fmla="*/ 362 h 438"/>
              <a:gd name="T56" fmla="*/ 261 w 595"/>
              <a:gd name="T57" fmla="*/ 333 h 438"/>
              <a:gd name="T58" fmla="*/ 307 w 595"/>
              <a:gd name="T59" fmla="*/ 357 h 438"/>
              <a:gd name="T60" fmla="*/ 133 w 595"/>
              <a:gd name="T61" fmla="*/ 195 h 438"/>
              <a:gd name="T62" fmla="*/ 156 w 595"/>
              <a:gd name="T63" fmla="*/ 146 h 438"/>
              <a:gd name="T64" fmla="*/ 203 w 595"/>
              <a:gd name="T65" fmla="*/ 126 h 438"/>
              <a:gd name="T66" fmla="*/ 157 w 595"/>
              <a:gd name="T67" fmla="*/ 98 h 438"/>
              <a:gd name="T68" fmla="*/ 210 w 595"/>
              <a:gd name="T69" fmla="*/ 79 h 438"/>
              <a:gd name="T70" fmla="*/ 322 w 595"/>
              <a:gd name="T71" fmla="*/ 244 h 438"/>
              <a:gd name="T72" fmla="*/ 403 w 595"/>
              <a:gd name="T73" fmla="*/ 358 h 438"/>
              <a:gd name="T74" fmla="*/ 344 w 595"/>
              <a:gd name="T75" fmla="*/ 339 h 438"/>
              <a:gd name="T76" fmla="*/ 322 w 595"/>
              <a:gd name="T77" fmla="*/ 244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5" h="438">
                <a:moveTo>
                  <a:pt x="0" y="438"/>
                </a:moveTo>
                <a:cubicBezTo>
                  <a:pt x="0" y="291"/>
                  <a:pt x="0" y="146"/>
                  <a:pt x="0" y="0"/>
                </a:cubicBezTo>
                <a:cubicBezTo>
                  <a:pt x="199" y="0"/>
                  <a:pt x="396" y="0"/>
                  <a:pt x="595" y="0"/>
                </a:cubicBezTo>
                <a:cubicBezTo>
                  <a:pt x="595" y="145"/>
                  <a:pt x="595" y="291"/>
                  <a:pt x="595" y="438"/>
                </a:cubicBezTo>
                <a:cubicBezTo>
                  <a:pt x="397" y="438"/>
                  <a:pt x="200" y="438"/>
                  <a:pt x="0" y="438"/>
                </a:cubicBezTo>
                <a:close/>
                <a:moveTo>
                  <a:pt x="428" y="144"/>
                </a:moveTo>
                <a:cubicBezTo>
                  <a:pt x="431" y="143"/>
                  <a:pt x="433" y="141"/>
                  <a:pt x="435" y="140"/>
                </a:cubicBezTo>
                <a:cubicBezTo>
                  <a:pt x="452" y="134"/>
                  <a:pt x="457" y="121"/>
                  <a:pt x="455" y="105"/>
                </a:cubicBezTo>
                <a:cubicBezTo>
                  <a:pt x="452" y="88"/>
                  <a:pt x="441" y="79"/>
                  <a:pt x="423" y="78"/>
                </a:cubicBezTo>
                <a:cubicBezTo>
                  <a:pt x="402" y="78"/>
                  <a:pt x="382" y="78"/>
                  <a:pt x="361" y="78"/>
                </a:cubicBezTo>
                <a:cubicBezTo>
                  <a:pt x="361" y="118"/>
                  <a:pt x="361" y="156"/>
                  <a:pt x="361" y="194"/>
                </a:cubicBezTo>
                <a:cubicBezTo>
                  <a:pt x="369" y="194"/>
                  <a:pt x="375" y="194"/>
                  <a:pt x="384" y="194"/>
                </a:cubicBezTo>
                <a:cubicBezTo>
                  <a:pt x="384" y="177"/>
                  <a:pt x="384" y="163"/>
                  <a:pt x="384" y="147"/>
                </a:cubicBezTo>
                <a:cubicBezTo>
                  <a:pt x="406" y="145"/>
                  <a:pt x="414" y="159"/>
                  <a:pt x="422" y="174"/>
                </a:cubicBezTo>
                <a:cubicBezTo>
                  <a:pt x="430" y="190"/>
                  <a:pt x="441" y="201"/>
                  <a:pt x="462" y="193"/>
                </a:cubicBezTo>
                <a:cubicBezTo>
                  <a:pt x="457" y="184"/>
                  <a:pt x="453" y="175"/>
                  <a:pt x="447" y="167"/>
                </a:cubicBezTo>
                <a:cubicBezTo>
                  <a:pt x="442" y="159"/>
                  <a:pt x="435" y="152"/>
                  <a:pt x="428" y="144"/>
                </a:cubicBezTo>
                <a:close/>
                <a:moveTo>
                  <a:pt x="340" y="137"/>
                </a:moveTo>
                <a:cubicBezTo>
                  <a:pt x="340" y="98"/>
                  <a:pt x="318" y="75"/>
                  <a:pt x="283" y="75"/>
                </a:cubicBezTo>
                <a:cubicBezTo>
                  <a:pt x="249" y="75"/>
                  <a:pt x="227" y="100"/>
                  <a:pt x="227" y="137"/>
                </a:cubicBezTo>
                <a:cubicBezTo>
                  <a:pt x="227" y="175"/>
                  <a:pt x="249" y="198"/>
                  <a:pt x="285" y="197"/>
                </a:cubicBezTo>
                <a:cubicBezTo>
                  <a:pt x="320" y="196"/>
                  <a:pt x="340" y="174"/>
                  <a:pt x="340" y="137"/>
                </a:cubicBezTo>
                <a:close/>
                <a:moveTo>
                  <a:pt x="421" y="358"/>
                </a:moveTo>
                <a:cubicBezTo>
                  <a:pt x="452" y="358"/>
                  <a:pt x="480" y="358"/>
                  <a:pt x="510" y="358"/>
                </a:cubicBezTo>
                <a:cubicBezTo>
                  <a:pt x="509" y="352"/>
                  <a:pt x="509" y="346"/>
                  <a:pt x="509" y="339"/>
                </a:cubicBezTo>
                <a:cubicBezTo>
                  <a:pt x="487" y="339"/>
                  <a:pt x="466" y="339"/>
                  <a:pt x="446" y="339"/>
                </a:cubicBezTo>
                <a:cubicBezTo>
                  <a:pt x="446" y="327"/>
                  <a:pt x="446" y="318"/>
                  <a:pt x="446" y="306"/>
                </a:cubicBezTo>
                <a:cubicBezTo>
                  <a:pt x="466" y="306"/>
                  <a:pt x="485" y="306"/>
                  <a:pt x="503" y="306"/>
                </a:cubicBezTo>
                <a:cubicBezTo>
                  <a:pt x="504" y="304"/>
                  <a:pt x="504" y="301"/>
                  <a:pt x="505" y="299"/>
                </a:cubicBezTo>
                <a:cubicBezTo>
                  <a:pt x="492" y="275"/>
                  <a:pt x="463" y="297"/>
                  <a:pt x="446" y="285"/>
                </a:cubicBezTo>
                <a:cubicBezTo>
                  <a:pt x="446" y="278"/>
                  <a:pt x="446" y="271"/>
                  <a:pt x="446" y="262"/>
                </a:cubicBezTo>
                <a:cubicBezTo>
                  <a:pt x="467" y="262"/>
                  <a:pt x="486" y="262"/>
                  <a:pt x="507" y="262"/>
                </a:cubicBezTo>
                <a:cubicBezTo>
                  <a:pt x="507" y="255"/>
                  <a:pt x="507" y="249"/>
                  <a:pt x="507" y="244"/>
                </a:cubicBezTo>
                <a:cubicBezTo>
                  <a:pt x="477" y="244"/>
                  <a:pt x="450" y="244"/>
                  <a:pt x="421" y="244"/>
                </a:cubicBezTo>
                <a:cubicBezTo>
                  <a:pt x="421" y="282"/>
                  <a:pt x="421" y="319"/>
                  <a:pt x="421" y="358"/>
                </a:cubicBezTo>
                <a:close/>
                <a:moveTo>
                  <a:pt x="88" y="324"/>
                </a:moveTo>
                <a:cubicBezTo>
                  <a:pt x="93" y="355"/>
                  <a:pt x="117" y="368"/>
                  <a:pt x="153" y="360"/>
                </a:cubicBezTo>
                <a:cubicBezTo>
                  <a:pt x="170" y="355"/>
                  <a:pt x="180" y="345"/>
                  <a:pt x="181" y="328"/>
                </a:cubicBezTo>
                <a:cubicBezTo>
                  <a:pt x="182" y="311"/>
                  <a:pt x="174" y="298"/>
                  <a:pt x="158" y="292"/>
                </a:cubicBezTo>
                <a:cubicBezTo>
                  <a:pt x="148" y="289"/>
                  <a:pt x="137" y="287"/>
                  <a:pt x="127" y="283"/>
                </a:cubicBezTo>
                <a:cubicBezTo>
                  <a:pt x="122" y="280"/>
                  <a:pt x="118" y="275"/>
                  <a:pt x="114" y="270"/>
                </a:cubicBezTo>
                <a:cubicBezTo>
                  <a:pt x="120" y="267"/>
                  <a:pt x="125" y="261"/>
                  <a:pt x="131" y="261"/>
                </a:cubicBezTo>
                <a:cubicBezTo>
                  <a:pt x="137" y="260"/>
                  <a:pt x="144" y="265"/>
                  <a:pt x="151" y="268"/>
                </a:cubicBezTo>
                <a:cubicBezTo>
                  <a:pt x="159" y="271"/>
                  <a:pt x="166" y="274"/>
                  <a:pt x="177" y="279"/>
                </a:cubicBezTo>
                <a:cubicBezTo>
                  <a:pt x="171" y="243"/>
                  <a:pt x="133" y="229"/>
                  <a:pt x="106" y="247"/>
                </a:cubicBezTo>
                <a:cubicBezTo>
                  <a:pt x="85" y="260"/>
                  <a:pt x="85" y="288"/>
                  <a:pt x="106" y="299"/>
                </a:cubicBezTo>
                <a:cubicBezTo>
                  <a:pt x="118" y="305"/>
                  <a:pt x="132" y="307"/>
                  <a:pt x="144" y="313"/>
                </a:cubicBezTo>
                <a:cubicBezTo>
                  <a:pt x="149" y="315"/>
                  <a:pt x="157" y="323"/>
                  <a:pt x="157" y="327"/>
                </a:cubicBezTo>
                <a:cubicBezTo>
                  <a:pt x="156" y="332"/>
                  <a:pt x="147" y="340"/>
                  <a:pt x="142" y="340"/>
                </a:cubicBezTo>
                <a:cubicBezTo>
                  <a:pt x="133" y="340"/>
                  <a:pt x="119" y="338"/>
                  <a:pt x="115" y="331"/>
                </a:cubicBezTo>
                <a:cubicBezTo>
                  <a:pt x="108" y="318"/>
                  <a:pt x="100" y="319"/>
                  <a:pt x="88" y="324"/>
                </a:cubicBezTo>
                <a:close/>
                <a:moveTo>
                  <a:pt x="307" y="357"/>
                </a:moveTo>
                <a:cubicBezTo>
                  <a:pt x="292" y="321"/>
                  <a:pt x="278" y="285"/>
                  <a:pt x="263" y="250"/>
                </a:cubicBezTo>
                <a:cubicBezTo>
                  <a:pt x="261" y="246"/>
                  <a:pt x="254" y="243"/>
                  <a:pt x="249" y="243"/>
                </a:cubicBezTo>
                <a:cubicBezTo>
                  <a:pt x="243" y="243"/>
                  <a:pt x="234" y="246"/>
                  <a:pt x="233" y="250"/>
                </a:cubicBezTo>
                <a:cubicBezTo>
                  <a:pt x="218" y="285"/>
                  <a:pt x="205" y="321"/>
                  <a:pt x="189" y="362"/>
                </a:cubicBezTo>
                <a:cubicBezTo>
                  <a:pt x="201" y="358"/>
                  <a:pt x="215" y="358"/>
                  <a:pt x="216" y="354"/>
                </a:cubicBezTo>
                <a:cubicBezTo>
                  <a:pt x="222" y="326"/>
                  <a:pt x="243" y="332"/>
                  <a:pt x="261" y="333"/>
                </a:cubicBezTo>
                <a:cubicBezTo>
                  <a:pt x="266" y="334"/>
                  <a:pt x="274" y="339"/>
                  <a:pt x="275" y="343"/>
                </a:cubicBezTo>
                <a:cubicBezTo>
                  <a:pt x="279" y="362"/>
                  <a:pt x="291" y="361"/>
                  <a:pt x="307" y="357"/>
                </a:cubicBezTo>
                <a:close/>
                <a:moveTo>
                  <a:pt x="133" y="79"/>
                </a:moveTo>
                <a:cubicBezTo>
                  <a:pt x="133" y="119"/>
                  <a:pt x="133" y="157"/>
                  <a:pt x="133" y="195"/>
                </a:cubicBezTo>
                <a:cubicBezTo>
                  <a:pt x="141" y="195"/>
                  <a:pt x="147" y="194"/>
                  <a:pt x="156" y="194"/>
                </a:cubicBezTo>
                <a:cubicBezTo>
                  <a:pt x="156" y="178"/>
                  <a:pt x="156" y="163"/>
                  <a:pt x="156" y="146"/>
                </a:cubicBezTo>
                <a:cubicBezTo>
                  <a:pt x="173" y="146"/>
                  <a:pt x="188" y="146"/>
                  <a:pt x="203" y="146"/>
                </a:cubicBezTo>
                <a:cubicBezTo>
                  <a:pt x="203" y="138"/>
                  <a:pt x="203" y="133"/>
                  <a:pt x="203" y="126"/>
                </a:cubicBezTo>
                <a:cubicBezTo>
                  <a:pt x="187" y="126"/>
                  <a:pt x="172" y="126"/>
                  <a:pt x="157" y="126"/>
                </a:cubicBezTo>
                <a:cubicBezTo>
                  <a:pt x="157" y="116"/>
                  <a:pt x="157" y="107"/>
                  <a:pt x="157" y="98"/>
                </a:cubicBezTo>
                <a:cubicBezTo>
                  <a:pt x="172" y="98"/>
                  <a:pt x="184" y="98"/>
                  <a:pt x="197" y="99"/>
                </a:cubicBezTo>
                <a:cubicBezTo>
                  <a:pt x="213" y="100"/>
                  <a:pt x="214" y="92"/>
                  <a:pt x="210" y="79"/>
                </a:cubicBezTo>
                <a:cubicBezTo>
                  <a:pt x="184" y="79"/>
                  <a:pt x="159" y="79"/>
                  <a:pt x="133" y="79"/>
                </a:cubicBezTo>
                <a:close/>
                <a:moveTo>
                  <a:pt x="322" y="244"/>
                </a:moveTo>
                <a:cubicBezTo>
                  <a:pt x="322" y="283"/>
                  <a:pt x="322" y="320"/>
                  <a:pt x="322" y="358"/>
                </a:cubicBezTo>
                <a:cubicBezTo>
                  <a:pt x="349" y="358"/>
                  <a:pt x="376" y="358"/>
                  <a:pt x="403" y="358"/>
                </a:cubicBezTo>
                <a:cubicBezTo>
                  <a:pt x="403" y="351"/>
                  <a:pt x="403" y="346"/>
                  <a:pt x="402" y="339"/>
                </a:cubicBezTo>
                <a:cubicBezTo>
                  <a:pt x="382" y="339"/>
                  <a:pt x="364" y="339"/>
                  <a:pt x="344" y="339"/>
                </a:cubicBezTo>
                <a:cubicBezTo>
                  <a:pt x="344" y="306"/>
                  <a:pt x="344" y="275"/>
                  <a:pt x="344" y="243"/>
                </a:cubicBezTo>
                <a:cubicBezTo>
                  <a:pt x="335" y="243"/>
                  <a:pt x="328" y="244"/>
                  <a:pt x="322" y="24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46" name="Freeform 15">
            <a:extLst>
              <a:ext uri="{FF2B5EF4-FFF2-40B4-BE49-F238E27FC236}">
                <a16:creationId xmlns:a16="http://schemas.microsoft.com/office/drawing/2014/main" id="{3AB244D6-9C7C-473C-BB3B-65973D51F867}"/>
              </a:ext>
            </a:extLst>
          </p:cNvPr>
          <p:cNvSpPr>
            <a:spLocks noEditPoints="1"/>
          </p:cNvSpPr>
          <p:nvPr/>
        </p:nvSpPr>
        <p:spPr bwMode="auto">
          <a:xfrm>
            <a:off x="4751388" y="3508375"/>
            <a:ext cx="717550" cy="657225"/>
          </a:xfrm>
          <a:custGeom>
            <a:avLst/>
            <a:gdLst>
              <a:gd name="T0" fmla="*/ 398 w 679"/>
              <a:gd name="T1" fmla="*/ 473 h 621"/>
              <a:gd name="T2" fmla="*/ 398 w 679"/>
              <a:gd name="T3" fmla="*/ 561 h 621"/>
              <a:gd name="T4" fmla="*/ 500 w 679"/>
              <a:gd name="T5" fmla="*/ 561 h 621"/>
              <a:gd name="T6" fmla="*/ 536 w 679"/>
              <a:gd name="T7" fmla="*/ 612 h 621"/>
              <a:gd name="T8" fmla="*/ 519 w 679"/>
              <a:gd name="T9" fmla="*/ 620 h 621"/>
              <a:gd name="T10" fmla="*/ 327 w 679"/>
              <a:gd name="T11" fmla="*/ 620 h 621"/>
              <a:gd name="T12" fmla="*/ 163 w 679"/>
              <a:gd name="T13" fmla="*/ 621 h 621"/>
              <a:gd name="T14" fmla="*/ 142 w 679"/>
              <a:gd name="T15" fmla="*/ 599 h 621"/>
              <a:gd name="T16" fmla="*/ 142 w 679"/>
              <a:gd name="T17" fmla="*/ 595 h 621"/>
              <a:gd name="T18" fmla="*/ 176 w 679"/>
              <a:gd name="T19" fmla="*/ 561 h 621"/>
              <a:gd name="T20" fmla="*/ 280 w 679"/>
              <a:gd name="T21" fmla="*/ 561 h 621"/>
              <a:gd name="T22" fmla="*/ 280 w 679"/>
              <a:gd name="T23" fmla="*/ 473 h 621"/>
              <a:gd name="T24" fmla="*/ 162 w 679"/>
              <a:gd name="T25" fmla="*/ 473 h 621"/>
              <a:gd name="T26" fmla="*/ 35 w 679"/>
              <a:gd name="T27" fmla="*/ 473 h 621"/>
              <a:gd name="T28" fmla="*/ 1 w 679"/>
              <a:gd name="T29" fmla="*/ 438 h 621"/>
              <a:gd name="T30" fmla="*/ 1 w 679"/>
              <a:gd name="T31" fmla="*/ 36 h 621"/>
              <a:gd name="T32" fmla="*/ 36 w 679"/>
              <a:gd name="T33" fmla="*/ 0 h 621"/>
              <a:gd name="T34" fmla="*/ 642 w 679"/>
              <a:gd name="T35" fmla="*/ 0 h 621"/>
              <a:gd name="T36" fmla="*/ 678 w 679"/>
              <a:gd name="T37" fmla="*/ 36 h 621"/>
              <a:gd name="T38" fmla="*/ 678 w 679"/>
              <a:gd name="T39" fmla="*/ 438 h 621"/>
              <a:gd name="T40" fmla="*/ 642 w 679"/>
              <a:gd name="T41" fmla="*/ 473 h 621"/>
              <a:gd name="T42" fmla="*/ 422 w 679"/>
              <a:gd name="T43" fmla="*/ 473 h 621"/>
              <a:gd name="T44" fmla="*/ 398 w 679"/>
              <a:gd name="T45" fmla="*/ 473 h 621"/>
              <a:gd name="T46" fmla="*/ 621 w 679"/>
              <a:gd name="T47" fmla="*/ 334 h 621"/>
              <a:gd name="T48" fmla="*/ 621 w 679"/>
              <a:gd name="T49" fmla="*/ 55 h 621"/>
              <a:gd name="T50" fmla="*/ 57 w 679"/>
              <a:gd name="T51" fmla="*/ 55 h 621"/>
              <a:gd name="T52" fmla="*/ 57 w 679"/>
              <a:gd name="T53" fmla="*/ 334 h 621"/>
              <a:gd name="T54" fmla="*/ 621 w 679"/>
              <a:gd name="T55" fmla="*/ 334 h 621"/>
              <a:gd name="T56" fmla="*/ 341 w 679"/>
              <a:gd name="T57" fmla="*/ 429 h 621"/>
              <a:gd name="T58" fmla="*/ 365 w 679"/>
              <a:gd name="T59" fmla="*/ 404 h 621"/>
              <a:gd name="T60" fmla="*/ 339 w 679"/>
              <a:gd name="T61" fmla="*/ 377 h 621"/>
              <a:gd name="T62" fmla="*/ 313 w 679"/>
              <a:gd name="T63" fmla="*/ 404 h 621"/>
              <a:gd name="T64" fmla="*/ 341 w 679"/>
              <a:gd name="T65" fmla="*/ 429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9" h="621">
                <a:moveTo>
                  <a:pt x="398" y="473"/>
                </a:moveTo>
                <a:cubicBezTo>
                  <a:pt x="398" y="504"/>
                  <a:pt x="398" y="531"/>
                  <a:pt x="398" y="561"/>
                </a:cubicBezTo>
                <a:cubicBezTo>
                  <a:pt x="433" y="561"/>
                  <a:pt x="466" y="561"/>
                  <a:pt x="500" y="561"/>
                </a:cubicBezTo>
                <a:cubicBezTo>
                  <a:pt x="535" y="561"/>
                  <a:pt x="547" y="578"/>
                  <a:pt x="536" y="612"/>
                </a:cubicBezTo>
                <a:cubicBezTo>
                  <a:pt x="534" y="616"/>
                  <a:pt x="525" y="620"/>
                  <a:pt x="519" y="620"/>
                </a:cubicBezTo>
                <a:cubicBezTo>
                  <a:pt x="455" y="620"/>
                  <a:pt x="391" y="620"/>
                  <a:pt x="327" y="620"/>
                </a:cubicBezTo>
                <a:cubicBezTo>
                  <a:pt x="272" y="620"/>
                  <a:pt x="218" y="620"/>
                  <a:pt x="163" y="621"/>
                </a:cubicBezTo>
                <a:cubicBezTo>
                  <a:pt x="146" y="621"/>
                  <a:pt x="140" y="615"/>
                  <a:pt x="142" y="599"/>
                </a:cubicBezTo>
                <a:cubicBezTo>
                  <a:pt x="142" y="597"/>
                  <a:pt x="142" y="596"/>
                  <a:pt x="142" y="595"/>
                </a:cubicBezTo>
                <a:cubicBezTo>
                  <a:pt x="141" y="561"/>
                  <a:pt x="141" y="561"/>
                  <a:pt x="176" y="561"/>
                </a:cubicBezTo>
                <a:cubicBezTo>
                  <a:pt x="210" y="561"/>
                  <a:pt x="245" y="561"/>
                  <a:pt x="280" y="561"/>
                </a:cubicBezTo>
                <a:cubicBezTo>
                  <a:pt x="280" y="531"/>
                  <a:pt x="280" y="504"/>
                  <a:pt x="280" y="473"/>
                </a:cubicBezTo>
                <a:cubicBezTo>
                  <a:pt x="241" y="473"/>
                  <a:pt x="202" y="473"/>
                  <a:pt x="162" y="473"/>
                </a:cubicBezTo>
                <a:cubicBezTo>
                  <a:pt x="120" y="473"/>
                  <a:pt x="77" y="473"/>
                  <a:pt x="35" y="473"/>
                </a:cubicBezTo>
                <a:cubicBezTo>
                  <a:pt x="8" y="473"/>
                  <a:pt x="1" y="464"/>
                  <a:pt x="1" y="438"/>
                </a:cubicBezTo>
                <a:cubicBezTo>
                  <a:pt x="0" y="304"/>
                  <a:pt x="0" y="170"/>
                  <a:pt x="1" y="36"/>
                </a:cubicBezTo>
                <a:cubicBezTo>
                  <a:pt x="1" y="9"/>
                  <a:pt x="9" y="0"/>
                  <a:pt x="36" y="0"/>
                </a:cubicBezTo>
                <a:cubicBezTo>
                  <a:pt x="238" y="0"/>
                  <a:pt x="440" y="0"/>
                  <a:pt x="642" y="0"/>
                </a:cubicBezTo>
                <a:cubicBezTo>
                  <a:pt x="668" y="0"/>
                  <a:pt x="678" y="10"/>
                  <a:pt x="678" y="36"/>
                </a:cubicBezTo>
                <a:cubicBezTo>
                  <a:pt x="679" y="170"/>
                  <a:pt x="679" y="304"/>
                  <a:pt x="678" y="438"/>
                </a:cubicBezTo>
                <a:cubicBezTo>
                  <a:pt x="678" y="465"/>
                  <a:pt x="669" y="473"/>
                  <a:pt x="642" y="473"/>
                </a:cubicBezTo>
                <a:cubicBezTo>
                  <a:pt x="568" y="473"/>
                  <a:pt x="495" y="473"/>
                  <a:pt x="422" y="473"/>
                </a:cubicBezTo>
                <a:cubicBezTo>
                  <a:pt x="415" y="473"/>
                  <a:pt x="407" y="473"/>
                  <a:pt x="398" y="473"/>
                </a:cubicBezTo>
                <a:close/>
                <a:moveTo>
                  <a:pt x="621" y="334"/>
                </a:moveTo>
                <a:cubicBezTo>
                  <a:pt x="621" y="240"/>
                  <a:pt x="621" y="148"/>
                  <a:pt x="621" y="55"/>
                </a:cubicBezTo>
                <a:cubicBezTo>
                  <a:pt x="433" y="55"/>
                  <a:pt x="246" y="55"/>
                  <a:pt x="57" y="55"/>
                </a:cubicBezTo>
                <a:cubicBezTo>
                  <a:pt x="57" y="148"/>
                  <a:pt x="57" y="241"/>
                  <a:pt x="57" y="334"/>
                </a:cubicBezTo>
                <a:cubicBezTo>
                  <a:pt x="245" y="334"/>
                  <a:pt x="432" y="334"/>
                  <a:pt x="621" y="334"/>
                </a:cubicBezTo>
                <a:close/>
                <a:moveTo>
                  <a:pt x="341" y="429"/>
                </a:moveTo>
                <a:cubicBezTo>
                  <a:pt x="355" y="428"/>
                  <a:pt x="365" y="421"/>
                  <a:pt x="365" y="404"/>
                </a:cubicBezTo>
                <a:cubicBezTo>
                  <a:pt x="365" y="390"/>
                  <a:pt x="353" y="377"/>
                  <a:pt x="339" y="377"/>
                </a:cubicBezTo>
                <a:cubicBezTo>
                  <a:pt x="326" y="377"/>
                  <a:pt x="313" y="390"/>
                  <a:pt x="313" y="404"/>
                </a:cubicBezTo>
                <a:cubicBezTo>
                  <a:pt x="313" y="419"/>
                  <a:pt x="325" y="429"/>
                  <a:pt x="341" y="429"/>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47" name="Freeform 16">
            <a:extLst>
              <a:ext uri="{FF2B5EF4-FFF2-40B4-BE49-F238E27FC236}">
                <a16:creationId xmlns:a16="http://schemas.microsoft.com/office/drawing/2014/main" id="{E16738CE-A8A0-4958-A337-AB23A13C2093}"/>
              </a:ext>
            </a:extLst>
          </p:cNvPr>
          <p:cNvSpPr>
            <a:spLocks noEditPoints="1"/>
          </p:cNvSpPr>
          <p:nvPr/>
        </p:nvSpPr>
        <p:spPr bwMode="auto">
          <a:xfrm>
            <a:off x="3362326" y="3498850"/>
            <a:ext cx="692150" cy="663575"/>
          </a:xfrm>
          <a:custGeom>
            <a:avLst/>
            <a:gdLst>
              <a:gd name="T0" fmla="*/ 0 w 655"/>
              <a:gd name="T1" fmla="*/ 628 h 628"/>
              <a:gd name="T2" fmla="*/ 92 w 655"/>
              <a:gd name="T3" fmla="*/ 350 h 628"/>
              <a:gd name="T4" fmla="*/ 118 w 655"/>
              <a:gd name="T5" fmla="*/ 316 h 628"/>
              <a:gd name="T6" fmla="*/ 381 w 655"/>
              <a:gd name="T7" fmla="*/ 54 h 628"/>
              <a:gd name="T8" fmla="*/ 518 w 655"/>
              <a:gd name="T9" fmla="*/ 13 h 628"/>
              <a:gd name="T10" fmla="*/ 584 w 655"/>
              <a:gd name="T11" fmla="*/ 237 h 628"/>
              <a:gd name="T12" fmla="*/ 360 w 655"/>
              <a:gd name="T13" fmla="*/ 462 h 628"/>
              <a:gd name="T14" fmla="*/ 342 w 655"/>
              <a:gd name="T15" fmla="*/ 480 h 628"/>
              <a:gd name="T16" fmla="*/ 205 w 655"/>
              <a:gd name="T17" fmla="*/ 562 h 628"/>
              <a:gd name="T18" fmla="*/ 7 w 655"/>
              <a:gd name="T19" fmla="*/ 627 h 628"/>
              <a:gd name="T20" fmla="*/ 0 w 655"/>
              <a:gd name="T21" fmla="*/ 628 h 628"/>
              <a:gd name="T22" fmla="*/ 108 w 655"/>
              <a:gd name="T23" fmla="*/ 395 h 628"/>
              <a:gd name="T24" fmla="*/ 83 w 655"/>
              <a:gd name="T25" fmla="*/ 466 h 628"/>
              <a:gd name="T26" fmla="*/ 100 w 655"/>
              <a:gd name="T27" fmla="*/ 535 h 628"/>
              <a:gd name="T28" fmla="*/ 117 w 655"/>
              <a:gd name="T29" fmla="*/ 551 h 628"/>
              <a:gd name="T30" fmla="*/ 128 w 655"/>
              <a:gd name="T31" fmla="*/ 556 h 628"/>
              <a:gd name="T32" fmla="*/ 234 w 655"/>
              <a:gd name="T33" fmla="*/ 521 h 628"/>
              <a:gd name="T34" fmla="*/ 108 w 655"/>
              <a:gd name="T35" fmla="*/ 395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5" h="628">
                <a:moveTo>
                  <a:pt x="0" y="628"/>
                </a:moveTo>
                <a:cubicBezTo>
                  <a:pt x="31" y="534"/>
                  <a:pt x="61" y="442"/>
                  <a:pt x="92" y="350"/>
                </a:cubicBezTo>
                <a:cubicBezTo>
                  <a:pt x="97" y="337"/>
                  <a:pt x="108" y="326"/>
                  <a:pt x="118" y="316"/>
                </a:cubicBezTo>
                <a:cubicBezTo>
                  <a:pt x="206" y="228"/>
                  <a:pt x="293" y="141"/>
                  <a:pt x="381" y="54"/>
                </a:cubicBezTo>
                <a:cubicBezTo>
                  <a:pt x="419" y="16"/>
                  <a:pt x="464" y="0"/>
                  <a:pt x="518" y="13"/>
                </a:cubicBezTo>
                <a:cubicBezTo>
                  <a:pt x="616" y="36"/>
                  <a:pt x="655" y="164"/>
                  <a:pt x="584" y="237"/>
                </a:cubicBezTo>
                <a:cubicBezTo>
                  <a:pt x="511" y="313"/>
                  <a:pt x="435" y="387"/>
                  <a:pt x="360" y="462"/>
                </a:cubicBezTo>
                <a:cubicBezTo>
                  <a:pt x="354" y="468"/>
                  <a:pt x="348" y="474"/>
                  <a:pt x="342" y="480"/>
                </a:cubicBezTo>
                <a:cubicBezTo>
                  <a:pt x="308" y="526"/>
                  <a:pt x="258" y="546"/>
                  <a:pt x="205" y="562"/>
                </a:cubicBezTo>
                <a:cubicBezTo>
                  <a:pt x="139" y="582"/>
                  <a:pt x="73" y="605"/>
                  <a:pt x="7" y="627"/>
                </a:cubicBezTo>
                <a:cubicBezTo>
                  <a:pt x="5" y="627"/>
                  <a:pt x="4" y="627"/>
                  <a:pt x="0" y="628"/>
                </a:cubicBezTo>
                <a:close/>
                <a:moveTo>
                  <a:pt x="108" y="395"/>
                </a:moveTo>
                <a:cubicBezTo>
                  <a:pt x="100" y="420"/>
                  <a:pt x="93" y="444"/>
                  <a:pt x="83" y="466"/>
                </a:cubicBezTo>
                <a:cubicBezTo>
                  <a:pt x="70" y="495"/>
                  <a:pt x="72" y="517"/>
                  <a:pt x="100" y="535"/>
                </a:cubicBezTo>
                <a:cubicBezTo>
                  <a:pt x="106" y="539"/>
                  <a:pt x="111" y="546"/>
                  <a:pt x="117" y="551"/>
                </a:cubicBezTo>
                <a:cubicBezTo>
                  <a:pt x="120" y="554"/>
                  <a:pt x="125" y="557"/>
                  <a:pt x="128" y="556"/>
                </a:cubicBezTo>
                <a:cubicBezTo>
                  <a:pt x="163" y="545"/>
                  <a:pt x="198" y="533"/>
                  <a:pt x="234" y="521"/>
                </a:cubicBezTo>
                <a:cubicBezTo>
                  <a:pt x="191" y="478"/>
                  <a:pt x="151" y="438"/>
                  <a:pt x="108" y="395"/>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48" name="Freeform 17">
            <a:extLst>
              <a:ext uri="{FF2B5EF4-FFF2-40B4-BE49-F238E27FC236}">
                <a16:creationId xmlns:a16="http://schemas.microsoft.com/office/drawing/2014/main" id="{8034407B-218C-4589-8DF5-725F79D6657D}"/>
              </a:ext>
            </a:extLst>
          </p:cNvPr>
          <p:cNvSpPr>
            <a:spLocks noEditPoints="1"/>
          </p:cNvSpPr>
          <p:nvPr/>
        </p:nvSpPr>
        <p:spPr bwMode="auto">
          <a:xfrm>
            <a:off x="1903413" y="2444750"/>
            <a:ext cx="727075" cy="519112"/>
          </a:xfrm>
          <a:custGeom>
            <a:avLst/>
            <a:gdLst>
              <a:gd name="T0" fmla="*/ 495 w 688"/>
              <a:gd name="T1" fmla="*/ 448 h 491"/>
              <a:gd name="T2" fmla="*/ 636 w 688"/>
              <a:gd name="T3" fmla="*/ 448 h 491"/>
              <a:gd name="T4" fmla="*/ 636 w 688"/>
              <a:gd name="T5" fmla="*/ 368 h 491"/>
              <a:gd name="T6" fmla="*/ 687 w 688"/>
              <a:gd name="T7" fmla="*/ 368 h 491"/>
              <a:gd name="T8" fmla="*/ 687 w 688"/>
              <a:gd name="T9" fmla="*/ 387 h 491"/>
              <a:gd name="T10" fmla="*/ 688 w 688"/>
              <a:gd name="T11" fmla="*/ 468 h 491"/>
              <a:gd name="T12" fmla="*/ 666 w 688"/>
              <a:gd name="T13" fmla="*/ 490 h 491"/>
              <a:gd name="T14" fmla="*/ 329 w 688"/>
              <a:gd name="T15" fmla="*/ 490 h 491"/>
              <a:gd name="T16" fmla="*/ 109 w 688"/>
              <a:gd name="T17" fmla="*/ 491 h 491"/>
              <a:gd name="T18" fmla="*/ 3 w 688"/>
              <a:gd name="T19" fmla="*/ 385 h 491"/>
              <a:gd name="T20" fmla="*/ 7 w 688"/>
              <a:gd name="T21" fmla="*/ 228 h 491"/>
              <a:gd name="T22" fmla="*/ 164 w 688"/>
              <a:gd name="T23" fmla="*/ 33 h 491"/>
              <a:gd name="T24" fmla="*/ 416 w 688"/>
              <a:gd name="T25" fmla="*/ 84 h 491"/>
              <a:gd name="T26" fmla="*/ 495 w 688"/>
              <a:gd name="T27" fmla="*/ 269 h 491"/>
              <a:gd name="T28" fmla="*/ 495 w 688"/>
              <a:gd name="T29" fmla="*/ 427 h 491"/>
              <a:gd name="T30" fmla="*/ 495 w 688"/>
              <a:gd name="T31" fmla="*/ 448 h 491"/>
              <a:gd name="T32" fmla="*/ 243 w 688"/>
              <a:gd name="T33" fmla="*/ 401 h 491"/>
              <a:gd name="T34" fmla="*/ 382 w 688"/>
              <a:gd name="T35" fmla="*/ 275 h 491"/>
              <a:gd name="T36" fmla="*/ 255 w 688"/>
              <a:gd name="T37" fmla="*/ 133 h 491"/>
              <a:gd name="T38" fmla="*/ 115 w 688"/>
              <a:gd name="T39" fmla="*/ 258 h 491"/>
              <a:gd name="T40" fmla="*/ 243 w 688"/>
              <a:gd name="T41" fmla="*/ 401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88" h="491">
                <a:moveTo>
                  <a:pt x="495" y="448"/>
                </a:moveTo>
                <a:cubicBezTo>
                  <a:pt x="542" y="448"/>
                  <a:pt x="588" y="448"/>
                  <a:pt x="636" y="448"/>
                </a:cubicBezTo>
                <a:cubicBezTo>
                  <a:pt x="636" y="422"/>
                  <a:pt x="636" y="396"/>
                  <a:pt x="636" y="368"/>
                </a:cubicBezTo>
                <a:cubicBezTo>
                  <a:pt x="654" y="368"/>
                  <a:pt x="669" y="368"/>
                  <a:pt x="687" y="368"/>
                </a:cubicBezTo>
                <a:cubicBezTo>
                  <a:pt x="687" y="374"/>
                  <a:pt x="687" y="380"/>
                  <a:pt x="687" y="387"/>
                </a:cubicBezTo>
                <a:cubicBezTo>
                  <a:pt x="688" y="414"/>
                  <a:pt x="687" y="441"/>
                  <a:pt x="688" y="468"/>
                </a:cubicBezTo>
                <a:cubicBezTo>
                  <a:pt x="688" y="484"/>
                  <a:pt x="684" y="490"/>
                  <a:pt x="666" y="490"/>
                </a:cubicBezTo>
                <a:cubicBezTo>
                  <a:pt x="554" y="490"/>
                  <a:pt x="441" y="490"/>
                  <a:pt x="329" y="490"/>
                </a:cubicBezTo>
                <a:cubicBezTo>
                  <a:pt x="256" y="491"/>
                  <a:pt x="182" y="491"/>
                  <a:pt x="109" y="491"/>
                </a:cubicBezTo>
                <a:cubicBezTo>
                  <a:pt x="43" y="491"/>
                  <a:pt x="3" y="451"/>
                  <a:pt x="3" y="385"/>
                </a:cubicBezTo>
                <a:cubicBezTo>
                  <a:pt x="3" y="333"/>
                  <a:pt x="0" y="279"/>
                  <a:pt x="7" y="228"/>
                </a:cubicBezTo>
                <a:cubicBezTo>
                  <a:pt x="19" y="133"/>
                  <a:pt x="74" y="66"/>
                  <a:pt x="164" y="33"/>
                </a:cubicBezTo>
                <a:cubicBezTo>
                  <a:pt x="257" y="0"/>
                  <a:pt x="342" y="17"/>
                  <a:pt x="416" y="84"/>
                </a:cubicBezTo>
                <a:cubicBezTo>
                  <a:pt x="470" y="134"/>
                  <a:pt x="495" y="196"/>
                  <a:pt x="495" y="269"/>
                </a:cubicBezTo>
                <a:cubicBezTo>
                  <a:pt x="494" y="322"/>
                  <a:pt x="495" y="374"/>
                  <a:pt x="495" y="427"/>
                </a:cubicBezTo>
                <a:cubicBezTo>
                  <a:pt x="495" y="434"/>
                  <a:pt x="495" y="440"/>
                  <a:pt x="495" y="448"/>
                </a:cubicBezTo>
                <a:close/>
                <a:moveTo>
                  <a:pt x="243" y="401"/>
                </a:moveTo>
                <a:cubicBezTo>
                  <a:pt x="313" y="405"/>
                  <a:pt x="378" y="347"/>
                  <a:pt x="382" y="275"/>
                </a:cubicBezTo>
                <a:cubicBezTo>
                  <a:pt x="387" y="202"/>
                  <a:pt x="331" y="139"/>
                  <a:pt x="255" y="133"/>
                </a:cubicBezTo>
                <a:cubicBezTo>
                  <a:pt x="185" y="128"/>
                  <a:pt x="120" y="186"/>
                  <a:pt x="115" y="258"/>
                </a:cubicBezTo>
                <a:cubicBezTo>
                  <a:pt x="110" y="332"/>
                  <a:pt x="166" y="395"/>
                  <a:pt x="243" y="401"/>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53" name="Freeform 18">
            <a:extLst>
              <a:ext uri="{FF2B5EF4-FFF2-40B4-BE49-F238E27FC236}">
                <a16:creationId xmlns:a16="http://schemas.microsoft.com/office/drawing/2014/main" id="{15B18C2D-D636-44B2-9038-A08371E3EAFB}"/>
              </a:ext>
            </a:extLst>
          </p:cNvPr>
          <p:cNvSpPr>
            <a:spLocks noEditPoints="1"/>
          </p:cNvSpPr>
          <p:nvPr/>
        </p:nvSpPr>
        <p:spPr bwMode="auto">
          <a:xfrm>
            <a:off x="534988" y="4641850"/>
            <a:ext cx="671513" cy="573087"/>
          </a:xfrm>
          <a:custGeom>
            <a:avLst/>
            <a:gdLst>
              <a:gd name="T0" fmla="*/ 324 w 636"/>
              <a:gd name="T1" fmla="*/ 109 h 543"/>
              <a:gd name="T2" fmla="*/ 380 w 636"/>
              <a:gd name="T3" fmla="*/ 36 h 543"/>
              <a:gd name="T4" fmla="*/ 386 w 636"/>
              <a:gd name="T5" fmla="*/ 28 h 543"/>
              <a:gd name="T6" fmla="*/ 442 w 636"/>
              <a:gd name="T7" fmla="*/ 15 h 543"/>
              <a:gd name="T8" fmla="*/ 464 w 636"/>
              <a:gd name="T9" fmla="*/ 24 h 543"/>
              <a:gd name="T10" fmla="*/ 485 w 636"/>
              <a:gd name="T11" fmla="*/ 33 h 543"/>
              <a:gd name="T12" fmla="*/ 485 w 636"/>
              <a:gd name="T13" fmla="*/ 53 h 543"/>
              <a:gd name="T14" fmla="*/ 506 w 636"/>
              <a:gd name="T15" fmla="*/ 93 h 543"/>
              <a:gd name="T16" fmla="*/ 621 w 636"/>
              <a:gd name="T17" fmla="*/ 154 h 543"/>
              <a:gd name="T18" fmla="*/ 628 w 636"/>
              <a:gd name="T19" fmla="*/ 181 h 543"/>
              <a:gd name="T20" fmla="*/ 541 w 636"/>
              <a:gd name="T21" fmla="*/ 322 h 543"/>
              <a:gd name="T22" fmla="*/ 537 w 636"/>
              <a:gd name="T23" fmla="*/ 351 h 543"/>
              <a:gd name="T24" fmla="*/ 587 w 636"/>
              <a:gd name="T25" fmla="*/ 523 h 543"/>
              <a:gd name="T26" fmla="*/ 592 w 636"/>
              <a:gd name="T27" fmla="*/ 543 h 543"/>
              <a:gd name="T28" fmla="*/ 0 w 636"/>
              <a:gd name="T29" fmla="*/ 543 h 543"/>
              <a:gd name="T30" fmla="*/ 19 w 636"/>
              <a:gd name="T31" fmla="*/ 475 h 543"/>
              <a:gd name="T32" fmla="*/ 81 w 636"/>
              <a:gd name="T33" fmla="*/ 266 h 543"/>
              <a:gd name="T34" fmla="*/ 100 w 636"/>
              <a:gd name="T35" fmla="*/ 252 h 543"/>
              <a:gd name="T36" fmla="*/ 492 w 636"/>
              <a:gd name="T37" fmla="*/ 252 h 543"/>
              <a:gd name="T38" fmla="*/ 511 w 636"/>
              <a:gd name="T39" fmla="*/ 267 h 543"/>
              <a:gd name="T40" fmla="*/ 522 w 636"/>
              <a:gd name="T41" fmla="*/ 304 h 543"/>
              <a:gd name="T42" fmla="*/ 603 w 636"/>
              <a:gd name="T43" fmla="*/ 173 h 543"/>
              <a:gd name="T44" fmla="*/ 479 w 636"/>
              <a:gd name="T45" fmla="*/ 107 h 543"/>
              <a:gd name="T46" fmla="*/ 471 w 636"/>
              <a:gd name="T47" fmla="*/ 170 h 543"/>
              <a:gd name="T48" fmla="*/ 324 w 636"/>
              <a:gd name="T49" fmla="*/ 109 h 543"/>
              <a:gd name="T50" fmla="*/ 421 w 636"/>
              <a:gd name="T51" fmla="*/ 482 h 543"/>
              <a:gd name="T52" fmla="*/ 421 w 636"/>
              <a:gd name="T53" fmla="*/ 472 h 543"/>
              <a:gd name="T54" fmla="*/ 373 w 636"/>
              <a:gd name="T55" fmla="*/ 323 h 543"/>
              <a:gd name="T56" fmla="*/ 355 w 636"/>
              <a:gd name="T57" fmla="*/ 313 h 543"/>
              <a:gd name="T58" fmla="*/ 238 w 636"/>
              <a:gd name="T59" fmla="*/ 312 h 543"/>
              <a:gd name="T60" fmla="*/ 217 w 636"/>
              <a:gd name="T61" fmla="*/ 327 h 543"/>
              <a:gd name="T62" fmla="*/ 174 w 636"/>
              <a:gd name="T63" fmla="*/ 462 h 543"/>
              <a:gd name="T64" fmla="*/ 169 w 636"/>
              <a:gd name="T65" fmla="*/ 482 h 543"/>
              <a:gd name="T66" fmla="*/ 421 w 636"/>
              <a:gd name="T67" fmla="*/ 482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6" h="543">
                <a:moveTo>
                  <a:pt x="324" y="109"/>
                </a:moveTo>
                <a:cubicBezTo>
                  <a:pt x="343" y="83"/>
                  <a:pt x="362" y="60"/>
                  <a:pt x="380" y="36"/>
                </a:cubicBezTo>
                <a:cubicBezTo>
                  <a:pt x="382" y="33"/>
                  <a:pt x="384" y="31"/>
                  <a:pt x="386" y="28"/>
                </a:cubicBezTo>
                <a:cubicBezTo>
                  <a:pt x="409" y="0"/>
                  <a:pt x="409" y="0"/>
                  <a:pt x="442" y="15"/>
                </a:cubicBezTo>
                <a:cubicBezTo>
                  <a:pt x="450" y="18"/>
                  <a:pt x="457" y="21"/>
                  <a:pt x="464" y="24"/>
                </a:cubicBezTo>
                <a:cubicBezTo>
                  <a:pt x="471" y="27"/>
                  <a:pt x="478" y="30"/>
                  <a:pt x="485" y="33"/>
                </a:cubicBezTo>
                <a:cubicBezTo>
                  <a:pt x="485" y="40"/>
                  <a:pt x="487" y="47"/>
                  <a:pt x="485" y="53"/>
                </a:cubicBezTo>
                <a:cubicBezTo>
                  <a:pt x="478" y="75"/>
                  <a:pt x="487" y="84"/>
                  <a:pt x="506" y="93"/>
                </a:cubicBezTo>
                <a:cubicBezTo>
                  <a:pt x="545" y="112"/>
                  <a:pt x="583" y="134"/>
                  <a:pt x="621" y="154"/>
                </a:cubicBezTo>
                <a:cubicBezTo>
                  <a:pt x="634" y="161"/>
                  <a:pt x="636" y="168"/>
                  <a:pt x="628" y="181"/>
                </a:cubicBezTo>
                <a:cubicBezTo>
                  <a:pt x="598" y="228"/>
                  <a:pt x="569" y="274"/>
                  <a:pt x="541" y="322"/>
                </a:cubicBezTo>
                <a:cubicBezTo>
                  <a:pt x="536" y="330"/>
                  <a:pt x="534" y="342"/>
                  <a:pt x="537" y="351"/>
                </a:cubicBezTo>
                <a:cubicBezTo>
                  <a:pt x="553" y="409"/>
                  <a:pt x="570" y="466"/>
                  <a:pt x="587" y="523"/>
                </a:cubicBezTo>
                <a:cubicBezTo>
                  <a:pt x="589" y="529"/>
                  <a:pt x="590" y="536"/>
                  <a:pt x="592" y="543"/>
                </a:cubicBezTo>
                <a:cubicBezTo>
                  <a:pt x="394" y="543"/>
                  <a:pt x="198" y="543"/>
                  <a:pt x="0" y="543"/>
                </a:cubicBezTo>
                <a:cubicBezTo>
                  <a:pt x="7" y="519"/>
                  <a:pt x="13" y="497"/>
                  <a:pt x="19" y="475"/>
                </a:cubicBezTo>
                <a:cubicBezTo>
                  <a:pt x="40" y="405"/>
                  <a:pt x="61" y="336"/>
                  <a:pt x="81" y="266"/>
                </a:cubicBezTo>
                <a:cubicBezTo>
                  <a:pt x="84" y="255"/>
                  <a:pt x="89" y="252"/>
                  <a:pt x="100" y="252"/>
                </a:cubicBezTo>
                <a:cubicBezTo>
                  <a:pt x="231" y="252"/>
                  <a:pt x="361" y="252"/>
                  <a:pt x="492" y="252"/>
                </a:cubicBezTo>
                <a:cubicBezTo>
                  <a:pt x="504" y="252"/>
                  <a:pt x="509" y="255"/>
                  <a:pt x="511" y="267"/>
                </a:cubicBezTo>
                <a:cubicBezTo>
                  <a:pt x="513" y="277"/>
                  <a:pt x="517" y="288"/>
                  <a:pt x="522" y="304"/>
                </a:cubicBezTo>
                <a:cubicBezTo>
                  <a:pt x="550" y="258"/>
                  <a:pt x="576" y="217"/>
                  <a:pt x="603" y="173"/>
                </a:cubicBezTo>
                <a:cubicBezTo>
                  <a:pt x="562" y="151"/>
                  <a:pt x="521" y="130"/>
                  <a:pt x="479" y="107"/>
                </a:cubicBezTo>
                <a:cubicBezTo>
                  <a:pt x="477" y="128"/>
                  <a:pt x="474" y="147"/>
                  <a:pt x="471" y="170"/>
                </a:cubicBezTo>
                <a:cubicBezTo>
                  <a:pt x="422" y="149"/>
                  <a:pt x="374" y="129"/>
                  <a:pt x="324" y="109"/>
                </a:cubicBezTo>
                <a:close/>
                <a:moveTo>
                  <a:pt x="421" y="482"/>
                </a:moveTo>
                <a:cubicBezTo>
                  <a:pt x="421" y="478"/>
                  <a:pt x="422" y="475"/>
                  <a:pt x="421" y="472"/>
                </a:cubicBezTo>
                <a:cubicBezTo>
                  <a:pt x="405" y="422"/>
                  <a:pt x="390" y="372"/>
                  <a:pt x="373" y="323"/>
                </a:cubicBezTo>
                <a:cubicBezTo>
                  <a:pt x="371" y="318"/>
                  <a:pt x="362" y="313"/>
                  <a:pt x="355" y="313"/>
                </a:cubicBezTo>
                <a:cubicBezTo>
                  <a:pt x="316" y="312"/>
                  <a:pt x="277" y="313"/>
                  <a:pt x="238" y="312"/>
                </a:cubicBezTo>
                <a:cubicBezTo>
                  <a:pt x="226" y="312"/>
                  <a:pt x="220" y="315"/>
                  <a:pt x="217" y="327"/>
                </a:cubicBezTo>
                <a:cubicBezTo>
                  <a:pt x="203" y="372"/>
                  <a:pt x="188" y="417"/>
                  <a:pt x="174" y="462"/>
                </a:cubicBezTo>
                <a:cubicBezTo>
                  <a:pt x="172" y="468"/>
                  <a:pt x="171" y="474"/>
                  <a:pt x="169" y="482"/>
                </a:cubicBezTo>
                <a:cubicBezTo>
                  <a:pt x="254" y="482"/>
                  <a:pt x="337" y="482"/>
                  <a:pt x="421" y="482"/>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54" name="Freeform 19">
            <a:extLst>
              <a:ext uri="{FF2B5EF4-FFF2-40B4-BE49-F238E27FC236}">
                <a16:creationId xmlns:a16="http://schemas.microsoft.com/office/drawing/2014/main" id="{139CBE74-17C4-41FD-ACD7-0451738FA026}"/>
              </a:ext>
            </a:extLst>
          </p:cNvPr>
          <p:cNvSpPr>
            <a:spLocks noEditPoints="1"/>
          </p:cNvSpPr>
          <p:nvPr/>
        </p:nvSpPr>
        <p:spPr bwMode="auto">
          <a:xfrm>
            <a:off x="1973263" y="1225550"/>
            <a:ext cx="587375" cy="404812"/>
          </a:xfrm>
          <a:custGeom>
            <a:avLst/>
            <a:gdLst>
              <a:gd name="T0" fmla="*/ 370 w 555"/>
              <a:gd name="T1" fmla="*/ 382 h 383"/>
              <a:gd name="T2" fmla="*/ 369 w 555"/>
              <a:gd name="T3" fmla="*/ 327 h 383"/>
              <a:gd name="T4" fmla="*/ 274 w 555"/>
              <a:gd name="T5" fmla="*/ 247 h 383"/>
              <a:gd name="T6" fmla="*/ 188 w 555"/>
              <a:gd name="T7" fmla="*/ 335 h 383"/>
              <a:gd name="T8" fmla="*/ 188 w 555"/>
              <a:gd name="T9" fmla="*/ 383 h 383"/>
              <a:gd name="T10" fmla="*/ 6 w 555"/>
              <a:gd name="T11" fmla="*/ 383 h 383"/>
              <a:gd name="T12" fmla="*/ 48 w 555"/>
              <a:gd name="T13" fmla="*/ 175 h 383"/>
              <a:gd name="T14" fmla="*/ 218 w 555"/>
              <a:gd name="T15" fmla="*/ 48 h 383"/>
              <a:gd name="T16" fmla="*/ 231 w 555"/>
              <a:gd name="T17" fmla="*/ 36 h 383"/>
              <a:gd name="T18" fmla="*/ 279 w 555"/>
              <a:gd name="T19" fmla="*/ 0 h 383"/>
              <a:gd name="T20" fmla="*/ 327 w 555"/>
              <a:gd name="T21" fmla="*/ 35 h 383"/>
              <a:gd name="T22" fmla="*/ 343 w 555"/>
              <a:gd name="T23" fmla="*/ 49 h 383"/>
              <a:gd name="T24" fmla="*/ 550 w 555"/>
              <a:gd name="T25" fmla="*/ 286 h 383"/>
              <a:gd name="T26" fmla="*/ 551 w 555"/>
              <a:gd name="T27" fmla="*/ 382 h 383"/>
              <a:gd name="T28" fmla="*/ 370 w 555"/>
              <a:gd name="T29" fmla="*/ 382 h 383"/>
              <a:gd name="T30" fmla="*/ 466 w 555"/>
              <a:gd name="T31" fmla="*/ 303 h 383"/>
              <a:gd name="T32" fmla="*/ 437 w 555"/>
              <a:gd name="T33" fmla="*/ 325 h 383"/>
              <a:gd name="T34" fmla="*/ 463 w 555"/>
              <a:gd name="T35" fmla="*/ 352 h 383"/>
              <a:gd name="T36" fmla="*/ 486 w 555"/>
              <a:gd name="T37" fmla="*/ 327 h 383"/>
              <a:gd name="T38" fmla="*/ 466 w 555"/>
              <a:gd name="T39" fmla="*/ 303 h 383"/>
              <a:gd name="T40" fmla="*/ 96 w 555"/>
              <a:gd name="T41" fmla="*/ 352 h 383"/>
              <a:gd name="T42" fmla="*/ 120 w 555"/>
              <a:gd name="T43" fmla="*/ 328 h 383"/>
              <a:gd name="T44" fmla="*/ 97 w 555"/>
              <a:gd name="T45" fmla="*/ 304 h 383"/>
              <a:gd name="T46" fmla="*/ 72 w 555"/>
              <a:gd name="T47" fmla="*/ 328 h 383"/>
              <a:gd name="T48" fmla="*/ 96 w 555"/>
              <a:gd name="T49" fmla="*/ 352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5" h="383">
                <a:moveTo>
                  <a:pt x="370" y="382"/>
                </a:moveTo>
                <a:cubicBezTo>
                  <a:pt x="370" y="364"/>
                  <a:pt x="371" y="345"/>
                  <a:pt x="369" y="327"/>
                </a:cubicBezTo>
                <a:cubicBezTo>
                  <a:pt x="364" y="279"/>
                  <a:pt x="322" y="244"/>
                  <a:pt x="274" y="247"/>
                </a:cubicBezTo>
                <a:cubicBezTo>
                  <a:pt x="226" y="249"/>
                  <a:pt x="190" y="287"/>
                  <a:pt x="188" y="335"/>
                </a:cubicBezTo>
                <a:cubicBezTo>
                  <a:pt x="188" y="351"/>
                  <a:pt x="188" y="366"/>
                  <a:pt x="188" y="383"/>
                </a:cubicBezTo>
                <a:cubicBezTo>
                  <a:pt x="127" y="383"/>
                  <a:pt x="68" y="383"/>
                  <a:pt x="6" y="383"/>
                </a:cubicBezTo>
                <a:cubicBezTo>
                  <a:pt x="0" y="310"/>
                  <a:pt x="7" y="239"/>
                  <a:pt x="48" y="175"/>
                </a:cubicBezTo>
                <a:cubicBezTo>
                  <a:pt x="88" y="111"/>
                  <a:pt x="145" y="69"/>
                  <a:pt x="218" y="48"/>
                </a:cubicBezTo>
                <a:cubicBezTo>
                  <a:pt x="223" y="47"/>
                  <a:pt x="229" y="41"/>
                  <a:pt x="231" y="36"/>
                </a:cubicBezTo>
                <a:cubicBezTo>
                  <a:pt x="240" y="14"/>
                  <a:pt x="254" y="0"/>
                  <a:pt x="279" y="0"/>
                </a:cubicBezTo>
                <a:cubicBezTo>
                  <a:pt x="303" y="0"/>
                  <a:pt x="317" y="14"/>
                  <a:pt x="327" y="35"/>
                </a:cubicBezTo>
                <a:cubicBezTo>
                  <a:pt x="330" y="41"/>
                  <a:pt x="337" y="47"/>
                  <a:pt x="343" y="49"/>
                </a:cubicBezTo>
                <a:cubicBezTo>
                  <a:pt x="460" y="87"/>
                  <a:pt x="531" y="164"/>
                  <a:pt x="550" y="286"/>
                </a:cubicBezTo>
                <a:cubicBezTo>
                  <a:pt x="555" y="317"/>
                  <a:pt x="551" y="349"/>
                  <a:pt x="551" y="382"/>
                </a:cubicBezTo>
                <a:cubicBezTo>
                  <a:pt x="491" y="382"/>
                  <a:pt x="432" y="382"/>
                  <a:pt x="370" y="382"/>
                </a:cubicBezTo>
                <a:close/>
                <a:moveTo>
                  <a:pt x="466" y="303"/>
                </a:moveTo>
                <a:cubicBezTo>
                  <a:pt x="448" y="303"/>
                  <a:pt x="437" y="312"/>
                  <a:pt x="437" y="325"/>
                </a:cubicBezTo>
                <a:cubicBezTo>
                  <a:pt x="436" y="338"/>
                  <a:pt x="450" y="353"/>
                  <a:pt x="463" y="352"/>
                </a:cubicBezTo>
                <a:cubicBezTo>
                  <a:pt x="477" y="350"/>
                  <a:pt x="486" y="342"/>
                  <a:pt x="486" y="327"/>
                </a:cubicBezTo>
                <a:cubicBezTo>
                  <a:pt x="486" y="311"/>
                  <a:pt x="477" y="304"/>
                  <a:pt x="466" y="303"/>
                </a:cubicBezTo>
                <a:close/>
                <a:moveTo>
                  <a:pt x="96" y="352"/>
                </a:moveTo>
                <a:cubicBezTo>
                  <a:pt x="111" y="350"/>
                  <a:pt x="120" y="342"/>
                  <a:pt x="120" y="328"/>
                </a:cubicBezTo>
                <a:cubicBezTo>
                  <a:pt x="120" y="314"/>
                  <a:pt x="112" y="304"/>
                  <a:pt x="97" y="304"/>
                </a:cubicBezTo>
                <a:cubicBezTo>
                  <a:pt x="83" y="303"/>
                  <a:pt x="71" y="314"/>
                  <a:pt x="72" y="328"/>
                </a:cubicBezTo>
                <a:cubicBezTo>
                  <a:pt x="73" y="343"/>
                  <a:pt x="82" y="350"/>
                  <a:pt x="96" y="352"/>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56" name="Freeform 20">
            <a:extLst>
              <a:ext uri="{FF2B5EF4-FFF2-40B4-BE49-F238E27FC236}">
                <a16:creationId xmlns:a16="http://schemas.microsoft.com/office/drawing/2014/main" id="{A66779BD-5771-4424-B8E3-DE0F2DB3A4CF}"/>
              </a:ext>
            </a:extLst>
          </p:cNvPr>
          <p:cNvSpPr>
            <a:spLocks noEditPoints="1"/>
          </p:cNvSpPr>
          <p:nvPr/>
        </p:nvSpPr>
        <p:spPr bwMode="auto">
          <a:xfrm>
            <a:off x="563563" y="1436688"/>
            <a:ext cx="568325" cy="322262"/>
          </a:xfrm>
          <a:custGeom>
            <a:avLst/>
            <a:gdLst>
              <a:gd name="T0" fmla="*/ 0 w 538"/>
              <a:gd name="T1" fmla="*/ 305 h 305"/>
              <a:gd name="T2" fmla="*/ 0 w 538"/>
              <a:gd name="T3" fmla="*/ 0 h 305"/>
              <a:gd name="T4" fmla="*/ 538 w 538"/>
              <a:gd name="T5" fmla="*/ 0 h 305"/>
              <a:gd name="T6" fmla="*/ 538 w 538"/>
              <a:gd name="T7" fmla="*/ 305 h 305"/>
              <a:gd name="T8" fmla="*/ 0 w 538"/>
              <a:gd name="T9" fmla="*/ 305 h 305"/>
              <a:gd name="T10" fmla="*/ 98 w 538"/>
              <a:gd name="T11" fmla="*/ 288 h 305"/>
              <a:gd name="T12" fmla="*/ 237 w 538"/>
              <a:gd name="T13" fmla="*/ 288 h 305"/>
              <a:gd name="T14" fmla="*/ 237 w 538"/>
              <a:gd name="T15" fmla="*/ 78 h 305"/>
              <a:gd name="T16" fmla="*/ 98 w 538"/>
              <a:gd name="T17" fmla="*/ 78 h 305"/>
              <a:gd name="T18" fmla="*/ 98 w 538"/>
              <a:gd name="T19" fmla="*/ 288 h 305"/>
              <a:gd name="T20" fmla="*/ 345 w 538"/>
              <a:gd name="T21" fmla="*/ 77 h 305"/>
              <a:gd name="T22" fmla="*/ 345 w 538"/>
              <a:gd name="T23" fmla="*/ 164 h 305"/>
              <a:gd name="T24" fmla="*/ 432 w 538"/>
              <a:gd name="T25" fmla="*/ 164 h 305"/>
              <a:gd name="T26" fmla="*/ 432 w 538"/>
              <a:gd name="T27" fmla="*/ 77 h 305"/>
              <a:gd name="T28" fmla="*/ 345 w 538"/>
              <a:gd name="T29" fmla="*/ 77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8" h="305">
                <a:moveTo>
                  <a:pt x="0" y="305"/>
                </a:moveTo>
                <a:cubicBezTo>
                  <a:pt x="0" y="203"/>
                  <a:pt x="0" y="102"/>
                  <a:pt x="0" y="0"/>
                </a:cubicBezTo>
                <a:cubicBezTo>
                  <a:pt x="179" y="0"/>
                  <a:pt x="358" y="0"/>
                  <a:pt x="538" y="0"/>
                </a:cubicBezTo>
                <a:cubicBezTo>
                  <a:pt x="538" y="102"/>
                  <a:pt x="538" y="202"/>
                  <a:pt x="538" y="305"/>
                </a:cubicBezTo>
                <a:cubicBezTo>
                  <a:pt x="359" y="305"/>
                  <a:pt x="180" y="305"/>
                  <a:pt x="0" y="305"/>
                </a:cubicBezTo>
                <a:close/>
                <a:moveTo>
                  <a:pt x="98" y="288"/>
                </a:moveTo>
                <a:cubicBezTo>
                  <a:pt x="146" y="288"/>
                  <a:pt x="191" y="288"/>
                  <a:pt x="237" y="288"/>
                </a:cubicBezTo>
                <a:cubicBezTo>
                  <a:pt x="237" y="217"/>
                  <a:pt x="237" y="147"/>
                  <a:pt x="237" y="78"/>
                </a:cubicBezTo>
                <a:cubicBezTo>
                  <a:pt x="190" y="78"/>
                  <a:pt x="145" y="78"/>
                  <a:pt x="98" y="78"/>
                </a:cubicBezTo>
                <a:cubicBezTo>
                  <a:pt x="98" y="148"/>
                  <a:pt x="98" y="217"/>
                  <a:pt x="98" y="288"/>
                </a:cubicBezTo>
                <a:close/>
                <a:moveTo>
                  <a:pt x="345" y="77"/>
                </a:moveTo>
                <a:cubicBezTo>
                  <a:pt x="345" y="107"/>
                  <a:pt x="345" y="136"/>
                  <a:pt x="345" y="164"/>
                </a:cubicBezTo>
                <a:cubicBezTo>
                  <a:pt x="375" y="164"/>
                  <a:pt x="404" y="164"/>
                  <a:pt x="432" y="164"/>
                </a:cubicBezTo>
                <a:cubicBezTo>
                  <a:pt x="432" y="134"/>
                  <a:pt x="432" y="106"/>
                  <a:pt x="432" y="77"/>
                </a:cubicBezTo>
                <a:cubicBezTo>
                  <a:pt x="403" y="77"/>
                  <a:pt x="375" y="77"/>
                  <a:pt x="345" y="77"/>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57" name="Freeform 21">
            <a:extLst>
              <a:ext uri="{FF2B5EF4-FFF2-40B4-BE49-F238E27FC236}">
                <a16:creationId xmlns:a16="http://schemas.microsoft.com/office/drawing/2014/main" id="{07E92F16-8271-46EF-AE5A-FDECE793BE7A}"/>
              </a:ext>
            </a:extLst>
          </p:cNvPr>
          <p:cNvSpPr>
            <a:spLocks/>
          </p:cNvSpPr>
          <p:nvPr/>
        </p:nvSpPr>
        <p:spPr bwMode="auto">
          <a:xfrm>
            <a:off x="4879976" y="1239838"/>
            <a:ext cx="461963" cy="520700"/>
          </a:xfrm>
          <a:custGeom>
            <a:avLst/>
            <a:gdLst>
              <a:gd name="T0" fmla="*/ 137 w 437"/>
              <a:gd name="T1" fmla="*/ 491 h 493"/>
              <a:gd name="T2" fmla="*/ 75 w 437"/>
              <a:gd name="T3" fmla="*/ 491 h 493"/>
              <a:gd name="T4" fmla="*/ 75 w 437"/>
              <a:gd name="T5" fmla="*/ 468 h 493"/>
              <a:gd name="T6" fmla="*/ 75 w 437"/>
              <a:gd name="T7" fmla="*/ 86 h 493"/>
              <a:gd name="T8" fmla="*/ 54 w 437"/>
              <a:gd name="T9" fmla="*/ 64 h 493"/>
              <a:gd name="T10" fmla="*/ 0 w 437"/>
              <a:gd name="T11" fmla="*/ 65 h 493"/>
              <a:gd name="T12" fmla="*/ 0 w 437"/>
              <a:gd name="T13" fmla="*/ 0 h 493"/>
              <a:gd name="T14" fmla="*/ 437 w 437"/>
              <a:gd name="T15" fmla="*/ 0 h 493"/>
              <a:gd name="T16" fmla="*/ 437 w 437"/>
              <a:gd name="T17" fmla="*/ 64 h 493"/>
              <a:gd name="T18" fmla="*/ 363 w 437"/>
              <a:gd name="T19" fmla="*/ 64 h 493"/>
              <a:gd name="T20" fmla="*/ 363 w 437"/>
              <a:gd name="T21" fmla="*/ 490 h 493"/>
              <a:gd name="T22" fmla="*/ 300 w 437"/>
              <a:gd name="T23" fmla="*/ 490 h 493"/>
              <a:gd name="T24" fmla="*/ 300 w 437"/>
              <a:gd name="T25" fmla="*/ 469 h 493"/>
              <a:gd name="T26" fmla="*/ 300 w 437"/>
              <a:gd name="T27" fmla="*/ 205 h 493"/>
              <a:gd name="T28" fmla="*/ 299 w 437"/>
              <a:gd name="T29" fmla="*/ 189 h 493"/>
              <a:gd name="T30" fmla="*/ 272 w 437"/>
              <a:gd name="T31" fmla="*/ 163 h 493"/>
              <a:gd name="T32" fmla="*/ 248 w 437"/>
              <a:gd name="T33" fmla="*/ 190 h 493"/>
              <a:gd name="T34" fmla="*/ 247 w 437"/>
              <a:gd name="T35" fmla="*/ 228 h 493"/>
              <a:gd name="T36" fmla="*/ 247 w 437"/>
              <a:gd name="T37" fmla="*/ 467 h 493"/>
              <a:gd name="T38" fmla="*/ 247 w 437"/>
              <a:gd name="T39" fmla="*/ 492 h 493"/>
              <a:gd name="T40" fmla="*/ 199 w 437"/>
              <a:gd name="T41" fmla="*/ 491 h 493"/>
              <a:gd name="T42" fmla="*/ 190 w 437"/>
              <a:gd name="T43" fmla="*/ 473 h 493"/>
              <a:gd name="T44" fmla="*/ 190 w 437"/>
              <a:gd name="T45" fmla="*/ 330 h 493"/>
              <a:gd name="T46" fmla="*/ 190 w 437"/>
              <a:gd name="T47" fmla="*/ 200 h 493"/>
              <a:gd name="T48" fmla="*/ 163 w 437"/>
              <a:gd name="T49" fmla="*/ 163 h 493"/>
              <a:gd name="T50" fmla="*/ 138 w 437"/>
              <a:gd name="T51" fmla="*/ 199 h 493"/>
              <a:gd name="T52" fmla="*/ 137 w 437"/>
              <a:gd name="T53" fmla="*/ 461 h 493"/>
              <a:gd name="T54" fmla="*/ 137 w 437"/>
              <a:gd name="T55" fmla="*/ 491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37" h="493">
                <a:moveTo>
                  <a:pt x="137" y="491"/>
                </a:moveTo>
                <a:cubicBezTo>
                  <a:pt x="116" y="491"/>
                  <a:pt x="97" y="491"/>
                  <a:pt x="75" y="491"/>
                </a:cubicBezTo>
                <a:cubicBezTo>
                  <a:pt x="75" y="483"/>
                  <a:pt x="75" y="475"/>
                  <a:pt x="75" y="468"/>
                </a:cubicBezTo>
                <a:cubicBezTo>
                  <a:pt x="75" y="340"/>
                  <a:pt x="74" y="213"/>
                  <a:pt x="75" y="86"/>
                </a:cubicBezTo>
                <a:cubicBezTo>
                  <a:pt x="75" y="70"/>
                  <a:pt x="73" y="62"/>
                  <a:pt x="54" y="64"/>
                </a:cubicBezTo>
                <a:cubicBezTo>
                  <a:pt x="37" y="66"/>
                  <a:pt x="19" y="65"/>
                  <a:pt x="0" y="65"/>
                </a:cubicBezTo>
                <a:cubicBezTo>
                  <a:pt x="0" y="42"/>
                  <a:pt x="0" y="22"/>
                  <a:pt x="0" y="0"/>
                </a:cubicBezTo>
                <a:cubicBezTo>
                  <a:pt x="146" y="0"/>
                  <a:pt x="291" y="0"/>
                  <a:pt x="437" y="0"/>
                </a:cubicBezTo>
                <a:cubicBezTo>
                  <a:pt x="437" y="21"/>
                  <a:pt x="437" y="41"/>
                  <a:pt x="437" y="64"/>
                </a:cubicBezTo>
                <a:cubicBezTo>
                  <a:pt x="412" y="64"/>
                  <a:pt x="388" y="64"/>
                  <a:pt x="363" y="64"/>
                </a:cubicBezTo>
                <a:cubicBezTo>
                  <a:pt x="363" y="208"/>
                  <a:pt x="363" y="348"/>
                  <a:pt x="363" y="490"/>
                </a:cubicBezTo>
                <a:cubicBezTo>
                  <a:pt x="342" y="490"/>
                  <a:pt x="322" y="490"/>
                  <a:pt x="300" y="490"/>
                </a:cubicBezTo>
                <a:cubicBezTo>
                  <a:pt x="300" y="483"/>
                  <a:pt x="300" y="476"/>
                  <a:pt x="300" y="469"/>
                </a:cubicBezTo>
                <a:cubicBezTo>
                  <a:pt x="300" y="381"/>
                  <a:pt x="300" y="293"/>
                  <a:pt x="300" y="205"/>
                </a:cubicBezTo>
                <a:cubicBezTo>
                  <a:pt x="300" y="200"/>
                  <a:pt x="300" y="195"/>
                  <a:pt x="299" y="189"/>
                </a:cubicBezTo>
                <a:cubicBezTo>
                  <a:pt x="297" y="173"/>
                  <a:pt x="288" y="163"/>
                  <a:pt x="272" y="163"/>
                </a:cubicBezTo>
                <a:cubicBezTo>
                  <a:pt x="256" y="164"/>
                  <a:pt x="248" y="174"/>
                  <a:pt x="248" y="190"/>
                </a:cubicBezTo>
                <a:cubicBezTo>
                  <a:pt x="247" y="202"/>
                  <a:pt x="247" y="215"/>
                  <a:pt x="247" y="228"/>
                </a:cubicBezTo>
                <a:cubicBezTo>
                  <a:pt x="247" y="307"/>
                  <a:pt x="247" y="387"/>
                  <a:pt x="247" y="467"/>
                </a:cubicBezTo>
                <a:cubicBezTo>
                  <a:pt x="247" y="475"/>
                  <a:pt x="247" y="482"/>
                  <a:pt x="247" y="492"/>
                </a:cubicBezTo>
                <a:cubicBezTo>
                  <a:pt x="230" y="492"/>
                  <a:pt x="214" y="493"/>
                  <a:pt x="199" y="491"/>
                </a:cubicBezTo>
                <a:cubicBezTo>
                  <a:pt x="195" y="491"/>
                  <a:pt x="190" y="480"/>
                  <a:pt x="190" y="473"/>
                </a:cubicBezTo>
                <a:cubicBezTo>
                  <a:pt x="190" y="425"/>
                  <a:pt x="190" y="377"/>
                  <a:pt x="190" y="330"/>
                </a:cubicBezTo>
                <a:cubicBezTo>
                  <a:pt x="190" y="286"/>
                  <a:pt x="190" y="243"/>
                  <a:pt x="190" y="200"/>
                </a:cubicBezTo>
                <a:cubicBezTo>
                  <a:pt x="190" y="175"/>
                  <a:pt x="180" y="163"/>
                  <a:pt x="163" y="163"/>
                </a:cubicBezTo>
                <a:cubicBezTo>
                  <a:pt x="146" y="163"/>
                  <a:pt x="138" y="175"/>
                  <a:pt x="138" y="199"/>
                </a:cubicBezTo>
                <a:cubicBezTo>
                  <a:pt x="137" y="286"/>
                  <a:pt x="137" y="373"/>
                  <a:pt x="137" y="461"/>
                </a:cubicBezTo>
                <a:cubicBezTo>
                  <a:pt x="137" y="470"/>
                  <a:pt x="137" y="479"/>
                  <a:pt x="137" y="491"/>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58" name="Freeform 22">
            <a:extLst>
              <a:ext uri="{FF2B5EF4-FFF2-40B4-BE49-F238E27FC236}">
                <a16:creationId xmlns:a16="http://schemas.microsoft.com/office/drawing/2014/main" id="{E9B12BA2-FB76-4D7F-ACA7-5EAE8D708095}"/>
              </a:ext>
            </a:extLst>
          </p:cNvPr>
          <p:cNvSpPr>
            <a:spLocks/>
          </p:cNvSpPr>
          <p:nvPr/>
        </p:nvSpPr>
        <p:spPr bwMode="auto">
          <a:xfrm>
            <a:off x="3365501" y="1106488"/>
            <a:ext cx="647700" cy="649287"/>
          </a:xfrm>
          <a:custGeom>
            <a:avLst/>
            <a:gdLst>
              <a:gd name="T0" fmla="*/ 31 w 613"/>
              <a:gd name="T1" fmla="*/ 456 h 615"/>
              <a:gd name="T2" fmla="*/ 68 w 613"/>
              <a:gd name="T3" fmla="*/ 499 h 615"/>
              <a:gd name="T4" fmla="*/ 83 w 613"/>
              <a:gd name="T5" fmla="*/ 482 h 615"/>
              <a:gd name="T6" fmla="*/ 37 w 613"/>
              <a:gd name="T7" fmla="*/ 442 h 615"/>
              <a:gd name="T8" fmla="*/ 60 w 613"/>
              <a:gd name="T9" fmla="*/ 421 h 615"/>
              <a:gd name="T10" fmla="*/ 100 w 613"/>
              <a:gd name="T11" fmla="*/ 470 h 615"/>
              <a:gd name="T12" fmla="*/ 114 w 613"/>
              <a:gd name="T13" fmla="*/ 450 h 615"/>
              <a:gd name="T14" fmla="*/ 68 w 613"/>
              <a:gd name="T15" fmla="*/ 413 h 615"/>
              <a:gd name="T16" fmla="*/ 91 w 613"/>
              <a:gd name="T17" fmla="*/ 387 h 615"/>
              <a:gd name="T18" fmla="*/ 127 w 613"/>
              <a:gd name="T19" fmla="*/ 440 h 615"/>
              <a:gd name="T20" fmla="*/ 148 w 613"/>
              <a:gd name="T21" fmla="*/ 418 h 615"/>
              <a:gd name="T22" fmla="*/ 98 w 613"/>
              <a:gd name="T23" fmla="*/ 379 h 615"/>
              <a:gd name="T24" fmla="*/ 124 w 613"/>
              <a:gd name="T25" fmla="*/ 358 h 615"/>
              <a:gd name="T26" fmla="*/ 159 w 613"/>
              <a:gd name="T27" fmla="*/ 405 h 615"/>
              <a:gd name="T28" fmla="*/ 168 w 613"/>
              <a:gd name="T29" fmla="*/ 378 h 615"/>
              <a:gd name="T30" fmla="*/ 132 w 613"/>
              <a:gd name="T31" fmla="*/ 347 h 615"/>
              <a:gd name="T32" fmla="*/ 152 w 613"/>
              <a:gd name="T33" fmla="*/ 326 h 615"/>
              <a:gd name="T34" fmla="*/ 214 w 613"/>
              <a:gd name="T35" fmla="*/ 391 h 615"/>
              <a:gd name="T36" fmla="*/ 229 w 613"/>
              <a:gd name="T37" fmla="*/ 375 h 615"/>
              <a:gd name="T38" fmla="*/ 164 w 613"/>
              <a:gd name="T39" fmla="*/ 313 h 615"/>
              <a:gd name="T40" fmla="*/ 185 w 613"/>
              <a:gd name="T41" fmla="*/ 295 h 615"/>
              <a:gd name="T42" fmla="*/ 225 w 613"/>
              <a:gd name="T43" fmla="*/ 340 h 615"/>
              <a:gd name="T44" fmla="*/ 243 w 613"/>
              <a:gd name="T45" fmla="*/ 324 h 615"/>
              <a:gd name="T46" fmla="*/ 195 w 613"/>
              <a:gd name="T47" fmla="*/ 286 h 615"/>
              <a:gd name="T48" fmla="*/ 215 w 613"/>
              <a:gd name="T49" fmla="*/ 264 h 615"/>
              <a:gd name="T50" fmla="*/ 256 w 613"/>
              <a:gd name="T51" fmla="*/ 308 h 615"/>
              <a:gd name="T52" fmla="*/ 274 w 613"/>
              <a:gd name="T53" fmla="*/ 294 h 615"/>
              <a:gd name="T54" fmla="*/ 227 w 613"/>
              <a:gd name="T55" fmla="*/ 254 h 615"/>
              <a:gd name="T56" fmla="*/ 248 w 613"/>
              <a:gd name="T57" fmla="*/ 232 h 615"/>
              <a:gd name="T58" fmla="*/ 288 w 613"/>
              <a:gd name="T59" fmla="*/ 277 h 615"/>
              <a:gd name="T60" fmla="*/ 306 w 613"/>
              <a:gd name="T61" fmla="*/ 262 h 615"/>
              <a:gd name="T62" fmla="*/ 259 w 613"/>
              <a:gd name="T63" fmla="*/ 221 h 615"/>
              <a:gd name="T64" fmla="*/ 279 w 613"/>
              <a:gd name="T65" fmla="*/ 200 h 615"/>
              <a:gd name="T66" fmla="*/ 320 w 613"/>
              <a:gd name="T67" fmla="*/ 246 h 615"/>
              <a:gd name="T68" fmla="*/ 336 w 613"/>
              <a:gd name="T69" fmla="*/ 231 h 615"/>
              <a:gd name="T70" fmla="*/ 291 w 613"/>
              <a:gd name="T71" fmla="*/ 187 h 615"/>
              <a:gd name="T72" fmla="*/ 310 w 613"/>
              <a:gd name="T73" fmla="*/ 168 h 615"/>
              <a:gd name="T74" fmla="*/ 371 w 613"/>
              <a:gd name="T75" fmla="*/ 233 h 615"/>
              <a:gd name="T76" fmla="*/ 385 w 613"/>
              <a:gd name="T77" fmla="*/ 217 h 615"/>
              <a:gd name="T78" fmla="*/ 321 w 613"/>
              <a:gd name="T79" fmla="*/ 158 h 615"/>
              <a:gd name="T80" fmla="*/ 342 w 613"/>
              <a:gd name="T81" fmla="*/ 138 h 615"/>
              <a:gd name="T82" fmla="*/ 347 w 613"/>
              <a:gd name="T83" fmla="*/ 132 h 615"/>
              <a:gd name="T84" fmla="*/ 377 w 613"/>
              <a:gd name="T85" fmla="*/ 170 h 615"/>
              <a:gd name="T86" fmla="*/ 400 w 613"/>
              <a:gd name="T87" fmla="*/ 162 h 615"/>
              <a:gd name="T88" fmla="*/ 354 w 613"/>
              <a:gd name="T89" fmla="*/ 127 h 615"/>
              <a:gd name="T90" fmla="*/ 374 w 613"/>
              <a:gd name="T91" fmla="*/ 105 h 615"/>
              <a:gd name="T92" fmla="*/ 420 w 613"/>
              <a:gd name="T93" fmla="*/ 149 h 615"/>
              <a:gd name="T94" fmla="*/ 434 w 613"/>
              <a:gd name="T95" fmla="*/ 133 h 615"/>
              <a:gd name="T96" fmla="*/ 385 w 613"/>
              <a:gd name="T97" fmla="*/ 94 h 615"/>
              <a:gd name="T98" fmla="*/ 409 w 613"/>
              <a:gd name="T99" fmla="*/ 73 h 615"/>
              <a:gd name="T100" fmla="*/ 446 w 613"/>
              <a:gd name="T101" fmla="*/ 117 h 615"/>
              <a:gd name="T102" fmla="*/ 452 w 613"/>
              <a:gd name="T103" fmla="*/ 93 h 615"/>
              <a:gd name="T104" fmla="*/ 418 w 613"/>
              <a:gd name="T105" fmla="*/ 64 h 615"/>
              <a:gd name="T106" fmla="*/ 439 w 613"/>
              <a:gd name="T107" fmla="*/ 39 h 615"/>
              <a:gd name="T108" fmla="*/ 475 w 613"/>
              <a:gd name="T109" fmla="*/ 89 h 615"/>
              <a:gd name="T110" fmla="*/ 485 w 613"/>
              <a:gd name="T111" fmla="*/ 62 h 615"/>
              <a:gd name="T112" fmla="*/ 450 w 613"/>
              <a:gd name="T113" fmla="*/ 32 h 615"/>
              <a:gd name="T114" fmla="*/ 480 w 613"/>
              <a:gd name="T115" fmla="*/ 0 h 615"/>
              <a:gd name="T116" fmla="*/ 613 w 613"/>
              <a:gd name="T117" fmla="*/ 135 h 615"/>
              <a:gd name="T118" fmla="*/ 132 w 613"/>
              <a:gd name="T119" fmla="*/ 615 h 615"/>
              <a:gd name="T120" fmla="*/ 0 w 613"/>
              <a:gd name="T121" fmla="*/ 480 h 615"/>
              <a:gd name="T122" fmla="*/ 31 w 613"/>
              <a:gd name="T123" fmla="*/ 456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13" h="615">
                <a:moveTo>
                  <a:pt x="31" y="456"/>
                </a:moveTo>
                <a:cubicBezTo>
                  <a:pt x="42" y="468"/>
                  <a:pt x="55" y="483"/>
                  <a:pt x="68" y="499"/>
                </a:cubicBezTo>
                <a:cubicBezTo>
                  <a:pt x="74" y="492"/>
                  <a:pt x="78" y="489"/>
                  <a:pt x="83" y="482"/>
                </a:cubicBezTo>
                <a:cubicBezTo>
                  <a:pt x="68" y="469"/>
                  <a:pt x="53" y="456"/>
                  <a:pt x="37" y="442"/>
                </a:cubicBezTo>
                <a:cubicBezTo>
                  <a:pt x="46" y="434"/>
                  <a:pt x="52" y="429"/>
                  <a:pt x="60" y="421"/>
                </a:cubicBezTo>
                <a:cubicBezTo>
                  <a:pt x="73" y="436"/>
                  <a:pt x="85" y="451"/>
                  <a:pt x="100" y="470"/>
                </a:cubicBezTo>
                <a:cubicBezTo>
                  <a:pt x="106" y="461"/>
                  <a:pt x="109" y="457"/>
                  <a:pt x="114" y="450"/>
                </a:cubicBezTo>
                <a:cubicBezTo>
                  <a:pt x="99" y="439"/>
                  <a:pt x="84" y="426"/>
                  <a:pt x="68" y="413"/>
                </a:cubicBezTo>
                <a:cubicBezTo>
                  <a:pt x="77" y="403"/>
                  <a:pt x="82" y="397"/>
                  <a:pt x="91" y="387"/>
                </a:cubicBezTo>
                <a:cubicBezTo>
                  <a:pt x="104" y="405"/>
                  <a:pt x="115" y="422"/>
                  <a:pt x="127" y="440"/>
                </a:cubicBezTo>
                <a:cubicBezTo>
                  <a:pt x="138" y="429"/>
                  <a:pt x="141" y="425"/>
                  <a:pt x="148" y="418"/>
                </a:cubicBezTo>
                <a:cubicBezTo>
                  <a:pt x="132" y="405"/>
                  <a:pt x="117" y="393"/>
                  <a:pt x="98" y="379"/>
                </a:cubicBezTo>
                <a:cubicBezTo>
                  <a:pt x="109" y="370"/>
                  <a:pt x="115" y="366"/>
                  <a:pt x="124" y="358"/>
                </a:cubicBezTo>
                <a:cubicBezTo>
                  <a:pt x="136" y="373"/>
                  <a:pt x="148" y="389"/>
                  <a:pt x="159" y="405"/>
                </a:cubicBezTo>
                <a:cubicBezTo>
                  <a:pt x="178" y="394"/>
                  <a:pt x="177" y="387"/>
                  <a:pt x="168" y="378"/>
                </a:cubicBezTo>
                <a:cubicBezTo>
                  <a:pt x="156" y="368"/>
                  <a:pt x="145" y="358"/>
                  <a:pt x="132" y="347"/>
                </a:cubicBezTo>
                <a:cubicBezTo>
                  <a:pt x="141" y="338"/>
                  <a:pt x="146" y="332"/>
                  <a:pt x="152" y="326"/>
                </a:cubicBezTo>
                <a:cubicBezTo>
                  <a:pt x="173" y="348"/>
                  <a:pt x="193" y="368"/>
                  <a:pt x="214" y="391"/>
                </a:cubicBezTo>
                <a:cubicBezTo>
                  <a:pt x="220" y="385"/>
                  <a:pt x="224" y="381"/>
                  <a:pt x="229" y="375"/>
                </a:cubicBezTo>
                <a:cubicBezTo>
                  <a:pt x="207" y="354"/>
                  <a:pt x="187" y="335"/>
                  <a:pt x="164" y="313"/>
                </a:cubicBezTo>
                <a:cubicBezTo>
                  <a:pt x="172" y="306"/>
                  <a:pt x="178" y="301"/>
                  <a:pt x="185" y="295"/>
                </a:cubicBezTo>
                <a:cubicBezTo>
                  <a:pt x="199" y="310"/>
                  <a:pt x="211" y="325"/>
                  <a:pt x="225" y="340"/>
                </a:cubicBezTo>
                <a:cubicBezTo>
                  <a:pt x="232" y="334"/>
                  <a:pt x="236" y="330"/>
                  <a:pt x="243" y="324"/>
                </a:cubicBezTo>
                <a:cubicBezTo>
                  <a:pt x="227" y="311"/>
                  <a:pt x="212" y="299"/>
                  <a:pt x="195" y="286"/>
                </a:cubicBezTo>
                <a:cubicBezTo>
                  <a:pt x="204" y="276"/>
                  <a:pt x="209" y="270"/>
                  <a:pt x="215" y="264"/>
                </a:cubicBezTo>
                <a:cubicBezTo>
                  <a:pt x="229" y="279"/>
                  <a:pt x="243" y="293"/>
                  <a:pt x="256" y="308"/>
                </a:cubicBezTo>
                <a:cubicBezTo>
                  <a:pt x="264" y="302"/>
                  <a:pt x="268" y="299"/>
                  <a:pt x="274" y="294"/>
                </a:cubicBezTo>
                <a:cubicBezTo>
                  <a:pt x="258" y="280"/>
                  <a:pt x="243" y="268"/>
                  <a:pt x="227" y="254"/>
                </a:cubicBezTo>
                <a:cubicBezTo>
                  <a:pt x="236" y="244"/>
                  <a:pt x="241" y="239"/>
                  <a:pt x="248" y="232"/>
                </a:cubicBezTo>
                <a:cubicBezTo>
                  <a:pt x="262" y="247"/>
                  <a:pt x="275" y="261"/>
                  <a:pt x="288" y="277"/>
                </a:cubicBezTo>
                <a:cubicBezTo>
                  <a:pt x="296" y="271"/>
                  <a:pt x="300" y="267"/>
                  <a:pt x="306" y="262"/>
                </a:cubicBezTo>
                <a:cubicBezTo>
                  <a:pt x="290" y="248"/>
                  <a:pt x="275" y="236"/>
                  <a:pt x="259" y="221"/>
                </a:cubicBezTo>
                <a:cubicBezTo>
                  <a:pt x="267" y="212"/>
                  <a:pt x="273" y="207"/>
                  <a:pt x="279" y="200"/>
                </a:cubicBezTo>
                <a:cubicBezTo>
                  <a:pt x="293" y="215"/>
                  <a:pt x="306" y="230"/>
                  <a:pt x="320" y="246"/>
                </a:cubicBezTo>
                <a:cubicBezTo>
                  <a:pt x="327" y="239"/>
                  <a:pt x="332" y="235"/>
                  <a:pt x="336" y="231"/>
                </a:cubicBezTo>
                <a:cubicBezTo>
                  <a:pt x="321" y="216"/>
                  <a:pt x="306" y="202"/>
                  <a:pt x="291" y="187"/>
                </a:cubicBezTo>
                <a:cubicBezTo>
                  <a:pt x="298" y="180"/>
                  <a:pt x="304" y="175"/>
                  <a:pt x="310" y="168"/>
                </a:cubicBezTo>
                <a:cubicBezTo>
                  <a:pt x="331" y="190"/>
                  <a:pt x="350" y="210"/>
                  <a:pt x="371" y="233"/>
                </a:cubicBezTo>
                <a:cubicBezTo>
                  <a:pt x="378" y="225"/>
                  <a:pt x="381" y="222"/>
                  <a:pt x="385" y="217"/>
                </a:cubicBezTo>
                <a:cubicBezTo>
                  <a:pt x="364" y="197"/>
                  <a:pt x="343" y="178"/>
                  <a:pt x="321" y="158"/>
                </a:cubicBezTo>
                <a:cubicBezTo>
                  <a:pt x="330" y="149"/>
                  <a:pt x="336" y="144"/>
                  <a:pt x="342" y="138"/>
                </a:cubicBezTo>
                <a:cubicBezTo>
                  <a:pt x="344" y="136"/>
                  <a:pt x="346" y="134"/>
                  <a:pt x="347" y="132"/>
                </a:cubicBezTo>
                <a:cubicBezTo>
                  <a:pt x="357" y="145"/>
                  <a:pt x="367" y="158"/>
                  <a:pt x="377" y="170"/>
                </a:cubicBezTo>
                <a:cubicBezTo>
                  <a:pt x="385" y="180"/>
                  <a:pt x="392" y="179"/>
                  <a:pt x="400" y="162"/>
                </a:cubicBezTo>
                <a:cubicBezTo>
                  <a:pt x="386" y="151"/>
                  <a:pt x="370" y="139"/>
                  <a:pt x="354" y="127"/>
                </a:cubicBezTo>
                <a:cubicBezTo>
                  <a:pt x="363" y="117"/>
                  <a:pt x="367" y="112"/>
                  <a:pt x="374" y="105"/>
                </a:cubicBezTo>
                <a:cubicBezTo>
                  <a:pt x="389" y="119"/>
                  <a:pt x="403" y="133"/>
                  <a:pt x="420" y="149"/>
                </a:cubicBezTo>
                <a:cubicBezTo>
                  <a:pt x="424" y="144"/>
                  <a:pt x="428" y="140"/>
                  <a:pt x="434" y="133"/>
                </a:cubicBezTo>
                <a:cubicBezTo>
                  <a:pt x="417" y="120"/>
                  <a:pt x="402" y="107"/>
                  <a:pt x="385" y="94"/>
                </a:cubicBezTo>
                <a:cubicBezTo>
                  <a:pt x="395" y="85"/>
                  <a:pt x="401" y="80"/>
                  <a:pt x="409" y="73"/>
                </a:cubicBezTo>
                <a:cubicBezTo>
                  <a:pt x="421" y="88"/>
                  <a:pt x="434" y="103"/>
                  <a:pt x="446" y="117"/>
                </a:cubicBezTo>
                <a:cubicBezTo>
                  <a:pt x="464" y="109"/>
                  <a:pt x="462" y="101"/>
                  <a:pt x="452" y="93"/>
                </a:cubicBezTo>
                <a:cubicBezTo>
                  <a:pt x="441" y="83"/>
                  <a:pt x="429" y="73"/>
                  <a:pt x="418" y="64"/>
                </a:cubicBezTo>
                <a:cubicBezTo>
                  <a:pt x="426" y="54"/>
                  <a:pt x="431" y="48"/>
                  <a:pt x="439" y="39"/>
                </a:cubicBezTo>
                <a:cubicBezTo>
                  <a:pt x="452" y="57"/>
                  <a:pt x="463" y="73"/>
                  <a:pt x="475" y="89"/>
                </a:cubicBezTo>
                <a:cubicBezTo>
                  <a:pt x="494" y="78"/>
                  <a:pt x="495" y="71"/>
                  <a:pt x="485" y="62"/>
                </a:cubicBezTo>
                <a:cubicBezTo>
                  <a:pt x="473" y="52"/>
                  <a:pt x="462" y="42"/>
                  <a:pt x="450" y="32"/>
                </a:cubicBezTo>
                <a:cubicBezTo>
                  <a:pt x="462" y="19"/>
                  <a:pt x="471" y="9"/>
                  <a:pt x="480" y="0"/>
                </a:cubicBezTo>
                <a:cubicBezTo>
                  <a:pt x="525" y="45"/>
                  <a:pt x="569" y="90"/>
                  <a:pt x="613" y="135"/>
                </a:cubicBezTo>
                <a:cubicBezTo>
                  <a:pt x="453" y="294"/>
                  <a:pt x="293" y="454"/>
                  <a:pt x="132" y="615"/>
                </a:cubicBezTo>
                <a:cubicBezTo>
                  <a:pt x="89" y="571"/>
                  <a:pt x="45" y="526"/>
                  <a:pt x="0" y="480"/>
                </a:cubicBezTo>
                <a:cubicBezTo>
                  <a:pt x="7" y="474"/>
                  <a:pt x="17" y="466"/>
                  <a:pt x="31" y="456"/>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59" name="Freeform 23">
            <a:extLst>
              <a:ext uri="{FF2B5EF4-FFF2-40B4-BE49-F238E27FC236}">
                <a16:creationId xmlns:a16="http://schemas.microsoft.com/office/drawing/2014/main" id="{D1245EFB-A5A1-4059-89B2-A1EFDC58F0BA}"/>
              </a:ext>
            </a:extLst>
          </p:cNvPr>
          <p:cNvSpPr>
            <a:spLocks/>
          </p:cNvSpPr>
          <p:nvPr/>
        </p:nvSpPr>
        <p:spPr bwMode="auto">
          <a:xfrm>
            <a:off x="498476" y="1130300"/>
            <a:ext cx="696913" cy="280987"/>
          </a:xfrm>
          <a:custGeom>
            <a:avLst/>
            <a:gdLst>
              <a:gd name="T0" fmla="*/ 0 w 660"/>
              <a:gd name="T1" fmla="*/ 266 h 266"/>
              <a:gd name="T2" fmla="*/ 38 w 660"/>
              <a:gd name="T3" fmla="*/ 175 h 266"/>
              <a:gd name="T4" fmla="*/ 70 w 660"/>
              <a:gd name="T5" fmla="*/ 98 h 266"/>
              <a:gd name="T6" fmla="*/ 94 w 660"/>
              <a:gd name="T7" fmla="*/ 83 h 266"/>
              <a:gd name="T8" fmla="*/ 388 w 660"/>
              <a:gd name="T9" fmla="*/ 83 h 266"/>
              <a:gd name="T10" fmla="*/ 411 w 660"/>
              <a:gd name="T11" fmla="*/ 83 h 266"/>
              <a:gd name="T12" fmla="*/ 411 w 660"/>
              <a:gd name="T13" fmla="*/ 0 h 266"/>
              <a:gd name="T14" fmla="*/ 490 w 660"/>
              <a:gd name="T15" fmla="*/ 0 h 266"/>
              <a:gd name="T16" fmla="*/ 490 w 660"/>
              <a:gd name="T17" fmla="*/ 83 h 266"/>
              <a:gd name="T18" fmla="*/ 571 w 660"/>
              <a:gd name="T19" fmla="*/ 84 h 266"/>
              <a:gd name="T20" fmla="*/ 590 w 660"/>
              <a:gd name="T21" fmla="*/ 94 h 266"/>
              <a:gd name="T22" fmla="*/ 660 w 660"/>
              <a:gd name="T23" fmla="*/ 261 h 266"/>
              <a:gd name="T24" fmla="*/ 659 w 660"/>
              <a:gd name="T25" fmla="*/ 266 h 266"/>
              <a:gd name="T26" fmla="*/ 0 w 660"/>
              <a:gd name="T27" fmla="*/ 26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0" h="266">
                <a:moveTo>
                  <a:pt x="0" y="266"/>
                </a:moveTo>
                <a:cubicBezTo>
                  <a:pt x="13" y="235"/>
                  <a:pt x="25" y="205"/>
                  <a:pt x="38" y="175"/>
                </a:cubicBezTo>
                <a:cubicBezTo>
                  <a:pt x="48" y="149"/>
                  <a:pt x="60" y="124"/>
                  <a:pt x="70" y="98"/>
                </a:cubicBezTo>
                <a:cubicBezTo>
                  <a:pt x="75" y="87"/>
                  <a:pt x="81" y="83"/>
                  <a:pt x="94" y="83"/>
                </a:cubicBezTo>
                <a:cubicBezTo>
                  <a:pt x="192" y="83"/>
                  <a:pt x="290" y="83"/>
                  <a:pt x="388" y="83"/>
                </a:cubicBezTo>
                <a:cubicBezTo>
                  <a:pt x="395" y="83"/>
                  <a:pt x="402" y="83"/>
                  <a:pt x="411" y="83"/>
                </a:cubicBezTo>
                <a:cubicBezTo>
                  <a:pt x="411" y="55"/>
                  <a:pt x="411" y="28"/>
                  <a:pt x="411" y="0"/>
                </a:cubicBezTo>
                <a:cubicBezTo>
                  <a:pt x="438" y="0"/>
                  <a:pt x="463" y="0"/>
                  <a:pt x="490" y="0"/>
                </a:cubicBezTo>
                <a:cubicBezTo>
                  <a:pt x="490" y="26"/>
                  <a:pt x="490" y="53"/>
                  <a:pt x="490" y="83"/>
                </a:cubicBezTo>
                <a:cubicBezTo>
                  <a:pt x="518" y="83"/>
                  <a:pt x="545" y="83"/>
                  <a:pt x="571" y="84"/>
                </a:cubicBezTo>
                <a:cubicBezTo>
                  <a:pt x="578" y="84"/>
                  <a:pt x="588" y="89"/>
                  <a:pt x="590" y="94"/>
                </a:cubicBezTo>
                <a:cubicBezTo>
                  <a:pt x="614" y="149"/>
                  <a:pt x="637" y="205"/>
                  <a:pt x="660" y="261"/>
                </a:cubicBezTo>
                <a:cubicBezTo>
                  <a:pt x="660" y="262"/>
                  <a:pt x="660" y="263"/>
                  <a:pt x="659" y="266"/>
                </a:cubicBezTo>
                <a:cubicBezTo>
                  <a:pt x="440" y="266"/>
                  <a:pt x="221" y="266"/>
                  <a:pt x="0" y="266"/>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61" name="Freeform 24">
            <a:extLst>
              <a:ext uri="{FF2B5EF4-FFF2-40B4-BE49-F238E27FC236}">
                <a16:creationId xmlns:a16="http://schemas.microsoft.com/office/drawing/2014/main" id="{C741C1F4-4E8F-42E8-A57F-CBA6561C8039}"/>
              </a:ext>
            </a:extLst>
          </p:cNvPr>
          <p:cNvSpPr>
            <a:spLocks/>
          </p:cNvSpPr>
          <p:nvPr/>
        </p:nvSpPr>
        <p:spPr bwMode="auto">
          <a:xfrm>
            <a:off x="3417888" y="5876925"/>
            <a:ext cx="542925" cy="382587"/>
          </a:xfrm>
          <a:custGeom>
            <a:avLst/>
            <a:gdLst>
              <a:gd name="T0" fmla="*/ 514 w 514"/>
              <a:gd name="T1" fmla="*/ 362 h 362"/>
              <a:gd name="T2" fmla="*/ 0 w 514"/>
              <a:gd name="T3" fmla="*/ 362 h 362"/>
              <a:gd name="T4" fmla="*/ 40 w 514"/>
              <a:gd name="T5" fmla="*/ 291 h 362"/>
              <a:gd name="T6" fmla="*/ 171 w 514"/>
              <a:gd name="T7" fmla="*/ 65 h 362"/>
              <a:gd name="T8" fmla="*/ 243 w 514"/>
              <a:gd name="T9" fmla="*/ 7 h 362"/>
              <a:gd name="T10" fmla="*/ 328 w 514"/>
              <a:gd name="T11" fmla="*/ 44 h 362"/>
              <a:gd name="T12" fmla="*/ 409 w 514"/>
              <a:gd name="T13" fmla="*/ 179 h 362"/>
              <a:gd name="T14" fmla="*/ 507 w 514"/>
              <a:gd name="T15" fmla="*/ 348 h 362"/>
              <a:gd name="T16" fmla="*/ 514 w 514"/>
              <a:gd name="T17" fmla="*/ 362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4" h="362">
                <a:moveTo>
                  <a:pt x="514" y="362"/>
                </a:moveTo>
                <a:cubicBezTo>
                  <a:pt x="343" y="362"/>
                  <a:pt x="173" y="362"/>
                  <a:pt x="0" y="362"/>
                </a:cubicBezTo>
                <a:cubicBezTo>
                  <a:pt x="14" y="337"/>
                  <a:pt x="27" y="314"/>
                  <a:pt x="40" y="291"/>
                </a:cubicBezTo>
                <a:cubicBezTo>
                  <a:pt x="84" y="216"/>
                  <a:pt x="127" y="140"/>
                  <a:pt x="171" y="65"/>
                </a:cubicBezTo>
                <a:cubicBezTo>
                  <a:pt x="188" y="37"/>
                  <a:pt x="209" y="13"/>
                  <a:pt x="243" y="7"/>
                </a:cubicBezTo>
                <a:cubicBezTo>
                  <a:pt x="280" y="0"/>
                  <a:pt x="309" y="16"/>
                  <a:pt x="328" y="44"/>
                </a:cubicBezTo>
                <a:cubicBezTo>
                  <a:pt x="357" y="88"/>
                  <a:pt x="383" y="134"/>
                  <a:pt x="409" y="179"/>
                </a:cubicBezTo>
                <a:cubicBezTo>
                  <a:pt x="442" y="235"/>
                  <a:pt x="475" y="292"/>
                  <a:pt x="507" y="348"/>
                </a:cubicBezTo>
                <a:cubicBezTo>
                  <a:pt x="509" y="352"/>
                  <a:pt x="511" y="356"/>
                  <a:pt x="514" y="362"/>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63" name="Freeform 25">
            <a:extLst>
              <a:ext uri="{FF2B5EF4-FFF2-40B4-BE49-F238E27FC236}">
                <a16:creationId xmlns:a16="http://schemas.microsoft.com/office/drawing/2014/main" id="{FB3C78F2-CD0D-435D-AF82-BFE5D1452C43}"/>
              </a:ext>
            </a:extLst>
          </p:cNvPr>
          <p:cNvSpPr>
            <a:spLocks noEditPoints="1"/>
          </p:cNvSpPr>
          <p:nvPr/>
        </p:nvSpPr>
        <p:spPr bwMode="auto">
          <a:xfrm>
            <a:off x="2170113" y="4848225"/>
            <a:ext cx="508000" cy="514350"/>
          </a:xfrm>
          <a:custGeom>
            <a:avLst/>
            <a:gdLst>
              <a:gd name="T0" fmla="*/ 0 w 481"/>
              <a:gd name="T1" fmla="*/ 0 h 486"/>
              <a:gd name="T2" fmla="*/ 481 w 481"/>
              <a:gd name="T3" fmla="*/ 0 h 486"/>
              <a:gd name="T4" fmla="*/ 0 w 481"/>
              <a:gd name="T5" fmla="*/ 486 h 486"/>
              <a:gd name="T6" fmla="*/ 0 w 481"/>
              <a:gd name="T7" fmla="*/ 0 h 486"/>
              <a:gd name="T8" fmla="*/ 72 w 481"/>
              <a:gd name="T9" fmla="*/ 306 h 486"/>
              <a:gd name="T10" fmla="*/ 302 w 481"/>
              <a:gd name="T11" fmla="*/ 73 h 486"/>
              <a:gd name="T12" fmla="*/ 72 w 481"/>
              <a:gd name="T13" fmla="*/ 73 h 486"/>
              <a:gd name="T14" fmla="*/ 72 w 481"/>
              <a:gd name="T15" fmla="*/ 306 h 4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1" h="486">
                <a:moveTo>
                  <a:pt x="0" y="0"/>
                </a:moveTo>
                <a:cubicBezTo>
                  <a:pt x="162" y="0"/>
                  <a:pt x="323" y="0"/>
                  <a:pt x="481" y="0"/>
                </a:cubicBezTo>
                <a:cubicBezTo>
                  <a:pt x="322" y="160"/>
                  <a:pt x="162" y="323"/>
                  <a:pt x="0" y="486"/>
                </a:cubicBezTo>
                <a:cubicBezTo>
                  <a:pt x="0" y="324"/>
                  <a:pt x="0" y="163"/>
                  <a:pt x="0" y="0"/>
                </a:cubicBezTo>
                <a:close/>
                <a:moveTo>
                  <a:pt x="72" y="306"/>
                </a:moveTo>
                <a:cubicBezTo>
                  <a:pt x="150" y="227"/>
                  <a:pt x="227" y="149"/>
                  <a:pt x="302" y="73"/>
                </a:cubicBezTo>
                <a:cubicBezTo>
                  <a:pt x="228" y="73"/>
                  <a:pt x="151" y="73"/>
                  <a:pt x="72" y="73"/>
                </a:cubicBezTo>
                <a:cubicBezTo>
                  <a:pt x="72" y="152"/>
                  <a:pt x="72" y="229"/>
                  <a:pt x="72" y="306"/>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36" name="Freeform 26">
            <a:extLst>
              <a:ext uri="{FF2B5EF4-FFF2-40B4-BE49-F238E27FC236}">
                <a16:creationId xmlns:a16="http://schemas.microsoft.com/office/drawing/2014/main" id="{714885E7-6135-478A-B18F-638DFAB68632}"/>
              </a:ext>
            </a:extLst>
          </p:cNvPr>
          <p:cNvSpPr>
            <a:spLocks/>
          </p:cNvSpPr>
          <p:nvPr/>
        </p:nvSpPr>
        <p:spPr bwMode="auto">
          <a:xfrm>
            <a:off x="1903413" y="1662113"/>
            <a:ext cx="730250" cy="98425"/>
          </a:xfrm>
          <a:custGeom>
            <a:avLst/>
            <a:gdLst>
              <a:gd name="T0" fmla="*/ 346 w 692"/>
              <a:gd name="T1" fmla="*/ 93 h 93"/>
              <a:gd name="T2" fmla="*/ 64 w 692"/>
              <a:gd name="T3" fmla="*/ 93 h 93"/>
              <a:gd name="T4" fmla="*/ 1 w 692"/>
              <a:gd name="T5" fmla="*/ 47 h 93"/>
              <a:gd name="T6" fmla="*/ 64 w 692"/>
              <a:gd name="T7" fmla="*/ 0 h 93"/>
              <a:gd name="T8" fmla="*/ 380 w 692"/>
              <a:gd name="T9" fmla="*/ 0 h 93"/>
              <a:gd name="T10" fmla="*/ 628 w 692"/>
              <a:gd name="T11" fmla="*/ 0 h 93"/>
              <a:gd name="T12" fmla="*/ 692 w 692"/>
              <a:gd name="T13" fmla="*/ 47 h 93"/>
              <a:gd name="T14" fmla="*/ 628 w 692"/>
              <a:gd name="T15" fmla="*/ 93 h 93"/>
              <a:gd name="T16" fmla="*/ 346 w 692"/>
              <a:gd name="T17" fmla="*/ 9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2" h="93">
                <a:moveTo>
                  <a:pt x="346" y="93"/>
                </a:moveTo>
                <a:cubicBezTo>
                  <a:pt x="252" y="93"/>
                  <a:pt x="158" y="93"/>
                  <a:pt x="64" y="93"/>
                </a:cubicBezTo>
                <a:cubicBezTo>
                  <a:pt x="24" y="93"/>
                  <a:pt x="1" y="76"/>
                  <a:pt x="1" y="47"/>
                </a:cubicBezTo>
                <a:cubicBezTo>
                  <a:pt x="0" y="17"/>
                  <a:pt x="23" y="0"/>
                  <a:pt x="64" y="0"/>
                </a:cubicBezTo>
                <a:cubicBezTo>
                  <a:pt x="169" y="0"/>
                  <a:pt x="275" y="0"/>
                  <a:pt x="380" y="0"/>
                </a:cubicBezTo>
                <a:cubicBezTo>
                  <a:pt x="463" y="0"/>
                  <a:pt x="545" y="0"/>
                  <a:pt x="628" y="0"/>
                </a:cubicBezTo>
                <a:cubicBezTo>
                  <a:pt x="669" y="0"/>
                  <a:pt x="692" y="17"/>
                  <a:pt x="692" y="47"/>
                </a:cubicBezTo>
                <a:cubicBezTo>
                  <a:pt x="692" y="77"/>
                  <a:pt x="669" y="93"/>
                  <a:pt x="628" y="93"/>
                </a:cubicBezTo>
                <a:cubicBezTo>
                  <a:pt x="534" y="92"/>
                  <a:pt x="440" y="93"/>
                  <a:pt x="346" y="93"/>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44" name="Freeform 27">
            <a:extLst>
              <a:ext uri="{FF2B5EF4-FFF2-40B4-BE49-F238E27FC236}">
                <a16:creationId xmlns:a16="http://schemas.microsoft.com/office/drawing/2014/main" id="{A2349C41-8764-47A4-8D05-9A45C67AADFE}"/>
              </a:ext>
            </a:extLst>
          </p:cNvPr>
          <p:cNvSpPr>
            <a:spLocks noEditPoints="1"/>
          </p:cNvSpPr>
          <p:nvPr/>
        </p:nvSpPr>
        <p:spPr bwMode="auto">
          <a:xfrm>
            <a:off x="636588" y="5905500"/>
            <a:ext cx="422275" cy="222250"/>
          </a:xfrm>
          <a:custGeom>
            <a:avLst/>
            <a:gdLst>
              <a:gd name="T0" fmla="*/ 2 w 399"/>
              <a:gd name="T1" fmla="*/ 210 h 210"/>
              <a:gd name="T2" fmla="*/ 2 w 399"/>
              <a:gd name="T3" fmla="*/ 45 h 210"/>
              <a:gd name="T4" fmla="*/ 53 w 399"/>
              <a:gd name="T5" fmla="*/ 0 h 210"/>
              <a:gd name="T6" fmla="*/ 347 w 399"/>
              <a:gd name="T7" fmla="*/ 0 h 210"/>
              <a:gd name="T8" fmla="*/ 397 w 399"/>
              <a:gd name="T9" fmla="*/ 41 h 210"/>
              <a:gd name="T10" fmla="*/ 397 w 399"/>
              <a:gd name="T11" fmla="*/ 210 h 210"/>
              <a:gd name="T12" fmla="*/ 2 w 399"/>
              <a:gd name="T13" fmla="*/ 210 h 210"/>
              <a:gd name="T14" fmla="*/ 334 w 399"/>
              <a:gd name="T15" fmla="*/ 64 h 210"/>
              <a:gd name="T16" fmla="*/ 67 w 399"/>
              <a:gd name="T17" fmla="*/ 64 h 210"/>
              <a:gd name="T18" fmla="*/ 67 w 399"/>
              <a:gd name="T19" fmla="*/ 147 h 210"/>
              <a:gd name="T20" fmla="*/ 334 w 399"/>
              <a:gd name="T21" fmla="*/ 147 h 210"/>
              <a:gd name="T22" fmla="*/ 334 w 399"/>
              <a:gd name="T23" fmla="*/ 64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9" h="210">
                <a:moveTo>
                  <a:pt x="2" y="210"/>
                </a:moveTo>
                <a:cubicBezTo>
                  <a:pt x="2" y="154"/>
                  <a:pt x="0" y="99"/>
                  <a:pt x="2" y="45"/>
                </a:cubicBezTo>
                <a:cubicBezTo>
                  <a:pt x="3" y="20"/>
                  <a:pt x="26" y="1"/>
                  <a:pt x="53" y="0"/>
                </a:cubicBezTo>
                <a:cubicBezTo>
                  <a:pt x="151" y="0"/>
                  <a:pt x="249" y="0"/>
                  <a:pt x="347" y="0"/>
                </a:cubicBezTo>
                <a:cubicBezTo>
                  <a:pt x="373" y="0"/>
                  <a:pt x="396" y="17"/>
                  <a:pt x="397" y="41"/>
                </a:cubicBezTo>
                <a:cubicBezTo>
                  <a:pt x="399" y="97"/>
                  <a:pt x="397" y="153"/>
                  <a:pt x="397" y="210"/>
                </a:cubicBezTo>
                <a:cubicBezTo>
                  <a:pt x="266" y="210"/>
                  <a:pt x="135" y="210"/>
                  <a:pt x="2" y="210"/>
                </a:cubicBezTo>
                <a:close/>
                <a:moveTo>
                  <a:pt x="334" y="64"/>
                </a:moveTo>
                <a:cubicBezTo>
                  <a:pt x="244" y="64"/>
                  <a:pt x="155" y="64"/>
                  <a:pt x="67" y="64"/>
                </a:cubicBezTo>
                <a:cubicBezTo>
                  <a:pt x="67" y="93"/>
                  <a:pt x="67" y="120"/>
                  <a:pt x="67" y="147"/>
                </a:cubicBezTo>
                <a:cubicBezTo>
                  <a:pt x="157" y="147"/>
                  <a:pt x="245" y="147"/>
                  <a:pt x="334" y="147"/>
                </a:cubicBezTo>
                <a:cubicBezTo>
                  <a:pt x="334" y="119"/>
                  <a:pt x="334" y="92"/>
                  <a:pt x="334" y="6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45" name="Freeform 28">
            <a:extLst>
              <a:ext uri="{FF2B5EF4-FFF2-40B4-BE49-F238E27FC236}">
                <a16:creationId xmlns:a16="http://schemas.microsoft.com/office/drawing/2014/main" id="{968615C0-8047-43C4-9BC0-BCF83F83A96B}"/>
              </a:ext>
            </a:extLst>
          </p:cNvPr>
          <p:cNvSpPr>
            <a:spLocks noEditPoints="1"/>
          </p:cNvSpPr>
          <p:nvPr/>
        </p:nvSpPr>
        <p:spPr bwMode="auto">
          <a:xfrm>
            <a:off x="501651" y="2308225"/>
            <a:ext cx="325438" cy="652462"/>
          </a:xfrm>
          <a:custGeom>
            <a:avLst/>
            <a:gdLst>
              <a:gd name="T0" fmla="*/ 0 w 308"/>
              <a:gd name="T1" fmla="*/ 0 h 618"/>
              <a:gd name="T2" fmla="*/ 308 w 308"/>
              <a:gd name="T3" fmla="*/ 0 h 618"/>
              <a:gd name="T4" fmla="*/ 308 w 308"/>
              <a:gd name="T5" fmla="*/ 618 h 618"/>
              <a:gd name="T6" fmla="*/ 0 w 308"/>
              <a:gd name="T7" fmla="*/ 618 h 618"/>
              <a:gd name="T8" fmla="*/ 0 w 308"/>
              <a:gd name="T9" fmla="*/ 0 h 618"/>
              <a:gd name="T10" fmla="*/ 34 w 308"/>
              <a:gd name="T11" fmla="*/ 33 h 618"/>
              <a:gd name="T12" fmla="*/ 34 w 308"/>
              <a:gd name="T13" fmla="*/ 587 h 618"/>
              <a:gd name="T14" fmla="*/ 59 w 308"/>
              <a:gd name="T15" fmla="*/ 587 h 618"/>
              <a:gd name="T16" fmla="*/ 251 w 308"/>
              <a:gd name="T17" fmla="*/ 587 h 618"/>
              <a:gd name="T18" fmla="*/ 277 w 308"/>
              <a:gd name="T19" fmla="*/ 560 h 618"/>
              <a:gd name="T20" fmla="*/ 277 w 308"/>
              <a:gd name="T21" fmla="*/ 55 h 618"/>
              <a:gd name="T22" fmla="*/ 277 w 308"/>
              <a:gd name="T23" fmla="*/ 33 h 618"/>
              <a:gd name="T24" fmla="*/ 34 w 308"/>
              <a:gd name="T25" fmla="*/ 33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8" h="618">
                <a:moveTo>
                  <a:pt x="0" y="0"/>
                </a:moveTo>
                <a:cubicBezTo>
                  <a:pt x="104" y="0"/>
                  <a:pt x="205" y="0"/>
                  <a:pt x="308" y="0"/>
                </a:cubicBezTo>
                <a:cubicBezTo>
                  <a:pt x="308" y="206"/>
                  <a:pt x="308" y="412"/>
                  <a:pt x="308" y="618"/>
                </a:cubicBezTo>
                <a:cubicBezTo>
                  <a:pt x="205" y="618"/>
                  <a:pt x="103" y="618"/>
                  <a:pt x="0" y="618"/>
                </a:cubicBezTo>
                <a:cubicBezTo>
                  <a:pt x="0" y="412"/>
                  <a:pt x="0" y="207"/>
                  <a:pt x="0" y="0"/>
                </a:cubicBezTo>
                <a:close/>
                <a:moveTo>
                  <a:pt x="34" y="33"/>
                </a:moveTo>
                <a:cubicBezTo>
                  <a:pt x="34" y="218"/>
                  <a:pt x="34" y="401"/>
                  <a:pt x="34" y="587"/>
                </a:cubicBezTo>
                <a:cubicBezTo>
                  <a:pt x="43" y="587"/>
                  <a:pt x="51" y="587"/>
                  <a:pt x="59" y="587"/>
                </a:cubicBezTo>
                <a:cubicBezTo>
                  <a:pt x="123" y="587"/>
                  <a:pt x="187" y="587"/>
                  <a:pt x="251" y="587"/>
                </a:cubicBezTo>
                <a:cubicBezTo>
                  <a:pt x="277" y="587"/>
                  <a:pt x="277" y="587"/>
                  <a:pt x="277" y="560"/>
                </a:cubicBezTo>
                <a:cubicBezTo>
                  <a:pt x="277" y="392"/>
                  <a:pt x="277" y="223"/>
                  <a:pt x="277" y="55"/>
                </a:cubicBezTo>
                <a:cubicBezTo>
                  <a:pt x="277" y="48"/>
                  <a:pt x="277" y="41"/>
                  <a:pt x="277" y="33"/>
                </a:cubicBezTo>
                <a:cubicBezTo>
                  <a:pt x="195" y="33"/>
                  <a:pt x="115" y="33"/>
                  <a:pt x="34" y="33"/>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46" name="Freeform 29">
            <a:extLst>
              <a:ext uri="{FF2B5EF4-FFF2-40B4-BE49-F238E27FC236}">
                <a16:creationId xmlns:a16="http://schemas.microsoft.com/office/drawing/2014/main" id="{6F80D7FF-1233-46AC-BDCF-950B64465D1F}"/>
              </a:ext>
            </a:extLst>
          </p:cNvPr>
          <p:cNvSpPr>
            <a:spLocks noEditPoints="1"/>
          </p:cNvSpPr>
          <p:nvPr/>
        </p:nvSpPr>
        <p:spPr bwMode="auto">
          <a:xfrm>
            <a:off x="893763" y="2308225"/>
            <a:ext cx="300038" cy="404812"/>
          </a:xfrm>
          <a:custGeom>
            <a:avLst/>
            <a:gdLst>
              <a:gd name="T0" fmla="*/ 0 w 285"/>
              <a:gd name="T1" fmla="*/ 0 h 383"/>
              <a:gd name="T2" fmla="*/ 285 w 285"/>
              <a:gd name="T3" fmla="*/ 0 h 383"/>
              <a:gd name="T4" fmla="*/ 285 w 285"/>
              <a:gd name="T5" fmla="*/ 383 h 383"/>
              <a:gd name="T6" fmla="*/ 0 w 285"/>
              <a:gd name="T7" fmla="*/ 383 h 383"/>
              <a:gd name="T8" fmla="*/ 0 w 285"/>
              <a:gd name="T9" fmla="*/ 0 h 383"/>
              <a:gd name="T10" fmla="*/ 253 w 285"/>
              <a:gd name="T11" fmla="*/ 175 h 383"/>
              <a:gd name="T12" fmla="*/ 253 w 285"/>
              <a:gd name="T13" fmla="*/ 30 h 383"/>
              <a:gd name="T14" fmla="*/ 160 w 285"/>
              <a:gd name="T15" fmla="*/ 30 h 383"/>
              <a:gd name="T16" fmla="*/ 160 w 285"/>
              <a:gd name="T17" fmla="*/ 175 h 383"/>
              <a:gd name="T18" fmla="*/ 253 w 285"/>
              <a:gd name="T19" fmla="*/ 175 h 383"/>
              <a:gd name="T20" fmla="*/ 32 w 285"/>
              <a:gd name="T21" fmla="*/ 30 h 383"/>
              <a:gd name="T22" fmla="*/ 32 w 285"/>
              <a:gd name="T23" fmla="*/ 175 h 383"/>
              <a:gd name="T24" fmla="*/ 126 w 285"/>
              <a:gd name="T25" fmla="*/ 175 h 383"/>
              <a:gd name="T26" fmla="*/ 126 w 285"/>
              <a:gd name="T27" fmla="*/ 30 h 383"/>
              <a:gd name="T28" fmla="*/ 32 w 285"/>
              <a:gd name="T29" fmla="*/ 30 h 383"/>
              <a:gd name="T30" fmla="*/ 160 w 285"/>
              <a:gd name="T31" fmla="*/ 208 h 383"/>
              <a:gd name="T32" fmla="*/ 160 w 285"/>
              <a:gd name="T33" fmla="*/ 351 h 383"/>
              <a:gd name="T34" fmla="*/ 253 w 285"/>
              <a:gd name="T35" fmla="*/ 351 h 383"/>
              <a:gd name="T36" fmla="*/ 253 w 285"/>
              <a:gd name="T37" fmla="*/ 208 h 383"/>
              <a:gd name="T38" fmla="*/ 160 w 285"/>
              <a:gd name="T39" fmla="*/ 208 h 383"/>
              <a:gd name="T40" fmla="*/ 126 w 285"/>
              <a:gd name="T41" fmla="*/ 352 h 383"/>
              <a:gd name="T42" fmla="*/ 126 w 285"/>
              <a:gd name="T43" fmla="*/ 208 h 383"/>
              <a:gd name="T44" fmla="*/ 32 w 285"/>
              <a:gd name="T45" fmla="*/ 208 h 383"/>
              <a:gd name="T46" fmla="*/ 32 w 285"/>
              <a:gd name="T47" fmla="*/ 353 h 383"/>
              <a:gd name="T48" fmla="*/ 113 w 285"/>
              <a:gd name="T49" fmla="*/ 353 h 383"/>
              <a:gd name="T50" fmla="*/ 126 w 285"/>
              <a:gd name="T51" fmla="*/ 352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5" h="383">
                <a:moveTo>
                  <a:pt x="0" y="0"/>
                </a:moveTo>
                <a:cubicBezTo>
                  <a:pt x="95" y="0"/>
                  <a:pt x="190" y="0"/>
                  <a:pt x="285" y="0"/>
                </a:cubicBezTo>
                <a:cubicBezTo>
                  <a:pt x="285" y="128"/>
                  <a:pt x="285" y="255"/>
                  <a:pt x="285" y="383"/>
                </a:cubicBezTo>
                <a:cubicBezTo>
                  <a:pt x="190" y="383"/>
                  <a:pt x="96" y="383"/>
                  <a:pt x="0" y="383"/>
                </a:cubicBezTo>
                <a:cubicBezTo>
                  <a:pt x="0" y="256"/>
                  <a:pt x="0" y="129"/>
                  <a:pt x="0" y="0"/>
                </a:cubicBezTo>
                <a:close/>
                <a:moveTo>
                  <a:pt x="253" y="175"/>
                </a:moveTo>
                <a:cubicBezTo>
                  <a:pt x="253" y="126"/>
                  <a:pt x="253" y="78"/>
                  <a:pt x="253" y="30"/>
                </a:cubicBezTo>
                <a:cubicBezTo>
                  <a:pt x="221" y="30"/>
                  <a:pt x="191" y="30"/>
                  <a:pt x="160" y="30"/>
                </a:cubicBezTo>
                <a:cubicBezTo>
                  <a:pt x="160" y="79"/>
                  <a:pt x="160" y="127"/>
                  <a:pt x="160" y="175"/>
                </a:cubicBezTo>
                <a:cubicBezTo>
                  <a:pt x="191" y="175"/>
                  <a:pt x="222" y="175"/>
                  <a:pt x="253" y="175"/>
                </a:cubicBezTo>
                <a:close/>
                <a:moveTo>
                  <a:pt x="32" y="30"/>
                </a:moveTo>
                <a:cubicBezTo>
                  <a:pt x="32" y="79"/>
                  <a:pt x="32" y="127"/>
                  <a:pt x="32" y="175"/>
                </a:cubicBezTo>
                <a:cubicBezTo>
                  <a:pt x="64" y="175"/>
                  <a:pt x="95" y="175"/>
                  <a:pt x="126" y="175"/>
                </a:cubicBezTo>
                <a:cubicBezTo>
                  <a:pt x="126" y="126"/>
                  <a:pt x="126" y="79"/>
                  <a:pt x="126" y="30"/>
                </a:cubicBezTo>
                <a:cubicBezTo>
                  <a:pt x="94" y="30"/>
                  <a:pt x="63" y="30"/>
                  <a:pt x="32" y="30"/>
                </a:cubicBezTo>
                <a:close/>
                <a:moveTo>
                  <a:pt x="160" y="208"/>
                </a:moveTo>
                <a:cubicBezTo>
                  <a:pt x="160" y="256"/>
                  <a:pt x="160" y="303"/>
                  <a:pt x="160" y="351"/>
                </a:cubicBezTo>
                <a:cubicBezTo>
                  <a:pt x="192" y="351"/>
                  <a:pt x="223" y="351"/>
                  <a:pt x="253" y="351"/>
                </a:cubicBezTo>
                <a:cubicBezTo>
                  <a:pt x="253" y="302"/>
                  <a:pt x="253" y="255"/>
                  <a:pt x="253" y="208"/>
                </a:cubicBezTo>
                <a:cubicBezTo>
                  <a:pt x="221" y="208"/>
                  <a:pt x="191" y="208"/>
                  <a:pt x="160" y="208"/>
                </a:cubicBezTo>
                <a:close/>
                <a:moveTo>
                  <a:pt x="126" y="352"/>
                </a:moveTo>
                <a:cubicBezTo>
                  <a:pt x="126" y="302"/>
                  <a:pt x="126" y="256"/>
                  <a:pt x="126" y="208"/>
                </a:cubicBezTo>
                <a:cubicBezTo>
                  <a:pt x="94" y="208"/>
                  <a:pt x="63" y="208"/>
                  <a:pt x="32" y="208"/>
                </a:cubicBezTo>
                <a:cubicBezTo>
                  <a:pt x="32" y="257"/>
                  <a:pt x="32" y="304"/>
                  <a:pt x="32" y="353"/>
                </a:cubicBezTo>
                <a:cubicBezTo>
                  <a:pt x="60" y="353"/>
                  <a:pt x="86" y="353"/>
                  <a:pt x="113" y="353"/>
                </a:cubicBezTo>
                <a:cubicBezTo>
                  <a:pt x="117" y="353"/>
                  <a:pt x="121" y="352"/>
                  <a:pt x="126" y="352"/>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47" name="Freeform 30">
            <a:extLst>
              <a:ext uri="{FF2B5EF4-FFF2-40B4-BE49-F238E27FC236}">
                <a16:creationId xmlns:a16="http://schemas.microsoft.com/office/drawing/2014/main" id="{F29E678C-E628-490B-8CF9-0F848841B85F}"/>
              </a:ext>
            </a:extLst>
          </p:cNvPr>
          <p:cNvSpPr>
            <a:spLocks/>
          </p:cNvSpPr>
          <p:nvPr/>
        </p:nvSpPr>
        <p:spPr bwMode="auto">
          <a:xfrm>
            <a:off x="3411538" y="4754563"/>
            <a:ext cx="557213" cy="569912"/>
          </a:xfrm>
          <a:custGeom>
            <a:avLst/>
            <a:gdLst>
              <a:gd name="T0" fmla="*/ 527 w 527"/>
              <a:gd name="T1" fmla="*/ 93 h 539"/>
              <a:gd name="T2" fmla="*/ 336 w 527"/>
              <a:gd name="T3" fmla="*/ 93 h 539"/>
              <a:gd name="T4" fmla="*/ 168 w 527"/>
              <a:gd name="T5" fmla="*/ 93 h 539"/>
              <a:gd name="T6" fmla="*/ 146 w 527"/>
              <a:gd name="T7" fmla="*/ 107 h 539"/>
              <a:gd name="T8" fmla="*/ 108 w 527"/>
              <a:gd name="T9" fmla="*/ 145 h 539"/>
              <a:gd name="T10" fmla="*/ 93 w 527"/>
              <a:gd name="T11" fmla="*/ 170 h 539"/>
              <a:gd name="T12" fmla="*/ 93 w 527"/>
              <a:gd name="T13" fmla="*/ 510 h 539"/>
              <a:gd name="T14" fmla="*/ 93 w 527"/>
              <a:gd name="T15" fmla="*/ 538 h 539"/>
              <a:gd name="T16" fmla="*/ 69 w 527"/>
              <a:gd name="T17" fmla="*/ 539 h 539"/>
              <a:gd name="T18" fmla="*/ 68 w 527"/>
              <a:gd name="T19" fmla="*/ 483 h 539"/>
              <a:gd name="T20" fmla="*/ 57 w 527"/>
              <a:gd name="T21" fmla="*/ 464 h 539"/>
              <a:gd name="T22" fmla="*/ 42 w 527"/>
              <a:gd name="T23" fmla="*/ 439 h 539"/>
              <a:gd name="T24" fmla="*/ 43 w 527"/>
              <a:gd name="T25" fmla="*/ 167 h 539"/>
              <a:gd name="T26" fmla="*/ 28 w 527"/>
              <a:gd name="T27" fmla="*/ 128 h 539"/>
              <a:gd name="T28" fmla="*/ 29 w 527"/>
              <a:gd name="T29" fmla="*/ 30 h 539"/>
              <a:gd name="T30" fmla="*/ 130 w 527"/>
              <a:gd name="T31" fmla="*/ 28 h 539"/>
              <a:gd name="T32" fmla="*/ 164 w 527"/>
              <a:gd name="T33" fmla="*/ 42 h 539"/>
              <a:gd name="T34" fmla="*/ 486 w 527"/>
              <a:gd name="T35" fmla="*/ 41 h 539"/>
              <a:gd name="T36" fmla="*/ 510 w 527"/>
              <a:gd name="T37" fmla="*/ 57 h 539"/>
              <a:gd name="T38" fmla="*/ 527 w 527"/>
              <a:gd name="T39" fmla="*/ 93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7" h="539">
                <a:moveTo>
                  <a:pt x="527" y="93"/>
                </a:moveTo>
                <a:cubicBezTo>
                  <a:pt x="461" y="93"/>
                  <a:pt x="399" y="93"/>
                  <a:pt x="336" y="93"/>
                </a:cubicBezTo>
                <a:cubicBezTo>
                  <a:pt x="280" y="93"/>
                  <a:pt x="224" y="93"/>
                  <a:pt x="168" y="93"/>
                </a:cubicBezTo>
                <a:cubicBezTo>
                  <a:pt x="157" y="92"/>
                  <a:pt x="153" y="97"/>
                  <a:pt x="146" y="107"/>
                </a:cubicBezTo>
                <a:cubicBezTo>
                  <a:pt x="137" y="122"/>
                  <a:pt x="123" y="136"/>
                  <a:pt x="108" y="145"/>
                </a:cubicBezTo>
                <a:cubicBezTo>
                  <a:pt x="97" y="152"/>
                  <a:pt x="93" y="157"/>
                  <a:pt x="93" y="170"/>
                </a:cubicBezTo>
                <a:cubicBezTo>
                  <a:pt x="93" y="283"/>
                  <a:pt x="93" y="397"/>
                  <a:pt x="93" y="510"/>
                </a:cubicBezTo>
                <a:cubicBezTo>
                  <a:pt x="93" y="518"/>
                  <a:pt x="93" y="527"/>
                  <a:pt x="93" y="538"/>
                </a:cubicBezTo>
                <a:cubicBezTo>
                  <a:pt x="85" y="538"/>
                  <a:pt x="78" y="539"/>
                  <a:pt x="69" y="539"/>
                </a:cubicBezTo>
                <a:cubicBezTo>
                  <a:pt x="69" y="519"/>
                  <a:pt x="70" y="501"/>
                  <a:pt x="68" y="483"/>
                </a:cubicBezTo>
                <a:cubicBezTo>
                  <a:pt x="68" y="476"/>
                  <a:pt x="62" y="466"/>
                  <a:pt x="57" y="464"/>
                </a:cubicBezTo>
                <a:cubicBezTo>
                  <a:pt x="45" y="458"/>
                  <a:pt x="42" y="450"/>
                  <a:pt x="42" y="439"/>
                </a:cubicBezTo>
                <a:cubicBezTo>
                  <a:pt x="43" y="348"/>
                  <a:pt x="42" y="257"/>
                  <a:pt x="43" y="167"/>
                </a:cubicBezTo>
                <a:cubicBezTo>
                  <a:pt x="43" y="152"/>
                  <a:pt x="40" y="140"/>
                  <a:pt x="28" y="128"/>
                </a:cubicBezTo>
                <a:cubicBezTo>
                  <a:pt x="0" y="104"/>
                  <a:pt x="2" y="56"/>
                  <a:pt x="29" y="30"/>
                </a:cubicBezTo>
                <a:cubicBezTo>
                  <a:pt x="57" y="2"/>
                  <a:pt x="104" y="0"/>
                  <a:pt x="130" y="28"/>
                </a:cubicBezTo>
                <a:cubicBezTo>
                  <a:pt x="140" y="39"/>
                  <a:pt x="150" y="42"/>
                  <a:pt x="164" y="42"/>
                </a:cubicBezTo>
                <a:cubicBezTo>
                  <a:pt x="271" y="41"/>
                  <a:pt x="378" y="42"/>
                  <a:pt x="486" y="41"/>
                </a:cubicBezTo>
                <a:cubicBezTo>
                  <a:pt x="498" y="41"/>
                  <a:pt x="505" y="45"/>
                  <a:pt x="510" y="57"/>
                </a:cubicBezTo>
                <a:cubicBezTo>
                  <a:pt x="514" y="68"/>
                  <a:pt x="521" y="79"/>
                  <a:pt x="527" y="93"/>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48" name="Freeform 31">
            <a:extLst>
              <a:ext uri="{FF2B5EF4-FFF2-40B4-BE49-F238E27FC236}">
                <a16:creationId xmlns:a16="http://schemas.microsoft.com/office/drawing/2014/main" id="{B219976C-2A16-487F-BF44-C3D528E327EB}"/>
              </a:ext>
            </a:extLst>
          </p:cNvPr>
          <p:cNvSpPr>
            <a:spLocks noEditPoints="1"/>
          </p:cNvSpPr>
          <p:nvPr/>
        </p:nvSpPr>
        <p:spPr bwMode="auto">
          <a:xfrm>
            <a:off x="1838326" y="4846638"/>
            <a:ext cx="273050" cy="361950"/>
          </a:xfrm>
          <a:custGeom>
            <a:avLst/>
            <a:gdLst>
              <a:gd name="T0" fmla="*/ 259 w 259"/>
              <a:gd name="T1" fmla="*/ 342 h 342"/>
              <a:gd name="T2" fmla="*/ 126 w 259"/>
              <a:gd name="T3" fmla="*/ 329 h 342"/>
              <a:gd name="T4" fmla="*/ 9 w 259"/>
              <a:gd name="T5" fmla="*/ 149 h 342"/>
              <a:gd name="T6" fmla="*/ 166 w 259"/>
              <a:gd name="T7" fmla="*/ 2 h 342"/>
              <a:gd name="T8" fmla="*/ 259 w 259"/>
              <a:gd name="T9" fmla="*/ 2 h 342"/>
              <a:gd name="T10" fmla="*/ 259 w 259"/>
              <a:gd name="T11" fmla="*/ 342 h 342"/>
              <a:gd name="T12" fmla="*/ 199 w 259"/>
              <a:gd name="T13" fmla="*/ 64 h 342"/>
              <a:gd name="T14" fmla="*/ 84 w 259"/>
              <a:gd name="T15" fmla="*/ 116 h 342"/>
              <a:gd name="T16" fmla="*/ 88 w 259"/>
              <a:gd name="T17" fmla="*/ 229 h 342"/>
              <a:gd name="T18" fmla="*/ 199 w 259"/>
              <a:gd name="T19" fmla="*/ 275 h 342"/>
              <a:gd name="T20" fmla="*/ 199 w 259"/>
              <a:gd name="T21" fmla="*/ 150 h 342"/>
              <a:gd name="T22" fmla="*/ 199 w 259"/>
              <a:gd name="T23" fmla="*/ 64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9" h="342">
                <a:moveTo>
                  <a:pt x="259" y="342"/>
                </a:moveTo>
                <a:cubicBezTo>
                  <a:pt x="214" y="338"/>
                  <a:pt x="169" y="339"/>
                  <a:pt x="126" y="329"/>
                </a:cubicBezTo>
                <a:cubicBezTo>
                  <a:pt x="49" y="309"/>
                  <a:pt x="0" y="229"/>
                  <a:pt x="9" y="149"/>
                </a:cubicBezTo>
                <a:cubicBezTo>
                  <a:pt x="19" y="68"/>
                  <a:pt x="85" y="5"/>
                  <a:pt x="166" y="2"/>
                </a:cubicBezTo>
                <a:cubicBezTo>
                  <a:pt x="196" y="0"/>
                  <a:pt x="227" y="2"/>
                  <a:pt x="259" y="2"/>
                </a:cubicBezTo>
                <a:cubicBezTo>
                  <a:pt x="259" y="113"/>
                  <a:pt x="259" y="224"/>
                  <a:pt x="259" y="342"/>
                </a:cubicBezTo>
                <a:close/>
                <a:moveTo>
                  <a:pt x="199" y="64"/>
                </a:moveTo>
                <a:cubicBezTo>
                  <a:pt x="148" y="57"/>
                  <a:pt x="107" y="75"/>
                  <a:pt x="84" y="116"/>
                </a:cubicBezTo>
                <a:cubicBezTo>
                  <a:pt x="63" y="153"/>
                  <a:pt x="64" y="192"/>
                  <a:pt x="88" y="229"/>
                </a:cubicBezTo>
                <a:cubicBezTo>
                  <a:pt x="114" y="267"/>
                  <a:pt x="152" y="280"/>
                  <a:pt x="199" y="275"/>
                </a:cubicBezTo>
                <a:cubicBezTo>
                  <a:pt x="199" y="233"/>
                  <a:pt x="199" y="191"/>
                  <a:pt x="199" y="150"/>
                </a:cubicBezTo>
                <a:cubicBezTo>
                  <a:pt x="199" y="122"/>
                  <a:pt x="199" y="93"/>
                  <a:pt x="199" y="6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49" name="Freeform 32">
            <a:extLst>
              <a:ext uri="{FF2B5EF4-FFF2-40B4-BE49-F238E27FC236}">
                <a16:creationId xmlns:a16="http://schemas.microsoft.com/office/drawing/2014/main" id="{847C7DEC-8B1D-4F04-86EA-C77852A48C0E}"/>
              </a:ext>
            </a:extLst>
          </p:cNvPr>
          <p:cNvSpPr>
            <a:spLocks/>
          </p:cNvSpPr>
          <p:nvPr/>
        </p:nvSpPr>
        <p:spPr bwMode="auto">
          <a:xfrm>
            <a:off x="479426" y="5238750"/>
            <a:ext cx="736600" cy="130175"/>
          </a:xfrm>
          <a:custGeom>
            <a:avLst/>
            <a:gdLst>
              <a:gd name="T0" fmla="*/ 173 w 697"/>
              <a:gd name="T1" fmla="*/ 51 h 123"/>
              <a:gd name="T2" fmla="*/ 173 w 697"/>
              <a:gd name="T3" fmla="*/ 120 h 123"/>
              <a:gd name="T4" fmla="*/ 80 w 697"/>
              <a:gd name="T5" fmla="*/ 120 h 123"/>
              <a:gd name="T6" fmla="*/ 80 w 697"/>
              <a:gd name="T7" fmla="*/ 50 h 123"/>
              <a:gd name="T8" fmla="*/ 31 w 697"/>
              <a:gd name="T9" fmla="*/ 50 h 123"/>
              <a:gd name="T10" fmla="*/ 1 w 697"/>
              <a:gd name="T11" fmla="*/ 26 h 123"/>
              <a:gd name="T12" fmla="*/ 32 w 697"/>
              <a:gd name="T13" fmla="*/ 0 h 123"/>
              <a:gd name="T14" fmla="*/ 665 w 697"/>
              <a:gd name="T15" fmla="*/ 0 h 123"/>
              <a:gd name="T16" fmla="*/ 696 w 697"/>
              <a:gd name="T17" fmla="*/ 26 h 123"/>
              <a:gd name="T18" fmla="*/ 663 w 697"/>
              <a:gd name="T19" fmla="*/ 50 h 123"/>
              <a:gd name="T20" fmla="*/ 616 w 697"/>
              <a:gd name="T21" fmla="*/ 50 h 123"/>
              <a:gd name="T22" fmla="*/ 617 w 697"/>
              <a:gd name="T23" fmla="*/ 105 h 123"/>
              <a:gd name="T24" fmla="*/ 599 w 697"/>
              <a:gd name="T25" fmla="*/ 122 h 123"/>
              <a:gd name="T26" fmla="*/ 541 w 697"/>
              <a:gd name="T27" fmla="*/ 122 h 123"/>
              <a:gd name="T28" fmla="*/ 523 w 697"/>
              <a:gd name="T29" fmla="*/ 102 h 123"/>
              <a:gd name="T30" fmla="*/ 523 w 697"/>
              <a:gd name="T31" fmla="*/ 51 h 123"/>
              <a:gd name="T32" fmla="*/ 173 w 697"/>
              <a:gd name="T33" fmla="*/ 5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7" h="123">
                <a:moveTo>
                  <a:pt x="173" y="51"/>
                </a:moveTo>
                <a:cubicBezTo>
                  <a:pt x="173" y="75"/>
                  <a:pt x="173" y="97"/>
                  <a:pt x="173" y="120"/>
                </a:cubicBezTo>
                <a:cubicBezTo>
                  <a:pt x="142" y="120"/>
                  <a:pt x="112" y="120"/>
                  <a:pt x="80" y="120"/>
                </a:cubicBezTo>
                <a:cubicBezTo>
                  <a:pt x="80" y="98"/>
                  <a:pt x="80" y="75"/>
                  <a:pt x="80" y="50"/>
                </a:cubicBezTo>
                <a:cubicBezTo>
                  <a:pt x="62" y="50"/>
                  <a:pt x="47" y="50"/>
                  <a:pt x="31" y="50"/>
                </a:cubicBezTo>
                <a:cubicBezTo>
                  <a:pt x="15" y="50"/>
                  <a:pt x="2" y="45"/>
                  <a:pt x="1" y="26"/>
                </a:cubicBezTo>
                <a:cubicBezTo>
                  <a:pt x="0" y="10"/>
                  <a:pt x="11" y="0"/>
                  <a:pt x="32" y="0"/>
                </a:cubicBezTo>
                <a:cubicBezTo>
                  <a:pt x="243" y="0"/>
                  <a:pt x="454" y="0"/>
                  <a:pt x="665" y="0"/>
                </a:cubicBezTo>
                <a:cubicBezTo>
                  <a:pt x="685" y="0"/>
                  <a:pt x="697" y="10"/>
                  <a:pt x="696" y="26"/>
                </a:cubicBezTo>
                <a:cubicBezTo>
                  <a:pt x="696" y="41"/>
                  <a:pt x="683" y="50"/>
                  <a:pt x="663" y="50"/>
                </a:cubicBezTo>
                <a:cubicBezTo>
                  <a:pt x="649" y="51"/>
                  <a:pt x="634" y="50"/>
                  <a:pt x="616" y="50"/>
                </a:cubicBezTo>
                <a:cubicBezTo>
                  <a:pt x="616" y="69"/>
                  <a:pt x="616" y="87"/>
                  <a:pt x="617" y="105"/>
                </a:cubicBezTo>
                <a:cubicBezTo>
                  <a:pt x="617" y="118"/>
                  <a:pt x="612" y="122"/>
                  <a:pt x="599" y="122"/>
                </a:cubicBezTo>
                <a:cubicBezTo>
                  <a:pt x="580" y="121"/>
                  <a:pt x="561" y="121"/>
                  <a:pt x="541" y="122"/>
                </a:cubicBezTo>
                <a:cubicBezTo>
                  <a:pt x="526" y="123"/>
                  <a:pt x="522" y="116"/>
                  <a:pt x="523" y="102"/>
                </a:cubicBezTo>
                <a:cubicBezTo>
                  <a:pt x="524" y="86"/>
                  <a:pt x="523" y="69"/>
                  <a:pt x="523" y="51"/>
                </a:cubicBezTo>
                <a:cubicBezTo>
                  <a:pt x="406" y="51"/>
                  <a:pt x="291" y="51"/>
                  <a:pt x="173" y="51"/>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50" name="Freeform 33">
            <a:extLst>
              <a:ext uri="{FF2B5EF4-FFF2-40B4-BE49-F238E27FC236}">
                <a16:creationId xmlns:a16="http://schemas.microsoft.com/office/drawing/2014/main" id="{EA57D593-94E4-4EE1-A7CD-FF6AAA996A1C}"/>
              </a:ext>
            </a:extLst>
          </p:cNvPr>
          <p:cNvSpPr>
            <a:spLocks/>
          </p:cNvSpPr>
          <p:nvPr/>
        </p:nvSpPr>
        <p:spPr bwMode="auto">
          <a:xfrm>
            <a:off x="2349501" y="3975100"/>
            <a:ext cx="334963" cy="187325"/>
          </a:xfrm>
          <a:custGeom>
            <a:avLst/>
            <a:gdLst>
              <a:gd name="T0" fmla="*/ 79 w 316"/>
              <a:gd name="T1" fmla="*/ 177 h 177"/>
              <a:gd name="T2" fmla="*/ 0 w 316"/>
              <a:gd name="T3" fmla="*/ 177 h 177"/>
              <a:gd name="T4" fmla="*/ 0 w 316"/>
              <a:gd name="T5" fmla="*/ 0 h 177"/>
              <a:gd name="T6" fmla="*/ 316 w 316"/>
              <a:gd name="T7" fmla="*/ 0 h 177"/>
              <a:gd name="T8" fmla="*/ 316 w 316"/>
              <a:gd name="T9" fmla="*/ 177 h 177"/>
              <a:gd name="T10" fmla="*/ 238 w 316"/>
              <a:gd name="T11" fmla="*/ 177 h 177"/>
              <a:gd name="T12" fmla="*/ 157 w 316"/>
              <a:gd name="T13" fmla="*/ 82 h 177"/>
              <a:gd name="T14" fmla="*/ 79 w 316"/>
              <a:gd name="T15" fmla="*/ 177 h 1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6" h="177">
                <a:moveTo>
                  <a:pt x="79" y="177"/>
                </a:moveTo>
                <a:cubicBezTo>
                  <a:pt x="52" y="177"/>
                  <a:pt x="26" y="177"/>
                  <a:pt x="0" y="177"/>
                </a:cubicBezTo>
                <a:cubicBezTo>
                  <a:pt x="0" y="118"/>
                  <a:pt x="0" y="60"/>
                  <a:pt x="0" y="0"/>
                </a:cubicBezTo>
                <a:cubicBezTo>
                  <a:pt x="106" y="0"/>
                  <a:pt x="210" y="0"/>
                  <a:pt x="316" y="0"/>
                </a:cubicBezTo>
                <a:cubicBezTo>
                  <a:pt x="316" y="60"/>
                  <a:pt x="316" y="118"/>
                  <a:pt x="316" y="177"/>
                </a:cubicBezTo>
                <a:cubicBezTo>
                  <a:pt x="289" y="177"/>
                  <a:pt x="264" y="177"/>
                  <a:pt x="238" y="177"/>
                </a:cubicBezTo>
                <a:cubicBezTo>
                  <a:pt x="228" y="109"/>
                  <a:pt x="204" y="82"/>
                  <a:pt x="157" y="82"/>
                </a:cubicBezTo>
                <a:cubicBezTo>
                  <a:pt x="111" y="82"/>
                  <a:pt x="87" y="111"/>
                  <a:pt x="79" y="177"/>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51" name="Freeform 34">
            <a:extLst>
              <a:ext uri="{FF2B5EF4-FFF2-40B4-BE49-F238E27FC236}">
                <a16:creationId xmlns:a16="http://schemas.microsoft.com/office/drawing/2014/main" id="{653E9716-AFFB-48AE-88E1-A32C8422EA55}"/>
              </a:ext>
            </a:extLst>
          </p:cNvPr>
          <p:cNvSpPr>
            <a:spLocks/>
          </p:cNvSpPr>
          <p:nvPr/>
        </p:nvSpPr>
        <p:spPr bwMode="auto">
          <a:xfrm>
            <a:off x="3289301" y="2460625"/>
            <a:ext cx="835025" cy="106362"/>
          </a:xfrm>
          <a:custGeom>
            <a:avLst/>
            <a:gdLst>
              <a:gd name="T0" fmla="*/ 172 w 790"/>
              <a:gd name="T1" fmla="*/ 91 h 101"/>
              <a:gd name="T2" fmla="*/ 239 w 790"/>
              <a:gd name="T3" fmla="*/ 54 h 101"/>
              <a:gd name="T4" fmla="*/ 85 w 790"/>
              <a:gd name="T5" fmla="*/ 54 h 101"/>
              <a:gd name="T6" fmla="*/ 83 w 790"/>
              <a:gd name="T7" fmla="*/ 86 h 101"/>
              <a:gd name="T8" fmla="*/ 0 w 790"/>
              <a:gd name="T9" fmla="*/ 86 h 101"/>
              <a:gd name="T10" fmla="*/ 0 w 790"/>
              <a:gd name="T11" fmla="*/ 1 h 101"/>
              <a:gd name="T12" fmla="*/ 72 w 790"/>
              <a:gd name="T13" fmla="*/ 1 h 101"/>
              <a:gd name="T14" fmla="*/ 83 w 790"/>
              <a:gd name="T15" fmla="*/ 13 h 101"/>
              <a:gd name="T16" fmla="*/ 84 w 790"/>
              <a:gd name="T17" fmla="*/ 34 h 101"/>
              <a:gd name="T18" fmla="*/ 351 w 790"/>
              <a:gd name="T19" fmla="*/ 34 h 101"/>
              <a:gd name="T20" fmla="*/ 353 w 790"/>
              <a:gd name="T21" fmla="*/ 2 h 101"/>
              <a:gd name="T22" fmla="*/ 437 w 790"/>
              <a:gd name="T23" fmla="*/ 2 h 101"/>
              <a:gd name="T24" fmla="*/ 440 w 790"/>
              <a:gd name="T25" fmla="*/ 34 h 101"/>
              <a:gd name="T26" fmla="*/ 704 w 790"/>
              <a:gd name="T27" fmla="*/ 34 h 101"/>
              <a:gd name="T28" fmla="*/ 707 w 790"/>
              <a:gd name="T29" fmla="*/ 2 h 101"/>
              <a:gd name="T30" fmla="*/ 790 w 790"/>
              <a:gd name="T31" fmla="*/ 2 h 101"/>
              <a:gd name="T32" fmla="*/ 790 w 790"/>
              <a:gd name="T33" fmla="*/ 86 h 101"/>
              <a:gd name="T34" fmla="*/ 706 w 790"/>
              <a:gd name="T35" fmla="*/ 86 h 101"/>
              <a:gd name="T36" fmla="*/ 705 w 790"/>
              <a:gd name="T37" fmla="*/ 55 h 101"/>
              <a:gd name="T38" fmla="*/ 440 w 790"/>
              <a:gd name="T39" fmla="*/ 55 h 101"/>
              <a:gd name="T40" fmla="*/ 437 w 790"/>
              <a:gd name="T41" fmla="*/ 86 h 101"/>
              <a:gd name="T42" fmla="*/ 353 w 790"/>
              <a:gd name="T43" fmla="*/ 86 h 101"/>
              <a:gd name="T44" fmla="*/ 351 w 790"/>
              <a:gd name="T45" fmla="*/ 54 h 101"/>
              <a:gd name="T46" fmla="*/ 200 w 790"/>
              <a:gd name="T47" fmla="*/ 95 h 101"/>
              <a:gd name="T48" fmla="*/ 180 w 790"/>
              <a:gd name="T49" fmla="*/ 101 h 101"/>
              <a:gd name="T50" fmla="*/ 172 w 790"/>
              <a:gd name="T51" fmla="*/ 9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90" h="101">
                <a:moveTo>
                  <a:pt x="172" y="91"/>
                </a:moveTo>
                <a:cubicBezTo>
                  <a:pt x="193" y="79"/>
                  <a:pt x="215" y="67"/>
                  <a:pt x="239" y="54"/>
                </a:cubicBezTo>
                <a:cubicBezTo>
                  <a:pt x="187" y="54"/>
                  <a:pt x="136" y="54"/>
                  <a:pt x="85" y="54"/>
                </a:cubicBezTo>
                <a:cubicBezTo>
                  <a:pt x="84" y="65"/>
                  <a:pt x="84" y="75"/>
                  <a:pt x="83" y="86"/>
                </a:cubicBezTo>
                <a:cubicBezTo>
                  <a:pt x="56" y="86"/>
                  <a:pt x="29" y="86"/>
                  <a:pt x="0" y="86"/>
                </a:cubicBezTo>
                <a:cubicBezTo>
                  <a:pt x="0" y="58"/>
                  <a:pt x="0" y="30"/>
                  <a:pt x="0" y="1"/>
                </a:cubicBezTo>
                <a:cubicBezTo>
                  <a:pt x="25" y="1"/>
                  <a:pt x="49" y="0"/>
                  <a:pt x="72" y="1"/>
                </a:cubicBezTo>
                <a:cubicBezTo>
                  <a:pt x="76" y="1"/>
                  <a:pt x="82" y="8"/>
                  <a:pt x="83" y="13"/>
                </a:cubicBezTo>
                <a:cubicBezTo>
                  <a:pt x="85" y="19"/>
                  <a:pt x="84" y="26"/>
                  <a:pt x="84" y="34"/>
                </a:cubicBezTo>
                <a:cubicBezTo>
                  <a:pt x="173" y="34"/>
                  <a:pt x="261" y="34"/>
                  <a:pt x="351" y="34"/>
                </a:cubicBezTo>
                <a:cubicBezTo>
                  <a:pt x="352" y="24"/>
                  <a:pt x="352" y="13"/>
                  <a:pt x="353" y="2"/>
                </a:cubicBezTo>
                <a:cubicBezTo>
                  <a:pt x="381" y="2"/>
                  <a:pt x="408" y="2"/>
                  <a:pt x="437" y="2"/>
                </a:cubicBezTo>
                <a:cubicBezTo>
                  <a:pt x="438" y="12"/>
                  <a:pt x="439" y="22"/>
                  <a:pt x="440" y="34"/>
                </a:cubicBezTo>
                <a:cubicBezTo>
                  <a:pt x="528" y="34"/>
                  <a:pt x="615" y="34"/>
                  <a:pt x="704" y="34"/>
                </a:cubicBezTo>
                <a:cubicBezTo>
                  <a:pt x="705" y="23"/>
                  <a:pt x="706" y="13"/>
                  <a:pt x="707" y="2"/>
                </a:cubicBezTo>
                <a:cubicBezTo>
                  <a:pt x="734" y="2"/>
                  <a:pt x="761" y="2"/>
                  <a:pt x="790" y="2"/>
                </a:cubicBezTo>
                <a:cubicBezTo>
                  <a:pt x="790" y="29"/>
                  <a:pt x="790" y="57"/>
                  <a:pt x="790" y="86"/>
                </a:cubicBezTo>
                <a:cubicBezTo>
                  <a:pt x="763" y="86"/>
                  <a:pt x="736" y="86"/>
                  <a:pt x="706" y="86"/>
                </a:cubicBezTo>
                <a:cubicBezTo>
                  <a:pt x="706" y="76"/>
                  <a:pt x="705" y="66"/>
                  <a:pt x="705" y="55"/>
                </a:cubicBezTo>
                <a:cubicBezTo>
                  <a:pt x="617" y="55"/>
                  <a:pt x="529" y="55"/>
                  <a:pt x="440" y="55"/>
                </a:cubicBezTo>
                <a:cubicBezTo>
                  <a:pt x="439" y="64"/>
                  <a:pt x="438" y="75"/>
                  <a:pt x="437" y="86"/>
                </a:cubicBezTo>
                <a:cubicBezTo>
                  <a:pt x="409" y="86"/>
                  <a:pt x="382" y="86"/>
                  <a:pt x="353" y="86"/>
                </a:cubicBezTo>
                <a:cubicBezTo>
                  <a:pt x="352" y="76"/>
                  <a:pt x="352" y="66"/>
                  <a:pt x="351" y="54"/>
                </a:cubicBezTo>
                <a:cubicBezTo>
                  <a:pt x="296" y="55"/>
                  <a:pt x="247" y="70"/>
                  <a:pt x="200" y="95"/>
                </a:cubicBezTo>
                <a:cubicBezTo>
                  <a:pt x="194" y="98"/>
                  <a:pt x="187" y="99"/>
                  <a:pt x="180" y="101"/>
                </a:cubicBezTo>
                <a:cubicBezTo>
                  <a:pt x="178" y="98"/>
                  <a:pt x="175" y="95"/>
                  <a:pt x="172" y="91"/>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52" name="Freeform 35">
            <a:extLst>
              <a:ext uri="{FF2B5EF4-FFF2-40B4-BE49-F238E27FC236}">
                <a16:creationId xmlns:a16="http://schemas.microsoft.com/office/drawing/2014/main" id="{65145F29-3CE4-4F06-8D6F-8FC1D9A6F81C}"/>
              </a:ext>
            </a:extLst>
          </p:cNvPr>
          <p:cNvSpPr>
            <a:spLocks/>
          </p:cNvSpPr>
          <p:nvPr/>
        </p:nvSpPr>
        <p:spPr bwMode="auto">
          <a:xfrm>
            <a:off x="2114551" y="3927475"/>
            <a:ext cx="139700" cy="234950"/>
          </a:xfrm>
          <a:custGeom>
            <a:avLst/>
            <a:gdLst>
              <a:gd name="T0" fmla="*/ 0 w 132"/>
              <a:gd name="T1" fmla="*/ 0 h 222"/>
              <a:gd name="T2" fmla="*/ 132 w 132"/>
              <a:gd name="T3" fmla="*/ 0 h 222"/>
              <a:gd name="T4" fmla="*/ 132 w 132"/>
              <a:gd name="T5" fmla="*/ 222 h 222"/>
              <a:gd name="T6" fmla="*/ 0 w 132"/>
              <a:gd name="T7" fmla="*/ 222 h 222"/>
              <a:gd name="T8" fmla="*/ 0 w 132"/>
              <a:gd name="T9" fmla="*/ 0 h 222"/>
            </a:gdLst>
            <a:ahLst/>
            <a:cxnLst>
              <a:cxn ang="0">
                <a:pos x="T0" y="T1"/>
              </a:cxn>
              <a:cxn ang="0">
                <a:pos x="T2" y="T3"/>
              </a:cxn>
              <a:cxn ang="0">
                <a:pos x="T4" y="T5"/>
              </a:cxn>
              <a:cxn ang="0">
                <a:pos x="T6" y="T7"/>
              </a:cxn>
              <a:cxn ang="0">
                <a:pos x="T8" y="T9"/>
              </a:cxn>
            </a:cxnLst>
            <a:rect l="0" t="0" r="r" b="b"/>
            <a:pathLst>
              <a:path w="132" h="222">
                <a:moveTo>
                  <a:pt x="0" y="0"/>
                </a:moveTo>
                <a:cubicBezTo>
                  <a:pt x="45" y="0"/>
                  <a:pt x="88" y="0"/>
                  <a:pt x="132" y="0"/>
                </a:cubicBezTo>
                <a:cubicBezTo>
                  <a:pt x="132" y="74"/>
                  <a:pt x="132" y="147"/>
                  <a:pt x="132" y="222"/>
                </a:cubicBezTo>
                <a:cubicBezTo>
                  <a:pt x="89" y="222"/>
                  <a:pt x="45" y="222"/>
                  <a:pt x="0" y="222"/>
                </a:cubicBezTo>
                <a:cubicBezTo>
                  <a:pt x="0" y="148"/>
                  <a:pt x="0" y="75"/>
                  <a:pt x="0" y="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53" name="Freeform 36">
            <a:extLst>
              <a:ext uri="{FF2B5EF4-FFF2-40B4-BE49-F238E27FC236}">
                <a16:creationId xmlns:a16="http://schemas.microsoft.com/office/drawing/2014/main" id="{BDDE776E-30D8-4F0E-A327-CF97F6986F20}"/>
              </a:ext>
            </a:extLst>
          </p:cNvPr>
          <p:cNvSpPr>
            <a:spLocks/>
          </p:cNvSpPr>
          <p:nvPr/>
        </p:nvSpPr>
        <p:spPr bwMode="auto">
          <a:xfrm>
            <a:off x="3740151" y="2593975"/>
            <a:ext cx="249238" cy="255587"/>
          </a:xfrm>
          <a:custGeom>
            <a:avLst/>
            <a:gdLst>
              <a:gd name="T0" fmla="*/ 19 w 235"/>
              <a:gd name="T1" fmla="*/ 0 h 241"/>
              <a:gd name="T2" fmla="*/ 119 w 235"/>
              <a:gd name="T3" fmla="*/ 21 h 241"/>
              <a:gd name="T4" fmla="*/ 200 w 235"/>
              <a:gd name="T5" fmla="*/ 75 h 241"/>
              <a:gd name="T6" fmla="*/ 232 w 235"/>
              <a:gd name="T7" fmla="*/ 123 h 241"/>
              <a:gd name="T8" fmla="*/ 232 w 235"/>
              <a:gd name="T9" fmla="*/ 140 h 241"/>
              <a:gd name="T10" fmla="*/ 134 w 235"/>
              <a:gd name="T11" fmla="*/ 241 h 241"/>
              <a:gd name="T12" fmla="*/ 38 w 235"/>
              <a:gd name="T13" fmla="*/ 173 h 241"/>
              <a:gd name="T14" fmla="*/ 31 w 235"/>
              <a:gd name="T15" fmla="*/ 159 h 241"/>
              <a:gd name="T16" fmla="*/ 1 w 235"/>
              <a:gd name="T17" fmla="*/ 25 h 241"/>
              <a:gd name="T18" fmla="*/ 1 w 235"/>
              <a:gd name="T19" fmla="*/ 15 h 241"/>
              <a:gd name="T20" fmla="*/ 97 w 235"/>
              <a:gd name="T21" fmla="*/ 112 h 241"/>
              <a:gd name="T22" fmla="*/ 101 w 235"/>
              <a:gd name="T23" fmla="*/ 128 h 241"/>
              <a:gd name="T24" fmla="*/ 129 w 235"/>
              <a:gd name="T25" fmla="*/ 153 h 241"/>
              <a:gd name="T26" fmla="*/ 153 w 235"/>
              <a:gd name="T27" fmla="*/ 129 h 241"/>
              <a:gd name="T28" fmla="*/ 127 w 235"/>
              <a:gd name="T29" fmla="*/ 101 h 241"/>
              <a:gd name="T30" fmla="*/ 111 w 235"/>
              <a:gd name="T31" fmla="*/ 98 h 241"/>
              <a:gd name="T32" fmla="*/ 16 w 235"/>
              <a:gd name="T33" fmla="*/ 5 h 241"/>
              <a:gd name="T34" fmla="*/ 19 w 235"/>
              <a:gd name="T35"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5" h="241">
                <a:moveTo>
                  <a:pt x="19" y="0"/>
                </a:moveTo>
                <a:cubicBezTo>
                  <a:pt x="52" y="7"/>
                  <a:pt x="85" y="16"/>
                  <a:pt x="119" y="21"/>
                </a:cubicBezTo>
                <a:cubicBezTo>
                  <a:pt x="155" y="26"/>
                  <a:pt x="182" y="42"/>
                  <a:pt x="200" y="75"/>
                </a:cubicBezTo>
                <a:cubicBezTo>
                  <a:pt x="209" y="92"/>
                  <a:pt x="222" y="107"/>
                  <a:pt x="232" y="123"/>
                </a:cubicBezTo>
                <a:cubicBezTo>
                  <a:pt x="235" y="127"/>
                  <a:pt x="235" y="137"/>
                  <a:pt x="232" y="140"/>
                </a:cubicBezTo>
                <a:cubicBezTo>
                  <a:pt x="201" y="174"/>
                  <a:pt x="168" y="207"/>
                  <a:pt x="134" y="241"/>
                </a:cubicBezTo>
                <a:cubicBezTo>
                  <a:pt x="100" y="217"/>
                  <a:pt x="69" y="195"/>
                  <a:pt x="38" y="173"/>
                </a:cubicBezTo>
                <a:cubicBezTo>
                  <a:pt x="34" y="170"/>
                  <a:pt x="32" y="164"/>
                  <a:pt x="31" y="159"/>
                </a:cubicBezTo>
                <a:cubicBezTo>
                  <a:pt x="21" y="115"/>
                  <a:pt x="11" y="70"/>
                  <a:pt x="1" y="25"/>
                </a:cubicBezTo>
                <a:cubicBezTo>
                  <a:pt x="0" y="23"/>
                  <a:pt x="1" y="21"/>
                  <a:pt x="1" y="15"/>
                </a:cubicBezTo>
                <a:cubicBezTo>
                  <a:pt x="35" y="49"/>
                  <a:pt x="66" y="80"/>
                  <a:pt x="97" y="112"/>
                </a:cubicBezTo>
                <a:cubicBezTo>
                  <a:pt x="100" y="115"/>
                  <a:pt x="100" y="122"/>
                  <a:pt x="101" y="128"/>
                </a:cubicBezTo>
                <a:cubicBezTo>
                  <a:pt x="103" y="144"/>
                  <a:pt x="112" y="153"/>
                  <a:pt x="129" y="153"/>
                </a:cubicBezTo>
                <a:cubicBezTo>
                  <a:pt x="143" y="152"/>
                  <a:pt x="152" y="144"/>
                  <a:pt x="153" y="129"/>
                </a:cubicBezTo>
                <a:cubicBezTo>
                  <a:pt x="153" y="112"/>
                  <a:pt x="143" y="104"/>
                  <a:pt x="127" y="101"/>
                </a:cubicBezTo>
                <a:cubicBezTo>
                  <a:pt x="122" y="101"/>
                  <a:pt x="114" y="101"/>
                  <a:pt x="111" y="98"/>
                </a:cubicBezTo>
                <a:cubicBezTo>
                  <a:pt x="79" y="67"/>
                  <a:pt x="48" y="36"/>
                  <a:pt x="16" y="5"/>
                </a:cubicBezTo>
                <a:cubicBezTo>
                  <a:pt x="17" y="3"/>
                  <a:pt x="18" y="1"/>
                  <a:pt x="19" y="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54" name="Freeform 37">
            <a:extLst>
              <a:ext uri="{FF2B5EF4-FFF2-40B4-BE49-F238E27FC236}">
                <a16:creationId xmlns:a16="http://schemas.microsoft.com/office/drawing/2014/main" id="{E7D2A2BF-EA97-4643-8116-0C5C54A1B072}"/>
              </a:ext>
            </a:extLst>
          </p:cNvPr>
          <p:cNvSpPr>
            <a:spLocks/>
          </p:cNvSpPr>
          <p:nvPr/>
        </p:nvSpPr>
        <p:spPr bwMode="auto">
          <a:xfrm>
            <a:off x="1844676" y="3927475"/>
            <a:ext cx="138113" cy="236537"/>
          </a:xfrm>
          <a:custGeom>
            <a:avLst/>
            <a:gdLst>
              <a:gd name="T0" fmla="*/ 130 w 130"/>
              <a:gd name="T1" fmla="*/ 223 h 223"/>
              <a:gd name="T2" fmla="*/ 0 w 130"/>
              <a:gd name="T3" fmla="*/ 223 h 223"/>
              <a:gd name="T4" fmla="*/ 0 w 130"/>
              <a:gd name="T5" fmla="*/ 0 h 223"/>
              <a:gd name="T6" fmla="*/ 130 w 130"/>
              <a:gd name="T7" fmla="*/ 0 h 223"/>
              <a:gd name="T8" fmla="*/ 130 w 130"/>
              <a:gd name="T9" fmla="*/ 223 h 223"/>
            </a:gdLst>
            <a:ahLst/>
            <a:cxnLst>
              <a:cxn ang="0">
                <a:pos x="T0" y="T1"/>
              </a:cxn>
              <a:cxn ang="0">
                <a:pos x="T2" y="T3"/>
              </a:cxn>
              <a:cxn ang="0">
                <a:pos x="T4" y="T5"/>
              </a:cxn>
              <a:cxn ang="0">
                <a:pos x="T6" y="T7"/>
              </a:cxn>
              <a:cxn ang="0">
                <a:pos x="T8" y="T9"/>
              </a:cxn>
            </a:cxnLst>
            <a:rect l="0" t="0" r="r" b="b"/>
            <a:pathLst>
              <a:path w="130" h="223">
                <a:moveTo>
                  <a:pt x="130" y="223"/>
                </a:moveTo>
                <a:cubicBezTo>
                  <a:pt x="86" y="223"/>
                  <a:pt x="44" y="223"/>
                  <a:pt x="0" y="223"/>
                </a:cubicBezTo>
                <a:cubicBezTo>
                  <a:pt x="0" y="149"/>
                  <a:pt x="0" y="75"/>
                  <a:pt x="0" y="0"/>
                </a:cubicBezTo>
                <a:cubicBezTo>
                  <a:pt x="42" y="0"/>
                  <a:pt x="85" y="0"/>
                  <a:pt x="130" y="0"/>
                </a:cubicBezTo>
                <a:cubicBezTo>
                  <a:pt x="130" y="74"/>
                  <a:pt x="130" y="148"/>
                  <a:pt x="130" y="223"/>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55" name="Freeform 38">
            <a:extLst>
              <a:ext uri="{FF2B5EF4-FFF2-40B4-BE49-F238E27FC236}">
                <a16:creationId xmlns:a16="http://schemas.microsoft.com/office/drawing/2014/main" id="{E39E01C0-92DC-4E60-B7FD-8107D890164C}"/>
              </a:ext>
            </a:extLst>
          </p:cNvPr>
          <p:cNvSpPr>
            <a:spLocks/>
          </p:cNvSpPr>
          <p:nvPr/>
        </p:nvSpPr>
        <p:spPr bwMode="auto">
          <a:xfrm>
            <a:off x="1889126" y="3802063"/>
            <a:ext cx="320675" cy="100012"/>
          </a:xfrm>
          <a:custGeom>
            <a:avLst/>
            <a:gdLst>
              <a:gd name="T0" fmla="*/ 0 w 303"/>
              <a:gd name="T1" fmla="*/ 0 h 95"/>
              <a:gd name="T2" fmla="*/ 303 w 303"/>
              <a:gd name="T3" fmla="*/ 0 h 95"/>
              <a:gd name="T4" fmla="*/ 303 w 303"/>
              <a:gd name="T5" fmla="*/ 95 h 95"/>
              <a:gd name="T6" fmla="*/ 0 w 303"/>
              <a:gd name="T7" fmla="*/ 95 h 95"/>
              <a:gd name="T8" fmla="*/ 0 w 303"/>
              <a:gd name="T9" fmla="*/ 0 h 95"/>
            </a:gdLst>
            <a:ahLst/>
            <a:cxnLst>
              <a:cxn ang="0">
                <a:pos x="T0" y="T1"/>
              </a:cxn>
              <a:cxn ang="0">
                <a:pos x="T2" y="T3"/>
              </a:cxn>
              <a:cxn ang="0">
                <a:pos x="T4" y="T5"/>
              </a:cxn>
              <a:cxn ang="0">
                <a:pos x="T6" y="T7"/>
              </a:cxn>
              <a:cxn ang="0">
                <a:pos x="T8" y="T9"/>
              </a:cxn>
            </a:cxnLst>
            <a:rect l="0" t="0" r="r" b="b"/>
            <a:pathLst>
              <a:path w="303" h="95">
                <a:moveTo>
                  <a:pt x="0" y="0"/>
                </a:moveTo>
                <a:cubicBezTo>
                  <a:pt x="102" y="0"/>
                  <a:pt x="202" y="0"/>
                  <a:pt x="303" y="0"/>
                </a:cubicBezTo>
                <a:cubicBezTo>
                  <a:pt x="303" y="32"/>
                  <a:pt x="303" y="63"/>
                  <a:pt x="303" y="95"/>
                </a:cubicBezTo>
                <a:cubicBezTo>
                  <a:pt x="202" y="95"/>
                  <a:pt x="102" y="95"/>
                  <a:pt x="0" y="95"/>
                </a:cubicBezTo>
                <a:cubicBezTo>
                  <a:pt x="0" y="64"/>
                  <a:pt x="0" y="33"/>
                  <a:pt x="0" y="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56" name="Freeform 39">
            <a:extLst>
              <a:ext uri="{FF2B5EF4-FFF2-40B4-BE49-F238E27FC236}">
                <a16:creationId xmlns:a16="http://schemas.microsoft.com/office/drawing/2014/main" id="{0021A8F3-502E-40FD-8518-8FFBAEBF74B3}"/>
              </a:ext>
            </a:extLst>
          </p:cNvPr>
          <p:cNvSpPr>
            <a:spLocks/>
          </p:cNvSpPr>
          <p:nvPr/>
        </p:nvSpPr>
        <p:spPr bwMode="auto">
          <a:xfrm>
            <a:off x="4833938" y="5259388"/>
            <a:ext cx="258763" cy="106362"/>
          </a:xfrm>
          <a:custGeom>
            <a:avLst/>
            <a:gdLst>
              <a:gd name="T0" fmla="*/ 0 w 245"/>
              <a:gd name="T1" fmla="*/ 0 h 100"/>
              <a:gd name="T2" fmla="*/ 245 w 245"/>
              <a:gd name="T3" fmla="*/ 0 h 100"/>
              <a:gd name="T4" fmla="*/ 245 w 245"/>
              <a:gd name="T5" fmla="*/ 100 h 100"/>
              <a:gd name="T6" fmla="*/ 0 w 245"/>
              <a:gd name="T7" fmla="*/ 100 h 100"/>
              <a:gd name="T8" fmla="*/ 0 w 245"/>
              <a:gd name="T9" fmla="*/ 0 h 100"/>
            </a:gdLst>
            <a:ahLst/>
            <a:cxnLst>
              <a:cxn ang="0">
                <a:pos x="T0" y="T1"/>
              </a:cxn>
              <a:cxn ang="0">
                <a:pos x="T2" y="T3"/>
              </a:cxn>
              <a:cxn ang="0">
                <a:pos x="T4" y="T5"/>
              </a:cxn>
              <a:cxn ang="0">
                <a:pos x="T6" y="T7"/>
              </a:cxn>
              <a:cxn ang="0">
                <a:pos x="T8" y="T9"/>
              </a:cxn>
            </a:cxnLst>
            <a:rect l="0" t="0" r="r" b="b"/>
            <a:pathLst>
              <a:path w="245" h="100">
                <a:moveTo>
                  <a:pt x="0" y="0"/>
                </a:moveTo>
                <a:cubicBezTo>
                  <a:pt x="82" y="0"/>
                  <a:pt x="163" y="0"/>
                  <a:pt x="245" y="0"/>
                </a:cubicBezTo>
                <a:cubicBezTo>
                  <a:pt x="245" y="33"/>
                  <a:pt x="245" y="66"/>
                  <a:pt x="245" y="100"/>
                </a:cubicBezTo>
                <a:cubicBezTo>
                  <a:pt x="164" y="100"/>
                  <a:pt x="83" y="100"/>
                  <a:pt x="0" y="100"/>
                </a:cubicBezTo>
                <a:cubicBezTo>
                  <a:pt x="0" y="68"/>
                  <a:pt x="0" y="35"/>
                  <a:pt x="0" y="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57" name="Freeform 40">
            <a:extLst>
              <a:ext uri="{FF2B5EF4-FFF2-40B4-BE49-F238E27FC236}">
                <a16:creationId xmlns:a16="http://schemas.microsoft.com/office/drawing/2014/main" id="{847EB506-C368-4848-BD78-2451048385E6}"/>
              </a:ext>
            </a:extLst>
          </p:cNvPr>
          <p:cNvSpPr>
            <a:spLocks/>
          </p:cNvSpPr>
          <p:nvPr/>
        </p:nvSpPr>
        <p:spPr bwMode="auto">
          <a:xfrm>
            <a:off x="4684713" y="4845050"/>
            <a:ext cx="261938" cy="107950"/>
          </a:xfrm>
          <a:custGeom>
            <a:avLst/>
            <a:gdLst>
              <a:gd name="T0" fmla="*/ 248 w 248"/>
              <a:gd name="T1" fmla="*/ 0 h 102"/>
              <a:gd name="T2" fmla="*/ 248 w 248"/>
              <a:gd name="T3" fmla="*/ 102 h 102"/>
              <a:gd name="T4" fmla="*/ 180 w 248"/>
              <a:gd name="T5" fmla="*/ 102 h 102"/>
              <a:gd name="T6" fmla="*/ 19 w 248"/>
              <a:gd name="T7" fmla="*/ 102 h 102"/>
              <a:gd name="T8" fmla="*/ 1 w 248"/>
              <a:gd name="T9" fmla="*/ 84 h 102"/>
              <a:gd name="T10" fmla="*/ 1 w 248"/>
              <a:gd name="T11" fmla="*/ 14 h 102"/>
              <a:gd name="T12" fmla="*/ 13 w 248"/>
              <a:gd name="T13" fmla="*/ 1 h 102"/>
              <a:gd name="T14" fmla="*/ 248 w 248"/>
              <a:gd name="T15" fmla="*/ 0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8" h="102">
                <a:moveTo>
                  <a:pt x="248" y="0"/>
                </a:moveTo>
                <a:cubicBezTo>
                  <a:pt x="248" y="35"/>
                  <a:pt x="248" y="67"/>
                  <a:pt x="248" y="102"/>
                </a:cubicBezTo>
                <a:cubicBezTo>
                  <a:pt x="225" y="102"/>
                  <a:pt x="203" y="102"/>
                  <a:pt x="180" y="102"/>
                </a:cubicBezTo>
                <a:cubicBezTo>
                  <a:pt x="126" y="102"/>
                  <a:pt x="73" y="101"/>
                  <a:pt x="19" y="102"/>
                </a:cubicBezTo>
                <a:cubicBezTo>
                  <a:pt x="5" y="102"/>
                  <a:pt x="0" y="98"/>
                  <a:pt x="1" y="84"/>
                </a:cubicBezTo>
                <a:cubicBezTo>
                  <a:pt x="1" y="61"/>
                  <a:pt x="0" y="37"/>
                  <a:pt x="1" y="14"/>
                </a:cubicBezTo>
                <a:cubicBezTo>
                  <a:pt x="1" y="9"/>
                  <a:pt x="9" y="1"/>
                  <a:pt x="13" y="1"/>
                </a:cubicBezTo>
                <a:cubicBezTo>
                  <a:pt x="90" y="0"/>
                  <a:pt x="168" y="0"/>
                  <a:pt x="248" y="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58" name="Freeform 41">
            <a:extLst>
              <a:ext uri="{FF2B5EF4-FFF2-40B4-BE49-F238E27FC236}">
                <a16:creationId xmlns:a16="http://schemas.microsoft.com/office/drawing/2014/main" id="{D38B687C-6982-4378-8F71-FB82DF756B3F}"/>
              </a:ext>
            </a:extLst>
          </p:cNvPr>
          <p:cNvSpPr>
            <a:spLocks/>
          </p:cNvSpPr>
          <p:nvPr/>
        </p:nvSpPr>
        <p:spPr bwMode="auto">
          <a:xfrm>
            <a:off x="5126038" y="5260975"/>
            <a:ext cx="260350" cy="104775"/>
          </a:xfrm>
          <a:custGeom>
            <a:avLst/>
            <a:gdLst>
              <a:gd name="T0" fmla="*/ 245 w 245"/>
              <a:gd name="T1" fmla="*/ 99 h 99"/>
              <a:gd name="T2" fmla="*/ 0 w 245"/>
              <a:gd name="T3" fmla="*/ 99 h 99"/>
              <a:gd name="T4" fmla="*/ 0 w 245"/>
              <a:gd name="T5" fmla="*/ 0 h 99"/>
              <a:gd name="T6" fmla="*/ 245 w 245"/>
              <a:gd name="T7" fmla="*/ 0 h 99"/>
              <a:gd name="T8" fmla="*/ 245 w 245"/>
              <a:gd name="T9" fmla="*/ 99 h 99"/>
            </a:gdLst>
            <a:ahLst/>
            <a:cxnLst>
              <a:cxn ang="0">
                <a:pos x="T0" y="T1"/>
              </a:cxn>
              <a:cxn ang="0">
                <a:pos x="T2" y="T3"/>
              </a:cxn>
              <a:cxn ang="0">
                <a:pos x="T4" y="T5"/>
              </a:cxn>
              <a:cxn ang="0">
                <a:pos x="T6" y="T7"/>
              </a:cxn>
              <a:cxn ang="0">
                <a:pos x="T8" y="T9"/>
              </a:cxn>
            </a:cxnLst>
            <a:rect l="0" t="0" r="r" b="b"/>
            <a:pathLst>
              <a:path w="245" h="99">
                <a:moveTo>
                  <a:pt x="245" y="99"/>
                </a:moveTo>
                <a:cubicBezTo>
                  <a:pt x="163" y="99"/>
                  <a:pt x="82" y="99"/>
                  <a:pt x="0" y="99"/>
                </a:cubicBezTo>
                <a:cubicBezTo>
                  <a:pt x="0" y="65"/>
                  <a:pt x="0" y="33"/>
                  <a:pt x="0" y="0"/>
                </a:cubicBezTo>
                <a:cubicBezTo>
                  <a:pt x="81" y="0"/>
                  <a:pt x="162" y="0"/>
                  <a:pt x="245" y="0"/>
                </a:cubicBezTo>
                <a:cubicBezTo>
                  <a:pt x="245" y="32"/>
                  <a:pt x="245" y="65"/>
                  <a:pt x="245" y="99"/>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59" name="Freeform 42">
            <a:extLst>
              <a:ext uri="{FF2B5EF4-FFF2-40B4-BE49-F238E27FC236}">
                <a16:creationId xmlns:a16="http://schemas.microsoft.com/office/drawing/2014/main" id="{4E0FEEC1-F77F-499D-8267-18F974ED1B47}"/>
              </a:ext>
            </a:extLst>
          </p:cNvPr>
          <p:cNvSpPr>
            <a:spLocks/>
          </p:cNvSpPr>
          <p:nvPr/>
        </p:nvSpPr>
        <p:spPr bwMode="auto">
          <a:xfrm>
            <a:off x="4979988" y="4845050"/>
            <a:ext cx="263525" cy="107950"/>
          </a:xfrm>
          <a:custGeom>
            <a:avLst/>
            <a:gdLst>
              <a:gd name="T0" fmla="*/ 247 w 248"/>
              <a:gd name="T1" fmla="*/ 101 h 101"/>
              <a:gd name="T2" fmla="*/ 0 w 248"/>
              <a:gd name="T3" fmla="*/ 101 h 101"/>
              <a:gd name="T4" fmla="*/ 0 w 248"/>
              <a:gd name="T5" fmla="*/ 0 h 101"/>
              <a:gd name="T6" fmla="*/ 20 w 248"/>
              <a:gd name="T7" fmla="*/ 0 h 101"/>
              <a:gd name="T8" fmla="*/ 226 w 248"/>
              <a:gd name="T9" fmla="*/ 0 h 101"/>
              <a:gd name="T10" fmla="*/ 247 w 248"/>
              <a:gd name="T11" fmla="*/ 21 h 101"/>
              <a:gd name="T12" fmla="*/ 247 w 248"/>
              <a:gd name="T13" fmla="*/ 101 h 101"/>
            </a:gdLst>
            <a:ahLst/>
            <a:cxnLst>
              <a:cxn ang="0">
                <a:pos x="T0" y="T1"/>
              </a:cxn>
              <a:cxn ang="0">
                <a:pos x="T2" y="T3"/>
              </a:cxn>
              <a:cxn ang="0">
                <a:pos x="T4" y="T5"/>
              </a:cxn>
              <a:cxn ang="0">
                <a:pos x="T6" y="T7"/>
              </a:cxn>
              <a:cxn ang="0">
                <a:pos x="T8" y="T9"/>
              </a:cxn>
              <a:cxn ang="0">
                <a:pos x="T10" y="T11"/>
              </a:cxn>
              <a:cxn ang="0">
                <a:pos x="T12" y="T13"/>
              </a:cxn>
            </a:cxnLst>
            <a:rect l="0" t="0" r="r" b="b"/>
            <a:pathLst>
              <a:path w="248" h="101">
                <a:moveTo>
                  <a:pt x="247" y="101"/>
                </a:moveTo>
                <a:cubicBezTo>
                  <a:pt x="162" y="101"/>
                  <a:pt x="82" y="101"/>
                  <a:pt x="0" y="101"/>
                </a:cubicBezTo>
                <a:cubicBezTo>
                  <a:pt x="0" y="68"/>
                  <a:pt x="0" y="35"/>
                  <a:pt x="0" y="0"/>
                </a:cubicBezTo>
                <a:cubicBezTo>
                  <a:pt x="7" y="0"/>
                  <a:pt x="13" y="0"/>
                  <a:pt x="20" y="0"/>
                </a:cubicBezTo>
                <a:cubicBezTo>
                  <a:pt x="88" y="0"/>
                  <a:pt x="157" y="1"/>
                  <a:pt x="226" y="0"/>
                </a:cubicBezTo>
                <a:cubicBezTo>
                  <a:pt x="243" y="0"/>
                  <a:pt x="248" y="5"/>
                  <a:pt x="247" y="21"/>
                </a:cubicBezTo>
                <a:cubicBezTo>
                  <a:pt x="246" y="47"/>
                  <a:pt x="247" y="73"/>
                  <a:pt x="247" y="101"/>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60" name="Freeform 43">
            <a:extLst>
              <a:ext uri="{FF2B5EF4-FFF2-40B4-BE49-F238E27FC236}">
                <a16:creationId xmlns:a16="http://schemas.microsoft.com/office/drawing/2014/main" id="{80CCD501-B8A6-4E76-AFFC-B9D96287B32B}"/>
              </a:ext>
            </a:extLst>
          </p:cNvPr>
          <p:cNvSpPr>
            <a:spLocks/>
          </p:cNvSpPr>
          <p:nvPr/>
        </p:nvSpPr>
        <p:spPr bwMode="auto">
          <a:xfrm>
            <a:off x="4686301" y="5122863"/>
            <a:ext cx="261938" cy="104775"/>
          </a:xfrm>
          <a:custGeom>
            <a:avLst/>
            <a:gdLst>
              <a:gd name="T0" fmla="*/ 247 w 247"/>
              <a:gd name="T1" fmla="*/ 0 h 98"/>
              <a:gd name="T2" fmla="*/ 247 w 247"/>
              <a:gd name="T3" fmla="*/ 98 h 98"/>
              <a:gd name="T4" fmla="*/ 0 w 247"/>
              <a:gd name="T5" fmla="*/ 98 h 98"/>
              <a:gd name="T6" fmla="*/ 0 w 247"/>
              <a:gd name="T7" fmla="*/ 0 h 98"/>
              <a:gd name="T8" fmla="*/ 247 w 247"/>
              <a:gd name="T9" fmla="*/ 0 h 98"/>
            </a:gdLst>
            <a:ahLst/>
            <a:cxnLst>
              <a:cxn ang="0">
                <a:pos x="T0" y="T1"/>
              </a:cxn>
              <a:cxn ang="0">
                <a:pos x="T2" y="T3"/>
              </a:cxn>
              <a:cxn ang="0">
                <a:pos x="T4" y="T5"/>
              </a:cxn>
              <a:cxn ang="0">
                <a:pos x="T6" y="T7"/>
              </a:cxn>
              <a:cxn ang="0">
                <a:pos x="T8" y="T9"/>
              </a:cxn>
            </a:cxnLst>
            <a:rect l="0" t="0" r="r" b="b"/>
            <a:pathLst>
              <a:path w="247" h="98">
                <a:moveTo>
                  <a:pt x="247" y="0"/>
                </a:moveTo>
                <a:cubicBezTo>
                  <a:pt x="247" y="34"/>
                  <a:pt x="247" y="65"/>
                  <a:pt x="247" y="98"/>
                </a:cubicBezTo>
                <a:cubicBezTo>
                  <a:pt x="165" y="98"/>
                  <a:pt x="83" y="98"/>
                  <a:pt x="0" y="98"/>
                </a:cubicBezTo>
                <a:cubicBezTo>
                  <a:pt x="0" y="66"/>
                  <a:pt x="0" y="34"/>
                  <a:pt x="0" y="0"/>
                </a:cubicBezTo>
                <a:cubicBezTo>
                  <a:pt x="82" y="0"/>
                  <a:pt x="164" y="0"/>
                  <a:pt x="247" y="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61" name="Freeform 44">
            <a:extLst>
              <a:ext uri="{FF2B5EF4-FFF2-40B4-BE49-F238E27FC236}">
                <a16:creationId xmlns:a16="http://schemas.microsoft.com/office/drawing/2014/main" id="{D4F72981-10C6-429A-96FB-EFA211BE39C0}"/>
              </a:ext>
            </a:extLst>
          </p:cNvPr>
          <p:cNvSpPr>
            <a:spLocks/>
          </p:cNvSpPr>
          <p:nvPr/>
        </p:nvSpPr>
        <p:spPr bwMode="auto">
          <a:xfrm>
            <a:off x="5124451" y="4708525"/>
            <a:ext cx="261938" cy="104775"/>
          </a:xfrm>
          <a:custGeom>
            <a:avLst/>
            <a:gdLst>
              <a:gd name="T0" fmla="*/ 247 w 247"/>
              <a:gd name="T1" fmla="*/ 0 h 99"/>
              <a:gd name="T2" fmla="*/ 247 w 247"/>
              <a:gd name="T3" fmla="*/ 99 h 99"/>
              <a:gd name="T4" fmla="*/ 1 w 247"/>
              <a:gd name="T5" fmla="*/ 99 h 99"/>
              <a:gd name="T6" fmla="*/ 1 w 247"/>
              <a:gd name="T7" fmla="*/ 10 h 99"/>
              <a:gd name="T8" fmla="*/ 10 w 247"/>
              <a:gd name="T9" fmla="*/ 0 h 99"/>
              <a:gd name="T10" fmla="*/ 247 w 247"/>
              <a:gd name="T11" fmla="*/ 0 h 99"/>
            </a:gdLst>
            <a:ahLst/>
            <a:cxnLst>
              <a:cxn ang="0">
                <a:pos x="T0" y="T1"/>
              </a:cxn>
              <a:cxn ang="0">
                <a:pos x="T2" y="T3"/>
              </a:cxn>
              <a:cxn ang="0">
                <a:pos x="T4" y="T5"/>
              </a:cxn>
              <a:cxn ang="0">
                <a:pos x="T6" y="T7"/>
              </a:cxn>
              <a:cxn ang="0">
                <a:pos x="T8" y="T9"/>
              </a:cxn>
              <a:cxn ang="0">
                <a:pos x="T10" y="T11"/>
              </a:cxn>
            </a:cxnLst>
            <a:rect l="0" t="0" r="r" b="b"/>
            <a:pathLst>
              <a:path w="247" h="99">
                <a:moveTo>
                  <a:pt x="247" y="0"/>
                </a:moveTo>
                <a:cubicBezTo>
                  <a:pt x="247" y="35"/>
                  <a:pt x="247" y="67"/>
                  <a:pt x="247" y="99"/>
                </a:cubicBezTo>
                <a:cubicBezTo>
                  <a:pt x="166" y="99"/>
                  <a:pt x="85" y="99"/>
                  <a:pt x="1" y="99"/>
                </a:cubicBezTo>
                <a:cubicBezTo>
                  <a:pt x="1" y="70"/>
                  <a:pt x="0" y="40"/>
                  <a:pt x="1" y="10"/>
                </a:cubicBezTo>
                <a:cubicBezTo>
                  <a:pt x="1" y="7"/>
                  <a:pt x="7" y="0"/>
                  <a:pt x="10" y="0"/>
                </a:cubicBezTo>
                <a:cubicBezTo>
                  <a:pt x="88" y="0"/>
                  <a:pt x="167" y="0"/>
                  <a:pt x="247" y="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62" name="Freeform 45">
            <a:extLst>
              <a:ext uri="{FF2B5EF4-FFF2-40B4-BE49-F238E27FC236}">
                <a16:creationId xmlns:a16="http://schemas.microsoft.com/office/drawing/2014/main" id="{EAC0E72A-4E1F-4E36-9993-51CEB3B9F37F}"/>
              </a:ext>
            </a:extLst>
          </p:cNvPr>
          <p:cNvSpPr>
            <a:spLocks/>
          </p:cNvSpPr>
          <p:nvPr/>
        </p:nvSpPr>
        <p:spPr bwMode="auto">
          <a:xfrm>
            <a:off x="4833938" y="4710113"/>
            <a:ext cx="260350" cy="103187"/>
          </a:xfrm>
          <a:custGeom>
            <a:avLst/>
            <a:gdLst>
              <a:gd name="T0" fmla="*/ 246 w 246"/>
              <a:gd name="T1" fmla="*/ 0 h 98"/>
              <a:gd name="T2" fmla="*/ 246 w 246"/>
              <a:gd name="T3" fmla="*/ 98 h 98"/>
              <a:gd name="T4" fmla="*/ 0 w 246"/>
              <a:gd name="T5" fmla="*/ 98 h 98"/>
              <a:gd name="T6" fmla="*/ 0 w 246"/>
              <a:gd name="T7" fmla="*/ 0 h 98"/>
              <a:gd name="T8" fmla="*/ 246 w 246"/>
              <a:gd name="T9" fmla="*/ 0 h 98"/>
            </a:gdLst>
            <a:ahLst/>
            <a:cxnLst>
              <a:cxn ang="0">
                <a:pos x="T0" y="T1"/>
              </a:cxn>
              <a:cxn ang="0">
                <a:pos x="T2" y="T3"/>
              </a:cxn>
              <a:cxn ang="0">
                <a:pos x="T4" y="T5"/>
              </a:cxn>
              <a:cxn ang="0">
                <a:pos x="T6" y="T7"/>
              </a:cxn>
              <a:cxn ang="0">
                <a:pos x="T8" y="T9"/>
              </a:cxn>
            </a:cxnLst>
            <a:rect l="0" t="0" r="r" b="b"/>
            <a:pathLst>
              <a:path w="246" h="98">
                <a:moveTo>
                  <a:pt x="246" y="0"/>
                </a:moveTo>
                <a:cubicBezTo>
                  <a:pt x="246" y="33"/>
                  <a:pt x="246" y="65"/>
                  <a:pt x="246" y="98"/>
                </a:cubicBezTo>
                <a:cubicBezTo>
                  <a:pt x="164" y="98"/>
                  <a:pt x="83" y="98"/>
                  <a:pt x="0" y="98"/>
                </a:cubicBezTo>
                <a:cubicBezTo>
                  <a:pt x="0" y="66"/>
                  <a:pt x="0" y="34"/>
                  <a:pt x="0" y="0"/>
                </a:cubicBezTo>
                <a:cubicBezTo>
                  <a:pt x="81" y="0"/>
                  <a:pt x="163" y="0"/>
                  <a:pt x="246" y="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63" name="Freeform 46">
            <a:extLst>
              <a:ext uri="{FF2B5EF4-FFF2-40B4-BE49-F238E27FC236}">
                <a16:creationId xmlns:a16="http://schemas.microsoft.com/office/drawing/2014/main" id="{A77EA353-C138-4BD3-A9D8-480B9350BAA6}"/>
              </a:ext>
            </a:extLst>
          </p:cNvPr>
          <p:cNvSpPr>
            <a:spLocks/>
          </p:cNvSpPr>
          <p:nvPr/>
        </p:nvSpPr>
        <p:spPr bwMode="auto">
          <a:xfrm>
            <a:off x="4833938" y="4984750"/>
            <a:ext cx="258763" cy="104775"/>
          </a:xfrm>
          <a:custGeom>
            <a:avLst/>
            <a:gdLst>
              <a:gd name="T0" fmla="*/ 245 w 245"/>
              <a:gd name="T1" fmla="*/ 99 h 99"/>
              <a:gd name="T2" fmla="*/ 0 w 245"/>
              <a:gd name="T3" fmla="*/ 99 h 99"/>
              <a:gd name="T4" fmla="*/ 0 w 245"/>
              <a:gd name="T5" fmla="*/ 0 h 99"/>
              <a:gd name="T6" fmla="*/ 245 w 245"/>
              <a:gd name="T7" fmla="*/ 0 h 99"/>
              <a:gd name="T8" fmla="*/ 245 w 245"/>
              <a:gd name="T9" fmla="*/ 99 h 99"/>
            </a:gdLst>
            <a:ahLst/>
            <a:cxnLst>
              <a:cxn ang="0">
                <a:pos x="T0" y="T1"/>
              </a:cxn>
              <a:cxn ang="0">
                <a:pos x="T2" y="T3"/>
              </a:cxn>
              <a:cxn ang="0">
                <a:pos x="T4" y="T5"/>
              </a:cxn>
              <a:cxn ang="0">
                <a:pos x="T6" y="T7"/>
              </a:cxn>
              <a:cxn ang="0">
                <a:pos x="T8" y="T9"/>
              </a:cxn>
            </a:cxnLst>
            <a:rect l="0" t="0" r="r" b="b"/>
            <a:pathLst>
              <a:path w="245" h="99">
                <a:moveTo>
                  <a:pt x="245" y="99"/>
                </a:moveTo>
                <a:cubicBezTo>
                  <a:pt x="163" y="99"/>
                  <a:pt x="82" y="99"/>
                  <a:pt x="0" y="99"/>
                </a:cubicBezTo>
                <a:cubicBezTo>
                  <a:pt x="0" y="66"/>
                  <a:pt x="0" y="33"/>
                  <a:pt x="0" y="0"/>
                </a:cubicBezTo>
                <a:cubicBezTo>
                  <a:pt x="82" y="0"/>
                  <a:pt x="163" y="0"/>
                  <a:pt x="245" y="0"/>
                </a:cubicBezTo>
                <a:cubicBezTo>
                  <a:pt x="245" y="33"/>
                  <a:pt x="245" y="66"/>
                  <a:pt x="245" y="99"/>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64" name="Freeform 47">
            <a:extLst>
              <a:ext uri="{FF2B5EF4-FFF2-40B4-BE49-F238E27FC236}">
                <a16:creationId xmlns:a16="http://schemas.microsoft.com/office/drawing/2014/main" id="{40931F8E-8208-40CD-BA27-A3B53E9694C6}"/>
              </a:ext>
            </a:extLst>
          </p:cNvPr>
          <p:cNvSpPr>
            <a:spLocks/>
          </p:cNvSpPr>
          <p:nvPr/>
        </p:nvSpPr>
        <p:spPr bwMode="auto">
          <a:xfrm>
            <a:off x="5126038" y="4984750"/>
            <a:ext cx="260350" cy="104775"/>
          </a:xfrm>
          <a:custGeom>
            <a:avLst/>
            <a:gdLst>
              <a:gd name="T0" fmla="*/ 245 w 245"/>
              <a:gd name="T1" fmla="*/ 0 h 99"/>
              <a:gd name="T2" fmla="*/ 245 w 245"/>
              <a:gd name="T3" fmla="*/ 99 h 99"/>
              <a:gd name="T4" fmla="*/ 0 w 245"/>
              <a:gd name="T5" fmla="*/ 99 h 99"/>
              <a:gd name="T6" fmla="*/ 0 w 245"/>
              <a:gd name="T7" fmla="*/ 0 h 99"/>
              <a:gd name="T8" fmla="*/ 245 w 245"/>
              <a:gd name="T9" fmla="*/ 0 h 99"/>
            </a:gdLst>
            <a:ahLst/>
            <a:cxnLst>
              <a:cxn ang="0">
                <a:pos x="T0" y="T1"/>
              </a:cxn>
              <a:cxn ang="0">
                <a:pos x="T2" y="T3"/>
              </a:cxn>
              <a:cxn ang="0">
                <a:pos x="T4" y="T5"/>
              </a:cxn>
              <a:cxn ang="0">
                <a:pos x="T6" y="T7"/>
              </a:cxn>
              <a:cxn ang="0">
                <a:pos x="T8" y="T9"/>
              </a:cxn>
            </a:cxnLst>
            <a:rect l="0" t="0" r="r" b="b"/>
            <a:pathLst>
              <a:path w="245" h="99">
                <a:moveTo>
                  <a:pt x="245" y="0"/>
                </a:moveTo>
                <a:cubicBezTo>
                  <a:pt x="245" y="34"/>
                  <a:pt x="245" y="66"/>
                  <a:pt x="245" y="99"/>
                </a:cubicBezTo>
                <a:cubicBezTo>
                  <a:pt x="163" y="99"/>
                  <a:pt x="82" y="99"/>
                  <a:pt x="0" y="99"/>
                </a:cubicBezTo>
                <a:cubicBezTo>
                  <a:pt x="0" y="66"/>
                  <a:pt x="0" y="34"/>
                  <a:pt x="0" y="0"/>
                </a:cubicBezTo>
                <a:cubicBezTo>
                  <a:pt x="81" y="0"/>
                  <a:pt x="163" y="0"/>
                  <a:pt x="245" y="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65" name="Freeform 48">
            <a:extLst>
              <a:ext uri="{FF2B5EF4-FFF2-40B4-BE49-F238E27FC236}">
                <a16:creationId xmlns:a16="http://schemas.microsoft.com/office/drawing/2014/main" id="{5EA59B8F-9436-4D62-BFDC-849E4E33784A}"/>
              </a:ext>
            </a:extLst>
          </p:cNvPr>
          <p:cNvSpPr>
            <a:spLocks/>
          </p:cNvSpPr>
          <p:nvPr/>
        </p:nvSpPr>
        <p:spPr bwMode="auto">
          <a:xfrm>
            <a:off x="4979988" y="5122863"/>
            <a:ext cx="260350" cy="104775"/>
          </a:xfrm>
          <a:custGeom>
            <a:avLst/>
            <a:gdLst>
              <a:gd name="T0" fmla="*/ 0 w 246"/>
              <a:gd name="T1" fmla="*/ 98 h 98"/>
              <a:gd name="T2" fmla="*/ 0 w 246"/>
              <a:gd name="T3" fmla="*/ 0 h 98"/>
              <a:gd name="T4" fmla="*/ 246 w 246"/>
              <a:gd name="T5" fmla="*/ 0 h 98"/>
              <a:gd name="T6" fmla="*/ 246 w 246"/>
              <a:gd name="T7" fmla="*/ 98 h 98"/>
              <a:gd name="T8" fmla="*/ 0 w 246"/>
              <a:gd name="T9" fmla="*/ 98 h 98"/>
            </a:gdLst>
            <a:ahLst/>
            <a:cxnLst>
              <a:cxn ang="0">
                <a:pos x="T0" y="T1"/>
              </a:cxn>
              <a:cxn ang="0">
                <a:pos x="T2" y="T3"/>
              </a:cxn>
              <a:cxn ang="0">
                <a:pos x="T4" y="T5"/>
              </a:cxn>
              <a:cxn ang="0">
                <a:pos x="T6" y="T7"/>
              </a:cxn>
              <a:cxn ang="0">
                <a:pos x="T8" y="T9"/>
              </a:cxn>
            </a:cxnLst>
            <a:rect l="0" t="0" r="r" b="b"/>
            <a:pathLst>
              <a:path w="246" h="98">
                <a:moveTo>
                  <a:pt x="0" y="98"/>
                </a:moveTo>
                <a:cubicBezTo>
                  <a:pt x="0" y="65"/>
                  <a:pt x="0" y="34"/>
                  <a:pt x="0" y="0"/>
                </a:cubicBezTo>
                <a:cubicBezTo>
                  <a:pt x="83" y="0"/>
                  <a:pt x="164" y="0"/>
                  <a:pt x="246" y="0"/>
                </a:cubicBezTo>
                <a:cubicBezTo>
                  <a:pt x="246" y="33"/>
                  <a:pt x="246" y="65"/>
                  <a:pt x="246" y="98"/>
                </a:cubicBezTo>
                <a:cubicBezTo>
                  <a:pt x="165" y="98"/>
                  <a:pt x="84" y="98"/>
                  <a:pt x="0" y="98"/>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66" name="Freeform 49">
            <a:extLst>
              <a:ext uri="{FF2B5EF4-FFF2-40B4-BE49-F238E27FC236}">
                <a16:creationId xmlns:a16="http://schemas.microsoft.com/office/drawing/2014/main" id="{D848EBA7-5A47-4B3C-A7D1-99CA17D9C21C}"/>
              </a:ext>
            </a:extLst>
          </p:cNvPr>
          <p:cNvSpPr>
            <a:spLocks/>
          </p:cNvSpPr>
          <p:nvPr/>
        </p:nvSpPr>
        <p:spPr bwMode="auto">
          <a:xfrm>
            <a:off x="1971676" y="3619500"/>
            <a:ext cx="155575" cy="157162"/>
          </a:xfrm>
          <a:custGeom>
            <a:avLst/>
            <a:gdLst>
              <a:gd name="T0" fmla="*/ 0 w 148"/>
              <a:gd name="T1" fmla="*/ 149 h 149"/>
              <a:gd name="T2" fmla="*/ 0 w 148"/>
              <a:gd name="T3" fmla="*/ 0 h 149"/>
              <a:gd name="T4" fmla="*/ 148 w 148"/>
              <a:gd name="T5" fmla="*/ 0 h 149"/>
              <a:gd name="T6" fmla="*/ 148 w 148"/>
              <a:gd name="T7" fmla="*/ 149 h 149"/>
              <a:gd name="T8" fmla="*/ 0 w 148"/>
              <a:gd name="T9" fmla="*/ 149 h 149"/>
            </a:gdLst>
            <a:ahLst/>
            <a:cxnLst>
              <a:cxn ang="0">
                <a:pos x="T0" y="T1"/>
              </a:cxn>
              <a:cxn ang="0">
                <a:pos x="T2" y="T3"/>
              </a:cxn>
              <a:cxn ang="0">
                <a:pos x="T4" y="T5"/>
              </a:cxn>
              <a:cxn ang="0">
                <a:pos x="T6" y="T7"/>
              </a:cxn>
              <a:cxn ang="0">
                <a:pos x="T8" y="T9"/>
              </a:cxn>
            </a:cxnLst>
            <a:rect l="0" t="0" r="r" b="b"/>
            <a:pathLst>
              <a:path w="148" h="149">
                <a:moveTo>
                  <a:pt x="0" y="149"/>
                </a:moveTo>
                <a:cubicBezTo>
                  <a:pt x="0" y="99"/>
                  <a:pt x="0" y="50"/>
                  <a:pt x="0" y="0"/>
                </a:cubicBezTo>
                <a:cubicBezTo>
                  <a:pt x="49" y="0"/>
                  <a:pt x="98" y="0"/>
                  <a:pt x="148" y="0"/>
                </a:cubicBezTo>
                <a:cubicBezTo>
                  <a:pt x="148" y="50"/>
                  <a:pt x="148" y="99"/>
                  <a:pt x="148" y="149"/>
                </a:cubicBezTo>
                <a:cubicBezTo>
                  <a:pt x="98" y="149"/>
                  <a:pt x="49" y="149"/>
                  <a:pt x="0" y="149"/>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67" name="Freeform 50">
            <a:extLst>
              <a:ext uri="{FF2B5EF4-FFF2-40B4-BE49-F238E27FC236}">
                <a16:creationId xmlns:a16="http://schemas.microsoft.com/office/drawing/2014/main" id="{A81C27E7-A455-4D0A-B628-C9BC835D5F1B}"/>
              </a:ext>
            </a:extLst>
          </p:cNvPr>
          <p:cNvSpPr>
            <a:spLocks/>
          </p:cNvSpPr>
          <p:nvPr/>
        </p:nvSpPr>
        <p:spPr bwMode="auto">
          <a:xfrm>
            <a:off x="2438401" y="3792538"/>
            <a:ext cx="157163" cy="157162"/>
          </a:xfrm>
          <a:custGeom>
            <a:avLst/>
            <a:gdLst>
              <a:gd name="T0" fmla="*/ 148 w 148"/>
              <a:gd name="T1" fmla="*/ 149 h 149"/>
              <a:gd name="T2" fmla="*/ 0 w 148"/>
              <a:gd name="T3" fmla="*/ 149 h 149"/>
              <a:gd name="T4" fmla="*/ 0 w 148"/>
              <a:gd name="T5" fmla="*/ 0 h 149"/>
              <a:gd name="T6" fmla="*/ 148 w 148"/>
              <a:gd name="T7" fmla="*/ 0 h 149"/>
              <a:gd name="T8" fmla="*/ 148 w 148"/>
              <a:gd name="T9" fmla="*/ 149 h 149"/>
            </a:gdLst>
            <a:ahLst/>
            <a:cxnLst>
              <a:cxn ang="0">
                <a:pos x="T0" y="T1"/>
              </a:cxn>
              <a:cxn ang="0">
                <a:pos x="T2" y="T3"/>
              </a:cxn>
              <a:cxn ang="0">
                <a:pos x="T4" y="T5"/>
              </a:cxn>
              <a:cxn ang="0">
                <a:pos x="T6" y="T7"/>
              </a:cxn>
              <a:cxn ang="0">
                <a:pos x="T8" y="T9"/>
              </a:cxn>
            </a:cxnLst>
            <a:rect l="0" t="0" r="r" b="b"/>
            <a:pathLst>
              <a:path w="148" h="149">
                <a:moveTo>
                  <a:pt x="148" y="149"/>
                </a:moveTo>
                <a:cubicBezTo>
                  <a:pt x="98" y="149"/>
                  <a:pt x="50" y="149"/>
                  <a:pt x="0" y="149"/>
                </a:cubicBezTo>
                <a:cubicBezTo>
                  <a:pt x="0" y="99"/>
                  <a:pt x="0" y="50"/>
                  <a:pt x="0" y="0"/>
                </a:cubicBezTo>
                <a:cubicBezTo>
                  <a:pt x="49" y="0"/>
                  <a:pt x="98" y="0"/>
                  <a:pt x="148" y="0"/>
                </a:cubicBezTo>
                <a:cubicBezTo>
                  <a:pt x="148" y="50"/>
                  <a:pt x="148" y="99"/>
                  <a:pt x="148" y="149"/>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68" name="Freeform 51">
            <a:extLst>
              <a:ext uri="{FF2B5EF4-FFF2-40B4-BE49-F238E27FC236}">
                <a16:creationId xmlns:a16="http://schemas.microsoft.com/office/drawing/2014/main" id="{D20EA2DC-CE70-4BA0-BBF9-3755F7A97DA5}"/>
              </a:ext>
            </a:extLst>
          </p:cNvPr>
          <p:cNvSpPr>
            <a:spLocks/>
          </p:cNvSpPr>
          <p:nvPr/>
        </p:nvSpPr>
        <p:spPr bwMode="auto">
          <a:xfrm>
            <a:off x="2339976" y="3630613"/>
            <a:ext cx="350838" cy="136525"/>
          </a:xfrm>
          <a:custGeom>
            <a:avLst/>
            <a:gdLst>
              <a:gd name="T0" fmla="*/ 167 w 331"/>
              <a:gd name="T1" fmla="*/ 0 h 129"/>
              <a:gd name="T2" fmla="*/ 326 w 331"/>
              <a:gd name="T3" fmla="*/ 123 h 129"/>
              <a:gd name="T4" fmla="*/ 331 w 331"/>
              <a:gd name="T5" fmla="*/ 129 h 129"/>
              <a:gd name="T6" fmla="*/ 0 w 331"/>
              <a:gd name="T7" fmla="*/ 129 h 129"/>
              <a:gd name="T8" fmla="*/ 167 w 331"/>
              <a:gd name="T9" fmla="*/ 0 h 129"/>
            </a:gdLst>
            <a:ahLst/>
            <a:cxnLst>
              <a:cxn ang="0">
                <a:pos x="T0" y="T1"/>
              </a:cxn>
              <a:cxn ang="0">
                <a:pos x="T2" y="T3"/>
              </a:cxn>
              <a:cxn ang="0">
                <a:pos x="T4" y="T5"/>
              </a:cxn>
              <a:cxn ang="0">
                <a:pos x="T6" y="T7"/>
              </a:cxn>
              <a:cxn ang="0">
                <a:pos x="T8" y="T9"/>
              </a:cxn>
            </a:cxnLst>
            <a:rect l="0" t="0" r="r" b="b"/>
            <a:pathLst>
              <a:path w="331" h="129">
                <a:moveTo>
                  <a:pt x="167" y="0"/>
                </a:moveTo>
                <a:cubicBezTo>
                  <a:pt x="221" y="42"/>
                  <a:pt x="274" y="82"/>
                  <a:pt x="326" y="123"/>
                </a:cubicBezTo>
                <a:cubicBezTo>
                  <a:pt x="328" y="124"/>
                  <a:pt x="329" y="126"/>
                  <a:pt x="331" y="129"/>
                </a:cubicBezTo>
                <a:cubicBezTo>
                  <a:pt x="222" y="129"/>
                  <a:pt x="114" y="129"/>
                  <a:pt x="0" y="129"/>
                </a:cubicBezTo>
                <a:cubicBezTo>
                  <a:pt x="59" y="84"/>
                  <a:pt x="113" y="42"/>
                  <a:pt x="167" y="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69" name="Freeform 52">
            <a:extLst>
              <a:ext uri="{FF2B5EF4-FFF2-40B4-BE49-F238E27FC236}">
                <a16:creationId xmlns:a16="http://schemas.microsoft.com/office/drawing/2014/main" id="{96EEB21D-BBFE-48FD-B2C2-580D97C67330}"/>
              </a:ext>
            </a:extLst>
          </p:cNvPr>
          <p:cNvSpPr>
            <a:spLocks/>
          </p:cNvSpPr>
          <p:nvPr/>
        </p:nvSpPr>
        <p:spPr bwMode="auto">
          <a:xfrm>
            <a:off x="1871663" y="3459163"/>
            <a:ext cx="354013" cy="134937"/>
          </a:xfrm>
          <a:custGeom>
            <a:avLst/>
            <a:gdLst>
              <a:gd name="T0" fmla="*/ 0 w 334"/>
              <a:gd name="T1" fmla="*/ 128 h 128"/>
              <a:gd name="T2" fmla="*/ 167 w 334"/>
              <a:gd name="T3" fmla="*/ 0 h 128"/>
              <a:gd name="T4" fmla="*/ 334 w 334"/>
              <a:gd name="T5" fmla="*/ 128 h 128"/>
              <a:gd name="T6" fmla="*/ 0 w 334"/>
              <a:gd name="T7" fmla="*/ 128 h 128"/>
            </a:gdLst>
            <a:ahLst/>
            <a:cxnLst>
              <a:cxn ang="0">
                <a:pos x="T0" y="T1"/>
              </a:cxn>
              <a:cxn ang="0">
                <a:pos x="T2" y="T3"/>
              </a:cxn>
              <a:cxn ang="0">
                <a:pos x="T4" y="T5"/>
              </a:cxn>
              <a:cxn ang="0">
                <a:pos x="T6" y="T7"/>
              </a:cxn>
            </a:cxnLst>
            <a:rect l="0" t="0" r="r" b="b"/>
            <a:pathLst>
              <a:path w="334" h="128">
                <a:moveTo>
                  <a:pt x="0" y="128"/>
                </a:moveTo>
                <a:cubicBezTo>
                  <a:pt x="58" y="84"/>
                  <a:pt x="112" y="42"/>
                  <a:pt x="167" y="0"/>
                </a:cubicBezTo>
                <a:cubicBezTo>
                  <a:pt x="221" y="41"/>
                  <a:pt x="276" y="83"/>
                  <a:pt x="334" y="128"/>
                </a:cubicBezTo>
                <a:cubicBezTo>
                  <a:pt x="221" y="128"/>
                  <a:pt x="113" y="128"/>
                  <a:pt x="0" y="128"/>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70" name="Freeform 53">
            <a:extLst>
              <a:ext uri="{FF2B5EF4-FFF2-40B4-BE49-F238E27FC236}">
                <a16:creationId xmlns:a16="http://schemas.microsoft.com/office/drawing/2014/main" id="{DD7F3999-BB2C-4B0E-A531-F669746682DA}"/>
              </a:ext>
            </a:extLst>
          </p:cNvPr>
          <p:cNvSpPr>
            <a:spLocks/>
          </p:cNvSpPr>
          <p:nvPr/>
        </p:nvSpPr>
        <p:spPr bwMode="auto">
          <a:xfrm>
            <a:off x="3883026" y="2736850"/>
            <a:ext cx="222250" cy="220662"/>
          </a:xfrm>
          <a:custGeom>
            <a:avLst/>
            <a:gdLst>
              <a:gd name="T0" fmla="*/ 72 w 211"/>
              <a:gd name="T1" fmla="*/ 209 h 209"/>
              <a:gd name="T2" fmla="*/ 0 w 211"/>
              <a:gd name="T3" fmla="*/ 139 h 209"/>
              <a:gd name="T4" fmla="*/ 139 w 211"/>
              <a:gd name="T5" fmla="*/ 0 h 209"/>
              <a:gd name="T6" fmla="*/ 211 w 211"/>
              <a:gd name="T7" fmla="*/ 73 h 209"/>
              <a:gd name="T8" fmla="*/ 72 w 211"/>
              <a:gd name="T9" fmla="*/ 209 h 209"/>
            </a:gdLst>
            <a:ahLst/>
            <a:cxnLst>
              <a:cxn ang="0">
                <a:pos x="T0" y="T1"/>
              </a:cxn>
              <a:cxn ang="0">
                <a:pos x="T2" y="T3"/>
              </a:cxn>
              <a:cxn ang="0">
                <a:pos x="T4" y="T5"/>
              </a:cxn>
              <a:cxn ang="0">
                <a:pos x="T6" y="T7"/>
              </a:cxn>
              <a:cxn ang="0">
                <a:pos x="T8" y="T9"/>
              </a:cxn>
            </a:cxnLst>
            <a:rect l="0" t="0" r="r" b="b"/>
            <a:pathLst>
              <a:path w="211" h="209">
                <a:moveTo>
                  <a:pt x="72" y="209"/>
                </a:moveTo>
                <a:cubicBezTo>
                  <a:pt x="48" y="186"/>
                  <a:pt x="24" y="162"/>
                  <a:pt x="0" y="139"/>
                </a:cubicBezTo>
                <a:cubicBezTo>
                  <a:pt x="46" y="93"/>
                  <a:pt x="92" y="46"/>
                  <a:pt x="139" y="0"/>
                </a:cubicBezTo>
                <a:cubicBezTo>
                  <a:pt x="162" y="23"/>
                  <a:pt x="186" y="47"/>
                  <a:pt x="211" y="73"/>
                </a:cubicBezTo>
                <a:cubicBezTo>
                  <a:pt x="165" y="118"/>
                  <a:pt x="118" y="164"/>
                  <a:pt x="72" y="209"/>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71" name="Freeform 54">
            <a:extLst>
              <a:ext uri="{FF2B5EF4-FFF2-40B4-BE49-F238E27FC236}">
                <a16:creationId xmlns:a16="http://schemas.microsoft.com/office/drawing/2014/main" id="{A942AEC3-CFAB-454B-B4C4-7B31C2F303A4}"/>
              </a:ext>
            </a:extLst>
          </p:cNvPr>
          <p:cNvSpPr>
            <a:spLocks/>
          </p:cNvSpPr>
          <p:nvPr/>
        </p:nvSpPr>
        <p:spPr bwMode="auto">
          <a:xfrm>
            <a:off x="3516313" y="4859338"/>
            <a:ext cx="515938" cy="514350"/>
          </a:xfrm>
          <a:custGeom>
            <a:avLst/>
            <a:gdLst>
              <a:gd name="T0" fmla="*/ 459 w 488"/>
              <a:gd name="T1" fmla="*/ 0 h 487"/>
              <a:gd name="T2" fmla="*/ 478 w 488"/>
              <a:gd name="T3" fmla="*/ 0 h 487"/>
              <a:gd name="T4" fmla="*/ 0 w 488"/>
              <a:gd name="T5" fmla="*/ 478 h 487"/>
              <a:gd name="T6" fmla="*/ 0 w 488"/>
              <a:gd name="T7" fmla="*/ 460 h 487"/>
              <a:gd name="T8" fmla="*/ 459 w 488"/>
              <a:gd name="T9" fmla="*/ 0 h 487"/>
            </a:gdLst>
            <a:ahLst/>
            <a:cxnLst>
              <a:cxn ang="0">
                <a:pos x="T0" y="T1"/>
              </a:cxn>
              <a:cxn ang="0">
                <a:pos x="T2" y="T3"/>
              </a:cxn>
              <a:cxn ang="0">
                <a:pos x="T4" y="T5"/>
              </a:cxn>
              <a:cxn ang="0">
                <a:pos x="T6" y="T7"/>
              </a:cxn>
              <a:cxn ang="0">
                <a:pos x="T8" y="T9"/>
              </a:cxn>
            </a:cxnLst>
            <a:rect l="0" t="0" r="r" b="b"/>
            <a:pathLst>
              <a:path w="488" h="487">
                <a:moveTo>
                  <a:pt x="459" y="0"/>
                </a:moveTo>
                <a:cubicBezTo>
                  <a:pt x="466" y="0"/>
                  <a:pt x="472" y="0"/>
                  <a:pt x="478" y="0"/>
                </a:cubicBezTo>
                <a:cubicBezTo>
                  <a:pt x="488" y="251"/>
                  <a:pt x="262" y="487"/>
                  <a:pt x="0" y="478"/>
                </a:cubicBezTo>
                <a:cubicBezTo>
                  <a:pt x="0" y="472"/>
                  <a:pt x="0" y="466"/>
                  <a:pt x="0" y="460"/>
                </a:cubicBezTo>
                <a:cubicBezTo>
                  <a:pt x="247" y="461"/>
                  <a:pt x="461" y="250"/>
                  <a:pt x="459" y="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72" name="Freeform 55">
            <a:extLst>
              <a:ext uri="{FF2B5EF4-FFF2-40B4-BE49-F238E27FC236}">
                <a16:creationId xmlns:a16="http://schemas.microsoft.com/office/drawing/2014/main" id="{2C1C2CC7-9D99-489D-9E6D-CE9234421527}"/>
              </a:ext>
            </a:extLst>
          </p:cNvPr>
          <p:cNvSpPr>
            <a:spLocks/>
          </p:cNvSpPr>
          <p:nvPr/>
        </p:nvSpPr>
        <p:spPr bwMode="auto">
          <a:xfrm>
            <a:off x="3254376" y="2555875"/>
            <a:ext cx="225425" cy="404812"/>
          </a:xfrm>
          <a:custGeom>
            <a:avLst/>
            <a:gdLst>
              <a:gd name="T0" fmla="*/ 206 w 214"/>
              <a:gd name="T1" fmla="*/ 0 h 383"/>
              <a:gd name="T2" fmla="*/ 214 w 214"/>
              <a:gd name="T3" fmla="*/ 10 h 383"/>
              <a:gd name="T4" fmla="*/ 178 w 214"/>
              <a:gd name="T5" fmla="*/ 42 h 383"/>
              <a:gd name="T6" fmla="*/ 51 w 214"/>
              <a:gd name="T7" fmla="*/ 293 h 383"/>
              <a:gd name="T8" fmla="*/ 54 w 214"/>
              <a:gd name="T9" fmla="*/ 297 h 383"/>
              <a:gd name="T10" fmla="*/ 84 w 214"/>
              <a:gd name="T11" fmla="*/ 334 h 383"/>
              <a:gd name="T12" fmla="*/ 84 w 214"/>
              <a:gd name="T13" fmla="*/ 383 h 383"/>
              <a:gd name="T14" fmla="*/ 0 w 214"/>
              <a:gd name="T15" fmla="*/ 383 h 383"/>
              <a:gd name="T16" fmla="*/ 0 w 214"/>
              <a:gd name="T17" fmla="*/ 300 h 383"/>
              <a:gd name="T18" fmla="*/ 29 w 214"/>
              <a:gd name="T19" fmla="*/ 297 h 383"/>
              <a:gd name="T20" fmla="*/ 54 w 214"/>
              <a:gd name="T21" fmla="*/ 186 h 383"/>
              <a:gd name="T22" fmla="*/ 206 w 214"/>
              <a:gd name="T23" fmla="*/ 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4" h="383">
                <a:moveTo>
                  <a:pt x="206" y="0"/>
                </a:moveTo>
                <a:cubicBezTo>
                  <a:pt x="209" y="4"/>
                  <a:pt x="212" y="7"/>
                  <a:pt x="214" y="10"/>
                </a:cubicBezTo>
                <a:cubicBezTo>
                  <a:pt x="202" y="21"/>
                  <a:pt x="190" y="31"/>
                  <a:pt x="178" y="42"/>
                </a:cubicBezTo>
                <a:cubicBezTo>
                  <a:pt x="99" y="107"/>
                  <a:pt x="58" y="192"/>
                  <a:pt x="51" y="293"/>
                </a:cubicBezTo>
                <a:cubicBezTo>
                  <a:pt x="52" y="295"/>
                  <a:pt x="53" y="297"/>
                  <a:pt x="54" y="297"/>
                </a:cubicBezTo>
                <a:cubicBezTo>
                  <a:pt x="84" y="302"/>
                  <a:pt x="84" y="301"/>
                  <a:pt x="84" y="334"/>
                </a:cubicBezTo>
                <a:cubicBezTo>
                  <a:pt x="84" y="350"/>
                  <a:pt x="84" y="366"/>
                  <a:pt x="84" y="383"/>
                </a:cubicBezTo>
                <a:cubicBezTo>
                  <a:pt x="55" y="383"/>
                  <a:pt x="28" y="383"/>
                  <a:pt x="0" y="383"/>
                </a:cubicBezTo>
                <a:cubicBezTo>
                  <a:pt x="0" y="356"/>
                  <a:pt x="0" y="329"/>
                  <a:pt x="0" y="300"/>
                </a:cubicBezTo>
                <a:cubicBezTo>
                  <a:pt x="10" y="299"/>
                  <a:pt x="20" y="298"/>
                  <a:pt x="29" y="297"/>
                </a:cubicBezTo>
                <a:cubicBezTo>
                  <a:pt x="37" y="260"/>
                  <a:pt x="42" y="222"/>
                  <a:pt x="54" y="186"/>
                </a:cubicBezTo>
                <a:cubicBezTo>
                  <a:pt x="82" y="107"/>
                  <a:pt x="132" y="44"/>
                  <a:pt x="206" y="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73" name="Freeform 56">
            <a:extLst>
              <a:ext uri="{FF2B5EF4-FFF2-40B4-BE49-F238E27FC236}">
                <a16:creationId xmlns:a16="http://schemas.microsoft.com/office/drawing/2014/main" id="{8F5ED6F1-460F-4AEF-96C8-7A3EAC105F46}"/>
              </a:ext>
            </a:extLst>
          </p:cNvPr>
          <p:cNvSpPr>
            <a:spLocks/>
          </p:cNvSpPr>
          <p:nvPr/>
        </p:nvSpPr>
        <p:spPr bwMode="auto">
          <a:xfrm>
            <a:off x="3538538" y="4883150"/>
            <a:ext cx="95250" cy="90487"/>
          </a:xfrm>
          <a:custGeom>
            <a:avLst/>
            <a:gdLst>
              <a:gd name="T0" fmla="*/ 58 w 90"/>
              <a:gd name="T1" fmla="*/ 0 h 86"/>
              <a:gd name="T2" fmla="*/ 90 w 90"/>
              <a:gd name="T3" fmla="*/ 34 h 86"/>
              <a:gd name="T4" fmla="*/ 33 w 90"/>
              <a:gd name="T5" fmla="*/ 86 h 86"/>
              <a:gd name="T6" fmla="*/ 0 w 90"/>
              <a:gd name="T7" fmla="*/ 55 h 86"/>
              <a:gd name="T8" fmla="*/ 58 w 90"/>
              <a:gd name="T9" fmla="*/ 0 h 86"/>
            </a:gdLst>
            <a:ahLst/>
            <a:cxnLst>
              <a:cxn ang="0">
                <a:pos x="T0" y="T1"/>
              </a:cxn>
              <a:cxn ang="0">
                <a:pos x="T2" y="T3"/>
              </a:cxn>
              <a:cxn ang="0">
                <a:pos x="T4" y="T5"/>
              </a:cxn>
              <a:cxn ang="0">
                <a:pos x="T6" y="T7"/>
              </a:cxn>
              <a:cxn ang="0">
                <a:pos x="T8" y="T9"/>
              </a:cxn>
            </a:cxnLst>
            <a:rect l="0" t="0" r="r" b="b"/>
            <a:pathLst>
              <a:path w="90" h="86">
                <a:moveTo>
                  <a:pt x="58" y="0"/>
                </a:moveTo>
                <a:cubicBezTo>
                  <a:pt x="68" y="10"/>
                  <a:pt x="78" y="22"/>
                  <a:pt x="90" y="34"/>
                </a:cubicBezTo>
                <a:cubicBezTo>
                  <a:pt x="72" y="51"/>
                  <a:pt x="53" y="68"/>
                  <a:pt x="33" y="86"/>
                </a:cubicBezTo>
                <a:cubicBezTo>
                  <a:pt x="24" y="78"/>
                  <a:pt x="12" y="66"/>
                  <a:pt x="0" y="55"/>
                </a:cubicBezTo>
                <a:cubicBezTo>
                  <a:pt x="20" y="36"/>
                  <a:pt x="38" y="19"/>
                  <a:pt x="58" y="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74" name="Freeform 57">
            <a:extLst>
              <a:ext uri="{FF2B5EF4-FFF2-40B4-BE49-F238E27FC236}">
                <a16:creationId xmlns:a16="http://schemas.microsoft.com/office/drawing/2014/main" id="{959B88C9-71A7-40D7-BF8E-805FC0260551}"/>
              </a:ext>
            </a:extLst>
          </p:cNvPr>
          <p:cNvSpPr>
            <a:spLocks/>
          </p:cNvSpPr>
          <p:nvPr/>
        </p:nvSpPr>
        <p:spPr bwMode="auto">
          <a:xfrm>
            <a:off x="3351213" y="4699000"/>
            <a:ext cx="88900" cy="85725"/>
          </a:xfrm>
          <a:custGeom>
            <a:avLst/>
            <a:gdLst>
              <a:gd name="T0" fmla="*/ 51 w 84"/>
              <a:gd name="T1" fmla="*/ 81 h 81"/>
              <a:gd name="T2" fmla="*/ 0 w 84"/>
              <a:gd name="T3" fmla="*/ 36 h 81"/>
              <a:gd name="T4" fmla="*/ 41 w 84"/>
              <a:gd name="T5" fmla="*/ 0 h 81"/>
              <a:gd name="T6" fmla="*/ 84 w 84"/>
              <a:gd name="T7" fmla="*/ 51 h 81"/>
              <a:gd name="T8" fmla="*/ 51 w 84"/>
              <a:gd name="T9" fmla="*/ 81 h 81"/>
            </a:gdLst>
            <a:ahLst/>
            <a:cxnLst>
              <a:cxn ang="0">
                <a:pos x="T0" y="T1"/>
              </a:cxn>
              <a:cxn ang="0">
                <a:pos x="T2" y="T3"/>
              </a:cxn>
              <a:cxn ang="0">
                <a:pos x="T4" y="T5"/>
              </a:cxn>
              <a:cxn ang="0">
                <a:pos x="T6" y="T7"/>
              </a:cxn>
              <a:cxn ang="0">
                <a:pos x="T8" y="T9"/>
              </a:cxn>
            </a:cxnLst>
            <a:rect l="0" t="0" r="r" b="b"/>
            <a:pathLst>
              <a:path w="84" h="81">
                <a:moveTo>
                  <a:pt x="51" y="81"/>
                </a:moveTo>
                <a:cubicBezTo>
                  <a:pt x="36" y="67"/>
                  <a:pt x="19" y="53"/>
                  <a:pt x="0" y="36"/>
                </a:cubicBezTo>
                <a:cubicBezTo>
                  <a:pt x="15" y="23"/>
                  <a:pt x="27" y="13"/>
                  <a:pt x="41" y="0"/>
                </a:cubicBezTo>
                <a:cubicBezTo>
                  <a:pt x="55" y="17"/>
                  <a:pt x="69" y="34"/>
                  <a:pt x="84" y="51"/>
                </a:cubicBezTo>
                <a:cubicBezTo>
                  <a:pt x="75" y="59"/>
                  <a:pt x="63" y="71"/>
                  <a:pt x="51" y="81"/>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75" name="Freeform 58">
            <a:extLst>
              <a:ext uri="{FF2B5EF4-FFF2-40B4-BE49-F238E27FC236}">
                <a16:creationId xmlns:a16="http://schemas.microsoft.com/office/drawing/2014/main" id="{565EC0B2-74F3-46D0-89F5-A71086D283B3}"/>
              </a:ext>
            </a:extLst>
          </p:cNvPr>
          <p:cNvSpPr>
            <a:spLocks/>
          </p:cNvSpPr>
          <p:nvPr/>
        </p:nvSpPr>
        <p:spPr bwMode="auto">
          <a:xfrm>
            <a:off x="939801" y="3802063"/>
            <a:ext cx="47625" cy="33337"/>
          </a:xfrm>
          <a:custGeom>
            <a:avLst/>
            <a:gdLst>
              <a:gd name="T0" fmla="*/ 0 w 45"/>
              <a:gd name="T1" fmla="*/ 30 h 31"/>
              <a:gd name="T2" fmla="*/ 0 w 45"/>
              <a:gd name="T3" fmla="*/ 2 h 31"/>
              <a:gd name="T4" fmla="*/ 32 w 45"/>
              <a:gd name="T5" fmla="*/ 2 h 31"/>
              <a:gd name="T6" fmla="*/ 45 w 45"/>
              <a:gd name="T7" fmla="*/ 16 h 31"/>
              <a:gd name="T8" fmla="*/ 32 w 45"/>
              <a:gd name="T9" fmla="*/ 29 h 31"/>
              <a:gd name="T10" fmla="*/ 0 w 45"/>
              <a:gd name="T11" fmla="*/ 30 h 31"/>
            </a:gdLst>
            <a:ahLst/>
            <a:cxnLst>
              <a:cxn ang="0">
                <a:pos x="T0" y="T1"/>
              </a:cxn>
              <a:cxn ang="0">
                <a:pos x="T2" y="T3"/>
              </a:cxn>
              <a:cxn ang="0">
                <a:pos x="T4" y="T5"/>
              </a:cxn>
              <a:cxn ang="0">
                <a:pos x="T6" y="T7"/>
              </a:cxn>
              <a:cxn ang="0">
                <a:pos x="T8" y="T9"/>
              </a:cxn>
              <a:cxn ang="0">
                <a:pos x="T10" y="T11"/>
              </a:cxn>
            </a:cxnLst>
            <a:rect l="0" t="0" r="r" b="b"/>
            <a:pathLst>
              <a:path w="45" h="31">
                <a:moveTo>
                  <a:pt x="0" y="30"/>
                </a:moveTo>
                <a:cubicBezTo>
                  <a:pt x="0" y="20"/>
                  <a:pt x="0" y="12"/>
                  <a:pt x="0" y="2"/>
                </a:cubicBezTo>
                <a:cubicBezTo>
                  <a:pt x="11" y="2"/>
                  <a:pt x="22" y="0"/>
                  <a:pt x="32" y="2"/>
                </a:cubicBezTo>
                <a:cubicBezTo>
                  <a:pt x="37" y="3"/>
                  <a:pt x="45" y="11"/>
                  <a:pt x="45" y="16"/>
                </a:cubicBezTo>
                <a:cubicBezTo>
                  <a:pt x="45" y="20"/>
                  <a:pt x="37" y="28"/>
                  <a:pt x="32" y="29"/>
                </a:cubicBezTo>
                <a:cubicBezTo>
                  <a:pt x="22" y="31"/>
                  <a:pt x="11" y="30"/>
                  <a:pt x="0" y="3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76" name="Freeform 59">
            <a:extLst>
              <a:ext uri="{FF2B5EF4-FFF2-40B4-BE49-F238E27FC236}">
                <a16:creationId xmlns:a16="http://schemas.microsoft.com/office/drawing/2014/main" id="{22757AF9-64E1-4C69-8A5B-316BF650B45D}"/>
              </a:ext>
            </a:extLst>
          </p:cNvPr>
          <p:cNvSpPr>
            <a:spLocks/>
          </p:cNvSpPr>
          <p:nvPr/>
        </p:nvSpPr>
        <p:spPr bwMode="auto">
          <a:xfrm>
            <a:off x="798513" y="3795713"/>
            <a:ext cx="68263" cy="92075"/>
          </a:xfrm>
          <a:custGeom>
            <a:avLst/>
            <a:gdLst>
              <a:gd name="T0" fmla="*/ 65 w 65"/>
              <a:gd name="T1" fmla="*/ 47 h 88"/>
              <a:gd name="T2" fmla="*/ 33 w 65"/>
              <a:gd name="T3" fmla="*/ 88 h 88"/>
              <a:gd name="T4" fmla="*/ 0 w 65"/>
              <a:gd name="T5" fmla="*/ 46 h 88"/>
              <a:gd name="T6" fmla="*/ 44 w 65"/>
              <a:gd name="T7" fmla="*/ 9 h 88"/>
              <a:gd name="T8" fmla="*/ 65 w 65"/>
              <a:gd name="T9" fmla="*/ 47 h 88"/>
            </a:gdLst>
            <a:ahLst/>
            <a:cxnLst>
              <a:cxn ang="0">
                <a:pos x="T0" y="T1"/>
              </a:cxn>
              <a:cxn ang="0">
                <a:pos x="T2" y="T3"/>
              </a:cxn>
              <a:cxn ang="0">
                <a:pos x="T4" y="T5"/>
              </a:cxn>
              <a:cxn ang="0">
                <a:pos x="T6" y="T7"/>
              </a:cxn>
              <a:cxn ang="0">
                <a:pos x="T8" y="T9"/>
              </a:cxn>
            </a:cxnLst>
            <a:rect l="0" t="0" r="r" b="b"/>
            <a:pathLst>
              <a:path w="65" h="88">
                <a:moveTo>
                  <a:pt x="65" y="47"/>
                </a:moveTo>
                <a:cubicBezTo>
                  <a:pt x="65" y="71"/>
                  <a:pt x="51" y="88"/>
                  <a:pt x="33" y="88"/>
                </a:cubicBezTo>
                <a:cubicBezTo>
                  <a:pt x="12" y="87"/>
                  <a:pt x="0" y="71"/>
                  <a:pt x="0" y="46"/>
                </a:cubicBezTo>
                <a:cubicBezTo>
                  <a:pt x="1" y="16"/>
                  <a:pt x="19" y="0"/>
                  <a:pt x="44" y="9"/>
                </a:cubicBezTo>
                <a:cubicBezTo>
                  <a:pt x="59" y="13"/>
                  <a:pt x="65" y="25"/>
                  <a:pt x="65" y="47"/>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77" name="Freeform 60">
            <a:extLst>
              <a:ext uri="{FF2B5EF4-FFF2-40B4-BE49-F238E27FC236}">
                <a16:creationId xmlns:a16="http://schemas.microsoft.com/office/drawing/2014/main" id="{2540CB96-A7FA-4609-8A35-E7FA78E6FC85}"/>
              </a:ext>
            </a:extLst>
          </p:cNvPr>
          <p:cNvSpPr>
            <a:spLocks/>
          </p:cNvSpPr>
          <p:nvPr/>
        </p:nvSpPr>
        <p:spPr bwMode="auto">
          <a:xfrm>
            <a:off x="777876" y="3986213"/>
            <a:ext cx="33338" cy="44450"/>
          </a:xfrm>
          <a:custGeom>
            <a:avLst/>
            <a:gdLst>
              <a:gd name="T0" fmla="*/ 32 w 32"/>
              <a:gd name="T1" fmla="*/ 42 h 42"/>
              <a:gd name="T2" fmla="*/ 0 w 32"/>
              <a:gd name="T3" fmla="*/ 42 h 42"/>
              <a:gd name="T4" fmla="*/ 16 w 32"/>
              <a:gd name="T5" fmla="*/ 0 h 42"/>
              <a:gd name="T6" fmla="*/ 32 w 32"/>
              <a:gd name="T7" fmla="*/ 42 h 42"/>
            </a:gdLst>
            <a:ahLst/>
            <a:cxnLst>
              <a:cxn ang="0">
                <a:pos x="T0" y="T1"/>
              </a:cxn>
              <a:cxn ang="0">
                <a:pos x="T2" y="T3"/>
              </a:cxn>
              <a:cxn ang="0">
                <a:pos x="T4" y="T5"/>
              </a:cxn>
              <a:cxn ang="0">
                <a:pos x="T6" y="T7"/>
              </a:cxn>
            </a:cxnLst>
            <a:rect l="0" t="0" r="r" b="b"/>
            <a:pathLst>
              <a:path w="32" h="42">
                <a:moveTo>
                  <a:pt x="32" y="42"/>
                </a:moveTo>
                <a:cubicBezTo>
                  <a:pt x="20" y="42"/>
                  <a:pt x="12" y="42"/>
                  <a:pt x="0" y="42"/>
                </a:cubicBezTo>
                <a:cubicBezTo>
                  <a:pt x="5" y="28"/>
                  <a:pt x="10" y="17"/>
                  <a:pt x="16" y="0"/>
                </a:cubicBezTo>
                <a:cubicBezTo>
                  <a:pt x="22" y="16"/>
                  <a:pt x="26" y="27"/>
                  <a:pt x="32" y="42"/>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78" name="Freeform 61">
            <a:extLst>
              <a:ext uri="{FF2B5EF4-FFF2-40B4-BE49-F238E27FC236}">
                <a16:creationId xmlns:a16="http://schemas.microsoft.com/office/drawing/2014/main" id="{1FF0950E-F221-40B7-A500-D6B838A45D9E}"/>
              </a:ext>
            </a:extLst>
          </p:cNvPr>
          <p:cNvSpPr>
            <a:spLocks/>
          </p:cNvSpPr>
          <p:nvPr/>
        </p:nvSpPr>
        <p:spPr bwMode="auto">
          <a:xfrm>
            <a:off x="2079626" y="2638425"/>
            <a:ext cx="174625" cy="176212"/>
          </a:xfrm>
          <a:custGeom>
            <a:avLst/>
            <a:gdLst>
              <a:gd name="T0" fmla="*/ 165 w 165"/>
              <a:gd name="T1" fmla="*/ 84 h 166"/>
              <a:gd name="T2" fmla="*/ 83 w 165"/>
              <a:gd name="T3" fmla="*/ 165 h 166"/>
              <a:gd name="T4" fmla="*/ 1 w 165"/>
              <a:gd name="T5" fmla="*/ 83 h 166"/>
              <a:gd name="T6" fmla="*/ 84 w 165"/>
              <a:gd name="T7" fmla="*/ 1 h 166"/>
              <a:gd name="T8" fmla="*/ 165 w 165"/>
              <a:gd name="T9" fmla="*/ 84 h 166"/>
            </a:gdLst>
            <a:ahLst/>
            <a:cxnLst>
              <a:cxn ang="0">
                <a:pos x="T0" y="T1"/>
              </a:cxn>
              <a:cxn ang="0">
                <a:pos x="T2" y="T3"/>
              </a:cxn>
              <a:cxn ang="0">
                <a:pos x="T4" y="T5"/>
              </a:cxn>
              <a:cxn ang="0">
                <a:pos x="T6" y="T7"/>
              </a:cxn>
              <a:cxn ang="0">
                <a:pos x="T8" y="T9"/>
              </a:cxn>
            </a:cxnLst>
            <a:rect l="0" t="0" r="r" b="b"/>
            <a:pathLst>
              <a:path w="165" h="166">
                <a:moveTo>
                  <a:pt x="165" y="84"/>
                </a:moveTo>
                <a:cubicBezTo>
                  <a:pt x="164" y="129"/>
                  <a:pt x="127" y="166"/>
                  <a:pt x="83" y="165"/>
                </a:cubicBezTo>
                <a:cubicBezTo>
                  <a:pt x="36" y="165"/>
                  <a:pt x="0" y="128"/>
                  <a:pt x="1" y="83"/>
                </a:cubicBezTo>
                <a:cubicBezTo>
                  <a:pt x="1" y="37"/>
                  <a:pt x="38" y="0"/>
                  <a:pt x="84" y="1"/>
                </a:cubicBezTo>
                <a:cubicBezTo>
                  <a:pt x="129" y="1"/>
                  <a:pt x="165" y="39"/>
                  <a:pt x="165" y="8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79" name="Freeform 62">
            <a:extLst>
              <a:ext uri="{FF2B5EF4-FFF2-40B4-BE49-F238E27FC236}">
                <a16:creationId xmlns:a16="http://schemas.microsoft.com/office/drawing/2014/main" id="{116F0CAB-467D-49F6-A48B-68086EC7585F}"/>
              </a:ext>
            </a:extLst>
          </p:cNvPr>
          <p:cNvSpPr>
            <a:spLocks/>
          </p:cNvSpPr>
          <p:nvPr/>
        </p:nvSpPr>
        <p:spPr bwMode="auto">
          <a:xfrm>
            <a:off x="685801" y="1614488"/>
            <a:ext cx="31750" cy="28575"/>
          </a:xfrm>
          <a:custGeom>
            <a:avLst/>
            <a:gdLst>
              <a:gd name="T0" fmla="*/ 31 w 31"/>
              <a:gd name="T1" fmla="*/ 12 h 27"/>
              <a:gd name="T2" fmla="*/ 14 w 31"/>
              <a:gd name="T3" fmla="*/ 26 h 27"/>
              <a:gd name="T4" fmla="*/ 0 w 31"/>
              <a:gd name="T5" fmla="*/ 14 h 27"/>
              <a:gd name="T6" fmla="*/ 13 w 31"/>
              <a:gd name="T7" fmla="*/ 1 h 27"/>
              <a:gd name="T8" fmla="*/ 31 w 31"/>
              <a:gd name="T9" fmla="*/ 12 h 27"/>
            </a:gdLst>
            <a:ahLst/>
            <a:cxnLst>
              <a:cxn ang="0">
                <a:pos x="T0" y="T1"/>
              </a:cxn>
              <a:cxn ang="0">
                <a:pos x="T2" y="T3"/>
              </a:cxn>
              <a:cxn ang="0">
                <a:pos x="T4" y="T5"/>
              </a:cxn>
              <a:cxn ang="0">
                <a:pos x="T6" y="T7"/>
              </a:cxn>
              <a:cxn ang="0">
                <a:pos x="T8" y="T9"/>
              </a:cxn>
            </a:cxnLst>
            <a:rect l="0" t="0" r="r" b="b"/>
            <a:pathLst>
              <a:path w="31" h="27">
                <a:moveTo>
                  <a:pt x="31" y="12"/>
                </a:moveTo>
                <a:cubicBezTo>
                  <a:pt x="23" y="19"/>
                  <a:pt x="18" y="27"/>
                  <a:pt x="14" y="26"/>
                </a:cubicBezTo>
                <a:cubicBezTo>
                  <a:pt x="9" y="26"/>
                  <a:pt x="4" y="18"/>
                  <a:pt x="0" y="14"/>
                </a:cubicBezTo>
                <a:cubicBezTo>
                  <a:pt x="4" y="9"/>
                  <a:pt x="8" y="2"/>
                  <a:pt x="13" y="1"/>
                </a:cubicBezTo>
                <a:cubicBezTo>
                  <a:pt x="17" y="0"/>
                  <a:pt x="23" y="7"/>
                  <a:pt x="31" y="12"/>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80" name="Freeform 63">
            <a:extLst>
              <a:ext uri="{FF2B5EF4-FFF2-40B4-BE49-F238E27FC236}">
                <a16:creationId xmlns:a16="http://schemas.microsoft.com/office/drawing/2014/main" id="{AD93FBD9-E643-4904-B154-13B780523F35}"/>
              </a:ext>
            </a:extLst>
          </p:cNvPr>
          <p:cNvSpPr>
            <a:spLocks noEditPoints="1"/>
          </p:cNvSpPr>
          <p:nvPr/>
        </p:nvSpPr>
        <p:spPr bwMode="auto">
          <a:xfrm>
            <a:off x="554038" y="2360613"/>
            <a:ext cx="219075" cy="546100"/>
          </a:xfrm>
          <a:custGeom>
            <a:avLst/>
            <a:gdLst>
              <a:gd name="T0" fmla="*/ 0 w 208"/>
              <a:gd name="T1" fmla="*/ 517 h 517"/>
              <a:gd name="T2" fmla="*/ 0 w 208"/>
              <a:gd name="T3" fmla="*/ 0 h 517"/>
              <a:gd name="T4" fmla="*/ 208 w 208"/>
              <a:gd name="T5" fmla="*/ 0 h 517"/>
              <a:gd name="T6" fmla="*/ 208 w 208"/>
              <a:gd name="T7" fmla="*/ 517 h 517"/>
              <a:gd name="T8" fmla="*/ 0 w 208"/>
              <a:gd name="T9" fmla="*/ 517 h 517"/>
              <a:gd name="T10" fmla="*/ 42 w 208"/>
              <a:gd name="T11" fmla="*/ 265 h 517"/>
              <a:gd name="T12" fmla="*/ 51 w 208"/>
              <a:gd name="T13" fmla="*/ 265 h 517"/>
              <a:gd name="T14" fmla="*/ 66 w 208"/>
              <a:gd name="T15" fmla="*/ 240 h 517"/>
              <a:gd name="T16" fmla="*/ 46 w 208"/>
              <a:gd name="T17" fmla="*/ 221 h 517"/>
              <a:gd name="T18" fmla="*/ 25 w 208"/>
              <a:gd name="T19" fmla="*/ 241 h 517"/>
              <a:gd name="T20" fmla="*/ 42 w 208"/>
              <a:gd name="T21" fmla="*/ 265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8" h="517">
                <a:moveTo>
                  <a:pt x="0" y="517"/>
                </a:moveTo>
                <a:cubicBezTo>
                  <a:pt x="0" y="344"/>
                  <a:pt x="0" y="173"/>
                  <a:pt x="0" y="0"/>
                </a:cubicBezTo>
                <a:cubicBezTo>
                  <a:pt x="70" y="0"/>
                  <a:pt x="138" y="0"/>
                  <a:pt x="208" y="0"/>
                </a:cubicBezTo>
                <a:cubicBezTo>
                  <a:pt x="208" y="172"/>
                  <a:pt x="208" y="344"/>
                  <a:pt x="208" y="517"/>
                </a:cubicBezTo>
                <a:cubicBezTo>
                  <a:pt x="140" y="517"/>
                  <a:pt x="71" y="517"/>
                  <a:pt x="0" y="517"/>
                </a:cubicBezTo>
                <a:close/>
                <a:moveTo>
                  <a:pt x="42" y="265"/>
                </a:moveTo>
                <a:cubicBezTo>
                  <a:pt x="45" y="265"/>
                  <a:pt x="48" y="265"/>
                  <a:pt x="51" y="265"/>
                </a:cubicBezTo>
                <a:cubicBezTo>
                  <a:pt x="57" y="256"/>
                  <a:pt x="66" y="248"/>
                  <a:pt x="66" y="240"/>
                </a:cubicBezTo>
                <a:cubicBezTo>
                  <a:pt x="65" y="233"/>
                  <a:pt x="54" y="222"/>
                  <a:pt x="46" y="221"/>
                </a:cubicBezTo>
                <a:cubicBezTo>
                  <a:pt x="34" y="218"/>
                  <a:pt x="23" y="227"/>
                  <a:pt x="25" y="241"/>
                </a:cubicBezTo>
                <a:cubicBezTo>
                  <a:pt x="27" y="250"/>
                  <a:pt x="36" y="257"/>
                  <a:pt x="42" y="265"/>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85" name="Freeform 67">
            <a:extLst>
              <a:ext uri="{FF2B5EF4-FFF2-40B4-BE49-F238E27FC236}">
                <a16:creationId xmlns:a16="http://schemas.microsoft.com/office/drawing/2014/main" id="{CD61E6D4-66A1-4A16-AC5C-F8B367370404}"/>
              </a:ext>
            </a:extLst>
          </p:cNvPr>
          <p:cNvSpPr>
            <a:spLocks noEditPoints="1"/>
          </p:cNvSpPr>
          <p:nvPr/>
        </p:nvSpPr>
        <p:spPr bwMode="auto">
          <a:xfrm>
            <a:off x="6002338" y="782638"/>
            <a:ext cx="3232150" cy="4105274"/>
          </a:xfrm>
          <a:custGeom>
            <a:avLst/>
            <a:gdLst>
              <a:gd name="T0" fmla="*/ 856 w 856"/>
              <a:gd name="T1" fmla="*/ 1061 h 1088"/>
              <a:gd name="T2" fmla="*/ 856 w 856"/>
              <a:gd name="T3" fmla="*/ 1088 h 1088"/>
              <a:gd name="T4" fmla="*/ 779 w 856"/>
              <a:gd name="T5" fmla="*/ 1088 h 1088"/>
              <a:gd name="T6" fmla="*/ 779 w 856"/>
              <a:gd name="T7" fmla="*/ 1065 h 1088"/>
              <a:gd name="T8" fmla="*/ 779 w 856"/>
              <a:gd name="T9" fmla="*/ 632 h 1088"/>
              <a:gd name="T10" fmla="*/ 762 w 856"/>
              <a:gd name="T11" fmla="*/ 605 h 1088"/>
              <a:gd name="T12" fmla="*/ 546 w 856"/>
              <a:gd name="T13" fmla="*/ 507 h 1088"/>
              <a:gd name="T14" fmla="*/ 527 w 856"/>
              <a:gd name="T15" fmla="*/ 501 h 1088"/>
              <a:gd name="T16" fmla="*/ 527 w 856"/>
              <a:gd name="T17" fmla="*/ 1088 h 1088"/>
              <a:gd name="T18" fmla="*/ 0 w 856"/>
              <a:gd name="T19" fmla="*/ 1088 h 1088"/>
              <a:gd name="T20" fmla="*/ 0 w 856"/>
              <a:gd name="T21" fmla="*/ 1058 h 1088"/>
              <a:gd name="T22" fmla="*/ 27 w 856"/>
              <a:gd name="T23" fmla="*/ 1056 h 1088"/>
              <a:gd name="T24" fmla="*/ 27 w 856"/>
              <a:gd name="T25" fmla="*/ 1029 h 1088"/>
              <a:gd name="T26" fmla="*/ 27 w 856"/>
              <a:gd name="T27" fmla="*/ 203 h 1088"/>
              <a:gd name="T28" fmla="*/ 51 w 856"/>
              <a:gd name="T29" fmla="*/ 131 h 1088"/>
              <a:gd name="T30" fmla="*/ 155 w 856"/>
              <a:gd name="T31" fmla="*/ 10 h 1088"/>
              <a:gd name="T32" fmla="*/ 176 w 856"/>
              <a:gd name="T33" fmla="*/ 5 h 1088"/>
              <a:gd name="T34" fmla="*/ 441 w 856"/>
              <a:gd name="T35" fmla="*/ 132 h 1088"/>
              <a:gd name="T36" fmla="*/ 455 w 856"/>
              <a:gd name="T37" fmla="*/ 155 h 1088"/>
              <a:gd name="T38" fmla="*/ 454 w 856"/>
              <a:gd name="T39" fmla="*/ 257 h 1088"/>
              <a:gd name="T40" fmla="*/ 472 w 856"/>
              <a:gd name="T41" fmla="*/ 287 h 1088"/>
              <a:gd name="T42" fmla="*/ 624 w 856"/>
              <a:gd name="T43" fmla="*/ 360 h 1088"/>
              <a:gd name="T44" fmla="*/ 636 w 856"/>
              <a:gd name="T45" fmla="*/ 379 h 1088"/>
              <a:gd name="T46" fmla="*/ 636 w 856"/>
              <a:gd name="T47" fmla="*/ 461 h 1088"/>
              <a:gd name="T48" fmla="*/ 657 w 856"/>
              <a:gd name="T49" fmla="*/ 494 h 1088"/>
              <a:gd name="T50" fmla="*/ 822 w 856"/>
              <a:gd name="T51" fmla="*/ 568 h 1088"/>
              <a:gd name="T52" fmla="*/ 836 w 856"/>
              <a:gd name="T53" fmla="*/ 589 h 1088"/>
              <a:gd name="T54" fmla="*/ 835 w 856"/>
              <a:gd name="T55" fmla="*/ 937 h 1088"/>
              <a:gd name="T56" fmla="*/ 837 w 856"/>
              <a:gd name="T57" fmla="*/ 1042 h 1088"/>
              <a:gd name="T58" fmla="*/ 850 w 856"/>
              <a:gd name="T59" fmla="*/ 1061 h 1088"/>
              <a:gd name="T60" fmla="*/ 856 w 856"/>
              <a:gd name="T61" fmla="*/ 1061 h 1088"/>
              <a:gd name="T62" fmla="*/ 163 w 856"/>
              <a:gd name="T63" fmla="*/ 1057 h 1088"/>
              <a:gd name="T64" fmla="*/ 187 w 856"/>
              <a:gd name="T65" fmla="*/ 1057 h 1088"/>
              <a:gd name="T66" fmla="*/ 211 w 856"/>
              <a:gd name="T67" fmla="*/ 1033 h 1088"/>
              <a:gd name="T68" fmla="*/ 213 w 856"/>
              <a:gd name="T69" fmla="*/ 751 h 1088"/>
              <a:gd name="T70" fmla="*/ 211 w 856"/>
              <a:gd name="T71" fmla="*/ 405 h 1088"/>
              <a:gd name="T72" fmla="*/ 223 w 856"/>
              <a:gd name="T73" fmla="*/ 373 h 1088"/>
              <a:gd name="T74" fmla="*/ 335 w 856"/>
              <a:gd name="T75" fmla="*/ 239 h 1088"/>
              <a:gd name="T76" fmla="*/ 364 w 856"/>
              <a:gd name="T77" fmla="*/ 234 h 1088"/>
              <a:gd name="T78" fmla="*/ 408 w 856"/>
              <a:gd name="T79" fmla="*/ 255 h 1088"/>
              <a:gd name="T80" fmla="*/ 408 w 856"/>
              <a:gd name="T81" fmla="*/ 185 h 1088"/>
              <a:gd name="T82" fmla="*/ 393 w 856"/>
              <a:gd name="T83" fmla="*/ 160 h 1088"/>
              <a:gd name="T84" fmla="*/ 193 w 856"/>
              <a:gd name="T85" fmla="*/ 65 h 1088"/>
              <a:gd name="T86" fmla="*/ 163 w 856"/>
              <a:gd name="T87" fmla="*/ 51 h 1088"/>
              <a:gd name="T88" fmla="*/ 163 w 856"/>
              <a:gd name="T89" fmla="*/ 1057 h 1088"/>
              <a:gd name="T90" fmla="*/ 347 w 856"/>
              <a:gd name="T91" fmla="*/ 278 h 1088"/>
              <a:gd name="T92" fmla="*/ 347 w 856"/>
              <a:gd name="T93" fmla="*/ 1056 h 1088"/>
              <a:gd name="T94" fmla="*/ 392 w 856"/>
              <a:gd name="T95" fmla="*/ 1056 h 1088"/>
              <a:gd name="T96" fmla="*/ 392 w 856"/>
              <a:gd name="T97" fmla="*/ 1025 h 1088"/>
              <a:gd name="T98" fmla="*/ 392 w 856"/>
              <a:gd name="T99" fmla="*/ 597 h 1088"/>
              <a:gd name="T100" fmla="*/ 401 w 856"/>
              <a:gd name="T101" fmla="*/ 571 h 1088"/>
              <a:gd name="T102" fmla="*/ 521 w 856"/>
              <a:gd name="T103" fmla="*/ 446 h 1088"/>
              <a:gd name="T104" fmla="*/ 542 w 856"/>
              <a:gd name="T105" fmla="*/ 442 h 1088"/>
              <a:gd name="T106" fmla="*/ 591 w 856"/>
              <a:gd name="T107" fmla="*/ 464 h 1088"/>
              <a:gd name="T108" fmla="*/ 591 w 856"/>
              <a:gd name="T109" fmla="*/ 412 h 1088"/>
              <a:gd name="T110" fmla="*/ 574 w 856"/>
              <a:gd name="T111" fmla="*/ 385 h 1088"/>
              <a:gd name="T112" fmla="*/ 419 w 856"/>
              <a:gd name="T113" fmla="*/ 312 h 1088"/>
              <a:gd name="T114" fmla="*/ 347 w 856"/>
              <a:gd name="T115" fmla="*/ 278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6" h="1088">
                <a:moveTo>
                  <a:pt x="856" y="1061"/>
                </a:moveTo>
                <a:cubicBezTo>
                  <a:pt x="856" y="1069"/>
                  <a:pt x="856" y="1078"/>
                  <a:pt x="856" y="1088"/>
                </a:cubicBezTo>
                <a:cubicBezTo>
                  <a:pt x="831" y="1088"/>
                  <a:pt x="806" y="1088"/>
                  <a:pt x="779" y="1088"/>
                </a:cubicBezTo>
                <a:cubicBezTo>
                  <a:pt x="779" y="1080"/>
                  <a:pt x="779" y="1073"/>
                  <a:pt x="779" y="1065"/>
                </a:cubicBezTo>
                <a:cubicBezTo>
                  <a:pt x="779" y="921"/>
                  <a:pt x="779" y="776"/>
                  <a:pt x="779" y="632"/>
                </a:cubicBezTo>
                <a:cubicBezTo>
                  <a:pt x="779" y="618"/>
                  <a:pt x="775" y="611"/>
                  <a:pt x="762" y="605"/>
                </a:cubicBezTo>
                <a:cubicBezTo>
                  <a:pt x="690" y="573"/>
                  <a:pt x="618" y="540"/>
                  <a:pt x="546" y="507"/>
                </a:cubicBezTo>
                <a:cubicBezTo>
                  <a:pt x="541" y="505"/>
                  <a:pt x="535" y="503"/>
                  <a:pt x="527" y="501"/>
                </a:cubicBezTo>
                <a:cubicBezTo>
                  <a:pt x="527" y="697"/>
                  <a:pt x="527" y="892"/>
                  <a:pt x="527" y="1088"/>
                </a:cubicBezTo>
                <a:cubicBezTo>
                  <a:pt x="351" y="1088"/>
                  <a:pt x="176" y="1088"/>
                  <a:pt x="0" y="1088"/>
                </a:cubicBezTo>
                <a:cubicBezTo>
                  <a:pt x="0" y="1078"/>
                  <a:pt x="0" y="1069"/>
                  <a:pt x="0" y="1058"/>
                </a:cubicBezTo>
                <a:cubicBezTo>
                  <a:pt x="9" y="1057"/>
                  <a:pt x="16" y="1057"/>
                  <a:pt x="27" y="1056"/>
                </a:cubicBezTo>
                <a:cubicBezTo>
                  <a:pt x="27" y="1047"/>
                  <a:pt x="27" y="1038"/>
                  <a:pt x="27" y="1029"/>
                </a:cubicBezTo>
                <a:cubicBezTo>
                  <a:pt x="27" y="754"/>
                  <a:pt x="28" y="478"/>
                  <a:pt x="27" y="203"/>
                </a:cubicBezTo>
                <a:cubicBezTo>
                  <a:pt x="27" y="175"/>
                  <a:pt x="32" y="152"/>
                  <a:pt x="51" y="131"/>
                </a:cubicBezTo>
                <a:cubicBezTo>
                  <a:pt x="87" y="92"/>
                  <a:pt x="121" y="51"/>
                  <a:pt x="155" y="10"/>
                </a:cubicBezTo>
                <a:cubicBezTo>
                  <a:pt x="162" y="2"/>
                  <a:pt x="167" y="0"/>
                  <a:pt x="176" y="5"/>
                </a:cubicBezTo>
                <a:cubicBezTo>
                  <a:pt x="264" y="48"/>
                  <a:pt x="353" y="90"/>
                  <a:pt x="441" y="132"/>
                </a:cubicBezTo>
                <a:cubicBezTo>
                  <a:pt x="451" y="136"/>
                  <a:pt x="455" y="143"/>
                  <a:pt x="455" y="155"/>
                </a:cubicBezTo>
                <a:cubicBezTo>
                  <a:pt x="453" y="189"/>
                  <a:pt x="455" y="223"/>
                  <a:pt x="454" y="257"/>
                </a:cubicBezTo>
                <a:cubicBezTo>
                  <a:pt x="453" y="272"/>
                  <a:pt x="457" y="280"/>
                  <a:pt x="472" y="287"/>
                </a:cubicBezTo>
                <a:cubicBezTo>
                  <a:pt x="523" y="310"/>
                  <a:pt x="574" y="334"/>
                  <a:pt x="624" y="360"/>
                </a:cubicBezTo>
                <a:cubicBezTo>
                  <a:pt x="630" y="363"/>
                  <a:pt x="636" y="372"/>
                  <a:pt x="636" y="379"/>
                </a:cubicBezTo>
                <a:cubicBezTo>
                  <a:pt x="638" y="406"/>
                  <a:pt x="638" y="434"/>
                  <a:pt x="636" y="461"/>
                </a:cubicBezTo>
                <a:cubicBezTo>
                  <a:pt x="636" y="478"/>
                  <a:pt x="640" y="487"/>
                  <a:pt x="657" y="494"/>
                </a:cubicBezTo>
                <a:cubicBezTo>
                  <a:pt x="713" y="518"/>
                  <a:pt x="767" y="544"/>
                  <a:pt x="822" y="568"/>
                </a:cubicBezTo>
                <a:cubicBezTo>
                  <a:pt x="833" y="573"/>
                  <a:pt x="836" y="578"/>
                  <a:pt x="836" y="589"/>
                </a:cubicBezTo>
                <a:cubicBezTo>
                  <a:pt x="836" y="705"/>
                  <a:pt x="835" y="821"/>
                  <a:pt x="835" y="937"/>
                </a:cubicBezTo>
                <a:cubicBezTo>
                  <a:pt x="835" y="972"/>
                  <a:pt x="835" y="1007"/>
                  <a:pt x="837" y="1042"/>
                </a:cubicBezTo>
                <a:cubicBezTo>
                  <a:pt x="837" y="1049"/>
                  <a:pt x="845" y="1055"/>
                  <a:pt x="850" y="1061"/>
                </a:cubicBezTo>
                <a:cubicBezTo>
                  <a:pt x="852" y="1061"/>
                  <a:pt x="854" y="1061"/>
                  <a:pt x="856" y="1061"/>
                </a:cubicBezTo>
                <a:close/>
                <a:moveTo>
                  <a:pt x="163" y="1057"/>
                </a:moveTo>
                <a:cubicBezTo>
                  <a:pt x="173" y="1057"/>
                  <a:pt x="180" y="1056"/>
                  <a:pt x="187" y="1057"/>
                </a:cubicBezTo>
                <a:cubicBezTo>
                  <a:pt x="207" y="1060"/>
                  <a:pt x="211" y="1052"/>
                  <a:pt x="211" y="1033"/>
                </a:cubicBezTo>
                <a:cubicBezTo>
                  <a:pt x="211" y="939"/>
                  <a:pt x="213" y="845"/>
                  <a:pt x="213" y="751"/>
                </a:cubicBezTo>
                <a:cubicBezTo>
                  <a:pt x="213" y="636"/>
                  <a:pt x="211" y="521"/>
                  <a:pt x="211" y="405"/>
                </a:cubicBezTo>
                <a:cubicBezTo>
                  <a:pt x="211" y="395"/>
                  <a:pt x="216" y="382"/>
                  <a:pt x="223" y="373"/>
                </a:cubicBezTo>
                <a:cubicBezTo>
                  <a:pt x="260" y="328"/>
                  <a:pt x="298" y="285"/>
                  <a:pt x="335" y="239"/>
                </a:cubicBezTo>
                <a:cubicBezTo>
                  <a:pt x="345" y="228"/>
                  <a:pt x="352" y="228"/>
                  <a:pt x="364" y="234"/>
                </a:cubicBezTo>
                <a:cubicBezTo>
                  <a:pt x="377" y="241"/>
                  <a:pt x="391" y="247"/>
                  <a:pt x="408" y="255"/>
                </a:cubicBezTo>
                <a:cubicBezTo>
                  <a:pt x="408" y="229"/>
                  <a:pt x="407" y="207"/>
                  <a:pt x="408" y="185"/>
                </a:cubicBezTo>
                <a:cubicBezTo>
                  <a:pt x="408" y="173"/>
                  <a:pt x="405" y="166"/>
                  <a:pt x="393" y="160"/>
                </a:cubicBezTo>
                <a:cubicBezTo>
                  <a:pt x="326" y="129"/>
                  <a:pt x="260" y="97"/>
                  <a:pt x="193" y="65"/>
                </a:cubicBezTo>
                <a:cubicBezTo>
                  <a:pt x="184" y="60"/>
                  <a:pt x="175" y="56"/>
                  <a:pt x="163" y="51"/>
                </a:cubicBezTo>
                <a:cubicBezTo>
                  <a:pt x="163" y="387"/>
                  <a:pt x="163" y="720"/>
                  <a:pt x="163" y="1057"/>
                </a:cubicBezTo>
                <a:close/>
                <a:moveTo>
                  <a:pt x="347" y="278"/>
                </a:moveTo>
                <a:cubicBezTo>
                  <a:pt x="347" y="539"/>
                  <a:pt x="347" y="797"/>
                  <a:pt x="347" y="1056"/>
                </a:cubicBezTo>
                <a:cubicBezTo>
                  <a:pt x="363" y="1056"/>
                  <a:pt x="376" y="1056"/>
                  <a:pt x="392" y="1056"/>
                </a:cubicBezTo>
                <a:cubicBezTo>
                  <a:pt x="392" y="1045"/>
                  <a:pt x="392" y="1035"/>
                  <a:pt x="392" y="1025"/>
                </a:cubicBezTo>
                <a:cubicBezTo>
                  <a:pt x="392" y="883"/>
                  <a:pt x="392" y="740"/>
                  <a:pt x="392" y="597"/>
                </a:cubicBezTo>
                <a:cubicBezTo>
                  <a:pt x="392" y="588"/>
                  <a:pt x="395" y="577"/>
                  <a:pt x="401" y="571"/>
                </a:cubicBezTo>
                <a:cubicBezTo>
                  <a:pt x="440" y="528"/>
                  <a:pt x="480" y="487"/>
                  <a:pt x="521" y="446"/>
                </a:cubicBezTo>
                <a:cubicBezTo>
                  <a:pt x="525" y="442"/>
                  <a:pt x="536" y="440"/>
                  <a:pt x="542" y="442"/>
                </a:cubicBezTo>
                <a:cubicBezTo>
                  <a:pt x="558" y="447"/>
                  <a:pt x="573" y="455"/>
                  <a:pt x="591" y="464"/>
                </a:cubicBezTo>
                <a:cubicBezTo>
                  <a:pt x="591" y="444"/>
                  <a:pt x="590" y="428"/>
                  <a:pt x="591" y="412"/>
                </a:cubicBezTo>
                <a:cubicBezTo>
                  <a:pt x="593" y="397"/>
                  <a:pt x="586" y="391"/>
                  <a:pt x="574" y="385"/>
                </a:cubicBezTo>
                <a:cubicBezTo>
                  <a:pt x="522" y="361"/>
                  <a:pt x="471" y="336"/>
                  <a:pt x="419" y="312"/>
                </a:cubicBezTo>
                <a:cubicBezTo>
                  <a:pt x="396" y="300"/>
                  <a:pt x="373" y="290"/>
                  <a:pt x="347" y="278"/>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86" name="Freeform 68">
            <a:extLst>
              <a:ext uri="{FF2B5EF4-FFF2-40B4-BE49-F238E27FC236}">
                <a16:creationId xmlns:a16="http://schemas.microsoft.com/office/drawing/2014/main" id="{2E6CD59F-9939-497E-BC34-1EE66C2A6B0E}"/>
              </a:ext>
            </a:extLst>
          </p:cNvPr>
          <p:cNvSpPr>
            <a:spLocks/>
          </p:cNvSpPr>
          <p:nvPr/>
        </p:nvSpPr>
        <p:spPr bwMode="auto">
          <a:xfrm>
            <a:off x="8210551" y="3008313"/>
            <a:ext cx="585788" cy="490537"/>
          </a:xfrm>
          <a:custGeom>
            <a:avLst/>
            <a:gdLst>
              <a:gd name="T0" fmla="*/ 153 w 155"/>
              <a:gd name="T1" fmla="*/ 130 h 130"/>
              <a:gd name="T2" fmla="*/ 7 w 155"/>
              <a:gd name="T3" fmla="*/ 84 h 130"/>
              <a:gd name="T4" fmla="*/ 0 w 155"/>
              <a:gd name="T5" fmla="*/ 74 h 130"/>
              <a:gd name="T6" fmla="*/ 0 w 155"/>
              <a:gd name="T7" fmla="*/ 0 h 130"/>
              <a:gd name="T8" fmla="*/ 63 w 155"/>
              <a:gd name="T9" fmla="*/ 28 h 130"/>
              <a:gd name="T10" fmla="*/ 139 w 155"/>
              <a:gd name="T11" fmla="*/ 63 h 130"/>
              <a:gd name="T12" fmla="*/ 154 w 155"/>
              <a:gd name="T13" fmla="*/ 86 h 130"/>
              <a:gd name="T14" fmla="*/ 153 w 155"/>
              <a:gd name="T15" fmla="*/ 130 h 1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 h="130">
                <a:moveTo>
                  <a:pt x="153" y="130"/>
                </a:moveTo>
                <a:cubicBezTo>
                  <a:pt x="103" y="114"/>
                  <a:pt x="55" y="100"/>
                  <a:pt x="7" y="84"/>
                </a:cubicBezTo>
                <a:cubicBezTo>
                  <a:pt x="4" y="83"/>
                  <a:pt x="0" y="78"/>
                  <a:pt x="0" y="74"/>
                </a:cubicBezTo>
                <a:cubicBezTo>
                  <a:pt x="0" y="51"/>
                  <a:pt x="0" y="27"/>
                  <a:pt x="0" y="0"/>
                </a:cubicBezTo>
                <a:cubicBezTo>
                  <a:pt x="23" y="10"/>
                  <a:pt x="43" y="19"/>
                  <a:pt x="63" y="28"/>
                </a:cubicBezTo>
                <a:cubicBezTo>
                  <a:pt x="89" y="39"/>
                  <a:pt x="114" y="51"/>
                  <a:pt x="139" y="63"/>
                </a:cubicBezTo>
                <a:cubicBezTo>
                  <a:pt x="149" y="67"/>
                  <a:pt x="155" y="73"/>
                  <a:pt x="154" y="86"/>
                </a:cubicBezTo>
                <a:cubicBezTo>
                  <a:pt x="152" y="99"/>
                  <a:pt x="153" y="113"/>
                  <a:pt x="153" y="13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87" name="Freeform 69">
            <a:extLst>
              <a:ext uri="{FF2B5EF4-FFF2-40B4-BE49-F238E27FC236}">
                <a16:creationId xmlns:a16="http://schemas.microsoft.com/office/drawing/2014/main" id="{E2BE06C6-5DC2-4B12-A802-E8F58A15D956}"/>
              </a:ext>
            </a:extLst>
          </p:cNvPr>
          <p:cNvSpPr>
            <a:spLocks/>
          </p:cNvSpPr>
          <p:nvPr/>
        </p:nvSpPr>
        <p:spPr bwMode="auto">
          <a:xfrm>
            <a:off x="8218488" y="4641850"/>
            <a:ext cx="566738" cy="246062"/>
          </a:xfrm>
          <a:custGeom>
            <a:avLst/>
            <a:gdLst>
              <a:gd name="T0" fmla="*/ 150 w 150"/>
              <a:gd name="T1" fmla="*/ 0 h 65"/>
              <a:gd name="T2" fmla="*/ 150 w 150"/>
              <a:gd name="T3" fmla="*/ 65 h 65"/>
              <a:gd name="T4" fmla="*/ 0 w 150"/>
              <a:gd name="T5" fmla="*/ 65 h 65"/>
              <a:gd name="T6" fmla="*/ 0 w 150"/>
              <a:gd name="T7" fmla="*/ 0 h 65"/>
              <a:gd name="T8" fmla="*/ 150 w 150"/>
              <a:gd name="T9" fmla="*/ 0 h 65"/>
            </a:gdLst>
            <a:ahLst/>
            <a:cxnLst>
              <a:cxn ang="0">
                <a:pos x="T0" y="T1"/>
              </a:cxn>
              <a:cxn ang="0">
                <a:pos x="T2" y="T3"/>
              </a:cxn>
              <a:cxn ang="0">
                <a:pos x="T4" y="T5"/>
              </a:cxn>
              <a:cxn ang="0">
                <a:pos x="T6" y="T7"/>
              </a:cxn>
              <a:cxn ang="0">
                <a:pos x="T8" y="T9"/>
              </a:cxn>
            </a:cxnLst>
            <a:rect l="0" t="0" r="r" b="b"/>
            <a:pathLst>
              <a:path w="150" h="65">
                <a:moveTo>
                  <a:pt x="150" y="0"/>
                </a:moveTo>
                <a:cubicBezTo>
                  <a:pt x="150" y="23"/>
                  <a:pt x="150" y="43"/>
                  <a:pt x="150" y="65"/>
                </a:cubicBezTo>
                <a:cubicBezTo>
                  <a:pt x="100" y="65"/>
                  <a:pt x="51" y="65"/>
                  <a:pt x="0" y="65"/>
                </a:cubicBezTo>
                <a:cubicBezTo>
                  <a:pt x="0" y="43"/>
                  <a:pt x="0" y="22"/>
                  <a:pt x="0" y="0"/>
                </a:cubicBezTo>
                <a:cubicBezTo>
                  <a:pt x="50" y="0"/>
                  <a:pt x="100" y="0"/>
                  <a:pt x="150" y="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88" name="Freeform 70">
            <a:extLst>
              <a:ext uri="{FF2B5EF4-FFF2-40B4-BE49-F238E27FC236}">
                <a16:creationId xmlns:a16="http://schemas.microsoft.com/office/drawing/2014/main" id="{17D212A4-93D7-4E1F-A35D-5C968A8A391A}"/>
              </a:ext>
            </a:extLst>
          </p:cNvPr>
          <p:cNvSpPr>
            <a:spLocks/>
          </p:cNvSpPr>
          <p:nvPr/>
        </p:nvSpPr>
        <p:spPr bwMode="auto">
          <a:xfrm>
            <a:off x="8210551" y="3578225"/>
            <a:ext cx="582613" cy="358775"/>
          </a:xfrm>
          <a:custGeom>
            <a:avLst/>
            <a:gdLst>
              <a:gd name="T0" fmla="*/ 153 w 154"/>
              <a:gd name="T1" fmla="*/ 95 h 95"/>
              <a:gd name="T2" fmla="*/ 12 w 154"/>
              <a:gd name="T3" fmla="*/ 79 h 95"/>
              <a:gd name="T4" fmla="*/ 1 w 154"/>
              <a:gd name="T5" fmla="*/ 67 h 95"/>
              <a:gd name="T6" fmla="*/ 1 w 154"/>
              <a:gd name="T7" fmla="*/ 0 h 95"/>
              <a:gd name="T8" fmla="*/ 51 w 154"/>
              <a:gd name="T9" fmla="*/ 13 h 95"/>
              <a:gd name="T10" fmla="*/ 138 w 154"/>
              <a:gd name="T11" fmla="*/ 36 h 95"/>
              <a:gd name="T12" fmla="*/ 153 w 154"/>
              <a:gd name="T13" fmla="*/ 56 h 95"/>
              <a:gd name="T14" fmla="*/ 153 w 154"/>
              <a:gd name="T15" fmla="*/ 95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4" h="95">
                <a:moveTo>
                  <a:pt x="153" y="95"/>
                </a:moveTo>
                <a:cubicBezTo>
                  <a:pt x="105" y="90"/>
                  <a:pt x="58" y="85"/>
                  <a:pt x="12" y="79"/>
                </a:cubicBezTo>
                <a:cubicBezTo>
                  <a:pt x="7" y="79"/>
                  <a:pt x="1" y="71"/>
                  <a:pt x="1" y="67"/>
                </a:cubicBezTo>
                <a:cubicBezTo>
                  <a:pt x="0" y="46"/>
                  <a:pt x="1" y="24"/>
                  <a:pt x="1" y="0"/>
                </a:cubicBezTo>
                <a:cubicBezTo>
                  <a:pt x="19" y="5"/>
                  <a:pt x="35" y="8"/>
                  <a:pt x="51" y="13"/>
                </a:cubicBezTo>
                <a:cubicBezTo>
                  <a:pt x="80" y="20"/>
                  <a:pt x="109" y="29"/>
                  <a:pt x="138" y="36"/>
                </a:cubicBezTo>
                <a:cubicBezTo>
                  <a:pt x="151" y="39"/>
                  <a:pt x="154" y="44"/>
                  <a:pt x="153" y="56"/>
                </a:cubicBezTo>
                <a:cubicBezTo>
                  <a:pt x="152" y="69"/>
                  <a:pt x="153" y="81"/>
                  <a:pt x="153" y="95"/>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89" name="Freeform 71">
            <a:extLst>
              <a:ext uri="{FF2B5EF4-FFF2-40B4-BE49-F238E27FC236}">
                <a16:creationId xmlns:a16="http://schemas.microsoft.com/office/drawing/2014/main" id="{E36BCD09-4002-4A2E-B055-C13E41A9F7C2}"/>
              </a:ext>
            </a:extLst>
          </p:cNvPr>
          <p:cNvSpPr>
            <a:spLocks/>
          </p:cNvSpPr>
          <p:nvPr/>
        </p:nvSpPr>
        <p:spPr bwMode="auto">
          <a:xfrm>
            <a:off x="8210551" y="4121150"/>
            <a:ext cx="574675" cy="252412"/>
          </a:xfrm>
          <a:custGeom>
            <a:avLst/>
            <a:gdLst>
              <a:gd name="T0" fmla="*/ 152 w 152"/>
              <a:gd name="T1" fmla="*/ 12 h 67"/>
              <a:gd name="T2" fmla="*/ 152 w 152"/>
              <a:gd name="T3" fmla="*/ 67 h 67"/>
              <a:gd name="T4" fmla="*/ 1 w 152"/>
              <a:gd name="T5" fmla="*/ 67 h 67"/>
              <a:gd name="T6" fmla="*/ 1 w 152"/>
              <a:gd name="T7" fmla="*/ 10 h 67"/>
              <a:gd name="T8" fmla="*/ 12 w 152"/>
              <a:gd name="T9" fmla="*/ 0 h 67"/>
              <a:gd name="T10" fmla="*/ 152 w 152"/>
              <a:gd name="T11" fmla="*/ 12 h 67"/>
            </a:gdLst>
            <a:ahLst/>
            <a:cxnLst>
              <a:cxn ang="0">
                <a:pos x="T0" y="T1"/>
              </a:cxn>
              <a:cxn ang="0">
                <a:pos x="T2" y="T3"/>
              </a:cxn>
              <a:cxn ang="0">
                <a:pos x="T4" y="T5"/>
              </a:cxn>
              <a:cxn ang="0">
                <a:pos x="T6" y="T7"/>
              </a:cxn>
              <a:cxn ang="0">
                <a:pos x="T8" y="T9"/>
              </a:cxn>
              <a:cxn ang="0">
                <a:pos x="T10" y="T11"/>
              </a:cxn>
            </a:cxnLst>
            <a:rect l="0" t="0" r="r" b="b"/>
            <a:pathLst>
              <a:path w="152" h="67">
                <a:moveTo>
                  <a:pt x="152" y="12"/>
                </a:moveTo>
                <a:cubicBezTo>
                  <a:pt x="152" y="31"/>
                  <a:pt x="152" y="48"/>
                  <a:pt x="152" y="67"/>
                </a:cubicBezTo>
                <a:cubicBezTo>
                  <a:pt x="102" y="67"/>
                  <a:pt x="52" y="67"/>
                  <a:pt x="1" y="67"/>
                </a:cubicBezTo>
                <a:cubicBezTo>
                  <a:pt x="1" y="48"/>
                  <a:pt x="0" y="29"/>
                  <a:pt x="1" y="10"/>
                </a:cubicBezTo>
                <a:cubicBezTo>
                  <a:pt x="1" y="6"/>
                  <a:pt x="8" y="0"/>
                  <a:pt x="12" y="0"/>
                </a:cubicBezTo>
                <a:cubicBezTo>
                  <a:pt x="59" y="3"/>
                  <a:pt x="105" y="8"/>
                  <a:pt x="152" y="12"/>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94" name="Freeform 75">
            <a:extLst>
              <a:ext uri="{FF2B5EF4-FFF2-40B4-BE49-F238E27FC236}">
                <a16:creationId xmlns:a16="http://schemas.microsoft.com/office/drawing/2014/main" id="{56DCF84B-6D07-4B99-87AE-14EF4C3D25A0}"/>
              </a:ext>
            </a:extLst>
          </p:cNvPr>
          <p:cNvSpPr>
            <a:spLocks noEditPoints="1"/>
          </p:cNvSpPr>
          <p:nvPr/>
        </p:nvSpPr>
        <p:spPr bwMode="auto">
          <a:xfrm>
            <a:off x="9677400" y="2216150"/>
            <a:ext cx="2011363" cy="2624138"/>
          </a:xfrm>
          <a:custGeom>
            <a:avLst/>
            <a:gdLst>
              <a:gd name="T0" fmla="*/ 1174 w 1175"/>
              <a:gd name="T1" fmla="*/ 0 h 1533"/>
              <a:gd name="T2" fmla="*/ 1175 w 1175"/>
              <a:gd name="T3" fmla="*/ 19 h 1533"/>
              <a:gd name="T4" fmla="*/ 1175 w 1175"/>
              <a:gd name="T5" fmla="*/ 1100 h 1533"/>
              <a:gd name="T6" fmla="*/ 1175 w 1175"/>
              <a:gd name="T7" fmla="*/ 1171 h 1533"/>
              <a:gd name="T8" fmla="*/ 1141 w 1175"/>
              <a:gd name="T9" fmla="*/ 1256 h 1533"/>
              <a:gd name="T10" fmla="*/ 910 w 1175"/>
              <a:gd name="T11" fmla="*/ 1523 h 1533"/>
              <a:gd name="T12" fmla="*/ 891 w 1175"/>
              <a:gd name="T13" fmla="*/ 1533 h 1533"/>
              <a:gd name="T14" fmla="*/ 13 w 1175"/>
              <a:gd name="T15" fmla="*/ 1533 h 1533"/>
              <a:gd name="T16" fmla="*/ 0 w 1175"/>
              <a:gd name="T17" fmla="*/ 1533 h 1533"/>
              <a:gd name="T18" fmla="*/ 0 w 1175"/>
              <a:gd name="T19" fmla="*/ 1516 h 1533"/>
              <a:gd name="T20" fmla="*/ 0 w 1175"/>
              <a:gd name="T21" fmla="*/ 15 h 1533"/>
              <a:gd name="T22" fmla="*/ 1 w 1175"/>
              <a:gd name="T23" fmla="*/ 0 h 1533"/>
              <a:gd name="T24" fmla="*/ 1174 w 1175"/>
              <a:gd name="T25" fmla="*/ 0 h 1533"/>
              <a:gd name="T26" fmla="*/ 1097 w 1175"/>
              <a:gd name="T27" fmla="*/ 1150 h 1533"/>
              <a:gd name="T28" fmla="*/ 1097 w 1175"/>
              <a:gd name="T29" fmla="*/ 78 h 1533"/>
              <a:gd name="T30" fmla="*/ 78 w 1175"/>
              <a:gd name="T31" fmla="*/ 78 h 1533"/>
              <a:gd name="T32" fmla="*/ 78 w 1175"/>
              <a:gd name="T33" fmla="*/ 1455 h 1533"/>
              <a:gd name="T34" fmla="*/ 817 w 1175"/>
              <a:gd name="T35" fmla="*/ 1455 h 1533"/>
              <a:gd name="T36" fmla="*/ 817 w 1175"/>
              <a:gd name="T37" fmla="*/ 1437 h 1533"/>
              <a:gd name="T38" fmla="*/ 817 w 1175"/>
              <a:gd name="T39" fmla="*/ 1195 h 1533"/>
              <a:gd name="T40" fmla="*/ 861 w 1175"/>
              <a:gd name="T41" fmla="*/ 1150 h 1533"/>
              <a:gd name="T42" fmla="*/ 946 w 1175"/>
              <a:gd name="T43" fmla="*/ 1150 h 1533"/>
              <a:gd name="T44" fmla="*/ 1097 w 1175"/>
              <a:gd name="T45" fmla="*/ 1150 h 1533"/>
              <a:gd name="T46" fmla="*/ 895 w 1175"/>
              <a:gd name="T47" fmla="*/ 1395 h 1533"/>
              <a:gd name="T48" fmla="*/ 1045 w 1175"/>
              <a:gd name="T49" fmla="*/ 1229 h 1533"/>
              <a:gd name="T50" fmla="*/ 895 w 1175"/>
              <a:gd name="T51" fmla="*/ 1229 h 1533"/>
              <a:gd name="T52" fmla="*/ 895 w 1175"/>
              <a:gd name="T53" fmla="*/ 1395 h 1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5" h="1533">
                <a:moveTo>
                  <a:pt x="1174" y="0"/>
                </a:moveTo>
                <a:cubicBezTo>
                  <a:pt x="1174" y="7"/>
                  <a:pt x="1175" y="13"/>
                  <a:pt x="1175" y="19"/>
                </a:cubicBezTo>
                <a:cubicBezTo>
                  <a:pt x="1175" y="380"/>
                  <a:pt x="1175" y="740"/>
                  <a:pt x="1175" y="1100"/>
                </a:cubicBezTo>
                <a:cubicBezTo>
                  <a:pt x="1175" y="1124"/>
                  <a:pt x="1174" y="1147"/>
                  <a:pt x="1175" y="1171"/>
                </a:cubicBezTo>
                <a:cubicBezTo>
                  <a:pt x="1175" y="1204"/>
                  <a:pt x="1163" y="1231"/>
                  <a:pt x="1141" y="1256"/>
                </a:cubicBezTo>
                <a:cubicBezTo>
                  <a:pt x="1064" y="1345"/>
                  <a:pt x="988" y="1435"/>
                  <a:pt x="910" y="1523"/>
                </a:cubicBezTo>
                <a:cubicBezTo>
                  <a:pt x="906" y="1528"/>
                  <a:pt x="897" y="1533"/>
                  <a:pt x="891" y="1533"/>
                </a:cubicBezTo>
                <a:cubicBezTo>
                  <a:pt x="598" y="1533"/>
                  <a:pt x="306" y="1533"/>
                  <a:pt x="13" y="1533"/>
                </a:cubicBezTo>
                <a:cubicBezTo>
                  <a:pt x="10" y="1533"/>
                  <a:pt x="6" y="1533"/>
                  <a:pt x="0" y="1533"/>
                </a:cubicBezTo>
                <a:cubicBezTo>
                  <a:pt x="0" y="1527"/>
                  <a:pt x="0" y="1521"/>
                  <a:pt x="0" y="1516"/>
                </a:cubicBezTo>
                <a:cubicBezTo>
                  <a:pt x="0" y="1016"/>
                  <a:pt x="0" y="515"/>
                  <a:pt x="0" y="15"/>
                </a:cubicBezTo>
                <a:cubicBezTo>
                  <a:pt x="0" y="10"/>
                  <a:pt x="0" y="5"/>
                  <a:pt x="1" y="0"/>
                </a:cubicBezTo>
                <a:cubicBezTo>
                  <a:pt x="392" y="0"/>
                  <a:pt x="783" y="0"/>
                  <a:pt x="1174" y="0"/>
                </a:cubicBezTo>
                <a:close/>
                <a:moveTo>
                  <a:pt x="1097" y="1150"/>
                </a:moveTo>
                <a:cubicBezTo>
                  <a:pt x="1097" y="791"/>
                  <a:pt x="1097" y="435"/>
                  <a:pt x="1097" y="78"/>
                </a:cubicBezTo>
                <a:cubicBezTo>
                  <a:pt x="757" y="78"/>
                  <a:pt x="418" y="78"/>
                  <a:pt x="78" y="78"/>
                </a:cubicBezTo>
                <a:cubicBezTo>
                  <a:pt x="78" y="537"/>
                  <a:pt x="78" y="996"/>
                  <a:pt x="78" y="1455"/>
                </a:cubicBezTo>
                <a:cubicBezTo>
                  <a:pt x="324" y="1455"/>
                  <a:pt x="570" y="1455"/>
                  <a:pt x="817" y="1455"/>
                </a:cubicBezTo>
                <a:cubicBezTo>
                  <a:pt x="817" y="1449"/>
                  <a:pt x="817" y="1443"/>
                  <a:pt x="817" y="1437"/>
                </a:cubicBezTo>
                <a:cubicBezTo>
                  <a:pt x="817" y="1356"/>
                  <a:pt x="817" y="1276"/>
                  <a:pt x="817" y="1195"/>
                </a:cubicBezTo>
                <a:cubicBezTo>
                  <a:pt x="817" y="1166"/>
                  <a:pt x="833" y="1150"/>
                  <a:pt x="861" y="1150"/>
                </a:cubicBezTo>
                <a:cubicBezTo>
                  <a:pt x="889" y="1150"/>
                  <a:pt x="918" y="1150"/>
                  <a:pt x="946" y="1150"/>
                </a:cubicBezTo>
                <a:cubicBezTo>
                  <a:pt x="996" y="1150"/>
                  <a:pt x="1046" y="1150"/>
                  <a:pt x="1097" y="1150"/>
                </a:cubicBezTo>
                <a:close/>
                <a:moveTo>
                  <a:pt x="895" y="1395"/>
                </a:moveTo>
                <a:cubicBezTo>
                  <a:pt x="947" y="1338"/>
                  <a:pt x="996" y="1284"/>
                  <a:pt x="1045" y="1229"/>
                </a:cubicBezTo>
                <a:cubicBezTo>
                  <a:pt x="993" y="1229"/>
                  <a:pt x="945" y="1229"/>
                  <a:pt x="895" y="1229"/>
                </a:cubicBezTo>
                <a:cubicBezTo>
                  <a:pt x="895" y="1284"/>
                  <a:pt x="895" y="1337"/>
                  <a:pt x="895" y="1395"/>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95" name="Freeform 76">
            <a:extLst>
              <a:ext uri="{FF2B5EF4-FFF2-40B4-BE49-F238E27FC236}">
                <a16:creationId xmlns:a16="http://schemas.microsoft.com/office/drawing/2014/main" id="{0A654B36-FC92-40D4-856B-838707202569}"/>
              </a:ext>
            </a:extLst>
          </p:cNvPr>
          <p:cNvSpPr>
            <a:spLocks noEditPoints="1"/>
          </p:cNvSpPr>
          <p:nvPr/>
        </p:nvSpPr>
        <p:spPr bwMode="auto">
          <a:xfrm>
            <a:off x="9907588" y="2819400"/>
            <a:ext cx="1455738" cy="1389063"/>
          </a:xfrm>
          <a:custGeom>
            <a:avLst/>
            <a:gdLst>
              <a:gd name="T0" fmla="*/ 761 w 851"/>
              <a:gd name="T1" fmla="*/ 262 h 812"/>
              <a:gd name="T2" fmla="*/ 659 w 851"/>
              <a:gd name="T3" fmla="*/ 262 h 812"/>
              <a:gd name="T4" fmla="*/ 659 w 851"/>
              <a:gd name="T5" fmla="*/ 593 h 812"/>
              <a:gd name="T6" fmla="*/ 676 w 851"/>
              <a:gd name="T7" fmla="*/ 593 h 812"/>
              <a:gd name="T8" fmla="*/ 826 w 851"/>
              <a:gd name="T9" fmla="*/ 593 h 812"/>
              <a:gd name="T10" fmla="*/ 842 w 851"/>
              <a:gd name="T11" fmla="*/ 595 h 812"/>
              <a:gd name="T12" fmla="*/ 850 w 851"/>
              <a:gd name="T13" fmla="*/ 607 h 812"/>
              <a:gd name="T14" fmla="*/ 843 w 851"/>
              <a:gd name="T15" fmla="*/ 618 h 812"/>
              <a:gd name="T16" fmla="*/ 827 w 851"/>
              <a:gd name="T17" fmla="*/ 620 h 812"/>
              <a:gd name="T18" fmla="*/ 675 w 851"/>
              <a:gd name="T19" fmla="*/ 620 h 812"/>
              <a:gd name="T20" fmla="*/ 658 w 851"/>
              <a:gd name="T21" fmla="*/ 620 h 812"/>
              <a:gd name="T22" fmla="*/ 658 w 851"/>
              <a:gd name="T23" fmla="*/ 717 h 812"/>
              <a:gd name="T24" fmla="*/ 657 w 851"/>
              <a:gd name="T25" fmla="*/ 746 h 812"/>
              <a:gd name="T26" fmla="*/ 645 w 851"/>
              <a:gd name="T27" fmla="*/ 760 h 812"/>
              <a:gd name="T28" fmla="*/ 632 w 851"/>
              <a:gd name="T29" fmla="*/ 747 h 812"/>
              <a:gd name="T30" fmla="*/ 631 w 851"/>
              <a:gd name="T31" fmla="*/ 715 h 812"/>
              <a:gd name="T32" fmla="*/ 631 w 851"/>
              <a:gd name="T33" fmla="*/ 620 h 812"/>
              <a:gd name="T34" fmla="*/ 595 w 851"/>
              <a:gd name="T35" fmla="*/ 620 h 812"/>
              <a:gd name="T36" fmla="*/ 580 w 851"/>
              <a:gd name="T37" fmla="*/ 605 h 812"/>
              <a:gd name="T38" fmla="*/ 580 w 851"/>
              <a:gd name="T39" fmla="*/ 384 h 812"/>
              <a:gd name="T40" fmla="*/ 580 w 851"/>
              <a:gd name="T41" fmla="*/ 365 h 812"/>
              <a:gd name="T42" fmla="*/ 454 w 851"/>
              <a:gd name="T43" fmla="*/ 365 h 812"/>
              <a:gd name="T44" fmla="*/ 454 w 851"/>
              <a:gd name="T45" fmla="*/ 620 h 812"/>
              <a:gd name="T46" fmla="*/ 124 w 851"/>
              <a:gd name="T47" fmla="*/ 620 h 812"/>
              <a:gd name="T48" fmla="*/ 124 w 851"/>
              <a:gd name="T49" fmla="*/ 637 h 812"/>
              <a:gd name="T50" fmla="*/ 124 w 851"/>
              <a:gd name="T51" fmla="*/ 789 h 812"/>
              <a:gd name="T52" fmla="*/ 122 w 851"/>
              <a:gd name="T53" fmla="*/ 804 h 812"/>
              <a:gd name="T54" fmla="*/ 108 w 851"/>
              <a:gd name="T55" fmla="*/ 812 h 812"/>
              <a:gd name="T56" fmla="*/ 98 w 851"/>
              <a:gd name="T57" fmla="*/ 801 h 812"/>
              <a:gd name="T58" fmla="*/ 97 w 851"/>
              <a:gd name="T59" fmla="*/ 785 h 812"/>
              <a:gd name="T60" fmla="*/ 97 w 851"/>
              <a:gd name="T61" fmla="*/ 282 h 812"/>
              <a:gd name="T62" fmla="*/ 97 w 851"/>
              <a:gd name="T63" fmla="*/ 263 h 812"/>
              <a:gd name="T64" fmla="*/ 0 w 851"/>
              <a:gd name="T65" fmla="*/ 263 h 812"/>
              <a:gd name="T66" fmla="*/ 11 w 851"/>
              <a:gd name="T67" fmla="*/ 253 h 812"/>
              <a:gd name="T68" fmla="*/ 371 w 851"/>
              <a:gd name="T69" fmla="*/ 6 h 812"/>
              <a:gd name="T70" fmla="*/ 389 w 851"/>
              <a:gd name="T71" fmla="*/ 5 h 812"/>
              <a:gd name="T72" fmla="*/ 757 w 851"/>
              <a:gd name="T73" fmla="*/ 257 h 812"/>
              <a:gd name="T74" fmla="*/ 761 w 851"/>
              <a:gd name="T75" fmla="*/ 262 h 812"/>
              <a:gd name="T76" fmla="*/ 224 w 851"/>
              <a:gd name="T77" fmla="*/ 491 h 812"/>
              <a:gd name="T78" fmla="*/ 375 w 851"/>
              <a:gd name="T79" fmla="*/ 491 h 812"/>
              <a:gd name="T80" fmla="*/ 375 w 851"/>
              <a:gd name="T81" fmla="*/ 365 h 812"/>
              <a:gd name="T82" fmla="*/ 224 w 851"/>
              <a:gd name="T83" fmla="*/ 365 h 812"/>
              <a:gd name="T84" fmla="*/ 224 w 851"/>
              <a:gd name="T85" fmla="*/ 491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51" h="812">
                <a:moveTo>
                  <a:pt x="761" y="262"/>
                </a:moveTo>
                <a:cubicBezTo>
                  <a:pt x="725" y="262"/>
                  <a:pt x="693" y="262"/>
                  <a:pt x="659" y="262"/>
                </a:cubicBezTo>
                <a:cubicBezTo>
                  <a:pt x="659" y="372"/>
                  <a:pt x="659" y="482"/>
                  <a:pt x="659" y="593"/>
                </a:cubicBezTo>
                <a:cubicBezTo>
                  <a:pt x="665" y="593"/>
                  <a:pt x="671" y="593"/>
                  <a:pt x="676" y="593"/>
                </a:cubicBezTo>
                <a:cubicBezTo>
                  <a:pt x="726" y="593"/>
                  <a:pt x="776" y="593"/>
                  <a:pt x="826" y="593"/>
                </a:cubicBezTo>
                <a:cubicBezTo>
                  <a:pt x="831" y="593"/>
                  <a:pt x="837" y="592"/>
                  <a:pt x="842" y="595"/>
                </a:cubicBezTo>
                <a:cubicBezTo>
                  <a:pt x="846" y="597"/>
                  <a:pt x="850" y="602"/>
                  <a:pt x="850" y="607"/>
                </a:cubicBezTo>
                <a:cubicBezTo>
                  <a:pt x="851" y="610"/>
                  <a:pt x="846" y="616"/>
                  <a:pt x="843" y="618"/>
                </a:cubicBezTo>
                <a:cubicBezTo>
                  <a:pt x="838" y="620"/>
                  <a:pt x="832" y="620"/>
                  <a:pt x="827" y="620"/>
                </a:cubicBezTo>
                <a:cubicBezTo>
                  <a:pt x="776" y="620"/>
                  <a:pt x="726" y="620"/>
                  <a:pt x="675" y="620"/>
                </a:cubicBezTo>
                <a:cubicBezTo>
                  <a:pt x="670" y="620"/>
                  <a:pt x="665" y="620"/>
                  <a:pt x="658" y="620"/>
                </a:cubicBezTo>
                <a:cubicBezTo>
                  <a:pt x="658" y="654"/>
                  <a:pt x="658" y="686"/>
                  <a:pt x="658" y="717"/>
                </a:cubicBezTo>
                <a:cubicBezTo>
                  <a:pt x="658" y="727"/>
                  <a:pt x="659" y="737"/>
                  <a:pt x="657" y="746"/>
                </a:cubicBezTo>
                <a:cubicBezTo>
                  <a:pt x="656" y="751"/>
                  <a:pt x="649" y="755"/>
                  <a:pt x="645" y="760"/>
                </a:cubicBezTo>
                <a:cubicBezTo>
                  <a:pt x="640" y="755"/>
                  <a:pt x="633" y="752"/>
                  <a:pt x="632" y="747"/>
                </a:cubicBezTo>
                <a:cubicBezTo>
                  <a:pt x="630" y="737"/>
                  <a:pt x="631" y="726"/>
                  <a:pt x="631" y="715"/>
                </a:cubicBezTo>
                <a:cubicBezTo>
                  <a:pt x="631" y="684"/>
                  <a:pt x="631" y="654"/>
                  <a:pt x="631" y="620"/>
                </a:cubicBezTo>
                <a:cubicBezTo>
                  <a:pt x="618" y="620"/>
                  <a:pt x="607" y="619"/>
                  <a:pt x="595" y="620"/>
                </a:cubicBezTo>
                <a:cubicBezTo>
                  <a:pt x="583" y="621"/>
                  <a:pt x="580" y="617"/>
                  <a:pt x="580" y="605"/>
                </a:cubicBezTo>
                <a:cubicBezTo>
                  <a:pt x="580" y="531"/>
                  <a:pt x="580" y="457"/>
                  <a:pt x="580" y="384"/>
                </a:cubicBezTo>
                <a:cubicBezTo>
                  <a:pt x="580" y="378"/>
                  <a:pt x="580" y="372"/>
                  <a:pt x="580" y="365"/>
                </a:cubicBezTo>
                <a:cubicBezTo>
                  <a:pt x="537" y="365"/>
                  <a:pt x="496" y="365"/>
                  <a:pt x="454" y="365"/>
                </a:cubicBezTo>
                <a:cubicBezTo>
                  <a:pt x="454" y="450"/>
                  <a:pt x="454" y="534"/>
                  <a:pt x="454" y="620"/>
                </a:cubicBezTo>
                <a:cubicBezTo>
                  <a:pt x="343" y="620"/>
                  <a:pt x="235" y="620"/>
                  <a:pt x="124" y="620"/>
                </a:cubicBezTo>
                <a:cubicBezTo>
                  <a:pt x="124" y="626"/>
                  <a:pt x="124" y="631"/>
                  <a:pt x="124" y="637"/>
                </a:cubicBezTo>
                <a:cubicBezTo>
                  <a:pt x="124" y="687"/>
                  <a:pt x="124" y="738"/>
                  <a:pt x="124" y="789"/>
                </a:cubicBezTo>
                <a:cubicBezTo>
                  <a:pt x="124" y="794"/>
                  <a:pt x="124" y="800"/>
                  <a:pt x="122" y="804"/>
                </a:cubicBezTo>
                <a:cubicBezTo>
                  <a:pt x="119" y="808"/>
                  <a:pt x="112" y="812"/>
                  <a:pt x="108" y="812"/>
                </a:cubicBezTo>
                <a:cubicBezTo>
                  <a:pt x="104" y="811"/>
                  <a:pt x="99" y="805"/>
                  <a:pt x="98" y="801"/>
                </a:cubicBezTo>
                <a:cubicBezTo>
                  <a:pt x="96" y="796"/>
                  <a:pt x="97" y="790"/>
                  <a:pt x="97" y="785"/>
                </a:cubicBezTo>
                <a:cubicBezTo>
                  <a:pt x="97" y="617"/>
                  <a:pt x="97" y="449"/>
                  <a:pt x="97" y="282"/>
                </a:cubicBezTo>
                <a:cubicBezTo>
                  <a:pt x="97" y="276"/>
                  <a:pt x="97" y="270"/>
                  <a:pt x="97" y="263"/>
                </a:cubicBezTo>
                <a:cubicBezTo>
                  <a:pt x="65" y="263"/>
                  <a:pt x="35" y="263"/>
                  <a:pt x="0" y="263"/>
                </a:cubicBezTo>
                <a:cubicBezTo>
                  <a:pt x="5" y="257"/>
                  <a:pt x="8" y="255"/>
                  <a:pt x="11" y="253"/>
                </a:cubicBezTo>
                <a:cubicBezTo>
                  <a:pt x="131" y="171"/>
                  <a:pt x="251" y="88"/>
                  <a:pt x="371" y="6"/>
                </a:cubicBezTo>
                <a:cubicBezTo>
                  <a:pt x="377" y="2"/>
                  <a:pt x="382" y="0"/>
                  <a:pt x="389" y="5"/>
                </a:cubicBezTo>
                <a:cubicBezTo>
                  <a:pt x="511" y="89"/>
                  <a:pt x="634" y="173"/>
                  <a:pt x="757" y="257"/>
                </a:cubicBezTo>
                <a:cubicBezTo>
                  <a:pt x="757" y="257"/>
                  <a:pt x="758" y="258"/>
                  <a:pt x="761" y="262"/>
                </a:cubicBezTo>
                <a:close/>
                <a:moveTo>
                  <a:pt x="224" y="491"/>
                </a:moveTo>
                <a:cubicBezTo>
                  <a:pt x="275" y="491"/>
                  <a:pt x="325" y="491"/>
                  <a:pt x="375" y="491"/>
                </a:cubicBezTo>
                <a:cubicBezTo>
                  <a:pt x="375" y="448"/>
                  <a:pt x="375" y="407"/>
                  <a:pt x="375" y="365"/>
                </a:cubicBezTo>
                <a:cubicBezTo>
                  <a:pt x="324" y="365"/>
                  <a:pt x="274" y="365"/>
                  <a:pt x="224" y="365"/>
                </a:cubicBezTo>
                <a:cubicBezTo>
                  <a:pt x="224" y="407"/>
                  <a:pt x="224" y="448"/>
                  <a:pt x="224" y="491"/>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96" name="Freeform 77">
            <a:extLst>
              <a:ext uri="{FF2B5EF4-FFF2-40B4-BE49-F238E27FC236}">
                <a16:creationId xmlns:a16="http://schemas.microsoft.com/office/drawing/2014/main" id="{C73C1DC4-2694-4ECA-9419-B5728A053D8A}"/>
              </a:ext>
            </a:extLst>
          </p:cNvPr>
          <p:cNvSpPr>
            <a:spLocks/>
          </p:cNvSpPr>
          <p:nvPr/>
        </p:nvSpPr>
        <p:spPr bwMode="auto">
          <a:xfrm>
            <a:off x="11249025" y="2887663"/>
            <a:ext cx="134938" cy="889000"/>
          </a:xfrm>
          <a:custGeom>
            <a:avLst/>
            <a:gdLst>
              <a:gd name="T0" fmla="*/ 54 w 79"/>
              <a:gd name="T1" fmla="*/ 451 h 520"/>
              <a:gd name="T2" fmla="*/ 78 w 79"/>
              <a:gd name="T3" fmla="*/ 452 h 520"/>
              <a:gd name="T4" fmla="*/ 39 w 79"/>
              <a:gd name="T5" fmla="*/ 520 h 520"/>
              <a:gd name="T6" fmla="*/ 0 w 79"/>
              <a:gd name="T7" fmla="*/ 452 h 520"/>
              <a:gd name="T8" fmla="*/ 25 w 79"/>
              <a:gd name="T9" fmla="*/ 451 h 520"/>
              <a:gd name="T10" fmla="*/ 25 w 79"/>
              <a:gd name="T11" fmla="*/ 70 h 520"/>
              <a:gd name="T12" fmla="*/ 0 w 79"/>
              <a:gd name="T13" fmla="*/ 68 h 520"/>
              <a:gd name="T14" fmla="*/ 39 w 79"/>
              <a:gd name="T15" fmla="*/ 0 h 520"/>
              <a:gd name="T16" fmla="*/ 79 w 79"/>
              <a:gd name="T17" fmla="*/ 68 h 520"/>
              <a:gd name="T18" fmla="*/ 54 w 79"/>
              <a:gd name="T19" fmla="*/ 69 h 520"/>
              <a:gd name="T20" fmla="*/ 54 w 79"/>
              <a:gd name="T21" fmla="*/ 451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520">
                <a:moveTo>
                  <a:pt x="54" y="451"/>
                </a:moveTo>
                <a:cubicBezTo>
                  <a:pt x="61" y="451"/>
                  <a:pt x="68" y="452"/>
                  <a:pt x="78" y="452"/>
                </a:cubicBezTo>
                <a:cubicBezTo>
                  <a:pt x="65" y="475"/>
                  <a:pt x="53" y="497"/>
                  <a:pt x="39" y="520"/>
                </a:cubicBezTo>
                <a:cubicBezTo>
                  <a:pt x="26" y="497"/>
                  <a:pt x="13" y="475"/>
                  <a:pt x="0" y="452"/>
                </a:cubicBezTo>
                <a:cubicBezTo>
                  <a:pt x="10" y="452"/>
                  <a:pt x="17" y="451"/>
                  <a:pt x="25" y="451"/>
                </a:cubicBezTo>
                <a:cubicBezTo>
                  <a:pt x="25" y="323"/>
                  <a:pt x="25" y="197"/>
                  <a:pt x="25" y="70"/>
                </a:cubicBezTo>
                <a:cubicBezTo>
                  <a:pt x="17" y="69"/>
                  <a:pt x="10" y="69"/>
                  <a:pt x="0" y="68"/>
                </a:cubicBezTo>
                <a:cubicBezTo>
                  <a:pt x="13" y="45"/>
                  <a:pt x="25" y="23"/>
                  <a:pt x="39" y="0"/>
                </a:cubicBezTo>
                <a:cubicBezTo>
                  <a:pt x="53" y="23"/>
                  <a:pt x="65" y="44"/>
                  <a:pt x="79" y="68"/>
                </a:cubicBezTo>
                <a:cubicBezTo>
                  <a:pt x="69" y="69"/>
                  <a:pt x="62" y="69"/>
                  <a:pt x="54" y="69"/>
                </a:cubicBezTo>
                <a:cubicBezTo>
                  <a:pt x="54" y="196"/>
                  <a:pt x="54" y="323"/>
                  <a:pt x="54" y="451"/>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97" name="Freeform 78">
            <a:extLst>
              <a:ext uri="{FF2B5EF4-FFF2-40B4-BE49-F238E27FC236}">
                <a16:creationId xmlns:a16="http://schemas.microsoft.com/office/drawing/2014/main" id="{54CA49F9-7D9F-46F7-87FD-4A08FF592B91}"/>
              </a:ext>
            </a:extLst>
          </p:cNvPr>
          <p:cNvSpPr>
            <a:spLocks/>
          </p:cNvSpPr>
          <p:nvPr/>
        </p:nvSpPr>
        <p:spPr bwMode="auto">
          <a:xfrm>
            <a:off x="10172700" y="4008438"/>
            <a:ext cx="801688" cy="134938"/>
          </a:xfrm>
          <a:custGeom>
            <a:avLst/>
            <a:gdLst>
              <a:gd name="T0" fmla="*/ 68 w 469"/>
              <a:gd name="T1" fmla="*/ 55 h 79"/>
              <a:gd name="T2" fmla="*/ 68 w 469"/>
              <a:gd name="T3" fmla="*/ 79 h 79"/>
              <a:gd name="T4" fmla="*/ 0 w 469"/>
              <a:gd name="T5" fmla="*/ 40 h 79"/>
              <a:gd name="T6" fmla="*/ 67 w 469"/>
              <a:gd name="T7" fmla="*/ 1 h 79"/>
              <a:gd name="T8" fmla="*/ 69 w 469"/>
              <a:gd name="T9" fmla="*/ 25 h 79"/>
              <a:gd name="T10" fmla="*/ 399 w 469"/>
              <a:gd name="T11" fmla="*/ 25 h 79"/>
              <a:gd name="T12" fmla="*/ 401 w 469"/>
              <a:gd name="T13" fmla="*/ 0 h 79"/>
              <a:gd name="T14" fmla="*/ 469 w 469"/>
              <a:gd name="T15" fmla="*/ 40 h 79"/>
              <a:gd name="T16" fmla="*/ 401 w 469"/>
              <a:gd name="T17" fmla="*/ 79 h 79"/>
              <a:gd name="T18" fmla="*/ 400 w 469"/>
              <a:gd name="T19" fmla="*/ 55 h 79"/>
              <a:gd name="T20" fmla="*/ 68 w 469"/>
              <a:gd name="T21" fmla="*/ 55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9" h="79">
                <a:moveTo>
                  <a:pt x="68" y="55"/>
                </a:moveTo>
                <a:cubicBezTo>
                  <a:pt x="68" y="63"/>
                  <a:pt x="68" y="70"/>
                  <a:pt x="68" y="79"/>
                </a:cubicBezTo>
                <a:cubicBezTo>
                  <a:pt x="45" y="66"/>
                  <a:pt x="24" y="54"/>
                  <a:pt x="0" y="40"/>
                </a:cubicBezTo>
                <a:cubicBezTo>
                  <a:pt x="23" y="26"/>
                  <a:pt x="44" y="14"/>
                  <a:pt x="67" y="1"/>
                </a:cubicBezTo>
                <a:cubicBezTo>
                  <a:pt x="68" y="10"/>
                  <a:pt x="68" y="17"/>
                  <a:pt x="69" y="25"/>
                </a:cubicBezTo>
                <a:cubicBezTo>
                  <a:pt x="179" y="25"/>
                  <a:pt x="288" y="25"/>
                  <a:pt x="399" y="25"/>
                </a:cubicBezTo>
                <a:cubicBezTo>
                  <a:pt x="400" y="17"/>
                  <a:pt x="400" y="10"/>
                  <a:pt x="401" y="0"/>
                </a:cubicBezTo>
                <a:cubicBezTo>
                  <a:pt x="424" y="13"/>
                  <a:pt x="445" y="26"/>
                  <a:pt x="469" y="40"/>
                </a:cubicBezTo>
                <a:cubicBezTo>
                  <a:pt x="446" y="53"/>
                  <a:pt x="424" y="66"/>
                  <a:pt x="401" y="79"/>
                </a:cubicBezTo>
                <a:cubicBezTo>
                  <a:pt x="401" y="70"/>
                  <a:pt x="400" y="63"/>
                  <a:pt x="400" y="55"/>
                </a:cubicBezTo>
                <a:cubicBezTo>
                  <a:pt x="290" y="55"/>
                  <a:pt x="180" y="55"/>
                  <a:pt x="68" y="55"/>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3198" name="Freeform 79">
            <a:extLst>
              <a:ext uri="{FF2B5EF4-FFF2-40B4-BE49-F238E27FC236}">
                <a16:creationId xmlns:a16="http://schemas.microsoft.com/office/drawing/2014/main" id="{971AE4E4-1F89-4BB6-8A08-005156044008}"/>
              </a:ext>
            </a:extLst>
          </p:cNvPr>
          <p:cNvSpPr>
            <a:spLocks/>
          </p:cNvSpPr>
          <p:nvPr/>
        </p:nvSpPr>
        <p:spPr bwMode="auto">
          <a:xfrm>
            <a:off x="10575925" y="2782888"/>
            <a:ext cx="782638" cy="49213"/>
          </a:xfrm>
          <a:custGeom>
            <a:avLst/>
            <a:gdLst>
              <a:gd name="T0" fmla="*/ 230 w 457"/>
              <a:gd name="T1" fmla="*/ 1 h 29"/>
              <a:gd name="T2" fmla="*/ 432 w 457"/>
              <a:gd name="T3" fmla="*/ 1 h 29"/>
              <a:gd name="T4" fmla="*/ 447 w 457"/>
              <a:gd name="T5" fmla="*/ 2 h 29"/>
              <a:gd name="T6" fmla="*/ 457 w 457"/>
              <a:gd name="T7" fmla="*/ 13 h 29"/>
              <a:gd name="T8" fmla="*/ 448 w 457"/>
              <a:gd name="T9" fmla="*/ 26 h 29"/>
              <a:gd name="T10" fmla="*/ 437 w 457"/>
              <a:gd name="T11" fmla="*/ 28 h 29"/>
              <a:gd name="T12" fmla="*/ 20 w 457"/>
              <a:gd name="T13" fmla="*/ 28 h 29"/>
              <a:gd name="T14" fmla="*/ 11 w 457"/>
              <a:gd name="T15" fmla="*/ 27 h 29"/>
              <a:gd name="T16" fmla="*/ 0 w 457"/>
              <a:gd name="T17" fmla="*/ 14 h 29"/>
              <a:gd name="T18" fmla="*/ 11 w 457"/>
              <a:gd name="T19" fmla="*/ 2 h 29"/>
              <a:gd name="T20" fmla="*/ 24 w 457"/>
              <a:gd name="T21" fmla="*/ 1 h 29"/>
              <a:gd name="T22" fmla="*/ 230 w 457"/>
              <a:gd name="T23"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7" h="29">
                <a:moveTo>
                  <a:pt x="230" y="1"/>
                </a:moveTo>
                <a:cubicBezTo>
                  <a:pt x="298" y="1"/>
                  <a:pt x="365" y="1"/>
                  <a:pt x="432" y="1"/>
                </a:cubicBezTo>
                <a:cubicBezTo>
                  <a:pt x="437" y="1"/>
                  <a:pt x="443" y="0"/>
                  <a:pt x="447" y="2"/>
                </a:cubicBezTo>
                <a:cubicBezTo>
                  <a:pt x="451" y="4"/>
                  <a:pt x="457" y="9"/>
                  <a:pt x="457" y="13"/>
                </a:cubicBezTo>
                <a:cubicBezTo>
                  <a:pt x="457" y="18"/>
                  <a:pt x="452" y="23"/>
                  <a:pt x="448" y="26"/>
                </a:cubicBezTo>
                <a:cubicBezTo>
                  <a:pt x="446" y="29"/>
                  <a:pt x="441" y="28"/>
                  <a:pt x="437" y="28"/>
                </a:cubicBezTo>
                <a:cubicBezTo>
                  <a:pt x="298" y="28"/>
                  <a:pt x="159" y="28"/>
                  <a:pt x="20" y="28"/>
                </a:cubicBezTo>
                <a:cubicBezTo>
                  <a:pt x="17" y="28"/>
                  <a:pt x="13" y="29"/>
                  <a:pt x="11" y="27"/>
                </a:cubicBezTo>
                <a:cubicBezTo>
                  <a:pt x="6" y="24"/>
                  <a:pt x="0" y="19"/>
                  <a:pt x="0" y="14"/>
                </a:cubicBezTo>
                <a:cubicBezTo>
                  <a:pt x="0" y="10"/>
                  <a:pt x="6" y="5"/>
                  <a:pt x="11" y="2"/>
                </a:cubicBezTo>
                <a:cubicBezTo>
                  <a:pt x="14" y="0"/>
                  <a:pt x="20" y="1"/>
                  <a:pt x="24" y="1"/>
                </a:cubicBezTo>
                <a:cubicBezTo>
                  <a:pt x="93" y="1"/>
                  <a:pt x="162" y="1"/>
                  <a:pt x="230" y="1"/>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67" name="Freeform 83">
            <a:extLst>
              <a:ext uri="{FF2B5EF4-FFF2-40B4-BE49-F238E27FC236}">
                <a16:creationId xmlns:a16="http://schemas.microsoft.com/office/drawing/2014/main" id="{35D1F07E-49C6-44A2-86B2-EFDCD712F484}"/>
              </a:ext>
            </a:extLst>
          </p:cNvPr>
          <p:cNvSpPr>
            <a:spLocks/>
          </p:cNvSpPr>
          <p:nvPr/>
        </p:nvSpPr>
        <p:spPr bwMode="auto">
          <a:xfrm>
            <a:off x="5894388" y="6403975"/>
            <a:ext cx="1528762" cy="127000"/>
          </a:xfrm>
          <a:custGeom>
            <a:avLst/>
            <a:gdLst>
              <a:gd name="T0" fmla="*/ 0 w 421"/>
              <a:gd name="T1" fmla="*/ 35 h 35"/>
              <a:gd name="T2" fmla="*/ 0 w 421"/>
              <a:gd name="T3" fmla="*/ 0 h 35"/>
              <a:gd name="T4" fmla="*/ 421 w 421"/>
              <a:gd name="T5" fmla="*/ 0 h 35"/>
              <a:gd name="T6" fmla="*/ 421 w 421"/>
              <a:gd name="T7" fmla="*/ 35 h 35"/>
              <a:gd name="T8" fmla="*/ 0 w 421"/>
              <a:gd name="T9" fmla="*/ 35 h 35"/>
            </a:gdLst>
            <a:ahLst/>
            <a:cxnLst>
              <a:cxn ang="0">
                <a:pos x="T0" y="T1"/>
              </a:cxn>
              <a:cxn ang="0">
                <a:pos x="T2" y="T3"/>
              </a:cxn>
              <a:cxn ang="0">
                <a:pos x="T4" y="T5"/>
              </a:cxn>
              <a:cxn ang="0">
                <a:pos x="T6" y="T7"/>
              </a:cxn>
              <a:cxn ang="0">
                <a:pos x="T8" y="T9"/>
              </a:cxn>
            </a:cxnLst>
            <a:rect l="0" t="0" r="r" b="b"/>
            <a:pathLst>
              <a:path w="421" h="35">
                <a:moveTo>
                  <a:pt x="0" y="35"/>
                </a:moveTo>
                <a:cubicBezTo>
                  <a:pt x="0" y="22"/>
                  <a:pt x="0" y="12"/>
                  <a:pt x="0" y="0"/>
                </a:cubicBezTo>
                <a:cubicBezTo>
                  <a:pt x="141" y="0"/>
                  <a:pt x="280" y="0"/>
                  <a:pt x="421" y="0"/>
                </a:cubicBezTo>
                <a:cubicBezTo>
                  <a:pt x="421" y="12"/>
                  <a:pt x="421" y="23"/>
                  <a:pt x="421" y="35"/>
                </a:cubicBezTo>
                <a:cubicBezTo>
                  <a:pt x="280" y="35"/>
                  <a:pt x="141" y="35"/>
                  <a:pt x="0" y="35"/>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68" name="Freeform 84">
            <a:extLst>
              <a:ext uri="{FF2B5EF4-FFF2-40B4-BE49-F238E27FC236}">
                <a16:creationId xmlns:a16="http://schemas.microsoft.com/office/drawing/2014/main" id="{FBA93D97-59BF-4686-B92C-4DD82AEFEAC5}"/>
              </a:ext>
            </a:extLst>
          </p:cNvPr>
          <p:cNvSpPr>
            <a:spLocks/>
          </p:cNvSpPr>
          <p:nvPr/>
        </p:nvSpPr>
        <p:spPr bwMode="auto">
          <a:xfrm>
            <a:off x="6032500" y="5157788"/>
            <a:ext cx="1263650" cy="231775"/>
          </a:xfrm>
          <a:custGeom>
            <a:avLst/>
            <a:gdLst>
              <a:gd name="T0" fmla="*/ 0 w 348"/>
              <a:gd name="T1" fmla="*/ 62 h 64"/>
              <a:gd name="T2" fmla="*/ 114 w 348"/>
              <a:gd name="T3" fmla="*/ 19 h 64"/>
              <a:gd name="T4" fmla="*/ 233 w 348"/>
              <a:gd name="T5" fmla="*/ 20 h 64"/>
              <a:gd name="T6" fmla="*/ 348 w 348"/>
              <a:gd name="T7" fmla="*/ 64 h 64"/>
              <a:gd name="T8" fmla="*/ 0 w 348"/>
              <a:gd name="T9" fmla="*/ 64 h 64"/>
              <a:gd name="T10" fmla="*/ 0 w 348"/>
              <a:gd name="T11" fmla="*/ 62 h 64"/>
            </a:gdLst>
            <a:ahLst/>
            <a:cxnLst>
              <a:cxn ang="0">
                <a:pos x="T0" y="T1"/>
              </a:cxn>
              <a:cxn ang="0">
                <a:pos x="T2" y="T3"/>
              </a:cxn>
              <a:cxn ang="0">
                <a:pos x="T4" y="T5"/>
              </a:cxn>
              <a:cxn ang="0">
                <a:pos x="T6" y="T7"/>
              </a:cxn>
              <a:cxn ang="0">
                <a:pos x="T8" y="T9"/>
              </a:cxn>
              <a:cxn ang="0">
                <a:pos x="T10" y="T11"/>
              </a:cxn>
            </a:cxnLst>
            <a:rect l="0" t="0" r="r" b="b"/>
            <a:pathLst>
              <a:path w="348" h="64">
                <a:moveTo>
                  <a:pt x="0" y="62"/>
                </a:moveTo>
                <a:cubicBezTo>
                  <a:pt x="38" y="48"/>
                  <a:pt x="77" y="36"/>
                  <a:pt x="114" y="19"/>
                </a:cubicBezTo>
                <a:cubicBezTo>
                  <a:pt x="155" y="0"/>
                  <a:pt x="192" y="1"/>
                  <a:pt x="233" y="20"/>
                </a:cubicBezTo>
                <a:cubicBezTo>
                  <a:pt x="270" y="37"/>
                  <a:pt x="310" y="48"/>
                  <a:pt x="348" y="64"/>
                </a:cubicBezTo>
                <a:cubicBezTo>
                  <a:pt x="232" y="64"/>
                  <a:pt x="116" y="64"/>
                  <a:pt x="0" y="64"/>
                </a:cubicBezTo>
                <a:cubicBezTo>
                  <a:pt x="0" y="64"/>
                  <a:pt x="0" y="63"/>
                  <a:pt x="0" y="62"/>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69" name="Freeform 85">
            <a:extLst>
              <a:ext uri="{FF2B5EF4-FFF2-40B4-BE49-F238E27FC236}">
                <a16:creationId xmlns:a16="http://schemas.microsoft.com/office/drawing/2014/main" id="{03D7F37B-482D-4D17-B15D-54ABD8205270}"/>
              </a:ext>
            </a:extLst>
          </p:cNvPr>
          <p:cNvSpPr>
            <a:spLocks/>
          </p:cNvSpPr>
          <p:nvPr/>
        </p:nvSpPr>
        <p:spPr bwMode="auto">
          <a:xfrm>
            <a:off x="5978525" y="6280150"/>
            <a:ext cx="1362075" cy="73025"/>
          </a:xfrm>
          <a:custGeom>
            <a:avLst/>
            <a:gdLst>
              <a:gd name="T0" fmla="*/ 375 w 375"/>
              <a:gd name="T1" fmla="*/ 0 h 20"/>
              <a:gd name="T2" fmla="*/ 375 w 375"/>
              <a:gd name="T3" fmla="*/ 20 h 20"/>
              <a:gd name="T4" fmla="*/ 1 w 375"/>
              <a:gd name="T5" fmla="*/ 20 h 20"/>
              <a:gd name="T6" fmla="*/ 0 w 375"/>
              <a:gd name="T7" fmla="*/ 0 h 20"/>
              <a:gd name="T8" fmla="*/ 375 w 375"/>
              <a:gd name="T9" fmla="*/ 0 h 20"/>
            </a:gdLst>
            <a:ahLst/>
            <a:cxnLst>
              <a:cxn ang="0">
                <a:pos x="T0" y="T1"/>
              </a:cxn>
              <a:cxn ang="0">
                <a:pos x="T2" y="T3"/>
              </a:cxn>
              <a:cxn ang="0">
                <a:pos x="T4" y="T5"/>
              </a:cxn>
              <a:cxn ang="0">
                <a:pos x="T6" y="T7"/>
              </a:cxn>
              <a:cxn ang="0">
                <a:pos x="T8" y="T9"/>
              </a:cxn>
            </a:cxnLst>
            <a:rect l="0" t="0" r="r" b="b"/>
            <a:pathLst>
              <a:path w="375" h="20">
                <a:moveTo>
                  <a:pt x="375" y="0"/>
                </a:moveTo>
                <a:cubicBezTo>
                  <a:pt x="375" y="7"/>
                  <a:pt x="375" y="13"/>
                  <a:pt x="375" y="20"/>
                </a:cubicBezTo>
                <a:cubicBezTo>
                  <a:pt x="251" y="20"/>
                  <a:pt x="127" y="20"/>
                  <a:pt x="1" y="20"/>
                </a:cubicBezTo>
                <a:cubicBezTo>
                  <a:pt x="1" y="14"/>
                  <a:pt x="0" y="8"/>
                  <a:pt x="0" y="0"/>
                </a:cubicBezTo>
                <a:cubicBezTo>
                  <a:pt x="125" y="0"/>
                  <a:pt x="249" y="0"/>
                  <a:pt x="375" y="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70" name="Freeform 86">
            <a:extLst>
              <a:ext uri="{FF2B5EF4-FFF2-40B4-BE49-F238E27FC236}">
                <a16:creationId xmlns:a16="http://schemas.microsoft.com/office/drawing/2014/main" id="{25052967-B05E-45CD-AFFF-DE06DE4224B1}"/>
              </a:ext>
            </a:extLst>
          </p:cNvPr>
          <p:cNvSpPr>
            <a:spLocks/>
          </p:cNvSpPr>
          <p:nvPr/>
        </p:nvSpPr>
        <p:spPr bwMode="auto">
          <a:xfrm>
            <a:off x="5981700" y="5451475"/>
            <a:ext cx="1362075" cy="76200"/>
          </a:xfrm>
          <a:custGeom>
            <a:avLst/>
            <a:gdLst>
              <a:gd name="T0" fmla="*/ 375 w 375"/>
              <a:gd name="T1" fmla="*/ 21 h 21"/>
              <a:gd name="T2" fmla="*/ 0 w 375"/>
              <a:gd name="T3" fmla="*/ 21 h 21"/>
              <a:gd name="T4" fmla="*/ 0 w 375"/>
              <a:gd name="T5" fmla="*/ 0 h 21"/>
              <a:gd name="T6" fmla="*/ 374 w 375"/>
              <a:gd name="T7" fmla="*/ 0 h 21"/>
              <a:gd name="T8" fmla="*/ 375 w 375"/>
              <a:gd name="T9" fmla="*/ 21 h 21"/>
            </a:gdLst>
            <a:ahLst/>
            <a:cxnLst>
              <a:cxn ang="0">
                <a:pos x="T0" y="T1"/>
              </a:cxn>
              <a:cxn ang="0">
                <a:pos x="T2" y="T3"/>
              </a:cxn>
              <a:cxn ang="0">
                <a:pos x="T4" y="T5"/>
              </a:cxn>
              <a:cxn ang="0">
                <a:pos x="T6" y="T7"/>
              </a:cxn>
              <a:cxn ang="0">
                <a:pos x="T8" y="T9"/>
              </a:cxn>
            </a:cxnLst>
            <a:rect l="0" t="0" r="r" b="b"/>
            <a:pathLst>
              <a:path w="375" h="21">
                <a:moveTo>
                  <a:pt x="375" y="21"/>
                </a:moveTo>
                <a:cubicBezTo>
                  <a:pt x="249" y="21"/>
                  <a:pt x="125" y="21"/>
                  <a:pt x="0" y="21"/>
                </a:cubicBezTo>
                <a:cubicBezTo>
                  <a:pt x="0" y="14"/>
                  <a:pt x="0" y="8"/>
                  <a:pt x="0" y="0"/>
                </a:cubicBezTo>
                <a:cubicBezTo>
                  <a:pt x="124" y="0"/>
                  <a:pt x="248" y="0"/>
                  <a:pt x="374" y="0"/>
                </a:cubicBezTo>
                <a:cubicBezTo>
                  <a:pt x="374" y="6"/>
                  <a:pt x="374" y="13"/>
                  <a:pt x="375" y="21"/>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71" name="Freeform 87">
            <a:extLst>
              <a:ext uri="{FF2B5EF4-FFF2-40B4-BE49-F238E27FC236}">
                <a16:creationId xmlns:a16="http://schemas.microsoft.com/office/drawing/2014/main" id="{D3A56F8E-8FEA-4A45-AE77-945F889584FD}"/>
              </a:ext>
            </a:extLst>
          </p:cNvPr>
          <p:cNvSpPr>
            <a:spLocks/>
          </p:cNvSpPr>
          <p:nvPr/>
        </p:nvSpPr>
        <p:spPr bwMode="auto">
          <a:xfrm>
            <a:off x="7089775" y="5589588"/>
            <a:ext cx="101600" cy="619125"/>
          </a:xfrm>
          <a:custGeom>
            <a:avLst/>
            <a:gdLst>
              <a:gd name="T0" fmla="*/ 0 w 28"/>
              <a:gd name="T1" fmla="*/ 0 h 170"/>
              <a:gd name="T2" fmla="*/ 28 w 28"/>
              <a:gd name="T3" fmla="*/ 0 h 170"/>
              <a:gd name="T4" fmla="*/ 28 w 28"/>
              <a:gd name="T5" fmla="*/ 170 h 170"/>
              <a:gd name="T6" fmla="*/ 0 w 28"/>
              <a:gd name="T7" fmla="*/ 170 h 170"/>
              <a:gd name="T8" fmla="*/ 0 w 28"/>
              <a:gd name="T9" fmla="*/ 0 h 170"/>
            </a:gdLst>
            <a:ahLst/>
            <a:cxnLst>
              <a:cxn ang="0">
                <a:pos x="T0" y="T1"/>
              </a:cxn>
              <a:cxn ang="0">
                <a:pos x="T2" y="T3"/>
              </a:cxn>
              <a:cxn ang="0">
                <a:pos x="T4" y="T5"/>
              </a:cxn>
              <a:cxn ang="0">
                <a:pos x="T6" y="T7"/>
              </a:cxn>
              <a:cxn ang="0">
                <a:pos x="T8" y="T9"/>
              </a:cxn>
            </a:cxnLst>
            <a:rect l="0" t="0" r="r" b="b"/>
            <a:pathLst>
              <a:path w="28" h="170">
                <a:moveTo>
                  <a:pt x="0" y="0"/>
                </a:moveTo>
                <a:cubicBezTo>
                  <a:pt x="10" y="0"/>
                  <a:pt x="18" y="0"/>
                  <a:pt x="28" y="0"/>
                </a:cubicBezTo>
                <a:cubicBezTo>
                  <a:pt x="28" y="57"/>
                  <a:pt x="28" y="113"/>
                  <a:pt x="28" y="170"/>
                </a:cubicBezTo>
                <a:cubicBezTo>
                  <a:pt x="20" y="170"/>
                  <a:pt x="11" y="170"/>
                  <a:pt x="0" y="170"/>
                </a:cubicBezTo>
                <a:cubicBezTo>
                  <a:pt x="0" y="115"/>
                  <a:pt x="0" y="59"/>
                  <a:pt x="0" y="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01" name="Freeform 88">
            <a:extLst>
              <a:ext uri="{FF2B5EF4-FFF2-40B4-BE49-F238E27FC236}">
                <a16:creationId xmlns:a16="http://schemas.microsoft.com/office/drawing/2014/main" id="{749BFF23-29B2-487F-BFB7-2D340C26E829}"/>
              </a:ext>
            </a:extLst>
          </p:cNvPr>
          <p:cNvSpPr>
            <a:spLocks/>
          </p:cNvSpPr>
          <p:nvPr/>
        </p:nvSpPr>
        <p:spPr bwMode="auto">
          <a:xfrm>
            <a:off x="6842125" y="5589588"/>
            <a:ext cx="104775" cy="622300"/>
          </a:xfrm>
          <a:custGeom>
            <a:avLst/>
            <a:gdLst>
              <a:gd name="T0" fmla="*/ 0 w 29"/>
              <a:gd name="T1" fmla="*/ 0 h 171"/>
              <a:gd name="T2" fmla="*/ 29 w 29"/>
              <a:gd name="T3" fmla="*/ 0 h 171"/>
              <a:gd name="T4" fmla="*/ 29 w 29"/>
              <a:gd name="T5" fmla="*/ 171 h 171"/>
              <a:gd name="T6" fmla="*/ 0 w 29"/>
              <a:gd name="T7" fmla="*/ 171 h 171"/>
              <a:gd name="T8" fmla="*/ 0 w 29"/>
              <a:gd name="T9" fmla="*/ 0 h 171"/>
            </a:gdLst>
            <a:ahLst/>
            <a:cxnLst>
              <a:cxn ang="0">
                <a:pos x="T0" y="T1"/>
              </a:cxn>
              <a:cxn ang="0">
                <a:pos x="T2" y="T3"/>
              </a:cxn>
              <a:cxn ang="0">
                <a:pos x="T4" y="T5"/>
              </a:cxn>
              <a:cxn ang="0">
                <a:pos x="T6" y="T7"/>
              </a:cxn>
              <a:cxn ang="0">
                <a:pos x="T8" y="T9"/>
              </a:cxn>
            </a:cxnLst>
            <a:rect l="0" t="0" r="r" b="b"/>
            <a:pathLst>
              <a:path w="29" h="171">
                <a:moveTo>
                  <a:pt x="0" y="0"/>
                </a:moveTo>
                <a:cubicBezTo>
                  <a:pt x="10" y="0"/>
                  <a:pt x="19" y="0"/>
                  <a:pt x="29" y="0"/>
                </a:cubicBezTo>
                <a:cubicBezTo>
                  <a:pt x="29" y="57"/>
                  <a:pt x="29" y="113"/>
                  <a:pt x="29" y="171"/>
                </a:cubicBezTo>
                <a:cubicBezTo>
                  <a:pt x="19" y="171"/>
                  <a:pt x="10" y="171"/>
                  <a:pt x="0" y="171"/>
                </a:cubicBezTo>
                <a:cubicBezTo>
                  <a:pt x="0" y="115"/>
                  <a:pt x="0" y="58"/>
                  <a:pt x="0" y="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02" name="Freeform 89">
            <a:extLst>
              <a:ext uri="{FF2B5EF4-FFF2-40B4-BE49-F238E27FC236}">
                <a16:creationId xmlns:a16="http://schemas.microsoft.com/office/drawing/2014/main" id="{54245900-D91C-42A6-89C1-D6BB65344623}"/>
              </a:ext>
            </a:extLst>
          </p:cNvPr>
          <p:cNvSpPr>
            <a:spLocks/>
          </p:cNvSpPr>
          <p:nvPr/>
        </p:nvSpPr>
        <p:spPr bwMode="auto">
          <a:xfrm>
            <a:off x="6610350" y="5589588"/>
            <a:ext cx="101600" cy="619125"/>
          </a:xfrm>
          <a:custGeom>
            <a:avLst/>
            <a:gdLst>
              <a:gd name="T0" fmla="*/ 0 w 28"/>
              <a:gd name="T1" fmla="*/ 0 h 170"/>
              <a:gd name="T2" fmla="*/ 28 w 28"/>
              <a:gd name="T3" fmla="*/ 0 h 170"/>
              <a:gd name="T4" fmla="*/ 28 w 28"/>
              <a:gd name="T5" fmla="*/ 170 h 170"/>
              <a:gd name="T6" fmla="*/ 0 w 28"/>
              <a:gd name="T7" fmla="*/ 170 h 170"/>
              <a:gd name="T8" fmla="*/ 0 w 28"/>
              <a:gd name="T9" fmla="*/ 0 h 170"/>
            </a:gdLst>
            <a:ahLst/>
            <a:cxnLst>
              <a:cxn ang="0">
                <a:pos x="T0" y="T1"/>
              </a:cxn>
              <a:cxn ang="0">
                <a:pos x="T2" y="T3"/>
              </a:cxn>
              <a:cxn ang="0">
                <a:pos x="T4" y="T5"/>
              </a:cxn>
              <a:cxn ang="0">
                <a:pos x="T6" y="T7"/>
              </a:cxn>
              <a:cxn ang="0">
                <a:pos x="T8" y="T9"/>
              </a:cxn>
            </a:cxnLst>
            <a:rect l="0" t="0" r="r" b="b"/>
            <a:pathLst>
              <a:path w="28" h="170">
                <a:moveTo>
                  <a:pt x="0" y="0"/>
                </a:moveTo>
                <a:cubicBezTo>
                  <a:pt x="10" y="0"/>
                  <a:pt x="18" y="0"/>
                  <a:pt x="28" y="0"/>
                </a:cubicBezTo>
                <a:cubicBezTo>
                  <a:pt x="28" y="57"/>
                  <a:pt x="28" y="113"/>
                  <a:pt x="28" y="170"/>
                </a:cubicBezTo>
                <a:cubicBezTo>
                  <a:pt x="19" y="170"/>
                  <a:pt x="10" y="170"/>
                  <a:pt x="0" y="170"/>
                </a:cubicBezTo>
                <a:cubicBezTo>
                  <a:pt x="0" y="115"/>
                  <a:pt x="0" y="59"/>
                  <a:pt x="0" y="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03" name="Freeform 90">
            <a:extLst>
              <a:ext uri="{FF2B5EF4-FFF2-40B4-BE49-F238E27FC236}">
                <a16:creationId xmlns:a16="http://schemas.microsoft.com/office/drawing/2014/main" id="{9BBA8383-D653-4C61-8A3F-D2E5FC1E0018}"/>
              </a:ext>
            </a:extLst>
          </p:cNvPr>
          <p:cNvSpPr>
            <a:spLocks/>
          </p:cNvSpPr>
          <p:nvPr/>
        </p:nvSpPr>
        <p:spPr bwMode="auto">
          <a:xfrm>
            <a:off x="6126163" y="5594350"/>
            <a:ext cx="106362" cy="614363"/>
          </a:xfrm>
          <a:custGeom>
            <a:avLst/>
            <a:gdLst>
              <a:gd name="T0" fmla="*/ 0 w 29"/>
              <a:gd name="T1" fmla="*/ 0 h 169"/>
              <a:gd name="T2" fmla="*/ 29 w 29"/>
              <a:gd name="T3" fmla="*/ 0 h 169"/>
              <a:gd name="T4" fmla="*/ 29 w 29"/>
              <a:gd name="T5" fmla="*/ 169 h 169"/>
              <a:gd name="T6" fmla="*/ 0 w 29"/>
              <a:gd name="T7" fmla="*/ 169 h 169"/>
              <a:gd name="T8" fmla="*/ 0 w 29"/>
              <a:gd name="T9" fmla="*/ 0 h 169"/>
            </a:gdLst>
            <a:ahLst/>
            <a:cxnLst>
              <a:cxn ang="0">
                <a:pos x="T0" y="T1"/>
              </a:cxn>
              <a:cxn ang="0">
                <a:pos x="T2" y="T3"/>
              </a:cxn>
              <a:cxn ang="0">
                <a:pos x="T4" y="T5"/>
              </a:cxn>
              <a:cxn ang="0">
                <a:pos x="T6" y="T7"/>
              </a:cxn>
              <a:cxn ang="0">
                <a:pos x="T8" y="T9"/>
              </a:cxn>
            </a:cxnLst>
            <a:rect l="0" t="0" r="r" b="b"/>
            <a:pathLst>
              <a:path w="29" h="169">
                <a:moveTo>
                  <a:pt x="0" y="0"/>
                </a:moveTo>
                <a:cubicBezTo>
                  <a:pt x="10" y="0"/>
                  <a:pt x="19" y="0"/>
                  <a:pt x="29" y="0"/>
                </a:cubicBezTo>
                <a:cubicBezTo>
                  <a:pt x="29" y="56"/>
                  <a:pt x="29" y="112"/>
                  <a:pt x="29" y="169"/>
                </a:cubicBezTo>
                <a:cubicBezTo>
                  <a:pt x="20" y="169"/>
                  <a:pt x="11" y="169"/>
                  <a:pt x="0" y="169"/>
                </a:cubicBezTo>
                <a:cubicBezTo>
                  <a:pt x="0" y="114"/>
                  <a:pt x="0" y="58"/>
                  <a:pt x="0" y="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04" name="Freeform 91">
            <a:extLst>
              <a:ext uri="{FF2B5EF4-FFF2-40B4-BE49-F238E27FC236}">
                <a16:creationId xmlns:a16="http://schemas.microsoft.com/office/drawing/2014/main" id="{C804A2AC-CC3E-49B6-BCC0-F8FD044F8A90}"/>
              </a:ext>
            </a:extLst>
          </p:cNvPr>
          <p:cNvSpPr>
            <a:spLocks/>
          </p:cNvSpPr>
          <p:nvPr/>
        </p:nvSpPr>
        <p:spPr bwMode="auto">
          <a:xfrm>
            <a:off x="6373813" y="5594350"/>
            <a:ext cx="109537" cy="617538"/>
          </a:xfrm>
          <a:custGeom>
            <a:avLst/>
            <a:gdLst>
              <a:gd name="T0" fmla="*/ 30 w 30"/>
              <a:gd name="T1" fmla="*/ 170 h 170"/>
              <a:gd name="T2" fmla="*/ 0 w 30"/>
              <a:gd name="T3" fmla="*/ 170 h 170"/>
              <a:gd name="T4" fmla="*/ 0 w 30"/>
              <a:gd name="T5" fmla="*/ 0 h 170"/>
              <a:gd name="T6" fmla="*/ 30 w 30"/>
              <a:gd name="T7" fmla="*/ 0 h 170"/>
              <a:gd name="T8" fmla="*/ 30 w 30"/>
              <a:gd name="T9" fmla="*/ 170 h 170"/>
            </a:gdLst>
            <a:ahLst/>
            <a:cxnLst>
              <a:cxn ang="0">
                <a:pos x="T0" y="T1"/>
              </a:cxn>
              <a:cxn ang="0">
                <a:pos x="T2" y="T3"/>
              </a:cxn>
              <a:cxn ang="0">
                <a:pos x="T4" y="T5"/>
              </a:cxn>
              <a:cxn ang="0">
                <a:pos x="T6" y="T7"/>
              </a:cxn>
              <a:cxn ang="0">
                <a:pos x="T8" y="T9"/>
              </a:cxn>
            </a:cxnLst>
            <a:rect l="0" t="0" r="r" b="b"/>
            <a:pathLst>
              <a:path w="30" h="170">
                <a:moveTo>
                  <a:pt x="30" y="170"/>
                </a:moveTo>
                <a:cubicBezTo>
                  <a:pt x="19" y="170"/>
                  <a:pt x="10" y="170"/>
                  <a:pt x="0" y="170"/>
                </a:cubicBezTo>
                <a:cubicBezTo>
                  <a:pt x="0" y="113"/>
                  <a:pt x="0" y="57"/>
                  <a:pt x="0" y="0"/>
                </a:cubicBezTo>
                <a:cubicBezTo>
                  <a:pt x="10" y="0"/>
                  <a:pt x="19" y="0"/>
                  <a:pt x="30" y="0"/>
                </a:cubicBezTo>
                <a:cubicBezTo>
                  <a:pt x="30" y="57"/>
                  <a:pt x="30" y="112"/>
                  <a:pt x="30" y="17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09" name="Freeform 95">
            <a:extLst>
              <a:ext uri="{FF2B5EF4-FFF2-40B4-BE49-F238E27FC236}">
                <a16:creationId xmlns:a16="http://schemas.microsoft.com/office/drawing/2014/main" id="{0B9BEC1D-F9CC-49F3-9F6A-56F486A81FC2}"/>
              </a:ext>
            </a:extLst>
          </p:cNvPr>
          <p:cNvSpPr>
            <a:spLocks noEditPoints="1"/>
          </p:cNvSpPr>
          <p:nvPr/>
        </p:nvSpPr>
        <p:spPr bwMode="auto">
          <a:xfrm>
            <a:off x="8393113" y="5413375"/>
            <a:ext cx="1066800" cy="1189038"/>
          </a:xfrm>
          <a:custGeom>
            <a:avLst/>
            <a:gdLst>
              <a:gd name="T0" fmla="*/ 113 w 225"/>
              <a:gd name="T1" fmla="*/ 0 h 250"/>
              <a:gd name="T2" fmla="*/ 220 w 225"/>
              <a:gd name="T3" fmla="*/ 103 h 250"/>
              <a:gd name="T4" fmla="*/ 224 w 225"/>
              <a:gd name="T5" fmla="*/ 114 h 250"/>
              <a:gd name="T6" fmla="*/ 224 w 225"/>
              <a:gd name="T7" fmla="*/ 250 h 250"/>
              <a:gd name="T8" fmla="*/ 1 w 225"/>
              <a:gd name="T9" fmla="*/ 250 h 250"/>
              <a:gd name="T10" fmla="*/ 1 w 225"/>
              <a:gd name="T11" fmla="*/ 135 h 250"/>
              <a:gd name="T12" fmla="*/ 19 w 225"/>
              <a:gd name="T13" fmla="*/ 90 h 250"/>
              <a:gd name="T14" fmla="*/ 113 w 225"/>
              <a:gd name="T15" fmla="*/ 0 h 250"/>
              <a:gd name="T16" fmla="*/ 133 w 225"/>
              <a:gd name="T17" fmla="*/ 157 h 250"/>
              <a:gd name="T18" fmla="*/ 94 w 225"/>
              <a:gd name="T19" fmla="*/ 157 h 250"/>
              <a:gd name="T20" fmla="*/ 94 w 225"/>
              <a:gd name="T21" fmla="*/ 232 h 250"/>
              <a:gd name="T22" fmla="*/ 133 w 225"/>
              <a:gd name="T23" fmla="*/ 232 h 250"/>
              <a:gd name="T24" fmla="*/ 133 w 225"/>
              <a:gd name="T25" fmla="*/ 157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250">
                <a:moveTo>
                  <a:pt x="113" y="0"/>
                </a:moveTo>
                <a:cubicBezTo>
                  <a:pt x="149" y="35"/>
                  <a:pt x="185" y="69"/>
                  <a:pt x="220" y="103"/>
                </a:cubicBezTo>
                <a:cubicBezTo>
                  <a:pt x="222" y="105"/>
                  <a:pt x="224" y="110"/>
                  <a:pt x="224" y="114"/>
                </a:cubicBezTo>
                <a:cubicBezTo>
                  <a:pt x="225" y="159"/>
                  <a:pt x="224" y="204"/>
                  <a:pt x="224" y="250"/>
                </a:cubicBezTo>
                <a:cubicBezTo>
                  <a:pt x="150" y="250"/>
                  <a:pt x="77" y="250"/>
                  <a:pt x="1" y="250"/>
                </a:cubicBezTo>
                <a:cubicBezTo>
                  <a:pt x="1" y="211"/>
                  <a:pt x="2" y="173"/>
                  <a:pt x="1" y="135"/>
                </a:cubicBezTo>
                <a:cubicBezTo>
                  <a:pt x="0" y="116"/>
                  <a:pt x="4" y="103"/>
                  <a:pt x="19" y="90"/>
                </a:cubicBezTo>
                <a:cubicBezTo>
                  <a:pt x="51" y="61"/>
                  <a:pt x="81" y="31"/>
                  <a:pt x="113" y="0"/>
                </a:cubicBezTo>
                <a:close/>
                <a:moveTo>
                  <a:pt x="133" y="157"/>
                </a:moveTo>
                <a:cubicBezTo>
                  <a:pt x="118" y="157"/>
                  <a:pt x="106" y="157"/>
                  <a:pt x="94" y="157"/>
                </a:cubicBezTo>
                <a:cubicBezTo>
                  <a:pt x="94" y="183"/>
                  <a:pt x="94" y="208"/>
                  <a:pt x="94" y="232"/>
                </a:cubicBezTo>
                <a:cubicBezTo>
                  <a:pt x="108" y="232"/>
                  <a:pt x="120" y="232"/>
                  <a:pt x="133" y="232"/>
                </a:cubicBezTo>
                <a:cubicBezTo>
                  <a:pt x="133" y="206"/>
                  <a:pt x="133" y="183"/>
                  <a:pt x="133" y="157"/>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10" name="Freeform 96">
            <a:extLst>
              <a:ext uri="{FF2B5EF4-FFF2-40B4-BE49-F238E27FC236}">
                <a16:creationId xmlns:a16="http://schemas.microsoft.com/office/drawing/2014/main" id="{002EECF4-B1E8-4916-900B-360CF171D80D}"/>
              </a:ext>
            </a:extLst>
          </p:cNvPr>
          <p:cNvSpPr>
            <a:spLocks/>
          </p:cNvSpPr>
          <p:nvPr/>
        </p:nvSpPr>
        <p:spPr bwMode="auto">
          <a:xfrm>
            <a:off x="7645400" y="5132388"/>
            <a:ext cx="2581275" cy="704850"/>
          </a:xfrm>
          <a:custGeom>
            <a:avLst/>
            <a:gdLst>
              <a:gd name="T0" fmla="*/ 0 w 545"/>
              <a:gd name="T1" fmla="*/ 141 h 148"/>
              <a:gd name="T2" fmla="*/ 63 w 545"/>
              <a:gd name="T3" fmla="*/ 81 h 148"/>
              <a:gd name="T4" fmla="*/ 82 w 545"/>
              <a:gd name="T5" fmla="*/ 76 h 148"/>
              <a:gd name="T6" fmla="*/ 181 w 545"/>
              <a:gd name="T7" fmla="*/ 76 h 148"/>
              <a:gd name="T8" fmla="*/ 207 w 545"/>
              <a:gd name="T9" fmla="*/ 66 h 148"/>
              <a:gd name="T10" fmla="*/ 270 w 545"/>
              <a:gd name="T11" fmla="*/ 0 h 148"/>
              <a:gd name="T12" fmla="*/ 334 w 545"/>
              <a:gd name="T13" fmla="*/ 66 h 148"/>
              <a:gd name="T14" fmla="*/ 358 w 545"/>
              <a:gd name="T15" fmla="*/ 76 h 148"/>
              <a:gd name="T16" fmla="*/ 458 w 545"/>
              <a:gd name="T17" fmla="*/ 76 h 148"/>
              <a:gd name="T18" fmla="*/ 482 w 545"/>
              <a:gd name="T19" fmla="*/ 86 h 148"/>
              <a:gd name="T20" fmla="*/ 545 w 545"/>
              <a:gd name="T21" fmla="*/ 144 h 148"/>
              <a:gd name="T22" fmla="*/ 523 w 545"/>
              <a:gd name="T23" fmla="*/ 146 h 148"/>
              <a:gd name="T24" fmla="*/ 409 w 545"/>
              <a:gd name="T25" fmla="*/ 147 h 148"/>
              <a:gd name="T26" fmla="*/ 364 w 545"/>
              <a:gd name="T27" fmla="*/ 128 h 148"/>
              <a:gd name="T28" fmla="*/ 271 w 545"/>
              <a:gd name="T29" fmla="*/ 37 h 148"/>
              <a:gd name="T30" fmla="*/ 174 w 545"/>
              <a:gd name="T31" fmla="*/ 131 h 148"/>
              <a:gd name="T32" fmla="*/ 136 w 545"/>
              <a:gd name="T33" fmla="*/ 147 h 148"/>
              <a:gd name="T34" fmla="*/ 4 w 545"/>
              <a:gd name="T35" fmla="*/ 146 h 148"/>
              <a:gd name="T36" fmla="*/ 0 w 545"/>
              <a:gd name="T37" fmla="*/ 14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5" h="148">
                <a:moveTo>
                  <a:pt x="0" y="141"/>
                </a:moveTo>
                <a:cubicBezTo>
                  <a:pt x="21" y="121"/>
                  <a:pt x="42" y="101"/>
                  <a:pt x="63" y="81"/>
                </a:cubicBezTo>
                <a:cubicBezTo>
                  <a:pt x="68" y="78"/>
                  <a:pt x="75" y="76"/>
                  <a:pt x="82" y="76"/>
                </a:cubicBezTo>
                <a:cubicBezTo>
                  <a:pt x="115" y="76"/>
                  <a:pt x="148" y="77"/>
                  <a:pt x="181" y="76"/>
                </a:cubicBezTo>
                <a:cubicBezTo>
                  <a:pt x="190" y="76"/>
                  <a:pt x="201" y="72"/>
                  <a:pt x="207" y="66"/>
                </a:cubicBezTo>
                <a:cubicBezTo>
                  <a:pt x="228" y="45"/>
                  <a:pt x="247" y="23"/>
                  <a:pt x="270" y="0"/>
                </a:cubicBezTo>
                <a:cubicBezTo>
                  <a:pt x="294" y="24"/>
                  <a:pt x="313" y="46"/>
                  <a:pt x="334" y="66"/>
                </a:cubicBezTo>
                <a:cubicBezTo>
                  <a:pt x="340" y="71"/>
                  <a:pt x="350" y="75"/>
                  <a:pt x="358" y="76"/>
                </a:cubicBezTo>
                <a:cubicBezTo>
                  <a:pt x="391" y="77"/>
                  <a:pt x="425" y="75"/>
                  <a:pt x="458" y="76"/>
                </a:cubicBezTo>
                <a:cubicBezTo>
                  <a:pt x="466" y="77"/>
                  <a:pt x="476" y="80"/>
                  <a:pt x="482" y="86"/>
                </a:cubicBezTo>
                <a:cubicBezTo>
                  <a:pt x="502" y="103"/>
                  <a:pt x="521" y="122"/>
                  <a:pt x="545" y="144"/>
                </a:cubicBezTo>
                <a:cubicBezTo>
                  <a:pt x="533" y="145"/>
                  <a:pt x="528" y="146"/>
                  <a:pt x="523" y="146"/>
                </a:cubicBezTo>
                <a:cubicBezTo>
                  <a:pt x="485" y="146"/>
                  <a:pt x="447" y="145"/>
                  <a:pt x="409" y="147"/>
                </a:cubicBezTo>
                <a:cubicBezTo>
                  <a:pt x="390" y="148"/>
                  <a:pt x="377" y="141"/>
                  <a:pt x="364" y="128"/>
                </a:cubicBezTo>
                <a:cubicBezTo>
                  <a:pt x="334" y="97"/>
                  <a:pt x="302" y="68"/>
                  <a:pt x="271" y="37"/>
                </a:cubicBezTo>
                <a:cubicBezTo>
                  <a:pt x="238" y="69"/>
                  <a:pt x="205" y="99"/>
                  <a:pt x="174" y="131"/>
                </a:cubicBezTo>
                <a:cubicBezTo>
                  <a:pt x="163" y="142"/>
                  <a:pt x="152" y="147"/>
                  <a:pt x="136" y="147"/>
                </a:cubicBezTo>
                <a:cubicBezTo>
                  <a:pt x="92" y="146"/>
                  <a:pt x="48" y="146"/>
                  <a:pt x="4" y="146"/>
                </a:cubicBezTo>
                <a:cubicBezTo>
                  <a:pt x="3" y="145"/>
                  <a:pt x="1" y="143"/>
                  <a:pt x="0" y="141"/>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11" name="Freeform 97">
            <a:extLst>
              <a:ext uri="{FF2B5EF4-FFF2-40B4-BE49-F238E27FC236}">
                <a16:creationId xmlns:a16="http://schemas.microsoft.com/office/drawing/2014/main" id="{76B0D3B1-C53F-4F08-8C9B-5101E8D5005F}"/>
              </a:ext>
            </a:extLst>
          </p:cNvPr>
          <p:cNvSpPr>
            <a:spLocks/>
          </p:cNvSpPr>
          <p:nvPr/>
        </p:nvSpPr>
        <p:spPr bwMode="auto">
          <a:xfrm>
            <a:off x="7740650" y="5899150"/>
            <a:ext cx="577850" cy="655638"/>
          </a:xfrm>
          <a:custGeom>
            <a:avLst/>
            <a:gdLst>
              <a:gd name="T0" fmla="*/ 122 w 122"/>
              <a:gd name="T1" fmla="*/ 0 h 138"/>
              <a:gd name="T2" fmla="*/ 122 w 122"/>
              <a:gd name="T3" fmla="*/ 138 h 138"/>
              <a:gd name="T4" fmla="*/ 1 w 122"/>
              <a:gd name="T5" fmla="*/ 138 h 138"/>
              <a:gd name="T6" fmla="*/ 1 w 122"/>
              <a:gd name="T7" fmla="*/ 10 h 138"/>
              <a:gd name="T8" fmla="*/ 13 w 122"/>
              <a:gd name="T9" fmla="*/ 0 h 138"/>
              <a:gd name="T10" fmla="*/ 122 w 122"/>
              <a:gd name="T11" fmla="*/ 0 h 138"/>
            </a:gdLst>
            <a:ahLst/>
            <a:cxnLst>
              <a:cxn ang="0">
                <a:pos x="T0" y="T1"/>
              </a:cxn>
              <a:cxn ang="0">
                <a:pos x="T2" y="T3"/>
              </a:cxn>
              <a:cxn ang="0">
                <a:pos x="T4" y="T5"/>
              </a:cxn>
              <a:cxn ang="0">
                <a:pos x="T6" y="T7"/>
              </a:cxn>
              <a:cxn ang="0">
                <a:pos x="T8" y="T9"/>
              </a:cxn>
              <a:cxn ang="0">
                <a:pos x="T10" y="T11"/>
              </a:cxn>
            </a:cxnLst>
            <a:rect l="0" t="0" r="r" b="b"/>
            <a:pathLst>
              <a:path w="122" h="138">
                <a:moveTo>
                  <a:pt x="122" y="0"/>
                </a:moveTo>
                <a:cubicBezTo>
                  <a:pt x="122" y="48"/>
                  <a:pt x="122" y="92"/>
                  <a:pt x="122" y="138"/>
                </a:cubicBezTo>
                <a:cubicBezTo>
                  <a:pt x="82" y="138"/>
                  <a:pt x="42" y="138"/>
                  <a:pt x="1" y="138"/>
                </a:cubicBezTo>
                <a:cubicBezTo>
                  <a:pt x="1" y="95"/>
                  <a:pt x="0" y="52"/>
                  <a:pt x="1" y="10"/>
                </a:cubicBezTo>
                <a:cubicBezTo>
                  <a:pt x="1" y="6"/>
                  <a:pt x="9" y="0"/>
                  <a:pt x="13" y="0"/>
                </a:cubicBezTo>
                <a:cubicBezTo>
                  <a:pt x="49" y="0"/>
                  <a:pt x="84" y="0"/>
                  <a:pt x="122" y="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12" name="Freeform 98">
            <a:extLst>
              <a:ext uri="{FF2B5EF4-FFF2-40B4-BE49-F238E27FC236}">
                <a16:creationId xmlns:a16="http://schemas.microsoft.com/office/drawing/2014/main" id="{DEC95D99-FE95-4539-8167-3670ED8D3E19}"/>
              </a:ext>
            </a:extLst>
          </p:cNvPr>
          <p:cNvSpPr>
            <a:spLocks/>
          </p:cNvSpPr>
          <p:nvPr/>
        </p:nvSpPr>
        <p:spPr bwMode="auto">
          <a:xfrm>
            <a:off x="9539288" y="5894388"/>
            <a:ext cx="560388" cy="660400"/>
          </a:xfrm>
          <a:custGeom>
            <a:avLst/>
            <a:gdLst>
              <a:gd name="T0" fmla="*/ 118 w 118"/>
              <a:gd name="T1" fmla="*/ 36 h 139"/>
              <a:gd name="T2" fmla="*/ 118 w 118"/>
              <a:gd name="T3" fmla="*/ 139 h 139"/>
              <a:gd name="T4" fmla="*/ 0 w 118"/>
              <a:gd name="T5" fmla="*/ 139 h 139"/>
              <a:gd name="T6" fmla="*/ 0 w 118"/>
              <a:gd name="T7" fmla="*/ 0 h 139"/>
              <a:gd name="T8" fmla="*/ 83 w 118"/>
              <a:gd name="T9" fmla="*/ 4 h 139"/>
              <a:gd name="T10" fmla="*/ 118 w 118"/>
              <a:gd name="T11" fmla="*/ 36 h 139"/>
            </a:gdLst>
            <a:ahLst/>
            <a:cxnLst>
              <a:cxn ang="0">
                <a:pos x="T0" y="T1"/>
              </a:cxn>
              <a:cxn ang="0">
                <a:pos x="T2" y="T3"/>
              </a:cxn>
              <a:cxn ang="0">
                <a:pos x="T4" y="T5"/>
              </a:cxn>
              <a:cxn ang="0">
                <a:pos x="T6" y="T7"/>
              </a:cxn>
              <a:cxn ang="0">
                <a:pos x="T8" y="T9"/>
              </a:cxn>
              <a:cxn ang="0">
                <a:pos x="T10" y="T11"/>
              </a:cxn>
            </a:cxnLst>
            <a:rect l="0" t="0" r="r" b="b"/>
            <a:pathLst>
              <a:path w="118" h="139">
                <a:moveTo>
                  <a:pt x="118" y="36"/>
                </a:moveTo>
                <a:cubicBezTo>
                  <a:pt x="118" y="70"/>
                  <a:pt x="118" y="103"/>
                  <a:pt x="118" y="139"/>
                </a:cubicBezTo>
                <a:cubicBezTo>
                  <a:pt x="79" y="139"/>
                  <a:pt x="40" y="139"/>
                  <a:pt x="0" y="139"/>
                </a:cubicBezTo>
                <a:cubicBezTo>
                  <a:pt x="0" y="93"/>
                  <a:pt x="0" y="49"/>
                  <a:pt x="0" y="0"/>
                </a:cubicBezTo>
                <a:cubicBezTo>
                  <a:pt x="28" y="1"/>
                  <a:pt x="56" y="3"/>
                  <a:pt x="83" y="4"/>
                </a:cubicBezTo>
                <a:cubicBezTo>
                  <a:pt x="95" y="15"/>
                  <a:pt x="107" y="25"/>
                  <a:pt x="118" y="36"/>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13" name="Freeform 99">
            <a:extLst>
              <a:ext uri="{FF2B5EF4-FFF2-40B4-BE49-F238E27FC236}">
                <a16:creationId xmlns:a16="http://schemas.microsoft.com/office/drawing/2014/main" id="{D21A73A4-744C-4F5A-A8F9-7F8E3F32B2A5}"/>
              </a:ext>
            </a:extLst>
          </p:cNvPr>
          <p:cNvSpPr>
            <a:spLocks/>
          </p:cNvSpPr>
          <p:nvPr/>
        </p:nvSpPr>
        <p:spPr bwMode="auto">
          <a:xfrm>
            <a:off x="9932988" y="5894388"/>
            <a:ext cx="166688" cy="169863"/>
          </a:xfrm>
          <a:custGeom>
            <a:avLst/>
            <a:gdLst>
              <a:gd name="T0" fmla="*/ 35 w 35"/>
              <a:gd name="T1" fmla="*/ 36 h 36"/>
              <a:gd name="T2" fmla="*/ 0 w 35"/>
              <a:gd name="T3" fmla="*/ 4 h 36"/>
              <a:gd name="T4" fmla="*/ 35 w 35"/>
              <a:gd name="T5" fmla="*/ 0 h 36"/>
              <a:gd name="T6" fmla="*/ 35 w 35"/>
              <a:gd name="T7" fmla="*/ 36 h 36"/>
            </a:gdLst>
            <a:ahLst/>
            <a:cxnLst>
              <a:cxn ang="0">
                <a:pos x="T0" y="T1"/>
              </a:cxn>
              <a:cxn ang="0">
                <a:pos x="T2" y="T3"/>
              </a:cxn>
              <a:cxn ang="0">
                <a:pos x="T4" y="T5"/>
              </a:cxn>
              <a:cxn ang="0">
                <a:pos x="T6" y="T7"/>
              </a:cxn>
            </a:cxnLst>
            <a:rect l="0" t="0" r="r" b="b"/>
            <a:pathLst>
              <a:path w="35" h="36">
                <a:moveTo>
                  <a:pt x="35" y="36"/>
                </a:moveTo>
                <a:cubicBezTo>
                  <a:pt x="24" y="25"/>
                  <a:pt x="12" y="15"/>
                  <a:pt x="0" y="4"/>
                </a:cubicBezTo>
                <a:cubicBezTo>
                  <a:pt x="11" y="3"/>
                  <a:pt x="22" y="1"/>
                  <a:pt x="35" y="0"/>
                </a:cubicBezTo>
                <a:cubicBezTo>
                  <a:pt x="35" y="13"/>
                  <a:pt x="35" y="25"/>
                  <a:pt x="35" y="36"/>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18" name="Freeform 103">
            <a:extLst>
              <a:ext uri="{FF2B5EF4-FFF2-40B4-BE49-F238E27FC236}">
                <a16:creationId xmlns:a16="http://schemas.microsoft.com/office/drawing/2014/main" id="{867CD43D-C7C6-48D7-902A-96708D8CF6AE}"/>
              </a:ext>
            </a:extLst>
          </p:cNvPr>
          <p:cNvSpPr>
            <a:spLocks/>
          </p:cNvSpPr>
          <p:nvPr/>
        </p:nvSpPr>
        <p:spPr bwMode="auto">
          <a:xfrm>
            <a:off x="10439401" y="5680075"/>
            <a:ext cx="1420812" cy="487363"/>
          </a:xfrm>
          <a:custGeom>
            <a:avLst/>
            <a:gdLst>
              <a:gd name="T0" fmla="*/ 244 w 485"/>
              <a:gd name="T1" fmla="*/ 0 h 166"/>
              <a:gd name="T2" fmla="*/ 378 w 485"/>
              <a:gd name="T3" fmla="*/ 0 h 166"/>
              <a:gd name="T4" fmla="*/ 449 w 485"/>
              <a:gd name="T5" fmla="*/ 20 h 166"/>
              <a:gd name="T6" fmla="*/ 476 w 485"/>
              <a:gd name="T7" fmla="*/ 107 h 166"/>
              <a:gd name="T8" fmla="*/ 419 w 485"/>
              <a:gd name="T9" fmla="*/ 158 h 166"/>
              <a:gd name="T10" fmla="*/ 349 w 485"/>
              <a:gd name="T11" fmla="*/ 81 h 166"/>
              <a:gd name="T12" fmla="*/ 414 w 485"/>
              <a:gd name="T13" fmla="*/ 49 h 166"/>
              <a:gd name="T14" fmla="*/ 426 w 485"/>
              <a:gd name="T15" fmla="*/ 68 h 166"/>
              <a:gd name="T16" fmla="*/ 410 w 485"/>
              <a:gd name="T17" fmla="*/ 80 h 166"/>
              <a:gd name="T18" fmla="*/ 381 w 485"/>
              <a:gd name="T19" fmla="*/ 93 h 166"/>
              <a:gd name="T20" fmla="*/ 394 w 485"/>
              <a:gd name="T21" fmla="*/ 121 h 166"/>
              <a:gd name="T22" fmla="*/ 432 w 485"/>
              <a:gd name="T23" fmla="*/ 116 h 166"/>
              <a:gd name="T24" fmla="*/ 424 w 485"/>
              <a:gd name="T25" fmla="*/ 44 h 166"/>
              <a:gd name="T26" fmla="*/ 322 w 485"/>
              <a:gd name="T27" fmla="*/ 69 h 166"/>
              <a:gd name="T28" fmla="*/ 306 w 485"/>
              <a:gd name="T29" fmla="*/ 79 h 166"/>
              <a:gd name="T30" fmla="*/ 180 w 485"/>
              <a:gd name="T31" fmla="*/ 79 h 166"/>
              <a:gd name="T32" fmla="*/ 163 w 485"/>
              <a:gd name="T33" fmla="*/ 68 h 166"/>
              <a:gd name="T34" fmla="*/ 60 w 485"/>
              <a:gd name="T35" fmla="*/ 46 h 166"/>
              <a:gd name="T36" fmla="*/ 62 w 485"/>
              <a:gd name="T37" fmla="*/ 122 h 166"/>
              <a:gd name="T38" fmla="*/ 103 w 485"/>
              <a:gd name="T39" fmla="*/ 110 h 166"/>
              <a:gd name="T40" fmla="*/ 85 w 485"/>
              <a:gd name="T41" fmla="*/ 80 h 166"/>
              <a:gd name="T42" fmla="*/ 59 w 485"/>
              <a:gd name="T43" fmla="*/ 65 h 166"/>
              <a:gd name="T44" fmla="*/ 84 w 485"/>
              <a:gd name="T45" fmla="*/ 46 h 166"/>
              <a:gd name="T46" fmla="*/ 138 w 485"/>
              <a:gd name="T47" fmla="*/ 86 h 166"/>
              <a:gd name="T48" fmla="*/ 104 w 485"/>
              <a:gd name="T49" fmla="*/ 153 h 166"/>
              <a:gd name="T50" fmla="*/ 19 w 485"/>
              <a:gd name="T51" fmla="*/ 129 h 166"/>
              <a:gd name="T52" fmla="*/ 28 w 485"/>
              <a:gd name="T53" fmla="*/ 29 h 166"/>
              <a:gd name="T54" fmla="*/ 92 w 485"/>
              <a:gd name="T55" fmla="*/ 1 h 166"/>
              <a:gd name="T56" fmla="*/ 244 w 485"/>
              <a:gd name="T57" fmla="*/ 1 h 166"/>
              <a:gd name="T58" fmla="*/ 244 w 485"/>
              <a:gd name="T59"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5" h="166">
                <a:moveTo>
                  <a:pt x="244" y="0"/>
                </a:moveTo>
                <a:cubicBezTo>
                  <a:pt x="288" y="0"/>
                  <a:pt x="333" y="0"/>
                  <a:pt x="378" y="0"/>
                </a:cubicBezTo>
                <a:cubicBezTo>
                  <a:pt x="403" y="1"/>
                  <a:pt x="429" y="3"/>
                  <a:pt x="449" y="20"/>
                </a:cubicBezTo>
                <a:cubicBezTo>
                  <a:pt x="476" y="43"/>
                  <a:pt x="485" y="73"/>
                  <a:pt x="476" y="107"/>
                </a:cubicBezTo>
                <a:cubicBezTo>
                  <a:pt x="468" y="135"/>
                  <a:pt x="449" y="153"/>
                  <a:pt x="419" y="158"/>
                </a:cubicBezTo>
                <a:cubicBezTo>
                  <a:pt x="372" y="166"/>
                  <a:pt x="335" y="125"/>
                  <a:pt x="349" y="81"/>
                </a:cubicBezTo>
                <a:cubicBezTo>
                  <a:pt x="357" y="53"/>
                  <a:pt x="388" y="38"/>
                  <a:pt x="414" y="49"/>
                </a:cubicBezTo>
                <a:cubicBezTo>
                  <a:pt x="420" y="52"/>
                  <a:pt x="426" y="62"/>
                  <a:pt x="426" y="68"/>
                </a:cubicBezTo>
                <a:cubicBezTo>
                  <a:pt x="426" y="72"/>
                  <a:pt x="416" y="80"/>
                  <a:pt x="410" y="80"/>
                </a:cubicBezTo>
                <a:cubicBezTo>
                  <a:pt x="398" y="82"/>
                  <a:pt x="383" y="75"/>
                  <a:pt x="381" y="93"/>
                </a:cubicBezTo>
                <a:cubicBezTo>
                  <a:pt x="381" y="102"/>
                  <a:pt x="386" y="115"/>
                  <a:pt x="394" y="121"/>
                </a:cubicBezTo>
                <a:cubicBezTo>
                  <a:pt x="406" y="130"/>
                  <a:pt x="420" y="127"/>
                  <a:pt x="432" y="116"/>
                </a:cubicBezTo>
                <a:cubicBezTo>
                  <a:pt x="453" y="97"/>
                  <a:pt x="450" y="59"/>
                  <a:pt x="424" y="44"/>
                </a:cubicBezTo>
                <a:cubicBezTo>
                  <a:pt x="389" y="25"/>
                  <a:pt x="345" y="26"/>
                  <a:pt x="322" y="69"/>
                </a:cubicBezTo>
                <a:cubicBezTo>
                  <a:pt x="319" y="74"/>
                  <a:pt x="311" y="78"/>
                  <a:pt x="306" y="79"/>
                </a:cubicBezTo>
                <a:cubicBezTo>
                  <a:pt x="264" y="79"/>
                  <a:pt x="222" y="79"/>
                  <a:pt x="180" y="79"/>
                </a:cubicBezTo>
                <a:cubicBezTo>
                  <a:pt x="174" y="78"/>
                  <a:pt x="166" y="73"/>
                  <a:pt x="163" y="68"/>
                </a:cubicBezTo>
                <a:cubicBezTo>
                  <a:pt x="140" y="24"/>
                  <a:pt x="90" y="26"/>
                  <a:pt x="60" y="46"/>
                </a:cubicBezTo>
                <a:cubicBezTo>
                  <a:pt x="32" y="64"/>
                  <a:pt x="33" y="107"/>
                  <a:pt x="62" y="122"/>
                </a:cubicBezTo>
                <a:cubicBezTo>
                  <a:pt x="78" y="130"/>
                  <a:pt x="95" y="125"/>
                  <a:pt x="103" y="110"/>
                </a:cubicBezTo>
                <a:cubicBezTo>
                  <a:pt x="111" y="94"/>
                  <a:pt x="103" y="79"/>
                  <a:pt x="85" y="80"/>
                </a:cubicBezTo>
                <a:cubicBezTo>
                  <a:pt x="72" y="81"/>
                  <a:pt x="59" y="82"/>
                  <a:pt x="59" y="65"/>
                </a:cubicBezTo>
                <a:cubicBezTo>
                  <a:pt x="58" y="49"/>
                  <a:pt x="72" y="47"/>
                  <a:pt x="84" y="46"/>
                </a:cubicBezTo>
                <a:cubicBezTo>
                  <a:pt x="110" y="43"/>
                  <a:pt x="132" y="60"/>
                  <a:pt x="138" y="86"/>
                </a:cubicBezTo>
                <a:cubicBezTo>
                  <a:pt x="145" y="114"/>
                  <a:pt x="130" y="143"/>
                  <a:pt x="104" y="153"/>
                </a:cubicBezTo>
                <a:cubicBezTo>
                  <a:pt x="73" y="166"/>
                  <a:pt x="37" y="156"/>
                  <a:pt x="19" y="129"/>
                </a:cubicBezTo>
                <a:cubicBezTo>
                  <a:pt x="0" y="100"/>
                  <a:pt x="4" y="53"/>
                  <a:pt x="28" y="29"/>
                </a:cubicBezTo>
                <a:cubicBezTo>
                  <a:pt x="45" y="10"/>
                  <a:pt x="67" y="1"/>
                  <a:pt x="92" y="1"/>
                </a:cubicBezTo>
                <a:cubicBezTo>
                  <a:pt x="142" y="1"/>
                  <a:pt x="193" y="1"/>
                  <a:pt x="244" y="1"/>
                </a:cubicBezTo>
                <a:cubicBezTo>
                  <a:pt x="244" y="1"/>
                  <a:pt x="244" y="1"/>
                  <a:pt x="244" y="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19" name="Freeform 104">
            <a:extLst>
              <a:ext uri="{FF2B5EF4-FFF2-40B4-BE49-F238E27FC236}">
                <a16:creationId xmlns:a16="http://schemas.microsoft.com/office/drawing/2014/main" id="{246D43AC-A57B-4FDE-89DF-B39B3F5D89CB}"/>
              </a:ext>
            </a:extLst>
          </p:cNvPr>
          <p:cNvSpPr>
            <a:spLocks/>
          </p:cNvSpPr>
          <p:nvPr/>
        </p:nvSpPr>
        <p:spPr bwMode="auto">
          <a:xfrm>
            <a:off x="10823575" y="5973763"/>
            <a:ext cx="650875" cy="596900"/>
          </a:xfrm>
          <a:custGeom>
            <a:avLst/>
            <a:gdLst>
              <a:gd name="T0" fmla="*/ 221 w 222"/>
              <a:gd name="T1" fmla="*/ 199 h 203"/>
              <a:gd name="T2" fmla="*/ 186 w 222"/>
              <a:gd name="T3" fmla="*/ 199 h 203"/>
              <a:gd name="T4" fmla="*/ 186 w 222"/>
              <a:gd name="T5" fmla="*/ 101 h 203"/>
              <a:gd name="T6" fmla="*/ 186 w 222"/>
              <a:gd name="T7" fmla="*/ 83 h 203"/>
              <a:gd name="T8" fmla="*/ 170 w 222"/>
              <a:gd name="T9" fmla="*/ 64 h 203"/>
              <a:gd name="T10" fmla="*/ 154 w 222"/>
              <a:gd name="T11" fmla="*/ 84 h 203"/>
              <a:gd name="T12" fmla="*/ 154 w 222"/>
              <a:gd name="T13" fmla="*/ 178 h 203"/>
              <a:gd name="T14" fmla="*/ 154 w 222"/>
              <a:gd name="T15" fmla="*/ 199 h 203"/>
              <a:gd name="T16" fmla="*/ 127 w 222"/>
              <a:gd name="T17" fmla="*/ 199 h 203"/>
              <a:gd name="T18" fmla="*/ 127 w 222"/>
              <a:gd name="T19" fmla="*/ 88 h 203"/>
              <a:gd name="T20" fmla="*/ 124 w 222"/>
              <a:gd name="T21" fmla="*/ 71 h 203"/>
              <a:gd name="T22" fmla="*/ 108 w 222"/>
              <a:gd name="T23" fmla="*/ 65 h 203"/>
              <a:gd name="T24" fmla="*/ 97 w 222"/>
              <a:gd name="T25" fmla="*/ 80 h 203"/>
              <a:gd name="T26" fmla="*/ 96 w 222"/>
              <a:gd name="T27" fmla="*/ 176 h 203"/>
              <a:gd name="T28" fmla="*/ 96 w 222"/>
              <a:gd name="T29" fmla="*/ 199 h 203"/>
              <a:gd name="T30" fmla="*/ 69 w 222"/>
              <a:gd name="T31" fmla="*/ 199 h 203"/>
              <a:gd name="T32" fmla="*/ 69 w 222"/>
              <a:gd name="T33" fmla="*/ 101 h 203"/>
              <a:gd name="T34" fmla="*/ 69 w 222"/>
              <a:gd name="T35" fmla="*/ 83 h 203"/>
              <a:gd name="T36" fmla="*/ 53 w 222"/>
              <a:gd name="T37" fmla="*/ 64 h 203"/>
              <a:gd name="T38" fmla="*/ 38 w 222"/>
              <a:gd name="T39" fmla="*/ 83 h 203"/>
              <a:gd name="T40" fmla="*/ 38 w 222"/>
              <a:gd name="T41" fmla="*/ 175 h 203"/>
              <a:gd name="T42" fmla="*/ 38 w 222"/>
              <a:gd name="T43" fmla="*/ 198 h 203"/>
              <a:gd name="T44" fmla="*/ 2 w 222"/>
              <a:gd name="T45" fmla="*/ 171 h 203"/>
              <a:gd name="T46" fmla="*/ 2 w 222"/>
              <a:gd name="T47" fmla="*/ 107 h 203"/>
              <a:gd name="T48" fmla="*/ 22 w 222"/>
              <a:gd name="T49" fmla="*/ 44 h 203"/>
              <a:gd name="T50" fmla="*/ 41 w 222"/>
              <a:gd name="T51" fmla="*/ 1 h 203"/>
              <a:gd name="T52" fmla="*/ 178 w 222"/>
              <a:gd name="T53" fmla="*/ 1 h 203"/>
              <a:gd name="T54" fmla="*/ 189 w 222"/>
              <a:gd name="T55" fmla="*/ 14 h 203"/>
              <a:gd name="T56" fmla="*/ 213 w 222"/>
              <a:gd name="T57" fmla="*/ 58 h 203"/>
              <a:gd name="T58" fmla="*/ 221 w 222"/>
              <a:gd name="T59" fmla="*/ 71 h 203"/>
              <a:gd name="T60" fmla="*/ 221 w 222"/>
              <a:gd name="T61" fmla="*/ 199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22" h="203">
                <a:moveTo>
                  <a:pt x="221" y="199"/>
                </a:moveTo>
                <a:cubicBezTo>
                  <a:pt x="209" y="199"/>
                  <a:pt x="199" y="199"/>
                  <a:pt x="186" y="199"/>
                </a:cubicBezTo>
                <a:cubicBezTo>
                  <a:pt x="186" y="166"/>
                  <a:pt x="186" y="134"/>
                  <a:pt x="186" y="101"/>
                </a:cubicBezTo>
                <a:cubicBezTo>
                  <a:pt x="186" y="95"/>
                  <a:pt x="186" y="89"/>
                  <a:pt x="186" y="83"/>
                </a:cubicBezTo>
                <a:cubicBezTo>
                  <a:pt x="187" y="72"/>
                  <a:pt x="183" y="63"/>
                  <a:pt x="170" y="64"/>
                </a:cubicBezTo>
                <a:cubicBezTo>
                  <a:pt x="156" y="64"/>
                  <a:pt x="154" y="73"/>
                  <a:pt x="154" y="84"/>
                </a:cubicBezTo>
                <a:cubicBezTo>
                  <a:pt x="154" y="116"/>
                  <a:pt x="154" y="147"/>
                  <a:pt x="154" y="178"/>
                </a:cubicBezTo>
                <a:cubicBezTo>
                  <a:pt x="154" y="185"/>
                  <a:pt x="154" y="191"/>
                  <a:pt x="154" y="199"/>
                </a:cubicBezTo>
                <a:cubicBezTo>
                  <a:pt x="145" y="199"/>
                  <a:pt x="137" y="199"/>
                  <a:pt x="127" y="199"/>
                </a:cubicBezTo>
                <a:cubicBezTo>
                  <a:pt x="127" y="162"/>
                  <a:pt x="127" y="125"/>
                  <a:pt x="127" y="88"/>
                </a:cubicBezTo>
                <a:cubicBezTo>
                  <a:pt x="127" y="82"/>
                  <a:pt x="128" y="75"/>
                  <a:pt x="124" y="71"/>
                </a:cubicBezTo>
                <a:cubicBezTo>
                  <a:pt x="121" y="67"/>
                  <a:pt x="112" y="63"/>
                  <a:pt x="108" y="65"/>
                </a:cubicBezTo>
                <a:cubicBezTo>
                  <a:pt x="103" y="67"/>
                  <a:pt x="97" y="75"/>
                  <a:pt x="97" y="80"/>
                </a:cubicBezTo>
                <a:cubicBezTo>
                  <a:pt x="95" y="112"/>
                  <a:pt x="96" y="144"/>
                  <a:pt x="96" y="176"/>
                </a:cubicBezTo>
                <a:cubicBezTo>
                  <a:pt x="96" y="183"/>
                  <a:pt x="96" y="190"/>
                  <a:pt x="96" y="199"/>
                </a:cubicBezTo>
                <a:cubicBezTo>
                  <a:pt x="87" y="199"/>
                  <a:pt x="79" y="199"/>
                  <a:pt x="69" y="199"/>
                </a:cubicBezTo>
                <a:cubicBezTo>
                  <a:pt x="69" y="166"/>
                  <a:pt x="69" y="133"/>
                  <a:pt x="69" y="101"/>
                </a:cubicBezTo>
                <a:cubicBezTo>
                  <a:pt x="69" y="95"/>
                  <a:pt x="69" y="89"/>
                  <a:pt x="69" y="83"/>
                </a:cubicBezTo>
                <a:cubicBezTo>
                  <a:pt x="69" y="72"/>
                  <a:pt x="67" y="63"/>
                  <a:pt x="53" y="64"/>
                </a:cubicBezTo>
                <a:cubicBezTo>
                  <a:pt x="40" y="64"/>
                  <a:pt x="38" y="72"/>
                  <a:pt x="38" y="83"/>
                </a:cubicBezTo>
                <a:cubicBezTo>
                  <a:pt x="38" y="113"/>
                  <a:pt x="38" y="144"/>
                  <a:pt x="38" y="175"/>
                </a:cubicBezTo>
                <a:cubicBezTo>
                  <a:pt x="38" y="182"/>
                  <a:pt x="38" y="190"/>
                  <a:pt x="38" y="198"/>
                </a:cubicBezTo>
                <a:cubicBezTo>
                  <a:pt x="9" y="203"/>
                  <a:pt x="3" y="198"/>
                  <a:pt x="2" y="171"/>
                </a:cubicBezTo>
                <a:cubicBezTo>
                  <a:pt x="2" y="150"/>
                  <a:pt x="3" y="128"/>
                  <a:pt x="2" y="107"/>
                </a:cubicBezTo>
                <a:cubicBezTo>
                  <a:pt x="2" y="84"/>
                  <a:pt x="0" y="62"/>
                  <a:pt x="22" y="44"/>
                </a:cubicBezTo>
                <a:cubicBezTo>
                  <a:pt x="32" y="35"/>
                  <a:pt x="34" y="17"/>
                  <a:pt x="41" y="1"/>
                </a:cubicBezTo>
                <a:cubicBezTo>
                  <a:pt x="85" y="1"/>
                  <a:pt x="132" y="0"/>
                  <a:pt x="178" y="1"/>
                </a:cubicBezTo>
                <a:cubicBezTo>
                  <a:pt x="182" y="1"/>
                  <a:pt x="186" y="9"/>
                  <a:pt x="189" y="14"/>
                </a:cubicBezTo>
                <a:cubicBezTo>
                  <a:pt x="197" y="28"/>
                  <a:pt x="205" y="43"/>
                  <a:pt x="213" y="58"/>
                </a:cubicBezTo>
                <a:cubicBezTo>
                  <a:pt x="216" y="63"/>
                  <a:pt x="221" y="67"/>
                  <a:pt x="221" y="71"/>
                </a:cubicBezTo>
                <a:cubicBezTo>
                  <a:pt x="222" y="113"/>
                  <a:pt x="221" y="156"/>
                  <a:pt x="221" y="199"/>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Tree>
    <p:extLst>
      <p:ext uri="{BB962C8B-B14F-4D97-AF65-F5344CB8AC3E}">
        <p14:creationId xmlns:p14="http://schemas.microsoft.com/office/powerpoint/2010/main" val="372362924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o 22">
            <a:extLst>
              <a:ext uri="{FF2B5EF4-FFF2-40B4-BE49-F238E27FC236}">
                <a16:creationId xmlns:a16="http://schemas.microsoft.com/office/drawing/2014/main" id="{29F38417-3E47-06B1-E052-DE3CFCEDC04F}"/>
              </a:ext>
            </a:extLst>
          </p:cNvPr>
          <p:cNvGrpSpPr/>
          <p:nvPr/>
        </p:nvGrpSpPr>
        <p:grpSpPr>
          <a:xfrm>
            <a:off x="31080" y="984174"/>
            <a:ext cx="12160920" cy="153562"/>
            <a:chOff x="-1685" y="4774370"/>
            <a:chExt cx="9134875" cy="370257"/>
          </a:xfrm>
        </p:grpSpPr>
        <p:sp>
          <p:nvSpPr>
            <p:cNvPr id="5" name="任意多边形: 形状 13">
              <a:extLst>
                <a:ext uri="{FF2B5EF4-FFF2-40B4-BE49-F238E27FC236}">
                  <a16:creationId xmlns:a16="http://schemas.microsoft.com/office/drawing/2014/main" id="{DDE67E7F-B777-696B-51B3-C1FE1E98F0A8}"/>
                </a:ext>
              </a:extLst>
            </p:cNvPr>
            <p:cNvSpPr/>
            <p:nvPr userDrawn="1"/>
          </p:nvSpPr>
          <p:spPr>
            <a:xfrm>
              <a:off x="-1685" y="4885172"/>
              <a:ext cx="6949949" cy="259455"/>
            </a:xfrm>
            <a:custGeom>
              <a:avLst/>
              <a:gdLst>
                <a:gd name="connsiteX0" fmla="*/ 0 w 9216572"/>
                <a:gd name="connsiteY0" fmla="*/ 0 h 333829"/>
                <a:gd name="connsiteX1" fmla="*/ 9216572 w 9216572"/>
                <a:gd name="connsiteY1" fmla="*/ 29029 h 333829"/>
                <a:gd name="connsiteX2" fmla="*/ 9056914 w 9216572"/>
                <a:gd name="connsiteY2" fmla="*/ 333829 h 333829"/>
                <a:gd name="connsiteX3" fmla="*/ 29029 w 9216572"/>
                <a:gd name="connsiteY3" fmla="*/ 333829 h 333829"/>
                <a:gd name="connsiteX4" fmla="*/ 0 w 9216572"/>
                <a:gd name="connsiteY4" fmla="*/ 0 h 333829"/>
                <a:gd name="connsiteX0" fmla="*/ 0 w 9229272"/>
                <a:gd name="connsiteY0" fmla="*/ 9071 h 342900"/>
                <a:gd name="connsiteX1" fmla="*/ 9229272 w 9229272"/>
                <a:gd name="connsiteY1" fmla="*/ 0 h 342900"/>
                <a:gd name="connsiteX2" fmla="*/ 9056914 w 9229272"/>
                <a:gd name="connsiteY2" fmla="*/ 342900 h 342900"/>
                <a:gd name="connsiteX3" fmla="*/ 29029 w 9229272"/>
                <a:gd name="connsiteY3" fmla="*/ 342900 h 342900"/>
                <a:gd name="connsiteX4" fmla="*/ 0 w 9229272"/>
                <a:gd name="connsiteY4" fmla="*/ 9071 h 342900"/>
                <a:gd name="connsiteX0" fmla="*/ 0 w 9229272"/>
                <a:gd name="connsiteY0" fmla="*/ 9071 h 355600"/>
                <a:gd name="connsiteX1" fmla="*/ 9229272 w 9229272"/>
                <a:gd name="connsiteY1" fmla="*/ 0 h 355600"/>
                <a:gd name="connsiteX2" fmla="*/ 9056914 w 9229272"/>
                <a:gd name="connsiteY2" fmla="*/ 342900 h 355600"/>
                <a:gd name="connsiteX3" fmla="*/ 3629 w 9229272"/>
                <a:gd name="connsiteY3" fmla="*/ 355600 h 355600"/>
                <a:gd name="connsiteX4" fmla="*/ 0 w 9229272"/>
                <a:gd name="connsiteY4" fmla="*/ 9071 h 355600"/>
                <a:gd name="connsiteX0" fmla="*/ 0 w 9229272"/>
                <a:gd name="connsiteY0" fmla="*/ 9071 h 355600"/>
                <a:gd name="connsiteX1" fmla="*/ 9229272 w 9229272"/>
                <a:gd name="connsiteY1" fmla="*/ 0 h 355600"/>
                <a:gd name="connsiteX2" fmla="*/ 9068590 w 9229272"/>
                <a:gd name="connsiteY2" fmla="*/ 339888 h 355600"/>
                <a:gd name="connsiteX3" fmla="*/ 3629 w 9229272"/>
                <a:gd name="connsiteY3" fmla="*/ 355600 h 355600"/>
                <a:gd name="connsiteX4" fmla="*/ 0 w 9229272"/>
                <a:gd name="connsiteY4" fmla="*/ 9071 h 355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272" h="355600">
                  <a:moveTo>
                    <a:pt x="0" y="9071"/>
                  </a:moveTo>
                  <a:lnTo>
                    <a:pt x="9229272" y="0"/>
                  </a:lnTo>
                  <a:lnTo>
                    <a:pt x="9068590" y="339888"/>
                  </a:lnTo>
                  <a:lnTo>
                    <a:pt x="3629" y="355600"/>
                  </a:lnTo>
                  <a:cubicBezTo>
                    <a:pt x="2419" y="240090"/>
                    <a:pt x="1210" y="124581"/>
                    <a:pt x="0" y="9071"/>
                  </a:cubicBezTo>
                  <a:close/>
                </a:path>
              </a:pathLst>
            </a:custGeom>
            <a:solidFill>
              <a:srgbClr val="013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任意多边形: 形状 14">
              <a:extLst>
                <a:ext uri="{FF2B5EF4-FFF2-40B4-BE49-F238E27FC236}">
                  <a16:creationId xmlns:a16="http://schemas.microsoft.com/office/drawing/2014/main" id="{99619D40-849E-308F-6EA9-D7CFBB1FDF60}"/>
                </a:ext>
              </a:extLst>
            </p:cNvPr>
            <p:cNvSpPr/>
            <p:nvPr userDrawn="1"/>
          </p:nvSpPr>
          <p:spPr>
            <a:xfrm>
              <a:off x="6885708" y="4774370"/>
              <a:ext cx="2247482" cy="359358"/>
            </a:xfrm>
            <a:custGeom>
              <a:avLst/>
              <a:gdLst>
                <a:gd name="connsiteX0" fmla="*/ 3009900 w 3009900"/>
                <a:gd name="connsiteY0" fmla="*/ 0 h 769620"/>
                <a:gd name="connsiteX1" fmla="*/ 3009900 w 3009900"/>
                <a:gd name="connsiteY1" fmla="*/ 769620 h 769620"/>
                <a:gd name="connsiteX2" fmla="*/ 0 w 3009900"/>
                <a:gd name="connsiteY2" fmla="*/ 746760 h 769620"/>
                <a:gd name="connsiteX3" fmla="*/ 419100 w 3009900"/>
                <a:gd name="connsiteY3" fmla="*/ 0 h 769620"/>
                <a:gd name="connsiteX4" fmla="*/ 3009900 w 3009900"/>
                <a:gd name="connsiteY4" fmla="*/ 0 h 769620"/>
                <a:gd name="connsiteX0" fmla="*/ 3009900 w 3009900"/>
                <a:gd name="connsiteY0" fmla="*/ 0 h 769620"/>
                <a:gd name="connsiteX1" fmla="*/ 3009900 w 3009900"/>
                <a:gd name="connsiteY1" fmla="*/ 769620 h 769620"/>
                <a:gd name="connsiteX2" fmla="*/ 0 w 3009900"/>
                <a:gd name="connsiteY2" fmla="*/ 746760 h 769620"/>
                <a:gd name="connsiteX3" fmla="*/ 351117 w 3009900"/>
                <a:gd name="connsiteY3" fmla="*/ 101974 h 769620"/>
                <a:gd name="connsiteX4" fmla="*/ 3009900 w 3009900"/>
                <a:gd name="connsiteY4" fmla="*/ 0 h 769620"/>
                <a:gd name="connsiteX0" fmla="*/ 3021231 w 3021231"/>
                <a:gd name="connsiteY0" fmla="*/ 0 h 667646"/>
                <a:gd name="connsiteX1" fmla="*/ 3009900 w 3021231"/>
                <a:gd name="connsiteY1" fmla="*/ 667646 h 667646"/>
                <a:gd name="connsiteX2" fmla="*/ 0 w 3021231"/>
                <a:gd name="connsiteY2" fmla="*/ 644786 h 667646"/>
                <a:gd name="connsiteX3" fmla="*/ 351117 w 3021231"/>
                <a:gd name="connsiteY3" fmla="*/ 0 h 667646"/>
                <a:gd name="connsiteX4" fmla="*/ 3021231 w 3021231"/>
                <a:gd name="connsiteY4" fmla="*/ 0 h 667646"/>
                <a:gd name="connsiteX0" fmla="*/ 3021231 w 3021231"/>
                <a:gd name="connsiteY0" fmla="*/ 0 h 667646"/>
                <a:gd name="connsiteX1" fmla="*/ 3009900 w 3021231"/>
                <a:gd name="connsiteY1" fmla="*/ 667646 h 667646"/>
                <a:gd name="connsiteX2" fmla="*/ 0 w 3021231"/>
                <a:gd name="connsiteY2" fmla="*/ 644786 h 667646"/>
                <a:gd name="connsiteX3" fmla="*/ 237812 w 3021231"/>
                <a:gd name="connsiteY3" fmla="*/ 192619 h 667646"/>
                <a:gd name="connsiteX4" fmla="*/ 3021231 w 3021231"/>
                <a:gd name="connsiteY4" fmla="*/ 0 h 667646"/>
                <a:gd name="connsiteX0" fmla="*/ 3009900 w 3009900"/>
                <a:gd name="connsiteY0" fmla="*/ 0 h 486358"/>
                <a:gd name="connsiteX1" fmla="*/ 3009900 w 3009900"/>
                <a:gd name="connsiteY1" fmla="*/ 486358 h 486358"/>
                <a:gd name="connsiteX2" fmla="*/ 0 w 3009900"/>
                <a:gd name="connsiteY2" fmla="*/ 463498 h 486358"/>
                <a:gd name="connsiteX3" fmla="*/ 237812 w 3009900"/>
                <a:gd name="connsiteY3" fmla="*/ 11331 h 486358"/>
                <a:gd name="connsiteX4" fmla="*/ 3009900 w 3009900"/>
                <a:gd name="connsiteY4" fmla="*/ 0 h 486358"/>
                <a:gd name="connsiteX0" fmla="*/ 3021230 w 3021230"/>
                <a:gd name="connsiteY0" fmla="*/ 0 h 475027"/>
                <a:gd name="connsiteX1" fmla="*/ 3009900 w 3021230"/>
                <a:gd name="connsiteY1" fmla="*/ 475027 h 475027"/>
                <a:gd name="connsiteX2" fmla="*/ 0 w 3021230"/>
                <a:gd name="connsiteY2" fmla="*/ 452167 h 475027"/>
                <a:gd name="connsiteX3" fmla="*/ 237812 w 3021230"/>
                <a:gd name="connsiteY3" fmla="*/ 0 h 475027"/>
                <a:gd name="connsiteX4" fmla="*/ 3021230 w 3021230"/>
                <a:gd name="connsiteY4" fmla="*/ 0 h 475027"/>
                <a:gd name="connsiteX0" fmla="*/ 3007245 w 3007245"/>
                <a:gd name="connsiteY0" fmla="*/ 0 h 480138"/>
                <a:gd name="connsiteX1" fmla="*/ 2995915 w 3007245"/>
                <a:gd name="connsiteY1" fmla="*/ 475027 h 480138"/>
                <a:gd name="connsiteX2" fmla="*/ 0 w 3007245"/>
                <a:gd name="connsiteY2" fmla="*/ 480138 h 480138"/>
                <a:gd name="connsiteX3" fmla="*/ 223827 w 3007245"/>
                <a:gd name="connsiteY3" fmla="*/ 0 h 480138"/>
                <a:gd name="connsiteX4" fmla="*/ 3007245 w 3007245"/>
                <a:gd name="connsiteY4" fmla="*/ 0 h 480138"/>
                <a:gd name="connsiteX0" fmla="*/ 3007245 w 3007681"/>
                <a:gd name="connsiteY0" fmla="*/ 0 h 480910"/>
                <a:gd name="connsiteX1" fmla="*/ 3007681 w 3007681"/>
                <a:gd name="connsiteY1" fmla="*/ 480910 h 480910"/>
                <a:gd name="connsiteX2" fmla="*/ 0 w 3007681"/>
                <a:gd name="connsiteY2" fmla="*/ 480138 h 480910"/>
                <a:gd name="connsiteX3" fmla="*/ 223827 w 3007681"/>
                <a:gd name="connsiteY3" fmla="*/ 0 h 480910"/>
                <a:gd name="connsiteX4" fmla="*/ 3007245 w 3007681"/>
                <a:gd name="connsiteY4" fmla="*/ 0 h 480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7681" h="480910">
                  <a:moveTo>
                    <a:pt x="3007245" y="0"/>
                  </a:moveTo>
                  <a:cubicBezTo>
                    <a:pt x="3007390" y="160303"/>
                    <a:pt x="3007536" y="320607"/>
                    <a:pt x="3007681" y="480910"/>
                  </a:cubicBezTo>
                  <a:lnTo>
                    <a:pt x="0" y="480138"/>
                  </a:lnTo>
                  <a:lnTo>
                    <a:pt x="223827" y="0"/>
                  </a:lnTo>
                  <a:lnTo>
                    <a:pt x="3007245" y="0"/>
                  </a:lnTo>
                  <a:close/>
                </a:path>
              </a:pathLst>
            </a:custGeom>
            <a:solidFill>
              <a:srgbClr val="33AA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7" name="Diamond 5">
            <a:extLst>
              <a:ext uri="{FF2B5EF4-FFF2-40B4-BE49-F238E27FC236}">
                <a16:creationId xmlns:a16="http://schemas.microsoft.com/office/drawing/2014/main" id="{D35EAB0E-E925-6419-5BAE-8CF577DA2CE7}"/>
              </a:ext>
            </a:extLst>
          </p:cNvPr>
          <p:cNvSpPr/>
          <p:nvPr/>
        </p:nvSpPr>
        <p:spPr>
          <a:xfrm>
            <a:off x="4370356" y="1631640"/>
            <a:ext cx="523145" cy="524695"/>
          </a:xfrm>
          <a:custGeom>
            <a:avLst/>
            <a:gdLst>
              <a:gd name="f0" fmla="val w"/>
              <a:gd name="f1" fmla="val h"/>
              <a:gd name="f2" fmla="val 0"/>
              <a:gd name="f3" fmla="val 3240001"/>
              <a:gd name="f4" fmla="val 3249575"/>
              <a:gd name="f5" fmla="val 1275349"/>
              <a:gd name="f6" fmla="val 2002569"/>
              <a:gd name="f7" fmla="val 1625117"/>
              <a:gd name="f8" fmla="val 2233002"/>
              <a:gd name="f9" fmla="val 1968772"/>
              <a:gd name="f10" fmla="val 2006596"/>
              <a:gd name="f11" fmla="val 1067116"/>
              <a:gd name="f12" fmla="val 1473605"/>
              <a:gd name="f13" fmla="val 1581605"/>
              <a:gd name="f14" fmla="val 2183116"/>
              <a:gd name="f15" fmla="val 1267205"/>
              <a:gd name="f16" fmla="val 1375205"/>
              <a:gd name="f17" fmla="val 1172196"/>
              <a:gd name="f18" fmla="val 3142550"/>
              <a:gd name="f19" fmla="val 2026252"/>
              <a:gd name="f20" fmla="val 1968728"/>
              <a:gd name="f21" fmla="val 3049854"/>
              <a:gd name="f22" fmla="val 1294362"/>
              <a:gd name="f23" fmla="val 602850"/>
              <a:gd name="f24" fmla="val 1559516"/>
              <a:gd name="f25" fmla="val 1217896"/>
              <a:gd name="f26" fmla="val 1964719"/>
              <a:gd name="f27" fmla="val 1060805"/>
              <a:gd name="f28" fmla="val 1168805"/>
              <a:gd name="f29" fmla="val 869032"/>
              <a:gd name="f30" fmla="val 816137"/>
              <a:gd name="f31" fmla="val 2381200"/>
              <a:gd name="f32" fmla="val 1623491"/>
              <a:gd name="f33" fmla="val 1668045"/>
              <a:gd name="f34" fmla="val 2093329"/>
              <a:gd name="f35" fmla="val 1625116"/>
              <a:gd name="f36" fmla="val 2121611"/>
              <a:gd name="f37" fmla="val 3235286"/>
              <a:gd name="f38" fmla="val 1060806"/>
              <a:gd name="f39" fmla="val 2489212"/>
              <a:gd name="f40" fmla="val 1552331"/>
              <a:gd name="f41" fmla="val 708008"/>
              <a:gd name="f42" fmla="val 761020"/>
              <a:gd name="f43" fmla="val 14946"/>
              <a:gd name="f44" fmla="*/ f0 1 3240001"/>
              <a:gd name="f45" fmla="*/ f1 1 3249575"/>
              <a:gd name="f46" fmla="val f2"/>
              <a:gd name="f47" fmla="val f3"/>
              <a:gd name="f48" fmla="val f4"/>
              <a:gd name="f49" fmla="+- f48 0 f46"/>
              <a:gd name="f50" fmla="+- f47 0 f46"/>
              <a:gd name="f51" fmla="*/ f50 1 3240001"/>
              <a:gd name="f52" fmla="*/ f49 1 3249575"/>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3240001" h="3249575">
                <a:moveTo>
                  <a:pt x="f5" y="f6"/>
                </a:moveTo>
                <a:lnTo>
                  <a:pt x="f7" y="f8"/>
                </a:lnTo>
                <a:lnTo>
                  <a:pt x="f9" y="f10"/>
                </a:lnTo>
                <a:lnTo>
                  <a:pt x="f3" y="f4"/>
                </a:lnTo>
                <a:lnTo>
                  <a:pt x="f2" y="f4"/>
                </a:lnTo>
                <a:close/>
                <a:moveTo>
                  <a:pt x="f11" y="f12"/>
                </a:moveTo>
                <a:lnTo>
                  <a:pt x="f11" y="f13"/>
                </a:lnTo>
                <a:lnTo>
                  <a:pt x="f14" y="f13"/>
                </a:lnTo>
                <a:lnTo>
                  <a:pt x="f14" y="f12"/>
                </a:lnTo>
                <a:close/>
                <a:moveTo>
                  <a:pt x="f11" y="f15"/>
                </a:moveTo>
                <a:lnTo>
                  <a:pt x="f11" y="f16"/>
                </a:lnTo>
                <a:lnTo>
                  <a:pt x="f14" y="f16"/>
                </a:lnTo>
                <a:lnTo>
                  <a:pt x="f14" y="f15"/>
                </a:lnTo>
                <a:close/>
                <a:moveTo>
                  <a:pt x="f3" y="f17"/>
                </a:moveTo>
                <a:lnTo>
                  <a:pt x="f3" y="f18"/>
                </a:lnTo>
                <a:lnTo>
                  <a:pt x="f19" y="f20"/>
                </a:lnTo>
                <a:lnTo>
                  <a:pt x="f21" y="f22"/>
                </a:lnTo>
                <a:close/>
                <a:moveTo>
                  <a:pt x="f2" y="f17"/>
                </a:moveTo>
                <a:lnTo>
                  <a:pt x="f23" y="f24"/>
                </a:lnTo>
                <a:lnTo>
                  <a:pt x="f25" y="f26"/>
                </a:lnTo>
                <a:lnTo>
                  <a:pt x="f2" y="f18"/>
                </a:lnTo>
                <a:close/>
                <a:moveTo>
                  <a:pt x="f11" y="f27"/>
                </a:moveTo>
                <a:lnTo>
                  <a:pt x="f11" y="f28"/>
                </a:lnTo>
                <a:lnTo>
                  <a:pt x="f14" y="f28"/>
                </a:lnTo>
                <a:lnTo>
                  <a:pt x="f14" y="f27"/>
                </a:lnTo>
                <a:close/>
                <a:moveTo>
                  <a:pt x="f29" y="f30"/>
                </a:moveTo>
                <a:lnTo>
                  <a:pt x="f31" y="f30"/>
                </a:lnTo>
                <a:lnTo>
                  <a:pt x="f31" y="f32"/>
                </a:lnTo>
                <a:lnTo>
                  <a:pt x="f33" y="f34"/>
                </a:lnTo>
                <a:lnTo>
                  <a:pt x="f35" y="f36"/>
                </a:lnTo>
                <a:lnTo>
                  <a:pt x="f29" y="f32"/>
                </a:lnTo>
                <a:close/>
                <a:moveTo>
                  <a:pt x="f35" y="f2"/>
                </a:moveTo>
                <a:lnTo>
                  <a:pt x="f37" y="f38"/>
                </a:lnTo>
                <a:lnTo>
                  <a:pt x="f39" y="f40"/>
                </a:lnTo>
                <a:lnTo>
                  <a:pt x="f39" y="f41"/>
                </a:lnTo>
                <a:lnTo>
                  <a:pt x="f42" y="f41"/>
                </a:lnTo>
                <a:lnTo>
                  <a:pt x="f42" y="f40"/>
                </a:lnTo>
                <a:lnTo>
                  <a:pt x="f43" y="f38"/>
                </a:lnTo>
                <a:close/>
              </a:path>
            </a:pathLst>
          </a:custGeom>
          <a:solidFill>
            <a:srgbClr val="002060"/>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8" name="Isosceles Triangle 51">
            <a:extLst>
              <a:ext uri="{FF2B5EF4-FFF2-40B4-BE49-F238E27FC236}">
                <a16:creationId xmlns:a16="http://schemas.microsoft.com/office/drawing/2014/main" id="{B6BB4C80-01B7-C93A-914C-93884521A641}"/>
              </a:ext>
            </a:extLst>
          </p:cNvPr>
          <p:cNvSpPr/>
          <p:nvPr/>
        </p:nvSpPr>
        <p:spPr>
          <a:xfrm>
            <a:off x="3531608" y="1702171"/>
            <a:ext cx="523145" cy="383620"/>
          </a:xfrm>
          <a:custGeom>
            <a:avLst/>
            <a:gdLst>
              <a:gd name="f0" fmla="val w"/>
              <a:gd name="f1" fmla="val h"/>
              <a:gd name="f2" fmla="val 0"/>
              <a:gd name="f3" fmla="val 3240001"/>
              <a:gd name="f4" fmla="val 2375905"/>
              <a:gd name="f5" fmla="val 1974640"/>
              <a:gd name="f6" fmla="val 1379575"/>
              <a:gd name="f7" fmla="val 1"/>
              <a:gd name="f8" fmla="val 1269863"/>
              <a:gd name="f9" fmla="val 1399042"/>
              <a:gd name="f10" fmla="val 1610574"/>
              <a:gd name="f11" fmla="val 1745545"/>
              <a:gd name="f12" fmla="val 126952"/>
              <a:gd name="f13" fmla="val 2258912"/>
              <a:gd name="f14" fmla="val 2032457"/>
              <a:gd name="f15" fmla="val 1334195"/>
              <a:gd name="f16" fmla="val 117525"/>
              <a:gd name="f17" fmla="val 1207545"/>
              <a:gd name="f18" fmla="val 1324768"/>
              <a:gd name="f19" fmla="val 2249485"/>
              <a:gd name="f20" fmla="val 3240000"/>
              <a:gd name="f21" fmla="val 1610572"/>
              <a:gd name="f22" fmla="val 1620513"/>
              <a:gd name="f23" fmla="*/ f0 1 3240001"/>
              <a:gd name="f24" fmla="*/ f1 1 2375905"/>
              <a:gd name="f25" fmla="val f2"/>
              <a:gd name="f26" fmla="val f3"/>
              <a:gd name="f27" fmla="val f4"/>
              <a:gd name="f28" fmla="+- f27 0 f25"/>
              <a:gd name="f29" fmla="+- f26 0 f25"/>
              <a:gd name="f30" fmla="*/ f29 1 3240001"/>
              <a:gd name="f31" fmla="*/ f28 1 237590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240001" h="2375905">
                <a:moveTo>
                  <a:pt x="f5" y="f6"/>
                </a:moveTo>
                <a:lnTo>
                  <a:pt x="f3" y="f4"/>
                </a:lnTo>
                <a:lnTo>
                  <a:pt x="f7" y="f4"/>
                </a:lnTo>
                <a:lnTo>
                  <a:pt x="f8" y="f9"/>
                </a:lnTo>
                <a:lnTo>
                  <a:pt x="f10" y="f11"/>
                </a:lnTo>
                <a:close/>
                <a:moveTo>
                  <a:pt x="f3" y="f12"/>
                </a:moveTo>
                <a:lnTo>
                  <a:pt x="f3" y="f13"/>
                </a:lnTo>
                <a:lnTo>
                  <a:pt x="f14" y="f15"/>
                </a:lnTo>
                <a:close/>
                <a:moveTo>
                  <a:pt x="f2" y="f16"/>
                </a:moveTo>
                <a:lnTo>
                  <a:pt x="f17" y="f18"/>
                </a:lnTo>
                <a:lnTo>
                  <a:pt x="f2" y="f19"/>
                </a:lnTo>
                <a:close/>
                <a:moveTo>
                  <a:pt x="f2" y="f2"/>
                </a:moveTo>
                <a:lnTo>
                  <a:pt x="f20" y="f2"/>
                </a:lnTo>
                <a:lnTo>
                  <a:pt x="f21" y="f22"/>
                </a:lnTo>
                <a:close/>
              </a:path>
            </a:pathLst>
          </a:custGeom>
          <a:solidFill>
            <a:srgbClr val="002060"/>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9" name="Isosceles Triangle 57">
            <a:extLst>
              <a:ext uri="{FF2B5EF4-FFF2-40B4-BE49-F238E27FC236}">
                <a16:creationId xmlns:a16="http://schemas.microsoft.com/office/drawing/2014/main" id="{8E0DBD0E-630F-3D6B-6BE1-BAEE0D6DEB03}"/>
              </a:ext>
            </a:extLst>
          </p:cNvPr>
          <p:cNvSpPr/>
          <p:nvPr/>
        </p:nvSpPr>
        <p:spPr>
          <a:xfrm>
            <a:off x="4372439" y="4659693"/>
            <a:ext cx="313139" cy="707904"/>
          </a:xfrm>
          <a:custGeom>
            <a:avLst/>
            <a:gdLst>
              <a:gd name="f0" fmla="val 10800000"/>
              <a:gd name="f1" fmla="val 5400000"/>
              <a:gd name="f2" fmla="val 180"/>
              <a:gd name="f3" fmla="val w"/>
              <a:gd name="f4" fmla="val h"/>
              <a:gd name="f5" fmla="val 0"/>
              <a:gd name="f6" fmla="val 1346449"/>
              <a:gd name="f7" fmla="val 3166775"/>
              <a:gd name="f8" fmla="val 1148449"/>
              <a:gd name="f9" fmla="val 2374775"/>
              <a:gd name="f10" fmla="val 198001"/>
              <a:gd name="f11" fmla="val 1"/>
              <a:gd name="f12" fmla="val 755186"/>
              <a:gd name="f13" fmla="val 438198"/>
              <a:gd name="f14" fmla="val 734449"/>
              <a:gd name="f15" fmla="val 793446"/>
              <a:gd name="f16" fmla="val 1231644"/>
              <a:gd name="f17" fmla="val 803843"/>
              <a:gd name="f18" fmla="val 1256124"/>
              <a:gd name="f19" fmla="val 853246"/>
              <a:gd name="f20" fmla="val 1322425"/>
              <a:gd name="f21" fmla="val 1400264"/>
              <a:gd name="f22" fmla="val 1499686"/>
              <a:gd name="f23" fmla="val 772648"/>
              <a:gd name="f24" fmla="val 1580284"/>
              <a:gd name="f25" fmla="val 673226"/>
              <a:gd name="f26" fmla="val 573804"/>
              <a:gd name="f27" fmla="val 493206"/>
              <a:gd name="f28" fmla="val 1322426"/>
              <a:gd name="f29" fmla="val 542608"/>
              <a:gd name="f30" fmla="val 1256126"/>
              <a:gd name="f31" fmla="val 612000"/>
              <a:gd name="f32" fmla="val 1231645"/>
              <a:gd name="f33" fmla="val 591263"/>
              <a:gd name="f34" fmla="val 10368"/>
              <a:gd name="f35" fmla="val 2939"/>
              <a:gd name="f36" fmla="val 1491744"/>
              <a:gd name="f37" fmla="val 2009"/>
              <a:gd name="f38" fmla="val 1494147"/>
              <a:gd name="f39" fmla="val 1499342"/>
              <a:gd name="f40" fmla="val 6353"/>
              <a:gd name="f41" fmla="val 274151"/>
              <a:gd name="f42" fmla="val 1797289"/>
              <a:gd name="f43" fmla="val 320153"/>
              <a:gd name="f44" fmla="val 2031319"/>
              <a:gd name="f45" fmla="val 273414"/>
              <a:gd name="f46" fmla="val 2293171"/>
              <a:gd name="f47" fmla="val 1091887"/>
              <a:gd name="f48" fmla="val 2283744"/>
              <a:gd name="f49" fmla="val 1035756"/>
              <a:gd name="f50" fmla="val 1984266"/>
              <a:gd name="f51" fmla="val 1081794"/>
              <a:gd name="f52" fmla="val 1833397"/>
              <a:gd name="f53" fmla="val 1340768"/>
              <a:gd name="f54" fmla="val 1344512"/>
              <a:gd name="f55" fmla="val 1494334"/>
              <a:gd name="f56" fmla="val 1345124"/>
              <a:gd name="f57" fmla="val 1493447"/>
              <a:gd name="f58" fmla="val 1345785"/>
              <a:gd name="f59" fmla="val 1492596"/>
              <a:gd name="f60" fmla="val 1346448"/>
              <a:gd name="f61" fmla="val 1343510"/>
              <a:gd name="f62" fmla="val 1140490"/>
              <a:gd name="f63" fmla="val 966846"/>
              <a:gd name="f64" fmla="val 958206"/>
              <a:gd name="f65" fmla="val 524898"/>
              <a:gd name="f66" fmla="+- 0 0 -90"/>
              <a:gd name="f67" fmla="*/ f3 1 1346449"/>
              <a:gd name="f68" fmla="*/ f4 1 3166775"/>
              <a:gd name="f69" fmla="val f5"/>
              <a:gd name="f70" fmla="val f6"/>
              <a:gd name="f71" fmla="val f7"/>
              <a:gd name="f72" fmla="*/ f66 f0 1"/>
              <a:gd name="f73" fmla="+- f71 0 f69"/>
              <a:gd name="f74" fmla="+- f70 0 f69"/>
              <a:gd name="f75" fmla="*/ f72 1 f2"/>
              <a:gd name="f76" fmla="*/ f74 1 1346449"/>
              <a:gd name="f77" fmla="*/ f73 1 3166775"/>
              <a:gd name="f78" fmla="*/ 1148449 f74 1"/>
              <a:gd name="f79" fmla="*/ 198001 f74 1"/>
              <a:gd name="f80" fmla="*/ 1 f74 1"/>
              <a:gd name="f81" fmla="*/ 1346449 f74 1"/>
              <a:gd name="f82" fmla="*/ 755186 f74 1"/>
              <a:gd name="f83" fmla="*/ 734449 f74 1"/>
              <a:gd name="f84" fmla="*/ 853246 f74 1"/>
              <a:gd name="f85" fmla="*/ 673226 f74 1"/>
              <a:gd name="f86" fmla="*/ 493206 f74 1"/>
              <a:gd name="f87" fmla="*/ 612000 f74 1"/>
              <a:gd name="f88" fmla="*/ 2939 f74 1"/>
              <a:gd name="f89" fmla="*/ 0 f74 1"/>
              <a:gd name="f90" fmla="*/ 2009 f74 1"/>
              <a:gd name="f91" fmla="*/ 6353 f74 1"/>
              <a:gd name="f92" fmla="*/ 273414 f74 1"/>
              <a:gd name="f93" fmla="*/ 1091887 f74 1"/>
              <a:gd name="f94" fmla="*/ 1340768 f74 1"/>
              <a:gd name="f95" fmla="*/ 1344512 f74 1"/>
              <a:gd name="f96" fmla="*/ 1346448 f74 1"/>
              <a:gd name="f97" fmla="*/ 1343510 f74 1"/>
              <a:gd name="f98" fmla="*/ 2374775 f73 1"/>
              <a:gd name="f99" fmla="*/ 3166775 f73 1"/>
              <a:gd name="f100" fmla="*/ 0 f73 1"/>
              <a:gd name="f101" fmla="*/ 1231644 f73 1"/>
              <a:gd name="f102" fmla="*/ 1400264 f73 1"/>
              <a:gd name="f103" fmla="*/ 1580284 f73 1"/>
              <a:gd name="f104" fmla="*/ 1231645 f73 1"/>
              <a:gd name="f105" fmla="*/ 591263 f74 1"/>
              <a:gd name="f106" fmla="*/ 10368 f73 1"/>
              <a:gd name="f107" fmla="*/ 1491744 f73 1"/>
              <a:gd name="f108" fmla="*/ 1494147 f73 1"/>
              <a:gd name="f109" fmla="*/ 1499342 f73 1"/>
              <a:gd name="f110" fmla="*/ 2293171 f73 1"/>
              <a:gd name="f111" fmla="*/ 2283744 f73 1"/>
              <a:gd name="f112" fmla="*/ 1494334 f73 1"/>
              <a:gd name="f113" fmla="+- f75 0 f1"/>
              <a:gd name="f114" fmla="*/ f78 1 1346449"/>
              <a:gd name="f115" fmla="*/ f79 1 1346449"/>
              <a:gd name="f116" fmla="*/ f80 1 1346449"/>
              <a:gd name="f117" fmla="*/ f81 1 1346449"/>
              <a:gd name="f118" fmla="*/ f82 1 1346449"/>
              <a:gd name="f119" fmla="*/ f83 1 1346449"/>
              <a:gd name="f120" fmla="*/ f84 1 1346449"/>
              <a:gd name="f121" fmla="*/ f85 1 1346449"/>
              <a:gd name="f122" fmla="*/ f86 1 1346449"/>
              <a:gd name="f123" fmla="*/ f87 1 1346449"/>
              <a:gd name="f124" fmla="*/ f88 1 1346449"/>
              <a:gd name="f125" fmla="*/ f89 1 1346449"/>
              <a:gd name="f126" fmla="*/ f90 1 1346449"/>
              <a:gd name="f127" fmla="*/ f91 1 1346449"/>
              <a:gd name="f128" fmla="*/ f92 1 1346449"/>
              <a:gd name="f129" fmla="*/ f93 1 1346449"/>
              <a:gd name="f130" fmla="*/ f94 1 1346449"/>
              <a:gd name="f131" fmla="*/ f95 1 1346449"/>
              <a:gd name="f132" fmla="*/ f96 1 1346449"/>
              <a:gd name="f133" fmla="*/ f97 1 1346449"/>
              <a:gd name="f134" fmla="*/ f98 1 3166775"/>
              <a:gd name="f135" fmla="*/ f99 1 3166775"/>
              <a:gd name="f136" fmla="*/ f100 1 3166775"/>
              <a:gd name="f137" fmla="*/ f101 1 3166775"/>
              <a:gd name="f138" fmla="*/ f102 1 3166775"/>
              <a:gd name="f139" fmla="*/ f103 1 3166775"/>
              <a:gd name="f140" fmla="*/ f104 1 3166775"/>
              <a:gd name="f141" fmla="*/ f105 1 1346449"/>
              <a:gd name="f142" fmla="*/ f106 1 3166775"/>
              <a:gd name="f143" fmla="*/ f107 1 3166775"/>
              <a:gd name="f144" fmla="*/ f108 1 3166775"/>
              <a:gd name="f145" fmla="*/ f109 1 3166775"/>
              <a:gd name="f146" fmla="*/ f110 1 3166775"/>
              <a:gd name="f147" fmla="*/ f111 1 3166775"/>
              <a:gd name="f148" fmla="*/ f112 1 3166775"/>
              <a:gd name="f149" fmla="*/ f69 1 f76"/>
              <a:gd name="f150" fmla="*/ f70 1 f76"/>
              <a:gd name="f151" fmla="*/ f69 1 f77"/>
              <a:gd name="f152" fmla="*/ f71 1 f77"/>
              <a:gd name="f153" fmla="*/ f114 1 f76"/>
              <a:gd name="f154" fmla="*/ f134 1 f77"/>
              <a:gd name="f155" fmla="*/ f115 1 f76"/>
              <a:gd name="f156" fmla="*/ f116 1 f76"/>
              <a:gd name="f157" fmla="*/ f135 1 f77"/>
              <a:gd name="f158" fmla="*/ f117 1 f76"/>
              <a:gd name="f159" fmla="*/ f118 1 f76"/>
              <a:gd name="f160" fmla="*/ f136 1 f77"/>
              <a:gd name="f161" fmla="*/ f119 1 f76"/>
              <a:gd name="f162" fmla="*/ f137 1 f77"/>
              <a:gd name="f163" fmla="*/ f120 1 f76"/>
              <a:gd name="f164" fmla="*/ f138 1 f77"/>
              <a:gd name="f165" fmla="*/ f121 1 f76"/>
              <a:gd name="f166" fmla="*/ f139 1 f77"/>
              <a:gd name="f167" fmla="*/ f122 1 f76"/>
              <a:gd name="f168" fmla="*/ f123 1 f76"/>
              <a:gd name="f169" fmla="*/ f140 1 f77"/>
              <a:gd name="f170" fmla="*/ f141 1 f76"/>
              <a:gd name="f171" fmla="*/ f142 1 f77"/>
              <a:gd name="f172" fmla="*/ f124 1 f76"/>
              <a:gd name="f173" fmla="*/ f143 1 f77"/>
              <a:gd name="f174" fmla="*/ f125 1 f76"/>
              <a:gd name="f175" fmla="*/ f126 1 f76"/>
              <a:gd name="f176" fmla="*/ f144 1 f77"/>
              <a:gd name="f177" fmla="*/ f145 1 f77"/>
              <a:gd name="f178" fmla="*/ f127 1 f76"/>
              <a:gd name="f179" fmla="*/ f128 1 f76"/>
              <a:gd name="f180" fmla="*/ f146 1 f77"/>
              <a:gd name="f181" fmla="*/ f129 1 f76"/>
              <a:gd name="f182" fmla="*/ f147 1 f77"/>
              <a:gd name="f183" fmla="*/ f130 1 f76"/>
              <a:gd name="f184" fmla="*/ f131 1 f76"/>
              <a:gd name="f185" fmla="*/ f148 1 f77"/>
              <a:gd name="f186" fmla="*/ f132 1 f76"/>
              <a:gd name="f187" fmla="*/ f133 1 f76"/>
              <a:gd name="f188" fmla="*/ f149 f67 1"/>
              <a:gd name="f189" fmla="*/ f150 f67 1"/>
              <a:gd name="f190" fmla="*/ f152 f68 1"/>
              <a:gd name="f191" fmla="*/ f151 f68 1"/>
              <a:gd name="f192" fmla="*/ f153 f67 1"/>
              <a:gd name="f193" fmla="*/ f154 f68 1"/>
              <a:gd name="f194" fmla="*/ f155 f67 1"/>
              <a:gd name="f195" fmla="*/ f156 f67 1"/>
              <a:gd name="f196" fmla="*/ f157 f68 1"/>
              <a:gd name="f197" fmla="*/ f158 f67 1"/>
              <a:gd name="f198" fmla="*/ f159 f67 1"/>
              <a:gd name="f199" fmla="*/ f160 f68 1"/>
              <a:gd name="f200" fmla="*/ f161 f67 1"/>
              <a:gd name="f201" fmla="*/ f162 f68 1"/>
              <a:gd name="f202" fmla="*/ f163 f67 1"/>
              <a:gd name="f203" fmla="*/ f164 f68 1"/>
              <a:gd name="f204" fmla="*/ f165 f67 1"/>
              <a:gd name="f205" fmla="*/ f166 f68 1"/>
              <a:gd name="f206" fmla="*/ f167 f67 1"/>
              <a:gd name="f207" fmla="*/ f168 f67 1"/>
              <a:gd name="f208" fmla="*/ f169 f68 1"/>
              <a:gd name="f209" fmla="*/ f170 f67 1"/>
              <a:gd name="f210" fmla="*/ f171 f68 1"/>
              <a:gd name="f211" fmla="*/ f172 f67 1"/>
              <a:gd name="f212" fmla="*/ f173 f68 1"/>
              <a:gd name="f213" fmla="*/ f174 f67 1"/>
              <a:gd name="f214" fmla="*/ f175 f67 1"/>
              <a:gd name="f215" fmla="*/ f176 f68 1"/>
              <a:gd name="f216" fmla="*/ f177 f68 1"/>
              <a:gd name="f217" fmla="*/ f178 f67 1"/>
              <a:gd name="f218" fmla="*/ f179 f67 1"/>
              <a:gd name="f219" fmla="*/ f180 f68 1"/>
              <a:gd name="f220" fmla="*/ f181 f67 1"/>
              <a:gd name="f221" fmla="*/ f182 f68 1"/>
              <a:gd name="f222" fmla="*/ f183 f67 1"/>
              <a:gd name="f223" fmla="*/ f184 f67 1"/>
              <a:gd name="f224" fmla="*/ f185 f68 1"/>
              <a:gd name="f225" fmla="*/ f186 f67 1"/>
              <a:gd name="f226" fmla="*/ f187 f67 1"/>
            </a:gdLst>
            <a:ahLst/>
            <a:cxnLst>
              <a:cxn ang="3cd4">
                <a:pos x="hc" y="t"/>
              </a:cxn>
              <a:cxn ang="0">
                <a:pos x="r" y="vc"/>
              </a:cxn>
              <a:cxn ang="cd4">
                <a:pos x="hc" y="b"/>
              </a:cxn>
              <a:cxn ang="cd2">
                <a:pos x="l" y="vc"/>
              </a:cxn>
              <a:cxn ang="f113">
                <a:pos x="f192" y="f193"/>
              </a:cxn>
              <a:cxn ang="f113">
                <a:pos x="f194" y="f193"/>
              </a:cxn>
              <a:cxn ang="f113">
                <a:pos x="f195" y="f196"/>
              </a:cxn>
              <a:cxn ang="f113">
                <a:pos x="f197" y="f196"/>
              </a:cxn>
              <a:cxn ang="f113">
                <a:pos x="f192" y="f193"/>
              </a:cxn>
              <a:cxn ang="f113">
                <a:pos x="f198" y="f199"/>
              </a:cxn>
              <a:cxn ang="f113">
                <a:pos x="f200" y="f201"/>
              </a:cxn>
              <a:cxn ang="f113">
                <a:pos x="f202" y="f203"/>
              </a:cxn>
              <a:cxn ang="f113">
                <a:pos x="f204" y="f205"/>
              </a:cxn>
              <a:cxn ang="f113">
                <a:pos x="f206" y="f203"/>
              </a:cxn>
              <a:cxn ang="f113">
                <a:pos x="f207" y="f208"/>
              </a:cxn>
              <a:cxn ang="f113">
                <a:pos x="f209" y="f210"/>
              </a:cxn>
              <a:cxn ang="f113">
                <a:pos x="f211" y="f212"/>
              </a:cxn>
              <a:cxn ang="f113">
                <a:pos x="f213" y="f212"/>
              </a:cxn>
              <a:cxn ang="f113">
                <a:pos x="f214" y="f215"/>
              </a:cxn>
              <a:cxn ang="f113">
                <a:pos x="f213" y="f216"/>
              </a:cxn>
              <a:cxn ang="f113">
                <a:pos x="f217" y="f216"/>
              </a:cxn>
              <a:cxn ang="f113">
                <a:pos x="f218" y="f219"/>
              </a:cxn>
              <a:cxn ang="f113">
                <a:pos x="f220" y="f221"/>
              </a:cxn>
              <a:cxn ang="f113">
                <a:pos x="f222" y="f216"/>
              </a:cxn>
              <a:cxn ang="f113">
                <a:pos x="f197" y="f216"/>
              </a:cxn>
              <a:cxn ang="f113">
                <a:pos x="f223" y="f224"/>
              </a:cxn>
              <a:cxn ang="f113">
                <a:pos x="f225" y="f212"/>
              </a:cxn>
              <a:cxn ang="f113">
                <a:pos x="f226" y="f212"/>
              </a:cxn>
              <a:cxn ang="f113">
                <a:pos x="f198" y="f199"/>
              </a:cxn>
            </a:cxnLst>
            <a:rect l="f188" t="f191" r="f189" b="f190"/>
            <a:pathLst>
              <a:path w="1346449" h="3166775">
                <a:moveTo>
                  <a:pt x="f8" y="f9"/>
                </a:moveTo>
                <a:lnTo>
                  <a:pt x="f10" y="f9"/>
                </a:lnTo>
                <a:lnTo>
                  <a:pt x="f11" y="f7"/>
                </a:lnTo>
                <a:lnTo>
                  <a:pt x="f6" y="f7"/>
                </a:lnTo>
                <a:lnTo>
                  <a:pt x="f8" y="f9"/>
                </a:lnTo>
                <a:close/>
                <a:moveTo>
                  <a:pt x="f12" y="f5"/>
                </a:moveTo>
                <a:cubicBezTo>
                  <a:pt x="f12" y="f13"/>
                  <a:pt x="f14" y="f15"/>
                  <a:pt x="f14" y="f16"/>
                </a:cubicBezTo>
                <a:cubicBezTo>
                  <a:pt x="f17" y="f18"/>
                  <a:pt x="f19" y="f20"/>
                  <a:pt x="f19" y="f21"/>
                </a:cubicBezTo>
                <a:cubicBezTo>
                  <a:pt x="f19" y="f22"/>
                  <a:pt x="f23" y="f24"/>
                  <a:pt x="f25" y="f24"/>
                </a:cubicBezTo>
                <a:cubicBezTo>
                  <a:pt x="f26" y="f24"/>
                  <a:pt x="f27" y="f22"/>
                  <a:pt x="f27" y="f21"/>
                </a:cubicBezTo>
                <a:cubicBezTo>
                  <a:pt x="f27" y="f28"/>
                  <a:pt x="f29" y="f30"/>
                  <a:pt x="f31" y="f32"/>
                </a:cubicBezTo>
                <a:lnTo>
                  <a:pt x="f33" y="f34"/>
                </a:lnTo>
                <a:lnTo>
                  <a:pt x="f35" y="f36"/>
                </a:lnTo>
                <a:lnTo>
                  <a:pt x="f5" y="f36"/>
                </a:lnTo>
                <a:lnTo>
                  <a:pt x="f37" y="f38"/>
                </a:lnTo>
                <a:lnTo>
                  <a:pt x="f5" y="f39"/>
                </a:lnTo>
                <a:lnTo>
                  <a:pt x="f40" y="f39"/>
                </a:lnTo>
                <a:cubicBezTo>
                  <a:pt x="f41" y="f42"/>
                  <a:pt x="f43" y="f44"/>
                  <a:pt x="f45" y="f46"/>
                </a:cubicBezTo>
                <a:lnTo>
                  <a:pt x="f47" y="f48"/>
                </a:lnTo>
                <a:cubicBezTo>
                  <a:pt x="f49" y="f50"/>
                  <a:pt x="f51" y="f52"/>
                  <a:pt x="f53" y="f39"/>
                </a:cubicBezTo>
                <a:lnTo>
                  <a:pt x="f6" y="f39"/>
                </a:lnTo>
                <a:lnTo>
                  <a:pt x="f54" y="f55"/>
                </a:lnTo>
                <a:cubicBezTo>
                  <a:pt x="f56" y="f57"/>
                  <a:pt x="f58" y="f59"/>
                  <a:pt x="f60" y="f36"/>
                </a:cubicBezTo>
                <a:lnTo>
                  <a:pt x="f61" y="f36"/>
                </a:lnTo>
                <a:cubicBezTo>
                  <a:pt x="f62" y="f63"/>
                  <a:pt x="f64" y="f65"/>
                  <a:pt x="f12" y="f5"/>
                </a:cubicBezTo>
                <a:close/>
              </a:path>
            </a:pathLst>
          </a:custGeom>
          <a:solidFill>
            <a:srgbClr val="002060"/>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0" name="Rectangle 7">
            <a:extLst>
              <a:ext uri="{FF2B5EF4-FFF2-40B4-BE49-F238E27FC236}">
                <a16:creationId xmlns:a16="http://schemas.microsoft.com/office/drawing/2014/main" id="{3DC481B5-8F18-78CE-9049-251E6E4E32C1}"/>
              </a:ext>
            </a:extLst>
          </p:cNvPr>
          <p:cNvSpPr/>
          <p:nvPr/>
        </p:nvSpPr>
        <p:spPr>
          <a:xfrm rot="18900010">
            <a:off x="7844020" y="3794050"/>
            <a:ext cx="225661" cy="502736"/>
          </a:xfrm>
          <a:custGeom>
            <a:avLst/>
            <a:gdLst>
              <a:gd name="f0" fmla="val w"/>
              <a:gd name="f1" fmla="val h"/>
              <a:gd name="f2" fmla="val 0"/>
              <a:gd name="f3" fmla="val 154109"/>
              <a:gd name="f4" fmla="val 343323"/>
              <a:gd name="f5" fmla="val 102909"/>
              <a:gd name="f6" fmla="val 313772"/>
              <a:gd name="f7" fmla="val 328547"/>
              <a:gd name="f8" fmla="val 336708"/>
              <a:gd name="f9" fmla="val 96294"/>
              <a:gd name="f10" fmla="val 343322"/>
              <a:gd name="f11" fmla="val 88133"/>
              <a:gd name="f12" fmla="val 65975"/>
              <a:gd name="f13" fmla="val 57814"/>
              <a:gd name="f14" fmla="val 51199"/>
              <a:gd name="f15" fmla="val 323622"/>
              <a:gd name="f16" fmla="val 51200"/>
              <a:gd name="f17" fmla="val 318696"/>
              <a:gd name="f18" fmla="val 313771"/>
              <a:gd name="f19" fmla="val 123327"/>
              <a:gd name="f20" fmla="val 15459"/>
              <a:gd name="f21" fmla="val 141678"/>
              <a:gd name="f22" fmla="val 29245"/>
              <a:gd name="f23" fmla="val 152926"/>
              <a:gd name="f24" fmla="val 50497"/>
              <a:gd name="f25" fmla="val 154008"/>
              <a:gd name="f26" fmla="val 73425"/>
              <a:gd name="f27" fmla="val 155089"/>
              <a:gd name="f28" fmla="val 96353"/>
              <a:gd name="f29" fmla="val 145890"/>
              <a:gd name="f30" fmla="val 118568"/>
              <a:gd name="f31" fmla="val 128916"/>
              <a:gd name="f32" fmla="val 134021"/>
              <a:gd name="f33" fmla="val 119294"/>
              <a:gd name="f34" fmla="val 123450"/>
              <a:gd name="f35" fmla="val 133118"/>
              <a:gd name="f36" fmla="val 110865"/>
              <a:gd name="f37" fmla="val 140611"/>
              <a:gd name="f38" fmla="val 92772"/>
              <a:gd name="f39" fmla="val 139730"/>
              <a:gd name="f40" fmla="val 74098"/>
              <a:gd name="f41" fmla="val 138850"/>
              <a:gd name="f42" fmla="val 55424"/>
              <a:gd name="f43" fmla="val 129689"/>
              <a:gd name="f44" fmla="val 38115"/>
              <a:gd name="f45" fmla="val 114743"/>
              <a:gd name="f46" fmla="val 26887"/>
              <a:gd name="f47" fmla="val 136698"/>
              <a:gd name="f48" fmla="val 17411"/>
              <a:gd name="f49" fmla="val 103758"/>
              <a:gd name="f50" fmla="val -15529"/>
              <a:gd name="f51" fmla="val 50351"/>
              <a:gd name="f52" fmla="val 17412"/>
              <a:gd name="f53" fmla="val -15528"/>
              <a:gd name="f54" fmla="val 103757"/>
              <a:gd name="f55" fmla="val 136697"/>
              <a:gd name="f56" fmla="val 169637"/>
              <a:gd name="f57" fmla="val 196665"/>
              <a:gd name="f58" fmla="val 42556"/>
              <a:gd name="f59" fmla="val 111552"/>
              <a:gd name="f60" fmla="val 154108"/>
              <a:gd name="f61" fmla="val 139576"/>
              <a:gd name="f62" fmla="val 168641"/>
              <a:gd name="f63" fmla="val 121959"/>
              <a:gd name="f64" fmla="val 178211"/>
              <a:gd name="f65" fmla="val 102912"/>
              <a:gd name="f66" fmla="val 180994"/>
              <a:gd name="f67" fmla="val 308310"/>
              <a:gd name="f68" fmla="val 51197"/>
              <a:gd name="f69" fmla="val 32150"/>
              <a:gd name="f70" fmla="val 14534"/>
              <a:gd name="f71" fmla="val -42555"/>
              <a:gd name="f72" fmla="val -42556"/>
              <a:gd name="f73" fmla="val 111553"/>
              <a:gd name="f74" fmla="*/ f0 1 154109"/>
              <a:gd name="f75" fmla="*/ f1 1 343323"/>
              <a:gd name="f76" fmla="val f2"/>
              <a:gd name="f77" fmla="val f3"/>
              <a:gd name="f78" fmla="val f4"/>
              <a:gd name="f79" fmla="+- f78 0 f76"/>
              <a:gd name="f80" fmla="+- f77 0 f76"/>
              <a:gd name="f81" fmla="*/ f80 1 154109"/>
              <a:gd name="f82" fmla="*/ f79 1 343323"/>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54109" h="343323">
                <a:moveTo>
                  <a:pt x="f5" y="f6"/>
                </a:moveTo>
                <a:lnTo>
                  <a:pt x="f5" y="f7"/>
                </a:lnTo>
                <a:cubicBezTo>
                  <a:pt x="f5" y="f8"/>
                  <a:pt x="f9" y="f10"/>
                  <a:pt x="f11" y="f4"/>
                </a:cubicBezTo>
                <a:lnTo>
                  <a:pt x="f12" y="f10"/>
                </a:lnTo>
                <a:cubicBezTo>
                  <a:pt x="f13" y="f10"/>
                  <a:pt x="f14" y="f8"/>
                  <a:pt x="f14" y="f7"/>
                </a:cubicBezTo>
                <a:cubicBezTo>
                  <a:pt x="f14" y="f15"/>
                  <a:pt x="f16" y="f17"/>
                  <a:pt x="f16" y="f18"/>
                </a:cubicBezTo>
                <a:close/>
                <a:moveTo>
                  <a:pt x="f19" y="f20"/>
                </a:moveTo>
                <a:cubicBezTo>
                  <a:pt x="f21" y="f22"/>
                  <a:pt x="f23" y="f24"/>
                  <a:pt x="f25" y="f26"/>
                </a:cubicBezTo>
                <a:cubicBezTo>
                  <a:pt x="f27" y="f28"/>
                  <a:pt x="f29" y="f30"/>
                  <a:pt x="f31" y="f32"/>
                </a:cubicBezTo>
                <a:lnTo>
                  <a:pt x="f33" y="f34"/>
                </a:lnTo>
                <a:cubicBezTo>
                  <a:pt x="f35" y="f36"/>
                  <a:pt x="f37" y="f38"/>
                  <a:pt x="f39" y="f40"/>
                </a:cubicBezTo>
                <a:cubicBezTo>
                  <a:pt x="f41" y="f42"/>
                  <a:pt x="f43" y="f44"/>
                  <a:pt x="f45" y="f46"/>
                </a:cubicBezTo>
                <a:close/>
                <a:moveTo>
                  <a:pt x="f47" y="f48"/>
                </a:moveTo>
                <a:cubicBezTo>
                  <a:pt x="f49" y="f50"/>
                  <a:pt x="f51" y="f50"/>
                  <a:pt x="f52" y="f48"/>
                </a:cubicBezTo>
                <a:cubicBezTo>
                  <a:pt x="f53" y="f51"/>
                  <a:pt x="f53" y="f54"/>
                  <a:pt x="f52" y="f55"/>
                </a:cubicBezTo>
                <a:cubicBezTo>
                  <a:pt x="f51" y="f56"/>
                  <a:pt x="f49" y="f56"/>
                  <a:pt x="f47" y="f55"/>
                </a:cubicBezTo>
                <a:cubicBezTo>
                  <a:pt x="f56" y="f54"/>
                  <a:pt x="f56" y="f51"/>
                  <a:pt x="f47" y="f48"/>
                </a:cubicBezTo>
                <a:close/>
                <a:moveTo>
                  <a:pt x="f3" y="f2"/>
                </a:moveTo>
                <a:cubicBezTo>
                  <a:pt x="f57" y="f58"/>
                  <a:pt x="f57" y="f59"/>
                  <a:pt x="f3" y="f60"/>
                </a:cubicBezTo>
                <a:cubicBezTo>
                  <a:pt x="f61" y="f62"/>
                  <a:pt x="f63" y="f64"/>
                  <a:pt x="f65" y="f66"/>
                </a:cubicBezTo>
                <a:lnTo>
                  <a:pt x="f65" y="f67"/>
                </a:lnTo>
                <a:lnTo>
                  <a:pt x="f68" y="f67"/>
                </a:lnTo>
                <a:lnTo>
                  <a:pt x="f68" y="f66"/>
                </a:lnTo>
                <a:cubicBezTo>
                  <a:pt x="f69" y="f64"/>
                  <a:pt x="f70" y="f62"/>
                  <a:pt x="f2" y="f60"/>
                </a:cubicBezTo>
                <a:cubicBezTo>
                  <a:pt x="f71" y="f59"/>
                  <a:pt x="f71" y="f58"/>
                  <a:pt x="f2" y="f2"/>
                </a:cubicBezTo>
                <a:cubicBezTo>
                  <a:pt x="f58" y="f72"/>
                  <a:pt x="f73" y="f72"/>
                  <a:pt x="f3" y="f2"/>
                </a:cubicBezTo>
                <a:close/>
              </a:path>
            </a:pathLst>
          </a:custGeom>
          <a:solidFill>
            <a:srgbClr val="002060"/>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1" name="Parallelogram 15">
            <a:extLst>
              <a:ext uri="{FF2B5EF4-FFF2-40B4-BE49-F238E27FC236}">
                <a16:creationId xmlns:a16="http://schemas.microsoft.com/office/drawing/2014/main" id="{56B2297F-9972-367D-0E88-09318268FCC8}"/>
              </a:ext>
            </a:extLst>
          </p:cNvPr>
          <p:cNvSpPr/>
          <p:nvPr/>
        </p:nvSpPr>
        <p:spPr>
          <a:xfrm flipH="1">
            <a:off x="3525315" y="4781394"/>
            <a:ext cx="464491" cy="464491"/>
          </a:xfrm>
          <a:custGeom>
            <a:avLst/>
            <a:gdLst>
              <a:gd name="f0" fmla="val w"/>
              <a:gd name="f1" fmla="val h"/>
              <a:gd name="f2" fmla="val 0"/>
              <a:gd name="f3" fmla="val 3242753"/>
              <a:gd name="f4" fmla="val 3227814"/>
              <a:gd name="f5" fmla="val 1621376"/>
              <a:gd name="f6" fmla="val 1043635"/>
              <a:gd name="f7" fmla="val 1557188"/>
              <a:gd name="f8" fmla="val 1505154"/>
              <a:gd name="f9" fmla="val 1095669"/>
              <a:gd name="f10" fmla="val 1159857"/>
              <a:gd name="f11" fmla="val 1625483"/>
              <a:gd name="f12" fmla="val 1033577"/>
              <a:gd name="f13" fmla="val 969389"/>
              <a:gd name="f14" fmla="val 917355"/>
              <a:gd name="f15" fmla="val 1677517"/>
              <a:gd name="f16" fmla="val 1741705"/>
              <a:gd name="f17" fmla="val 1805893"/>
              <a:gd name="f18" fmla="val 1857927"/>
              <a:gd name="f19" fmla="val 1614688"/>
              <a:gd name="f20" fmla="val 1619859"/>
              <a:gd name="f21" fmla="val 1856884"/>
              <a:gd name="f22" fmla="val 1620361"/>
              <a:gd name="f23" fmla="val 1857187"/>
              <a:gd name="f24" fmla="val 1620868"/>
              <a:gd name="f25" fmla="val 1857190"/>
              <a:gd name="f26" fmla="val 1685564"/>
              <a:gd name="f27" fmla="val 1737598"/>
              <a:gd name="f28" fmla="val 1805156"/>
              <a:gd name="f29" fmla="val 1740968"/>
              <a:gd name="f30" fmla="val 628818"/>
              <a:gd name="f31" fmla="val 2206882"/>
              <a:gd name="f32" fmla="val 2681529"/>
              <a:gd name="f33" fmla="val 1103464"/>
              <a:gd name="f34" fmla="val 1688970"/>
              <a:gd name="f35" fmla="val 2274476"/>
              <a:gd name="f36" fmla="val 2749122"/>
              <a:gd name="f37" fmla="val 1035870"/>
              <a:gd name="f38" fmla="val 561223"/>
              <a:gd name="f39" fmla="val 424596"/>
              <a:gd name="f40" fmla="val 923081"/>
              <a:gd name="f41" fmla="val 357001"/>
              <a:gd name="f42" fmla="val 990676"/>
              <a:gd name="f43" fmla="val 2128645"/>
              <a:gd name="f44" fmla="val 581423"/>
              <a:gd name="f45" fmla="val 2515905"/>
              <a:gd name="f46" fmla="val 922189"/>
              <a:gd name="f47" fmla="val 2742109"/>
              <a:gd name="f48" fmla="val 652992"/>
              <a:gd name="f49" fmla="val 911997"/>
              <a:gd name="f50" fmla="val 1121304"/>
              <a:gd name="f51" fmla="val 2850168"/>
              <a:gd name="f52" fmla="val 1274563"/>
              <a:gd name="f53" fmla="val 2916691"/>
              <a:gd name="f54" fmla="val 1443689"/>
              <a:gd name="f55" fmla="val 2953344"/>
              <a:gd name="f56" fmla="val 1799063"/>
              <a:gd name="f57" fmla="val 1968189"/>
              <a:gd name="f58" fmla="val 2121449"/>
              <a:gd name="f59" fmla="val 2330755"/>
              <a:gd name="f60" fmla="val 2589760"/>
              <a:gd name="f61" fmla="val 2320563"/>
              <a:gd name="f62" fmla="val 2661329"/>
              <a:gd name="f63" fmla="val 2885751"/>
              <a:gd name="f64" fmla="val 2319671"/>
              <a:gd name="f65" fmla="val 2599800"/>
              <a:gd name="f66" fmla="val 123238"/>
              <a:gd name="f67" fmla="val 2434609"/>
              <a:gd name="f68" fmla="val 120698"/>
              <a:gd name="f69" fmla="val 2268460"/>
              <a:gd name="f70" fmla="val 180476"/>
              <a:gd name="f71" fmla="val 2139563"/>
              <a:gd name="f72" fmla="val 303161"/>
              <a:gd name="f73" fmla="val 3057258"/>
              <a:gd name="f74" fmla="val 1232053"/>
              <a:gd name="f75" fmla="val 3305736"/>
              <a:gd name="f76" fmla="val 977255"/>
              <a:gd name="f77" fmla="val 3304415"/>
              <a:gd name="f78" fmla="val 570405"/>
              <a:gd name="f79" fmla="val 3054287"/>
              <a:gd name="f80" fmla="val 317226"/>
              <a:gd name="f81" fmla="val 2929224"/>
              <a:gd name="f82" fmla="val 190636"/>
              <a:gd name="f83" fmla="val 2764991"/>
              <a:gd name="f84" fmla="val 125778"/>
              <a:gd name="f85" fmla="val 642953"/>
              <a:gd name="f86" fmla="val 477762"/>
              <a:gd name="f87" fmla="val 313529"/>
              <a:gd name="f88" fmla="val 188466"/>
              <a:gd name="f89" fmla="val -61662"/>
              <a:gd name="f90" fmla="val -62983"/>
              <a:gd name="f91" fmla="val 185495"/>
              <a:gd name="f92" fmla="val 1103190"/>
              <a:gd name="f93" fmla="val 974294"/>
              <a:gd name="f94" fmla="val 808144"/>
              <a:gd name="f95" fmla="val 1722692"/>
              <a:gd name="f96" fmla="val 1520061"/>
              <a:gd name="f97" fmla="val 1440152"/>
              <a:gd name="f98" fmla="val 1375373"/>
              <a:gd name="f99" fmla="val 64779"/>
              <a:gd name="f100" fmla="val 144688"/>
              <a:gd name="f101" fmla="val 289376"/>
              <a:gd name="f102" fmla="val 1867380"/>
              <a:gd name="f103" fmla="val 1802601"/>
              <a:gd name="f104" fmla="*/ f0 1 3242753"/>
              <a:gd name="f105" fmla="*/ f1 1 3227814"/>
              <a:gd name="f106" fmla="val f2"/>
              <a:gd name="f107" fmla="val f3"/>
              <a:gd name="f108" fmla="val f4"/>
              <a:gd name="f109" fmla="+- f108 0 f106"/>
              <a:gd name="f110" fmla="+- f107 0 f106"/>
              <a:gd name="f111" fmla="*/ f110 1 3242753"/>
              <a:gd name="f112" fmla="*/ f109 1 3227814"/>
              <a:gd name="f113" fmla="*/ f106 1 f111"/>
              <a:gd name="f114" fmla="*/ f107 1 f111"/>
              <a:gd name="f115" fmla="*/ f106 1 f112"/>
              <a:gd name="f116" fmla="*/ f108 1 f112"/>
              <a:gd name="f117" fmla="*/ f113 f104 1"/>
              <a:gd name="f118" fmla="*/ f114 f104 1"/>
              <a:gd name="f119" fmla="*/ f116 f105 1"/>
              <a:gd name="f120" fmla="*/ f115 f105 1"/>
            </a:gdLst>
            <a:ahLst/>
            <a:cxnLst>
              <a:cxn ang="3cd4">
                <a:pos x="hc" y="t"/>
              </a:cxn>
              <a:cxn ang="0">
                <a:pos x="r" y="vc"/>
              </a:cxn>
              <a:cxn ang="cd4">
                <a:pos x="hc" y="b"/>
              </a:cxn>
              <a:cxn ang="cd2">
                <a:pos x="l" y="vc"/>
              </a:cxn>
            </a:cxnLst>
            <a:rect l="f117" t="f120" r="f118" b="f119"/>
            <a:pathLst>
              <a:path w="3242753" h="3227814">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lnTo>
                  <a:pt x="f20" y="f21"/>
                </a:lnTo>
                <a:cubicBezTo>
                  <a:pt x="f22" y="f23"/>
                  <a:pt x="f24" y="f25"/>
                  <a:pt x="f5" y="f25"/>
                </a:cubicBezTo>
                <a:cubicBezTo>
                  <a:pt x="f26" y="f25"/>
                  <a:pt x="f27" y="f28"/>
                  <a:pt x="f27" y="f29"/>
                </a:cubicBezTo>
                <a:lnTo>
                  <a:pt x="f27" y="f10"/>
                </a:lnTo>
                <a:cubicBezTo>
                  <a:pt x="f27" y="f9"/>
                  <a:pt x="f26" y="f6"/>
                  <a:pt x="f5" y="f6"/>
                </a:cubicBezTo>
                <a:close/>
                <a:moveTo>
                  <a:pt x="f5" y="f30"/>
                </a:moveTo>
                <a:cubicBezTo>
                  <a:pt x="f31" y="f30"/>
                  <a:pt x="f32" y="f33"/>
                  <a:pt x="f32" y="f34"/>
                </a:cubicBezTo>
                <a:cubicBezTo>
                  <a:pt x="f32" y="f35"/>
                  <a:pt x="f31" y="f36"/>
                  <a:pt x="f5" y="f36"/>
                </a:cubicBezTo>
                <a:cubicBezTo>
                  <a:pt x="f37" y="f36"/>
                  <a:pt x="f38" y="f35"/>
                  <a:pt x="f38" y="f34"/>
                </a:cubicBezTo>
                <a:cubicBezTo>
                  <a:pt x="f38" y="f33"/>
                  <a:pt x="f37" y="f30"/>
                  <a:pt x="f5" y="f30"/>
                </a:cubicBezTo>
                <a:close/>
                <a:moveTo>
                  <a:pt x="f5" y="f39"/>
                </a:moveTo>
                <a:cubicBezTo>
                  <a:pt x="f40" y="f39"/>
                  <a:pt x="f41" y="f42"/>
                  <a:pt x="f41" y="f34"/>
                </a:cubicBezTo>
                <a:cubicBezTo>
                  <a:pt x="f41" y="f43"/>
                  <a:pt x="f44" y="f45"/>
                  <a:pt x="f46" y="f47"/>
                </a:cubicBezTo>
                <a:lnTo>
                  <a:pt x="f48" y="f4"/>
                </a:lnTo>
                <a:lnTo>
                  <a:pt x="f49" y="f4"/>
                </a:lnTo>
                <a:lnTo>
                  <a:pt x="f50" y="f51"/>
                </a:lnTo>
                <a:cubicBezTo>
                  <a:pt x="f52" y="f53"/>
                  <a:pt x="f54" y="f55"/>
                  <a:pt x="f5" y="f55"/>
                </a:cubicBezTo>
                <a:cubicBezTo>
                  <a:pt x="f56" y="f55"/>
                  <a:pt x="f57" y="f53"/>
                  <a:pt x="f58" y="f51"/>
                </a:cubicBezTo>
                <a:lnTo>
                  <a:pt x="f59" y="f4"/>
                </a:lnTo>
                <a:lnTo>
                  <a:pt x="f60" y="f4"/>
                </a:lnTo>
                <a:lnTo>
                  <a:pt x="f61" y="f47"/>
                </a:lnTo>
                <a:cubicBezTo>
                  <a:pt x="f62" y="f45"/>
                  <a:pt x="f63" y="f43"/>
                  <a:pt x="f63" y="f34"/>
                </a:cubicBezTo>
                <a:cubicBezTo>
                  <a:pt x="f63" y="f42"/>
                  <a:pt x="f64" y="f39"/>
                  <a:pt x="f5" y="f39"/>
                </a:cubicBezTo>
                <a:close/>
                <a:moveTo>
                  <a:pt x="f65" y="f66"/>
                </a:moveTo>
                <a:cubicBezTo>
                  <a:pt x="f67" y="f68"/>
                  <a:pt x="f69" y="f70"/>
                  <a:pt x="f71" y="f72"/>
                </a:cubicBezTo>
                <a:lnTo>
                  <a:pt x="f73" y="f74"/>
                </a:lnTo>
                <a:cubicBezTo>
                  <a:pt x="f75" y="f76"/>
                  <a:pt x="f77" y="f78"/>
                  <a:pt x="f79" y="f80"/>
                </a:cubicBezTo>
                <a:cubicBezTo>
                  <a:pt x="f81" y="f82"/>
                  <a:pt x="f83" y="f84"/>
                  <a:pt x="f65" y="f66"/>
                </a:cubicBezTo>
                <a:close/>
                <a:moveTo>
                  <a:pt x="f85" y="f66"/>
                </a:moveTo>
                <a:cubicBezTo>
                  <a:pt x="f86" y="f84"/>
                  <a:pt x="f87" y="f82"/>
                  <a:pt x="f88" y="f80"/>
                </a:cubicBezTo>
                <a:cubicBezTo>
                  <a:pt x="f89" y="f78"/>
                  <a:pt x="f90" y="f76"/>
                  <a:pt x="f91" y="f74"/>
                </a:cubicBezTo>
                <a:lnTo>
                  <a:pt x="f92" y="f72"/>
                </a:lnTo>
                <a:cubicBezTo>
                  <a:pt x="f93" y="f70"/>
                  <a:pt x="f94" y="f68"/>
                  <a:pt x="f85" y="f66"/>
                </a:cubicBezTo>
                <a:close/>
                <a:moveTo>
                  <a:pt x="f95" y="f2"/>
                </a:moveTo>
                <a:lnTo>
                  <a:pt x="f96" y="f2"/>
                </a:lnTo>
                <a:cubicBezTo>
                  <a:pt x="f97" y="f2"/>
                  <a:pt x="f98" y="f99"/>
                  <a:pt x="f98" y="f100"/>
                </a:cubicBezTo>
                <a:lnTo>
                  <a:pt x="f98" y="f101"/>
                </a:lnTo>
                <a:lnTo>
                  <a:pt x="f102" y="f101"/>
                </a:lnTo>
                <a:lnTo>
                  <a:pt x="f102" y="f100"/>
                </a:lnTo>
                <a:cubicBezTo>
                  <a:pt x="f102" y="f99"/>
                  <a:pt x="f103" y="f2"/>
                  <a:pt x="f95" y="f2"/>
                </a:cubicBezTo>
                <a:close/>
              </a:path>
            </a:pathLst>
          </a:custGeom>
          <a:solidFill>
            <a:srgbClr val="002060"/>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2" name="Freeform 19">
            <a:extLst>
              <a:ext uri="{FF2B5EF4-FFF2-40B4-BE49-F238E27FC236}">
                <a16:creationId xmlns:a16="http://schemas.microsoft.com/office/drawing/2014/main" id="{9CD21274-6B09-9935-5BC1-EBBF7A9E0A3E}"/>
              </a:ext>
            </a:extLst>
          </p:cNvPr>
          <p:cNvSpPr/>
          <p:nvPr/>
        </p:nvSpPr>
        <p:spPr>
          <a:xfrm>
            <a:off x="6003692" y="3781992"/>
            <a:ext cx="460784" cy="453383"/>
          </a:xfrm>
          <a:custGeom>
            <a:avLst/>
            <a:gdLst>
              <a:gd name="f0" fmla="val w"/>
              <a:gd name="f1" fmla="val h"/>
              <a:gd name="f2" fmla="val 0"/>
              <a:gd name="f3" fmla="val 3214097"/>
              <a:gd name="f4" fmla="val 3162551"/>
              <a:gd name="f5" fmla="val 1014592"/>
              <a:gd name="f6" fmla="val 2306036"/>
              <a:gd name="f7" fmla="val 854868"/>
              <a:gd name="f8" fmla="val 725386"/>
              <a:gd name="f9" fmla="val 2435518"/>
              <a:gd name="f10" fmla="val 2595242"/>
              <a:gd name="f11" fmla="val 2754966"/>
              <a:gd name="f12" fmla="val 2884448"/>
              <a:gd name="f13" fmla="val 1174316"/>
              <a:gd name="f14" fmla="val 1303798"/>
              <a:gd name="f15" fmla="val 481275"/>
              <a:gd name="f16" fmla="val 1691816"/>
              <a:gd name="f17" fmla="val 321551"/>
              <a:gd name="f18" fmla="val 192069"/>
              <a:gd name="f19" fmla="val 1821298"/>
              <a:gd name="f20" fmla="val 1981022"/>
              <a:gd name="f21" fmla="val 2140746"/>
              <a:gd name="f22" fmla="val 2270228"/>
              <a:gd name="f23" fmla="val 640999"/>
              <a:gd name="f24" fmla="val 770481"/>
              <a:gd name="f25" fmla="val 2764751"/>
              <a:gd name="f26" fmla="val 1113404"/>
              <a:gd name="f27" fmla="val 2605027"/>
              <a:gd name="f28" fmla="val 2475545"/>
              <a:gd name="f29" fmla="val 1242886"/>
              <a:gd name="f30" fmla="val 1402610"/>
              <a:gd name="f31" fmla="val 1562334"/>
              <a:gd name="f32" fmla="val 2924475"/>
              <a:gd name="f33" fmla="val 3053957"/>
              <a:gd name="f34" fmla="val 532503"/>
              <a:gd name="f35" fmla="val 881964"/>
              <a:gd name="f36" fmla="val 372779"/>
              <a:gd name="f37" fmla="val 243297"/>
              <a:gd name="f38" fmla="val 1011446"/>
              <a:gd name="f39" fmla="val 1171170"/>
              <a:gd name="f40" fmla="val 1330894"/>
              <a:gd name="f41" fmla="val 1460376"/>
              <a:gd name="f42" fmla="val 692227"/>
              <a:gd name="f43" fmla="val 821709"/>
              <a:gd name="f44" fmla="val 1162143"/>
              <a:gd name="f45" fmla="val 321316"/>
              <a:gd name="f46" fmla="val 1002419"/>
              <a:gd name="f47" fmla="val 872937"/>
              <a:gd name="f48" fmla="val 450798"/>
              <a:gd name="f49" fmla="val 610522"/>
              <a:gd name="f50" fmla="val 770246"/>
              <a:gd name="f51" fmla="val 899728"/>
              <a:gd name="f52" fmla="val 1321867"/>
              <a:gd name="f53" fmla="val 1451349"/>
              <a:gd name="f54" fmla="val 1963447"/>
              <a:gd name="f55" fmla="val 177300"/>
              <a:gd name="f56" fmla="val 1803723"/>
              <a:gd name="f57" fmla="val 1674241"/>
              <a:gd name="f58" fmla="val 306782"/>
              <a:gd name="f59" fmla="val 466506"/>
              <a:gd name="f60" fmla="val 626230"/>
              <a:gd name="f61" fmla="val 755712"/>
              <a:gd name="f62" fmla="val 2123171"/>
              <a:gd name="f63" fmla="val 2252653"/>
              <a:gd name="f64" fmla="val 1752672"/>
              <a:gd name="f65" fmla="val 312"/>
              <a:gd name="f66" fmla="val 1817888"/>
              <a:gd name="f67" fmla="val -690"/>
              <a:gd name="f68" fmla="val 1885249"/>
              <a:gd name="f69" fmla="val 703"/>
              <a:gd name="f70" fmla="val 1954799"/>
              <a:gd name="f71" fmla="val 4657"/>
              <a:gd name="f72" fmla="val 2504015"/>
              <a:gd name="f73" fmla="val 53541"/>
              <a:gd name="f74" fmla="val 2975590"/>
              <a:gd name="f75" fmla="val 412975"/>
              <a:gd name="f76" fmla="val 3145244"/>
              <a:gd name="f77" fmla="val 944937"/>
              <a:gd name="f78" fmla="val 3412664"/>
              <a:gd name="f79" fmla="val 2126757"/>
              <a:gd name="f80" fmla="val 2837568"/>
              <a:gd name="f81" fmla="val 2017487"/>
              <a:gd name="f82" fmla="val 2506889"/>
              <a:gd name="f83" fmla="val 1867964"/>
              <a:gd name="f84" fmla="val 1580987"/>
              <a:gd name="f85" fmla="val 1673869"/>
              <a:gd name="f86" fmla="val 2725425"/>
              <a:gd name="f87" fmla="val 3197869"/>
              <a:gd name="f88" fmla="val 1014520"/>
              <a:gd name="f89" fmla="val 3161925"/>
              <a:gd name="f90" fmla="val -14898"/>
              <a:gd name="f91" fmla="val 3061283"/>
              <a:gd name="f92" fmla="val -138545"/>
              <a:gd name="f93" fmla="val 1873713"/>
              <a:gd name="f94" fmla="val 108747"/>
              <a:gd name="f95" fmla="val 1100212"/>
              <a:gd name="f96" fmla="val 278579"/>
              <a:gd name="f97" fmla="val 569148"/>
              <a:gd name="f98" fmla="val 774429"/>
              <a:gd name="f99" fmla="val 15339"/>
              <a:gd name="f100" fmla="*/ f0 1 3214097"/>
              <a:gd name="f101" fmla="*/ f1 1 3162551"/>
              <a:gd name="f102" fmla="val f2"/>
              <a:gd name="f103" fmla="val f3"/>
              <a:gd name="f104" fmla="val f4"/>
              <a:gd name="f105" fmla="+- f104 0 f102"/>
              <a:gd name="f106" fmla="+- f103 0 f102"/>
              <a:gd name="f107" fmla="*/ f106 1 3214097"/>
              <a:gd name="f108" fmla="*/ f105 1 31625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3214097" h="3162551">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6"/>
                  <a:pt x="f28" y="f29"/>
                  <a:pt x="f28" y="f30"/>
                </a:cubicBezTo>
                <a:cubicBezTo>
                  <a:pt x="f28" y="f31"/>
                  <a:pt x="f27" y="f16"/>
                  <a:pt x="f25" y="f16"/>
                </a:cubicBezTo>
                <a:cubicBezTo>
                  <a:pt x="f32" y="f16"/>
                  <a:pt x="f33" y="f31"/>
                  <a:pt x="f33" y="f30"/>
                </a:cubicBezTo>
                <a:cubicBezTo>
                  <a:pt x="f33" y="f29"/>
                  <a:pt x="f32" y="f26"/>
                  <a:pt x="f25" y="f26"/>
                </a:cubicBezTo>
                <a:close/>
                <a:moveTo>
                  <a:pt x="f34" y="f35"/>
                </a:moveTo>
                <a:cubicBezTo>
                  <a:pt x="f36" y="f35"/>
                  <a:pt x="f37" y="f38"/>
                  <a:pt x="f37" y="f39"/>
                </a:cubicBezTo>
                <a:cubicBezTo>
                  <a:pt x="f37" y="f40"/>
                  <a:pt x="f36" y="f41"/>
                  <a:pt x="f34" y="f41"/>
                </a:cubicBezTo>
                <a:cubicBezTo>
                  <a:pt x="f42" y="f41"/>
                  <a:pt x="f43" y="f40"/>
                  <a:pt x="f43" y="f39"/>
                </a:cubicBezTo>
                <a:cubicBezTo>
                  <a:pt x="f43" y="f38"/>
                  <a:pt x="f42" y="f35"/>
                  <a:pt x="f34" y="f35"/>
                </a:cubicBezTo>
                <a:close/>
                <a:moveTo>
                  <a:pt x="f44" y="f45"/>
                </a:moveTo>
                <a:cubicBezTo>
                  <a:pt x="f46" y="f45"/>
                  <a:pt x="f47" y="f48"/>
                  <a:pt x="f47" y="f49"/>
                </a:cubicBezTo>
                <a:cubicBezTo>
                  <a:pt x="f47" y="f50"/>
                  <a:pt x="f46" y="f51"/>
                  <a:pt x="f44" y="f51"/>
                </a:cubicBezTo>
                <a:cubicBezTo>
                  <a:pt x="f52" y="f51"/>
                  <a:pt x="f53" y="f50"/>
                  <a:pt x="f53" y="f49"/>
                </a:cubicBezTo>
                <a:cubicBezTo>
                  <a:pt x="f53" y="f48"/>
                  <a:pt x="f52" y="f45"/>
                  <a:pt x="f44" y="f45"/>
                </a:cubicBezTo>
                <a:close/>
                <a:moveTo>
                  <a:pt x="f54" y="f55"/>
                </a:moveTo>
                <a:cubicBezTo>
                  <a:pt x="f56" y="f55"/>
                  <a:pt x="f57" y="f58"/>
                  <a:pt x="f57" y="f59"/>
                </a:cubicBezTo>
                <a:cubicBezTo>
                  <a:pt x="f57" y="f60"/>
                  <a:pt x="f56" y="f61"/>
                  <a:pt x="f54" y="f61"/>
                </a:cubicBezTo>
                <a:cubicBezTo>
                  <a:pt x="f62" y="f61"/>
                  <a:pt x="f63" y="f60"/>
                  <a:pt x="f63" y="f59"/>
                </a:cubicBezTo>
                <a:cubicBezTo>
                  <a:pt x="f63" y="f58"/>
                  <a:pt x="f62" y="f55"/>
                  <a:pt x="f54" y="f55"/>
                </a:cubicBezTo>
                <a:close/>
                <a:moveTo>
                  <a:pt x="f64" y="f65"/>
                </a:move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64" y="f65"/>
                </a:cubicBezTo>
                <a:close/>
              </a:path>
            </a:pathLst>
          </a:custGeom>
          <a:solidFill>
            <a:srgbClr val="002060"/>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3" name="Rectangle 30">
            <a:extLst>
              <a:ext uri="{FF2B5EF4-FFF2-40B4-BE49-F238E27FC236}">
                <a16:creationId xmlns:a16="http://schemas.microsoft.com/office/drawing/2014/main" id="{385A300B-3562-B2F8-E352-063D9060E7AB}"/>
              </a:ext>
            </a:extLst>
          </p:cNvPr>
          <p:cNvSpPr/>
          <p:nvPr/>
        </p:nvSpPr>
        <p:spPr>
          <a:xfrm>
            <a:off x="9321989" y="3740065"/>
            <a:ext cx="464491" cy="463137"/>
          </a:xfrm>
          <a:custGeom>
            <a:avLst/>
            <a:gdLst>
              <a:gd name="f0" fmla="val w"/>
              <a:gd name="f1" fmla="val h"/>
              <a:gd name="f2" fmla="val 0"/>
              <a:gd name="f3" fmla="val 3240000"/>
              <a:gd name="f4" fmla="val 3230531"/>
              <a:gd name="f5" fmla="val 720000"/>
              <a:gd name="f6" fmla="val 2697973"/>
              <a:gd name="f7" fmla="val 680235"/>
              <a:gd name="f8" fmla="val 648000"/>
              <a:gd name="f9" fmla="val 2730208"/>
              <a:gd name="f10" fmla="val 2769973"/>
              <a:gd name="f11" fmla="val 2809738"/>
              <a:gd name="f12" fmla="val 2841973"/>
              <a:gd name="f13" fmla="val 2520000"/>
              <a:gd name="f14" fmla="val 2559765"/>
              <a:gd name="f15" fmla="val 2592000"/>
              <a:gd name="f16" fmla="val 2366733"/>
              <a:gd name="f17" fmla="val 2398968"/>
              <a:gd name="f18" fmla="val 2438733"/>
              <a:gd name="f19" fmla="val 2478498"/>
              <a:gd name="f20" fmla="val 2510733"/>
              <a:gd name="f21" fmla="val 2035493"/>
              <a:gd name="f22" fmla="val 2067728"/>
              <a:gd name="f23" fmla="val 2107493"/>
              <a:gd name="f24" fmla="val 2147258"/>
              <a:gd name="f25" fmla="val 2179493"/>
              <a:gd name="f26" fmla="val 1704253"/>
              <a:gd name="f27" fmla="val 1736488"/>
              <a:gd name="f28" fmla="val 1776253"/>
              <a:gd name="f29" fmla="val 1816018"/>
              <a:gd name="f30" fmla="val 1848253"/>
              <a:gd name="f31" fmla="val 1373013"/>
              <a:gd name="f32" fmla="val 1405248"/>
              <a:gd name="f33" fmla="val 1445013"/>
              <a:gd name="f34" fmla="val 1484778"/>
              <a:gd name="f35" fmla="val 1517013"/>
              <a:gd name="f36" fmla="val 1041773"/>
              <a:gd name="f37" fmla="val 1074008"/>
              <a:gd name="f38" fmla="val 1113773"/>
              <a:gd name="f39" fmla="val 1153538"/>
              <a:gd name="f40" fmla="val 1185773"/>
              <a:gd name="f41" fmla="val 305988"/>
              <a:gd name="f42" fmla="val 181957"/>
              <a:gd name="f43" fmla="val 470032"/>
              <a:gd name="f44" fmla="val 599267"/>
              <a:gd name="f45" fmla="val 286722"/>
              <a:gd name="f46" fmla="val 704032"/>
              <a:gd name="f47" fmla="val 415957"/>
              <a:gd name="f48" fmla="val 545192"/>
              <a:gd name="f49" fmla="val 649957"/>
              <a:gd name="f50" fmla="val 802357"/>
              <a:gd name="f51" fmla="val 470031"/>
              <a:gd name="f52" fmla="val 599266"/>
              <a:gd name="f53" fmla="val 907122"/>
              <a:gd name="f54" fmla="val 704031"/>
              <a:gd name="f55" fmla="val 1036357"/>
              <a:gd name="f56" fmla="val 1165592"/>
              <a:gd name="f57" fmla="val 1270357"/>
              <a:gd name="f58" fmla="val 1422757"/>
              <a:gd name="f59" fmla="val 470030"/>
              <a:gd name="f60" fmla="val 599265"/>
              <a:gd name="f61" fmla="val 1527522"/>
              <a:gd name="f62" fmla="val 704030"/>
              <a:gd name="f63" fmla="val 1656757"/>
              <a:gd name="f64" fmla="val 1785992"/>
              <a:gd name="f65" fmla="val 1890757"/>
              <a:gd name="f66" fmla="val 2043157"/>
              <a:gd name="f67" fmla="val 470029"/>
              <a:gd name="f68" fmla="val 599264"/>
              <a:gd name="f69" fmla="val 2147922"/>
              <a:gd name="f70" fmla="val 704029"/>
              <a:gd name="f71" fmla="val 2277157"/>
              <a:gd name="f72" fmla="val 2406392"/>
              <a:gd name="f73" fmla="val 2511157"/>
              <a:gd name="f74" fmla="val 2663557"/>
              <a:gd name="f75" fmla="val 470028"/>
              <a:gd name="f76" fmla="val 599263"/>
              <a:gd name="f77" fmla="val 2768322"/>
              <a:gd name="f78" fmla="val 704028"/>
              <a:gd name="f79" fmla="val 2897557"/>
              <a:gd name="f80" fmla="val 3026792"/>
              <a:gd name="f81" fmla="val 3131557"/>
              <a:gd name="f82" fmla="val 4"/>
              <a:gd name="f83" fmla="val 485545"/>
              <a:gd name="f84" fmla="val 541957"/>
              <a:gd name="f85" fmla="val 56416"/>
              <a:gd name="f86" fmla="val 126004"/>
              <a:gd name="f87" fmla="val 485972"/>
              <a:gd name="f88" fmla="val 555560"/>
              <a:gd name="f89" fmla="val 611972"/>
              <a:gd name="f90" fmla="val 346369"/>
              <a:gd name="f91" fmla="val 289957"/>
              <a:gd name="f92" fmla="val 3"/>
              <a:gd name="f93" fmla="val 1105945"/>
              <a:gd name="f94" fmla="val 1162357"/>
              <a:gd name="f95" fmla="val 56415"/>
              <a:gd name="f96" fmla="val 126003"/>
              <a:gd name="f97" fmla="val 485971"/>
              <a:gd name="f98" fmla="val 555559"/>
              <a:gd name="f99" fmla="val 611971"/>
              <a:gd name="f100" fmla="val 966769"/>
              <a:gd name="f101" fmla="val 910357"/>
              <a:gd name="f102" fmla="val 2"/>
              <a:gd name="f103" fmla="val 1726345"/>
              <a:gd name="f104" fmla="val 1782757"/>
              <a:gd name="f105" fmla="val 56414"/>
              <a:gd name="f106" fmla="val 126002"/>
              <a:gd name="f107" fmla="val 485970"/>
              <a:gd name="f108" fmla="val 555558"/>
              <a:gd name="f109" fmla="val 611970"/>
              <a:gd name="f110" fmla="val 1587169"/>
              <a:gd name="f111" fmla="val 1530757"/>
              <a:gd name="f112" fmla="val 1"/>
              <a:gd name="f113" fmla="val 2346745"/>
              <a:gd name="f114" fmla="val 2403157"/>
              <a:gd name="f115" fmla="val 56413"/>
              <a:gd name="f116" fmla="val 126001"/>
              <a:gd name="f117" fmla="val 485969"/>
              <a:gd name="f118" fmla="val 555557"/>
              <a:gd name="f119" fmla="val 611969"/>
              <a:gd name="f120" fmla="val 2207569"/>
              <a:gd name="f121" fmla="val 2151157"/>
              <a:gd name="f122" fmla="val 2967145"/>
              <a:gd name="f123" fmla="val 3023557"/>
              <a:gd name="f124" fmla="val 56412"/>
              <a:gd name="f125" fmla="val 126000"/>
              <a:gd name="f126" fmla="val 485968"/>
              <a:gd name="f127" fmla="val 555556"/>
              <a:gd name="f128" fmla="val 611968"/>
              <a:gd name="f129" fmla="val 2827969"/>
              <a:gd name="f130" fmla="val 2771557"/>
              <a:gd name="f131" fmla="*/ f0 1 3240000"/>
              <a:gd name="f132" fmla="*/ f1 1 3230531"/>
              <a:gd name="f133" fmla="val f2"/>
              <a:gd name="f134" fmla="val f3"/>
              <a:gd name="f135" fmla="val f4"/>
              <a:gd name="f136" fmla="+- f135 0 f133"/>
              <a:gd name="f137" fmla="+- f134 0 f133"/>
              <a:gd name="f138" fmla="*/ f137 1 3240000"/>
              <a:gd name="f139" fmla="*/ f136 1 3230531"/>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3240000" h="3230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5" y="f26"/>
                </a:moveTo>
                <a:cubicBezTo>
                  <a:pt x="f7" y="f26"/>
                  <a:pt x="f8" y="f27"/>
                  <a:pt x="f8" y="f28"/>
                </a:cubicBezTo>
                <a:cubicBezTo>
                  <a:pt x="f8" y="f29"/>
                  <a:pt x="f7" y="f30"/>
                  <a:pt x="f5" y="f30"/>
                </a:cubicBezTo>
                <a:lnTo>
                  <a:pt x="f13" y="f30"/>
                </a:lnTo>
                <a:cubicBezTo>
                  <a:pt x="f14" y="f30"/>
                  <a:pt x="f15" y="f29"/>
                  <a:pt x="f15" y="f28"/>
                </a:cubicBezTo>
                <a:cubicBezTo>
                  <a:pt x="f15" y="f27"/>
                  <a:pt x="f14" y="f26"/>
                  <a:pt x="f13" y="f26"/>
                </a:cubicBezTo>
                <a:close/>
                <a:moveTo>
                  <a:pt x="f5" y="f31"/>
                </a:moveTo>
                <a:cubicBezTo>
                  <a:pt x="f7" y="f31"/>
                  <a:pt x="f8" y="f32"/>
                  <a:pt x="f8" y="f33"/>
                </a:cubicBezTo>
                <a:cubicBezTo>
                  <a:pt x="f8" y="f34"/>
                  <a:pt x="f7" y="f35"/>
                  <a:pt x="f5" y="f35"/>
                </a:cubicBezTo>
                <a:lnTo>
                  <a:pt x="f13" y="f35"/>
                </a:lnTo>
                <a:cubicBezTo>
                  <a:pt x="f14" y="f35"/>
                  <a:pt x="f15" y="f34"/>
                  <a:pt x="f15" y="f33"/>
                </a:cubicBezTo>
                <a:cubicBezTo>
                  <a:pt x="f15" y="f32"/>
                  <a:pt x="f14" y="f31"/>
                  <a:pt x="f13" y="f31"/>
                </a:cubicBezTo>
                <a:close/>
                <a:moveTo>
                  <a:pt x="f5" y="f36"/>
                </a:moveTo>
                <a:cubicBezTo>
                  <a:pt x="f7" y="f36"/>
                  <a:pt x="f8" y="f37"/>
                  <a:pt x="f8" y="f38"/>
                </a:cubicBezTo>
                <a:cubicBezTo>
                  <a:pt x="f8" y="f39"/>
                  <a:pt x="f7" y="f40"/>
                  <a:pt x="f5" y="f40"/>
                </a:cubicBezTo>
                <a:lnTo>
                  <a:pt x="f13" y="f40"/>
                </a:lnTo>
                <a:cubicBezTo>
                  <a:pt x="f14" y="f40"/>
                  <a:pt x="f15" y="f39"/>
                  <a:pt x="f15" y="f38"/>
                </a:cubicBezTo>
                <a:cubicBezTo>
                  <a:pt x="f15" y="f37"/>
                  <a:pt x="f14" y="f36"/>
                  <a:pt x="f13" y="f36"/>
                </a:cubicBezTo>
                <a:close/>
                <a:moveTo>
                  <a:pt x="f2" y="f41"/>
                </a:moveTo>
                <a:lnTo>
                  <a:pt x="f42" y="f41"/>
                </a:lnTo>
                <a:lnTo>
                  <a:pt x="f42" y="f43"/>
                </a:lnTo>
                <a:cubicBezTo>
                  <a:pt x="f42" y="f44"/>
                  <a:pt x="f45" y="f46"/>
                  <a:pt x="f47" y="f46"/>
                </a:cubicBezTo>
                <a:cubicBezTo>
                  <a:pt x="f48" y="f46"/>
                  <a:pt x="f49" y="f44"/>
                  <a:pt x="f49" y="f43"/>
                </a:cubicBezTo>
                <a:lnTo>
                  <a:pt x="f49" y="f41"/>
                </a:lnTo>
                <a:lnTo>
                  <a:pt x="f50" y="f41"/>
                </a:lnTo>
                <a:lnTo>
                  <a:pt x="f50" y="f51"/>
                </a:lnTo>
                <a:cubicBezTo>
                  <a:pt x="f50" y="f52"/>
                  <a:pt x="f53" y="f54"/>
                  <a:pt x="f55" y="f54"/>
                </a:cubicBezTo>
                <a:cubicBezTo>
                  <a:pt x="f56" y="f54"/>
                  <a:pt x="f57" y="f52"/>
                  <a:pt x="f57" y="f51"/>
                </a:cubicBezTo>
                <a:lnTo>
                  <a:pt x="f57" y="f41"/>
                </a:lnTo>
                <a:lnTo>
                  <a:pt x="f58" y="f41"/>
                </a:lnTo>
                <a:lnTo>
                  <a:pt x="f58" y="f59"/>
                </a:lnTo>
                <a:cubicBezTo>
                  <a:pt x="f58" y="f60"/>
                  <a:pt x="f61" y="f62"/>
                  <a:pt x="f63" y="f62"/>
                </a:cubicBezTo>
                <a:cubicBezTo>
                  <a:pt x="f64" y="f62"/>
                  <a:pt x="f65" y="f60"/>
                  <a:pt x="f65" y="f59"/>
                </a:cubicBezTo>
                <a:lnTo>
                  <a:pt x="f65" y="f41"/>
                </a:lnTo>
                <a:lnTo>
                  <a:pt x="f66" y="f41"/>
                </a:lnTo>
                <a:lnTo>
                  <a:pt x="f66" y="f67"/>
                </a:lnTo>
                <a:cubicBezTo>
                  <a:pt x="f66" y="f68"/>
                  <a:pt x="f69" y="f70"/>
                  <a:pt x="f71" y="f70"/>
                </a:cubicBezTo>
                <a:cubicBezTo>
                  <a:pt x="f72" y="f70"/>
                  <a:pt x="f73" y="f68"/>
                  <a:pt x="f73" y="f67"/>
                </a:cubicBezTo>
                <a:lnTo>
                  <a:pt x="f73" y="f41"/>
                </a:lnTo>
                <a:lnTo>
                  <a:pt x="f74" y="f41"/>
                </a:lnTo>
                <a:lnTo>
                  <a:pt x="f74" y="f75"/>
                </a:lnTo>
                <a:cubicBezTo>
                  <a:pt x="f74" y="f76"/>
                  <a:pt x="f77" y="f78"/>
                  <a:pt x="f79" y="f78"/>
                </a:cubicBezTo>
                <a:cubicBezTo>
                  <a:pt x="f80" y="f78"/>
                  <a:pt x="f81" y="f76"/>
                  <a:pt x="f81" y="f75"/>
                </a:cubicBezTo>
                <a:lnTo>
                  <a:pt x="f81" y="f41"/>
                </a:lnTo>
                <a:lnTo>
                  <a:pt x="f3" y="f41"/>
                </a:lnTo>
                <a:lnTo>
                  <a:pt x="f3" y="f4"/>
                </a:lnTo>
                <a:lnTo>
                  <a:pt x="f2" y="f4"/>
                </a:lnTo>
                <a:close/>
                <a:moveTo>
                  <a:pt x="f47" y="f82"/>
                </a:moveTo>
                <a:cubicBezTo>
                  <a:pt x="f83" y="f82"/>
                  <a:pt x="f84" y="f85"/>
                  <a:pt x="f84" y="f86"/>
                </a:cubicBezTo>
                <a:lnTo>
                  <a:pt x="f84" y="f87"/>
                </a:lnTo>
                <a:cubicBezTo>
                  <a:pt x="f84" y="f88"/>
                  <a:pt x="f83" y="f89"/>
                  <a:pt x="f47" y="f89"/>
                </a:cubicBezTo>
                <a:cubicBezTo>
                  <a:pt x="f90" y="f89"/>
                  <a:pt x="f91" y="f88"/>
                  <a:pt x="f91" y="f87"/>
                </a:cubicBezTo>
                <a:lnTo>
                  <a:pt x="f91" y="f86"/>
                </a:lnTo>
                <a:cubicBezTo>
                  <a:pt x="f91" y="f85"/>
                  <a:pt x="f90" y="f82"/>
                  <a:pt x="f47" y="f82"/>
                </a:cubicBezTo>
                <a:close/>
                <a:moveTo>
                  <a:pt x="f55" y="f92"/>
                </a:moveTo>
                <a:cubicBezTo>
                  <a:pt x="f93" y="f92"/>
                  <a:pt x="f94" y="f95"/>
                  <a:pt x="f94" y="f96"/>
                </a:cubicBezTo>
                <a:lnTo>
                  <a:pt x="f94" y="f97"/>
                </a:lnTo>
                <a:cubicBezTo>
                  <a:pt x="f94" y="f98"/>
                  <a:pt x="f93" y="f99"/>
                  <a:pt x="f55" y="f99"/>
                </a:cubicBezTo>
                <a:cubicBezTo>
                  <a:pt x="f100" y="f99"/>
                  <a:pt x="f101" y="f98"/>
                  <a:pt x="f101" y="f97"/>
                </a:cubicBezTo>
                <a:lnTo>
                  <a:pt x="f101" y="f96"/>
                </a:lnTo>
                <a:cubicBezTo>
                  <a:pt x="f101" y="f95"/>
                  <a:pt x="f100" y="f92"/>
                  <a:pt x="f55" y="f92"/>
                </a:cubicBezTo>
                <a:close/>
                <a:moveTo>
                  <a:pt x="f63" y="f102"/>
                </a:moveTo>
                <a:cubicBezTo>
                  <a:pt x="f103" y="f102"/>
                  <a:pt x="f104" y="f105"/>
                  <a:pt x="f104" y="f106"/>
                </a:cubicBezTo>
                <a:lnTo>
                  <a:pt x="f104" y="f107"/>
                </a:lnTo>
                <a:cubicBezTo>
                  <a:pt x="f104" y="f108"/>
                  <a:pt x="f103" y="f109"/>
                  <a:pt x="f63" y="f109"/>
                </a:cubicBezTo>
                <a:cubicBezTo>
                  <a:pt x="f110" y="f109"/>
                  <a:pt x="f111" y="f108"/>
                  <a:pt x="f111" y="f107"/>
                </a:cubicBezTo>
                <a:lnTo>
                  <a:pt x="f111" y="f106"/>
                </a:lnTo>
                <a:cubicBezTo>
                  <a:pt x="f111" y="f105"/>
                  <a:pt x="f110" y="f102"/>
                  <a:pt x="f63" y="f102"/>
                </a:cubicBezTo>
                <a:close/>
                <a:moveTo>
                  <a:pt x="f71" y="f112"/>
                </a:moveTo>
                <a:cubicBezTo>
                  <a:pt x="f113" y="f112"/>
                  <a:pt x="f114" y="f115"/>
                  <a:pt x="f114" y="f116"/>
                </a:cubicBezTo>
                <a:lnTo>
                  <a:pt x="f114" y="f117"/>
                </a:lnTo>
                <a:cubicBezTo>
                  <a:pt x="f114" y="f118"/>
                  <a:pt x="f113" y="f119"/>
                  <a:pt x="f71" y="f119"/>
                </a:cubicBezTo>
                <a:cubicBezTo>
                  <a:pt x="f120" y="f119"/>
                  <a:pt x="f121" y="f118"/>
                  <a:pt x="f121" y="f117"/>
                </a:cubicBezTo>
                <a:lnTo>
                  <a:pt x="f121" y="f116"/>
                </a:lnTo>
                <a:cubicBezTo>
                  <a:pt x="f121" y="f115"/>
                  <a:pt x="f120" y="f112"/>
                  <a:pt x="f71" y="f112"/>
                </a:cubicBezTo>
                <a:close/>
                <a:moveTo>
                  <a:pt x="f79" y="f2"/>
                </a:moveTo>
                <a:cubicBezTo>
                  <a:pt x="f122" y="f2"/>
                  <a:pt x="f123" y="f124"/>
                  <a:pt x="f123" y="f125"/>
                </a:cubicBezTo>
                <a:lnTo>
                  <a:pt x="f123" y="f126"/>
                </a:lnTo>
                <a:cubicBezTo>
                  <a:pt x="f123" y="f127"/>
                  <a:pt x="f122" y="f128"/>
                  <a:pt x="f79" y="f128"/>
                </a:cubicBezTo>
                <a:cubicBezTo>
                  <a:pt x="f129" y="f128"/>
                  <a:pt x="f130" y="f127"/>
                  <a:pt x="f130" y="f126"/>
                </a:cubicBezTo>
                <a:lnTo>
                  <a:pt x="f130" y="f125"/>
                </a:lnTo>
                <a:cubicBezTo>
                  <a:pt x="f130" y="f124"/>
                  <a:pt x="f129" y="f2"/>
                  <a:pt x="f79" y="f2"/>
                </a:cubicBezTo>
                <a:close/>
              </a:path>
            </a:pathLst>
          </a:custGeom>
          <a:solidFill>
            <a:srgbClr val="002060"/>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4" name="Rectangle 7">
            <a:extLst>
              <a:ext uri="{FF2B5EF4-FFF2-40B4-BE49-F238E27FC236}">
                <a16:creationId xmlns:a16="http://schemas.microsoft.com/office/drawing/2014/main" id="{17D0A2F3-0313-5419-91D5-8EEDB628BDCC}"/>
              </a:ext>
            </a:extLst>
          </p:cNvPr>
          <p:cNvSpPr/>
          <p:nvPr/>
        </p:nvSpPr>
        <p:spPr>
          <a:xfrm>
            <a:off x="5209117" y="1658207"/>
            <a:ext cx="471561" cy="471561"/>
          </a:xfrm>
          <a:custGeom>
            <a:avLst/>
            <a:gdLst>
              <a:gd name="f0" fmla="val w"/>
              <a:gd name="f1" fmla="val h"/>
              <a:gd name="f2" fmla="val 0"/>
              <a:gd name="f3" fmla="val 3240000"/>
              <a:gd name="f4" fmla="val 401869"/>
              <a:gd name="f5" fmla="val 2055482"/>
              <a:gd name="f6" fmla="val 869869"/>
              <a:gd name="f7" fmla="val 2919482"/>
              <a:gd name="f8" fmla="val 1121949"/>
              <a:gd name="f9" fmla="val 1695482"/>
              <a:gd name="f10" fmla="val 1589949"/>
              <a:gd name="f11" fmla="val 1842029"/>
              <a:gd name="f12" fmla="val 1335482"/>
              <a:gd name="f13" fmla="val 2310029"/>
              <a:gd name="f14" fmla="val 2562109"/>
              <a:gd name="f15" fmla="val 975482"/>
              <a:gd name="f16" fmla="val 3030109"/>
              <a:gd name="f17" fmla="val 2321888"/>
              <a:gd name="f18" fmla="val 224805"/>
              <a:gd name="f19" fmla="val 2880631"/>
              <a:gd name="f20" fmla="val 247420"/>
              <a:gd name="f21" fmla="val 2620844"/>
              <a:gd name="f22" fmla="val 742612"/>
              <a:gd name="f23" fmla="val 2546105"/>
              <a:gd name="f24" fmla="val 613161"/>
              <a:gd name="f25" fmla="val 541555"/>
              <a:gd name="f26" fmla="val 1770488"/>
              <a:gd name="f27" fmla="val 392077"/>
              <a:gd name="f28" fmla="val 1511585"/>
              <a:gd name="f29" fmla="val 2396627"/>
              <a:gd name="f30" fmla="val 354257"/>
              <a:gd name="f31" fmla="val 180000"/>
              <a:gd name="f32" fmla="val 3059999"/>
              <a:gd name="f33" fmla="val 3239999"/>
              <a:gd name="f34" fmla="*/ f0 1 3240000"/>
              <a:gd name="f35" fmla="*/ f1 1 3240000"/>
              <a:gd name="f36" fmla="val f2"/>
              <a:gd name="f37" fmla="val f3"/>
              <a:gd name="f38" fmla="+- f37 0 f36"/>
              <a:gd name="f39" fmla="*/ f38 1 3240000"/>
              <a:gd name="f40" fmla="*/ f36 1 f39"/>
              <a:gd name="f41" fmla="*/ f37 1 f39"/>
              <a:gd name="f42" fmla="*/ f40 f34 1"/>
              <a:gd name="f43" fmla="*/ f41 f34 1"/>
              <a:gd name="f44" fmla="*/ f41 f35 1"/>
              <a:gd name="f45" fmla="*/ f40 f35 1"/>
            </a:gdLst>
            <a:ahLst/>
            <a:cxnLst>
              <a:cxn ang="3cd4">
                <a:pos x="hc" y="t"/>
              </a:cxn>
              <a:cxn ang="0">
                <a:pos x="r" y="vc"/>
              </a:cxn>
              <a:cxn ang="cd4">
                <a:pos x="hc" y="b"/>
              </a:cxn>
              <a:cxn ang="cd2">
                <a:pos x="l" y="vc"/>
              </a:cxn>
            </a:cxnLst>
            <a:rect l="f42" t="f45" r="f43" b="f44"/>
            <a:pathLst>
              <a:path w="3240000" h="3240000">
                <a:moveTo>
                  <a:pt x="f4" y="f5"/>
                </a:moveTo>
                <a:lnTo>
                  <a:pt x="f6" y="f5"/>
                </a:lnTo>
                <a:lnTo>
                  <a:pt x="f6" y="f7"/>
                </a:lnTo>
                <a:lnTo>
                  <a:pt x="f4" y="f7"/>
                </a:lnTo>
                <a:close/>
                <a:moveTo>
                  <a:pt x="f8" y="f9"/>
                </a:moveTo>
                <a:lnTo>
                  <a:pt x="f10" y="f9"/>
                </a:lnTo>
                <a:lnTo>
                  <a:pt x="f10" y="f7"/>
                </a:lnTo>
                <a:lnTo>
                  <a:pt x="f8" y="f7"/>
                </a:lnTo>
                <a:close/>
                <a:moveTo>
                  <a:pt x="f11" y="f12"/>
                </a:moveTo>
                <a:lnTo>
                  <a:pt x="f13" y="f12"/>
                </a:lnTo>
                <a:lnTo>
                  <a:pt x="f13" y="f7"/>
                </a:lnTo>
                <a:lnTo>
                  <a:pt x="f11" y="f7"/>
                </a:lnTo>
                <a:close/>
                <a:moveTo>
                  <a:pt x="f14" y="f15"/>
                </a:moveTo>
                <a:lnTo>
                  <a:pt x="f16" y="f15"/>
                </a:lnTo>
                <a:lnTo>
                  <a:pt x="f16" y="f7"/>
                </a:lnTo>
                <a:lnTo>
                  <a:pt x="f14" y="f7"/>
                </a:lnTo>
                <a:close/>
                <a:moveTo>
                  <a:pt x="f17" y="f18"/>
                </a:moveTo>
                <a:lnTo>
                  <a:pt x="f19" y="f20"/>
                </a:lnTo>
                <a:lnTo>
                  <a:pt x="f21" y="f22"/>
                </a:lnTo>
                <a:lnTo>
                  <a:pt x="f23" y="f24"/>
                </a:lnTo>
                <a:lnTo>
                  <a:pt x="f25" y="f26"/>
                </a:lnTo>
                <a:lnTo>
                  <a:pt x="f27" y="f28"/>
                </a:lnTo>
                <a:lnTo>
                  <a:pt x="f29" y="f30"/>
                </a:lnTo>
                <a:close/>
                <a:moveTo>
                  <a:pt x="f2" y="f2"/>
                </a:moveTo>
                <a:lnTo>
                  <a:pt x="f31" y="f2"/>
                </a:lnTo>
                <a:lnTo>
                  <a:pt x="f31" y="f32"/>
                </a:lnTo>
                <a:lnTo>
                  <a:pt x="f3" y="f32"/>
                </a:lnTo>
                <a:lnTo>
                  <a:pt x="f3" y="f33"/>
                </a:lnTo>
                <a:lnTo>
                  <a:pt x="f31" y="f33"/>
                </a:lnTo>
                <a:lnTo>
                  <a:pt x="f31" y="f3"/>
                </a:lnTo>
                <a:lnTo>
                  <a:pt x="f2" y="f3"/>
                </a:lnTo>
                <a:lnTo>
                  <a:pt x="f2" y="f33"/>
                </a:lnTo>
                <a:lnTo>
                  <a:pt x="f2" y="f32"/>
                </a:lnTo>
                <a:close/>
              </a:path>
            </a:pathLst>
          </a:custGeom>
          <a:solidFill>
            <a:srgbClr val="002060"/>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5" name="Rectangle 15">
            <a:extLst>
              <a:ext uri="{FF2B5EF4-FFF2-40B4-BE49-F238E27FC236}">
                <a16:creationId xmlns:a16="http://schemas.microsoft.com/office/drawing/2014/main" id="{1A8A0D80-69B4-1D9C-1FDE-D5C43B21E9E8}"/>
              </a:ext>
            </a:extLst>
          </p:cNvPr>
          <p:cNvSpPr/>
          <p:nvPr/>
        </p:nvSpPr>
        <p:spPr>
          <a:xfrm rot="5400013">
            <a:off x="5995975" y="1658209"/>
            <a:ext cx="472196" cy="471561"/>
          </a:xfrm>
          <a:custGeom>
            <a:avLst/>
            <a:gdLst>
              <a:gd name="f0" fmla="val w"/>
              <a:gd name="f1" fmla="val h"/>
              <a:gd name="f2" fmla="val 0"/>
              <a:gd name="f3" fmla="val 3244313"/>
              <a:gd name="f4" fmla="val 3240000"/>
              <a:gd name="f5" fmla="val 2055482"/>
              <a:gd name="f6" fmla="val 677891"/>
              <a:gd name="f7" fmla="val 209891"/>
              <a:gd name="f8" fmla="val 2919482"/>
              <a:gd name="f9" fmla="val 1695482"/>
              <a:gd name="f10" fmla="val 1397971"/>
              <a:gd name="f11" fmla="val 929971"/>
              <a:gd name="f12" fmla="val 1335482"/>
              <a:gd name="f13" fmla="val 2118051"/>
              <a:gd name="f14" fmla="val 1650051"/>
              <a:gd name="f15" fmla="val 975482"/>
              <a:gd name="f16" fmla="val 2838131"/>
              <a:gd name="f17" fmla="val 2370131"/>
              <a:gd name="f18" fmla="val 10788"/>
              <a:gd name="f19" fmla="val 2651034"/>
              <a:gd name="f20" fmla="val 1168116"/>
              <a:gd name="f21" fmla="val 646484"/>
              <a:gd name="f22" fmla="val 1038664"/>
              <a:gd name="f23" fmla="val 571745"/>
              <a:gd name="f24" fmla="val 1533856"/>
              <a:gd name="f25" fmla="val 311959"/>
              <a:gd name="f26" fmla="val 1556471"/>
              <a:gd name="f27" fmla="val 870701"/>
              <a:gd name="f28" fmla="val 1427019"/>
              <a:gd name="f29" fmla="val 795962"/>
              <a:gd name="f30" fmla="val 269691"/>
              <a:gd name="f31" fmla="val 2800512"/>
              <a:gd name="f32" fmla="val 3060000"/>
              <a:gd name="f33" fmla="val 3064313"/>
              <a:gd name="f34" fmla="*/ f0 1 3244313"/>
              <a:gd name="f35" fmla="*/ f1 1 3240000"/>
              <a:gd name="f36" fmla="val f2"/>
              <a:gd name="f37" fmla="val f3"/>
              <a:gd name="f38" fmla="val f4"/>
              <a:gd name="f39" fmla="+- f38 0 f36"/>
              <a:gd name="f40" fmla="+- f37 0 f36"/>
              <a:gd name="f41" fmla="*/ f40 1 3244313"/>
              <a:gd name="f42" fmla="*/ f39 1 3240000"/>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44313" h="3240000">
                <a:moveTo>
                  <a:pt x="f5" y="f6"/>
                </a:moveTo>
                <a:lnTo>
                  <a:pt x="f5" y="f7"/>
                </a:lnTo>
                <a:lnTo>
                  <a:pt x="f8" y="f7"/>
                </a:lnTo>
                <a:lnTo>
                  <a:pt x="f8" y="f6"/>
                </a:lnTo>
                <a:close/>
                <a:moveTo>
                  <a:pt x="f9" y="f10"/>
                </a:moveTo>
                <a:lnTo>
                  <a:pt x="f9" y="f11"/>
                </a:lnTo>
                <a:lnTo>
                  <a:pt x="f8" y="f11"/>
                </a:lnTo>
                <a:lnTo>
                  <a:pt x="f8" y="f10"/>
                </a:lnTo>
                <a:close/>
                <a:moveTo>
                  <a:pt x="f12" y="f13"/>
                </a:moveTo>
                <a:lnTo>
                  <a:pt x="f12" y="f14"/>
                </a:lnTo>
                <a:lnTo>
                  <a:pt x="f8" y="f14"/>
                </a:lnTo>
                <a:lnTo>
                  <a:pt x="f8" y="f13"/>
                </a:lnTo>
                <a:close/>
                <a:moveTo>
                  <a:pt x="f15" y="f16"/>
                </a:moveTo>
                <a:lnTo>
                  <a:pt x="f15" y="f17"/>
                </a:lnTo>
                <a:lnTo>
                  <a:pt x="f8" y="f17"/>
                </a:lnTo>
                <a:lnTo>
                  <a:pt x="f8" y="f16"/>
                </a:lnTo>
                <a:close/>
                <a:moveTo>
                  <a:pt x="f18" y="f19"/>
                </a:moveTo>
                <a:lnTo>
                  <a:pt x="f20" y="f21"/>
                </a:lnTo>
                <a:lnTo>
                  <a:pt x="f22" y="f23"/>
                </a:lnTo>
                <a:lnTo>
                  <a:pt x="f24" y="f25"/>
                </a:lnTo>
                <a:lnTo>
                  <a:pt x="f26" y="f27"/>
                </a:lnTo>
                <a:lnTo>
                  <a:pt x="f28" y="f29"/>
                </a:lnTo>
                <a:lnTo>
                  <a:pt x="f30" y="f31"/>
                </a:lnTo>
                <a:close/>
                <a:moveTo>
                  <a:pt x="f2" y="f4"/>
                </a:moveTo>
                <a:lnTo>
                  <a:pt x="f2" y="f32"/>
                </a:lnTo>
                <a:lnTo>
                  <a:pt x="f33" y="f32"/>
                </a:lnTo>
                <a:lnTo>
                  <a:pt x="f33" y="f2"/>
                </a:lnTo>
                <a:lnTo>
                  <a:pt x="f3" y="f2"/>
                </a:lnTo>
                <a:lnTo>
                  <a:pt x="f3" y="f4"/>
                </a:lnTo>
                <a:lnTo>
                  <a:pt x="f4" y="f4"/>
                </a:lnTo>
                <a:lnTo>
                  <a:pt x="f33" y="f4"/>
                </a:lnTo>
                <a:close/>
              </a:path>
            </a:pathLst>
          </a:custGeom>
          <a:solidFill>
            <a:srgbClr val="002060"/>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6" name="Pie 24">
            <a:extLst>
              <a:ext uri="{FF2B5EF4-FFF2-40B4-BE49-F238E27FC236}">
                <a16:creationId xmlns:a16="http://schemas.microsoft.com/office/drawing/2014/main" id="{F97E033C-0B7B-0752-FC2A-D8767D53A7AD}"/>
              </a:ext>
            </a:extLst>
          </p:cNvPr>
          <p:cNvSpPr/>
          <p:nvPr/>
        </p:nvSpPr>
        <p:spPr>
          <a:xfrm>
            <a:off x="5068226" y="4758472"/>
            <a:ext cx="513185" cy="510344"/>
          </a:xfrm>
          <a:custGeom>
            <a:avLst/>
            <a:gdLst>
              <a:gd name="f0" fmla="val w"/>
              <a:gd name="f1" fmla="val h"/>
              <a:gd name="f2" fmla="val 0"/>
              <a:gd name="f3" fmla="val 3228711"/>
              <a:gd name="f4" fmla="val 3210836"/>
              <a:gd name="f5" fmla="val 351626"/>
              <a:gd name="f6" fmla="val 695968"/>
              <a:gd name="f7" fmla="val 1548007"/>
              <a:gd name="f8" fmla="val 1678300"/>
              <a:gd name="f9" fmla="val 236194"/>
              <a:gd name="f10" fmla="val 2500159"/>
              <a:gd name="f11" fmla="val -116985"/>
              <a:gd name="f12" fmla="val 1936431"/>
              <a:gd name="f13" fmla="val -70514"/>
              <a:gd name="f14" fmla="val 1210092"/>
              <a:gd name="f15" fmla="val 1957429"/>
              <a:gd name="f16" fmla="val 262366"/>
              <a:gd name="f17" fmla="val 2634256"/>
              <a:gd name="f18" fmla="val 359480"/>
              <a:gd name="f19" fmla="val 3156733"/>
              <a:gd name="f20" fmla="val 907132"/>
              <a:gd name="f21" fmla="val 3221913"/>
              <a:gd name="f22" fmla="val 1587776"/>
              <a:gd name="f23" fmla="val 3287093"/>
              <a:gd name="f24" fmla="val 2268421"/>
              <a:gd name="f25" fmla="val 2878048"/>
              <a:gd name="f26" fmla="val 2905277"/>
              <a:gd name="f27" fmla="val 2231953"/>
              <a:gd name="f28" fmla="val 3129078"/>
              <a:gd name="f29" fmla="val 1585858"/>
              <a:gd name="f30" fmla="val 3352879"/>
              <a:gd name="f31" fmla="val 870522"/>
              <a:gd name="f32" fmla="val 3105497"/>
              <a:gd name="f33" fmla="val 500715"/>
              <a:gd name="f34" fmla="val 2530372"/>
              <a:gd name="f35" fmla="val 1746987"/>
              <a:gd name="f36" fmla="val 1729019"/>
              <a:gd name="f37" fmla="val 1604447"/>
              <a:gd name="f38" fmla="val 200"/>
              <a:gd name="f39" fmla="val 1665125"/>
              <a:gd name="f40" fmla="val -778"/>
              <a:gd name="f41" fmla="val 1726175"/>
              <a:gd name="f42" fmla="val 1809"/>
              <a:gd name="f43" fmla="val 1787307"/>
              <a:gd name="f44" fmla="val 8072"/>
              <a:gd name="f45" fmla="val 1629532"/>
              <a:gd name="f46" fmla="val 1548011"/>
              <a:gd name="f47" fmla="val 483856"/>
              <a:gd name="f48" fmla="val 506987"/>
              <a:gd name="f49" fmla="val 773141"/>
              <a:gd name="f50" fmla="val 188622"/>
              <a:gd name="f51" fmla="val 1179697"/>
              <a:gd name="f52" fmla="val 7051"/>
              <a:gd name="f53" fmla="*/ f0 1 3228711"/>
              <a:gd name="f54" fmla="*/ f1 1 3210836"/>
              <a:gd name="f55" fmla="val f2"/>
              <a:gd name="f56" fmla="val f3"/>
              <a:gd name="f57" fmla="val f4"/>
              <a:gd name="f58" fmla="+- f57 0 f55"/>
              <a:gd name="f59" fmla="+- f56 0 f55"/>
              <a:gd name="f60" fmla="*/ f59 1 3228711"/>
              <a:gd name="f61" fmla="*/ f58 1 3210836"/>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3228711" h="3210836">
                <a:moveTo>
                  <a:pt x="f5" y="f6"/>
                </a:moveTo>
                <a:lnTo>
                  <a:pt x="f7" y="f8"/>
                </a:lnTo>
                <a:lnTo>
                  <a:pt x="f9" y="f10"/>
                </a:lnTo>
                <a:cubicBezTo>
                  <a:pt x="f11" y="f12"/>
                  <a:pt x="f13" y="f14"/>
                  <a:pt x="f5" y="f6"/>
                </a:cubicBezTo>
                <a:close/>
                <a:moveTo>
                  <a:pt x="f15" y="f16"/>
                </a:moveTo>
                <a:cubicBezTo>
                  <a:pt x="f17" y="f18"/>
                  <a:pt x="f19" y="f20"/>
                  <a:pt x="f21" y="f22"/>
                </a:cubicBezTo>
                <a:cubicBezTo>
                  <a:pt x="f23" y="f24"/>
                  <a:pt x="f25" y="f26"/>
                  <a:pt x="f27" y="f28"/>
                </a:cubicBezTo>
                <a:cubicBezTo>
                  <a:pt x="f29" y="f30"/>
                  <a:pt x="f31" y="f32"/>
                  <a:pt x="f33" y="f34"/>
                </a:cubicBezTo>
                <a:lnTo>
                  <a:pt x="f35" y="f36"/>
                </a:lnTo>
                <a:close/>
                <a:moveTo>
                  <a:pt x="f37" y="f38"/>
                </a:moveTo>
                <a:cubicBezTo>
                  <a:pt x="f39" y="f40"/>
                  <a:pt x="f41" y="f42"/>
                  <a:pt x="f43" y="f44"/>
                </a:cubicBezTo>
                <a:lnTo>
                  <a:pt x="f45" y="f46"/>
                </a:lnTo>
                <a:lnTo>
                  <a:pt x="f47" y="f48"/>
                </a:lnTo>
                <a:cubicBezTo>
                  <a:pt x="f49" y="f50"/>
                  <a:pt x="f51" y="f52"/>
                  <a:pt x="f37" y="f38"/>
                </a:cubicBezTo>
                <a:close/>
              </a:path>
            </a:pathLst>
          </a:custGeom>
          <a:solidFill>
            <a:srgbClr val="002060"/>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7" name="Block Arc 14">
            <a:extLst>
              <a:ext uri="{FF2B5EF4-FFF2-40B4-BE49-F238E27FC236}">
                <a16:creationId xmlns:a16="http://schemas.microsoft.com/office/drawing/2014/main" id="{9167D1F3-57B8-98F9-1D72-F7F1F00E4A18}"/>
              </a:ext>
            </a:extLst>
          </p:cNvPr>
          <p:cNvSpPr/>
          <p:nvPr/>
        </p:nvSpPr>
        <p:spPr>
          <a:xfrm rot="16200004">
            <a:off x="6783639" y="1610096"/>
            <a:ext cx="567403" cy="567768"/>
          </a:xfrm>
          <a:custGeom>
            <a:avLst/>
            <a:gdLst>
              <a:gd name="f0" fmla="val w"/>
              <a:gd name="f1" fmla="val h"/>
              <a:gd name="f2" fmla="val 0"/>
              <a:gd name="f3" fmla="val 3185463"/>
              <a:gd name="f4" fmla="val 3187558"/>
              <a:gd name="f5" fmla="val 764000"/>
              <a:gd name="f6" fmla="val 2343999"/>
              <a:gd name="f7" fmla="val 566798"/>
              <a:gd name="f8" fmla="val 2256389"/>
              <a:gd name="f9" fmla="val 385374"/>
              <a:gd name="f10" fmla="val 2134753"/>
              <a:gd name="f11" fmla="val 230072"/>
              <a:gd name="f12" fmla="val 1981662"/>
              <a:gd name="f13" fmla="val 297001"/>
              <a:gd name="f14" fmla="val 2223876"/>
              <a:gd name="f15" fmla="val 428049"/>
              <a:gd name="f16" fmla="val 2439341"/>
              <a:gd name="f17" fmla="val 603989"/>
              <a:gd name="f18" fmla="val 2608945"/>
              <a:gd name="f19" fmla="val 667739"/>
              <a:gd name="f20" fmla="val 2525681"/>
              <a:gd name="f21" fmla="val 720588"/>
              <a:gd name="f22" fmla="val 2436567"/>
              <a:gd name="f23" fmla="val 783530"/>
              <a:gd name="f24" fmla="val 862903"/>
              <a:gd name="f25" fmla="val 737619"/>
              <a:gd name="f26" fmla="val 760936"/>
              <a:gd name="f27" fmla="val 681240"/>
              <a:gd name="f28" fmla="val 662513"/>
              <a:gd name="f29" fmla="val 611676"/>
              <a:gd name="f30" fmla="val 571152"/>
              <a:gd name="f31" fmla="val 419218"/>
              <a:gd name="f32" fmla="val 754019"/>
              <a:gd name="f33" fmla="val 279227"/>
              <a:gd name="f34" fmla="val 991173"/>
              <a:gd name="f35" fmla="val 215545"/>
              <a:gd name="f36" fmla="val 1258034"/>
              <a:gd name="f37" fmla="val 378729"/>
              <a:gd name="f38" fmla="val 1090139"/>
              <a:gd name="f39" fmla="val 571934"/>
              <a:gd name="f40" fmla="val 956907"/>
              <a:gd name="f41" fmla="val 935657"/>
              <a:gd name="f42" fmla="val 1673146"/>
              <a:gd name="f43" fmla="val 227023"/>
              <a:gd name="f44" fmla="val 393068"/>
              <a:gd name="f45" fmla="val 1882941"/>
              <a:gd name="f46" fmla="val 605618"/>
              <a:gd name="f47" fmla="val 2045968"/>
              <a:gd name="f48" fmla="val 844267"/>
              <a:gd name="f49" fmla="val 2153109"/>
              <a:gd name="f50" fmla="val 897907"/>
              <a:gd name="f51" fmla="val 1997390"/>
              <a:gd name="f52" fmla="val 928862"/>
              <a:gd name="f53" fmla="val 1835739"/>
              <a:gd name="f54" fmla="val 935928"/>
              <a:gd name="f55" fmla="val 1493146"/>
              <a:gd name="f56" fmla="val 928922"/>
              <a:gd name="f57" fmla="val 1345638"/>
              <a:gd name="f58" fmla="val 902278"/>
              <a:gd name="f59" fmla="val 1198995"/>
              <a:gd name="f60" fmla="val 856775"/>
              <a:gd name="f61" fmla="val 1056956"/>
              <a:gd name="f62" fmla="val 636768"/>
              <a:gd name="f63" fmla="val 1156959"/>
              <a:gd name="f64" fmla="val 439487"/>
              <a:gd name="f65" fmla="val 1304654"/>
              <a:gd name="f66" fmla="val 281464"/>
              <a:gd name="f67" fmla="val 1469785"/>
              <a:gd name="f68" fmla="val 2515107"/>
              <a:gd name="f69" fmla="val 1283000"/>
              <a:gd name="f70" fmla="val 2508124"/>
              <a:gd name="f71" fmla="val 1100523"/>
              <a:gd name="f72" fmla="val 2472287"/>
              <a:gd name="f73" fmla="val 927628"/>
              <a:gd name="f74" fmla="val 2411229"/>
              <a:gd name="f75" fmla="val 876831"/>
              <a:gd name="f76" fmla="val 2520843"/>
              <a:gd name="f77" fmla="val 814172"/>
              <a:gd name="f78" fmla="val 2626182"/>
              <a:gd name="f79" fmla="val 738220"/>
              <a:gd name="f80" fmla="val 2724387"/>
              <a:gd name="f81" fmla="val 944637"/>
              <a:gd name="f82" fmla="val 2881665"/>
              <a:gd name="f83" fmla="val 1196120"/>
              <a:gd name="f84" fmla="val 2982471"/>
              <a:gd name="f85" fmla="val 3005418"/>
              <a:gd name="f86" fmla="val 1112275"/>
              <a:gd name="f87" fmla="val 1105327"/>
              <a:gd name="f88" fmla="val 1858153"/>
              <a:gd name="f89" fmla="val 1070032"/>
              <a:gd name="f90" fmla="val 2042144"/>
              <a:gd name="f91" fmla="val 1008001"/>
              <a:gd name="f92" fmla="val 2219039"/>
              <a:gd name="f93" fmla="val 1155519"/>
              <a:gd name="f94" fmla="val 2270408"/>
              <a:gd name="f95" fmla="val 1310845"/>
              <a:gd name="f96" fmla="val 2300826"/>
              <a:gd name="f97" fmla="val 2307834"/>
              <a:gd name="f98" fmla="val 898989"/>
              <a:gd name="f99" fmla="val 1315103"/>
              <a:gd name="f100" fmla="val 907762"/>
              <a:gd name="f101" fmla="val 1164166"/>
              <a:gd name="f102" fmla="val 938783"/>
              <a:gd name="f103" fmla="val 1020939"/>
              <a:gd name="f104" fmla="val 990066"/>
              <a:gd name="f105" fmla="val 1074574"/>
              <a:gd name="f106" fmla="val 1153655"/>
              <a:gd name="f107" fmla="val 1105461"/>
              <a:gd name="f108" fmla="val 1322925"/>
              <a:gd name="f109" fmla="val 1112368"/>
              <a:gd name="f110" fmla="val 182141"/>
              <a:gd name="f111" fmla="val 1199839"/>
              <a:gd name="f112" fmla="val 204777"/>
              <a:gd name="f113" fmla="val 951477"/>
              <a:gd name="f114" fmla="val 303168"/>
              <a:gd name="f115" fmla="val 746615"/>
              <a:gd name="f116" fmla="val 456764"/>
              <a:gd name="f117" fmla="val 828296"/>
              <a:gd name="f118" fmla="val 562801"/>
              <a:gd name="f119" fmla="val 894225"/>
              <a:gd name="f120" fmla="val 677310"/>
              <a:gd name="f121" fmla="val 947434"/>
              <a:gd name="f122" fmla="val 796072"/>
              <a:gd name="f123" fmla="val 1113886"/>
              <a:gd name="f124" fmla="val 736067"/>
              <a:gd name="f125" fmla="val 1289644"/>
              <a:gd name="f126" fmla="val 700323"/>
              <a:gd name="f127" fmla="val 691530"/>
              <a:gd name="f128" fmla="val 2150063"/>
              <a:gd name="f129" fmla="val 992171"/>
              <a:gd name="f130" fmla="val 1990712"/>
              <a:gd name="f131" fmla="val 935501"/>
              <a:gd name="f132" fmla="val 1822242"/>
              <a:gd name="f133" fmla="val 902595"/>
              <a:gd name="f134" fmla="val 1649785"/>
              <a:gd name="f135" fmla="val 897224"/>
              <a:gd name="f136" fmla="val 2063712"/>
              <a:gd name="f137" fmla="val 2069089"/>
              <a:gd name="f138" fmla="val 1323887"/>
              <a:gd name="f139" fmla="val 2098366"/>
              <a:gd name="f140" fmla="val 1155330"/>
              <a:gd name="f141" fmla="val 2168848"/>
              <a:gd name="f142" fmla="val 2199110"/>
              <a:gd name="f143" fmla="val 2108555"/>
              <a:gd name="f144" fmla="val 2028681"/>
              <a:gd name="f145" fmla="val 2073581"/>
              <a:gd name="f146" fmla="val 1851532"/>
              <a:gd name="f147" fmla="val 2065295"/>
              <a:gd name="f148" fmla="val 2307299"/>
              <a:gd name="f149" fmla="val 1829404"/>
              <a:gd name="f150" fmla="val 2299517"/>
              <a:gd name="f151" fmla="val 2004315"/>
              <a:gd name="f152" fmla="val 2261965"/>
              <a:gd name="f153" fmla="val 2422394"/>
              <a:gd name="f154" fmla="val 446879"/>
              <a:gd name="f155" fmla="val 2204309"/>
              <a:gd name="f156" fmla="val 287209"/>
              <a:gd name="f157" fmla="val 1938140"/>
              <a:gd name="f158" fmla="val 189883"/>
              <a:gd name="f159" fmla="val 178919"/>
              <a:gd name="f160" fmla="val 689876"/>
              <a:gd name="f161" fmla="val 1846998"/>
              <a:gd name="f162" fmla="val 695154"/>
              <a:gd name="f163" fmla="val 2039668"/>
              <a:gd name="f164" fmla="val 732502"/>
              <a:gd name="f165" fmla="val 2221721"/>
              <a:gd name="f166" fmla="val 797410"/>
              <a:gd name="f167" fmla="val 2275056"/>
              <a:gd name="f168" fmla="val 675360"/>
              <a:gd name="f169" fmla="val 2341760"/>
              <a:gd name="f170" fmla="val 557662"/>
              <a:gd name="f171" fmla="val 2447278"/>
              <a:gd name="f172" fmla="val 2722123"/>
              <a:gd name="f173" fmla="val 2366121"/>
              <a:gd name="f174" fmla="val 2618714"/>
              <a:gd name="f175" fmla="val 2299534"/>
              <a:gd name="f176" fmla="val 2507403"/>
              <a:gd name="f177" fmla="val 2246145"/>
              <a:gd name="f178" fmla="val 2391362"/>
              <a:gd name="f179" fmla="val 2057375"/>
              <a:gd name="f180" fmla="val 2464119"/>
              <a:gd name="f181" fmla="val 1856285"/>
              <a:gd name="f182" fmla="val 2506958"/>
              <a:gd name="f183" fmla="val 2514779"/>
              <a:gd name="f184" fmla="val 3008639"/>
              <a:gd name="f185" fmla="val 1949198"/>
              <a:gd name="f186" fmla="val 2997255"/>
              <a:gd name="f187" fmla="val 2224691"/>
              <a:gd name="f188" fmla="val 2892757"/>
              <a:gd name="f189" fmla="val 2878934"/>
              <a:gd name="f190" fmla="val 2723190"/>
              <a:gd name="f191" fmla="val 1307255"/>
              <a:gd name="f192" fmla="val 2529440"/>
              <a:gd name="f193" fmla="val 1161128"/>
              <a:gd name="f194" fmla="val 2313862"/>
              <a:gd name="f195" fmla="val 1060620"/>
              <a:gd name="f196" fmla="val 2270535"/>
              <a:gd name="f197" fmla="val 1201714"/>
              <a:gd name="f198" fmla="val 2245604"/>
              <a:gd name="f199" fmla="val 1347104"/>
              <a:gd name="f200" fmla="val 2240109"/>
              <a:gd name="f201" fmla="val 2890636"/>
              <a:gd name="f202" fmla="val 2241814"/>
              <a:gd name="f203" fmla="val 2249736"/>
              <a:gd name="f204" fmla="val 1827102"/>
              <a:gd name="f205" fmla="val 2279520"/>
              <a:gd name="f206" fmla="val 1979973"/>
              <a:gd name="f207" fmla="val 2329964"/>
              <a:gd name="f208" fmla="val 2127513"/>
              <a:gd name="f209" fmla="val 2545677"/>
              <a:gd name="f210" fmla="val 2019923"/>
              <a:gd name="f211" fmla="val 2738160"/>
              <a:gd name="f212" fmla="val 1866413"/>
              <a:gd name="f213" fmla="val 2973035"/>
              <a:gd name="f214" fmla="val 1284386"/>
              <a:gd name="f215" fmla="val 2912066"/>
              <a:gd name="f216" fmla="val 1001840"/>
              <a:gd name="f217" fmla="val 2765308"/>
              <a:gd name="f218" fmla="val 751379"/>
              <a:gd name="f219" fmla="val 2561381"/>
              <a:gd name="f220" fmla="val 561108"/>
              <a:gd name="f221" fmla="val 2489321"/>
              <a:gd name="f222" fmla="val 656437"/>
              <a:gd name="f223" fmla="val 2431363"/>
              <a:gd name="f224" fmla="val 759225"/>
              <a:gd name="f225" fmla="val 2384553"/>
              <a:gd name="f226" fmla="val 865647"/>
              <a:gd name="f227" fmla="val 2604520"/>
              <a:gd name="f228" fmla="val 964977"/>
              <a:gd name="f229" fmla="val 2804622"/>
              <a:gd name="f230" fmla="val 1106677"/>
              <a:gd name="f231" fmla="val 2974277"/>
              <a:gd name="f232" fmla="val 1897328"/>
              <a:gd name="f233" fmla="val 2812488"/>
              <a:gd name="f234" fmla="val 2073933"/>
              <a:gd name="f235" fmla="val 2619878"/>
              <a:gd name="f236" fmla="val 2216690"/>
              <a:gd name="f237" fmla="val 2407486"/>
              <a:gd name="f238" fmla="val 2319665"/>
              <a:gd name="f239" fmla="val 2454169"/>
              <a:gd name="f240" fmla="val 2420503"/>
              <a:gd name="f241" fmla="val 2511856"/>
              <a:gd name="f242" fmla="val 2517376"/>
              <a:gd name="f243" fmla="val 2582047"/>
              <a:gd name="f244" fmla="val 2607468"/>
              <a:gd name="f245" fmla="val 2776399"/>
              <a:gd name="f246" fmla="val 2417974"/>
              <a:gd name="f247" fmla="val 2916061"/>
              <a:gd name="f248" fmla="val 2172750"/>
              <a:gd name="f249" fmla="val 1593779"/>
              <a:gd name="f250" fmla="val 2473999"/>
              <a:gd name="f251" fmla="val 2471904"/>
              <a:gd name="f252" fmla="val 1591684"/>
              <a:gd name="f253" fmla="val 738111"/>
              <a:gd name="f254" fmla="val 41261"/>
              <a:gd name="f255" fmla="val 2516549"/>
              <a:gd name="f256" fmla="val 1913"/>
              <a:gd name="f257" fmla="val 2750"/>
              <a:gd name="f258" fmla="val 50490"/>
              <a:gd name="f259" fmla="val 700174"/>
              <a:gd name="f260" fmla="val 679654"/>
              <a:gd name="f261" fmla="val 64473"/>
              <a:gd name="f262" fmla="val 6156"/>
              <a:gd name="f263" fmla="val 2934"/>
              <a:gd name="f264" fmla="val 2503127"/>
              <a:gd name="f265" fmla="val 31654"/>
              <a:gd name="f266" fmla="val 733032"/>
              <a:gd name="f267" fmla="*/ f0 1 3185463"/>
              <a:gd name="f268" fmla="*/ f1 1 3187558"/>
              <a:gd name="f269" fmla="val f2"/>
              <a:gd name="f270" fmla="val f3"/>
              <a:gd name="f271" fmla="val f4"/>
              <a:gd name="f272" fmla="+- f271 0 f269"/>
              <a:gd name="f273" fmla="+- f270 0 f269"/>
              <a:gd name="f274" fmla="*/ f273 1 3185463"/>
              <a:gd name="f275" fmla="*/ f272 1 3187558"/>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3185463" h="3187558">
                <a:moveTo>
                  <a:pt x="f5" y="f6"/>
                </a:moveTo>
                <a:cubicBezTo>
                  <a:pt x="f7" y="f8"/>
                  <a:pt x="f9" y="f10"/>
                  <a:pt x="f11" y="f12"/>
                </a:cubicBezTo>
                <a:cubicBezTo>
                  <a:pt x="f13" y="f14"/>
                  <a:pt x="f15" y="f16"/>
                  <a:pt x="f17" y="f18"/>
                </a:cubicBezTo>
                <a:cubicBezTo>
                  <a:pt x="f19" y="f20"/>
                  <a:pt x="f21" y="f22"/>
                  <a:pt x="f5" y="f6"/>
                </a:cubicBezTo>
                <a:close/>
                <a:moveTo>
                  <a:pt x="f23" y="f24"/>
                </a:moveTo>
                <a:cubicBezTo>
                  <a:pt x="f25" y="f26"/>
                  <a:pt x="f27" y="f28"/>
                  <a:pt x="f29" y="f30"/>
                </a:cubicBezTo>
                <a:cubicBezTo>
                  <a:pt x="f31" y="f32"/>
                  <a:pt x="f33" y="f34"/>
                  <a:pt x="f35" y="f36"/>
                </a:cubicBezTo>
                <a:cubicBezTo>
                  <a:pt x="f37" y="f38"/>
                  <a:pt x="f39" y="f40"/>
                  <a:pt x="f23" y="f24"/>
                </a:cubicBezTo>
                <a:close/>
                <a:moveTo>
                  <a:pt x="f41" y="f42"/>
                </a:moveTo>
                <a:lnTo>
                  <a:pt x="f43" y="f42"/>
                </a:lnTo>
                <a:cubicBezTo>
                  <a:pt x="f44" y="f45"/>
                  <a:pt x="f46" y="f47"/>
                  <a:pt x="f48" y="f49"/>
                </a:cubicBezTo>
                <a:cubicBezTo>
                  <a:pt x="f50" y="f51"/>
                  <a:pt x="f52" y="f53"/>
                  <a:pt x="f41" y="f42"/>
                </a:cubicBezTo>
                <a:close/>
                <a:moveTo>
                  <a:pt x="f54" y="f55"/>
                </a:moveTo>
                <a:cubicBezTo>
                  <a:pt x="f56" y="f57"/>
                  <a:pt x="f58" y="f59"/>
                  <a:pt x="f60" y="f61"/>
                </a:cubicBezTo>
                <a:cubicBezTo>
                  <a:pt x="f62" y="f63"/>
                  <a:pt x="f64" y="f65"/>
                  <a:pt x="f66" y="f55"/>
                </a:cubicBezTo>
                <a:close/>
                <a:moveTo>
                  <a:pt x="f67" y="f68"/>
                </a:moveTo>
                <a:cubicBezTo>
                  <a:pt x="f69" y="f70"/>
                  <a:pt x="f71" y="f72"/>
                  <a:pt x="f73" y="f74"/>
                </a:cubicBezTo>
                <a:cubicBezTo>
                  <a:pt x="f75" y="f76"/>
                  <a:pt x="f77" y="f78"/>
                  <a:pt x="f79" y="f80"/>
                </a:cubicBezTo>
                <a:cubicBezTo>
                  <a:pt x="f81" y="f82"/>
                  <a:pt x="f83" y="f84"/>
                  <a:pt x="f67" y="f85"/>
                </a:cubicBezTo>
                <a:close/>
                <a:moveTo>
                  <a:pt x="f67" y="f42"/>
                </a:moveTo>
                <a:lnTo>
                  <a:pt x="f86" y="f42"/>
                </a:lnTo>
                <a:cubicBezTo>
                  <a:pt x="f87" y="f88"/>
                  <a:pt x="f89" y="f90"/>
                  <a:pt x="f91" y="f92"/>
                </a:cubicBezTo>
                <a:cubicBezTo>
                  <a:pt x="f93" y="f94"/>
                  <a:pt x="f95" y="f96"/>
                  <a:pt x="f67" y="f97"/>
                </a:cubicBezTo>
                <a:close/>
                <a:moveTo>
                  <a:pt x="f67" y="f98"/>
                </a:moveTo>
                <a:cubicBezTo>
                  <a:pt x="f99" y="f100"/>
                  <a:pt x="f101" y="f102"/>
                  <a:pt x="f103" y="f104"/>
                </a:cubicBezTo>
                <a:cubicBezTo>
                  <a:pt x="f105" y="f106"/>
                  <a:pt x="f107" y="f108"/>
                  <a:pt x="f109" y="f55"/>
                </a:cubicBezTo>
                <a:lnTo>
                  <a:pt x="f67" y="f55"/>
                </a:lnTo>
                <a:close/>
                <a:moveTo>
                  <a:pt x="f67" y="f110"/>
                </a:moveTo>
                <a:cubicBezTo>
                  <a:pt x="f111" y="f112"/>
                  <a:pt x="f113" y="f114"/>
                  <a:pt x="f115" y="f116"/>
                </a:cubicBezTo>
                <a:cubicBezTo>
                  <a:pt x="f117" y="f118"/>
                  <a:pt x="f119" y="f120"/>
                  <a:pt x="f121" y="f122"/>
                </a:cubicBezTo>
                <a:cubicBezTo>
                  <a:pt x="f123" y="f124"/>
                  <a:pt x="f125" y="f126"/>
                  <a:pt x="f67" y="f127"/>
                </a:cubicBezTo>
                <a:close/>
                <a:moveTo>
                  <a:pt x="f128" y="f129"/>
                </a:moveTo>
                <a:cubicBezTo>
                  <a:pt x="f130" y="f131"/>
                  <a:pt x="f132" y="f133"/>
                  <a:pt x="f134" y="f135"/>
                </a:cubicBezTo>
                <a:lnTo>
                  <a:pt x="f134" y="f55"/>
                </a:lnTo>
                <a:lnTo>
                  <a:pt x="f136" y="f55"/>
                </a:lnTo>
                <a:cubicBezTo>
                  <a:pt x="f137" y="f138"/>
                  <a:pt x="f139" y="f140"/>
                  <a:pt x="f128" y="f129"/>
                </a:cubicBezTo>
                <a:close/>
                <a:moveTo>
                  <a:pt x="f141" y="f142"/>
                </a:moveTo>
                <a:cubicBezTo>
                  <a:pt x="f143" y="f144"/>
                  <a:pt x="f145" y="f146"/>
                  <a:pt x="f147" y="f42"/>
                </a:cubicBezTo>
                <a:lnTo>
                  <a:pt x="f134" y="f42"/>
                </a:lnTo>
                <a:lnTo>
                  <a:pt x="f134" y="f148"/>
                </a:lnTo>
                <a:cubicBezTo>
                  <a:pt x="f149" y="f150"/>
                  <a:pt x="f151" y="f152"/>
                  <a:pt x="f141" y="f142"/>
                </a:cubicBezTo>
                <a:close/>
                <a:moveTo>
                  <a:pt x="f153" y="f154"/>
                </a:moveTo>
                <a:cubicBezTo>
                  <a:pt x="f155" y="f156"/>
                  <a:pt x="f157" y="f158"/>
                  <a:pt x="f134" y="f159"/>
                </a:cubicBezTo>
                <a:lnTo>
                  <a:pt x="f134" y="f160"/>
                </a:lnTo>
                <a:cubicBezTo>
                  <a:pt x="f161" y="f162"/>
                  <a:pt x="f163" y="f164"/>
                  <a:pt x="f165" y="f166"/>
                </a:cubicBezTo>
                <a:cubicBezTo>
                  <a:pt x="f167" y="f168"/>
                  <a:pt x="f169" y="f170"/>
                  <a:pt x="f153" y="f154"/>
                </a:cubicBezTo>
                <a:close/>
                <a:moveTo>
                  <a:pt x="f171" y="f172"/>
                </a:moveTo>
                <a:cubicBezTo>
                  <a:pt x="f173" y="f174"/>
                  <a:pt x="f175" y="f176"/>
                  <a:pt x="f177" y="f178"/>
                </a:cubicBezTo>
                <a:cubicBezTo>
                  <a:pt x="f179" y="f180"/>
                  <a:pt x="f181" y="f182"/>
                  <a:pt x="f134" y="f183"/>
                </a:cubicBezTo>
                <a:lnTo>
                  <a:pt x="f134" y="f184"/>
                </a:lnTo>
                <a:cubicBezTo>
                  <a:pt x="f185" y="f186"/>
                  <a:pt x="f187" y="f188"/>
                  <a:pt x="f171" y="f172"/>
                </a:cubicBezTo>
                <a:close/>
                <a:moveTo>
                  <a:pt x="f189" y="f55"/>
                </a:moveTo>
                <a:cubicBezTo>
                  <a:pt x="f190" y="f191"/>
                  <a:pt x="f192" y="f193"/>
                  <a:pt x="f194" y="f195"/>
                </a:cubicBezTo>
                <a:cubicBezTo>
                  <a:pt x="f196" y="f197"/>
                  <a:pt x="f198" y="f199"/>
                  <a:pt x="f200" y="f55"/>
                </a:cubicBezTo>
                <a:close/>
                <a:moveTo>
                  <a:pt x="f201" y="f42"/>
                </a:moveTo>
                <a:lnTo>
                  <a:pt x="f202" y="f42"/>
                </a:lnTo>
                <a:cubicBezTo>
                  <a:pt x="f203" y="f204"/>
                  <a:pt x="f205" y="f206"/>
                  <a:pt x="f207" y="f208"/>
                </a:cubicBezTo>
                <a:cubicBezTo>
                  <a:pt x="f209" y="f210"/>
                  <a:pt x="f211" y="f212"/>
                  <a:pt x="f201" y="f42"/>
                </a:cubicBezTo>
                <a:close/>
                <a:moveTo>
                  <a:pt x="f213" y="f214"/>
                </a:moveTo>
                <a:cubicBezTo>
                  <a:pt x="f215" y="f216"/>
                  <a:pt x="f217" y="f218"/>
                  <a:pt x="f219" y="f220"/>
                </a:cubicBezTo>
                <a:cubicBezTo>
                  <a:pt x="f221" y="f222"/>
                  <a:pt x="f223" y="f224"/>
                  <a:pt x="f225" y="f226"/>
                </a:cubicBezTo>
                <a:cubicBezTo>
                  <a:pt x="f227" y="f228"/>
                  <a:pt x="f229" y="f230"/>
                  <a:pt x="f213" y="f214"/>
                </a:cubicBezTo>
                <a:close/>
                <a:moveTo>
                  <a:pt x="f231" y="f232"/>
                </a:moveTo>
                <a:cubicBezTo>
                  <a:pt x="f233" y="f234"/>
                  <a:pt x="f235" y="f236"/>
                  <a:pt x="f237" y="f238"/>
                </a:cubicBezTo>
                <a:cubicBezTo>
                  <a:pt x="f239" y="f240"/>
                  <a:pt x="f241" y="f242"/>
                  <a:pt x="f243" y="f244"/>
                </a:cubicBezTo>
                <a:cubicBezTo>
                  <a:pt x="f245" y="f246"/>
                  <a:pt x="f247" y="f248"/>
                  <a:pt x="f231" y="f232"/>
                </a:cubicBezTo>
                <a:close/>
                <a:moveTo>
                  <a:pt x="f3" y="f249"/>
                </a:moveTo>
                <a:cubicBezTo>
                  <a:pt x="f3" y="f250"/>
                  <a:pt x="f251" y="f4"/>
                  <a:pt x="f252" y="f4"/>
                </a:cubicBezTo>
                <a:cubicBezTo>
                  <a:pt x="f253" y="f4"/>
                  <a:pt x="f254" y="f255"/>
                  <a:pt x="f256" y="f42"/>
                </a:cubicBezTo>
                <a:lnTo>
                  <a:pt x="f2" y="f42"/>
                </a:lnTo>
                <a:lnTo>
                  <a:pt x="f2" y="f55"/>
                </a:lnTo>
                <a:lnTo>
                  <a:pt x="f257" y="f55"/>
                </a:lnTo>
                <a:cubicBezTo>
                  <a:pt x="f258" y="f259"/>
                  <a:pt x="f260" y="f261"/>
                  <a:pt x="f67" y="f262"/>
                </a:cubicBezTo>
                <a:lnTo>
                  <a:pt x="f67" y="f2"/>
                </a:lnTo>
                <a:lnTo>
                  <a:pt x="f252" y="f2"/>
                </a:lnTo>
                <a:lnTo>
                  <a:pt x="f134" y="f2"/>
                </a:lnTo>
                <a:lnTo>
                  <a:pt x="f134" y="f263"/>
                </a:lnTo>
                <a:cubicBezTo>
                  <a:pt x="f264" y="f265"/>
                  <a:pt x="f3" y="f266"/>
                  <a:pt x="f3" y="f249"/>
                </a:cubicBezTo>
                <a:close/>
              </a:path>
            </a:pathLst>
          </a:custGeom>
          <a:solidFill>
            <a:srgbClr val="002060"/>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8" name="Block Arc 41">
            <a:extLst>
              <a:ext uri="{FF2B5EF4-FFF2-40B4-BE49-F238E27FC236}">
                <a16:creationId xmlns:a16="http://schemas.microsoft.com/office/drawing/2014/main" id="{2AD0073B-0A3E-2945-4CC9-BA62F4276573}"/>
              </a:ext>
            </a:extLst>
          </p:cNvPr>
          <p:cNvSpPr/>
          <p:nvPr/>
        </p:nvSpPr>
        <p:spPr>
          <a:xfrm>
            <a:off x="7666841" y="1563792"/>
            <a:ext cx="473305" cy="660391"/>
          </a:xfrm>
          <a:custGeom>
            <a:avLst/>
            <a:gdLst>
              <a:gd name="f0" fmla="val w"/>
              <a:gd name="f1" fmla="val h"/>
              <a:gd name="f2" fmla="val 0"/>
              <a:gd name="f3" fmla="val 2512265"/>
              <a:gd name="f4" fmla="val 3505352"/>
              <a:gd name="f5" fmla="val 1276582"/>
              <a:gd name="f6" fmla="val 2106401"/>
              <a:gd name="f7" fmla="val 1154832"/>
              <a:gd name="f8" fmla="val 2195007"/>
              <a:gd name="f9" fmla="val 1018024"/>
              <a:gd name="f10" fmla="val 2262207"/>
              <a:gd name="f11" fmla="val 871321"/>
              <a:gd name="f12" fmla="val 2302645"/>
              <a:gd name="f13" fmla="val 1041049"/>
              <a:gd name="f14" fmla="val 2346709"/>
              <a:gd name="f15" fmla="val 1216984"/>
              <a:gd name="f16" fmla="val 2342691"/>
              <a:gd name="f17" fmla="val 1380867"/>
              <a:gd name="f18" fmla="val 2295542"/>
              <a:gd name="f19" fmla="val 1352791"/>
              <a:gd name="f20" fmla="val 2227964"/>
              <a:gd name="f21" fmla="val 1317377"/>
              <a:gd name="f22" fmla="val 2164934"/>
              <a:gd name="f23" fmla="val 931061"/>
              <a:gd name="f24" fmla="val 1768598"/>
              <a:gd name="f25" fmla="val 785084"/>
              <a:gd name="f26" fmla="val 2021438"/>
              <a:gd name="f27" fmla="val 684448"/>
              <a:gd name="f28" fmla="val 2196711"/>
              <a:gd name="f29" fmla="val 868931"/>
              <a:gd name="f30" fmla="val 2169533"/>
              <a:gd name="f31" fmla="val 1041385"/>
              <a:gd name="f32" fmla="val 2098006"/>
              <a:gd name="f33" fmla="val 1189228"/>
              <a:gd name="f34" fmla="val 1991290"/>
              <a:gd name="f35" fmla="val 1113839"/>
              <a:gd name="f36" fmla="val 1904543"/>
              <a:gd name="f37" fmla="val 1026949"/>
              <a:gd name="f38" fmla="val 1829435"/>
              <a:gd name="f39" fmla="val 1626242"/>
              <a:gd name="f40" fmla="val 1739577"/>
              <a:gd name="f41" fmla="val 1556851"/>
              <a:gd name="f42" fmla="val 1850020"/>
              <a:gd name="f43" fmla="val 1471526"/>
              <a:gd name="f44" fmla="val 1947792"/>
              <a:gd name="f45" fmla="val 1374302"/>
              <a:gd name="f46" fmla="val 2030973"/>
              <a:gd name="f47" fmla="val 1422822"/>
              <a:gd name="f48" fmla="val 2099916"/>
              <a:gd name="f49" fmla="val 1464618"/>
              <a:gd name="f50" fmla="val 2174537"/>
              <a:gd name="f51" fmla="val 1497466"/>
              <a:gd name="f52" fmla="val 2254701"/>
              <a:gd name="f53" fmla="val 1664534"/>
              <a:gd name="f54" fmla="val 2184833"/>
              <a:gd name="f55" fmla="val 1813198"/>
              <a:gd name="f56" fmla="val 2068027"/>
              <a:gd name="f57" fmla="val 1922549"/>
              <a:gd name="f58" fmla="val 1910651"/>
              <a:gd name="f59" fmla="val 531158"/>
              <a:gd name="f60" fmla="val 1601275"/>
              <a:gd name="f61" fmla="val 514831"/>
              <a:gd name="f62" fmla="val 1769123"/>
              <a:gd name="f63" fmla="val 535254"/>
              <a:gd name="f64" fmla="val 1939877"/>
              <a:gd name="f65" fmla="val 594029"/>
              <a:gd name="f66" fmla="val 2101141"/>
              <a:gd name="f67" fmla="val 822377"/>
              <a:gd name="f68" fmla="val 1705631"/>
              <a:gd name="f69" fmla="val 730789"/>
              <a:gd name="f70" fmla="val 1658398"/>
              <a:gd name="f71" fmla="val 632873"/>
              <a:gd name="f72" fmla="val 1623335"/>
              <a:gd name="f73" fmla="val 270885"/>
              <a:gd name="f74" fmla="val 1572115"/>
              <a:gd name="f75" fmla="val 231457"/>
              <a:gd name="f76" fmla="val 1572339"/>
              <a:gd name="f77" fmla="val 191799"/>
              <a:gd name="f78" fmla="val 1574812"/>
              <a:gd name="f79" fmla="val 152057"/>
              <a:gd name="f80" fmla="val 1579894"/>
              <a:gd name="f81" fmla="val 195418"/>
              <a:gd name="f82" fmla="val 1760005"/>
              <a:gd name="f83" fmla="val 289893"/>
              <a:gd name="f84" fmla="val 1927350"/>
              <a:gd name="f85" fmla="val 428945"/>
              <a:gd name="f86" fmla="val 2058945"/>
              <a:gd name="f87" fmla="val 384418"/>
              <a:gd name="f88" fmla="val 1901749"/>
              <a:gd name="f89" fmla="val 371313"/>
              <a:gd name="f90" fmla="val 1738504"/>
              <a:gd name="f91" fmla="val 388331"/>
              <a:gd name="f92" fmla="val 1577832"/>
              <a:gd name="f93" fmla="val 349511"/>
              <a:gd name="f94" fmla="val 1573916"/>
              <a:gd name="f95" fmla="val 310313"/>
              <a:gd name="f96" fmla="val 1571891"/>
              <a:gd name="f97" fmla="val 1117422"/>
              <a:gd name="f98" fmla="val 1445810"/>
              <a:gd name="f99" fmla="val 992684"/>
              <a:gd name="f100" fmla="val 1661863"/>
              <a:gd name="f101" fmla="val 1102065"/>
              <a:gd name="f102" fmla="val 1730612"/>
              <a:gd name="f103" fmla="val 1200940"/>
              <a:gd name="f104" fmla="val 1816138"/>
              <a:gd name="f105" fmla="val 1286200"/>
              <a:gd name="f106" fmla="val 1915345"/>
              <a:gd name="f107" fmla="val 1368713"/>
              <a:gd name="f108" fmla="val 1844119"/>
              <a:gd name="f109" fmla="val 1441290"/>
              <a:gd name="f110" fmla="val 1760865"/>
              <a:gd name="f111" fmla="val 1500981"/>
              <a:gd name="f112" fmla="val 1667258"/>
              <a:gd name="f113" fmla="val 2092402"/>
              <a:gd name="f114" fmla="val 1221082"/>
              <a:gd name="f115" fmla="val 2001593"/>
              <a:gd name="f116" fmla="val 1234047"/>
              <a:gd name="f117" fmla="val 1911092"/>
              <a:gd name="f118" fmla="val 1235450"/>
              <a:gd name="f119" fmla="val 1822337"/>
              <a:gd name="f120" fmla="val 1227227"/>
              <a:gd name="f121" fmla="val 1800443"/>
              <a:gd name="f122" fmla="val 1366691"/>
              <a:gd name="f123" fmla="val 1756170"/>
              <a:gd name="f124" fmla="val 1503162"/>
              <a:gd name="f125" fmla="val 1688847"/>
              <a:gd name="f126" fmla="val 1630684"/>
              <a:gd name="f127" fmla="val 1987299"/>
              <a:gd name="f128" fmla="val 1802996"/>
              <a:gd name="f129" fmla="val 2084887"/>
              <a:gd name="f130" fmla="val 1618081"/>
              <a:gd name="f131" fmla="val 2117858"/>
              <a:gd name="f132" fmla="val 1415133"/>
              <a:gd name="f133" fmla="val 649579"/>
              <a:gd name="f134" fmla="val 1175701"/>
              <a:gd name="f135" fmla="val 600911"/>
              <a:gd name="f136" fmla="val 1272240"/>
              <a:gd name="f137" fmla="val 566994"/>
              <a:gd name="f138" fmla="val 1374279"/>
              <a:gd name="f139" fmla="val 548013"/>
              <a:gd name="f140" fmla="val 1478728"/>
              <a:gd name="f141" fmla="val 665588"/>
              <a:gd name="f142" fmla="val 1503392"/>
              <a:gd name="f143" fmla="val 778659"/>
              <a:gd name="f144" fmla="val 1543786"/>
              <a:gd name="f145" fmla="val 883938"/>
              <a:gd name="f146" fmla="val 1599004"/>
              <a:gd name="f147" fmla="val 1008644"/>
              <a:gd name="f148" fmla="val 1383007"/>
              <a:gd name="f149" fmla="val 1325201"/>
              <a:gd name="f150" fmla="val 1085928"/>
              <a:gd name="f151" fmla="val 1180226"/>
              <a:gd name="f152" fmla="val 1337032"/>
              <a:gd name="f153" fmla="val 1563461"/>
              <a:gd name="f154" fmla="val 1558293"/>
              <a:gd name="f155" fmla="val 1621429"/>
              <a:gd name="f156" fmla="val 1447029"/>
              <a:gd name="f157" fmla="val 1659763"/>
              <a:gd name="f158" fmla="val 1328223"/>
              <a:gd name="f159" fmla="val 1679185"/>
              <a:gd name="f160" fmla="val 1206861"/>
              <a:gd name="f161" fmla="val 1555153"/>
              <a:gd name="f162" fmla="val 1183834"/>
              <a:gd name="f163" fmla="val 1435895"/>
              <a:gd name="f164" fmla="val 1143161"/>
              <a:gd name="f165" fmla="val 216369"/>
              <a:gd name="f166" fmla="val 925587"/>
              <a:gd name="f167" fmla="val 135862"/>
              <a:gd name="f168" fmla="val 1096620"/>
              <a:gd name="f169" fmla="val 108667"/>
              <a:gd name="f170" fmla="val 1281041"/>
              <a:gd name="f171" fmla="val 130011"/>
              <a:gd name="f172" fmla="val 1458436"/>
              <a:gd name="f173" fmla="val 222591"/>
              <a:gd name="f174" fmla="val 1446071"/>
              <a:gd name="f175" fmla="val 314795"/>
              <a:gd name="f176" fmla="val 1446181"/>
              <a:gd name="f177" fmla="val 405131"/>
              <a:gd name="f178" fmla="val 1455463"/>
              <a:gd name="f179" fmla="val 426945"/>
              <a:gd name="f180" fmla="val 1333935"/>
              <a:gd name="f181" fmla="val 466667"/>
              <a:gd name="f182" fmla="val 1215249"/>
              <a:gd name="f183" fmla="val 524206"/>
              <a:gd name="f184" fmla="val 1103317"/>
              <a:gd name="f185" fmla="val 943246"/>
              <a:gd name="f186" fmla="val 797103"/>
              <a:gd name="f187" fmla="val 853400"/>
              <a:gd name="f188" fmla="val 873630"/>
              <a:gd name="f189" fmla="val 774733"/>
              <a:gd name="f190" fmla="val 963960"/>
              <a:gd name="f191" fmla="val 711316"/>
              <a:gd name="f192" fmla="val 1066306"/>
              <a:gd name="f193" fmla="val 1071447"/>
              <a:gd name="f194" fmla="val 1274228"/>
              <a:gd name="f195" fmla="val 1215869"/>
              <a:gd name="f196" fmla="val 1024081"/>
              <a:gd name="f197" fmla="val 1115458"/>
              <a:gd name="f198" fmla="val 961776"/>
              <a:gd name="f199" fmla="val 1023809"/>
              <a:gd name="f200" fmla="val 885272"/>
              <a:gd name="f201" fmla="val 1777831"/>
              <a:gd name="f202" fmla="val 614825"/>
              <a:gd name="f203" fmla="val 1828108"/>
              <a:gd name="f204" fmla="val 774217"/>
              <a:gd name="f205" fmla="val 1847177"/>
              <a:gd name="f206" fmla="val 940426"/>
              <a:gd name="f207" fmla="val 1835302"/>
              <a:gd name="f208" fmla="val 1104709"/>
              <a:gd name="f209" fmla="val 1912529"/>
              <a:gd name="f210" fmla="val 1111680"/>
              <a:gd name="f211" fmla="val 1991200"/>
              <a:gd name="f212" fmla="val 1110618"/>
              <a:gd name="f213" fmla="val 2070135"/>
              <a:gd name="f214" fmla="val 1099634"/>
              <a:gd name="f215" fmla="val 2023430"/>
              <a:gd name="f216" fmla="val 916066"/>
              <a:gd name="f217" fmla="val 1923963"/>
              <a:gd name="f218" fmla="val 746103"/>
              <a:gd name="f219" fmla="val 1613169"/>
              <a:gd name="f220" fmla="val 587153"/>
              <a:gd name="f221" fmla="val 1386789"/>
              <a:gd name="f222" fmla="val 979253"/>
              <a:gd name="f223" fmla="val 1482593"/>
              <a:gd name="f224" fmla="val 1028182"/>
              <a:gd name="f225" fmla="val 1585369"/>
              <a:gd name="f226" fmla="val 1063521"/>
              <a:gd name="f227" fmla="val 1692132"/>
              <a:gd name="f228" fmla="val 1084514"/>
              <a:gd name="f229" fmla="val 1702376"/>
              <a:gd name="f230" fmla="val 916614"/>
              <a:gd name="f231" fmla="val 1676765"/>
              <a:gd name="f232" fmla="val 746730"/>
              <a:gd name="f233" fmla="val 1500307"/>
              <a:gd name="f234" fmla="val 531421"/>
              <a:gd name="f235" fmla="val 1333628"/>
              <a:gd name="f236" fmla="val 560682"/>
              <a:gd name="f237" fmla="val 1177718"/>
              <a:gd name="f238" fmla="val 626786"/>
              <a:gd name="f239" fmla="val 1041762"/>
              <a:gd name="f240" fmla="val 721997"/>
              <a:gd name="f241" fmla="val 1111912"/>
              <a:gd name="f242" fmla="val 797410"/>
              <a:gd name="f243" fmla="val 1191076"/>
              <a:gd name="f244" fmla="val 863204"/>
              <a:gd name="f245" fmla="val 1277416"/>
              <a:gd name="f246" fmla="val 917480"/>
              <a:gd name="f247" fmla="val 708730"/>
              <a:gd name="f248" fmla="val 442269"/>
              <a:gd name="f249" fmla="val 536145"/>
              <a:gd name="f250" fmla="val 518354"/>
              <a:gd name="f251" fmla="val 384460"/>
              <a:gd name="f252" fmla="val 645249"/>
              <a:gd name="f253" fmla="val 277225"/>
              <a:gd name="f254" fmla="val 815684"/>
              <a:gd name="f255" fmla="val 586010"/>
              <a:gd name="f256" fmla="val 993961"/>
              <a:gd name="f257" fmla="val 658009"/>
              <a:gd name="f258" fmla="val 876621"/>
              <a:gd name="f259" fmla="val 747803"/>
              <a:gd name="f260" fmla="val 773217"/>
              <a:gd name="f261" fmla="val 850548"/>
              <a:gd name="f262" fmla="val 685844"/>
              <a:gd name="f263" fmla="val 795399"/>
              <a:gd name="f264" fmla="val 611028"/>
              <a:gd name="f265" fmla="val 747545"/>
              <a:gd name="f266" fmla="val 529652"/>
              <a:gd name="f267" fmla="val 1114411"/>
              <a:gd name="f268" fmla="val 355452"/>
              <a:gd name="f269" fmla="val 1016499"/>
              <a:gd name="f270" fmla="val 355167"/>
              <a:gd name="f271" fmla="val 919324"/>
              <a:gd name="f272" fmla="val 369705"/>
              <a:gd name="f273" fmla="val 826255"/>
              <a:gd name="f274" fmla="val 398131"/>
              <a:gd name="f275" fmla="val 858722"/>
              <a:gd name="f276" fmla="val 474940"/>
              <a:gd name="f277" fmla="val 900618"/>
              <a:gd name="f278" fmla="val 545829"/>
              <a:gd name="f279" fmla="val 948599"/>
              <a:gd name="f280" fmla="val 611249"/>
              <a:gd name="f281" fmla="val 1085375"/>
              <a:gd name="f282" fmla="val 512974"/>
              <a:gd name="f283" fmla="val 1240825"/>
              <a:gd name="f284" fmla="val 441488"/>
              <a:gd name="f285" fmla="val 1406980"/>
              <a:gd name="f286" fmla="val 401715"/>
              <a:gd name="f287" fmla="val 1310969"/>
              <a:gd name="f288" fmla="val 370847"/>
              <a:gd name="f289" fmla="val 1212322"/>
              <a:gd name="f290" fmla="val 355738"/>
              <a:gd name="f291" fmla="val 1776283"/>
              <a:gd name="f292" fmla="val 295101"/>
              <a:gd name="f293" fmla="val 1710896"/>
              <a:gd name="f294" fmla="val 408983"/>
              <a:gd name="f295" fmla="val 2209777"/>
              <a:gd name="f296" fmla="val 726145"/>
              <a:gd name="f297" fmla="val 2373723"/>
              <a:gd name="f298" fmla="val 1383396"/>
              <a:gd name="f299" fmla="val 2075153"/>
              <a:gd name="f300" fmla="val 1900534"/>
              <a:gd name="f301" fmla="val 1777480"/>
              <a:gd name="f302" fmla="val 2416119"/>
              <a:gd name="f303" fmla="val 1129323"/>
              <a:gd name="f304" fmla="val 2603192"/>
              <a:gd name="f305" fmla="val 606057"/>
              <a:gd name="f306" fmla="val 2333243"/>
              <a:gd name="f307" fmla="val 534769"/>
              <a:gd name="f308" fmla="val 2457402"/>
              <a:gd name="f309" fmla="val 1115347"/>
              <a:gd name="f310" fmla="val 2755664"/>
              <a:gd name="f311" fmla="val 1834151"/>
              <a:gd name="f312" fmla="val 2554240"/>
              <a:gd name="f313" fmla="val 2173557"/>
              <a:gd name="f314" fmla="val 1987198"/>
              <a:gd name="f315" fmla="val 2520801"/>
              <a:gd name="f316" fmla="val 1407062"/>
              <a:gd name="f317" fmla="val 2343129"/>
              <a:gd name="f318" fmla="val 657734"/>
              <a:gd name="f319" fmla="val 1831804"/>
              <a:gd name="f320" fmla="val 1881515"/>
              <a:gd name="f321" fmla="val 1921814"/>
              <a:gd name="f322" fmla="val 40299"/>
              <a:gd name="f323" fmla="val 90010"/>
              <a:gd name="f324" fmla="val 123853"/>
              <a:gd name="f325" fmla="val 1903137"/>
              <a:gd name="f326" fmla="val 153333"/>
              <a:gd name="f327" fmla="val 1874873"/>
              <a:gd name="f328" fmla="val 167531"/>
              <a:gd name="f329" fmla="val 2505724"/>
              <a:gd name="f330" fmla="val 579432"/>
              <a:gd name="f331" fmla="val 2701456"/>
              <a:gd name="f332" fmla="val 1419035"/>
              <a:gd name="f333" fmla="val 2311836"/>
              <a:gd name="f334" fmla="val 2069966"/>
              <a:gd name="f335" fmla="val 2067801"/>
              <a:gd name="f336" fmla="val 2477672"/>
              <a:gd name="f337" fmla="val 1650037"/>
              <a:gd name="f338" fmla="val 2717958"/>
              <a:gd name="f339" fmla="val 1209422"/>
              <a:gd name="f340" fmla="val 2750781"/>
              <a:gd name="f341" fmla="val 3191198"/>
              <a:gd name="f342" fmla="val 1228953"/>
              <a:gd name="f343" fmla="val 3190691"/>
              <a:gd name="f344" fmla="val 1248332"/>
              <a:gd name="f345" fmla="val 3191937"/>
              <a:gd name="f346" fmla="val 1267595"/>
              <a:gd name="f347" fmla="val 3193449"/>
              <a:gd name="f348" fmla="val 1660899"/>
              <a:gd name="f349" fmla="val 3224325"/>
              <a:gd name="f350" fmla="val 1926978"/>
              <a:gd name="f351" fmla="val 3358049"/>
              <a:gd name="f352" fmla="val 1884661"/>
              <a:gd name="f353" fmla="val 3503570"/>
              <a:gd name="f354" fmla="val 318693"/>
              <a:gd name="f355" fmla="val 273700"/>
              <a:gd name="f356" fmla="val 3359367"/>
              <a:gd name="f357" fmla="val 539657"/>
              <a:gd name="f358" fmla="val 3224666"/>
              <a:gd name="f359" fmla="val 934393"/>
              <a:gd name="f360" fmla="val 3193515"/>
              <a:gd name="f361" fmla="val 993398"/>
              <a:gd name="f362" fmla="val 3191208"/>
              <a:gd name="f363" fmla="val 2750894"/>
              <a:gd name="f364" fmla="val 812915"/>
              <a:gd name="f365" fmla="val 2737642"/>
              <a:gd name="f366" fmla="val 632784"/>
              <a:gd name="f367" fmla="val 2688481"/>
              <a:gd name="f368" fmla="val 463078"/>
              <a:gd name="f369" fmla="val 2601537"/>
              <a:gd name="f370" fmla="val 463677"/>
              <a:gd name="f371" fmla="val 2602537"/>
              <a:gd name="f372" fmla="val 463694"/>
              <a:gd name="f373" fmla="val 2603560"/>
              <a:gd name="f374" fmla="val 2604587"/>
              <a:gd name="f375" fmla="val 2654298"/>
              <a:gd name="f376" fmla="val 423395"/>
              <a:gd name="f377" fmla="val 2694597"/>
              <a:gd name="f378" fmla="val 373684"/>
              <a:gd name="f379" fmla="val 323973"/>
              <a:gd name="f380" fmla="val 283674"/>
              <a:gd name="f381" fmla="val 2554876"/>
              <a:gd name="f382" fmla="val 2514577"/>
              <a:gd name="f383" fmla="val 377019"/>
              <a:gd name="f384" fmla="val 2515250"/>
              <a:gd name="f385" fmla="val 511820"/>
              <a:gd name="f386" fmla="val 2280472"/>
              <a:gd name="f387" fmla="val 495824"/>
              <a:gd name="f388" fmla="val 2271237"/>
              <a:gd name="f389" fmla="val 496783"/>
              <a:gd name="f390" fmla="val 2269575"/>
              <a:gd name="f391" fmla="val 34226"/>
              <a:gd name="f392" fmla="val 1964050"/>
              <a:gd name="f393" fmla="val -130424"/>
              <a:gd name="f394" fmla="val 1362029"/>
              <a:gd name="f395" fmla="val 110016"/>
              <a:gd name="f396" fmla="val 864184"/>
              <a:gd name="f397" fmla="val 106296"/>
              <a:gd name="f398" fmla="val 862036"/>
              <a:gd name="f399" fmla="val 148828"/>
              <a:gd name="f400" fmla="val 788370"/>
              <a:gd name="f401" fmla="val 169099"/>
              <a:gd name="f402" fmla="val 753258"/>
              <a:gd name="f403" fmla="val 170873"/>
              <a:gd name="f404" fmla="val 754281"/>
              <a:gd name="f405" fmla="val 475914"/>
              <a:gd name="f406" fmla="val 264737"/>
              <a:gd name="f407" fmla="val 1106018"/>
              <a:gd name="f408" fmla="val 92008"/>
              <a:gd name="f409" fmla="val 1617242"/>
              <a:gd name="f410" fmla="val 355196"/>
              <a:gd name="f411" fmla="val 1748044"/>
              <a:gd name="f412" fmla="val 127384"/>
              <a:gd name="f413" fmla="val 1751959"/>
              <a:gd name="f414" fmla="val 129632"/>
              <a:gd name="f415" fmla="val 1745165"/>
              <a:gd name="f416" fmla="val 117975"/>
              <a:gd name="f417" fmla="val 1741794"/>
              <a:gd name="f418" fmla="val 104386"/>
              <a:gd name="f419" fmla="val 1782093"/>
              <a:gd name="f420" fmla="*/ f0 1 2512265"/>
              <a:gd name="f421" fmla="*/ f1 1 3505352"/>
              <a:gd name="f422" fmla="val f2"/>
              <a:gd name="f423" fmla="val f3"/>
              <a:gd name="f424" fmla="val f4"/>
              <a:gd name="f425" fmla="+- f424 0 f422"/>
              <a:gd name="f426" fmla="+- f423 0 f422"/>
              <a:gd name="f427" fmla="*/ f426 1 2512265"/>
              <a:gd name="f428" fmla="*/ f425 1 3505352"/>
              <a:gd name="f429" fmla="*/ f422 1 f427"/>
              <a:gd name="f430" fmla="*/ f423 1 f427"/>
              <a:gd name="f431" fmla="*/ f422 1 f428"/>
              <a:gd name="f432" fmla="*/ f424 1 f428"/>
              <a:gd name="f433" fmla="*/ f429 f420 1"/>
              <a:gd name="f434" fmla="*/ f430 f420 1"/>
              <a:gd name="f435" fmla="*/ f432 f421 1"/>
              <a:gd name="f436" fmla="*/ f431 f421 1"/>
            </a:gdLst>
            <a:ahLst/>
            <a:cxnLst>
              <a:cxn ang="3cd4">
                <a:pos x="hc" y="t"/>
              </a:cxn>
              <a:cxn ang="0">
                <a:pos x="r" y="vc"/>
              </a:cxn>
              <a:cxn ang="cd4">
                <a:pos x="hc" y="b"/>
              </a:cxn>
              <a:cxn ang="cd2">
                <a:pos x="l" y="vc"/>
              </a:cxn>
            </a:cxnLst>
            <a:rect l="f433" t="f436" r="f434" b="f435"/>
            <a:pathLst>
              <a:path w="2512265" h="3505352">
                <a:moveTo>
                  <a:pt x="f5" y="f6"/>
                </a:moveTo>
                <a:cubicBezTo>
                  <a:pt x="f7" y="f8"/>
                  <a:pt x="f9" y="f10"/>
                  <a:pt x="f11" y="f12"/>
                </a:cubicBezTo>
                <a:cubicBezTo>
                  <a:pt x="f13" y="f14"/>
                  <a:pt x="f15" y="f16"/>
                  <a:pt x="f17" y="f18"/>
                </a:cubicBezTo>
                <a:cubicBezTo>
                  <a:pt x="f19" y="f20"/>
                  <a:pt x="f21" y="f22"/>
                  <a:pt x="f5" y="f6"/>
                </a:cubicBezTo>
                <a:close/>
                <a:moveTo>
                  <a:pt x="f23" y="f24"/>
                </a:moveTo>
                <a:lnTo>
                  <a:pt x="f25" y="f26"/>
                </a:lnTo>
                <a:lnTo>
                  <a:pt x="f27" y="f28"/>
                </a:lnTo>
                <a:cubicBezTo>
                  <a:pt x="f29" y="f30"/>
                  <a:pt x="f31" y="f32"/>
                  <a:pt x="f33" y="f34"/>
                </a:cubicBezTo>
                <a:cubicBezTo>
                  <a:pt x="f35" y="f36"/>
                  <a:pt x="f37" y="f38"/>
                  <a:pt x="f23" y="f24"/>
                </a:cubicBezTo>
                <a:close/>
                <a:moveTo>
                  <a:pt x="f39" y="f40"/>
                </a:moveTo>
                <a:cubicBezTo>
                  <a:pt x="f41" y="f42"/>
                  <a:pt x="f43" y="f44"/>
                  <a:pt x="f45" y="f46"/>
                </a:cubicBezTo>
                <a:cubicBezTo>
                  <a:pt x="f47" y="f48"/>
                  <a:pt x="f49" y="f50"/>
                  <a:pt x="f51" y="f52"/>
                </a:cubicBezTo>
                <a:cubicBezTo>
                  <a:pt x="f53" y="f54"/>
                  <a:pt x="f55" y="f56"/>
                  <a:pt x="f57" y="f58"/>
                </a:cubicBezTo>
                <a:close/>
                <a:moveTo>
                  <a:pt x="f59" y="f60"/>
                </a:moveTo>
                <a:cubicBezTo>
                  <a:pt x="f61" y="f62"/>
                  <a:pt x="f63" y="f64"/>
                  <a:pt x="f65" y="f66"/>
                </a:cubicBezTo>
                <a:lnTo>
                  <a:pt x="f67" y="f68"/>
                </a:lnTo>
                <a:cubicBezTo>
                  <a:pt x="f69" y="f70"/>
                  <a:pt x="f71" y="f72"/>
                  <a:pt x="f59" y="f60"/>
                </a:cubicBezTo>
                <a:close/>
                <a:moveTo>
                  <a:pt x="f73" y="f74"/>
                </a:moveTo>
                <a:cubicBezTo>
                  <a:pt x="f75" y="f76"/>
                  <a:pt x="f77" y="f78"/>
                  <a:pt x="f79" y="f80"/>
                </a:cubicBezTo>
                <a:cubicBezTo>
                  <a:pt x="f81" y="f82"/>
                  <a:pt x="f83" y="f84"/>
                  <a:pt x="f85" y="f86"/>
                </a:cubicBezTo>
                <a:cubicBezTo>
                  <a:pt x="f87" y="f88"/>
                  <a:pt x="f89" y="f90"/>
                  <a:pt x="f91" y="f92"/>
                </a:cubicBezTo>
                <a:cubicBezTo>
                  <a:pt x="f93" y="f94"/>
                  <a:pt x="f95" y="f96"/>
                  <a:pt x="f73" y="f74"/>
                </a:cubicBezTo>
                <a:close/>
                <a:moveTo>
                  <a:pt x="f97" y="f98"/>
                </a:moveTo>
                <a:lnTo>
                  <a:pt x="f99" y="f100"/>
                </a:lnTo>
                <a:cubicBezTo>
                  <a:pt x="f101" y="f102"/>
                  <a:pt x="f103" y="f104"/>
                  <a:pt x="f105" y="f106"/>
                </a:cubicBezTo>
                <a:cubicBezTo>
                  <a:pt x="f107" y="f108"/>
                  <a:pt x="f109" y="f110"/>
                  <a:pt x="f111" y="f112"/>
                </a:cubicBezTo>
                <a:close/>
                <a:moveTo>
                  <a:pt x="f113" y="f114"/>
                </a:moveTo>
                <a:cubicBezTo>
                  <a:pt x="f115" y="f116"/>
                  <a:pt x="f117" y="f118"/>
                  <a:pt x="f119" y="f120"/>
                </a:cubicBezTo>
                <a:cubicBezTo>
                  <a:pt x="f121" y="f122"/>
                  <a:pt x="f123" y="f124"/>
                  <a:pt x="f125" y="f126"/>
                </a:cubicBezTo>
                <a:lnTo>
                  <a:pt x="f127" y="f128"/>
                </a:lnTo>
                <a:cubicBezTo>
                  <a:pt x="f129" y="f130"/>
                  <a:pt x="f131" y="f132"/>
                  <a:pt x="f113" y="f114"/>
                </a:cubicBezTo>
                <a:close/>
                <a:moveTo>
                  <a:pt x="f133" y="f134"/>
                </a:moveTo>
                <a:cubicBezTo>
                  <a:pt x="f135" y="f136"/>
                  <a:pt x="f137" y="f138"/>
                  <a:pt x="f139" y="f140"/>
                </a:cubicBezTo>
                <a:cubicBezTo>
                  <a:pt x="f141" y="f142"/>
                  <a:pt x="f143" y="f144"/>
                  <a:pt x="f145" y="f146"/>
                </a:cubicBezTo>
                <a:lnTo>
                  <a:pt x="f147" y="f148"/>
                </a:lnTo>
                <a:close/>
                <a:moveTo>
                  <a:pt x="f149" y="f150"/>
                </a:moveTo>
                <a:lnTo>
                  <a:pt x="f151" y="f152"/>
                </a:lnTo>
                <a:lnTo>
                  <a:pt x="f153" y="f154"/>
                </a:lnTo>
                <a:cubicBezTo>
                  <a:pt x="f155" y="f156"/>
                  <a:pt x="f157" y="f158"/>
                  <a:pt x="f159" y="f160"/>
                </a:cubicBezTo>
                <a:cubicBezTo>
                  <a:pt x="f161" y="f162"/>
                  <a:pt x="f163" y="f164"/>
                  <a:pt x="f149" y="f150"/>
                </a:cubicBezTo>
                <a:close/>
                <a:moveTo>
                  <a:pt x="f165" y="f166"/>
                </a:moveTo>
                <a:cubicBezTo>
                  <a:pt x="f167" y="f168"/>
                  <a:pt x="f169" y="f170"/>
                  <a:pt x="f171" y="f172"/>
                </a:cubicBezTo>
                <a:cubicBezTo>
                  <a:pt x="f173" y="f174"/>
                  <a:pt x="f175" y="f176"/>
                  <a:pt x="f177" y="f178"/>
                </a:cubicBezTo>
                <a:cubicBezTo>
                  <a:pt x="f179" y="f180"/>
                  <a:pt x="f181" y="f182"/>
                  <a:pt x="f183" y="f184"/>
                </a:cubicBezTo>
                <a:close/>
                <a:moveTo>
                  <a:pt x="f185" y="f186"/>
                </a:moveTo>
                <a:cubicBezTo>
                  <a:pt x="f187" y="f188"/>
                  <a:pt x="f189" y="f190"/>
                  <a:pt x="f191" y="f192"/>
                </a:cubicBezTo>
                <a:lnTo>
                  <a:pt x="f193" y="f194"/>
                </a:lnTo>
                <a:lnTo>
                  <a:pt x="f195" y="f196"/>
                </a:lnTo>
                <a:cubicBezTo>
                  <a:pt x="f197" y="f198"/>
                  <a:pt x="f199" y="f200"/>
                  <a:pt x="f185" y="f186"/>
                </a:cubicBezTo>
                <a:close/>
                <a:moveTo>
                  <a:pt x="f201" y="f202"/>
                </a:moveTo>
                <a:cubicBezTo>
                  <a:pt x="f203" y="f204"/>
                  <a:pt x="f205" y="f206"/>
                  <a:pt x="f207" y="f208"/>
                </a:cubicBezTo>
                <a:cubicBezTo>
                  <a:pt x="f209" y="f210"/>
                  <a:pt x="f211" y="f212"/>
                  <a:pt x="f213" y="f214"/>
                </a:cubicBezTo>
                <a:cubicBezTo>
                  <a:pt x="f215" y="f216"/>
                  <a:pt x="f217" y="f218"/>
                  <a:pt x="f201" y="f202"/>
                </a:cubicBezTo>
                <a:close/>
                <a:moveTo>
                  <a:pt x="f219" y="f220"/>
                </a:moveTo>
                <a:lnTo>
                  <a:pt x="f221" y="f222"/>
                </a:lnTo>
                <a:cubicBezTo>
                  <a:pt x="f223" y="f224"/>
                  <a:pt x="f225" y="f226"/>
                  <a:pt x="f227" y="f228"/>
                </a:cubicBezTo>
                <a:cubicBezTo>
                  <a:pt x="f229" y="f230"/>
                  <a:pt x="f231" y="f232"/>
                  <a:pt x="f219" y="f220"/>
                </a:cubicBezTo>
                <a:close/>
                <a:moveTo>
                  <a:pt x="f233" y="f234"/>
                </a:moveTo>
                <a:cubicBezTo>
                  <a:pt x="f235" y="f236"/>
                  <a:pt x="f237" y="f238"/>
                  <a:pt x="f239" y="f240"/>
                </a:cubicBezTo>
                <a:cubicBezTo>
                  <a:pt x="f241" y="f242"/>
                  <a:pt x="f243" y="f244"/>
                  <a:pt x="f245" y="f246"/>
                </a:cubicBezTo>
                <a:close/>
                <a:moveTo>
                  <a:pt x="f247" y="f248"/>
                </a:moveTo>
                <a:cubicBezTo>
                  <a:pt x="f249" y="f250"/>
                  <a:pt x="f251" y="f252"/>
                  <a:pt x="f253" y="f254"/>
                </a:cubicBezTo>
                <a:lnTo>
                  <a:pt x="f255" y="f256"/>
                </a:lnTo>
                <a:cubicBezTo>
                  <a:pt x="f257" y="f258"/>
                  <a:pt x="f259" y="f260"/>
                  <a:pt x="f261" y="f262"/>
                </a:cubicBezTo>
                <a:cubicBezTo>
                  <a:pt x="f263" y="f264"/>
                  <a:pt x="f265" y="f266"/>
                  <a:pt x="f247" y="f248"/>
                </a:cubicBezTo>
                <a:close/>
                <a:moveTo>
                  <a:pt x="f267" y="f268"/>
                </a:moveTo>
                <a:cubicBezTo>
                  <a:pt x="f269" y="f270"/>
                  <a:pt x="f271" y="f272"/>
                  <a:pt x="f273" y="f274"/>
                </a:cubicBezTo>
                <a:cubicBezTo>
                  <a:pt x="f275" y="f276"/>
                  <a:pt x="f277" y="f278"/>
                  <a:pt x="f279" y="f280"/>
                </a:cubicBezTo>
                <a:cubicBezTo>
                  <a:pt x="f281" y="f282"/>
                  <a:pt x="f283" y="f284"/>
                  <a:pt x="f285" y="f286"/>
                </a:cubicBezTo>
                <a:cubicBezTo>
                  <a:pt x="f287" y="f288"/>
                  <a:pt x="f289" y="f290"/>
                  <a:pt x="f267" y="f268"/>
                </a:cubicBezTo>
                <a:close/>
                <a:moveTo>
                  <a:pt x="f291" y="f292"/>
                </a:moveTo>
                <a:lnTo>
                  <a:pt x="f293" y="f294"/>
                </a:lnTo>
                <a:cubicBezTo>
                  <a:pt x="f295" y="f296"/>
                  <a:pt x="f297" y="f298"/>
                  <a:pt x="f299" y="f300"/>
                </a:cubicBezTo>
                <a:cubicBezTo>
                  <a:pt x="f301" y="f302"/>
                  <a:pt x="f303" y="f304"/>
                  <a:pt x="f305" y="f306"/>
                </a:cubicBezTo>
                <a:lnTo>
                  <a:pt x="f307" y="f308"/>
                </a:lnTo>
                <a:cubicBezTo>
                  <a:pt x="f309" y="f310"/>
                  <a:pt x="f311" y="f312"/>
                  <a:pt x="f313" y="f314"/>
                </a:cubicBezTo>
                <a:cubicBezTo>
                  <a:pt x="f315" y="f316"/>
                  <a:pt x="f317" y="f318"/>
                  <a:pt x="f291" y="f292"/>
                </a:cubicBezTo>
                <a:close/>
                <a:moveTo>
                  <a:pt x="f319" y="f2"/>
                </a:moveTo>
                <a:cubicBezTo>
                  <a:pt x="f320" y="f2"/>
                  <a:pt x="f321" y="f322"/>
                  <a:pt x="f321" y="f323"/>
                </a:cubicBezTo>
                <a:cubicBezTo>
                  <a:pt x="f321" y="f324"/>
                  <a:pt x="f325" y="f326"/>
                  <a:pt x="f327" y="f328"/>
                </a:cubicBezTo>
                <a:cubicBezTo>
                  <a:pt x="f329" y="f330"/>
                  <a:pt x="f331" y="f332"/>
                  <a:pt x="f333" y="f334"/>
                </a:cubicBezTo>
                <a:cubicBezTo>
                  <a:pt x="f335" y="f336"/>
                  <a:pt x="f337" y="f338"/>
                  <a:pt x="f339" y="f340"/>
                </a:cubicBezTo>
                <a:lnTo>
                  <a:pt x="f339" y="f341"/>
                </a:lnTo>
                <a:cubicBezTo>
                  <a:pt x="f342" y="f343"/>
                  <a:pt x="f344" y="f345"/>
                  <a:pt x="f346" y="f347"/>
                </a:cubicBezTo>
                <a:cubicBezTo>
                  <a:pt x="f348" y="f349"/>
                  <a:pt x="f350" y="f351"/>
                  <a:pt x="f352" y="f353"/>
                </a:cubicBezTo>
                <a:lnTo>
                  <a:pt x="f354" y="f4"/>
                </a:lnTo>
                <a:cubicBezTo>
                  <a:pt x="f355" y="f356"/>
                  <a:pt x="f357" y="f358"/>
                  <a:pt x="f359" y="f360"/>
                </a:cubicBezTo>
                <a:lnTo>
                  <a:pt x="f361" y="f362"/>
                </a:lnTo>
                <a:lnTo>
                  <a:pt x="f361" y="f363"/>
                </a:lnTo>
                <a:cubicBezTo>
                  <a:pt x="f364" y="f365"/>
                  <a:pt x="f366" y="f367"/>
                  <a:pt x="f368" y="f369"/>
                </a:cubicBezTo>
                <a:cubicBezTo>
                  <a:pt x="f370" y="f371"/>
                  <a:pt x="f372" y="f373"/>
                  <a:pt x="f372" y="f374"/>
                </a:cubicBezTo>
                <a:cubicBezTo>
                  <a:pt x="f372" y="f375"/>
                  <a:pt x="f376" y="f377"/>
                  <a:pt x="f378" y="f377"/>
                </a:cubicBezTo>
                <a:cubicBezTo>
                  <a:pt x="f379" y="f377"/>
                  <a:pt x="f380" y="f375"/>
                  <a:pt x="f380" y="f374"/>
                </a:cubicBezTo>
                <a:cubicBezTo>
                  <a:pt x="f380" y="f381"/>
                  <a:pt x="f379" y="f382"/>
                  <a:pt x="f378" y="f382"/>
                </a:cubicBezTo>
                <a:lnTo>
                  <a:pt x="f383" y="f384"/>
                </a:lnTo>
                <a:lnTo>
                  <a:pt x="f385" y="f386"/>
                </a:lnTo>
                <a:lnTo>
                  <a:pt x="f387" y="f388"/>
                </a:lnTo>
                <a:lnTo>
                  <a:pt x="f389" y="f390"/>
                </a:lnTo>
                <a:cubicBezTo>
                  <a:pt x="f391" y="f392"/>
                  <a:pt x="f393" y="f394"/>
                  <a:pt x="f395" y="f396"/>
                </a:cubicBezTo>
                <a:lnTo>
                  <a:pt x="f397" y="f398"/>
                </a:lnTo>
                <a:lnTo>
                  <a:pt x="f399" y="f400"/>
                </a:lnTo>
                <a:lnTo>
                  <a:pt x="f401" y="f402"/>
                </a:lnTo>
                <a:lnTo>
                  <a:pt x="f403" y="f404"/>
                </a:lnTo>
                <a:cubicBezTo>
                  <a:pt x="f405" y="f406"/>
                  <a:pt x="f407" y="f408"/>
                  <a:pt x="f409" y="f410"/>
                </a:cubicBezTo>
                <a:lnTo>
                  <a:pt x="f411" y="f412"/>
                </a:lnTo>
                <a:lnTo>
                  <a:pt x="f413" y="f414"/>
                </a:lnTo>
                <a:cubicBezTo>
                  <a:pt x="f415" y="f416"/>
                  <a:pt x="f417" y="f418"/>
                  <a:pt x="f417" y="f323"/>
                </a:cubicBezTo>
                <a:cubicBezTo>
                  <a:pt x="f417" y="f322"/>
                  <a:pt x="f419" y="f2"/>
                  <a:pt x="f319" y="f2"/>
                </a:cubicBezTo>
                <a:close/>
              </a:path>
            </a:pathLst>
          </a:custGeom>
          <a:solidFill>
            <a:srgbClr val="002060"/>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19" name="Right Triangle 17">
            <a:extLst>
              <a:ext uri="{FF2B5EF4-FFF2-40B4-BE49-F238E27FC236}">
                <a16:creationId xmlns:a16="http://schemas.microsoft.com/office/drawing/2014/main" id="{CCAC111D-39F4-A007-8707-3FC02758DCDF}"/>
              </a:ext>
            </a:extLst>
          </p:cNvPr>
          <p:cNvSpPr/>
          <p:nvPr/>
        </p:nvSpPr>
        <p:spPr>
          <a:xfrm>
            <a:off x="5964033" y="4740443"/>
            <a:ext cx="385791" cy="546396"/>
          </a:xfrm>
          <a:custGeom>
            <a:avLst/>
            <a:gdLst>
              <a:gd name="f0" fmla="val w"/>
              <a:gd name="f1" fmla="val h"/>
              <a:gd name="f2" fmla="val 0"/>
              <a:gd name="f3" fmla="val 2387678"/>
              <a:gd name="f4" fmla="val 3240000"/>
              <a:gd name="f5" fmla="val 1645041"/>
              <a:gd name="f6" fmla="val 17032"/>
              <a:gd name="f7" fmla="val 2376264"/>
              <a:gd name="f8" fmla="val 17033"/>
              <a:gd name="f9" fmla="val 1645042"/>
              <a:gd name="f10" fmla="val 1379678"/>
              <a:gd name="f11" fmla="val 996125"/>
              <a:gd name="f12" fmla="val 1498869"/>
              <a:gd name="f13" fmla="val 888809"/>
              <a:gd name="f14" fmla="*/ f0 1 2387678"/>
              <a:gd name="f15" fmla="*/ f1 1 3240000"/>
              <a:gd name="f16" fmla="val f2"/>
              <a:gd name="f17" fmla="val f3"/>
              <a:gd name="f18" fmla="val f4"/>
              <a:gd name="f19" fmla="+- f18 0 f16"/>
              <a:gd name="f20" fmla="+- f17 0 f16"/>
              <a:gd name="f21" fmla="*/ f20 1 2387678"/>
              <a:gd name="f22" fmla="*/ f19 1 3240000"/>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2387678" h="3240000">
                <a:moveTo>
                  <a:pt x="f5" y="f6"/>
                </a:moveTo>
                <a:lnTo>
                  <a:pt x="f7" y="f6"/>
                </a:lnTo>
                <a:lnTo>
                  <a:pt x="f7" y="f8"/>
                </a:lnTo>
                <a:lnTo>
                  <a:pt x="f9" y="f8"/>
                </a:lnTo>
                <a:close/>
                <a:moveTo>
                  <a:pt x="f2" y="f6"/>
                </a:moveTo>
                <a:lnTo>
                  <a:pt x="f10" y="f6"/>
                </a:lnTo>
                <a:lnTo>
                  <a:pt x="f10" y="f11"/>
                </a:lnTo>
                <a:lnTo>
                  <a:pt x="f7" y="f11"/>
                </a:lnTo>
                <a:lnTo>
                  <a:pt x="f7" y="f4"/>
                </a:lnTo>
                <a:lnTo>
                  <a:pt x="f2" y="f4"/>
                </a:lnTo>
                <a:close/>
                <a:moveTo>
                  <a:pt x="f12" y="f2"/>
                </a:moveTo>
                <a:lnTo>
                  <a:pt x="f3" y="f13"/>
                </a:lnTo>
                <a:lnTo>
                  <a:pt x="f12" y="f13"/>
                </a:lnTo>
                <a:close/>
              </a:path>
            </a:pathLst>
          </a:custGeom>
          <a:solidFill>
            <a:srgbClr val="002060"/>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20" name="Oval 66">
            <a:extLst>
              <a:ext uri="{FF2B5EF4-FFF2-40B4-BE49-F238E27FC236}">
                <a16:creationId xmlns:a16="http://schemas.microsoft.com/office/drawing/2014/main" id="{E1A4C5AB-3CD5-1A13-917B-A046B9043D4D}"/>
              </a:ext>
            </a:extLst>
          </p:cNvPr>
          <p:cNvSpPr/>
          <p:nvPr/>
        </p:nvSpPr>
        <p:spPr>
          <a:xfrm rot="20700014">
            <a:off x="4395813" y="3773704"/>
            <a:ext cx="548676" cy="469989"/>
          </a:xfrm>
          <a:custGeom>
            <a:avLst/>
            <a:gdLst>
              <a:gd name="f0" fmla="val w"/>
              <a:gd name="f1" fmla="val h"/>
              <a:gd name="f2" fmla="val 0"/>
              <a:gd name="f3" fmla="val 2901316"/>
              <a:gd name="f4" fmla="val 2485205"/>
              <a:gd name="f5" fmla="val 8833"/>
              <a:gd name="f6" fmla="val 2885407"/>
              <a:gd name="f7" fmla="val 69738"/>
              <a:gd name="f8" fmla="val 2890344"/>
              <a:gd name="f9" fmla="val 71061"/>
              <a:gd name="f10" fmla="val 2331295"/>
              <a:gd name="f11" fmla="val 2157461"/>
              <a:gd name="f12" fmla="val 2322295"/>
              <a:gd name="f13" fmla="val 2155049"/>
              <a:gd name="f14" fmla="val 2311779"/>
              <a:gd name="f15" fmla="val 2339141"/>
              <a:gd name="f16" fmla="val 2127696"/>
              <a:gd name="f17" fmla="val 1902404"/>
              <a:gd name="f18" fmla="val 1669201"/>
              <a:gd name="f19" fmla="val 1480151"/>
              <a:gd name="f20" fmla="val 2328701"/>
              <a:gd name="f21" fmla="val 1480150"/>
              <a:gd name="f22" fmla="val 2135644"/>
              <a:gd name="f23" fmla="val 1942587"/>
              <a:gd name="f24" fmla="val 1669200"/>
              <a:gd name="f25" fmla="val 1786083"/>
              <a:gd name="f26" fmla="val 2026046"/>
              <a:gd name="f27" fmla="val 2137276"/>
              <a:gd name="f28" fmla="val 1830075"/>
              <a:gd name="f29" fmla="val 2213623"/>
              <a:gd name="f30" fmla="val 1901150"/>
              <a:gd name="f31" fmla="val 2586815"/>
              <a:gd name="f32" fmla="val 508378"/>
              <a:gd name="f33" fmla="val 1283297"/>
              <a:gd name="f34" fmla="val 847984"/>
              <a:gd name="f35" fmla="val 2132988"/>
              <a:gd name="f36" fmla="val 841776"/>
              <a:gd name="f37" fmla="val 2131324"/>
              <a:gd name="f38" fmla="val 829584"/>
              <a:gd name="f39" fmla="val 2314002"/>
              <a:gd name="f40" fmla="val 646295"/>
              <a:gd name="f41" fmla="val 2458448"/>
              <a:gd name="f42" fmla="val 422254"/>
              <a:gd name="f43" fmla="val 189051"/>
              <a:gd name="f44" fmla="val 1"/>
              <a:gd name="f45" fmla="val 2301944"/>
              <a:gd name="f46" fmla="val 2108887"/>
              <a:gd name="f47" fmla="val 1915830"/>
              <a:gd name="f48" fmla="val 1759326"/>
              <a:gd name="f49" fmla="val 422255"/>
              <a:gd name="f50" fmla="val 544771"/>
              <a:gd name="f51" fmla="val 655100"/>
              <a:gd name="f52" fmla="val 1802522"/>
              <a:gd name="f53" fmla="val 731465"/>
              <a:gd name="f54" fmla="val 1872378"/>
              <a:gd name="f55" fmla="val 1233167"/>
              <a:gd name="f56" fmla="val 1266129"/>
              <a:gd name="f57" fmla="*/ f0 1 2901316"/>
              <a:gd name="f58" fmla="*/ f1 1 2485205"/>
              <a:gd name="f59" fmla="val f2"/>
              <a:gd name="f60" fmla="val f3"/>
              <a:gd name="f61" fmla="val f4"/>
              <a:gd name="f62" fmla="+- f61 0 f59"/>
              <a:gd name="f63" fmla="+- f60 0 f59"/>
              <a:gd name="f64" fmla="*/ f63 1 2901316"/>
              <a:gd name="f65" fmla="*/ f62 1 2485205"/>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2901316" h="2485205">
                <a:moveTo>
                  <a:pt x="f3" y="f5"/>
                </a:moveTo>
                <a:lnTo>
                  <a:pt x="f6" y="f7"/>
                </a:lnTo>
                <a:lnTo>
                  <a:pt x="f8" y="f9"/>
                </a:lnTo>
                <a:lnTo>
                  <a:pt x="f10" y="f11"/>
                </a:lnTo>
                <a:lnTo>
                  <a:pt x="f12" y="f13"/>
                </a:lnTo>
                <a:cubicBezTo>
                  <a:pt x="f14" y="f15"/>
                  <a:pt x="f16" y="f4"/>
                  <a:pt x="f17" y="f4"/>
                </a:cubicBezTo>
                <a:cubicBezTo>
                  <a:pt x="f18" y="f4"/>
                  <a:pt x="f19" y="f20"/>
                  <a:pt x="f21" y="f22"/>
                </a:cubicBezTo>
                <a:cubicBezTo>
                  <a:pt x="f21" y="f23"/>
                  <a:pt x="f24" y="f25"/>
                  <a:pt x="f17" y="f25"/>
                </a:cubicBezTo>
                <a:cubicBezTo>
                  <a:pt x="f26" y="f25"/>
                  <a:pt x="f27" y="f28"/>
                  <a:pt x="f29" y="f30"/>
                </a:cubicBezTo>
                <a:lnTo>
                  <a:pt x="f31" y="f32"/>
                </a:lnTo>
                <a:lnTo>
                  <a:pt x="f33" y="f32"/>
                </a:lnTo>
                <a:lnTo>
                  <a:pt x="f34" y="f35"/>
                </a:lnTo>
                <a:lnTo>
                  <a:pt x="f36" y="f37"/>
                </a:lnTo>
                <a:cubicBezTo>
                  <a:pt x="f38" y="f39"/>
                  <a:pt x="f40" y="f41"/>
                  <a:pt x="f42" y="f41"/>
                </a:cubicBezTo>
                <a:cubicBezTo>
                  <a:pt x="f43" y="f41"/>
                  <a:pt x="f44" y="f45"/>
                  <a:pt x="f2" y="f46"/>
                </a:cubicBezTo>
                <a:cubicBezTo>
                  <a:pt x="f2" y="f47"/>
                  <a:pt x="f43" y="f48"/>
                  <a:pt x="f49" y="f48"/>
                </a:cubicBezTo>
                <a:cubicBezTo>
                  <a:pt x="f50" y="f48"/>
                  <a:pt x="f51" y="f52"/>
                  <a:pt x="f53" y="f54"/>
                </a:cubicBezTo>
                <a:lnTo>
                  <a:pt x="f55" y="f2"/>
                </a:lnTo>
                <a:lnTo>
                  <a:pt x="f56" y="f5"/>
                </a:lnTo>
                <a:close/>
              </a:path>
            </a:pathLst>
          </a:custGeom>
          <a:solidFill>
            <a:srgbClr val="002060"/>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21" name="Rectangle 9">
            <a:extLst>
              <a:ext uri="{FF2B5EF4-FFF2-40B4-BE49-F238E27FC236}">
                <a16:creationId xmlns:a16="http://schemas.microsoft.com/office/drawing/2014/main" id="{FA9C93CE-64C3-F3A5-2074-F28E7979935F}"/>
              </a:ext>
            </a:extLst>
          </p:cNvPr>
          <p:cNvSpPr/>
          <p:nvPr/>
        </p:nvSpPr>
        <p:spPr>
          <a:xfrm>
            <a:off x="2659463" y="3684737"/>
            <a:ext cx="527340" cy="493629"/>
          </a:xfrm>
          <a:custGeom>
            <a:avLst/>
            <a:gdLst>
              <a:gd name="f0" fmla="val 10800000"/>
              <a:gd name="f1" fmla="val 5400000"/>
              <a:gd name="f2" fmla="val 180"/>
              <a:gd name="f3" fmla="val w"/>
              <a:gd name="f4" fmla="val h"/>
              <a:gd name="f5" fmla="val 0"/>
              <a:gd name="f6" fmla="val 3239999"/>
              <a:gd name="f7" fmla="val 3032924"/>
              <a:gd name="f8" fmla="val 1576606"/>
              <a:gd name="f9" fmla="val 2778202"/>
              <a:gd name="f10" fmla="val 2778795"/>
              <a:gd name="f11" fmla="val 1663394"/>
              <a:gd name="f12" fmla="val 2792670"/>
              <a:gd name="f13" fmla="val 2776423"/>
              <a:gd name="f14" fmla="val 2185083"/>
              <a:gd name="f15" fmla="val 2605634"/>
              <a:gd name="f16" fmla="val 2444552"/>
              <a:gd name="f17" fmla="val 2500589"/>
              <a:gd name="f18" fmla="val 2991331"/>
              <a:gd name="f19" fmla="val 2709748"/>
              <a:gd name="f20" fmla="val 3000856"/>
              <a:gd name="f21" fmla="val 526981"/>
              <a:gd name="f22" fmla="val 2855082"/>
              <a:gd name="f23" fmla="val 2857178"/>
              <a:gd name="f24" fmla="val 1175360"/>
              <a:gd name="f25" fmla="val 2859273"/>
              <a:gd name="f26" fmla="val 1823738"/>
              <a:gd name="f27" fmla="val 2861369"/>
              <a:gd name="f28" fmla="val 2472117"/>
              <a:gd name="f29" fmla="val 2483869"/>
              <a:gd name="f30" fmla="val 2318121"/>
              <a:gd name="f31" fmla="val 2052449"/>
              <a:gd name="f32" fmla="val 2439541"/>
              <a:gd name="f33" fmla="val 2765302"/>
              <a:gd name="f34" fmla="val 430441"/>
              <a:gd name="f35" fmla="val 402054"/>
              <a:gd name="f36" fmla="val 1896442"/>
              <a:gd name="f37" fmla="val 149589"/>
              <a:gd name="f38" fmla="val 2115835"/>
              <a:gd name="f39" fmla="val 2106"/>
              <a:gd name="f40" fmla="val 2406065"/>
              <a:gd name="f41" fmla="val 22"/>
              <a:gd name="f42" fmla="val 2537987"/>
              <a:gd name="f43" fmla="val -925"/>
              <a:gd name="f44" fmla="val 2684544"/>
              <a:gd name="f45" fmla="val 28169"/>
              <a:gd name="f46" fmla="val 2853673"/>
              <a:gd name="f47" fmla="val 91100"/>
              <a:gd name="f48" fmla="val 2854039"/>
              <a:gd name="f49" fmla="val 204214"/>
              <a:gd name="f50" fmla="val 2854404"/>
              <a:gd name="f51" fmla="val 317327"/>
              <a:gd name="f52" fmla="val 2854770"/>
              <a:gd name="f53" fmla="val 3120669"/>
              <a:gd name="f54" fmla="val 428517"/>
              <a:gd name="f55" fmla="val 738345"/>
              <a:gd name="f56" fmla="val 102477"/>
              <a:gd name="f57" fmla="val 385229"/>
              <a:gd name="f58" fmla="val 385595"/>
              <a:gd name="f59" fmla="val 385960"/>
              <a:gd name="f60" fmla="val 386326"/>
              <a:gd name="f61" fmla="val 555455"/>
              <a:gd name="f62" fmla="val 702013"/>
              <a:gd name="f63" fmla="val 833935"/>
              <a:gd name="f64" fmla="val 1124164"/>
              <a:gd name="f65" fmla="val 1343558"/>
              <a:gd name="f66" fmla="val 1187550"/>
              <a:gd name="f67" fmla="val 756130"/>
              <a:gd name="f68" fmla="val 378630"/>
              <a:gd name="f69" fmla="val 384918"/>
              <a:gd name="f70" fmla="val 239143"/>
              <a:gd name="f71" fmla="val 229618"/>
              <a:gd name="f72" fmla="val 2690698"/>
              <a:gd name="f73" fmla="val 773243"/>
              <a:gd name="f74" fmla="val 2466244"/>
              <a:gd name="f75" fmla="val 1081748"/>
              <a:gd name="f76" fmla="val 2626096"/>
              <a:gd name="f77" fmla="+- 0 0 -90"/>
              <a:gd name="f78" fmla="*/ f3 1 3239999"/>
              <a:gd name="f79" fmla="*/ f4 1 3032924"/>
              <a:gd name="f80" fmla="val f5"/>
              <a:gd name="f81" fmla="val f6"/>
              <a:gd name="f82" fmla="val f7"/>
              <a:gd name="f83" fmla="*/ f77 f0 1"/>
              <a:gd name="f84" fmla="+- f82 0 f80"/>
              <a:gd name="f85" fmla="+- f81 0 f80"/>
              <a:gd name="f86" fmla="*/ f83 1 f2"/>
              <a:gd name="f87" fmla="*/ f85 1 3239999"/>
              <a:gd name="f88" fmla="*/ f84 1 3032924"/>
              <a:gd name="f89" fmla="*/ 833935 f85 1"/>
              <a:gd name="f90" fmla="*/ 22 f84 1"/>
              <a:gd name="f91" fmla="*/ 1576606 f85 1"/>
              <a:gd name="f92" fmla="*/ 402054 f84 1"/>
              <a:gd name="f93" fmla="*/ 430441 f84 1"/>
              <a:gd name="f94" fmla="*/ 526981 f84 1"/>
              <a:gd name="f95" fmla="*/ 2765302 f84 1"/>
              <a:gd name="f96" fmla="*/ 378630 f85 1"/>
              <a:gd name="f97" fmla="*/ 2472117 f84 1"/>
              <a:gd name="f98" fmla="*/ 384918 f85 1"/>
              <a:gd name="f99" fmla="*/ 239143 f85 1"/>
              <a:gd name="f100" fmla="*/ 2776423 f84 1"/>
              <a:gd name="f101" fmla="*/ 2778202 f84 1"/>
              <a:gd name="f102" fmla="*/ 1663394 f85 1"/>
              <a:gd name="f103" fmla="*/ 3000856 f85 1"/>
              <a:gd name="f104" fmla="*/ 2855082 f85 1"/>
              <a:gd name="f105" fmla="*/ 2861369 f85 1"/>
              <a:gd name="f106" fmla="*/ 2406065 f85 1"/>
              <a:gd name="f107" fmla="*/ 2853673 f85 1"/>
              <a:gd name="f108" fmla="*/ 91100 f84 1"/>
              <a:gd name="f109" fmla="*/ 2854770 f85 1"/>
              <a:gd name="f110" fmla="*/ 3120669 f85 1"/>
              <a:gd name="f111" fmla="*/ 428517 f84 1"/>
              <a:gd name="f112" fmla="*/ 738345 f84 1"/>
              <a:gd name="f113" fmla="*/ 3239999 f85 1"/>
              <a:gd name="f114" fmla="*/ 3032924 f84 1"/>
              <a:gd name="f115" fmla="*/ 0 f85 1"/>
              <a:gd name="f116" fmla="*/ 102477 f85 1"/>
              <a:gd name="f117" fmla="*/ 385229 f85 1"/>
              <a:gd name="f118" fmla="*/ 386326 f85 1"/>
              <a:gd name="f119" fmla="*/ 229618 f85 1"/>
              <a:gd name="f120" fmla="*/ 2690698 f84 1"/>
              <a:gd name="f121" fmla="*/ 2991331 f85 1"/>
              <a:gd name="f122" fmla="*/ 2709748 f84 1"/>
              <a:gd name="f123" fmla="+- f86 0 f1"/>
              <a:gd name="f124" fmla="*/ f89 1 3239999"/>
              <a:gd name="f125" fmla="*/ f90 1 3032924"/>
              <a:gd name="f126" fmla="*/ f91 1 3239999"/>
              <a:gd name="f127" fmla="*/ f92 1 3032924"/>
              <a:gd name="f128" fmla="*/ f93 1 3032924"/>
              <a:gd name="f129" fmla="*/ f94 1 3032924"/>
              <a:gd name="f130" fmla="*/ f95 1 3032924"/>
              <a:gd name="f131" fmla="*/ f96 1 3239999"/>
              <a:gd name="f132" fmla="*/ f97 1 3032924"/>
              <a:gd name="f133" fmla="*/ f98 1 3239999"/>
              <a:gd name="f134" fmla="*/ f99 1 3239999"/>
              <a:gd name="f135" fmla="*/ f100 1 3032924"/>
              <a:gd name="f136" fmla="*/ f101 1 3032924"/>
              <a:gd name="f137" fmla="*/ f102 1 3239999"/>
              <a:gd name="f138" fmla="*/ f103 1 3239999"/>
              <a:gd name="f139" fmla="*/ f104 1 3239999"/>
              <a:gd name="f140" fmla="*/ f105 1 3239999"/>
              <a:gd name="f141" fmla="*/ f106 1 3239999"/>
              <a:gd name="f142" fmla="*/ f107 1 3239999"/>
              <a:gd name="f143" fmla="*/ f108 1 3032924"/>
              <a:gd name="f144" fmla="*/ f109 1 3239999"/>
              <a:gd name="f145" fmla="*/ f110 1 3239999"/>
              <a:gd name="f146" fmla="*/ f111 1 3032924"/>
              <a:gd name="f147" fmla="*/ f112 1 3032924"/>
              <a:gd name="f148" fmla="*/ f113 1 3239999"/>
              <a:gd name="f149" fmla="*/ f114 1 3032924"/>
              <a:gd name="f150" fmla="*/ f115 1 3239999"/>
              <a:gd name="f151" fmla="*/ f116 1 3239999"/>
              <a:gd name="f152" fmla="*/ f117 1 3239999"/>
              <a:gd name="f153" fmla="*/ f118 1 3239999"/>
              <a:gd name="f154" fmla="*/ f119 1 3239999"/>
              <a:gd name="f155" fmla="*/ f120 1 3032924"/>
              <a:gd name="f156" fmla="*/ f121 1 3239999"/>
              <a:gd name="f157" fmla="*/ f122 1 3032924"/>
              <a:gd name="f158" fmla="*/ f80 1 f87"/>
              <a:gd name="f159" fmla="*/ f81 1 f87"/>
              <a:gd name="f160" fmla="*/ f80 1 f88"/>
              <a:gd name="f161" fmla="*/ f82 1 f88"/>
              <a:gd name="f162" fmla="*/ f126 1 f87"/>
              <a:gd name="f163" fmla="*/ f136 1 f88"/>
              <a:gd name="f164" fmla="*/ f137 1 f87"/>
              <a:gd name="f165" fmla="*/ f135 1 f88"/>
              <a:gd name="f166" fmla="*/ f156 1 f87"/>
              <a:gd name="f167" fmla="*/ f157 1 f88"/>
              <a:gd name="f168" fmla="*/ f138 1 f87"/>
              <a:gd name="f169" fmla="*/ f129 1 f88"/>
              <a:gd name="f170" fmla="*/ f139 1 f87"/>
              <a:gd name="f171" fmla="*/ f140 1 f87"/>
              <a:gd name="f172" fmla="*/ f132 1 f88"/>
              <a:gd name="f173" fmla="*/ f130 1 f88"/>
              <a:gd name="f174" fmla="*/ f128 1 f88"/>
              <a:gd name="f175" fmla="*/ f127 1 f88"/>
              <a:gd name="f176" fmla="*/ f141 1 f87"/>
              <a:gd name="f177" fmla="*/ f125 1 f88"/>
              <a:gd name="f178" fmla="*/ f142 1 f87"/>
              <a:gd name="f179" fmla="*/ f143 1 f88"/>
              <a:gd name="f180" fmla="*/ f144 1 f87"/>
              <a:gd name="f181" fmla="*/ f145 1 f87"/>
              <a:gd name="f182" fmla="*/ f146 1 f88"/>
              <a:gd name="f183" fmla="*/ f147 1 f88"/>
              <a:gd name="f184" fmla="*/ f148 1 f87"/>
              <a:gd name="f185" fmla="*/ f149 1 f88"/>
              <a:gd name="f186" fmla="*/ f150 1 f87"/>
              <a:gd name="f187" fmla="*/ f151 1 f87"/>
              <a:gd name="f188" fmla="*/ f152 1 f87"/>
              <a:gd name="f189" fmla="*/ f153 1 f87"/>
              <a:gd name="f190" fmla="*/ f124 1 f87"/>
              <a:gd name="f191" fmla="*/ f131 1 f87"/>
              <a:gd name="f192" fmla="*/ f133 1 f87"/>
              <a:gd name="f193" fmla="*/ f134 1 f87"/>
              <a:gd name="f194" fmla="*/ f154 1 f87"/>
              <a:gd name="f195" fmla="*/ f155 1 f88"/>
              <a:gd name="f196" fmla="*/ f158 f78 1"/>
              <a:gd name="f197" fmla="*/ f159 f78 1"/>
              <a:gd name="f198" fmla="*/ f161 f79 1"/>
              <a:gd name="f199" fmla="*/ f160 f79 1"/>
              <a:gd name="f200" fmla="*/ f162 f78 1"/>
              <a:gd name="f201" fmla="*/ f163 f79 1"/>
              <a:gd name="f202" fmla="*/ f164 f78 1"/>
              <a:gd name="f203" fmla="*/ f165 f79 1"/>
              <a:gd name="f204" fmla="*/ f166 f78 1"/>
              <a:gd name="f205" fmla="*/ f167 f79 1"/>
              <a:gd name="f206" fmla="*/ f168 f78 1"/>
              <a:gd name="f207" fmla="*/ f169 f79 1"/>
              <a:gd name="f208" fmla="*/ f170 f78 1"/>
              <a:gd name="f209" fmla="*/ f171 f78 1"/>
              <a:gd name="f210" fmla="*/ f172 f79 1"/>
              <a:gd name="f211" fmla="*/ f173 f79 1"/>
              <a:gd name="f212" fmla="*/ f174 f79 1"/>
              <a:gd name="f213" fmla="*/ f175 f79 1"/>
              <a:gd name="f214" fmla="*/ f176 f78 1"/>
              <a:gd name="f215" fmla="*/ f177 f79 1"/>
              <a:gd name="f216" fmla="*/ f178 f78 1"/>
              <a:gd name="f217" fmla="*/ f179 f79 1"/>
              <a:gd name="f218" fmla="*/ f180 f78 1"/>
              <a:gd name="f219" fmla="*/ f181 f78 1"/>
              <a:gd name="f220" fmla="*/ f182 f79 1"/>
              <a:gd name="f221" fmla="*/ f183 f79 1"/>
              <a:gd name="f222" fmla="*/ f184 f78 1"/>
              <a:gd name="f223" fmla="*/ f185 f79 1"/>
              <a:gd name="f224" fmla="*/ f186 f78 1"/>
              <a:gd name="f225" fmla="*/ f187 f78 1"/>
              <a:gd name="f226" fmla="*/ f188 f78 1"/>
              <a:gd name="f227" fmla="*/ f189 f78 1"/>
              <a:gd name="f228" fmla="*/ f190 f78 1"/>
              <a:gd name="f229" fmla="*/ f191 f78 1"/>
              <a:gd name="f230" fmla="*/ f192 f78 1"/>
              <a:gd name="f231" fmla="*/ f193 f78 1"/>
              <a:gd name="f232" fmla="*/ f194 f78 1"/>
              <a:gd name="f233" fmla="*/ f195 f79 1"/>
            </a:gdLst>
            <a:ahLst/>
            <a:cxnLst>
              <a:cxn ang="3cd4">
                <a:pos x="hc" y="t"/>
              </a:cxn>
              <a:cxn ang="0">
                <a:pos x="r" y="vc"/>
              </a:cxn>
              <a:cxn ang="cd4">
                <a:pos x="hc" y="b"/>
              </a:cxn>
              <a:cxn ang="cd2">
                <a:pos x="l" y="vc"/>
              </a:cxn>
              <a:cxn ang="f123">
                <a:pos x="f200" y="f201"/>
              </a:cxn>
              <a:cxn ang="f123">
                <a:pos x="f202" y="f201"/>
              </a:cxn>
              <a:cxn ang="f123">
                <a:pos x="f202" y="f203"/>
              </a:cxn>
              <a:cxn ang="f123">
                <a:pos x="f204" y="f205"/>
              </a:cxn>
              <a:cxn ang="f123">
                <a:pos x="f206" y="f207"/>
              </a:cxn>
              <a:cxn ang="f123">
                <a:pos x="f208" y="f207"/>
              </a:cxn>
              <a:cxn ang="f123">
                <a:pos x="f209" y="f210"/>
              </a:cxn>
              <a:cxn ang="f123">
                <a:pos x="f202" y="f211"/>
              </a:cxn>
              <a:cxn ang="f123">
                <a:pos x="f202" y="f207"/>
              </a:cxn>
              <a:cxn ang="f123">
                <a:pos x="f202" y="f212"/>
              </a:cxn>
              <a:cxn ang="f123">
                <a:pos x="f202" y="f213"/>
              </a:cxn>
              <a:cxn ang="f123">
                <a:pos x="f214" y="f215"/>
              </a:cxn>
              <a:cxn ang="f123">
                <a:pos x="f216" y="f217"/>
              </a:cxn>
              <a:cxn ang="f123">
                <a:pos x="f218" y="f212"/>
              </a:cxn>
              <a:cxn ang="f123">
                <a:pos x="f219" y="f220"/>
              </a:cxn>
              <a:cxn ang="f123">
                <a:pos x="f219" y="f221"/>
              </a:cxn>
              <a:cxn ang="f123">
                <a:pos x="f222" y="f221"/>
              </a:cxn>
              <a:cxn ang="f123">
                <a:pos x="f222" y="f223"/>
              </a:cxn>
              <a:cxn ang="f123">
                <a:pos x="f224" y="f223"/>
              </a:cxn>
              <a:cxn ang="f123">
                <a:pos x="f224" y="f221"/>
              </a:cxn>
              <a:cxn ang="f123">
                <a:pos x="f225" y="f221"/>
              </a:cxn>
              <a:cxn ang="f123">
                <a:pos x="f225" y="f220"/>
              </a:cxn>
              <a:cxn ang="f123">
                <a:pos x="f226" y="f212"/>
              </a:cxn>
              <a:cxn ang="f123">
                <a:pos x="f227" y="f217"/>
              </a:cxn>
              <a:cxn ang="f123">
                <a:pos x="f228" y="f215"/>
              </a:cxn>
              <a:cxn ang="f123">
                <a:pos x="f200" y="f213"/>
              </a:cxn>
              <a:cxn ang="f123">
                <a:pos x="f200" y="f212"/>
              </a:cxn>
              <a:cxn ang="f123">
                <a:pos x="f200" y="f207"/>
              </a:cxn>
              <a:cxn ang="f123">
                <a:pos x="f200" y="f211"/>
              </a:cxn>
              <a:cxn ang="f123">
                <a:pos x="f229" y="f210"/>
              </a:cxn>
              <a:cxn ang="f123">
                <a:pos x="f230" y="f207"/>
              </a:cxn>
              <a:cxn ang="f123">
                <a:pos x="f231" y="f207"/>
              </a:cxn>
              <a:cxn ang="f123">
                <a:pos x="f232" y="f233"/>
              </a:cxn>
              <a:cxn ang="f123">
                <a:pos x="f200" y="f203"/>
              </a:cxn>
            </a:cxnLst>
            <a:rect l="f196" t="f199" r="f197" b="f198"/>
            <a:pathLst>
              <a:path w="3239999" h="3032924">
                <a:moveTo>
                  <a:pt x="f8" y="f9"/>
                </a:moveTo>
                <a:cubicBezTo>
                  <a:pt x="f8" y="f10"/>
                  <a:pt x="f11" y="f12"/>
                  <a:pt x="f11" y="f9"/>
                </a:cubicBezTo>
                <a:lnTo>
                  <a:pt x="f11" y="f13"/>
                </a:lnTo>
                <a:cubicBezTo>
                  <a:pt x="f14" y="f15"/>
                  <a:pt x="f16" y="f17"/>
                  <a:pt x="f18" y="f19"/>
                </a:cubicBezTo>
                <a:lnTo>
                  <a:pt x="f20" y="f21"/>
                </a:lnTo>
                <a:lnTo>
                  <a:pt x="f22" y="f21"/>
                </a:lnTo>
                <a:cubicBezTo>
                  <a:pt x="f23" y="f24"/>
                  <a:pt x="f25" y="f26"/>
                  <a:pt x="f27" y="f28"/>
                </a:cubicBezTo>
                <a:cubicBezTo>
                  <a:pt x="f29" y="f30"/>
                  <a:pt x="f31" y="f32"/>
                  <a:pt x="f11" y="f33"/>
                </a:cubicBezTo>
                <a:lnTo>
                  <a:pt x="f11" y="f21"/>
                </a:lnTo>
                <a:lnTo>
                  <a:pt x="f11" y="f34"/>
                </a:lnTo>
                <a:lnTo>
                  <a:pt x="f11" y="f35"/>
                </a:lnTo>
                <a:cubicBezTo>
                  <a:pt x="f36" y="f37"/>
                  <a:pt x="f38" y="f39"/>
                  <a:pt x="f40" y="f41"/>
                </a:cubicBezTo>
                <a:cubicBezTo>
                  <a:pt x="f42" y="f43"/>
                  <a:pt x="f44" y="f45"/>
                  <a:pt x="f46" y="f47"/>
                </a:cubicBezTo>
                <a:cubicBezTo>
                  <a:pt x="f48" y="f49"/>
                  <a:pt x="f50" y="f51"/>
                  <a:pt x="f52" y="f34"/>
                </a:cubicBezTo>
                <a:lnTo>
                  <a:pt x="f53" y="f54"/>
                </a:lnTo>
                <a:lnTo>
                  <a:pt x="f53" y="f55"/>
                </a:lnTo>
                <a:lnTo>
                  <a:pt x="f6" y="f55"/>
                </a:lnTo>
                <a:lnTo>
                  <a:pt x="f6" y="f7"/>
                </a:lnTo>
                <a:lnTo>
                  <a:pt x="f5" y="f7"/>
                </a:lnTo>
                <a:lnTo>
                  <a:pt x="f5" y="f55"/>
                </a:lnTo>
                <a:lnTo>
                  <a:pt x="f56" y="f55"/>
                </a:lnTo>
                <a:lnTo>
                  <a:pt x="f56" y="f54"/>
                </a:lnTo>
                <a:lnTo>
                  <a:pt x="f57" y="f34"/>
                </a:lnTo>
                <a:cubicBezTo>
                  <a:pt x="f58" y="f51"/>
                  <a:pt x="f59" y="f49"/>
                  <a:pt x="f60" y="f47"/>
                </a:cubicBezTo>
                <a:cubicBezTo>
                  <a:pt x="f61" y="f45"/>
                  <a:pt x="f62" y="f43"/>
                  <a:pt x="f63" y="f41"/>
                </a:cubicBezTo>
                <a:cubicBezTo>
                  <a:pt x="f64" y="f39"/>
                  <a:pt x="f65" y="f37"/>
                  <a:pt x="f8" y="f35"/>
                </a:cubicBezTo>
                <a:lnTo>
                  <a:pt x="f8" y="f34"/>
                </a:lnTo>
                <a:lnTo>
                  <a:pt x="f8" y="f21"/>
                </a:lnTo>
                <a:lnTo>
                  <a:pt x="f8" y="f33"/>
                </a:lnTo>
                <a:cubicBezTo>
                  <a:pt x="f66" y="f32"/>
                  <a:pt x="f67" y="f30"/>
                  <a:pt x="f68" y="f28"/>
                </a:cubicBezTo>
                <a:lnTo>
                  <a:pt x="f69" y="f21"/>
                </a:lnTo>
                <a:lnTo>
                  <a:pt x="f70" y="f21"/>
                </a:lnTo>
                <a:lnTo>
                  <a:pt x="f71" y="f72"/>
                </a:lnTo>
                <a:cubicBezTo>
                  <a:pt x="f73" y="f74"/>
                  <a:pt x="f75" y="f76"/>
                  <a:pt x="f8" y="f13"/>
                </a:cubicBezTo>
              </a:path>
            </a:pathLst>
          </a:custGeom>
          <a:solidFill>
            <a:srgbClr val="002060"/>
          </a:solidFill>
          <a:ln cap="flat">
            <a:noFill/>
            <a:prstDash val="solid"/>
          </a:ln>
        </p:spPr>
        <p:txBody>
          <a:bodyPr vert="horz" wrap="square" lIns="121920" tIns="60960" rIns="121920" bIns="6096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22" name="Frame 17">
            <a:extLst>
              <a:ext uri="{FF2B5EF4-FFF2-40B4-BE49-F238E27FC236}">
                <a16:creationId xmlns:a16="http://schemas.microsoft.com/office/drawing/2014/main" id="{4EF299AF-51BF-231B-2623-A4F41AF865B1}"/>
              </a:ext>
            </a:extLst>
          </p:cNvPr>
          <p:cNvSpPr/>
          <p:nvPr/>
        </p:nvSpPr>
        <p:spPr>
          <a:xfrm>
            <a:off x="2634530" y="4752913"/>
            <a:ext cx="508149" cy="508149"/>
          </a:xfrm>
          <a:custGeom>
            <a:avLst/>
            <a:gdLst>
              <a:gd name="f0" fmla="val w"/>
              <a:gd name="f1" fmla="val h"/>
              <a:gd name="f2" fmla="val 0"/>
              <a:gd name="f3" fmla="val 3240000"/>
              <a:gd name="f4" fmla="val 415456"/>
              <a:gd name="f5" fmla="val 380544"/>
              <a:gd name="f6" fmla="val 385333"/>
              <a:gd name="f7" fmla="val 2854667"/>
              <a:gd name="f8" fmla="val 1529120"/>
              <a:gd name="f9" fmla="val 1267123"/>
              <a:gd name="f10" fmla="val 2430711"/>
              <a:gd name="f11" fmla="val 997530"/>
              <a:gd name="f12" fmla="val 1721825"/>
              <a:gd name="f13" fmla="val 436017"/>
              <a:gd name="f14" fmla="val 1672600"/>
              <a:gd name="f15" fmla="val 600235"/>
              <a:gd name="f16" fmla="val 1185112"/>
              <a:gd name="f17" fmla="val 1132790"/>
              <a:gd name="f18" fmla="val 1359573"/>
              <a:gd name="f19" fmla="val 1278822"/>
              <a:gd name="f20" fmla="val 1550851"/>
              <a:gd name="f21" fmla="val 1544730"/>
              <a:gd name="f22" fmla="val 1923929"/>
              <a:gd name="f23" fmla="val 1789452"/>
              <a:gd name="f24" fmla="val 1379400"/>
              <a:gd name="f25" fmla="val 1927092"/>
              <a:gd name="f26" fmla="val 1088696"/>
              <a:gd name="f27" fmla="val 2233403"/>
              <a:gd name="f28" fmla="val 596568"/>
              <a:gd name="f29" fmla="val 2770666"/>
              <a:gd name="f30" fmla="val 2331495"/>
              <a:gd name="f31" fmla="val 1220469"/>
              <a:gd name="f32" fmla="val 1907612"/>
              <a:gd name="f33" fmla="val 2113878"/>
              <a:gd name="f34" fmla="val 1578489"/>
              <a:gd name="f35" fmla="val 2858395"/>
              <a:gd name="f36" fmla="*/ f0 1 3240000"/>
              <a:gd name="f37" fmla="*/ f1 1 3240000"/>
              <a:gd name="f38" fmla="val f2"/>
              <a:gd name="f39" fmla="val f3"/>
              <a:gd name="f40" fmla="+- f39 0 f38"/>
              <a:gd name="f41" fmla="*/ f40 1 3240000"/>
              <a:gd name="f42" fmla="*/ f38 1 f41"/>
              <a:gd name="f43" fmla="*/ f39 1 f41"/>
              <a:gd name="f44" fmla="*/ f42 f36 1"/>
              <a:gd name="f45" fmla="*/ f43 f36 1"/>
              <a:gd name="f46" fmla="*/ f43 f37 1"/>
              <a:gd name="f47" fmla="*/ f42 f37 1"/>
            </a:gdLst>
            <a:ahLst/>
            <a:cxnLst>
              <a:cxn ang="3cd4">
                <a:pos x="hc" y="t"/>
              </a:cxn>
              <a:cxn ang="0">
                <a:pos x="r" y="vc"/>
              </a:cxn>
              <a:cxn ang="cd4">
                <a:pos x="hc" y="b"/>
              </a:cxn>
              <a:cxn ang="cd2">
                <a:pos x="l" y="vc"/>
              </a:cxn>
            </a:cxnLst>
            <a:rect l="f44" t="f47" r="f45" b="f46"/>
            <a:pathLst>
              <a:path w="3240000" h="3240000">
                <a:moveTo>
                  <a:pt x="f4" y="f5"/>
                </a:moveTo>
                <a:lnTo>
                  <a:pt x="f4" y="f6"/>
                </a:lnTo>
                <a:lnTo>
                  <a:pt x="f6" y="f6"/>
                </a:lnTo>
                <a:lnTo>
                  <a:pt x="f6" y="f7"/>
                </a:lnTo>
                <a:lnTo>
                  <a:pt x="f8" y="f7"/>
                </a:lnTo>
                <a:cubicBezTo>
                  <a:pt x="f9" y="f10"/>
                  <a:pt x="f11" y="f12"/>
                  <a:pt x="f13" y="f14"/>
                </a:cubicBezTo>
                <a:lnTo>
                  <a:pt x="f15" y="f16"/>
                </a:lnTo>
                <a:cubicBezTo>
                  <a:pt x="f17" y="f18"/>
                  <a:pt x="f19" y="f20"/>
                  <a:pt x="f21" y="f22"/>
                </a:cubicBezTo>
                <a:cubicBezTo>
                  <a:pt x="f23" y="f24"/>
                  <a:pt x="f25" y="f26"/>
                  <a:pt x="f27" y="f28"/>
                </a:cubicBezTo>
                <a:lnTo>
                  <a:pt x="f29" y="f28"/>
                </a:lnTo>
                <a:cubicBezTo>
                  <a:pt x="f30" y="f31"/>
                  <a:pt x="f32" y="f33"/>
                  <a:pt x="f34" y="f7"/>
                </a:cubicBezTo>
                <a:lnTo>
                  <a:pt x="f7" y="f7"/>
                </a:lnTo>
                <a:lnTo>
                  <a:pt x="f7" y="f28"/>
                </a:lnTo>
                <a:lnTo>
                  <a:pt x="f35" y="f28"/>
                </a:lnTo>
                <a:lnTo>
                  <a:pt x="f35" y="f5"/>
                </a:lnTo>
                <a:close/>
                <a:moveTo>
                  <a:pt x="f2" y="f2"/>
                </a:moveTo>
                <a:lnTo>
                  <a:pt x="f3" y="f2"/>
                </a:lnTo>
                <a:lnTo>
                  <a:pt x="f3" y="f3"/>
                </a:lnTo>
                <a:lnTo>
                  <a:pt x="f2" y="f3"/>
                </a:lnTo>
                <a:close/>
              </a:path>
            </a:pathLst>
          </a:custGeom>
          <a:solidFill>
            <a:srgbClr val="002060"/>
          </a:solidFill>
          <a:ln cap="flat">
            <a:noFill/>
            <a:prstDash val="solid"/>
          </a:ln>
        </p:spPr>
        <p:txBody>
          <a:bodyPr vert="horz" wrap="square" lIns="121920" tIns="60960" rIns="121920" bIns="6096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23" name="Teardrop 1">
            <a:extLst>
              <a:ext uri="{FF2B5EF4-FFF2-40B4-BE49-F238E27FC236}">
                <a16:creationId xmlns:a16="http://schemas.microsoft.com/office/drawing/2014/main" id="{6FA5C83F-80C6-E0B9-CB9F-5AB98A14EF76}"/>
              </a:ext>
            </a:extLst>
          </p:cNvPr>
          <p:cNvSpPr/>
          <p:nvPr/>
        </p:nvSpPr>
        <p:spPr>
          <a:xfrm rot="18805987">
            <a:off x="8384988" y="1678842"/>
            <a:ext cx="551845" cy="546091"/>
          </a:xfrm>
          <a:custGeom>
            <a:avLst/>
            <a:gdLst>
              <a:gd name="f0" fmla="val w"/>
              <a:gd name="f1" fmla="val h"/>
              <a:gd name="f2" fmla="val 0"/>
              <a:gd name="f3" fmla="val 1807241"/>
              <a:gd name="f4" fmla="val 1788383"/>
              <a:gd name="f5" fmla="val 712876"/>
              <a:gd name="f6" fmla="val 1117592"/>
              <a:gd name="f7" fmla="val 771173"/>
              <a:gd name="f8" fmla="val 1181828"/>
              <a:gd name="f9" fmla="val 811089"/>
              <a:gd name="f10" fmla="val 1255910"/>
              <a:gd name="f11" fmla="val 847925"/>
              <a:gd name="f12" fmla="val 1348018"/>
              <a:gd name="f13" fmla="val 814544"/>
              <a:gd name="f14" fmla="val 1418896"/>
              <a:gd name="f15" fmla="val 753893"/>
              <a:gd name="f16" fmla="val 1474052"/>
              <a:gd name="f17" fmla="val 679064"/>
              <a:gd name="f18" fmla="val 1498332"/>
              <a:gd name="f19" fmla="val 308226"/>
              <a:gd name="f20" fmla="val 1106637"/>
              <a:gd name="f21" fmla="val 336560"/>
              <a:gd name="f22" fmla="val 1033247"/>
              <a:gd name="f23" fmla="val 394949"/>
              <a:gd name="f24" fmla="val 975701"/>
              <a:gd name="f25" fmla="val 467546"/>
              <a:gd name="f26" fmla="val 946245"/>
              <a:gd name="f27" fmla="val 577903"/>
              <a:gd name="f28" fmla="val 998968"/>
              <a:gd name="f29" fmla="val 654580"/>
              <a:gd name="f30" fmla="val 1053357"/>
              <a:gd name="f31" fmla="val 1038527"/>
              <a:gd name="f32" fmla="val 398886"/>
              <a:gd name="f33" fmla="val 1405560"/>
              <a:gd name="f34" fmla="val 786562"/>
              <a:gd name="f35" fmla="val 1374476"/>
              <a:gd name="f36" fmla="val 799049"/>
              <a:gd name="f37" fmla="val 1340402"/>
              <a:gd name="f38" fmla="val 804299"/>
              <a:gd name="f39" fmla="val 1305054"/>
              <a:gd name="f40" fmla="val 803332"/>
              <a:gd name="f41" fmla="val 1008167"/>
              <a:gd name="f42" fmla="val 795212"/>
              <a:gd name="f43" fmla="val 1016288"/>
              <a:gd name="f44" fmla="val 498325"/>
              <a:gd name="f45" fmla="val 1017255"/>
              <a:gd name="f46" fmla="val 462976"/>
              <a:gd name="f47" fmla="val 1024360"/>
              <a:gd name="f48" fmla="val 429240"/>
              <a:gd name="f49" fmla="val 1097925"/>
              <a:gd name="f50" fmla="val 218888"/>
              <a:gd name="f51" fmla="val 992582"/>
              <a:gd name="f52" fmla="val 279303"/>
              <a:gd name="f53" fmla="val 921871"/>
              <a:gd name="f54" fmla="val 392886"/>
              <a:gd name="f55" fmla="val 921053"/>
              <a:gd name="f56" fmla="val 523256"/>
              <a:gd name="f57" fmla="val 919136"/>
              <a:gd name="f58" fmla="val 828763"/>
              <a:gd name="f59" fmla="val 830924"/>
              <a:gd name="f60" fmla="val 915875"/>
              <a:gd name="f61" fmla="val 525417"/>
              <a:gd name="f62" fmla="val 913958"/>
              <a:gd name="f63" fmla="val 403891"/>
              <a:gd name="f64" fmla="val 913196"/>
              <a:gd name="f65" fmla="val 296188"/>
              <a:gd name="f66" fmla="val 973343"/>
              <a:gd name="f67" fmla="val 234366"/>
              <a:gd name="f68" fmla="val 1067831"/>
              <a:gd name="f69" fmla="val 710285"/>
              <a:gd name="f70" fmla="val 1570519"/>
              <a:gd name="f71" fmla="val 811872"/>
              <a:gd name="f72" fmla="val 1510375"/>
              <a:gd name="f73" fmla="val 878808"/>
              <a:gd name="f74" fmla="val 1399439"/>
              <a:gd name="f75" fmla="val 879603"/>
              <a:gd name="f76" fmla="val 1272618"/>
              <a:gd name="f77" fmla="val 881520"/>
              <a:gd name="f78" fmla="val 967111"/>
              <a:gd name="f79" fmla="val 969732"/>
              <a:gd name="f80" fmla="val 879999"/>
              <a:gd name="f81" fmla="val 1275239"/>
              <a:gd name="f82" fmla="val 881916"/>
              <a:gd name="f83" fmla="val 1400271"/>
              <a:gd name="f84" fmla="val 882701"/>
              <a:gd name="f85" fmla="val 1510670"/>
              <a:gd name="f86" fmla="val 819011"/>
              <a:gd name="f87" fmla="val 1573529"/>
              <a:gd name="f88" fmla="val 721242"/>
              <a:gd name="f89" fmla="val 1162945"/>
              <a:gd name="f90" fmla="val 27894"/>
              <a:gd name="f91" fmla="val 1782798"/>
              <a:gd name="f92" fmla="val 682611"/>
              <a:gd name="f93" fmla="val 1816692"/>
              <a:gd name="f94" fmla="val 718411"/>
              <a:gd name="f95" fmla="val 1815147"/>
              <a:gd name="f96" fmla="val 774907"/>
              <a:gd name="f97" fmla="val 1779347"/>
              <a:gd name="f98" fmla="val 808801"/>
              <a:gd name="f99" fmla="val 1743547"/>
              <a:gd name="f100" fmla="val 842694"/>
              <a:gd name="f101" fmla="val 1687050"/>
              <a:gd name="f102" fmla="val 841149"/>
              <a:gd name="f103" fmla="val 1653157"/>
              <a:gd name="f104" fmla="val 805349"/>
              <a:gd name="f105" fmla="val 1644015"/>
              <a:gd name="f106" fmla="val 795693"/>
              <a:gd name="f107" fmla="val 1561789"/>
              <a:gd name="f108" fmla="val 910282"/>
              <a:gd name="f109" fmla="val 1426630"/>
              <a:gd name="f110" fmla="val 983636"/>
              <a:gd name="f111" fmla="val 1274606"/>
              <a:gd name="f112" fmla="val 982683"/>
              <a:gd name="f113" fmla="val 980378"/>
              <a:gd name="f114" fmla="val 980836"/>
              <a:gd name="f115" fmla="val 1270380"/>
              <a:gd name="f116" fmla="val 1427425"/>
              <a:gd name="f117" fmla="val 901198"/>
              <a:gd name="f118" fmla="val 1565976"/>
              <a:gd name="f119" fmla="val 779756"/>
              <a:gd name="f120" fmla="val 1647056"/>
              <a:gd name="f121" fmla="val 807405"/>
              <a:gd name="f122" fmla="val 1681913"/>
              <a:gd name="f123" fmla="val 803595"/>
              <a:gd name="f124" fmla="val 1732594"/>
              <a:gd name="f125" fmla="val 770486"/>
              <a:gd name="f126" fmla="val 1763941"/>
              <a:gd name="f127" fmla="val 734686"/>
              <a:gd name="f128" fmla="val 1797834"/>
              <a:gd name="f129" fmla="val 678189"/>
              <a:gd name="f130" fmla="val 1796289"/>
              <a:gd name="f131" fmla="val 644296"/>
              <a:gd name="f132" fmla="val 1760489"/>
              <a:gd name="f133" fmla="val 24442"/>
              <a:gd name="f134" fmla="val 1105772"/>
              <a:gd name="f135" fmla="val -9451"/>
              <a:gd name="f136" fmla="val 1069973"/>
              <a:gd name="f137" fmla="val -7906"/>
              <a:gd name="f138" fmla="val 1013476"/>
              <a:gd name="f139" fmla="val 979583"/>
              <a:gd name="f140" fmla="val 63694"/>
              <a:gd name="f141" fmla="val 945689"/>
              <a:gd name="f142" fmla="val 120190"/>
              <a:gd name="f143" fmla="val 947235"/>
              <a:gd name="f144" fmla="val 154084"/>
              <a:gd name="f145" fmla="val 983034"/>
              <a:gd name="f146" fmla="val 163237"/>
              <a:gd name="f147" fmla="val 992702"/>
              <a:gd name="f148" fmla="val 244774"/>
              <a:gd name="f149" fmla="val 882877"/>
              <a:gd name="f150" fmla="val 375836"/>
              <a:gd name="f151" fmla="val 813180"/>
              <a:gd name="f152" fmla="val 523178"/>
              <a:gd name="f153" fmla="val 818460"/>
              <a:gd name="f154" fmla="val 820284"/>
              <a:gd name="f155" fmla="val 522622"/>
              <a:gd name="f156" fmla="val 821285"/>
              <a:gd name="f157" fmla="val 363119"/>
              <a:gd name="f158" fmla="val 903845"/>
              <a:gd name="f159" fmla="val 223207"/>
              <a:gd name="f160" fmla="val 1028952"/>
              <a:gd name="f161" fmla="val 143673"/>
              <a:gd name="f162" fmla="val 999689"/>
              <a:gd name="f163" fmla="val 108599"/>
              <a:gd name="f164" fmla="val 1002953"/>
              <a:gd name="f165" fmla="val 56445"/>
              <a:gd name="f166" fmla="val 1036755"/>
              <a:gd name="f167" fmla="val 24443"/>
              <a:gd name="f168" fmla="val 1072555"/>
              <a:gd name="f169" fmla="val 1129052"/>
              <a:gd name="f170" fmla="*/ f0 1 1807241"/>
              <a:gd name="f171" fmla="*/ f1 1 1788383"/>
              <a:gd name="f172" fmla="val f2"/>
              <a:gd name="f173" fmla="val f3"/>
              <a:gd name="f174" fmla="val f4"/>
              <a:gd name="f175" fmla="+- f174 0 f172"/>
              <a:gd name="f176" fmla="+- f173 0 f172"/>
              <a:gd name="f177" fmla="*/ f176 1 1807241"/>
              <a:gd name="f178" fmla="*/ f175 1 1788383"/>
              <a:gd name="f179" fmla="*/ f172 1 f177"/>
              <a:gd name="f180" fmla="*/ f173 1 f177"/>
              <a:gd name="f181" fmla="*/ f172 1 f178"/>
              <a:gd name="f182" fmla="*/ f174 1 f178"/>
              <a:gd name="f183" fmla="*/ f179 f170 1"/>
              <a:gd name="f184" fmla="*/ f180 f170 1"/>
              <a:gd name="f185" fmla="*/ f182 f171 1"/>
              <a:gd name="f186" fmla="*/ f181 f171 1"/>
            </a:gdLst>
            <a:ahLst/>
            <a:cxnLst>
              <a:cxn ang="3cd4">
                <a:pos x="hc" y="t"/>
              </a:cxn>
              <a:cxn ang="0">
                <a:pos x="r" y="vc"/>
              </a:cxn>
              <a:cxn ang="cd4">
                <a:pos x="hc" y="b"/>
              </a:cxn>
              <a:cxn ang="cd2">
                <a:pos x="l" y="vc"/>
              </a:cxn>
            </a:cxnLst>
            <a:rect l="f183" t="f186" r="f184" b="f185"/>
            <a:pathLst>
              <a:path w="1807241" h="1788383">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5" y="f6"/>
                </a:cubicBezTo>
                <a:close/>
                <a:moveTo>
                  <a:pt x="f31" y="f32"/>
                </a:moveTo>
                <a:lnTo>
                  <a:pt x="f33" y="f34"/>
                </a:lnTo>
                <a:cubicBezTo>
                  <a:pt x="f35" y="f36"/>
                  <a:pt x="f37" y="f38"/>
                  <a:pt x="f39" y="f40"/>
                </a:cubicBezTo>
                <a:lnTo>
                  <a:pt x="f41" y="f42"/>
                </a:lnTo>
                <a:lnTo>
                  <a:pt x="f43" y="f44"/>
                </a:lnTo>
                <a:cubicBezTo>
                  <a:pt x="f45" y="f46"/>
                  <a:pt x="f47" y="f48"/>
                  <a:pt x="f31" y="f32"/>
                </a:cubicBezTo>
                <a:close/>
                <a:moveTo>
                  <a:pt x="f49" y="f50"/>
                </a:moveTo>
                <a:cubicBezTo>
                  <a:pt x="f51" y="f52"/>
                  <a:pt x="f53" y="f54"/>
                  <a:pt x="f55" y="f56"/>
                </a:cubicBezTo>
                <a:lnTo>
                  <a:pt x="f57" y="f58"/>
                </a:lnTo>
                <a:lnTo>
                  <a:pt x="f59" y="f60"/>
                </a:lnTo>
                <a:lnTo>
                  <a:pt x="f61" y="f62"/>
                </a:lnTo>
                <a:cubicBezTo>
                  <a:pt x="f63" y="f64"/>
                  <a:pt x="f65" y="f66"/>
                  <a:pt x="f67" y="f68"/>
                </a:cubicBezTo>
                <a:lnTo>
                  <a:pt x="f69" y="f70"/>
                </a:lnTo>
                <a:cubicBezTo>
                  <a:pt x="f71" y="f72"/>
                  <a:pt x="f73" y="f74"/>
                  <a:pt x="f75" y="f76"/>
                </a:cubicBezTo>
                <a:lnTo>
                  <a:pt x="f77" y="f78"/>
                </a:lnTo>
                <a:lnTo>
                  <a:pt x="f79" y="f80"/>
                </a:lnTo>
                <a:lnTo>
                  <a:pt x="f81" y="f82"/>
                </a:lnTo>
                <a:cubicBezTo>
                  <a:pt x="f83" y="f84"/>
                  <a:pt x="f85" y="f86"/>
                  <a:pt x="f87" y="f88"/>
                </a:cubicBezTo>
                <a:close/>
                <a:moveTo>
                  <a:pt x="f89" y="f90"/>
                </a:moveTo>
                <a:lnTo>
                  <a:pt x="f91" y="f92"/>
                </a:lnTo>
                <a:cubicBezTo>
                  <a:pt x="f93" y="f94"/>
                  <a:pt x="f95" y="f96"/>
                  <a:pt x="f97" y="f98"/>
                </a:cubicBezTo>
                <a:cubicBezTo>
                  <a:pt x="f99" y="f100"/>
                  <a:pt x="f101" y="f102"/>
                  <a:pt x="f103" y="f104"/>
                </a:cubicBezTo>
                <a:lnTo>
                  <a:pt x="f105" y="f106"/>
                </a:lnTo>
                <a:cubicBezTo>
                  <a:pt x="f107" y="f108"/>
                  <a:pt x="f109" y="f110"/>
                  <a:pt x="f111" y="f112"/>
                </a:cubicBezTo>
                <a:lnTo>
                  <a:pt x="f113" y="f114"/>
                </a:lnTo>
                <a:lnTo>
                  <a:pt x="f113" y="f115"/>
                </a:lnTo>
                <a:cubicBezTo>
                  <a:pt x="f113" y="f116"/>
                  <a:pt x="f117" y="f118"/>
                  <a:pt x="f119" y="f120"/>
                </a:cubicBezTo>
                <a:cubicBezTo>
                  <a:pt x="f121" y="f122"/>
                  <a:pt x="f123" y="f124"/>
                  <a:pt x="f125" y="f126"/>
                </a:cubicBezTo>
                <a:cubicBezTo>
                  <a:pt x="f127" y="f128"/>
                  <a:pt x="f129" y="f130"/>
                  <a:pt x="f131" y="f132"/>
                </a:cubicBezTo>
                <a:lnTo>
                  <a:pt x="f133" y="f134"/>
                </a:lnTo>
                <a:cubicBezTo>
                  <a:pt x="f135" y="f136"/>
                  <a:pt x="f137" y="f138"/>
                  <a:pt x="f90" y="f139"/>
                </a:cubicBezTo>
                <a:cubicBezTo>
                  <a:pt x="f140" y="f141"/>
                  <a:pt x="f142" y="f143"/>
                  <a:pt x="f144" y="f145"/>
                </a:cubicBezTo>
                <a:lnTo>
                  <a:pt x="f146" y="f147"/>
                </a:lnTo>
                <a:cubicBezTo>
                  <a:pt x="f148" y="f149"/>
                  <a:pt x="f150" y="f151"/>
                  <a:pt x="f152" y="f151"/>
                </a:cubicBezTo>
                <a:lnTo>
                  <a:pt x="f153" y="f151"/>
                </a:lnTo>
                <a:lnTo>
                  <a:pt x="f154" y="f155"/>
                </a:lnTo>
                <a:cubicBezTo>
                  <a:pt x="f156" y="f157"/>
                  <a:pt x="f158" y="f159"/>
                  <a:pt x="f160" y="f161"/>
                </a:cubicBezTo>
                <a:cubicBezTo>
                  <a:pt x="f162" y="f163"/>
                  <a:pt x="f164" y="f165"/>
                  <a:pt x="f166" y="f167"/>
                </a:cubicBezTo>
                <a:cubicBezTo>
                  <a:pt x="f168" y="f135"/>
                  <a:pt x="f169" y="f137"/>
                  <a:pt x="f89" y="f90"/>
                </a:cubicBezTo>
                <a:close/>
              </a:path>
            </a:pathLst>
          </a:custGeom>
          <a:solidFill>
            <a:srgbClr val="002060"/>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24" name="Rectangle 130">
            <a:extLst>
              <a:ext uri="{FF2B5EF4-FFF2-40B4-BE49-F238E27FC236}">
                <a16:creationId xmlns:a16="http://schemas.microsoft.com/office/drawing/2014/main" id="{48E58C81-E0BC-D7B6-1EF3-B18E52416206}"/>
              </a:ext>
            </a:extLst>
          </p:cNvPr>
          <p:cNvSpPr/>
          <p:nvPr/>
        </p:nvSpPr>
        <p:spPr>
          <a:xfrm>
            <a:off x="9191107" y="1678910"/>
            <a:ext cx="544580" cy="547055"/>
          </a:xfrm>
          <a:custGeom>
            <a:avLst/>
            <a:gdLst>
              <a:gd name="f0" fmla="val w"/>
              <a:gd name="f1" fmla="val h"/>
              <a:gd name="f2" fmla="val 0"/>
              <a:gd name="f3" fmla="val 371900"/>
              <a:gd name="f4" fmla="val 373588"/>
              <a:gd name="f5" fmla="val 297080"/>
              <a:gd name="f6" fmla="val 129105"/>
              <a:gd name="f7" fmla="val 284273"/>
              <a:gd name="f8" fmla="val 219737"/>
              <a:gd name="f9" fmla="val 305496"/>
              <a:gd name="f10" fmla="val 333001"/>
              <a:gd name="f11" fmla="val 228265"/>
              <a:gd name="f12" fmla="val 250807"/>
              <a:gd name="f13" fmla="val 263614"/>
              <a:gd name="f14" fmla="val 157021"/>
              <a:gd name="f15" fmla="val 175826"/>
              <a:gd name="f16" fmla="val 195129"/>
              <a:gd name="f17" fmla="val 93087"/>
              <a:gd name="f18" fmla="val 117372"/>
              <a:gd name="f19" fmla="val 141984"/>
              <a:gd name="f20" fmla="val 123179"/>
              <a:gd name="f21" fmla="val 58494"/>
              <a:gd name="f22" fmla="val 84208"/>
              <a:gd name="f23" fmla="val 95969"/>
              <a:gd name="f24" fmla="val 354346"/>
              <a:gd name="f25" fmla="val 97437"/>
              <a:gd name="f26" fmla="val 356087"/>
              <a:gd name="f27" fmla="val 96136"/>
              <a:gd name="f28" fmla="val 357928"/>
              <a:gd name="f29" fmla="val 96353"/>
              <a:gd name="f30" fmla="val 359747"/>
              <a:gd name="f31" fmla="val 96905"/>
              <a:gd name="f32" fmla="val 360371"/>
              <a:gd name="f33" fmla="val 97095"/>
              <a:gd name="f34" fmla="val 368954"/>
              <a:gd name="f35" fmla="val 99700"/>
              <a:gd name="f36" fmla="val 373801"/>
              <a:gd name="f37" fmla="val 108770"/>
              <a:gd name="f38" fmla="val 371196"/>
              <a:gd name="f39" fmla="val 117354"/>
              <a:gd name="f40" fmla="val 333339"/>
              <a:gd name="f41" fmla="val 242097"/>
              <a:gd name="f42" fmla="val 331591"/>
              <a:gd name="f43" fmla="val 247858"/>
              <a:gd name="f44" fmla="val 326929"/>
              <a:gd name="f45" fmla="val 251935"/>
              <a:gd name="f46" fmla="val 321206"/>
              <a:gd name="f47" fmla="val 252122"/>
              <a:gd name="f48" fmla="val 252873"/>
              <a:gd name="f49" fmla="val 313576"/>
              <a:gd name="f50" fmla="val 313378"/>
              <a:gd name="f51" fmla="val 253010"/>
              <a:gd name="f52" fmla="val 313229"/>
              <a:gd name="f53" fmla="val 252967"/>
              <a:gd name="f54" fmla="val 313080"/>
              <a:gd name="f55" fmla="val 252922"/>
              <a:gd name="f56" fmla="val 312919"/>
              <a:gd name="f57" fmla="val 126251"/>
              <a:gd name="f58" fmla="val 133971"/>
              <a:gd name="f59" fmla="val 281687"/>
              <a:gd name="f60" fmla="val 321075"/>
              <a:gd name="f61" fmla="val 314823"/>
              <a:gd name="f62" fmla="val 318480"/>
              <a:gd name="f63" fmla="val 329614"/>
              <a:gd name="f64" fmla="val 318311"/>
              <a:gd name="f65" fmla="val 336414"/>
              <a:gd name="f66" fmla="val 328969"/>
              <a:gd name="f67" fmla="val 341215"/>
              <a:gd name="f68" fmla="val 359094"/>
              <a:gd name="f69" fmla="val 321920"/>
              <a:gd name="f70" fmla="val 304041"/>
              <a:gd name="f71" fmla="val 286162"/>
              <a:gd name="f72" fmla="val 271668"/>
              <a:gd name="f73" fmla="val 278468"/>
              <a:gd name="f74" fmla="val 289602"/>
              <a:gd name="f75" fmla="val 142850"/>
              <a:gd name="f76" fmla="val 143397"/>
              <a:gd name="f77" fmla="val 316865"/>
              <a:gd name="f78" fmla="val 151629"/>
              <a:gd name="f79" fmla="val 321811"/>
              <a:gd name="f80" fmla="val 156401"/>
              <a:gd name="f81" fmla="val 330956"/>
              <a:gd name="f82" fmla="val 141907"/>
              <a:gd name="f83" fmla="val 124028"/>
              <a:gd name="f84" fmla="val 106149"/>
              <a:gd name="f85" fmla="val 91655"/>
              <a:gd name="f86" fmla="val 329356"/>
              <a:gd name="f87" fmla="val 98032"/>
              <a:gd name="f88" fmla="val 318986"/>
              <a:gd name="f89" fmla="val 108649"/>
              <a:gd name="f90" fmla="val 315212"/>
              <a:gd name="f91" fmla="val 33542"/>
              <a:gd name="f92" fmla="val 34909"/>
              <a:gd name="f93" fmla="val 1773"/>
              <a:gd name="f94" fmla="val 51879"/>
              <a:gd name="f95" fmla="*/ f0 1 371900"/>
              <a:gd name="f96" fmla="*/ f1 1 373588"/>
              <a:gd name="f97" fmla="val f2"/>
              <a:gd name="f98" fmla="val f3"/>
              <a:gd name="f99" fmla="val f4"/>
              <a:gd name="f100" fmla="+- f99 0 f97"/>
              <a:gd name="f101" fmla="+- f98 0 f97"/>
              <a:gd name="f102" fmla="*/ f101 1 371900"/>
              <a:gd name="f103" fmla="*/ f100 1 373588"/>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371900" h="373588">
                <a:moveTo>
                  <a:pt x="f5" y="f6"/>
                </a:moveTo>
                <a:lnTo>
                  <a:pt x="f7" y="f8"/>
                </a:lnTo>
                <a:lnTo>
                  <a:pt x="f9" y="f8"/>
                </a:lnTo>
                <a:lnTo>
                  <a:pt x="f10" y="f6"/>
                </a:lnTo>
                <a:close/>
                <a:moveTo>
                  <a:pt x="f11" y="f6"/>
                </a:moveTo>
                <a:lnTo>
                  <a:pt x="f11" y="f8"/>
                </a:lnTo>
                <a:lnTo>
                  <a:pt x="f12" y="f8"/>
                </a:lnTo>
                <a:lnTo>
                  <a:pt x="f13" y="f6"/>
                </a:lnTo>
                <a:close/>
                <a:moveTo>
                  <a:pt x="f14" y="f6"/>
                </a:moveTo>
                <a:lnTo>
                  <a:pt x="f15" y="f8"/>
                </a:lnTo>
                <a:lnTo>
                  <a:pt x="f16" y="f8"/>
                </a:lnTo>
                <a:lnTo>
                  <a:pt x="f16" y="f6"/>
                </a:lnTo>
                <a:close/>
                <a:moveTo>
                  <a:pt x="f17" y="f6"/>
                </a:moveTo>
                <a:lnTo>
                  <a:pt x="f18" y="f8"/>
                </a:lnTo>
                <a:lnTo>
                  <a:pt x="f19" y="f8"/>
                </a:lnTo>
                <a:lnTo>
                  <a:pt x="f20" y="f6"/>
                </a:lnTo>
                <a:close/>
                <a:moveTo>
                  <a:pt x="f21" y="f2"/>
                </a:moveTo>
                <a:lnTo>
                  <a:pt x="f22" y="f23"/>
                </a:lnTo>
                <a:lnTo>
                  <a:pt x="f24" y="f23"/>
                </a:lnTo>
                <a:lnTo>
                  <a:pt x="f24" y="f25"/>
                </a:lnTo>
                <a:cubicBezTo>
                  <a:pt x="f26" y="f27"/>
                  <a:pt x="f28" y="f29"/>
                  <a:pt x="f30" y="f31"/>
                </a:cubicBezTo>
                <a:lnTo>
                  <a:pt x="f32" y="f33"/>
                </a:lnTo>
                <a:cubicBezTo>
                  <a:pt x="f34" y="f35"/>
                  <a:pt x="f36" y="f37"/>
                  <a:pt x="f38" y="f39"/>
                </a:cubicBezTo>
                <a:lnTo>
                  <a:pt x="f40" y="f41"/>
                </a:lnTo>
                <a:cubicBezTo>
                  <a:pt x="f42" y="f43"/>
                  <a:pt x="f44" y="f45"/>
                  <a:pt x="f46" y="f47"/>
                </a:cubicBezTo>
                <a:lnTo>
                  <a:pt x="f46" y="f48"/>
                </a:lnTo>
                <a:lnTo>
                  <a:pt x="f49" y="f48"/>
                </a:lnTo>
                <a:cubicBezTo>
                  <a:pt x="f50" y="f51"/>
                  <a:pt x="f52" y="f53"/>
                  <a:pt x="f54" y="f55"/>
                </a:cubicBezTo>
                <a:lnTo>
                  <a:pt x="f56" y="f48"/>
                </a:lnTo>
                <a:lnTo>
                  <a:pt x="f57" y="f48"/>
                </a:lnTo>
                <a:lnTo>
                  <a:pt x="f58" y="f59"/>
                </a:lnTo>
                <a:lnTo>
                  <a:pt x="f60" y="f59"/>
                </a:lnTo>
                <a:lnTo>
                  <a:pt x="f60" y="f61"/>
                </a:lnTo>
                <a:lnTo>
                  <a:pt x="f62" y="f61"/>
                </a:lnTo>
                <a:cubicBezTo>
                  <a:pt x="f63" y="f64"/>
                  <a:pt x="f65" y="f66"/>
                  <a:pt x="f65" y="f67"/>
                </a:cubicBezTo>
                <a:cubicBezTo>
                  <a:pt x="f65" y="f68"/>
                  <a:pt x="f69" y="f4"/>
                  <a:pt x="f70" y="f4"/>
                </a:cubicBezTo>
                <a:cubicBezTo>
                  <a:pt x="f71" y="f4"/>
                  <a:pt x="f72" y="f68"/>
                  <a:pt x="f72" y="f67"/>
                </a:cubicBezTo>
                <a:cubicBezTo>
                  <a:pt x="f72" y="f66"/>
                  <a:pt x="f73" y="f64"/>
                  <a:pt x="f74" y="f61"/>
                </a:cubicBezTo>
                <a:lnTo>
                  <a:pt x="f75" y="f61"/>
                </a:lnTo>
                <a:lnTo>
                  <a:pt x="f76" y="f77"/>
                </a:lnTo>
                <a:cubicBezTo>
                  <a:pt x="f78" y="f79"/>
                  <a:pt x="f80" y="f81"/>
                  <a:pt x="f80" y="f67"/>
                </a:cubicBezTo>
                <a:cubicBezTo>
                  <a:pt x="f80" y="f68"/>
                  <a:pt x="f82" y="f4"/>
                  <a:pt x="f83" y="f4"/>
                </a:cubicBezTo>
                <a:cubicBezTo>
                  <a:pt x="f84" y="f4"/>
                  <a:pt x="f85" y="f68"/>
                  <a:pt x="f85" y="f67"/>
                </a:cubicBezTo>
                <a:cubicBezTo>
                  <a:pt x="f85" y="f86"/>
                  <a:pt x="f87" y="f88"/>
                  <a:pt x="f89" y="f90"/>
                </a:cubicBezTo>
                <a:lnTo>
                  <a:pt x="f91" y="f92"/>
                </a:lnTo>
                <a:lnTo>
                  <a:pt x="f2" y="f92"/>
                </a:lnTo>
                <a:lnTo>
                  <a:pt x="f2" y="f93"/>
                </a:lnTo>
                <a:lnTo>
                  <a:pt x="f94" y="f93"/>
                </a:lnTo>
                <a:close/>
              </a:path>
            </a:pathLst>
          </a:custGeom>
          <a:solidFill>
            <a:srgbClr val="002060"/>
          </a:solidFill>
          <a:ln cap="flat">
            <a:noFill/>
            <a:prstDash val="solid"/>
          </a:ln>
        </p:spPr>
        <p:txBody>
          <a:bodyPr vert="horz" wrap="square" lIns="121920" tIns="60960" rIns="121920" bIns="6096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25" name="Right Triangle 17">
            <a:extLst>
              <a:ext uri="{FF2B5EF4-FFF2-40B4-BE49-F238E27FC236}">
                <a16:creationId xmlns:a16="http://schemas.microsoft.com/office/drawing/2014/main" id="{A371FB37-5151-30E4-5CEB-08EDEE680A1F}"/>
              </a:ext>
            </a:extLst>
          </p:cNvPr>
          <p:cNvSpPr/>
          <p:nvPr/>
        </p:nvSpPr>
        <p:spPr>
          <a:xfrm>
            <a:off x="7621768" y="4717510"/>
            <a:ext cx="478145" cy="569329"/>
          </a:xfrm>
          <a:custGeom>
            <a:avLst/>
            <a:gdLst>
              <a:gd name="f0" fmla="val w"/>
              <a:gd name="f1" fmla="val h"/>
              <a:gd name="f2" fmla="val 0"/>
              <a:gd name="f3" fmla="val 2721114"/>
              <a:gd name="f4" fmla="val 3240000"/>
              <a:gd name="f5" fmla="val 1999321"/>
              <a:gd name="f6" fmla="val 2603448"/>
              <a:gd name="f7" fmla="val 2772810"/>
              <a:gd name="f8" fmla="val 2528507"/>
              <a:gd name="f9" fmla="val 2263914"/>
              <a:gd name="f10" fmla="val 2230929"/>
              <a:gd name="f11" fmla="val 2516419"/>
              <a:gd name="f12" fmla="val 2435624"/>
              <a:gd name="f13" fmla="val 2688129"/>
              <a:gd name="f14" fmla="val 2940634"/>
              <a:gd name="f15" fmla="val 3145329"/>
              <a:gd name="f16" fmla="val 2011409"/>
              <a:gd name="f17" fmla="val 1806714"/>
              <a:gd name="f18" fmla="val 1576134"/>
              <a:gd name="f19" fmla="val 17032"/>
              <a:gd name="f20" fmla="val 2276728"/>
              <a:gd name="f21" fmla="val 17033"/>
              <a:gd name="f22" fmla="val 1576135"/>
              <a:gd name="f23" fmla="val 1321887"/>
              <a:gd name="f24" fmla="val 996125"/>
              <a:gd name="f25" fmla="val 2160187"/>
              <a:gd name="f26" fmla="val 1979345"/>
              <a:gd name="f27" fmla="val 2161001"/>
              <a:gd name="f28" fmla="val 1738579"/>
              <a:gd name="f29" fmla="val 2402384"/>
              <a:gd name="f30" fmla="val 2700000"/>
              <a:gd name="f31" fmla="val 2997617"/>
              <a:gd name="f32" fmla="val 3238999"/>
              <a:gd name="f33" fmla="val 3239814"/>
              <a:gd name="f34" fmla="val 1436085"/>
              <a:gd name="f35" fmla="val 2287664"/>
              <a:gd name="f36" fmla="val 888809"/>
              <a:gd name="f37" fmla="*/ f0 1 2721114"/>
              <a:gd name="f38" fmla="*/ f1 1 3240000"/>
              <a:gd name="f39" fmla="val f2"/>
              <a:gd name="f40" fmla="val f3"/>
              <a:gd name="f41" fmla="val f4"/>
              <a:gd name="f42" fmla="+- f41 0 f39"/>
              <a:gd name="f43" fmla="+- f40 0 f39"/>
              <a:gd name="f44" fmla="*/ f43 1 2721114"/>
              <a:gd name="f45" fmla="*/ f42 1 3240000"/>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2721114" h="3240000">
                <a:moveTo>
                  <a:pt x="f5" y="f6"/>
                </a:moveTo>
                <a:lnTo>
                  <a:pt x="f5" y="f7"/>
                </a:lnTo>
                <a:lnTo>
                  <a:pt x="f8" y="f7"/>
                </a:lnTo>
                <a:lnTo>
                  <a:pt x="f8" y="f6"/>
                </a:lnTo>
                <a:close/>
                <a:moveTo>
                  <a:pt x="f9" y="f10"/>
                </a:moveTo>
                <a:cubicBezTo>
                  <a:pt x="f11" y="f10"/>
                  <a:pt x="f3" y="f12"/>
                  <a:pt x="f3" y="f13"/>
                </a:cubicBezTo>
                <a:cubicBezTo>
                  <a:pt x="f3" y="f14"/>
                  <a:pt x="f11" y="f15"/>
                  <a:pt x="f9" y="f15"/>
                </a:cubicBezTo>
                <a:cubicBezTo>
                  <a:pt x="f16" y="f15"/>
                  <a:pt x="f17" y="f14"/>
                  <a:pt x="f17" y="f13"/>
                </a:cubicBezTo>
                <a:cubicBezTo>
                  <a:pt x="f17" y="f12"/>
                  <a:pt x="f16" y="f10"/>
                  <a:pt x="f9" y="f10"/>
                </a:cubicBezTo>
                <a:close/>
                <a:moveTo>
                  <a:pt x="f18" y="f19"/>
                </a:moveTo>
                <a:lnTo>
                  <a:pt x="f20" y="f19"/>
                </a:lnTo>
                <a:lnTo>
                  <a:pt x="f20" y="f21"/>
                </a:lnTo>
                <a:lnTo>
                  <a:pt x="f22" y="f21"/>
                </a:lnTo>
                <a:close/>
                <a:moveTo>
                  <a:pt x="f2" y="f19"/>
                </a:moveTo>
                <a:lnTo>
                  <a:pt x="f23" y="f19"/>
                </a:lnTo>
                <a:lnTo>
                  <a:pt x="f23" y="f24"/>
                </a:lnTo>
                <a:lnTo>
                  <a:pt x="f20" y="f24"/>
                </a:lnTo>
                <a:lnTo>
                  <a:pt x="f20" y="f25"/>
                </a:lnTo>
                <a:cubicBezTo>
                  <a:pt x="f26" y="f27"/>
                  <a:pt x="f28" y="f29"/>
                  <a:pt x="f28" y="f30"/>
                </a:cubicBezTo>
                <a:cubicBezTo>
                  <a:pt x="f28" y="f31"/>
                  <a:pt x="f26" y="f32"/>
                  <a:pt x="f20" y="f33"/>
                </a:cubicBezTo>
                <a:lnTo>
                  <a:pt x="f20" y="f4"/>
                </a:lnTo>
                <a:lnTo>
                  <a:pt x="f2" y="f4"/>
                </a:lnTo>
                <a:close/>
                <a:moveTo>
                  <a:pt x="f34" y="f2"/>
                </a:moveTo>
                <a:lnTo>
                  <a:pt x="f35" y="f36"/>
                </a:lnTo>
                <a:lnTo>
                  <a:pt x="f34" y="f36"/>
                </a:lnTo>
                <a:close/>
              </a:path>
            </a:pathLst>
          </a:custGeom>
          <a:solidFill>
            <a:srgbClr val="002060"/>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26" name="Right Triangle 17">
            <a:extLst>
              <a:ext uri="{FF2B5EF4-FFF2-40B4-BE49-F238E27FC236}">
                <a16:creationId xmlns:a16="http://schemas.microsoft.com/office/drawing/2014/main" id="{25F68471-4AC6-C120-E34C-0622AC7CFB35}"/>
              </a:ext>
            </a:extLst>
          </p:cNvPr>
          <p:cNvSpPr/>
          <p:nvPr/>
        </p:nvSpPr>
        <p:spPr>
          <a:xfrm>
            <a:off x="6746724" y="4717510"/>
            <a:ext cx="478145" cy="569329"/>
          </a:xfrm>
          <a:custGeom>
            <a:avLst/>
            <a:gdLst>
              <a:gd name="f0" fmla="val w"/>
              <a:gd name="f1" fmla="val h"/>
              <a:gd name="f2" fmla="val 0"/>
              <a:gd name="f3" fmla="val 2721114"/>
              <a:gd name="f4" fmla="val 3240000"/>
              <a:gd name="f5" fmla="val 2179233"/>
              <a:gd name="f6" fmla="val 2431577"/>
              <a:gd name="f7" fmla="val 2611489"/>
              <a:gd name="f8" fmla="val 1999321"/>
              <a:gd name="f9" fmla="val 2780851"/>
              <a:gd name="f10" fmla="val 2960763"/>
              <a:gd name="f11" fmla="val 2348595"/>
              <a:gd name="f12" fmla="val 2528507"/>
              <a:gd name="f13" fmla="val 2263914"/>
              <a:gd name="f14" fmla="val 2238970"/>
              <a:gd name="f15" fmla="val 2516419"/>
              <a:gd name="f16" fmla="val 2443665"/>
              <a:gd name="f17" fmla="val 2696170"/>
              <a:gd name="f18" fmla="val 2948675"/>
              <a:gd name="f19" fmla="val 3153370"/>
              <a:gd name="f20" fmla="val 2011409"/>
              <a:gd name="f21" fmla="val 1806714"/>
              <a:gd name="f22" fmla="val 1576134"/>
              <a:gd name="f23" fmla="val 17032"/>
              <a:gd name="f24" fmla="val 2276728"/>
              <a:gd name="f25" fmla="val 17033"/>
              <a:gd name="f26" fmla="val 1576135"/>
              <a:gd name="f27" fmla="val 1321887"/>
              <a:gd name="f28" fmla="val 996125"/>
              <a:gd name="f29" fmla="val 2160187"/>
              <a:gd name="f30" fmla="val 1979345"/>
              <a:gd name="f31" fmla="val 2161001"/>
              <a:gd name="f32" fmla="val 1738579"/>
              <a:gd name="f33" fmla="val 2402384"/>
              <a:gd name="f34" fmla="val 2700000"/>
              <a:gd name="f35" fmla="val 2997617"/>
              <a:gd name="f36" fmla="val 3238999"/>
              <a:gd name="f37" fmla="val 3239814"/>
              <a:gd name="f38" fmla="val 1436085"/>
              <a:gd name="f39" fmla="val 2287664"/>
              <a:gd name="f40" fmla="val 888809"/>
              <a:gd name="f41" fmla="*/ f0 1 2721114"/>
              <a:gd name="f42" fmla="*/ f1 1 3240000"/>
              <a:gd name="f43" fmla="val f2"/>
              <a:gd name="f44" fmla="val f3"/>
              <a:gd name="f45" fmla="val f4"/>
              <a:gd name="f46" fmla="+- f45 0 f43"/>
              <a:gd name="f47" fmla="+- f44 0 f43"/>
              <a:gd name="f48" fmla="*/ f47 1 2721114"/>
              <a:gd name="f49" fmla="*/ f46 1 3240000"/>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272111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4"/>
                  <a:pt x="f3" y="f16"/>
                  <a:pt x="f3" y="f17"/>
                </a:cubicBezTo>
                <a:cubicBezTo>
                  <a:pt x="f3" y="f18"/>
                  <a:pt x="f15" y="f19"/>
                  <a:pt x="f13" y="f19"/>
                </a:cubicBezTo>
                <a:cubicBezTo>
                  <a:pt x="f20" y="f19"/>
                  <a:pt x="f21" y="f18"/>
                  <a:pt x="f21" y="f17"/>
                </a:cubicBezTo>
                <a:cubicBezTo>
                  <a:pt x="f21" y="f16"/>
                  <a:pt x="f20" y="f14"/>
                  <a:pt x="f13" y="f14"/>
                </a:cubicBezTo>
                <a:close/>
                <a:moveTo>
                  <a:pt x="f22" y="f23"/>
                </a:moveTo>
                <a:lnTo>
                  <a:pt x="f24" y="f23"/>
                </a:lnTo>
                <a:lnTo>
                  <a:pt x="f24" y="f25"/>
                </a:lnTo>
                <a:lnTo>
                  <a:pt x="f26" y="f25"/>
                </a:lnTo>
                <a:close/>
                <a:moveTo>
                  <a:pt x="f2" y="f23"/>
                </a:moveTo>
                <a:lnTo>
                  <a:pt x="f27" y="f23"/>
                </a:lnTo>
                <a:lnTo>
                  <a:pt x="f27" y="f28"/>
                </a:lnTo>
                <a:lnTo>
                  <a:pt x="f24" y="f28"/>
                </a:lnTo>
                <a:lnTo>
                  <a:pt x="f24" y="f29"/>
                </a:lnTo>
                <a:cubicBezTo>
                  <a:pt x="f30" y="f31"/>
                  <a:pt x="f32" y="f33"/>
                  <a:pt x="f32" y="f34"/>
                </a:cubicBezTo>
                <a:cubicBezTo>
                  <a:pt x="f32" y="f35"/>
                  <a:pt x="f30" y="f36"/>
                  <a:pt x="f24" y="f37"/>
                </a:cubicBezTo>
                <a:lnTo>
                  <a:pt x="f24" y="f4"/>
                </a:lnTo>
                <a:lnTo>
                  <a:pt x="f2" y="f4"/>
                </a:lnTo>
                <a:close/>
                <a:moveTo>
                  <a:pt x="f38" y="f2"/>
                </a:moveTo>
                <a:lnTo>
                  <a:pt x="f39" y="f40"/>
                </a:lnTo>
                <a:lnTo>
                  <a:pt x="f38" y="f40"/>
                </a:lnTo>
                <a:close/>
              </a:path>
            </a:pathLst>
          </a:custGeom>
          <a:solidFill>
            <a:srgbClr val="002060"/>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27" name="Right Triangle 17">
            <a:extLst>
              <a:ext uri="{FF2B5EF4-FFF2-40B4-BE49-F238E27FC236}">
                <a16:creationId xmlns:a16="http://schemas.microsoft.com/office/drawing/2014/main" id="{0F0BE05F-29D6-3D19-A615-D47648C16F42}"/>
              </a:ext>
            </a:extLst>
          </p:cNvPr>
          <p:cNvSpPr/>
          <p:nvPr/>
        </p:nvSpPr>
        <p:spPr>
          <a:xfrm>
            <a:off x="8496800" y="4717510"/>
            <a:ext cx="478145" cy="569329"/>
          </a:xfrm>
          <a:custGeom>
            <a:avLst/>
            <a:gdLst>
              <a:gd name="f0" fmla="val w"/>
              <a:gd name="f1" fmla="val h"/>
              <a:gd name="f2" fmla="val 0"/>
              <a:gd name="f3" fmla="val 2721114"/>
              <a:gd name="f4" fmla="val 3240000"/>
              <a:gd name="f5" fmla="val 2136698"/>
              <a:gd name="f6" fmla="val 2449196"/>
              <a:gd name="f7" fmla="val 2016940"/>
              <a:gd name="f8" fmla="val 2568954"/>
              <a:gd name="f9" fmla="val 2144156"/>
              <a:gd name="f10" fmla="val 2696170"/>
              <a:gd name="f11" fmla="val 2823386"/>
              <a:gd name="f12" fmla="val 2943144"/>
              <a:gd name="f13" fmla="val 2263914"/>
              <a:gd name="f14" fmla="val 2815928"/>
              <a:gd name="f15" fmla="val 2391130"/>
              <a:gd name="f16" fmla="val 2510888"/>
              <a:gd name="f17" fmla="val 2383672"/>
              <a:gd name="f18" fmla="val 2576412"/>
              <a:gd name="f19" fmla="val 2238970"/>
              <a:gd name="f20" fmla="val 2516419"/>
              <a:gd name="f21" fmla="val 2443665"/>
              <a:gd name="f22" fmla="val 2948675"/>
              <a:gd name="f23" fmla="val 3153370"/>
              <a:gd name="f24" fmla="val 2011409"/>
              <a:gd name="f25" fmla="val 1806714"/>
              <a:gd name="f26" fmla="val 1576134"/>
              <a:gd name="f27" fmla="val 17032"/>
              <a:gd name="f28" fmla="val 2276728"/>
              <a:gd name="f29" fmla="val 17033"/>
              <a:gd name="f30" fmla="val 1576135"/>
              <a:gd name="f31" fmla="val 1321887"/>
              <a:gd name="f32" fmla="val 996125"/>
              <a:gd name="f33" fmla="val 2160187"/>
              <a:gd name="f34" fmla="val 1979345"/>
              <a:gd name="f35" fmla="val 2161001"/>
              <a:gd name="f36" fmla="val 1738579"/>
              <a:gd name="f37" fmla="val 2402384"/>
              <a:gd name="f38" fmla="val 2700000"/>
              <a:gd name="f39" fmla="val 2997617"/>
              <a:gd name="f40" fmla="val 3238999"/>
              <a:gd name="f41" fmla="val 3239814"/>
              <a:gd name="f42" fmla="val 1436085"/>
              <a:gd name="f43" fmla="val 2287664"/>
              <a:gd name="f44" fmla="val 888809"/>
              <a:gd name="f45" fmla="*/ f0 1 2721114"/>
              <a:gd name="f46" fmla="*/ f1 1 3240000"/>
              <a:gd name="f47" fmla="val f2"/>
              <a:gd name="f48" fmla="val f3"/>
              <a:gd name="f49" fmla="val f4"/>
              <a:gd name="f50" fmla="+- f49 0 f47"/>
              <a:gd name="f51" fmla="+- f48 0 f47"/>
              <a:gd name="f52" fmla="*/ f51 1 2721114"/>
              <a:gd name="f53" fmla="*/ f50 1 3240000"/>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2721114" h="3240000">
                <a:moveTo>
                  <a:pt x="f5" y="f6"/>
                </a:moveTo>
                <a:lnTo>
                  <a:pt x="f7" y="f8"/>
                </a:lnTo>
                <a:lnTo>
                  <a:pt x="f9" y="f10"/>
                </a:lnTo>
                <a:lnTo>
                  <a:pt x="f7" y="f11"/>
                </a:lnTo>
                <a:lnTo>
                  <a:pt x="f5" y="f12"/>
                </a:lnTo>
                <a:lnTo>
                  <a:pt x="f13" y="f14"/>
                </a:lnTo>
                <a:lnTo>
                  <a:pt x="f15" y="f12"/>
                </a:lnTo>
                <a:lnTo>
                  <a:pt x="f16" y="f11"/>
                </a:lnTo>
                <a:lnTo>
                  <a:pt x="f17" y="f10"/>
                </a:lnTo>
                <a:lnTo>
                  <a:pt x="f16" y="f8"/>
                </a:lnTo>
                <a:lnTo>
                  <a:pt x="f15" y="f6"/>
                </a:lnTo>
                <a:lnTo>
                  <a:pt x="f13" y="f18"/>
                </a:lnTo>
                <a:close/>
                <a:moveTo>
                  <a:pt x="f13" y="f19"/>
                </a:moveTo>
                <a:cubicBezTo>
                  <a:pt x="f20" y="f19"/>
                  <a:pt x="f3" y="f21"/>
                  <a:pt x="f3" y="f10"/>
                </a:cubicBezTo>
                <a:cubicBezTo>
                  <a:pt x="f3" y="f22"/>
                  <a:pt x="f20" y="f23"/>
                  <a:pt x="f13" y="f23"/>
                </a:cubicBezTo>
                <a:cubicBezTo>
                  <a:pt x="f24" y="f23"/>
                  <a:pt x="f25" y="f22"/>
                  <a:pt x="f25" y="f10"/>
                </a:cubicBezTo>
                <a:cubicBezTo>
                  <a:pt x="f25" y="f21"/>
                  <a:pt x="f24" y="f19"/>
                  <a:pt x="f13" y="f19"/>
                </a:cubicBezTo>
                <a:close/>
                <a:moveTo>
                  <a:pt x="f26" y="f27"/>
                </a:moveTo>
                <a:lnTo>
                  <a:pt x="f28" y="f27"/>
                </a:lnTo>
                <a:lnTo>
                  <a:pt x="f28" y="f29"/>
                </a:lnTo>
                <a:lnTo>
                  <a:pt x="f30" y="f29"/>
                </a:lnTo>
                <a:close/>
                <a:moveTo>
                  <a:pt x="f2" y="f27"/>
                </a:moveTo>
                <a:lnTo>
                  <a:pt x="f31" y="f27"/>
                </a:lnTo>
                <a:lnTo>
                  <a:pt x="f31" y="f32"/>
                </a:lnTo>
                <a:lnTo>
                  <a:pt x="f28" y="f32"/>
                </a:lnTo>
                <a:lnTo>
                  <a:pt x="f28" y="f33"/>
                </a:lnTo>
                <a:cubicBezTo>
                  <a:pt x="f34" y="f35"/>
                  <a:pt x="f36" y="f37"/>
                  <a:pt x="f36" y="f38"/>
                </a:cubicBezTo>
                <a:cubicBezTo>
                  <a:pt x="f36" y="f39"/>
                  <a:pt x="f34" y="f40"/>
                  <a:pt x="f28" y="f41"/>
                </a:cubicBezTo>
                <a:lnTo>
                  <a:pt x="f28" y="f4"/>
                </a:lnTo>
                <a:lnTo>
                  <a:pt x="f2" y="f4"/>
                </a:lnTo>
                <a:close/>
                <a:moveTo>
                  <a:pt x="f42" y="f2"/>
                </a:moveTo>
                <a:lnTo>
                  <a:pt x="f43" y="f44"/>
                </a:lnTo>
                <a:lnTo>
                  <a:pt x="f42" y="f44"/>
                </a:lnTo>
                <a:close/>
              </a:path>
            </a:pathLst>
          </a:custGeom>
          <a:solidFill>
            <a:srgbClr val="002060"/>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28" name="Oval 44">
            <a:extLst>
              <a:ext uri="{FF2B5EF4-FFF2-40B4-BE49-F238E27FC236}">
                <a16:creationId xmlns:a16="http://schemas.microsoft.com/office/drawing/2014/main" id="{F79C072A-415B-EA25-1892-42810DD3A4C3}"/>
              </a:ext>
            </a:extLst>
          </p:cNvPr>
          <p:cNvSpPr/>
          <p:nvPr/>
        </p:nvSpPr>
        <p:spPr>
          <a:xfrm>
            <a:off x="9371844" y="4717510"/>
            <a:ext cx="478145" cy="569329"/>
          </a:xfrm>
          <a:custGeom>
            <a:avLst/>
            <a:gdLst>
              <a:gd name="f0" fmla="val w"/>
              <a:gd name="f1" fmla="val h"/>
              <a:gd name="f2" fmla="val 0"/>
              <a:gd name="f3" fmla="val 2721114"/>
              <a:gd name="f4" fmla="val 3240000"/>
              <a:gd name="f5" fmla="val 2519839"/>
              <a:gd name="f6" fmla="val 2469622"/>
              <a:gd name="f7" fmla="val 2201779"/>
              <a:gd name="f8" fmla="val 2787682"/>
              <a:gd name="f9" fmla="val 2003023"/>
              <a:gd name="f10" fmla="val 2588926"/>
              <a:gd name="f11" fmla="val 1901669"/>
              <a:gd name="f12" fmla="val 2690281"/>
              <a:gd name="f13" fmla="val 2203868"/>
              <a:gd name="f14" fmla="val 2992480"/>
              <a:gd name="f15" fmla="val 2305222"/>
              <a:gd name="f16" fmla="val 2891125"/>
              <a:gd name="f17" fmla="val 2303133"/>
              <a:gd name="f18" fmla="val 2889037"/>
              <a:gd name="f19" fmla="val 2621194"/>
              <a:gd name="f20" fmla="val 2570977"/>
              <a:gd name="f21" fmla="val 2263914"/>
              <a:gd name="f22" fmla="val 2238970"/>
              <a:gd name="f23" fmla="val 2516419"/>
              <a:gd name="f24" fmla="val 2443665"/>
              <a:gd name="f25" fmla="val 2696170"/>
              <a:gd name="f26" fmla="val 2948675"/>
              <a:gd name="f27" fmla="val 3153370"/>
              <a:gd name="f28" fmla="val 2011409"/>
              <a:gd name="f29" fmla="val 1806714"/>
              <a:gd name="f30" fmla="val 1576134"/>
              <a:gd name="f31" fmla="val 17032"/>
              <a:gd name="f32" fmla="val 2276728"/>
              <a:gd name="f33" fmla="val 17033"/>
              <a:gd name="f34" fmla="val 1576135"/>
              <a:gd name="f35" fmla="val 1321887"/>
              <a:gd name="f36" fmla="val 996125"/>
              <a:gd name="f37" fmla="val 2160187"/>
              <a:gd name="f38" fmla="val 1979345"/>
              <a:gd name="f39" fmla="val 2161001"/>
              <a:gd name="f40" fmla="val 1738579"/>
              <a:gd name="f41" fmla="val 2402384"/>
              <a:gd name="f42" fmla="val 2700000"/>
              <a:gd name="f43" fmla="val 2997617"/>
              <a:gd name="f44" fmla="val 3238999"/>
              <a:gd name="f45" fmla="val 3239814"/>
              <a:gd name="f46" fmla="val 1436085"/>
              <a:gd name="f47" fmla="val 2287664"/>
              <a:gd name="f48" fmla="val 888809"/>
              <a:gd name="f49" fmla="*/ f0 1 2721114"/>
              <a:gd name="f50" fmla="*/ f1 1 3240000"/>
              <a:gd name="f51" fmla="val f2"/>
              <a:gd name="f52" fmla="val f3"/>
              <a:gd name="f53" fmla="val f4"/>
              <a:gd name="f54" fmla="+- f53 0 f51"/>
              <a:gd name="f55" fmla="+- f52 0 f51"/>
              <a:gd name="f56" fmla="*/ f55 1 2721114"/>
              <a:gd name="f57" fmla="*/ f54 1 324000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2721114" h="3240000">
                <a:moveTo>
                  <a:pt x="f5" y="f6"/>
                </a:moveTo>
                <a:lnTo>
                  <a:pt x="f7" y="f8"/>
                </a:lnTo>
                <a:lnTo>
                  <a:pt x="f9" y="f10"/>
                </a:lnTo>
                <a:lnTo>
                  <a:pt x="f11" y="f12"/>
                </a:lnTo>
                <a:lnTo>
                  <a:pt x="f13" y="f14"/>
                </a:lnTo>
                <a:lnTo>
                  <a:pt x="f15" y="f16"/>
                </a:lnTo>
                <a:lnTo>
                  <a:pt x="f17" y="f18"/>
                </a:lnTo>
                <a:lnTo>
                  <a:pt x="f19" y="f20"/>
                </a:lnTo>
                <a:close/>
                <a:moveTo>
                  <a:pt x="f21" y="f22"/>
                </a:moveTo>
                <a:cubicBezTo>
                  <a:pt x="f23" y="f22"/>
                  <a:pt x="f3" y="f24"/>
                  <a:pt x="f3" y="f25"/>
                </a:cubicBezTo>
                <a:cubicBezTo>
                  <a:pt x="f3" y="f26"/>
                  <a:pt x="f23" y="f27"/>
                  <a:pt x="f21" y="f27"/>
                </a:cubicBezTo>
                <a:cubicBezTo>
                  <a:pt x="f28" y="f27"/>
                  <a:pt x="f29" y="f26"/>
                  <a:pt x="f29" y="f25"/>
                </a:cubicBezTo>
                <a:cubicBezTo>
                  <a:pt x="f29" y="f24"/>
                  <a:pt x="f28" y="f22"/>
                  <a:pt x="f21" y="f22"/>
                </a:cubicBezTo>
                <a:close/>
                <a:moveTo>
                  <a:pt x="f30" y="f31"/>
                </a:moveTo>
                <a:lnTo>
                  <a:pt x="f32" y="f31"/>
                </a:lnTo>
                <a:lnTo>
                  <a:pt x="f32" y="f33"/>
                </a:lnTo>
                <a:lnTo>
                  <a:pt x="f34" y="f33"/>
                </a:lnTo>
                <a:close/>
                <a:moveTo>
                  <a:pt x="f2" y="f31"/>
                </a:moveTo>
                <a:lnTo>
                  <a:pt x="f35" y="f31"/>
                </a:lnTo>
                <a:lnTo>
                  <a:pt x="f35" y="f36"/>
                </a:lnTo>
                <a:lnTo>
                  <a:pt x="f32" y="f36"/>
                </a:lnTo>
                <a:lnTo>
                  <a:pt x="f32" y="f37"/>
                </a:lnTo>
                <a:cubicBezTo>
                  <a:pt x="f38" y="f39"/>
                  <a:pt x="f40" y="f41"/>
                  <a:pt x="f40" y="f42"/>
                </a:cubicBezTo>
                <a:cubicBezTo>
                  <a:pt x="f40" y="f43"/>
                  <a:pt x="f38" y="f44"/>
                  <a:pt x="f32" y="f45"/>
                </a:cubicBezTo>
                <a:lnTo>
                  <a:pt x="f32" y="f4"/>
                </a:lnTo>
                <a:lnTo>
                  <a:pt x="f2" y="f4"/>
                </a:lnTo>
                <a:close/>
                <a:moveTo>
                  <a:pt x="f46" y="f2"/>
                </a:moveTo>
                <a:lnTo>
                  <a:pt x="f47" y="f48"/>
                </a:lnTo>
                <a:lnTo>
                  <a:pt x="f46" y="f48"/>
                </a:lnTo>
                <a:close/>
              </a:path>
            </a:pathLst>
          </a:custGeom>
          <a:solidFill>
            <a:srgbClr val="002060"/>
          </a:solidFill>
          <a:ln cap="flat">
            <a:noFill/>
            <a:prstDash val="solid"/>
          </a:ln>
        </p:spPr>
        <p:txBody>
          <a:bodyPr vert="horz" wrap="square" lIns="91440" tIns="45720" rIns="91440" bIns="45720" anchor="ctr" anchorCtr="1" compatLnSpc="1">
            <a:noAutofit/>
          </a:bodyPr>
          <a:lstStyle/>
          <a:p>
            <a:pPr algn="ctr" defTabSz="1219140" rtl="1">
              <a:defRPr sz="1800" b="0" i="0" u="none" strike="noStrike" kern="0" cap="none" spc="0" baseline="0">
                <a:solidFill>
                  <a:srgbClr val="000000"/>
                </a:solidFill>
                <a:uFillTx/>
              </a:defRPr>
            </a:pPr>
            <a:endParaRPr lang="en-US" sz="1400">
              <a:ea typeface="맑은 고딕" pitchFamily="34"/>
              <a:cs typeface="B Nazanin" panose="00000700000000000000" pitchFamily="2" charset="-78"/>
            </a:endParaRPr>
          </a:p>
        </p:txBody>
      </p:sp>
      <p:sp>
        <p:nvSpPr>
          <p:cNvPr id="29" name="Google Shape;6000;p67">
            <a:extLst>
              <a:ext uri="{FF2B5EF4-FFF2-40B4-BE49-F238E27FC236}">
                <a16:creationId xmlns:a16="http://schemas.microsoft.com/office/drawing/2014/main" id="{9D8139E8-6AD7-2DA2-CE1A-679E8B472F0B}"/>
              </a:ext>
            </a:extLst>
          </p:cNvPr>
          <p:cNvSpPr/>
          <p:nvPr/>
        </p:nvSpPr>
        <p:spPr>
          <a:xfrm>
            <a:off x="2609478" y="1618264"/>
            <a:ext cx="604247" cy="616476"/>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rgbClr val="002060"/>
          </a:solid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nvGrpSpPr>
          <p:cNvPr id="30" name="Google Shape;6029;p67">
            <a:extLst>
              <a:ext uri="{FF2B5EF4-FFF2-40B4-BE49-F238E27FC236}">
                <a16:creationId xmlns:a16="http://schemas.microsoft.com/office/drawing/2014/main" id="{D9D2C52B-B149-AF2E-CEDD-B8D397113BD6}"/>
              </a:ext>
            </a:extLst>
          </p:cNvPr>
          <p:cNvGrpSpPr/>
          <p:nvPr/>
        </p:nvGrpSpPr>
        <p:grpSpPr>
          <a:xfrm>
            <a:off x="7626093" y="5559391"/>
            <a:ext cx="404152" cy="560233"/>
            <a:chOff x="7025856" y="4064928"/>
            <a:chExt cx="303114" cy="420175"/>
          </a:xfrm>
          <a:solidFill>
            <a:srgbClr val="002060"/>
          </a:solidFill>
        </p:grpSpPr>
        <p:sp>
          <p:nvSpPr>
            <p:cNvPr id="31" name="Google Shape;6030;p67">
              <a:extLst>
                <a:ext uri="{FF2B5EF4-FFF2-40B4-BE49-F238E27FC236}">
                  <a16:creationId xmlns:a16="http://schemas.microsoft.com/office/drawing/2014/main" id="{7E30AC9B-08E1-50BF-7A1E-4B32F060B38E}"/>
                </a:ext>
              </a:extLst>
            </p:cNvPr>
            <p:cNvSpPr/>
            <p:nvPr/>
          </p:nvSpPr>
          <p:spPr>
            <a:xfrm>
              <a:off x="7190997" y="4065989"/>
              <a:ext cx="137973" cy="164107"/>
            </a:xfrm>
            <a:custGeom>
              <a:avLst/>
              <a:gdLst>
                <a:gd name="f0" fmla="val w"/>
                <a:gd name="f1" fmla="val h"/>
                <a:gd name="f2" fmla="val 0"/>
                <a:gd name="f3" fmla="val 4159"/>
                <a:gd name="f4" fmla="val 4947"/>
                <a:gd name="f5" fmla="val 2552"/>
                <a:gd name="f6" fmla="val 473"/>
                <a:gd name="f7" fmla="val 2710"/>
                <a:gd name="f8" fmla="val 851"/>
                <a:gd name="f9" fmla="val 3182"/>
                <a:gd name="f10" fmla="val 3750"/>
                <a:gd name="f11" fmla="val 3687"/>
                <a:gd name="f12" fmla="val 1639"/>
                <a:gd name="f13" fmla="val 2489"/>
                <a:gd name="f14" fmla="val 441"/>
                <a:gd name="f15" fmla="*/ f0 1 4159"/>
                <a:gd name="f16" fmla="*/ f1 1 4947"/>
                <a:gd name="f17" fmla="val f2"/>
                <a:gd name="f18" fmla="val f3"/>
                <a:gd name="f19" fmla="val f4"/>
                <a:gd name="f20" fmla="+- f19 0 f17"/>
                <a:gd name="f21" fmla="+- f18 0 f17"/>
                <a:gd name="f22" fmla="*/ f21 1 4159"/>
                <a:gd name="f23" fmla="*/ f20 1 494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159" h="4947">
                  <a:moveTo>
                    <a:pt x="f2" y="f2"/>
                  </a:moveTo>
                  <a:lnTo>
                    <a:pt x="f2" y="f5"/>
                  </a:lnTo>
                  <a:cubicBezTo>
                    <a:pt x="f6" y="f7"/>
                    <a:pt x="f8" y="f9"/>
                    <a:pt x="f8" y="f10"/>
                  </a:cubicBezTo>
                  <a:lnTo>
                    <a:pt x="f8" y="f4"/>
                  </a:lnTo>
                  <a:lnTo>
                    <a:pt x="f3" y="f4"/>
                  </a:lnTo>
                  <a:lnTo>
                    <a:pt x="f3" y="f11"/>
                  </a:lnTo>
                  <a:cubicBezTo>
                    <a:pt x="f3" y="f12"/>
                    <a:pt x="f13" y="f2"/>
                    <a:pt x="f14"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2" name="Google Shape;6031;p67">
              <a:extLst>
                <a:ext uri="{FF2B5EF4-FFF2-40B4-BE49-F238E27FC236}">
                  <a16:creationId xmlns:a16="http://schemas.microsoft.com/office/drawing/2014/main" id="{96DF883E-2A21-ADD4-5FE4-0C320B67CEEA}"/>
                </a:ext>
              </a:extLst>
            </p:cNvPr>
            <p:cNvSpPr/>
            <p:nvPr/>
          </p:nvSpPr>
          <p:spPr>
            <a:xfrm>
              <a:off x="7163793" y="4172580"/>
              <a:ext cx="29297" cy="83667"/>
            </a:xfrm>
            <a:custGeom>
              <a:avLst/>
              <a:gdLst>
                <a:gd name="f0" fmla="val w"/>
                <a:gd name="f1" fmla="val h"/>
                <a:gd name="f2" fmla="val 0"/>
                <a:gd name="f3" fmla="val 883"/>
                <a:gd name="f4" fmla="val 2522"/>
                <a:gd name="f5" fmla="val 474"/>
                <a:gd name="f6" fmla="val 1"/>
                <a:gd name="f7" fmla="val 253"/>
                <a:gd name="f8" fmla="val 95"/>
                <a:gd name="f9" fmla="val 222"/>
                <a:gd name="f10" fmla="val 442"/>
                <a:gd name="f11" fmla="val 2112"/>
                <a:gd name="f12" fmla="val 2332"/>
                <a:gd name="f13" fmla="val 190"/>
                <a:gd name="f14" fmla="val 2521"/>
                <a:gd name="f15" fmla="val 663"/>
                <a:gd name="f16" fmla="val 820"/>
                <a:gd name="f17" fmla="val 64"/>
                <a:gd name="f18" fmla="*/ f0 1 883"/>
                <a:gd name="f19" fmla="*/ f1 1 2522"/>
                <a:gd name="f20" fmla="val f2"/>
                <a:gd name="f21" fmla="val f3"/>
                <a:gd name="f22" fmla="val f4"/>
                <a:gd name="f23" fmla="+- f22 0 f20"/>
                <a:gd name="f24" fmla="+- f21 0 f20"/>
                <a:gd name="f25" fmla="*/ f24 1 883"/>
                <a:gd name="f26" fmla="*/ f23 1 252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883" h="2522">
                  <a:moveTo>
                    <a:pt x="f5" y="f6"/>
                  </a:moveTo>
                  <a:cubicBezTo>
                    <a:pt x="f7" y="f6"/>
                    <a:pt x="f8" y="f9"/>
                    <a:pt x="f8" y="f10"/>
                  </a:cubicBezTo>
                  <a:lnTo>
                    <a:pt x="f8" y="f11"/>
                  </a:lnTo>
                  <a:cubicBezTo>
                    <a:pt x="f6" y="f12"/>
                    <a:pt x="f13" y="f14"/>
                    <a:pt x="f10" y="f14"/>
                  </a:cubicBezTo>
                  <a:cubicBezTo>
                    <a:pt x="f15" y="f14"/>
                    <a:pt x="f16" y="f12"/>
                    <a:pt x="f3" y="f11"/>
                  </a:cubicBezTo>
                  <a:lnTo>
                    <a:pt x="f3" y="f10"/>
                  </a:lnTo>
                  <a:cubicBezTo>
                    <a:pt x="f3" y="f9"/>
                    <a:pt x="f15" y="f17"/>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3" name="Google Shape;6032;p67">
              <a:extLst>
                <a:ext uri="{FF2B5EF4-FFF2-40B4-BE49-F238E27FC236}">
                  <a16:creationId xmlns:a16="http://schemas.microsoft.com/office/drawing/2014/main" id="{06B8562D-AAF4-E206-7A7F-8674F6CAF012}"/>
                </a:ext>
              </a:extLst>
            </p:cNvPr>
            <p:cNvSpPr/>
            <p:nvPr/>
          </p:nvSpPr>
          <p:spPr>
            <a:xfrm>
              <a:off x="7026889" y="4064928"/>
              <a:ext cx="136940" cy="163083"/>
            </a:xfrm>
            <a:custGeom>
              <a:avLst/>
              <a:gdLst>
                <a:gd name="f0" fmla="val w"/>
                <a:gd name="f1" fmla="val h"/>
                <a:gd name="f2" fmla="val 0"/>
                <a:gd name="f3" fmla="val 4128"/>
                <a:gd name="f4" fmla="val 4916"/>
                <a:gd name="f5" fmla="val 3687"/>
                <a:gd name="f6" fmla="val 1"/>
                <a:gd name="f7" fmla="val 1671"/>
                <a:gd name="f8" fmla="val 1639"/>
                <a:gd name="f9" fmla="val 3309"/>
                <a:gd name="f10" fmla="val 3151"/>
                <a:gd name="f11" fmla="val 3655"/>
                <a:gd name="f12" fmla="val 2710"/>
                <a:gd name="f13" fmla="val 2521"/>
                <a:gd name="f14" fmla="*/ f0 1 4128"/>
                <a:gd name="f15" fmla="*/ f1 1 4916"/>
                <a:gd name="f16" fmla="val f2"/>
                <a:gd name="f17" fmla="val f3"/>
                <a:gd name="f18" fmla="val f4"/>
                <a:gd name="f19" fmla="+- f18 0 f16"/>
                <a:gd name="f20" fmla="+- f17 0 f16"/>
                <a:gd name="f21" fmla="*/ f20 1 4128"/>
                <a:gd name="f22" fmla="*/ f19 1 4916"/>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4128" h="4916">
                  <a:moveTo>
                    <a:pt x="f5" y="f6"/>
                  </a:moveTo>
                  <a:cubicBezTo>
                    <a:pt x="f7" y="f6"/>
                    <a:pt x="f6" y="f8"/>
                    <a:pt x="f6" y="f5"/>
                  </a:cubicBezTo>
                  <a:lnTo>
                    <a:pt x="f6" y="f4"/>
                  </a:lnTo>
                  <a:lnTo>
                    <a:pt x="f9" y="f4"/>
                  </a:lnTo>
                  <a:lnTo>
                    <a:pt x="f9" y="f5"/>
                  </a:lnTo>
                  <a:cubicBezTo>
                    <a:pt x="f9" y="f10"/>
                    <a:pt x="f11" y="f12"/>
                    <a:pt x="f3" y="f13"/>
                  </a:cubicBezTo>
                  <a:lnTo>
                    <a:pt x="f3"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4" name="Google Shape;6033;p67">
              <a:extLst>
                <a:ext uri="{FF2B5EF4-FFF2-40B4-BE49-F238E27FC236}">
                  <a16:creationId xmlns:a16="http://schemas.microsoft.com/office/drawing/2014/main" id="{81EAA2B6-DB3E-54CE-74AE-11AE5FE40709}"/>
                </a:ext>
              </a:extLst>
            </p:cNvPr>
            <p:cNvSpPr/>
            <p:nvPr/>
          </p:nvSpPr>
          <p:spPr>
            <a:xfrm>
              <a:off x="7025856" y="4258296"/>
              <a:ext cx="303114" cy="226807"/>
            </a:xfrm>
            <a:custGeom>
              <a:avLst/>
              <a:gdLst>
                <a:gd name="f0" fmla="val w"/>
                <a:gd name="f1" fmla="val h"/>
                <a:gd name="f2" fmla="val 0"/>
                <a:gd name="f3" fmla="val 9137"/>
                <a:gd name="f4" fmla="val 6837"/>
                <a:gd name="f5" fmla="val 3151"/>
                <a:gd name="f6" fmla="val 5199"/>
                <a:gd name="f7" fmla="val 1639"/>
                <a:gd name="f8" fmla="val 3686"/>
                <a:gd name="f9" fmla="val 5356"/>
                <a:gd name="f10" fmla="val 7467"/>
                <a:gd name="f11" fmla="val 5734"/>
                <a:gd name="f12" fmla="val 5577"/>
                <a:gd name="f13" fmla="val 473"/>
                <a:gd name="f14" fmla="val 5104"/>
                <a:gd name="f15" fmla="val 819"/>
                <a:gd name="f16" fmla="val 4568"/>
                <a:gd name="f17" fmla="val 4001"/>
                <a:gd name="f18" fmla="val 3560"/>
                <a:gd name="f19" fmla="val 3371"/>
                <a:gd name="f20" fmla="*/ f0 1 9137"/>
                <a:gd name="f21" fmla="*/ f1 1 6837"/>
                <a:gd name="f22" fmla="val f2"/>
                <a:gd name="f23" fmla="val f3"/>
                <a:gd name="f24" fmla="val f4"/>
                <a:gd name="f25" fmla="+- f24 0 f22"/>
                <a:gd name="f26" fmla="+- f23 0 f22"/>
                <a:gd name="f27" fmla="*/ f26 1 9137"/>
                <a:gd name="f28" fmla="*/ f25 1 683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9137" h="6837">
                  <a:moveTo>
                    <a:pt x="f2" y="f2"/>
                  </a:moveTo>
                  <a:lnTo>
                    <a:pt x="f2" y="f5"/>
                  </a:lnTo>
                  <a:cubicBezTo>
                    <a:pt x="f2" y="f6"/>
                    <a:pt x="f7" y="f4"/>
                    <a:pt x="f8" y="f4"/>
                  </a:cubicBezTo>
                  <a:lnTo>
                    <a:pt x="f9" y="f4"/>
                  </a:lnTo>
                  <a:cubicBezTo>
                    <a:pt x="f10" y="f4"/>
                    <a:pt x="f3" y="f6"/>
                    <a:pt x="f3" y="f5"/>
                  </a:cubicBezTo>
                  <a:lnTo>
                    <a:pt x="f3" y="f2"/>
                  </a:lnTo>
                  <a:lnTo>
                    <a:pt x="f11" y="f2"/>
                  </a:lnTo>
                  <a:cubicBezTo>
                    <a:pt x="f12" y="f13"/>
                    <a:pt x="f14" y="f15"/>
                    <a:pt x="f16" y="f15"/>
                  </a:cubicBezTo>
                  <a:cubicBezTo>
                    <a:pt x="f17" y="f15"/>
                    <a:pt x="f18" y="f13"/>
                    <a:pt x="f19"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35" name="Google Shape;6066;p67">
            <a:extLst>
              <a:ext uri="{FF2B5EF4-FFF2-40B4-BE49-F238E27FC236}">
                <a16:creationId xmlns:a16="http://schemas.microsoft.com/office/drawing/2014/main" id="{FC60E138-9845-D361-5952-8895E0E0ABA5}"/>
              </a:ext>
            </a:extLst>
          </p:cNvPr>
          <p:cNvGrpSpPr/>
          <p:nvPr/>
        </p:nvGrpSpPr>
        <p:grpSpPr>
          <a:xfrm>
            <a:off x="2572083" y="2540385"/>
            <a:ext cx="644200" cy="641017"/>
            <a:chOff x="3235348" y="1800673"/>
            <a:chExt cx="483150" cy="480763"/>
          </a:xfrm>
          <a:solidFill>
            <a:srgbClr val="002060"/>
          </a:solidFill>
        </p:grpSpPr>
        <p:sp>
          <p:nvSpPr>
            <p:cNvPr id="36" name="Google Shape;6067;p67">
              <a:extLst>
                <a:ext uri="{FF2B5EF4-FFF2-40B4-BE49-F238E27FC236}">
                  <a16:creationId xmlns:a16="http://schemas.microsoft.com/office/drawing/2014/main" id="{5C2DE200-7672-081A-7BE0-96EAE8BC6D4A}"/>
                </a:ext>
              </a:extLst>
            </p:cNvPr>
            <p:cNvSpPr/>
            <p:nvPr/>
          </p:nvSpPr>
          <p:spPr>
            <a:xfrm>
              <a:off x="3235348" y="1800673"/>
              <a:ext cx="386288" cy="385072"/>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37" name="Google Shape;6068;p67">
              <a:extLst>
                <a:ext uri="{FF2B5EF4-FFF2-40B4-BE49-F238E27FC236}">
                  <a16:creationId xmlns:a16="http://schemas.microsoft.com/office/drawing/2014/main" id="{66E2DA88-CBA8-4C8B-0CF0-2F4B285C68C3}"/>
                </a:ext>
              </a:extLst>
            </p:cNvPr>
            <p:cNvSpPr/>
            <p:nvPr/>
          </p:nvSpPr>
          <p:spPr>
            <a:xfrm>
              <a:off x="3299914" y="1994214"/>
              <a:ext cx="418584" cy="287222"/>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38" name="Google Shape;5976;p67">
            <a:extLst>
              <a:ext uri="{FF2B5EF4-FFF2-40B4-BE49-F238E27FC236}">
                <a16:creationId xmlns:a16="http://schemas.microsoft.com/office/drawing/2014/main" id="{7936FB4E-86F0-62B3-0B43-F881E137A7F6}"/>
              </a:ext>
            </a:extLst>
          </p:cNvPr>
          <p:cNvGrpSpPr/>
          <p:nvPr/>
        </p:nvGrpSpPr>
        <p:grpSpPr>
          <a:xfrm>
            <a:off x="2658171" y="5758412"/>
            <a:ext cx="495396" cy="442068"/>
            <a:chOff x="3299914" y="4214195"/>
            <a:chExt cx="371547" cy="331551"/>
          </a:xfrm>
          <a:solidFill>
            <a:srgbClr val="002060"/>
          </a:solidFill>
        </p:grpSpPr>
        <p:sp>
          <p:nvSpPr>
            <p:cNvPr id="39" name="Google Shape;5977;p67">
              <a:extLst>
                <a:ext uri="{FF2B5EF4-FFF2-40B4-BE49-F238E27FC236}">
                  <a16:creationId xmlns:a16="http://schemas.microsoft.com/office/drawing/2014/main" id="{6CE7E1BA-3A57-3069-AA33-9EEB7DEF2E35}"/>
                </a:ext>
              </a:extLst>
            </p:cNvPr>
            <p:cNvSpPr/>
            <p:nvPr/>
          </p:nvSpPr>
          <p:spPr>
            <a:xfrm>
              <a:off x="3393932" y="4214195"/>
              <a:ext cx="277529" cy="274603"/>
            </a:xfrm>
            <a:custGeom>
              <a:avLst/>
              <a:gdLst>
                <a:gd name="f0" fmla="val w"/>
                <a:gd name="f1" fmla="val h"/>
                <a:gd name="f2" fmla="val 0"/>
                <a:gd name="f3" fmla="val 9673"/>
                <a:gd name="f4" fmla="val 9571"/>
                <a:gd name="f5" fmla="val 5963"/>
                <a:gd name="f6" fmla="val 1"/>
                <a:gd name="f7" fmla="val 5661"/>
                <a:gd name="f8" fmla="val 5365"/>
                <a:gd name="f9" fmla="val 127"/>
                <a:gd name="f10" fmla="val 5136"/>
                <a:gd name="f11" fmla="val 371"/>
                <a:gd name="f12" fmla="val 5507"/>
                <a:gd name="f13" fmla="val 4064"/>
                <a:gd name="f14" fmla="val 9200"/>
                <a:gd name="f15" fmla="val 4436"/>
                <a:gd name="f16" fmla="val 9672"/>
                <a:gd name="f17" fmla="val 3963"/>
                <a:gd name="f18" fmla="val 3207"/>
                <a:gd name="f19" fmla="val 2734"/>
                <a:gd name="f20" fmla="val 6868"/>
                <a:gd name="f21" fmla="val 434"/>
                <a:gd name="f22" fmla="val 6609"/>
                <a:gd name="f23" fmla="val 143"/>
                <a:gd name="f24" fmla="val 6283"/>
                <a:gd name="f25" fmla="*/ f0 1 9673"/>
                <a:gd name="f26" fmla="*/ f1 1 9571"/>
                <a:gd name="f27" fmla="val f2"/>
                <a:gd name="f28" fmla="val f3"/>
                <a:gd name="f29" fmla="val f4"/>
                <a:gd name="f30" fmla="+- f29 0 f27"/>
                <a:gd name="f31" fmla="+- f28 0 f27"/>
                <a:gd name="f32" fmla="*/ f31 1 9673"/>
                <a:gd name="f33" fmla="*/ f30 1 9571"/>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9673" h="9571">
                  <a:moveTo>
                    <a:pt x="f5" y="f6"/>
                  </a:moveTo>
                  <a:cubicBezTo>
                    <a:pt x="f7" y="f6"/>
                    <a:pt x="f8" y="f9"/>
                    <a:pt x="f10" y="f11"/>
                  </a:cubicBezTo>
                  <a:lnTo>
                    <a:pt x="f2" y="f12"/>
                  </a:lnTo>
                  <a:lnTo>
                    <a:pt x="f13" y="f4"/>
                  </a:lnTo>
                  <a:lnTo>
                    <a:pt x="f14" y="f15"/>
                  </a:lnTo>
                  <a:cubicBezTo>
                    <a:pt x="f16" y="f17"/>
                    <a:pt x="f16" y="f18"/>
                    <a:pt x="f14" y="f19"/>
                  </a:cubicBezTo>
                  <a:lnTo>
                    <a:pt x="f20" y="f21"/>
                  </a:lnTo>
                  <a:cubicBezTo>
                    <a:pt x="f22" y="f23"/>
                    <a:pt x="f24"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0" name="Google Shape;5978;p67">
              <a:extLst>
                <a:ext uri="{FF2B5EF4-FFF2-40B4-BE49-F238E27FC236}">
                  <a16:creationId xmlns:a16="http://schemas.microsoft.com/office/drawing/2014/main" id="{D84BB9C1-5013-EDBF-0714-C8E7B3E2248E}"/>
                </a:ext>
              </a:extLst>
            </p:cNvPr>
            <p:cNvSpPr/>
            <p:nvPr/>
          </p:nvSpPr>
          <p:spPr>
            <a:xfrm>
              <a:off x="3356862" y="4386623"/>
              <a:ext cx="136510" cy="136510"/>
            </a:xfrm>
            <a:custGeom>
              <a:avLst/>
              <a:gdLst>
                <a:gd name="f0" fmla="val w"/>
                <a:gd name="f1" fmla="val h"/>
                <a:gd name="f2" fmla="val 0"/>
                <a:gd name="f3" fmla="val 4758"/>
                <a:gd name="f4" fmla="val 725"/>
                <a:gd name="f5" fmla="val 1"/>
                <a:gd name="f6" fmla="val 473"/>
                <a:gd name="f7" fmla="val 284"/>
                <a:gd name="f8" fmla="val 253"/>
                <a:gd name="f9" fmla="val 505"/>
                <a:gd name="f10" fmla="val 95"/>
                <a:gd name="f11" fmla="val 820"/>
                <a:gd name="f12" fmla="val 1198"/>
                <a:gd name="f13" fmla="val 1450"/>
                <a:gd name="f14" fmla="val 190"/>
                <a:gd name="f15" fmla="val 1765"/>
                <a:gd name="f16" fmla="val 442"/>
                <a:gd name="f17" fmla="val 1986"/>
                <a:gd name="f18" fmla="val 631"/>
                <a:gd name="f19" fmla="val 2112"/>
                <a:gd name="f20" fmla="val 599"/>
                <a:gd name="f21" fmla="val 2458"/>
                <a:gd name="f22" fmla="val 2616"/>
                <a:gd name="f23" fmla="val 3025"/>
                <a:gd name="f24" fmla="val 1733"/>
                <a:gd name="f25" fmla="val 2174"/>
                <a:gd name="f26" fmla="val 4348"/>
                <a:gd name="f27" fmla="val 2253"/>
                <a:gd name="f28" fmla="val 4270"/>
                <a:gd name="f29" fmla="val 2363"/>
                <a:gd name="f30" fmla="val 4230"/>
                <a:gd name="f31" fmla="val 2478"/>
                <a:gd name="f32" fmla="val 2592"/>
                <a:gd name="f33" fmla="val 2710"/>
                <a:gd name="f34" fmla="val 2804"/>
                <a:gd name="f35" fmla="val 4569"/>
                <a:gd name="f36" fmla="val 3340"/>
                <a:gd name="f37" fmla="val 4695"/>
                <a:gd name="f38" fmla="val 3655"/>
                <a:gd name="f39" fmla="val 3970"/>
                <a:gd name="f40" fmla="val 4254"/>
                <a:gd name="f41" fmla="val 4506"/>
                <a:gd name="f42" fmla="val 4065"/>
                <a:gd name="f43" fmla="*/ f0 1 4758"/>
                <a:gd name="f44" fmla="*/ f1 1 4758"/>
                <a:gd name="f45" fmla="val f2"/>
                <a:gd name="f46" fmla="val f3"/>
                <a:gd name="f47" fmla="+- f46 0 f45"/>
                <a:gd name="f48" fmla="*/ f47 1 4758"/>
                <a:gd name="f49" fmla="*/ f45 1 f48"/>
                <a:gd name="f50" fmla="*/ f46 1 f48"/>
                <a:gd name="f51" fmla="*/ f49 f43 1"/>
                <a:gd name="f52" fmla="*/ f50 f43 1"/>
                <a:gd name="f53" fmla="*/ f50 f44 1"/>
                <a:gd name="f54" fmla="*/ f49 f44 1"/>
              </a:gdLst>
              <a:ahLst/>
              <a:cxnLst>
                <a:cxn ang="3cd4">
                  <a:pos x="hc" y="t"/>
                </a:cxn>
                <a:cxn ang="0">
                  <a:pos x="r" y="vc"/>
                </a:cxn>
                <a:cxn ang="cd4">
                  <a:pos x="hc" y="b"/>
                </a:cxn>
                <a:cxn ang="cd2">
                  <a:pos x="l" y="vc"/>
                </a:cxn>
              </a:cxnLst>
              <a:rect l="f51" t="f54" r="f52" b="f53"/>
              <a:pathLst>
                <a:path w="4758" h="4758">
                  <a:moveTo>
                    <a:pt x="f4" y="f5"/>
                  </a:moveTo>
                  <a:lnTo>
                    <a:pt x="f6" y="f7"/>
                  </a:lnTo>
                  <a:cubicBezTo>
                    <a:pt x="f8" y="f9"/>
                    <a:pt x="f10" y="f11"/>
                    <a:pt x="f10" y="f12"/>
                  </a:cubicBezTo>
                  <a:cubicBezTo>
                    <a:pt x="f10" y="f13"/>
                    <a:pt x="f14" y="f15"/>
                    <a:pt x="f16" y="f17"/>
                  </a:cubicBezTo>
                  <a:cubicBezTo>
                    <a:pt x="f18" y="f19"/>
                    <a:pt x="f20" y="f21"/>
                    <a:pt x="f16" y="f22"/>
                  </a:cubicBezTo>
                  <a:lnTo>
                    <a:pt x="f5" y="f23"/>
                  </a:lnTo>
                  <a:lnTo>
                    <a:pt x="f24" y="f3"/>
                  </a:lnTo>
                  <a:lnTo>
                    <a:pt x="f25" y="f26"/>
                  </a:lnTo>
                  <a:cubicBezTo>
                    <a:pt x="f27" y="f28"/>
                    <a:pt x="f29" y="f30"/>
                    <a:pt x="f31" y="f30"/>
                  </a:cubicBezTo>
                  <a:cubicBezTo>
                    <a:pt x="f32" y="f30"/>
                    <a:pt x="f33" y="f28"/>
                    <a:pt x="f34" y="f26"/>
                  </a:cubicBezTo>
                  <a:cubicBezTo>
                    <a:pt x="f23" y="f35"/>
                    <a:pt x="f36" y="f37"/>
                    <a:pt x="f38" y="f37"/>
                  </a:cubicBezTo>
                  <a:cubicBezTo>
                    <a:pt x="f39" y="f37"/>
                    <a:pt x="f40" y="f35"/>
                    <a:pt x="f41" y="f26"/>
                  </a:cubicBezTo>
                  <a:lnTo>
                    <a:pt x="f3" y="f42"/>
                  </a:lnTo>
                  <a:lnTo>
                    <a:pt x="f4"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1" name="Google Shape;5979;p67">
              <a:extLst>
                <a:ext uri="{FF2B5EF4-FFF2-40B4-BE49-F238E27FC236}">
                  <a16:creationId xmlns:a16="http://schemas.microsoft.com/office/drawing/2014/main" id="{F67D4533-787B-0852-BBEE-831B8AD187CD}"/>
                </a:ext>
              </a:extLst>
            </p:cNvPr>
            <p:cNvSpPr/>
            <p:nvPr/>
          </p:nvSpPr>
          <p:spPr>
            <a:xfrm>
              <a:off x="3299914" y="4493297"/>
              <a:ext cx="89510" cy="52449"/>
            </a:xfrm>
            <a:custGeom>
              <a:avLst/>
              <a:gdLst>
                <a:gd name="f0" fmla="val w"/>
                <a:gd name="f1" fmla="val h"/>
                <a:gd name="f2" fmla="val 0"/>
                <a:gd name="f3" fmla="val 3120"/>
                <a:gd name="f4" fmla="val 1828"/>
                <a:gd name="f5" fmla="val 1450"/>
                <a:gd name="f6" fmla="val 253"/>
                <a:gd name="f7" fmla="val 1166"/>
                <a:gd name="f8" fmla="val 1"/>
                <a:gd name="f9" fmla="val 1355"/>
                <a:gd name="f10" fmla="val 190"/>
                <a:gd name="f11" fmla="val 536"/>
                <a:gd name="f12" fmla="val 2773"/>
                <a:gd name="f13" fmla="val 2931"/>
                <a:gd name="f14" fmla="val 3025"/>
                <a:gd name="f15" fmla="val 1765"/>
                <a:gd name="f16" fmla="val 1670"/>
                <a:gd name="f17" fmla="*/ f0 1 3120"/>
                <a:gd name="f18" fmla="*/ f1 1 1828"/>
                <a:gd name="f19" fmla="val f2"/>
                <a:gd name="f20" fmla="val f3"/>
                <a:gd name="f21" fmla="val f4"/>
                <a:gd name="f22" fmla="+- f21 0 f19"/>
                <a:gd name="f23" fmla="+- f20 0 f19"/>
                <a:gd name="f24" fmla="*/ f23 1 3120"/>
                <a:gd name="f25" fmla="*/ f22 1 1828"/>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120" h="1828">
                  <a:moveTo>
                    <a:pt x="f5" y="f2"/>
                  </a:moveTo>
                  <a:lnTo>
                    <a:pt x="f6" y="f7"/>
                  </a:lnTo>
                  <a:cubicBezTo>
                    <a:pt x="f8" y="f9"/>
                    <a:pt x="f10" y="f4"/>
                    <a:pt x="f11" y="f4"/>
                  </a:cubicBezTo>
                  <a:lnTo>
                    <a:pt x="f12" y="f4"/>
                  </a:lnTo>
                  <a:cubicBezTo>
                    <a:pt x="f13" y="f4"/>
                    <a:pt x="f14" y="f15"/>
                    <a:pt x="f3" y="f16"/>
                  </a:cubicBez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42" name="Google Shape;5989;p67">
            <a:extLst>
              <a:ext uri="{FF2B5EF4-FFF2-40B4-BE49-F238E27FC236}">
                <a16:creationId xmlns:a16="http://schemas.microsoft.com/office/drawing/2014/main" id="{6BE75F2B-666A-A42B-D09F-4FE91909D133}"/>
              </a:ext>
            </a:extLst>
          </p:cNvPr>
          <p:cNvGrpSpPr/>
          <p:nvPr/>
        </p:nvGrpSpPr>
        <p:grpSpPr>
          <a:xfrm>
            <a:off x="6690991" y="5641454"/>
            <a:ext cx="496544" cy="485827"/>
            <a:chOff x="6324529" y="4126476"/>
            <a:chExt cx="372408" cy="364370"/>
          </a:xfrm>
          <a:solidFill>
            <a:srgbClr val="002060"/>
          </a:solidFill>
        </p:grpSpPr>
        <p:sp>
          <p:nvSpPr>
            <p:cNvPr id="43" name="Google Shape;5990;p67">
              <a:extLst>
                <a:ext uri="{FF2B5EF4-FFF2-40B4-BE49-F238E27FC236}">
                  <a16:creationId xmlns:a16="http://schemas.microsoft.com/office/drawing/2014/main" id="{0C83FA73-DB81-10FA-C8CA-F56397694057}"/>
                </a:ext>
              </a:extLst>
            </p:cNvPr>
            <p:cNvSpPr/>
            <p:nvPr/>
          </p:nvSpPr>
          <p:spPr>
            <a:xfrm>
              <a:off x="6440210" y="4126476"/>
              <a:ext cx="122054" cy="120929"/>
            </a:xfrm>
            <a:custGeom>
              <a:avLst/>
              <a:gdLst>
                <a:gd name="f0" fmla="val w"/>
                <a:gd name="f1" fmla="val h"/>
                <a:gd name="f2" fmla="val 0"/>
                <a:gd name="f3" fmla="val 4254"/>
                <a:gd name="f4" fmla="val 4215"/>
                <a:gd name="f5" fmla="val 2064"/>
                <a:gd name="f6" fmla="val 1"/>
                <a:gd name="f7" fmla="val 1954"/>
                <a:gd name="f8" fmla="val 1844"/>
                <a:gd name="f9" fmla="val 40"/>
                <a:gd name="f10" fmla="val 1765"/>
                <a:gd name="f11" fmla="val 119"/>
                <a:gd name="f12" fmla="val 1883"/>
                <a:gd name="f13" fmla="val 2332"/>
                <a:gd name="f14" fmla="val 4214"/>
                <a:gd name="f15" fmla="val 4096"/>
                <a:gd name="f16" fmla="val 2450"/>
                <a:gd name="f17" fmla="val 2293"/>
                <a:gd name="f18" fmla="val 2009"/>
                <a:gd name="f19" fmla="val 1852"/>
                <a:gd name="f20" fmla="val 2364"/>
                <a:gd name="f21" fmla="val 2285"/>
                <a:gd name="f22" fmla="val 2175"/>
                <a:gd name="f23" fmla="*/ f0 1 4254"/>
                <a:gd name="f24" fmla="*/ f1 1 4215"/>
                <a:gd name="f25" fmla="val f2"/>
                <a:gd name="f26" fmla="val f3"/>
                <a:gd name="f27" fmla="val f4"/>
                <a:gd name="f28" fmla="+- f27 0 f25"/>
                <a:gd name="f29" fmla="+- f26 0 f25"/>
                <a:gd name="f30" fmla="*/ f29 1 4254"/>
                <a:gd name="f31" fmla="*/ f28 1 421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254" h="4215">
                  <a:moveTo>
                    <a:pt x="f5" y="f6"/>
                  </a:moveTo>
                  <a:cubicBezTo>
                    <a:pt x="f7" y="f6"/>
                    <a:pt x="f8" y="f9"/>
                    <a:pt x="f10" y="f11"/>
                  </a:cubicBezTo>
                  <a:lnTo>
                    <a:pt x="f6" y="f12"/>
                  </a:lnTo>
                  <a:lnTo>
                    <a:pt x="f13" y="f14"/>
                  </a:lnTo>
                  <a:lnTo>
                    <a:pt x="f15" y="f16"/>
                  </a:lnTo>
                  <a:cubicBezTo>
                    <a:pt x="f3" y="f17"/>
                    <a:pt x="f3" y="f18"/>
                    <a:pt x="f15" y="f19"/>
                  </a:cubicBezTo>
                  <a:lnTo>
                    <a:pt x="f20" y="f11"/>
                  </a:lnTo>
                  <a:cubicBezTo>
                    <a:pt x="f21" y="f9"/>
                    <a:pt x="f22"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4" name="Google Shape;5991;p67">
              <a:extLst>
                <a:ext uri="{FF2B5EF4-FFF2-40B4-BE49-F238E27FC236}">
                  <a16:creationId xmlns:a16="http://schemas.microsoft.com/office/drawing/2014/main" id="{F4AD0ABA-ADBC-35E7-B06D-A95CA0BC3A16}"/>
                </a:ext>
              </a:extLst>
            </p:cNvPr>
            <p:cNvSpPr/>
            <p:nvPr/>
          </p:nvSpPr>
          <p:spPr>
            <a:xfrm>
              <a:off x="6573996" y="4259339"/>
              <a:ext cx="122941" cy="120929"/>
            </a:xfrm>
            <a:custGeom>
              <a:avLst/>
              <a:gdLst>
                <a:gd name="f0" fmla="val w"/>
                <a:gd name="f1" fmla="val h"/>
                <a:gd name="f2" fmla="val 0"/>
                <a:gd name="f3" fmla="val 4285"/>
                <a:gd name="f4" fmla="val 4215"/>
                <a:gd name="f5" fmla="val 2064"/>
                <a:gd name="f6" fmla="val 1"/>
                <a:gd name="f7" fmla="val 1954"/>
                <a:gd name="f8" fmla="val 1843"/>
                <a:gd name="f9" fmla="val 40"/>
                <a:gd name="f10" fmla="val 1765"/>
                <a:gd name="f11" fmla="val 119"/>
                <a:gd name="f12" fmla="val 1915"/>
                <a:gd name="f13" fmla="val 2300"/>
                <a:gd name="f14" fmla="val 4128"/>
                <a:gd name="f15" fmla="val 2482"/>
                <a:gd name="f16" fmla="val 2324"/>
                <a:gd name="f17" fmla="val 2072"/>
                <a:gd name="f18" fmla="val 2363"/>
                <a:gd name="f19" fmla="val 2285"/>
                <a:gd name="f20" fmla="val 2174"/>
                <a:gd name="f21" fmla="*/ f0 1 4285"/>
                <a:gd name="f22" fmla="*/ f1 1 4215"/>
                <a:gd name="f23" fmla="val f2"/>
                <a:gd name="f24" fmla="val f3"/>
                <a:gd name="f25" fmla="val f4"/>
                <a:gd name="f26" fmla="+- f25 0 f23"/>
                <a:gd name="f27" fmla="+- f24 0 f23"/>
                <a:gd name="f28" fmla="*/ f27 1 4285"/>
                <a:gd name="f29" fmla="*/ f26 1 4215"/>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285" h="4215">
                  <a:moveTo>
                    <a:pt x="f5" y="f6"/>
                  </a:moveTo>
                  <a:cubicBezTo>
                    <a:pt x="f7" y="f6"/>
                    <a:pt x="f8" y="f9"/>
                    <a:pt x="f10" y="f11"/>
                  </a:cubicBezTo>
                  <a:lnTo>
                    <a:pt x="f2" y="f12"/>
                  </a:lnTo>
                  <a:lnTo>
                    <a:pt x="f13" y="f4"/>
                  </a:lnTo>
                  <a:lnTo>
                    <a:pt x="f14" y="f15"/>
                  </a:lnTo>
                  <a:cubicBezTo>
                    <a:pt x="f3" y="f16"/>
                    <a:pt x="f3" y="f17"/>
                    <a:pt x="f14" y="f12"/>
                  </a:cubicBezTo>
                  <a:lnTo>
                    <a:pt x="f18" y="f11"/>
                  </a:lnTo>
                  <a:cubicBezTo>
                    <a:pt x="f19" y="f9"/>
                    <a:pt x="f20"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5" name="Google Shape;5992;p67">
              <a:extLst>
                <a:ext uri="{FF2B5EF4-FFF2-40B4-BE49-F238E27FC236}">
                  <a16:creationId xmlns:a16="http://schemas.microsoft.com/office/drawing/2014/main" id="{4C2F9803-98B7-D789-9C9A-A81406D59C8B}"/>
                </a:ext>
              </a:extLst>
            </p:cNvPr>
            <p:cNvSpPr/>
            <p:nvPr/>
          </p:nvSpPr>
          <p:spPr>
            <a:xfrm>
              <a:off x="6324529" y="4198577"/>
              <a:ext cx="301020" cy="292269"/>
            </a:xfrm>
            <a:custGeom>
              <a:avLst/>
              <a:gdLst>
                <a:gd name="f0" fmla="val w"/>
                <a:gd name="f1" fmla="val h"/>
                <a:gd name="f2" fmla="val 0"/>
                <a:gd name="f3" fmla="val 10492"/>
                <a:gd name="f4" fmla="val 10187"/>
                <a:gd name="f5" fmla="val 3497"/>
                <a:gd name="f6" fmla="val 1764"/>
                <a:gd name="f7" fmla="val 1733"/>
                <a:gd name="f8" fmla="val 1166"/>
                <a:gd name="f9" fmla="val 2332"/>
                <a:gd name="f10" fmla="val 725"/>
                <a:gd name="f11" fmla="val 3088"/>
                <a:gd name="f12" fmla="val 504"/>
                <a:gd name="f13" fmla="val 3812"/>
                <a:gd name="f14" fmla="val 5514"/>
                <a:gd name="f15" fmla="val 410"/>
                <a:gd name="f16" fmla="val 7404"/>
                <a:gd name="f17" fmla="val 8759"/>
                <a:gd name="f18" fmla="val 2667"/>
                <a:gd name="f19" fmla="val 9661"/>
                <a:gd name="f20" fmla="val 3919"/>
                <a:gd name="f21" fmla="val 5273"/>
                <a:gd name="f22" fmla="val 5384"/>
                <a:gd name="f23" fmla="val 5496"/>
                <a:gd name="f24" fmla="val 10183"/>
                <a:gd name="f25" fmla="val 5608"/>
                <a:gd name="f26" fmla="val 10176"/>
                <a:gd name="f27" fmla="val 6679"/>
                <a:gd name="f28" fmla="val 10082"/>
                <a:gd name="f29" fmla="val 7876"/>
                <a:gd name="f30" fmla="val 9609"/>
                <a:gd name="f31" fmla="val 8758"/>
                <a:gd name="f32" fmla="val 10491"/>
                <a:gd name="f33" fmla="val 7026"/>
                <a:gd name="f34" fmla="val 8191"/>
                <a:gd name="f35" fmla="val 4694"/>
                <a:gd name="f36" fmla="val 6396"/>
                <a:gd name="f37" fmla="val 6077"/>
                <a:gd name="f38" fmla="val 6715"/>
                <a:gd name="f39" fmla="val 5645"/>
                <a:gd name="f40" fmla="val 6880"/>
                <a:gd name="f41" fmla="val 5214"/>
                <a:gd name="f42" fmla="val 4794"/>
                <a:gd name="f43" fmla="val 4375"/>
                <a:gd name="f44" fmla="val 6722"/>
                <a:gd name="f45" fmla="val 4064"/>
                <a:gd name="f46" fmla="val 3434"/>
                <a:gd name="f47" fmla="val 5766"/>
                <a:gd name="f48" fmla="val 5797"/>
                <a:gd name="f49" fmla="*/ f0 1 10492"/>
                <a:gd name="f50" fmla="*/ f1 1 10187"/>
                <a:gd name="f51" fmla="val f2"/>
                <a:gd name="f52" fmla="val f3"/>
                <a:gd name="f53" fmla="val f4"/>
                <a:gd name="f54" fmla="+- f53 0 f51"/>
                <a:gd name="f55" fmla="+- f52 0 f51"/>
                <a:gd name="f56" fmla="*/ f55 1 10492"/>
                <a:gd name="f57" fmla="*/ f54 1 10187"/>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10492" h="10187">
                  <a:moveTo>
                    <a:pt x="f5" y="f2"/>
                  </a:moveTo>
                  <a:lnTo>
                    <a:pt x="f6" y="f7"/>
                  </a:lnTo>
                  <a:cubicBezTo>
                    <a:pt x="f8" y="f9"/>
                    <a:pt x="f10" y="f11"/>
                    <a:pt x="f12" y="f13"/>
                  </a:cubicBezTo>
                  <a:cubicBezTo>
                    <a:pt x="f2" y="f14"/>
                    <a:pt x="f15" y="f16"/>
                    <a:pt x="f6" y="f17"/>
                  </a:cubicBezTo>
                  <a:cubicBezTo>
                    <a:pt x="f18" y="f19"/>
                    <a:pt x="f20" y="f4"/>
                    <a:pt x="f21" y="f4"/>
                  </a:cubicBezTo>
                  <a:cubicBezTo>
                    <a:pt x="f22" y="f4"/>
                    <a:pt x="f23" y="f24"/>
                    <a:pt x="f25" y="f26"/>
                  </a:cubicBezTo>
                  <a:cubicBezTo>
                    <a:pt x="f27" y="f28"/>
                    <a:pt x="f29" y="f30"/>
                    <a:pt x="f31" y="f17"/>
                  </a:cubicBezTo>
                  <a:lnTo>
                    <a:pt x="f32" y="f33"/>
                  </a:lnTo>
                  <a:lnTo>
                    <a:pt x="f34" y="f35"/>
                  </a:lnTo>
                  <a:lnTo>
                    <a:pt x="f36" y="f36"/>
                  </a:lnTo>
                  <a:cubicBezTo>
                    <a:pt x="f37" y="f38"/>
                    <a:pt x="f39" y="f40"/>
                    <a:pt x="f41" y="f40"/>
                  </a:cubicBezTo>
                  <a:cubicBezTo>
                    <a:pt x="f42" y="f40"/>
                    <a:pt x="f43" y="f44"/>
                    <a:pt x="f45" y="f36"/>
                  </a:cubicBezTo>
                  <a:cubicBezTo>
                    <a:pt x="f46" y="f47"/>
                    <a:pt x="f46" y="f35"/>
                    <a:pt x="f45" y="f45"/>
                  </a:cubicBezTo>
                  <a:lnTo>
                    <a:pt x="f48" y="f9"/>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46" name="Google Shape;6007;p67">
            <a:extLst>
              <a:ext uri="{FF2B5EF4-FFF2-40B4-BE49-F238E27FC236}">
                <a16:creationId xmlns:a16="http://schemas.microsoft.com/office/drawing/2014/main" id="{9CCB8910-B82E-23C8-271B-5FDF84C610B6}"/>
              </a:ext>
            </a:extLst>
          </p:cNvPr>
          <p:cNvGrpSpPr/>
          <p:nvPr/>
        </p:nvGrpSpPr>
        <p:grpSpPr>
          <a:xfrm>
            <a:off x="3543847" y="5682214"/>
            <a:ext cx="469684" cy="475695"/>
            <a:chOff x="3964170" y="4157045"/>
            <a:chExt cx="352263" cy="356771"/>
          </a:xfrm>
          <a:solidFill>
            <a:srgbClr val="002060"/>
          </a:solidFill>
        </p:grpSpPr>
        <p:sp>
          <p:nvSpPr>
            <p:cNvPr id="47" name="Google Shape;6008;p67">
              <a:extLst>
                <a:ext uri="{FF2B5EF4-FFF2-40B4-BE49-F238E27FC236}">
                  <a16:creationId xmlns:a16="http://schemas.microsoft.com/office/drawing/2014/main" id="{D96FDF00-B5F5-C716-7718-9EAA43268CD2}"/>
                </a:ext>
              </a:extLst>
            </p:cNvPr>
            <p:cNvSpPr/>
            <p:nvPr/>
          </p:nvSpPr>
          <p:spPr>
            <a:xfrm>
              <a:off x="3964170" y="4157045"/>
              <a:ext cx="352263" cy="356771"/>
            </a:xfrm>
            <a:custGeom>
              <a:avLst/>
              <a:gdLst>
                <a:gd name="f0" fmla="val w"/>
                <a:gd name="f1" fmla="val h"/>
                <a:gd name="f2" fmla="val 0"/>
                <a:gd name="f3" fmla="val 12278"/>
                <a:gd name="f4" fmla="val 12435"/>
                <a:gd name="f5" fmla="val 5905"/>
                <a:gd name="f6" fmla="val 860"/>
                <a:gd name="f7" fmla="val 6421"/>
                <a:gd name="f8" fmla="val 6926"/>
                <a:gd name="f9" fmla="val 1412"/>
                <a:gd name="f10" fmla="val 7341"/>
                <a:gd name="f11" fmla="val 2467"/>
                <a:gd name="f12" fmla="val 6837"/>
                <a:gd name="f13" fmla="val 2593"/>
                <a:gd name="f14" fmla="val 6365"/>
                <a:gd name="f15" fmla="val 2782"/>
                <a:gd name="f16" fmla="val 5892"/>
                <a:gd name="f17" fmla="val 3003"/>
                <a:gd name="f18" fmla="val 5419"/>
                <a:gd name="f19" fmla="val 4947"/>
                <a:gd name="f20" fmla="val 4443"/>
                <a:gd name="f21" fmla="val 4893"/>
                <a:gd name="f22" fmla="val 1381"/>
                <a:gd name="f23" fmla="val 5404"/>
                <a:gd name="f24" fmla="val 4191"/>
                <a:gd name="f25" fmla="val 3255"/>
                <a:gd name="f26" fmla="val 3349"/>
                <a:gd name="f27" fmla="val 4632"/>
                <a:gd name="f28" fmla="val 3381"/>
                <a:gd name="f29" fmla="val 4884"/>
                <a:gd name="f30" fmla="val 3475"/>
                <a:gd name="f31" fmla="val 4726"/>
                <a:gd name="f32" fmla="val 3538"/>
                <a:gd name="f33" fmla="val 4600"/>
                <a:gd name="f34" fmla="val 3601"/>
                <a:gd name="f35" fmla="val 3696"/>
                <a:gd name="f36" fmla="val 4285"/>
                <a:gd name="f37" fmla="val 3790"/>
                <a:gd name="f38" fmla="val 4159"/>
                <a:gd name="f39" fmla="val 3853"/>
                <a:gd name="f40" fmla="val 4002"/>
                <a:gd name="f41" fmla="val 3948"/>
                <a:gd name="f42" fmla="val 4096"/>
                <a:gd name="f43" fmla="val 3727"/>
                <a:gd name="f44" fmla="val 3507"/>
                <a:gd name="f45" fmla="val 7625"/>
                <a:gd name="f46" fmla="val 3318"/>
                <a:gd name="f47" fmla="val 7688"/>
                <a:gd name="f48" fmla="val 7751"/>
                <a:gd name="f49" fmla="val 7782"/>
                <a:gd name="f50" fmla="val 3979"/>
                <a:gd name="f51" fmla="val 7499"/>
                <a:gd name="f52" fmla="val 7247"/>
                <a:gd name="f53" fmla="val 3633"/>
                <a:gd name="f54" fmla="val 6963"/>
                <a:gd name="f55" fmla="val 7184"/>
                <a:gd name="f56" fmla="val 3412"/>
                <a:gd name="f57" fmla="val 7404"/>
                <a:gd name="f58" fmla="val 2611"/>
                <a:gd name="f59" fmla="val 3034"/>
                <a:gd name="f60" fmla="val 2846"/>
                <a:gd name="f61" fmla="val 3110"/>
                <a:gd name="f62" fmla="val 3054"/>
                <a:gd name="f63" fmla="val 3403"/>
                <a:gd name="f64" fmla="val 3097"/>
                <a:gd name="f65" fmla="val 3309"/>
                <a:gd name="f66" fmla="val 3570"/>
                <a:gd name="f67" fmla="val 3183"/>
                <a:gd name="f68" fmla="val 4042"/>
                <a:gd name="f69" fmla="val 3151"/>
                <a:gd name="f70" fmla="val 4609"/>
                <a:gd name="f71" fmla="val 2742"/>
                <a:gd name="f72" fmla="val 4924"/>
                <a:gd name="f73" fmla="val 2363"/>
                <a:gd name="f74" fmla="val 5240"/>
                <a:gd name="f75" fmla="val 1954"/>
                <a:gd name="f76" fmla="val 5586"/>
                <a:gd name="f77" fmla="val 712"/>
                <a:gd name="f78" fmla="val 4068"/>
                <a:gd name="f79" fmla="val 945"/>
                <a:gd name="f80" fmla="val 9301"/>
                <a:gd name="f81" fmla="val 3075"/>
                <a:gd name="f82" fmla="val 10879"/>
                <a:gd name="f83" fmla="val 11079"/>
                <a:gd name="f84" fmla="val 4102"/>
                <a:gd name="f85" fmla="val 9862"/>
                <a:gd name="f86" fmla="val 5618"/>
                <a:gd name="f87" fmla="val 9515"/>
                <a:gd name="f88" fmla="val 5271"/>
                <a:gd name="f89" fmla="val 9137"/>
                <a:gd name="f90" fmla="val 8696"/>
                <a:gd name="f91" fmla="val 4641"/>
                <a:gd name="f92" fmla="val 8601"/>
                <a:gd name="f93" fmla="val 4137"/>
                <a:gd name="f94" fmla="val 8538"/>
                <a:gd name="f95" fmla="val 8412"/>
                <a:gd name="f96" fmla="val 3160"/>
                <a:gd name="f97" fmla="val 8746"/>
                <a:gd name="f98" fmla="val 3102"/>
                <a:gd name="f99" fmla="val 9042"/>
                <a:gd name="f100" fmla="val 8822"/>
                <a:gd name="f101" fmla="val 5744"/>
                <a:gd name="f102" fmla="val 9011"/>
                <a:gd name="f103" fmla="val 5901"/>
                <a:gd name="f104" fmla="val 9169"/>
                <a:gd name="f105" fmla="val 6059"/>
                <a:gd name="f106" fmla="val 9326"/>
                <a:gd name="f107" fmla="val 6216"/>
                <a:gd name="f108" fmla="val 6374"/>
                <a:gd name="f109" fmla="val 8980"/>
                <a:gd name="f110" fmla="val 6531"/>
                <a:gd name="f111" fmla="val 6689"/>
                <a:gd name="f112" fmla="val 3025"/>
                <a:gd name="f113" fmla="val 5775"/>
                <a:gd name="f114" fmla="val 6720"/>
                <a:gd name="f115" fmla="val 2836"/>
                <a:gd name="f116" fmla="val 6563"/>
                <a:gd name="f117" fmla="val 2679"/>
                <a:gd name="f118" fmla="val 6405"/>
                <a:gd name="f119" fmla="val 2521"/>
                <a:gd name="f120" fmla="val 6248"/>
                <a:gd name="f121" fmla="val 6090"/>
                <a:gd name="f122" fmla="val 2868"/>
                <a:gd name="f123" fmla="val 5933"/>
                <a:gd name="f124" fmla="val 3885"/>
                <a:gd name="f125" fmla="val 6617"/>
                <a:gd name="f126" fmla="val 4200"/>
                <a:gd name="f127" fmla="val 7278"/>
                <a:gd name="f128" fmla="val 7908"/>
                <a:gd name="f129" fmla="val 5082"/>
                <a:gd name="f130" fmla="val 8003"/>
                <a:gd name="f131" fmla="val 5838"/>
                <a:gd name="f132" fmla="val 6626"/>
                <a:gd name="f133" fmla="val 7413"/>
                <a:gd name="f134" fmla="val 7823"/>
                <a:gd name="f135" fmla="val 6585"/>
                <a:gd name="f136" fmla="val 8232"/>
                <a:gd name="f137" fmla="val 8579"/>
                <a:gd name="f138" fmla="val 5545"/>
                <a:gd name="f139" fmla="val 8421"/>
                <a:gd name="f140" fmla="val 5230"/>
                <a:gd name="f141" fmla="val 8043"/>
                <a:gd name="f142" fmla="val 4537"/>
                <a:gd name="f143" fmla="val 7634"/>
                <a:gd name="f144" fmla="val 3876"/>
                <a:gd name="f145" fmla="val 3844"/>
                <a:gd name="f146" fmla="val 6657"/>
                <a:gd name="f147" fmla="val 5870"/>
                <a:gd name="f148" fmla="val 4830"/>
                <a:gd name="f149" fmla="val 4452"/>
                <a:gd name="f150" fmla="val 4263"/>
                <a:gd name="f151" fmla="val 5577"/>
                <a:gd name="f152" fmla="val 4033"/>
                <a:gd name="f153" fmla="val 8516"/>
                <a:gd name="f154" fmla="val 4317"/>
                <a:gd name="f155" fmla="val 8674"/>
                <a:gd name="f156" fmla="val 4474"/>
                <a:gd name="f157" fmla="val 8737"/>
                <a:gd name="f158" fmla="val 8831"/>
                <a:gd name="f159" fmla="val 4758"/>
                <a:gd name="f160" fmla="val 8894"/>
                <a:gd name="f161" fmla="val 4915"/>
                <a:gd name="f162" fmla="val 8989"/>
                <a:gd name="f163" fmla="val 4663"/>
                <a:gd name="f164" fmla="val 9052"/>
                <a:gd name="f165" fmla="val 9146"/>
                <a:gd name="f166" fmla="val 4254"/>
                <a:gd name="f167" fmla="val 9178"/>
                <a:gd name="f168" fmla="val 8926"/>
                <a:gd name="f169" fmla="val 9083"/>
                <a:gd name="f170" fmla="val 6846"/>
                <a:gd name="f171" fmla="val 2300"/>
                <a:gd name="f172" fmla="val 7193"/>
                <a:gd name="f173" fmla="val 2710"/>
                <a:gd name="f174" fmla="val 7571"/>
                <a:gd name="f175" fmla="val 3214"/>
                <a:gd name="f176" fmla="val 8358"/>
                <a:gd name="f177" fmla="val 8863"/>
                <a:gd name="f178" fmla="val 9335"/>
                <a:gd name="f179" fmla="val 3090"/>
                <a:gd name="f180" fmla="val 9388"/>
                <a:gd name="f181" fmla="val 2806"/>
                <a:gd name="f182" fmla="val 9414"/>
                <a:gd name="f183" fmla="val 2555"/>
                <a:gd name="f184" fmla="val 1015"/>
                <a:gd name="f185" fmla="val 681"/>
                <a:gd name="f186" fmla="val 8445"/>
                <a:gd name="f187" fmla="val 9925"/>
                <a:gd name="f188" fmla="val 11167"/>
                <a:gd name="f189" fmla="val 8392"/>
                <a:gd name="f190" fmla="val 10934"/>
                <a:gd name="f191" fmla="val 9430"/>
                <a:gd name="f192" fmla="val 9267"/>
                <a:gd name="f193" fmla="val 9032"/>
                <a:gd name="f194" fmla="val 8768"/>
                <a:gd name="f195" fmla="val 9410"/>
                <a:gd name="f196" fmla="val 8475"/>
                <a:gd name="f197" fmla="val 9367"/>
                <a:gd name="f198" fmla="val 8664"/>
                <a:gd name="f199" fmla="val 8390"/>
                <a:gd name="f200" fmla="val 8727"/>
                <a:gd name="f201" fmla="val 7508"/>
                <a:gd name="f202" fmla="val 5924"/>
                <a:gd name="f203" fmla="val 9461"/>
                <a:gd name="f204" fmla="val 6396"/>
                <a:gd name="f205" fmla="val 9650"/>
                <a:gd name="f206" fmla="val 6869"/>
                <a:gd name="f207" fmla="val 9839"/>
                <a:gd name="f208" fmla="val 9965"/>
                <a:gd name="f209" fmla="val 6962"/>
                <a:gd name="f210" fmla="val 11056"/>
                <a:gd name="f211" fmla="val 6440"/>
                <a:gd name="f212" fmla="val 11607"/>
                <a:gd name="f213" fmla="val 5922"/>
                <a:gd name="f214" fmla="val 5408"/>
                <a:gd name="f215" fmla="val 4898"/>
                <a:gd name="f216" fmla="val 11064"/>
                <a:gd name="f217" fmla="val 4978"/>
                <a:gd name="f218" fmla="val 5451"/>
                <a:gd name="f219" fmla="val 5931"/>
                <a:gd name="f220" fmla="val 1"/>
                <a:gd name="f221" fmla="val 5817"/>
                <a:gd name="f222" fmla="val 5699"/>
                <a:gd name="f223" fmla="val 14"/>
                <a:gd name="f224" fmla="val 41"/>
                <a:gd name="f225" fmla="val 262"/>
                <a:gd name="f226" fmla="val 1333"/>
                <a:gd name="f227" fmla="val 3655"/>
                <a:gd name="f228" fmla="val 2278"/>
                <a:gd name="f229" fmla="val 3326"/>
                <a:gd name="f230" fmla="val 2223"/>
                <a:gd name="f231" fmla="val 2973"/>
                <a:gd name="f232" fmla="val 2187"/>
                <a:gd name="f233" fmla="val 2624"/>
                <a:gd name="f234" fmla="val 1770"/>
                <a:gd name="f235" fmla="val 939"/>
                <a:gd name="f236" fmla="val 2404"/>
                <a:gd name="f237" fmla="val 536"/>
                <a:gd name="f238" fmla="val 4074"/>
                <a:gd name="f239" fmla="val 662"/>
                <a:gd name="f240" fmla="val 5334"/>
                <a:gd name="f241" fmla="val 1387"/>
                <a:gd name="f242" fmla="val 788"/>
                <a:gd name="f243" fmla="val 6972"/>
                <a:gd name="f244" fmla="val 158"/>
                <a:gd name="f245" fmla="val 379"/>
                <a:gd name="f246" fmla="val 599"/>
                <a:gd name="f247" fmla="val 1166"/>
                <a:gd name="f248" fmla="val 10028"/>
                <a:gd name="f249" fmla="val 1922"/>
                <a:gd name="f250" fmla="val 10186"/>
                <a:gd name="f251" fmla="val 2157"/>
                <a:gd name="f252" fmla="val 10241"/>
                <a:gd name="f253" fmla="val 2410"/>
                <a:gd name="f254" fmla="val 10266"/>
                <a:gd name="f255" fmla="val 2668"/>
                <a:gd name="f256" fmla="val 2998"/>
                <a:gd name="f257" fmla="val 3337"/>
                <a:gd name="f258" fmla="val 10225"/>
                <a:gd name="f259" fmla="val 10154"/>
                <a:gd name="f260" fmla="val 4221"/>
                <a:gd name="f261" fmla="val 11678"/>
                <a:gd name="f262" fmla="val 5076"/>
                <a:gd name="f263" fmla="val 12434"/>
                <a:gd name="f264" fmla="val 5929"/>
                <a:gd name="f265" fmla="val 6786"/>
                <a:gd name="f266" fmla="val 7639"/>
                <a:gd name="f267" fmla="val 11670"/>
                <a:gd name="f268" fmla="val 8192"/>
                <a:gd name="f269" fmla="val 8550"/>
                <a:gd name="f270" fmla="val 10215"/>
                <a:gd name="f271" fmla="val 8882"/>
                <a:gd name="f272" fmla="val 10243"/>
                <a:gd name="f273" fmla="val 9186"/>
                <a:gd name="f274" fmla="val 11589"/>
                <a:gd name="f275" fmla="val 8453"/>
                <a:gd name="f276" fmla="val 10460"/>
                <a:gd name="f277" fmla="val 12272"/>
                <a:gd name="f278" fmla="val 4014"/>
                <a:gd name="f279" fmla="val 11618"/>
                <a:gd name="f280" fmla="val 2182"/>
                <a:gd name="f281" fmla="val 9217"/>
                <a:gd name="f282" fmla="val 8904"/>
                <a:gd name="f283" fmla="val 8562"/>
                <a:gd name="f284" fmla="val 2213"/>
                <a:gd name="f285" fmla="val 7765"/>
                <a:gd name="f286" fmla="val 1139"/>
                <a:gd name="f287" fmla="val 7004"/>
                <a:gd name="f288" fmla="*/ f0 1 12278"/>
                <a:gd name="f289" fmla="*/ f1 1 12435"/>
                <a:gd name="f290" fmla="val f2"/>
                <a:gd name="f291" fmla="val f3"/>
                <a:gd name="f292" fmla="val f4"/>
                <a:gd name="f293" fmla="+- f292 0 f290"/>
                <a:gd name="f294" fmla="+- f291 0 f290"/>
                <a:gd name="f295" fmla="*/ f294 1 12278"/>
                <a:gd name="f296" fmla="*/ f293 1 12435"/>
                <a:gd name="f297" fmla="*/ f290 1 f295"/>
                <a:gd name="f298" fmla="*/ f291 1 f295"/>
                <a:gd name="f299" fmla="*/ f290 1 f296"/>
                <a:gd name="f300" fmla="*/ f292 1 f296"/>
                <a:gd name="f301" fmla="*/ f297 f288 1"/>
                <a:gd name="f302" fmla="*/ f298 f288 1"/>
                <a:gd name="f303" fmla="*/ f300 f289 1"/>
                <a:gd name="f304" fmla="*/ f299 f289 1"/>
              </a:gdLst>
              <a:ahLst/>
              <a:cxnLst>
                <a:cxn ang="3cd4">
                  <a:pos x="hc" y="t"/>
                </a:cxn>
                <a:cxn ang="0">
                  <a:pos x="r" y="vc"/>
                </a:cxn>
                <a:cxn ang="cd4">
                  <a:pos x="hc" y="b"/>
                </a:cxn>
                <a:cxn ang="cd2">
                  <a:pos x="l" y="vc"/>
                </a:cxn>
              </a:cxnLst>
              <a:rect l="f301" t="f304" r="f302" b="f303"/>
              <a:pathLst>
                <a:path w="12278" h="12435">
                  <a:moveTo>
                    <a:pt x="f5" y="f6"/>
                  </a:moveTo>
                  <a:cubicBezTo>
                    <a:pt x="f7" y="f6"/>
                    <a:pt x="f8" y="f9"/>
                    <a:pt x="f10" y="f11"/>
                  </a:cubicBezTo>
                  <a:cubicBezTo>
                    <a:pt x="f12" y="f13"/>
                    <a:pt x="f14" y="f15"/>
                    <a:pt x="f16" y="f17"/>
                  </a:cubicBezTo>
                  <a:cubicBezTo>
                    <a:pt x="f18" y="f15"/>
                    <a:pt x="f19" y="f13"/>
                    <a:pt x="f20" y="f11"/>
                  </a:cubicBezTo>
                  <a:cubicBezTo>
                    <a:pt x="f21" y="f22"/>
                    <a:pt x="f23" y="f6"/>
                    <a:pt x="f5" y="f6"/>
                  </a:cubicBezTo>
                  <a:close/>
                  <a:moveTo>
                    <a:pt x="f24" y="f25"/>
                  </a:moveTo>
                  <a:cubicBezTo>
                    <a:pt x="f20" y="f26"/>
                    <a:pt x="f27" y="f28"/>
                    <a:pt x="f29" y="f30"/>
                  </a:cubicBezTo>
                  <a:cubicBezTo>
                    <a:pt x="f31" y="f32"/>
                    <a:pt x="f33" y="f34"/>
                    <a:pt x="f20" y="f35"/>
                  </a:cubicBezTo>
                  <a:cubicBezTo>
                    <a:pt x="f36" y="f37"/>
                    <a:pt x="f38" y="f39"/>
                    <a:pt x="f40" y="f41"/>
                  </a:cubicBezTo>
                  <a:cubicBezTo>
                    <a:pt x="f42" y="f43"/>
                    <a:pt x="f38" y="f44"/>
                    <a:pt x="f24" y="f25"/>
                  </a:cubicBezTo>
                  <a:close/>
                  <a:moveTo>
                    <a:pt x="f45" y="f46"/>
                  </a:moveTo>
                  <a:cubicBezTo>
                    <a:pt x="f47" y="f44"/>
                    <a:pt x="f48" y="f43"/>
                    <a:pt x="f49" y="f50"/>
                  </a:cubicBezTo>
                  <a:cubicBezTo>
                    <a:pt x="f51" y="f37"/>
                    <a:pt x="f52" y="f53"/>
                    <a:pt x="f54" y="f44"/>
                  </a:cubicBezTo>
                  <a:cubicBezTo>
                    <a:pt x="f55" y="f56"/>
                    <a:pt x="f57" y="f26"/>
                    <a:pt x="f45" y="f46"/>
                  </a:cubicBezTo>
                  <a:close/>
                  <a:moveTo>
                    <a:pt x="f58" y="f59"/>
                  </a:moveTo>
                  <a:cubicBezTo>
                    <a:pt x="f60" y="f59"/>
                    <a:pt x="f61" y="f62"/>
                    <a:pt x="f63" y="f64"/>
                  </a:cubicBezTo>
                  <a:cubicBezTo>
                    <a:pt x="f65" y="f66"/>
                    <a:pt x="f67" y="f68"/>
                    <a:pt x="f69" y="f70"/>
                  </a:cubicBezTo>
                  <a:cubicBezTo>
                    <a:pt x="f71" y="f72"/>
                    <a:pt x="f73" y="f74"/>
                    <a:pt x="f75" y="f76"/>
                  </a:cubicBezTo>
                  <a:cubicBezTo>
                    <a:pt x="f77" y="f78"/>
                    <a:pt x="f79" y="f59"/>
                    <a:pt x="f58" y="f59"/>
                  </a:cubicBezTo>
                  <a:close/>
                  <a:moveTo>
                    <a:pt x="f80" y="f81"/>
                  </a:moveTo>
                  <a:cubicBezTo>
                    <a:pt x="f82" y="f81"/>
                    <a:pt x="f83" y="f84"/>
                    <a:pt x="f85" y="f86"/>
                  </a:cubicBezTo>
                  <a:cubicBezTo>
                    <a:pt x="f87" y="f88"/>
                    <a:pt x="f89" y="f72"/>
                    <a:pt x="f90" y="f91"/>
                  </a:cubicBezTo>
                  <a:cubicBezTo>
                    <a:pt x="f92" y="f93"/>
                    <a:pt x="f94" y="f34"/>
                    <a:pt x="f95" y="f96"/>
                  </a:cubicBezTo>
                  <a:cubicBezTo>
                    <a:pt x="f97" y="f98"/>
                    <a:pt x="f99" y="f81"/>
                    <a:pt x="f80" y="f81"/>
                  </a:cubicBezTo>
                  <a:close/>
                  <a:moveTo>
                    <a:pt x="f100" y="f101"/>
                  </a:moveTo>
                  <a:cubicBezTo>
                    <a:pt x="f102" y="f103"/>
                    <a:pt x="f104" y="f105"/>
                    <a:pt x="f106" y="f107"/>
                  </a:cubicBezTo>
                  <a:cubicBezTo>
                    <a:pt x="f104" y="f108"/>
                    <a:pt x="f109" y="f110"/>
                    <a:pt x="f100" y="f111"/>
                  </a:cubicBezTo>
                  <a:lnTo>
                    <a:pt x="f100" y="f101"/>
                  </a:lnTo>
                  <a:close/>
                  <a:moveTo>
                    <a:pt x="f112" y="f113"/>
                  </a:moveTo>
                  <a:lnTo>
                    <a:pt x="f112" y="f114"/>
                  </a:lnTo>
                  <a:cubicBezTo>
                    <a:pt x="f115" y="f116"/>
                    <a:pt x="f117" y="f118"/>
                    <a:pt x="f119" y="f120"/>
                  </a:cubicBezTo>
                  <a:cubicBezTo>
                    <a:pt x="f117" y="f121"/>
                    <a:pt x="f122" y="f123"/>
                    <a:pt x="f112" y="f113"/>
                  </a:cubicBezTo>
                  <a:close/>
                  <a:moveTo>
                    <a:pt x="f16" y="f124"/>
                  </a:moveTo>
                  <a:cubicBezTo>
                    <a:pt x="f125" y="f126"/>
                    <a:pt x="f127" y="f70"/>
                    <a:pt x="f128" y="f129"/>
                  </a:cubicBezTo>
                  <a:cubicBezTo>
                    <a:pt x="f130" y="f131"/>
                    <a:pt x="f130" y="f132"/>
                    <a:pt x="f128" y="f133"/>
                  </a:cubicBezTo>
                  <a:cubicBezTo>
                    <a:pt x="f127" y="f134"/>
                    <a:pt x="f135" y="f136"/>
                    <a:pt x="f16" y="f137"/>
                  </a:cubicBezTo>
                  <a:cubicBezTo>
                    <a:pt x="f138" y="f139"/>
                    <a:pt x="f140" y="f136"/>
                    <a:pt x="f29" y="f141"/>
                  </a:cubicBezTo>
                  <a:cubicBezTo>
                    <a:pt x="f142" y="f134"/>
                    <a:pt x="f24" y="f143"/>
                    <a:pt x="f144" y="f133"/>
                  </a:cubicBezTo>
                  <a:cubicBezTo>
                    <a:pt x="f145" y="f146"/>
                    <a:pt x="f145" y="f147"/>
                    <a:pt x="f144" y="f129"/>
                  </a:cubicBezTo>
                  <a:cubicBezTo>
                    <a:pt x="f24" y="f148"/>
                    <a:pt x="f142" y="f91"/>
                    <a:pt x="f29" y="f149"/>
                  </a:cubicBezTo>
                  <a:cubicBezTo>
                    <a:pt x="f140" y="f150"/>
                    <a:pt x="f151" y="f68"/>
                    <a:pt x="f16" y="f124"/>
                  </a:cubicBezTo>
                  <a:close/>
                  <a:moveTo>
                    <a:pt x="f152" y="f153"/>
                  </a:moveTo>
                  <a:cubicBezTo>
                    <a:pt x="f38" y="f137"/>
                    <a:pt x="f154" y="f155"/>
                    <a:pt x="f156" y="f157"/>
                  </a:cubicBezTo>
                  <a:cubicBezTo>
                    <a:pt x="f27" y="f158"/>
                    <a:pt x="f159" y="f160"/>
                    <a:pt x="f161" y="f162"/>
                  </a:cubicBezTo>
                  <a:cubicBezTo>
                    <a:pt x="f163" y="f164"/>
                    <a:pt x="f156" y="f165"/>
                    <a:pt x="f166" y="f167"/>
                  </a:cubicBezTo>
                  <a:cubicBezTo>
                    <a:pt x="f38" y="f168"/>
                    <a:pt x="f42" y="f157"/>
                    <a:pt x="f152" y="f153"/>
                  </a:cubicBezTo>
                  <a:close/>
                  <a:moveTo>
                    <a:pt x="f49" y="f153"/>
                  </a:moveTo>
                  <a:cubicBezTo>
                    <a:pt x="f48" y="f157"/>
                    <a:pt x="f47" y="f162"/>
                    <a:pt x="f45" y="f167"/>
                  </a:cubicBezTo>
                  <a:cubicBezTo>
                    <a:pt x="f57" y="f169"/>
                    <a:pt x="f55" y="f164"/>
                    <a:pt x="f54" y="f162"/>
                  </a:cubicBezTo>
                  <a:cubicBezTo>
                    <a:pt x="f127" y="f158"/>
                    <a:pt x="f51" y="f155"/>
                    <a:pt x="f49" y="f153"/>
                  </a:cubicBezTo>
                  <a:close/>
                  <a:moveTo>
                    <a:pt x="f75" y="f170"/>
                  </a:moveTo>
                  <a:cubicBezTo>
                    <a:pt x="f171" y="f172"/>
                    <a:pt x="f173" y="f174"/>
                    <a:pt x="f69" y="f134"/>
                  </a:cubicBezTo>
                  <a:cubicBezTo>
                    <a:pt x="f175" y="f176"/>
                    <a:pt x="f65" y="f177"/>
                    <a:pt x="f63" y="f178"/>
                  </a:cubicBezTo>
                  <a:cubicBezTo>
                    <a:pt x="f179" y="f180"/>
                    <a:pt x="f181" y="f182"/>
                    <a:pt x="f183" y="f182"/>
                  </a:cubicBezTo>
                  <a:cubicBezTo>
                    <a:pt x="f184" y="f182"/>
                    <a:pt x="f185" y="f186"/>
                    <a:pt x="f75" y="f170"/>
                  </a:cubicBezTo>
                  <a:close/>
                  <a:moveTo>
                    <a:pt x="f187" y="f170"/>
                  </a:moveTo>
                  <a:lnTo>
                    <a:pt x="f187" y="f170"/>
                  </a:lnTo>
                  <a:cubicBezTo>
                    <a:pt x="f188" y="f189"/>
                    <a:pt x="f190" y="f191"/>
                    <a:pt x="f192" y="f191"/>
                  </a:cubicBezTo>
                  <a:cubicBezTo>
                    <a:pt x="f193" y="f191"/>
                    <a:pt x="f194" y="f195"/>
                    <a:pt x="f196" y="f197"/>
                  </a:cubicBezTo>
                  <a:cubicBezTo>
                    <a:pt x="f94" y="f160"/>
                    <a:pt x="f198" y="f199"/>
                    <a:pt x="f200" y="f134"/>
                  </a:cubicBezTo>
                  <a:cubicBezTo>
                    <a:pt x="f89" y="f201"/>
                    <a:pt x="f87" y="f172"/>
                    <a:pt x="f187" y="f170"/>
                  </a:cubicBezTo>
                  <a:close/>
                  <a:moveTo>
                    <a:pt x="f202" y="f203"/>
                  </a:moveTo>
                  <a:cubicBezTo>
                    <a:pt x="f204" y="f205"/>
                    <a:pt x="f206" y="f207"/>
                    <a:pt x="f57" y="f208"/>
                  </a:cubicBezTo>
                  <a:cubicBezTo>
                    <a:pt x="f209" y="f210"/>
                    <a:pt x="f211" y="f212"/>
                    <a:pt x="f213" y="f212"/>
                  </a:cubicBezTo>
                  <a:cubicBezTo>
                    <a:pt x="f214" y="f212"/>
                    <a:pt x="f215" y="f216"/>
                    <a:pt x="f156" y="f208"/>
                  </a:cubicBezTo>
                  <a:cubicBezTo>
                    <a:pt x="f217" y="f207"/>
                    <a:pt x="f218" y="f205"/>
                    <a:pt x="f202" y="f203"/>
                  </a:cubicBezTo>
                  <a:close/>
                  <a:moveTo>
                    <a:pt x="f219" y="f220"/>
                  </a:moveTo>
                  <a:cubicBezTo>
                    <a:pt x="f221" y="f220"/>
                    <a:pt x="f222" y="f223"/>
                    <a:pt x="f151" y="f224"/>
                  </a:cubicBezTo>
                  <a:cubicBezTo>
                    <a:pt x="f27" y="f225"/>
                    <a:pt x="f40" y="f226"/>
                    <a:pt x="f227" y="f228"/>
                  </a:cubicBezTo>
                  <a:cubicBezTo>
                    <a:pt x="f229" y="f230"/>
                    <a:pt x="f231" y="f232"/>
                    <a:pt x="f233" y="f232"/>
                  </a:cubicBezTo>
                  <a:cubicBezTo>
                    <a:pt x="f234" y="f232"/>
                    <a:pt x="f235" y="f236"/>
                    <a:pt x="f237" y="f64"/>
                  </a:cubicBezTo>
                  <a:cubicBezTo>
                    <a:pt x="f220" y="f238"/>
                    <a:pt x="f239" y="f240"/>
                    <a:pt x="f241" y="f107"/>
                  </a:cubicBezTo>
                  <a:cubicBezTo>
                    <a:pt x="f242" y="f243"/>
                    <a:pt x="f244" y="f141"/>
                    <a:pt x="f245" y="f168"/>
                  </a:cubicBezTo>
                  <a:cubicBezTo>
                    <a:pt x="f246" y="f205"/>
                    <a:pt x="f247" y="f248"/>
                    <a:pt x="f249" y="f250"/>
                  </a:cubicBezTo>
                  <a:cubicBezTo>
                    <a:pt x="f251" y="f252"/>
                    <a:pt x="f253" y="f254"/>
                    <a:pt x="f255" y="f254"/>
                  </a:cubicBezTo>
                  <a:cubicBezTo>
                    <a:pt x="f256" y="f254"/>
                    <a:pt x="f257" y="f258"/>
                    <a:pt x="f227" y="f259"/>
                  </a:cubicBezTo>
                  <a:cubicBezTo>
                    <a:pt x="f260" y="f261"/>
                    <a:pt x="f262" y="f263"/>
                    <a:pt x="f264" y="f263"/>
                  </a:cubicBezTo>
                  <a:cubicBezTo>
                    <a:pt x="f265" y="f263"/>
                    <a:pt x="f266" y="f267"/>
                    <a:pt x="f268" y="f259"/>
                  </a:cubicBezTo>
                  <a:cubicBezTo>
                    <a:pt x="f269" y="f270"/>
                    <a:pt x="f271" y="f272"/>
                    <a:pt x="f273" y="f272"/>
                  </a:cubicBezTo>
                  <a:cubicBezTo>
                    <a:pt x="f274" y="f272"/>
                    <a:pt x="f3" y="f275"/>
                    <a:pt x="f276" y="f107"/>
                  </a:cubicBezTo>
                  <a:cubicBezTo>
                    <a:pt x="f277" y="f278"/>
                    <a:pt x="f279" y="f280"/>
                    <a:pt x="f281" y="f280"/>
                  </a:cubicBezTo>
                  <a:cubicBezTo>
                    <a:pt x="f282" y="f280"/>
                    <a:pt x="f283" y="f284"/>
                    <a:pt x="f268" y="f228"/>
                  </a:cubicBezTo>
                  <a:cubicBezTo>
                    <a:pt x="f285" y="f286"/>
                    <a:pt x="f287" y="f220"/>
                    <a:pt x="f219" y="f220"/>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48" name="Google Shape;6009;p67">
              <a:extLst>
                <a:ext uri="{FF2B5EF4-FFF2-40B4-BE49-F238E27FC236}">
                  <a16:creationId xmlns:a16="http://schemas.microsoft.com/office/drawing/2014/main" id="{D8D11EE7-78D8-5616-0F35-C0DBCBF12C1C}"/>
                </a:ext>
              </a:extLst>
            </p:cNvPr>
            <p:cNvSpPr/>
            <p:nvPr/>
          </p:nvSpPr>
          <p:spPr>
            <a:xfrm>
              <a:off x="4097947" y="4300094"/>
              <a:ext cx="72329" cy="71469"/>
            </a:xfrm>
            <a:custGeom>
              <a:avLst/>
              <a:gdLst>
                <a:gd name="f0" fmla="val w"/>
                <a:gd name="f1" fmla="val h"/>
                <a:gd name="f2" fmla="val 0"/>
                <a:gd name="f3" fmla="val 2521"/>
                <a:gd name="f4" fmla="val 2491"/>
                <a:gd name="f5" fmla="val 1313"/>
                <a:gd name="f6" fmla="val 1295"/>
                <a:gd name="f7" fmla="val 1278"/>
                <a:gd name="f8" fmla="val 1"/>
                <a:gd name="f9" fmla="val 1261"/>
                <a:gd name="f10" fmla="val 599"/>
                <a:gd name="f11" fmla="val 569"/>
                <a:gd name="f12" fmla="val 63"/>
                <a:gd name="f13" fmla="val 1230"/>
                <a:gd name="f14" fmla="val 1955"/>
                <a:gd name="f15" fmla="val 567"/>
                <a:gd name="f16" fmla="val 2490"/>
                <a:gd name="f17" fmla="val 1954"/>
                <a:gd name="f18" fmla="val 2489"/>
                <a:gd name="f19" fmla="val 585"/>
                <a:gd name="f20" fmla="val 1980"/>
                <a:gd name="f21" fmla="*/ f0 1 2521"/>
                <a:gd name="f22" fmla="*/ f1 1 2491"/>
                <a:gd name="f23" fmla="val f2"/>
                <a:gd name="f24" fmla="val f3"/>
                <a:gd name="f25" fmla="val f4"/>
                <a:gd name="f26" fmla="+- f25 0 f23"/>
                <a:gd name="f27" fmla="+- f24 0 f23"/>
                <a:gd name="f28" fmla="*/ f27 1 2521"/>
                <a:gd name="f29" fmla="*/ f26 1 249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521" h="2491">
                  <a:moveTo>
                    <a:pt x="f5" y="f2"/>
                  </a:moveTo>
                  <a:cubicBezTo>
                    <a:pt x="f6" y="f2"/>
                    <a:pt x="f7" y="f8"/>
                    <a:pt x="f9" y="f8"/>
                  </a:cubicBezTo>
                  <a:cubicBezTo>
                    <a:pt x="f10" y="f8"/>
                    <a:pt x="f2" y="f11"/>
                    <a:pt x="f12" y="f13"/>
                  </a:cubicBezTo>
                  <a:cubicBezTo>
                    <a:pt x="f2" y="f14"/>
                    <a:pt x="f15" y="f16"/>
                    <a:pt x="f9" y="f16"/>
                  </a:cubicBezTo>
                  <a:cubicBezTo>
                    <a:pt x="f17" y="f16"/>
                    <a:pt x="f3" y="f14"/>
                    <a:pt x="f18" y="f13"/>
                  </a:cubicBezTo>
                  <a:cubicBezTo>
                    <a:pt x="f18" y="f19"/>
                    <a:pt x="f20"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49" name="Google Shape;6018;p67">
            <a:extLst>
              <a:ext uri="{FF2B5EF4-FFF2-40B4-BE49-F238E27FC236}">
                <a16:creationId xmlns:a16="http://schemas.microsoft.com/office/drawing/2014/main" id="{EDDD5855-2F1F-DCF4-8084-CB719493EC73}"/>
              </a:ext>
            </a:extLst>
          </p:cNvPr>
          <p:cNvGrpSpPr/>
          <p:nvPr/>
        </p:nvGrpSpPr>
        <p:grpSpPr>
          <a:xfrm>
            <a:off x="8479521" y="5704171"/>
            <a:ext cx="486936" cy="443569"/>
            <a:chOff x="7665927" y="4173513"/>
            <a:chExt cx="365202" cy="332677"/>
          </a:xfrm>
          <a:solidFill>
            <a:srgbClr val="002060"/>
          </a:solidFill>
        </p:grpSpPr>
        <p:sp>
          <p:nvSpPr>
            <p:cNvPr id="50" name="Google Shape;6019;p67">
              <a:extLst>
                <a:ext uri="{FF2B5EF4-FFF2-40B4-BE49-F238E27FC236}">
                  <a16:creationId xmlns:a16="http://schemas.microsoft.com/office/drawing/2014/main" id="{A7BAD5EC-932F-C40C-44D6-D5BDE02F90A3}"/>
                </a:ext>
              </a:extLst>
            </p:cNvPr>
            <p:cNvSpPr/>
            <p:nvPr/>
          </p:nvSpPr>
          <p:spPr>
            <a:xfrm>
              <a:off x="7665927" y="4173513"/>
              <a:ext cx="344436" cy="94942"/>
            </a:xfrm>
            <a:custGeom>
              <a:avLst/>
              <a:gdLst>
                <a:gd name="f0" fmla="val w"/>
                <a:gd name="f1" fmla="val h"/>
                <a:gd name="f2" fmla="val 0"/>
                <a:gd name="f3" fmla="val 12005"/>
                <a:gd name="f4" fmla="val 3309"/>
                <a:gd name="f5" fmla="val 1671"/>
                <a:gd name="f6" fmla="val 757"/>
                <a:gd name="f7" fmla="val 1"/>
                <a:gd name="f8" fmla="val 1670"/>
                <a:gd name="f9" fmla="val 2552"/>
                <a:gd name="f10" fmla="val 3308"/>
                <a:gd name="f11" fmla="val 11469"/>
                <a:gd name="f12" fmla="val 11815"/>
                <a:gd name="f13" fmla="val 12004"/>
                <a:gd name="f14" fmla="val 2930"/>
                <a:gd name="f15" fmla="val 11784"/>
                <a:gd name="f16" fmla="val 2647"/>
                <a:gd name="f17" fmla="val 11595"/>
                <a:gd name="f18" fmla="val 2363"/>
                <a:gd name="f19" fmla="val 2017"/>
                <a:gd name="f20" fmla="val 1292"/>
                <a:gd name="f21" fmla="val 946"/>
                <a:gd name="f22" fmla="val 662"/>
                <a:gd name="f23" fmla="val 11973"/>
                <a:gd name="f24" fmla="val 410"/>
                <a:gd name="f25" fmla="*/ f0 1 12005"/>
                <a:gd name="f26" fmla="*/ f1 1 3309"/>
                <a:gd name="f27" fmla="val f2"/>
                <a:gd name="f28" fmla="val f3"/>
                <a:gd name="f29" fmla="val f4"/>
                <a:gd name="f30" fmla="+- f29 0 f27"/>
                <a:gd name="f31" fmla="+- f28 0 f27"/>
                <a:gd name="f32" fmla="*/ f31 1 12005"/>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2005" h="3309">
                  <a:moveTo>
                    <a:pt x="f5" y="f2"/>
                  </a:moveTo>
                  <a:cubicBezTo>
                    <a:pt x="f6" y="f2"/>
                    <a:pt x="f7" y="f6"/>
                    <a:pt x="f7" y="f8"/>
                  </a:cubicBezTo>
                  <a:cubicBezTo>
                    <a:pt x="f7" y="f9"/>
                    <a:pt x="f6" y="f10"/>
                    <a:pt x="f5" y="f10"/>
                  </a:cubicBezTo>
                  <a:lnTo>
                    <a:pt x="f11" y="f10"/>
                  </a:lnTo>
                  <a:cubicBezTo>
                    <a:pt x="f12" y="f10"/>
                    <a:pt x="f13" y="f14"/>
                    <a:pt x="f15" y="f16"/>
                  </a:cubicBezTo>
                  <a:cubicBezTo>
                    <a:pt x="f17" y="f18"/>
                    <a:pt x="f11" y="f19"/>
                    <a:pt x="f11" y="f8"/>
                  </a:cubicBezTo>
                  <a:cubicBezTo>
                    <a:pt x="f11" y="f20"/>
                    <a:pt x="f17" y="f21"/>
                    <a:pt x="f15" y="f22"/>
                  </a:cubicBezTo>
                  <a:cubicBezTo>
                    <a:pt x="f23" y="f24"/>
                    <a:pt x="f15" y="f2"/>
                    <a:pt x="f11"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1" name="Google Shape;6020;p67">
              <a:extLst>
                <a:ext uri="{FF2B5EF4-FFF2-40B4-BE49-F238E27FC236}">
                  <a16:creationId xmlns:a16="http://schemas.microsoft.com/office/drawing/2014/main" id="{33AC8542-D1B4-1F48-FA7D-6FF2CE482A14}"/>
                </a:ext>
              </a:extLst>
            </p:cNvPr>
            <p:cNvSpPr/>
            <p:nvPr/>
          </p:nvSpPr>
          <p:spPr>
            <a:xfrm>
              <a:off x="7937997" y="4291919"/>
              <a:ext cx="24441" cy="94942"/>
            </a:xfrm>
            <a:custGeom>
              <a:avLst/>
              <a:gdLst>
                <a:gd name="f0" fmla="val w"/>
                <a:gd name="f1" fmla="val h"/>
                <a:gd name="f2" fmla="val 0"/>
                <a:gd name="f3" fmla="val 852"/>
                <a:gd name="f4" fmla="val 3309"/>
                <a:gd name="f5" fmla="val 1"/>
                <a:gd name="f6" fmla="*/ f0 1 852"/>
                <a:gd name="f7" fmla="*/ f1 1 3309"/>
                <a:gd name="f8" fmla="val f2"/>
                <a:gd name="f9" fmla="val f3"/>
                <a:gd name="f10" fmla="val f4"/>
                <a:gd name="f11" fmla="+- f10 0 f8"/>
                <a:gd name="f12" fmla="+- f9 0 f8"/>
                <a:gd name="f13" fmla="*/ f12 1 852"/>
                <a:gd name="f14" fmla="*/ f11 1 3309"/>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852" h="3309">
                  <a:moveTo>
                    <a:pt x="f5" y="f5"/>
                  </a:moveTo>
                  <a:lnTo>
                    <a:pt x="f5" y="f4"/>
                  </a:lnTo>
                  <a:lnTo>
                    <a:pt x="f3" y="f4"/>
                  </a:lnTo>
                  <a:lnTo>
                    <a:pt x="f3"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2" name="Google Shape;6021;p67">
              <a:extLst>
                <a:ext uri="{FF2B5EF4-FFF2-40B4-BE49-F238E27FC236}">
                  <a16:creationId xmlns:a16="http://schemas.microsoft.com/office/drawing/2014/main" id="{3A76D05D-7526-B3E0-E928-8749FC66BA12}"/>
                </a:ext>
              </a:extLst>
            </p:cNvPr>
            <p:cNvSpPr/>
            <p:nvPr/>
          </p:nvSpPr>
          <p:spPr>
            <a:xfrm>
              <a:off x="7985912" y="4292842"/>
              <a:ext cx="45217" cy="94942"/>
            </a:xfrm>
            <a:custGeom>
              <a:avLst/>
              <a:gdLst>
                <a:gd name="f0" fmla="val w"/>
                <a:gd name="f1" fmla="val h"/>
                <a:gd name="f2" fmla="val 0"/>
                <a:gd name="f3" fmla="val 1576"/>
                <a:gd name="f4" fmla="val 3309"/>
                <a:gd name="f5" fmla="val 1"/>
                <a:gd name="f6" fmla="val 3308"/>
                <a:gd name="f7" fmla="val 1198"/>
                <a:gd name="f8" fmla="val 1387"/>
                <a:gd name="f9" fmla="val 3277"/>
                <a:gd name="f10" fmla="val 3088"/>
                <a:gd name="f11" fmla="val 2899"/>
                <a:gd name="f12" fmla="val 410"/>
                <a:gd name="f13" fmla="val 158"/>
                <a:gd name="f14" fmla="*/ f0 1 1576"/>
                <a:gd name="f15" fmla="*/ f1 1 3309"/>
                <a:gd name="f16" fmla="val f2"/>
                <a:gd name="f17" fmla="val f3"/>
                <a:gd name="f18" fmla="val f4"/>
                <a:gd name="f19" fmla="+- f18 0 f16"/>
                <a:gd name="f20" fmla="+- f17 0 f16"/>
                <a:gd name="f21" fmla="*/ f20 1 1576"/>
                <a:gd name="f22" fmla="*/ f19 1 330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1576" h="3309">
                  <a:moveTo>
                    <a:pt x="f5" y="f2"/>
                  </a:moveTo>
                  <a:lnTo>
                    <a:pt x="f5" y="f6"/>
                  </a:lnTo>
                  <a:lnTo>
                    <a:pt x="f7" y="f6"/>
                  </a:lnTo>
                  <a:cubicBezTo>
                    <a:pt x="f8" y="f9"/>
                    <a:pt x="f3" y="f10"/>
                    <a:pt x="f3" y="f11"/>
                  </a:cubicBezTo>
                  <a:lnTo>
                    <a:pt x="f3" y="f12"/>
                  </a:lnTo>
                  <a:cubicBezTo>
                    <a:pt x="f3" y="f13"/>
                    <a:pt x="f8" y="f2"/>
                    <a:pt x="f7"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3" name="Google Shape;6022;p67">
              <a:extLst>
                <a:ext uri="{FF2B5EF4-FFF2-40B4-BE49-F238E27FC236}">
                  <a16:creationId xmlns:a16="http://schemas.microsoft.com/office/drawing/2014/main" id="{48B8C686-E713-1680-5DDB-88AE77C4793C}"/>
                </a:ext>
              </a:extLst>
            </p:cNvPr>
            <p:cNvSpPr/>
            <p:nvPr/>
          </p:nvSpPr>
          <p:spPr>
            <a:xfrm>
              <a:off x="7691265" y="4291919"/>
              <a:ext cx="223269" cy="94942"/>
            </a:xfrm>
            <a:custGeom>
              <a:avLst/>
              <a:gdLst>
                <a:gd name="f0" fmla="val w"/>
                <a:gd name="f1" fmla="val h"/>
                <a:gd name="f2" fmla="val 0"/>
                <a:gd name="f3" fmla="val 7782"/>
                <a:gd name="f4" fmla="val 3309"/>
                <a:gd name="f5" fmla="val 441"/>
                <a:gd name="f6" fmla="val 1"/>
                <a:gd name="f7" fmla="val 189"/>
                <a:gd name="f8" fmla="val 221"/>
                <a:gd name="f9" fmla="val 442"/>
                <a:gd name="f10" fmla="val 2931"/>
                <a:gd name="f11" fmla="val 3151"/>
                <a:gd name="f12" fmla="*/ f0 1 7782"/>
                <a:gd name="f13" fmla="*/ f1 1 3309"/>
                <a:gd name="f14" fmla="val f2"/>
                <a:gd name="f15" fmla="val f3"/>
                <a:gd name="f16" fmla="val f4"/>
                <a:gd name="f17" fmla="+- f16 0 f14"/>
                <a:gd name="f18" fmla="+- f15 0 f14"/>
                <a:gd name="f19" fmla="*/ f18 1 7782"/>
                <a:gd name="f20" fmla="*/ f17 1 33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7782" h="3309">
                  <a:moveTo>
                    <a:pt x="f5" y="f6"/>
                  </a:moveTo>
                  <a:cubicBezTo>
                    <a:pt x="f7" y="f6"/>
                    <a:pt x="f2" y="f8"/>
                    <a:pt x="f2" y="f9"/>
                  </a:cubicBezTo>
                  <a:lnTo>
                    <a:pt x="f2" y="f10"/>
                  </a:lnTo>
                  <a:cubicBezTo>
                    <a:pt x="f2" y="f11"/>
                    <a:pt x="f7" y="f4"/>
                    <a:pt x="f5" y="f4"/>
                  </a:cubicBezTo>
                  <a:lnTo>
                    <a:pt x="f3" y="f4"/>
                  </a:lnTo>
                  <a:lnTo>
                    <a:pt x="f3"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4" name="Google Shape;6023;p67">
              <a:extLst>
                <a:ext uri="{FF2B5EF4-FFF2-40B4-BE49-F238E27FC236}">
                  <a16:creationId xmlns:a16="http://schemas.microsoft.com/office/drawing/2014/main" id="{FE1EEF3D-8C42-C2C4-FC63-91FBE23807C5}"/>
                </a:ext>
              </a:extLst>
            </p:cNvPr>
            <p:cNvSpPr/>
            <p:nvPr/>
          </p:nvSpPr>
          <p:spPr>
            <a:xfrm>
              <a:off x="7739143" y="4410324"/>
              <a:ext cx="24441" cy="94942"/>
            </a:xfrm>
            <a:custGeom>
              <a:avLst/>
              <a:gdLst>
                <a:gd name="f0" fmla="val w"/>
                <a:gd name="f1" fmla="val h"/>
                <a:gd name="f2" fmla="val 0"/>
                <a:gd name="f3" fmla="val 852"/>
                <a:gd name="f4" fmla="val 3309"/>
                <a:gd name="f5" fmla="val 1"/>
                <a:gd name="f6" fmla="val 851"/>
                <a:gd name="f7" fmla="*/ f0 1 852"/>
                <a:gd name="f8" fmla="*/ f1 1 3309"/>
                <a:gd name="f9" fmla="val f2"/>
                <a:gd name="f10" fmla="val f3"/>
                <a:gd name="f11" fmla="val f4"/>
                <a:gd name="f12" fmla="+- f11 0 f9"/>
                <a:gd name="f13" fmla="+- f10 0 f9"/>
                <a:gd name="f14" fmla="*/ f13 1 852"/>
                <a:gd name="f15" fmla="*/ f12 1 330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852" h="3309">
                  <a:moveTo>
                    <a:pt x="f5" y="f5"/>
                  </a:moveTo>
                  <a:lnTo>
                    <a:pt x="f5" y="f4"/>
                  </a:lnTo>
                  <a:lnTo>
                    <a:pt x="f6" y="f4"/>
                  </a:lnTo>
                  <a:lnTo>
                    <a:pt x="f6"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5" name="Google Shape;6024;p67">
              <a:extLst>
                <a:ext uri="{FF2B5EF4-FFF2-40B4-BE49-F238E27FC236}">
                  <a16:creationId xmlns:a16="http://schemas.microsoft.com/office/drawing/2014/main" id="{C5186A83-B655-44CB-5F14-7DCE6CD11305}"/>
                </a:ext>
              </a:extLst>
            </p:cNvPr>
            <p:cNvSpPr/>
            <p:nvPr/>
          </p:nvSpPr>
          <p:spPr>
            <a:xfrm>
              <a:off x="7787057" y="4412135"/>
              <a:ext cx="218770" cy="94046"/>
            </a:xfrm>
            <a:custGeom>
              <a:avLst/>
              <a:gdLst>
                <a:gd name="f0" fmla="val w"/>
                <a:gd name="f1" fmla="val h"/>
                <a:gd name="f2" fmla="val 0"/>
                <a:gd name="f3" fmla="val 7625"/>
                <a:gd name="f4" fmla="val 3278"/>
                <a:gd name="f5" fmla="val 1"/>
                <a:gd name="f6" fmla="val 3277"/>
                <a:gd name="f7" fmla="val 7247"/>
                <a:gd name="f8" fmla="val 7467"/>
                <a:gd name="f9" fmla="val 3057"/>
                <a:gd name="f10" fmla="val 2868"/>
                <a:gd name="f11" fmla="val 379"/>
                <a:gd name="f12" fmla="val 158"/>
                <a:gd name="f13" fmla="val 7436"/>
                <a:gd name="f14" fmla="*/ f0 1 7625"/>
                <a:gd name="f15" fmla="*/ f1 1 3278"/>
                <a:gd name="f16" fmla="val f2"/>
                <a:gd name="f17" fmla="val f3"/>
                <a:gd name="f18" fmla="val f4"/>
                <a:gd name="f19" fmla="+- f18 0 f16"/>
                <a:gd name="f20" fmla="+- f17 0 f16"/>
                <a:gd name="f21" fmla="*/ f20 1 7625"/>
                <a:gd name="f22" fmla="*/ f19 1 327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25" h="3278">
                  <a:moveTo>
                    <a:pt x="f5" y="f5"/>
                  </a:moveTo>
                  <a:lnTo>
                    <a:pt x="f5" y="f6"/>
                  </a:lnTo>
                  <a:lnTo>
                    <a:pt x="f7" y="f6"/>
                  </a:lnTo>
                  <a:cubicBezTo>
                    <a:pt x="f8" y="f6"/>
                    <a:pt x="f3" y="f9"/>
                    <a:pt x="f3" y="f10"/>
                  </a:cubicBezTo>
                  <a:lnTo>
                    <a:pt x="f3" y="f11"/>
                  </a:lnTo>
                  <a:cubicBezTo>
                    <a:pt x="f3" y="f12"/>
                    <a:pt x="f13" y="f5"/>
                    <a:pt x="f7" y="f5"/>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56" name="Google Shape;6025;p67">
              <a:extLst>
                <a:ext uri="{FF2B5EF4-FFF2-40B4-BE49-F238E27FC236}">
                  <a16:creationId xmlns:a16="http://schemas.microsoft.com/office/drawing/2014/main" id="{D6F7265A-6BE7-848F-A8A1-7BE450A03739}"/>
                </a:ext>
              </a:extLst>
            </p:cNvPr>
            <p:cNvSpPr/>
            <p:nvPr/>
          </p:nvSpPr>
          <p:spPr>
            <a:xfrm>
              <a:off x="7665927" y="4411248"/>
              <a:ext cx="49752" cy="94942"/>
            </a:xfrm>
            <a:custGeom>
              <a:avLst/>
              <a:gdLst>
                <a:gd name="f0" fmla="val w"/>
                <a:gd name="f1" fmla="val h"/>
                <a:gd name="f2" fmla="val 0"/>
                <a:gd name="f3" fmla="val 1734"/>
                <a:gd name="f4" fmla="val 3309"/>
                <a:gd name="f5" fmla="val 442"/>
                <a:gd name="f6" fmla="val 190"/>
                <a:gd name="f7" fmla="val 1"/>
                <a:gd name="f8" fmla="val 189"/>
                <a:gd name="f9" fmla="val 378"/>
                <a:gd name="f10" fmla="val 2867"/>
                <a:gd name="f11" fmla="val 3088"/>
                <a:gd name="f12" fmla="val 3308"/>
                <a:gd name="f13" fmla="*/ f0 1 1734"/>
                <a:gd name="f14" fmla="*/ f1 1 3309"/>
                <a:gd name="f15" fmla="val f2"/>
                <a:gd name="f16" fmla="val f3"/>
                <a:gd name="f17" fmla="val f4"/>
                <a:gd name="f18" fmla="+- f17 0 f15"/>
                <a:gd name="f19" fmla="+- f16 0 f15"/>
                <a:gd name="f20" fmla="*/ f19 1 1734"/>
                <a:gd name="f21" fmla="*/ f18 1 330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734" h="3309">
                  <a:moveTo>
                    <a:pt x="f5" y="f2"/>
                  </a:moveTo>
                  <a:cubicBezTo>
                    <a:pt x="f6" y="f2"/>
                    <a:pt x="f7" y="f8"/>
                    <a:pt x="f7" y="f9"/>
                  </a:cubicBezTo>
                  <a:lnTo>
                    <a:pt x="f7" y="f10"/>
                  </a:lnTo>
                  <a:cubicBezTo>
                    <a:pt x="f7" y="f11"/>
                    <a:pt x="f6" y="f12"/>
                    <a:pt x="f5" y="f12"/>
                  </a:cubicBezTo>
                  <a:lnTo>
                    <a:pt x="f3" y="f12"/>
                  </a:lnTo>
                  <a:lnTo>
                    <a:pt x="f3"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sp>
        <p:nvSpPr>
          <p:cNvPr id="57" name="Google Shape;6043;p67">
            <a:extLst>
              <a:ext uri="{FF2B5EF4-FFF2-40B4-BE49-F238E27FC236}">
                <a16:creationId xmlns:a16="http://schemas.microsoft.com/office/drawing/2014/main" id="{D49799A1-6608-5FF6-5EA6-FB93201224FA}"/>
              </a:ext>
            </a:extLst>
          </p:cNvPr>
          <p:cNvSpPr/>
          <p:nvPr/>
        </p:nvSpPr>
        <p:spPr>
          <a:xfrm>
            <a:off x="4335755" y="5683089"/>
            <a:ext cx="412223" cy="486936"/>
          </a:xfrm>
          <a:custGeom>
            <a:avLst/>
            <a:gdLst>
              <a:gd name="f0" fmla="val w"/>
              <a:gd name="f1" fmla="val h"/>
              <a:gd name="f2" fmla="val 0"/>
              <a:gd name="f3" fmla="val 10776"/>
              <a:gd name="f4" fmla="val 12729"/>
              <a:gd name="f5" fmla="val 1670"/>
              <a:gd name="f6" fmla="val 851"/>
              <a:gd name="f7" fmla="val 9326"/>
              <a:gd name="f8" fmla="val 1355"/>
              <a:gd name="f9" fmla="val 1072"/>
              <a:gd name="f10" fmla="val 9421"/>
              <a:gd name="f11" fmla="val 9578"/>
              <a:gd name="f12" fmla="val 2049"/>
              <a:gd name="f13" fmla="val 1481"/>
              <a:gd name="f14" fmla="val 1198"/>
              <a:gd name="f15" fmla="val 9925"/>
              <a:gd name="f16" fmla="val 10177"/>
              <a:gd name="f17" fmla="val 10208"/>
              <a:gd name="f18" fmla="val 11846"/>
              <a:gd name="f19" fmla="val 1229"/>
              <a:gd name="f20" fmla="val 11468"/>
              <a:gd name="f21" fmla="val 11027"/>
              <a:gd name="f22" fmla="val 10586"/>
              <a:gd name="f23" fmla="val 2111"/>
              <a:gd name="f24" fmla="val 1"/>
              <a:gd name="f25" fmla="val 914"/>
              <a:gd name="f26" fmla="val 946"/>
              <a:gd name="f27" fmla="val 2080"/>
              <a:gd name="f28" fmla="val 11059"/>
              <a:gd name="f29" fmla="val 11973"/>
              <a:gd name="f30" fmla="val 757"/>
              <a:gd name="f31" fmla="val 10334"/>
              <a:gd name="f32" fmla="val 10775"/>
              <a:gd name="f33" fmla="val 12508"/>
              <a:gd name="f34" fmla="val 12319"/>
              <a:gd name="f35" fmla="val 473"/>
              <a:gd name="f36" fmla="val 221"/>
              <a:gd name="f37" fmla="val 64"/>
              <a:gd name="f38" fmla="val 9105"/>
              <a:gd name="f39" fmla="val 3781"/>
              <a:gd name="f40" fmla="val 4011"/>
              <a:gd name="f41" fmla="val 8912"/>
              <a:gd name="f42" fmla="val 4171"/>
              <a:gd name="f43" fmla="val 8708"/>
              <a:gd name="f44" fmla="val 8604"/>
              <a:gd name="f45" fmla="val 8498"/>
              <a:gd name="f46" fmla="val 4129"/>
              <a:gd name="f47" fmla="val 8412"/>
              <a:gd name="f48" fmla="val 4033"/>
              <a:gd name="f49" fmla="val 7845"/>
              <a:gd name="f50" fmla="val 3498"/>
              <a:gd name="f51" fmla="val 7310"/>
              <a:gd name="f52" fmla="val 7214"/>
              <a:gd name="f53" fmla="val 7100"/>
              <a:gd name="f54" fmla="val 6991"/>
              <a:gd name="f55" fmla="val 6778"/>
              <a:gd name="f56" fmla="val 6585"/>
              <a:gd name="f57" fmla="*/ f0 1 10776"/>
              <a:gd name="f58" fmla="*/ f1 1 12729"/>
              <a:gd name="f59" fmla="val f2"/>
              <a:gd name="f60" fmla="val f3"/>
              <a:gd name="f61" fmla="val f4"/>
              <a:gd name="f62" fmla="+- f61 0 f59"/>
              <a:gd name="f63" fmla="+- f60 0 f59"/>
              <a:gd name="f64" fmla="*/ f63 1 10776"/>
              <a:gd name="f65" fmla="*/ f62 1 12729"/>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10776" h="12729">
                <a:moveTo>
                  <a:pt x="f5" y="f6"/>
                </a:moveTo>
                <a:lnTo>
                  <a:pt x="f5" y="f7"/>
                </a:lnTo>
                <a:cubicBezTo>
                  <a:pt x="f8" y="f7"/>
                  <a:pt x="f9" y="f10"/>
                  <a:pt x="f6" y="f11"/>
                </a:cubicBezTo>
                <a:lnTo>
                  <a:pt x="f6" y="f12"/>
                </a:lnTo>
                <a:cubicBezTo>
                  <a:pt x="f6" y="f13"/>
                  <a:pt x="f14" y="f9"/>
                  <a:pt x="f5" y="f6"/>
                </a:cubicBezTo>
                <a:close/>
                <a:moveTo>
                  <a:pt x="f15" y="f16"/>
                </a:moveTo>
                <a:lnTo>
                  <a:pt x="f15" y="f17"/>
                </a:lnTo>
                <a:lnTo>
                  <a:pt x="f15" y="f18"/>
                </a:lnTo>
                <a:lnTo>
                  <a:pt x="f5" y="f18"/>
                </a:lnTo>
                <a:cubicBezTo>
                  <a:pt x="f19" y="f18"/>
                  <a:pt x="f6" y="f20"/>
                  <a:pt x="f6" y="f21"/>
                </a:cubicBezTo>
                <a:cubicBezTo>
                  <a:pt x="f6" y="f22"/>
                  <a:pt x="f19" y="f16"/>
                  <a:pt x="f5" y="f16"/>
                </a:cubicBezTo>
                <a:close/>
                <a:moveTo>
                  <a:pt x="f23" y="f24"/>
                </a:moveTo>
                <a:cubicBezTo>
                  <a:pt x="f25" y="f24"/>
                  <a:pt x="f24" y="f26"/>
                  <a:pt x="f24" y="f27"/>
                </a:cubicBezTo>
                <a:lnTo>
                  <a:pt x="f24" y="f28"/>
                </a:lnTo>
                <a:cubicBezTo>
                  <a:pt x="f24" y="f29"/>
                  <a:pt x="f30" y="f4"/>
                  <a:pt x="f5" y="f4"/>
                </a:cubicBezTo>
                <a:lnTo>
                  <a:pt x="f31" y="f4"/>
                </a:lnTo>
                <a:cubicBezTo>
                  <a:pt x="f22" y="f4"/>
                  <a:pt x="f32" y="f33"/>
                  <a:pt x="f32" y="f34"/>
                </a:cubicBezTo>
                <a:lnTo>
                  <a:pt x="f32" y="f35"/>
                </a:lnTo>
                <a:cubicBezTo>
                  <a:pt x="f32" y="f36"/>
                  <a:pt x="f22" y="f37"/>
                  <a:pt x="f31" y="f37"/>
                </a:cubicBezTo>
                <a:lnTo>
                  <a:pt x="f38" y="f37"/>
                </a:lnTo>
                <a:lnTo>
                  <a:pt x="f38" y="f39"/>
                </a:lnTo>
                <a:cubicBezTo>
                  <a:pt x="f38" y="f40"/>
                  <a:pt x="f41" y="f42"/>
                  <a:pt x="f43" y="f42"/>
                </a:cubicBezTo>
                <a:cubicBezTo>
                  <a:pt x="f44" y="f42"/>
                  <a:pt x="f45" y="f46"/>
                  <a:pt x="f47" y="f48"/>
                </a:cubicBezTo>
                <a:lnTo>
                  <a:pt x="f49" y="f50"/>
                </a:lnTo>
                <a:lnTo>
                  <a:pt x="f51" y="f48"/>
                </a:lnTo>
                <a:cubicBezTo>
                  <a:pt x="f52" y="f46"/>
                  <a:pt x="f53" y="f42"/>
                  <a:pt x="f54" y="f42"/>
                </a:cubicBezTo>
                <a:cubicBezTo>
                  <a:pt x="f55" y="f42"/>
                  <a:pt x="f56" y="f40"/>
                  <a:pt x="f56" y="f39"/>
                </a:cubicBezTo>
                <a:lnTo>
                  <a:pt x="f56" y="f37"/>
                </a:lnTo>
                <a:lnTo>
                  <a:pt x="f23" y="f37"/>
                </a:lnTo>
                <a:lnTo>
                  <a:pt x="f23" y="f24"/>
                </a:lnTo>
                <a:close/>
              </a:path>
            </a:pathLst>
          </a:custGeom>
          <a:solidFill>
            <a:srgbClr val="002060"/>
          </a:solid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nvGrpSpPr>
          <p:cNvPr id="58" name="Google Shape;6052;p67">
            <a:extLst>
              <a:ext uri="{FF2B5EF4-FFF2-40B4-BE49-F238E27FC236}">
                <a16:creationId xmlns:a16="http://schemas.microsoft.com/office/drawing/2014/main" id="{D93E0322-D479-F75A-2872-A9CA121DDFD5}"/>
              </a:ext>
            </a:extLst>
          </p:cNvPr>
          <p:cNvGrpSpPr/>
          <p:nvPr/>
        </p:nvGrpSpPr>
        <p:grpSpPr>
          <a:xfrm>
            <a:off x="9363552" y="5660572"/>
            <a:ext cx="476109" cy="484535"/>
            <a:chOff x="8328949" y="4140814"/>
            <a:chExt cx="357082" cy="363401"/>
          </a:xfrm>
          <a:solidFill>
            <a:srgbClr val="002060"/>
          </a:solidFill>
        </p:grpSpPr>
        <p:sp>
          <p:nvSpPr>
            <p:cNvPr id="59" name="Google Shape;6053;p67">
              <a:extLst>
                <a:ext uri="{FF2B5EF4-FFF2-40B4-BE49-F238E27FC236}">
                  <a16:creationId xmlns:a16="http://schemas.microsoft.com/office/drawing/2014/main" id="{FE0D3F96-BAEC-365D-35B8-0FC815E49CA9}"/>
                </a:ext>
              </a:extLst>
            </p:cNvPr>
            <p:cNvSpPr/>
            <p:nvPr/>
          </p:nvSpPr>
          <p:spPr>
            <a:xfrm>
              <a:off x="8328949" y="4140814"/>
              <a:ext cx="357082" cy="154332"/>
            </a:xfrm>
            <a:custGeom>
              <a:avLst/>
              <a:gdLst>
                <a:gd name="f0" fmla="val w"/>
                <a:gd name="f1" fmla="val h"/>
                <a:gd name="f2" fmla="val 0"/>
                <a:gd name="f3" fmla="val 12446"/>
                <a:gd name="f4" fmla="val 5379"/>
                <a:gd name="f5" fmla="val 3088"/>
                <a:gd name="f6" fmla="val 1639"/>
                <a:gd name="f7" fmla="val 316"/>
                <a:gd name="f8" fmla="val 1008"/>
                <a:gd name="f9" fmla="val 95"/>
                <a:gd name="f10" fmla="val 2489"/>
                <a:gd name="f11" fmla="val 1"/>
                <a:gd name="f12" fmla="val 3214"/>
                <a:gd name="f13" fmla="val 190"/>
                <a:gd name="f14" fmla="val 3938"/>
                <a:gd name="f15" fmla="val 568"/>
                <a:gd name="f16" fmla="val 4506"/>
                <a:gd name="f17" fmla="val 962"/>
                <a:gd name="f18" fmla="val 5071"/>
                <a:gd name="f19" fmla="val 1607"/>
                <a:gd name="f20" fmla="val 5366"/>
                <a:gd name="f21" fmla="val 2240"/>
                <a:gd name="f22" fmla="val 2772"/>
                <a:gd name="f23" fmla="val 3296"/>
                <a:gd name="f24" fmla="val 5157"/>
                <a:gd name="f25" fmla="val 3655"/>
                <a:gd name="f26" fmla="val 4726"/>
                <a:gd name="f27" fmla="val 4569"/>
                <a:gd name="f28" fmla="val 3844"/>
                <a:gd name="f29" fmla="val 2836"/>
                <a:gd name="f30" fmla="val 2584"/>
                <a:gd name="f31" fmla="val 2427"/>
                <a:gd name="f32" fmla="val 2678"/>
                <a:gd name="f33" fmla="val 2899"/>
                <a:gd name="f34" fmla="val 3151"/>
                <a:gd name="f35" fmla="val 2616"/>
                <a:gd name="f36" fmla="val 3308"/>
                <a:gd name="f37" fmla="val 3340"/>
                <a:gd name="f38" fmla="val 3057"/>
                <a:gd name="f39" fmla="val 3529"/>
                <a:gd name="f40" fmla="val 3749"/>
                <a:gd name="f41" fmla="val 3970"/>
                <a:gd name="f42" fmla="val 3025"/>
                <a:gd name="f43" fmla="val 4127"/>
                <a:gd name="f44" fmla="val 2049"/>
                <a:gd name="f45" fmla="val 1450"/>
                <a:gd name="f46" fmla="val 3434"/>
                <a:gd name="f47" fmla="val 1608"/>
                <a:gd name="f48" fmla="val 1754"/>
                <a:gd name="f49" fmla="val 1999"/>
                <a:gd name="f50" fmla="val 2279"/>
                <a:gd name="f51" fmla="val 1632"/>
                <a:gd name="f52" fmla="val 2882"/>
                <a:gd name="f53" fmla="val 2930"/>
                <a:gd name="f54" fmla="val 2977"/>
                <a:gd name="f55" fmla="val 1634"/>
                <a:gd name="f56" fmla="val 3624"/>
                <a:gd name="f57" fmla="val 1733"/>
                <a:gd name="f58" fmla="val 4128"/>
                <a:gd name="f59" fmla="val 2048"/>
                <a:gd name="f60" fmla="val 4474"/>
                <a:gd name="f61" fmla="val 7908"/>
                <a:gd name="f62" fmla="val 8255"/>
                <a:gd name="f63" fmla="val 2017"/>
                <a:gd name="f64" fmla="val 8759"/>
                <a:gd name="f65" fmla="val 1702"/>
                <a:gd name="f66" fmla="val 9358"/>
                <a:gd name="f67" fmla="val 9406"/>
                <a:gd name="f68" fmla="val 9453"/>
                <a:gd name="f69" fmla="val 9501"/>
                <a:gd name="f70" fmla="val 10104"/>
                <a:gd name="f71" fmla="val 10629"/>
                <a:gd name="f72" fmla="val 10775"/>
                <a:gd name="f73" fmla="val 10964"/>
                <a:gd name="f74" fmla="val 10334"/>
                <a:gd name="f75" fmla="val 9547"/>
                <a:gd name="f76" fmla="val 9326"/>
                <a:gd name="f77" fmla="val 9137"/>
                <a:gd name="f78" fmla="val 3497"/>
                <a:gd name="f79" fmla="val 9799"/>
                <a:gd name="f80" fmla="val 9956"/>
                <a:gd name="f81" fmla="val 9767"/>
                <a:gd name="f82" fmla="val 2521"/>
                <a:gd name="f83" fmla="val 8539"/>
                <a:gd name="f84" fmla="val 7814"/>
                <a:gd name="f85" fmla="val 3686"/>
                <a:gd name="f86" fmla="val 8728"/>
                <a:gd name="f87" fmla="val 9099"/>
                <a:gd name="f88" fmla="val 5169"/>
                <a:gd name="f89" fmla="val 9626"/>
                <a:gd name="f90" fmla="val 10158"/>
                <a:gd name="f91" fmla="val 10800"/>
                <a:gd name="f92" fmla="val 11451"/>
                <a:gd name="f93" fmla="val 5074"/>
                <a:gd name="f94" fmla="val 11847"/>
                <a:gd name="f95" fmla="val 12225"/>
                <a:gd name="f96" fmla="val 12445"/>
                <a:gd name="f97" fmla="val 3277"/>
                <a:gd name="f98" fmla="val 12319"/>
                <a:gd name="f99" fmla="val 12130"/>
                <a:gd name="f100" fmla="*/ f0 1 12446"/>
                <a:gd name="f101" fmla="*/ f1 1 5379"/>
                <a:gd name="f102" fmla="val f2"/>
                <a:gd name="f103" fmla="val f3"/>
                <a:gd name="f104" fmla="val f4"/>
                <a:gd name="f105" fmla="+- f104 0 f102"/>
                <a:gd name="f106" fmla="+- f103 0 f102"/>
                <a:gd name="f107" fmla="*/ f106 1 12446"/>
                <a:gd name="f108" fmla="*/ f105 1 5379"/>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446" h="5379">
                  <a:moveTo>
                    <a:pt x="f5" y="f2"/>
                  </a:moveTo>
                  <a:cubicBezTo>
                    <a:pt x="f6" y="f2"/>
                    <a:pt x="f7" y="f8"/>
                    <a:pt x="f9" y="f10"/>
                  </a:cubicBezTo>
                  <a:cubicBezTo>
                    <a:pt x="f11" y="f12"/>
                    <a:pt x="f13" y="f14"/>
                    <a:pt x="f15" y="f16"/>
                  </a:cubicBezTo>
                  <a:cubicBezTo>
                    <a:pt x="f17" y="f18"/>
                    <a:pt x="f19" y="f20"/>
                    <a:pt x="f21" y="f20"/>
                  </a:cubicBezTo>
                  <a:cubicBezTo>
                    <a:pt x="f22" y="f20"/>
                    <a:pt x="f23" y="f24"/>
                    <a:pt x="f25" y="f26"/>
                  </a:cubicBezTo>
                  <a:cubicBezTo>
                    <a:pt x="f27" y="f25"/>
                    <a:pt x="f28" y="f10"/>
                    <a:pt x="f29" y="f10"/>
                  </a:cubicBezTo>
                  <a:cubicBezTo>
                    <a:pt x="f30" y="f10"/>
                    <a:pt x="f31" y="f32"/>
                    <a:pt x="f31" y="f33"/>
                  </a:cubicBezTo>
                  <a:cubicBezTo>
                    <a:pt x="f31" y="f34"/>
                    <a:pt x="f35" y="f36"/>
                    <a:pt x="f29" y="f37"/>
                  </a:cubicBezTo>
                  <a:cubicBezTo>
                    <a:pt x="f38" y="f37"/>
                    <a:pt x="f12" y="f39"/>
                    <a:pt x="f12" y="f40"/>
                  </a:cubicBezTo>
                  <a:cubicBezTo>
                    <a:pt x="f12" y="f41"/>
                    <a:pt x="f42" y="f43"/>
                    <a:pt x="f29" y="f43"/>
                  </a:cubicBezTo>
                  <a:cubicBezTo>
                    <a:pt x="f44" y="f43"/>
                    <a:pt x="f45" y="f46"/>
                    <a:pt x="f47" y="f30"/>
                  </a:cubicBezTo>
                  <a:cubicBezTo>
                    <a:pt x="f48" y="f49"/>
                    <a:pt x="f50" y="f51"/>
                    <a:pt x="f52" y="f51"/>
                  </a:cubicBezTo>
                  <a:cubicBezTo>
                    <a:pt x="f53" y="f51"/>
                    <a:pt x="f54" y="f55"/>
                    <a:pt x="f42" y="f6"/>
                  </a:cubicBezTo>
                  <a:cubicBezTo>
                    <a:pt x="f56" y="f57"/>
                    <a:pt x="f58" y="f59"/>
                    <a:pt x="f60" y="f10"/>
                  </a:cubicBezTo>
                  <a:lnTo>
                    <a:pt x="f61" y="f10"/>
                  </a:lnTo>
                  <a:cubicBezTo>
                    <a:pt x="f62" y="f63"/>
                    <a:pt x="f64" y="f65"/>
                    <a:pt x="f66" y="f6"/>
                  </a:cubicBezTo>
                  <a:cubicBezTo>
                    <a:pt x="f67" y="f55"/>
                    <a:pt x="f68" y="f51"/>
                    <a:pt x="f69" y="f51"/>
                  </a:cubicBezTo>
                  <a:cubicBezTo>
                    <a:pt x="f70" y="f51"/>
                    <a:pt x="f71" y="f49"/>
                    <a:pt x="f72" y="f30"/>
                  </a:cubicBezTo>
                  <a:cubicBezTo>
                    <a:pt x="f73" y="f46"/>
                    <a:pt x="f74" y="f43"/>
                    <a:pt x="f75" y="f43"/>
                  </a:cubicBezTo>
                  <a:cubicBezTo>
                    <a:pt x="f76" y="f43"/>
                    <a:pt x="f77" y="f14"/>
                    <a:pt x="f77" y="f40"/>
                  </a:cubicBezTo>
                  <a:cubicBezTo>
                    <a:pt x="f77" y="f78"/>
                    <a:pt x="f76" y="f37"/>
                    <a:pt x="f75" y="f37"/>
                  </a:cubicBezTo>
                  <a:cubicBezTo>
                    <a:pt x="f79" y="f37"/>
                    <a:pt x="f80" y="f34"/>
                    <a:pt x="f80" y="f33"/>
                  </a:cubicBezTo>
                  <a:cubicBezTo>
                    <a:pt x="f80" y="f32"/>
                    <a:pt x="f81" y="f82"/>
                    <a:pt x="f75" y="f10"/>
                  </a:cubicBezTo>
                  <a:cubicBezTo>
                    <a:pt x="f83" y="f10"/>
                    <a:pt x="f84" y="f85"/>
                    <a:pt x="f86" y="f26"/>
                  </a:cubicBezTo>
                  <a:cubicBezTo>
                    <a:pt x="f87" y="f88"/>
                    <a:pt x="f89" y="f4"/>
                    <a:pt x="f90" y="f4"/>
                  </a:cubicBezTo>
                  <a:cubicBezTo>
                    <a:pt x="f91" y="f4"/>
                    <a:pt x="f92" y="f93"/>
                    <a:pt x="f94" y="f16"/>
                  </a:cubicBezTo>
                  <a:cubicBezTo>
                    <a:pt x="f95" y="f41"/>
                    <a:pt x="f96" y="f97"/>
                    <a:pt x="f98" y="f10"/>
                  </a:cubicBezTo>
                  <a:cubicBezTo>
                    <a:pt x="f99" y="f8"/>
                    <a:pt x="f72" y="f2"/>
                    <a:pt x="f76"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0" name="Google Shape;6054;p67">
              <a:extLst>
                <a:ext uri="{FF2B5EF4-FFF2-40B4-BE49-F238E27FC236}">
                  <a16:creationId xmlns:a16="http://schemas.microsoft.com/office/drawing/2014/main" id="{0E8E9CB9-7B47-3048-3D41-9B5D651D21B1}"/>
                </a:ext>
              </a:extLst>
            </p:cNvPr>
            <p:cNvSpPr/>
            <p:nvPr/>
          </p:nvSpPr>
          <p:spPr>
            <a:xfrm>
              <a:off x="8397657" y="4285445"/>
              <a:ext cx="212424" cy="218770"/>
            </a:xfrm>
            <a:custGeom>
              <a:avLst/>
              <a:gdLst>
                <a:gd name="f0" fmla="val w"/>
                <a:gd name="f1" fmla="val h"/>
                <a:gd name="f2" fmla="val 0"/>
                <a:gd name="f3" fmla="val 7404"/>
                <a:gd name="f4" fmla="val 7625"/>
                <a:gd name="f5" fmla="val 2426"/>
                <a:gd name="f6" fmla="val 5639"/>
                <a:gd name="f7" fmla="val 5860"/>
                <a:gd name="f8" fmla="val 2237"/>
                <a:gd name="f9" fmla="val 6017"/>
                <a:gd name="f10" fmla="val 2048"/>
                <a:gd name="f11" fmla="val 1796"/>
                <a:gd name="f12" fmla="val 1638"/>
                <a:gd name="f13" fmla="val 5828"/>
                <a:gd name="f14" fmla="val 473"/>
                <a:gd name="f15" fmla="val 1229"/>
                <a:gd name="f16" fmla="val 851"/>
                <a:gd name="f17" fmla="val 630"/>
                <a:gd name="f18" fmla="val 1103"/>
                <a:gd name="f19" fmla="val 1134"/>
                <a:gd name="f20" fmla="val 7246"/>
                <a:gd name="f21" fmla="val 7467"/>
                <a:gd name="f22" fmla="val 189"/>
                <a:gd name="f23" fmla="val 7624"/>
                <a:gd name="f24" fmla="val 378"/>
                <a:gd name="f25" fmla="val 6994"/>
                <a:gd name="f26" fmla="val 7435"/>
                <a:gd name="f27" fmla="val 6774"/>
                <a:gd name="f28" fmla="val 1071"/>
                <a:gd name="f29" fmla="val 6175"/>
                <a:gd name="f30" fmla="val 788"/>
                <a:gd name="f31" fmla="val 5734"/>
                <a:gd name="f32" fmla="val 315"/>
                <a:gd name="f33" fmla="val 5545"/>
                <a:gd name="f34" fmla="val 5324"/>
                <a:gd name="f35" fmla="val 5072"/>
                <a:gd name="f36" fmla="val 4915"/>
                <a:gd name="f37" fmla="val 4096"/>
                <a:gd name="f38" fmla="val 3907"/>
                <a:gd name="f39" fmla="val 3686"/>
                <a:gd name="f40" fmla="val 3466"/>
                <a:gd name="f41" fmla="val 3277"/>
                <a:gd name="f42" fmla="*/ f0 1 7404"/>
                <a:gd name="f43" fmla="*/ f1 1 7625"/>
                <a:gd name="f44" fmla="val f2"/>
                <a:gd name="f45" fmla="val f3"/>
                <a:gd name="f46" fmla="val f4"/>
                <a:gd name="f47" fmla="+- f46 0 f44"/>
                <a:gd name="f48" fmla="+- f45 0 f44"/>
                <a:gd name="f49" fmla="*/ f48 1 7404"/>
                <a:gd name="f50" fmla="*/ f47 1 7625"/>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7404" h="7625">
                  <a:moveTo>
                    <a:pt x="f5" y="f2"/>
                  </a:moveTo>
                  <a:lnTo>
                    <a:pt x="f5" y="f6"/>
                  </a:lnTo>
                  <a:cubicBezTo>
                    <a:pt x="f5" y="f7"/>
                    <a:pt x="f8" y="f9"/>
                    <a:pt x="f10" y="f9"/>
                  </a:cubicBezTo>
                  <a:cubicBezTo>
                    <a:pt x="f11" y="f9"/>
                    <a:pt x="f12" y="f13"/>
                    <a:pt x="f12" y="f6"/>
                  </a:cubicBezTo>
                  <a:lnTo>
                    <a:pt x="f12" y="f14"/>
                  </a:lnTo>
                  <a:cubicBezTo>
                    <a:pt x="f15" y="f16"/>
                    <a:pt x="f17" y="f18"/>
                    <a:pt x="f2" y="f19"/>
                  </a:cubicBezTo>
                  <a:lnTo>
                    <a:pt x="f2" y="f20"/>
                  </a:lnTo>
                  <a:cubicBezTo>
                    <a:pt x="f2" y="f21"/>
                    <a:pt x="f22" y="f23"/>
                    <a:pt x="f24" y="f23"/>
                  </a:cubicBezTo>
                  <a:lnTo>
                    <a:pt x="f25" y="f23"/>
                  </a:lnTo>
                  <a:cubicBezTo>
                    <a:pt x="f20" y="f23"/>
                    <a:pt x="f3" y="f26"/>
                    <a:pt x="f3" y="f20"/>
                  </a:cubicBezTo>
                  <a:lnTo>
                    <a:pt x="f3" y="f19"/>
                  </a:lnTo>
                  <a:cubicBezTo>
                    <a:pt x="f27" y="f28"/>
                    <a:pt x="f29" y="f30"/>
                    <a:pt x="f31" y="f32"/>
                  </a:cubicBezTo>
                  <a:lnTo>
                    <a:pt x="f31" y="f6"/>
                  </a:lnTo>
                  <a:cubicBezTo>
                    <a:pt x="f31" y="f7"/>
                    <a:pt x="f33" y="f9"/>
                    <a:pt x="f34" y="f9"/>
                  </a:cubicBezTo>
                  <a:cubicBezTo>
                    <a:pt x="f35" y="f9"/>
                    <a:pt x="f36" y="f13"/>
                    <a:pt x="f36" y="f6"/>
                  </a:cubicBezTo>
                  <a:lnTo>
                    <a:pt x="f36" y="f2"/>
                  </a:lnTo>
                  <a:lnTo>
                    <a:pt x="f37" y="f2"/>
                  </a:lnTo>
                  <a:lnTo>
                    <a:pt x="f37" y="f6"/>
                  </a:lnTo>
                  <a:cubicBezTo>
                    <a:pt x="f37" y="f7"/>
                    <a:pt x="f38" y="f9"/>
                    <a:pt x="f39" y="f9"/>
                  </a:cubicBezTo>
                  <a:cubicBezTo>
                    <a:pt x="f40" y="f9"/>
                    <a:pt x="f41" y="f13"/>
                    <a:pt x="f41" y="f6"/>
                  </a:cubicBezTo>
                  <a:lnTo>
                    <a:pt x="f41"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1" name="Google Shape;6055;p67">
              <a:extLst>
                <a:ext uri="{FF2B5EF4-FFF2-40B4-BE49-F238E27FC236}">
                  <a16:creationId xmlns:a16="http://schemas.microsoft.com/office/drawing/2014/main" id="{6BF5DC33-DEF9-C307-765B-966298A9F73F}"/>
                </a:ext>
              </a:extLst>
            </p:cNvPr>
            <p:cNvSpPr/>
            <p:nvPr/>
          </p:nvSpPr>
          <p:spPr>
            <a:xfrm>
              <a:off x="8469072" y="4236616"/>
              <a:ext cx="76837" cy="23527"/>
            </a:xfrm>
            <a:custGeom>
              <a:avLst/>
              <a:gdLst>
                <a:gd name="f0" fmla="val w"/>
                <a:gd name="f1" fmla="val h"/>
                <a:gd name="f2" fmla="val 0"/>
                <a:gd name="f3" fmla="val 2678"/>
                <a:gd name="f4" fmla="val 820"/>
                <a:gd name="f5" fmla="val 1"/>
                <a:gd name="f6" fmla="val 32"/>
                <a:gd name="f7" fmla="val 127"/>
                <a:gd name="f8" fmla="val 284"/>
                <a:gd name="f9" fmla="val 379"/>
                <a:gd name="f10" fmla="val 536"/>
                <a:gd name="f11" fmla="val 662"/>
                <a:gd name="f12" fmla="val 788"/>
                <a:gd name="f13" fmla="val 2666"/>
                <a:gd name="f14" fmla="val 2615"/>
                <a:gd name="f15" fmla="val 649"/>
                <a:gd name="f16" fmla="val 555"/>
                <a:gd name="f17" fmla="val 2670"/>
                <a:gd name="f18" fmla="val 799"/>
                <a:gd name="f19" fmla="val 2674"/>
                <a:gd name="f20" fmla="val 809"/>
                <a:gd name="f21" fmla="*/ f0 1 2678"/>
                <a:gd name="f22" fmla="*/ f1 1 820"/>
                <a:gd name="f23" fmla="val f2"/>
                <a:gd name="f24" fmla="val f3"/>
                <a:gd name="f25" fmla="val f4"/>
                <a:gd name="f26" fmla="+- f25 0 f23"/>
                <a:gd name="f27" fmla="+- f24 0 f23"/>
                <a:gd name="f28" fmla="*/ f27 1 2678"/>
                <a:gd name="f29" fmla="*/ f26 1 820"/>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678" h="820">
                  <a:moveTo>
                    <a:pt x="f2" y="f5"/>
                  </a:moveTo>
                  <a:cubicBezTo>
                    <a:pt x="f6" y="f7"/>
                    <a:pt x="f6" y="f8"/>
                    <a:pt x="f6" y="f9"/>
                  </a:cubicBezTo>
                  <a:cubicBezTo>
                    <a:pt x="f6" y="f10"/>
                    <a:pt x="f6" y="f11"/>
                    <a:pt x="f2" y="f12"/>
                  </a:cubicBezTo>
                  <a:lnTo>
                    <a:pt x="f13" y="f12"/>
                  </a:lnTo>
                  <a:cubicBezTo>
                    <a:pt x="f14" y="f15"/>
                    <a:pt x="f14" y="f16"/>
                    <a:pt x="f14" y="f9"/>
                  </a:cubicBezTo>
                  <a:cubicBezTo>
                    <a:pt x="f14" y="f8"/>
                    <a:pt x="f14" y="f7"/>
                    <a:pt x="f3" y="f5"/>
                  </a:cubicBezTo>
                  <a:close/>
                  <a:moveTo>
                    <a:pt x="f13" y="f12"/>
                  </a:moveTo>
                  <a:cubicBezTo>
                    <a:pt x="f17" y="f18"/>
                    <a:pt x="f19" y="f20"/>
                    <a:pt x="f3" y="f4"/>
                  </a:cubicBezTo>
                  <a:lnTo>
                    <a:pt x="f3" y="f1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62" name="Google Shape;6078;p67">
            <a:extLst>
              <a:ext uri="{FF2B5EF4-FFF2-40B4-BE49-F238E27FC236}">
                <a16:creationId xmlns:a16="http://schemas.microsoft.com/office/drawing/2014/main" id="{1BAC8C7E-EC16-BF1F-398F-972EF9044B21}"/>
              </a:ext>
            </a:extLst>
          </p:cNvPr>
          <p:cNvGrpSpPr/>
          <p:nvPr/>
        </p:nvGrpSpPr>
        <p:grpSpPr>
          <a:xfrm>
            <a:off x="5093291" y="5684285"/>
            <a:ext cx="486936" cy="484533"/>
            <a:chOff x="5126254" y="4158599"/>
            <a:chExt cx="365202" cy="363400"/>
          </a:xfrm>
          <a:solidFill>
            <a:srgbClr val="002060"/>
          </a:solidFill>
        </p:grpSpPr>
        <p:sp>
          <p:nvSpPr>
            <p:cNvPr id="63" name="Google Shape;6079;p67">
              <a:extLst>
                <a:ext uri="{FF2B5EF4-FFF2-40B4-BE49-F238E27FC236}">
                  <a16:creationId xmlns:a16="http://schemas.microsoft.com/office/drawing/2014/main" id="{91BDA369-2776-536D-977B-5E85866BD00C}"/>
                </a:ext>
              </a:extLst>
            </p:cNvPr>
            <p:cNvSpPr/>
            <p:nvPr/>
          </p:nvSpPr>
          <p:spPr>
            <a:xfrm>
              <a:off x="5202195" y="4308652"/>
              <a:ext cx="214234" cy="213347"/>
            </a:xfrm>
            <a:custGeom>
              <a:avLst/>
              <a:gdLst>
                <a:gd name="f0" fmla="val w"/>
                <a:gd name="f1" fmla="val h"/>
                <a:gd name="f2" fmla="val 0"/>
                <a:gd name="f3" fmla="val 7467"/>
                <a:gd name="f4" fmla="val 7436"/>
                <a:gd name="f5" fmla="val 3686"/>
                <a:gd name="f6" fmla="val 1465"/>
                <a:gd name="f7" fmla="val 3836"/>
                <a:gd name="f8" fmla="val 3985"/>
                <a:gd name="f9" fmla="val 1544"/>
                <a:gd name="f10" fmla="val 4064"/>
                <a:gd name="f11" fmla="val 1702"/>
                <a:gd name="f12" fmla="val 4537"/>
                <a:gd name="f13" fmla="val 2678"/>
                <a:gd name="f14" fmla="val 5608"/>
                <a:gd name="f15" fmla="val 2836"/>
                <a:gd name="f16" fmla="val 5955"/>
                <a:gd name="f17" fmla="val 2867"/>
                <a:gd name="f18" fmla="val 6081"/>
                <a:gd name="f19" fmla="val 3308"/>
                <a:gd name="f20" fmla="val 5829"/>
                <a:gd name="f21" fmla="val 3561"/>
                <a:gd name="f22" fmla="val 5041"/>
                <a:gd name="f23" fmla="val 4285"/>
                <a:gd name="f24" fmla="val 5261"/>
                <a:gd name="f25" fmla="val 5356"/>
                <a:gd name="f26" fmla="val 5286"/>
                <a:gd name="f27" fmla="val 5630"/>
                <a:gd name="f28" fmla="val 5075"/>
                <a:gd name="f29" fmla="val 5845"/>
                <a:gd name="f30" fmla="val 4845"/>
                <a:gd name="f31" fmla="val 4784"/>
                <a:gd name="f32" fmla="val 4722"/>
                <a:gd name="f33" fmla="val 5830"/>
                <a:gd name="f34" fmla="val 4663"/>
                <a:gd name="f35" fmla="val 5797"/>
                <a:gd name="f36" fmla="val 5262"/>
                <a:gd name="f37" fmla="val 2616"/>
                <a:gd name="f38" fmla="val 5828"/>
                <a:gd name="f39" fmla="val 2553"/>
                <a:gd name="f40" fmla="val 5842"/>
                <a:gd name="f41" fmla="val 2492"/>
                <a:gd name="f42" fmla="val 2244"/>
                <a:gd name="f43" fmla="val 2035"/>
                <a:gd name="f44" fmla="val 5609"/>
                <a:gd name="f45" fmla="val 2111"/>
                <a:gd name="f46" fmla="val 2300"/>
                <a:gd name="f47" fmla="val 1512"/>
                <a:gd name="f48" fmla="val 1323"/>
                <a:gd name="f49" fmla="val 1418"/>
                <a:gd name="f50" fmla="val 1796"/>
                <a:gd name="f51" fmla="val 3387"/>
                <a:gd name="f52" fmla="val 3537"/>
                <a:gd name="f53" fmla="val 3718"/>
                <a:gd name="f54" fmla="val 1670"/>
                <a:gd name="f55" fmla="val 32"/>
                <a:gd name="f56" fmla="val 3750"/>
                <a:gd name="f57" fmla="val 5766"/>
                <a:gd name="f58" fmla="val 5765"/>
                <a:gd name="f59" fmla="val 7404"/>
                <a:gd name="f60" fmla="*/ f0 1 7467"/>
                <a:gd name="f61" fmla="*/ f1 1 7436"/>
                <a:gd name="f62" fmla="val f2"/>
                <a:gd name="f63" fmla="val f3"/>
                <a:gd name="f64" fmla="val f4"/>
                <a:gd name="f65" fmla="+- f64 0 f62"/>
                <a:gd name="f66" fmla="+- f63 0 f62"/>
                <a:gd name="f67" fmla="*/ f66 1 7467"/>
                <a:gd name="f68" fmla="*/ f65 1 7436"/>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7467" h="7436">
                  <a:moveTo>
                    <a:pt x="f5" y="f6"/>
                  </a:moveTo>
                  <a:cubicBezTo>
                    <a:pt x="f7" y="f6"/>
                    <a:pt x="f8" y="f9"/>
                    <a:pt x="f10" y="f11"/>
                  </a:cubicBezTo>
                  <a:lnTo>
                    <a:pt x="f12" y="f13"/>
                  </a:lnTo>
                  <a:lnTo>
                    <a:pt x="f14" y="f15"/>
                  </a:lnTo>
                  <a:cubicBezTo>
                    <a:pt x="f16" y="f17"/>
                    <a:pt x="f18" y="f19"/>
                    <a:pt x="f20" y="f21"/>
                  </a:cubicBezTo>
                  <a:lnTo>
                    <a:pt x="f22" y="f23"/>
                  </a:lnTo>
                  <a:lnTo>
                    <a:pt x="f24" y="f25"/>
                  </a:lnTo>
                  <a:cubicBezTo>
                    <a:pt x="f26" y="f27"/>
                    <a:pt x="f28" y="f29"/>
                    <a:pt x="f30" y="f29"/>
                  </a:cubicBezTo>
                  <a:cubicBezTo>
                    <a:pt x="f31" y="f29"/>
                    <a:pt x="f32" y="f33"/>
                    <a:pt x="f34" y="f35"/>
                  </a:cubicBezTo>
                  <a:lnTo>
                    <a:pt x="f5" y="f36"/>
                  </a:lnTo>
                  <a:lnTo>
                    <a:pt x="f13" y="f35"/>
                  </a:lnTo>
                  <a:cubicBezTo>
                    <a:pt x="f37" y="f38"/>
                    <a:pt x="f39" y="f40"/>
                    <a:pt x="f41" y="f40"/>
                  </a:cubicBezTo>
                  <a:cubicBezTo>
                    <a:pt x="f42" y="f40"/>
                    <a:pt x="f43" y="f44"/>
                    <a:pt x="f45" y="f25"/>
                  </a:cubicBezTo>
                  <a:lnTo>
                    <a:pt x="f46" y="f23"/>
                  </a:lnTo>
                  <a:lnTo>
                    <a:pt x="f47" y="f21"/>
                  </a:lnTo>
                  <a:cubicBezTo>
                    <a:pt x="f48" y="f19"/>
                    <a:pt x="f49" y="f17"/>
                    <a:pt x="f50" y="f15"/>
                  </a:cubicBezTo>
                  <a:lnTo>
                    <a:pt x="f15" y="f13"/>
                  </a:lnTo>
                  <a:lnTo>
                    <a:pt x="f19" y="f11"/>
                  </a:lnTo>
                  <a:cubicBezTo>
                    <a:pt x="f51" y="f9"/>
                    <a:pt x="f52" y="f6"/>
                    <a:pt x="f5" y="f6"/>
                  </a:cubicBezTo>
                  <a:close/>
                  <a:moveTo>
                    <a:pt x="f53" y="f2"/>
                  </a:moveTo>
                  <a:cubicBezTo>
                    <a:pt x="f54" y="f2"/>
                    <a:pt x="f55" y="f54"/>
                    <a:pt x="f55" y="f56"/>
                  </a:cubicBezTo>
                  <a:cubicBezTo>
                    <a:pt x="f2" y="f57"/>
                    <a:pt x="f54" y="f4"/>
                    <a:pt x="f53" y="f4"/>
                  </a:cubicBezTo>
                  <a:cubicBezTo>
                    <a:pt x="f58" y="f4"/>
                    <a:pt x="f59" y="f35"/>
                    <a:pt x="f3" y="f56"/>
                  </a:cubicBezTo>
                  <a:cubicBezTo>
                    <a:pt x="f3" y="f11"/>
                    <a:pt x="f35" y="f55"/>
                    <a:pt x="f53"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4" name="Google Shape;6080;p67">
              <a:extLst>
                <a:ext uri="{FF2B5EF4-FFF2-40B4-BE49-F238E27FC236}">
                  <a16:creationId xmlns:a16="http://schemas.microsoft.com/office/drawing/2014/main" id="{4D90099F-1DB9-2804-2CAA-C2F0551F9EE4}"/>
                </a:ext>
              </a:extLst>
            </p:cNvPr>
            <p:cNvSpPr/>
            <p:nvPr/>
          </p:nvSpPr>
          <p:spPr>
            <a:xfrm>
              <a:off x="5317876" y="4160757"/>
              <a:ext cx="173580" cy="169621"/>
            </a:xfrm>
            <a:custGeom>
              <a:avLst/>
              <a:gdLst>
                <a:gd name="f0" fmla="val w"/>
                <a:gd name="f1" fmla="val h"/>
                <a:gd name="f2" fmla="val 0"/>
                <a:gd name="f3" fmla="val 6050"/>
                <a:gd name="f4" fmla="val 5912"/>
                <a:gd name="f5" fmla="val 3829"/>
                <a:gd name="f6" fmla="val 3706"/>
                <a:gd name="f7" fmla="val 3580"/>
                <a:gd name="f8" fmla="val 47"/>
                <a:gd name="f9" fmla="val 3498"/>
                <a:gd name="f10" fmla="val 146"/>
                <a:gd name="f11" fmla="val 1"/>
                <a:gd name="f12" fmla="val 4336"/>
                <a:gd name="f13" fmla="val 1229"/>
                <a:gd name="f14" fmla="val 4399"/>
                <a:gd name="f15" fmla="val 2332"/>
                <a:gd name="f16" fmla="val 4998"/>
                <a:gd name="f17" fmla="val 3088"/>
                <a:gd name="f18" fmla="val 5861"/>
                <a:gd name="f19" fmla="val 2446"/>
                <a:gd name="f20" fmla="val 2289"/>
                <a:gd name="f21" fmla="val 2037"/>
                <a:gd name="f22" fmla="val 5924"/>
                <a:gd name="f23" fmla="val 1879"/>
                <a:gd name="f24" fmla="val 4128"/>
                <a:gd name="f25" fmla="val 115"/>
                <a:gd name="f26" fmla="val 4053"/>
                <a:gd name="f27" fmla="val 40"/>
                <a:gd name="f28" fmla="val 3942"/>
                <a:gd name="f29" fmla="*/ f0 1 6050"/>
                <a:gd name="f30" fmla="*/ f1 1 5912"/>
                <a:gd name="f31" fmla="val f2"/>
                <a:gd name="f32" fmla="val f3"/>
                <a:gd name="f33" fmla="val f4"/>
                <a:gd name="f34" fmla="+- f33 0 f31"/>
                <a:gd name="f35" fmla="+- f32 0 f31"/>
                <a:gd name="f36" fmla="*/ f35 1 6050"/>
                <a:gd name="f37" fmla="*/ f34 1 5912"/>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050" h="5912">
                  <a:moveTo>
                    <a:pt x="f5" y="f2"/>
                  </a:moveTo>
                  <a:cubicBezTo>
                    <a:pt x="f6" y="f2"/>
                    <a:pt x="f7" y="f8"/>
                    <a:pt x="f9" y="f10"/>
                  </a:cubicBezTo>
                  <a:lnTo>
                    <a:pt x="f11" y="f12"/>
                  </a:lnTo>
                  <a:cubicBezTo>
                    <a:pt x="f13" y="f14"/>
                    <a:pt x="f15" y="f16"/>
                    <a:pt x="f17" y="f4"/>
                  </a:cubicBezTo>
                  <a:lnTo>
                    <a:pt x="f18" y="f19"/>
                  </a:lnTo>
                  <a:cubicBezTo>
                    <a:pt x="f3" y="f20"/>
                    <a:pt x="f3" y="f21"/>
                    <a:pt x="f22" y="f23"/>
                  </a:cubicBezTo>
                  <a:lnTo>
                    <a:pt x="f24" y="f25"/>
                  </a:lnTo>
                  <a:cubicBezTo>
                    <a:pt x="f26" y="f27"/>
                    <a:pt x="f28"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5" name="Google Shape;6081;p67">
              <a:extLst>
                <a:ext uri="{FF2B5EF4-FFF2-40B4-BE49-F238E27FC236}">
                  <a16:creationId xmlns:a16="http://schemas.microsoft.com/office/drawing/2014/main" id="{79DF8696-5025-914A-EE82-DD04F01DF1BC}"/>
                </a:ext>
              </a:extLst>
            </p:cNvPr>
            <p:cNvSpPr/>
            <p:nvPr/>
          </p:nvSpPr>
          <p:spPr>
            <a:xfrm>
              <a:off x="5223884" y="4158599"/>
              <a:ext cx="169959" cy="103089"/>
            </a:xfrm>
            <a:custGeom>
              <a:avLst/>
              <a:gdLst>
                <a:gd name="f0" fmla="val w"/>
                <a:gd name="f1" fmla="val h"/>
                <a:gd name="f2" fmla="val 0"/>
                <a:gd name="f3" fmla="val 5924"/>
                <a:gd name="f4" fmla="val 3593"/>
                <a:gd name="f5" fmla="val 1"/>
                <a:gd name="f6" fmla="val 2962"/>
                <a:gd name="f7" fmla="val 3592"/>
                <a:gd name="f8" fmla="val 5923"/>
                <a:gd name="f9" fmla="*/ f0 1 5924"/>
                <a:gd name="f10" fmla="*/ f1 1 3593"/>
                <a:gd name="f11" fmla="val f2"/>
                <a:gd name="f12" fmla="val f3"/>
                <a:gd name="f13" fmla="val f4"/>
                <a:gd name="f14" fmla="+- f13 0 f11"/>
                <a:gd name="f15" fmla="+- f12 0 f11"/>
                <a:gd name="f16" fmla="*/ f15 1 5924"/>
                <a:gd name="f17" fmla="*/ f14 1 3593"/>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5924" h="3593">
                  <a:moveTo>
                    <a:pt x="f2" y="f5"/>
                  </a:moveTo>
                  <a:lnTo>
                    <a:pt x="f6" y="f7"/>
                  </a:lnTo>
                  <a:lnTo>
                    <a:pt x="f8"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6" name="Google Shape;6082;p67">
              <a:extLst>
                <a:ext uri="{FF2B5EF4-FFF2-40B4-BE49-F238E27FC236}">
                  <a16:creationId xmlns:a16="http://schemas.microsoft.com/office/drawing/2014/main" id="{843C5503-721D-0C2D-2FD6-900FFB2D7A03}"/>
                </a:ext>
              </a:extLst>
            </p:cNvPr>
            <p:cNvSpPr/>
            <p:nvPr/>
          </p:nvSpPr>
          <p:spPr>
            <a:xfrm>
              <a:off x="5126254" y="4160757"/>
              <a:ext cx="170855" cy="168734"/>
            </a:xfrm>
            <a:custGeom>
              <a:avLst/>
              <a:gdLst>
                <a:gd name="f0" fmla="val w"/>
                <a:gd name="f1" fmla="val h"/>
                <a:gd name="f2" fmla="val 0"/>
                <a:gd name="f3" fmla="val 5955"/>
                <a:gd name="f4" fmla="val 5881"/>
                <a:gd name="f5" fmla="val 2194"/>
                <a:gd name="f6" fmla="val 2084"/>
                <a:gd name="f7" fmla="val 1965"/>
                <a:gd name="f8" fmla="val 40"/>
                <a:gd name="f9" fmla="val 1859"/>
                <a:gd name="f10" fmla="val 115"/>
                <a:gd name="f11" fmla="val 95"/>
                <a:gd name="f12" fmla="val 1879"/>
                <a:gd name="f13" fmla="val 1"/>
                <a:gd name="f14" fmla="val 2037"/>
                <a:gd name="f15" fmla="val 2289"/>
                <a:gd name="f16" fmla="val 2446"/>
                <a:gd name="f17" fmla="val 2899"/>
                <a:gd name="f18" fmla="val 5880"/>
                <a:gd name="f19" fmla="val 3655"/>
                <a:gd name="f20" fmla="val 4998"/>
                <a:gd name="f21" fmla="val 4758"/>
                <a:gd name="f22" fmla="val 4399"/>
                <a:gd name="f23" fmla="val 4305"/>
                <a:gd name="f24" fmla="val 2490"/>
                <a:gd name="f25" fmla="val 146"/>
                <a:gd name="f26" fmla="val 2424"/>
                <a:gd name="f27" fmla="val 47"/>
                <a:gd name="f28" fmla="val 2315"/>
                <a:gd name="f29" fmla="*/ f0 1 5955"/>
                <a:gd name="f30" fmla="*/ f1 1 5881"/>
                <a:gd name="f31" fmla="val f2"/>
                <a:gd name="f32" fmla="val f3"/>
                <a:gd name="f33" fmla="val f4"/>
                <a:gd name="f34" fmla="+- f33 0 f31"/>
                <a:gd name="f35" fmla="+- f32 0 f31"/>
                <a:gd name="f36" fmla="*/ f35 1 5955"/>
                <a:gd name="f37" fmla="*/ f34 1 5881"/>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955" h="5881">
                  <a:moveTo>
                    <a:pt x="f5" y="f2"/>
                  </a:moveTo>
                  <a:cubicBezTo>
                    <a:pt x="f6" y="f2"/>
                    <a:pt x="f7" y="f8"/>
                    <a:pt x="f9" y="f10"/>
                  </a:cubicBezTo>
                  <a:lnTo>
                    <a:pt x="f11" y="f12"/>
                  </a:lnTo>
                  <a:cubicBezTo>
                    <a:pt x="f13" y="f14"/>
                    <a:pt x="f13" y="f15"/>
                    <a:pt x="f11" y="f16"/>
                  </a:cubicBezTo>
                  <a:lnTo>
                    <a:pt x="f17" y="f18"/>
                  </a:lnTo>
                  <a:cubicBezTo>
                    <a:pt x="f19" y="f20"/>
                    <a:pt x="f21" y="f22"/>
                    <a:pt x="f3" y="f23"/>
                  </a:cubicBezTo>
                  <a:lnTo>
                    <a:pt x="f24" y="f25"/>
                  </a:lnTo>
                  <a:cubicBezTo>
                    <a:pt x="f26" y="f27"/>
                    <a:pt x="f28"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67" name="Google Shape;6110;p67">
            <a:extLst>
              <a:ext uri="{FF2B5EF4-FFF2-40B4-BE49-F238E27FC236}">
                <a16:creationId xmlns:a16="http://schemas.microsoft.com/office/drawing/2014/main" id="{8B4E9904-8715-2A26-2AFF-5087123A756F}"/>
              </a:ext>
            </a:extLst>
          </p:cNvPr>
          <p:cNvGrpSpPr/>
          <p:nvPr/>
        </p:nvGrpSpPr>
        <p:grpSpPr>
          <a:xfrm>
            <a:off x="5902341" y="5730809"/>
            <a:ext cx="483339" cy="378488"/>
            <a:chOff x="5733041" y="4193493"/>
            <a:chExt cx="362504" cy="283866"/>
          </a:xfrm>
          <a:solidFill>
            <a:srgbClr val="002060"/>
          </a:solidFill>
        </p:grpSpPr>
        <p:sp>
          <p:nvSpPr>
            <p:cNvPr id="68" name="Google Shape;6111;p67">
              <a:extLst>
                <a:ext uri="{FF2B5EF4-FFF2-40B4-BE49-F238E27FC236}">
                  <a16:creationId xmlns:a16="http://schemas.microsoft.com/office/drawing/2014/main" id="{44B95E2F-0084-126F-8C77-DAAE482FFB75}"/>
                </a:ext>
              </a:extLst>
            </p:cNvPr>
            <p:cNvSpPr/>
            <p:nvPr/>
          </p:nvSpPr>
          <p:spPr>
            <a:xfrm>
              <a:off x="5733041" y="4431228"/>
              <a:ext cx="362504" cy="46131"/>
            </a:xfrm>
            <a:custGeom>
              <a:avLst/>
              <a:gdLst>
                <a:gd name="f0" fmla="val w"/>
                <a:gd name="f1" fmla="val h"/>
                <a:gd name="f2" fmla="val 0"/>
                <a:gd name="f3" fmla="val 12635"/>
                <a:gd name="f4" fmla="val 1608"/>
                <a:gd name="f5" fmla="val 379"/>
                <a:gd name="f6" fmla="val 159"/>
                <a:gd name="f7" fmla="val 1"/>
                <a:gd name="f8" fmla="val 189"/>
                <a:gd name="f9" fmla="val 378"/>
                <a:gd name="f10" fmla="val 1040"/>
                <a:gd name="f11" fmla="val 537"/>
                <a:gd name="f12" fmla="val 1607"/>
                <a:gd name="f13" fmla="val 1198"/>
                <a:gd name="f14" fmla="val 11406"/>
                <a:gd name="f15" fmla="val 12067"/>
                <a:gd name="f16" fmla="val 12634"/>
                <a:gd name="f17" fmla="val 1072"/>
                <a:gd name="f18" fmla="val 12603"/>
                <a:gd name="f19" fmla="val 158"/>
                <a:gd name="f20" fmla="val 12445"/>
                <a:gd name="f21" fmla="val 12193"/>
                <a:gd name="f22" fmla="val 10965"/>
                <a:gd name="f23" fmla="val 630"/>
                <a:gd name="f24" fmla="val 10776"/>
                <a:gd name="f25" fmla="val 819"/>
                <a:gd name="f26" fmla="val 10555"/>
                <a:gd name="f27" fmla="val 10303"/>
                <a:gd name="f28" fmla="val 10146"/>
                <a:gd name="f29" fmla="val 9326"/>
                <a:gd name="f30" fmla="val 9137"/>
                <a:gd name="f31" fmla="val 8917"/>
                <a:gd name="f32" fmla="val 8696"/>
                <a:gd name="f33" fmla="val 8507"/>
                <a:gd name="f34" fmla="*/ f0 1 12635"/>
                <a:gd name="f35" fmla="*/ f1 1 1608"/>
                <a:gd name="f36" fmla="val f2"/>
                <a:gd name="f37" fmla="val f3"/>
                <a:gd name="f38" fmla="val f4"/>
                <a:gd name="f39" fmla="+- f38 0 f36"/>
                <a:gd name="f40" fmla="+- f37 0 f36"/>
                <a:gd name="f41" fmla="*/ f40 1 12635"/>
                <a:gd name="f42" fmla="*/ f39 1 160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12635" h="1608">
                  <a:moveTo>
                    <a:pt x="f5" y="f2"/>
                  </a:moveTo>
                  <a:cubicBezTo>
                    <a:pt x="f6" y="f2"/>
                    <a:pt x="f7" y="f8"/>
                    <a:pt x="f7" y="f9"/>
                  </a:cubicBezTo>
                  <a:cubicBezTo>
                    <a:pt x="f7" y="f10"/>
                    <a:pt x="f11" y="f12"/>
                    <a:pt x="f13" y="f12"/>
                  </a:cubicBezTo>
                  <a:lnTo>
                    <a:pt x="f14" y="f12"/>
                  </a:lnTo>
                  <a:cubicBezTo>
                    <a:pt x="f15" y="f12"/>
                    <a:pt x="f16" y="f17"/>
                    <a:pt x="f16" y="f9"/>
                  </a:cubicBezTo>
                  <a:cubicBezTo>
                    <a:pt x="f18" y="f19"/>
                    <a:pt x="f20" y="f2"/>
                    <a:pt x="f21" y="f2"/>
                  </a:cubicBezTo>
                  <a:lnTo>
                    <a:pt x="f22" y="f2"/>
                  </a:lnTo>
                  <a:lnTo>
                    <a:pt x="f22" y="f9"/>
                  </a:lnTo>
                  <a:cubicBezTo>
                    <a:pt x="f22" y="f23"/>
                    <a:pt x="f24" y="f25"/>
                    <a:pt x="f26" y="f25"/>
                  </a:cubicBezTo>
                  <a:cubicBezTo>
                    <a:pt x="f27" y="f25"/>
                    <a:pt x="f28" y="f23"/>
                    <a:pt x="f28" y="f9"/>
                  </a:cubicBezTo>
                  <a:lnTo>
                    <a:pt x="f28" y="f2"/>
                  </a:lnTo>
                  <a:lnTo>
                    <a:pt x="f29" y="f2"/>
                  </a:lnTo>
                  <a:lnTo>
                    <a:pt x="f29" y="f9"/>
                  </a:lnTo>
                  <a:cubicBezTo>
                    <a:pt x="f29" y="f23"/>
                    <a:pt x="f30" y="f25"/>
                    <a:pt x="f31" y="f25"/>
                  </a:cubicBezTo>
                  <a:cubicBezTo>
                    <a:pt x="f32" y="f25"/>
                    <a:pt x="f33" y="f23"/>
                    <a:pt x="f33" y="f9"/>
                  </a:cubicBezTo>
                  <a:lnTo>
                    <a:pt x="f33"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69" name="Google Shape;6112;p67">
              <a:extLst>
                <a:ext uri="{FF2B5EF4-FFF2-40B4-BE49-F238E27FC236}">
                  <a16:creationId xmlns:a16="http://schemas.microsoft.com/office/drawing/2014/main" id="{A333A2D6-F552-8A51-F814-C5AB6FD458E2}"/>
                </a:ext>
              </a:extLst>
            </p:cNvPr>
            <p:cNvSpPr/>
            <p:nvPr/>
          </p:nvSpPr>
          <p:spPr>
            <a:xfrm>
              <a:off x="5755654" y="4193493"/>
              <a:ext cx="316400" cy="214262"/>
            </a:xfrm>
            <a:custGeom>
              <a:avLst/>
              <a:gdLst>
                <a:gd name="f0" fmla="val w"/>
                <a:gd name="f1" fmla="val h"/>
                <a:gd name="f2" fmla="val 0"/>
                <a:gd name="f3" fmla="val 11028"/>
                <a:gd name="f4" fmla="val 7468"/>
                <a:gd name="f5" fmla="val 3794"/>
                <a:gd name="f6" fmla="val 1673"/>
                <a:gd name="f7" fmla="val 3841"/>
                <a:gd name="f8" fmla="val 3890"/>
                <a:gd name="f9" fmla="val 1682"/>
                <a:gd name="f10" fmla="val 3939"/>
                <a:gd name="f11" fmla="val 1702"/>
                <a:gd name="f12" fmla="val 6428"/>
                <a:gd name="f13" fmla="val 2521"/>
                <a:gd name="f14" fmla="val 6680"/>
                <a:gd name="f15" fmla="val 2616"/>
                <a:gd name="f16" fmla="val 6806"/>
                <a:gd name="f17" fmla="val 2994"/>
                <a:gd name="f18" fmla="val 6585"/>
                <a:gd name="f19" fmla="val 3214"/>
                <a:gd name="f20" fmla="val 6018"/>
                <a:gd name="f21" fmla="val 3750"/>
                <a:gd name="f22" fmla="val 7404"/>
                <a:gd name="f23" fmla="val 5136"/>
                <a:gd name="f24" fmla="val 7593"/>
                <a:gd name="f25" fmla="val 5262"/>
                <a:gd name="f26" fmla="val 5514"/>
                <a:gd name="f27" fmla="val 7436"/>
                <a:gd name="f28" fmla="val 5671"/>
                <a:gd name="f29" fmla="val 7357"/>
                <a:gd name="f30" fmla="val 5750"/>
                <a:gd name="f31" fmla="val 7247"/>
                <a:gd name="f32" fmla="val 5790"/>
                <a:gd name="f33" fmla="val 7136"/>
                <a:gd name="f34" fmla="val 7026"/>
                <a:gd name="f35" fmla="val 6916"/>
                <a:gd name="f36" fmla="val 6837"/>
                <a:gd name="f37" fmla="val 5451"/>
                <a:gd name="f38" fmla="val 4317"/>
                <a:gd name="f39" fmla="val 4915"/>
                <a:gd name="f40" fmla="val 4852"/>
                <a:gd name="f41" fmla="val 4821"/>
                <a:gd name="f42" fmla="val 4947"/>
                <a:gd name="f43" fmla="val 4714"/>
                <a:gd name="f44" fmla="val 4988"/>
                <a:gd name="f45" fmla="val 4613"/>
                <a:gd name="f46" fmla="val 4444"/>
                <a:gd name="f47" fmla="val 4293"/>
                <a:gd name="f48" fmla="val 4872"/>
                <a:gd name="f49" fmla="val 4254"/>
                <a:gd name="f50" fmla="val 4695"/>
                <a:gd name="f51" fmla="val 3435"/>
                <a:gd name="f52" fmla="val 2206"/>
                <a:gd name="f53" fmla="val 3328"/>
                <a:gd name="f54" fmla="val 1940"/>
                <a:gd name="f55" fmla="val 3537"/>
                <a:gd name="f56" fmla="val 1198"/>
                <a:gd name="f57" fmla="val 1"/>
                <a:gd name="f58" fmla="val 536"/>
                <a:gd name="f59" fmla="val 568"/>
                <a:gd name="f60" fmla="val 1229"/>
                <a:gd name="f61" fmla="val 7467"/>
                <a:gd name="f62" fmla="val 11027"/>
                <a:gd name="f63" fmla="val 10460"/>
                <a:gd name="f64" fmla="val 9767"/>
                <a:gd name="f65" fmla="*/ f0 1 11028"/>
                <a:gd name="f66" fmla="*/ f1 1 7468"/>
                <a:gd name="f67" fmla="val f2"/>
                <a:gd name="f68" fmla="val f3"/>
                <a:gd name="f69" fmla="val f4"/>
                <a:gd name="f70" fmla="+- f69 0 f67"/>
                <a:gd name="f71" fmla="+- f68 0 f67"/>
                <a:gd name="f72" fmla="*/ f71 1 11028"/>
                <a:gd name="f73" fmla="*/ f70 1 7468"/>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1028" h="7468">
                  <a:moveTo>
                    <a:pt x="f5" y="f6"/>
                  </a:moveTo>
                  <a:cubicBezTo>
                    <a:pt x="f7" y="f6"/>
                    <a:pt x="f8" y="f9"/>
                    <a:pt x="f10" y="f11"/>
                  </a:cubicBezTo>
                  <a:lnTo>
                    <a:pt x="f12" y="f13"/>
                  </a:lnTo>
                  <a:cubicBezTo>
                    <a:pt x="f14" y="f15"/>
                    <a:pt x="f16" y="f17"/>
                    <a:pt x="f18" y="f19"/>
                  </a:cubicBezTo>
                  <a:lnTo>
                    <a:pt x="f20" y="f21"/>
                  </a:lnTo>
                  <a:lnTo>
                    <a:pt x="f22" y="f23"/>
                  </a:lnTo>
                  <a:cubicBezTo>
                    <a:pt x="f24" y="f25"/>
                    <a:pt x="f24" y="f26"/>
                    <a:pt x="f27" y="f28"/>
                  </a:cubicBezTo>
                  <a:cubicBezTo>
                    <a:pt x="f29" y="f30"/>
                    <a:pt x="f31" y="f32"/>
                    <a:pt x="f33" y="f32"/>
                  </a:cubicBezTo>
                  <a:cubicBezTo>
                    <a:pt x="f34" y="f32"/>
                    <a:pt x="f35" y="f30"/>
                    <a:pt x="f36" y="f28"/>
                  </a:cubicBezTo>
                  <a:lnTo>
                    <a:pt x="f37" y="f38"/>
                  </a:lnTo>
                  <a:lnTo>
                    <a:pt x="f39" y="f40"/>
                  </a:lnTo>
                  <a:cubicBezTo>
                    <a:pt x="f41" y="f42"/>
                    <a:pt x="f43" y="f44"/>
                    <a:pt x="f45" y="f44"/>
                  </a:cubicBezTo>
                  <a:cubicBezTo>
                    <a:pt x="f46" y="f44"/>
                    <a:pt x="f47" y="f48"/>
                    <a:pt x="f49" y="f50"/>
                  </a:cubicBezTo>
                  <a:lnTo>
                    <a:pt x="f51" y="f52"/>
                  </a:lnTo>
                  <a:cubicBezTo>
                    <a:pt x="f53" y="f54"/>
                    <a:pt x="f55" y="f6"/>
                    <a:pt x="f5" y="f6"/>
                  </a:cubicBezTo>
                  <a:close/>
                  <a:moveTo>
                    <a:pt x="f56" y="f57"/>
                  </a:moveTo>
                  <a:cubicBezTo>
                    <a:pt x="f58" y="f57"/>
                    <a:pt x="f57" y="f59"/>
                    <a:pt x="f57" y="f60"/>
                  </a:cubicBezTo>
                  <a:lnTo>
                    <a:pt x="f57" y="f61"/>
                  </a:lnTo>
                  <a:lnTo>
                    <a:pt x="f62" y="f61"/>
                  </a:lnTo>
                  <a:lnTo>
                    <a:pt x="f62" y="f60"/>
                  </a:lnTo>
                  <a:cubicBezTo>
                    <a:pt x="f62" y="f59"/>
                    <a:pt x="f63" y="f57"/>
                    <a:pt x="f64" y="f57"/>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70" name="Google Shape;5972;p67">
            <a:extLst>
              <a:ext uri="{FF2B5EF4-FFF2-40B4-BE49-F238E27FC236}">
                <a16:creationId xmlns:a16="http://schemas.microsoft.com/office/drawing/2014/main" id="{9433BE8E-A745-7AEB-64D2-38BE391E29F2}"/>
              </a:ext>
            </a:extLst>
          </p:cNvPr>
          <p:cNvGrpSpPr/>
          <p:nvPr/>
        </p:nvGrpSpPr>
        <p:grpSpPr>
          <a:xfrm>
            <a:off x="3489776" y="2661814"/>
            <a:ext cx="480669" cy="552955"/>
            <a:chOff x="3923617" y="1891747"/>
            <a:chExt cx="360502" cy="414716"/>
          </a:xfrm>
          <a:solidFill>
            <a:srgbClr val="002060"/>
          </a:solidFill>
        </p:grpSpPr>
        <p:sp>
          <p:nvSpPr>
            <p:cNvPr id="71" name="Google Shape;5973;p67">
              <a:extLst>
                <a:ext uri="{FF2B5EF4-FFF2-40B4-BE49-F238E27FC236}">
                  <a16:creationId xmlns:a16="http://schemas.microsoft.com/office/drawing/2014/main" id="{22F2E121-7AC6-B536-A122-D73089994E75}"/>
                </a:ext>
              </a:extLst>
            </p:cNvPr>
            <p:cNvSpPr/>
            <p:nvPr/>
          </p:nvSpPr>
          <p:spPr>
            <a:xfrm>
              <a:off x="3950390" y="1972077"/>
              <a:ext cx="305939" cy="198836"/>
            </a:xfrm>
            <a:custGeom>
              <a:avLst/>
              <a:gdLst>
                <a:gd name="f0" fmla="val w"/>
                <a:gd name="f1" fmla="val h"/>
                <a:gd name="f2" fmla="val 0"/>
                <a:gd name="f3" fmla="val 9358"/>
                <a:gd name="f4" fmla="val 6082"/>
                <a:gd name="f5" fmla="val 379"/>
                <a:gd name="f6" fmla="val 1"/>
                <a:gd name="f7" fmla="val 158"/>
                <a:gd name="f8" fmla="val 221"/>
                <a:gd name="f9" fmla="val 410"/>
                <a:gd name="f10" fmla="val 6081"/>
                <a:gd name="f11" fmla="val 9357"/>
                <a:gd name="f12" fmla="val 9168"/>
                <a:gd name="f13" fmla="val 8979"/>
                <a:gd name="f14" fmla="*/ f0 1 9358"/>
                <a:gd name="f15" fmla="*/ f1 1 6082"/>
                <a:gd name="f16" fmla="val f2"/>
                <a:gd name="f17" fmla="val f3"/>
                <a:gd name="f18" fmla="val f4"/>
                <a:gd name="f19" fmla="+- f18 0 f16"/>
                <a:gd name="f20" fmla="+- f17 0 f16"/>
                <a:gd name="f21" fmla="*/ f20 1 9358"/>
                <a:gd name="f22" fmla="*/ f19 1 608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358" h="6082">
                  <a:moveTo>
                    <a:pt x="f5" y="f6"/>
                  </a:moveTo>
                  <a:cubicBezTo>
                    <a:pt x="f7" y="f6"/>
                    <a:pt x="f6" y="f8"/>
                    <a:pt x="f6" y="f9"/>
                  </a:cubicBezTo>
                  <a:lnTo>
                    <a:pt x="f6" y="f10"/>
                  </a:lnTo>
                  <a:lnTo>
                    <a:pt x="f11" y="f10"/>
                  </a:lnTo>
                  <a:lnTo>
                    <a:pt x="f11" y="f9"/>
                  </a:lnTo>
                  <a:cubicBezTo>
                    <a:pt x="f11" y="f7"/>
                    <a:pt x="f12" y="f6"/>
                    <a:pt x="f13"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2" name="Google Shape;5974;p67">
              <a:extLst>
                <a:ext uri="{FF2B5EF4-FFF2-40B4-BE49-F238E27FC236}">
                  <a16:creationId xmlns:a16="http://schemas.microsoft.com/office/drawing/2014/main" id="{E06D5194-E8FD-9FFB-7964-8737BEB22C83}"/>
                </a:ext>
              </a:extLst>
            </p:cNvPr>
            <p:cNvSpPr/>
            <p:nvPr/>
          </p:nvSpPr>
          <p:spPr>
            <a:xfrm>
              <a:off x="3923617" y="2197659"/>
              <a:ext cx="360502" cy="108804"/>
            </a:xfrm>
            <a:custGeom>
              <a:avLst/>
              <a:gdLst>
                <a:gd name="f0" fmla="val w"/>
                <a:gd name="f1" fmla="val h"/>
                <a:gd name="f2" fmla="val 0"/>
                <a:gd name="f3" fmla="val 11027"/>
                <a:gd name="f4" fmla="val 3328"/>
                <a:gd name="f5" fmla="val 63"/>
                <a:gd name="f6" fmla="val 32"/>
                <a:gd name="f7" fmla="val 126"/>
                <a:gd name="f8" fmla="val 284"/>
                <a:gd name="f9" fmla="val 410"/>
                <a:gd name="f10" fmla="val 1103"/>
                <a:gd name="f11" fmla="val 536"/>
                <a:gd name="f12" fmla="val 1670"/>
                <a:gd name="f13" fmla="val 1198"/>
                <a:gd name="f14" fmla="val 3151"/>
                <a:gd name="f15" fmla="val 2615"/>
                <a:gd name="f16" fmla="val 2710"/>
                <a:gd name="f17" fmla="val 2521"/>
                <a:gd name="f18" fmla="val 2930"/>
                <a:gd name="f19" fmla="val 3182"/>
                <a:gd name="f20" fmla="val 2836"/>
                <a:gd name="f21" fmla="val 3277"/>
                <a:gd name="f22" fmla="val 2889"/>
                <a:gd name="f23" fmla="val 3312"/>
                <a:gd name="f24" fmla="val 2949"/>
                <a:gd name="f25" fmla="val 3009"/>
                <a:gd name="f26" fmla="val 3166"/>
                <a:gd name="f27" fmla="val 3326"/>
                <a:gd name="f28" fmla="val 3224"/>
                <a:gd name="f29" fmla="val 3371"/>
                <a:gd name="f30" fmla="val 3088"/>
                <a:gd name="f31" fmla="val 4096"/>
                <a:gd name="f32" fmla="val 1639"/>
                <a:gd name="f33" fmla="val 5073"/>
                <a:gd name="f34" fmla="val 2867"/>
                <a:gd name="f35" fmla="val 3119"/>
                <a:gd name="f36" fmla="val 5262"/>
                <a:gd name="f37" fmla="val 3308"/>
                <a:gd name="f38" fmla="val 5514"/>
                <a:gd name="f39" fmla="val 5734"/>
                <a:gd name="f40" fmla="val 5892"/>
                <a:gd name="f41" fmla="val 6868"/>
                <a:gd name="f42" fmla="val 7593"/>
                <a:gd name="f43" fmla="val 7688"/>
                <a:gd name="f44" fmla="val 3230"/>
                <a:gd name="f45" fmla="val 7835"/>
                <a:gd name="f46" fmla="val 3301"/>
                <a:gd name="f47" fmla="val 7983"/>
                <a:gd name="f48" fmla="val 8032"/>
                <a:gd name="f49" fmla="val 8081"/>
                <a:gd name="f50" fmla="val 3293"/>
                <a:gd name="f51" fmla="val 8129"/>
                <a:gd name="f52" fmla="val 8349"/>
                <a:gd name="f53" fmla="val 8412"/>
                <a:gd name="f54" fmla="val 7814"/>
                <a:gd name="f55" fmla="val 9767"/>
                <a:gd name="f56" fmla="val 10429"/>
                <a:gd name="f57" fmla="val 252"/>
                <a:gd name="f58" fmla="val 10964"/>
                <a:gd name="f59" fmla="val 10933"/>
                <a:gd name="f60" fmla="*/ f0 1 11027"/>
                <a:gd name="f61" fmla="*/ f1 1 3328"/>
                <a:gd name="f62" fmla="val f2"/>
                <a:gd name="f63" fmla="val f3"/>
                <a:gd name="f64" fmla="val f4"/>
                <a:gd name="f65" fmla="+- f64 0 f62"/>
                <a:gd name="f66" fmla="+- f63 0 f62"/>
                <a:gd name="f67" fmla="*/ f66 1 11027"/>
                <a:gd name="f68" fmla="*/ f65 1 332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11027" h="3328">
                  <a:moveTo>
                    <a:pt x="f5" y="f2"/>
                  </a:moveTo>
                  <a:cubicBezTo>
                    <a:pt x="f6" y="f7"/>
                    <a:pt x="f2" y="f8"/>
                    <a:pt x="f2" y="f9"/>
                  </a:cubicBezTo>
                  <a:cubicBezTo>
                    <a:pt x="f2" y="f10"/>
                    <a:pt x="f11" y="f12"/>
                    <a:pt x="f13" y="f12"/>
                  </a:cubicBezTo>
                  <a:lnTo>
                    <a:pt x="f14" y="f12"/>
                  </a:lnTo>
                  <a:lnTo>
                    <a:pt x="f15" y="f16"/>
                  </a:lnTo>
                  <a:cubicBezTo>
                    <a:pt x="f17" y="f18"/>
                    <a:pt x="f15" y="f19"/>
                    <a:pt x="f20" y="f21"/>
                  </a:cubicBezTo>
                  <a:cubicBezTo>
                    <a:pt x="f22" y="f23"/>
                    <a:pt x="f24" y="f4"/>
                    <a:pt x="f25" y="f4"/>
                  </a:cubicBezTo>
                  <a:cubicBezTo>
                    <a:pt x="f26" y="f4"/>
                    <a:pt x="f27" y="f28"/>
                    <a:pt x="f29" y="f30"/>
                  </a:cubicBezTo>
                  <a:lnTo>
                    <a:pt x="f31" y="f32"/>
                  </a:lnTo>
                  <a:lnTo>
                    <a:pt x="f33" y="f32"/>
                  </a:lnTo>
                  <a:lnTo>
                    <a:pt x="f33" y="f34"/>
                  </a:lnTo>
                  <a:cubicBezTo>
                    <a:pt x="f33" y="f35"/>
                    <a:pt x="f36" y="f37"/>
                    <a:pt x="f38" y="f37"/>
                  </a:cubicBezTo>
                  <a:cubicBezTo>
                    <a:pt x="f39" y="f37"/>
                    <a:pt x="f40" y="f35"/>
                    <a:pt x="f40" y="f34"/>
                  </a:cubicBezTo>
                  <a:lnTo>
                    <a:pt x="f40" y="f32"/>
                  </a:lnTo>
                  <a:lnTo>
                    <a:pt x="f41" y="f32"/>
                  </a:lnTo>
                  <a:lnTo>
                    <a:pt x="f42" y="f30"/>
                  </a:lnTo>
                  <a:cubicBezTo>
                    <a:pt x="f43" y="f44"/>
                    <a:pt x="f45" y="f46"/>
                    <a:pt x="f47" y="f46"/>
                  </a:cubicBezTo>
                  <a:cubicBezTo>
                    <a:pt x="f48" y="f46"/>
                    <a:pt x="f49" y="f50"/>
                    <a:pt x="f51" y="f21"/>
                  </a:cubicBezTo>
                  <a:cubicBezTo>
                    <a:pt x="f52" y="f14"/>
                    <a:pt x="f53" y="f18"/>
                    <a:pt x="f52" y="f16"/>
                  </a:cubicBezTo>
                  <a:lnTo>
                    <a:pt x="f54" y="f12"/>
                  </a:lnTo>
                  <a:lnTo>
                    <a:pt x="f55" y="f12"/>
                  </a:lnTo>
                  <a:cubicBezTo>
                    <a:pt x="f56" y="f12"/>
                    <a:pt x="f3" y="f10"/>
                    <a:pt x="f3" y="f9"/>
                  </a:cubicBezTo>
                  <a:cubicBezTo>
                    <a:pt x="f3" y="f57"/>
                    <a:pt x="f58" y="f7"/>
                    <a:pt x="f59"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3" name="Google Shape;5975;p67">
              <a:extLst>
                <a:ext uri="{FF2B5EF4-FFF2-40B4-BE49-F238E27FC236}">
                  <a16:creationId xmlns:a16="http://schemas.microsoft.com/office/drawing/2014/main" id="{E7CE29AF-A62B-294C-A492-F9CCC5A2009B}"/>
                </a:ext>
              </a:extLst>
            </p:cNvPr>
            <p:cNvSpPr/>
            <p:nvPr/>
          </p:nvSpPr>
          <p:spPr>
            <a:xfrm>
              <a:off x="4060603" y="1891747"/>
              <a:ext cx="82414" cy="53583"/>
            </a:xfrm>
            <a:custGeom>
              <a:avLst/>
              <a:gdLst>
                <a:gd name="f0" fmla="val w"/>
                <a:gd name="f1" fmla="val h"/>
                <a:gd name="f2" fmla="val 0"/>
                <a:gd name="f3" fmla="val 2521"/>
                <a:gd name="f4" fmla="val 1639"/>
                <a:gd name="f5" fmla="val 442"/>
                <a:gd name="f6" fmla="val 221"/>
                <a:gd name="f7" fmla="val 1"/>
                <a:gd name="f8" fmla="val 189"/>
                <a:gd name="f9" fmla="val 410"/>
                <a:gd name="f10" fmla="val 2489"/>
                <a:gd name="f11" fmla="val 2332"/>
                <a:gd name="f12" fmla="val 2111"/>
                <a:gd name="f13" fmla="*/ f0 1 2521"/>
                <a:gd name="f14" fmla="*/ f1 1 1639"/>
                <a:gd name="f15" fmla="val f2"/>
                <a:gd name="f16" fmla="val f3"/>
                <a:gd name="f17" fmla="val f4"/>
                <a:gd name="f18" fmla="+- f17 0 f15"/>
                <a:gd name="f19" fmla="+- f16 0 f15"/>
                <a:gd name="f20" fmla="*/ f19 1 2521"/>
                <a:gd name="f21" fmla="*/ f18 1 163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2521" h="1639">
                  <a:moveTo>
                    <a:pt x="f5" y="f2"/>
                  </a:moveTo>
                  <a:cubicBezTo>
                    <a:pt x="f6" y="f2"/>
                    <a:pt x="f7" y="f8"/>
                    <a:pt x="f7" y="f9"/>
                  </a:cubicBezTo>
                  <a:lnTo>
                    <a:pt x="f7" y="f4"/>
                  </a:lnTo>
                  <a:lnTo>
                    <a:pt x="f10" y="f4"/>
                  </a:lnTo>
                  <a:lnTo>
                    <a:pt x="f10" y="f9"/>
                  </a:lnTo>
                  <a:lnTo>
                    <a:pt x="f3" y="f9"/>
                  </a:lnTo>
                  <a:cubicBezTo>
                    <a:pt x="f3" y="f8"/>
                    <a:pt x="f11" y="f2"/>
                    <a:pt x="f12"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74" name="Google Shape;5984;p67">
            <a:extLst>
              <a:ext uri="{FF2B5EF4-FFF2-40B4-BE49-F238E27FC236}">
                <a16:creationId xmlns:a16="http://schemas.microsoft.com/office/drawing/2014/main" id="{F5EB33B0-C964-D6BA-8DE8-156B4AC068EC}"/>
              </a:ext>
            </a:extLst>
          </p:cNvPr>
          <p:cNvGrpSpPr/>
          <p:nvPr/>
        </p:nvGrpSpPr>
        <p:grpSpPr>
          <a:xfrm>
            <a:off x="7582924" y="2657730"/>
            <a:ext cx="554833" cy="553467"/>
            <a:chOff x="6993477" y="1888684"/>
            <a:chExt cx="416125" cy="415100"/>
          </a:xfrm>
          <a:solidFill>
            <a:srgbClr val="002060"/>
          </a:solidFill>
        </p:grpSpPr>
        <p:sp>
          <p:nvSpPr>
            <p:cNvPr id="75" name="Google Shape;5985;p67">
              <a:extLst>
                <a:ext uri="{FF2B5EF4-FFF2-40B4-BE49-F238E27FC236}">
                  <a16:creationId xmlns:a16="http://schemas.microsoft.com/office/drawing/2014/main" id="{9CF76723-7314-1DA8-8F77-F38354840678}"/>
                </a:ext>
              </a:extLst>
            </p:cNvPr>
            <p:cNvSpPr/>
            <p:nvPr/>
          </p:nvSpPr>
          <p:spPr>
            <a:xfrm>
              <a:off x="6993477" y="1888684"/>
              <a:ext cx="190570" cy="189518"/>
            </a:xfrm>
            <a:custGeom>
              <a:avLst/>
              <a:gdLst>
                <a:gd name="f0" fmla="val w"/>
                <a:gd name="f1" fmla="val h"/>
                <a:gd name="f2" fmla="val 0"/>
                <a:gd name="f3" fmla="val 5829"/>
                <a:gd name="f4" fmla="val 5797"/>
                <a:gd name="f5" fmla="val 2930"/>
                <a:gd name="f6" fmla="val 1670"/>
                <a:gd name="f7" fmla="val 3119"/>
                <a:gd name="f8" fmla="val 3308"/>
                <a:gd name="f9" fmla="val 1859"/>
                <a:gd name="f10" fmla="val 2048"/>
                <a:gd name="f11" fmla="val 2489"/>
                <a:gd name="f12" fmla="val 3749"/>
                <a:gd name="f13" fmla="val 4001"/>
                <a:gd name="f14" fmla="val 4159"/>
                <a:gd name="f15" fmla="val 2678"/>
                <a:gd name="f16" fmla="val 3151"/>
                <a:gd name="f17" fmla="val 3938"/>
                <a:gd name="f18" fmla="val 3340"/>
                <a:gd name="f19" fmla="val 3781"/>
                <a:gd name="f20" fmla="val 2710"/>
                <a:gd name="f21" fmla="val 2520"/>
                <a:gd name="f22" fmla="val 3970"/>
                <a:gd name="f23" fmla="val 2079"/>
                <a:gd name="f24" fmla="val 1701"/>
                <a:gd name="f25" fmla="val 1827"/>
                <a:gd name="f26" fmla="val 441"/>
                <a:gd name="f27" fmla="val 189"/>
                <a:gd name="f28" fmla="val 5387"/>
                <a:gd name="f29" fmla="val 32"/>
                <a:gd name="f30" fmla="val 5639"/>
                <a:gd name="f31" fmla="val 221"/>
                <a:gd name="f32" fmla="val 5608"/>
                <a:gd name="f33" fmla="*/ f0 1 5829"/>
                <a:gd name="f34" fmla="*/ f1 1 5797"/>
                <a:gd name="f35" fmla="val f2"/>
                <a:gd name="f36" fmla="val f3"/>
                <a:gd name="f37" fmla="val f4"/>
                <a:gd name="f38" fmla="+- f37 0 f35"/>
                <a:gd name="f39" fmla="+- f36 0 f35"/>
                <a:gd name="f40" fmla="*/ f39 1 5829"/>
                <a:gd name="f41" fmla="*/ f38 1 5797"/>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5829" h="5797">
                  <a:moveTo>
                    <a:pt x="f5" y="f6"/>
                  </a:moveTo>
                  <a:cubicBezTo>
                    <a:pt x="f7" y="f6"/>
                    <a:pt x="f8" y="f9"/>
                    <a:pt x="f8" y="f10"/>
                  </a:cubicBezTo>
                  <a:lnTo>
                    <a:pt x="f8" y="f11"/>
                  </a:lnTo>
                  <a:lnTo>
                    <a:pt x="f12" y="f11"/>
                  </a:lnTo>
                  <a:cubicBezTo>
                    <a:pt x="f13" y="f11"/>
                    <a:pt x="f14" y="f15"/>
                    <a:pt x="f14" y="f5"/>
                  </a:cubicBezTo>
                  <a:cubicBezTo>
                    <a:pt x="f14" y="f16"/>
                    <a:pt x="f17" y="f18"/>
                    <a:pt x="f12" y="f18"/>
                  </a:cubicBezTo>
                  <a:lnTo>
                    <a:pt x="f8" y="f18"/>
                  </a:lnTo>
                  <a:lnTo>
                    <a:pt x="f8" y="f19"/>
                  </a:lnTo>
                  <a:cubicBezTo>
                    <a:pt x="f8" y="f13"/>
                    <a:pt x="f7" y="f14"/>
                    <a:pt x="f5" y="f14"/>
                  </a:cubicBezTo>
                  <a:cubicBezTo>
                    <a:pt x="f20" y="f14"/>
                    <a:pt x="f21" y="f22"/>
                    <a:pt x="f21" y="f19"/>
                  </a:cubicBezTo>
                  <a:lnTo>
                    <a:pt x="f21" y="f18"/>
                  </a:lnTo>
                  <a:lnTo>
                    <a:pt x="f23" y="f18"/>
                  </a:lnTo>
                  <a:cubicBezTo>
                    <a:pt x="f9" y="f18"/>
                    <a:pt x="f24" y="f16"/>
                    <a:pt x="f24" y="f5"/>
                  </a:cubicBezTo>
                  <a:cubicBezTo>
                    <a:pt x="f24" y="f15"/>
                    <a:pt x="f9" y="f11"/>
                    <a:pt x="f23" y="f11"/>
                  </a:cubicBezTo>
                  <a:lnTo>
                    <a:pt x="f21" y="f11"/>
                  </a:lnTo>
                  <a:lnTo>
                    <a:pt x="f21" y="f10"/>
                  </a:lnTo>
                  <a:cubicBezTo>
                    <a:pt x="f21" y="f25"/>
                    <a:pt x="f20" y="f6"/>
                    <a:pt x="f5" y="f6"/>
                  </a:cubicBezTo>
                  <a:close/>
                  <a:moveTo>
                    <a:pt x="f26" y="f2"/>
                  </a:moveTo>
                  <a:cubicBezTo>
                    <a:pt x="f27" y="f2"/>
                    <a:pt x="f2" y="f27"/>
                    <a:pt x="f2" y="f26"/>
                  </a:cubicBezTo>
                  <a:lnTo>
                    <a:pt x="f2" y="f28"/>
                  </a:lnTo>
                  <a:cubicBezTo>
                    <a:pt x="f29" y="f30"/>
                    <a:pt x="f31" y="f4"/>
                    <a:pt x="f26" y="f4"/>
                  </a:cubicBezTo>
                  <a:lnTo>
                    <a:pt x="f28" y="f4"/>
                  </a:lnTo>
                  <a:cubicBezTo>
                    <a:pt x="f30" y="f4"/>
                    <a:pt x="f3" y="f32"/>
                    <a:pt x="f3" y="f28"/>
                  </a:cubicBezTo>
                  <a:lnTo>
                    <a:pt x="f3" y="f26"/>
                  </a:lnTo>
                  <a:cubicBezTo>
                    <a:pt x="f3" y="f27"/>
                    <a:pt x="f30" y="f2"/>
                    <a:pt x="f28"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6" name="Google Shape;5986;p67">
              <a:extLst>
                <a:ext uri="{FF2B5EF4-FFF2-40B4-BE49-F238E27FC236}">
                  <a16:creationId xmlns:a16="http://schemas.microsoft.com/office/drawing/2014/main" id="{A9B51ACE-8552-DCB5-C647-C44CAB41F30F}"/>
                </a:ext>
              </a:extLst>
            </p:cNvPr>
            <p:cNvSpPr/>
            <p:nvPr/>
          </p:nvSpPr>
          <p:spPr>
            <a:xfrm>
              <a:off x="6994492" y="2115272"/>
              <a:ext cx="191612" cy="188503"/>
            </a:xfrm>
            <a:custGeom>
              <a:avLst/>
              <a:gdLst>
                <a:gd name="f0" fmla="val w"/>
                <a:gd name="f1" fmla="val h"/>
                <a:gd name="f2" fmla="val 0"/>
                <a:gd name="f3" fmla="val 5861"/>
                <a:gd name="f4" fmla="val 5766"/>
                <a:gd name="f5" fmla="val 3450"/>
                <a:gd name="f6" fmla="val 1859"/>
                <a:gd name="f7" fmla="val 3561"/>
                <a:gd name="f8" fmla="val 3671"/>
                <a:gd name="f9" fmla="val 1890"/>
                <a:gd name="f10" fmla="val 3750"/>
                <a:gd name="f11" fmla="val 1953"/>
                <a:gd name="f12" fmla="val 3907"/>
                <a:gd name="f13" fmla="val 2111"/>
                <a:gd name="f14" fmla="val 2395"/>
                <a:gd name="f15" fmla="val 2552"/>
                <a:gd name="f16" fmla="val 3466"/>
                <a:gd name="f17" fmla="val 2836"/>
                <a:gd name="f18" fmla="val 3119"/>
                <a:gd name="f19" fmla="val 3277"/>
                <a:gd name="f20" fmla="val 3529"/>
                <a:gd name="f21" fmla="val 3686"/>
                <a:gd name="f22" fmla="val 3765"/>
                <a:gd name="f23" fmla="val 3804"/>
                <a:gd name="f24" fmla="val 3340"/>
                <a:gd name="f25" fmla="val 3230"/>
                <a:gd name="f26" fmla="val 3151"/>
                <a:gd name="f27" fmla="val 2899"/>
                <a:gd name="f28" fmla="val 3434"/>
                <a:gd name="f29" fmla="val 2616"/>
                <a:gd name="f30" fmla="val 2537"/>
                <a:gd name="f31" fmla="val 2426"/>
                <a:gd name="f32" fmla="val 2316"/>
                <a:gd name="f33" fmla="val 2206"/>
                <a:gd name="f34" fmla="val 2096"/>
                <a:gd name="f35" fmla="val 2017"/>
                <a:gd name="f36" fmla="val 2300"/>
                <a:gd name="f37" fmla="val 2237"/>
                <a:gd name="f38" fmla="val 442"/>
                <a:gd name="f39" fmla="val 221"/>
                <a:gd name="f40" fmla="val 1"/>
                <a:gd name="f41" fmla="val 189"/>
                <a:gd name="f42" fmla="val 378"/>
                <a:gd name="f43" fmla="val 5356"/>
                <a:gd name="f44" fmla="val 5608"/>
                <a:gd name="f45" fmla="val 5419"/>
                <a:gd name="f46" fmla="val 5640"/>
                <a:gd name="f47" fmla="val 5545"/>
                <a:gd name="f48" fmla="val 158"/>
                <a:gd name="f49" fmla="*/ f0 1 5861"/>
                <a:gd name="f50" fmla="*/ f1 1 5766"/>
                <a:gd name="f51" fmla="val f2"/>
                <a:gd name="f52" fmla="val f3"/>
                <a:gd name="f53" fmla="val f4"/>
                <a:gd name="f54" fmla="+- f53 0 f51"/>
                <a:gd name="f55" fmla="+- f52 0 f51"/>
                <a:gd name="f56" fmla="*/ f55 1 5861"/>
                <a:gd name="f57" fmla="*/ f54 1 5766"/>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861" h="5766">
                  <a:moveTo>
                    <a:pt x="f5" y="f6"/>
                  </a:moveTo>
                  <a:cubicBezTo>
                    <a:pt x="f7" y="f6"/>
                    <a:pt x="f8" y="f9"/>
                    <a:pt x="f10" y="f11"/>
                  </a:cubicBezTo>
                  <a:cubicBezTo>
                    <a:pt x="f12" y="f13"/>
                    <a:pt x="f12" y="f14"/>
                    <a:pt x="f10" y="f15"/>
                  </a:cubicBezTo>
                  <a:lnTo>
                    <a:pt x="f16" y="f17"/>
                  </a:lnTo>
                  <a:lnTo>
                    <a:pt x="f10" y="f18"/>
                  </a:lnTo>
                  <a:cubicBezTo>
                    <a:pt x="f12" y="f19"/>
                    <a:pt x="f12" y="f20"/>
                    <a:pt x="f10" y="f21"/>
                  </a:cubicBezTo>
                  <a:cubicBezTo>
                    <a:pt x="f8" y="f22"/>
                    <a:pt x="f7" y="f23"/>
                    <a:pt x="f5" y="f23"/>
                  </a:cubicBezTo>
                  <a:cubicBezTo>
                    <a:pt x="f24" y="f23"/>
                    <a:pt x="f25" y="f22"/>
                    <a:pt x="f26" y="f21"/>
                  </a:cubicBezTo>
                  <a:lnTo>
                    <a:pt x="f27" y="f28"/>
                  </a:lnTo>
                  <a:lnTo>
                    <a:pt x="f29" y="f21"/>
                  </a:lnTo>
                  <a:cubicBezTo>
                    <a:pt x="f30" y="f22"/>
                    <a:pt x="f31" y="f23"/>
                    <a:pt x="f32" y="f23"/>
                  </a:cubicBezTo>
                  <a:cubicBezTo>
                    <a:pt x="f33" y="f23"/>
                    <a:pt x="f34" y="f22"/>
                    <a:pt x="f35" y="f21"/>
                  </a:cubicBezTo>
                  <a:cubicBezTo>
                    <a:pt x="f6" y="f20"/>
                    <a:pt x="f6" y="f19"/>
                    <a:pt x="f35" y="f18"/>
                  </a:cubicBezTo>
                  <a:lnTo>
                    <a:pt x="f36" y="f17"/>
                  </a:lnTo>
                  <a:lnTo>
                    <a:pt x="f35" y="f15"/>
                  </a:lnTo>
                  <a:cubicBezTo>
                    <a:pt x="f6" y="f14"/>
                    <a:pt x="f6" y="f13"/>
                    <a:pt x="f35" y="f11"/>
                  </a:cubicBezTo>
                  <a:cubicBezTo>
                    <a:pt x="f34" y="f9"/>
                    <a:pt x="f33" y="f6"/>
                    <a:pt x="f32" y="f6"/>
                  </a:cubicBezTo>
                  <a:cubicBezTo>
                    <a:pt x="f31" y="f6"/>
                    <a:pt x="f30" y="f9"/>
                    <a:pt x="f29" y="f11"/>
                  </a:cubicBezTo>
                  <a:lnTo>
                    <a:pt x="f27" y="f37"/>
                  </a:lnTo>
                  <a:lnTo>
                    <a:pt x="f26" y="f11"/>
                  </a:lnTo>
                  <a:cubicBezTo>
                    <a:pt x="f25" y="f9"/>
                    <a:pt x="f24" y="f6"/>
                    <a:pt x="f5" y="f6"/>
                  </a:cubicBezTo>
                  <a:close/>
                  <a:moveTo>
                    <a:pt x="f38" y="f2"/>
                  </a:moveTo>
                  <a:cubicBezTo>
                    <a:pt x="f39" y="f2"/>
                    <a:pt x="f40" y="f41"/>
                    <a:pt x="f40" y="f42"/>
                  </a:cubicBezTo>
                  <a:lnTo>
                    <a:pt x="f40" y="f43"/>
                  </a:lnTo>
                  <a:cubicBezTo>
                    <a:pt x="f40" y="f44"/>
                    <a:pt x="f39" y="f4"/>
                    <a:pt x="f38" y="f4"/>
                  </a:cubicBezTo>
                  <a:lnTo>
                    <a:pt x="f45" y="f4"/>
                  </a:lnTo>
                  <a:cubicBezTo>
                    <a:pt x="f46" y="f4"/>
                    <a:pt x="f3" y="f47"/>
                    <a:pt x="f3" y="f43"/>
                  </a:cubicBezTo>
                  <a:lnTo>
                    <a:pt x="f3" y="f42"/>
                  </a:lnTo>
                  <a:cubicBezTo>
                    <a:pt x="f3" y="f48"/>
                    <a:pt x="f46" y="f2"/>
                    <a:pt x="f4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7" name="Google Shape;5987;p67">
              <a:extLst>
                <a:ext uri="{FF2B5EF4-FFF2-40B4-BE49-F238E27FC236}">
                  <a16:creationId xmlns:a16="http://schemas.microsoft.com/office/drawing/2014/main" id="{E76875A5-8D93-E5C1-2903-EF9A297CA52F}"/>
                </a:ext>
              </a:extLst>
            </p:cNvPr>
            <p:cNvSpPr/>
            <p:nvPr/>
          </p:nvSpPr>
          <p:spPr>
            <a:xfrm>
              <a:off x="7219032" y="1888684"/>
              <a:ext cx="190570" cy="189518"/>
            </a:xfrm>
            <a:custGeom>
              <a:avLst/>
              <a:gdLst>
                <a:gd name="f0" fmla="val w"/>
                <a:gd name="f1" fmla="val h"/>
                <a:gd name="f2" fmla="val 0"/>
                <a:gd name="f3" fmla="val 5829"/>
                <a:gd name="f4" fmla="val 5797"/>
                <a:gd name="f5" fmla="val 3750"/>
                <a:gd name="f6" fmla="val 2457"/>
                <a:gd name="f7" fmla="val 3970"/>
                <a:gd name="f8" fmla="val 4128"/>
                <a:gd name="f9" fmla="val 2646"/>
                <a:gd name="f10" fmla="val 2867"/>
                <a:gd name="f11" fmla="val 4159"/>
                <a:gd name="f12" fmla="val 3151"/>
                <a:gd name="f13" fmla="val 3308"/>
                <a:gd name="f14" fmla="val 2080"/>
                <a:gd name="f15" fmla="val 1859"/>
                <a:gd name="f16" fmla="val 1702"/>
                <a:gd name="f17" fmla="val 3119"/>
                <a:gd name="f18" fmla="val 1891"/>
                <a:gd name="f19" fmla="val 442"/>
                <a:gd name="f20" fmla="val 190"/>
                <a:gd name="f21" fmla="val 1"/>
                <a:gd name="f22" fmla="val 189"/>
                <a:gd name="f23" fmla="val 441"/>
                <a:gd name="f24" fmla="val 5387"/>
                <a:gd name="f25" fmla="val 5639"/>
                <a:gd name="f26" fmla="val 5388"/>
                <a:gd name="f27" fmla="val 5640"/>
                <a:gd name="f28" fmla="val 5608"/>
                <a:gd name="f29" fmla="*/ f0 1 5829"/>
                <a:gd name="f30" fmla="*/ f1 1 5797"/>
                <a:gd name="f31" fmla="val f2"/>
                <a:gd name="f32" fmla="val f3"/>
                <a:gd name="f33" fmla="val f4"/>
                <a:gd name="f34" fmla="+- f33 0 f31"/>
                <a:gd name="f35" fmla="+- f32 0 f31"/>
                <a:gd name="f36" fmla="*/ f35 1 5829"/>
                <a:gd name="f37" fmla="*/ f34 1 579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829" h="5797">
                  <a:moveTo>
                    <a:pt x="f5" y="f6"/>
                  </a:moveTo>
                  <a:cubicBezTo>
                    <a:pt x="f7" y="f6"/>
                    <a:pt x="f8" y="f9"/>
                    <a:pt x="f8" y="f10"/>
                  </a:cubicBezTo>
                  <a:cubicBezTo>
                    <a:pt x="f11" y="f12"/>
                    <a:pt x="f7" y="f13"/>
                    <a:pt x="f5" y="f13"/>
                  </a:cubicBezTo>
                  <a:lnTo>
                    <a:pt x="f14" y="f13"/>
                  </a:lnTo>
                  <a:cubicBezTo>
                    <a:pt x="f15" y="f13"/>
                    <a:pt x="f16" y="f17"/>
                    <a:pt x="f16" y="f10"/>
                  </a:cubicBezTo>
                  <a:cubicBezTo>
                    <a:pt x="f16" y="f9"/>
                    <a:pt x="f18" y="f6"/>
                    <a:pt x="f14" y="f6"/>
                  </a:cubicBezTo>
                  <a:close/>
                  <a:moveTo>
                    <a:pt x="f19" y="f2"/>
                  </a:moveTo>
                  <a:cubicBezTo>
                    <a:pt x="f20" y="f2"/>
                    <a:pt x="f21" y="f22"/>
                    <a:pt x="f21" y="f23"/>
                  </a:cubicBezTo>
                  <a:lnTo>
                    <a:pt x="f21" y="f24"/>
                  </a:lnTo>
                  <a:cubicBezTo>
                    <a:pt x="f21" y="f25"/>
                    <a:pt x="f20" y="f4"/>
                    <a:pt x="f19" y="f4"/>
                  </a:cubicBezTo>
                  <a:lnTo>
                    <a:pt x="f26" y="f4"/>
                  </a:lnTo>
                  <a:cubicBezTo>
                    <a:pt x="f27" y="f4"/>
                    <a:pt x="f3" y="f28"/>
                    <a:pt x="f3" y="f24"/>
                  </a:cubicBezTo>
                  <a:lnTo>
                    <a:pt x="f3" y="f23"/>
                  </a:lnTo>
                  <a:cubicBezTo>
                    <a:pt x="f3" y="f22"/>
                    <a:pt x="f27" y="f2"/>
                    <a:pt x="f26"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78" name="Google Shape;5988;p67">
              <a:extLst>
                <a:ext uri="{FF2B5EF4-FFF2-40B4-BE49-F238E27FC236}">
                  <a16:creationId xmlns:a16="http://schemas.microsoft.com/office/drawing/2014/main" id="{1B4287F7-7C45-E7E0-A2C2-50114C704F78}"/>
                </a:ext>
              </a:extLst>
            </p:cNvPr>
            <p:cNvSpPr/>
            <p:nvPr/>
          </p:nvSpPr>
          <p:spPr>
            <a:xfrm>
              <a:off x="7219032" y="2114229"/>
              <a:ext cx="190570" cy="189555"/>
            </a:xfrm>
            <a:custGeom>
              <a:avLst/>
              <a:gdLst>
                <a:gd name="f0" fmla="val w"/>
                <a:gd name="f1" fmla="val h"/>
                <a:gd name="f2" fmla="val 0"/>
                <a:gd name="f3" fmla="val 5829"/>
                <a:gd name="f4" fmla="val 5798"/>
                <a:gd name="f5" fmla="val 3750"/>
                <a:gd name="f6" fmla="val 1639"/>
                <a:gd name="f7" fmla="val 3970"/>
                <a:gd name="f8" fmla="val 4128"/>
                <a:gd name="f9" fmla="val 1859"/>
                <a:gd name="f10" fmla="val 2080"/>
                <a:gd name="f11" fmla="val 4159"/>
                <a:gd name="f12" fmla="val 2332"/>
                <a:gd name="f13" fmla="val 2490"/>
                <a:gd name="f14" fmla="val 1702"/>
                <a:gd name="f15" fmla="val 2269"/>
                <a:gd name="f16" fmla="val 1891"/>
                <a:gd name="f17" fmla="val 3309"/>
                <a:gd name="f18" fmla="val 3498"/>
                <a:gd name="f19" fmla="val 3687"/>
                <a:gd name="f20" fmla="val 3939"/>
                <a:gd name="f21" fmla="val 3466"/>
                <a:gd name="f22" fmla="val 442"/>
                <a:gd name="f23" fmla="val 1"/>
                <a:gd name="f24" fmla="val 190"/>
                <a:gd name="f25" fmla="val 379"/>
                <a:gd name="f26" fmla="val 5388"/>
                <a:gd name="f27" fmla="val 5640"/>
                <a:gd name="f28" fmla="val 5577"/>
                <a:gd name="f29" fmla="val 410"/>
                <a:gd name="f30" fmla="*/ f0 1 5829"/>
                <a:gd name="f31" fmla="*/ f1 1 5798"/>
                <a:gd name="f32" fmla="val f2"/>
                <a:gd name="f33" fmla="val f3"/>
                <a:gd name="f34" fmla="val f4"/>
                <a:gd name="f35" fmla="+- f34 0 f32"/>
                <a:gd name="f36" fmla="+- f33 0 f32"/>
                <a:gd name="f37" fmla="*/ f36 1 5829"/>
                <a:gd name="f38" fmla="*/ f35 1 5798"/>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5829" h="5798">
                  <a:moveTo>
                    <a:pt x="f5" y="f6"/>
                  </a:moveTo>
                  <a:cubicBezTo>
                    <a:pt x="f7" y="f6"/>
                    <a:pt x="f8" y="f9"/>
                    <a:pt x="f8" y="f10"/>
                  </a:cubicBezTo>
                  <a:cubicBezTo>
                    <a:pt x="f11" y="f12"/>
                    <a:pt x="f7" y="f13"/>
                    <a:pt x="f5" y="f13"/>
                  </a:cubicBezTo>
                  <a:lnTo>
                    <a:pt x="f10" y="f13"/>
                  </a:lnTo>
                  <a:cubicBezTo>
                    <a:pt x="f9" y="f13"/>
                    <a:pt x="f14" y="f15"/>
                    <a:pt x="f14" y="f10"/>
                  </a:cubicBezTo>
                  <a:cubicBezTo>
                    <a:pt x="f14" y="f9"/>
                    <a:pt x="f16" y="f6"/>
                    <a:pt x="f10" y="f6"/>
                  </a:cubicBezTo>
                  <a:close/>
                  <a:moveTo>
                    <a:pt x="f5" y="f17"/>
                  </a:moveTo>
                  <a:cubicBezTo>
                    <a:pt x="f7" y="f17"/>
                    <a:pt x="f8" y="f18"/>
                    <a:pt x="f8" y="f19"/>
                  </a:cubicBezTo>
                  <a:cubicBezTo>
                    <a:pt x="f11" y="f7"/>
                    <a:pt x="f7" y="f8"/>
                    <a:pt x="f5" y="f8"/>
                  </a:cubicBezTo>
                  <a:lnTo>
                    <a:pt x="f10" y="f8"/>
                  </a:lnTo>
                  <a:cubicBezTo>
                    <a:pt x="f9" y="f8"/>
                    <a:pt x="f14" y="f20"/>
                    <a:pt x="f14" y="f19"/>
                  </a:cubicBezTo>
                  <a:cubicBezTo>
                    <a:pt x="f14" y="f21"/>
                    <a:pt x="f16" y="f17"/>
                    <a:pt x="f10" y="f17"/>
                  </a:cubicBezTo>
                  <a:close/>
                  <a:moveTo>
                    <a:pt x="f22" y="f23"/>
                  </a:moveTo>
                  <a:cubicBezTo>
                    <a:pt x="f24" y="f23"/>
                    <a:pt x="f23" y="f24"/>
                    <a:pt x="f23" y="f25"/>
                  </a:cubicBezTo>
                  <a:lnTo>
                    <a:pt x="f23" y="f26"/>
                  </a:lnTo>
                  <a:cubicBezTo>
                    <a:pt x="f23" y="f27"/>
                    <a:pt x="f24" y="f4"/>
                    <a:pt x="f22" y="f4"/>
                  </a:cubicBezTo>
                  <a:lnTo>
                    <a:pt x="f26" y="f4"/>
                  </a:lnTo>
                  <a:cubicBezTo>
                    <a:pt x="f27" y="f4"/>
                    <a:pt x="f3" y="f28"/>
                    <a:pt x="f3" y="f26"/>
                  </a:cubicBezTo>
                  <a:lnTo>
                    <a:pt x="f3" y="f29"/>
                  </a:lnTo>
                  <a:cubicBezTo>
                    <a:pt x="f3" y="f24"/>
                    <a:pt x="f27" y="f23"/>
                    <a:pt x="f26" y="f23"/>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79" name="Google Shape;6002;p67">
            <a:extLst>
              <a:ext uri="{FF2B5EF4-FFF2-40B4-BE49-F238E27FC236}">
                <a16:creationId xmlns:a16="http://schemas.microsoft.com/office/drawing/2014/main" id="{3E073DFE-0078-54B6-3A2E-C6AB00597C15}"/>
              </a:ext>
            </a:extLst>
          </p:cNvPr>
          <p:cNvGrpSpPr/>
          <p:nvPr/>
        </p:nvGrpSpPr>
        <p:grpSpPr>
          <a:xfrm>
            <a:off x="4351372" y="2661814"/>
            <a:ext cx="640957" cy="553467"/>
            <a:chOff x="4569814" y="1891747"/>
            <a:chExt cx="480718" cy="415100"/>
          </a:xfrm>
          <a:solidFill>
            <a:srgbClr val="002060"/>
          </a:solidFill>
        </p:grpSpPr>
        <p:sp>
          <p:nvSpPr>
            <p:cNvPr id="80" name="Google Shape;6003;p67">
              <a:extLst>
                <a:ext uri="{FF2B5EF4-FFF2-40B4-BE49-F238E27FC236}">
                  <a16:creationId xmlns:a16="http://schemas.microsoft.com/office/drawing/2014/main" id="{07D857E4-E859-210B-61D7-1D121268AFBA}"/>
                </a:ext>
              </a:extLst>
            </p:cNvPr>
            <p:cNvSpPr/>
            <p:nvPr/>
          </p:nvSpPr>
          <p:spPr>
            <a:xfrm>
              <a:off x="4569814" y="1919535"/>
              <a:ext cx="480718" cy="387312"/>
            </a:xfrm>
            <a:custGeom>
              <a:avLst/>
              <a:gdLst>
                <a:gd name="f0" fmla="val w"/>
                <a:gd name="f1" fmla="val h"/>
                <a:gd name="f2" fmla="val 0"/>
                <a:gd name="f3" fmla="val 14704"/>
                <a:gd name="f4" fmla="val 11847"/>
                <a:gd name="f5" fmla="val 7370"/>
                <a:gd name="f6" fmla="val 797"/>
                <a:gd name="f7" fmla="val 8536"/>
                <a:gd name="f8" fmla="val 9694"/>
                <a:gd name="f9" fmla="val 1246"/>
                <a:gd name="f10" fmla="val 10576"/>
                <a:gd name="f11" fmla="val 2143"/>
                <a:gd name="f12" fmla="val 12340"/>
                <a:gd name="f13" fmla="val 3908"/>
                <a:gd name="f14" fmla="val 6775"/>
                <a:gd name="f15" fmla="val 8539"/>
                <a:gd name="f16" fmla="val 9757"/>
                <a:gd name="f17" fmla="val 9390"/>
                <a:gd name="f18" fmla="val 8623"/>
                <a:gd name="f19" fmla="val 9894"/>
                <a:gd name="f20" fmla="val 7363"/>
                <a:gd name="f21" fmla="val 6102"/>
                <a:gd name="f22" fmla="val 4937"/>
                <a:gd name="f23" fmla="val 9358"/>
                <a:gd name="f24" fmla="val 4118"/>
                <a:gd name="f25" fmla="val 2353"/>
                <a:gd name="f26" fmla="val 5031"/>
                <a:gd name="f27" fmla="val 6205"/>
                <a:gd name="f28" fmla="val 7326"/>
                <a:gd name="f29" fmla="val 1"/>
                <a:gd name="f30" fmla="val 2091"/>
                <a:gd name="f31" fmla="val 6750"/>
                <a:gd name="f32" fmla="val 4275"/>
                <a:gd name="f33" fmla="val 9768"/>
                <a:gd name="f34" fmla="val 3424"/>
                <a:gd name="f35" fmla="val 11280"/>
                <a:gd name="f36" fmla="val 3298"/>
                <a:gd name="f37" fmla="val 11532"/>
                <a:gd name="f38" fmla="val 3487"/>
                <a:gd name="f39" fmla="val 3771"/>
                <a:gd name="f40" fmla="val 3929"/>
                <a:gd name="f41" fmla="val 4086"/>
                <a:gd name="f42" fmla="val 11784"/>
                <a:gd name="f43" fmla="val 11626"/>
                <a:gd name="f44" fmla="val 5000"/>
                <a:gd name="f45" fmla="val 10209"/>
                <a:gd name="f46" fmla="val 5740"/>
                <a:gd name="f47" fmla="val 10571"/>
                <a:gd name="f48" fmla="val 6543"/>
                <a:gd name="f49" fmla="val 10752"/>
                <a:gd name="f50" fmla="val 7351"/>
                <a:gd name="f51" fmla="val 8158"/>
                <a:gd name="f52" fmla="val 8969"/>
                <a:gd name="f53" fmla="val 9725"/>
                <a:gd name="f54" fmla="val 10671"/>
                <a:gd name="f55" fmla="val 10828"/>
                <a:gd name="f56" fmla="val 10923"/>
                <a:gd name="f57" fmla="val 11238"/>
                <a:gd name="f58" fmla="val 11458"/>
                <a:gd name="f59" fmla="val 11301"/>
                <a:gd name="f60" fmla="val 10419"/>
                <a:gd name="f61" fmla="val 14703"/>
                <a:gd name="f62" fmla="val 12592"/>
                <a:gd name="f63" fmla="val 7350"/>
                <a:gd name="f64" fmla="val 7338"/>
                <a:gd name="f65" fmla="*/ f0 1 14704"/>
                <a:gd name="f66" fmla="*/ f1 1 11847"/>
                <a:gd name="f67" fmla="val f2"/>
                <a:gd name="f68" fmla="val f3"/>
                <a:gd name="f69" fmla="val f4"/>
                <a:gd name="f70" fmla="+- f69 0 f67"/>
                <a:gd name="f71" fmla="+- f68 0 f67"/>
                <a:gd name="f72" fmla="*/ f71 1 14704"/>
                <a:gd name="f73" fmla="*/ f70 1 11847"/>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4704" h="11847">
                  <a:moveTo>
                    <a:pt x="f5" y="f6"/>
                  </a:moveTo>
                  <a:cubicBezTo>
                    <a:pt x="f7" y="f6"/>
                    <a:pt x="f8" y="f9"/>
                    <a:pt x="f10" y="f11"/>
                  </a:cubicBezTo>
                  <a:cubicBezTo>
                    <a:pt x="f12" y="f13"/>
                    <a:pt x="f12" y="f14"/>
                    <a:pt x="f10" y="f15"/>
                  </a:cubicBezTo>
                  <a:cubicBezTo>
                    <a:pt x="f16" y="f17"/>
                    <a:pt x="f18" y="f19"/>
                    <a:pt x="f20" y="f19"/>
                  </a:cubicBezTo>
                  <a:cubicBezTo>
                    <a:pt x="f21" y="f19"/>
                    <a:pt x="f22" y="f23"/>
                    <a:pt x="f24" y="f15"/>
                  </a:cubicBezTo>
                  <a:cubicBezTo>
                    <a:pt x="f25" y="f14"/>
                    <a:pt x="f25" y="f13"/>
                    <a:pt x="f24" y="f11"/>
                  </a:cubicBezTo>
                  <a:cubicBezTo>
                    <a:pt x="f26" y="f9"/>
                    <a:pt x="f27" y="f6"/>
                    <a:pt x="f5" y="f6"/>
                  </a:cubicBezTo>
                  <a:close/>
                  <a:moveTo>
                    <a:pt x="f28" y="f29"/>
                  </a:moveTo>
                  <a:cubicBezTo>
                    <a:pt x="f30" y="f29"/>
                    <a:pt x="f2" y="f31"/>
                    <a:pt x="f32" y="f33"/>
                  </a:cubicBezTo>
                  <a:lnTo>
                    <a:pt x="f34" y="f35"/>
                  </a:lnTo>
                  <a:cubicBezTo>
                    <a:pt x="f36" y="f37"/>
                    <a:pt x="f38" y="f4"/>
                    <a:pt x="f39" y="f4"/>
                  </a:cubicBezTo>
                  <a:cubicBezTo>
                    <a:pt x="f40" y="f4"/>
                    <a:pt x="f41" y="f42"/>
                    <a:pt x="f24" y="f43"/>
                  </a:cubicBezTo>
                  <a:lnTo>
                    <a:pt x="f44" y="f45"/>
                  </a:lnTo>
                  <a:cubicBezTo>
                    <a:pt x="f46" y="f47"/>
                    <a:pt x="f48" y="f49"/>
                    <a:pt x="f50" y="f49"/>
                  </a:cubicBezTo>
                  <a:cubicBezTo>
                    <a:pt x="f51" y="f49"/>
                    <a:pt x="f52" y="f47"/>
                    <a:pt x="f53" y="f45"/>
                  </a:cubicBezTo>
                  <a:lnTo>
                    <a:pt x="f10" y="f43"/>
                  </a:lnTo>
                  <a:cubicBezTo>
                    <a:pt x="f54" y="f42"/>
                    <a:pt x="f55" y="f4"/>
                    <a:pt x="f56" y="f4"/>
                  </a:cubicBezTo>
                  <a:cubicBezTo>
                    <a:pt x="f57" y="f4"/>
                    <a:pt x="f58" y="f37"/>
                    <a:pt x="f59" y="f35"/>
                  </a:cubicBezTo>
                  <a:lnTo>
                    <a:pt x="f60" y="f33"/>
                  </a:lnTo>
                  <a:cubicBezTo>
                    <a:pt x="f61" y="f14"/>
                    <a:pt x="f62" y="f29"/>
                    <a:pt x="f20" y="f29"/>
                  </a:cubicBezTo>
                  <a:cubicBezTo>
                    <a:pt x="f63" y="f29"/>
                    <a:pt x="f64" y="f29"/>
                    <a:pt x="f28" y="f29"/>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1" name="Google Shape;6004;p67">
              <a:extLst>
                <a:ext uri="{FF2B5EF4-FFF2-40B4-BE49-F238E27FC236}">
                  <a16:creationId xmlns:a16="http://schemas.microsoft.com/office/drawing/2014/main" id="{6809EA73-700F-9652-F589-44E6D7AA6AA8}"/>
                </a:ext>
              </a:extLst>
            </p:cNvPr>
            <p:cNvSpPr/>
            <p:nvPr/>
          </p:nvSpPr>
          <p:spPr>
            <a:xfrm>
              <a:off x="4873331" y="1891747"/>
              <a:ext cx="139071" cy="139071"/>
            </a:xfrm>
            <a:custGeom>
              <a:avLst/>
              <a:gdLst>
                <a:gd name="f0" fmla="val w"/>
                <a:gd name="f1" fmla="val h"/>
                <a:gd name="f2" fmla="val 0"/>
                <a:gd name="f3" fmla="val 4254"/>
                <a:gd name="f4" fmla="val 1355"/>
                <a:gd name="f5" fmla="val 882"/>
                <a:gd name="f6" fmla="val 410"/>
                <a:gd name="f7" fmla="val 95"/>
                <a:gd name="f8" fmla="val 315"/>
                <a:gd name="f9" fmla="val 1891"/>
                <a:gd name="f10" fmla="val 946"/>
                <a:gd name="f11" fmla="val 3340"/>
                <a:gd name="f12" fmla="val 2395"/>
                <a:gd name="f13" fmla="val 3938"/>
                <a:gd name="f14" fmla="val 4128"/>
                <a:gd name="f15" fmla="val 3844"/>
                <a:gd name="f16" fmla="val 3371"/>
                <a:gd name="f17" fmla="val 2899"/>
                <a:gd name="f18" fmla="val 1292"/>
                <a:gd name="f19" fmla="val 2962"/>
                <a:gd name="f20" fmla="*/ f0 1 4254"/>
                <a:gd name="f21" fmla="*/ f1 1 4254"/>
                <a:gd name="f22" fmla="val f2"/>
                <a:gd name="f23" fmla="val f3"/>
                <a:gd name="f24" fmla="+- f23 0 f22"/>
                <a:gd name="f25" fmla="*/ f24 1 4254"/>
                <a:gd name="f26" fmla="*/ f22 1 f25"/>
                <a:gd name="f27" fmla="*/ f23 1 f25"/>
                <a:gd name="f28" fmla="*/ f26 f20 1"/>
                <a:gd name="f29" fmla="*/ f27 f20 1"/>
                <a:gd name="f30" fmla="*/ f27 f21 1"/>
                <a:gd name="f31" fmla="*/ f26 f21 1"/>
              </a:gdLst>
              <a:ahLst/>
              <a:cxnLst>
                <a:cxn ang="3cd4">
                  <a:pos x="hc" y="t"/>
                </a:cxn>
                <a:cxn ang="0">
                  <a:pos x="r" y="vc"/>
                </a:cxn>
                <a:cxn ang="cd4">
                  <a:pos x="hc" y="b"/>
                </a:cxn>
                <a:cxn ang="cd2">
                  <a:pos x="l" y="vc"/>
                </a:cxn>
              </a:cxnLst>
              <a:rect l="f28" t="f31" r="f29" b="f30"/>
              <a:pathLst>
                <a:path w="4254" h="4254">
                  <a:moveTo>
                    <a:pt x="f4" y="f2"/>
                  </a:moveTo>
                  <a:cubicBezTo>
                    <a:pt x="f5" y="f2"/>
                    <a:pt x="f6" y="f7"/>
                    <a:pt x="f2" y="f8"/>
                  </a:cubicBezTo>
                  <a:cubicBezTo>
                    <a:pt x="f9" y="f10"/>
                    <a:pt x="f11" y="f12"/>
                    <a:pt x="f13" y="f3"/>
                  </a:cubicBezTo>
                  <a:cubicBezTo>
                    <a:pt x="f14" y="f15"/>
                    <a:pt x="f3" y="f16"/>
                    <a:pt x="f3" y="f17"/>
                  </a:cubicBezTo>
                  <a:cubicBezTo>
                    <a:pt x="f3" y="f18"/>
                    <a:pt x="f19" y="f2"/>
                    <a:pt x="f4"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2" name="Google Shape;6005;p67">
              <a:extLst>
                <a:ext uri="{FF2B5EF4-FFF2-40B4-BE49-F238E27FC236}">
                  <a16:creationId xmlns:a16="http://schemas.microsoft.com/office/drawing/2014/main" id="{034D8CB0-AC6A-2A8D-94E1-E4D77932D7AE}"/>
                </a:ext>
              </a:extLst>
            </p:cNvPr>
            <p:cNvSpPr/>
            <p:nvPr/>
          </p:nvSpPr>
          <p:spPr>
            <a:xfrm>
              <a:off x="4606564" y="1892753"/>
              <a:ext cx="139071" cy="139107"/>
            </a:xfrm>
            <a:custGeom>
              <a:avLst/>
              <a:gdLst>
                <a:gd name="f0" fmla="val w"/>
                <a:gd name="f1" fmla="val h"/>
                <a:gd name="f2" fmla="val 0"/>
                <a:gd name="f3" fmla="val 4254"/>
                <a:gd name="f4" fmla="val 4255"/>
                <a:gd name="f5" fmla="val 2931"/>
                <a:gd name="f6" fmla="val 1"/>
                <a:gd name="f7" fmla="val 1292"/>
                <a:gd name="f8" fmla="val 1293"/>
                <a:gd name="f9" fmla="val 2899"/>
                <a:gd name="f10" fmla="val 3372"/>
                <a:gd name="f11" fmla="val 127"/>
                <a:gd name="f12" fmla="val 3845"/>
                <a:gd name="f13" fmla="val 316"/>
                <a:gd name="f14" fmla="val 977"/>
                <a:gd name="f15" fmla="val 2364"/>
                <a:gd name="f16" fmla="val 2426"/>
                <a:gd name="f17" fmla="val 915"/>
                <a:gd name="f18" fmla="val 3876"/>
                <a:gd name="f19" fmla="val 3403"/>
                <a:gd name="f20" fmla="*/ f0 1 4254"/>
                <a:gd name="f21" fmla="*/ f1 1 4255"/>
                <a:gd name="f22" fmla="val f2"/>
                <a:gd name="f23" fmla="val f3"/>
                <a:gd name="f24" fmla="val f4"/>
                <a:gd name="f25" fmla="+- f24 0 f22"/>
                <a:gd name="f26" fmla="+- f23 0 f22"/>
                <a:gd name="f27" fmla="*/ f26 1 4254"/>
                <a:gd name="f28" fmla="*/ f25 1 4255"/>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4254" h="4255">
                  <a:moveTo>
                    <a:pt x="f5" y="f6"/>
                  </a:moveTo>
                  <a:cubicBezTo>
                    <a:pt x="f7" y="f6"/>
                    <a:pt x="f6" y="f8"/>
                    <a:pt x="f6" y="f9"/>
                  </a:cubicBezTo>
                  <a:cubicBezTo>
                    <a:pt x="f6" y="f10"/>
                    <a:pt x="f11" y="f12"/>
                    <a:pt x="f13" y="f3"/>
                  </a:cubicBezTo>
                  <a:cubicBezTo>
                    <a:pt x="f14" y="f15"/>
                    <a:pt x="f16" y="f17"/>
                    <a:pt x="f3" y="f13"/>
                  </a:cubicBezTo>
                  <a:cubicBezTo>
                    <a:pt x="f18" y="f11"/>
                    <a:pt x="f19"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3" name="Google Shape;6006;p67">
              <a:extLst>
                <a:ext uri="{FF2B5EF4-FFF2-40B4-BE49-F238E27FC236}">
                  <a16:creationId xmlns:a16="http://schemas.microsoft.com/office/drawing/2014/main" id="{49C16A22-FB28-C0D0-A681-A7286B49CF64}"/>
                </a:ext>
              </a:extLst>
            </p:cNvPr>
            <p:cNvSpPr/>
            <p:nvPr/>
          </p:nvSpPr>
          <p:spPr>
            <a:xfrm>
              <a:off x="4687936" y="1972068"/>
              <a:ext cx="243102" cy="244153"/>
            </a:xfrm>
            <a:custGeom>
              <a:avLst/>
              <a:gdLst>
                <a:gd name="f0" fmla="val w"/>
                <a:gd name="f1" fmla="val h"/>
                <a:gd name="f2" fmla="val 0"/>
                <a:gd name="f3" fmla="val 7436"/>
                <a:gd name="f4" fmla="val 7468"/>
                <a:gd name="f5" fmla="val 3781"/>
                <a:gd name="f6" fmla="val 1671"/>
                <a:gd name="f7" fmla="val 4033"/>
                <a:gd name="f8" fmla="val 4191"/>
                <a:gd name="f9" fmla="val 1860"/>
                <a:gd name="f10" fmla="val 2112"/>
                <a:gd name="f11" fmla="val 3340"/>
                <a:gd name="f12" fmla="val 5388"/>
                <a:gd name="f13" fmla="val 5640"/>
                <a:gd name="f14" fmla="val 5829"/>
                <a:gd name="f15" fmla="val 3529"/>
                <a:gd name="f16" fmla="val 3750"/>
                <a:gd name="f17" fmla="val 4002"/>
                <a:gd name="f18" fmla="val 4128"/>
                <a:gd name="f19" fmla="val 3498"/>
                <a:gd name="f20" fmla="val 3308"/>
                <a:gd name="f21" fmla="val 3939"/>
                <a:gd name="f22" fmla="val 1"/>
                <a:gd name="f23" fmla="val 1702"/>
                <a:gd name="f24" fmla="val 32"/>
                <a:gd name="f25" fmla="val 5798"/>
                <a:gd name="f26" fmla="val 7467"/>
                <a:gd name="f27" fmla="val 5797"/>
                <a:gd name="f28" fmla="val 64"/>
                <a:gd name="f29" fmla="*/ f0 1 7436"/>
                <a:gd name="f30" fmla="*/ f1 1 7468"/>
                <a:gd name="f31" fmla="val f2"/>
                <a:gd name="f32" fmla="val f3"/>
                <a:gd name="f33" fmla="val f4"/>
                <a:gd name="f34" fmla="+- f33 0 f31"/>
                <a:gd name="f35" fmla="+- f32 0 f31"/>
                <a:gd name="f36" fmla="*/ f35 1 7436"/>
                <a:gd name="f37" fmla="*/ f34 1 746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7436" h="7468">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6" y="f18"/>
                  </a:lnTo>
                  <a:cubicBezTo>
                    <a:pt x="f19" y="f18"/>
                    <a:pt x="f20" y="f21"/>
                    <a:pt x="f20" y="f16"/>
                  </a:cubicBezTo>
                  <a:lnTo>
                    <a:pt x="f20" y="f10"/>
                  </a:lnTo>
                  <a:lnTo>
                    <a:pt x="f11" y="f10"/>
                  </a:lnTo>
                  <a:cubicBezTo>
                    <a:pt x="f11" y="f9"/>
                    <a:pt x="f15" y="f6"/>
                    <a:pt x="f5" y="f6"/>
                  </a:cubicBezTo>
                  <a:close/>
                  <a:moveTo>
                    <a:pt x="f16" y="f22"/>
                  </a:moveTo>
                  <a:cubicBezTo>
                    <a:pt x="f23" y="f22"/>
                    <a:pt x="f24" y="f6"/>
                    <a:pt x="f2" y="f16"/>
                  </a:cubicBezTo>
                  <a:cubicBezTo>
                    <a:pt x="f24" y="f25"/>
                    <a:pt x="f23" y="f26"/>
                    <a:pt x="f16" y="f26"/>
                  </a:cubicBezTo>
                  <a:cubicBezTo>
                    <a:pt x="f27" y="f26"/>
                    <a:pt x="f3" y="f25"/>
                    <a:pt x="f3" y="f16"/>
                  </a:cubicBezTo>
                  <a:cubicBezTo>
                    <a:pt x="f3" y="f23"/>
                    <a:pt x="f27" y="f28"/>
                    <a:pt x="f16" y="f2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84" name="Google Shape;6011;p67">
            <a:extLst>
              <a:ext uri="{FF2B5EF4-FFF2-40B4-BE49-F238E27FC236}">
                <a16:creationId xmlns:a16="http://schemas.microsoft.com/office/drawing/2014/main" id="{9EFB7AD7-8AB4-3089-0A62-DB64E60DB734}"/>
              </a:ext>
            </a:extLst>
          </p:cNvPr>
          <p:cNvGrpSpPr/>
          <p:nvPr/>
        </p:nvGrpSpPr>
        <p:grpSpPr>
          <a:xfrm>
            <a:off x="8371820" y="2629507"/>
            <a:ext cx="562489" cy="552652"/>
            <a:chOff x="7585149" y="1867515"/>
            <a:chExt cx="421867" cy="414489"/>
          </a:xfrm>
          <a:solidFill>
            <a:srgbClr val="002060"/>
          </a:solidFill>
        </p:grpSpPr>
        <p:sp>
          <p:nvSpPr>
            <p:cNvPr id="85" name="Google Shape;6012;p67">
              <a:extLst>
                <a:ext uri="{FF2B5EF4-FFF2-40B4-BE49-F238E27FC236}">
                  <a16:creationId xmlns:a16="http://schemas.microsoft.com/office/drawing/2014/main" id="{DF53094D-8047-854B-38C3-7D98B85FBE67}"/>
                </a:ext>
              </a:extLst>
            </p:cNvPr>
            <p:cNvSpPr/>
            <p:nvPr/>
          </p:nvSpPr>
          <p:spPr>
            <a:xfrm>
              <a:off x="7635633" y="1913354"/>
              <a:ext cx="110240" cy="110240"/>
            </a:xfrm>
            <a:custGeom>
              <a:avLst/>
              <a:gdLst>
                <a:gd name="f0" fmla="val w"/>
                <a:gd name="f1" fmla="val h"/>
                <a:gd name="f2" fmla="val 0"/>
                <a:gd name="f3" fmla="val 3372"/>
                <a:gd name="f4" fmla="val 2710"/>
                <a:gd name="f5" fmla="val 1"/>
                <a:gd name="f6" fmla="val 694"/>
                <a:gd name="f7" fmla="val 3371"/>
                <a:gd name="f8" fmla="val 662"/>
                <a:gd name="f9" fmla="*/ f0 1 3372"/>
                <a:gd name="f10" fmla="*/ f1 1 3372"/>
                <a:gd name="f11" fmla="val f2"/>
                <a:gd name="f12" fmla="val f3"/>
                <a:gd name="f13" fmla="+- f12 0 f11"/>
                <a:gd name="f14" fmla="*/ f13 1 3372"/>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3372" h="3372">
                  <a:moveTo>
                    <a:pt x="f4" y="f2"/>
                  </a:moveTo>
                  <a:lnTo>
                    <a:pt x="f5" y="f4"/>
                  </a:lnTo>
                  <a:lnTo>
                    <a:pt x="f6" y="f7"/>
                  </a:lnTo>
                  <a:lnTo>
                    <a:pt x="f3" y="f8"/>
                  </a:lnTo>
                  <a:lnTo>
                    <a:pt x="f4"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6" name="Google Shape;6013;p67">
              <a:extLst>
                <a:ext uri="{FF2B5EF4-FFF2-40B4-BE49-F238E27FC236}">
                  <a16:creationId xmlns:a16="http://schemas.microsoft.com/office/drawing/2014/main" id="{18F4B314-C69D-C887-1B94-D893073CE042}"/>
                </a:ext>
              </a:extLst>
            </p:cNvPr>
            <p:cNvSpPr/>
            <p:nvPr/>
          </p:nvSpPr>
          <p:spPr>
            <a:xfrm>
              <a:off x="7806616" y="1878598"/>
              <a:ext cx="197793" cy="195471"/>
            </a:xfrm>
            <a:custGeom>
              <a:avLst/>
              <a:gdLst>
                <a:gd name="f0" fmla="val w"/>
                <a:gd name="f1" fmla="val h"/>
                <a:gd name="f2" fmla="val 0"/>
                <a:gd name="f3" fmla="val 6050"/>
                <a:gd name="f4" fmla="val 5979"/>
                <a:gd name="f5" fmla="val 2663"/>
                <a:gd name="f6" fmla="val 2552"/>
                <a:gd name="f7" fmla="val 2442"/>
                <a:gd name="f8" fmla="val 39"/>
                <a:gd name="f9" fmla="val 2363"/>
                <a:gd name="f10" fmla="val 118"/>
                <a:gd name="f11" fmla="val 1261"/>
                <a:gd name="f12" fmla="val 1221"/>
                <a:gd name="f13" fmla="val 2678"/>
                <a:gd name="f14" fmla="val 2639"/>
                <a:gd name="f15" fmla="val 2836"/>
                <a:gd name="f16" fmla="val 2796"/>
                <a:gd name="f17" fmla="val 3080"/>
                <a:gd name="f18" fmla="val 3237"/>
                <a:gd name="f19" fmla="val 2637"/>
                <a:gd name="f20" fmla="val 3278"/>
                <a:gd name="f21" fmla="val 2560"/>
                <a:gd name="f22" fmla="val 3302"/>
                <a:gd name="f23" fmla="val 2473"/>
                <a:gd name="f24" fmla="val 2360"/>
                <a:gd name="f25" fmla="val 2232"/>
                <a:gd name="f26" fmla="val 3263"/>
                <a:gd name="f27" fmla="val 2143"/>
                <a:gd name="f28" fmla="val 3174"/>
                <a:gd name="f29" fmla="val 725"/>
                <a:gd name="f30" fmla="val 1756"/>
                <a:gd name="f31" fmla="val 2481"/>
                <a:gd name="f32" fmla="val 3529"/>
                <a:gd name="f33" fmla="val 5978"/>
                <a:gd name="f34" fmla="val 5892"/>
                <a:gd name="f35" fmla="val 3615"/>
                <a:gd name="f36" fmla="val 6049"/>
                <a:gd name="f37" fmla="val 3458"/>
                <a:gd name="f38" fmla="val 3017"/>
                <a:gd name="f39" fmla="val 2962"/>
                <a:gd name="f40" fmla="val 2883"/>
                <a:gd name="f41" fmla="val 2773"/>
                <a:gd name="f42" fmla="*/ f0 1 6050"/>
                <a:gd name="f43" fmla="*/ f1 1 5979"/>
                <a:gd name="f44" fmla="val f2"/>
                <a:gd name="f45" fmla="val f3"/>
                <a:gd name="f46" fmla="val f4"/>
                <a:gd name="f47" fmla="+- f46 0 f44"/>
                <a:gd name="f48" fmla="+- f45 0 f44"/>
                <a:gd name="f49" fmla="*/ f48 1 6050"/>
                <a:gd name="f50" fmla="*/ f47 1 5979"/>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6050" h="5979">
                  <a:moveTo>
                    <a:pt x="f5" y="f2"/>
                  </a:moveTo>
                  <a:cubicBezTo>
                    <a:pt x="f6" y="f2"/>
                    <a:pt x="f7" y="f8"/>
                    <a:pt x="f9" y="f10"/>
                  </a:cubicBezTo>
                  <a:lnTo>
                    <a:pt x="f11" y="f12"/>
                  </a:lnTo>
                  <a:lnTo>
                    <a:pt x="f13" y="f14"/>
                  </a:lnTo>
                  <a:cubicBezTo>
                    <a:pt x="f15" y="f16"/>
                    <a:pt x="f15" y="f17"/>
                    <a:pt x="f13" y="f18"/>
                  </a:cubicBezTo>
                  <a:cubicBezTo>
                    <a:pt x="f19" y="f20"/>
                    <a:pt x="f21" y="f22"/>
                    <a:pt x="f23" y="f22"/>
                  </a:cubicBezTo>
                  <a:cubicBezTo>
                    <a:pt x="f24" y="f22"/>
                    <a:pt x="f25" y="f26"/>
                    <a:pt x="f27" y="f28"/>
                  </a:cubicBezTo>
                  <a:lnTo>
                    <a:pt x="f29" y="f30"/>
                  </a:lnTo>
                  <a:lnTo>
                    <a:pt x="f2" y="f31"/>
                  </a:lnTo>
                  <a:lnTo>
                    <a:pt x="f32" y="f33"/>
                  </a:lnTo>
                  <a:lnTo>
                    <a:pt x="f34" y="f35"/>
                  </a:lnTo>
                  <a:cubicBezTo>
                    <a:pt x="f36" y="f37"/>
                    <a:pt x="f36" y="f28"/>
                    <a:pt x="f34" y="f38"/>
                  </a:cubicBezTo>
                  <a:lnTo>
                    <a:pt x="f39" y="f10"/>
                  </a:lnTo>
                  <a:cubicBezTo>
                    <a:pt x="f40" y="f8"/>
                    <a:pt x="f41"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7" name="Google Shape;6014;p67">
              <a:extLst>
                <a:ext uri="{FF2B5EF4-FFF2-40B4-BE49-F238E27FC236}">
                  <a16:creationId xmlns:a16="http://schemas.microsoft.com/office/drawing/2014/main" id="{FC46603E-CDA6-DC06-C731-B9CF2CB5687E}"/>
                </a:ext>
              </a:extLst>
            </p:cNvPr>
            <p:cNvSpPr/>
            <p:nvPr/>
          </p:nvSpPr>
          <p:spPr>
            <a:xfrm>
              <a:off x="7676826" y="1954548"/>
              <a:ext cx="279166" cy="279166"/>
            </a:xfrm>
            <a:custGeom>
              <a:avLst/>
              <a:gdLst>
                <a:gd name="f0" fmla="val w"/>
                <a:gd name="f1" fmla="val h"/>
                <a:gd name="f2" fmla="val 0"/>
                <a:gd name="f3" fmla="val 8539"/>
                <a:gd name="f4" fmla="val 2679"/>
                <a:gd name="f5" fmla="val 1"/>
                <a:gd name="f6" fmla="val 2678"/>
                <a:gd name="f7" fmla="val 5861"/>
                <a:gd name="f8" fmla="val 8538"/>
                <a:gd name="f9" fmla="val 5860"/>
                <a:gd name="f10" fmla="*/ f0 1 8539"/>
                <a:gd name="f11" fmla="*/ f1 1 8539"/>
                <a:gd name="f12" fmla="val f2"/>
                <a:gd name="f13" fmla="val f3"/>
                <a:gd name="f14" fmla="+- f13 0 f12"/>
                <a:gd name="f15" fmla="*/ f14 1 853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8539" h="8539">
                  <a:moveTo>
                    <a:pt x="f4" y="f2"/>
                  </a:moveTo>
                  <a:lnTo>
                    <a:pt x="f5" y="f6"/>
                  </a:lnTo>
                  <a:lnTo>
                    <a:pt x="f7" y="f8"/>
                  </a:lnTo>
                  <a:lnTo>
                    <a:pt x="f3" y="f9"/>
                  </a:lnTo>
                  <a:lnTo>
                    <a:pt x="f4"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8" name="Google Shape;6015;p67">
              <a:extLst>
                <a:ext uri="{FF2B5EF4-FFF2-40B4-BE49-F238E27FC236}">
                  <a16:creationId xmlns:a16="http://schemas.microsoft.com/office/drawing/2014/main" id="{FDA3DA28-50A0-00D3-9D40-C2D06EDA2BC8}"/>
                </a:ext>
              </a:extLst>
            </p:cNvPr>
            <p:cNvSpPr/>
            <p:nvPr/>
          </p:nvSpPr>
          <p:spPr>
            <a:xfrm>
              <a:off x="7892104" y="2169798"/>
              <a:ext cx="114912" cy="112206"/>
            </a:xfrm>
            <a:custGeom>
              <a:avLst/>
              <a:gdLst>
                <a:gd name="f0" fmla="val w"/>
                <a:gd name="f1" fmla="val h"/>
                <a:gd name="f2" fmla="val 0"/>
                <a:gd name="f3" fmla="val 3515"/>
                <a:gd name="f4" fmla="val 3432"/>
                <a:gd name="f5" fmla="val 2426"/>
                <a:gd name="f6" fmla="val 1"/>
                <a:gd name="f7" fmla="val 2427"/>
                <a:gd name="f8" fmla="val 2899"/>
                <a:gd name="f9" fmla="val 3404"/>
                <a:gd name="f10" fmla="val 2948"/>
                <a:gd name="f11" fmla="val 3423"/>
                <a:gd name="f12" fmla="val 2996"/>
                <a:gd name="f13" fmla="val 3044"/>
                <a:gd name="f14" fmla="val 3302"/>
                <a:gd name="f15" fmla="val 3514"/>
                <a:gd name="f16" fmla="val 3166"/>
                <a:gd name="f17" fmla="val 3434"/>
                <a:gd name="f18" fmla="*/ f0 1 3515"/>
                <a:gd name="f19" fmla="*/ f1 1 3432"/>
                <a:gd name="f20" fmla="val f2"/>
                <a:gd name="f21" fmla="val f3"/>
                <a:gd name="f22" fmla="val f4"/>
                <a:gd name="f23" fmla="+- f22 0 f20"/>
                <a:gd name="f24" fmla="+- f21 0 f20"/>
                <a:gd name="f25" fmla="*/ f24 1 3515"/>
                <a:gd name="f26" fmla="*/ f23 1 343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3515" h="3432">
                  <a:moveTo>
                    <a:pt x="f5" y="f6"/>
                  </a:moveTo>
                  <a:lnTo>
                    <a:pt x="f2" y="f7"/>
                  </a:lnTo>
                  <a:lnTo>
                    <a:pt x="f8" y="f9"/>
                  </a:lnTo>
                  <a:cubicBezTo>
                    <a:pt x="f10" y="f11"/>
                    <a:pt x="f12" y="f4"/>
                    <a:pt x="f13" y="f4"/>
                  </a:cubicBezTo>
                  <a:cubicBezTo>
                    <a:pt x="f14" y="f4"/>
                    <a:pt x="f15" y="f16"/>
                    <a:pt x="f17" y="f8"/>
                  </a:cubicBezTo>
                  <a:lnTo>
                    <a:pt x="f5"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89" name="Google Shape;6016;p67">
              <a:extLst>
                <a:ext uri="{FF2B5EF4-FFF2-40B4-BE49-F238E27FC236}">
                  <a16:creationId xmlns:a16="http://schemas.microsoft.com/office/drawing/2014/main" id="{C8593747-F66E-4567-66E7-934F8DB606E2}"/>
                </a:ext>
              </a:extLst>
            </p:cNvPr>
            <p:cNvSpPr/>
            <p:nvPr/>
          </p:nvSpPr>
          <p:spPr>
            <a:xfrm>
              <a:off x="7598554" y="2084338"/>
              <a:ext cx="196742" cy="195471"/>
            </a:xfrm>
            <a:custGeom>
              <a:avLst/>
              <a:gdLst>
                <a:gd name="f0" fmla="val w"/>
                <a:gd name="f1" fmla="val h"/>
                <a:gd name="f2" fmla="val 0"/>
                <a:gd name="f3" fmla="val 6018"/>
                <a:gd name="f4" fmla="val 5979"/>
                <a:gd name="f5" fmla="val 2521"/>
                <a:gd name="f6" fmla="val 1796"/>
                <a:gd name="f7" fmla="val 725"/>
                <a:gd name="f8" fmla="val 3308"/>
                <a:gd name="f9" fmla="val 2205"/>
                <a:gd name="f10" fmla="val 3466"/>
                <a:gd name="f11" fmla="val 2363"/>
                <a:gd name="f12" fmla="val 2646"/>
                <a:gd name="f13" fmla="val 2804"/>
                <a:gd name="f14" fmla="val 3230"/>
                <a:gd name="f15" fmla="val 2883"/>
                <a:gd name="f16" fmla="val 3119"/>
                <a:gd name="f17" fmla="val 2922"/>
                <a:gd name="f18" fmla="val 3009"/>
                <a:gd name="f19" fmla="val 2899"/>
                <a:gd name="f20" fmla="val 2789"/>
                <a:gd name="f21" fmla="val 2710"/>
                <a:gd name="f22" fmla="val 1229"/>
                <a:gd name="f23" fmla="val 1292"/>
                <a:gd name="f24" fmla="val 158"/>
                <a:gd name="f25" fmla="val 2520"/>
                <a:gd name="f26" fmla="val 2962"/>
                <a:gd name="f27" fmla="val 3056"/>
                <a:gd name="f28" fmla="val 5860"/>
                <a:gd name="f29" fmla="val 3135"/>
                <a:gd name="f30" fmla="val 5939"/>
                <a:gd name="f31" fmla="val 3245"/>
                <a:gd name="f32" fmla="val 5978"/>
                <a:gd name="f33" fmla="val 3356"/>
                <a:gd name="f34" fmla="val 3576"/>
                <a:gd name="f35" fmla="val 3655"/>
                <a:gd name="f36" fmla="val 3497"/>
                <a:gd name="f37" fmla="*/ f0 1 6018"/>
                <a:gd name="f38" fmla="*/ f1 1 5979"/>
                <a:gd name="f39" fmla="val f2"/>
                <a:gd name="f40" fmla="val f3"/>
                <a:gd name="f41" fmla="val f4"/>
                <a:gd name="f42" fmla="+- f41 0 f39"/>
                <a:gd name="f43" fmla="+- f40 0 f39"/>
                <a:gd name="f44" fmla="*/ f43 1 6018"/>
                <a:gd name="f45" fmla="*/ f42 1 5979"/>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6018" h="5979">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4" y="f11"/>
                  </a:lnTo>
                  <a:cubicBezTo>
                    <a:pt x="f2" y="f25"/>
                    <a:pt x="f2" y="f13"/>
                    <a:pt x="f24" y="f26"/>
                  </a:cubicBezTo>
                  <a:lnTo>
                    <a:pt x="f27" y="f28"/>
                  </a:lnTo>
                  <a:cubicBezTo>
                    <a:pt x="f29" y="f30"/>
                    <a:pt x="f31" y="f32"/>
                    <a:pt x="f33" y="f32"/>
                  </a:cubicBezTo>
                  <a:cubicBezTo>
                    <a:pt x="f10" y="f32"/>
                    <a:pt x="f34" y="f30"/>
                    <a:pt x="f35" y="f28"/>
                  </a:cubicBezTo>
                  <a:lnTo>
                    <a:pt x="f3" y="f36"/>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0" name="Google Shape;6017;p67">
              <a:extLst>
                <a:ext uri="{FF2B5EF4-FFF2-40B4-BE49-F238E27FC236}">
                  <a16:creationId xmlns:a16="http://schemas.microsoft.com/office/drawing/2014/main" id="{5EDB74F9-E1F1-FD8B-835B-D105513CBACB}"/>
                </a:ext>
              </a:extLst>
            </p:cNvPr>
            <p:cNvSpPr/>
            <p:nvPr/>
          </p:nvSpPr>
          <p:spPr>
            <a:xfrm>
              <a:off x="7585149" y="1867515"/>
              <a:ext cx="120536" cy="114885"/>
            </a:xfrm>
            <a:custGeom>
              <a:avLst/>
              <a:gdLst>
                <a:gd name="f0" fmla="val w"/>
                <a:gd name="f1" fmla="val h"/>
                <a:gd name="f2" fmla="val 0"/>
                <a:gd name="f3" fmla="val 3687"/>
                <a:gd name="f4" fmla="val 3514"/>
                <a:gd name="f5" fmla="val 2281"/>
                <a:gd name="f6" fmla="val 1915"/>
                <a:gd name="f7" fmla="val 1545"/>
                <a:gd name="f8" fmla="val 142"/>
                <a:gd name="f9" fmla="val 1261"/>
                <a:gd name="f10" fmla="val 426"/>
                <a:gd name="f11" fmla="val 568"/>
                <a:gd name="f12" fmla="val 1119"/>
                <a:gd name="f13" fmla="val 1"/>
                <a:gd name="f14" fmla="val 1686"/>
                <a:gd name="f15" fmla="val 2568"/>
                <a:gd name="f16" fmla="val 3135"/>
                <a:gd name="f17" fmla="val 946"/>
                <a:gd name="f18" fmla="val 3513"/>
                <a:gd name="f19" fmla="val 804"/>
                <a:gd name="f20" fmla="val 3277"/>
                <a:gd name="f21" fmla="val 3010"/>
                <a:gd name="f22" fmla="val 2647"/>
                <a:gd name="f23" fmla="*/ f0 1 3687"/>
                <a:gd name="f24" fmla="*/ f1 1 3514"/>
                <a:gd name="f25" fmla="val f2"/>
                <a:gd name="f26" fmla="val f3"/>
                <a:gd name="f27" fmla="val f4"/>
                <a:gd name="f28" fmla="+- f27 0 f25"/>
                <a:gd name="f29" fmla="+- f26 0 f25"/>
                <a:gd name="f30" fmla="*/ f29 1 3687"/>
                <a:gd name="f31" fmla="*/ f28 1 3514"/>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687" h="3514">
                  <a:moveTo>
                    <a:pt x="f5" y="f2"/>
                  </a:moveTo>
                  <a:cubicBezTo>
                    <a:pt x="f6" y="f2"/>
                    <a:pt x="f7" y="f8"/>
                    <a:pt x="f9" y="f10"/>
                  </a:cubicBezTo>
                  <a:lnTo>
                    <a:pt x="f11" y="f12"/>
                  </a:lnTo>
                  <a:cubicBezTo>
                    <a:pt x="f13" y="f14"/>
                    <a:pt x="f13" y="f15"/>
                    <a:pt x="f11" y="f16"/>
                  </a:cubicBezTo>
                  <a:lnTo>
                    <a:pt x="f17" y="f18"/>
                  </a:lnTo>
                  <a:lnTo>
                    <a:pt x="f3" y="f19"/>
                  </a:lnTo>
                  <a:lnTo>
                    <a:pt x="f20" y="f10"/>
                  </a:lnTo>
                  <a:cubicBezTo>
                    <a:pt x="f21" y="f8"/>
                    <a:pt x="f22"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sp>
        <p:nvSpPr>
          <p:cNvPr id="91" name="Google Shape;6042;p67">
            <a:extLst>
              <a:ext uri="{FF2B5EF4-FFF2-40B4-BE49-F238E27FC236}">
                <a16:creationId xmlns:a16="http://schemas.microsoft.com/office/drawing/2014/main" id="{1DD00C4C-E32C-00E3-72E9-91B884C0BD11}"/>
              </a:ext>
            </a:extLst>
          </p:cNvPr>
          <p:cNvSpPr/>
          <p:nvPr/>
        </p:nvSpPr>
        <p:spPr>
          <a:xfrm>
            <a:off x="5194069" y="2662901"/>
            <a:ext cx="543872" cy="551285"/>
          </a:xfrm>
          <a:custGeom>
            <a:avLst/>
            <a:gdLst>
              <a:gd name="f0" fmla="val w"/>
              <a:gd name="f1" fmla="val h"/>
              <a:gd name="f2" fmla="val 0"/>
              <a:gd name="f3" fmla="val 12477"/>
              <a:gd name="f4" fmla="val 12647"/>
              <a:gd name="f5" fmla="val 3750"/>
              <a:gd name="f6" fmla="val 4538"/>
              <a:gd name="f7" fmla="val 4223"/>
              <a:gd name="f8" fmla="val 4601"/>
              <a:gd name="f9" fmla="val 4884"/>
              <a:gd name="f10" fmla="val 5357"/>
              <a:gd name="f11" fmla="val 5829"/>
              <a:gd name="f12" fmla="val 6176"/>
              <a:gd name="f13" fmla="val 3277"/>
              <a:gd name="f14" fmla="val 2931"/>
              <a:gd name="f15" fmla="val 6239"/>
              <a:gd name="f16" fmla="val 6711"/>
              <a:gd name="f17" fmla="val 7058"/>
              <a:gd name="f18" fmla="val 5766"/>
              <a:gd name="f19" fmla="val 5420"/>
              <a:gd name="f20" fmla="val 8728"/>
              <a:gd name="f21" fmla="val 9200"/>
              <a:gd name="f22" fmla="val 9547"/>
              <a:gd name="f23" fmla="val 8255"/>
              <a:gd name="f24" fmla="val 7877"/>
              <a:gd name="f25" fmla="val 1"/>
              <a:gd name="f26" fmla="val 2805"/>
              <a:gd name="f27" fmla="val 2395"/>
              <a:gd name="f28" fmla="val 7436"/>
              <a:gd name="f29" fmla="val 1387"/>
              <a:gd name="f30" fmla="val 3309"/>
              <a:gd name="f31" fmla="val 10082"/>
              <a:gd name="f32" fmla="val 12256"/>
              <a:gd name="f33" fmla="val 12486"/>
              <a:gd name="f34" fmla="val 3502"/>
              <a:gd name="f35" fmla="val 12646"/>
              <a:gd name="f36" fmla="val 3715"/>
              <a:gd name="f37" fmla="val 3824"/>
              <a:gd name="f38" fmla="val 3938"/>
              <a:gd name="f39" fmla="val 12604"/>
              <a:gd name="f40" fmla="val 4034"/>
              <a:gd name="f41" fmla="val 12508"/>
              <a:gd name="f42" fmla="val 5609"/>
              <a:gd name="f43" fmla="val 10681"/>
              <a:gd name="f44" fmla="val 5798"/>
              <a:gd name="f45" fmla="val 5987"/>
              <a:gd name="f46" fmla="val 10713"/>
              <a:gd name="f47" fmla="val 9641"/>
              <a:gd name="f48" fmla="val 8350"/>
              <a:gd name="f49" fmla="val 9704"/>
              <a:gd name="f50" fmla="*/ f0 1 12477"/>
              <a:gd name="f51" fmla="*/ f1 1 12647"/>
              <a:gd name="f52" fmla="val f2"/>
              <a:gd name="f53" fmla="val f3"/>
              <a:gd name="f54" fmla="val f4"/>
              <a:gd name="f55" fmla="+- f54 0 f52"/>
              <a:gd name="f56" fmla="+- f53 0 f52"/>
              <a:gd name="f57" fmla="*/ f56 1 12477"/>
              <a:gd name="f58" fmla="*/ f55 1 12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477" h="12647">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6"/>
                </a:moveTo>
                <a:cubicBezTo>
                  <a:pt x="f16" y="f6"/>
                  <a:pt x="f17" y="f9"/>
                  <a:pt x="f17" y="f10"/>
                </a:cubicBezTo>
                <a:cubicBezTo>
                  <a:pt x="f17" y="f11"/>
                  <a:pt x="f16" y="f12"/>
                  <a:pt x="f15" y="f12"/>
                </a:cubicBezTo>
                <a:cubicBezTo>
                  <a:pt x="f18" y="f12"/>
                  <a:pt x="f19" y="f11"/>
                  <a:pt x="f19" y="f10"/>
                </a:cubicBezTo>
                <a:cubicBezTo>
                  <a:pt x="f19" y="f9"/>
                  <a:pt x="f18" y="f6"/>
                  <a:pt x="f15" y="f6"/>
                </a:cubicBezTo>
                <a:close/>
                <a:moveTo>
                  <a:pt x="f20" y="f6"/>
                </a:moveTo>
                <a:cubicBezTo>
                  <a:pt x="f21" y="f6"/>
                  <a:pt x="f22" y="f9"/>
                  <a:pt x="f22" y="f10"/>
                </a:cubicBezTo>
                <a:cubicBezTo>
                  <a:pt x="f22" y="f11"/>
                  <a:pt x="f21" y="f12"/>
                  <a:pt x="f20" y="f12"/>
                </a:cubicBezTo>
                <a:cubicBezTo>
                  <a:pt x="f23" y="f12"/>
                  <a:pt x="f24" y="f11"/>
                  <a:pt x="f24" y="f10"/>
                </a:cubicBezTo>
                <a:cubicBezTo>
                  <a:pt x="f24" y="f9"/>
                  <a:pt x="f23" y="f6"/>
                  <a:pt x="f20" y="f6"/>
                </a:cubicBezTo>
                <a:close/>
                <a:moveTo>
                  <a:pt x="f15" y="f25"/>
                </a:moveTo>
                <a:cubicBezTo>
                  <a:pt x="f26" y="f25"/>
                  <a:pt x="f25" y="f27"/>
                  <a:pt x="f25" y="f10"/>
                </a:cubicBezTo>
                <a:cubicBezTo>
                  <a:pt x="f25" y="f28"/>
                  <a:pt x="f29" y="f21"/>
                  <a:pt x="f30" y="f31"/>
                </a:cubicBezTo>
                <a:lnTo>
                  <a:pt x="f30" y="f32"/>
                </a:lnTo>
                <a:cubicBezTo>
                  <a:pt x="f30" y="f33"/>
                  <a:pt x="f34" y="f35"/>
                  <a:pt x="f36" y="f35"/>
                </a:cubicBezTo>
                <a:cubicBezTo>
                  <a:pt x="f37" y="f35"/>
                  <a:pt x="f38" y="f39"/>
                  <a:pt x="f40" y="f41"/>
                </a:cubicBezTo>
                <a:lnTo>
                  <a:pt x="f42" y="f43"/>
                </a:lnTo>
                <a:cubicBezTo>
                  <a:pt x="f44" y="f43"/>
                  <a:pt x="f45" y="f46"/>
                  <a:pt x="f15" y="f46"/>
                </a:cubicBezTo>
                <a:cubicBezTo>
                  <a:pt x="f47" y="f46"/>
                  <a:pt x="f3" y="f48"/>
                  <a:pt x="f3" y="f10"/>
                </a:cubicBezTo>
                <a:cubicBezTo>
                  <a:pt x="f3" y="f27"/>
                  <a:pt x="f49" y="f25"/>
                  <a:pt x="f15" y="f25"/>
                </a:cubicBezTo>
                <a:close/>
              </a:path>
            </a:pathLst>
          </a:custGeom>
          <a:solidFill>
            <a:srgbClr val="002060"/>
          </a:solid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nvGrpSpPr>
          <p:cNvPr id="92" name="Google Shape;6047;p67">
            <a:extLst>
              <a:ext uri="{FF2B5EF4-FFF2-40B4-BE49-F238E27FC236}">
                <a16:creationId xmlns:a16="http://schemas.microsoft.com/office/drawing/2014/main" id="{D3AD2730-1B4E-3114-6BC1-C0BB919EAA22}"/>
              </a:ext>
            </a:extLst>
          </p:cNvPr>
          <p:cNvGrpSpPr/>
          <p:nvPr/>
        </p:nvGrpSpPr>
        <p:grpSpPr>
          <a:xfrm>
            <a:off x="9232171" y="2629798"/>
            <a:ext cx="553468" cy="504040"/>
            <a:chOff x="8230413" y="1867735"/>
            <a:chExt cx="415101" cy="378030"/>
          </a:xfrm>
          <a:solidFill>
            <a:srgbClr val="002060"/>
          </a:solidFill>
        </p:grpSpPr>
        <p:sp>
          <p:nvSpPr>
            <p:cNvPr id="93" name="Google Shape;6048;p67">
              <a:extLst>
                <a:ext uri="{FF2B5EF4-FFF2-40B4-BE49-F238E27FC236}">
                  <a16:creationId xmlns:a16="http://schemas.microsoft.com/office/drawing/2014/main" id="{203D47DD-57A9-C241-F740-0952B7417B57}"/>
                </a:ext>
              </a:extLst>
            </p:cNvPr>
            <p:cNvSpPr/>
            <p:nvPr/>
          </p:nvSpPr>
          <p:spPr>
            <a:xfrm>
              <a:off x="8438476" y="1921291"/>
              <a:ext cx="207038" cy="324474"/>
            </a:xfrm>
            <a:custGeom>
              <a:avLst/>
              <a:gdLst>
                <a:gd name="f0" fmla="val w"/>
                <a:gd name="f1" fmla="val h"/>
                <a:gd name="f2" fmla="val 0"/>
                <a:gd name="f3" fmla="val 6333"/>
                <a:gd name="f4" fmla="val 9925"/>
                <a:gd name="f5" fmla="val 4694"/>
                <a:gd name="f6" fmla="val 1"/>
                <a:gd name="f7" fmla="val 7877"/>
                <a:gd name="f8" fmla="val 8097"/>
                <a:gd name="f9" fmla="val 4474"/>
                <a:gd name="f10" fmla="val 8255"/>
                <a:gd name="f11" fmla="val 4253"/>
                <a:gd name="f12" fmla="val 2993"/>
                <a:gd name="f13" fmla="val 1638"/>
                <a:gd name="f14" fmla="val 8696"/>
                <a:gd name="f15" fmla="val 693"/>
                <a:gd name="f16" fmla="val 9452"/>
                <a:gd name="f17" fmla="val 536"/>
                <a:gd name="f18" fmla="val 9546"/>
                <a:gd name="f19" fmla="val 189"/>
                <a:gd name="f20" fmla="val 5073"/>
                <a:gd name="f21" fmla="val 5734"/>
                <a:gd name="f22" fmla="val 9357"/>
                <a:gd name="f23" fmla="val 1229"/>
                <a:gd name="f24" fmla="val 5766"/>
                <a:gd name="f25" fmla="*/ f0 1 6333"/>
                <a:gd name="f26" fmla="*/ f1 1 9925"/>
                <a:gd name="f27" fmla="val f2"/>
                <a:gd name="f28" fmla="val f3"/>
                <a:gd name="f29" fmla="val f4"/>
                <a:gd name="f30" fmla="+- f29 0 f27"/>
                <a:gd name="f31" fmla="+- f28 0 f27"/>
                <a:gd name="f32" fmla="*/ f31 1 6333"/>
                <a:gd name="f33" fmla="*/ f30 1 992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333" h="9925">
                  <a:moveTo>
                    <a:pt x="f5" y="f6"/>
                  </a:moveTo>
                  <a:lnTo>
                    <a:pt x="f5" y="f7"/>
                  </a:lnTo>
                  <a:cubicBezTo>
                    <a:pt x="f5" y="f8"/>
                    <a:pt x="f9" y="f10"/>
                    <a:pt x="f11" y="f10"/>
                  </a:cubicBezTo>
                  <a:cubicBezTo>
                    <a:pt x="f12" y="f10"/>
                    <a:pt x="f13" y="f14"/>
                    <a:pt x="f15" y="f16"/>
                  </a:cubicBezTo>
                  <a:cubicBezTo>
                    <a:pt x="f17" y="f18"/>
                    <a:pt x="f19" y="f4"/>
                    <a:pt x="f2" y="f4"/>
                  </a:cubicBezTo>
                  <a:lnTo>
                    <a:pt x="f20" y="f4"/>
                  </a:lnTo>
                  <a:cubicBezTo>
                    <a:pt x="f21" y="f4"/>
                    <a:pt x="f3" y="f22"/>
                    <a:pt x="f3" y="f14"/>
                  </a:cubicBezTo>
                  <a:lnTo>
                    <a:pt x="f3" y="f23"/>
                  </a:lnTo>
                  <a:cubicBezTo>
                    <a:pt x="f3" y="f17"/>
                    <a:pt x="f24" y="f6"/>
                    <a:pt x="f20"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4" name="Google Shape;6049;p67">
              <a:extLst>
                <a:ext uri="{FF2B5EF4-FFF2-40B4-BE49-F238E27FC236}">
                  <a16:creationId xmlns:a16="http://schemas.microsoft.com/office/drawing/2014/main" id="{1762B72D-3510-9EDC-A001-0D757DC0B689}"/>
                </a:ext>
              </a:extLst>
            </p:cNvPr>
            <p:cNvSpPr/>
            <p:nvPr/>
          </p:nvSpPr>
          <p:spPr>
            <a:xfrm>
              <a:off x="8310743" y="1867735"/>
              <a:ext cx="113349" cy="336837"/>
            </a:xfrm>
            <a:custGeom>
              <a:avLst/>
              <a:gdLst>
                <a:gd name="f0" fmla="val w"/>
                <a:gd name="f1" fmla="val h"/>
                <a:gd name="f2" fmla="val 0"/>
                <a:gd name="f3" fmla="val 3467"/>
                <a:gd name="f4" fmla="val 10303"/>
                <a:gd name="f5" fmla="val 1"/>
                <a:gd name="f6" fmla="val 9105"/>
                <a:gd name="f7" fmla="val 1166"/>
                <a:gd name="f8" fmla="val 9200"/>
                <a:gd name="f9" fmla="val 2489"/>
                <a:gd name="f10" fmla="val 9578"/>
                <a:gd name="f11" fmla="val 3466"/>
                <a:gd name="f12" fmla="val 10302"/>
                <a:gd name="f13" fmla="val 1197"/>
                <a:gd name="f14" fmla="val 473"/>
                <a:gd name="f15" fmla="val 1229"/>
                <a:gd name="f16" fmla="val 95"/>
                <a:gd name="f17" fmla="*/ f0 1 3467"/>
                <a:gd name="f18" fmla="*/ f1 1 10303"/>
                <a:gd name="f19" fmla="val f2"/>
                <a:gd name="f20" fmla="val f3"/>
                <a:gd name="f21" fmla="val f4"/>
                <a:gd name="f22" fmla="+- f21 0 f19"/>
                <a:gd name="f23" fmla="+- f20 0 f19"/>
                <a:gd name="f24" fmla="*/ f23 1 3467"/>
                <a:gd name="f25" fmla="*/ f22 1 1030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467" h="10303">
                  <a:moveTo>
                    <a:pt x="f5" y="f2"/>
                  </a:moveTo>
                  <a:lnTo>
                    <a:pt x="f5" y="f6"/>
                  </a:lnTo>
                  <a:cubicBezTo>
                    <a:pt x="f7" y="f8"/>
                    <a:pt x="f9" y="f10"/>
                    <a:pt x="f11" y="f12"/>
                  </a:cubicBezTo>
                  <a:lnTo>
                    <a:pt x="f11" y="f13"/>
                  </a:lnTo>
                  <a:cubicBezTo>
                    <a:pt x="f9" y="f14"/>
                    <a:pt x="f15" y="f16"/>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5" name="Google Shape;6050;p67">
              <a:extLst>
                <a:ext uri="{FF2B5EF4-FFF2-40B4-BE49-F238E27FC236}">
                  <a16:creationId xmlns:a16="http://schemas.microsoft.com/office/drawing/2014/main" id="{2F300447-EEE7-852E-A89A-2C30889C9032}"/>
                </a:ext>
              </a:extLst>
            </p:cNvPr>
            <p:cNvSpPr/>
            <p:nvPr/>
          </p:nvSpPr>
          <p:spPr>
            <a:xfrm>
              <a:off x="8450829" y="1867735"/>
              <a:ext cx="113312" cy="336837"/>
            </a:xfrm>
            <a:custGeom>
              <a:avLst/>
              <a:gdLst>
                <a:gd name="f0" fmla="val w"/>
                <a:gd name="f1" fmla="val h"/>
                <a:gd name="f2" fmla="val 0"/>
                <a:gd name="f3" fmla="val 3466"/>
                <a:gd name="f4" fmla="val 10303"/>
                <a:gd name="f5" fmla="val 2300"/>
                <a:gd name="f6" fmla="val 95"/>
                <a:gd name="f7" fmla="val 977"/>
                <a:gd name="f8" fmla="val 473"/>
                <a:gd name="f9" fmla="val 1197"/>
                <a:gd name="f10" fmla="val 10302"/>
                <a:gd name="f11" fmla="val 9578"/>
                <a:gd name="f12" fmla="val 2237"/>
                <a:gd name="f13" fmla="val 9200"/>
                <a:gd name="f14" fmla="val 9105"/>
                <a:gd name="f15" fmla="*/ f0 1 3466"/>
                <a:gd name="f16" fmla="*/ f1 1 10303"/>
                <a:gd name="f17" fmla="val f2"/>
                <a:gd name="f18" fmla="val f3"/>
                <a:gd name="f19" fmla="val f4"/>
                <a:gd name="f20" fmla="+- f19 0 f17"/>
                <a:gd name="f21" fmla="+- f18 0 f17"/>
                <a:gd name="f22" fmla="*/ f21 1 3466"/>
                <a:gd name="f23" fmla="*/ f20 1 10303"/>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3466" h="10303">
                  <a:moveTo>
                    <a:pt x="f3" y="f2"/>
                  </a:moveTo>
                  <a:cubicBezTo>
                    <a:pt x="f5" y="f6"/>
                    <a:pt x="f7" y="f8"/>
                    <a:pt x="f2" y="f9"/>
                  </a:cubicBezTo>
                  <a:lnTo>
                    <a:pt x="f2" y="f10"/>
                  </a:lnTo>
                  <a:cubicBezTo>
                    <a:pt x="f7" y="f11"/>
                    <a:pt x="f12" y="f13"/>
                    <a:pt x="f3" y="f14"/>
                  </a:cubicBezTo>
                  <a:lnTo>
                    <a:pt x="f3"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6" name="Google Shape;6051;p67">
              <a:extLst>
                <a:ext uri="{FF2B5EF4-FFF2-40B4-BE49-F238E27FC236}">
                  <a16:creationId xmlns:a16="http://schemas.microsoft.com/office/drawing/2014/main" id="{C9991FC9-498F-1D9F-8AD1-5F5DF25F702D}"/>
                </a:ext>
              </a:extLst>
            </p:cNvPr>
            <p:cNvSpPr/>
            <p:nvPr/>
          </p:nvSpPr>
          <p:spPr>
            <a:xfrm>
              <a:off x="8230413" y="1921291"/>
              <a:ext cx="206032" cy="324474"/>
            </a:xfrm>
            <a:custGeom>
              <a:avLst/>
              <a:gdLst>
                <a:gd name="f0" fmla="val w"/>
                <a:gd name="f1" fmla="val h"/>
                <a:gd name="f2" fmla="val 0"/>
                <a:gd name="f3" fmla="val 6302"/>
                <a:gd name="f4" fmla="val 9925"/>
                <a:gd name="f5" fmla="val 1229"/>
                <a:gd name="f6" fmla="val 1"/>
                <a:gd name="f7" fmla="val 567"/>
                <a:gd name="f8" fmla="val 536"/>
                <a:gd name="f9" fmla="val 1198"/>
                <a:gd name="f10" fmla="val 8664"/>
                <a:gd name="f11" fmla="val 32"/>
                <a:gd name="f12" fmla="val 9357"/>
                <a:gd name="f13" fmla="val 6301"/>
                <a:gd name="f14" fmla="val 6112"/>
                <a:gd name="f15" fmla="val 5766"/>
                <a:gd name="f16" fmla="val 9609"/>
                <a:gd name="f17" fmla="val 5608"/>
                <a:gd name="f18" fmla="val 9452"/>
                <a:gd name="f19" fmla="val 4631"/>
                <a:gd name="f20" fmla="val 3277"/>
                <a:gd name="f21" fmla="val 8255"/>
                <a:gd name="f22" fmla="val 2048"/>
                <a:gd name="f23" fmla="val 1828"/>
                <a:gd name="f24" fmla="val 1638"/>
                <a:gd name="f25" fmla="val 8066"/>
                <a:gd name="f26" fmla="val 7877"/>
                <a:gd name="f27" fmla="*/ f0 1 6302"/>
                <a:gd name="f28" fmla="*/ f1 1 9925"/>
                <a:gd name="f29" fmla="val f2"/>
                <a:gd name="f30" fmla="val f3"/>
                <a:gd name="f31" fmla="val f4"/>
                <a:gd name="f32" fmla="+- f31 0 f29"/>
                <a:gd name="f33" fmla="+- f30 0 f29"/>
                <a:gd name="f34" fmla="*/ f33 1 6302"/>
                <a:gd name="f35" fmla="*/ f32 1 9925"/>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6302" h="9925">
                  <a:moveTo>
                    <a:pt x="f5" y="f6"/>
                  </a:moveTo>
                  <a:cubicBezTo>
                    <a:pt x="f7" y="f6"/>
                    <a:pt x="f2" y="f8"/>
                    <a:pt x="f2" y="f9"/>
                  </a:cubicBezTo>
                  <a:lnTo>
                    <a:pt x="f2" y="f10"/>
                  </a:lnTo>
                  <a:cubicBezTo>
                    <a:pt x="f11" y="f12"/>
                    <a:pt x="f7" y="f4"/>
                    <a:pt x="f5" y="f4"/>
                  </a:cubicBezTo>
                  <a:lnTo>
                    <a:pt x="f13" y="f4"/>
                  </a:lnTo>
                  <a:cubicBezTo>
                    <a:pt x="f14" y="f4"/>
                    <a:pt x="f15" y="f16"/>
                    <a:pt x="f17" y="f18"/>
                  </a:cubicBezTo>
                  <a:cubicBezTo>
                    <a:pt x="f19" y="f10"/>
                    <a:pt x="f20" y="f21"/>
                    <a:pt x="f22" y="f21"/>
                  </a:cubicBezTo>
                  <a:cubicBezTo>
                    <a:pt x="f23" y="f21"/>
                    <a:pt x="f24" y="f25"/>
                    <a:pt x="f24" y="f26"/>
                  </a:cubicBezTo>
                  <a:lnTo>
                    <a:pt x="f24"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97" name="Google Shape;6072;p67">
            <a:extLst>
              <a:ext uri="{FF2B5EF4-FFF2-40B4-BE49-F238E27FC236}">
                <a16:creationId xmlns:a16="http://schemas.microsoft.com/office/drawing/2014/main" id="{E30044B5-0D36-A8B3-2E65-58FF00D36AE4}"/>
              </a:ext>
            </a:extLst>
          </p:cNvPr>
          <p:cNvGrpSpPr/>
          <p:nvPr/>
        </p:nvGrpSpPr>
        <p:grpSpPr>
          <a:xfrm>
            <a:off x="5960276" y="2635954"/>
            <a:ext cx="553504" cy="553163"/>
            <a:chOff x="5776493" y="1872352"/>
            <a:chExt cx="415128" cy="414872"/>
          </a:xfrm>
          <a:solidFill>
            <a:srgbClr val="002060"/>
          </a:solidFill>
        </p:grpSpPr>
        <p:sp>
          <p:nvSpPr>
            <p:cNvPr id="98" name="Google Shape;6073;p67">
              <a:extLst>
                <a:ext uri="{FF2B5EF4-FFF2-40B4-BE49-F238E27FC236}">
                  <a16:creationId xmlns:a16="http://schemas.microsoft.com/office/drawing/2014/main" id="{E346000D-0CE3-03BA-F9E2-35841DC38B6B}"/>
                </a:ext>
              </a:extLst>
            </p:cNvPr>
            <p:cNvSpPr/>
            <p:nvPr/>
          </p:nvSpPr>
          <p:spPr>
            <a:xfrm>
              <a:off x="5776493" y="1946263"/>
              <a:ext cx="54626" cy="321375"/>
            </a:xfrm>
            <a:custGeom>
              <a:avLst/>
              <a:gdLst>
                <a:gd name="f0" fmla="val w"/>
                <a:gd name="f1" fmla="val h"/>
                <a:gd name="f2" fmla="val 0"/>
                <a:gd name="f3" fmla="val 1671"/>
                <a:gd name="f4" fmla="val 9830"/>
                <a:gd name="f5" fmla="val 1"/>
                <a:gd name="f6" fmla="val 1670"/>
                <a:gd name="f7" fmla="val 8192"/>
                <a:gd name="f8" fmla="val 1639"/>
                <a:gd name="f9" fmla="*/ f0 1 1671"/>
                <a:gd name="f10" fmla="*/ f1 1 9830"/>
                <a:gd name="f11" fmla="val f2"/>
                <a:gd name="f12" fmla="val f3"/>
                <a:gd name="f13" fmla="val f4"/>
                <a:gd name="f14" fmla="+- f13 0 f11"/>
                <a:gd name="f15" fmla="+- f12 0 f11"/>
                <a:gd name="f16" fmla="*/ f15 1 1671"/>
                <a:gd name="f17" fmla="*/ f14 1 9830"/>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671" h="9830">
                  <a:moveTo>
                    <a:pt x="f5" y="f2"/>
                  </a:moveTo>
                  <a:lnTo>
                    <a:pt x="f5" y="f4"/>
                  </a:lnTo>
                  <a:lnTo>
                    <a:pt x="f6" y="f7"/>
                  </a:lnTo>
                  <a:lnTo>
                    <a:pt x="f6" y="f8"/>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99" name="Google Shape;6074;p67">
              <a:extLst>
                <a:ext uri="{FF2B5EF4-FFF2-40B4-BE49-F238E27FC236}">
                  <a16:creationId xmlns:a16="http://schemas.microsoft.com/office/drawing/2014/main" id="{EDB5B8C1-9AC2-39EC-4DAC-47DB80B803D1}"/>
                </a:ext>
              </a:extLst>
            </p:cNvPr>
            <p:cNvSpPr/>
            <p:nvPr/>
          </p:nvSpPr>
          <p:spPr>
            <a:xfrm>
              <a:off x="6136995" y="1946263"/>
              <a:ext cx="54626" cy="321375"/>
            </a:xfrm>
            <a:custGeom>
              <a:avLst/>
              <a:gdLst>
                <a:gd name="f0" fmla="val w"/>
                <a:gd name="f1" fmla="val h"/>
                <a:gd name="f2" fmla="val 0"/>
                <a:gd name="f3" fmla="val 1671"/>
                <a:gd name="f4" fmla="val 9830"/>
                <a:gd name="f5" fmla="val 1670"/>
                <a:gd name="f6" fmla="val 1639"/>
                <a:gd name="f7" fmla="val 8192"/>
                <a:gd name="f8" fmla="*/ f0 1 1671"/>
                <a:gd name="f9" fmla="*/ f1 1 9830"/>
                <a:gd name="f10" fmla="val f2"/>
                <a:gd name="f11" fmla="val f3"/>
                <a:gd name="f12" fmla="val f4"/>
                <a:gd name="f13" fmla="+- f12 0 f10"/>
                <a:gd name="f14" fmla="+- f11 0 f10"/>
                <a:gd name="f15" fmla="*/ f14 1 1671"/>
                <a:gd name="f16" fmla="*/ f13 1 983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671" h="9830">
                  <a:moveTo>
                    <a:pt x="f5" y="f2"/>
                  </a:moveTo>
                  <a:lnTo>
                    <a:pt x="f2" y="f6"/>
                  </a:lnTo>
                  <a:lnTo>
                    <a:pt x="f2" y="f7"/>
                  </a:lnTo>
                  <a:lnTo>
                    <a:pt x="f5" y="f4"/>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0" name="Google Shape;6075;p67">
              <a:extLst>
                <a:ext uri="{FF2B5EF4-FFF2-40B4-BE49-F238E27FC236}">
                  <a16:creationId xmlns:a16="http://schemas.microsoft.com/office/drawing/2014/main" id="{FE18C813-347B-39C4-61BD-0ACE0CAAD35D}"/>
                </a:ext>
              </a:extLst>
            </p:cNvPr>
            <p:cNvSpPr/>
            <p:nvPr/>
          </p:nvSpPr>
          <p:spPr>
            <a:xfrm>
              <a:off x="5857865" y="2008058"/>
              <a:ext cx="252392" cy="197793"/>
            </a:xfrm>
            <a:custGeom>
              <a:avLst/>
              <a:gdLst>
                <a:gd name="f0" fmla="val w"/>
                <a:gd name="f1" fmla="val h"/>
                <a:gd name="f2" fmla="val 0"/>
                <a:gd name="f3" fmla="val 7720"/>
                <a:gd name="f4" fmla="val 6050"/>
                <a:gd name="f5" fmla="val 1"/>
                <a:gd name="f6" fmla="val 3592"/>
                <a:gd name="f7" fmla="val 4821"/>
                <a:gd name="f8" fmla="val 4600"/>
                <a:gd name="f9" fmla="val 3781"/>
                <a:gd name="f10" fmla="val 4411"/>
                <a:gd name="f11" fmla="val 4002"/>
                <a:gd name="f12" fmla="val 6491"/>
                <a:gd name="f13" fmla="val 6743"/>
                <a:gd name="f14" fmla="val 6932"/>
                <a:gd name="f15" fmla="val 7719"/>
                <a:gd name="f16" fmla="*/ f0 1 7720"/>
                <a:gd name="f17" fmla="*/ f1 1 6050"/>
                <a:gd name="f18" fmla="val f2"/>
                <a:gd name="f19" fmla="val f3"/>
                <a:gd name="f20" fmla="val f4"/>
                <a:gd name="f21" fmla="+- f20 0 f18"/>
                <a:gd name="f22" fmla="+- f19 0 f18"/>
                <a:gd name="f23" fmla="*/ f22 1 7720"/>
                <a:gd name="f24" fmla="*/ f21 1 605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720" h="6050">
                  <a:moveTo>
                    <a:pt x="f5" y="f5"/>
                  </a:moveTo>
                  <a:lnTo>
                    <a:pt x="f5" y="f4"/>
                  </a:lnTo>
                  <a:lnTo>
                    <a:pt x="f6" y="f4"/>
                  </a:lnTo>
                  <a:lnTo>
                    <a:pt x="f6" y="f7"/>
                  </a:lnTo>
                  <a:cubicBezTo>
                    <a:pt x="f6" y="f8"/>
                    <a:pt x="f9" y="f10"/>
                    <a:pt x="f11" y="f10"/>
                  </a:cubicBezTo>
                  <a:lnTo>
                    <a:pt x="f12" y="f10"/>
                  </a:lnTo>
                  <a:cubicBezTo>
                    <a:pt x="f13" y="f10"/>
                    <a:pt x="f14" y="f8"/>
                    <a:pt x="f14" y="f7"/>
                  </a:cubicBezTo>
                  <a:lnTo>
                    <a:pt x="f14" y="f4"/>
                  </a:lnTo>
                  <a:lnTo>
                    <a:pt x="f15" y="f4"/>
                  </a:lnTo>
                  <a:lnTo>
                    <a:pt x="f15"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1" name="Google Shape;6076;p67">
              <a:extLst>
                <a:ext uri="{FF2B5EF4-FFF2-40B4-BE49-F238E27FC236}">
                  <a16:creationId xmlns:a16="http://schemas.microsoft.com/office/drawing/2014/main" id="{67936CD3-09E7-E844-6659-C6BD80C8D4FF}"/>
                </a:ext>
              </a:extLst>
            </p:cNvPr>
            <p:cNvSpPr/>
            <p:nvPr/>
          </p:nvSpPr>
          <p:spPr>
            <a:xfrm>
              <a:off x="5796079" y="2233641"/>
              <a:ext cx="375964" cy="53583"/>
            </a:xfrm>
            <a:custGeom>
              <a:avLst/>
              <a:gdLst>
                <a:gd name="f0" fmla="val w"/>
                <a:gd name="f1" fmla="val h"/>
                <a:gd name="f2" fmla="val 0"/>
                <a:gd name="f3" fmla="val 11500"/>
                <a:gd name="f4" fmla="val 1639"/>
                <a:gd name="f5" fmla="val 1638"/>
                <a:gd name="f6" fmla="val 9830"/>
                <a:gd name="f7" fmla="*/ f0 1 11500"/>
                <a:gd name="f8" fmla="*/ f1 1 1639"/>
                <a:gd name="f9" fmla="val f2"/>
                <a:gd name="f10" fmla="val f3"/>
                <a:gd name="f11" fmla="val f4"/>
                <a:gd name="f12" fmla="+- f11 0 f9"/>
                <a:gd name="f13" fmla="+- f10 0 f9"/>
                <a:gd name="f14" fmla="*/ f13 1 11500"/>
                <a:gd name="f15" fmla="*/ f12 1 163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11500" h="1639">
                  <a:moveTo>
                    <a:pt x="f4" y="f2"/>
                  </a:moveTo>
                  <a:lnTo>
                    <a:pt x="f2" y="f5"/>
                  </a:lnTo>
                  <a:lnTo>
                    <a:pt x="f3" y="f5"/>
                  </a:lnTo>
                  <a:lnTo>
                    <a:pt x="f6"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2" name="Google Shape;6077;p67">
              <a:extLst>
                <a:ext uri="{FF2B5EF4-FFF2-40B4-BE49-F238E27FC236}">
                  <a16:creationId xmlns:a16="http://schemas.microsoft.com/office/drawing/2014/main" id="{32AB1319-836B-2495-A92B-6FD51389864B}"/>
                </a:ext>
              </a:extLst>
            </p:cNvPr>
            <p:cNvSpPr/>
            <p:nvPr/>
          </p:nvSpPr>
          <p:spPr>
            <a:xfrm>
              <a:off x="5795028" y="1872352"/>
              <a:ext cx="377016" cy="108969"/>
            </a:xfrm>
            <a:custGeom>
              <a:avLst/>
              <a:gdLst>
                <a:gd name="f0" fmla="val w"/>
                <a:gd name="f1" fmla="val h"/>
                <a:gd name="f2" fmla="val 0"/>
                <a:gd name="f3" fmla="val 11532"/>
                <a:gd name="f4" fmla="val 3333"/>
                <a:gd name="f5" fmla="val 5798"/>
                <a:gd name="f6" fmla="val 1033"/>
                <a:gd name="f7" fmla="val 6459"/>
                <a:gd name="f8" fmla="val 1694"/>
                <a:gd name="f9" fmla="val 5136"/>
                <a:gd name="f10" fmla="val 5750"/>
                <a:gd name="f11" fmla="val 1"/>
                <a:gd name="f12" fmla="val 5640"/>
                <a:gd name="f13" fmla="val 5530"/>
                <a:gd name="f14" fmla="val 40"/>
                <a:gd name="f15" fmla="val 5451"/>
                <a:gd name="f16" fmla="val 119"/>
                <a:gd name="f17" fmla="val 3939"/>
                <a:gd name="f18" fmla="val 1663"/>
                <a:gd name="f19" fmla="val 1639"/>
                <a:gd name="f20" fmla="val 3332"/>
                <a:gd name="f21" fmla="val 9862"/>
                <a:gd name="f22" fmla="val 7593"/>
                <a:gd name="f23" fmla="val 6050"/>
                <a:gd name="f24" fmla="val 5971"/>
                <a:gd name="f25" fmla="val 5861"/>
                <a:gd name="f26" fmla="*/ f0 1 11532"/>
                <a:gd name="f27" fmla="*/ f1 1 3333"/>
                <a:gd name="f28" fmla="val f2"/>
                <a:gd name="f29" fmla="val f3"/>
                <a:gd name="f30" fmla="val f4"/>
                <a:gd name="f31" fmla="+- f30 0 f28"/>
                <a:gd name="f32" fmla="+- f29 0 f28"/>
                <a:gd name="f33" fmla="*/ f32 1 11532"/>
                <a:gd name="f34" fmla="*/ f31 1 333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1532" h="3333">
                  <a:moveTo>
                    <a:pt x="f5" y="f6"/>
                  </a:moveTo>
                  <a:lnTo>
                    <a:pt x="f7" y="f8"/>
                  </a:lnTo>
                  <a:lnTo>
                    <a:pt x="f9" y="f8"/>
                  </a:lnTo>
                  <a:lnTo>
                    <a:pt x="f5" y="f6"/>
                  </a:lnTo>
                  <a:close/>
                  <a:moveTo>
                    <a:pt x="f10" y="f11"/>
                  </a:moveTo>
                  <a:cubicBezTo>
                    <a:pt x="f12" y="f11"/>
                    <a:pt x="f13" y="f14"/>
                    <a:pt x="f15" y="f16"/>
                  </a:cubicBezTo>
                  <a:lnTo>
                    <a:pt x="f17" y="f18"/>
                  </a:lnTo>
                  <a:lnTo>
                    <a:pt x="f11" y="f18"/>
                  </a:lnTo>
                  <a:lnTo>
                    <a:pt x="f19" y="f20"/>
                  </a:lnTo>
                  <a:lnTo>
                    <a:pt x="f21" y="f20"/>
                  </a:lnTo>
                  <a:lnTo>
                    <a:pt x="f3" y="f18"/>
                  </a:lnTo>
                  <a:lnTo>
                    <a:pt x="f22" y="f18"/>
                  </a:lnTo>
                  <a:lnTo>
                    <a:pt x="f23" y="f16"/>
                  </a:lnTo>
                  <a:cubicBezTo>
                    <a:pt x="f24" y="f14"/>
                    <a:pt x="f25" y="f11"/>
                    <a:pt x="f10" y="f11"/>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03" name="Google Shape;6107;p67">
            <a:extLst>
              <a:ext uri="{FF2B5EF4-FFF2-40B4-BE49-F238E27FC236}">
                <a16:creationId xmlns:a16="http://schemas.microsoft.com/office/drawing/2014/main" id="{0E81C804-F9CE-90D4-A61D-587173AE89D6}"/>
              </a:ext>
            </a:extLst>
          </p:cNvPr>
          <p:cNvGrpSpPr/>
          <p:nvPr/>
        </p:nvGrpSpPr>
        <p:grpSpPr>
          <a:xfrm>
            <a:off x="6787637" y="2614632"/>
            <a:ext cx="557600" cy="550760"/>
            <a:chOff x="6397014" y="1856360"/>
            <a:chExt cx="418200" cy="413070"/>
          </a:xfrm>
          <a:solidFill>
            <a:srgbClr val="002060"/>
          </a:solidFill>
        </p:grpSpPr>
        <p:sp>
          <p:nvSpPr>
            <p:cNvPr id="104" name="Google Shape;6108;p67">
              <a:extLst>
                <a:ext uri="{FF2B5EF4-FFF2-40B4-BE49-F238E27FC236}">
                  <a16:creationId xmlns:a16="http://schemas.microsoft.com/office/drawing/2014/main" id="{992BC694-FFFB-A14B-1FF6-19B3F3B23236}"/>
                </a:ext>
              </a:extLst>
            </p:cNvPr>
            <p:cNvSpPr/>
            <p:nvPr/>
          </p:nvSpPr>
          <p:spPr>
            <a:xfrm>
              <a:off x="6397014" y="2011652"/>
              <a:ext cx="260631" cy="257778"/>
            </a:xfrm>
            <a:custGeom>
              <a:avLst/>
              <a:gdLst>
                <a:gd name="f0" fmla="val w"/>
                <a:gd name="f1" fmla="val h"/>
                <a:gd name="f2" fmla="val 0"/>
                <a:gd name="f3" fmla="val 7972"/>
                <a:gd name="f4" fmla="val 7885"/>
                <a:gd name="f5" fmla="val 3245"/>
                <a:gd name="f6" fmla="val 473"/>
                <a:gd name="f7" fmla="val 2804"/>
                <a:gd name="f8" fmla="val 3277"/>
                <a:gd name="f9" fmla="val 4064"/>
                <a:gd name="f10" fmla="val 4568"/>
                <a:gd name="f11" fmla="val 3403"/>
                <a:gd name="f12" fmla="val 7530"/>
                <a:gd name="f13" fmla="val 3639"/>
                <a:gd name="f14" fmla="val 7766"/>
                <a:gd name="f15" fmla="val 3954"/>
                <a:gd name="f16" fmla="val 7884"/>
                <a:gd name="f17" fmla="val 4277"/>
                <a:gd name="f18" fmla="val 4600"/>
                <a:gd name="f19" fmla="val 4931"/>
                <a:gd name="f20" fmla="val 5199"/>
                <a:gd name="f21" fmla="val 7971"/>
                <a:gd name="f22" fmla="val 4726"/>
                <a:gd name="f23" fmla="*/ f0 1 7972"/>
                <a:gd name="f24" fmla="*/ f1 1 7885"/>
                <a:gd name="f25" fmla="val f2"/>
                <a:gd name="f26" fmla="val f3"/>
                <a:gd name="f27" fmla="val f4"/>
                <a:gd name="f28" fmla="+- f27 0 f25"/>
                <a:gd name="f29" fmla="+- f26 0 f25"/>
                <a:gd name="f30" fmla="*/ f29 1 7972"/>
                <a:gd name="f31" fmla="*/ f28 1 788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7972" h="7885">
                  <a:moveTo>
                    <a:pt x="f5" y="f2"/>
                  </a:moveTo>
                  <a:lnTo>
                    <a:pt x="f6" y="f7"/>
                  </a:lnTo>
                  <a:cubicBezTo>
                    <a:pt x="f2" y="f8"/>
                    <a:pt x="f2" y="f9"/>
                    <a:pt x="f6" y="f10"/>
                  </a:cubicBezTo>
                  <a:lnTo>
                    <a:pt x="f11" y="f12"/>
                  </a:lnTo>
                  <a:cubicBezTo>
                    <a:pt x="f13" y="f14"/>
                    <a:pt x="f15" y="f16"/>
                    <a:pt x="f17" y="f16"/>
                  </a:cubicBezTo>
                  <a:cubicBezTo>
                    <a:pt x="f18" y="f16"/>
                    <a:pt x="f19" y="f14"/>
                    <a:pt x="f20" y="f12"/>
                  </a:cubicBezTo>
                  <a:lnTo>
                    <a:pt x="f21" y="f22"/>
                  </a:lnTo>
                  <a:lnTo>
                    <a:pt x="f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5" name="Google Shape;6109;p67">
              <a:extLst>
                <a:ext uri="{FF2B5EF4-FFF2-40B4-BE49-F238E27FC236}">
                  <a16:creationId xmlns:a16="http://schemas.microsoft.com/office/drawing/2014/main" id="{17151ADC-9ADA-19A7-A146-CB9AC6C5C676}"/>
                </a:ext>
              </a:extLst>
            </p:cNvPr>
            <p:cNvSpPr/>
            <p:nvPr/>
          </p:nvSpPr>
          <p:spPr>
            <a:xfrm>
              <a:off x="6521637" y="1856360"/>
              <a:ext cx="293577" cy="290248"/>
            </a:xfrm>
            <a:custGeom>
              <a:avLst/>
              <a:gdLst>
                <a:gd name="f0" fmla="val w"/>
                <a:gd name="f1" fmla="val h"/>
                <a:gd name="f2" fmla="val 0"/>
                <a:gd name="f3" fmla="val 8980"/>
                <a:gd name="f4" fmla="val 8878"/>
                <a:gd name="f5" fmla="val 4395"/>
                <a:gd name="f6" fmla="val 1"/>
                <a:gd name="f7" fmla="val 4285"/>
                <a:gd name="f8" fmla="val 4175"/>
                <a:gd name="f9" fmla="val 40"/>
                <a:gd name="f10" fmla="val 4096"/>
                <a:gd name="f11" fmla="val 119"/>
                <a:gd name="f12" fmla="val 4152"/>
                <a:gd name="f13" fmla="val 4726"/>
                <a:gd name="f14" fmla="val 8877"/>
                <a:gd name="f15" fmla="val 8822"/>
                <a:gd name="f16" fmla="val 4845"/>
                <a:gd name="f17" fmla="val 8979"/>
                <a:gd name="f18" fmla="val 4687"/>
                <a:gd name="f19" fmla="val 4404"/>
                <a:gd name="f20" fmla="val 4246"/>
                <a:gd name="f21" fmla="val 4695"/>
                <a:gd name="f22" fmla="val 4616"/>
                <a:gd name="f23" fmla="val 4506"/>
                <a:gd name="f24" fmla="*/ f0 1 8980"/>
                <a:gd name="f25" fmla="*/ f1 1 8878"/>
                <a:gd name="f26" fmla="val f2"/>
                <a:gd name="f27" fmla="val f3"/>
                <a:gd name="f28" fmla="val f4"/>
                <a:gd name="f29" fmla="+- f28 0 f26"/>
                <a:gd name="f30" fmla="+- f27 0 f26"/>
                <a:gd name="f31" fmla="*/ f30 1 8980"/>
                <a:gd name="f32" fmla="*/ f29 1 8878"/>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8980" h="8878">
                  <a:moveTo>
                    <a:pt x="f5" y="f6"/>
                  </a:moveTo>
                  <a:cubicBezTo>
                    <a:pt x="f7" y="f6"/>
                    <a:pt x="f8" y="f9"/>
                    <a:pt x="f10" y="f11"/>
                  </a:cubicBezTo>
                  <a:lnTo>
                    <a:pt x="f6" y="f12"/>
                  </a:lnTo>
                  <a:lnTo>
                    <a:pt x="f13" y="f14"/>
                  </a:lnTo>
                  <a:lnTo>
                    <a:pt x="f15" y="f16"/>
                  </a:lnTo>
                  <a:cubicBezTo>
                    <a:pt x="f17" y="f18"/>
                    <a:pt x="f17" y="f19"/>
                    <a:pt x="f15" y="f20"/>
                  </a:cubicBezTo>
                  <a:lnTo>
                    <a:pt x="f21" y="f11"/>
                  </a:lnTo>
                  <a:cubicBezTo>
                    <a:pt x="f22" y="f9"/>
                    <a:pt x="f23" y="f6"/>
                    <a:pt x="f5"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06" name="Google Shape;5593;p66">
            <a:extLst>
              <a:ext uri="{FF2B5EF4-FFF2-40B4-BE49-F238E27FC236}">
                <a16:creationId xmlns:a16="http://schemas.microsoft.com/office/drawing/2014/main" id="{19CCE86C-36D5-3F9E-5829-1903BCF5DCE4}"/>
              </a:ext>
            </a:extLst>
          </p:cNvPr>
          <p:cNvGrpSpPr/>
          <p:nvPr/>
        </p:nvGrpSpPr>
        <p:grpSpPr>
          <a:xfrm>
            <a:off x="3439007" y="3605818"/>
            <a:ext cx="669096" cy="669097"/>
            <a:chOff x="3885541" y="2599748"/>
            <a:chExt cx="501822" cy="501823"/>
          </a:xfrm>
          <a:solidFill>
            <a:srgbClr val="002060"/>
          </a:solidFill>
        </p:grpSpPr>
        <p:sp>
          <p:nvSpPr>
            <p:cNvPr id="107" name="Google Shape;5594;p66">
              <a:extLst>
                <a:ext uri="{FF2B5EF4-FFF2-40B4-BE49-F238E27FC236}">
                  <a16:creationId xmlns:a16="http://schemas.microsoft.com/office/drawing/2014/main" id="{D8C3A0E2-465F-1AC1-6E0F-53DB47E4E5B7}"/>
                </a:ext>
              </a:extLst>
            </p:cNvPr>
            <p:cNvSpPr/>
            <p:nvPr/>
          </p:nvSpPr>
          <p:spPr>
            <a:xfrm>
              <a:off x="4033491" y="2924205"/>
              <a:ext cx="205822" cy="177366"/>
            </a:xfrm>
            <a:custGeom>
              <a:avLst/>
              <a:gdLst>
                <a:gd name="f0" fmla="val w"/>
                <a:gd name="f1" fmla="val h"/>
                <a:gd name="f2" fmla="val 0"/>
                <a:gd name="f3" fmla="val 7905"/>
                <a:gd name="f4" fmla="val 6812"/>
                <a:gd name="f5" fmla="val 6213"/>
                <a:gd name="f6" fmla="val 1129"/>
                <a:gd name="f7" fmla="val 6523"/>
                <a:gd name="f8" fmla="val 6776"/>
                <a:gd name="f9" fmla="val 1379"/>
                <a:gd name="f10" fmla="val 1693"/>
                <a:gd name="f11" fmla="val 2006"/>
                <a:gd name="f12" fmla="val 2259"/>
                <a:gd name="f13" fmla="val 1696"/>
                <a:gd name="f14" fmla="val 1383"/>
                <a:gd name="f15" fmla="val 1130"/>
                <a:gd name="f16" fmla="val 3388"/>
                <a:gd name="f17" fmla="val 3638"/>
                <a:gd name="f18" fmla="val 3951"/>
                <a:gd name="f19" fmla="val 4264"/>
                <a:gd name="f20" fmla="val 4517"/>
                <a:gd name="f21" fmla="val 6249"/>
                <a:gd name="f22" fmla="val 6559"/>
                <a:gd name="f23" fmla="val 253"/>
                <a:gd name="f24" fmla="val 567"/>
                <a:gd name="f25" fmla="val 7342"/>
                <a:gd name="f26" fmla="val 7652"/>
                <a:gd name="f27" fmla="*/ f0 1 7905"/>
                <a:gd name="f28" fmla="*/ f1 1 6812"/>
                <a:gd name="f29" fmla="val f2"/>
                <a:gd name="f30" fmla="val f3"/>
                <a:gd name="f31" fmla="val f4"/>
                <a:gd name="f32" fmla="+- f31 0 f29"/>
                <a:gd name="f33" fmla="+- f30 0 f29"/>
                <a:gd name="f34" fmla="*/ f33 1 7905"/>
                <a:gd name="f35" fmla="*/ f32 1 681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7905" h="681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 y="f2"/>
                  </a:moveTo>
                  <a:lnTo>
                    <a:pt x="f2" y="f21"/>
                  </a:lnTo>
                  <a:cubicBezTo>
                    <a:pt x="f2" y="f22"/>
                    <a:pt x="f23" y="f4"/>
                    <a:pt x="f24" y="f4"/>
                  </a:cubicBezTo>
                  <a:lnTo>
                    <a:pt x="f25" y="f4"/>
                  </a:lnTo>
                  <a:cubicBezTo>
                    <a:pt x="f26" y="f4"/>
                    <a:pt x="f3" y="f22"/>
                    <a:pt x="f3" y="f21"/>
                  </a:cubicBezTo>
                  <a:lnTo>
                    <a:pt x="f3"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08" name="Google Shape;5595;p66">
              <a:extLst>
                <a:ext uri="{FF2B5EF4-FFF2-40B4-BE49-F238E27FC236}">
                  <a16:creationId xmlns:a16="http://schemas.microsoft.com/office/drawing/2014/main" id="{58252167-C758-BCF4-B747-FD855D180F8F}"/>
                </a:ext>
              </a:extLst>
            </p:cNvPr>
            <p:cNvSpPr/>
            <p:nvPr/>
          </p:nvSpPr>
          <p:spPr>
            <a:xfrm>
              <a:off x="3885541" y="2599748"/>
              <a:ext cx="501822" cy="412668"/>
            </a:xfrm>
            <a:custGeom>
              <a:avLst/>
              <a:gdLst>
                <a:gd name="f0" fmla="val w"/>
                <a:gd name="f1" fmla="val h"/>
                <a:gd name="f2" fmla="val 0"/>
                <a:gd name="f3" fmla="val 19273"/>
                <a:gd name="f4" fmla="val 15849"/>
                <a:gd name="f5" fmla="val 4553"/>
                <a:gd name="f6" fmla="val 4518"/>
                <a:gd name="f7" fmla="val 5686"/>
                <a:gd name="f8" fmla="val 3424"/>
                <a:gd name="f9" fmla="val 4948"/>
                <a:gd name="f10" fmla="val 4710"/>
                <a:gd name="f11" fmla="val 3617"/>
                <a:gd name="f12" fmla="val 3852"/>
                <a:gd name="f13" fmla="val 15418"/>
                <a:gd name="f14" fmla="val 15653"/>
                <a:gd name="f15" fmla="val 15845"/>
                <a:gd name="f16" fmla="val 14716"/>
                <a:gd name="f17" fmla="val 10199"/>
                <a:gd name="f18" fmla="val 1130"/>
                <a:gd name="f19" fmla="val 3954"/>
                <a:gd name="f20" fmla="val 4265"/>
                <a:gd name="f21" fmla="val 10452"/>
                <a:gd name="f22" fmla="val 10765"/>
                <a:gd name="f23" fmla="val 13587"/>
                <a:gd name="f24" fmla="val 6815"/>
                <a:gd name="f25" fmla="val 5682"/>
                <a:gd name="f26" fmla="val 16412"/>
                <a:gd name="f27" fmla="val 9074"/>
                <a:gd name="f28" fmla="val 16722"/>
                <a:gd name="f29" fmla="val 16975"/>
                <a:gd name="f30" fmla="val 9324"/>
                <a:gd name="f31" fmla="val 9637"/>
                <a:gd name="f32" fmla="val 9950"/>
                <a:gd name="f33" fmla="val 10203"/>
                <a:gd name="f34" fmla="val 15282"/>
                <a:gd name="f35" fmla="val 14969"/>
                <a:gd name="f36" fmla="val 10782"/>
                <a:gd name="f37" fmla="val 1"/>
                <a:gd name="f38" fmla="val 10776"/>
                <a:gd name="f39" fmla="val 10771"/>
                <a:gd name="f40" fmla="val 5119"/>
                <a:gd name="f41" fmla="val 4806"/>
                <a:gd name="f42" fmla="val 254"/>
                <a:gd name="f43" fmla="val 567"/>
                <a:gd name="f44" fmla="val 3388"/>
                <a:gd name="f45" fmla="val 2993"/>
                <a:gd name="f46" fmla="val 2295"/>
                <a:gd name="f47" fmla="val 4087"/>
                <a:gd name="f48" fmla="val 1693"/>
                <a:gd name="f49" fmla="val 756"/>
                <a:gd name="f50" fmla="val 6442"/>
                <a:gd name="f51" fmla="val 7378"/>
                <a:gd name="f52" fmla="val 14154"/>
                <a:gd name="f53" fmla="val 15090"/>
                <a:gd name="f54" fmla="val 15846"/>
                <a:gd name="f55" fmla="val 12461"/>
                <a:gd name="f56" fmla="val 3990"/>
                <a:gd name="f57" fmla="val 3677"/>
                <a:gd name="f58" fmla="val 12208"/>
                <a:gd name="f59" fmla="val 11895"/>
                <a:gd name="f60" fmla="val 11582"/>
                <a:gd name="f61" fmla="val 11332"/>
                <a:gd name="f62" fmla="val 15593"/>
                <a:gd name="f63" fmla="val 17541"/>
                <a:gd name="f64" fmla="val 18474"/>
                <a:gd name="f65" fmla="val 19272"/>
                <a:gd name="f66" fmla="val 15087"/>
                <a:gd name="f67" fmla="val 6445"/>
                <a:gd name="f68" fmla="val 16276"/>
                <a:gd name="f69" fmla="val 14385"/>
                <a:gd name="f70" fmla="val 11026"/>
                <a:gd name="f71" fmla="val 30"/>
                <a:gd name="f72" fmla="val 11079"/>
                <a:gd name="f73" fmla="*/ f0 1 19273"/>
                <a:gd name="f74" fmla="*/ f1 1 15849"/>
                <a:gd name="f75" fmla="val f2"/>
                <a:gd name="f76" fmla="val f3"/>
                <a:gd name="f77" fmla="val f4"/>
                <a:gd name="f78" fmla="+- f77 0 f75"/>
                <a:gd name="f79" fmla="+- f76 0 f75"/>
                <a:gd name="f80" fmla="*/ f79 1 19273"/>
                <a:gd name="f81" fmla="*/ f78 1 15849"/>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19273" h="15849">
                  <a:moveTo>
                    <a:pt x="f5" y="f6"/>
                  </a:moveTo>
                  <a:lnTo>
                    <a:pt x="f5" y="f7"/>
                  </a:lnTo>
                  <a:lnTo>
                    <a:pt x="f8" y="f7"/>
                  </a:lnTo>
                  <a:lnTo>
                    <a:pt x="f8" y="f9"/>
                  </a:lnTo>
                  <a:cubicBezTo>
                    <a:pt x="f8" y="f10"/>
                    <a:pt x="f11" y="f6"/>
                    <a:pt x="f12" y="f6"/>
                  </a:cubicBezTo>
                  <a:close/>
                  <a:moveTo>
                    <a:pt x="f13" y="f6"/>
                  </a:moveTo>
                  <a:cubicBezTo>
                    <a:pt x="f14" y="f6"/>
                    <a:pt x="f15" y="f10"/>
                    <a:pt x="f15" y="f9"/>
                  </a:cubicBezTo>
                  <a:lnTo>
                    <a:pt x="f15" y="f7"/>
                  </a:lnTo>
                  <a:lnTo>
                    <a:pt x="f16" y="f7"/>
                  </a:lnTo>
                  <a:lnTo>
                    <a:pt x="f16" y="f6"/>
                  </a:lnTo>
                  <a:close/>
                  <a:moveTo>
                    <a:pt x="f17" y="f18"/>
                  </a:moveTo>
                  <a:lnTo>
                    <a:pt x="f17" y="f19"/>
                  </a:lnTo>
                  <a:cubicBezTo>
                    <a:pt x="f17" y="f20"/>
                    <a:pt x="f21" y="f6"/>
                    <a:pt x="f22" y="f6"/>
                  </a:cubicBezTo>
                  <a:lnTo>
                    <a:pt x="f23" y="f6"/>
                  </a:lnTo>
                  <a:lnTo>
                    <a:pt x="f23" y="f24"/>
                  </a:lnTo>
                  <a:lnTo>
                    <a:pt x="f25" y="f24"/>
                  </a:lnTo>
                  <a:lnTo>
                    <a:pt x="f25" y="f18"/>
                  </a:lnTo>
                  <a:close/>
                  <a:moveTo>
                    <a:pt x="f26" y="f27"/>
                  </a:moveTo>
                  <a:cubicBezTo>
                    <a:pt x="f28" y="f27"/>
                    <a:pt x="f29" y="f30"/>
                    <a:pt x="f29" y="f31"/>
                  </a:cubicBezTo>
                  <a:cubicBezTo>
                    <a:pt x="f29" y="f32"/>
                    <a:pt x="f28" y="f33"/>
                    <a:pt x="f26" y="f33"/>
                  </a:cubicBezTo>
                  <a:lnTo>
                    <a:pt x="f34" y="f33"/>
                  </a:lnTo>
                  <a:cubicBezTo>
                    <a:pt x="f35" y="f33"/>
                    <a:pt x="f16" y="f32"/>
                    <a:pt x="f16" y="f31"/>
                  </a:cubicBezTo>
                  <a:cubicBezTo>
                    <a:pt x="f16" y="f30"/>
                    <a:pt x="f35" y="f27"/>
                    <a:pt x="f34" y="f27"/>
                  </a:cubicBezTo>
                  <a:close/>
                  <a:moveTo>
                    <a:pt x="f36" y="f37"/>
                  </a:moveTo>
                  <a:cubicBezTo>
                    <a:pt x="f38" y="f37"/>
                    <a:pt x="f39" y="f37"/>
                    <a:pt x="f22" y="f37"/>
                  </a:cubicBezTo>
                  <a:lnTo>
                    <a:pt x="f40" y="f37"/>
                  </a:lnTo>
                  <a:cubicBezTo>
                    <a:pt x="f41" y="f37"/>
                    <a:pt x="f5" y="f42"/>
                    <a:pt x="f5" y="f43"/>
                  </a:cubicBezTo>
                  <a:lnTo>
                    <a:pt x="f5" y="f44"/>
                  </a:lnTo>
                  <a:lnTo>
                    <a:pt x="f12" y="f44"/>
                  </a:lnTo>
                  <a:cubicBezTo>
                    <a:pt x="f45" y="f44"/>
                    <a:pt x="f46" y="f47"/>
                    <a:pt x="f46" y="f9"/>
                  </a:cubicBezTo>
                  <a:lnTo>
                    <a:pt x="f46" y="f7"/>
                  </a:lnTo>
                  <a:lnTo>
                    <a:pt x="f48" y="f7"/>
                  </a:lnTo>
                  <a:cubicBezTo>
                    <a:pt x="f49" y="f7"/>
                    <a:pt x="f2" y="f50"/>
                    <a:pt x="f2" y="f51"/>
                  </a:cubicBezTo>
                  <a:lnTo>
                    <a:pt x="f2" y="f52"/>
                  </a:lnTo>
                  <a:cubicBezTo>
                    <a:pt x="f2" y="f53"/>
                    <a:pt x="f49" y="f54"/>
                    <a:pt x="f48" y="f4"/>
                  </a:cubicBezTo>
                  <a:lnTo>
                    <a:pt x="f5" y="f4"/>
                  </a:lnTo>
                  <a:lnTo>
                    <a:pt x="f5" y="f55"/>
                  </a:lnTo>
                  <a:lnTo>
                    <a:pt x="f56" y="f55"/>
                  </a:lnTo>
                  <a:cubicBezTo>
                    <a:pt x="f57" y="f55"/>
                    <a:pt x="f8" y="f58"/>
                    <a:pt x="f8" y="f59"/>
                  </a:cubicBezTo>
                  <a:cubicBezTo>
                    <a:pt x="f8" y="f60"/>
                    <a:pt x="f57" y="f61"/>
                    <a:pt x="f56" y="f61"/>
                  </a:cubicBezTo>
                  <a:lnTo>
                    <a:pt x="f34" y="f61"/>
                  </a:lnTo>
                  <a:cubicBezTo>
                    <a:pt x="f62" y="f61"/>
                    <a:pt x="f15" y="f60"/>
                    <a:pt x="f15" y="f59"/>
                  </a:cubicBezTo>
                  <a:cubicBezTo>
                    <a:pt x="f15" y="f58"/>
                    <a:pt x="f62" y="f55"/>
                    <a:pt x="f34" y="f55"/>
                  </a:cubicBezTo>
                  <a:lnTo>
                    <a:pt x="f16" y="f55"/>
                  </a:lnTo>
                  <a:lnTo>
                    <a:pt x="f16" y="f4"/>
                  </a:lnTo>
                  <a:lnTo>
                    <a:pt x="f63" y="f4"/>
                  </a:lnTo>
                  <a:cubicBezTo>
                    <a:pt x="f64" y="f4"/>
                    <a:pt x="f65" y="f66"/>
                    <a:pt x="f65" y="f52"/>
                  </a:cubicBezTo>
                  <a:lnTo>
                    <a:pt x="f65" y="f51"/>
                  </a:lnTo>
                  <a:cubicBezTo>
                    <a:pt x="f65" y="f67"/>
                    <a:pt x="f64" y="f7"/>
                    <a:pt x="f63" y="f7"/>
                  </a:cubicBezTo>
                  <a:lnTo>
                    <a:pt x="f29" y="f7"/>
                  </a:lnTo>
                  <a:lnTo>
                    <a:pt x="f29" y="f9"/>
                  </a:lnTo>
                  <a:cubicBezTo>
                    <a:pt x="f29" y="f47"/>
                    <a:pt x="f68" y="f44"/>
                    <a:pt x="f13" y="f44"/>
                  </a:cubicBezTo>
                  <a:lnTo>
                    <a:pt x="f69" y="f44"/>
                  </a:lnTo>
                  <a:cubicBezTo>
                    <a:pt x="f70" y="f71"/>
                    <a:pt x="f72" y="f37"/>
                    <a:pt x="f36" y="f37"/>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09" name="Google Shape;5596;p66">
            <a:extLst>
              <a:ext uri="{FF2B5EF4-FFF2-40B4-BE49-F238E27FC236}">
                <a16:creationId xmlns:a16="http://schemas.microsoft.com/office/drawing/2014/main" id="{C06EFC27-3C4E-AC43-CD06-B547A78E067D}"/>
              </a:ext>
            </a:extLst>
          </p:cNvPr>
          <p:cNvGrpSpPr/>
          <p:nvPr/>
        </p:nvGrpSpPr>
        <p:grpSpPr>
          <a:xfrm>
            <a:off x="5165968" y="3700355"/>
            <a:ext cx="526693" cy="526695"/>
            <a:chOff x="5180761" y="2670651"/>
            <a:chExt cx="395020" cy="395021"/>
          </a:xfrm>
          <a:solidFill>
            <a:srgbClr val="002060"/>
          </a:solidFill>
        </p:grpSpPr>
        <p:sp>
          <p:nvSpPr>
            <p:cNvPr id="110" name="Google Shape;5597;p66">
              <a:extLst>
                <a:ext uri="{FF2B5EF4-FFF2-40B4-BE49-F238E27FC236}">
                  <a16:creationId xmlns:a16="http://schemas.microsoft.com/office/drawing/2014/main" id="{D6BF8894-0ECF-9856-8E74-10C7C28995F0}"/>
                </a:ext>
              </a:extLst>
            </p:cNvPr>
            <p:cNvSpPr/>
            <p:nvPr/>
          </p:nvSpPr>
          <p:spPr>
            <a:xfrm>
              <a:off x="5180761" y="2833451"/>
              <a:ext cx="395020" cy="232221"/>
            </a:xfrm>
            <a:custGeom>
              <a:avLst/>
              <a:gdLst>
                <a:gd name="f0" fmla="val w"/>
                <a:gd name="f1" fmla="val h"/>
                <a:gd name="f2" fmla="val 0"/>
                <a:gd name="f3" fmla="val 19273"/>
                <a:gd name="f4" fmla="val 11330"/>
                <a:gd name="f5" fmla="val 5120"/>
                <a:gd name="f6" fmla="val 1130"/>
                <a:gd name="f7" fmla="val 5433"/>
                <a:gd name="f8" fmla="val 5683"/>
                <a:gd name="f9" fmla="val 1380"/>
                <a:gd name="f10" fmla="val 1693"/>
                <a:gd name="f11" fmla="val 2006"/>
                <a:gd name="f12" fmla="val 2259"/>
                <a:gd name="f13" fmla="val 2861"/>
                <a:gd name="f14" fmla="val 2548"/>
                <a:gd name="f15" fmla="val 2298"/>
                <a:gd name="f16" fmla="val 10766"/>
                <a:gd name="f17" fmla="val 11079"/>
                <a:gd name="f18" fmla="val 11329"/>
                <a:gd name="f19" fmla="val 8507"/>
                <a:gd name="f20" fmla="val 8194"/>
                <a:gd name="f21" fmla="val 7944"/>
                <a:gd name="f22" fmla="val 16412"/>
                <a:gd name="f23" fmla="val 16725"/>
                <a:gd name="f24" fmla="val 16975"/>
                <a:gd name="f25" fmla="val 14153"/>
                <a:gd name="f26" fmla="val 13840"/>
                <a:gd name="f27" fmla="val 13590"/>
                <a:gd name="f28" fmla="val 4518"/>
                <a:gd name="f29" fmla="val 4767"/>
                <a:gd name="f30" fmla="val 5081"/>
                <a:gd name="f31" fmla="val 5394"/>
                <a:gd name="f32" fmla="val 5647"/>
                <a:gd name="f33" fmla="val 7941"/>
                <a:gd name="f34" fmla="val 8818"/>
                <a:gd name="f35" fmla="val 9071"/>
                <a:gd name="f36" fmla="val 1"/>
                <a:gd name="f37" fmla="val 9637"/>
                <a:gd name="f38" fmla="val 10570"/>
                <a:gd name="f39" fmla="val 759"/>
                <a:gd name="f40" fmla="val 1696"/>
                <a:gd name="f41" fmla="val 17580"/>
                <a:gd name="f42" fmla="val 18514"/>
                <a:gd name="f43" fmla="*/ f0 1 19273"/>
                <a:gd name="f44" fmla="*/ f1 1 11330"/>
                <a:gd name="f45" fmla="val f2"/>
                <a:gd name="f46" fmla="val f3"/>
                <a:gd name="f47" fmla="val f4"/>
                <a:gd name="f48" fmla="+- f47 0 f45"/>
                <a:gd name="f49" fmla="+- f46 0 f45"/>
                <a:gd name="f50" fmla="*/ f49 1 19273"/>
                <a:gd name="f51" fmla="*/ f48 1 11330"/>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9273" h="11330">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7" y="f12"/>
                    <a:pt x="f16" y="f12"/>
                  </a:cubicBezTo>
                  <a:lnTo>
                    <a:pt x="f19" y="f12"/>
                  </a:lnTo>
                  <a:cubicBezTo>
                    <a:pt x="f20" y="f12"/>
                    <a:pt x="f21" y="f11"/>
                    <a:pt x="f21" y="f10"/>
                  </a:cubicBezTo>
                  <a:cubicBezTo>
                    <a:pt x="f21" y="f9"/>
                    <a:pt x="f20" y="f6"/>
                    <a:pt x="f19" y="f6"/>
                  </a:cubicBezTo>
                  <a:close/>
                  <a:moveTo>
                    <a:pt x="f22" y="f6"/>
                  </a:moveTo>
                  <a:cubicBezTo>
                    <a:pt x="f23" y="f6"/>
                    <a:pt x="f24" y="f9"/>
                    <a:pt x="f24" y="f10"/>
                  </a:cubicBezTo>
                  <a:cubicBezTo>
                    <a:pt x="f24" y="f11"/>
                    <a:pt x="f23" y="f12"/>
                    <a:pt x="f22" y="f12"/>
                  </a:cubicBezTo>
                  <a:lnTo>
                    <a:pt x="f25" y="f12"/>
                  </a:lnTo>
                  <a:cubicBezTo>
                    <a:pt x="f26" y="f12"/>
                    <a:pt x="f27" y="f11"/>
                    <a:pt x="f27" y="f10"/>
                  </a:cubicBezTo>
                  <a:cubicBezTo>
                    <a:pt x="f27" y="f9"/>
                    <a:pt x="f26" y="f6"/>
                    <a:pt x="f25" y="f6"/>
                  </a:cubicBezTo>
                  <a:close/>
                  <a:moveTo>
                    <a:pt x="f5" y="f28"/>
                  </a:moveTo>
                  <a:cubicBezTo>
                    <a:pt x="f7" y="f28"/>
                    <a:pt x="f8" y="f29"/>
                    <a:pt x="f8" y="f30"/>
                  </a:cubicBezTo>
                  <a:cubicBezTo>
                    <a:pt x="f8" y="f31"/>
                    <a:pt x="f7" y="f32"/>
                    <a:pt x="f5" y="f32"/>
                  </a:cubicBezTo>
                  <a:lnTo>
                    <a:pt x="f13" y="f32"/>
                  </a:lnTo>
                  <a:cubicBezTo>
                    <a:pt x="f14" y="f32"/>
                    <a:pt x="f15" y="f31"/>
                    <a:pt x="f15" y="f30"/>
                  </a:cubicBezTo>
                  <a:cubicBezTo>
                    <a:pt x="f15" y="f29"/>
                    <a:pt x="f14" y="f28"/>
                    <a:pt x="f13" y="f28"/>
                  </a:cubicBezTo>
                  <a:close/>
                  <a:moveTo>
                    <a:pt x="f16" y="f28"/>
                  </a:moveTo>
                  <a:cubicBezTo>
                    <a:pt x="f17" y="f28"/>
                    <a:pt x="f18" y="f29"/>
                    <a:pt x="f18" y="f30"/>
                  </a:cubicBezTo>
                  <a:cubicBezTo>
                    <a:pt x="f18" y="f31"/>
                    <a:pt x="f17" y="f32"/>
                    <a:pt x="f16" y="f32"/>
                  </a:cubicBezTo>
                  <a:lnTo>
                    <a:pt x="f19" y="f32"/>
                  </a:lnTo>
                  <a:cubicBezTo>
                    <a:pt x="f20" y="f32"/>
                    <a:pt x="f21" y="f31"/>
                    <a:pt x="f21" y="f30"/>
                  </a:cubicBezTo>
                  <a:cubicBezTo>
                    <a:pt x="f21" y="f29"/>
                    <a:pt x="f20" y="f28"/>
                    <a:pt x="f19" y="f28"/>
                  </a:cubicBezTo>
                  <a:close/>
                  <a:moveTo>
                    <a:pt x="f22" y="f28"/>
                  </a:moveTo>
                  <a:cubicBezTo>
                    <a:pt x="f23" y="f28"/>
                    <a:pt x="f24" y="f29"/>
                    <a:pt x="f24" y="f30"/>
                  </a:cubicBezTo>
                  <a:cubicBezTo>
                    <a:pt x="f24" y="f31"/>
                    <a:pt x="f23" y="f32"/>
                    <a:pt x="f22" y="f32"/>
                  </a:cubicBezTo>
                  <a:lnTo>
                    <a:pt x="f25" y="f32"/>
                  </a:lnTo>
                  <a:cubicBezTo>
                    <a:pt x="f26" y="f32"/>
                    <a:pt x="f27" y="f31"/>
                    <a:pt x="f27" y="f30"/>
                  </a:cubicBezTo>
                  <a:cubicBezTo>
                    <a:pt x="f27" y="f29"/>
                    <a:pt x="f26" y="f28"/>
                    <a:pt x="f25" y="f28"/>
                  </a:cubicBezTo>
                  <a:close/>
                  <a:moveTo>
                    <a:pt x="f5" y="f33"/>
                  </a:moveTo>
                  <a:cubicBezTo>
                    <a:pt x="f7" y="f33"/>
                    <a:pt x="f8" y="f20"/>
                    <a:pt x="f8" y="f19"/>
                  </a:cubicBezTo>
                  <a:cubicBezTo>
                    <a:pt x="f8" y="f34"/>
                    <a:pt x="f7" y="f35"/>
                    <a:pt x="f5" y="f35"/>
                  </a:cubicBezTo>
                  <a:lnTo>
                    <a:pt x="f13" y="f35"/>
                  </a:lnTo>
                  <a:cubicBezTo>
                    <a:pt x="f14" y="f35"/>
                    <a:pt x="f15" y="f34"/>
                    <a:pt x="f15" y="f19"/>
                  </a:cubicBezTo>
                  <a:cubicBezTo>
                    <a:pt x="f15" y="f20"/>
                    <a:pt x="f14" y="f33"/>
                    <a:pt x="f13" y="f33"/>
                  </a:cubicBezTo>
                  <a:close/>
                  <a:moveTo>
                    <a:pt x="f16" y="f33"/>
                  </a:moveTo>
                  <a:cubicBezTo>
                    <a:pt x="f17" y="f33"/>
                    <a:pt x="f18" y="f20"/>
                    <a:pt x="f18" y="f19"/>
                  </a:cubicBezTo>
                  <a:cubicBezTo>
                    <a:pt x="f18" y="f34"/>
                    <a:pt x="f17" y="f35"/>
                    <a:pt x="f16" y="f35"/>
                  </a:cubicBezTo>
                  <a:lnTo>
                    <a:pt x="f19" y="f35"/>
                  </a:lnTo>
                  <a:cubicBezTo>
                    <a:pt x="f20" y="f35"/>
                    <a:pt x="f21" y="f34"/>
                    <a:pt x="f21" y="f19"/>
                  </a:cubicBezTo>
                  <a:cubicBezTo>
                    <a:pt x="f21" y="f20"/>
                    <a:pt x="f20" y="f33"/>
                    <a:pt x="f19" y="f33"/>
                  </a:cubicBezTo>
                  <a:close/>
                  <a:moveTo>
                    <a:pt x="f22" y="f33"/>
                  </a:moveTo>
                  <a:cubicBezTo>
                    <a:pt x="f23" y="f33"/>
                    <a:pt x="f24" y="f20"/>
                    <a:pt x="f24" y="f19"/>
                  </a:cubicBezTo>
                  <a:cubicBezTo>
                    <a:pt x="f24" y="f34"/>
                    <a:pt x="f23" y="f35"/>
                    <a:pt x="f22" y="f35"/>
                  </a:cubicBezTo>
                  <a:lnTo>
                    <a:pt x="f25" y="f35"/>
                  </a:lnTo>
                  <a:cubicBezTo>
                    <a:pt x="f26" y="f35"/>
                    <a:pt x="f27" y="f34"/>
                    <a:pt x="f27" y="f19"/>
                  </a:cubicBezTo>
                  <a:cubicBezTo>
                    <a:pt x="f27" y="f20"/>
                    <a:pt x="f26" y="f33"/>
                    <a:pt x="f25" y="f33"/>
                  </a:cubicBezTo>
                  <a:close/>
                  <a:moveTo>
                    <a:pt x="f36" y="f36"/>
                  </a:moveTo>
                  <a:lnTo>
                    <a:pt x="f36" y="f37"/>
                  </a:lnTo>
                  <a:cubicBezTo>
                    <a:pt x="f36" y="f38"/>
                    <a:pt x="f39" y="f18"/>
                    <a:pt x="f40" y="f18"/>
                  </a:cubicBezTo>
                  <a:lnTo>
                    <a:pt x="f41" y="f18"/>
                  </a:lnTo>
                  <a:cubicBezTo>
                    <a:pt x="f42" y="f18"/>
                    <a:pt x="f3" y="f38"/>
                    <a:pt x="f3" y="f37"/>
                  </a:cubicBezTo>
                  <a:lnTo>
                    <a:pt x="f3" y="f3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1" name="Google Shape;5598;p66">
              <a:extLst>
                <a:ext uri="{FF2B5EF4-FFF2-40B4-BE49-F238E27FC236}">
                  <a16:creationId xmlns:a16="http://schemas.microsoft.com/office/drawing/2014/main" id="{3F334647-7E86-E5CC-B1E5-C3D9EB3705E8}"/>
                </a:ext>
              </a:extLst>
            </p:cNvPr>
            <p:cNvSpPr/>
            <p:nvPr/>
          </p:nvSpPr>
          <p:spPr>
            <a:xfrm>
              <a:off x="5180761" y="2670651"/>
              <a:ext cx="395020" cy="139683"/>
            </a:xfrm>
            <a:custGeom>
              <a:avLst/>
              <a:gdLst>
                <a:gd name="f0" fmla="val w"/>
                <a:gd name="f1" fmla="val h"/>
                <a:gd name="f2" fmla="val 0"/>
                <a:gd name="f3" fmla="val 19273"/>
                <a:gd name="f4" fmla="val 6815"/>
                <a:gd name="f5" fmla="val 3990"/>
                <a:gd name="f6" fmla="val 1129"/>
                <a:gd name="f7" fmla="val 4304"/>
                <a:gd name="f8" fmla="val 4557"/>
                <a:gd name="f9" fmla="val 1382"/>
                <a:gd name="f10" fmla="val 1695"/>
                <a:gd name="f11" fmla="val 3954"/>
                <a:gd name="f12" fmla="val 4264"/>
                <a:gd name="f13" fmla="val 4517"/>
                <a:gd name="f14" fmla="val 3677"/>
                <a:gd name="f15" fmla="val 3427"/>
                <a:gd name="f16" fmla="val 9637"/>
                <a:gd name="f17" fmla="val 9950"/>
                <a:gd name="f18" fmla="val 10203"/>
                <a:gd name="f19" fmla="val 9323"/>
                <a:gd name="f20" fmla="val 9073"/>
                <a:gd name="f21" fmla="val 15283"/>
                <a:gd name="f22" fmla="val 15596"/>
                <a:gd name="f23" fmla="val 15849"/>
                <a:gd name="f24" fmla="val 14969"/>
                <a:gd name="f25" fmla="val 14719"/>
                <a:gd name="f26" fmla="val 3054"/>
                <a:gd name="f27" fmla="val 2298"/>
                <a:gd name="f28" fmla="val 759"/>
                <a:gd name="f29" fmla="val 2258"/>
                <a:gd name="f30" fmla="val 1696"/>
                <a:gd name="f31" fmla="val 1"/>
                <a:gd name="f32" fmla="val 3017"/>
                <a:gd name="f33" fmla="val 6814"/>
                <a:gd name="f34" fmla="val 18514"/>
                <a:gd name="f35" fmla="val 17580"/>
                <a:gd name="f36" fmla="val 16978"/>
                <a:gd name="f37" fmla="val 16219"/>
                <a:gd name="f38" fmla="val 14346"/>
                <a:gd name="f39" fmla="val 13590"/>
                <a:gd name="f40" fmla="val 11332"/>
                <a:gd name="f41" fmla="val 10573"/>
                <a:gd name="f42" fmla="val 8700"/>
                <a:gd name="f43" fmla="val 7944"/>
                <a:gd name="f44" fmla="val 5686"/>
                <a:gd name="f45" fmla="val 4927"/>
                <a:gd name="f46" fmla="*/ f0 1 19273"/>
                <a:gd name="f47" fmla="*/ f1 1 6815"/>
                <a:gd name="f48" fmla="val f2"/>
                <a:gd name="f49" fmla="val f3"/>
                <a:gd name="f50" fmla="val f4"/>
                <a:gd name="f51" fmla="+- f50 0 f48"/>
                <a:gd name="f52" fmla="+- f49 0 f48"/>
                <a:gd name="f53" fmla="*/ f52 1 19273"/>
                <a:gd name="f54" fmla="*/ f51 1 6815"/>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9273" h="6815">
                  <a:moveTo>
                    <a:pt x="f5" y="f6"/>
                  </a:moveTo>
                  <a:cubicBezTo>
                    <a:pt x="f7" y="f6"/>
                    <a:pt x="f8" y="f9"/>
                    <a:pt x="f8" y="f10"/>
                  </a:cubicBezTo>
                  <a:lnTo>
                    <a:pt x="f8" y="f11"/>
                  </a:lnTo>
                  <a:cubicBezTo>
                    <a:pt x="f8" y="f12"/>
                    <a:pt x="f7" y="f13"/>
                    <a:pt x="f5" y="f13"/>
                  </a:cubicBezTo>
                  <a:cubicBezTo>
                    <a:pt x="f14" y="f13"/>
                    <a:pt x="f15" y="f12"/>
                    <a:pt x="f15" y="f11"/>
                  </a:cubicBezTo>
                  <a:lnTo>
                    <a:pt x="f15" y="f10"/>
                  </a:lnTo>
                  <a:cubicBezTo>
                    <a:pt x="f15" y="f9"/>
                    <a:pt x="f14" y="f6"/>
                    <a:pt x="f5" y="f6"/>
                  </a:cubicBezTo>
                  <a:close/>
                  <a:moveTo>
                    <a:pt x="f16" y="f6"/>
                  </a:moveTo>
                  <a:cubicBezTo>
                    <a:pt x="f17" y="f6"/>
                    <a:pt x="f18" y="f9"/>
                    <a:pt x="f18" y="f10"/>
                  </a:cubicBezTo>
                  <a:lnTo>
                    <a:pt x="f18" y="f11"/>
                  </a:lnTo>
                  <a:cubicBezTo>
                    <a:pt x="f18" y="f12"/>
                    <a:pt x="f17" y="f13"/>
                    <a:pt x="f16" y="f13"/>
                  </a:cubicBezTo>
                  <a:cubicBezTo>
                    <a:pt x="f19" y="f13"/>
                    <a:pt x="f20" y="f12"/>
                    <a:pt x="f20" y="f11"/>
                  </a:cubicBezTo>
                  <a:lnTo>
                    <a:pt x="f20" y="f10"/>
                  </a:lnTo>
                  <a:cubicBezTo>
                    <a:pt x="f20" y="f9"/>
                    <a:pt x="f19" y="f6"/>
                    <a:pt x="f16" y="f6"/>
                  </a:cubicBezTo>
                  <a:close/>
                  <a:moveTo>
                    <a:pt x="f21" y="f6"/>
                  </a:moveTo>
                  <a:cubicBezTo>
                    <a:pt x="f22" y="f6"/>
                    <a:pt x="f23" y="f9"/>
                    <a:pt x="f23" y="f10"/>
                  </a:cubicBezTo>
                  <a:lnTo>
                    <a:pt x="f23" y="f11"/>
                  </a:lnTo>
                  <a:cubicBezTo>
                    <a:pt x="f23" y="f12"/>
                    <a:pt x="f22" y="f13"/>
                    <a:pt x="f21" y="f13"/>
                  </a:cubicBezTo>
                  <a:cubicBezTo>
                    <a:pt x="f24" y="f13"/>
                    <a:pt x="f25" y="f12"/>
                    <a:pt x="f25" y="f11"/>
                  </a:cubicBezTo>
                  <a:lnTo>
                    <a:pt x="f25" y="f10"/>
                  </a:lnTo>
                  <a:cubicBezTo>
                    <a:pt x="f25" y="f9"/>
                    <a:pt x="f24" y="f6"/>
                    <a:pt x="f21" y="f6"/>
                  </a:cubicBezTo>
                  <a:close/>
                  <a:moveTo>
                    <a:pt x="f5" y="f2"/>
                  </a:moveTo>
                  <a:cubicBezTo>
                    <a:pt x="f26" y="f2"/>
                    <a:pt x="f27" y="f28"/>
                    <a:pt x="f27" y="f10"/>
                  </a:cubicBezTo>
                  <a:lnTo>
                    <a:pt x="f27" y="f29"/>
                  </a:lnTo>
                  <a:lnTo>
                    <a:pt x="f30" y="f29"/>
                  </a:lnTo>
                  <a:cubicBezTo>
                    <a:pt x="f28" y="f29"/>
                    <a:pt x="f31" y="f32"/>
                    <a:pt x="f31" y="f11"/>
                  </a:cubicBezTo>
                  <a:lnTo>
                    <a:pt x="f31" y="f33"/>
                  </a:lnTo>
                  <a:lnTo>
                    <a:pt x="f3" y="f33"/>
                  </a:lnTo>
                  <a:lnTo>
                    <a:pt x="f3" y="f11"/>
                  </a:lnTo>
                  <a:cubicBezTo>
                    <a:pt x="f3" y="f32"/>
                    <a:pt x="f34" y="f29"/>
                    <a:pt x="f35" y="f29"/>
                  </a:cubicBezTo>
                  <a:lnTo>
                    <a:pt x="f36" y="f29"/>
                  </a:lnTo>
                  <a:lnTo>
                    <a:pt x="f36" y="f10"/>
                  </a:lnTo>
                  <a:cubicBezTo>
                    <a:pt x="f36" y="f28"/>
                    <a:pt x="f37" y="f2"/>
                    <a:pt x="f21" y="f2"/>
                  </a:cubicBezTo>
                  <a:cubicBezTo>
                    <a:pt x="f38" y="f2"/>
                    <a:pt x="f39" y="f28"/>
                    <a:pt x="f39" y="f10"/>
                  </a:cubicBezTo>
                  <a:lnTo>
                    <a:pt x="f39" y="f29"/>
                  </a:lnTo>
                  <a:lnTo>
                    <a:pt x="f40" y="f29"/>
                  </a:lnTo>
                  <a:lnTo>
                    <a:pt x="f40" y="f10"/>
                  </a:lnTo>
                  <a:cubicBezTo>
                    <a:pt x="f40" y="f28"/>
                    <a:pt x="f41" y="f2"/>
                    <a:pt x="f16" y="f2"/>
                  </a:cubicBezTo>
                  <a:cubicBezTo>
                    <a:pt x="f42" y="f2"/>
                    <a:pt x="f43" y="f28"/>
                    <a:pt x="f43" y="f10"/>
                  </a:cubicBezTo>
                  <a:lnTo>
                    <a:pt x="f43" y="f29"/>
                  </a:lnTo>
                  <a:lnTo>
                    <a:pt x="f44" y="f29"/>
                  </a:lnTo>
                  <a:lnTo>
                    <a:pt x="f44" y="f10"/>
                  </a:lnTo>
                  <a:cubicBezTo>
                    <a:pt x="f44" y="f28"/>
                    <a:pt x="f45" y="f2"/>
                    <a:pt x="f5"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12" name="Google Shape;5651;p66">
            <a:extLst>
              <a:ext uri="{FF2B5EF4-FFF2-40B4-BE49-F238E27FC236}">
                <a16:creationId xmlns:a16="http://schemas.microsoft.com/office/drawing/2014/main" id="{957FF5C0-5C1A-80E6-984C-FBE529E1B4F4}"/>
              </a:ext>
            </a:extLst>
          </p:cNvPr>
          <p:cNvGrpSpPr/>
          <p:nvPr/>
        </p:nvGrpSpPr>
        <p:grpSpPr>
          <a:xfrm>
            <a:off x="8382656" y="3775384"/>
            <a:ext cx="588397" cy="379269"/>
            <a:chOff x="7593278" y="2726923"/>
            <a:chExt cx="441298" cy="284452"/>
          </a:xfrm>
          <a:solidFill>
            <a:srgbClr val="002060"/>
          </a:solidFill>
        </p:grpSpPr>
        <p:sp>
          <p:nvSpPr>
            <p:cNvPr id="113" name="Google Shape;5652;p66">
              <a:extLst>
                <a:ext uri="{FF2B5EF4-FFF2-40B4-BE49-F238E27FC236}">
                  <a16:creationId xmlns:a16="http://schemas.microsoft.com/office/drawing/2014/main" id="{14F9DBAD-5C89-341D-8BEF-DE3144B5E75B}"/>
                </a:ext>
              </a:extLst>
            </p:cNvPr>
            <p:cNvSpPr/>
            <p:nvPr/>
          </p:nvSpPr>
          <p:spPr>
            <a:xfrm>
              <a:off x="7593278" y="2744919"/>
              <a:ext cx="441298" cy="266456"/>
            </a:xfrm>
            <a:custGeom>
              <a:avLst/>
              <a:gdLst>
                <a:gd name="f0" fmla="val w"/>
                <a:gd name="f1" fmla="val h"/>
                <a:gd name="f2" fmla="val 0"/>
                <a:gd name="f3" fmla="val 19273"/>
                <a:gd name="f4" fmla="val 11637"/>
                <a:gd name="f5" fmla="val 266"/>
                <a:gd name="f6" fmla="val 1"/>
                <a:gd name="f7" fmla="val 91"/>
                <a:gd name="f8" fmla="val 272"/>
                <a:gd name="f9" fmla="val 585"/>
                <a:gd name="f10" fmla="val 907"/>
                <a:gd name="f11" fmla="val 9941"/>
                <a:gd name="f12" fmla="val 10877"/>
                <a:gd name="f13" fmla="val 757"/>
                <a:gd name="f14" fmla="val 11633"/>
                <a:gd name="f15" fmla="val 1693"/>
                <a:gd name="f16" fmla="val 11636"/>
                <a:gd name="f17" fmla="val 17577"/>
                <a:gd name="f18" fmla="val 18514"/>
                <a:gd name="f19" fmla="val 19270"/>
                <a:gd name="f20" fmla="val 19176"/>
                <a:gd name="f21" fmla="val 19005"/>
                <a:gd name="f22" fmla="val 9974"/>
                <a:gd name="f23" fmla="val 7005"/>
                <a:gd name="f24" fmla="val 9873"/>
                <a:gd name="f25" fmla="val 7080"/>
                <a:gd name="f26" fmla="val 9754"/>
                <a:gd name="f27" fmla="val 7118"/>
                <a:gd name="f28" fmla="val 9635"/>
                <a:gd name="f29" fmla="val 9516"/>
                <a:gd name="f30" fmla="val 9397"/>
                <a:gd name="f31" fmla="val 9296"/>
                <a:gd name="f32" fmla="*/ f0 1 19273"/>
                <a:gd name="f33" fmla="*/ f1 1 11637"/>
                <a:gd name="f34" fmla="val f2"/>
                <a:gd name="f35" fmla="val f3"/>
                <a:gd name="f36" fmla="val f4"/>
                <a:gd name="f37" fmla="+- f36 0 f34"/>
                <a:gd name="f38" fmla="+- f35 0 f34"/>
                <a:gd name="f39" fmla="*/ f38 1 19273"/>
                <a:gd name="f40" fmla="*/ f37 1 11637"/>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9273" h="11637">
                  <a:moveTo>
                    <a:pt x="f5" y="f6"/>
                  </a:moveTo>
                  <a:cubicBezTo>
                    <a:pt x="f7" y="f8"/>
                    <a:pt x="f6" y="f9"/>
                    <a:pt x="f6" y="f10"/>
                  </a:cubicBezTo>
                  <a:lnTo>
                    <a:pt x="f6" y="f11"/>
                  </a:lnTo>
                  <a:cubicBezTo>
                    <a:pt x="f6" y="f12"/>
                    <a:pt x="f13" y="f14"/>
                    <a:pt x="f15" y="f16"/>
                  </a:cubicBezTo>
                  <a:lnTo>
                    <a:pt x="f17" y="f16"/>
                  </a:lnTo>
                  <a:cubicBezTo>
                    <a:pt x="f18" y="f14"/>
                    <a:pt x="f19" y="f12"/>
                    <a:pt x="f3" y="f11"/>
                  </a:cubicBezTo>
                  <a:lnTo>
                    <a:pt x="f3" y="f10"/>
                  </a:lnTo>
                  <a:cubicBezTo>
                    <a:pt x="f19" y="f9"/>
                    <a:pt x="f20" y="f8"/>
                    <a:pt x="f21" y="f6"/>
                  </a:cubicBezTo>
                  <a:lnTo>
                    <a:pt x="f22" y="f23"/>
                  </a:lnTo>
                  <a:cubicBezTo>
                    <a:pt x="f24" y="f25"/>
                    <a:pt x="f26" y="f27"/>
                    <a:pt x="f28" y="f27"/>
                  </a:cubicBezTo>
                  <a:cubicBezTo>
                    <a:pt x="f29" y="f27"/>
                    <a:pt x="f30" y="f25"/>
                    <a:pt x="f31" y="f23"/>
                  </a:cubicBezTo>
                  <a:lnTo>
                    <a:pt x="f5" y="f6"/>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4" name="Google Shape;5653;p66">
              <a:extLst>
                <a:ext uri="{FF2B5EF4-FFF2-40B4-BE49-F238E27FC236}">
                  <a16:creationId xmlns:a16="http://schemas.microsoft.com/office/drawing/2014/main" id="{56E67E72-F194-F301-958E-4FDE20FFA328}"/>
                </a:ext>
              </a:extLst>
            </p:cNvPr>
            <p:cNvSpPr/>
            <p:nvPr/>
          </p:nvSpPr>
          <p:spPr>
            <a:xfrm>
              <a:off x="7620664" y="2726923"/>
              <a:ext cx="386480" cy="151854"/>
            </a:xfrm>
            <a:custGeom>
              <a:avLst/>
              <a:gdLst>
                <a:gd name="f0" fmla="val w"/>
                <a:gd name="f1" fmla="val h"/>
                <a:gd name="f2" fmla="val 0"/>
                <a:gd name="f3" fmla="val 16879"/>
                <a:gd name="f4" fmla="val 6632"/>
                <a:gd name="f5" fmla="val 497"/>
                <a:gd name="f6" fmla="val 1"/>
                <a:gd name="f7" fmla="val 328"/>
                <a:gd name="f8" fmla="val 160"/>
                <a:gd name="f9" fmla="val 31"/>
                <a:gd name="f10" fmla="val 82"/>
                <a:gd name="f11" fmla="val 8441"/>
                <a:gd name="f12" fmla="val 6631"/>
                <a:gd name="f13" fmla="val 16878"/>
                <a:gd name="f14" fmla="val 16719"/>
                <a:gd name="f15" fmla="val 16550"/>
                <a:gd name="f16" fmla="val 16381"/>
                <a:gd name="f17" fmla="*/ f0 1 16879"/>
                <a:gd name="f18" fmla="*/ f1 1 6632"/>
                <a:gd name="f19" fmla="val f2"/>
                <a:gd name="f20" fmla="val f3"/>
                <a:gd name="f21" fmla="val f4"/>
                <a:gd name="f22" fmla="+- f21 0 f19"/>
                <a:gd name="f23" fmla="+- f20 0 f19"/>
                <a:gd name="f24" fmla="*/ f23 1 16879"/>
                <a:gd name="f25" fmla="*/ f22 1 6632"/>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6879" h="6632">
                  <a:moveTo>
                    <a:pt x="f5" y="f6"/>
                  </a:moveTo>
                  <a:cubicBezTo>
                    <a:pt x="f7" y="f6"/>
                    <a:pt x="f8" y="f9"/>
                    <a:pt x="f2" y="f10"/>
                  </a:cubicBezTo>
                  <a:lnTo>
                    <a:pt x="f11" y="f12"/>
                  </a:lnTo>
                  <a:lnTo>
                    <a:pt x="f13" y="f10"/>
                  </a:lnTo>
                  <a:cubicBezTo>
                    <a:pt x="f14" y="f9"/>
                    <a:pt x="f15" y="f6"/>
                    <a:pt x="f16"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grpSp>
        <p:nvGrpSpPr>
          <p:cNvPr id="115" name="Google Shape;5775;p66">
            <a:extLst>
              <a:ext uri="{FF2B5EF4-FFF2-40B4-BE49-F238E27FC236}">
                <a16:creationId xmlns:a16="http://schemas.microsoft.com/office/drawing/2014/main" id="{4DCB552B-FFFC-8217-0553-0CDFB7C5A2EF}"/>
              </a:ext>
            </a:extLst>
          </p:cNvPr>
          <p:cNvGrpSpPr/>
          <p:nvPr/>
        </p:nvGrpSpPr>
        <p:grpSpPr>
          <a:xfrm>
            <a:off x="6834833" y="3803901"/>
            <a:ext cx="451908" cy="423659"/>
            <a:chOff x="6432410" y="2748311"/>
            <a:chExt cx="338931" cy="317744"/>
          </a:xfrm>
          <a:solidFill>
            <a:srgbClr val="002060"/>
          </a:solidFill>
        </p:grpSpPr>
        <p:sp>
          <p:nvSpPr>
            <p:cNvPr id="116" name="Google Shape;5776;p66">
              <a:extLst>
                <a:ext uri="{FF2B5EF4-FFF2-40B4-BE49-F238E27FC236}">
                  <a16:creationId xmlns:a16="http://schemas.microsoft.com/office/drawing/2014/main" id="{DEE083F1-8692-2750-DD89-485B7FCAE800}"/>
                </a:ext>
              </a:extLst>
            </p:cNvPr>
            <p:cNvSpPr/>
            <p:nvPr/>
          </p:nvSpPr>
          <p:spPr>
            <a:xfrm>
              <a:off x="6492624" y="3026325"/>
              <a:ext cx="133456" cy="39730"/>
            </a:xfrm>
            <a:custGeom>
              <a:avLst/>
              <a:gdLst>
                <a:gd name="f0" fmla="val w"/>
                <a:gd name="f1" fmla="val h"/>
                <a:gd name="f2" fmla="val 0"/>
                <a:gd name="f3" fmla="val 7589"/>
                <a:gd name="f4" fmla="val 2259"/>
                <a:gd name="f5" fmla="val 2792"/>
                <a:gd name="f6" fmla="val 2415"/>
                <a:gd name="f7" fmla="val 1130"/>
                <a:gd name="f8" fmla="val 567"/>
                <a:gd name="f9" fmla="val 253"/>
                <a:gd name="f10" fmla="val 1383"/>
                <a:gd name="f11" fmla="val 1696"/>
                <a:gd name="f12" fmla="val 2006"/>
                <a:gd name="f13" fmla="val 7101"/>
                <a:gd name="f14" fmla="val 1831"/>
                <a:gd name="f15" fmla="val 6821"/>
                <a:gd name="f16" fmla="val 1214"/>
                <a:gd name="f17" fmla="*/ f0 1 7589"/>
                <a:gd name="f18" fmla="*/ f1 1 2259"/>
                <a:gd name="f19" fmla="val f2"/>
                <a:gd name="f20" fmla="val f3"/>
                <a:gd name="f21" fmla="val f4"/>
                <a:gd name="f22" fmla="+- f21 0 f19"/>
                <a:gd name="f23" fmla="+- f20 0 f19"/>
                <a:gd name="f24" fmla="*/ f23 1 7589"/>
                <a:gd name="f25" fmla="*/ f22 1 225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589" h="2259">
                  <a:moveTo>
                    <a:pt x="f5" y="f2"/>
                  </a:moveTo>
                  <a:lnTo>
                    <a:pt x="f6" y="f7"/>
                  </a:lnTo>
                  <a:lnTo>
                    <a:pt x="f8" y="f7"/>
                  </a:lnTo>
                  <a:cubicBezTo>
                    <a:pt x="f9" y="f7"/>
                    <a:pt x="f2" y="f10"/>
                    <a:pt x="f2" y="f11"/>
                  </a:cubicBezTo>
                  <a:cubicBezTo>
                    <a:pt x="f2" y="f12"/>
                    <a:pt x="f9" y="f4"/>
                    <a:pt x="f8" y="f4"/>
                  </a:cubicBezTo>
                  <a:lnTo>
                    <a:pt x="f3" y="f4"/>
                  </a:lnTo>
                  <a:cubicBezTo>
                    <a:pt x="f13" y="f14"/>
                    <a:pt x="f15" y="f16"/>
                    <a:pt x="f15" y="f8"/>
                  </a:cubicBezTo>
                  <a:lnTo>
                    <a:pt x="f15"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7" name="Google Shape;5777;p66">
              <a:extLst>
                <a:ext uri="{FF2B5EF4-FFF2-40B4-BE49-F238E27FC236}">
                  <a16:creationId xmlns:a16="http://schemas.microsoft.com/office/drawing/2014/main" id="{AEF0E3C2-0A3C-8977-97DA-01EF5D69318C}"/>
                </a:ext>
              </a:extLst>
            </p:cNvPr>
            <p:cNvSpPr/>
            <p:nvPr/>
          </p:nvSpPr>
          <p:spPr>
            <a:xfrm>
              <a:off x="6432410" y="2966743"/>
              <a:ext cx="180164" cy="39739"/>
            </a:xfrm>
            <a:custGeom>
              <a:avLst/>
              <a:gdLst>
                <a:gd name="f0" fmla="val w"/>
                <a:gd name="f1" fmla="val h"/>
                <a:gd name="f2" fmla="val 0"/>
                <a:gd name="f3" fmla="val 10245"/>
                <a:gd name="f4" fmla="val 2260"/>
                <a:gd name="f5" fmla="val 1"/>
                <a:gd name="f6" fmla="val 567"/>
                <a:gd name="f7" fmla="val 1500"/>
                <a:gd name="f8" fmla="val 756"/>
                <a:gd name="f9" fmla="val 2259"/>
                <a:gd name="f10" fmla="val 1693"/>
                <a:gd name="f11" fmla="*/ f0 1 10245"/>
                <a:gd name="f12" fmla="*/ f1 1 2260"/>
                <a:gd name="f13" fmla="val f2"/>
                <a:gd name="f14" fmla="val f3"/>
                <a:gd name="f15" fmla="val f4"/>
                <a:gd name="f16" fmla="+- f15 0 f13"/>
                <a:gd name="f17" fmla="+- f14 0 f13"/>
                <a:gd name="f18" fmla="*/ f17 1 10245"/>
                <a:gd name="f19" fmla="*/ f16 1 2260"/>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0245" h="2260">
                  <a:moveTo>
                    <a:pt x="f5" y="f5"/>
                  </a:moveTo>
                  <a:lnTo>
                    <a:pt x="f5" y="f6"/>
                  </a:lnTo>
                  <a:cubicBezTo>
                    <a:pt x="f5" y="f7"/>
                    <a:pt x="f8" y="f9"/>
                    <a:pt x="f10" y="f9"/>
                  </a:cubicBezTo>
                  <a:lnTo>
                    <a:pt x="f3" y="f9"/>
                  </a:lnTo>
                  <a:lnTo>
                    <a:pt x="f3" y="f5"/>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8" name="Google Shape;5778;p66">
              <a:extLst>
                <a:ext uri="{FF2B5EF4-FFF2-40B4-BE49-F238E27FC236}">
                  <a16:creationId xmlns:a16="http://schemas.microsoft.com/office/drawing/2014/main" id="{6FC84F5C-6472-CBE6-377B-736FC4BBF549}"/>
                </a:ext>
              </a:extLst>
            </p:cNvPr>
            <p:cNvSpPr/>
            <p:nvPr/>
          </p:nvSpPr>
          <p:spPr>
            <a:xfrm>
              <a:off x="6632435" y="2907179"/>
              <a:ext cx="119164" cy="99303"/>
            </a:xfrm>
            <a:custGeom>
              <a:avLst/>
              <a:gdLst>
                <a:gd name="f0" fmla="val w"/>
                <a:gd name="f1" fmla="val h"/>
                <a:gd name="f2" fmla="val 0"/>
                <a:gd name="f3" fmla="val 6776"/>
                <a:gd name="f4" fmla="val 5647"/>
                <a:gd name="f5" fmla="val 5646"/>
                <a:gd name="f6" fmla="val 6775"/>
                <a:gd name="f7" fmla="*/ f0 1 6776"/>
                <a:gd name="f8" fmla="*/ f1 1 5647"/>
                <a:gd name="f9" fmla="val f2"/>
                <a:gd name="f10" fmla="val f3"/>
                <a:gd name="f11" fmla="val f4"/>
                <a:gd name="f12" fmla="+- f11 0 f9"/>
                <a:gd name="f13" fmla="+- f10 0 f9"/>
                <a:gd name="f14" fmla="*/ f13 1 6776"/>
                <a:gd name="f15" fmla="*/ f12 1 564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776" h="5647">
                  <a:moveTo>
                    <a:pt x="f2" y="f2"/>
                  </a:moveTo>
                  <a:lnTo>
                    <a:pt x="f2" y="f5"/>
                  </a:lnTo>
                  <a:lnTo>
                    <a:pt x="f6" y="f5"/>
                  </a:lnTo>
                  <a:lnTo>
                    <a:pt x="f6"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19" name="Google Shape;5779;p66">
              <a:extLst>
                <a:ext uri="{FF2B5EF4-FFF2-40B4-BE49-F238E27FC236}">
                  <a16:creationId xmlns:a16="http://schemas.microsoft.com/office/drawing/2014/main" id="{B979A65E-912A-36E0-76DE-E0A1C9ADD78E}"/>
                </a:ext>
              </a:extLst>
            </p:cNvPr>
            <p:cNvSpPr/>
            <p:nvPr/>
          </p:nvSpPr>
          <p:spPr>
            <a:xfrm>
              <a:off x="6632435" y="3026325"/>
              <a:ext cx="119164" cy="29827"/>
            </a:xfrm>
            <a:custGeom>
              <a:avLst/>
              <a:gdLst>
                <a:gd name="f0" fmla="val w"/>
                <a:gd name="f1" fmla="val h"/>
                <a:gd name="f2" fmla="val 0"/>
                <a:gd name="f3" fmla="val 6776"/>
                <a:gd name="f4" fmla="val 1696"/>
                <a:gd name="f5" fmla="val 567"/>
                <a:gd name="f6" fmla="val 1190"/>
                <a:gd name="f7" fmla="val 506"/>
                <a:gd name="f8" fmla="val 1129"/>
                <a:gd name="f9" fmla="val 5646"/>
                <a:gd name="f10" fmla="val 6270"/>
                <a:gd name="f11" fmla="val 6775"/>
                <a:gd name="f12" fmla="*/ f0 1 6776"/>
                <a:gd name="f13" fmla="*/ f1 1 1696"/>
                <a:gd name="f14" fmla="val f2"/>
                <a:gd name="f15" fmla="val f3"/>
                <a:gd name="f16" fmla="val f4"/>
                <a:gd name="f17" fmla="+- f16 0 f14"/>
                <a:gd name="f18" fmla="+- f15 0 f14"/>
                <a:gd name="f19" fmla="*/ f18 1 6776"/>
                <a:gd name="f20" fmla="*/ f17 1 169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776" h="1696">
                  <a:moveTo>
                    <a:pt x="f2" y="f2"/>
                  </a:moveTo>
                  <a:lnTo>
                    <a:pt x="f2" y="f5"/>
                  </a:lnTo>
                  <a:cubicBezTo>
                    <a:pt x="f2" y="f6"/>
                    <a:pt x="f7" y="f4"/>
                    <a:pt x="f8" y="f4"/>
                  </a:cubicBezTo>
                  <a:lnTo>
                    <a:pt x="f9" y="f4"/>
                  </a:lnTo>
                  <a:cubicBezTo>
                    <a:pt x="f10" y="f4"/>
                    <a:pt x="f11" y="f6"/>
                    <a:pt x="f11" y="f5"/>
                  </a:cubicBezTo>
                  <a:lnTo>
                    <a:pt x="f11" y="f2"/>
                  </a:ln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20" name="Google Shape;5780;p66">
              <a:extLst>
                <a:ext uri="{FF2B5EF4-FFF2-40B4-BE49-F238E27FC236}">
                  <a16:creationId xmlns:a16="http://schemas.microsoft.com/office/drawing/2014/main" id="{772E770F-814D-A6B8-8B56-89B4F9832F66}"/>
                </a:ext>
              </a:extLst>
            </p:cNvPr>
            <p:cNvSpPr/>
            <p:nvPr/>
          </p:nvSpPr>
          <p:spPr>
            <a:xfrm>
              <a:off x="6432410" y="2748311"/>
              <a:ext cx="338931" cy="198598"/>
            </a:xfrm>
            <a:custGeom>
              <a:avLst/>
              <a:gdLst>
                <a:gd name="f0" fmla="val w"/>
                <a:gd name="f1" fmla="val h"/>
                <a:gd name="f2" fmla="val 0"/>
                <a:gd name="f3" fmla="val 19273"/>
                <a:gd name="f4" fmla="val 11293"/>
                <a:gd name="f5" fmla="val 1693"/>
                <a:gd name="f6" fmla="val 756"/>
                <a:gd name="f7" fmla="val 1"/>
                <a:gd name="f8" fmla="val 759"/>
                <a:gd name="f9" fmla="val 1696"/>
                <a:gd name="f10" fmla="val 10245"/>
                <a:gd name="f11" fmla="val 7342"/>
                <a:gd name="f12" fmla="val 6092"/>
                <a:gd name="f13" fmla="val 11257"/>
                <a:gd name="f14" fmla="val 5083"/>
                <a:gd name="f15" fmla="val 12503"/>
                <a:gd name="f16" fmla="val 17020"/>
                <a:gd name="f17" fmla="val 18201"/>
                <a:gd name="f18" fmla="val 19179"/>
                <a:gd name="f19" fmla="val 5993"/>
                <a:gd name="f20" fmla="val 7167"/>
                <a:gd name="f21" fmla="val 19270"/>
                <a:gd name="f22" fmla="val 18514"/>
                <a:gd name="f23" fmla="val 17577"/>
                <a:gd name="f24" fmla="*/ f0 1 19273"/>
                <a:gd name="f25" fmla="*/ f1 1 11293"/>
                <a:gd name="f26" fmla="val f2"/>
                <a:gd name="f27" fmla="val f3"/>
                <a:gd name="f28" fmla="val f4"/>
                <a:gd name="f29" fmla="+- f28 0 f26"/>
                <a:gd name="f30" fmla="+- f27 0 f26"/>
                <a:gd name="f31" fmla="*/ f30 1 19273"/>
                <a:gd name="f32" fmla="*/ f29 1 11293"/>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19273" h="11293">
                  <a:moveTo>
                    <a:pt x="f5" y="f2"/>
                  </a:moveTo>
                  <a:cubicBezTo>
                    <a:pt x="f6" y="f2"/>
                    <a:pt x="f7" y="f8"/>
                    <a:pt x="f7" y="f9"/>
                  </a:cubicBezTo>
                  <a:lnTo>
                    <a:pt x="f7" y="f4"/>
                  </a:lnTo>
                  <a:lnTo>
                    <a:pt x="f10" y="f4"/>
                  </a:lnTo>
                  <a:lnTo>
                    <a:pt x="f10" y="f11"/>
                  </a:lnTo>
                  <a:cubicBezTo>
                    <a:pt x="f10" y="f12"/>
                    <a:pt x="f13" y="f14"/>
                    <a:pt x="f15" y="f14"/>
                  </a:cubicBezTo>
                  <a:lnTo>
                    <a:pt x="f16" y="f14"/>
                  </a:lnTo>
                  <a:cubicBezTo>
                    <a:pt x="f17" y="f14"/>
                    <a:pt x="f18" y="f19"/>
                    <a:pt x="f3" y="f20"/>
                  </a:cubicBezTo>
                  <a:lnTo>
                    <a:pt x="f3" y="f9"/>
                  </a:lnTo>
                  <a:cubicBezTo>
                    <a:pt x="f21" y="f8"/>
                    <a:pt x="f22" y="f2"/>
                    <a:pt x="f23" y="f2"/>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sp>
          <p:nvSpPr>
            <p:cNvPr id="121" name="Google Shape;5781;p66">
              <a:extLst>
                <a:ext uri="{FF2B5EF4-FFF2-40B4-BE49-F238E27FC236}">
                  <a16:creationId xmlns:a16="http://schemas.microsoft.com/office/drawing/2014/main" id="{EEBA7FA9-BB7E-4503-A751-3697BDE5AD35}"/>
                </a:ext>
              </a:extLst>
            </p:cNvPr>
            <p:cNvSpPr/>
            <p:nvPr/>
          </p:nvSpPr>
          <p:spPr>
            <a:xfrm>
              <a:off x="6632435" y="2857554"/>
              <a:ext cx="119164" cy="29772"/>
            </a:xfrm>
            <a:custGeom>
              <a:avLst/>
              <a:gdLst>
                <a:gd name="f0" fmla="val w"/>
                <a:gd name="f1" fmla="val h"/>
                <a:gd name="f2" fmla="val 0"/>
                <a:gd name="f3" fmla="val 6776"/>
                <a:gd name="f4" fmla="val 1693"/>
                <a:gd name="f5" fmla="val 1129"/>
                <a:gd name="f6" fmla="val 1"/>
                <a:gd name="f7" fmla="val 506"/>
                <a:gd name="f8" fmla="val 503"/>
                <a:gd name="f9" fmla="val 1130"/>
                <a:gd name="f10" fmla="val 6775"/>
                <a:gd name="f11" fmla="val 6270"/>
                <a:gd name="f12" fmla="val 5646"/>
                <a:gd name="f13" fmla="*/ f0 1 6776"/>
                <a:gd name="f14" fmla="*/ f1 1 1693"/>
                <a:gd name="f15" fmla="val f2"/>
                <a:gd name="f16" fmla="val f3"/>
                <a:gd name="f17" fmla="val f4"/>
                <a:gd name="f18" fmla="+- f17 0 f15"/>
                <a:gd name="f19" fmla="+- f16 0 f15"/>
                <a:gd name="f20" fmla="*/ f19 1 6776"/>
                <a:gd name="f21" fmla="*/ f18 1 1693"/>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776" h="1693">
                  <a:moveTo>
                    <a:pt x="f5" y="f6"/>
                  </a:moveTo>
                  <a:cubicBezTo>
                    <a:pt x="f7" y="f6"/>
                    <a:pt x="f2" y="f8"/>
                    <a:pt x="f2" y="f9"/>
                  </a:cubicBezTo>
                  <a:lnTo>
                    <a:pt x="f2" y="f4"/>
                  </a:lnTo>
                  <a:lnTo>
                    <a:pt x="f10" y="f4"/>
                  </a:lnTo>
                  <a:lnTo>
                    <a:pt x="f10" y="f9"/>
                  </a:lnTo>
                  <a:cubicBezTo>
                    <a:pt x="f10" y="f8"/>
                    <a:pt x="f11" y="f6"/>
                    <a:pt x="f12" y="f6"/>
                  </a:cubicBezTo>
                  <a:close/>
                </a:path>
              </a:pathLst>
            </a:custGeom>
            <a:grpFill/>
            <a:ln cap="flat">
              <a:noFill/>
              <a:prstDash val="solid"/>
            </a:ln>
          </p:spPr>
          <p:txBody>
            <a:bodyPr vert="horz" wrap="square" lIns="91427" tIns="91427" rIns="91427" bIns="91427" anchor="ctr" anchorCtr="0" compatLnSpc="1">
              <a:noAutofit/>
            </a:bodyPr>
            <a:lstStyle/>
            <a:p>
              <a:pPr algn="r" defTabSz="1219140" rtl="1">
                <a:defRPr sz="1800" b="0" i="0" u="none" strike="noStrike" kern="0" cap="none" spc="0" baseline="0">
                  <a:solidFill>
                    <a:srgbClr val="000000"/>
                  </a:solidFill>
                  <a:uFillTx/>
                </a:defRPr>
              </a:pPr>
              <a:endParaRPr lang="es-PE" sz="1400">
                <a:cs typeface="B Nazanin" panose="00000700000000000000" pitchFamily="2" charset="-78"/>
              </a:endParaRPr>
            </a:p>
          </p:txBody>
        </p:sp>
      </p:grpSp>
      <p:sp>
        <p:nvSpPr>
          <p:cNvPr id="122" name="Text Placeholder 1">
            <a:extLst>
              <a:ext uri="{FF2B5EF4-FFF2-40B4-BE49-F238E27FC236}">
                <a16:creationId xmlns:a16="http://schemas.microsoft.com/office/drawing/2014/main" id="{7A329558-F434-8E40-5708-0DD0D5EEA5E6}"/>
              </a:ext>
            </a:extLst>
          </p:cNvPr>
          <p:cNvSpPr txBox="1">
            <a:spLocks/>
          </p:cNvSpPr>
          <p:nvPr/>
        </p:nvSpPr>
        <p:spPr>
          <a:xfrm>
            <a:off x="1023803" y="241973"/>
            <a:ext cx="9337715" cy="543181"/>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4800" dirty="0">
                <a:latin typeface="Arial"/>
                <a:cs typeface="B Nazanin" panose="00000700000000000000" pitchFamily="2" charset="-78"/>
              </a:rPr>
              <a:t>مجموعه آیکون های کاملاً قابل ویرایش: </a:t>
            </a:r>
            <a:r>
              <a:rPr lang="en-US" sz="4800" dirty="0">
                <a:latin typeface="Arial"/>
                <a:cs typeface="B Nazanin" panose="00000700000000000000" pitchFamily="2" charset="-78"/>
              </a:rPr>
              <a:t>A</a:t>
            </a:r>
          </a:p>
        </p:txBody>
      </p:sp>
    </p:spTree>
    <p:extLst>
      <p:ext uri="{BB962C8B-B14F-4D97-AF65-F5344CB8AC3E}">
        <p14:creationId xmlns:p14="http://schemas.microsoft.com/office/powerpoint/2010/main" val="279108429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o 22">
            <a:extLst>
              <a:ext uri="{FF2B5EF4-FFF2-40B4-BE49-F238E27FC236}">
                <a16:creationId xmlns:a16="http://schemas.microsoft.com/office/drawing/2014/main" id="{29F38417-3E47-06B1-E052-DE3CFCEDC04F}"/>
              </a:ext>
            </a:extLst>
          </p:cNvPr>
          <p:cNvGrpSpPr/>
          <p:nvPr/>
        </p:nvGrpSpPr>
        <p:grpSpPr>
          <a:xfrm>
            <a:off x="31080" y="984174"/>
            <a:ext cx="12160920" cy="153562"/>
            <a:chOff x="-1685" y="4774370"/>
            <a:chExt cx="9134875" cy="370257"/>
          </a:xfrm>
        </p:grpSpPr>
        <p:sp>
          <p:nvSpPr>
            <p:cNvPr id="5" name="任意多边形: 形状 13">
              <a:extLst>
                <a:ext uri="{FF2B5EF4-FFF2-40B4-BE49-F238E27FC236}">
                  <a16:creationId xmlns:a16="http://schemas.microsoft.com/office/drawing/2014/main" id="{DDE67E7F-B777-696B-51B3-C1FE1E98F0A8}"/>
                </a:ext>
              </a:extLst>
            </p:cNvPr>
            <p:cNvSpPr/>
            <p:nvPr userDrawn="1"/>
          </p:nvSpPr>
          <p:spPr>
            <a:xfrm>
              <a:off x="-1685" y="4885172"/>
              <a:ext cx="6949949" cy="259455"/>
            </a:xfrm>
            <a:custGeom>
              <a:avLst/>
              <a:gdLst>
                <a:gd name="connsiteX0" fmla="*/ 0 w 9216572"/>
                <a:gd name="connsiteY0" fmla="*/ 0 h 333829"/>
                <a:gd name="connsiteX1" fmla="*/ 9216572 w 9216572"/>
                <a:gd name="connsiteY1" fmla="*/ 29029 h 333829"/>
                <a:gd name="connsiteX2" fmla="*/ 9056914 w 9216572"/>
                <a:gd name="connsiteY2" fmla="*/ 333829 h 333829"/>
                <a:gd name="connsiteX3" fmla="*/ 29029 w 9216572"/>
                <a:gd name="connsiteY3" fmla="*/ 333829 h 333829"/>
                <a:gd name="connsiteX4" fmla="*/ 0 w 9216572"/>
                <a:gd name="connsiteY4" fmla="*/ 0 h 333829"/>
                <a:gd name="connsiteX0" fmla="*/ 0 w 9229272"/>
                <a:gd name="connsiteY0" fmla="*/ 9071 h 342900"/>
                <a:gd name="connsiteX1" fmla="*/ 9229272 w 9229272"/>
                <a:gd name="connsiteY1" fmla="*/ 0 h 342900"/>
                <a:gd name="connsiteX2" fmla="*/ 9056914 w 9229272"/>
                <a:gd name="connsiteY2" fmla="*/ 342900 h 342900"/>
                <a:gd name="connsiteX3" fmla="*/ 29029 w 9229272"/>
                <a:gd name="connsiteY3" fmla="*/ 342900 h 342900"/>
                <a:gd name="connsiteX4" fmla="*/ 0 w 9229272"/>
                <a:gd name="connsiteY4" fmla="*/ 9071 h 342900"/>
                <a:gd name="connsiteX0" fmla="*/ 0 w 9229272"/>
                <a:gd name="connsiteY0" fmla="*/ 9071 h 355600"/>
                <a:gd name="connsiteX1" fmla="*/ 9229272 w 9229272"/>
                <a:gd name="connsiteY1" fmla="*/ 0 h 355600"/>
                <a:gd name="connsiteX2" fmla="*/ 9056914 w 9229272"/>
                <a:gd name="connsiteY2" fmla="*/ 342900 h 355600"/>
                <a:gd name="connsiteX3" fmla="*/ 3629 w 9229272"/>
                <a:gd name="connsiteY3" fmla="*/ 355600 h 355600"/>
                <a:gd name="connsiteX4" fmla="*/ 0 w 9229272"/>
                <a:gd name="connsiteY4" fmla="*/ 9071 h 355600"/>
                <a:gd name="connsiteX0" fmla="*/ 0 w 9229272"/>
                <a:gd name="connsiteY0" fmla="*/ 9071 h 355600"/>
                <a:gd name="connsiteX1" fmla="*/ 9229272 w 9229272"/>
                <a:gd name="connsiteY1" fmla="*/ 0 h 355600"/>
                <a:gd name="connsiteX2" fmla="*/ 9068590 w 9229272"/>
                <a:gd name="connsiteY2" fmla="*/ 339888 h 355600"/>
                <a:gd name="connsiteX3" fmla="*/ 3629 w 9229272"/>
                <a:gd name="connsiteY3" fmla="*/ 355600 h 355600"/>
                <a:gd name="connsiteX4" fmla="*/ 0 w 9229272"/>
                <a:gd name="connsiteY4" fmla="*/ 9071 h 355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272" h="355600">
                  <a:moveTo>
                    <a:pt x="0" y="9071"/>
                  </a:moveTo>
                  <a:lnTo>
                    <a:pt x="9229272" y="0"/>
                  </a:lnTo>
                  <a:lnTo>
                    <a:pt x="9068590" y="339888"/>
                  </a:lnTo>
                  <a:lnTo>
                    <a:pt x="3629" y="355600"/>
                  </a:lnTo>
                  <a:cubicBezTo>
                    <a:pt x="2419" y="240090"/>
                    <a:pt x="1210" y="124581"/>
                    <a:pt x="0" y="9071"/>
                  </a:cubicBezTo>
                  <a:close/>
                </a:path>
              </a:pathLst>
            </a:custGeom>
            <a:solidFill>
              <a:srgbClr val="013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任意多边形: 形状 14">
              <a:extLst>
                <a:ext uri="{FF2B5EF4-FFF2-40B4-BE49-F238E27FC236}">
                  <a16:creationId xmlns:a16="http://schemas.microsoft.com/office/drawing/2014/main" id="{99619D40-849E-308F-6EA9-D7CFBB1FDF60}"/>
                </a:ext>
              </a:extLst>
            </p:cNvPr>
            <p:cNvSpPr/>
            <p:nvPr userDrawn="1"/>
          </p:nvSpPr>
          <p:spPr>
            <a:xfrm>
              <a:off x="6885708" y="4774370"/>
              <a:ext cx="2247482" cy="359358"/>
            </a:xfrm>
            <a:custGeom>
              <a:avLst/>
              <a:gdLst>
                <a:gd name="connsiteX0" fmla="*/ 3009900 w 3009900"/>
                <a:gd name="connsiteY0" fmla="*/ 0 h 769620"/>
                <a:gd name="connsiteX1" fmla="*/ 3009900 w 3009900"/>
                <a:gd name="connsiteY1" fmla="*/ 769620 h 769620"/>
                <a:gd name="connsiteX2" fmla="*/ 0 w 3009900"/>
                <a:gd name="connsiteY2" fmla="*/ 746760 h 769620"/>
                <a:gd name="connsiteX3" fmla="*/ 419100 w 3009900"/>
                <a:gd name="connsiteY3" fmla="*/ 0 h 769620"/>
                <a:gd name="connsiteX4" fmla="*/ 3009900 w 3009900"/>
                <a:gd name="connsiteY4" fmla="*/ 0 h 769620"/>
                <a:gd name="connsiteX0" fmla="*/ 3009900 w 3009900"/>
                <a:gd name="connsiteY0" fmla="*/ 0 h 769620"/>
                <a:gd name="connsiteX1" fmla="*/ 3009900 w 3009900"/>
                <a:gd name="connsiteY1" fmla="*/ 769620 h 769620"/>
                <a:gd name="connsiteX2" fmla="*/ 0 w 3009900"/>
                <a:gd name="connsiteY2" fmla="*/ 746760 h 769620"/>
                <a:gd name="connsiteX3" fmla="*/ 351117 w 3009900"/>
                <a:gd name="connsiteY3" fmla="*/ 101974 h 769620"/>
                <a:gd name="connsiteX4" fmla="*/ 3009900 w 3009900"/>
                <a:gd name="connsiteY4" fmla="*/ 0 h 769620"/>
                <a:gd name="connsiteX0" fmla="*/ 3021231 w 3021231"/>
                <a:gd name="connsiteY0" fmla="*/ 0 h 667646"/>
                <a:gd name="connsiteX1" fmla="*/ 3009900 w 3021231"/>
                <a:gd name="connsiteY1" fmla="*/ 667646 h 667646"/>
                <a:gd name="connsiteX2" fmla="*/ 0 w 3021231"/>
                <a:gd name="connsiteY2" fmla="*/ 644786 h 667646"/>
                <a:gd name="connsiteX3" fmla="*/ 351117 w 3021231"/>
                <a:gd name="connsiteY3" fmla="*/ 0 h 667646"/>
                <a:gd name="connsiteX4" fmla="*/ 3021231 w 3021231"/>
                <a:gd name="connsiteY4" fmla="*/ 0 h 667646"/>
                <a:gd name="connsiteX0" fmla="*/ 3021231 w 3021231"/>
                <a:gd name="connsiteY0" fmla="*/ 0 h 667646"/>
                <a:gd name="connsiteX1" fmla="*/ 3009900 w 3021231"/>
                <a:gd name="connsiteY1" fmla="*/ 667646 h 667646"/>
                <a:gd name="connsiteX2" fmla="*/ 0 w 3021231"/>
                <a:gd name="connsiteY2" fmla="*/ 644786 h 667646"/>
                <a:gd name="connsiteX3" fmla="*/ 237812 w 3021231"/>
                <a:gd name="connsiteY3" fmla="*/ 192619 h 667646"/>
                <a:gd name="connsiteX4" fmla="*/ 3021231 w 3021231"/>
                <a:gd name="connsiteY4" fmla="*/ 0 h 667646"/>
                <a:gd name="connsiteX0" fmla="*/ 3009900 w 3009900"/>
                <a:gd name="connsiteY0" fmla="*/ 0 h 486358"/>
                <a:gd name="connsiteX1" fmla="*/ 3009900 w 3009900"/>
                <a:gd name="connsiteY1" fmla="*/ 486358 h 486358"/>
                <a:gd name="connsiteX2" fmla="*/ 0 w 3009900"/>
                <a:gd name="connsiteY2" fmla="*/ 463498 h 486358"/>
                <a:gd name="connsiteX3" fmla="*/ 237812 w 3009900"/>
                <a:gd name="connsiteY3" fmla="*/ 11331 h 486358"/>
                <a:gd name="connsiteX4" fmla="*/ 3009900 w 3009900"/>
                <a:gd name="connsiteY4" fmla="*/ 0 h 486358"/>
                <a:gd name="connsiteX0" fmla="*/ 3021230 w 3021230"/>
                <a:gd name="connsiteY0" fmla="*/ 0 h 475027"/>
                <a:gd name="connsiteX1" fmla="*/ 3009900 w 3021230"/>
                <a:gd name="connsiteY1" fmla="*/ 475027 h 475027"/>
                <a:gd name="connsiteX2" fmla="*/ 0 w 3021230"/>
                <a:gd name="connsiteY2" fmla="*/ 452167 h 475027"/>
                <a:gd name="connsiteX3" fmla="*/ 237812 w 3021230"/>
                <a:gd name="connsiteY3" fmla="*/ 0 h 475027"/>
                <a:gd name="connsiteX4" fmla="*/ 3021230 w 3021230"/>
                <a:gd name="connsiteY4" fmla="*/ 0 h 475027"/>
                <a:gd name="connsiteX0" fmla="*/ 3007245 w 3007245"/>
                <a:gd name="connsiteY0" fmla="*/ 0 h 480138"/>
                <a:gd name="connsiteX1" fmla="*/ 2995915 w 3007245"/>
                <a:gd name="connsiteY1" fmla="*/ 475027 h 480138"/>
                <a:gd name="connsiteX2" fmla="*/ 0 w 3007245"/>
                <a:gd name="connsiteY2" fmla="*/ 480138 h 480138"/>
                <a:gd name="connsiteX3" fmla="*/ 223827 w 3007245"/>
                <a:gd name="connsiteY3" fmla="*/ 0 h 480138"/>
                <a:gd name="connsiteX4" fmla="*/ 3007245 w 3007245"/>
                <a:gd name="connsiteY4" fmla="*/ 0 h 480138"/>
                <a:gd name="connsiteX0" fmla="*/ 3007245 w 3007681"/>
                <a:gd name="connsiteY0" fmla="*/ 0 h 480910"/>
                <a:gd name="connsiteX1" fmla="*/ 3007681 w 3007681"/>
                <a:gd name="connsiteY1" fmla="*/ 480910 h 480910"/>
                <a:gd name="connsiteX2" fmla="*/ 0 w 3007681"/>
                <a:gd name="connsiteY2" fmla="*/ 480138 h 480910"/>
                <a:gd name="connsiteX3" fmla="*/ 223827 w 3007681"/>
                <a:gd name="connsiteY3" fmla="*/ 0 h 480910"/>
                <a:gd name="connsiteX4" fmla="*/ 3007245 w 3007681"/>
                <a:gd name="connsiteY4" fmla="*/ 0 h 480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7681" h="480910">
                  <a:moveTo>
                    <a:pt x="3007245" y="0"/>
                  </a:moveTo>
                  <a:cubicBezTo>
                    <a:pt x="3007390" y="160303"/>
                    <a:pt x="3007536" y="320607"/>
                    <a:pt x="3007681" y="480910"/>
                  </a:cubicBezTo>
                  <a:lnTo>
                    <a:pt x="0" y="480138"/>
                  </a:lnTo>
                  <a:lnTo>
                    <a:pt x="223827" y="0"/>
                  </a:lnTo>
                  <a:lnTo>
                    <a:pt x="3007245" y="0"/>
                  </a:lnTo>
                  <a:close/>
                </a:path>
              </a:pathLst>
            </a:custGeom>
            <a:solidFill>
              <a:srgbClr val="33AA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 name="Freeform 108">
            <a:extLst>
              <a:ext uri="{FF2B5EF4-FFF2-40B4-BE49-F238E27FC236}">
                <a16:creationId xmlns:a16="http://schemas.microsoft.com/office/drawing/2014/main" id="{2C1AB02D-797D-9F4B-F1F1-C86FD071C5A9}"/>
              </a:ext>
            </a:extLst>
          </p:cNvPr>
          <p:cNvSpPr/>
          <p:nvPr/>
        </p:nvSpPr>
        <p:spPr>
          <a:xfrm>
            <a:off x="4150294" y="1598297"/>
            <a:ext cx="553869" cy="652296"/>
          </a:xfrm>
          <a:custGeom>
            <a:avLst/>
            <a:gdLst>
              <a:gd name="f0" fmla="val w"/>
              <a:gd name="f1" fmla="val h"/>
              <a:gd name="f2" fmla="val 0"/>
              <a:gd name="f3" fmla="val 341005"/>
              <a:gd name="f4" fmla="val 376812"/>
              <a:gd name="f5" fmla="val 179590"/>
              <a:gd name="f6" fmla="val 105941"/>
              <a:gd name="f7" fmla="val 189466"/>
              <a:gd name="f8" fmla="val 103284"/>
              <a:gd name="f9" fmla="val 200229"/>
              <a:gd name="f10" fmla="val 106383"/>
              <a:gd name="f11" fmla="val 207502"/>
              <a:gd name="f12" fmla="val 113978"/>
              <a:gd name="f13" fmla="val 205155"/>
              <a:gd name="f14" fmla="val 116193"/>
              <a:gd name="f15" fmla="val 198727"/>
              <a:gd name="f16" fmla="val 109493"/>
              <a:gd name="f17" fmla="val 189244"/>
              <a:gd name="f18" fmla="val 106732"/>
              <a:gd name="f19" fmla="val 180543"/>
              <a:gd name="f20" fmla="val 109027"/>
              <a:gd name="f21" fmla="val 171284"/>
              <a:gd name="f22" fmla="val 111470"/>
              <a:gd name="f23" fmla="val 164597"/>
              <a:gd name="f24" fmla="val 119184"/>
              <a:gd name="f25" fmla="val 163491"/>
              <a:gd name="f26" fmla="val 128699"/>
              <a:gd name="f27" fmla="val 160301"/>
              <a:gd name="f28" fmla="val 128192"/>
              <a:gd name="f29" fmla="val 160626"/>
              <a:gd name="f30" fmla="val 125509"/>
              <a:gd name="f31" fmla="val 161343"/>
              <a:gd name="f32" fmla="val 122953"/>
              <a:gd name="f33" fmla="val 162397"/>
              <a:gd name="f34" fmla="val 120583"/>
              <a:gd name="f35" fmla="val 163188"/>
              <a:gd name="f36" fmla="val 118806"/>
              <a:gd name="f37" fmla="val 164168"/>
              <a:gd name="f38" fmla="val 117134"/>
              <a:gd name="f39" fmla="val 165317"/>
              <a:gd name="f40" fmla="val 115593"/>
              <a:gd name="f41" fmla="val 184774"/>
              <a:gd name="f42" fmla="val 76800"/>
              <a:gd name="f43" fmla="val 189722"/>
              <a:gd name="f44" fmla="val 75892"/>
              <a:gd name="f45" fmla="val 194950"/>
              <a:gd name="f46" fmla="val 76276"/>
              <a:gd name="f47" fmla="val 199898"/>
              <a:gd name="f48" fmla="val 78055"/>
              <a:gd name="f49" fmla="val 198784"/>
              <a:gd name="f50" fmla="val 81085"/>
              <a:gd name="f51" fmla="val 190044"/>
              <a:gd name="f52" fmla="val 77951"/>
              <a:gd name="f53" fmla="val 180324"/>
              <a:gd name="f54" fmla="val 79705"/>
              <a:gd name="f55" fmla="val 173557"/>
              <a:gd name="f56" fmla="val 85636"/>
              <a:gd name="f57" fmla="val 166357"/>
              <a:gd name="f58" fmla="val 91948"/>
              <a:gd name="f59" fmla="val 163808"/>
              <a:gd name="f60" fmla="val 101834"/>
              <a:gd name="f61" fmla="val 167057"/>
              <a:gd name="f62" fmla="val 110845"/>
              <a:gd name="f63" fmla="val 163976"/>
              <a:gd name="f64" fmla="val 111813"/>
              <a:gd name="f65" fmla="val 161264"/>
              <a:gd name="f66" fmla="val 104174"/>
              <a:gd name="f67" fmla="val 162206"/>
              <a:gd name="f68" fmla="val 95982"/>
              <a:gd name="f69" fmla="val 166259"/>
              <a:gd name="f70" fmla="val 89343"/>
              <a:gd name="f71" fmla="val 171329"/>
              <a:gd name="f72" fmla="val 83298"/>
              <a:gd name="f73" fmla="val 175158"/>
              <a:gd name="f74" fmla="val 79908"/>
              <a:gd name="f75" fmla="val 179826"/>
              <a:gd name="f76" fmla="val 77708"/>
              <a:gd name="f77" fmla="val 179076"/>
              <a:gd name="f78" fmla="val 24908"/>
              <a:gd name="f79" fmla="val 173882"/>
              <a:gd name="f80" fmla="val 25821"/>
              <a:gd name="f81" fmla="val 169065"/>
              <a:gd name="f82" fmla="val 28595"/>
              <a:gd name="f83" fmla="val 165693"/>
              <a:gd name="f84" fmla="val 33023"/>
              <a:gd name="f85" fmla="val 165081"/>
              <a:gd name="f86" fmla="val 32645"/>
              <a:gd name="f87" fmla="val 164343"/>
              <a:gd name="f88" fmla="val 33841"/>
              <a:gd name="f89" fmla="val 159156"/>
              <a:gd name="f90" fmla="val 28989"/>
              <a:gd name="f91" fmla="val 147650"/>
              <a:gd name="f92" fmla="val 21890"/>
              <a:gd name="f93" fmla="val 132568"/>
              <a:gd name="f94" fmla="val 25462"/>
              <a:gd name="f95" fmla="val 125468"/>
              <a:gd name="f96" fmla="val 36968"/>
              <a:gd name="f97" fmla="val 125028"/>
              <a:gd name="f98" fmla="val 37682"/>
              <a:gd name="f99" fmla="val 124628"/>
              <a:gd name="f100" fmla="val 38410"/>
              <a:gd name="f101" fmla="val 124607"/>
              <a:gd name="f102" fmla="val 39302"/>
              <a:gd name="f103" fmla="val 121192"/>
              <a:gd name="f104" fmla="val 53871"/>
              <a:gd name="f105" fmla="val 126621"/>
              <a:gd name="f106" fmla="val 67918"/>
              <a:gd name="f107" fmla="val 137512"/>
              <a:gd name="f108" fmla="val 72288"/>
              <a:gd name="f109" fmla="val 136408"/>
              <a:gd name="f110" fmla="val 75373"/>
              <a:gd name="f111" fmla="val 125065"/>
              <a:gd name="f112" fmla="val 70889"/>
              <a:gd name="f113" fmla="val 118824"/>
              <a:gd name="f114" fmla="val 57470"/>
              <a:gd name="f115" fmla="val 120792"/>
              <a:gd name="f116" fmla="val 42874"/>
              <a:gd name="f117" fmla="val 110219"/>
              <a:gd name="f118" fmla="val 38045"/>
              <a:gd name="f119" fmla="val 97555"/>
              <a:gd name="f120" fmla="val 41998"/>
              <a:gd name="f121" fmla="val 91229"/>
              <a:gd name="f122" fmla="val 52250"/>
              <a:gd name="f123" fmla="val 86215"/>
              <a:gd name="f124" fmla="val 60377"/>
              <a:gd name="f125" fmla="val 87164"/>
              <a:gd name="f126" fmla="val 68019"/>
              <a:gd name="f127" fmla="val 90995"/>
              <a:gd name="f128" fmla="val 75559"/>
              <a:gd name="f129" fmla="val 88405"/>
              <a:gd name="f130" fmla="val 77546"/>
              <a:gd name="f131" fmla="val 86197"/>
              <a:gd name="f132" fmla="val 80074"/>
              <a:gd name="f133" fmla="val 84391"/>
              <a:gd name="f134" fmla="val 83001"/>
              <a:gd name="f135" fmla="val 75261"/>
              <a:gd name="f136" fmla="val 97799"/>
              <a:gd name="f137" fmla="val 79855"/>
              <a:gd name="f138" fmla="val 117197"/>
              <a:gd name="f139" fmla="val 94653"/>
              <a:gd name="f140" fmla="val 126328"/>
              <a:gd name="f141" fmla="val 99603"/>
              <a:gd name="f142" fmla="val 129383"/>
              <a:gd name="f143" fmla="val 105068"/>
              <a:gd name="f144" fmla="val 130901"/>
              <a:gd name="f145" fmla="val 110449"/>
              <a:gd name="f146" fmla="val 130283"/>
              <a:gd name="f147" fmla="val 111461"/>
              <a:gd name="f148" fmla="val 121556"/>
              <a:gd name="f149" fmla="val 114239"/>
              <a:gd name="f150" fmla="val 112980"/>
              <a:gd name="f151" fmla="val 118788"/>
              <a:gd name="f152" fmla="val 105103"/>
              <a:gd name="f153" fmla="val 122060"/>
              <a:gd name="f154" fmla="val 106993"/>
              <a:gd name="f155" fmla="val 117549"/>
              <a:gd name="f156" fmla="val 114804"/>
              <a:gd name="f157" fmla="val 114885"/>
              <a:gd name="f158" fmla="val 123345"/>
              <a:gd name="f159" fmla="val 114602"/>
              <a:gd name="f160" fmla="val 132066"/>
              <a:gd name="f161" fmla="val 118189"/>
              <a:gd name="f162" fmla="val 142541"/>
              <a:gd name="f163" fmla="val 127538"/>
              <a:gd name="f164" fmla="val 149533"/>
              <a:gd name="f165" fmla="val 138054"/>
              <a:gd name="f166" fmla="val 150704"/>
              <a:gd name="f167" fmla="val 138622"/>
              <a:gd name="f168" fmla="val 157584"/>
              <a:gd name="f169" fmla="val 141809"/>
              <a:gd name="f170" fmla="val 168599"/>
              <a:gd name="f171" fmla="val 152592"/>
              <a:gd name="f172" fmla="val 175355"/>
              <a:gd name="f173" fmla="val 163536"/>
              <a:gd name="f174" fmla="val 173320"/>
              <a:gd name="f175" fmla="val 163736"/>
              <a:gd name="f176" fmla="val 174011"/>
              <a:gd name="f177" fmla="val 165086"/>
              <a:gd name="f178" fmla="val 173621"/>
              <a:gd name="f179" fmla="val 165671"/>
              <a:gd name="f180" fmla="val 180699"/>
              <a:gd name="f181" fmla="val 169429"/>
              <a:gd name="f182" fmla="val 193686"/>
              <a:gd name="f183" fmla="val 183003"/>
              <a:gd name="f184" fmla="val 201168"/>
              <a:gd name="f185" fmla="val 195990"/>
              <a:gd name="f186" fmla="val 197411"/>
              <a:gd name="f187" fmla="val 196796"/>
              <a:gd name="f188" fmla="val 197178"/>
              <a:gd name="f189" fmla="val 197581"/>
              <a:gd name="f190" fmla="val 196907"/>
              <a:gd name="f191" fmla="val 198196"/>
              <a:gd name="f192" fmla="val 196260"/>
              <a:gd name="f193" fmla="val 209934"/>
              <a:gd name="f194" fmla="val 188156"/>
              <a:gd name="f195" fmla="val 215400"/>
              <a:gd name="f196" fmla="val 175007"/>
              <a:gd name="f197" fmla="val 211155"/>
              <a:gd name="f198" fmla="val 164763"/>
              <a:gd name="f199" fmla="val 205121"/>
              <a:gd name="f200" fmla="val 170199"/>
              <a:gd name="f201" fmla="val 196738"/>
              <a:gd name="f202" fmla="val 172687"/>
              <a:gd name="f203" fmla="val 188343"/>
              <a:gd name="f204" fmla="val 171472"/>
              <a:gd name="f205" fmla="val 188829"/>
              <a:gd name="f206" fmla="val 168281"/>
              <a:gd name="f207" fmla="val 198020"/>
              <a:gd name="f208" fmla="val 169602"/>
              <a:gd name="f209" fmla="val 207192"/>
              <a:gd name="f210" fmla="val 165939"/>
              <a:gd name="f211" fmla="val 212635"/>
              <a:gd name="f212" fmla="val 158774"/>
              <a:gd name="f213" fmla="val 218427"/>
              <a:gd name="f214" fmla="val 151149"/>
              <a:gd name="f215" fmla="val 218946"/>
              <a:gd name="f216" fmla="val 140953"/>
              <a:gd name="f217" fmla="val 213960"/>
              <a:gd name="f218" fmla="val 132774"/>
              <a:gd name="f219" fmla="val 216785"/>
              <a:gd name="f220" fmla="val 131210"/>
              <a:gd name="f221" fmla="val 222366"/>
              <a:gd name="f222" fmla="val 140465"/>
              <a:gd name="f223" fmla="val 221779"/>
              <a:gd name="f224" fmla="val 151983"/>
              <a:gd name="f225" fmla="val 215286"/>
              <a:gd name="f226" fmla="val 160619"/>
              <a:gd name="f227" fmla="val 213805"/>
              <a:gd name="f228" fmla="val 162105"/>
              <a:gd name="f229" fmla="val 172938"/>
              <a:gd name="f230" fmla="val 214526"/>
              <a:gd name="f231" fmla="val 186813"/>
              <a:gd name="f232" fmla="val 203421"/>
              <a:gd name="f233" fmla="val 196175"/>
              <a:gd name="f234" fmla="val 208012"/>
              <a:gd name="f235" fmla="val 206854"/>
              <a:gd name="f236" fmla="val 220050"/>
              <a:gd name="f237" fmla="val 212429"/>
              <a:gd name="f238" fmla="val 231622"/>
              <a:gd name="f239" fmla="val 209082"/>
              <a:gd name="f240" fmla="val 239377"/>
              <a:gd name="f241" fmla="val 206838"/>
              <a:gd name="f242" fmla="val 243741"/>
              <a:gd name="f243" fmla="val 201989"/>
              <a:gd name="f244" fmla="val 246092"/>
              <a:gd name="f245" fmla="val 195539"/>
              <a:gd name="f246" fmla="val 255042"/>
              <a:gd name="f247" fmla="val 199507"/>
              <a:gd name="f248" fmla="val 265290"/>
              <a:gd name="f249" fmla="val 198199"/>
              <a:gd name="f250" fmla="val 272958"/>
              <a:gd name="f251" fmla="val 192601"/>
              <a:gd name="f252" fmla="val 276795"/>
              <a:gd name="f253" fmla="val 193971"/>
              <a:gd name="f254" fmla="val 289009"/>
              <a:gd name="f255" fmla="val 194016"/>
              <a:gd name="f256" fmla="val 298363"/>
              <a:gd name="f257" fmla="val 193248"/>
              <a:gd name="f258" fmla="val 304258"/>
              <a:gd name="f259" fmla="val 183694"/>
              <a:gd name="f260" fmla="val 309343"/>
              <a:gd name="f261" fmla="val 175453"/>
              <a:gd name="f262" fmla="val 308953"/>
              <a:gd name="f263" fmla="val 165378"/>
              <a:gd name="f264" fmla="val 303795"/>
              <a:gd name="f265" fmla="val 157923"/>
              <a:gd name="f266" fmla="val 298315"/>
              <a:gd name="f267" fmla="val 164420"/>
              <a:gd name="f268" fmla="val 291041"/>
              <a:gd name="f269" fmla="val 168177"/>
              <a:gd name="f270" fmla="val 283702"/>
              <a:gd name="f271" fmla="val 168174"/>
              <a:gd name="f272" fmla="val 283555"/>
              <a:gd name="f273" fmla="val 164527"/>
              <a:gd name="f274" fmla="val 293404"/>
              <a:gd name="f275" fmla="val 164978"/>
              <a:gd name="f276" fmla="val 303289"/>
              <a:gd name="f277" fmla="val 157339"/>
              <a:gd name="f278" fmla="val 308110"/>
              <a:gd name="f279" fmla="val 145450"/>
              <a:gd name="f280" fmla="val 311022"/>
              <a:gd name="f281" fmla="val 136198"/>
              <a:gd name="f282" fmla="val 308752"/>
              <a:gd name="f283" fmla="val 126109"/>
              <a:gd name="f284" fmla="val 302169"/>
              <a:gd name="f285" fmla="val 119023"/>
              <a:gd name="f286" fmla="val 296249"/>
              <a:gd name="f287" fmla="val 127191"/>
              <a:gd name="f288" fmla="val 286098"/>
              <a:gd name="f289" fmla="val 131525"/>
              <a:gd name="f290" fmla="val 275782"/>
              <a:gd name="f291" fmla="val 130309"/>
              <a:gd name="f292" fmla="val 276183"/>
              <a:gd name="f293" fmla="val 127106"/>
              <a:gd name="f294" fmla="val 285405"/>
              <a:gd name="f295" fmla="val 128184"/>
              <a:gd name="f296" fmla="val 294478"/>
              <a:gd name="f297" fmla="val 124281"/>
              <a:gd name="f298" fmla="val 299730"/>
              <a:gd name="f299" fmla="val 116974"/>
              <a:gd name="f300" fmla="val 300207"/>
              <a:gd name="f301" fmla="val 116045"/>
              <a:gd name="f302" fmla="val 300079"/>
              <a:gd name="f303" fmla="val 107222"/>
              <a:gd name="f304" fmla="val 295342"/>
              <a:gd name="f305" fmla="val 98867"/>
              <a:gd name="f306" fmla="val 287259"/>
              <a:gd name="f307" fmla="val 93880"/>
              <a:gd name="f308" fmla="val 284295"/>
              <a:gd name="f309" fmla="val 92051"/>
              <a:gd name="f310" fmla="val 281129"/>
              <a:gd name="f311" fmla="val 90828"/>
              <a:gd name="f312" fmla="val 277855"/>
              <a:gd name="f313" fmla="val 90561"/>
              <a:gd name="f314" fmla="val 271916"/>
              <a:gd name="f315" fmla="val 104194"/>
              <a:gd name="f316" fmla="val 259881"/>
              <a:gd name="f317" fmla="val 112708"/>
              <a:gd name="f318" fmla="val 248172"/>
              <a:gd name="f319" fmla="val 111695"/>
              <a:gd name="f320" fmla="val 248002"/>
              <a:gd name="f321" fmla="val 114741"/>
              <a:gd name="f322" fmla="val 246936"/>
              <a:gd name="f323" fmla="val 117719"/>
              <a:gd name="f324" fmla="val 245089"/>
              <a:gd name="f325" fmla="val 120348"/>
              <a:gd name="f326" fmla="val 241307"/>
              <a:gd name="f327" fmla="val 125729"/>
              <a:gd name="f328" fmla="val 234825"/>
              <a:gd name="f329" fmla="val 128827"/>
              <a:gd name="f330" fmla="val 228007"/>
              <a:gd name="f331" fmla="val 128511"/>
              <a:gd name="f332" fmla="val 228158"/>
              <a:gd name="f333" fmla="val 125380"/>
              <a:gd name="f334" fmla="val 233848"/>
              <a:gd name="f335" fmla="val 125642"/>
              <a:gd name="f336" fmla="val 239262"/>
              <a:gd name="f337" fmla="val 123097"/>
              <a:gd name="f338" fmla="val 242439"/>
              <a:gd name="f339" fmla="val 118667"/>
              <a:gd name="f340" fmla="val 244071"/>
              <a:gd name="f341" fmla="val 116391"/>
              <a:gd name="f342" fmla="val 244987"/>
              <a:gd name="f343" fmla="val 113796"/>
              <a:gd name="f344" fmla="val 245116"/>
              <a:gd name="f345" fmla="val 111152"/>
              <a:gd name="f346" fmla="val 243716"/>
              <a:gd name="f347" fmla="val 110904"/>
              <a:gd name="f348" fmla="val 244539"/>
              <a:gd name="f349" fmla="val 108155"/>
              <a:gd name="f350" fmla="val 244792"/>
              <a:gd name="f351" fmla="val 106166"/>
              <a:gd name="f352" fmla="val 244131"/>
              <a:gd name="f353" fmla="val 104285"/>
              <a:gd name="f354" fmla="val 243078"/>
              <a:gd name="f355" fmla="val 102544"/>
              <a:gd name="f356" fmla="val 240257"/>
              <a:gd name="f357" fmla="val 97875"/>
              <a:gd name="f358" fmla="val 235048"/>
              <a:gd name="f359" fmla="val 94922"/>
              <a:gd name="f360" fmla="val 229344"/>
              <a:gd name="f361" fmla="val 94755"/>
              <a:gd name="f362" fmla="val 229436"/>
              <a:gd name="f363" fmla="val 91621"/>
              <a:gd name="f364" fmla="val 236268"/>
              <a:gd name="f365" fmla="val 91821"/>
              <a:gd name="f366" fmla="val 242499"/>
              <a:gd name="f367" fmla="val 95409"/>
              <a:gd name="f368" fmla="val 245850"/>
              <a:gd name="f369" fmla="val 101072"/>
              <a:gd name="f370" fmla="val 247129"/>
              <a:gd name="f371" fmla="val 103235"/>
              <a:gd name="f372" fmla="val 247915"/>
              <a:gd name="f373" fmla="val 105575"/>
              <a:gd name="f374" fmla="val 248037"/>
              <a:gd name="f375" fmla="val 107973"/>
              <a:gd name="f376" fmla="val 258268"/>
              <a:gd name="f377" fmla="val 109553"/>
              <a:gd name="f378" fmla="val 268981"/>
              <a:gd name="f379" fmla="val 102051"/>
              <a:gd name="f380" fmla="val 274232"/>
              <a:gd name="f381" fmla="val 89778"/>
              <a:gd name="f382" fmla="val 278708"/>
              <a:gd name="f383" fmla="val 77339"/>
              <a:gd name="f384" fmla="val 274020"/>
              <a:gd name="f385" fmla="val 63056"/>
              <a:gd name="f386" fmla="val 262316"/>
              <a:gd name="f387" fmla="val 55834"/>
              <a:gd name="f388" fmla="val 257734"/>
              <a:gd name="f389" fmla="val 53007"/>
              <a:gd name="f390" fmla="val 252666"/>
              <a:gd name="f391" fmla="val 51626"/>
              <a:gd name="f392" fmla="val 247691"/>
              <a:gd name="f393" fmla="val 52231"/>
              <a:gd name="f394" fmla="val 248705"/>
              <a:gd name="f395" fmla="val 60913"/>
              <a:gd name="f396" fmla="val 245967"/>
              <a:gd name="f397" fmla="val 69020"/>
              <a:gd name="f398" fmla="val 239739"/>
              <a:gd name="f399" fmla="val 74185"/>
              <a:gd name="f400" fmla="val 237649"/>
              <a:gd name="f401" fmla="val 71664"/>
              <a:gd name="f402" fmla="val 244579"/>
              <a:gd name="f403" fmla="val 65918"/>
              <a:gd name="f404" fmla="val 246481"/>
              <a:gd name="f405" fmla="val 55888"/>
              <a:gd name="f406" fmla="val 243151"/>
              <a:gd name="f407" fmla="val 45920"/>
              <a:gd name="f408" fmla="val 241194"/>
              <a:gd name="f409" fmla="val 40124"/>
              <a:gd name="f410" fmla="val 237183"/>
              <a:gd name="f411" fmla="val 35004"/>
              <a:gd name="f412" fmla="val 231542"/>
              <a:gd name="f413" fmla="val 31523"/>
              <a:gd name="f414" fmla="val 221392"/>
              <a:gd name="f415" fmla="val 25261"/>
              <a:gd name="f416" fmla="val 208864"/>
              <a:gd name="f417" fmla="val 26095"/>
              <a:gd name="f418" fmla="val 199763"/>
              <a:gd name="f419" fmla="val 32668"/>
              <a:gd name="f420" fmla="val 194721"/>
              <a:gd name="f421" fmla="val 27952"/>
              <a:gd name="f422" fmla="val 189842"/>
              <a:gd name="f423" fmla="val 24941"/>
              <a:gd name="f424" fmla="val 184271"/>
              <a:gd name="f425" fmla="val 23995"/>
              <a:gd name="f426" fmla="val 190632"/>
              <a:gd name="f427" fmla="val 62"/>
              <a:gd name="f428" fmla="val 300121"/>
              <a:gd name="f429" fmla="val 2329"/>
              <a:gd name="f430" fmla="val 391248"/>
              <a:gd name="f431" fmla="val 125645"/>
              <a:gd name="f432" fmla="val 309641"/>
              <a:gd name="f433" fmla="val 225160"/>
              <a:gd name="f434" fmla="val 282892"/>
              <a:gd name="f435" fmla="val 251229"/>
              <a:gd name="f436" fmla="val 279266"/>
              <a:gd name="f437" fmla="val 288859"/>
              <a:gd name="f438" fmla="val 302841"/>
              <a:gd name="f439" fmla="val 374772"/>
              <a:gd name="f440" fmla="val 121266"/>
              <a:gd name="f441" fmla="val 109025"/>
              <a:gd name="f442" fmla="val 322355"/>
              <a:gd name="f443" fmla="val 76580"/>
              <a:gd name="f444" fmla="val 333165"/>
              <a:gd name="f445" fmla="val 40716"/>
              <a:gd name="f446" fmla="val 329924"/>
              <a:gd name="f447" fmla="val 28778"/>
              <a:gd name="f448" fmla="val 318327"/>
              <a:gd name="f449" fmla="val 22923"/>
              <a:gd name="f450" fmla="val 311868"/>
              <a:gd name="f451" fmla="val 25422"/>
              <a:gd name="f452" fmla="val 291738"/>
              <a:gd name="f453" fmla="val 32859"/>
              <a:gd name="f454" fmla="val 276164"/>
              <a:gd name="f455" fmla="val 35235"/>
              <a:gd name="f456" fmla="val 270344"/>
              <a:gd name="f457" fmla="val 23179"/>
              <a:gd name="f458" fmla="val 268321"/>
              <a:gd name="f459" fmla="val 20618"/>
              <a:gd name="f460" fmla="val 259843"/>
              <a:gd name="f461" fmla="val 19440"/>
              <a:gd name="f462" fmla="val 251965"/>
              <a:gd name="f463" fmla="val 27377"/>
              <a:gd name="f464" fmla="val 251682"/>
              <a:gd name="f465" fmla="val 30757"/>
              <a:gd name="f466" fmla="val 247602"/>
              <a:gd name="f467" fmla="val 18516"/>
              <a:gd name="f468" fmla="val 238938"/>
              <a:gd name="f469" fmla="val 12669"/>
              <a:gd name="f470" fmla="val 232923"/>
              <a:gd name="f471" fmla="val 25811"/>
              <a:gd name="f472" fmla="val 221592"/>
              <a:gd name="f473" fmla="val 29458"/>
              <a:gd name="f474" fmla="val 212919"/>
              <a:gd name="f475" fmla="val 16679"/>
              <a:gd name="f476" fmla="val 208924"/>
              <a:gd name="f477" fmla="val 7006"/>
              <a:gd name="f478" fmla="val 203466"/>
              <a:gd name="f479" fmla="val 307"/>
              <a:gd name="f480" fmla="val 196983"/>
              <a:gd name="f481" fmla="val -2572"/>
              <a:gd name="f482" fmla="val 186228"/>
              <a:gd name="f483" fmla="val 15339"/>
              <a:gd name="f484" fmla="val 171234"/>
              <a:gd name="f485" fmla="val 31089"/>
              <a:gd name="f486" fmla="val 151672"/>
              <a:gd name="f487" fmla="val 47602"/>
              <a:gd name="f488" fmla="val 132201"/>
              <a:gd name="f489" fmla="val 33821"/>
              <a:gd name="f490" fmla="val 117353"/>
              <a:gd name="f491" fmla="val 46470"/>
              <a:gd name="f492" fmla="val 75544"/>
              <a:gd name="f493" fmla="val 66559"/>
              <a:gd name="f494" fmla="val 23813"/>
              <a:gd name="f495" fmla="val 114124"/>
              <a:gd name="f496" fmla="val -1423"/>
              <a:gd name="f497" fmla="*/ f0 1 341005"/>
              <a:gd name="f498" fmla="*/ f1 1 376812"/>
              <a:gd name="f499" fmla="val f2"/>
              <a:gd name="f500" fmla="val f3"/>
              <a:gd name="f501" fmla="val f4"/>
              <a:gd name="f502" fmla="+- f501 0 f499"/>
              <a:gd name="f503" fmla="+- f500 0 f499"/>
              <a:gd name="f504" fmla="*/ f503 1 341005"/>
              <a:gd name="f505" fmla="*/ f502 1 376812"/>
              <a:gd name="f506" fmla="*/ f499 1 f504"/>
              <a:gd name="f507" fmla="*/ f500 1 f504"/>
              <a:gd name="f508" fmla="*/ f499 1 f505"/>
              <a:gd name="f509" fmla="*/ f501 1 f505"/>
              <a:gd name="f510" fmla="*/ f506 f497 1"/>
              <a:gd name="f511" fmla="*/ f507 f497 1"/>
              <a:gd name="f512" fmla="*/ f509 f498 1"/>
              <a:gd name="f513" fmla="*/ f508 f498 1"/>
            </a:gdLst>
            <a:ahLst/>
            <a:cxnLst>
              <a:cxn ang="3cd4">
                <a:pos x="hc" y="t"/>
              </a:cxn>
              <a:cxn ang="0">
                <a:pos x="r" y="vc"/>
              </a:cxn>
              <a:cxn ang="cd4">
                <a:pos x="hc" y="b"/>
              </a:cxn>
              <a:cxn ang="cd2">
                <a:pos x="l" y="vc"/>
              </a:cxn>
            </a:cxnLst>
            <a:rect l="f510" t="f513" r="f511" b="f512"/>
            <a:pathLst>
              <a:path w="341005" h="376812">
                <a:moveTo>
                  <a:pt x="f5" y="f6"/>
                </a:moveTo>
                <a:cubicBezTo>
                  <a:pt x="f7" y="f8"/>
                  <a:pt x="f9" y="f10"/>
                  <a:pt x="f11" y="f12"/>
                </a:cubicBezTo>
                <a:lnTo>
                  <a:pt x="f13" y="f14"/>
                </a:lnTo>
                <a:cubicBezTo>
                  <a:pt x="f15" y="f16"/>
                  <a:pt x="f17" y="f18"/>
                  <a:pt x="f19" y="f20"/>
                </a:cubicBezTo>
                <a:cubicBezTo>
                  <a:pt x="f21" y="f22"/>
                  <a:pt x="f23" y="f24"/>
                  <a:pt x="f25" y="f26"/>
                </a:cubicBezTo>
                <a:lnTo>
                  <a:pt x="f27" y="f28"/>
                </a:lnTo>
                <a:cubicBezTo>
                  <a:pt x="f29" y="f30"/>
                  <a:pt x="f31" y="f32"/>
                  <a:pt x="f33" y="f34"/>
                </a:cubicBezTo>
                <a:cubicBezTo>
                  <a:pt x="f35" y="f36"/>
                  <a:pt x="f37" y="f38"/>
                  <a:pt x="f39" y="f40"/>
                </a:cubicBezTo>
                <a:close/>
                <a:moveTo>
                  <a:pt x="f41" y="f42"/>
                </a:moveTo>
                <a:cubicBezTo>
                  <a:pt x="f43" y="f44"/>
                  <a:pt x="f45" y="f46"/>
                  <a:pt x="f47" y="f48"/>
                </a:cubicBezTo>
                <a:lnTo>
                  <a:pt x="f49" y="f50"/>
                </a:lnTo>
                <a:cubicBezTo>
                  <a:pt x="f51" y="f52"/>
                  <a:pt x="f53" y="f54"/>
                  <a:pt x="f55" y="f56"/>
                </a:cubicBezTo>
                <a:cubicBezTo>
                  <a:pt x="f57" y="f58"/>
                  <a:pt x="f59" y="f60"/>
                  <a:pt x="f61" y="f62"/>
                </a:cubicBezTo>
                <a:lnTo>
                  <a:pt x="f63" y="f64"/>
                </a:lnTo>
                <a:cubicBezTo>
                  <a:pt x="f65" y="f66"/>
                  <a:pt x="f67" y="f68"/>
                  <a:pt x="f69" y="f70"/>
                </a:cubicBezTo>
                <a:lnTo>
                  <a:pt x="f71" y="f72"/>
                </a:lnTo>
                <a:cubicBezTo>
                  <a:pt x="f73" y="f74"/>
                  <a:pt x="f75" y="f76"/>
                  <a:pt x="f41" y="f42"/>
                </a:cubicBezTo>
                <a:close/>
                <a:moveTo>
                  <a:pt x="f77" y="f78"/>
                </a:moveTo>
                <a:cubicBezTo>
                  <a:pt x="f79" y="f80"/>
                  <a:pt x="f81" y="f82"/>
                  <a:pt x="f83" y="f84"/>
                </a:cubicBezTo>
                <a:lnTo>
                  <a:pt x="f85" y="f86"/>
                </a:lnTo>
                <a:lnTo>
                  <a:pt x="f87" y="f88"/>
                </a:lnTo>
                <a:lnTo>
                  <a:pt x="f89" y="f90"/>
                </a:ln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146"/>
                </a:cubicBezTo>
                <a:cubicBezTo>
                  <a:pt x="f147" y="f148"/>
                  <a:pt x="f149" y="f150"/>
                  <a:pt x="f151" y="f152"/>
                </a:cubicBezTo>
                <a:lnTo>
                  <a:pt x="f153" y="f154"/>
                </a:lnTo>
                <a:cubicBezTo>
                  <a:pt x="f155" y="f156"/>
                  <a:pt x="f157" y="f158"/>
                  <a:pt x="f159" y="f160"/>
                </a:cubicBezTo>
                <a:cubicBezTo>
                  <a:pt x="f161" y="f162"/>
                  <a:pt x="f163" y="f164"/>
                  <a:pt x="f165" y="f166"/>
                </a:cubicBezTo>
                <a:lnTo>
                  <a:pt x="f167" y="f168"/>
                </a:lnTo>
                <a:cubicBezTo>
                  <a:pt x="f169" y="f170"/>
                  <a:pt x="f171" y="f172"/>
                  <a:pt x="f173" y="f174"/>
                </a:cubicBezTo>
                <a:lnTo>
                  <a:pt x="f175" y="f176"/>
                </a:lnTo>
                <a:lnTo>
                  <a:pt x="f177" y="f178"/>
                </a:lnTo>
                <a:lnTo>
                  <a:pt x="f179" y="f180"/>
                </a:lnTo>
                <a:cubicBezTo>
                  <a:pt x="f181" y="f182"/>
                  <a:pt x="f183" y="f184"/>
                  <a:pt x="f185" y="f186"/>
                </a:cubicBezTo>
                <a:cubicBezTo>
                  <a:pt x="f187" y="f188"/>
                  <a:pt x="f189" y="f190"/>
                  <a:pt x="f191" y="f192"/>
                </a:cubicBezTo>
                <a:cubicBezTo>
                  <a:pt x="f193" y="f194"/>
                  <a:pt x="f195" y="f196"/>
                  <a:pt x="f197" y="f198"/>
                </a:cubicBezTo>
                <a:cubicBezTo>
                  <a:pt x="f199" y="f200"/>
                  <a:pt x="f201" y="f202"/>
                  <a:pt x="f203" y="f204"/>
                </a:cubicBezTo>
                <a:lnTo>
                  <a:pt x="f205" y="f206"/>
                </a:lnTo>
                <a:cubicBezTo>
                  <a:pt x="f207" y="f208"/>
                  <a:pt x="f209" y="f210"/>
                  <a:pt x="f211" y="f212"/>
                </a:cubicBezTo>
                <a:cubicBezTo>
                  <a:pt x="f213" y="f214"/>
                  <a:pt x="f215" y="f216"/>
                  <a:pt x="f217" y="f218"/>
                </a:cubicBezTo>
                <a:lnTo>
                  <a:pt x="f219" y="f220"/>
                </a:lnTo>
                <a:cubicBezTo>
                  <a:pt x="f221" y="f222"/>
                  <a:pt x="f223" y="f224"/>
                  <a:pt x="f225" y="f226"/>
                </a:cubicBezTo>
                <a:lnTo>
                  <a:pt x="f227" y="f228"/>
                </a:lnTo>
                <a:cubicBezTo>
                  <a:pt x="f215" y="f229"/>
                  <a:pt x="f230" y="f231"/>
                  <a:pt x="f232" y="f233"/>
                </a:cubicBezTo>
                <a:cubicBezTo>
                  <a:pt x="f234" y="f235"/>
                  <a:pt x="f236" y="f237"/>
                  <a:pt x="f238" y="f239"/>
                </a:cubicBezTo>
                <a:cubicBezTo>
                  <a:pt x="f240" y="f241"/>
                  <a:pt x="f242" y="f243"/>
                  <a:pt x="f244" y="f245"/>
                </a:cubicBezTo>
                <a:cubicBezTo>
                  <a:pt x="f246" y="f247"/>
                  <a:pt x="f248" y="f249"/>
                  <a:pt x="f250" y="f251"/>
                </a:cubicBezTo>
                <a:lnTo>
                  <a:pt x="f252" y="f253"/>
                </a:lnTo>
                <a:cubicBezTo>
                  <a:pt x="f254" y="f255"/>
                  <a:pt x="f256" y="f257"/>
                  <a:pt x="f258" y="f259"/>
                </a:cubicBezTo>
                <a:cubicBezTo>
                  <a:pt x="f260" y="f261"/>
                  <a:pt x="f262" y="f263"/>
                  <a:pt x="f264" y="f265"/>
                </a:cubicBezTo>
                <a:cubicBezTo>
                  <a:pt x="f266" y="f267"/>
                  <a:pt x="f268" y="f269"/>
                  <a:pt x="f270" y="f271"/>
                </a:cubicBezTo>
                <a:lnTo>
                  <a:pt x="f272" y="f273"/>
                </a:lnTo>
                <a:cubicBezTo>
                  <a:pt x="f274" y="f275"/>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lnTo>
                  <a:pt x="f300" y="f301"/>
                </a:lnTo>
                <a:cubicBezTo>
                  <a:pt x="f302" y="f303"/>
                  <a:pt x="f304" y="f305"/>
                  <a:pt x="f306" y="f307"/>
                </a:cubicBezTo>
                <a:cubicBezTo>
                  <a:pt x="f308" y="f309"/>
                  <a:pt x="f310" y="f311"/>
                  <a:pt x="f312" y="f313"/>
                </a:cubicBezTo>
                <a:cubicBezTo>
                  <a:pt x="f314" y="f315"/>
                  <a:pt x="f316" y="f317"/>
                  <a:pt x="f318" y="f319"/>
                </a:cubicBezTo>
                <a:cubicBezTo>
                  <a:pt x="f320" y="f321"/>
                  <a:pt x="f322" y="f323"/>
                  <a:pt x="f324" y="f325"/>
                </a:cubicBezTo>
                <a:cubicBezTo>
                  <a:pt x="f326" y="f327"/>
                  <a:pt x="f328" y="f329"/>
                  <a:pt x="f330" y="f331"/>
                </a:cubicBezTo>
                <a:lnTo>
                  <a:pt x="f332" y="f333"/>
                </a:lnTo>
                <a:cubicBezTo>
                  <a:pt x="f334" y="f335"/>
                  <a:pt x="f336" y="f337"/>
                  <a:pt x="f338" y="f339"/>
                </a:cubicBezTo>
                <a:cubicBezTo>
                  <a:pt x="f340" y="f341"/>
                  <a:pt x="f342" y="f343"/>
                  <a:pt x="f344" y="f345"/>
                </a:cubicBezTo>
                <a:lnTo>
                  <a:pt x="f346" y="f347"/>
                </a:lnTo>
                <a:lnTo>
                  <a:pt x="f348" y="f349"/>
                </a:lnTo>
                <a:cubicBezTo>
                  <a:pt x="f350" y="f351"/>
                  <a:pt x="f352" y="f353"/>
                  <a:pt x="f354" y="f355"/>
                </a:cubicBezTo>
                <a:cubicBezTo>
                  <a:pt x="f356" y="f357"/>
                  <a:pt x="f358" y="f359"/>
                  <a:pt x="f360" y="f361"/>
                </a:cubicBezTo>
                <a:lnTo>
                  <a:pt x="f362" y="f363"/>
                </a:lnTo>
                <a:cubicBezTo>
                  <a:pt x="f364" y="f365"/>
                  <a:pt x="f366" y="f367"/>
                  <a:pt x="f368" y="f369"/>
                </a:cubicBezTo>
                <a:cubicBezTo>
                  <a:pt x="f370" y="f371"/>
                  <a:pt x="f372" y="f373"/>
                  <a:pt x="f374" y="f375"/>
                </a:cubicBezTo>
                <a:cubicBezTo>
                  <a:pt x="f376" y="f377"/>
                  <a:pt x="f378" y="f379"/>
                  <a:pt x="f380" y="f381"/>
                </a:cubicBezTo>
                <a:cubicBezTo>
                  <a:pt x="f382" y="f383"/>
                  <a:pt x="f384" y="f385"/>
                  <a:pt x="f386" y="f387"/>
                </a:cubicBezTo>
                <a:cubicBezTo>
                  <a:pt x="f388" y="f389"/>
                  <a:pt x="f390" y="f391"/>
                  <a:pt x="f392" y="f393"/>
                </a:cubicBezTo>
                <a:cubicBezTo>
                  <a:pt x="f394" y="f395"/>
                  <a:pt x="f396" y="f397"/>
                  <a:pt x="f398" y="f399"/>
                </a:cubicBezTo>
                <a:lnTo>
                  <a:pt x="f400" y="f401"/>
                </a:lnTo>
                <a:cubicBezTo>
                  <a:pt x="f402" y="f403"/>
                  <a:pt x="f404" y="f405"/>
                  <a:pt x="f406" y="f407"/>
                </a:cubicBezTo>
                <a:cubicBezTo>
                  <a:pt x="f408" y="f409"/>
                  <a:pt x="f410" y="f411"/>
                  <a:pt x="f412" y="f413"/>
                </a:cubicBezTo>
                <a:cubicBezTo>
                  <a:pt x="f414" y="f415"/>
                  <a:pt x="f416" y="f417"/>
                  <a:pt x="f418" y="f419"/>
                </a:cubicBezTo>
                <a:lnTo>
                  <a:pt x="f420" y="f421"/>
                </a:lnTo>
                <a:cubicBezTo>
                  <a:pt x="f422" y="f423"/>
                  <a:pt x="f424" y="f425"/>
                  <a:pt x="f77" y="f78"/>
                </a:cubicBezTo>
                <a:close/>
                <a:moveTo>
                  <a:pt x="f426" y="f427"/>
                </a:moveTo>
                <a:cubicBezTo>
                  <a:pt x="f428" y="f429"/>
                  <a:pt x="f430" y="f431"/>
                  <a:pt x="f432" y="f433"/>
                </a:cubicBezTo>
                <a:cubicBezTo>
                  <a:pt x="f434" y="f435"/>
                  <a:pt x="f436" y="f437"/>
                  <a:pt x="f438" y="f439"/>
                </a:cubicBezTo>
                <a:lnTo>
                  <a:pt x="f440" y="f4"/>
                </a:lnTo>
                <a:lnTo>
                  <a:pt x="f441" y="f442"/>
                </a:lnTo>
                <a:cubicBezTo>
                  <a:pt x="f443" y="f444"/>
                  <a:pt x="f445" y="f446"/>
                  <a:pt x="f447" y="f448"/>
                </a:cubicBezTo>
                <a:cubicBezTo>
                  <a:pt x="f449" y="f450"/>
                  <a:pt x="f451" y="f452"/>
                  <a:pt x="f453" y="f454"/>
                </a:cubicBezTo>
                <a:cubicBezTo>
                  <a:pt x="f455" y="f456"/>
                  <a:pt x="f457" y="f458"/>
                  <a:pt x="f459" y="f460"/>
                </a:cubicBezTo>
                <a:cubicBezTo>
                  <a:pt x="f461" y="f462"/>
                  <a:pt x="f463" y="f464"/>
                  <a:pt x="f465" y="f466"/>
                </a:cubicBezTo>
                <a:lnTo>
                  <a:pt x="f467" y="f468"/>
                </a:lnTo>
                <a:cubicBezTo>
                  <a:pt x="f469" y="f470"/>
                  <a:pt x="f471" y="f472"/>
                  <a:pt x="f473" y="f474"/>
                </a:cubicBezTo>
                <a:cubicBezTo>
                  <a:pt x="f475" y="f476"/>
                  <a:pt x="f477" y="f478"/>
                  <a:pt x="f479" y="f480"/>
                </a:cubicBezTo>
                <a:cubicBezTo>
                  <a:pt x="f481" y="f482"/>
                  <a:pt x="f483" y="f484"/>
                  <a:pt x="f485" y="f486"/>
                </a:cubicBezTo>
                <a:cubicBezTo>
                  <a:pt x="f487" y="f488"/>
                  <a:pt x="f489" y="f490"/>
                  <a:pt x="f491" y="f492"/>
                </a:cubicBezTo>
                <a:cubicBezTo>
                  <a:pt x="f493" y="f494"/>
                  <a:pt x="f495" y="f496"/>
                  <a:pt x="f426" y="f427"/>
                </a:cubicBezTo>
                <a:close/>
              </a:path>
            </a:pathLst>
          </a:custGeom>
          <a:solidFill>
            <a:srgbClr val="135268"/>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002060"/>
              </a:solidFill>
              <a:ea typeface="맑은 고딕" pitchFamily="34"/>
              <a:cs typeface="B Nazanin" panose="00000700000000000000" pitchFamily="2" charset="-78"/>
            </a:endParaRPr>
          </a:p>
        </p:txBody>
      </p:sp>
      <p:sp>
        <p:nvSpPr>
          <p:cNvPr id="3" name="Oval 8">
            <a:extLst>
              <a:ext uri="{FF2B5EF4-FFF2-40B4-BE49-F238E27FC236}">
                <a16:creationId xmlns:a16="http://schemas.microsoft.com/office/drawing/2014/main" id="{AA4E8F50-9F8F-3D4F-92A8-3640A111B201}"/>
              </a:ext>
            </a:extLst>
          </p:cNvPr>
          <p:cNvSpPr/>
          <p:nvPr/>
        </p:nvSpPr>
        <p:spPr>
          <a:xfrm>
            <a:off x="5074422" y="1612807"/>
            <a:ext cx="581789" cy="623255"/>
          </a:xfrm>
          <a:custGeom>
            <a:avLst/>
            <a:gdLst>
              <a:gd name="f0" fmla="val w"/>
              <a:gd name="f1" fmla="val h"/>
              <a:gd name="f2" fmla="val 0"/>
              <a:gd name="f3" fmla="val 3068057"/>
              <a:gd name="f4" fmla="val 3083879"/>
              <a:gd name="f5" fmla="val 1943022"/>
              <a:gd name="f6" fmla="val 2091435"/>
              <a:gd name="f7" fmla="val 2214809"/>
              <a:gd name="f8" fmla="val 107202"/>
              <a:gd name="f9" fmla="val 2232575"/>
              <a:gd name="f10" fmla="val 249298"/>
              <a:gd name="f11" fmla="val 2066806"/>
              <a:gd name="f12" fmla="val 323095"/>
              <a:gd name="f13" fmla="val 1966497"/>
              <a:gd name="f14" fmla="val 475331"/>
              <a:gd name="f15" fmla="val 1992863"/>
              <a:gd name="f16" fmla="val 623272"/>
              <a:gd name="f17" fmla="val 2032344"/>
              <a:gd name="f18" fmla="val 614884"/>
              <a:gd name="f19" fmla="val 2007703"/>
              <a:gd name="f20" fmla="val 472429"/>
              <a:gd name="f21" fmla="val 2119863"/>
              <a:gd name="f22" fmla="val 324636"/>
              <a:gd name="f23" fmla="val 2294697"/>
              <a:gd name="f24" fmla="val 266187"/>
              <a:gd name="f25" fmla="val 2304190"/>
              <a:gd name="f26" fmla="val 260641"/>
              <a:gd name="f27" fmla="val 2314409"/>
              <a:gd name="f28" fmla="val 260119"/>
              <a:gd name="f29" fmla="val 2324748"/>
              <a:gd name="f30" fmla="val 2491310"/>
              <a:gd name="f31" fmla="val 2626336"/>
              <a:gd name="f32" fmla="val 395145"/>
              <a:gd name="f33" fmla="val 561708"/>
              <a:gd name="f34" fmla="val 2609021"/>
              <a:gd name="f35" fmla="val 647481"/>
              <a:gd name="f36" fmla="val 656343"/>
              <a:gd name="f37" fmla="val 2762823"/>
              <a:gd name="f38" fmla="val 669742"/>
              <a:gd name="f39" fmla="val 2867295"/>
              <a:gd name="f40" fmla="val 786613"/>
              <a:gd name="f41" fmla="val 927882"/>
              <a:gd name="f42" fmla="val 2850464"/>
              <a:gd name="f43" fmla="val 1011252"/>
              <a:gd name="f44" fmla="val 2978255"/>
              <a:gd name="f45" fmla="val 1064152"/>
              <a:gd name="f46" fmla="val 1190111"/>
              <a:gd name="f47" fmla="val 1337042"/>
              <a:gd name="f48" fmla="val 1418703"/>
              <a:gd name="f49" fmla="val 3040320"/>
              <a:gd name="f50" fmla="val 1493884"/>
              <a:gd name="f51" fmla="val 2992210"/>
              <a:gd name="f52" fmla="val 1551889"/>
              <a:gd name="f53" fmla="val 2909241"/>
              <a:gd name="f54" fmla="val 1651289"/>
              <a:gd name="f55" fmla="val 2791782"/>
              <a:gd name="f56" fmla="val 1696238"/>
              <a:gd name="f57" fmla="val 2686704"/>
              <a:gd name="f58" fmla="val 1660749"/>
              <a:gd name="f59" fmla="val 2673794"/>
              <a:gd name="f60" fmla="val 1698968"/>
              <a:gd name="f61" fmla="val 2768232"/>
              <a:gd name="f62" fmla="val 1730865"/>
              <a:gd name="f63" fmla="val 2870956"/>
              <a:gd name="f64" fmla="val 1707121"/>
              <a:gd name="f65" fmla="val 2955415"/>
              <a:gd name="f66" fmla="val 1640323"/>
              <a:gd name="f67" fmla="val 2993943"/>
              <a:gd name="f68" fmla="val 1688574"/>
              <a:gd name="f69" fmla="val 3012247"/>
              <a:gd name="f70" fmla="val 1750635"/>
              <a:gd name="f71" fmla="val 1816968"/>
              <a:gd name="f72" fmla="val 1986406"/>
              <a:gd name="f73" fmla="val 2892829"/>
              <a:gd name="f74" fmla="val 2127952"/>
              <a:gd name="f75" fmla="val 2733451"/>
              <a:gd name="f76" fmla="val 2161496"/>
              <a:gd name="f77" fmla="val 2570803"/>
              <a:gd name="f78" fmla="val 2185843"/>
              <a:gd name="f79" fmla="val 2422847"/>
              <a:gd name="f80" fmla="val 2122052"/>
              <a:gd name="f81" fmla="val 2373218"/>
              <a:gd name="f82" fmla="val 2004561"/>
              <a:gd name="f83" fmla="val 2397575"/>
              <a:gd name="f84" fmla="val 1987765"/>
              <a:gd name="f85" fmla="val 2417022"/>
              <a:gd name="f86" fmla="val 1964396"/>
              <a:gd name="f87" fmla="val 2431421"/>
              <a:gd name="f88" fmla="val 1936987"/>
              <a:gd name="f89" fmla="val 2469123"/>
              <a:gd name="f90" fmla="val 1865220"/>
              <a:gd name="f91" fmla="val 2466430"/>
              <a:gd name="f92" fmla="val 1776674"/>
              <a:gd name="f93" fmla="val 2424327"/>
              <a:gd name="f94" fmla="val 1703750"/>
              <a:gd name="f95" fmla="val 2390880"/>
              <a:gd name="f96" fmla="val 1723060"/>
              <a:gd name="f97" fmla="val 2426033"/>
              <a:gd name="f98" fmla="val 1783948"/>
              <a:gd name="f99" fmla="val 2428758"/>
              <a:gd name="f100" fmla="val 1857660"/>
              <a:gd name="f101" fmla="val 2398065"/>
              <a:gd name="f102" fmla="val 1917447"/>
              <a:gd name="f103" fmla="val 2386618"/>
              <a:gd name="f104" fmla="val 1939743"/>
              <a:gd name="f105" fmla="val 2371177"/>
              <a:gd name="f106" fmla="val 1958844"/>
              <a:gd name="f107" fmla="val 2348681"/>
              <a:gd name="f108" fmla="val 1969064"/>
              <a:gd name="f109" fmla="val 2314536"/>
              <a:gd name="f110" fmla="val 1978212"/>
              <a:gd name="f111" fmla="val 2320989"/>
              <a:gd name="f112" fmla="val 1994504"/>
              <a:gd name="f113" fmla="val 2292439"/>
              <a:gd name="f114" fmla="val 2010252"/>
              <a:gd name="f115" fmla="val 2259301"/>
              <a:gd name="f116" fmla="val 2017439"/>
              <a:gd name="f117" fmla="val 2224883"/>
              <a:gd name="f118" fmla="val 2015050"/>
              <a:gd name="f119" fmla="val 2157880"/>
              <a:gd name="f120" fmla="val 2010397"/>
              <a:gd name="f121" fmla="val 2096183"/>
              <a:gd name="f122" fmla="val 1970105"/>
              <a:gd name="f123" fmla="val 2062112"/>
              <a:gd name="f124" fmla="val 1908746"/>
              <a:gd name="f125" fmla="val 2028307"/>
              <a:gd name="f126" fmla="val 1927422"/>
              <a:gd name="f127" fmla="val 2069101"/>
              <a:gd name="f128" fmla="val 2000945"/>
              <a:gd name="f129" fmla="val 2143517"/>
              <a:gd name="f130" fmla="val 2048870"/>
              <a:gd name="f131" fmla="val 2224395"/>
              <a:gd name="f132" fmla="val 2053708"/>
              <a:gd name="f133" fmla="val 2263912"/>
              <a:gd name="f134" fmla="val 2056070"/>
              <a:gd name="f135" fmla="val 2302036"/>
              <a:gd name="f136" fmla="val 2047984"/>
              <a:gd name="f137" fmla="val 2335071"/>
              <a:gd name="f138" fmla="val 2030056"/>
              <a:gd name="f139" fmla="val 2400196"/>
              <a:gd name="f140" fmla="val 2159379"/>
              <a:gd name="f141" fmla="val 2567325"/>
              <a:gd name="f142" fmla="val 2230480"/>
              <a:gd name="f143" fmla="val 2748680"/>
              <a:gd name="f144" fmla="val 2204554"/>
              <a:gd name="f145" fmla="val 2767068"/>
              <a:gd name="f146" fmla="val 2240602"/>
              <a:gd name="f147" fmla="val 2774723"/>
              <a:gd name="f148" fmla="val 2281713"/>
              <a:gd name="f149" fmla="val 2324613"/>
              <a:gd name="f150" fmla="val 2444667"/>
              <a:gd name="f151" fmla="val 2714770"/>
              <a:gd name="f152" fmla="val 2550720"/>
              <a:gd name="f153" fmla="val 2619461"/>
              <a:gd name="f154" fmla="val 2609132"/>
              <a:gd name="f155" fmla="val 2594093"/>
              <a:gd name="f156" fmla="val 2739763"/>
              <a:gd name="f157" fmla="val 2496512"/>
              <a:gd name="f158" fmla="val 2844553"/>
              <a:gd name="f159" fmla="val 2368919"/>
              <a:gd name="f160" fmla="val 2876858"/>
              <a:gd name="f161" fmla="val 2184369"/>
              <a:gd name="f162" fmla="val 2908073"/>
              <a:gd name="f163" fmla="val 2016372"/>
              <a:gd name="f164" fmla="val 2826285"/>
              <a:gd name="f165" fmla="val 1978290"/>
              <a:gd name="f166" fmla="val 2684161"/>
              <a:gd name="f167" fmla="val 1939323"/>
              <a:gd name="f168" fmla="val 2694602"/>
              <a:gd name="f169" fmla="val 1970494"/>
              <a:gd name="f170" fmla="val 2810931"/>
              <a:gd name="f171" fmla="val 2075973"/>
              <a:gd name="f172" fmla="val 2892306"/>
              <a:gd name="f173" fmla="val 2210223"/>
              <a:gd name="f174" fmla="val 2912307"/>
              <a:gd name="f175" fmla="val 2165434"/>
              <a:gd name="f176" fmla="val 3014618"/>
              <a:gd name="f177" fmla="val 2062317"/>
              <a:gd name="f178" fmla="val 1804718"/>
              <a:gd name="f179" fmla="val 1736151"/>
              <a:gd name="f180" fmla="val 2990782"/>
              <a:gd name="f181" fmla="val 1657612"/>
              <a:gd name="f182" fmla="val 2862428"/>
              <a:gd name="f183" fmla="val 1632100"/>
              <a:gd name="f184" fmla="val 2775963"/>
              <a:gd name="f185" fmla="val 1598588"/>
              <a:gd name="f186" fmla="val 2449530"/>
              <a:gd name="f187" fmla="val 1653064"/>
              <a:gd name="f188" fmla="val 2147091"/>
              <a:gd name="f189" fmla="val 1775302"/>
              <a:gd name="f190" fmla="val 2294672"/>
              <a:gd name="f191" fmla="val 1947360"/>
              <a:gd name="f192" fmla="val 2360889"/>
              <a:gd name="f193" fmla="val 2101389"/>
              <a:gd name="f194" fmla="val 2319520"/>
              <a:gd name="f195" fmla="val 2085913"/>
              <a:gd name="f196" fmla="val 2268654"/>
              <a:gd name="f197" fmla="val 1935632"/>
              <a:gd name="f198" fmla="val 2308197"/>
              <a:gd name="f199" fmla="val 1765039"/>
              <a:gd name="f200" fmla="val 2228547"/>
              <a:gd name="f201" fmla="val 1652548"/>
              <a:gd name="f202" fmla="val 2065927"/>
              <a:gd name="f203" fmla="val 1594744"/>
              <a:gd name="f204" fmla="val 1988631"/>
              <a:gd name="f205" fmla="val 1552933"/>
              <a:gd name="f206" fmla="val 1543383"/>
              <a:gd name="f207" fmla="val 1647107"/>
              <a:gd name="f208" fmla="val 1210118"/>
              <a:gd name="f209" fmla="val 1757451"/>
              <a:gd name="f210" fmla="val 1073526"/>
              <a:gd name="f211" fmla="val 1924310"/>
              <a:gd name="f212" fmla="val 1023711"/>
              <a:gd name="f213" fmla="val 2044795"/>
              <a:gd name="f214" fmla="val 1095494"/>
              <a:gd name="f215" fmla="val 2046624"/>
              <a:gd name="f216" fmla="val 1092427"/>
              <a:gd name="f217" fmla="val 2044963"/>
              <a:gd name="f218" fmla="val 1115904"/>
              <a:gd name="f219" fmla="val 2049817"/>
              <a:gd name="f220" fmla="val 1139574"/>
              <a:gd name="f221" fmla="val 2059741"/>
              <a:gd name="f222" fmla="val 1162003"/>
              <a:gd name="f223" fmla="val 2085174"/>
              <a:gd name="f224" fmla="val 1219476"/>
              <a:gd name="f225" fmla="val 2140055"/>
              <a:gd name="f226" fmla="val 1259997"/>
              <a:gd name="f227" fmla="val 2204060"/>
              <a:gd name="f228" fmla="val 1268556"/>
              <a:gd name="f229" fmla="val 2208020"/>
              <a:gd name="f230" fmla="val 1238949"/>
              <a:gd name="f231" fmla="val 2154665"/>
              <a:gd name="f232" fmla="val 1231814"/>
              <a:gd name="f233" fmla="val 2108853"/>
              <a:gd name="f234" fmla="val 1198319"/>
              <a:gd name="f235" fmla="val 2087448"/>
              <a:gd name="f236" fmla="val 1150798"/>
              <a:gd name="f237" fmla="val 2064784"/>
              <a:gd name="f238" fmla="val 1100476"/>
              <a:gd name="f239" fmla="val 2073123"/>
              <a:gd name="f240" fmla="val 1042569"/>
              <a:gd name="f241" fmla="val 2109077"/>
              <a:gd name="f242" fmla="val 1000639"/>
              <a:gd name="f243" fmla="val 2142987"/>
              <a:gd name="f244" fmla="val 961090"/>
              <a:gd name="f245" fmla="val 2196315"/>
              <a:gd name="f246" fmla="val 941798"/>
              <a:gd name="f247" fmla="val 2249471"/>
              <a:gd name="f248" fmla="val 949847"/>
              <a:gd name="f249" fmla="val 2253988"/>
              <a:gd name="f250" fmla="val 920317"/>
              <a:gd name="f251" fmla="val 2190211"/>
              <a:gd name="f252" fmla="val 910645"/>
              <a:gd name="f253" fmla="val 2126205"/>
              <a:gd name="f254" fmla="val 934132"/>
              <a:gd name="f255" fmla="val 2085632"/>
              <a:gd name="f256" fmla="val 982099"/>
              <a:gd name="f257" fmla="val 2052614"/>
              <a:gd name="f258" fmla="val 1055246"/>
              <a:gd name="f259" fmla="val 1928226"/>
              <a:gd name="f260" fmla="val 988072"/>
              <a:gd name="f261" fmla="val 1765306"/>
              <a:gd name="f262" fmla="val 1028878"/>
              <a:gd name="f263" fmla="val 1646726"/>
              <a:gd name="f264" fmla="val 1149851"/>
              <a:gd name="f265" fmla="val 1576863"/>
              <a:gd name="f266" fmla="val 1018908"/>
              <a:gd name="f267" fmla="val 1584053"/>
              <a:gd name="f268" fmla="val 461235"/>
              <a:gd name="f269" fmla="val 1633436"/>
              <a:gd name="f270" fmla="val 269593"/>
              <a:gd name="f271" fmla="val 1697428"/>
              <a:gd name="f272" fmla="val 119029"/>
              <a:gd name="f273" fmla="val 1776459"/>
              <a:gd name="f274" fmla="val 1125035"/>
              <a:gd name="f275" fmla="val 1263339"/>
              <a:gd name="f276" fmla="val 1331906"/>
              <a:gd name="f277" fmla="val 93097"/>
              <a:gd name="f278" fmla="val 1410445"/>
              <a:gd name="f279" fmla="val 221451"/>
              <a:gd name="f280" fmla="val 1435957"/>
              <a:gd name="f281" fmla="val 307916"/>
              <a:gd name="f282" fmla="val 1469469"/>
              <a:gd name="f283" fmla="val 634350"/>
              <a:gd name="f284" fmla="val 1414993"/>
              <a:gd name="f285" fmla="val 936788"/>
              <a:gd name="f286" fmla="val 1292755"/>
              <a:gd name="f287" fmla="val 789207"/>
              <a:gd name="f288" fmla="val 1120697"/>
              <a:gd name="f289" fmla="val 722990"/>
              <a:gd name="f290" fmla="val 966668"/>
              <a:gd name="f291" fmla="val 764359"/>
              <a:gd name="f292" fmla="val 982144"/>
              <a:gd name="f293" fmla="val 815225"/>
              <a:gd name="f294" fmla="val 1132425"/>
              <a:gd name="f295" fmla="val 775682"/>
              <a:gd name="f296" fmla="val 1303018"/>
              <a:gd name="f297" fmla="val 855332"/>
              <a:gd name="f298" fmla="val 1415509"/>
              <a:gd name="f299" fmla="val 1017952"/>
              <a:gd name="f300" fmla="val 1473313"/>
              <a:gd name="f301" fmla="val 1095249"/>
              <a:gd name="f302" fmla="val 1515123"/>
              <a:gd name="f303" fmla="val 1540497"/>
              <a:gd name="f304" fmla="val 1420950"/>
              <a:gd name="f305" fmla="val 1873762"/>
              <a:gd name="f306" fmla="val 1310606"/>
              <a:gd name="f307" fmla="val 2010353"/>
              <a:gd name="f308" fmla="val 1143747"/>
              <a:gd name="f309" fmla="val 2060168"/>
              <a:gd name="f310" fmla="val 1023262"/>
              <a:gd name="f311" fmla="val 1988385"/>
              <a:gd name="f312" fmla="val 1021433"/>
              <a:gd name="f313" fmla="val 1991453"/>
              <a:gd name="f314" fmla="val 1023094"/>
              <a:gd name="f315" fmla="val 1967976"/>
              <a:gd name="f316" fmla="val 1018240"/>
              <a:gd name="f317" fmla="val 1944306"/>
              <a:gd name="f318" fmla="val 1008316"/>
              <a:gd name="f319" fmla="val 1921877"/>
              <a:gd name="f320" fmla="val 982883"/>
              <a:gd name="f321" fmla="val 1864403"/>
              <a:gd name="f322" fmla="val 928002"/>
              <a:gd name="f323" fmla="val 1823883"/>
              <a:gd name="f324" fmla="val 863997"/>
              <a:gd name="f325" fmla="val 1815323"/>
              <a:gd name="f326" fmla="val 860037"/>
              <a:gd name="f327" fmla="val 1844930"/>
              <a:gd name="f328" fmla="val 913392"/>
              <a:gd name="f329" fmla="val 1852066"/>
              <a:gd name="f330" fmla="val 959204"/>
              <a:gd name="f331" fmla="val 1885560"/>
              <a:gd name="f332" fmla="val 980609"/>
              <a:gd name="f333" fmla="val 1933082"/>
              <a:gd name="f334" fmla="val 1003273"/>
              <a:gd name="f335" fmla="val 1983404"/>
              <a:gd name="f336" fmla="val 994934"/>
              <a:gd name="f337" fmla="val 2041310"/>
              <a:gd name="f338" fmla="val 958980"/>
              <a:gd name="f339" fmla="val 2083241"/>
              <a:gd name="f340" fmla="val 925070"/>
              <a:gd name="f341" fmla="val 2122789"/>
              <a:gd name="f342" fmla="val 871742"/>
              <a:gd name="f343" fmla="val 2142082"/>
              <a:gd name="f344" fmla="val 818586"/>
              <a:gd name="f345" fmla="val 2134033"/>
              <a:gd name="f346" fmla="val 814069"/>
              <a:gd name="f347" fmla="val 2163562"/>
              <a:gd name="f348" fmla="val 877846"/>
              <a:gd name="f349" fmla="val 2173235"/>
              <a:gd name="f350" fmla="val 941852"/>
              <a:gd name="f351" fmla="val 2149747"/>
              <a:gd name="f352" fmla="val 982425"/>
              <a:gd name="f353" fmla="val 2101780"/>
              <a:gd name="f354" fmla="val 1015443"/>
              <a:gd name="f355" fmla="val 2028633"/>
              <a:gd name="f356" fmla="val 1139831"/>
              <a:gd name="f357" fmla="val 2095808"/>
              <a:gd name="f358" fmla="val 1302751"/>
              <a:gd name="f359" fmla="val 2055001"/>
              <a:gd name="f360" fmla="val 1421331"/>
              <a:gd name="f361" fmla="val 1934029"/>
              <a:gd name="f362" fmla="val 1491194"/>
              <a:gd name="f363" fmla="val 2064971"/>
              <a:gd name="f364" fmla="val 1484003"/>
              <a:gd name="f365" fmla="val 2622644"/>
              <a:gd name="f366" fmla="val 1434621"/>
              <a:gd name="f367" fmla="val 2814287"/>
              <a:gd name="f368" fmla="val 1370629"/>
              <a:gd name="f369" fmla="val 2964850"/>
              <a:gd name="f370" fmla="val 1291598"/>
              <a:gd name="f371" fmla="val 976622"/>
              <a:gd name="f372" fmla="val 853248"/>
              <a:gd name="f373" fmla="val 2976677"/>
              <a:gd name="f374" fmla="val 835482"/>
              <a:gd name="f375" fmla="val 2834581"/>
              <a:gd name="f376" fmla="val 1001251"/>
              <a:gd name="f377" fmla="val 2760784"/>
              <a:gd name="f378" fmla="val 1101560"/>
              <a:gd name="f379" fmla="val 2608549"/>
              <a:gd name="f380" fmla="val 1075194"/>
              <a:gd name="f381" fmla="val 2460607"/>
              <a:gd name="f382" fmla="val 1035713"/>
              <a:gd name="f383" fmla="val 2468996"/>
              <a:gd name="f384" fmla="val 1060354"/>
              <a:gd name="f385" fmla="val 2611450"/>
              <a:gd name="f386" fmla="val 948194"/>
              <a:gd name="f387" fmla="val 2759243"/>
              <a:gd name="f388" fmla="val 773360"/>
              <a:gd name="f389" fmla="val 2817692"/>
              <a:gd name="f390" fmla="val 763867"/>
              <a:gd name="f391" fmla="val 2823239"/>
              <a:gd name="f392" fmla="val 753648"/>
              <a:gd name="f393" fmla="val 2823760"/>
              <a:gd name="f394" fmla="val 743309"/>
              <a:gd name="f395" fmla="val 576747"/>
              <a:gd name="f396" fmla="val 441721"/>
              <a:gd name="f397" fmla="val 2688734"/>
              <a:gd name="f398" fmla="val 2522172"/>
              <a:gd name="f399" fmla="val 459036"/>
              <a:gd name="f400" fmla="val 2436399"/>
              <a:gd name="f401" fmla="val 2427537"/>
              <a:gd name="f402" fmla="val 305234"/>
              <a:gd name="f403" fmla="val 2414137"/>
              <a:gd name="f404" fmla="val 200762"/>
              <a:gd name="f405" fmla="val 2297266"/>
              <a:gd name="f406" fmla="val 2155997"/>
              <a:gd name="f407" fmla="val 217593"/>
              <a:gd name="f408" fmla="val 2072628"/>
              <a:gd name="f409" fmla="val 89802"/>
              <a:gd name="f410" fmla="val 2019727"/>
              <a:gd name="f411" fmla="val 1893768"/>
              <a:gd name="f412" fmla="val 1746838"/>
              <a:gd name="f413" fmla="val 1665177"/>
              <a:gd name="f414" fmla="val 27737"/>
              <a:gd name="f415" fmla="val 1589996"/>
              <a:gd name="f416" fmla="val 75847"/>
              <a:gd name="f417" fmla="val 1531990"/>
              <a:gd name="f418" fmla="val 158816"/>
              <a:gd name="f419" fmla="val 1432590"/>
              <a:gd name="f420" fmla="val 276275"/>
              <a:gd name="f421" fmla="val 1387641"/>
              <a:gd name="f422" fmla="val 381353"/>
              <a:gd name="f423" fmla="val 1423131"/>
              <a:gd name="f424" fmla="val 394263"/>
              <a:gd name="f425" fmla="val 1384911"/>
              <a:gd name="f426" fmla="val 299825"/>
              <a:gd name="f427" fmla="val 1353014"/>
              <a:gd name="f428" fmla="val 197101"/>
              <a:gd name="f429" fmla="val 1376758"/>
              <a:gd name="f430" fmla="val 112642"/>
              <a:gd name="f431" fmla="val 1443556"/>
              <a:gd name="f432" fmla="val 74114"/>
              <a:gd name="f433" fmla="val 1395305"/>
              <a:gd name="f434" fmla="val 55810"/>
              <a:gd name="f435" fmla="val 1333244"/>
              <a:gd name="f436" fmla="val 1266911"/>
              <a:gd name="f437" fmla="val 1097473"/>
              <a:gd name="f438" fmla="val 175228"/>
              <a:gd name="f439" fmla="val 955927"/>
              <a:gd name="f440" fmla="val 334606"/>
              <a:gd name="f441" fmla="val 922383"/>
              <a:gd name="f442" fmla="val 497254"/>
              <a:gd name="f443" fmla="val 898036"/>
              <a:gd name="f444" fmla="val 645210"/>
              <a:gd name="f445" fmla="val 961827"/>
              <a:gd name="f446" fmla="val 694839"/>
              <a:gd name="f447" fmla="val 1079319"/>
              <a:gd name="f448" fmla="val 670482"/>
              <a:gd name="f449" fmla="val 1096114"/>
              <a:gd name="f450" fmla="val 651035"/>
              <a:gd name="f451" fmla="val 1119484"/>
              <a:gd name="f452" fmla="val 636636"/>
              <a:gd name="f453" fmla="val 1146893"/>
              <a:gd name="f454" fmla="val 598934"/>
              <a:gd name="f455" fmla="val 1218660"/>
              <a:gd name="f456" fmla="val 601627"/>
              <a:gd name="f457" fmla="val 1307205"/>
              <a:gd name="f458" fmla="val 643730"/>
              <a:gd name="f459" fmla="val 1380130"/>
              <a:gd name="f460" fmla="val 677177"/>
              <a:gd name="f461" fmla="val 1360819"/>
              <a:gd name="f462" fmla="val 642024"/>
              <a:gd name="f463" fmla="val 1299932"/>
              <a:gd name="f464" fmla="val 639299"/>
              <a:gd name="f465" fmla="val 1226219"/>
              <a:gd name="f466" fmla="val 669992"/>
              <a:gd name="f467" fmla="val 1166433"/>
              <a:gd name="f468" fmla="val 681439"/>
              <a:gd name="f469" fmla="val 1144136"/>
              <a:gd name="f470" fmla="val 696880"/>
              <a:gd name="f471" fmla="val 1125036"/>
              <a:gd name="f472" fmla="val 719376"/>
              <a:gd name="f473" fmla="val 1114815"/>
              <a:gd name="f474" fmla="val 753521"/>
              <a:gd name="f475" fmla="val 1105667"/>
              <a:gd name="f476" fmla="val 747068"/>
              <a:gd name="f477" fmla="val 1089375"/>
              <a:gd name="f478" fmla="val 775618"/>
              <a:gd name="f479" fmla="val 1073627"/>
              <a:gd name="f480" fmla="val 808756"/>
              <a:gd name="f481" fmla="val 1066440"/>
              <a:gd name="f482" fmla="val 843174"/>
              <a:gd name="f483" fmla="val 1068829"/>
              <a:gd name="f484" fmla="val 910177"/>
              <a:gd name="f485" fmla="val 1073482"/>
              <a:gd name="f486" fmla="val 971874"/>
              <a:gd name="f487" fmla="val 1113774"/>
              <a:gd name="f488" fmla="val 1005945"/>
              <a:gd name="f489" fmla="val 1175134"/>
              <a:gd name="f490" fmla="val 1039750"/>
              <a:gd name="f491" fmla="val 1156458"/>
              <a:gd name="f492" fmla="val 998956"/>
              <a:gd name="f493" fmla="val 1082934"/>
              <a:gd name="f494" fmla="val 924540"/>
              <a:gd name="f495" fmla="val 1035010"/>
              <a:gd name="f496" fmla="val 843662"/>
              <a:gd name="f497" fmla="val 1030172"/>
              <a:gd name="f498" fmla="val 804145"/>
              <a:gd name="f499" fmla="val 1027809"/>
              <a:gd name="f500" fmla="val 766021"/>
              <a:gd name="f501" fmla="val 1035895"/>
              <a:gd name="f502" fmla="val 732986"/>
              <a:gd name="f503" fmla="val 1053824"/>
              <a:gd name="f504" fmla="val 667861"/>
              <a:gd name="f505" fmla="val 924500"/>
              <a:gd name="f506" fmla="val 500732"/>
              <a:gd name="f507" fmla="val 853399"/>
              <a:gd name="f508" fmla="val 319377"/>
              <a:gd name="f509" fmla="val 879325"/>
              <a:gd name="f510" fmla="val 300989"/>
              <a:gd name="f511" fmla="val 843277"/>
              <a:gd name="f512" fmla="val 293334"/>
              <a:gd name="f513" fmla="val 802167"/>
              <a:gd name="f514" fmla="val 759266"/>
              <a:gd name="f515" fmla="val 639212"/>
              <a:gd name="f516" fmla="val 353287"/>
              <a:gd name="f517" fmla="val 533159"/>
              <a:gd name="f518" fmla="val 448596"/>
              <a:gd name="f519" fmla="val 474747"/>
              <a:gd name="f520" fmla="val 473964"/>
              <a:gd name="f521" fmla="val 344116"/>
              <a:gd name="f522" fmla="val 571545"/>
              <a:gd name="f523" fmla="val 239326"/>
              <a:gd name="f524" fmla="val 699138"/>
              <a:gd name="f525" fmla="val 207021"/>
              <a:gd name="f526" fmla="val 883688"/>
              <a:gd name="f527" fmla="val 175806"/>
              <a:gd name="f528" fmla="val 1051685"/>
              <a:gd name="f529" fmla="val 257594"/>
              <a:gd name="f530" fmla="val 1089767"/>
              <a:gd name="f531" fmla="val 399718"/>
              <a:gd name="f532" fmla="val 1128734"/>
              <a:gd name="f533" fmla="val 389277"/>
              <a:gd name="f534" fmla="val 1097563"/>
              <a:gd name="f535" fmla="val 272948"/>
              <a:gd name="f536" fmla="val 992084"/>
              <a:gd name="f537" fmla="val 191573"/>
              <a:gd name="f538" fmla="val 857834"/>
              <a:gd name="f539" fmla="val 171572"/>
              <a:gd name="f540" fmla="val 902623"/>
              <a:gd name="f541" fmla="val 69261"/>
              <a:gd name="f542" fmla="val 1005740"/>
              <a:gd name="f543" fmla="*/ f0 1 3068057"/>
              <a:gd name="f544" fmla="*/ f1 1 3083879"/>
              <a:gd name="f545" fmla="val f2"/>
              <a:gd name="f546" fmla="val f3"/>
              <a:gd name="f547" fmla="val f4"/>
              <a:gd name="f548" fmla="+- f547 0 f545"/>
              <a:gd name="f549" fmla="+- f546 0 f545"/>
              <a:gd name="f550" fmla="*/ f549 1 3068057"/>
              <a:gd name="f551" fmla="*/ f548 1 3083879"/>
              <a:gd name="f552" fmla="*/ f545 1 f550"/>
              <a:gd name="f553" fmla="*/ f546 1 f550"/>
              <a:gd name="f554" fmla="*/ f545 1 f551"/>
              <a:gd name="f555" fmla="*/ f547 1 f551"/>
              <a:gd name="f556" fmla="*/ f552 f543 1"/>
              <a:gd name="f557" fmla="*/ f553 f543 1"/>
              <a:gd name="f558" fmla="*/ f555 f544 1"/>
              <a:gd name="f559" fmla="*/ f554 f544 1"/>
            </a:gdLst>
            <a:ahLst/>
            <a:cxnLst>
              <a:cxn ang="3cd4">
                <a:pos x="hc" y="t"/>
              </a:cxn>
              <a:cxn ang="0">
                <a:pos x="r" y="vc"/>
              </a:cxn>
              <a:cxn ang="cd4">
                <a:pos x="hc" y="b"/>
              </a:cxn>
              <a:cxn ang="cd2">
                <a:pos x="l" y="vc"/>
              </a:cxn>
            </a:cxnLst>
            <a:rect l="f556" t="f559" r="f557" b="f558"/>
            <a:pathLst>
              <a:path w="3068057" h="3083879">
                <a:moveTo>
                  <a:pt x="f5" y="f2"/>
                </a:moveTo>
                <a:cubicBezTo>
                  <a:pt x="f6" y="f2"/>
                  <a:pt x="f7" y="f8"/>
                  <a:pt x="f9" y="f10"/>
                </a:cubicBezTo>
                <a:cubicBezTo>
                  <a:pt x="f11" y="f12"/>
                  <a:pt x="f13" y="f14"/>
                  <a:pt x="f15" y="f16"/>
                </a:cubicBezTo>
                <a:lnTo>
                  <a:pt x="f17" y="f18"/>
                </a:lnTo>
                <a:cubicBezTo>
                  <a:pt x="f19" y="f20"/>
                  <a:pt x="f21" y="f22"/>
                  <a:pt x="f23" y="f24"/>
                </a:cubicBezTo>
                <a:cubicBezTo>
                  <a:pt x="f25" y="f26"/>
                  <a:pt x="f27" y="f28"/>
                  <a:pt x="f29" y="f28"/>
                </a:cubicBezTo>
                <a:cubicBezTo>
                  <a:pt x="f30" y="f28"/>
                  <a:pt x="f31" y="f32"/>
                  <a:pt x="f31" y="f33"/>
                </a:cubicBezTo>
                <a:lnTo>
                  <a:pt x="f34" y="f35"/>
                </a:lnTo>
                <a:lnTo>
                  <a:pt x="f31" y="f35"/>
                </a:lnTo>
                <a:lnTo>
                  <a:pt x="f31" y="f36"/>
                </a:lnTo>
                <a:cubicBezTo>
                  <a:pt x="f37" y="f38"/>
                  <a:pt x="f39" y="f40"/>
                  <a:pt x="f39" y="f41"/>
                </a:cubicBezTo>
                <a:lnTo>
                  <a:pt x="f42" y="f43"/>
                </a:lnTo>
                <a:cubicBezTo>
                  <a:pt x="f44" y="f45"/>
                  <a:pt x="f3" y="f46"/>
                  <a:pt x="f3" y="f47"/>
                </a:cubicBezTo>
                <a:cubicBezTo>
                  <a:pt x="f3" y="f48"/>
                  <a:pt x="f49" y="f50"/>
                  <a:pt x="f51" y="f52"/>
                </a:cubicBezTo>
                <a:cubicBezTo>
                  <a:pt x="f53" y="f54"/>
                  <a:pt x="f55" y="f56"/>
                  <a:pt x="f57" y="f58"/>
                </a:cubicBezTo>
                <a:lnTo>
                  <a:pt x="f59" y="f60"/>
                </a:lnTo>
                <a:cubicBezTo>
                  <a:pt x="f61" y="f62"/>
                  <a:pt x="f63" y="f64"/>
                  <a:pt x="f65" y="f66"/>
                </a:cubicBezTo>
                <a:cubicBezTo>
                  <a:pt x="f67" y="f68"/>
                  <a:pt x="f69" y="f70"/>
                  <a:pt x="f69" y="f71"/>
                </a:cubicBezTo>
                <a:cubicBezTo>
                  <a:pt x="f69" y="f72"/>
                  <a:pt x="f73" y="f74"/>
                  <a:pt x="f75" y="f76"/>
                </a:cubicBezTo>
                <a:cubicBezTo>
                  <a:pt x="f77" y="f78"/>
                  <a:pt x="f79" y="f80"/>
                  <a:pt x="f81" y="f82"/>
                </a:cubicBezTo>
                <a:cubicBezTo>
                  <a:pt x="f83" y="f84"/>
                  <a:pt x="f85" y="f86"/>
                  <a:pt x="f87" y="f88"/>
                </a:cubicBezTo>
                <a:cubicBezTo>
                  <a:pt x="f89" y="f90"/>
                  <a:pt x="f91" y="f92"/>
                  <a:pt x="f93" y="f94"/>
                </a:cubicBezTo>
                <a:lnTo>
                  <a:pt x="f95" y="f96"/>
                </a:lnTo>
                <a:cubicBezTo>
                  <a:pt x="f97" y="f98"/>
                  <a:pt x="f99" y="f100"/>
                  <a:pt x="f101" y="f102"/>
                </a:cubicBezTo>
                <a:cubicBezTo>
                  <a:pt x="f103" y="f104"/>
                  <a:pt x="f105" y="f106"/>
                  <a:pt x="f107" y="f108"/>
                </a:cubicBezTo>
                <a:lnTo>
                  <a:pt x="f109" y="f110"/>
                </a:lnTo>
                <a:lnTo>
                  <a:pt x="f111" y="f112"/>
                </a:lnTo>
                <a:cubicBezTo>
                  <a:pt x="f113" y="f114"/>
                  <a:pt x="f115" y="f116"/>
                  <a:pt x="f117" y="f118"/>
                </a:cubicBezTo>
                <a:cubicBezTo>
                  <a:pt x="f119" y="f120"/>
                  <a:pt x="f121" y="f122"/>
                  <a:pt x="f123" y="f124"/>
                </a:cubicBezTo>
                <a:lnTo>
                  <a:pt x="f125" y="f126"/>
                </a:lnTo>
                <a:cubicBezTo>
                  <a:pt x="f127" y="f128"/>
                  <a:pt x="f129" y="f130"/>
                  <a:pt x="f131" y="f132"/>
                </a:cubicBezTo>
                <a:cubicBezTo>
                  <a:pt x="f133" y="f134"/>
                  <a:pt x="f135" y="f136"/>
                  <a:pt x="f137" y="f138"/>
                </a:cubicBezTo>
                <a:cubicBezTo>
                  <a:pt x="f139" y="f140"/>
                  <a:pt x="f141" y="f142"/>
                  <a:pt x="f143" y="f144"/>
                </a:cubicBezTo>
                <a:cubicBezTo>
                  <a:pt x="f145" y="f146"/>
                  <a:pt x="f147" y="f148"/>
                  <a:pt x="f147" y="f149"/>
                </a:cubicBezTo>
                <a:cubicBezTo>
                  <a:pt x="f147" y="f150"/>
                  <a:pt x="f151" y="f152"/>
                  <a:pt x="f153" y="f154"/>
                </a:cubicBezTo>
                <a:cubicBezTo>
                  <a:pt x="f155" y="f156"/>
                  <a:pt x="f157" y="f158"/>
                  <a:pt x="f159" y="f160"/>
                </a:cubicBezTo>
                <a:cubicBezTo>
                  <a:pt x="f161" y="f162"/>
                  <a:pt x="f163" y="f164"/>
                  <a:pt x="f165" y="f166"/>
                </a:cubicBezTo>
                <a:lnTo>
                  <a:pt x="f167" y="f168"/>
                </a:lnTo>
                <a:cubicBezTo>
                  <a:pt x="f169" y="f170"/>
                  <a:pt x="f171" y="f172"/>
                  <a:pt x="f173" y="f174"/>
                </a:cubicBezTo>
                <a:cubicBezTo>
                  <a:pt x="f175" y="f176"/>
                  <a:pt x="f177" y="f4"/>
                  <a:pt x="f5" y="f4"/>
                </a:cubicBezTo>
                <a:cubicBezTo>
                  <a:pt x="f178" y="f4"/>
                  <a:pt x="f179" y="f180"/>
                  <a:pt x="f181" y="f182"/>
                </a:cubicBezTo>
                <a:cubicBezTo>
                  <a:pt x="f183" y="f184"/>
                  <a:pt x="f185" y="f186"/>
                  <a:pt x="f187" y="f188"/>
                </a:cubicBezTo>
                <a:cubicBezTo>
                  <a:pt x="f189" y="f190"/>
                  <a:pt x="f191" y="f192"/>
                  <a:pt x="f193" y="f194"/>
                </a:cubicBezTo>
                <a:lnTo>
                  <a:pt x="f195" y="f196"/>
                </a:lnTo>
                <a:cubicBezTo>
                  <a:pt x="f197" y="f198"/>
                  <a:pt x="f199" y="f200"/>
                  <a:pt x="f201" y="f202"/>
                </a:cubicBezTo>
                <a:cubicBezTo>
                  <a:pt x="f203" y="f204"/>
                  <a:pt x="f205" y="f206"/>
                  <a:pt x="f207" y="f208"/>
                </a:cubicBezTo>
                <a:cubicBezTo>
                  <a:pt x="f209" y="f210"/>
                  <a:pt x="f211" y="f212"/>
                  <a:pt x="f213" y="f214"/>
                </a:cubicBezTo>
                <a:lnTo>
                  <a:pt x="f215" y="f216"/>
                </a:lnTo>
                <a:cubicBezTo>
                  <a:pt x="f217" y="f218"/>
                  <a:pt x="f219" y="f220"/>
                  <a:pt x="f221" y="f222"/>
                </a:cubicBezTo>
                <a:cubicBezTo>
                  <a:pt x="f223" y="f224"/>
                  <a:pt x="f225" y="f226"/>
                  <a:pt x="f227" y="f228"/>
                </a:cubicBezTo>
                <a:lnTo>
                  <a:pt x="f229" y="f230"/>
                </a:lnTo>
                <a:cubicBezTo>
                  <a:pt x="f231" y="f232"/>
                  <a:pt x="f233" y="f234"/>
                  <a:pt x="f235" y="f236"/>
                </a:cubicBezTo>
                <a:cubicBezTo>
                  <a:pt x="f237" y="f238"/>
                  <a:pt x="f239" y="f240"/>
                  <a:pt x="f241" y="f242"/>
                </a:cubicBezTo>
                <a:cubicBezTo>
                  <a:pt x="f243" y="f244"/>
                  <a:pt x="f245" y="f246"/>
                  <a:pt x="f247" y="f248"/>
                </a:cubicBezTo>
                <a:lnTo>
                  <a:pt x="f249" y="f250"/>
                </a:lnTo>
                <a:cubicBezTo>
                  <a:pt x="f251" y="f252"/>
                  <a:pt x="f253" y="f254"/>
                  <a:pt x="f255" y="f256"/>
                </a:cubicBezTo>
                <a:lnTo>
                  <a:pt x="f257" y="f258"/>
                </a:lnTo>
                <a:cubicBezTo>
                  <a:pt x="f259" y="f260"/>
                  <a:pt x="f261" y="f262"/>
                  <a:pt x="f263" y="f264"/>
                </a:cubicBezTo>
                <a:cubicBezTo>
                  <a:pt x="f265" y="f266"/>
                  <a:pt x="f267" y="f268"/>
                  <a:pt x="f269" y="f270"/>
                </a:cubicBezTo>
                <a:cubicBezTo>
                  <a:pt x="f271" y="f272"/>
                  <a:pt x="f273" y="f2"/>
                  <a:pt x="f5" y="f2"/>
                </a:cubicBezTo>
                <a:close/>
                <a:moveTo>
                  <a:pt x="f274" y="f2"/>
                </a:moveTo>
                <a:cubicBezTo>
                  <a:pt x="f275" y="f2"/>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cubicBezTo>
                  <a:pt x="f300" y="f301"/>
                  <a:pt x="f302" y="f303"/>
                  <a:pt x="f304" y="f305"/>
                </a:cubicBezTo>
                <a:cubicBezTo>
                  <a:pt x="f306" y="f307"/>
                  <a:pt x="f308" y="f309"/>
                  <a:pt x="f310" y="f311"/>
                </a:cubicBezTo>
                <a:lnTo>
                  <a:pt x="f312" y="f313"/>
                </a:lnTo>
                <a:cubicBezTo>
                  <a:pt x="f314" y="f315"/>
                  <a:pt x="f316" y="f317"/>
                  <a:pt x="f318" y="f319"/>
                </a:cubicBezTo>
                <a:cubicBezTo>
                  <a:pt x="f320" y="f321"/>
                  <a:pt x="f322" y="f323"/>
                  <a:pt x="f324" y="f325"/>
                </a:cubicBezTo>
                <a:lnTo>
                  <a:pt x="f326" y="f327"/>
                </a:lnTo>
                <a:cubicBezTo>
                  <a:pt x="f328" y="f329"/>
                  <a:pt x="f330" y="f331"/>
                  <a:pt x="f332" y="f333"/>
                </a:cubicBezTo>
                <a:cubicBezTo>
                  <a:pt x="f334" y="f335"/>
                  <a:pt x="f336" y="f337"/>
                  <a:pt x="f338" y="f339"/>
                </a:cubicBezTo>
                <a:cubicBezTo>
                  <a:pt x="f340" y="f341"/>
                  <a:pt x="f342" y="f343"/>
                  <a:pt x="f344" y="f345"/>
                </a:cubicBezTo>
                <a:lnTo>
                  <a:pt x="f346" y="f347"/>
                </a:lnTo>
                <a:cubicBezTo>
                  <a:pt x="f348" y="f349"/>
                  <a:pt x="f350" y="f351"/>
                  <a:pt x="f352" y="f353"/>
                </a:cubicBezTo>
                <a:lnTo>
                  <a:pt x="f354" y="f355"/>
                </a:lnTo>
                <a:cubicBezTo>
                  <a:pt x="f356" y="f357"/>
                  <a:pt x="f358" y="f359"/>
                  <a:pt x="f360" y="f361"/>
                </a:cubicBezTo>
                <a:cubicBezTo>
                  <a:pt x="f362" y="f363"/>
                  <a:pt x="f364" y="f365"/>
                  <a:pt x="f366" y="f367"/>
                </a:cubicBezTo>
                <a:cubicBezTo>
                  <a:pt x="f368" y="f369"/>
                  <a:pt x="f370" y="f4"/>
                  <a:pt x="f274" y="f4"/>
                </a:cubicBezTo>
                <a:cubicBezTo>
                  <a:pt x="f371" y="f4"/>
                  <a:pt x="f372" y="f373"/>
                  <a:pt x="f374" y="f375"/>
                </a:cubicBezTo>
                <a:cubicBezTo>
                  <a:pt x="f376" y="f377"/>
                  <a:pt x="f378" y="f379"/>
                  <a:pt x="f380" y="f381"/>
                </a:cubicBezTo>
                <a:lnTo>
                  <a:pt x="f382" y="f383"/>
                </a:lnTo>
                <a:cubicBezTo>
                  <a:pt x="f384" y="f385"/>
                  <a:pt x="f386" y="f387"/>
                  <a:pt x="f388" y="f389"/>
                </a:cubicBezTo>
                <a:cubicBezTo>
                  <a:pt x="f390" y="f391"/>
                  <a:pt x="f392" y="f393"/>
                  <a:pt x="f394" y="f393"/>
                </a:cubicBezTo>
                <a:cubicBezTo>
                  <a:pt x="f395" y="f393"/>
                  <a:pt x="f396" y="f397"/>
                  <a:pt x="f396" y="f398"/>
                </a:cubicBezTo>
                <a:lnTo>
                  <a:pt x="f399" y="f400"/>
                </a:lnTo>
                <a:lnTo>
                  <a:pt x="f396" y="f400"/>
                </a:lnTo>
                <a:lnTo>
                  <a:pt x="f396" y="f401"/>
                </a:lnTo>
                <a:cubicBezTo>
                  <a:pt x="f402" y="f403"/>
                  <a:pt x="f404" y="f405"/>
                  <a:pt x="f404" y="f406"/>
                </a:cubicBezTo>
                <a:lnTo>
                  <a:pt x="f407" y="f408"/>
                </a:lnTo>
                <a:cubicBezTo>
                  <a:pt x="f409" y="f410"/>
                  <a:pt x="f2" y="f411"/>
                  <a:pt x="f2" y="f412"/>
                </a:cubicBezTo>
                <a:cubicBezTo>
                  <a:pt x="f2" y="f413"/>
                  <a:pt x="f414" y="f415"/>
                  <a:pt x="f416" y="f417"/>
                </a:cubicBezTo>
                <a:cubicBezTo>
                  <a:pt x="f418" y="f419"/>
                  <a:pt x="f420" y="f421"/>
                  <a:pt x="f422" y="f423"/>
                </a:cubicBezTo>
                <a:lnTo>
                  <a:pt x="f424" y="f425"/>
                </a:lnTo>
                <a:cubicBezTo>
                  <a:pt x="f426" y="f427"/>
                  <a:pt x="f428" y="f429"/>
                  <a:pt x="f430" y="f431"/>
                </a:cubicBezTo>
                <a:cubicBezTo>
                  <a:pt x="f432" y="f433"/>
                  <a:pt x="f434" y="f435"/>
                  <a:pt x="f434" y="f436"/>
                </a:cubicBezTo>
                <a:cubicBezTo>
                  <a:pt x="f434" y="f437"/>
                  <a:pt x="f438" y="f439"/>
                  <a:pt x="f440" y="f441"/>
                </a:cubicBezTo>
                <a:cubicBezTo>
                  <a:pt x="f442" y="f443"/>
                  <a:pt x="f444" y="f445"/>
                  <a:pt x="f446" y="f447"/>
                </a:cubicBezTo>
                <a:cubicBezTo>
                  <a:pt x="f448" y="f449"/>
                  <a:pt x="f450" y="f451"/>
                  <a:pt x="f452" y="f453"/>
                </a:cubicBezTo>
                <a:cubicBezTo>
                  <a:pt x="f454" y="f455"/>
                  <a:pt x="f456" y="f457"/>
                  <a:pt x="f458" y="f459"/>
                </a:cubicBezTo>
                <a:lnTo>
                  <a:pt x="f460" y="f461"/>
                </a:lnTo>
                <a:cubicBezTo>
                  <a:pt x="f462" y="f463"/>
                  <a:pt x="f464" y="f465"/>
                  <a:pt x="f466" y="f467"/>
                </a:cubicBezTo>
                <a:cubicBezTo>
                  <a:pt x="f468" y="f469"/>
                  <a:pt x="f470" y="f471"/>
                  <a:pt x="f472" y="f473"/>
                </a:cubicBezTo>
                <a:lnTo>
                  <a:pt x="f474" y="f475"/>
                </a:lnTo>
                <a:lnTo>
                  <a:pt x="f476" y="f477"/>
                </a:lnTo>
                <a:cubicBezTo>
                  <a:pt x="f478" y="f479"/>
                  <a:pt x="f480" y="f481"/>
                  <a:pt x="f482" y="f483"/>
                </a:cubicBezTo>
                <a:cubicBezTo>
                  <a:pt x="f484" y="f485"/>
                  <a:pt x="f486" y="f487"/>
                  <a:pt x="f488" y="f489"/>
                </a:cubicBezTo>
                <a:lnTo>
                  <a:pt x="f490" y="f491"/>
                </a:lnTo>
                <a:cubicBezTo>
                  <a:pt x="f492" y="f493"/>
                  <a:pt x="f494" y="f495"/>
                  <a:pt x="f496" y="f497"/>
                </a:cubicBezTo>
                <a:cubicBezTo>
                  <a:pt x="f498" y="f499"/>
                  <a:pt x="f500" y="f501"/>
                  <a:pt x="f502" y="f503"/>
                </a:cubicBezTo>
                <a:cubicBezTo>
                  <a:pt x="f504" y="f505"/>
                  <a:pt x="f506" y="f507"/>
                  <a:pt x="f508" y="f509"/>
                </a:cubicBezTo>
                <a:cubicBezTo>
                  <a:pt x="f510" y="f511"/>
                  <a:pt x="f512" y="f513"/>
                  <a:pt x="f512" y="f514"/>
                </a:cubicBezTo>
                <a:cubicBezTo>
                  <a:pt x="f512" y="f515"/>
                  <a:pt x="f516" y="f517"/>
                  <a:pt x="f518" y="f519"/>
                </a:cubicBezTo>
                <a:cubicBezTo>
                  <a:pt x="f520" y="f521"/>
                  <a:pt x="f522" y="f523"/>
                  <a:pt x="f524" y="f525"/>
                </a:cubicBezTo>
                <a:cubicBezTo>
                  <a:pt x="f526" y="f527"/>
                  <a:pt x="f528" y="f529"/>
                  <a:pt x="f530" y="f531"/>
                </a:cubicBezTo>
                <a:lnTo>
                  <a:pt x="f532" y="f533"/>
                </a:lnTo>
                <a:cubicBezTo>
                  <a:pt x="f534" y="f535"/>
                  <a:pt x="f536" y="f537"/>
                  <a:pt x="f538" y="f539"/>
                </a:cubicBezTo>
                <a:cubicBezTo>
                  <a:pt x="f540" y="f541"/>
                  <a:pt x="f542" y="f2"/>
                  <a:pt x="f274" y="f2"/>
                </a:cubicBezTo>
                <a:close/>
              </a:path>
            </a:pathLst>
          </a:custGeom>
          <a:solidFill>
            <a:srgbClr val="135268"/>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002060"/>
              </a:solidFill>
              <a:ea typeface="맑은 고딕" pitchFamily="34"/>
              <a:cs typeface="B Nazanin" panose="00000700000000000000" pitchFamily="2" charset="-78"/>
            </a:endParaRPr>
          </a:p>
        </p:txBody>
      </p:sp>
      <p:grpSp>
        <p:nvGrpSpPr>
          <p:cNvPr id="7" name="Group 110">
            <a:extLst>
              <a:ext uri="{FF2B5EF4-FFF2-40B4-BE49-F238E27FC236}">
                <a16:creationId xmlns:a16="http://schemas.microsoft.com/office/drawing/2014/main" id="{96F56356-338C-2D15-156E-1797A1634D95}"/>
              </a:ext>
            </a:extLst>
          </p:cNvPr>
          <p:cNvGrpSpPr/>
          <p:nvPr/>
        </p:nvGrpSpPr>
        <p:grpSpPr>
          <a:xfrm>
            <a:off x="3225446" y="1598297"/>
            <a:ext cx="553869" cy="652296"/>
            <a:chOff x="3837179" y="1242450"/>
            <a:chExt cx="415402" cy="489222"/>
          </a:xfrm>
          <a:solidFill>
            <a:srgbClr val="135268"/>
          </a:solidFill>
        </p:grpSpPr>
        <p:sp>
          <p:nvSpPr>
            <p:cNvPr id="8" name="Freeform 111">
              <a:extLst>
                <a:ext uri="{FF2B5EF4-FFF2-40B4-BE49-F238E27FC236}">
                  <a16:creationId xmlns:a16="http://schemas.microsoft.com/office/drawing/2014/main" id="{1CB73C70-5635-A986-D55E-74C789787A94}"/>
                </a:ext>
              </a:extLst>
            </p:cNvPr>
            <p:cNvSpPr/>
            <p:nvPr/>
          </p:nvSpPr>
          <p:spPr>
            <a:xfrm>
              <a:off x="3837179" y="1242450"/>
              <a:ext cx="415402" cy="489222"/>
            </a:xfrm>
            <a:custGeom>
              <a:avLst/>
              <a:gdLst>
                <a:gd name="f0" fmla="val 10800000"/>
                <a:gd name="f1" fmla="val 5400000"/>
                <a:gd name="f2" fmla="val 180"/>
                <a:gd name="f3" fmla="val w"/>
                <a:gd name="f4" fmla="val h"/>
                <a:gd name="f5" fmla="val 0"/>
                <a:gd name="f6" fmla="val 5331558"/>
                <a:gd name="f7" fmla="val 5891405"/>
                <a:gd name="f8" fmla="val 2980491"/>
                <a:gd name="f9" fmla="val 968"/>
                <a:gd name="f10" fmla="val 1784302"/>
                <a:gd name="f11" fmla="val -22254"/>
                <a:gd name="f12" fmla="val 1040642"/>
                <a:gd name="f13" fmla="val 372305"/>
                <a:gd name="f14" fmla="val 726547"/>
                <a:gd name="f15" fmla="val 1181117"/>
                <a:gd name="f16" fmla="val 528785"/>
                <a:gd name="f17" fmla="val 1834793"/>
                <a:gd name="f18" fmla="val 744238"/>
                <a:gd name="f19" fmla="val 2066938"/>
                <a:gd name="f20" fmla="val 486068"/>
                <a:gd name="f21" fmla="val 2371366"/>
                <a:gd name="f22" fmla="val 239818"/>
                <a:gd name="f23" fmla="val 2677225"/>
                <a:gd name="f24" fmla="val -40213"/>
                <a:gd name="f25" fmla="val 2911644"/>
                <a:gd name="f26" fmla="val 4803"/>
                <a:gd name="f27" fmla="val 3079808"/>
                <a:gd name="f28" fmla="val 109541"/>
                <a:gd name="f29" fmla="val 3181162"/>
                <a:gd name="f30" fmla="val 260766"/>
                <a:gd name="f31" fmla="val 3266498"/>
                <a:gd name="f32" fmla="val 460575"/>
                <a:gd name="f33" fmla="val 3328959"/>
                <a:gd name="f34" fmla="val 403546"/>
                <a:gd name="f35" fmla="val 3464559"/>
                <a:gd name="f36" fmla="val 198074"/>
                <a:gd name="f37" fmla="val 3641722"/>
                <a:gd name="f38" fmla="val 289487"/>
                <a:gd name="f39" fmla="val 3735758"/>
                <a:gd name="f40" fmla="val 480873"/>
                <a:gd name="f41" fmla="val 3871219"/>
                <a:gd name="f42" fmla="val 428032"/>
                <a:gd name="f43" fmla="val 3935014"/>
                <a:gd name="f44" fmla="val 303940"/>
                <a:gd name="f45" fmla="val 3939433"/>
                <a:gd name="f46" fmla="val 322351"/>
                <a:gd name="f47" fmla="val 4062605"/>
                <a:gd name="f48" fmla="val 362395"/>
                <a:gd name="f49" fmla="val 4195168"/>
                <a:gd name="f50" fmla="val 550882"/>
                <a:gd name="f51" fmla="val 4226788"/>
                <a:gd name="f52" fmla="val 513737"/>
                <a:gd name="f53" fmla="val 4317787"/>
                <a:gd name="f54" fmla="val 397470"/>
                <a:gd name="f55" fmla="val 4561276"/>
                <a:gd name="f56" fmla="val 358392"/>
                <a:gd name="f57" fmla="val 4876020"/>
                <a:gd name="f58" fmla="val 449942"/>
                <a:gd name="f59" fmla="val 4977005"/>
                <a:gd name="f60" fmla="val 636587"/>
                <a:gd name="f61" fmla="val 5158310"/>
                <a:gd name="f62" fmla="val 1197305"/>
                <a:gd name="f63" fmla="val 5208988"/>
                <a:gd name="f64" fmla="val 1704584"/>
                <a:gd name="f65" fmla="val 5039972"/>
                <a:gd name="f66" fmla="val 1895970"/>
                <a:gd name="f67" fmla="val 4734863"/>
                <a:gd name="f68" fmla="val 5859508"/>
                <a:gd name="f69" fmla="val 4366268"/>
                <a:gd name="f70" fmla="val 4516262"/>
                <a:gd name="f71" fmla="val 4422975"/>
                <a:gd name="f72" fmla="val 3927926"/>
                <a:gd name="f73" fmla="val 4841189"/>
                <a:gd name="f74" fmla="val 3520345"/>
                <a:gd name="f75" fmla="val 6117095"/>
                <a:gd name="f76" fmla="val 1964448"/>
                <a:gd name="f77" fmla="val 4692333"/>
                <a:gd name="f78" fmla="val 36409"/>
                <a:gd name="f79" fmla="+- 0 0 -90"/>
                <a:gd name="f80" fmla="*/ f3 1 5331558"/>
                <a:gd name="f81" fmla="*/ f4 1 5891405"/>
                <a:gd name="f82" fmla="val f5"/>
                <a:gd name="f83" fmla="val f6"/>
                <a:gd name="f84" fmla="val f7"/>
                <a:gd name="f85" fmla="*/ f79 f0 1"/>
                <a:gd name="f86" fmla="+- f84 0 f82"/>
                <a:gd name="f87" fmla="+- f83 0 f82"/>
                <a:gd name="f88" fmla="*/ f85 1 f2"/>
                <a:gd name="f89" fmla="*/ f87 1 5331558"/>
                <a:gd name="f90" fmla="*/ f86 1 5891405"/>
                <a:gd name="f91" fmla="*/ 968 f86 1"/>
                <a:gd name="f92" fmla="*/ 1181117 f86 1"/>
                <a:gd name="f93" fmla="*/ 3328959 f86 1"/>
                <a:gd name="f94" fmla="*/ 3735758 f86 1"/>
                <a:gd name="f95" fmla="*/ 3871219 f86 1"/>
                <a:gd name="f96" fmla="*/ 4062605 f86 1"/>
                <a:gd name="f97" fmla="*/ 4317787 f86 1"/>
                <a:gd name="f98" fmla="*/ 4977005 f86 1"/>
                <a:gd name="f99" fmla="*/ 5039972 f86 1"/>
                <a:gd name="f100" fmla="*/ 5891405 f86 1"/>
                <a:gd name="f101" fmla="*/ 5859508 f86 1"/>
                <a:gd name="f102" fmla="*/ 3520345 f86 1"/>
                <a:gd name="f103" fmla="*/ 3079808 f86 1"/>
                <a:gd name="f104" fmla="*/ 2980491 f87 1"/>
                <a:gd name="f105" fmla="*/ 726547 f87 1"/>
                <a:gd name="f106" fmla="*/ 486068 f87 1"/>
                <a:gd name="f107" fmla="*/ 2371366 f86 1"/>
                <a:gd name="f108" fmla="*/ 4803 f87 1"/>
                <a:gd name="f109" fmla="*/ 460575 f87 1"/>
                <a:gd name="f110" fmla="*/ 289487 f87 1"/>
                <a:gd name="f111" fmla="*/ 480873 f87 1"/>
                <a:gd name="f112" fmla="*/ 322351 f87 1"/>
                <a:gd name="f113" fmla="*/ 513737 f87 1"/>
                <a:gd name="f114" fmla="*/ 449942 f87 1"/>
                <a:gd name="f115" fmla="*/ 1704584 f87 1"/>
                <a:gd name="f116" fmla="*/ 1895970 f87 1"/>
                <a:gd name="f117" fmla="*/ 4734863 f87 1"/>
                <a:gd name="f118" fmla="*/ 4841189 f87 1"/>
                <a:gd name="f119" fmla="+- f88 0 f1"/>
                <a:gd name="f120" fmla="*/ f91 1 5891405"/>
                <a:gd name="f121" fmla="*/ f92 1 5891405"/>
                <a:gd name="f122" fmla="*/ f93 1 5891405"/>
                <a:gd name="f123" fmla="*/ f94 1 5891405"/>
                <a:gd name="f124" fmla="*/ f95 1 5891405"/>
                <a:gd name="f125" fmla="*/ f96 1 5891405"/>
                <a:gd name="f126" fmla="*/ f97 1 5891405"/>
                <a:gd name="f127" fmla="*/ f98 1 5891405"/>
                <a:gd name="f128" fmla="*/ f99 1 5891405"/>
                <a:gd name="f129" fmla="*/ f100 1 5891405"/>
                <a:gd name="f130" fmla="*/ f101 1 5891405"/>
                <a:gd name="f131" fmla="*/ f102 1 5891405"/>
                <a:gd name="f132" fmla="*/ f103 1 5891405"/>
                <a:gd name="f133" fmla="*/ f104 1 5331558"/>
                <a:gd name="f134" fmla="*/ f105 1 5331558"/>
                <a:gd name="f135" fmla="*/ f106 1 5331558"/>
                <a:gd name="f136" fmla="*/ f107 1 5891405"/>
                <a:gd name="f137" fmla="*/ f108 1 5331558"/>
                <a:gd name="f138" fmla="*/ f109 1 5331558"/>
                <a:gd name="f139" fmla="*/ f110 1 5331558"/>
                <a:gd name="f140" fmla="*/ f111 1 5331558"/>
                <a:gd name="f141" fmla="*/ f112 1 5331558"/>
                <a:gd name="f142" fmla="*/ f113 1 5331558"/>
                <a:gd name="f143" fmla="*/ f114 1 5331558"/>
                <a:gd name="f144" fmla="*/ f115 1 5331558"/>
                <a:gd name="f145" fmla="*/ f116 1 5331558"/>
                <a:gd name="f146" fmla="*/ f117 1 5331558"/>
                <a:gd name="f147" fmla="*/ f118 1 5331558"/>
                <a:gd name="f148" fmla="*/ f82 1 f89"/>
                <a:gd name="f149" fmla="*/ f83 1 f89"/>
                <a:gd name="f150" fmla="*/ f82 1 f90"/>
                <a:gd name="f151" fmla="*/ f84 1 f90"/>
                <a:gd name="f152" fmla="*/ f133 1 f89"/>
                <a:gd name="f153" fmla="*/ f120 1 f90"/>
                <a:gd name="f154" fmla="*/ f134 1 f89"/>
                <a:gd name="f155" fmla="*/ f121 1 f90"/>
                <a:gd name="f156" fmla="*/ f135 1 f89"/>
                <a:gd name="f157" fmla="*/ f136 1 f90"/>
                <a:gd name="f158" fmla="*/ f137 1 f89"/>
                <a:gd name="f159" fmla="*/ f132 1 f90"/>
                <a:gd name="f160" fmla="*/ f138 1 f89"/>
                <a:gd name="f161" fmla="*/ f122 1 f90"/>
                <a:gd name="f162" fmla="*/ f139 1 f89"/>
                <a:gd name="f163" fmla="*/ f123 1 f90"/>
                <a:gd name="f164" fmla="*/ f140 1 f89"/>
                <a:gd name="f165" fmla="*/ f124 1 f90"/>
                <a:gd name="f166" fmla="*/ f141 1 f89"/>
                <a:gd name="f167" fmla="*/ f125 1 f90"/>
                <a:gd name="f168" fmla="*/ f142 1 f89"/>
                <a:gd name="f169" fmla="*/ f126 1 f90"/>
                <a:gd name="f170" fmla="*/ f143 1 f89"/>
                <a:gd name="f171" fmla="*/ f127 1 f90"/>
                <a:gd name="f172" fmla="*/ f144 1 f89"/>
                <a:gd name="f173" fmla="*/ f128 1 f90"/>
                <a:gd name="f174" fmla="*/ f145 1 f89"/>
                <a:gd name="f175" fmla="*/ f129 1 f90"/>
                <a:gd name="f176" fmla="*/ f146 1 f89"/>
                <a:gd name="f177" fmla="*/ f130 1 f90"/>
                <a:gd name="f178" fmla="*/ f147 1 f89"/>
                <a:gd name="f179" fmla="*/ f131 1 f90"/>
                <a:gd name="f180" fmla="*/ f148 f80 1"/>
                <a:gd name="f181" fmla="*/ f149 f80 1"/>
                <a:gd name="f182" fmla="*/ f151 f81 1"/>
                <a:gd name="f183" fmla="*/ f150 f81 1"/>
                <a:gd name="f184" fmla="*/ f152 f80 1"/>
                <a:gd name="f185" fmla="*/ f153 f81 1"/>
                <a:gd name="f186" fmla="*/ f154 f80 1"/>
                <a:gd name="f187" fmla="*/ f155 f81 1"/>
                <a:gd name="f188" fmla="*/ f156 f80 1"/>
                <a:gd name="f189" fmla="*/ f157 f81 1"/>
                <a:gd name="f190" fmla="*/ f158 f80 1"/>
                <a:gd name="f191" fmla="*/ f159 f81 1"/>
                <a:gd name="f192" fmla="*/ f160 f80 1"/>
                <a:gd name="f193" fmla="*/ f161 f81 1"/>
                <a:gd name="f194" fmla="*/ f162 f80 1"/>
                <a:gd name="f195" fmla="*/ f163 f81 1"/>
                <a:gd name="f196" fmla="*/ f164 f80 1"/>
                <a:gd name="f197" fmla="*/ f165 f81 1"/>
                <a:gd name="f198" fmla="*/ f166 f80 1"/>
                <a:gd name="f199" fmla="*/ f167 f81 1"/>
                <a:gd name="f200" fmla="*/ f168 f80 1"/>
                <a:gd name="f201" fmla="*/ f169 f81 1"/>
                <a:gd name="f202" fmla="*/ f170 f80 1"/>
                <a:gd name="f203" fmla="*/ f171 f81 1"/>
                <a:gd name="f204" fmla="*/ f172 f80 1"/>
                <a:gd name="f205" fmla="*/ f173 f81 1"/>
                <a:gd name="f206" fmla="*/ f174 f80 1"/>
                <a:gd name="f207" fmla="*/ f175 f81 1"/>
                <a:gd name="f208" fmla="*/ f176 f80 1"/>
                <a:gd name="f209" fmla="*/ f177 f81 1"/>
                <a:gd name="f210" fmla="*/ f178 f80 1"/>
                <a:gd name="f211" fmla="*/ f179 f81 1"/>
              </a:gdLst>
              <a:ahLst/>
              <a:cxnLst>
                <a:cxn ang="3cd4">
                  <a:pos x="hc" y="t"/>
                </a:cxn>
                <a:cxn ang="0">
                  <a:pos x="r" y="vc"/>
                </a:cxn>
                <a:cxn ang="cd4">
                  <a:pos x="hc" y="b"/>
                </a:cxn>
                <a:cxn ang="cd2">
                  <a:pos x="l" y="vc"/>
                </a:cxn>
                <a:cxn ang="f119">
                  <a:pos x="f184" y="f185"/>
                </a:cxn>
                <a:cxn ang="f119">
                  <a:pos x="f186" y="f187"/>
                </a:cxn>
                <a:cxn ang="f119">
                  <a:pos x="f188" y="f189"/>
                </a:cxn>
                <a:cxn ang="f119">
                  <a:pos x="f190" y="f191"/>
                </a:cxn>
                <a:cxn ang="f119">
                  <a:pos x="f192" y="f193"/>
                </a:cxn>
                <a:cxn ang="f119">
                  <a:pos x="f194" y="f195"/>
                </a:cxn>
                <a:cxn ang="f119">
                  <a:pos x="f196" y="f197"/>
                </a:cxn>
                <a:cxn ang="f119">
                  <a:pos x="f198" y="f199"/>
                </a:cxn>
                <a:cxn ang="f119">
                  <a:pos x="f200" y="f201"/>
                </a:cxn>
                <a:cxn ang="f119">
                  <a:pos x="f202" y="f203"/>
                </a:cxn>
                <a:cxn ang="f119">
                  <a:pos x="f204" y="f205"/>
                </a:cxn>
                <a:cxn ang="f119">
                  <a:pos x="f206" y="f207"/>
                </a:cxn>
                <a:cxn ang="f119">
                  <a:pos x="f208" y="f209"/>
                </a:cxn>
                <a:cxn ang="f119">
                  <a:pos x="f210" y="f211"/>
                </a:cxn>
                <a:cxn ang="f119">
                  <a:pos x="f184" y="f185"/>
                </a:cxn>
              </a:cxnLst>
              <a:rect l="f180" t="f183" r="f181" b="f182"/>
              <a:pathLst>
                <a:path w="5331558" h="5891405">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lnTo>
                    <a:pt x="f40" y="f41"/>
                  </a:lnTo>
                  <a:cubicBezTo>
                    <a:pt x="f42" y="f43"/>
                    <a:pt x="f44" y="f45"/>
                    <a:pt x="f46" y="f47"/>
                  </a:cubicBezTo>
                  <a:cubicBezTo>
                    <a:pt x="f48" y="f49"/>
                    <a:pt x="f50" y="f51"/>
                    <a:pt x="f52" y="f53"/>
                  </a:cubicBezTo>
                  <a:cubicBezTo>
                    <a:pt x="f54" y="f55"/>
                    <a:pt x="f56" y="f57"/>
                    <a:pt x="f58" y="f59"/>
                  </a:cubicBezTo>
                  <a:cubicBezTo>
                    <a:pt x="f60" y="f61"/>
                    <a:pt x="f62" y="f63"/>
                    <a:pt x="f64" y="f65"/>
                  </a:cubicBezTo>
                  <a:lnTo>
                    <a:pt x="f66" y="f7"/>
                  </a:lnTo>
                  <a:lnTo>
                    <a:pt x="f67" y="f68"/>
                  </a:lnTo>
                  <a:cubicBezTo>
                    <a:pt x="f69" y="f70"/>
                    <a:pt x="f71" y="f72"/>
                    <a:pt x="f73" y="f74"/>
                  </a:cubicBezTo>
                  <a:cubicBezTo>
                    <a:pt x="f75" y="f76"/>
                    <a:pt x="f77" y="f78"/>
                    <a:pt x="f8" y="f9"/>
                  </a:cubicBezTo>
                  <a:close/>
                </a:path>
              </a:pathLst>
            </a:custGeom>
            <a:grp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002060"/>
                </a:solidFill>
                <a:ea typeface="맑은 고딕" pitchFamily="34"/>
                <a:cs typeface="B Nazanin" panose="00000700000000000000" pitchFamily="2" charset="-78"/>
              </a:endParaRPr>
            </a:p>
          </p:txBody>
        </p:sp>
        <p:sp>
          <p:nvSpPr>
            <p:cNvPr id="9" name="Oval 37">
              <a:extLst>
                <a:ext uri="{FF2B5EF4-FFF2-40B4-BE49-F238E27FC236}">
                  <a16:creationId xmlns:a16="http://schemas.microsoft.com/office/drawing/2014/main" id="{E7836EFA-9D84-09A6-6E9A-3036C2E3CE38}"/>
                </a:ext>
              </a:extLst>
            </p:cNvPr>
            <p:cNvSpPr/>
            <p:nvPr/>
          </p:nvSpPr>
          <p:spPr>
            <a:xfrm rot="18100527">
              <a:off x="3982997" y="1232478"/>
              <a:ext cx="217672" cy="304513"/>
            </a:xfrm>
            <a:custGeom>
              <a:avLst/>
              <a:gdLst>
                <a:gd name="f0" fmla="val w"/>
                <a:gd name="f1" fmla="val h"/>
                <a:gd name="f2" fmla="val 0"/>
                <a:gd name="f3" fmla="val 1170491"/>
                <a:gd name="f4" fmla="val 1745209"/>
                <a:gd name="f5" fmla="val 429221"/>
                <a:gd name="f6" fmla="val 671495"/>
                <a:gd name="f7" fmla="val 415869"/>
                <a:gd name="f8" fmla="val 670322"/>
                <a:gd name="f9" fmla="val 402356"/>
                <a:gd name="f10" fmla="val 670624"/>
                <a:gd name="f11" fmla="val 388917"/>
                <a:gd name="f12" fmla="val 672439"/>
                <a:gd name="f13" fmla="val 370997"/>
                <a:gd name="f14" fmla="val 674859"/>
                <a:gd name="f15" fmla="val 353207"/>
                <a:gd name="f16" fmla="val 679968"/>
                <a:gd name="f17" fmla="val 336101"/>
                <a:gd name="f18" fmla="val 687858"/>
                <a:gd name="f19" fmla="val 344770"/>
                <a:gd name="f20" fmla="val 708640"/>
                <a:gd name="f21" fmla="val 405276"/>
                <a:gd name="f22" fmla="val 680369"/>
                <a:gd name="f23" fmla="val 475531"/>
                <a:gd name="f24" fmla="val 691805"/>
                <a:gd name="f25" fmla="val 523918"/>
                <a:gd name="f26" fmla="val 737799"/>
                <a:gd name="f27" fmla="val 569388"/>
                <a:gd name="f28" fmla="val 781022"/>
                <a:gd name="f29" fmla="val 587723"/>
                <a:gd name="f30" fmla="val 847396"/>
                <a:gd name="f31" fmla="val 571504"/>
                <a:gd name="f32" fmla="val 910067"/>
                <a:gd name="f33" fmla="val 593243"/>
                <a:gd name="f34" fmla="val 915886"/>
                <a:gd name="f35" fmla="val 611678"/>
                <a:gd name="f36" fmla="val 844923"/>
                <a:gd name="f37" fmla="val 590662"/>
                <a:gd name="f38" fmla="val 769719"/>
                <a:gd name="f39" fmla="val 538740"/>
                <a:gd name="f40" fmla="val 720849"/>
                <a:gd name="f41" fmla="val 507886"/>
                <a:gd name="f42" fmla="val 691808"/>
                <a:gd name="f43" fmla="val 469277"/>
                <a:gd name="f44" fmla="val 675014"/>
                <a:gd name="f45" fmla="val 588421"/>
                <a:gd name="f46" fmla="val 580980"/>
                <a:gd name="f47" fmla="val 534186"/>
                <a:gd name="f48" fmla="val 581239"/>
                <a:gd name="f49" fmla="val 482134"/>
                <a:gd name="f50" fmla="val 605639"/>
                <a:gd name="f51" fmla="val 446738"/>
                <a:gd name="f52" fmla="val 649695"/>
                <a:gd name="f53" fmla="val 463760"/>
                <a:gd name="f54" fmla="val 664437"/>
                <a:gd name="f55" fmla="val 505329"/>
                <a:gd name="f56" fmla="val 612166"/>
                <a:gd name="f57" fmla="val 573320"/>
                <a:gd name="f58" fmla="val 591099"/>
                <a:gd name="f59" fmla="val 637132"/>
                <a:gd name="f60" fmla="val 610714"/>
                <a:gd name="f61" fmla="val 697098"/>
                <a:gd name="f62" fmla="val 629147"/>
                <a:gd name="f63" fmla="val 743088"/>
                <a:gd name="f64" fmla="val 680397"/>
                <a:gd name="f65" fmla="val 756495"/>
                <a:gd name="f66" fmla="val 743730"/>
                <a:gd name="f67" fmla="val 778549"/>
                <a:gd name="f68" fmla="val 739251"/>
                <a:gd name="f69" fmla="val 763432"/>
                <a:gd name="f70" fmla="val 667508"/>
                <a:gd name="f71" fmla="val 711108"/>
                <a:gd name="f72" fmla="val 609548"/>
                <a:gd name="f73" fmla="val 642848"/>
                <a:gd name="f74" fmla="val 588934"/>
                <a:gd name="f75" fmla="val 624821"/>
                <a:gd name="f76" fmla="val 583490"/>
                <a:gd name="f77" fmla="val 606500"/>
                <a:gd name="f78" fmla="val 580894"/>
                <a:gd name="f79" fmla="val 533817"/>
                <a:gd name="f80" fmla="val 617807"/>
                <a:gd name="f81" fmla="val 1"/>
                <a:gd name="f82" fmla="val 687626"/>
                <a:gd name="f83" fmla="val 60667"/>
                <a:gd name="f84" fmla="val 697680"/>
                <a:gd name="f85" fmla="val 141081"/>
                <a:gd name="f86" fmla="val 603869"/>
                <a:gd name="f87" fmla="val 182843"/>
                <a:gd name="f88" fmla="val 547102"/>
                <a:gd name="f89" fmla="val 268997"/>
                <a:gd name="f90" fmla="val 562024"/>
                <a:gd name="f91" fmla="val 352718"/>
                <a:gd name="f92" fmla="val 584367"/>
                <a:gd name="f93" fmla="val 347971"/>
                <a:gd name="f94" fmla="val 570422"/>
                <a:gd name="f95" fmla="val 267354"/>
                <a:gd name="f96" fmla="val 633895"/>
                <a:gd name="f97" fmla="val 183716"/>
                <a:gd name="f98" fmla="val 732836"/>
                <a:gd name="f99" fmla="val 150639"/>
                <a:gd name="f100" fmla="val 738208"/>
                <a:gd name="f101" fmla="val 147500"/>
                <a:gd name="f102" fmla="val 743991"/>
                <a:gd name="f103" fmla="val 147205"/>
                <a:gd name="f104" fmla="val 749842"/>
                <a:gd name="f105" fmla="val 844103"/>
                <a:gd name="f106" fmla="val 920515"/>
                <a:gd name="f107" fmla="val 223618"/>
                <a:gd name="f108" fmla="val 317877"/>
                <a:gd name="f109" fmla="val 910716"/>
                <a:gd name="f110" fmla="val 366417"/>
                <a:gd name="f111" fmla="val 366418"/>
                <a:gd name="f112" fmla="val 371433"/>
                <a:gd name="f113" fmla="val 997755"/>
                <a:gd name="f114" fmla="val 379016"/>
                <a:gd name="f115" fmla="val 1056877"/>
                <a:gd name="f116" fmla="val 445155"/>
                <a:gd name="f117" fmla="val 525101"/>
                <a:gd name="f118" fmla="val 1047351"/>
                <a:gd name="f119" fmla="val 572282"/>
                <a:gd name="f120" fmla="val 1119671"/>
                <a:gd name="f121" fmla="val 602218"/>
                <a:gd name="f122" fmla="val 673500"/>
                <a:gd name="f123" fmla="val 756650"/>
                <a:gd name="f124" fmla="val 1170490"/>
                <a:gd name="f125" fmla="val 802863"/>
                <a:gd name="f126" fmla="val 1154794"/>
                <a:gd name="f127" fmla="val 845409"/>
                <a:gd name="f128" fmla="val 1127569"/>
                <a:gd name="f129" fmla="val 878235"/>
                <a:gd name="f130" fmla="val 1080615"/>
                <a:gd name="f131" fmla="val 934488"/>
                <a:gd name="f132" fmla="val 1014142"/>
                <a:gd name="f133" fmla="val 959925"/>
                <a:gd name="f134" fmla="val 954678"/>
                <a:gd name="f135" fmla="val 939840"/>
                <a:gd name="f136" fmla="val 947373"/>
                <a:gd name="f137" fmla="val 961469"/>
                <a:gd name="f138" fmla="val 1000817"/>
                <a:gd name="f139" fmla="val 979520"/>
                <a:gd name="f140" fmla="val 1058949"/>
                <a:gd name="f141" fmla="val 966083"/>
                <a:gd name="f142" fmla="val 1106746"/>
                <a:gd name="f143" fmla="val 928282"/>
                <a:gd name="f144" fmla="val 1128548"/>
                <a:gd name="f145" fmla="val 955588"/>
                <a:gd name="f146" fmla="val 1138907"/>
                <a:gd name="f147" fmla="val 990708"/>
                <a:gd name="f148" fmla="val 1028247"/>
                <a:gd name="f149" fmla="val 1124134"/>
                <a:gd name="f150" fmla="val 1071328"/>
                <a:gd name="f151" fmla="val 1204237"/>
                <a:gd name="f152" fmla="val 981133"/>
                <a:gd name="f153" fmla="val 1223220"/>
                <a:gd name="f154" fmla="val 889088"/>
                <a:gd name="f155" fmla="val 1236998"/>
                <a:gd name="f156" fmla="val 805358"/>
                <a:gd name="f157" fmla="val 1200898"/>
                <a:gd name="f158" fmla="val 777272"/>
                <a:gd name="f159" fmla="val 1134408"/>
                <a:gd name="f160" fmla="val 791057"/>
                <a:gd name="f161" fmla="val 1124903"/>
                <a:gd name="f162" fmla="val 802061"/>
                <a:gd name="f163" fmla="val 1111678"/>
                <a:gd name="f164" fmla="val 810210"/>
                <a:gd name="f165" fmla="val 1096167"/>
                <a:gd name="f166" fmla="val 831546"/>
                <a:gd name="f167" fmla="val 1055553"/>
                <a:gd name="f168" fmla="val 830022"/>
                <a:gd name="f169" fmla="val 1005443"/>
                <a:gd name="f170" fmla="val 806195"/>
                <a:gd name="f171" fmla="val 964175"/>
                <a:gd name="f172" fmla="val 787267"/>
                <a:gd name="f173" fmla="val 975103"/>
                <a:gd name="f174" fmla="val 807161"/>
                <a:gd name="f175" fmla="val 1009560"/>
                <a:gd name="f176" fmla="val 808703"/>
                <a:gd name="f177" fmla="val 1051275"/>
                <a:gd name="f178" fmla="val 791333"/>
                <a:gd name="f179" fmla="val 1085110"/>
                <a:gd name="f180" fmla="val 784855"/>
                <a:gd name="f181" fmla="val 1097727"/>
                <a:gd name="f182" fmla="val 776117"/>
                <a:gd name="f183" fmla="val 1108536"/>
                <a:gd name="f184" fmla="val 763385"/>
                <a:gd name="f185" fmla="val 1114320"/>
                <a:gd name="f186" fmla="val 744063"/>
                <a:gd name="f187" fmla="val 1119497"/>
                <a:gd name="f188" fmla="val 747716"/>
                <a:gd name="f189" fmla="val 1128718"/>
                <a:gd name="f190" fmla="val 731558"/>
                <a:gd name="f191" fmla="val 1137628"/>
                <a:gd name="f192" fmla="val 712804"/>
                <a:gd name="f193" fmla="val 1141697"/>
                <a:gd name="f194" fmla="val 693327"/>
                <a:gd name="f195" fmla="val 1140344"/>
                <a:gd name="f196" fmla="val 655409"/>
                <a:gd name="f197" fmla="val 1137711"/>
                <a:gd name="f198" fmla="val 620494"/>
                <a:gd name="f199" fmla="val 1114908"/>
                <a:gd name="f200" fmla="val 601213"/>
                <a:gd name="f201" fmla="val 1080185"/>
                <a:gd name="f202" fmla="val 582082"/>
                <a:gd name="f203" fmla="val 1090754"/>
                <a:gd name="f204" fmla="val 605167"/>
                <a:gd name="f205" fmla="val 1132362"/>
                <a:gd name="f206" fmla="val 647281"/>
                <a:gd name="f207" fmla="val 1159482"/>
                <a:gd name="f208" fmla="val 693051"/>
                <a:gd name="f209" fmla="val 1162221"/>
                <a:gd name="f210" fmla="val 715413"/>
                <a:gd name="f211" fmla="val 1163558"/>
                <a:gd name="f212" fmla="val 736989"/>
                <a:gd name="f213" fmla="val 1158982"/>
                <a:gd name="f214" fmla="val 755684"/>
                <a:gd name="f215" fmla="val 1148835"/>
                <a:gd name="f216" fmla="val 792539"/>
                <a:gd name="f217" fmla="val 1222022"/>
                <a:gd name="f218" fmla="val 887119"/>
                <a:gd name="f219" fmla="val 1262260"/>
                <a:gd name="f220" fmla="val 989751"/>
                <a:gd name="f221" fmla="val 1247587"/>
                <a:gd name="f222" fmla="val 1000157"/>
                <a:gd name="f223" fmla="val 1267987"/>
                <a:gd name="f224" fmla="val 1004489"/>
                <a:gd name="f225" fmla="val 1291252"/>
                <a:gd name="f226" fmla="val 1004488"/>
                <a:gd name="f227" fmla="val 1315531"/>
                <a:gd name="f228" fmla="val 1381750"/>
                <a:gd name="f229" fmla="val 972258"/>
                <a:gd name="f230" fmla="val 1440443"/>
                <a:gd name="f231" fmla="val 920375"/>
                <a:gd name="f232" fmla="val 1473506"/>
                <a:gd name="f233" fmla="val 913116"/>
                <a:gd name="f234" fmla="val 1474079"/>
                <a:gd name="f235" fmla="val 850536"/>
                <a:gd name="f236" fmla="val 1469665"/>
                <a:gd name="f237" fmla="val 794159"/>
                <a:gd name="f238" fmla="val 1430126"/>
                <a:gd name="f239" fmla="val 766796"/>
                <a:gd name="f240" fmla="val 1371458"/>
                <a:gd name="f241" fmla="val 746323"/>
                <a:gd name="f242" fmla="val 1380801"/>
                <a:gd name="f243" fmla="val 776874"/>
                <a:gd name="f244" fmla="val 1446464"/>
                <a:gd name="f245" fmla="val 839753"/>
                <a:gd name="f246" fmla="val 1490827"/>
                <a:gd name="f247" fmla="val 909888"/>
                <a:gd name="f248" fmla="val 1496052"/>
                <a:gd name="f249" fmla="val 891948"/>
                <a:gd name="f250" fmla="val 1561049"/>
                <a:gd name="f251" fmla="val 840393"/>
                <a:gd name="f252" fmla="val 1611456"/>
                <a:gd name="f253" fmla="val 774838"/>
                <a:gd name="f254" fmla="val 1628054"/>
                <a:gd name="f255" fmla="val 686646"/>
                <a:gd name="f256" fmla="val 1642970"/>
                <a:gd name="f257" fmla="val 605133"/>
                <a:gd name="f258" fmla="val 1612285"/>
                <a:gd name="f259" fmla="val 571751"/>
                <a:gd name="f260" fmla="val 1552195"/>
                <a:gd name="f261" fmla="val 550649"/>
                <a:gd name="f262" fmla="val 1566422"/>
                <a:gd name="f263" fmla="val 577499"/>
                <a:gd name="f264" fmla="val 1609979"/>
                <a:gd name="f265" fmla="val 626419"/>
                <a:gd name="f266" fmla="val 1639383"/>
                <a:gd name="f267" fmla="val 685031"/>
                <a:gd name="f268" fmla="val 1648114"/>
                <a:gd name="f269" fmla="val 659684"/>
                <a:gd name="f270" fmla="val 1706013"/>
                <a:gd name="f271" fmla="val 601329"/>
                <a:gd name="f272" fmla="val 1745210"/>
                <a:gd name="f273" fmla="val 533818"/>
                <a:gd name="f274" fmla="val 455549"/>
                <a:gd name="f275" fmla="val 416747"/>
                <a:gd name="f276" fmla="val 1692524"/>
                <a:gd name="f277" fmla="val 372301"/>
                <a:gd name="f278" fmla="val 1619888"/>
                <a:gd name="f279" fmla="val 366380"/>
                <a:gd name="f280" fmla="val 1592106"/>
                <a:gd name="f281" fmla="val 305091"/>
                <a:gd name="f282" fmla="val 1567105"/>
                <a:gd name="f283" fmla="val 259811"/>
                <a:gd name="f284" fmla="val 1511085"/>
                <a:gd name="f285" fmla="val 250590"/>
                <a:gd name="f286" fmla="val 1443452"/>
                <a:gd name="f287" fmla="val 203712"/>
                <a:gd name="f288" fmla="val 1453117"/>
                <a:gd name="f289" fmla="val 158965"/>
                <a:gd name="f290" fmla="val 1444975"/>
                <a:gd name="f291" fmla="val 117260"/>
                <a:gd name="f292" fmla="val 1407178"/>
                <a:gd name="f293" fmla="val 55030"/>
                <a:gd name="f294" fmla="val 1350772"/>
                <a:gd name="f295" fmla="val 44039"/>
                <a:gd name="f296" fmla="val 1258933"/>
                <a:gd name="f297" fmla="val 90593"/>
                <a:gd name="f298" fmla="val 1192598"/>
                <a:gd name="f299" fmla="val 186799"/>
                <a:gd name="f300" fmla="val 1224213"/>
                <a:gd name="f301" fmla="val 285304"/>
                <a:gd name="f302" fmla="val 1199642"/>
                <a:gd name="f303" fmla="val 330760"/>
                <a:gd name="f304" fmla="val 1129474"/>
                <a:gd name="f305" fmla="val 344999"/>
                <a:gd name="f306" fmla="val 1132822"/>
                <a:gd name="f307" fmla="val 420009"/>
                <a:gd name="f308" fmla="val 1139731"/>
                <a:gd name="f309" fmla="val 490500"/>
                <a:gd name="f310" fmla="val 1101048"/>
                <a:gd name="f311" fmla="val 524987"/>
                <a:gd name="f312" fmla="val 1034051"/>
                <a:gd name="f313" fmla="val 505360"/>
                <a:gd name="f314" fmla="val 1023014"/>
                <a:gd name="f315" fmla="val 475089"/>
                <a:gd name="f316" fmla="val 1082544"/>
                <a:gd name="f317" fmla="val 412689"/>
                <a:gd name="f318" fmla="val 1116790"/>
                <a:gd name="f319" fmla="val 346243"/>
                <a:gd name="f320" fmla="val 1110339"/>
                <a:gd name="f321" fmla="val 283801"/>
                <a:gd name="f322" fmla="val 1104277"/>
                <a:gd name="f323" fmla="val 228486"/>
                <a:gd name="f324" fmla="val 1063265"/>
                <a:gd name="f325" fmla="val 202679"/>
                <a:gd name="f326" fmla="val 1003895"/>
                <a:gd name="f327" fmla="val 181967"/>
                <a:gd name="f328" fmla="val 1012696"/>
                <a:gd name="f329" fmla="val 205492"/>
                <a:gd name="f330" fmla="val 1066954"/>
                <a:gd name="f331" fmla="val 250941"/>
                <a:gd name="f332" fmla="val 1107583"/>
                <a:gd name="f333" fmla="val 305288"/>
                <a:gd name="f334" fmla="val 1123484"/>
                <a:gd name="f335" fmla="val 260051"/>
                <a:gd name="f336" fmla="val 1186174"/>
                <a:gd name="f337" fmla="val 162021"/>
                <a:gd name="f338" fmla="val 1201884"/>
                <a:gd name="f339" fmla="val 70961"/>
                <a:gd name="f340" fmla="val 1161909"/>
                <a:gd name="f341" fmla="val 64874"/>
                <a:gd name="f342" fmla="val 1160625"/>
                <a:gd name="f343" fmla="val 60391"/>
                <a:gd name="f344" fmla="val 1156961"/>
                <a:gd name="f345" fmla="val 56055"/>
                <a:gd name="f346" fmla="val 1153032"/>
                <a:gd name="f347" fmla="val -13786"/>
                <a:gd name="f348" fmla="val 1089729"/>
                <a:gd name="f349" fmla="val -19088"/>
                <a:gd name="f350" fmla="val 981796"/>
                <a:gd name="f351" fmla="val 44214"/>
                <a:gd name="f352" fmla="val 911953"/>
                <a:gd name="f353" fmla="val 84073"/>
                <a:gd name="f354" fmla="val 882569"/>
                <a:gd name="f355" fmla="val 76811"/>
                <a:gd name="f356" fmla="val 875989"/>
                <a:gd name="f357" fmla="val 80179"/>
                <a:gd name="f358" fmla="val 872273"/>
                <a:gd name="f359" fmla="val 28040"/>
                <a:gd name="f360" fmla="val 814783"/>
                <a:gd name="f361" fmla="val 28651"/>
                <a:gd name="f362" fmla="val 726072"/>
                <a:gd name="f363" fmla="val 82340"/>
                <a:gd name="f364" fmla="val 666836"/>
                <a:gd name="f365" fmla="val 121082"/>
                <a:gd name="f366" fmla="val 638275"/>
                <a:gd name="f367" fmla="val 89526"/>
                <a:gd name="f368" fmla="val 571593"/>
                <a:gd name="f369" fmla="val 96788"/>
                <a:gd name="f370" fmla="val 490523"/>
                <a:gd name="f371" fmla="val 145805"/>
                <a:gd name="f372" fmla="val 430894"/>
                <a:gd name="f373" fmla="val 198586"/>
                <a:gd name="f374" fmla="val 400645"/>
                <a:gd name="f375" fmla="val 259015"/>
                <a:gd name="f376" fmla="val 385179"/>
                <a:gd name="f377" fmla="val 321878"/>
                <a:gd name="f378" fmla="val 383347"/>
                <a:gd name="f379" fmla="val 321111"/>
                <a:gd name="f380" fmla="val 357014"/>
                <a:gd name="f381" fmla="val 257723"/>
                <a:gd name="f382" fmla="val 358862"/>
                <a:gd name="f383" fmla="val 196668"/>
                <a:gd name="f384" fmla="val 373772"/>
                <a:gd name="f385" fmla="val 141180"/>
                <a:gd name="f386" fmla="val 399723"/>
                <a:gd name="f387" fmla="val 117813"/>
                <a:gd name="f388" fmla="val 370058"/>
                <a:gd name="f389" fmla="val 106816"/>
                <a:gd name="f390" fmla="val 332072"/>
                <a:gd name="f391" fmla="val 291518"/>
                <a:gd name="f392" fmla="val 170286"/>
                <a:gd name="f393" fmla="val 205094"/>
                <a:gd name="f394" fmla="val 72008"/>
                <a:gd name="f395" fmla="val 326327"/>
                <a:gd name="f396" fmla="val 350305"/>
                <a:gd name="f397" fmla="val 373385"/>
                <a:gd name="f398" fmla="val 75853"/>
                <a:gd name="f399" fmla="val 394659"/>
                <a:gd name="f400" fmla="val 83948"/>
                <a:gd name="f401" fmla="val 425371"/>
                <a:gd name="f402" fmla="val 33609"/>
                <a:gd name="f403" fmla="val 467237"/>
                <a:gd name="f404" fmla="*/ f0 1 1170491"/>
                <a:gd name="f405" fmla="*/ f1 1 1745209"/>
                <a:gd name="f406" fmla="val f2"/>
                <a:gd name="f407" fmla="val f3"/>
                <a:gd name="f408" fmla="val f4"/>
                <a:gd name="f409" fmla="+- f408 0 f406"/>
                <a:gd name="f410" fmla="+- f407 0 f406"/>
                <a:gd name="f411" fmla="*/ f410 1 1170491"/>
                <a:gd name="f412" fmla="*/ f409 1 1745209"/>
                <a:gd name="f413" fmla="*/ f406 1 f411"/>
                <a:gd name="f414" fmla="*/ f407 1 f411"/>
                <a:gd name="f415" fmla="*/ f406 1 f412"/>
                <a:gd name="f416" fmla="*/ f408 1 f412"/>
                <a:gd name="f417" fmla="*/ f413 f404 1"/>
                <a:gd name="f418" fmla="*/ f414 f404 1"/>
                <a:gd name="f419" fmla="*/ f416 f405 1"/>
                <a:gd name="f420" fmla="*/ f415 f405 1"/>
              </a:gdLst>
              <a:ahLst/>
              <a:cxnLst>
                <a:cxn ang="3cd4">
                  <a:pos x="hc" y="t"/>
                </a:cxn>
                <a:cxn ang="0">
                  <a:pos x="r" y="vc"/>
                </a:cxn>
                <a:cxn ang="cd4">
                  <a:pos x="hc" y="b"/>
                </a:cxn>
                <a:cxn ang="cd2">
                  <a:pos x="l" y="vc"/>
                </a:cxn>
              </a:cxnLst>
              <a:rect l="f417" t="f420" r="f418" b="f419"/>
              <a:pathLst>
                <a:path w="1170491" h="1745209">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31" y="f32"/>
                  </a:cubicBezTo>
                  <a:lnTo>
                    <a:pt x="f33" y="f34"/>
                  </a:lnTo>
                  <a:cubicBezTo>
                    <a:pt x="f35" y="f36"/>
                    <a:pt x="f37" y="f38"/>
                    <a:pt x="f39" y="f40"/>
                  </a:cubicBezTo>
                  <a:cubicBezTo>
                    <a:pt x="f41" y="f42"/>
                    <a:pt x="f43" y="f44"/>
                    <a:pt x="f5" y="f6"/>
                  </a:cubicBezTo>
                  <a:close/>
                  <a:moveTo>
                    <a:pt x="f45" y="f46"/>
                  </a:moveTo>
                  <a:cubicBezTo>
                    <a:pt x="f47" y="f48"/>
                    <a:pt x="f49" y="f50"/>
                    <a:pt x="f51" y="f52"/>
                  </a:cubicBezTo>
                  <a:lnTo>
                    <a:pt x="f53" y="f54"/>
                  </a:lnTo>
                  <a:cubicBezTo>
                    <a:pt x="f55" y="f56"/>
                    <a:pt x="f57" y="f58"/>
                    <a:pt x="f59" y="f60"/>
                  </a:cubicBezTo>
                  <a:cubicBezTo>
                    <a:pt x="f61" y="f62"/>
                    <a:pt x="f63" y="f64"/>
                    <a:pt x="f65" y="f66"/>
                  </a:cubicBezTo>
                  <a:lnTo>
                    <a:pt x="f67" y="f68"/>
                  </a:lnTo>
                  <a:cubicBezTo>
                    <a:pt x="f69" y="f70"/>
                    <a:pt x="f71" y="f72"/>
                    <a:pt x="f73" y="f74"/>
                  </a:cubicBezTo>
                  <a:cubicBezTo>
                    <a:pt x="f75" y="f76"/>
                    <a:pt x="f77" y="f78"/>
                    <a:pt x="f45" y="f46"/>
                  </a:cubicBezTo>
                  <a:close/>
                  <a:moveTo>
                    <a:pt x="f79" y="f2"/>
                  </a:moveTo>
                  <a:cubicBezTo>
                    <a:pt x="f80" y="f81"/>
                    <a:pt x="f82" y="f83"/>
                    <a:pt x="f84" y="f85"/>
                  </a:cubicBezTo>
                  <a:cubicBezTo>
                    <a:pt x="f86" y="f87"/>
                    <a:pt x="f88" y="f89"/>
                    <a:pt x="f90" y="f91"/>
                  </a:cubicBezTo>
                  <a:lnTo>
                    <a:pt x="f92" y="f93"/>
                  </a:lnTo>
                  <a:cubicBezTo>
                    <a:pt x="f94" y="f95"/>
                    <a:pt x="f96" y="f97"/>
                    <a:pt x="f98" y="f99"/>
                  </a:cubicBezTo>
                  <a:cubicBezTo>
                    <a:pt x="f100" y="f101"/>
                    <a:pt x="f102" y="f103"/>
                    <a:pt x="f104" y="f103"/>
                  </a:cubicBezTo>
                  <a:cubicBezTo>
                    <a:pt x="f105" y="f103"/>
                    <a:pt x="f106" y="f107"/>
                    <a:pt x="f106" y="f108"/>
                  </a:cubicBezTo>
                  <a:lnTo>
                    <a:pt x="f109" y="f110"/>
                  </a:lnTo>
                  <a:lnTo>
                    <a:pt x="f106" y="f111"/>
                  </a:lnTo>
                  <a:lnTo>
                    <a:pt x="f106" y="f112"/>
                  </a:lnTo>
                  <a:cubicBezTo>
                    <a:pt x="f113" y="f114"/>
                    <a:pt x="f115" y="f116"/>
                    <a:pt x="f115" y="f117"/>
                  </a:cubicBezTo>
                  <a:lnTo>
                    <a:pt x="f118" y="f119"/>
                  </a:lnTo>
                  <a:cubicBezTo>
                    <a:pt x="f120" y="f121"/>
                    <a:pt x="f3" y="f122"/>
                    <a:pt x="f3" y="f123"/>
                  </a:cubicBezTo>
                  <a:cubicBezTo>
                    <a:pt x="f124" y="f125"/>
                    <a:pt x="f126" y="f127"/>
                    <a:pt x="f128" y="f129"/>
                  </a:cubicBezTo>
                  <a:cubicBezTo>
                    <a:pt x="f130" y="f131"/>
                    <a:pt x="f132" y="f133"/>
                    <a:pt x="f134" y="f135"/>
                  </a:cubicBezTo>
                  <a:lnTo>
                    <a:pt x="f136" y="f137"/>
                  </a:lnTo>
                  <a:cubicBezTo>
                    <a:pt x="f138" y="f139"/>
                    <a:pt x="f140" y="f141"/>
                    <a:pt x="f142" y="f143"/>
                  </a:cubicBezTo>
                  <a:cubicBezTo>
                    <a:pt x="f144" y="f145"/>
                    <a:pt x="f146" y="f147"/>
                    <a:pt x="f146" y="f148"/>
                  </a:cubicBezTo>
                  <a:cubicBezTo>
                    <a:pt x="f146" y="f149"/>
                    <a:pt x="f150" y="f151"/>
                    <a:pt x="f152" y="f153"/>
                  </a:cubicBezTo>
                  <a:cubicBezTo>
                    <a:pt x="f154" y="f155"/>
                    <a:pt x="f156" y="f157"/>
                    <a:pt x="f158" y="f159"/>
                  </a:cubicBezTo>
                  <a:cubicBezTo>
                    <a:pt x="f160" y="f161"/>
                    <a:pt x="f162" y="f163"/>
                    <a:pt x="f164" y="f165"/>
                  </a:cubicBezTo>
                  <a:cubicBezTo>
                    <a:pt x="f166" y="f167"/>
                    <a:pt x="f168" y="f169"/>
                    <a:pt x="f170" y="f171"/>
                  </a:cubicBezTo>
                  <a:lnTo>
                    <a:pt x="f172" y="f173"/>
                  </a:lnTo>
                  <a:cubicBezTo>
                    <a:pt x="f174" y="f175"/>
                    <a:pt x="f176" y="f177"/>
                    <a:pt x="f178" y="f179"/>
                  </a:cubicBezTo>
                  <a:cubicBezTo>
                    <a:pt x="f180" y="f181"/>
                    <a:pt x="f182" y="f183"/>
                    <a:pt x="f184" y="f185"/>
                  </a:cubicBezTo>
                  <a:lnTo>
                    <a:pt x="f186" y="f187"/>
                  </a:lnTo>
                  <a:lnTo>
                    <a:pt x="f188" y="f189"/>
                  </a:lnTo>
                  <a:cubicBezTo>
                    <a:pt x="f190" y="f191"/>
                    <a:pt x="f192" y="f193"/>
                    <a:pt x="f194" y="f195"/>
                  </a:cubicBezTo>
                  <a:cubicBezTo>
                    <a:pt x="f196" y="f197"/>
                    <a:pt x="f198" y="f199"/>
                    <a:pt x="f200" y="f201"/>
                  </a:cubicBezTo>
                  <a:lnTo>
                    <a:pt x="f202" y="f203"/>
                  </a:lnTo>
                  <a:cubicBezTo>
                    <a:pt x="f204" y="f205"/>
                    <a:pt x="f206" y="f207"/>
                    <a:pt x="f208" y="f209"/>
                  </a:cubicBezTo>
                  <a:cubicBezTo>
                    <a:pt x="f210" y="f211"/>
                    <a:pt x="f212" y="f213"/>
                    <a:pt x="f214" y="f215"/>
                  </a:cubicBezTo>
                  <a:cubicBezTo>
                    <a:pt x="f216" y="f217"/>
                    <a:pt x="f218" y="f219"/>
                    <a:pt x="f220" y="f221"/>
                  </a:cubicBezTo>
                  <a:cubicBezTo>
                    <a:pt x="f222" y="f223"/>
                    <a:pt x="f224" y="f225"/>
                    <a:pt x="f226" y="f227"/>
                  </a:cubicBezTo>
                  <a:cubicBezTo>
                    <a:pt x="f226" y="f228"/>
                    <a:pt x="f229" y="f230"/>
                    <a:pt x="f231" y="f232"/>
                  </a:cubicBezTo>
                  <a:lnTo>
                    <a:pt x="f233" y="f234"/>
                  </a:lnTo>
                  <a:cubicBezTo>
                    <a:pt x="f235" y="f236"/>
                    <a:pt x="f237" y="f238"/>
                    <a:pt x="f239" y="f240"/>
                  </a:cubicBezTo>
                  <a:lnTo>
                    <a:pt x="f241" y="f242"/>
                  </a:lnTo>
                  <a:cubicBezTo>
                    <a:pt x="f243" y="f244"/>
                    <a:pt x="f245" y="f246"/>
                    <a:pt x="f247" y="f248"/>
                  </a:cubicBezTo>
                  <a:cubicBezTo>
                    <a:pt x="f249" y="f250"/>
                    <a:pt x="f251" y="f252"/>
                    <a:pt x="f253" y="f254"/>
                  </a:cubicBezTo>
                  <a:cubicBezTo>
                    <a:pt x="f255" y="f256"/>
                    <a:pt x="f257" y="f258"/>
                    <a:pt x="f259" y="f260"/>
                  </a:cubicBezTo>
                  <a:lnTo>
                    <a:pt x="f261" y="f262"/>
                  </a:lnTo>
                  <a:cubicBezTo>
                    <a:pt x="f263" y="f264"/>
                    <a:pt x="f265" y="f266"/>
                    <a:pt x="f267" y="f268"/>
                  </a:cubicBezTo>
                  <a:cubicBezTo>
                    <a:pt x="f269" y="f270"/>
                    <a:pt x="f271" y="f272"/>
                    <a:pt x="f273" y="f4"/>
                  </a:cubicBezTo>
                  <a:cubicBezTo>
                    <a:pt x="f274" y="f272"/>
                    <a:pt x="f275" y="f276"/>
                    <a:pt x="f277" y="f278"/>
                  </a:cubicBezTo>
                  <a:lnTo>
                    <a:pt x="f279" y="f280"/>
                  </a:lnTo>
                  <a:cubicBezTo>
                    <a:pt x="f281" y="f282"/>
                    <a:pt x="f283" y="f284"/>
                    <a:pt x="f285" y="f286"/>
                  </a:cubicBezTo>
                  <a:cubicBezTo>
                    <a:pt x="f287" y="f288"/>
                    <a:pt x="f289" y="f290"/>
                    <a:pt x="f291" y="f292"/>
                  </a:cubicBezTo>
                  <a:cubicBezTo>
                    <a:pt x="f293" y="f294"/>
                    <a:pt x="f295" y="f296"/>
                    <a:pt x="f297" y="f298"/>
                  </a:cubicBezTo>
                  <a:cubicBezTo>
                    <a:pt x="f299" y="f300"/>
                    <a:pt x="f301" y="f302"/>
                    <a:pt x="f303" y="f304"/>
                  </a:cubicBezTo>
                  <a:lnTo>
                    <a:pt x="f305" y="f306"/>
                  </a:lnTo>
                  <a:cubicBezTo>
                    <a:pt x="f307" y="f308"/>
                    <a:pt x="f309" y="f310"/>
                    <a:pt x="f311" y="f312"/>
                  </a:cubicBezTo>
                  <a:lnTo>
                    <a:pt x="f313" y="f314"/>
                  </a:lnTo>
                  <a:cubicBezTo>
                    <a:pt x="f315" y="f316"/>
                    <a:pt x="f317" y="f318"/>
                    <a:pt x="f319" y="f320"/>
                  </a:cubicBezTo>
                  <a:cubicBezTo>
                    <a:pt x="f321" y="f322"/>
                    <a:pt x="f323" y="f324"/>
                    <a:pt x="f325" y="f326"/>
                  </a:cubicBezTo>
                  <a:lnTo>
                    <a:pt x="f327" y="f328"/>
                  </a:lnTo>
                  <a:cubicBezTo>
                    <a:pt x="f329" y="f330"/>
                    <a:pt x="f331" y="f332"/>
                    <a:pt x="f333" y="f334"/>
                  </a:cubicBezTo>
                  <a:cubicBezTo>
                    <a:pt x="f335" y="f336"/>
                    <a:pt x="f337" y="f338"/>
                    <a:pt x="f339" y="f340"/>
                  </a:cubicBezTo>
                  <a:cubicBezTo>
                    <a:pt x="f341" y="f342"/>
                    <a:pt x="f343" y="f344"/>
                    <a:pt x="f345" y="f346"/>
                  </a:cubicBezTo>
                  <a:cubicBezTo>
                    <a:pt x="f347" y="f348"/>
                    <a:pt x="f349" y="f350"/>
                    <a:pt x="f351" y="f352"/>
                  </a:cubicBezTo>
                  <a:lnTo>
                    <a:pt x="f353" y="f354"/>
                  </a:lnTo>
                  <a:lnTo>
                    <a:pt x="f355" y="f356"/>
                  </a:lnTo>
                  <a:lnTo>
                    <a:pt x="f357" y="f358"/>
                  </a:lnTo>
                  <a:cubicBezTo>
                    <a:pt x="f359" y="f360"/>
                    <a:pt x="f361" y="f362"/>
                    <a:pt x="f363" y="f364"/>
                  </a:cubicBezTo>
                  <a:lnTo>
                    <a:pt x="f365" y="f366"/>
                  </a:lnTo>
                  <a:cubicBezTo>
                    <a:pt x="f367" y="f368"/>
                    <a:pt x="f369" y="f370"/>
                    <a:pt x="f371" y="f372"/>
                  </a:cubicBezTo>
                  <a:cubicBezTo>
                    <a:pt x="f373" y="f374"/>
                    <a:pt x="f375" y="f376"/>
                    <a:pt x="f377" y="f378"/>
                  </a:cubicBezTo>
                  <a:lnTo>
                    <a:pt x="f379" y="f380"/>
                  </a:lnTo>
                  <a:cubicBezTo>
                    <a:pt x="f381" y="f382"/>
                    <a:pt x="f383" y="f384"/>
                    <a:pt x="f385" y="f386"/>
                  </a:cubicBezTo>
                  <a:cubicBezTo>
                    <a:pt x="f387" y="f388"/>
                    <a:pt x="f389" y="f390"/>
                    <a:pt x="f389" y="f391"/>
                  </a:cubicBezTo>
                  <a:cubicBezTo>
                    <a:pt x="f389" y="f392"/>
                    <a:pt x="f393" y="f394"/>
                    <a:pt x="f395" y="f394"/>
                  </a:cubicBezTo>
                  <a:cubicBezTo>
                    <a:pt x="f396" y="f394"/>
                    <a:pt x="f397" y="f398"/>
                    <a:pt x="f399" y="f400"/>
                  </a:cubicBezTo>
                  <a:cubicBezTo>
                    <a:pt x="f401" y="f402"/>
                    <a:pt x="f403" y="f2"/>
                    <a:pt x="f79" y="f2"/>
                  </a:cubicBezTo>
                  <a:close/>
                </a:path>
              </a:pathLst>
            </a:custGeom>
            <a:grp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002060"/>
                </a:solidFill>
                <a:ea typeface="맑은 고딕" pitchFamily="34"/>
                <a:cs typeface="B Nazanin" panose="00000700000000000000" pitchFamily="2" charset="-78"/>
              </a:endParaRPr>
            </a:p>
          </p:txBody>
        </p:sp>
      </p:grpSp>
      <p:sp>
        <p:nvSpPr>
          <p:cNvPr id="10" name="Rectangle 19">
            <a:extLst>
              <a:ext uri="{FF2B5EF4-FFF2-40B4-BE49-F238E27FC236}">
                <a16:creationId xmlns:a16="http://schemas.microsoft.com/office/drawing/2014/main" id="{3977D051-1B5F-8B40-FE46-DC41C81D359E}"/>
              </a:ext>
            </a:extLst>
          </p:cNvPr>
          <p:cNvSpPr/>
          <p:nvPr/>
        </p:nvSpPr>
        <p:spPr>
          <a:xfrm>
            <a:off x="2319433" y="1633693"/>
            <a:ext cx="496360" cy="581497"/>
          </a:xfrm>
          <a:custGeom>
            <a:avLst/>
            <a:gdLst>
              <a:gd name="f0" fmla="val w"/>
              <a:gd name="f1" fmla="val h"/>
              <a:gd name="f2" fmla="val 0"/>
              <a:gd name="f3" fmla="val 2926108"/>
              <a:gd name="f4" fmla="val 3216409"/>
              <a:gd name="f5" fmla="val 1150286"/>
              <a:gd name="f6" fmla="val 2039882"/>
              <a:gd name="f7" fmla="val 1216487"/>
              <a:gd name="f8" fmla="val 2110220"/>
              <a:gd name="f9" fmla="val 1249586"/>
              <a:gd name="f10" fmla="val 2238485"/>
              <a:gd name="f11" fmla="val 1348889"/>
              <a:gd name="f12" fmla="val 2250897"/>
              <a:gd name="f13" fmla="val 1452327"/>
              <a:gd name="f14" fmla="val 2213659"/>
              <a:gd name="f15" fmla="val 1530941"/>
              <a:gd name="f16" fmla="val 2147458"/>
              <a:gd name="f17" fmla="val 1597142"/>
              <a:gd name="f18" fmla="val 2052295"/>
              <a:gd name="f19" fmla="val 1634380"/>
              <a:gd name="f20" fmla="val 2030228"/>
              <a:gd name="f21" fmla="val 1712994"/>
              <a:gd name="f22" fmla="val 2049536"/>
              <a:gd name="f23" fmla="val 1721269"/>
              <a:gd name="f24" fmla="val 2072982"/>
              <a:gd name="f25" fmla="val 1533700"/>
              <a:gd name="f26" fmla="val 2362611"/>
              <a:gd name="f27" fmla="val 1615072"/>
              <a:gd name="f28" fmla="val 2763954"/>
              <a:gd name="f29" fmla="val 1568179"/>
              <a:gd name="f30" fmla="val 2830155"/>
              <a:gd name="f31" fmla="val 1391644"/>
              <a:gd name="f32" fmla="val 2965315"/>
              <a:gd name="f33" fmla="val 1231658"/>
              <a:gd name="f34" fmla="val 2893598"/>
              <a:gd name="f35" fmla="val 1063398"/>
              <a:gd name="f36" fmla="val 2925319"/>
              <a:gd name="f37" fmla="val 925479"/>
              <a:gd name="f38" fmla="val 2954282"/>
              <a:gd name="f39" fmla="val 820660"/>
              <a:gd name="f40" fmla="val 3107371"/>
              <a:gd name="f41" fmla="val 686879"/>
              <a:gd name="f42" fmla="val 3148747"/>
              <a:gd name="f43" fmla="val 536548"/>
              <a:gd name="f44" fmla="val 3184606"/>
              <a:gd name="f45" fmla="val 373804"/>
              <a:gd name="f46" fmla="val 3224602"/>
              <a:gd name="f47" fmla="val 215198"/>
              <a:gd name="f48" fmla="val 3214948"/>
              <a:gd name="f49" fmla="val 93829"/>
              <a:gd name="f50" fmla="val 3209431"/>
              <a:gd name="f51" fmla="val 71763"/>
              <a:gd name="f52" fmla="val 3046687"/>
              <a:gd name="f53" fmla="val 136584"/>
              <a:gd name="f54" fmla="val 2925318"/>
              <a:gd name="f55" fmla="val 168305"/>
              <a:gd name="f56" fmla="val 2828775"/>
              <a:gd name="f57" fmla="val 121415"/>
              <a:gd name="f58" fmla="val 2802571"/>
              <a:gd name="f59" fmla="val 107623"/>
              <a:gd name="f60" fmla="val 2710165"/>
              <a:gd name="f61" fmla="val 111150"/>
              <a:gd name="f62" fmla="val 2693172"/>
              <a:gd name="f63" fmla="val 127647"/>
              <a:gd name="f64" fmla="val 2691385"/>
              <a:gd name="f65" fmla="val 158288"/>
              <a:gd name="f66" fmla="val 2695563"/>
              <a:gd name="f67" fmla="val 2626239"/>
              <a:gd name="f68" fmla="val 266288"/>
              <a:gd name="f69" fmla="val 2708276"/>
              <a:gd name="f70" fmla="val 307224"/>
              <a:gd name="f71" fmla="val 2711894"/>
              <a:gd name="f72" fmla="val 415224"/>
              <a:gd name="f73" fmla="val 2711420"/>
              <a:gd name="f74" fmla="val 428487"/>
              <a:gd name="f75" fmla="val 2711947"/>
              <a:gd name="f76" fmla="val 442136"/>
              <a:gd name="f77" fmla="val 2710942"/>
              <a:gd name="f78" fmla="val 456160"/>
              <a:gd name="f79" fmla="val 2708700"/>
              <a:gd name="f80" fmla="val 2617963"/>
              <a:gd name="f81" fmla="val 564160"/>
              <a:gd name="f82" fmla="val 2692500"/>
              <a:gd name="f83" fmla="val 577696"/>
              <a:gd name="f84" fmla="val 2691220"/>
              <a:gd name="f85" fmla="val 591289"/>
              <a:gd name="f86" fmla="val 2688332"/>
              <a:gd name="f87" fmla="val 605096"/>
              <a:gd name="f88" fmla="val 2684680"/>
              <a:gd name="f89" fmla="val 2601411"/>
              <a:gd name="f90" fmla="val 713096"/>
              <a:gd name="f91" fmla="val 2654658"/>
              <a:gd name="f92" fmla="val 754032"/>
              <a:gd name="f93" fmla="val 2641463"/>
              <a:gd name="f94" fmla="val 2580721"/>
              <a:gd name="f95" fmla="val 862032"/>
              <a:gd name="f96" fmla="val 2599792"/>
              <a:gd name="f97" fmla="val 897454"/>
              <a:gd name="f98" fmla="val 2584791"/>
              <a:gd name="f99" fmla="val 934214"/>
              <a:gd name="f100" fmla="val 2567836"/>
              <a:gd name="f101" fmla="val 972371"/>
              <a:gd name="f102" fmla="val 2548802"/>
              <a:gd name="f103" fmla="val 1030297"/>
              <a:gd name="f104" fmla="val 2506047"/>
              <a:gd name="f105" fmla="val 939271"/>
              <a:gd name="f106" fmla="val 2219176"/>
              <a:gd name="f107" fmla="val 947546"/>
              <a:gd name="f108" fmla="val 2122633"/>
              <a:gd name="f109" fmla="val 957201"/>
              <a:gd name="f110" fmla="val 2082636"/>
              <a:gd name="f111" fmla="val 1082706"/>
              <a:gd name="f112" fmla="val 2067466"/>
              <a:gd name="f113" fmla="val 394278"/>
              <a:gd name="f114" fmla="val 1320337"/>
              <a:gd name="f115" fmla="val 356565"/>
              <a:gd name="f116" fmla="val 1315036"/>
              <a:gd name="f117" fmla="val 316914"/>
              <a:gd name="f118" fmla="val 1320983"/>
              <a:gd name="f119" fmla="val 277262"/>
              <a:gd name="f120" fmla="val 1344774"/>
              <a:gd name="f121" fmla="val 169686"/>
              <a:gd name="f122" fmla="val 1368221"/>
              <a:gd name="f123" fmla="val 281399"/>
              <a:gd name="f124" fmla="val 1532343"/>
              <a:gd name="f125" fmla="val 314500"/>
              <a:gd name="f126" fmla="val 1626128"/>
              <a:gd name="f127" fmla="val 335188"/>
              <a:gd name="f128" fmla="val 1715776"/>
              <a:gd name="f129" fmla="val 306225"/>
              <a:gd name="f130" fmla="val 1838523"/>
              <a:gd name="f131" fmla="val 376563"/>
              <a:gd name="f132" fmla="val 1820593"/>
              <a:gd name="f133" fmla="val 535169"/>
              <a:gd name="f134" fmla="val 1786113"/>
              <a:gd name="f135" fmla="val 681363"/>
              <a:gd name="f136" fmla="val 1673020"/>
              <a:gd name="f137" fmla="val 628954"/>
              <a:gd name="f138" fmla="val 1493726"/>
              <a:gd name="f139" fmla="val 603094"/>
              <a:gd name="f140" fmla="val 1453384"/>
              <a:gd name="f141" fmla="val 507414"/>
              <a:gd name="f142" fmla="val 1336241"/>
              <a:gd name="f143" fmla="val 1526804"/>
              <a:gd name="f144" fmla="val 66"/>
              <a:gd name="f145" fmla="val 2066065"/>
              <a:gd name="f146" fmla="val 2824"/>
              <a:gd name="f147" fmla="val 2621877"/>
              <a:gd name="f148" fmla="val 129710"/>
              <a:gd name="f149" fmla="val 2896335"/>
              <a:gd name="f150" fmla="val 1038593"/>
              <a:gd name="f151" fmla="val 3057700"/>
              <a:gd name="f152" fmla="val 1564063"/>
              <a:gd name="f153" fmla="val 2532230"/>
              <a:gd name="f154" fmla="val 2366749"/>
              <a:gd name="f155" fmla="val 2064686"/>
              <a:gd name="f156" fmla="val 2292273"/>
              <a:gd name="f157" fmla="val 1885392"/>
              <a:gd name="f158" fmla="val 2267447"/>
              <a:gd name="f159" fmla="val 1950214"/>
              <a:gd name="f160" fmla="val 2015056"/>
              <a:gd name="f161" fmla="val 1555767"/>
              <a:gd name="f162" fmla="val 1940580"/>
              <a:gd name="f163" fmla="val 1179249"/>
              <a:gd name="f164" fmla="val 1868862"/>
              <a:gd name="f165" fmla="val 732393"/>
              <a:gd name="f166" fmla="val 2186075"/>
              <a:gd name="f167" fmla="val 554478"/>
              <a:gd name="f168" fmla="val 2159871"/>
              <a:gd name="f169" fmla="val 466211"/>
              <a:gd name="f170" fmla="val 2141942"/>
              <a:gd name="f171" fmla="val 394493"/>
              <a:gd name="f172" fmla="val 1904722"/>
              <a:gd name="f173" fmla="val 364151"/>
              <a:gd name="f174" fmla="val 1932305"/>
              <a:gd name="f175" fmla="val 322774"/>
              <a:gd name="f176" fmla="val 1970922"/>
              <a:gd name="f177" fmla="val 405526"/>
              <a:gd name="f178" fmla="val 2146079"/>
              <a:gd name="f179" fmla="val 467589"/>
              <a:gd name="f180" fmla="val 2205384"/>
              <a:gd name="f181" fmla="val 525515"/>
              <a:gd name="f182" fmla="val 2241243"/>
              <a:gd name="f183" fmla="val 2202626"/>
              <a:gd name="f184" fmla="val 873070"/>
              <a:gd name="f185" fmla="val 2139183"/>
              <a:gd name="f186" fmla="val 913066"/>
              <a:gd name="f187" fmla="val 2128149"/>
              <a:gd name="f188" fmla="val 870312"/>
              <a:gd name="f189" fmla="val 2253655"/>
              <a:gd name="f190" fmla="val 877208"/>
              <a:gd name="f191" fmla="val 2333648"/>
              <a:gd name="f192" fmla="val 862033"/>
              <a:gd name="f193" fmla="val 2337135"/>
              <a:gd name="f194" fmla="val 2415799"/>
              <a:gd name="f195" fmla="val 754033"/>
              <a:gd name="f196" fmla="val 2360695"/>
              <a:gd name="f197" fmla="val 713097"/>
              <a:gd name="f198" fmla="val 2366601"/>
              <a:gd name="f199" fmla="val 2428213"/>
              <a:gd name="f200" fmla="val 605097"/>
              <a:gd name="f201" fmla="val 2379641"/>
              <a:gd name="f202" fmla="val 564161"/>
              <a:gd name="f203" fmla="val 2382960"/>
              <a:gd name="f204" fmla="val 2436489"/>
              <a:gd name="f205" fmla="val 456161"/>
              <a:gd name="f206" fmla="val 2388351"/>
              <a:gd name="f207" fmla="val 415225"/>
              <a:gd name="f208" fmla="val 2389346"/>
              <a:gd name="f209" fmla="val 307225"/>
              <a:gd name="f210" fmla="val 2386989"/>
              <a:gd name="f211" fmla="val 293173"/>
              <a:gd name="f212" fmla="val 2387203"/>
              <a:gd name="f213" fmla="val 279516"/>
              <a:gd name="f214" fmla="val 2386340"/>
              <a:gd name="f215" fmla="val 266289"/>
              <a:gd name="f216" fmla="val 2385150"/>
              <a:gd name="f217" fmla="val 158289"/>
              <a:gd name="f218" fmla="val 2370613"/>
              <a:gd name="f219" fmla="val 107017"/>
              <a:gd name="f220" fmla="val 2360332"/>
              <a:gd name="f221" fmla="val 72014"/>
              <a:gd name="f222" fmla="val 2345184"/>
              <a:gd name="f223" fmla="val 62108"/>
              <a:gd name="f224" fmla="val 2325373"/>
              <a:gd name="f225" fmla="val 37284"/>
              <a:gd name="f226" fmla="val 2261930"/>
              <a:gd name="f227" fmla="val 103484"/>
              <a:gd name="f228" fmla="val 2223314"/>
              <a:gd name="f229" fmla="val 124172"/>
              <a:gd name="f230" fmla="val 2172284"/>
              <a:gd name="f231" fmla="val 111759"/>
              <a:gd name="f232" fmla="val 2144700"/>
              <a:gd name="f233" fmla="val 74522"/>
              <a:gd name="f234" fmla="val 86934"/>
              <a:gd name="f235" fmla="val 2089533"/>
              <a:gd name="f236" fmla="val 96588"/>
              <a:gd name="f237" fmla="val 2053674"/>
              <a:gd name="f238" fmla="val 242782"/>
              <a:gd name="f239" fmla="val 264849"/>
              <a:gd name="f240" fmla="val 1994369"/>
              <a:gd name="f241" fmla="val 273125"/>
              <a:gd name="f242" fmla="val 1919892"/>
              <a:gd name="f243" fmla="val -4093"/>
              <a:gd name="f244" fmla="val 1721291"/>
              <a:gd name="f245" fmla="val 45"/>
              <a:gd name="f246" fmla="val 1671639"/>
              <a:gd name="f247" fmla="val 12458"/>
              <a:gd name="f248" fmla="val 1619230"/>
              <a:gd name="f249" fmla="val 1558546"/>
              <a:gd name="f250" fmla="val 190373"/>
              <a:gd name="f251" fmla="val 1477174"/>
              <a:gd name="f252" fmla="val 222094"/>
              <a:gd name="f253" fmla="val 1438557"/>
              <a:gd name="f254" fmla="val 80038"/>
              <a:gd name="f255" fmla="val 1267538"/>
              <a:gd name="f256" fmla="val 91072"/>
              <a:gd name="f257" fmla="val 1224783"/>
              <a:gd name="f258" fmla="val 111760"/>
              <a:gd name="f259" fmla="val 1092381"/>
              <a:gd name="f260" fmla="val 240023"/>
              <a:gd name="f261" fmla="val 943429"/>
              <a:gd name="f262" fmla="val 703451"/>
              <a:gd name="f263" fmla="val 342084"/>
              <a:gd name="f264" fmla="val 332450"/>
              <a:gd name="f265" fmla="val 961338"/>
              <a:gd name="f266" fmla="val -5451"/>
              <a:gd name="f267" fmla="*/ f0 1 2926108"/>
              <a:gd name="f268" fmla="*/ f1 1 3216409"/>
              <a:gd name="f269" fmla="val f2"/>
              <a:gd name="f270" fmla="val f3"/>
              <a:gd name="f271" fmla="val f4"/>
              <a:gd name="f272" fmla="+- f271 0 f269"/>
              <a:gd name="f273" fmla="+- f270 0 f269"/>
              <a:gd name="f274" fmla="*/ f273 1 2926108"/>
              <a:gd name="f275" fmla="*/ f272 1 3216409"/>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2926108" h="3216409">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8"/>
                </a:cubicBezTo>
                <a:cubicBezTo>
                  <a:pt x="f49" y="f50"/>
                  <a:pt x="f51" y="f52"/>
                  <a:pt x="f53" y="f54"/>
                </a:cubicBezTo>
                <a:cubicBezTo>
                  <a:pt x="f55" y="f56"/>
                  <a:pt x="f57" y="f58"/>
                  <a:pt x="f59" y="f60"/>
                </a:cubicBezTo>
                <a:cubicBezTo>
                  <a:pt x="f61" y="f62"/>
                  <a:pt x="f63" y="f64"/>
                  <a:pt x="f65" y="f66"/>
                </a:cubicBezTo>
                <a:lnTo>
                  <a:pt x="f65" y="f67"/>
                </a:lnTo>
                <a:lnTo>
                  <a:pt x="f68" y="f67"/>
                </a:lnTo>
                <a:lnTo>
                  <a:pt x="f68" y="f69"/>
                </a:lnTo>
                <a:lnTo>
                  <a:pt x="f70" y="f71"/>
                </a:lnTo>
                <a:lnTo>
                  <a:pt x="f70" y="f67"/>
                </a:lnTo>
                <a:lnTo>
                  <a:pt x="f72" y="f67"/>
                </a:lnTo>
                <a:lnTo>
                  <a:pt x="f72" y="f73"/>
                </a:lnTo>
                <a:cubicBezTo>
                  <a:pt x="f74" y="f75"/>
                  <a:pt x="f76" y="f77"/>
                  <a:pt x="f78" y="f79"/>
                </a:cubicBezTo>
                <a:lnTo>
                  <a:pt x="f78" y="f80"/>
                </a:lnTo>
                <a:lnTo>
                  <a:pt x="f81" y="f80"/>
                </a:lnTo>
                <a:lnTo>
                  <a:pt x="f81" y="f82"/>
                </a:lnTo>
                <a:cubicBezTo>
                  <a:pt x="f83" y="f84"/>
                  <a:pt x="f85" y="f86"/>
                  <a:pt x="f87" y="f88"/>
                </a:cubicBezTo>
                <a:lnTo>
                  <a:pt x="f87" y="f89"/>
                </a:lnTo>
                <a:lnTo>
                  <a:pt x="f90" y="f89"/>
                </a:lnTo>
                <a:lnTo>
                  <a:pt x="f90" y="f91"/>
                </a:lnTo>
                <a:lnTo>
                  <a:pt x="f92" y="f93"/>
                </a:lnTo>
                <a:lnTo>
                  <a:pt x="f92" y="f94"/>
                </a:lnTo>
                <a:lnTo>
                  <a:pt x="f95" y="f94"/>
                </a:lnTo>
                <a:lnTo>
                  <a:pt x="f95" y="f96"/>
                </a:lnTo>
                <a:cubicBezTo>
                  <a:pt x="f97" y="f98"/>
                  <a:pt x="f99" y="f100"/>
                  <a:pt x="f101" y="f102"/>
                </a:cubicBezTo>
                <a:cubicBezTo>
                  <a:pt x="f103" y="f104"/>
                  <a:pt x="f105" y="f106"/>
                  <a:pt x="f107" y="f108"/>
                </a:cubicBezTo>
                <a:cubicBezTo>
                  <a:pt x="f109" y="f110"/>
                  <a:pt x="f111" y="f112"/>
                  <a:pt x="f5" y="f6"/>
                </a:cubicBezTo>
                <a:close/>
                <a:moveTo>
                  <a:pt x="f113" y="f114"/>
                </a:moveTo>
                <a:cubicBezTo>
                  <a:pt x="f115" y="f116"/>
                  <a:pt x="f117" y="f118"/>
                  <a:pt x="f119" y="f120"/>
                </a:cubicBezTo>
                <a:cubicBezTo>
                  <a:pt x="f121" y="f122"/>
                  <a:pt x="f123" y="f124"/>
                  <a:pt x="f125" y="f126"/>
                </a:cubicBezTo>
                <a:cubicBezTo>
                  <a:pt x="f127" y="f128"/>
                  <a:pt x="f129" y="f130"/>
                  <a:pt x="f131" y="f132"/>
                </a:cubicBezTo>
                <a:cubicBezTo>
                  <a:pt x="f133" y="f134"/>
                  <a:pt x="f135" y="f136"/>
                  <a:pt x="f137" y="f138"/>
                </a:cubicBezTo>
                <a:cubicBezTo>
                  <a:pt x="f139" y="f140"/>
                  <a:pt x="f141" y="f142"/>
                  <a:pt x="f113" y="f114"/>
                </a:cubicBezTo>
                <a:close/>
                <a:moveTo>
                  <a:pt x="f143" y="f144"/>
                </a:moveTo>
                <a:cubicBezTo>
                  <a:pt x="f145" y="f146"/>
                  <a:pt x="f147" y="f148"/>
                  <a:pt x="f149" y="f150"/>
                </a:cubicBezTo>
                <a:cubicBezTo>
                  <a:pt x="f151" y="f152"/>
                  <a:pt x="f153" y="f154"/>
                  <a:pt x="f155" y="f156"/>
                </a:cubicBezTo>
                <a:cubicBezTo>
                  <a:pt x="f157" y="f158"/>
                  <a:pt x="f159" y="f160"/>
                  <a:pt x="f161" y="f162"/>
                </a:cubicBezTo>
                <a:cubicBezTo>
                  <a:pt x="f163" y="f164"/>
                  <a:pt x="f165" y="f166"/>
                  <a:pt x="f167" y="f168"/>
                </a:cubicBezTo>
                <a:cubicBezTo>
                  <a:pt x="f169" y="f170"/>
                  <a:pt x="f171" y="f172"/>
                  <a:pt x="f173" y="f174"/>
                </a:cubicBezTo>
                <a:cubicBezTo>
                  <a:pt x="f175" y="f176"/>
                  <a:pt x="f177" y="f178"/>
                  <a:pt x="f179" y="f180"/>
                </a:cubicBezTo>
                <a:cubicBezTo>
                  <a:pt x="f181" y="f182"/>
                  <a:pt x="f165" y="f183"/>
                  <a:pt x="f184" y="f185"/>
                </a:cubicBezTo>
                <a:cubicBezTo>
                  <a:pt x="f186" y="f187"/>
                  <a:pt x="f188" y="f189"/>
                  <a:pt x="f190" y="f191"/>
                </a:cubicBezTo>
                <a:lnTo>
                  <a:pt x="f192" y="f193"/>
                </a:lnTo>
                <a:lnTo>
                  <a:pt x="f192" y="f194"/>
                </a:lnTo>
                <a:lnTo>
                  <a:pt x="f195" y="f194"/>
                </a:lnTo>
                <a:lnTo>
                  <a:pt x="f195" y="f196"/>
                </a:lnTo>
                <a:lnTo>
                  <a:pt x="f197" y="f198"/>
                </a:lnTo>
                <a:lnTo>
                  <a:pt x="f197" y="f199"/>
                </a:lnTo>
                <a:lnTo>
                  <a:pt x="f200" y="f199"/>
                </a:lnTo>
                <a:lnTo>
                  <a:pt x="f200" y="f201"/>
                </a:lnTo>
                <a:lnTo>
                  <a:pt x="f202" y="f203"/>
                </a:lnTo>
                <a:lnTo>
                  <a:pt x="f202" y="f204"/>
                </a:lnTo>
                <a:lnTo>
                  <a:pt x="f205" y="f204"/>
                </a:lnTo>
                <a:lnTo>
                  <a:pt x="f205" y="f206"/>
                </a:lnTo>
                <a:lnTo>
                  <a:pt x="f207" y="f208"/>
                </a:lnTo>
                <a:lnTo>
                  <a:pt x="f207" y="f204"/>
                </a:lnTo>
                <a:lnTo>
                  <a:pt x="f209" y="f204"/>
                </a:lnTo>
                <a:lnTo>
                  <a:pt x="f209" y="f210"/>
                </a:lnTo>
                <a:cubicBezTo>
                  <a:pt x="f211" y="f212"/>
                  <a:pt x="f213" y="f214"/>
                  <a:pt x="f215" y="f216"/>
                </a:cubicBezTo>
                <a:lnTo>
                  <a:pt x="f215" y="f199"/>
                </a:lnTo>
                <a:lnTo>
                  <a:pt x="f217" y="f199"/>
                </a:lnTo>
                <a:lnTo>
                  <a:pt x="f217" y="f218"/>
                </a:lnTo>
                <a:cubicBezTo>
                  <a:pt x="f219" y="f220"/>
                  <a:pt x="f221" y="f222"/>
                  <a:pt x="f223" y="f224"/>
                </a:cubicBezTo>
                <a:cubicBezTo>
                  <a:pt x="f225" y="f226"/>
                  <a:pt x="f227" y="f228"/>
                  <a:pt x="f229" y="f230"/>
                </a:cubicBezTo>
                <a:cubicBezTo>
                  <a:pt x="f231" y="f232"/>
                  <a:pt x="f233" y="f170"/>
                  <a:pt x="f234" y="f235"/>
                </a:cubicBezTo>
                <a:cubicBezTo>
                  <a:pt x="f236" y="f237"/>
                  <a:pt x="f238" y="f20"/>
                  <a:pt x="f239" y="f240"/>
                </a:cubicBezTo>
                <a:cubicBezTo>
                  <a:pt x="f241" y="f242"/>
                  <a:pt x="f243" y="f244"/>
                  <a:pt x="f245" y="f246"/>
                </a:cubicBezTo>
                <a:cubicBezTo>
                  <a:pt x="f247" y="f248"/>
                  <a:pt x="f229" y="f249"/>
                  <a:pt x="f250" y="f251"/>
                </a:cubicBezTo>
                <a:cubicBezTo>
                  <a:pt x="f252" y="f253"/>
                  <a:pt x="f254" y="f255"/>
                  <a:pt x="f256" y="f257"/>
                </a:cubicBezTo>
                <a:cubicBezTo>
                  <a:pt x="f258" y="f259"/>
                  <a:pt x="f260" y="f261"/>
                  <a:pt x="f239" y="f262"/>
                </a:cubicBezTo>
                <a:cubicBezTo>
                  <a:pt x="f263" y="f264"/>
                  <a:pt x="f265" y="f266"/>
                  <a:pt x="f143" y="f144"/>
                </a:cubicBezTo>
                <a:close/>
              </a:path>
            </a:pathLst>
          </a:custGeom>
          <a:solidFill>
            <a:srgbClr val="135268"/>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002060"/>
              </a:solidFill>
              <a:ea typeface="맑은 고딕" pitchFamily="34"/>
              <a:cs typeface="B Nazanin" panose="00000700000000000000" pitchFamily="2" charset="-78"/>
            </a:endParaRPr>
          </a:p>
        </p:txBody>
      </p:sp>
      <p:sp>
        <p:nvSpPr>
          <p:cNvPr id="11" name="Oval 47">
            <a:extLst>
              <a:ext uri="{FF2B5EF4-FFF2-40B4-BE49-F238E27FC236}">
                <a16:creationId xmlns:a16="http://schemas.microsoft.com/office/drawing/2014/main" id="{85BE0E6A-996B-7CDC-D5F2-B7B90CE7F534}"/>
              </a:ext>
            </a:extLst>
          </p:cNvPr>
          <p:cNvSpPr/>
          <p:nvPr/>
        </p:nvSpPr>
        <p:spPr>
          <a:xfrm>
            <a:off x="9421211" y="1612843"/>
            <a:ext cx="584728" cy="623193"/>
          </a:xfrm>
          <a:custGeom>
            <a:avLst/>
            <a:gdLst>
              <a:gd name="f0" fmla="val w"/>
              <a:gd name="f1" fmla="val h"/>
              <a:gd name="f2" fmla="val 0"/>
              <a:gd name="f3" fmla="val 3240000"/>
              <a:gd name="f4" fmla="val 1303187"/>
              <a:gd name="f5" fmla="val 480874"/>
              <a:gd name="f6" fmla="val 1936813"/>
              <a:gd name="f7" fmla="val 2759126"/>
              <a:gd name="f8" fmla="val 1620000"/>
              <a:gd name="f9" fmla="val 2514701"/>
              <a:gd name="f10" fmla="val 725299"/>
              <a:gd name="f11" fmla="*/ f0 1 3240000"/>
              <a:gd name="f12" fmla="*/ f1 1 3240000"/>
              <a:gd name="f13" fmla="val f2"/>
              <a:gd name="f14" fmla="val f3"/>
              <a:gd name="f15" fmla="+- f14 0 f13"/>
              <a:gd name="f16" fmla="*/ f15 1 3240000"/>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3240000" h="3240000">
                <a:moveTo>
                  <a:pt x="f4" y="f5"/>
                </a:moveTo>
                <a:lnTo>
                  <a:pt x="f4" y="f4"/>
                </a:lnTo>
                <a:lnTo>
                  <a:pt x="f5" y="f4"/>
                </a:lnTo>
                <a:lnTo>
                  <a:pt x="f5" y="f6"/>
                </a:lnTo>
                <a:lnTo>
                  <a:pt x="f4" y="f6"/>
                </a:lnTo>
                <a:lnTo>
                  <a:pt x="f4" y="f7"/>
                </a:lnTo>
                <a:lnTo>
                  <a:pt x="f6" y="f7"/>
                </a:lnTo>
                <a:lnTo>
                  <a:pt x="f6" y="f6"/>
                </a:lnTo>
                <a:lnTo>
                  <a:pt x="f7" y="f6"/>
                </a:lnTo>
                <a:lnTo>
                  <a:pt x="f7" y="f4"/>
                </a:lnTo>
                <a:lnTo>
                  <a:pt x="f6" y="f4"/>
                </a:lnTo>
                <a:lnTo>
                  <a:pt x="f6" y="f5"/>
                </a:lnTo>
                <a:close/>
                <a:moveTo>
                  <a:pt x="f8" y="f2"/>
                </a:moveTo>
                <a:cubicBezTo>
                  <a:pt x="f9" y="f2"/>
                  <a:pt x="f3" y="f10"/>
                  <a:pt x="f3" y="f8"/>
                </a:cubicBezTo>
                <a:cubicBezTo>
                  <a:pt x="f3" y="f9"/>
                  <a:pt x="f9" y="f3"/>
                  <a:pt x="f8" y="f3"/>
                </a:cubicBezTo>
                <a:cubicBezTo>
                  <a:pt x="f10" y="f3"/>
                  <a:pt x="f2" y="f9"/>
                  <a:pt x="f2" y="f8"/>
                </a:cubicBezTo>
                <a:cubicBezTo>
                  <a:pt x="f2" y="f10"/>
                  <a:pt x="f10" y="f2"/>
                  <a:pt x="f8" y="f2"/>
                </a:cubicBezTo>
                <a:close/>
              </a:path>
            </a:pathLst>
          </a:custGeom>
          <a:solidFill>
            <a:srgbClr val="135268"/>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002060"/>
              </a:solidFill>
              <a:ea typeface="맑은 고딕" pitchFamily="34"/>
              <a:cs typeface="B Nazanin" panose="00000700000000000000" pitchFamily="2" charset="-78"/>
            </a:endParaRPr>
          </a:p>
        </p:txBody>
      </p:sp>
      <p:sp>
        <p:nvSpPr>
          <p:cNvPr id="12" name="Rounded Rectangle 2">
            <a:extLst>
              <a:ext uri="{FF2B5EF4-FFF2-40B4-BE49-F238E27FC236}">
                <a16:creationId xmlns:a16="http://schemas.microsoft.com/office/drawing/2014/main" id="{CBE01751-3F61-82E6-97C5-8B71DE1F57C3}"/>
              </a:ext>
            </a:extLst>
          </p:cNvPr>
          <p:cNvSpPr/>
          <p:nvPr/>
        </p:nvSpPr>
        <p:spPr>
          <a:xfrm>
            <a:off x="3215837" y="5383500"/>
            <a:ext cx="573084" cy="610781"/>
          </a:xfrm>
          <a:custGeom>
            <a:avLst/>
            <a:gdLst>
              <a:gd name="f0" fmla="val 10800000"/>
              <a:gd name="f1" fmla="val 5400000"/>
              <a:gd name="f2" fmla="val 180"/>
              <a:gd name="f3" fmla="val w"/>
              <a:gd name="f4" fmla="val h"/>
              <a:gd name="f5" fmla="val 0"/>
              <a:gd name="f6" fmla="val 3960440"/>
              <a:gd name="f7" fmla="val 3960000"/>
              <a:gd name="f8" fmla="val 1979373"/>
              <a:gd name="f9" fmla="val 472350"/>
              <a:gd name="f10" fmla="val 1228307"/>
              <a:gd name="f11" fmla="val 485871"/>
              <a:gd name="f12" fmla="val 850011"/>
              <a:gd name="f13" fmla="val 1078219"/>
              <a:gd name="f14" fmla="val 813783"/>
              <a:gd name="f15" fmla="val 1434034"/>
              <a:gd name="f16" fmla="val 787561"/>
              <a:gd name="f17" fmla="val 1781828"/>
              <a:gd name="f18" fmla="val 889690"/>
              <a:gd name="f19" fmla="val 2005359"/>
              <a:gd name="f20" fmla="val 1119009"/>
              <a:gd name="f21" fmla="val 2222584"/>
              <a:gd name="f22" fmla="val 1178964"/>
              <a:gd name="f23" fmla="val 2123026"/>
              <a:gd name="f24" fmla="val 1260199"/>
              <a:gd name="f25" fmla="val 1908547"/>
              <a:gd name="f26" fmla="val 1328015"/>
              <a:gd name="f27" fmla="val 1812920"/>
              <a:gd name="f28" fmla="val 1222115"/>
              <a:gd name="f29" fmla="val 1647651"/>
              <a:gd name="f30" fmla="val 1255483"/>
              <a:gd name="f31" fmla="val 1756375"/>
              <a:gd name="f32" fmla="val 1234998"/>
              <a:gd name="f33" fmla="val 1431771"/>
              <a:gd name="f34" fmla="val 1331609"/>
              <a:gd name="f35" fmla="val 922504"/>
              <a:gd name="f36" fmla="val 1719145"/>
              <a:gd name="f37" fmla="val 812633"/>
              <a:gd name="f38" fmla="val 2217373"/>
              <a:gd name="f39" fmla="val 891303"/>
              <a:gd name="f40" fmla="val 2693518"/>
              <a:gd name="f41" fmla="val 1016895"/>
              <a:gd name="f42" fmla="val 2787642"/>
              <a:gd name="f43" fmla="val 1344599"/>
              <a:gd name="f44" fmla="val 2783502"/>
              <a:gd name="f45" fmla="val 1606823"/>
              <a:gd name="f46" fmla="val 2771081"/>
              <a:gd name="f47" fmla="val 1743454"/>
              <a:gd name="f48" fmla="val 2679609"/>
              <a:gd name="f49" fmla="val 2064482"/>
              <a:gd name="f50" fmla="val 2456028"/>
              <a:gd name="f51" fmla="val 2225955"/>
              <a:gd name="f52" fmla="val 2192422"/>
              <a:gd name="f53" fmla="val 2399851"/>
              <a:gd name="f54" fmla="val 2004893"/>
              <a:gd name="f55" fmla="val 2209395"/>
              <a:gd name="f56" fmla="val 2026974"/>
              <a:gd name="f57" fmla="val 2018938"/>
              <a:gd name="f58" fmla="val 2072519"/>
              <a:gd name="f59" fmla="val 1810540"/>
              <a:gd name="f60" fmla="val 2086043"/>
              <a:gd name="f61" fmla="val 1754994"/>
              <a:gd name="f62" fmla="val 2135727"/>
              <a:gd name="f63" fmla="val 1554876"/>
              <a:gd name="f64" fmla="val 2195073"/>
              <a:gd name="f65" fmla="val 1382360"/>
              <a:gd name="f66" fmla="val 2084273"/>
              <a:gd name="f67" fmla="val 1259912"/>
              <a:gd name="f68" fmla="val 1915898"/>
              <a:gd name="f69" fmla="val 1219889"/>
              <a:gd name="f70" fmla="val 1750283"/>
              <a:gd name="f71" fmla="val 1186766"/>
              <a:gd name="f72" fmla="val 1626460"/>
              <a:gd name="f73" fmla="val 1331294"/>
              <a:gd name="f74" fmla="val 1589196"/>
              <a:gd name="f75" fmla="val 1434803"/>
              <a:gd name="f76" fmla="val 1499489"/>
              <a:gd name="f77" fmla="val 1732912"/>
              <a:gd name="f78" fmla="val 1614533"/>
              <a:gd name="f79" fmla="val 1824000"/>
              <a:gd name="f80" fmla="val 1574511"/>
              <a:gd name="f81" fmla="val 1939931"/>
              <a:gd name="f82" fmla="val 1332991"/>
              <a:gd name="f83" fmla="val 2671400"/>
              <a:gd name="f84" fmla="val 1220920"/>
              <a:gd name="f85" fmla="val 3468343"/>
              <a:gd name="f86" fmla="val 1339611"/>
              <a:gd name="f87" fmla="val 3487664"/>
              <a:gd name="f88" fmla="val 1434840"/>
              <a:gd name="f89" fmla="val 3497327"/>
              <a:gd name="f90" fmla="val 1730357"/>
              <a:gd name="f91" fmla="val 3129057"/>
              <a:gd name="f92" fmla="val 1887692"/>
              <a:gd name="f93" fmla="val 2422431"/>
              <a:gd name="f94" fmla="val 1985681"/>
              <a:gd name="f95" fmla="val 2531460"/>
              <a:gd name="f96" fmla="val 2093439"/>
              <a:gd name="f97" fmla="val 2747804"/>
              <a:gd name="f98" fmla="val 2336342"/>
              <a:gd name="f99" fmla="val 2720202"/>
              <a:gd name="f100" fmla="val 2693796"/>
              <a:gd name="f101" fmla="val 2666377"/>
              <a:gd name="f102" fmla="val 3092265"/>
              <a:gd name="f103" fmla="val 2401394"/>
              <a:gd name="f104" fmla="val 3176454"/>
              <a:gd name="f105" fmla="val 1627140"/>
              <a:gd name="f106" fmla="val 3254038"/>
              <a:gd name="f107" fmla="val 999456"/>
              <a:gd name="f108" fmla="val 2816023"/>
              <a:gd name="f109" fmla="val 430731"/>
              <a:gd name="f110" fmla="val 436907"/>
              <a:gd name="f111" fmla="val 3523533"/>
              <a:gd name="f112" fmla="val 3764830"/>
              <a:gd name="f113" fmla="val 195610"/>
              <a:gd name="f114" fmla="val 3523093"/>
              <a:gd name="f115" fmla="val 3764390"/>
              <a:gd name="f116" fmla="+- 0 0 -90"/>
              <a:gd name="f117" fmla="*/ f3 1 3960440"/>
              <a:gd name="f118" fmla="*/ f4 1 3960000"/>
              <a:gd name="f119" fmla="val f5"/>
              <a:gd name="f120" fmla="val f6"/>
              <a:gd name="f121" fmla="val f7"/>
              <a:gd name="f122" fmla="*/ f116 f0 1"/>
              <a:gd name="f123" fmla="+- f121 0 f119"/>
              <a:gd name="f124" fmla="+- f120 0 f119"/>
              <a:gd name="f125" fmla="*/ f122 1 f2"/>
              <a:gd name="f126" fmla="*/ f124 1 3960440"/>
              <a:gd name="f127" fmla="*/ f123 1 3960000"/>
              <a:gd name="f128" fmla="*/ 1979373 f124 1"/>
              <a:gd name="f129" fmla="*/ 472350 f123 1"/>
              <a:gd name="f130" fmla="*/ 813783 f124 1"/>
              <a:gd name="f131" fmla="*/ 1434034 f123 1"/>
              <a:gd name="f132" fmla="*/ 2217373 f124 1"/>
              <a:gd name="f133" fmla="*/ 1339611 f124 1"/>
              <a:gd name="f134" fmla="*/ 3487664 f123 1"/>
              <a:gd name="f135" fmla="*/ 436907 f124 1"/>
              <a:gd name="f136" fmla="*/ 0 f123 1"/>
              <a:gd name="f137" fmla="*/ 3523533 f124 1"/>
              <a:gd name="f138" fmla="*/ 3960440 f124 1"/>
              <a:gd name="f139" fmla="*/ 436907 f123 1"/>
              <a:gd name="f140" fmla="*/ 3523093 f123 1"/>
              <a:gd name="f141" fmla="*/ 3960000 f123 1"/>
              <a:gd name="f142" fmla="*/ 0 f124 1"/>
              <a:gd name="f143" fmla="*/ 1119009 f124 1"/>
              <a:gd name="f144" fmla="*/ 2222584 f123 1"/>
              <a:gd name="f145" fmla="*/ 1234998 f124 1"/>
              <a:gd name="f146" fmla="*/ 1431771 f123 1"/>
              <a:gd name="f147" fmla="*/ 1915898 f124 1"/>
              <a:gd name="f148" fmla="*/ 1219889 f123 1"/>
              <a:gd name="f149" fmla="*/ 1589196 f124 1"/>
              <a:gd name="f150" fmla="*/ 1434803 f123 1"/>
              <a:gd name="f151" fmla="*/ 1574511 f124 1"/>
              <a:gd name="f152" fmla="*/ 1939931 f123 1"/>
              <a:gd name="f153" fmla="*/ 2135727 f124 1"/>
              <a:gd name="f154" fmla="*/ 1554876 f123 1"/>
              <a:gd name="f155" fmla="*/ 891303 f123 1"/>
              <a:gd name="f156" fmla="*/ 2783502 f124 1"/>
              <a:gd name="f157" fmla="*/ 1606823 f123 1"/>
              <a:gd name="f158" fmla="*/ 2456028 f124 1"/>
              <a:gd name="f159" fmla="*/ 2225955 f123 1"/>
              <a:gd name="f160" fmla="*/ 2026974 f124 1"/>
              <a:gd name="f161" fmla="*/ 2018938 f123 1"/>
              <a:gd name="f162" fmla="*/ 1887692 f124 1"/>
              <a:gd name="f163" fmla="*/ 2422431 f123 1"/>
              <a:gd name="f164" fmla="*/ 2336342 f124 1"/>
              <a:gd name="f165" fmla="*/ 2720202 f123 1"/>
              <a:gd name="f166" fmla="*/ 3176454 f124 1"/>
              <a:gd name="f167" fmla="*/ 1627140 f123 1"/>
              <a:gd name="f168" fmla="*/ 1328015 f124 1"/>
              <a:gd name="f169" fmla="*/ 1812920 f123 1"/>
              <a:gd name="f170" fmla="+- f125 0 f1"/>
              <a:gd name="f171" fmla="*/ f128 1 3960440"/>
              <a:gd name="f172" fmla="*/ f129 1 3960000"/>
              <a:gd name="f173" fmla="*/ f130 1 3960440"/>
              <a:gd name="f174" fmla="*/ f131 1 3960000"/>
              <a:gd name="f175" fmla="*/ f132 1 3960440"/>
              <a:gd name="f176" fmla="*/ f133 1 3960440"/>
              <a:gd name="f177" fmla="*/ f134 1 3960000"/>
              <a:gd name="f178" fmla="*/ f135 1 3960440"/>
              <a:gd name="f179" fmla="*/ f136 1 3960000"/>
              <a:gd name="f180" fmla="*/ f137 1 3960440"/>
              <a:gd name="f181" fmla="*/ f138 1 3960440"/>
              <a:gd name="f182" fmla="*/ f139 1 3960000"/>
              <a:gd name="f183" fmla="*/ f140 1 3960000"/>
              <a:gd name="f184" fmla="*/ f141 1 3960000"/>
              <a:gd name="f185" fmla="*/ f142 1 3960440"/>
              <a:gd name="f186" fmla="*/ f143 1 3960440"/>
              <a:gd name="f187" fmla="*/ f144 1 3960000"/>
              <a:gd name="f188" fmla="*/ f145 1 3960440"/>
              <a:gd name="f189" fmla="*/ f146 1 3960000"/>
              <a:gd name="f190" fmla="*/ f147 1 3960440"/>
              <a:gd name="f191" fmla="*/ f148 1 3960000"/>
              <a:gd name="f192" fmla="*/ f149 1 3960440"/>
              <a:gd name="f193" fmla="*/ f150 1 3960000"/>
              <a:gd name="f194" fmla="*/ f151 1 3960440"/>
              <a:gd name="f195" fmla="*/ f152 1 3960000"/>
              <a:gd name="f196" fmla="*/ f153 1 3960440"/>
              <a:gd name="f197" fmla="*/ f154 1 3960000"/>
              <a:gd name="f198" fmla="*/ f155 1 3960000"/>
              <a:gd name="f199" fmla="*/ f156 1 3960440"/>
              <a:gd name="f200" fmla="*/ f157 1 3960000"/>
              <a:gd name="f201" fmla="*/ f158 1 3960440"/>
              <a:gd name="f202" fmla="*/ f159 1 3960000"/>
              <a:gd name="f203" fmla="*/ f160 1 3960440"/>
              <a:gd name="f204" fmla="*/ f161 1 3960000"/>
              <a:gd name="f205" fmla="*/ f162 1 3960440"/>
              <a:gd name="f206" fmla="*/ f163 1 3960000"/>
              <a:gd name="f207" fmla="*/ f164 1 3960440"/>
              <a:gd name="f208" fmla="*/ f165 1 3960000"/>
              <a:gd name="f209" fmla="*/ f166 1 3960440"/>
              <a:gd name="f210" fmla="*/ f167 1 3960000"/>
              <a:gd name="f211" fmla="*/ f168 1 3960440"/>
              <a:gd name="f212" fmla="*/ f169 1 3960000"/>
              <a:gd name="f213" fmla="*/ f119 1 f126"/>
              <a:gd name="f214" fmla="*/ f120 1 f126"/>
              <a:gd name="f215" fmla="*/ f119 1 f127"/>
              <a:gd name="f216" fmla="*/ f121 1 f127"/>
              <a:gd name="f217" fmla="*/ f171 1 f126"/>
              <a:gd name="f218" fmla="*/ f172 1 f127"/>
              <a:gd name="f219" fmla="*/ f173 1 f126"/>
              <a:gd name="f220" fmla="*/ f174 1 f127"/>
              <a:gd name="f221" fmla="*/ f186 1 f126"/>
              <a:gd name="f222" fmla="*/ f187 1 f127"/>
              <a:gd name="f223" fmla="*/ f211 1 f126"/>
              <a:gd name="f224" fmla="*/ f212 1 f127"/>
              <a:gd name="f225" fmla="*/ f188 1 f126"/>
              <a:gd name="f226" fmla="*/ f189 1 f127"/>
              <a:gd name="f227" fmla="*/ f175 1 f126"/>
              <a:gd name="f228" fmla="*/ f198 1 f127"/>
              <a:gd name="f229" fmla="*/ f199 1 f126"/>
              <a:gd name="f230" fmla="*/ f200 1 f127"/>
              <a:gd name="f231" fmla="*/ f201 1 f126"/>
              <a:gd name="f232" fmla="*/ f202 1 f127"/>
              <a:gd name="f233" fmla="*/ f203 1 f126"/>
              <a:gd name="f234" fmla="*/ f204 1 f127"/>
              <a:gd name="f235" fmla="*/ f196 1 f126"/>
              <a:gd name="f236" fmla="*/ f197 1 f127"/>
              <a:gd name="f237" fmla="*/ f190 1 f126"/>
              <a:gd name="f238" fmla="*/ f191 1 f127"/>
              <a:gd name="f239" fmla="*/ f192 1 f126"/>
              <a:gd name="f240" fmla="*/ f193 1 f127"/>
              <a:gd name="f241" fmla="*/ f194 1 f126"/>
              <a:gd name="f242" fmla="*/ f195 1 f127"/>
              <a:gd name="f243" fmla="*/ f176 1 f126"/>
              <a:gd name="f244" fmla="*/ f177 1 f127"/>
              <a:gd name="f245" fmla="*/ f205 1 f126"/>
              <a:gd name="f246" fmla="*/ f206 1 f127"/>
              <a:gd name="f247" fmla="*/ f207 1 f126"/>
              <a:gd name="f248" fmla="*/ f208 1 f127"/>
              <a:gd name="f249" fmla="*/ f209 1 f126"/>
              <a:gd name="f250" fmla="*/ f210 1 f127"/>
              <a:gd name="f251" fmla="*/ f178 1 f126"/>
              <a:gd name="f252" fmla="*/ f179 1 f127"/>
              <a:gd name="f253" fmla="*/ f180 1 f126"/>
              <a:gd name="f254" fmla="*/ f181 1 f126"/>
              <a:gd name="f255" fmla="*/ f182 1 f127"/>
              <a:gd name="f256" fmla="*/ f183 1 f127"/>
              <a:gd name="f257" fmla="*/ f184 1 f127"/>
              <a:gd name="f258" fmla="*/ f185 1 f126"/>
              <a:gd name="f259" fmla="*/ f213 f117 1"/>
              <a:gd name="f260" fmla="*/ f214 f117 1"/>
              <a:gd name="f261" fmla="*/ f216 f118 1"/>
              <a:gd name="f262" fmla="*/ f215 f118 1"/>
              <a:gd name="f263" fmla="*/ f217 f117 1"/>
              <a:gd name="f264" fmla="*/ f218 f118 1"/>
              <a:gd name="f265" fmla="*/ f219 f117 1"/>
              <a:gd name="f266" fmla="*/ f220 f118 1"/>
              <a:gd name="f267" fmla="*/ f221 f117 1"/>
              <a:gd name="f268" fmla="*/ f222 f118 1"/>
              <a:gd name="f269" fmla="*/ f223 f117 1"/>
              <a:gd name="f270" fmla="*/ f224 f118 1"/>
              <a:gd name="f271" fmla="*/ f225 f117 1"/>
              <a:gd name="f272" fmla="*/ f226 f118 1"/>
              <a:gd name="f273" fmla="*/ f227 f117 1"/>
              <a:gd name="f274" fmla="*/ f228 f118 1"/>
              <a:gd name="f275" fmla="*/ f229 f117 1"/>
              <a:gd name="f276" fmla="*/ f230 f118 1"/>
              <a:gd name="f277" fmla="*/ f231 f117 1"/>
              <a:gd name="f278" fmla="*/ f232 f118 1"/>
              <a:gd name="f279" fmla="*/ f233 f117 1"/>
              <a:gd name="f280" fmla="*/ f234 f118 1"/>
              <a:gd name="f281" fmla="*/ f235 f117 1"/>
              <a:gd name="f282" fmla="*/ f236 f118 1"/>
              <a:gd name="f283" fmla="*/ f237 f117 1"/>
              <a:gd name="f284" fmla="*/ f238 f118 1"/>
              <a:gd name="f285" fmla="*/ f239 f117 1"/>
              <a:gd name="f286" fmla="*/ f240 f118 1"/>
              <a:gd name="f287" fmla="*/ f241 f117 1"/>
              <a:gd name="f288" fmla="*/ f242 f118 1"/>
              <a:gd name="f289" fmla="*/ f243 f117 1"/>
              <a:gd name="f290" fmla="*/ f244 f118 1"/>
              <a:gd name="f291" fmla="*/ f245 f117 1"/>
              <a:gd name="f292" fmla="*/ f246 f118 1"/>
              <a:gd name="f293" fmla="*/ f247 f117 1"/>
              <a:gd name="f294" fmla="*/ f248 f118 1"/>
              <a:gd name="f295" fmla="*/ f249 f117 1"/>
              <a:gd name="f296" fmla="*/ f250 f118 1"/>
              <a:gd name="f297" fmla="*/ f251 f117 1"/>
              <a:gd name="f298" fmla="*/ f252 f118 1"/>
              <a:gd name="f299" fmla="*/ f253 f117 1"/>
              <a:gd name="f300" fmla="*/ f254 f117 1"/>
              <a:gd name="f301" fmla="*/ f255 f118 1"/>
              <a:gd name="f302" fmla="*/ f256 f118 1"/>
              <a:gd name="f303" fmla="*/ f257 f118 1"/>
              <a:gd name="f304" fmla="*/ f258 f117 1"/>
            </a:gdLst>
            <a:ahLst/>
            <a:cxnLst>
              <a:cxn ang="3cd4">
                <a:pos x="hc" y="t"/>
              </a:cxn>
              <a:cxn ang="0">
                <a:pos x="r" y="vc"/>
              </a:cxn>
              <a:cxn ang="cd4">
                <a:pos x="hc" y="b"/>
              </a:cxn>
              <a:cxn ang="cd2">
                <a:pos x="l" y="vc"/>
              </a:cxn>
              <a:cxn ang="f170">
                <a:pos x="f263" y="f264"/>
              </a:cxn>
              <a:cxn ang="f170">
                <a:pos x="f265" y="f266"/>
              </a:cxn>
              <a:cxn ang="f170">
                <a:pos x="f267" y="f268"/>
              </a:cxn>
              <a:cxn ang="f170">
                <a:pos x="f269" y="f270"/>
              </a:cxn>
              <a:cxn ang="f170">
                <a:pos x="f271" y="f272"/>
              </a:cxn>
              <a:cxn ang="f170">
                <a:pos x="f273" y="f274"/>
              </a:cxn>
              <a:cxn ang="f170">
                <a:pos x="f275" y="f276"/>
              </a:cxn>
              <a:cxn ang="f170">
                <a:pos x="f277" y="f278"/>
              </a:cxn>
              <a:cxn ang="f170">
                <a:pos x="f279" y="f280"/>
              </a:cxn>
              <a:cxn ang="f170">
                <a:pos x="f281" y="f282"/>
              </a:cxn>
              <a:cxn ang="f170">
                <a:pos x="f283" y="f284"/>
              </a:cxn>
              <a:cxn ang="f170">
                <a:pos x="f285" y="f286"/>
              </a:cxn>
              <a:cxn ang="f170">
                <a:pos x="f287" y="f288"/>
              </a:cxn>
              <a:cxn ang="f170">
                <a:pos x="f289" y="f290"/>
              </a:cxn>
              <a:cxn ang="f170">
                <a:pos x="f291" y="f292"/>
              </a:cxn>
              <a:cxn ang="f170">
                <a:pos x="f293" y="f294"/>
              </a:cxn>
              <a:cxn ang="f170">
                <a:pos x="f295" y="f296"/>
              </a:cxn>
              <a:cxn ang="f170">
                <a:pos x="f263" y="f264"/>
              </a:cxn>
              <a:cxn ang="f170">
                <a:pos x="f297" y="f298"/>
              </a:cxn>
              <a:cxn ang="f170">
                <a:pos x="f299" y="f298"/>
              </a:cxn>
              <a:cxn ang="f170">
                <a:pos x="f300" y="f301"/>
              </a:cxn>
              <a:cxn ang="f170">
                <a:pos x="f300" y="f302"/>
              </a:cxn>
              <a:cxn ang="f170">
                <a:pos x="f299" y="f303"/>
              </a:cxn>
              <a:cxn ang="f170">
                <a:pos x="f297" y="f303"/>
              </a:cxn>
              <a:cxn ang="f170">
                <a:pos x="f304" y="f302"/>
              </a:cxn>
              <a:cxn ang="f170">
                <a:pos x="f304" y="f301"/>
              </a:cxn>
              <a:cxn ang="f170">
                <a:pos x="f297" y="f298"/>
              </a:cxn>
            </a:cxnLst>
            <a:rect l="f259" t="f262" r="f260" b="f261"/>
            <a:pathLst>
              <a:path w="3960440" h="3960000">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43"/>
                  <a:pt x="f44" y="f45"/>
                </a:cubicBezTo>
                <a:cubicBezTo>
                  <a:pt x="f46" y="f47"/>
                  <a:pt x="f48" y="f49"/>
                  <a:pt x="f50" y="f51"/>
                </a:cubicBezTo>
                <a:cubicBezTo>
                  <a:pt x="f52" y="f53"/>
                  <a:pt x="f54" y="f55"/>
                  <a:pt x="f56" y="f57"/>
                </a:cubicBezTo>
                <a:cubicBezTo>
                  <a:pt x="f58" y="f59"/>
                  <a:pt x="f60" y="f61"/>
                  <a:pt x="f62" y="f63"/>
                </a:cubicBezTo>
                <a:cubicBezTo>
                  <a:pt x="f64" y="f65"/>
                  <a:pt x="f66" y="f67"/>
                  <a:pt x="f68" y="f69"/>
                </a:cubicBezTo>
                <a:cubicBezTo>
                  <a:pt x="f70" y="f71"/>
                  <a:pt x="f72" y="f73"/>
                  <a:pt x="f74" y="f75"/>
                </a:cubicBezTo>
                <a:cubicBezTo>
                  <a:pt x="f76" y="f77"/>
                  <a:pt x="f78" y="f79"/>
                  <a:pt x="f80" y="f81"/>
                </a:cubicBezTo>
                <a:cubicBezTo>
                  <a:pt x="f82" y="f83"/>
                  <a:pt x="f84" y="f85"/>
                  <a:pt x="f86" y="f87"/>
                </a:cubicBezTo>
                <a:cubicBezTo>
                  <a:pt x="f88" y="f89"/>
                  <a:pt x="f90" y="f91"/>
                  <a:pt x="f92" y="f93"/>
                </a:cubicBezTo>
                <a:cubicBezTo>
                  <a:pt x="f94" y="f95"/>
                  <a:pt x="f96" y="f97"/>
                  <a:pt x="f98" y="f99"/>
                </a:cubicBezTo>
                <a:cubicBezTo>
                  <a:pt x="f100" y="f101"/>
                  <a:pt x="f102" y="f103"/>
                  <a:pt x="f104" y="f105"/>
                </a:cubicBezTo>
                <a:cubicBezTo>
                  <a:pt x="f106" y="f107"/>
                  <a:pt x="f108" y="f109"/>
                  <a:pt x="f8" y="f9"/>
                </a:cubicBezTo>
                <a:close/>
                <a:moveTo>
                  <a:pt x="f110" y="f5"/>
                </a:moveTo>
                <a:lnTo>
                  <a:pt x="f111" y="f5"/>
                </a:lnTo>
                <a:cubicBezTo>
                  <a:pt x="f112" y="f5"/>
                  <a:pt x="f6" y="f113"/>
                  <a:pt x="f6" y="f110"/>
                </a:cubicBezTo>
                <a:lnTo>
                  <a:pt x="f6" y="f114"/>
                </a:lnTo>
                <a:cubicBezTo>
                  <a:pt x="f6" y="f115"/>
                  <a:pt x="f112" y="f7"/>
                  <a:pt x="f111" y="f7"/>
                </a:cubicBezTo>
                <a:lnTo>
                  <a:pt x="f110" y="f7"/>
                </a:lnTo>
                <a:cubicBezTo>
                  <a:pt x="f113" y="f7"/>
                  <a:pt x="f5" y="f115"/>
                  <a:pt x="f5" y="f114"/>
                </a:cubicBezTo>
                <a:lnTo>
                  <a:pt x="f5" y="f110"/>
                </a:lnTo>
                <a:cubicBezTo>
                  <a:pt x="f5" y="f113"/>
                  <a:pt x="f113" y="f5"/>
                  <a:pt x="f110" y="f5"/>
                </a:cubicBezTo>
                <a:close/>
              </a:path>
            </a:pathLst>
          </a:custGeom>
          <a:solidFill>
            <a:srgbClr val="135268"/>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002060"/>
              </a:solidFill>
              <a:ea typeface="맑은 고딕" pitchFamily="34"/>
              <a:cs typeface="B Nazanin" panose="00000700000000000000" pitchFamily="2" charset="-78"/>
            </a:endParaRPr>
          </a:p>
        </p:txBody>
      </p:sp>
      <p:sp>
        <p:nvSpPr>
          <p:cNvPr id="13" name="Rounded Rectangle 8">
            <a:extLst>
              <a:ext uri="{FF2B5EF4-FFF2-40B4-BE49-F238E27FC236}">
                <a16:creationId xmlns:a16="http://schemas.microsoft.com/office/drawing/2014/main" id="{CE92AD34-7369-2897-7457-51DBC3EAD12C}"/>
              </a:ext>
            </a:extLst>
          </p:cNvPr>
          <p:cNvSpPr/>
          <p:nvPr/>
        </p:nvSpPr>
        <p:spPr>
          <a:xfrm>
            <a:off x="2281030" y="5383500"/>
            <a:ext cx="573145" cy="610781"/>
          </a:xfrm>
          <a:custGeom>
            <a:avLst/>
            <a:gdLst>
              <a:gd name="f0" fmla="val 10800000"/>
              <a:gd name="f1" fmla="val 5400000"/>
              <a:gd name="f2" fmla="val 180"/>
              <a:gd name="f3" fmla="val w"/>
              <a:gd name="f4" fmla="val h"/>
              <a:gd name="f5" fmla="val 0"/>
              <a:gd name="f6" fmla="val 3888432"/>
              <a:gd name="f7" fmla="val 3960440"/>
              <a:gd name="f8" fmla="val 554477"/>
              <a:gd name="f9" fmla="val 1512168"/>
              <a:gd name="f10" fmla="val 3312368"/>
              <a:gd name="f11" fmla="val 1201638"/>
              <a:gd name="f12" fmla="val 2840340"/>
              <a:gd name="f13" fmla="val 1479943"/>
              <a:gd name="f14" fmla="val 2293254"/>
              <a:gd name="f15" fmla="val 1484797"/>
              <a:gd name="f16" fmla="val 2254084"/>
              <a:gd name="f17" fmla="val 1780470"/>
              <a:gd name="f18" fmla="val 2136833"/>
              <a:gd name="f19" fmla="val 1785510"/>
              <a:gd name="f20" fmla="val 1510185"/>
              <a:gd name="f21" fmla="val 1489672"/>
              <a:gd name="f22" fmla="val 3310385"/>
              <a:gd name="f23" fmla="val 2140283"/>
              <a:gd name="f24" fmla="val 2925445"/>
              <a:gd name="f25" fmla="val 2133383"/>
              <a:gd name="f26" fmla="val 2560917"/>
              <a:gd name="f27" fmla="val 2147184"/>
              <a:gd name="f28" fmla="val 2155564"/>
              <a:gd name="f29" fmla="val 2187272"/>
              <a:gd name="f30" fmla="val 1842063"/>
              <a:gd name="f31" fmla="val 2668986"/>
              <a:gd name="f32" fmla="val 1938990"/>
              <a:gd name="f33" fmla="val 2673919"/>
              <a:gd name="f34" fmla="val 2138897"/>
              <a:gd name="f35" fmla="val 2679688"/>
              <a:gd name="f36" fmla="val 3312366"/>
              <a:gd name="f37" fmla="val 3326849"/>
              <a:gd name="f38" fmla="val 3329155"/>
              <a:gd name="f39" fmla="val 2917782"/>
              <a:gd name="f40" fmla="val 3331462"/>
              <a:gd name="f41" fmla="val 2523197"/>
              <a:gd name="f42" fmla="val 3333768"/>
              <a:gd name="f43" fmla="val 2128613"/>
              <a:gd name="f44" fmla="val 3339026"/>
              <a:gd name="f45" fmla="val 1942962"/>
              <a:gd name="f46" fmla="val 3184753"/>
              <a:gd name="f47" fmla="val 1475890"/>
              <a:gd name="f48" fmla="val 878058"/>
              <a:gd name="f49" fmla="val 648072"/>
              <a:gd name="f50" fmla="val 699349"/>
              <a:gd name="f51" fmla="val 792944"/>
              <a:gd name="f52" fmla="val 971653"/>
              <a:gd name="f53" fmla="val 1150362"/>
              <a:gd name="f54" fmla="val 1295234"/>
              <a:gd name="f55" fmla="val 1056767"/>
              <a:gd name="f56" fmla="val 1201639"/>
              <a:gd name="f57" fmla="val 333511"/>
              <a:gd name="f58" fmla="val 3554921"/>
              <a:gd name="f59" fmla="val 3739114"/>
              <a:gd name="f60" fmla="val 149318"/>
              <a:gd name="f61" fmla="val 3626929"/>
              <a:gd name="f62" fmla="val 3811122"/>
              <a:gd name="f63" fmla="+- 0 0 -90"/>
              <a:gd name="f64" fmla="*/ f3 1 3888432"/>
              <a:gd name="f65" fmla="*/ f4 1 3960440"/>
              <a:gd name="f66" fmla="val f5"/>
              <a:gd name="f67" fmla="val f6"/>
              <a:gd name="f68" fmla="val f7"/>
              <a:gd name="f69" fmla="*/ f63 f0 1"/>
              <a:gd name="f70" fmla="+- f68 0 f66"/>
              <a:gd name="f71" fmla="+- f67 0 f66"/>
              <a:gd name="f72" fmla="*/ f69 1 f2"/>
              <a:gd name="f73" fmla="*/ f71 1 3888432"/>
              <a:gd name="f74" fmla="*/ f70 1 3960440"/>
              <a:gd name="f75" fmla="*/ 554477 f71 1"/>
              <a:gd name="f76" fmla="*/ 1512168 f70 1"/>
              <a:gd name="f77" fmla="*/ 3312368 f70 1"/>
              <a:gd name="f78" fmla="*/ 1201638 f71 1"/>
              <a:gd name="f79" fmla="*/ 2136833 f71 1"/>
              <a:gd name="f80" fmla="*/ 1785510 f70 1"/>
              <a:gd name="f81" fmla="*/ 1510185 f70 1"/>
              <a:gd name="f82" fmla="*/ 1489672 f71 1"/>
              <a:gd name="f83" fmla="*/ 3310385 f70 1"/>
              <a:gd name="f84" fmla="*/ 2673919 f71 1"/>
              <a:gd name="f85" fmla="*/ 2138897 f70 1"/>
              <a:gd name="f86" fmla="*/ 2679688 f71 1"/>
              <a:gd name="f87" fmla="*/ 3312366 f70 1"/>
              <a:gd name="f88" fmla="*/ 3326849 f71 1"/>
              <a:gd name="f89" fmla="*/ 3333768 f71 1"/>
              <a:gd name="f90" fmla="*/ 2128613 f70 1"/>
              <a:gd name="f91" fmla="*/ 2840340 f71 1"/>
              <a:gd name="f92" fmla="*/ 1479943 f70 1"/>
              <a:gd name="f93" fmla="*/ 878058 f71 1"/>
              <a:gd name="f94" fmla="*/ 648072 f70 1"/>
              <a:gd name="f95" fmla="*/ 971653 f70 1"/>
              <a:gd name="f96" fmla="*/ 1295234 f70 1"/>
              <a:gd name="f97" fmla="*/ 1201639 f71 1"/>
              <a:gd name="f98" fmla="*/ 333511 f71 1"/>
              <a:gd name="f99" fmla="*/ 0 f70 1"/>
              <a:gd name="f100" fmla="*/ 3554921 f71 1"/>
              <a:gd name="f101" fmla="*/ 3888432 f71 1"/>
              <a:gd name="f102" fmla="*/ 333511 f70 1"/>
              <a:gd name="f103" fmla="*/ 3626929 f70 1"/>
              <a:gd name="f104" fmla="*/ 3960440 f70 1"/>
              <a:gd name="f105" fmla="*/ 0 f71 1"/>
              <a:gd name="f106" fmla="*/ 2147184 f71 1"/>
              <a:gd name="f107" fmla="*/ 2155564 f70 1"/>
              <a:gd name="f108" fmla="+- f72 0 f1"/>
              <a:gd name="f109" fmla="*/ f75 1 3888432"/>
              <a:gd name="f110" fmla="*/ f76 1 3960440"/>
              <a:gd name="f111" fmla="*/ f77 1 3960440"/>
              <a:gd name="f112" fmla="*/ f78 1 3888432"/>
              <a:gd name="f113" fmla="*/ f79 1 3888432"/>
              <a:gd name="f114" fmla="*/ f80 1 3960440"/>
              <a:gd name="f115" fmla="*/ f81 1 3960440"/>
              <a:gd name="f116" fmla="*/ f82 1 3888432"/>
              <a:gd name="f117" fmla="*/ f83 1 3960440"/>
              <a:gd name="f118" fmla="*/ f84 1 3888432"/>
              <a:gd name="f119" fmla="*/ f85 1 3960440"/>
              <a:gd name="f120" fmla="*/ f86 1 3888432"/>
              <a:gd name="f121" fmla="*/ f87 1 3960440"/>
              <a:gd name="f122" fmla="*/ f88 1 3888432"/>
              <a:gd name="f123" fmla="*/ f89 1 3888432"/>
              <a:gd name="f124" fmla="*/ f90 1 3960440"/>
              <a:gd name="f125" fmla="*/ f91 1 3888432"/>
              <a:gd name="f126" fmla="*/ f92 1 3960440"/>
              <a:gd name="f127" fmla="*/ f93 1 3888432"/>
              <a:gd name="f128" fmla="*/ f94 1 3960440"/>
              <a:gd name="f129" fmla="*/ f95 1 3960440"/>
              <a:gd name="f130" fmla="*/ f96 1 3960440"/>
              <a:gd name="f131" fmla="*/ f97 1 3888432"/>
              <a:gd name="f132" fmla="*/ f98 1 3888432"/>
              <a:gd name="f133" fmla="*/ f99 1 3960440"/>
              <a:gd name="f134" fmla="*/ f100 1 3888432"/>
              <a:gd name="f135" fmla="*/ f101 1 3888432"/>
              <a:gd name="f136" fmla="*/ f102 1 3960440"/>
              <a:gd name="f137" fmla="*/ f103 1 3960440"/>
              <a:gd name="f138" fmla="*/ f104 1 3960440"/>
              <a:gd name="f139" fmla="*/ f105 1 3888432"/>
              <a:gd name="f140" fmla="*/ f106 1 3888432"/>
              <a:gd name="f141" fmla="*/ f107 1 3960440"/>
              <a:gd name="f142" fmla="*/ f66 1 f73"/>
              <a:gd name="f143" fmla="*/ f67 1 f73"/>
              <a:gd name="f144" fmla="*/ f66 1 f74"/>
              <a:gd name="f145" fmla="*/ f68 1 f74"/>
              <a:gd name="f146" fmla="*/ f109 1 f73"/>
              <a:gd name="f147" fmla="*/ f110 1 f74"/>
              <a:gd name="f148" fmla="*/ f111 1 f74"/>
              <a:gd name="f149" fmla="*/ f112 1 f73"/>
              <a:gd name="f150" fmla="*/ f125 1 f73"/>
              <a:gd name="f151" fmla="*/ f126 1 f74"/>
              <a:gd name="f152" fmla="*/ f113 1 f73"/>
              <a:gd name="f153" fmla="*/ f114 1 f74"/>
              <a:gd name="f154" fmla="*/ f115 1 f74"/>
              <a:gd name="f155" fmla="*/ f116 1 f73"/>
              <a:gd name="f156" fmla="*/ f117 1 f74"/>
              <a:gd name="f157" fmla="*/ f140 1 f73"/>
              <a:gd name="f158" fmla="*/ f141 1 f74"/>
              <a:gd name="f159" fmla="*/ f118 1 f73"/>
              <a:gd name="f160" fmla="*/ f119 1 f74"/>
              <a:gd name="f161" fmla="*/ f120 1 f73"/>
              <a:gd name="f162" fmla="*/ f121 1 f74"/>
              <a:gd name="f163" fmla="*/ f122 1 f73"/>
              <a:gd name="f164" fmla="*/ f123 1 f73"/>
              <a:gd name="f165" fmla="*/ f124 1 f74"/>
              <a:gd name="f166" fmla="*/ f127 1 f73"/>
              <a:gd name="f167" fmla="*/ f128 1 f74"/>
              <a:gd name="f168" fmla="*/ f129 1 f74"/>
              <a:gd name="f169" fmla="*/ f130 1 f74"/>
              <a:gd name="f170" fmla="*/ f131 1 f73"/>
              <a:gd name="f171" fmla="*/ f132 1 f73"/>
              <a:gd name="f172" fmla="*/ f133 1 f74"/>
              <a:gd name="f173" fmla="*/ f134 1 f73"/>
              <a:gd name="f174" fmla="*/ f135 1 f73"/>
              <a:gd name="f175" fmla="*/ f136 1 f74"/>
              <a:gd name="f176" fmla="*/ f137 1 f74"/>
              <a:gd name="f177" fmla="*/ f138 1 f74"/>
              <a:gd name="f178" fmla="*/ f139 1 f73"/>
              <a:gd name="f179" fmla="*/ f142 f64 1"/>
              <a:gd name="f180" fmla="*/ f143 f64 1"/>
              <a:gd name="f181" fmla="*/ f145 f65 1"/>
              <a:gd name="f182" fmla="*/ f144 f65 1"/>
              <a:gd name="f183" fmla="*/ f146 f64 1"/>
              <a:gd name="f184" fmla="*/ f147 f65 1"/>
              <a:gd name="f185" fmla="*/ f148 f65 1"/>
              <a:gd name="f186" fmla="*/ f149 f64 1"/>
              <a:gd name="f187" fmla="*/ f150 f64 1"/>
              <a:gd name="f188" fmla="*/ f151 f65 1"/>
              <a:gd name="f189" fmla="*/ f152 f64 1"/>
              <a:gd name="f190" fmla="*/ f153 f65 1"/>
              <a:gd name="f191" fmla="*/ f154 f65 1"/>
              <a:gd name="f192" fmla="*/ f155 f64 1"/>
              <a:gd name="f193" fmla="*/ f156 f65 1"/>
              <a:gd name="f194" fmla="*/ f157 f64 1"/>
              <a:gd name="f195" fmla="*/ f158 f65 1"/>
              <a:gd name="f196" fmla="*/ f159 f64 1"/>
              <a:gd name="f197" fmla="*/ f160 f65 1"/>
              <a:gd name="f198" fmla="*/ f161 f64 1"/>
              <a:gd name="f199" fmla="*/ f162 f65 1"/>
              <a:gd name="f200" fmla="*/ f163 f64 1"/>
              <a:gd name="f201" fmla="*/ f164 f64 1"/>
              <a:gd name="f202" fmla="*/ f165 f65 1"/>
              <a:gd name="f203" fmla="*/ f166 f64 1"/>
              <a:gd name="f204" fmla="*/ f167 f65 1"/>
              <a:gd name="f205" fmla="*/ f168 f65 1"/>
              <a:gd name="f206" fmla="*/ f169 f65 1"/>
              <a:gd name="f207" fmla="*/ f170 f64 1"/>
              <a:gd name="f208" fmla="*/ f171 f64 1"/>
              <a:gd name="f209" fmla="*/ f172 f65 1"/>
              <a:gd name="f210" fmla="*/ f173 f64 1"/>
              <a:gd name="f211" fmla="*/ f174 f64 1"/>
              <a:gd name="f212" fmla="*/ f175 f65 1"/>
              <a:gd name="f213" fmla="*/ f176 f65 1"/>
              <a:gd name="f214" fmla="*/ f177 f65 1"/>
              <a:gd name="f215" fmla="*/ f178 f64 1"/>
            </a:gdLst>
            <a:ahLst/>
            <a:cxnLst>
              <a:cxn ang="3cd4">
                <a:pos x="hc" y="t"/>
              </a:cxn>
              <a:cxn ang="0">
                <a:pos x="r" y="vc"/>
              </a:cxn>
              <a:cxn ang="cd4">
                <a:pos x="hc" y="b"/>
              </a:cxn>
              <a:cxn ang="cd2">
                <a:pos x="l" y="vc"/>
              </a:cxn>
              <a:cxn ang="f108">
                <a:pos x="f183" y="f184"/>
              </a:cxn>
              <a:cxn ang="f108">
                <a:pos x="f183" y="f185"/>
              </a:cxn>
              <a:cxn ang="f108">
                <a:pos x="f186" y="f185"/>
              </a:cxn>
              <a:cxn ang="f108">
                <a:pos x="f186" y="f184"/>
              </a:cxn>
              <a:cxn ang="f108">
                <a:pos x="f183" y="f184"/>
              </a:cxn>
              <a:cxn ang="f108">
                <a:pos x="f187" y="f188"/>
              </a:cxn>
              <a:cxn ang="f108">
                <a:pos x="f189" y="f190"/>
              </a:cxn>
              <a:cxn ang="f108">
                <a:pos x="f189" y="f191"/>
              </a:cxn>
              <a:cxn ang="f108">
                <a:pos x="f192" y="f191"/>
              </a:cxn>
              <a:cxn ang="f108">
                <a:pos x="f192" y="f193"/>
              </a:cxn>
              <a:cxn ang="f108">
                <a:pos x="f189" y="f193"/>
              </a:cxn>
              <a:cxn ang="f108">
                <a:pos x="f194" y="f195"/>
              </a:cxn>
              <a:cxn ang="f108">
                <a:pos x="f196" y="f197"/>
              </a:cxn>
              <a:cxn ang="f108">
                <a:pos x="f198" y="f199"/>
              </a:cxn>
              <a:cxn ang="f108">
                <a:pos x="f200" y="f199"/>
              </a:cxn>
              <a:cxn ang="f108">
                <a:pos x="f201" y="f202"/>
              </a:cxn>
              <a:cxn ang="f108">
                <a:pos x="f187" y="f188"/>
              </a:cxn>
              <a:cxn ang="f108">
                <a:pos x="f203" y="f204"/>
              </a:cxn>
              <a:cxn ang="f108">
                <a:pos x="f183" y="f205"/>
              </a:cxn>
              <a:cxn ang="f108">
                <a:pos x="f203" y="f206"/>
              </a:cxn>
              <a:cxn ang="f108">
                <a:pos x="f207" y="f205"/>
              </a:cxn>
              <a:cxn ang="f108">
                <a:pos x="f203" y="f204"/>
              </a:cxn>
              <a:cxn ang="f108">
                <a:pos x="f208" y="f209"/>
              </a:cxn>
              <a:cxn ang="f108">
                <a:pos x="f210" y="f209"/>
              </a:cxn>
              <a:cxn ang="f108">
                <a:pos x="f211" y="f212"/>
              </a:cxn>
              <a:cxn ang="f108">
                <a:pos x="f211" y="f213"/>
              </a:cxn>
              <a:cxn ang="f108">
                <a:pos x="f210" y="f214"/>
              </a:cxn>
              <a:cxn ang="f108">
                <a:pos x="f208" y="f214"/>
              </a:cxn>
              <a:cxn ang="f108">
                <a:pos x="f215" y="f213"/>
              </a:cxn>
              <a:cxn ang="f108">
                <a:pos x="f215" y="f212"/>
              </a:cxn>
              <a:cxn ang="f108">
                <a:pos x="f208" y="f209"/>
              </a:cxn>
            </a:cxnLst>
            <a:rect l="f179" t="f182" r="f180" b="f181"/>
            <a:pathLst>
              <a:path w="3888432" h="3960440">
                <a:moveTo>
                  <a:pt x="f8" y="f9"/>
                </a:moveTo>
                <a:lnTo>
                  <a:pt x="f8" y="f10"/>
                </a:lnTo>
                <a:lnTo>
                  <a:pt x="f11" y="f10"/>
                </a:lnTo>
                <a:lnTo>
                  <a:pt x="f11" y="f9"/>
                </a:lnTo>
                <a:lnTo>
                  <a:pt x="f8" y="f9"/>
                </a:lnTo>
                <a:close/>
                <a:moveTo>
                  <a:pt x="f12" y="f13"/>
                </a:moveTo>
                <a:cubicBezTo>
                  <a:pt x="f14" y="f15"/>
                  <a:pt x="f16" y="f17"/>
                  <a:pt x="f18" y="f19"/>
                </a:cubicBezTo>
                <a:lnTo>
                  <a:pt x="f18" y="f20"/>
                </a:lnTo>
                <a:lnTo>
                  <a:pt x="f21" y="f20"/>
                </a:lnTo>
                <a:lnTo>
                  <a:pt x="f21" y="f22"/>
                </a:lnTo>
                <a:lnTo>
                  <a:pt x="f18" y="f22"/>
                </a:lnTo>
                <a:cubicBezTo>
                  <a:pt x="f23" y="f24"/>
                  <a:pt x="f25" y="f26"/>
                  <a:pt x="f27" y="f28"/>
                </a:cubicBezTo>
                <a:cubicBezTo>
                  <a:pt x="f29" y="f30"/>
                  <a:pt x="f31" y="f32"/>
                  <a:pt x="f33" y="f34"/>
                </a:cubicBezTo>
                <a:lnTo>
                  <a:pt x="f35" y="f36"/>
                </a:lnTo>
                <a:lnTo>
                  <a:pt x="f37" y="f36"/>
                </a:lnTo>
                <a:cubicBezTo>
                  <a:pt x="f38" y="f39"/>
                  <a:pt x="f40" y="f41"/>
                  <a:pt x="f42" y="f43"/>
                </a:cubicBezTo>
                <a:cubicBezTo>
                  <a:pt x="f44" y="f45"/>
                  <a:pt x="f46" y="f47"/>
                  <a:pt x="f12" y="f13"/>
                </a:cubicBezTo>
                <a:close/>
                <a:moveTo>
                  <a:pt x="f48" y="f49"/>
                </a:moveTo>
                <a:cubicBezTo>
                  <a:pt x="f50" y="f49"/>
                  <a:pt x="f8" y="f51"/>
                  <a:pt x="f8" y="f52"/>
                </a:cubicBezTo>
                <a:cubicBezTo>
                  <a:pt x="f8" y="f53"/>
                  <a:pt x="f50" y="f54"/>
                  <a:pt x="f48" y="f54"/>
                </a:cubicBezTo>
                <a:cubicBezTo>
                  <a:pt x="f55" y="f54"/>
                  <a:pt x="f56" y="f53"/>
                  <a:pt x="f56" y="f52"/>
                </a:cubicBezTo>
                <a:cubicBezTo>
                  <a:pt x="f56" y="f51"/>
                  <a:pt x="f55" y="f49"/>
                  <a:pt x="f48" y="f49"/>
                </a:cubicBezTo>
                <a:close/>
                <a:moveTo>
                  <a:pt x="f57" y="f5"/>
                </a:moveTo>
                <a:lnTo>
                  <a:pt x="f58" y="f5"/>
                </a:lnTo>
                <a:cubicBezTo>
                  <a:pt x="f59" y="f5"/>
                  <a:pt x="f6" y="f60"/>
                  <a:pt x="f6" y="f57"/>
                </a:cubicBezTo>
                <a:lnTo>
                  <a:pt x="f6" y="f61"/>
                </a:lnTo>
                <a:cubicBezTo>
                  <a:pt x="f6" y="f62"/>
                  <a:pt x="f59" y="f7"/>
                  <a:pt x="f58" y="f7"/>
                </a:cubicBezTo>
                <a:lnTo>
                  <a:pt x="f57" y="f7"/>
                </a:lnTo>
                <a:cubicBezTo>
                  <a:pt x="f60" y="f7"/>
                  <a:pt x="f5" y="f62"/>
                  <a:pt x="f5" y="f61"/>
                </a:cubicBezTo>
                <a:lnTo>
                  <a:pt x="f5" y="f57"/>
                </a:lnTo>
                <a:cubicBezTo>
                  <a:pt x="f5" y="f60"/>
                  <a:pt x="f60" y="f5"/>
                  <a:pt x="f57" y="f5"/>
                </a:cubicBezTo>
                <a:close/>
              </a:path>
            </a:pathLst>
          </a:custGeom>
          <a:solidFill>
            <a:srgbClr val="135268"/>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002060"/>
              </a:solidFill>
              <a:ea typeface="맑은 고딕" pitchFamily="34"/>
              <a:cs typeface="B Nazanin" panose="00000700000000000000" pitchFamily="2" charset="-78"/>
            </a:endParaRPr>
          </a:p>
        </p:txBody>
      </p:sp>
      <p:sp>
        <p:nvSpPr>
          <p:cNvPr id="14" name="Rounded Rectangle 2">
            <a:extLst>
              <a:ext uri="{FF2B5EF4-FFF2-40B4-BE49-F238E27FC236}">
                <a16:creationId xmlns:a16="http://schemas.microsoft.com/office/drawing/2014/main" id="{D033C60C-D5A3-E87D-220D-0CD12C57627E}"/>
              </a:ext>
            </a:extLst>
          </p:cNvPr>
          <p:cNvSpPr/>
          <p:nvPr/>
        </p:nvSpPr>
        <p:spPr>
          <a:xfrm>
            <a:off x="5078764" y="5383500"/>
            <a:ext cx="573084" cy="610781"/>
          </a:xfrm>
          <a:custGeom>
            <a:avLst/>
            <a:gdLst>
              <a:gd name="f0" fmla="val 10800000"/>
              <a:gd name="f1" fmla="val 5400000"/>
              <a:gd name="f2" fmla="val 180"/>
              <a:gd name="f3" fmla="val w"/>
              <a:gd name="f4" fmla="val h"/>
              <a:gd name="f5" fmla="val 0"/>
              <a:gd name="f6" fmla="val 3960000"/>
              <a:gd name="f7" fmla="val 3160999"/>
              <a:gd name="f8" fmla="val 1374274"/>
              <a:gd name="f9" fmla="val 3155132"/>
              <a:gd name="f10" fmla="val 1419362"/>
              <a:gd name="f11" fmla="val 2496208"/>
              <a:gd name="f12" fmla="val 770986"/>
              <a:gd name="f13" fmla="val 2113414"/>
              <a:gd name="f14" fmla="val 1929581"/>
              <a:gd name="f15" fmla="val 1106902"/>
              <a:gd name="f16" fmla="val 1921633"/>
              <a:gd name="f17" fmla="val 1292845"/>
              <a:gd name="f18" fmla="val 1914712"/>
              <a:gd name="f19" fmla="val 1454769"/>
              <a:gd name="f20" fmla="val 1928136"/>
              <a:gd name="f21" fmla="val 1522392"/>
              <a:gd name="f22" fmla="val 1942445"/>
              <a:gd name="f23" fmla="val 1570340"/>
              <a:gd name="f24" fmla="val 1547199"/>
              <a:gd name="f25" fmla="val 1510736"/>
              <a:gd name="f26" fmla="val 1237189"/>
              <a:gd name="f27" fmla="val 1330681"/>
              <a:gd name="f28" fmla="val 815277"/>
              <a:gd name="f29" fmla="val 836121"/>
              <a:gd name="f30" fmla="val 618819"/>
              <a:gd name="f31" fmla="val 1229038"/>
              <a:gd name="f32" fmla="val 733086"/>
              <a:gd name="f33" fmla="val 1558961"/>
              <a:gd name="f34" fmla="val 965659"/>
              <a:gd name="f35" fmla="val 1735195"/>
              <a:gd name="f36" fmla="val 864541"/>
              <a:gd name="f37" fmla="val 1716416"/>
              <a:gd name="f38" fmla="val 662904"/>
              <a:gd name="f39" fmla="val 1695759"/>
              <a:gd name="f40" fmla="val 570453"/>
              <a:gd name="f41" fmla="val 1629310"/>
              <a:gd name="f42" fmla="val 597898"/>
              <a:gd name="f43" fmla="val 2016450"/>
              <a:gd name="f44" fmla="val 990931"/>
              <a:gd name="f45" fmla="val 2177657"/>
              <a:gd name="f46" fmla="val 1196057"/>
              <a:gd name="f47" fmla="val 2257108"/>
              <a:gd name="f48" fmla="val 1113718"/>
              <a:gd name="f49" fmla="val 2275887"/>
              <a:gd name="f50" fmla="val 943857"/>
              <a:gd name="f51" fmla="val 2321380"/>
              <a:gd name="f52" fmla="val 813848"/>
              <a:gd name="f53" fmla="val 2296824"/>
              <a:gd name="f54" fmla="val 926523"/>
              <a:gd name="f55" fmla="val 2634848"/>
              <a:gd name="f56" fmla="val 1326064"/>
              <a:gd name="f57" fmla="val 2611755"/>
              <a:gd name="f58" fmla="val 1486410"/>
              <a:gd name="f59" fmla="val 2607420"/>
              <a:gd name="f60" fmla="val 1297174"/>
              <a:gd name="f61" fmla="val 2749708"/>
              <a:gd name="f62" fmla="val 1000058"/>
              <a:gd name="f63" fmla="val 2795794"/>
              <a:gd name="f64" fmla="val 489408"/>
              <a:gd name="f65" fmla="val 2829018"/>
              <a:gd name="f66" fmla="val 914827"/>
              <a:gd name="f67" fmla="val 3139596"/>
              <a:gd name="f68" fmla="val 1734874"/>
              <a:gd name="f69" fmla="val 3242281"/>
              <a:gd name="f70" fmla="val 2062787"/>
              <a:gd name="f71" fmla="val 3146219"/>
              <a:gd name="f72" fmla="val 2763394"/>
              <a:gd name="f73" fmla="val 2903535"/>
              <a:gd name="f74" fmla="val 2915370"/>
              <a:gd name="f75" fmla="val 2621267"/>
              <a:gd name="f76" fmla="val 3074271"/>
              <a:gd name="f77" fmla="val 2105563"/>
              <a:gd name="f78" fmla="val 3173740"/>
              <a:gd name="f79" fmla="val 1733406"/>
              <a:gd name="f80" fmla="val 3145310"/>
              <a:gd name="f81" fmla="val 1648999"/>
              <a:gd name="f82" fmla="val 3207849"/>
              <a:gd name="f83" fmla="val 1493166"/>
              <a:gd name="f84" fmla="val 3270388"/>
              <a:gd name="f85" fmla="val 1337333"/>
              <a:gd name="f86" fmla="val 3414210"/>
              <a:gd name="f87" fmla="val 1276468"/>
              <a:gd name="f88" fmla="val 3449507"/>
              <a:gd name="f89" fmla="val 1170564"/>
              <a:gd name="f90" fmla="val 3349883"/>
              <a:gd name="f91" fmla="val 1192977"/>
              <a:gd name="f92" fmla="val 3252716"/>
              <a:gd name="f93" fmla="val 1239516"/>
              <a:gd name="f94" fmla="val 3140091"/>
              <a:gd name="f95" fmla="val 1227260"/>
              <a:gd name="f96" fmla="val 3219995"/>
              <a:gd name="f97" fmla="val 1183499"/>
              <a:gd name="f98" fmla="val 3274317"/>
              <a:gd name="f99" fmla="val 996523"/>
              <a:gd name="f100" fmla="val 3324107"/>
              <a:gd name="f101" fmla="val 851504"/>
              <a:gd name="f102" fmla="val 3215037"/>
              <a:gd name="f103" fmla="val 921165"/>
              <a:gd name="f104" fmla="val 3152155"/>
              <a:gd name="f105" fmla="val 998691"/>
              <a:gd name="f106" fmla="val 2995677"/>
              <a:gd name="f107" fmla="val 1008938"/>
              <a:gd name="f108" fmla="val 2884471"/>
              <a:gd name="f109" fmla="val 881691"/>
              <a:gd name="f110" fmla="val 2678487"/>
              <a:gd name="f111" fmla="val 308009"/>
              <a:gd name="f112" fmla="val 3651991"/>
              <a:gd name="f113" fmla="val 3822100"/>
              <a:gd name="f114" fmla="val 137900"/>
              <a:gd name="f115" fmla="+- 0 0 -90"/>
              <a:gd name="f116" fmla="*/ f3 1 3960000"/>
              <a:gd name="f117" fmla="*/ f4 1 3960000"/>
              <a:gd name="f118" fmla="val f5"/>
              <a:gd name="f119" fmla="val f6"/>
              <a:gd name="f120" fmla="*/ f115 f0 1"/>
              <a:gd name="f121" fmla="+- f119 0 f118"/>
              <a:gd name="f122" fmla="*/ f120 1 f2"/>
              <a:gd name="f123" fmla="*/ f121 1 3960000"/>
              <a:gd name="f124" fmla="*/ 3160999 f121 1"/>
              <a:gd name="f125" fmla="*/ 1374274 f121 1"/>
              <a:gd name="f126" fmla="*/ 3155132 f121 1"/>
              <a:gd name="f127" fmla="*/ 1419362 f121 1"/>
              <a:gd name="f128" fmla="*/ 1921633 f121 1"/>
              <a:gd name="f129" fmla="*/ 1942445 f121 1"/>
              <a:gd name="f130" fmla="*/ 1570340 f121 1"/>
              <a:gd name="f131" fmla="*/ 2257108 f121 1"/>
              <a:gd name="f132" fmla="*/ 3207849 f121 1"/>
              <a:gd name="f133" fmla="*/ 1493166 f121 1"/>
              <a:gd name="f134" fmla="*/ 2995677 f121 1"/>
              <a:gd name="f135" fmla="*/ 1008938 f121 1"/>
              <a:gd name="f136" fmla="*/ 308009 f121 1"/>
              <a:gd name="f137" fmla="*/ 0 f121 1"/>
              <a:gd name="f138" fmla="*/ 3651991 f121 1"/>
              <a:gd name="f139" fmla="*/ 3960000 f121 1"/>
              <a:gd name="f140" fmla="*/ 3140091 f121 1"/>
              <a:gd name="f141" fmla="*/ 1227260 f121 1"/>
              <a:gd name="f142" fmla="*/ 3449507 f121 1"/>
              <a:gd name="f143" fmla="*/ 1170564 f121 1"/>
              <a:gd name="f144" fmla="*/ 3324107 f121 1"/>
              <a:gd name="f145" fmla="*/ 851504 f121 1"/>
              <a:gd name="f146" fmla="*/ 1292845 f121 1"/>
              <a:gd name="f147" fmla="*/ 2496208 f121 1"/>
              <a:gd name="f148" fmla="*/ 770986 f121 1"/>
              <a:gd name="f149" fmla="*/ 815277 f121 1"/>
              <a:gd name="f150" fmla="*/ 836121 f121 1"/>
              <a:gd name="f151" fmla="*/ 965659 f121 1"/>
              <a:gd name="f152" fmla="*/ 1735195 f121 1"/>
              <a:gd name="f153" fmla="*/ 1196057 f121 1"/>
              <a:gd name="f154" fmla="*/ 1486410 f121 1"/>
              <a:gd name="f155" fmla="*/ 2607420 f121 1"/>
              <a:gd name="f156" fmla="*/ 813848 f121 1"/>
              <a:gd name="f157" fmla="*/ 2296824 f121 1"/>
              <a:gd name="f158" fmla="*/ 570453 f121 1"/>
              <a:gd name="f159" fmla="*/ 1629310 f121 1"/>
              <a:gd name="f160" fmla="*/ 489408 f121 1"/>
              <a:gd name="f161" fmla="*/ 2829018 f121 1"/>
              <a:gd name="f162" fmla="*/ 2062787 f121 1"/>
              <a:gd name="f163" fmla="*/ 3146219 f121 1"/>
              <a:gd name="f164" fmla="*/ 3074271 f121 1"/>
              <a:gd name="f165" fmla="*/ 2105563 f121 1"/>
              <a:gd name="f166" fmla="+- f122 0 f1"/>
              <a:gd name="f167" fmla="*/ f124 1 3960000"/>
              <a:gd name="f168" fmla="*/ f125 1 3960000"/>
              <a:gd name="f169" fmla="*/ f126 1 3960000"/>
              <a:gd name="f170" fmla="*/ f127 1 3960000"/>
              <a:gd name="f171" fmla="*/ f128 1 3960000"/>
              <a:gd name="f172" fmla="*/ f129 1 3960000"/>
              <a:gd name="f173" fmla="*/ f130 1 3960000"/>
              <a:gd name="f174" fmla="*/ f131 1 3960000"/>
              <a:gd name="f175" fmla="*/ f132 1 3960000"/>
              <a:gd name="f176" fmla="*/ f133 1 3960000"/>
              <a:gd name="f177" fmla="*/ f134 1 3960000"/>
              <a:gd name="f178" fmla="*/ f135 1 3960000"/>
              <a:gd name="f179" fmla="*/ f136 1 3960000"/>
              <a:gd name="f180" fmla="*/ f137 1 3960000"/>
              <a:gd name="f181" fmla="*/ f138 1 3960000"/>
              <a:gd name="f182" fmla="*/ f139 1 3960000"/>
              <a:gd name="f183" fmla="*/ f140 1 3960000"/>
              <a:gd name="f184" fmla="*/ f141 1 3960000"/>
              <a:gd name="f185" fmla="*/ f142 1 3960000"/>
              <a:gd name="f186" fmla="*/ f143 1 3960000"/>
              <a:gd name="f187" fmla="*/ f144 1 3960000"/>
              <a:gd name="f188" fmla="*/ f145 1 3960000"/>
              <a:gd name="f189" fmla="*/ f146 1 3960000"/>
              <a:gd name="f190" fmla="*/ f147 1 3960000"/>
              <a:gd name="f191" fmla="*/ f148 1 3960000"/>
              <a:gd name="f192" fmla="*/ f149 1 3960000"/>
              <a:gd name="f193" fmla="*/ f150 1 3960000"/>
              <a:gd name="f194" fmla="*/ f151 1 3960000"/>
              <a:gd name="f195" fmla="*/ f152 1 3960000"/>
              <a:gd name="f196" fmla="*/ f153 1 3960000"/>
              <a:gd name="f197" fmla="*/ f154 1 3960000"/>
              <a:gd name="f198" fmla="*/ f155 1 3960000"/>
              <a:gd name="f199" fmla="*/ f156 1 3960000"/>
              <a:gd name="f200" fmla="*/ f157 1 3960000"/>
              <a:gd name="f201" fmla="*/ f158 1 3960000"/>
              <a:gd name="f202" fmla="*/ f159 1 3960000"/>
              <a:gd name="f203" fmla="*/ f160 1 3960000"/>
              <a:gd name="f204" fmla="*/ f161 1 3960000"/>
              <a:gd name="f205" fmla="*/ f162 1 3960000"/>
              <a:gd name="f206" fmla="*/ f163 1 3960000"/>
              <a:gd name="f207" fmla="*/ f164 1 3960000"/>
              <a:gd name="f208" fmla="*/ f165 1 3960000"/>
              <a:gd name="f209" fmla="*/ f118 1 f123"/>
              <a:gd name="f210" fmla="*/ f119 1 f123"/>
              <a:gd name="f211" fmla="*/ f167 1 f123"/>
              <a:gd name="f212" fmla="*/ f168 1 f123"/>
              <a:gd name="f213" fmla="*/ f169 1 f123"/>
              <a:gd name="f214" fmla="*/ f170 1 f123"/>
              <a:gd name="f215" fmla="*/ f190 1 f123"/>
              <a:gd name="f216" fmla="*/ f191 1 f123"/>
              <a:gd name="f217" fmla="*/ f171 1 f123"/>
              <a:gd name="f218" fmla="*/ f189 1 f123"/>
              <a:gd name="f219" fmla="*/ f172 1 f123"/>
              <a:gd name="f220" fmla="*/ f173 1 f123"/>
              <a:gd name="f221" fmla="*/ f192 1 f123"/>
              <a:gd name="f222" fmla="*/ f193 1 f123"/>
              <a:gd name="f223" fmla="*/ f194 1 f123"/>
              <a:gd name="f224" fmla="*/ f195 1 f123"/>
              <a:gd name="f225" fmla="*/ f201 1 f123"/>
              <a:gd name="f226" fmla="*/ f202 1 f123"/>
              <a:gd name="f227" fmla="*/ f196 1 f123"/>
              <a:gd name="f228" fmla="*/ f174 1 f123"/>
              <a:gd name="f229" fmla="*/ f199 1 f123"/>
              <a:gd name="f230" fmla="*/ f200 1 f123"/>
              <a:gd name="f231" fmla="*/ f197 1 f123"/>
              <a:gd name="f232" fmla="*/ f198 1 f123"/>
              <a:gd name="f233" fmla="*/ f203 1 f123"/>
              <a:gd name="f234" fmla="*/ f204 1 f123"/>
              <a:gd name="f235" fmla="*/ f205 1 f123"/>
              <a:gd name="f236" fmla="*/ f206 1 f123"/>
              <a:gd name="f237" fmla="*/ f207 1 f123"/>
              <a:gd name="f238" fmla="*/ f208 1 f123"/>
              <a:gd name="f239" fmla="*/ f175 1 f123"/>
              <a:gd name="f240" fmla="*/ f176 1 f123"/>
              <a:gd name="f241" fmla="*/ f185 1 f123"/>
              <a:gd name="f242" fmla="*/ f186 1 f123"/>
              <a:gd name="f243" fmla="*/ f183 1 f123"/>
              <a:gd name="f244" fmla="*/ f184 1 f123"/>
              <a:gd name="f245" fmla="*/ f187 1 f123"/>
              <a:gd name="f246" fmla="*/ f188 1 f123"/>
              <a:gd name="f247" fmla="*/ f177 1 f123"/>
              <a:gd name="f248" fmla="*/ f178 1 f123"/>
              <a:gd name="f249" fmla="*/ f179 1 f123"/>
              <a:gd name="f250" fmla="*/ f180 1 f123"/>
              <a:gd name="f251" fmla="*/ f181 1 f123"/>
              <a:gd name="f252" fmla="*/ f182 1 f123"/>
              <a:gd name="f253" fmla="*/ f209 f116 1"/>
              <a:gd name="f254" fmla="*/ f210 f116 1"/>
              <a:gd name="f255" fmla="*/ f210 f117 1"/>
              <a:gd name="f256" fmla="*/ f209 f117 1"/>
              <a:gd name="f257" fmla="*/ f211 f116 1"/>
              <a:gd name="f258" fmla="*/ f212 f117 1"/>
              <a:gd name="f259" fmla="*/ f213 f116 1"/>
              <a:gd name="f260" fmla="*/ f214 f117 1"/>
              <a:gd name="f261" fmla="*/ f215 f116 1"/>
              <a:gd name="f262" fmla="*/ f216 f117 1"/>
              <a:gd name="f263" fmla="*/ f217 f116 1"/>
              <a:gd name="f264" fmla="*/ f218 f117 1"/>
              <a:gd name="f265" fmla="*/ f219 f116 1"/>
              <a:gd name="f266" fmla="*/ f220 f117 1"/>
              <a:gd name="f267" fmla="*/ f221 f116 1"/>
              <a:gd name="f268" fmla="*/ f222 f117 1"/>
              <a:gd name="f269" fmla="*/ f223 f116 1"/>
              <a:gd name="f270" fmla="*/ f224 f117 1"/>
              <a:gd name="f271" fmla="*/ f225 f116 1"/>
              <a:gd name="f272" fmla="*/ f226 f117 1"/>
              <a:gd name="f273" fmla="*/ f227 f116 1"/>
              <a:gd name="f274" fmla="*/ f228 f117 1"/>
              <a:gd name="f275" fmla="*/ f229 f116 1"/>
              <a:gd name="f276" fmla="*/ f230 f117 1"/>
              <a:gd name="f277" fmla="*/ f231 f116 1"/>
              <a:gd name="f278" fmla="*/ f232 f117 1"/>
              <a:gd name="f279" fmla="*/ f233 f116 1"/>
              <a:gd name="f280" fmla="*/ f234 f117 1"/>
              <a:gd name="f281" fmla="*/ f235 f116 1"/>
              <a:gd name="f282" fmla="*/ f236 f117 1"/>
              <a:gd name="f283" fmla="*/ f237 f116 1"/>
              <a:gd name="f284" fmla="*/ f238 f117 1"/>
              <a:gd name="f285" fmla="*/ f239 f116 1"/>
              <a:gd name="f286" fmla="*/ f240 f117 1"/>
              <a:gd name="f287" fmla="*/ f241 f116 1"/>
              <a:gd name="f288" fmla="*/ f242 f117 1"/>
              <a:gd name="f289" fmla="*/ f243 f116 1"/>
              <a:gd name="f290" fmla="*/ f244 f117 1"/>
              <a:gd name="f291" fmla="*/ f245 f116 1"/>
              <a:gd name="f292" fmla="*/ f246 f117 1"/>
              <a:gd name="f293" fmla="*/ f247 f116 1"/>
              <a:gd name="f294" fmla="*/ f248 f117 1"/>
              <a:gd name="f295" fmla="*/ f249 f116 1"/>
              <a:gd name="f296" fmla="*/ f250 f117 1"/>
              <a:gd name="f297" fmla="*/ f251 f116 1"/>
              <a:gd name="f298" fmla="*/ f252 f116 1"/>
              <a:gd name="f299" fmla="*/ f249 f117 1"/>
              <a:gd name="f300" fmla="*/ f251 f117 1"/>
              <a:gd name="f301" fmla="*/ f252 f117 1"/>
              <a:gd name="f302" fmla="*/ f250 f116 1"/>
            </a:gdLst>
            <a:ahLst/>
            <a:cxnLst>
              <a:cxn ang="3cd4">
                <a:pos x="hc" y="t"/>
              </a:cxn>
              <a:cxn ang="0">
                <a:pos x="r" y="vc"/>
              </a:cxn>
              <a:cxn ang="cd4">
                <a:pos x="hc" y="b"/>
              </a:cxn>
              <a:cxn ang="cd2">
                <a:pos x="l" y="vc"/>
              </a:cxn>
              <a:cxn ang="f166">
                <a:pos x="f257" y="f258"/>
              </a:cxn>
              <a:cxn ang="f166">
                <a:pos x="f259" y="f260"/>
              </a:cxn>
              <a:cxn ang="f166">
                <a:pos x="f257" y="f258"/>
              </a:cxn>
              <a:cxn ang="f166">
                <a:pos x="f261" y="f262"/>
              </a:cxn>
              <a:cxn ang="f166">
                <a:pos x="f263" y="f264"/>
              </a:cxn>
              <a:cxn ang="f166">
                <a:pos x="f265" y="f266"/>
              </a:cxn>
              <a:cxn ang="f166">
                <a:pos x="f267" y="f268"/>
              </a:cxn>
              <a:cxn ang="f166">
                <a:pos x="f269" y="f270"/>
              </a:cxn>
              <a:cxn ang="f166">
                <a:pos x="f271" y="f272"/>
              </a:cxn>
              <a:cxn ang="f166">
                <a:pos x="f273" y="f274"/>
              </a:cxn>
              <a:cxn ang="f166">
                <a:pos x="f275" y="f276"/>
              </a:cxn>
              <a:cxn ang="f166">
                <a:pos x="f277" y="f278"/>
              </a:cxn>
              <a:cxn ang="f166">
                <a:pos x="f279" y="f280"/>
              </a:cxn>
              <a:cxn ang="f166">
                <a:pos x="f281" y="f282"/>
              </a:cxn>
              <a:cxn ang="f166">
                <a:pos x="f283" y="f284"/>
              </a:cxn>
              <a:cxn ang="f166">
                <a:pos x="f285" y="f286"/>
              </a:cxn>
              <a:cxn ang="f166">
                <a:pos x="f287" y="f288"/>
              </a:cxn>
              <a:cxn ang="f166">
                <a:pos x="f289" y="f290"/>
              </a:cxn>
              <a:cxn ang="f166">
                <a:pos x="f291" y="f292"/>
              </a:cxn>
              <a:cxn ang="f166">
                <a:pos x="f293" y="f294"/>
              </a:cxn>
              <a:cxn ang="f166">
                <a:pos x="f261" y="f262"/>
              </a:cxn>
              <a:cxn ang="f166">
                <a:pos x="f295" y="f296"/>
              </a:cxn>
              <a:cxn ang="f166">
                <a:pos x="f297" y="f296"/>
              </a:cxn>
              <a:cxn ang="f166">
                <a:pos x="f298" y="f299"/>
              </a:cxn>
              <a:cxn ang="f166">
                <a:pos x="f298" y="f300"/>
              </a:cxn>
              <a:cxn ang="f166">
                <a:pos x="f297" y="f301"/>
              </a:cxn>
              <a:cxn ang="f166">
                <a:pos x="f295" y="f301"/>
              </a:cxn>
              <a:cxn ang="f166">
                <a:pos x="f302" y="f300"/>
              </a:cxn>
              <a:cxn ang="f166">
                <a:pos x="f302" y="f299"/>
              </a:cxn>
              <a:cxn ang="f166">
                <a:pos x="f295" y="f296"/>
              </a:cxn>
            </a:cxnLst>
            <a:rect l="f253" t="f256" r="f254" b="f255"/>
            <a:pathLst>
              <a:path w="3960000" h="3960000">
                <a:moveTo>
                  <a:pt x="f7" y="f8"/>
                </a:moveTo>
                <a:lnTo>
                  <a:pt x="f9" y="f10"/>
                </a:lnTo>
                <a:lnTo>
                  <a:pt x="f7" y="f8"/>
                </a:lnTo>
                <a:close/>
                <a:moveTo>
                  <a:pt x="f11" y="f12"/>
                </a:moveTo>
                <a:cubicBezTo>
                  <a:pt x="f13" y="f12"/>
                  <a:pt x="f14" y="f15"/>
                  <a:pt x="f16" y="f17"/>
                </a:cubicBezTo>
                <a:cubicBezTo>
                  <a:pt x="f18" y="f19"/>
                  <a:pt x="f20" y="f21"/>
                  <a:pt x="f22" y="f23"/>
                </a:cubicBezTo>
                <a:cubicBezTo>
                  <a:pt x="f24" y="f25"/>
                  <a:pt x="f26" y="f27"/>
                  <a:pt x="f28" y="f29"/>
                </a:cubicBezTo>
                <a:cubicBezTo>
                  <a:pt x="f30" y="f31"/>
                  <a:pt x="f32" y="f33"/>
                  <a:pt x="f34" y="f35"/>
                </a:cubicBezTo>
                <a:cubicBezTo>
                  <a:pt x="f36" y="f37"/>
                  <a:pt x="f38" y="f39"/>
                  <a:pt x="f40" y="f41"/>
                </a:cubicBezTo>
                <a:cubicBezTo>
                  <a:pt x="f42" y="f43"/>
                  <a:pt x="f44" y="f45"/>
                  <a:pt x="f46" y="f47"/>
                </a:cubicBezTo>
                <a:cubicBezTo>
                  <a:pt x="f48" y="f49"/>
                  <a:pt x="f50" y="f51"/>
                  <a:pt x="f52" y="f53"/>
                </a:cubicBezTo>
                <a:cubicBezTo>
                  <a:pt x="f54" y="f55"/>
                  <a:pt x="f56" y="f57"/>
                  <a:pt x="f58" y="f59"/>
                </a:cubicBezTo>
                <a:cubicBezTo>
                  <a:pt x="f60" y="f61"/>
                  <a:pt x="f62" y="f63"/>
                  <a:pt x="f64" y="f65"/>
                </a:cubicBez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100" y="f101"/>
                </a:cubicBezTo>
                <a:cubicBezTo>
                  <a:pt x="f102" y="f103"/>
                  <a:pt x="f104" y="f105"/>
                  <a:pt x="f106" y="f107"/>
                </a:cubicBezTo>
                <a:cubicBezTo>
                  <a:pt x="f108" y="f109"/>
                  <a:pt x="f110" y="f12"/>
                  <a:pt x="f11" y="f12"/>
                </a:cubicBezTo>
                <a:close/>
                <a:moveTo>
                  <a:pt x="f111" y="f5"/>
                </a:moveTo>
                <a:lnTo>
                  <a:pt x="f112" y="f5"/>
                </a:lnTo>
                <a:cubicBezTo>
                  <a:pt x="f113" y="f5"/>
                  <a:pt x="f6" y="f114"/>
                  <a:pt x="f6" y="f111"/>
                </a:cubicBezTo>
                <a:lnTo>
                  <a:pt x="f6" y="f112"/>
                </a:lnTo>
                <a:cubicBezTo>
                  <a:pt x="f6" y="f113"/>
                  <a:pt x="f113" y="f6"/>
                  <a:pt x="f112" y="f6"/>
                </a:cubicBezTo>
                <a:lnTo>
                  <a:pt x="f111" y="f6"/>
                </a:lnTo>
                <a:cubicBezTo>
                  <a:pt x="f114" y="f6"/>
                  <a:pt x="f5" y="f113"/>
                  <a:pt x="f5" y="f112"/>
                </a:cubicBezTo>
                <a:lnTo>
                  <a:pt x="f5" y="f111"/>
                </a:lnTo>
                <a:cubicBezTo>
                  <a:pt x="f5" y="f114"/>
                  <a:pt x="f114" y="f5"/>
                  <a:pt x="f111" y="f5"/>
                </a:cubicBezTo>
                <a:close/>
              </a:path>
            </a:pathLst>
          </a:custGeom>
          <a:solidFill>
            <a:srgbClr val="135268"/>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002060"/>
              </a:solidFill>
              <a:ea typeface="맑은 고딕" pitchFamily="34"/>
              <a:cs typeface="B Nazanin" panose="00000700000000000000" pitchFamily="2" charset="-78"/>
            </a:endParaRPr>
          </a:p>
        </p:txBody>
      </p:sp>
      <p:sp>
        <p:nvSpPr>
          <p:cNvPr id="15" name="Rounded Rectangle 3">
            <a:extLst>
              <a:ext uri="{FF2B5EF4-FFF2-40B4-BE49-F238E27FC236}">
                <a16:creationId xmlns:a16="http://schemas.microsoft.com/office/drawing/2014/main" id="{1D94EAE6-3808-C7A1-488C-599E26B36D34}"/>
              </a:ext>
            </a:extLst>
          </p:cNvPr>
          <p:cNvSpPr/>
          <p:nvPr/>
        </p:nvSpPr>
        <p:spPr>
          <a:xfrm>
            <a:off x="4140673" y="5383500"/>
            <a:ext cx="573084" cy="610781"/>
          </a:xfrm>
          <a:custGeom>
            <a:avLst/>
            <a:gdLst>
              <a:gd name="f0" fmla="val 10800000"/>
              <a:gd name="f1" fmla="val 5400000"/>
              <a:gd name="f2" fmla="val 180"/>
              <a:gd name="f3" fmla="val w"/>
              <a:gd name="f4" fmla="val h"/>
              <a:gd name="f5" fmla="val 0"/>
              <a:gd name="f6" fmla="val 3960000"/>
              <a:gd name="f7" fmla="val 2841893"/>
              <a:gd name="f8" fmla="val 181064"/>
              <a:gd name="f9" fmla="val 2485731"/>
              <a:gd name="f10" fmla="val 190239"/>
              <a:gd name="f11" fmla="val 2106781"/>
              <a:gd name="f12" fmla="val 339266"/>
              <a:gd name="f13" fmla="val 2105790"/>
              <a:gd name="f14" fmla="val 859562"/>
              <a:gd name="f15" fmla="val 2106860"/>
              <a:gd name="f16" fmla="val 863292"/>
              <a:gd name="f17" fmla="val 1248172"/>
              <a:gd name="f18" fmla="val 1691968"/>
              <a:gd name="f19" fmla="val 1824236"/>
              <a:gd name="f20" fmla="val 3779396"/>
              <a:gd name="f21" fmla="val 2754932"/>
              <a:gd name="f22" fmla="val 3305869"/>
              <a:gd name="f23" fmla="val 1813665"/>
              <a:gd name="f24" fmla="val 3348152"/>
              <a:gd name="f25" fmla="val 907124"/>
              <a:gd name="f26" fmla="val 2746287"/>
              <a:gd name="f27" fmla="val 682909"/>
              <a:gd name="f28" fmla="val 3126764"/>
              <a:gd name="f29" fmla="val 685506"/>
              <a:gd name="f30" fmla="val 3369037"/>
              <a:gd name="f31" fmla="val 704441"/>
              <a:gd name="f32" fmla="val 3391941"/>
              <a:gd name="f33" fmla="val 556446"/>
              <a:gd name="f34" fmla="val 3409927"/>
              <a:gd name="f35" fmla="val 381656"/>
              <a:gd name="f36" fmla="val 3410216"/>
              <a:gd name="f37" fmla="val 195189"/>
              <a:gd name="f38" fmla="val 3239930"/>
              <a:gd name="f39" fmla="val 163882"/>
              <a:gd name="f40" fmla="val 3118909"/>
              <a:gd name="f41" fmla="val 173928"/>
              <a:gd name="f42" fmla="val 308009"/>
              <a:gd name="f43" fmla="val 3651991"/>
              <a:gd name="f44" fmla="val 3822100"/>
              <a:gd name="f45" fmla="val 137900"/>
              <a:gd name="f46" fmla="+- 0 0 -90"/>
              <a:gd name="f47" fmla="*/ f3 1 3960000"/>
              <a:gd name="f48" fmla="*/ f4 1 3960000"/>
              <a:gd name="f49" fmla="val f5"/>
              <a:gd name="f50" fmla="val f6"/>
              <a:gd name="f51" fmla="*/ f46 f0 1"/>
              <a:gd name="f52" fmla="+- f50 0 f49"/>
              <a:gd name="f53" fmla="*/ f51 1 f2"/>
              <a:gd name="f54" fmla="*/ f52 1 3960000"/>
              <a:gd name="f55" fmla="*/ 2841893 f52 1"/>
              <a:gd name="f56" fmla="*/ 181064 f52 1"/>
              <a:gd name="f57" fmla="*/ 2105790 f52 1"/>
              <a:gd name="f58" fmla="*/ 859562 f52 1"/>
              <a:gd name="f59" fmla="*/ 2106860 f52 1"/>
              <a:gd name="f60" fmla="*/ 863292 f52 1"/>
              <a:gd name="f61" fmla="*/ 1248172 f52 1"/>
              <a:gd name="f62" fmla="*/ 1691968 f52 1"/>
              <a:gd name="f63" fmla="*/ 1824236 f52 1"/>
              <a:gd name="f64" fmla="*/ 3779396 f52 1"/>
              <a:gd name="f65" fmla="*/ 2754932 f52 1"/>
              <a:gd name="f66" fmla="*/ 3305869 f52 1"/>
              <a:gd name="f67" fmla="*/ 1813665 f52 1"/>
              <a:gd name="f68" fmla="*/ 3348152 f52 1"/>
              <a:gd name="f69" fmla="*/ 907124 f52 1"/>
              <a:gd name="f70" fmla="*/ 3369037 f52 1"/>
              <a:gd name="f71" fmla="*/ 308009 f52 1"/>
              <a:gd name="f72" fmla="*/ 0 f52 1"/>
              <a:gd name="f73" fmla="*/ 3651991 f52 1"/>
              <a:gd name="f74" fmla="*/ 3960000 f52 1"/>
              <a:gd name="f75" fmla="*/ 704441 f52 1"/>
              <a:gd name="f76" fmla="*/ 3410216 f52 1"/>
              <a:gd name="f77" fmla="*/ 195189 f52 1"/>
              <a:gd name="f78" fmla="+- f53 0 f1"/>
              <a:gd name="f79" fmla="*/ f55 1 3960000"/>
              <a:gd name="f80" fmla="*/ f56 1 3960000"/>
              <a:gd name="f81" fmla="*/ f57 1 3960000"/>
              <a:gd name="f82" fmla="*/ f58 1 3960000"/>
              <a:gd name="f83" fmla="*/ f59 1 3960000"/>
              <a:gd name="f84" fmla="*/ f60 1 3960000"/>
              <a:gd name="f85" fmla="*/ f61 1 3960000"/>
              <a:gd name="f86" fmla="*/ f62 1 3960000"/>
              <a:gd name="f87" fmla="*/ f63 1 3960000"/>
              <a:gd name="f88" fmla="*/ f64 1 3960000"/>
              <a:gd name="f89" fmla="*/ f65 1 3960000"/>
              <a:gd name="f90" fmla="*/ f66 1 3960000"/>
              <a:gd name="f91" fmla="*/ f67 1 3960000"/>
              <a:gd name="f92" fmla="*/ f68 1 3960000"/>
              <a:gd name="f93" fmla="*/ f69 1 3960000"/>
              <a:gd name="f94" fmla="*/ f70 1 3960000"/>
              <a:gd name="f95" fmla="*/ f71 1 3960000"/>
              <a:gd name="f96" fmla="*/ f72 1 3960000"/>
              <a:gd name="f97" fmla="*/ f73 1 3960000"/>
              <a:gd name="f98" fmla="*/ f74 1 3960000"/>
              <a:gd name="f99" fmla="*/ f75 1 3960000"/>
              <a:gd name="f100" fmla="*/ f76 1 3960000"/>
              <a:gd name="f101" fmla="*/ f77 1 3960000"/>
              <a:gd name="f102" fmla="*/ f49 1 f54"/>
              <a:gd name="f103" fmla="*/ f50 1 f54"/>
              <a:gd name="f104" fmla="*/ f79 1 f54"/>
              <a:gd name="f105" fmla="*/ f80 1 f54"/>
              <a:gd name="f106" fmla="*/ f81 1 f54"/>
              <a:gd name="f107" fmla="*/ f82 1 f54"/>
              <a:gd name="f108" fmla="*/ f83 1 f54"/>
              <a:gd name="f109" fmla="*/ f84 1 f54"/>
              <a:gd name="f110" fmla="*/ f85 1 f54"/>
              <a:gd name="f111" fmla="*/ f86 1 f54"/>
              <a:gd name="f112" fmla="*/ f87 1 f54"/>
              <a:gd name="f113" fmla="*/ f88 1 f54"/>
              <a:gd name="f114" fmla="*/ f89 1 f54"/>
              <a:gd name="f115" fmla="*/ f90 1 f54"/>
              <a:gd name="f116" fmla="*/ f91 1 f54"/>
              <a:gd name="f117" fmla="*/ f92 1 f54"/>
              <a:gd name="f118" fmla="*/ f93 1 f54"/>
              <a:gd name="f119" fmla="*/ f94 1 f54"/>
              <a:gd name="f120" fmla="*/ f99 1 f54"/>
              <a:gd name="f121" fmla="*/ f100 1 f54"/>
              <a:gd name="f122" fmla="*/ f101 1 f54"/>
              <a:gd name="f123" fmla="*/ f95 1 f54"/>
              <a:gd name="f124" fmla="*/ f96 1 f54"/>
              <a:gd name="f125" fmla="*/ f97 1 f54"/>
              <a:gd name="f126" fmla="*/ f98 1 f54"/>
              <a:gd name="f127" fmla="*/ f102 f47 1"/>
              <a:gd name="f128" fmla="*/ f103 f47 1"/>
              <a:gd name="f129" fmla="*/ f103 f48 1"/>
              <a:gd name="f130" fmla="*/ f102 f48 1"/>
              <a:gd name="f131" fmla="*/ f104 f47 1"/>
              <a:gd name="f132" fmla="*/ f105 f48 1"/>
              <a:gd name="f133" fmla="*/ f106 f47 1"/>
              <a:gd name="f134" fmla="*/ f107 f48 1"/>
              <a:gd name="f135" fmla="*/ f108 f47 1"/>
              <a:gd name="f136" fmla="*/ f109 f48 1"/>
              <a:gd name="f137" fmla="*/ f110 f48 1"/>
              <a:gd name="f138" fmla="*/ f111 f47 1"/>
              <a:gd name="f139" fmla="*/ f112 f48 1"/>
              <a:gd name="f140" fmla="*/ f113 f48 1"/>
              <a:gd name="f141" fmla="*/ f114 f47 1"/>
              <a:gd name="f142" fmla="*/ f115 f47 1"/>
              <a:gd name="f143" fmla="*/ f116 f48 1"/>
              <a:gd name="f144" fmla="*/ f117 f47 1"/>
              <a:gd name="f145" fmla="*/ f118 f48 1"/>
              <a:gd name="f146" fmla="*/ f119 f47 1"/>
              <a:gd name="f147" fmla="*/ f120 f48 1"/>
              <a:gd name="f148" fmla="*/ f121 f47 1"/>
              <a:gd name="f149" fmla="*/ f122 f48 1"/>
              <a:gd name="f150" fmla="*/ f123 f47 1"/>
              <a:gd name="f151" fmla="*/ f124 f48 1"/>
              <a:gd name="f152" fmla="*/ f125 f47 1"/>
              <a:gd name="f153" fmla="*/ f126 f47 1"/>
              <a:gd name="f154" fmla="*/ f123 f48 1"/>
              <a:gd name="f155" fmla="*/ f125 f48 1"/>
              <a:gd name="f156" fmla="*/ f126 f48 1"/>
              <a:gd name="f157" fmla="*/ f124 f47 1"/>
            </a:gdLst>
            <a:ahLst/>
            <a:cxnLst>
              <a:cxn ang="3cd4">
                <a:pos x="hc" y="t"/>
              </a:cxn>
              <a:cxn ang="0">
                <a:pos x="r" y="vc"/>
              </a:cxn>
              <a:cxn ang="cd4">
                <a:pos x="hc" y="b"/>
              </a:cxn>
              <a:cxn ang="cd2">
                <a:pos x="l" y="vc"/>
              </a:cxn>
              <a:cxn ang="f78">
                <a:pos x="f131" y="f132"/>
              </a:cxn>
              <a:cxn ang="f78">
                <a:pos x="f133" y="f134"/>
              </a:cxn>
              <a:cxn ang="f78">
                <a:pos x="f135" y="f136"/>
              </a:cxn>
              <a:cxn ang="f78">
                <a:pos x="f135" y="f137"/>
              </a:cxn>
              <a:cxn ang="f78">
                <a:pos x="f138" y="f137"/>
              </a:cxn>
              <a:cxn ang="f78">
                <a:pos x="f138" y="f139"/>
              </a:cxn>
              <a:cxn ang="f78">
                <a:pos x="f135" y="f139"/>
              </a:cxn>
              <a:cxn ang="f78">
                <a:pos x="f135" y="f140"/>
              </a:cxn>
              <a:cxn ang="f78">
                <a:pos x="f141" y="f140"/>
              </a:cxn>
              <a:cxn ang="f78">
                <a:pos x="f141" y="f139"/>
              </a:cxn>
              <a:cxn ang="f78">
                <a:pos x="f142" y="f143"/>
              </a:cxn>
              <a:cxn ang="f78">
                <a:pos x="f144" y="f137"/>
              </a:cxn>
              <a:cxn ang="f78">
                <a:pos x="f141" y="f137"/>
              </a:cxn>
              <a:cxn ang="f78">
                <a:pos x="f141" y="f145"/>
              </a:cxn>
              <a:cxn ang="f78">
                <a:pos x="f146" y="f147"/>
              </a:cxn>
              <a:cxn ang="f78">
                <a:pos x="f148" y="f149"/>
              </a:cxn>
              <a:cxn ang="f78">
                <a:pos x="f131" y="f132"/>
              </a:cxn>
              <a:cxn ang="f78">
                <a:pos x="f150" y="f151"/>
              </a:cxn>
              <a:cxn ang="f78">
                <a:pos x="f152" y="f151"/>
              </a:cxn>
              <a:cxn ang="f78">
                <a:pos x="f153" y="f154"/>
              </a:cxn>
              <a:cxn ang="f78">
                <a:pos x="f153" y="f155"/>
              </a:cxn>
              <a:cxn ang="f78">
                <a:pos x="f152" y="f156"/>
              </a:cxn>
              <a:cxn ang="f78">
                <a:pos x="f150" y="f156"/>
              </a:cxn>
              <a:cxn ang="f78">
                <a:pos x="f157" y="f155"/>
              </a:cxn>
              <a:cxn ang="f78">
                <a:pos x="f157" y="f154"/>
              </a:cxn>
              <a:cxn ang="f78">
                <a:pos x="f150" y="f151"/>
              </a:cxn>
            </a:cxnLst>
            <a:rect l="f127" t="f130" r="f128" b="f129"/>
            <a:pathLst>
              <a:path w="3960000" h="3960000">
                <a:moveTo>
                  <a:pt x="f7" y="f8"/>
                </a:moveTo>
                <a:cubicBezTo>
                  <a:pt x="f9" y="f10"/>
                  <a:pt x="f11" y="f12"/>
                  <a:pt x="f13" y="f14"/>
                </a:cubicBezTo>
                <a:lnTo>
                  <a:pt x="f15" y="f16"/>
                </a:lnTo>
                <a:lnTo>
                  <a:pt x="f15" y="f17"/>
                </a:lnTo>
                <a:lnTo>
                  <a:pt x="f18" y="f17"/>
                </a:lnTo>
                <a:lnTo>
                  <a:pt x="f18" y="f19"/>
                </a:lnTo>
                <a:lnTo>
                  <a:pt x="f15" y="f19"/>
                </a:lnTo>
                <a:lnTo>
                  <a:pt x="f15" y="f20"/>
                </a:lnTo>
                <a:lnTo>
                  <a:pt x="f21" y="f20"/>
                </a:lnTo>
                <a:lnTo>
                  <a:pt x="f21" y="f19"/>
                </a:lnTo>
                <a:lnTo>
                  <a:pt x="f22" y="f23"/>
                </a:lnTo>
                <a:lnTo>
                  <a:pt x="f24" y="f17"/>
                </a:lnTo>
                <a:lnTo>
                  <a:pt x="f21" y="f17"/>
                </a:lnTo>
                <a:lnTo>
                  <a:pt x="f21" y="f25"/>
                </a:lnTo>
                <a:cubicBezTo>
                  <a:pt x="f26" y="f27"/>
                  <a:pt x="f28" y="f29"/>
                  <a:pt x="f30" y="f31"/>
                </a:cubicBezTo>
                <a:cubicBezTo>
                  <a:pt x="f32" y="f33"/>
                  <a:pt x="f34" y="f35"/>
                  <a:pt x="f36" y="f37"/>
                </a:cubicBezTo>
                <a:cubicBezTo>
                  <a:pt x="f38" y="f39"/>
                  <a:pt x="f40" y="f41"/>
                  <a:pt x="f7" y="f8"/>
                </a:cubicBezTo>
                <a:close/>
                <a:moveTo>
                  <a:pt x="f42" y="f5"/>
                </a:moveTo>
                <a:lnTo>
                  <a:pt x="f43" y="f5"/>
                </a:lnTo>
                <a:cubicBezTo>
                  <a:pt x="f44" y="f5"/>
                  <a:pt x="f6" y="f45"/>
                  <a:pt x="f6" y="f42"/>
                </a:cubicBezTo>
                <a:lnTo>
                  <a:pt x="f6" y="f43"/>
                </a:lnTo>
                <a:cubicBezTo>
                  <a:pt x="f6" y="f44"/>
                  <a:pt x="f44" y="f6"/>
                  <a:pt x="f43" y="f6"/>
                </a:cubicBezTo>
                <a:lnTo>
                  <a:pt x="f42" y="f6"/>
                </a:lnTo>
                <a:cubicBezTo>
                  <a:pt x="f45" y="f6"/>
                  <a:pt x="f5" y="f44"/>
                  <a:pt x="f5" y="f43"/>
                </a:cubicBezTo>
                <a:lnTo>
                  <a:pt x="f5" y="f42"/>
                </a:lnTo>
                <a:cubicBezTo>
                  <a:pt x="f5" y="f45"/>
                  <a:pt x="f45" y="f5"/>
                  <a:pt x="f42" y="f5"/>
                </a:cubicBezTo>
                <a:close/>
              </a:path>
            </a:pathLst>
          </a:custGeom>
          <a:solidFill>
            <a:srgbClr val="135268"/>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002060"/>
              </a:solidFill>
              <a:ea typeface="맑은 고딕" pitchFamily="34"/>
              <a:cs typeface="B Nazanin" panose="00000700000000000000" pitchFamily="2" charset="-78"/>
            </a:endParaRPr>
          </a:p>
        </p:txBody>
      </p:sp>
      <p:sp>
        <p:nvSpPr>
          <p:cNvPr id="16" name="Rounded Rectangle 10">
            <a:extLst>
              <a:ext uri="{FF2B5EF4-FFF2-40B4-BE49-F238E27FC236}">
                <a16:creationId xmlns:a16="http://schemas.microsoft.com/office/drawing/2014/main" id="{0CF94FA1-1539-0C97-C02D-72726029C653}"/>
              </a:ext>
            </a:extLst>
          </p:cNvPr>
          <p:cNvSpPr/>
          <p:nvPr/>
        </p:nvSpPr>
        <p:spPr>
          <a:xfrm>
            <a:off x="6033849" y="5371089"/>
            <a:ext cx="575132" cy="623193"/>
          </a:xfrm>
          <a:custGeom>
            <a:avLst/>
            <a:gdLst>
              <a:gd name="f0" fmla="val w"/>
              <a:gd name="f1" fmla="val h"/>
              <a:gd name="f2" fmla="val 0"/>
              <a:gd name="f3" fmla="val 3186824"/>
              <a:gd name="f4" fmla="val 3240000"/>
              <a:gd name="f5" fmla="val 2141174"/>
              <a:gd name="f6" fmla="val 1384899"/>
              <a:gd name="f7" fmla="val 1528887"/>
              <a:gd name="f8" fmla="val 1997174"/>
              <a:gd name="f9" fmla="val 1744911"/>
              <a:gd name="f10" fmla="val 1888899"/>
              <a:gd name="f11" fmla="val 2357174"/>
              <a:gd name="f12" fmla="val 2501174"/>
              <a:gd name="f13" fmla="val 1286582"/>
              <a:gd name="f14" fmla="val 1008157"/>
              <a:gd name="f15" fmla="val 1148208"/>
              <a:gd name="f16" fmla="val 1006486"/>
              <a:gd name="f17" fmla="val 1009270"/>
              <a:gd name="f18" fmla="val 1051569"/>
              <a:gd name="f19" fmla="val 894997"/>
              <a:gd name="f20" fmla="val 1143711"/>
              <a:gd name="f21" fmla="val 666451"/>
              <a:gd name="f22" fmla="val 1327995"/>
              <a:gd name="f23" fmla="val 600947"/>
              <a:gd name="f24" fmla="val 1648602"/>
              <a:gd name="f25" fmla="val 738892"/>
              <a:gd name="f26" fmla="val 1907765"/>
              <a:gd name="f27" fmla="val 876837"/>
              <a:gd name="f28" fmla="val 2166928"/>
              <a:gd name="f29" fmla="val 1179371"/>
              <a:gd name="f30" fmla="val 2291639"/>
              <a:gd name="f31" fmla="val 1459875"/>
              <a:gd name="f32" fmla="val 2204971"/>
              <a:gd name="f33" fmla="val 1676459"/>
              <a:gd name="f34" fmla="val 2138053"/>
              <a:gd name="f35" fmla="val 1832801"/>
              <a:gd name="f36" fmla="val 1959669"/>
              <a:gd name="f37" fmla="val 1876637"/>
              <a:gd name="f38" fmla="val 1747242"/>
              <a:gd name="f39" fmla="val 1879565"/>
              <a:gd name="f40" fmla="val 1728291"/>
              <a:gd name="f41" fmla="val 1891883"/>
              <a:gd name="f42" fmla="val 1671800"/>
              <a:gd name="f43" fmla="val 1894168"/>
              <a:gd name="f44" fmla="val 1612713"/>
              <a:gd name="f45" fmla="val 1887545"/>
              <a:gd name="f46" fmla="val 1552862"/>
              <a:gd name="f47" fmla="val 1553745"/>
              <a:gd name="f48" fmla="val 1531218"/>
              <a:gd name="f49" fmla="val 1231565"/>
              <a:gd name="f50" fmla="val 1565835"/>
              <a:gd name="f51" fmla="val 1530201"/>
              <a:gd name="f52" fmla="val 1827940"/>
              <a:gd name="f53" fmla="val 1460959"/>
              <a:gd name="f54" fmla="val 1892348"/>
              <a:gd name="f55" fmla="val 1371795"/>
              <a:gd name="f56" fmla="val 1919897"/>
              <a:gd name="f57" fmla="val 1228031"/>
              <a:gd name="f58" fmla="val 1964316"/>
              <a:gd name="f59" fmla="val 1072976"/>
              <a:gd name="f60" fmla="val 1900399"/>
              <a:gd name="f61" fmla="val 1002277"/>
              <a:gd name="f62" fmla="val 1767573"/>
              <a:gd name="f63" fmla="val 931578"/>
              <a:gd name="f64" fmla="val 1634747"/>
              <a:gd name="f65" fmla="val 965150"/>
              <a:gd name="f66" fmla="val 1470429"/>
              <a:gd name="f67" fmla="val 1082284"/>
              <a:gd name="f68" fmla="val 1375980"/>
              <a:gd name="f69" fmla="val 1199418"/>
              <a:gd name="f70" fmla="val 1281531"/>
              <a:gd name="f71" fmla="val 1367118"/>
              <a:gd name="f72" fmla="val 1283556"/>
              <a:gd name="f73" fmla="val 1481937"/>
              <a:gd name="f74" fmla="val 1380807"/>
              <a:gd name="f75" fmla="val 1674778"/>
              <a:gd name="f76" fmla="val 1153129"/>
              <a:gd name="f77" fmla="val 1562764"/>
              <a:gd name="f78" fmla="val 1058254"/>
              <a:gd name="f79" fmla="val 1424955"/>
              <a:gd name="f80" fmla="val 1009828"/>
              <a:gd name="f81" fmla="val 293028"/>
              <a:gd name="f82" fmla="val 2893796"/>
              <a:gd name="f83" fmla="val 3055631"/>
              <a:gd name="f84" fmla="val 131193"/>
              <a:gd name="f85" fmla="val 2946972"/>
              <a:gd name="f86" fmla="val 3108807"/>
              <a:gd name="f87" fmla="*/ f0 1 3186824"/>
              <a:gd name="f88" fmla="*/ f1 1 3240000"/>
              <a:gd name="f89" fmla="val f2"/>
              <a:gd name="f90" fmla="val f3"/>
              <a:gd name="f91" fmla="val f4"/>
              <a:gd name="f92" fmla="+- f91 0 f89"/>
              <a:gd name="f93" fmla="+- f90 0 f89"/>
              <a:gd name="f94" fmla="*/ f93 1 3186824"/>
              <a:gd name="f95" fmla="*/ f92 1 3240000"/>
              <a:gd name="f96" fmla="*/ f89 1 f94"/>
              <a:gd name="f97" fmla="*/ f90 1 f94"/>
              <a:gd name="f98" fmla="*/ f89 1 f95"/>
              <a:gd name="f99" fmla="*/ f91 1 f95"/>
              <a:gd name="f100" fmla="*/ f96 f87 1"/>
              <a:gd name="f101" fmla="*/ f97 f87 1"/>
              <a:gd name="f102" fmla="*/ f99 f88 1"/>
              <a:gd name="f103" fmla="*/ f98 f88 1"/>
            </a:gdLst>
            <a:ahLst/>
            <a:cxnLst>
              <a:cxn ang="3cd4">
                <a:pos x="hc" y="t"/>
              </a:cxn>
              <a:cxn ang="0">
                <a:pos x="r" y="vc"/>
              </a:cxn>
              <a:cxn ang="cd4">
                <a:pos x="hc" y="b"/>
              </a:cxn>
              <a:cxn ang="cd2">
                <a:pos x="l" y="vc"/>
              </a:cxn>
            </a:cxnLst>
            <a:rect l="f100" t="f103" r="f101" b="f102"/>
            <a:pathLst>
              <a:path w="318682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6"/>
                  <a:pt x="f17" y="f18"/>
                  <a:pt x="f19" y="f20"/>
                </a:cubicBezTo>
                <a:cubicBezTo>
                  <a:pt x="f21" y="f22"/>
                  <a:pt x="f23" y="f24"/>
                  <a:pt x="f25" y="f26"/>
                </a:cubicBezTo>
                <a:cubicBezTo>
                  <a:pt x="f27" y="f28"/>
                  <a:pt x="f29" y="f30"/>
                  <a:pt x="f31" y="f32"/>
                </a:cubicBezTo>
                <a:cubicBezTo>
                  <a:pt x="f33" y="f34"/>
                  <a:pt x="f35" y="f36"/>
                  <a:pt x="f37" y="f38"/>
                </a:cubicBezTo>
                <a:lnTo>
                  <a:pt x="f39" y="f38"/>
                </a:lnTo>
                <a:lnTo>
                  <a:pt x="f39" y="f40"/>
                </a:lnTo>
                <a:cubicBezTo>
                  <a:pt x="f41" y="f42"/>
                  <a:pt x="f43" y="f44"/>
                  <a:pt x="f45" y="f46"/>
                </a:cubicBezTo>
                <a:lnTo>
                  <a:pt x="f39" y="f47"/>
                </a:lnTo>
                <a:lnTo>
                  <a:pt x="f39" y="f48"/>
                </a:lnTo>
                <a:lnTo>
                  <a:pt x="f49" y="f48"/>
                </a:lnTo>
                <a:lnTo>
                  <a:pt x="f49" y="f38"/>
                </a:lnTo>
                <a:lnTo>
                  <a:pt x="f50" y="f38"/>
                </a:lnTo>
                <a:cubicBezTo>
                  <a:pt x="f51" y="f52"/>
                  <a:pt x="f53" y="f54"/>
                  <a:pt x="f55" y="f56"/>
                </a:cubicBezTo>
                <a:cubicBezTo>
                  <a:pt x="f57" y="f58"/>
                  <a:pt x="f59" y="f60"/>
                  <a:pt x="f61" y="f62"/>
                </a:cubicBezTo>
                <a:cubicBezTo>
                  <a:pt x="f63" y="f64"/>
                  <a:pt x="f65" y="f66"/>
                  <a:pt x="f67" y="f68"/>
                </a:cubicBezTo>
                <a:cubicBezTo>
                  <a:pt x="f69" y="f70"/>
                  <a:pt x="f71" y="f72"/>
                  <a:pt x="f73" y="f74"/>
                </a:cubicBezTo>
                <a:lnTo>
                  <a:pt x="f75" y="f76"/>
                </a:lnTo>
                <a:cubicBezTo>
                  <a:pt x="f77" y="f78"/>
                  <a:pt x="f79" y="f80"/>
                  <a:pt x="f13" y="f14"/>
                </a:cubicBezTo>
                <a:close/>
                <a:moveTo>
                  <a:pt x="f81" y="f2"/>
                </a:moveTo>
                <a:lnTo>
                  <a:pt x="f82" y="f2"/>
                </a:lnTo>
                <a:cubicBezTo>
                  <a:pt x="f83" y="f2"/>
                  <a:pt x="f3" y="f84"/>
                  <a:pt x="f3" y="f81"/>
                </a:cubicBezTo>
                <a:lnTo>
                  <a:pt x="f3" y="f85"/>
                </a:lnTo>
                <a:cubicBezTo>
                  <a:pt x="f3" y="f86"/>
                  <a:pt x="f83" y="f4"/>
                  <a:pt x="f82" y="f4"/>
                </a:cubicBezTo>
                <a:lnTo>
                  <a:pt x="f81" y="f4"/>
                </a:lnTo>
                <a:cubicBezTo>
                  <a:pt x="f84" y="f4"/>
                  <a:pt x="f2" y="f86"/>
                  <a:pt x="f2" y="f85"/>
                </a:cubicBezTo>
                <a:lnTo>
                  <a:pt x="f2" y="f81"/>
                </a:lnTo>
                <a:cubicBezTo>
                  <a:pt x="f2" y="f84"/>
                  <a:pt x="f84" y="f2"/>
                  <a:pt x="f81" y="f2"/>
                </a:cubicBezTo>
                <a:close/>
              </a:path>
            </a:pathLst>
          </a:custGeom>
          <a:solidFill>
            <a:srgbClr val="135268"/>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002060"/>
              </a:solidFill>
              <a:ea typeface="맑은 고딕" pitchFamily="34"/>
              <a:cs typeface="B Nazanin" panose="00000700000000000000" pitchFamily="2" charset="-78"/>
            </a:endParaRPr>
          </a:p>
        </p:txBody>
      </p:sp>
      <p:sp>
        <p:nvSpPr>
          <p:cNvPr id="17" name="Block Arc 6">
            <a:extLst>
              <a:ext uri="{FF2B5EF4-FFF2-40B4-BE49-F238E27FC236}">
                <a16:creationId xmlns:a16="http://schemas.microsoft.com/office/drawing/2014/main" id="{EDFD22F1-5EF5-E5A3-C79B-C6A8F2069C6B}"/>
              </a:ext>
            </a:extLst>
          </p:cNvPr>
          <p:cNvSpPr/>
          <p:nvPr/>
        </p:nvSpPr>
        <p:spPr>
          <a:xfrm>
            <a:off x="6923792" y="5414017"/>
            <a:ext cx="539153" cy="580265"/>
          </a:xfrm>
          <a:custGeom>
            <a:avLst/>
            <a:gdLst>
              <a:gd name="f0" fmla="val 10800000"/>
              <a:gd name="f1" fmla="val 5400000"/>
              <a:gd name="f2" fmla="val 180"/>
              <a:gd name="f3" fmla="val w"/>
              <a:gd name="f4" fmla="val h"/>
              <a:gd name="f5" fmla="val 0"/>
              <a:gd name="f6" fmla="val 3189723"/>
              <a:gd name="f7" fmla="val 3221116"/>
              <a:gd name="f8" fmla="val 2664630"/>
              <a:gd name="f9" fmla="val 2175617"/>
              <a:gd name="f10" fmla="val 2658205"/>
              <a:gd name="f11" fmla="val 2178566"/>
              <a:gd name="f12" fmla="val 2662222"/>
              <a:gd name="f13" fmla="val 2175972"/>
              <a:gd name="f14" fmla="val 2664284"/>
              <a:gd name="f15" fmla="val 2175096"/>
              <a:gd name="f16" fmla="val 1477043"/>
              <a:gd name="f17" fmla="val 1144372"/>
              <a:gd name="f18" fmla="val 1409070"/>
              <a:gd name="f19" fmla="val 1159393"/>
              <a:gd name="f20" fmla="val 1167974"/>
              <a:gd name="f21" fmla="val 1216277"/>
              <a:gd name="f22" fmla="val 1134894"/>
              <a:gd name="f23" fmla="val 1538245"/>
              <a:gd name="f24" fmla="val 1152384"/>
              <a:gd name="f25" fmla="val 1703728"/>
              <a:gd name="f26" fmla="val 1169874"/>
              <a:gd name="f27" fmla="val 1869211"/>
              <a:gd name="f28" fmla="val 1272747"/>
              <a:gd name="f29" fmla="val 2156947"/>
              <a:gd name="f30" fmla="val 1514013"/>
              <a:gd name="f31" fmla="val 2152290"/>
              <a:gd name="f32" fmla="val 1680659"/>
              <a:gd name="f33" fmla="val 2149073"/>
              <a:gd name="f34" fmla="val 1865876"/>
              <a:gd name="f35" fmla="val 1940767"/>
              <a:gd name="f36" fmla="val 1850815"/>
              <a:gd name="f37" fmla="val 1654259"/>
              <a:gd name="f38" fmla="val 1844015"/>
              <a:gd name="f39" fmla="val 1608142"/>
              <a:gd name="f40" fmla="val 1837162"/>
              <a:gd name="f41" fmla="val 1561942"/>
              <a:gd name="f42" fmla="val 1830467"/>
              <a:gd name="f43" fmla="val 1515986"/>
              <a:gd name="f44" fmla="val 1779361"/>
              <a:gd name="f45" fmla="val 1292438"/>
              <a:gd name="f46" fmla="val 1635542"/>
              <a:gd name="f47" fmla="val 1134285"/>
              <a:gd name="f48" fmla="val 1651152"/>
              <a:gd name="f49" fmla="val 501"/>
              <a:gd name="f50" fmla="val 1977584"/>
              <a:gd name="f51" fmla="val 8635"/>
              <a:gd name="f52" fmla="val 2235425"/>
              <a:gd name="f53" fmla="val 52153"/>
              <a:gd name="f54" fmla="val 2580395"/>
              <a:gd name="f55" fmla="val 324821"/>
              <a:gd name="f56" fmla="val 3000061"/>
              <a:gd name="f57" fmla="val 656529"/>
              <a:gd name="f58" fmla="val 3430704"/>
              <a:gd name="f59" fmla="val 1549940"/>
              <a:gd name="f60" fmla="val 3030464"/>
              <a:gd name="f61" fmla="val 2249544"/>
              <a:gd name="f62" fmla="val 2882259"/>
              <a:gd name="f63" fmla="val 2451798"/>
              <a:gd name="f64" fmla="val 2785813"/>
              <a:gd name="f65" fmla="val 2507403"/>
              <a:gd name="f66" fmla="val 2585849"/>
              <a:gd name="f67" fmla="val 2588887"/>
              <a:gd name="f68" fmla="val 2194785"/>
              <a:gd name="f69" fmla="val 2615774"/>
              <a:gd name="f70" fmla="val 1984876"/>
              <a:gd name="f71" fmla="val 2478759"/>
              <a:gd name="f72" fmla="val 1973374"/>
              <a:gd name="f73" fmla="val 2195096"/>
              <a:gd name="f74" fmla="val 1841986"/>
              <a:gd name="f75" fmla="val 2496540"/>
              <a:gd name="f76" fmla="val 1610941"/>
              <a:gd name="f77" fmla="val 2555551"/>
              <a:gd name="f78" fmla="val 1390827"/>
              <a:gd name="f79" fmla="val 2527630"/>
              <a:gd name="f80" fmla="val 1131071"/>
              <a:gd name="f81" fmla="val 2494680"/>
              <a:gd name="f82" fmla="val 853863"/>
              <a:gd name="f83" fmla="val 2136270"/>
              <a:gd name="f84" fmla="val 783896"/>
              <a:gd name="f85" fmla="val 1665044"/>
              <a:gd name="f86" fmla="val 715204"/>
              <a:gd name="f87" fmla="val 1202409"/>
              <a:gd name="f88" fmla="val 991941"/>
              <a:gd name="f89" fmla="val 900416"/>
              <a:gd name="f90" fmla="val 1268509"/>
              <a:gd name="f91" fmla="val 819983"/>
              <a:gd name="f92" fmla="val 1288264"/>
              <a:gd name="f93" fmla="val 814237"/>
              <a:gd name="f94" fmla="val 1308391"/>
              <a:gd name="f95" fmla="val 810536"/>
              <a:gd name="f96" fmla="val 1328805"/>
              <a:gd name="f97" fmla="val 807930"/>
              <a:gd name="f98" fmla="val 1349219"/>
              <a:gd name="f99" fmla="val 805325"/>
              <a:gd name="f100" fmla="val 1369921"/>
              <a:gd name="f101" fmla="val 803817"/>
              <a:gd name="f102" fmla="val 802457"/>
              <a:gd name="f103" fmla="val 1416795"/>
              <a:gd name="f104" fmla="val 800769"/>
              <a:gd name="f105" fmla="val 1355770"/>
              <a:gd name="f106" fmla="val 788713"/>
              <a:gd name="f107" fmla="val 1462242"/>
              <a:gd name="f108" fmla="val 801708"/>
              <a:gd name="f109" fmla="val 1599590"/>
              <a:gd name="f110" fmla="val 818472"/>
              <a:gd name="f111" fmla="val 1776043"/>
              <a:gd name="f112" fmla="val 890774"/>
              <a:gd name="f113" fmla="val 1956122"/>
              <a:gd name="f114" fmla="val 1110076"/>
              <a:gd name="f115" fmla="val 875315"/>
              <a:gd name="f116" fmla="val 2333414"/>
              <a:gd name="f117" fmla="val 2330539"/>
              <a:gd name="f118" fmla="val 1325736"/>
              <a:gd name="f119" fmla="val 2327663"/>
              <a:gd name="f120" fmla="val 1603628"/>
              <a:gd name="f121" fmla="val 2324788"/>
              <a:gd name="f122" fmla="val 2054049"/>
              <a:gd name="f123" fmla="val 2290850"/>
              <a:gd name="f124" fmla="val 2479718"/>
              <a:gd name="f125" fmla="val 2627788"/>
              <a:gd name="f126" fmla="val 2217580"/>
              <a:gd name="f127" fmla="val 2661746"/>
              <a:gd name="f128" fmla="val 2179658"/>
              <a:gd name="f129" fmla="val 2691046"/>
              <a:gd name="f130" fmla="val 2188689"/>
              <a:gd name="f131" fmla="val 2667011"/>
              <a:gd name="f132" fmla="val 2175828"/>
              <a:gd name="f133" fmla="val 2945550"/>
              <a:gd name="f134" fmla="val 1655295"/>
              <a:gd name="f135" fmla="val 2803444"/>
              <a:gd name="f136" fmla="val 1009445"/>
              <a:gd name="f137" fmla="val 2332141"/>
              <a:gd name="f138" fmla="val 653899"/>
              <a:gd name="f139" fmla="val 1860838"/>
              <a:gd name="f140" fmla="val 298353"/>
              <a:gd name="f141" fmla="val 1200794"/>
              <a:gd name="f142" fmla="val 339069"/>
              <a:gd name="f143" fmla="val 776764"/>
              <a:gd name="f144" fmla="val 749845"/>
              <a:gd name="f145" fmla="val 352733"/>
              <a:gd name="f146" fmla="val 1160621"/>
              <a:gd name="f147" fmla="val 291083"/>
              <a:gd name="f148" fmla="val 1819040"/>
              <a:gd name="f149" fmla="val 631487"/>
              <a:gd name="f150" fmla="val 2301392"/>
              <a:gd name="f151" fmla="val 971891"/>
              <a:gd name="f152" fmla="val 2783745"/>
              <a:gd name="f153" fmla="val 1612904"/>
              <a:gd name="f154" fmla="val 2946283"/>
              <a:gd name="f155" fmla="val 2142017"/>
              <a:gd name="f156" fmla="val 2684410"/>
              <a:gd name="f157" fmla="val 2324866"/>
              <a:gd name="f158" fmla="val 3053856"/>
              <a:gd name="f159" fmla="val 1613730"/>
              <a:gd name="f160" fmla="val 3405817"/>
              <a:gd name="f161" fmla="val 752200"/>
              <a:gd name="f162" fmla="val 3187363"/>
              <a:gd name="f163" fmla="val 294693"/>
              <a:gd name="f164" fmla="val 2539075"/>
              <a:gd name="f165" fmla="val -162814"/>
              <a:gd name="f166" fmla="val 1890787"/>
              <a:gd name="f167" fmla="val -79956"/>
              <a:gd name="f168" fmla="val 1005863"/>
              <a:gd name="f169" fmla="val 489947"/>
              <a:gd name="f170" fmla="val 453774"/>
              <a:gd name="f171" fmla="val 810518"/>
              <a:gd name="f172" fmla="val 143225"/>
              <a:gd name="f173" fmla="val 1231454"/>
              <a:gd name="f174" fmla="val -9956"/>
              <a:gd name="f175" fmla="+- 0 0 -90"/>
              <a:gd name="f176" fmla="*/ f3 1 3189723"/>
              <a:gd name="f177" fmla="*/ f4 1 3221116"/>
              <a:gd name="f178" fmla="val f5"/>
              <a:gd name="f179" fmla="val f6"/>
              <a:gd name="f180" fmla="val f7"/>
              <a:gd name="f181" fmla="*/ f175 f0 1"/>
              <a:gd name="f182" fmla="+- f180 0 f178"/>
              <a:gd name="f183" fmla="+- f179 0 f178"/>
              <a:gd name="f184" fmla="*/ f181 1 f2"/>
              <a:gd name="f185" fmla="*/ f183 1 3189723"/>
              <a:gd name="f186" fmla="*/ f182 1 3221116"/>
              <a:gd name="f187" fmla="*/ 2175617 f182 1"/>
              <a:gd name="f188" fmla="*/ 2178566 f182 1"/>
              <a:gd name="f189" fmla="*/ 1144372 f182 1"/>
              <a:gd name="f190" fmla="*/ 1159393 f182 1"/>
              <a:gd name="f191" fmla="*/ 1703728 f182 1"/>
              <a:gd name="f192" fmla="*/ 2152290 f182 1"/>
              <a:gd name="f193" fmla="*/ 1654259 f182 1"/>
              <a:gd name="f194" fmla="*/ 1515986 f182 1"/>
              <a:gd name="f195" fmla="*/ 501 f182 1"/>
              <a:gd name="f196" fmla="*/ 324821 f182 1"/>
              <a:gd name="f197" fmla="*/ 2588887 f182 1"/>
              <a:gd name="f198" fmla="*/ 2195096 f182 1"/>
              <a:gd name="f199" fmla="*/ 2527630 f182 1"/>
              <a:gd name="f200" fmla="*/ 1665044 f182 1"/>
              <a:gd name="f201" fmla="*/ 819983 f182 1"/>
              <a:gd name="f202" fmla="*/ 807930 f182 1"/>
              <a:gd name="f203" fmla="*/ 802457 f182 1"/>
              <a:gd name="f204" fmla="*/ 801708 f182 1"/>
              <a:gd name="f205" fmla="*/ 1110076 f182 1"/>
              <a:gd name="f206" fmla="*/ 875315 f182 1"/>
              <a:gd name="f207" fmla="*/ 2054049 f182 1"/>
              <a:gd name="f208" fmla="*/ 2179658 f182 1"/>
              <a:gd name="f209" fmla="*/ 2188689 f182 1"/>
              <a:gd name="f210" fmla="*/ 2175828 f182 1"/>
              <a:gd name="f211" fmla="*/ 653899 f182 1"/>
              <a:gd name="f212" fmla="*/ 749845 f182 1"/>
              <a:gd name="f213" fmla="*/ 2301392 f182 1"/>
              <a:gd name="f214" fmla="*/ 2684410 f182 1"/>
              <a:gd name="f215" fmla="*/ 3053856 f182 1"/>
              <a:gd name="f216" fmla="*/ 2539075 f182 1"/>
              <a:gd name="f217" fmla="*/ 453774 f182 1"/>
              <a:gd name="f218" fmla="*/ 2249544 f182 1"/>
              <a:gd name="f219" fmla="*/ 2664630 f183 1"/>
              <a:gd name="f220" fmla="*/ 2658205 f183 1"/>
              <a:gd name="f221" fmla="*/ 1477043 f183 1"/>
              <a:gd name="f222" fmla="*/ 1409070 f183 1"/>
              <a:gd name="f223" fmla="*/ 1152384 f183 1"/>
              <a:gd name="f224" fmla="*/ 1514013 f183 1"/>
              <a:gd name="f225" fmla="*/ 1850815 f183 1"/>
              <a:gd name="f226" fmla="*/ 1830467 f183 1"/>
              <a:gd name="f227" fmla="*/ 1651152 f183 1"/>
              <a:gd name="f228" fmla="*/ 2580395 f183 1"/>
              <a:gd name="f229" fmla="*/ 3030464 f183 1"/>
              <a:gd name="f230" fmla="*/ 2585849 f183 1"/>
              <a:gd name="f231" fmla="*/ 1973374 f183 1"/>
              <a:gd name="f232" fmla="*/ 1390827 f183 1"/>
              <a:gd name="f233" fmla="*/ 783896 f183 1"/>
              <a:gd name="f234" fmla="*/ 1268509 f183 1"/>
              <a:gd name="f235" fmla="*/ 1328805 f183 1"/>
              <a:gd name="f236" fmla="*/ 1462242 f183 1"/>
              <a:gd name="f237" fmla="*/ 1956122 f183 1"/>
              <a:gd name="f238" fmla="*/ 2333414 f183 1"/>
              <a:gd name="f239" fmla="*/ 2324788 f183 1"/>
              <a:gd name="f240" fmla="*/ 2661746 f183 1"/>
              <a:gd name="f241" fmla="*/ 2691046 f183 1"/>
              <a:gd name="f242" fmla="*/ 2667011 f183 1"/>
              <a:gd name="f243" fmla="*/ 2332141 f183 1"/>
              <a:gd name="f244" fmla="*/ 776764 f183 1"/>
              <a:gd name="f245" fmla="*/ 631487 f183 1"/>
              <a:gd name="f246" fmla="*/ 2142017 f183 1"/>
              <a:gd name="f247" fmla="*/ 2324866 f183 1"/>
              <a:gd name="f248" fmla="*/ 294693 f183 1"/>
              <a:gd name="f249" fmla="*/ 489947 f183 1"/>
              <a:gd name="f250" fmla="+- f184 0 f1"/>
              <a:gd name="f251" fmla="*/ f187 1 3221116"/>
              <a:gd name="f252" fmla="*/ f188 1 3221116"/>
              <a:gd name="f253" fmla="*/ f189 1 3221116"/>
              <a:gd name="f254" fmla="*/ f190 1 3221116"/>
              <a:gd name="f255" fmla="*/ f191 1 3221116"/>
              <a:gd name="f256" fmla="*/ f192 1 3221116"/>
              <a:gd name="f257" fmla="*/ f193 1 3221116"/>
              <a:gd name="f258" fmla="*/ f194 1 3221116"/>
              <a:gd name="f259" fmla="*/ f195 1 3221116"/>
              <a:gd name="f260" fmla="*/ f196 1 3221116"/>
              <a:gd name="f261" fmla="*/ f197 1 3221116"/>
              <a:gd name="f262" fmla="*/ f198 1 3221116"/>
              <a:gd name="f263" fmla="*/ f199 1 3221116"/>
              <a:gd name="f264" fmla="*/ f200 1 3221116"/>
              <a:gd name="f265" fmla="*/ f201 1 3221116"/>
              <a:gd name="f266" fmla="*/ f202 1 3221116"/>
              <a:gd name="f267" fmla="*/ f203 1 3221116"/>
              <a:gd name="f268" fmla="*/ f204 1 3221116"/>
              <a:gd name="f269" fmla="*/ f205 1 3221116"/>
              <a:gd name="f270" fmla="*/ f206 1 3221116"/>
              <a:gd name="f271" fmla="*/ f207 1 3221116"/>
              <a:gd name="f272" fmla="*/ f208 1 3221116"/>
              <a:gd name="f273" fmla="*/ f209 1 3221116"/>
              <a:gd name="f274" fmla="*/ f210 1 3221116"/>
              <a:gd name="f275" fmla="*/ f211 1 3221116"/>
              <a:gd name="f276" fmla="*/ f212 1 3221116"/>
              <a:gd name="f277" fmla="*/ f213 1 3221116"/>
              <a:gd name="f278" fmla="*/ f214 1 3221116"/>
              <a:gd name="f279" fmla="*/ f215 1 3221116"/>
              <a:gd name="f280" fmla="*/ f216 1 3221116"/>
              <a:gd name="f281" fmla="*/ f217 1 3221116"/>
              <a:gd name="f282" fmla="*/ f218 1 3221116"/>
              <a:gd name="f283" fmla="*/ f219 1 3189723"/>
              <a:gd name="f284" fmla="*/ f220 1 3189723"/>
              <a:gd name="f285" fmla="*/ f221 1 3189723"/>
              <a:gd name="f286" fmla="*/ f222 1 3189723"/>
              <a:gd name="f287" fmla="*/ f223 1 3189723"/>
              <a:gd name="f288" fmla="*/ f224 1 3189723"/>
              <a:gd name="f289" fmla="*/ f225 1 3189723"/>
              <a:gd name="f290" fmla="*/ f226 1 3189723"/>
              <a:gd name="f291" fmla="*/ f227 1 3189723"/>
              <a:gd name="f292" fmla="*/ f228 1 3189723"/>
              <a:gd name="f293" fmla="*/ f229 1 3189723"/>
              <a:gd name="f294" fmla="*/ f230 1 3189723"/>
              <a:gd name="f295" fmla="*/ f231 1 3189723"/>
              <a:gd name="f296" fmla="*/ f232 1 3189723"/>
              <a:gd name="f297" fmla="*/ f233 1 3189723"/>
              <a:gd name="f298" fmla="*/ f234 1 3189723"/>
              <a:gd name="f299" fmla="*/ f235 1 3189723"/>
              <a:gd name="f300" fmla="*/ f236 1 3189723"/>
              <a:gd name="f301" fmla="*/ f237 1 3189723"/>
              <a:gd name="f302" fmla="*/ f238 1 3189723"/>
              <a:gd name="f303" fmla="*/ f239 1 3189723"/>
              <a:gd name="f304" fmla="*/ f240 1 3189723"/>
              <a:gd name="f305" fmla="*/ f241 1 3189723"/>
              <a:gd name="f306" fmla="*/ f242 1 3189723"/>
              <a:gd name="f307" fmla="*/ f243 1 3189723"/>
              <a:gd name="f308" fmla="*/ f244 1 3189723"/>
              <a:gd name="f309" fmla="*/ f245 1 3189723"/>
              <a:gd name="f310" fmla="*/ f246 1 3189723"/>
              <a:gd name="f311" fmla="*/ f247 1 3189723"/>
              <a:gd name="f312" fmla="*/ f248 1 3189723"/>
              <a:gd name="f313" fmla="*/ f249 1 3189723"/>
              <a:gd name="f314" fmla="*/ f178 1 f185"/>
              <a:gd name="f315" fmla="*/ f179 1 f185"/>
              <a:gd name="f316" fmla="*/ f178 1 f186"/>
              <a:gd name="f317" fmla="*/ f180 1 f186"/>
              <a:gd name="f318" fmla="*/ f283 1 f185"/>
              <a:gd name="f319" fmla="*/ f251 1 f186"/>
              <a:gd name="f320" fmla="*/ f284 1 f185"/>
              <a:gd name="f321" fmla="*/ f252 1 f186"/>
              <a:gd name="f322" fmla="*/ f285 1 f185"/>
              <a:gd name="f323" fmla="*/ f253 1 f186"/>
              <a:gd name="f324" fmla="*/ f286 1 f185"/>
              <a:gd name="f325" fmla="*/ f254 1 f186"/>
              <a:gd name="f326" fmla="*/ f287 1 f185"/>
              <a:gd name="f327" fmla="*/ f255 1 f186"/>
              <a:gd name="f328" fmla="*/ f288 1 f185"/>
              <a:gd name="f329" fmla="*/ f256 1 f186"/>
              <a:gd name="f330" fmla="*/ f289 1 f185"/>
              <a:gd name="f331" fmla="*/ f257 1 f186"/>
              <a:gd name="f332" fmla="*/ f290 1 f185"/>
              <a:gd name="f333" fmla="*/ f258 1 f186"/>
              <a:gd name="f334" fmla="*/ f291 1 f185"/>
              <a:gd name="f335" fmla="*/ f259 1 f186"/>
              <a:gd name="f336" fmla="*/ f292 1 f185"/>
              <a:gd name="f337" fmla="*/ f260 1 f186"/>
              <a:gd name="f338" fmla="*/ f293 1 f185"/>
              <a:gd name="f339" fmla="*/ f282 1 f186"/>
              <a:gd name="f340" fmla="*/ f294 1 f185"/>
              <a:gd name="f341" fmla="*/ f261 1 f186"/>
              <a:gd name="f342" fmla="*/ f295 1 f185"/>
              <a:gd name="f343" fmla="*/ f262 1 f186"/>
              <a:gd name="f344" fmla="*/ f296 1 f185"/>
              <a:gd name="f345" fmla="*/ f263 1 f186"/>
              <a:gd name="f346" fmla="*/ f297 1 f185"/>
              <a:gd name="f347" fmla="*/ f264 1 f186"/>
              <a:gd name="f348" fmla="*/ f298 1 f185"/>
              <a:gd name="f349" fmla="*/ f265 1 f186"/>
              <a:gd name="f350" fmla="*/ f299 1 f185"/>
              <a:gd name="f351" fmla="*/ f266 1 f186"/>
              <a:gd name="f352" fmla="*/ f267 1 f186"/>
              <a:gd name="f353" fmla="*/ f300 1 f185"/>
              <a:gd name="f354" fmla="*/ f268 1 f186"/>
              <a:gd name="f355" fmla="*/ f301 1 f185"/>
              <a:gd name="f356" fmla="*/ f269 1 f186"/>
              <a:gd name="f357" fmla="*/ f270 1 f186"/>
              <a:gd name="f358" fmla="*/ f302 1 f185"/>
              <a:gd name="f359" fmla="*/ f303 1 f185"/>
              <a:gd name="f360" fmla="*/ f271 1 f186"/>
              <a:gd name="f361" fmla="*/ f304 1 f185"/>
              <a:gd name="f362" fmla="*/ f272 1 f186"/>
              <a:gd name="f363" fmla="*/ f305 1 f185"/>
              <a:gd name="f364" fmla="*/ f273 1 f186"/>
              <a:gd name="f365" fmla="*/ f306 1 f185"/>
              <a:gd name="f366" fmla="*/ f274 1 f186"/>
              <a:gd name="f367" fmla="*/ f307 1 f185"/>
              <a:gd name="f368" fmla="*/ f275 1 f186"/>
              <a:gd name="f369" fmla="*/ f308 1 f185"/>
              <a:gd name="f370" fmla="*/ f276 1 f186"/>
              <a:gd name="f371" fmla="*/ f309 1 f185"/>
              <a:gd name="f372" fmla="*/ f277 1 f186"/>
              <a:gd name="f373" fmla="*/ f310 1 f185"/>
              <a:gd name="f374" fmla="*/ f278 1 f186"/>
              <a:gd name="f375" fmla="*/ f311 1 f185"/>
              <a:gd name="f376" fmla="*/ f279 1 f186"/>
              <a:gd name="f377" fmla="*/ f312 1 f185"/>
              <a:gd name="f378" fmla="*/ f280 1 f186"/>
              <a:gd name="f379" fmla="*/ f313 1 f185"/>
              <a:gd name="f380" fmla="*/ f281 1 f186"/>
              <a:gd name="f381" fmla="*/ f314 f176 1"/>
              <a:gd name="f382" fmla="*/ f315 f176 1"/>
              <a:gd name="f383" fmla="*/ f317 f177 1"/>
              <a:gd name="f384" fmla="*/ f316 f177 1"/>
              <a:gd name="f385" fmla="*/ f318 f176 1"/>
              <a:gd name="f386" fmla="*/ f319 f177 1"/>
              <a:gd name="f387" fmla="*/ f320 f176 1"/>
              <a:gd name="f388" fmla="*/ f321 f177 1"/>
              <a:gd name="f389" fmla="*/ f322 f176 1"/>
              <a:gd name="f390" fmla="*/ f323 f177 1"/>
              <a:gd name="f391" fmla="*/ f324 f176 1"/>
              <a:gd name="f392" fmla="*/ f325 f177 1"/>
              <a:gd name="f393" fmla="*/ f326 f176 1"/>
              <a:gd name="f394" fmla="*/ f327 f177 1"/>
              <a:gd name="f395" fmla="*/ f328 f176 1"/>
              <a:gd name="f396" fmla="*/ f329 f177 1"/>
              <a:gd name="f397" fmla="*/ f330 f176 1"/>
              <a:gd name="f398" fmla="*/ f331 f177 1"/>
              <a:gd name="f399" fmla="*/ f332 f176 1"/>
              <a:gd name="f400" fmla="*/ f333 f177 1"/>
              <a:gd name="f401" fmla="*/ f334 f176 1"/>
              <a:gd name="f402" fmla="*/ f335 f177 1"/>
              <a:gd name="f403" fmla="*/ f336 f176 1"/>
              <a:gd name="f404" fmla="*/ f337 f177 1"/>
              <a:gd name="f405" fmla="*/ f338 f176 1"/>
              <a:gd name="f406" fmla="*/ f339 f177 1"/>
              <a:gd name="f407" fmla="*/ f340 f176 1"/>
              <a:gd name="f408" fmla="*/ f341 f177 1"/>
              <a:gd name="f409" fmla="*/ f342 f176 1"/>
              <a:gd name="f410" fmla="*/ f343 f177 1"/>
              <a:gd name="f411" fmla="*/ f344 f176 1"/>
              <a:gd name="f412" fmla="*/ f345 f177 1"/>
              <a:gd name="f413" fmla="*/ f346 f176 1"/>
              <a:gd name="f414" fmla="*/ f347 f177 1"/>
              <a:gd name="f415" fmla="*/ f348 f176 1"/>
              <a:gd name="f416" fmla="*/ f349 f177 1"/>
              <a:gd name="f417" fmla="*/ f350 f176 1"/>
              <a:gd name="f418" fmla="*/ f351 f177 1"/>
              <a:gd name="f419" fmla="*/ f352 f177 1"/>
              <a:gd name="f420" fmla="*/ f353 f176 1"/>
              <a:gd name="f421" fmla="*/ f354 f177 1"/>
              <a:gd name="f422" fmla="*/ f355 f176 1"/>
              <a:gd name="f423" fmla="*/ f356 f177 1"/>
              <a:gd name="f424" fmla="*/ f357 f177 1"/>
              <a:gd name="f425" fmla="*/ f358 f176 1"/>
              <a:gd name="f426" fmla="*/ f359 f176 1"/>
              <a:gd name="f427" fmla="*/ f360 f177 1"/>
              <a:gd name="f428" fmla="*/ f361 f176 1"/>
              <a:gd name="f429" fmla="*/ f362 f177 1"/>
              <a:gd name="f430" fmla="*/ f363 f176 1"/>
              <a:gd name="f431" fmla="*/ f364 f177 1"/>
              <a:gd name="f432" fmla="*/ f365 f176 1"/>
              <a:gd name="f433" fmla="*/ f366 f177 1"/>
              <a:gd name="f434" fmla="*/ f367 f176 1"/>
              <a:gd name="f435" fmla="*/ f368 f177 1"/>
              <a:gd name="f436" fmla="*/ f369 f176 1"/>
              <a:gd name="f437" fmla="*/ f370 f177 1"/>
              <a:gd name="f438" fmla="*/ f371 f176 1"/>
              <a:gd name="f439" fmla="*/ f372 f177 1"/>
              <a:gd name="f440" fmla="*/ f373 f176 1"/>
              <a:gd name="f441" fmla="*/ f374 f177 1"/>
              <a:gd name="f442" fmla="*/ f375 f176 1"/>
              <a:gd name="f443" fmla="*/ f376 f177 1"/>
              <a:gd name="f444" fmla="*/ f377 f176 1"/>
              <a:gd name="f445" fmla="*/ f378 f177 1"/>
              <a:gd name="f446" fmla="*/ f379 f176 1"/>
              <a:gd name="f447" fmla="*/ f380 f177 1"/>
            </a:gdLst>
            <a:ahLst/>
            <a:cxnLst>
              <a:cxn ang="3cd4">
                <a:pos x="hc" y="t"/>
              </a:cxn>
              <a:cxn ang="0">
                <a:pos x="r" y="vc"/>
              </a:cxn>
              <a:cxn ang="cd4">
                <a:pos x="hc" y="b"/>
              </a:cxn>
              <a:cxn ang="cd2">
                <a:pos x="l" y="vc"/>
              </a:cxn>
              <a:cxn ang="f250">
                <a:pos x="f385" y="f386"/>
              </a:cxn>
              <a:cxn ang="f250">
                <a:pos x="f387" y="f388"/>
              </a:cxn>
              <a:cxn ang="f250">
                <a:pos x="f385" y="f386"/>
              </a:cxn>
              <a:cxn ang="f250">
                <a:pos x="f389" y="f390"/>
              </a:cxn>
              <a:cxn ang="f250">
                <a:pos x="f391" y="f392"/>
              </a:cxn>
              <a:cxn ang="f250">
                <a:pos x="f393" y="f394"/>
              </a:cxn>
              <a:cxn ang="f250">
                <a:pos x="f395" y="f396"/>
              </a:cxn>
              <a:cxn ang="f250">
                <a:pos x="f397" y="f398"/>
              </a:cxn>
              <a:cxn ang="f250">
                <a:pos x="f399" y="f400"/>
              </a:cxn>
              <a:cxn ang="f250">
                <a:pos x="f389" y="f390"/>
              </a:cxn>
              <a:cxn ang="f250">
                <a:pos x="f401" y="f402"/>
              </a:cxn>
              <a:cxn ang="f250">
                <a:pos x="f403" y="f404"/>
              </a:cxn>
              <a:cxn ang="f250">
                <a:pos x="f405" y="f406"/>
              </a:cxn>
              <a:cxn ang="f250">
                <a:pos x="f407" y="f408"/>
              </a:cxn>
              <a:cxn ang="f250">
                <a:pos x="f409" y="f410"/>
              </a:cxn>
              <a:cxn ang="f250">
                <a:pos x="f411" y="f412"/>
              </a:cxn>
              <a:cxn ang="f250">
                <a:pos x="f413" y="f414"/>
              </a:cxn>
              <a:cxn ang="f250">
                <a:pos x="f415" y="f416"/>
              </a:cxn>
              <a:cxn ang="f250">
                <a:pos x="f417" y="f418"/>
              </a:cxn>
              <a:cxn ang="f250">
                <a:pos x="f411" y="f419"/>
              </a:cxn>
              <a:cxn ang="f250">
                <a:pos x="f420" y="f421"/>
              </a:cxn>
              <a:cxn ang="f250">
                <a:pos x="f422" y="f423"/>
              </a:cxn>
              <a:cxn ang="f250">
                <a:pos x="f409" y="f424"/>
              </a:cxn>
              <a:cxn ang="f250">
                <a:pos x="f425" y="f424"/>
              </a:cxn>
              <a:cxn ang="f250">
                <a:pos x="f426" y="f427"/>
              </a:cxn>
              <a:cxn ang="f250">
                <a:pos x="f428" y="f429"/>
              </a:cxn>
              <a:cxn ang="f250">
                <a:pos x="f430" y="f431"/>
              </a:cxn>
              <a:cxn ang="f250">
                <a:pos x="f432" y="f433"/>
              </a:cxn>
              <a:cxn ang="f250">
                <a:pos x="f434" y="f435"/>
              </a:cxn>
              <a:cxn ang="f250">
                <a:pos x="f436" y="f437"/>
              </a:cxn>
              <a:cxn ang="f250">
                <a:pos x="f438" y="f439"/>
              </a:cxn>
              <a:cxn ang="f250">
                <a:pos x="f440" y="f441"/>
              </a:cxn>
              <a:cxn ang="f250">
                <a:pos x="f442" y="f443"/>
              </a:cxn>
              <a:cxn ang="f250">
                <a:pos x="f444" y="f445"/>
              </a:cxn>
              <a:cxn ang="f250">
                <a:pos x="f446" y="f447"/>
              </a:cxn>
              <a:cxn ang="f250">
                <a:pos x="f401" y="f402"/>
              </a:cxn>
            </a:cxnLst>
            <a:rect l="f381" t="f384" r="f382" b="f383"/>
            <a:pathLst>
              <a:path w="3189723" h="3221116">
                <a:moveTo>
                  <a:pt x="f8" y="f9"/>
                </a:moveTo>
                <a:lnTo>
                  <a:pt x="f10" y="f11"/>
                </a:lnTo>
                <a:cubicBezTo>
                  <a:pt x="f12" y="f13"/>
                  <a:pt x="f14" y="f15"/>
                  <a:pt x="f8" y="f9"/>
                </a:cubicBezTo>
                <a:close/>
                <a:moveTo>
                  <a:pt x="f16" y="f17"/>
                </a:moveTo>
                <a:lnTo>
                  <a:pt x="f18" y="f19"/>
                </a:lnTo>
                <a:cubicBezTo>
                  <a:pt x="f20" y="f21"/>
                  <a:pt x="f22" y="f23"/>
                  <a:pt x="f24" y="f25"/>
                </a:cubicBezTo>
                <a:cubicBezTo>
                  <a:pt x="f26" y="f27"/>
                  <a:pt x="f28" y="f29"/>
                  <a:pt x="f30" y="f31"/>
                </a:cubicBezTo>
                <a:cubicBezTo>
                  <a:pt x="f32" y="f33"/>
                  <a:pt x="f34" y="f35"/>
                  <a:pt x="f36" y="f37"/>
                </a:cubicBezTo>
                <a:cubicBezTo>
                  <a:pt x="f38" y="f39"/>
                  <a:pt x="f40" y="f41"/>
                  <a:pt x="f42" y="f43"/>
                </a:cubicBezTo>
                <a:cubicBezTo>
                  <a:pt x="f44" y="f45"/>
                  <a:pt x="f46" y="f47"/>
                  <a:pt x="f16" y="f17"/>
                </a:cubicBezTo>
                <a:close/>
                <a:moveTo>
                  <a:pt x="f48" y="f49"/>
                </a:moveTo>
                <a:cubicBezTo>
                  <a:pt x="f50" y="f51"/>
                  <a:pt x="f52" y="f53"/>
                  <a:pt x="f54" y="f55"/>
                </a:cubicBezTo>
                <a:cubicBezTo>
                  <a:pt x="f56" y="f57"/>
                  <a:pt x="f58" y="f59"/>
                  <a:pt x="f60" y="f61"/>
                </a:cubicBezTo>
                <a:cubicBezTo>
                  <a:pt x="f62" y="f63"/>
                  <a:pt x="f64" y="f65"/>
                  <a:pt x="f66" y="f67"/>
                </a:cubicBezTo>
                <a:cubicBezTo>
                  <a:pt x="f68" y="f69"/>
                  <a:pt x="f70" y="f71"/>
                  <a:pt x="f72" y="f73"/>
                </a:cubicBezTo>
                <a:cubicBezTo>
                  <a:pt x="f74" y="f75"/>
                  <a:pt x="f76" y="f77"/>
                  <a:pt x="f78" y="f79"/>
                </a:cubicBezTo>
                <a:cubicBezTo>
                  <a:pt x="f80" y="f81"/>
                  <a:pt x="f82" y="f83"/>
                  <a:pt x="f84" y="f85"/>
                </a:cubicBezTo>
                <a:cubicBezTo>
                  <a:pt x="f86" y="f87"/>
                  <a:pt x="f88" y="f89"/>
                  <a:pt x="f90" y="f91"/>
                </a:cubicBezTo>
                <a:cubicBezTo>
                  <a:pt x="f92" y="f93"/>
                  <a:pt x="f94" y="f95"/>
                  <a:pt x="f96" y="f97"/>
                </a:cubicBezTo>
                <a:cubicBezTo>
                  <a:pt x="f98" y="f99"/>
                  <a:pt x="f100" y="f101"/>
                  <a:pt x="f78" y="f102"/>
                </a:cubicBezTo>
                <a:cubicBezTo>
                  <a:pt x="f103" y="f104"/>
                  <a:pt x="f105" y="f106"/>
                  <a:pt x="f107" y="f108"/>
                </a:cubicBezTo>
                <a:cubicBezTo>
                  <a:pt x="f109" y="f110"/>
                  <a:pt x="f111" y="f112"/>
                  <a:pt x="f113" y="f114"/>
                </a:cubicBezTo>
                <a:lnTo>
                  <a:pt x="f72" y="f115"/>
                </a:lnTo>
                <a:lnTo>
                  <a:pt x="f116" y="f115"/>
                </a:lnTo>
                <a:cubicBezTo>
                  <a:pt x="f117" y="f118"/>
                  <a:pt x="f119" y="f120"/>
                  <a:pt x="f121" y="f122"/>
                </a:cubicBezTo>
                <a:cubicBezTo>
                  <a:pt x="f123" y="f124"/>
                  <a:pt x="f125" y="f126"/>
                  <a:pt x="f127" y="f128"/>
                </a:cubicBezTo>
                <a:lnTo>
                  <a:pt x="f129" y="f130"/>
                </a:lnTo>
                <a:lnTo>
                  <a:pt x="f131" y="f132"/>
                </a:lnTo>
                <a:cubicBezTo>
                  <a:pt x="f133" y="f134"/>
                  <a:pt x="f135" y="f136"/>
                  <a:pt x="f137" y="f138"/>
                </a:cubicBezTo>
                <a:cubicBezTo>
                  <a:pt x="f139" y="f140"/>
                  <a:pt x="f141" y="f142"/>
                  <a:pt x="f143" y="f144"/>
                </a:cubicBezTo>
                <a:cubicBezTo>
                  <a:pt x="f145" y="f146"/>
                  <a:pt x="f147" y="f148"/>
                  <a:pt x="f149" y="f150"/>
                </a:cubicBezTo>
                <a:cubicBezTo>
                  <a:pt x="f151" y="f152"/>
                  <a:pt x="f153" y="f154"/>
                  <a:pt x="f155" y="f156"/>
                </a:cubicBezTo>
                <a:lnTo>
                  <a:pt x="f157" y="f158"/>
                </a:lnTo>
                <a:cubicBezTo>
                  <a:pt x="f159" y="f160"/>
                  <a:pt x="f161" y="f162"/>
                  <a:pt x="f163" y="f164"/>
                </a:cubicBezTo>
                <a:cubicBezTo>
                  <a:pt x="f165" y="f166"/>
                  <a:pt x="f167" y="f168"/>
                  <a:pt x="f169" y="f170"/>
                </a:cubicBezTo>
                <a:cubicBezTo>
                  <a:pt x="f171" y="f172"/>
                  <a:pt x="f173" y="f174"/>
                  <a:pt x="f48" y="f49"/>
                </a:cubicBezTo>
                <a:close/>
              </a:path>
            </a:pathLst>
          </a:custGeom>
          <a:solidFill>
            <a:srgbClr val="135268"/>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002060"/>
              </a:solidFill>
              <a:ea typeface="맑은 고딕" pitchFamily="34"/>
              <a:cs typeface="B Nazanin" panose="00000700000000000000" pitchFamily="2" charset="-78"/>
            </a:endParaRPr>
          </a:p>
        </p:txBody>
      </p:sp>
      <p:grpSp>
        <p:nvGrpSpPr>
          <p:cNvPr id="18" name="Google Shape;10001;p74">
            <a:extLst>
              <a:ext uri="{FF2B5EF4-FFF2-40B4-BE49-F238E27FC236}">
                <a16:creationId xmlns:a16="http://schemas.microsoft.com/office/drawing/2014/main" id="{59166992-C503-2861-CCAD-E97984D9982E}"/>
              </a:ext>
            </a:extLst>
          </p:cNvPr>
          <p:cNvGrpSpPr/>
          <p:nvPr/>
        </p:nvGrpSpPr>
        <p:grpSpPr>
          <a:xfrm>
            <a:off x="8577918" y="5359311"/>
            <a:ext cx="547785" cy="583839"/>
            <a:chOff x="7851532" y="4063209"/>
            <a:chExt cx="410839" cy="437879"/>
          </a:xfrm>
          <a:solidFill>
            <a:srgbClr val="135268"/>
          </a:solidFill>
        </p:grpSpPr>
        <p:sp>
          <p:nvSpPr>
            <p:cNvPr id="19" name="Google Shape;10002;p74">
              <a:extLst>
                <a:ext uri="{FF2B5EF4-FFF2-40B4-BE49-F238E27FC236}">
                  <a16:creationId xmlns:a16="http://schemas.microsoft.com/office/drawing/2014/main" id="{82CDE796-4437-F791-684A-F0FD11DFEC2A}"/>
                </a:ext>
              </a:extLst>
            </p:cNvPr>
            <p:cNvSpPr/>
            <p:nvPr/>
          </p:nvSpPr>
          <p:spPr>
            <a:xfrm>
              <a:off x="7851532" y="4120771"/>
              <a:ext cx="356808" cy="380317"/>
            </a:xfrm>
            <a:custGeom>
              <a:avLst/>
              <a:gdLst>
                <a:gd name="f0" fmla="val w"/>
                <a:gd name="f1" fmla="val h"/>
                <a:gd name="f2" fmla="val 0"/>
                <a:gd name="f3" fmla="val 11027"/>
                <a:gd name="f4" fmla="val 11028"/>
                <a:gd name="f5" fmla="val 5514"/>
                <a:gd name="f6" fmla="val 1"/>
                <a:gd name="f7" fmla="val 2489"/>
                <a:gd name="f8" fmla="val 2458"/>
                <a:gd name="f9" fmla="val 8539"/>
                <a:gd name="f10" fmla="val 8538"/>
                <a:gd name="f11" fmla="val 5294"/>
                <a:gd name="f12" fmla="val 10869"/>
                <a:gd name="f13" fmla="val 5105"/>
                <a:gd name="f14" fmla="val 10649"/>
                <a:gd name="f15" fmla="val 5955"/>
                <a:gd name="f16" fmla="val 410"/>
                <a:gd name="f17" fmla="val 190"/>
                <a:gd name="f18" fmla="val 5766"/>
                <a:gd name="f19" fmla="*/ f0 1 11027"/>
                <a:gd name="f20" fmla="*/ f1 1 11028"/>
                <a:gd name="f21" fmla="val f2"/>
                <a:gd name="f22" fmla="val f3"/>
                <a:gd name="f23" fmla="val f4"/>
                <a:gd name="f24" fmla="+- f23 0 f21"/>
                <a:gd name="f25" fmla="+- f22 0 f21"/>
                <a:gd name="f26" fmla="*/ f25 1 11027"/>
                <a:gd name="f27" fmla="*/ f24 1 1102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1027" h="11028">
                  <a:moveTo>
                    <a:pt x="f5" y="f6"/>
                  </a:moveTo>
                  <a:cubicBezTo>
                    <a:pt x="f7" y="f6"/>
                    <a:pt x="f2" y="f8"/>
                    <a:pt x="f2" y="f5"/>
                  </a:cubicBezTo>
                  <a:cubicBezTo>
                    <a:pt x="f2" y="f9"/>
                    <a:pt x="f7" y="f3"/>
                    <a:pt x="f5" y="f3"/>
                  </a:cubicBezTo>
                  <a:cubicBezTo>
                    <a:pt x="f10" y="f3"/>
                    <a:pt x="f3" y="f9"/>
                    <a:pt x="f3" y="f5"/>
                  </a:cubicBezTo>
                  <a:cubicBezTo>
                    <a:pt x="f3" y="f11"/>
                    <a:pt x="f12" y="f13"/>
                    <a:pt x="f14" y="f13"/>
                  </a:cubicBezTo>
                  <a:lnTo>
                    <a:pt x="f15" y="f13"/>
                  </a:lnTo>
                  <a:lnTo>
                    <a:pt x="f15" y="f16"/>
                  </a:lnTo>
                  <a:cubicBezTo>
                    <a:pt x="f15" y="f17"/>
                    <a:pt x="f1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20" name="Google Shape;10003;p74">
              <a:extLst>
                <a:ext uri="{FF2B5EF4-FFF2-40B4-BE49-F238E27FC236}">
                  <a16:creationId xmlns:a16="http://schemas.microsoft.com/office/drawing/2014/main" id="{AC3FDA76-C6F6-B4BA-5541-ACE5FA942A82}"/>
                </a:ext>
              </a:extLst>
            </p:cNvPr>
            <p:cNvSpPr/>
            <p:nvPr/>
          </p:nvSpPr>
          <p:spPr>
            <a:xfrm>
              <a:off x="8069680" y="4063209"/>
              <a:ext cx="192691" cy="203188"/>
            </a:xfrm>
            <a:custGeom>
              <a:avLst/>
              <a:gdLst>
                <a:gd name="f0" fmla="val w"/>
                <a:gd name="f1" fmla="val h"/>
                <a:gd name="f2" fmla="val 0"/>
                <a:gd name="f3" fmla="val 5955"/>
                <a:gd name="f4" fmla="val 5892"/>
                <a:gd name="f5" fmla="val 441"/>
                <a:gd name="f6" fmla="val 189"/>
                <a:gd name="f7" fmla="val 158"/>
                <a:gd name="f8" fmla="val 378"/>
                <a:gd name="f9" fmla="val 5513"/>
                <a:gd name="f10" fmla="val 5702"/>
                <a:gd name="f11" fmla="val 5891"/>
                <a:gd name="f12" fmla="val 5514"/>
                <a:gd name="f13" fmla="val 5734"/>
                <a:gd name="f14" fmla="val 2489"/>
                <a:gd name="f15" fmla="val 3466"/>
                <a:gd name="f16" fmla="*/ f0 1 5955"/>
                <a:gd name="f17" fmla="*/ f1 1 5892"/>
                <a:gd name="f18" fmla="val f2"/>
                <a:gd name="f19" fmla="val f3"/>
                <a:gd name="f20" fmla="val f4"/>
                <a:gd name="f21" fmla="+- f20 0 f18"/>
                <a:gd name="f22" fmla="+- f19 0 f18"/>
                <a:gd name="f23" fmla="*/ f22 1 5955"/>
                <a:gd name="f24" fmla="*/ f21 1 5892"/>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955" h="5892">
                  <a:moveTo>
                    <a:pt x="f5" y="f2"/>
                  </a:moveTo>
                  <a:cubicBezTo>
                    <a:pt x="f6" y="f2"/>
                    <a:pt x="f2" y="f7"/>
                    <a:pt x="f2" y="f8"/>
                  </a:cubicBezTo>
                  <a:lnTo>
                    <a:pt x="f2" y="f9"/>
                  </a:lnTo>
                  <a:cubicBezTo>
                    <a:pt x="f2" y="f10"/>
                    <a:pt x="f6" y="f11"/>
                    <a:pt x="f5" y="f11"/>
                  </a:cubicBezTo>
                  <a:lnTo>
                    <a:pt x="f12" y="f11"/>
                  </a:lnTo>
                  <a:cubicBezTo>
                    <a:pt x="f13" y="f11"/>
                    <a:pt x="f3" y="f10"/>
                    <a:pt x="f3" y="f9"/>
                  </a:cubicBezTo>
                  <a:cubicBezTo>
                    <a:pt x="f3" y="f14"/>
                    <a:pt x="f1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21" name="Google Shape;10027;p74">
            <a:extLst>
              <a:ext uri="{FF2B5EF4-FFF2-40B4-BE49-F238E27FC236}">
                <a16:creationId xmlns:a16="http://schemas.microsoft.com/office/drawing/2014/main" id="{9E789FF5-70E1-915D-42C3-AC45A570DB35}"/>
              </a:ext>
            </a:extLst>
          </p:cNvPr>
          <p:cNvGrpSpPr/>
          <p:nvPr/>
        </p:nvGrpSpPr>
        <p:grpSpPr>
          <a:xfrm>
            <a:off x="3420664" y="3644519"/>
            <a:ext cx="523671" cy="508113"/>
            <a:chOff x="3983592" y="2777115"/>
            <a:chExt cx="392753" cy="381085"/>
          </a:xfrm>
          <a:solidFill>
            <a:srgbClr val="135268"/>
          </a:solidFill>
        </p:grpSpPr>
        <p:sp>
          <p:nvSpPr>
            <p:cNvPr id="22" name="Google Shape;10028;p74">
              <a:extLst>
                <a:ext uri="{FF2B5EF4-FFF2-40B4-BE49-F238E27FC236}">
                  <a16:creationId xmlns:a16="http://schemas.microsoft.com/office/drawing/2014/main" id="{3E91C8DA-7841-2C3C-FDB6-7D85AC82A45F}"/>
                </a:ext>
              </a:extLst>
            </p:cNvPr>
            <p:cNvSpPr/>
            <p:nvPr/>
          </p:nvSpPr>
          <p:spPr>
            <a:xfrm>
              <a:off x="4175068" y="2941597"/>
              <a:ext cx="51819" cy="54196"/>
            </a:xfrm>
            <a:custGeom>
              <a:avLst/>
              <a:gdLst>
                <a:gd name="f0" fmla="val w"/>
                <a:gd name="f1" fmla="val h"/>
                <a:gd name="f2" fmla="val 0"/>
                <a:gd name="f3" fmla="val 1671"/>
                <a:gd name="f4" fmla="val 1640"/>
                <a:gd name="f5" fmla="val 820"/>
                <a:gd name="f6" fmla="val 1"/>
                <a:gd name="f7" fmla="val 379"/>
                <a:gd name="f8" fmla="val 348"/>
                <a:gd name="f9" fmla="val 1261"/>
                <a:gd name="f10" fmla="val 1639"/>
                <a:gd name="f11" fmla="val 1292"/>
                <a:gd name="f12" fmla="val 1670"/>
                <a:gd name="f13" fmla="*/ f0 1 1671"/>
                <a:gd name="f14" fmla="*/ f1 1 1640"/>
                <a:gd name="f15" fmla="val f2"/>
                <a:gd name="f16" fmla="val f3"/>
                <a:gd name="f17" fmla="val f4"/>
                <a:gd name="f18" fmla="+- f17 0 f15"/>
                <a:gd name="f19" fmla="+- f16 0 f15"/>
                <a:gd name="f20" fmla="*/ f19 1 1671"/>
                <a:gd name="f21" fmla="*/ f18 1 164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671" h="1640">
                  <a:moveTo>
                    <a:pt x="f5" y="f6"/>
                  </a:moveTo>
                  <a:cubicBezTo>
                    <a:pt x="f7" y="f6"/>
                    <a:pt x="f6" y="f8"/>
                    <a:pt x="f6" y="f5"/>
                  </a:cubicBezTo>
                  <a:cubicBezTo>
                    <a:pt x="f6" y="f9"/>
                    <a:pt x="f7" y="f10"/>
                    <a:pt x="f5" y="f10"/>
                  </a:cubicBezTo>
                  <a:cubicBezTo>
                    <a:pt x="f11" y="f10"/>
                    <a:pt x="f12" y="f9"/>
                    <a:pt x="f12" y="f5"/>
                  </a:cubicBezTo>
                  <a:cubicBezTo>
                    <a:pt x="f12" y="f8"/>
                    <a:pt x="f1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23" name="Google Shape;10029;p74">
              <a:extLst>
                <a:ext uri="{FF2B5EF4-FFF2-40B4-BE49-F238E27FC236}">
                  <a16:creationId xmlns:a16="http://schemas.microsoft.com/office/drawing/2014/main" id="{D53A67EF-D416-1A35-7BCC-B2DD1B8B3F2F}"/>
                </a:ext>
              </a:extLst>
            </p:cNvPr>
            <p:cNvSpPr/>
            <p:nvPr/>
          </p:nvSpPr>
          <p:spPr>
            <a:xfrm>
              <a:off x="4059807" y="2859374"/>
              <a:ext cx="239353" cy="218678"/>
            </a:xfrm>
            <a:custGeom>
              <a:avLst/>
              <a:gdLst>
                <a:gd name="f0" fmla="val w"/>
                <a:gd name="f1" fmla="val h"/>
                <a:gd name="f2" fmla="val 0"/>
                <a:gd name="f3" fmla="val 7719"/>
                <a:gd name="f4" fmla="val 6617"/>
                <a:gd name="f5" fmla="val 6191"/>
                <a:gd name="f6" fmla="val 1260"/>
                <a:gd name="f7" fmla="val 6301"/>
                <a:gd name="f8" fmla="val 6411"/>
                <a:gd name="f9" fmla="val 1292"/>
                <a:gd name="f10" fmla="val 6490"/>
                <a:gd name="f11" fmla="val 1355"/>
                <a:gd name="f12" fmla="val 6648"/>
                <a:gd name="f13" fmla="val 1512"/>
                <a:gd name="f14" fmla="val 1796"/>
                <a:gd name="f15" fmla="val 1953"/>
                <a:gd name="f16" fmla="val 5954"/>
                <a:gd name="f17" fmla="val 2457"/>
                <a:gd name="f18" fmla="val 6112"/>
                <a:gd name="f19" fmla="val 2709"/>
                <a:gd name="f20" fmla="val 6207"/>
                <a:gd name="f21" fmla="val 3025"/>
                <a:gd name="f22" fmla="val 3308"/>
                <a:gd name="f23" fmla="val 3592"/>
                <a:gd name="f24" fmla="val 3907"/>
                <a:gd name="f25" fmla="val 4127"/>
                <a:gd name="f26" fmla="val 4631"/>
                <a:gd name="f27" fmla="val 4789"/>
                <a:gd name="f28" fmla="val 5072"/>
                <a:gd name="f29" fmla="val 5230"/>
                <a:gd name="f30" fmla="val 6396"/>
                <a:gd name="f31" fmla="val 5324"/>
                <a:gd name="f32" fmla="val 6270"/>
                <a:gd name="f33" fmla="val 5356"/>
                <a:gd name="f34" fmla="val 6080"/>
                <a:gd name="f35" fmla="val 6017"/>
                <a:gd name="f36" fmla="val 5923"/>
                <a:gd name="f37" fmla="val 5419"/>
                <a:gd name="f38" fmla="val 4726"/>
                <a:gd name="f39" fmla="val 5167"/>
                <a:gd name="f40" fmla="val 4883"/>
                <a:gd name="f41" fmla="val 4852"/>
                <a:gd name="f42" fmla="val 4946"/>
                <a:gd name="f43" fmla="val 4600"/>
                <a:gd name="f44" fmla="val 4316"/>
                <a:gd name="f45" fmla="val 4001"/>
                <a:gd name="f46" fmla="val 3749"/>
                <a:gd name="f47" fmla="val 3245"/>
                <a:gd name="f48" fmla="val 3182"/>
                <a:gd name="f49" fmla="val 3056"/>
                <a:gd name="f50" fmla="val 2961"/>
                <a:gd name="f51" fmla="val 2835"/>
                <a:gd name="f52" fmla="val 2772"/>
                <a:gd name="f53" fmla="val 2552"/>
                <a:gd name="f54" fmla="val 3214"/>
                <a:gd name="f55" fmla="val 2898"/>
                <a:gd name="f56" fmla="val 3623"/>
                <a:gd name="f57" fmla="val 2993"/>
                <a:gd name="f58" fmla="val 3119"/>
                <a:gd name="f59" fmla="val 2615"/>
                <a:gd name="f60" fmla="val 2694"/>
                <a:gd name="f61" fmla="val 2804"/>
                <a:gd name="f62" fmla="val 2914"/>
                <a:gd name="f63" fmla="val 3135"/>
                <a:gd name="f64" fmla="val 3718"/>
                <a:gd name="f65" fmla="val 1890"/>
                <a:gd name="f66" fmla="val 3970"/>
                <a:gd name="f67" fmla="val 1733"/>
                <a:gd name="f68" fmla="val 4253"/>
                <a:gd name="f69" fmla="val 1638"/>
                <a:gd name="f70" fmla="val 4537"/>
                <a:gd name="f71" fmla="val 4820"/>
                <a:gd name="f72" fmla="val 5135"/>
                <a:gd name="f73" fmla="val 5387"/>
                <a:gd name="f74" fmla="val 5891"/>
                <a:gd name="f75" fmla="val 5970"/>
                <a:gd name="f76" fmla="val 851"/>
                <a:gd name="f77" fmla="val 1071"/>
                <a:gd name="f78" fmla="val 1449"/>
                <a:gd name="f79" fmla="val 1859"/>
                <a:gd name="f80" fmla="val 2079"/>
                <a:gd name="f81" fmla="val 4568"/>
                <a:gd name="f82" fmla="val 4757"/>
                <a:gd name="f83" fmla="val 5198"/>
                <a:gd name="f84" fmla="val 6616"/>
                <a:gd name="f85" fmla="*/ f0 1 7719"/>
                <a:gd name="f86" fmla="*/ f1 1 6617"/>
                <a:gd name="f87" fmla="val f2"/>
                <a:gd name="f88" fmla="val f3"/>
                <a:gd name="f89" fmla="val f4"/>
                <a:gd name="f90" fmla="+- f89 0 f87"/>
                <a:gd name="f91" fmla="+- f88 0 f87"/>
                <a:gd name="f92" fmla="*/ f91 1 7719"/>
                <a:gd name="f93" fmla="*/ f90 1 6617"/>
                <a:gd name="f94" fmla="*/ f87 1 f92"/>
                <a:gd name="f95" fmla="*/ f88 1 f92"/>
                <a:gd name="f96" fmla="*/ f87 1 f93"/>
                <a:gd name="f97" fmla="*/ f89 1 f93"/>
                <a:gd name="f98" fmla="*/ f94 f85 1"/>
                <a:gd name="f99" fmla="*/ f95 f85 1"/>
                <a:gd name="f100" fmla="*/ f97 f86 1"/>
                <a:gd name="f101" fmla="*/ f96 f86 1"/>
              </a:gdLst>
              <a:ahLst/>
              <a:cxnLst>
                <a:cxn ang="3cd4">
                  <a:pos x="hc" y="t"/>
                </a:cxn>
                <a:cxn ang="0">
                  <a:pos x="r" y="vc"/>
                </a:cxn>
                <a:cxn ang="cd4">
                  <a:pos x="hc" y="b"/>
                </a:cxn>
                <a:cxn ang="cd2">
                  <a:pos x="l" y="vc"/>
                </a:cxn>
              </a:cxnLst>
              <a:rect l="f98" t="f101" r="f99" b="f100"/>
              <a:pathLst>
                <a:path w="7719" h="6617">
                  <a:moveTo>
                    <a:pt x="f5" y="f6"/>
                  </a:moveTo>
                  <a:cubicBezTo>
                    <a:pt x="f7" y="f6"/>
                    <a:pt x="f8" y="f9"/>
                    <a:pt x="f10" y="f11"/>
                  </a:cubicBezTo>
                  <a:cubicBezTo>
                    <a:pt x="f12" y="f13"/>
                    <a:pt x="f12" y="f14"/>
                    <a:pt x="f10" y="f15"/>
                  </a:cubicBezTo>
                  <a:lnTo>
                    <a:pt x="f16" y="f17"/>
                  </a:lnTo>
                  <a:cubicBezTo>
                    <a:pt x="f18" y="f19"/>
                    <a:pt x="f20" y="f21"/>
                    <a:pt x="f20" y="f22"/>
                  </a:cubicBezTo>
                  <a:cubicBezTo>
                    <a:pt x="f20" y="f23"/>
                    <a:pt x="f18" y="f24"/>
                    <a:pt x="f16" y="f25"/>
                  </a:cubicBezTo>
                  <a:lnTo>
                    <a:pt x="f10" y="f26"/>
                  </a:lnTo>
                  <a:cubicBezTo>
                    <a:pt x="f12" y="f27"/>
                    <a:pt x="f12" y="f28"/>
                    <a:pt x="f10" y="f29"/>
                  </a:cubicBezTo>
                  <a:cubicBezTo>
                    <a:pt x="f30" y="f31"/>
                    <a:pt x="f32" y="f33"/>
                    <a:pt x="f20" y="f33"/>
                  </a:cubicBezTo>
                  <a:cubicBezTo>
                    <a:pt x="f34" y="f33"/>
                    <a:pt x="f35" y="f31"/>
                    <a:pt x="f36" y="f29"/>
                  </a:cubicBezTo>
                  <a:lnTo>
                    <a:pt x="f37" y="f38"/>
                  </a:lnTo>
                  <a:cubicBezTo>
                    <a:pt x="f39" y="f40"/>
                    <a:pt x="f41" y="f42"/>
                    <a:pt x="f43" y="f42"/>
                  </a:cubicBezTo>
                  <a:cubicBezTo>
                    <a:pt x="f44" y="f42"/>
                    <a:pt x="f45" y="f40"/>
                    <a:pt x="f46" y="f38"/>
                  </a:cubicBezTo>
                  <a:lnTo>
                    <a:pt x="f47" y="f29"/>
                  </a:lnTo>
                  <a:cubicBezTo>
                    <a:pt x="f48" y="f31"/>
                    <a:pt x="f49" y="f33"/>
                    <a:pt x="f50" y="f33"/>
                  </a:cubicBezTo>
                  <a:cubicBezTo>
                    <a:pt x="f51" y="f33"/>
                    <a:pt x="f52" y="f31"/>
                    <a:pt x="f19" y="f29"/>
                  </a:cubicBezTo>
                  <a:cubicBezTo>
                    <a:pt x="f53" y="f28"/>
                    <a:pt x="f53" y="f27"/>
                    <a:pt x="f19" y="f26"/>
                  </a:cubicBezTo>
                  <a:lnTo>
                    <a:pt x="f54" y="f25"/>
                  </a:lnTo>
                  <a:cubicBezTo>
                    <a:pt x="f50" y="f24"/>
                    <a:pt x="f55" y="f56"/>
                    <a:pt x="f55" y="f22"/>
                  </a:cubicBezTo>
                  <a:cubicBezTo>
                    <a:pt x="f55" y="f57"/>
                    <a:pt x="f50" y="f19"/>
                    <a:pt x="f58" y="f17"/>
                  </a:cubicBezTo>
                  <a:lnTo>
                    <a:pt x="f59" y="f15"/>
                  </a:lnTo>
                  <a:cubicBezTo>
                    <a:pt x="f17" y="f14"/>
                    <a:pt x="f17" y="f13"/>
                    <a:pt x="f59" y="f11"/>
                  </a:cubicBezTo>
                  <a:cubicBezTo>
                    <a:pt x="f60" y="f9"/>
                    <a:pt x="f61" y="f6"/>
                    <a:pt x="f62" y="f6"/>
                  </a:cubicBezTo>
                  <a:cubicBezTo>
                    <a:pt x="f21" y="f6"/>
                    <a:pt x="f63" y="f9"/>
                    <a:pt x="f54" y="f11"/>
                  </a:cubicBezTo>
                  <a:lnTo>
                    <a:pt x="f64" y="f65"/>
                  </a:lnTo>
                  <a:cubicBezTo>
                    <a:pt x="f66" y="f67"/>
                    <a:pt x="f68" y="f69"/>
                    <a:pt x="f70" y="f69"/>
                  </a:cubicBezTo>
                  <a:cubicBezTo>
                    <a:pt x="f71" y="f69"/>
                    <a:pt x="f72" y="f67"/>
                    <a:pt x="f73" y="f65"/>
                  </a:cubicBezTo>
                  <a:lnTo>
                    <a:pt x="f74" y="f11"/>
                  </a:lnTo>
                  <a:cubicBezTo>
                    <a:pt x="f75" y="f9"/>
                    <a:pt x="f34" y="f6"/>
                    <a:pt x="f5" y="f6"/>
                  </a:cubicBezTo>
                  <a:close/>
                  <a:moveTo>
                    <a:pt x="f2" y="f2"/>
                  </a:moveTo>
                  <a:lnTo>
                    <a:pt x="f2" y="f6"/>
                  </a:lnTo>
                  <a:lnTo>
                    <a:pt x="f76" y="f6"/>
                  </a:lnTo>
                  <a:cubicBezTo>
                    <a:pt x="f77" y="f6"/>
                    <a:pt x="f6" y="f78"/>
                    <a:pt x="f6" y="f69"/>
                  </a:cubicBezTo>
                  <a:cubicBezTo>
                    <a:pt x="f6" y="f79"/>
                    <a:pt x="f77" y="f80"/>
                    <a:pt x="f76" y="f80"/>
                  </a:cubicBezTo>
                  <a:lnTo>
                    <a:pt x="f2" y="f80"/>
                  </a:lnTo>
                  <a:lnTo>
                    <a:pt x="f2" y="f81"/>
                  </a:lnTo>
                  <a:lnTo>
                    <a:pt x="f76" y="f81"/>
                  </a:lnTo>
                  <a:cubicBezTo>
                    <a:pt x="f77" y="f81"/>
                    <a:pt x="f6" y="f82"/>
                    <a:pt x="f6" y="f42"/>
                  </a:cubicBezTo>
                  <a:cubicBezTo>
                    <a:pt x="f6" y="f83"/>
                    <a:pt x="f77" y="f73"/>
                    <a:pt x="f76" y="f73"/>
                  </a:cubicBezTo>
                  <a:lnTo>
                    <a:pt x="f2" y="f73"/>
                  </a:lnTo>
                  <a:lnTo>
                    <a:pt x="f2" y="f84"/>
                  </a:lnTo>
                  <a:lnTo>
                    <a:pt x="f3" y="f84"/>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24" name="Google Shape;10030;p74">
              <a:extLst>
                <a:ext uri="{FF2B5EF4-FFF2-40B4-BE49-F238E27FC236}">
                  <a16:creationId xmlns:a16="http://schemas.microsoft.com/office/drawing/2014/main" id="{7AB8123D-9731-DAD8-899D-2E64F703C6E8}"/>
                </a:ext>
              </a:extLst>
            </p:cNvPr>
            <p:cNvSpPr/>
            <p:nvPr/>
          </p:nvSpPr>
          <p:spPr>
            <a:xfrm>
              <a:off x="3983592" y="2777115"/>
              <a:ext cx="392753" cy="381085"/>
            </a:xfrm>
            <a:custGeom>
              <a:avLst/>
              <a:gdLst>
                <a:gd name="f0" fmla="val w"/>
                <a:gd name="f1" fmla="val h"/>
                <a:gd name="f2" fmla="val 0"/>
                <a:gd name="f3" fmla="val 12666"/>
                <a:gd name="f4" fmla="val 11531"/>
                <a:gd name="f5" fmla="val 10618"/>
                <a:gd name="f6" fmla="val 1701"/>
                <a:gd name="f7" fmla="val 10870"/>
                <a:gd name="f8" fmla="val 11027"/>
                <a:gd name="f9" fmla="val 1890"/>
                <a:gd name="f10" fmla="val 2080"/>
                <a:gd name="f11" fmla="val 9546"/>
                <a:gd name="f12" fmla="val 9767"/>
                <a:gd name="f13" fmla="val 10807"/>
                <a:gd name="f14" fmla="val 9956"/>
                <a:gd name="f15" fmla="val 1828"/>
                <a:gd name="f16" fmla="val 1670"/>
                <a:gd name="f17" fmla="val 1859"/>
                <a:gd name="f18" fmla="val 1891"/>
                <a:gd name="f19" fmla="val 1198"/>
                <a:gd name="f20" fmla="val 536"/>
                <a:gd name="f21" fmla="val 1"/>
                <a:gd name="f22" fmla="val 567"/>
                <a:gd name="f23" fmla="val 1229"/>
                <a:gd name="f24" fmla="val 10334"/>
                <a:gd name="f25" fmla="val 10995"/>
                <a:gd name="f26" fmla="val 11405"/>
                <a:gd name="f27" fmla="val 12067"/>
                <a:gd name="f28" fmla="val 1260"/>
                <a:gd name="f29" fmla="val 12130"/>
                <a:gd name="f30" fmla="*/ f0 1 12666"/>
                <a:gd name="f31" fmla="*/ f1 1 11531"/>
                <a:gd name="f32" fmla="val f2"/>
                <a:gd name="f33" fmla="val f3"/>
                <a:gd name="f34" fmla="val f4"/>
                <a:gd name="f35" fmla="+- f34 0 f32"/>
                <a:gd name="f36" fmla="+- f33 0 f32"/>
                <a:gd name="f37" fmla="*/ f36 1 12666"/>
                <a:gd name="f38" fmla="*/ f35 1 11531"/>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666" h="11531">
                  <a:moveTo>
                    <a:pt x="f5" y="f6"/>
                  </a:moveTo>
                  <a:cubicBezTo>
                    <a:pt x="f7" y="f6"/>
                    <a:pt x="f8" y="f9"/>
                    <a:pt x="f8" y="f10"/>
                  </a:cubicBezTo>
                  <a:lnTo>
                    <a:pt x="f8" y="f11"/>
                  </a:lnTo>
                  <a:cubicBezTo>
                    <a:pt x="f8" y="f12"/>
                    <a:pt x="f13" y="f14"/>
                    <a:pt x="f5" y="f14"/>
                  </a:cubicBezTo>
                  <a:lnTo>
                    <a:pt x="f10" y="f14"/>
                  </a:lnTo>
                  <a:cubicBezTo>
                    <a:pt x="f15" y="f14"/>
                    <a:pt x="f16" y="f12"/>
                    <a:pt x="f16" y="f11"/>
                  </a:cubicBezTo>
                  <a:lnTo>
                    <a:pt x="f16" y="f10"/>
                  </a:lnTo>
                  <a:cubicBezTo>
                    <a:pt x="f16" y="f17"/>
                    <a:pt x="f18" y="f6"/>
                    <a:pt x="f10" y="f6"/>
                  </a:cubicBezTo>
                  <a:close/>
                  <a:moveTo>
                    <a:pt x="f19" y="f2"/>
                  </a:moveTo>
                  <a:cubicBezTo>
                    <a:pt x="f20" y="f2"/>
                    <a:pt x="f21" y="f22"/>
                    <a:pt x="f21" y="f23"/>
                  </a:cubicBezTo>
                  <a:lnTo>
                    <a:pt x="f21" y="f24"/>
                  </a:lnTo>
                  <a:cubicBezTo>
                    <a:pt x="f21" y="f25"/>
                    <a:pt x="f20" y="f4"/>
                    <a:pt x="f19" y="f4"/>
                  </a:cubicBezTo>
                  <a:lnTo>
                    <a:pt x="f26" y="f4"/>
                  </a:lnTo>
                  <a:cubicBezTo>
                    <a:pt x="f27" y="f4"/>
                    <a:pt x="f3" y="f25"/>
                    <a:pt x="f3" y="f24"/>
                  </a:cubicBezTo>
                  <a:lnTo>
                    <a:pt x="f3" y="f28"/>
                  </a:lnTo>
                  <a:cubicBezTo>
                    <a:pt x="f3" y="f22"/>
                    <a:pt x="f29" y="f2"/>
                    <a:pt x="f2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25" name="Google Shape;10074;p74">
            <a:extLst>
              <a:ext uri="{FF2B5EF4-FFF2-40B4-BE49-F238E27FC236}">
                <a16:creationId xmlns:a16="http://schemas.microsoft.com/office/drawing/2014/main" id="{3B1AAC32-713D-A4FB-854B-DA0BEF2CB751}"/>
              </a:ext>
            </a:extLst>
          </p:cNvPr>
          <p:cNvGrpSpPr/>
          <p:nvPr/>
        </p:nvGrpSpPr>
        <p:grpSpPr>
          <a:xfrm>
            <a:off x="4213485" y="3610771"/>
            <a:ext cx="523671" cy="547017"/>
            <a:chOff x="4578208" y="2751804"/>
            <a:chExt cx="392753" cy="410263"/>
          </a:xfrm>
          <a:solidFill>
            <a:srgbClr val="135268"/>
          </a:solidFill>
        </p:grpSpPr>
        <p:sp>
          <p:nvSpPr>
            <p:cNvPr id="26" name="Google Shape;10075;p74">
              <a:extLst>
                <a:ext uri="{FF2B5EF4-FFF2-40B4-BE49-F238E27FC236}">
                  <a16:creationId xmlns:a16="http://schemas.microsoft.com/office/drawing/2014/main" id="{90E812B1-B76E-E636-0164-08E3EAD21464}"/>
                </a:ext>
              </a:extLst>
            </p:cNvPr>
            <p:cNvSpPr/>
            <p:nvPr/>
          </p:nvSpPr>
          <p:spPr>
            <a:xfrm>
              <a:off x="4578208" y="2751804"/>
              <a:ext cx="385904" cy="410263"/>
            </a:xfrm>
            <a:custGeom>
              <a:avLst/>
              <a:gdLst>
                <a:gd name="f0" fmla="val w"/>
                <a:gd name="f1" fmla="val h"/>
                <a:gd name="f2" fmla="val 0"/>
                <a:gd name="f3" fmla="val 12445"/>
                <a:gd name="f4" fmla="val 12414"/>
                <a:gd name="f5" fmla="val 7026"/>
                <a:gd name="f6" fmla="val 1670"/>
                <a:gd name="f7" fmla="val 7278"/>
                <a:gd name="f8" fmla="val 7467"/>
                <a:gd name="f9" fmla="val 1859"/>
                <a:gd name="f10" fmla="val 2111"/>
                <a:gd name="f11" fmla="val 2332"/>
                <a:gd name="f12" fmla="val 2490"/>
                <a:gd name="f13" fmla="val 2080"/>
                <a:gd name="f14" fmla="val 1828"/>
                <a:gd name="f15" fmla="val 1639"/>
                <a:gd name="f16" fmla="val 2300"/>
                <a:gd name="f17" fmla="val 4159"/>
                <a:gd name="f18" fmla="val 4348"/>
                <a:gd name="f19" fmla="val 4537"/>
                <a:gd name="f20" fmla="val 4789"/>
                <a:gd name="f21" fmla="val 4978"/>
                <a:gd name="f22" fmla="val 4317"/>
                <a:gd name="f23" fmla="val 6648"/>
                <a:gd name="f24" fmla="val 6837"/>
                <a:gd name="f25" fmla="val 7058"/>
                <a:gd name="f26" fmla="val 7310"/>
                <a:gd name="f27" fmla="val 6806"/>
                <a:gd name="f28" fmla="val 9106"/>
                <a:gd name="f29" fmla="val 9295"/>
                <a:gd name="f30" fmla="val 9515"/>
                <a:gd name="f31" fmla="val 9736"/>
                <a:gd name="f32" fmla="val 9893"/>
                <a:gd name="f33" fmla="val 9704"/>
                <a:gd name="f34" fmla="val 9263"/>
                <a:gd name="f35" fmla="val 11500"/>
                <a:gd name="f36" fmla="val 10775"/>
                <a:gd name="f37" fmla="val 11342"/>
                <a:gd name="f38" fmla="val 11248"/>
                <a:gd name="f39" fmla="val 10870"/>
                <a:gd name="f40" fmla="val 11594"/>
                <a:gd name="f41" fmla="val 10303"/>
                <a:gd name="f42" fmla="val 9767"/>
                <a:gd name="f43" fmla="val 9326"/>
                <a:gd name="f44" fmla="val 9137"/>
                <a:gd name="f45" fmla="val 1261"/>
                <a:gd name="f46" fmla="val 1"/>
                <a:gd name="f47" fmla="val 568"/>
                <a:gd name="f48" fmla="val 32"/>
                <a:gd name="f49" fmla="val 1229"/>
                <a:gd name="f50" fmla="val 10334"/>
                <a:gd name="f51" fmla="val 11468"/>
                <a:gd name="f52" fmla="val 946"/>
                <a:gd name="f53" fmla="val 10082"/>
                <a:gd name="f54" fmla="val 12224"/>
                <a:gd name="f55" fmla="val 12004"/>
                <a:gd name="f56" fmla="val 9074"/>
                <a:gd name="f57" fmla="val 8538"/>
                <a:gd name="f58" fmla="val 7877"/>
                <a:gd name="f59" fmla="*/ f0 1 12445"/>
                <a:gd name="f60" fmla="*/ f1 1 12414"/>
                <a:gd name="f61" fmla="val f2"/>
                <a:gd name="f62" fmla="val f3"/>
                <a:gd name="f63" fmla="val f4"/>
                <a:gd name="f64" fmla="+- f63 0 f61"/>
                <a:gd name="f65" fmla="+- f62 0 f61"/>
                <a:gd name="f66" fmla="*/ f65 1 12445"/>
                <a:gd name="f67" fmla="*/ f64 1 12414"/>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2445" h="12414">
                  <a:moveTo>
                    <a:pt x="f5" y="f6"/>
                  </a:moveTo>
                  <a:cubicBezTo>
                    <a:pt x="f7" y="f6"/>
                    <a:pt x="f8" y="f9"/>
                    <a:pt x="f8" y="f10"/>
                  </a:cubicBezTo>
                  <a:cubicBezTo>
                    <a:pt x="f8" y="f11"/>
                    <a:pt x="f7" y="f12"/>
                    <a:pt x="f5" y="f12"/>
                  </a:cubicBezTo>
                  <a:lnTo>
                    <a:pt x="f13" y="f12"/>
                  </a:lnTo>
                  <a:cubicBezTo>
                    <a:pt x="f14" y="f12"/>
                    <a:pt x="f15" y="f16"/>
                    <a:pt x="f15" y="f10"/>
                  </a:cubicBezTo>
                  <a:cubicBezTo>
                    <a:pt x="f15" y="f14"/>
                    <a:pt x="f14" y="f6"/>
                    <a:pt x="f13" y="f6"/>
                  </a:cubicBezTo>
                  <a:close/>
                  <a:moveTo>
                    <a:pt x="f5" y="f17"/>
                  </a:moveTo>
                  <a:cubicBezTo>
                    <a:pt x="f7" y="f17"/>
                    <a:pt x="f8" y="f18"/>
                    <a:pt x="f8" y="f19"/>
                  </a:cubicBezTo>
                  <a:cubicBezTo>
                    <a:pt x="f8" y="f20"/>
                    <a:pt x="f7" y="f21"/>
                    <a:pt x="f5" y="f21"/>
                  </a:cubicBezTo>
                  <a:lnTo>
                    <a:pt x="f13" y="f21"/>
                  </a:lnTo>
                  <a:cubicBezTo>
                    <a:pt x="f14" y="f21"/>
                    <a:pt x="f15" y="f20"/>
                    <a:pt x="f15" y="f19"/>
                  </a:cubicBezTo>
                  <a:cubicBezTo>
                    <a:pt x="f15" y="f22"/>
                    <a:pt x="f14" y="f17"/>
                    <a:pt x="f13" y="f17"/>
                  </a:cubicBezTo>
                  <a:close/>
                  <a:moveTo>
                    <a:pt x="f5" y="f23"/>
                  </a:moveTo>
                  <a:cubicBezTo>
                    <a:pt x="f7" y="f23"/>
                    <a:pt x="f8" y="f24"/>
                    <a:pt x="f8" y="f25"/>
                  </a:cubicBezTo>
                  <a:cubicBezTo>
                    <a:pt x="f8" y="f26"/>
                    <a:pt x="f7" y="f8"/>
                    <a:pt x="f5" y="f8"/>
                  </a:cubicBezTo>
                  <a:lnTo>
                    <a:pt x="f13" y="f8"/>
                  </a:lnTo>
                  <a:cubicBezTo>
                    <a:pt x="f14" y="f8"/>
                    <a:pt x="f15" y="f7"/>
                    <a:pt x="f15" y="f25"/>
                  </a:cubicBezTo>
                  <a:cubicBezTo>
                    <a:pt x="f15" y="f27"/>
                    <a:pt x="f14" y="f23"/>
                    <a:pt x="f13" y="f23"/>
                  </a:cubicBezTo>
                  <a:close/>
                  <a:moveTo>
                    <a:pt x="f5" y="f28"/>
                  </a:moveTo>
                  <a:cubicBezTo>
                    <a:pt x="f7" y="f28"/>
                    <a:pt x="f8" y="f29"/>
                    <a:pt x="f8" y="f30"/>
                  </a:cubicBezTo>
                  <a:cubicBezTo>
                    <a:pt x="f8" y="f31"/>
                    <a:pt x="f7" y="f32"/>
                    <a:pt x="f5" y="f32"/>
                  </a:cubicBezTo>
                  <a:lnTo>
                    <a:pt x="f13" y="f32"/>
                  </a:lnTo>
                  <a:cubicBezTo>
                    <a:pt x="f14" y="f32"/>
                    <a:pt x="f15" y="f33"/>
                    <a:pt x="f15" y="f30"/>
                  </a:cubicBezTo>
                  <a:cubicBezTo>
                    <a:pt x="f15" y="f34"/>
                    <a:pt x="f14" y="f28"/>
                    <a:pt x="f13" y="f28"/>
                  </a:cubicBezTo>
                  <a:close/>
                  <a:moveTo>
                    <a:pt x="f35" y="f36"/>
                  </a:moveTo>
                  <a:cubicBezTo>
                    <a:pt x="f37" y="f38"/>
                    <a:pt x="f39" y="f40"/>
                    <a:pt x="f41" y="f40"/>
                  </a:cubicBezTo>
                  <a:cubicBezTo>
                    <a:pt x="f42" y="f40"/>
                    <a:pt x="f43" y="f38"/>
                    <a:pt x="f44" y="f36"/>
                  </a:cubicBezTo>
                  <a:close/>
                  <a:moveTo>
                    <a:pt x="f45" y="f46"/>
                  </a:moveTo>
                  <a:cubicBezTo>
                    <a:pt x="f47" y="f46"/>
                    <a:pt x="f48" y="f47"/>
                    <a:pt x="f48" y="f49"/>
                  </a:cubicBezTo>
                  <a:lnTo>
                    <a:pt x="f48" y="f50"/>
                  </a:lnTo>
                  <a:cubicBezTo>
                    <a:pt x="f2" y="f51"/>
                    <a:pt x="f52" y="f4"/>
                    <a:pt x="f13" y="f4"/>
                  </a:cubicBezTo>
                  <a:lnTo>
                    <a:pt x="f50" y="f4"/>
                  </a:lnTo>
                  <a:cubicBezTo>
                    <a:pt x="f35" y="f4"/>
                    <a:pt x="f3" y="f51"/>
                    <a:pt x="f3" y="f50"/>
                  </a:cubicBezTo>
                  <a:cubicBezTo>
                    <a:pt x="f3" y="f53"/>
                    <a:pt x="f54" y="f32"/>
                    <a:pt x="f55" y="f32"/>
                  </a:cubicBezTo>
                  <a:lnTo>
                    <a:pt x="f56" y="f32"/>
                  </a:lnTo>
                  <a:lnTo>
                    <a:pt x="f56" y="f49"/>
                  </a:lnTo>
                  <a:cubicBezTo>
                    <a:pt x="f56" y="f47"/>
                    <a:pt x="f57" y="f46"/>
                    <a:pt x="f58" y="f4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27" name="Google Shape;10076;p74">
              <a:extLst>
                <a:ext uri="{FF2B5EF4-FFF2-40B4-BE49-F238E27FC236}">
                  <a16:creationId xmlns:a16="http://schemas.microsoft.com/office/drawing/2014/main" id="{8ABB5841-4F55-5908-0330-CF060C4D1B68}"/>
                </a:ext>
              </a:extLst>
            </p:cNvPr>
            <p:cNvSpPr/>
            <p:nvPr/>
          </p:nvSpPr>
          <p:spPr>
            <a:xfrm>
              <a:off x="4883984" y="2989191"/>
              <a:ext cx="85030" cy="72941"/>
            </a:xfrm>
            <a:custGeom>
              <a:avLst/>
              <a:gdLst>
                <a:gd name="f0" fmla="val w"/>
                <a:gd name="f1" fmla="val h"/>
                <a:gd name="f2" fmla="val 0"/>
                <a:gd name="f3" fmla="val 2742"/>
                <a:gd name="f4" fmla="val 2207"/>
                <a:gd name="f5" fmla="val 1"/>
                <a:gd name="f6" fmla="val 32"/>
                <a:gd name="f7" fmla="val 1009"/>
                <a:gd name="f8" fmla="val 1986"/>
                <a:gd name="f9" fmla="val 1103"/>
                <a:gd name="f10" fmla="val 2080"/>
                <a:gd name="f11" fmla="val 1261"/>
                <a:gd name="f12" fmla="val 2206"/>
                <a:gd name="f13" fmla="val 1418"/>
                <a:gd name="f14" fmla="val 1576"/>
                <a:gd name="f15" fmla="val 1733"/>
                <a:gd name="f16" fmla="val 2143"/>
                <a:gd name="f17" fmla="val 1796"/>
                <a:gd name="f18" fmla="val 2741"/>
                <a:gd name="f19" fmla="*/ f0 1 2742"/>
                <a:gd name="f20" fmla="*/ f1 1 2207"/>
                <a:gd name="f21" fmla="val f2"/>
                <a:gd name="f22" fmla="val f3"/>
                <a:gd name="f23" fmla="val f4"/>
                <a:gd name="f24" fmla="+- f23 0 f21"/>
                <a:gd name="f25" fmla="+- f22 0 f21"/>
                <a:gd name="f26" fmla="*/ f25 1 2742"/>
                <a:gd name="f27" fmla="*/ f24 1 220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2" h="2207">
                  <a:moveTo>
                    <a:pt x="f2" y="f5"/>
                  </a:moveTo>
                  <a:lnTo>
                    <a:pt x="f2" y="f6"/>
                  </a:lnTo>
                  <a:lnTo>
                    <a:pt x="f7" y="f8"/>
                  </a:lnTo>
                  <a:cubicBezTo>
                    <a:pt x="f9" y="f10"/>
                    <a:pt x="f11" y="f12"/>
                    <a:pt x="f13" y="f12"/>
                  </a:cubicBezTo>
                  <a:cubicBezTo>
                    <a:pt x="f14" y="f12"/>
                    <a:pt x="f15" y="f16"/>
                    <a:pt x="f17" y="f8"/>
                  </a:cubicBezTo>
                  <a:lnTo>
                    <a:pt x="f18" y="f6"/>
                  </a:lnTo>
                  <a:lnTo>
                    <a:pt x="f18"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28" name="Google Shape;10077;p74">
              <a:extLst>
                <a:ext uri="{FF2B5EF4-FFF2-40B4-BE49-F238E27FC236}">
                  <a16:creationId xmlns:a16="http://schemas.microsoft.com/office/drawing/2014/main" id="{B3ED1ABC-E1EE-B31E-2CDF-3CFC146BF3ED}"/>
                </a:ext>
              </a:extLst>
            </p:cNvPr>
            <p:cNvSpPr/>
            <p:nvPr/>
          </p:nvSpPr>
          <p:spPr>
            <a:xfrm>
              <a:off x="4885931" y="2752856"/>
              <a:ext cx="85030" cy="209297"/>
            </a:xfrm>
            <a:custGeom>
              <a:avLst/>
              <a:gdLst>
                <a:gd name="f0" fmla="val w"/>
                <a:gd name="f1" fmla="val h"/>
                <a:gd name="f2" fmla="val 0"/>
                <a:gd name="f3" fmla="val 2742"/>
                <a:gd name="f4" fmla="val 6333"/>
                <a:gd name="f5" fmla="val 1796"/>
                <a:gd name="f6" fmla="val 819"/>
                <a:gd name="f7" fmla="val 1891"/>
                <a:gd name="f8" fmla="val 1922"/>
                <a:gd name="f9" fmla="val 882"/>
                <a:gd name="f10" fmla="val 945"/>
                <a:gd name="f11" fmla="val 1638"/>
                <a:gd name="f12" fmla="val 820"/>
                <a:gd name="f13" fmla="val 851"/>
                <a:gd name="f14" fmla="val 883"/>
                <a:gd name="f15" fmla="val 977"/>
                <a:gd name="f16" fmla="val 410"/>
                <a:gd name="f17" fmla="val 1"/>
                <a:gd name="f18" fmla="val 2741"/>
                <a:gd name="f19" fmla="val 2300"/>
                <a:gd name="f20" fmla="*/ f0 1 2742"/>
                <a:gd name="f21" fmla="*/ f1 1 6333"/>
                <a:gd name="f22" fmla="val f2"/>
                <a:gd name="f23" fmla="val f3"/>
                <a:gd name="f24" fmla="val f4"/>
                <a:gd name="f25" fmla="+- f24 0 f22"/>
                <a:gd name="f26" fmla="+- f23 0 f22"/>
                <a:gd name="f27" fmla="*/ f26 1 2742"/>
                <a:gd name="f28" fmla="*/ f25 1 6333"/>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2742" h="6333">
                  <a:moveTo>
                    <a:pt x="f5" y="f6"/>
                  </a:moveTo>
                  <a:cubicBezTo>
                    <a:pt x="f7" y="f6"/>
                    <a:pt x="f8" y="f9"/>
                    <a:pt x="f8" y="f10"/>
                  </a:cubicBezTo>
                  <a:lnTo>
                    <a:pt x="f8" y="f11"/>
                  </a:lnTo>
                  <a:lnTo>
                    <a:pt x="f12" y="f11"/>
                  </a:lnTo>
                  <a:lnTo>
                    <a:pt x="f12" y="f10"/>
                  </a:lnTo>
                  <a:cubicBezTo>
                    <a:pt x="f12" y="f13"/>
                    <a:pt x="f14" y="f6"/>
                    <a:pt x="f15" y="f6"/>
                  </a:cubicBezTo>
                  <a:close/>
                  <a:moveTo>
                    <a:pt x="f15" y="f2"/>
                  </a:moveTo>
                  <a:cubicBezTo>
                    <a:pt x="f16" y="f2"/>
                    <a:pt x="f17" y="f16"/>
                    <a:pt x="f17" y="f10"/>
                  </a:cubicBezTo>
                  <a:lnTo>
                    <a:pt x="f17" y="f4"/>
                  </a:lnTo>
                  <a:lnTo>
                    <a:pt x="f18" y="f4"/>
                  </a:lnTo>
                  <a:lnTo>
                    <a:pt x="f18" y="f10"/>
                  </a:lnTo>
                  <a:cubicBezTo>
                    <a:pt x="f18" y="f16"/>
                    <a:pt x="f1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29" name="Google Shape;10084;p74">
            <a:extLst>
              <a:ext uri="{FF2B5EF4-FFF2-40B4-BE49-F238E27FC236}">
                <a16:creationId xmlns:a16="http://schemas.microsoft.com/office/drawing/2014/main" id="{42E3BCF0-C908-EF07-D0C3-BA2F2407BD47}"/>
              </a:ext>
            </a:extLst>
          </p:cNvPr>
          <p:cNvGrpSpPr/>
          <p:nvPr/>
        </p:nvGrpSpPr>
        <p:grpSpPr>
          <a:xfrm>
            <a:off x="7616039" y="3622790"/>
            <a:ext cx="479547" cy="494715"/>
            <a:chOff x="7130125" y="2760820"/>
            <a:chExt cx="359660" cy="371036"/>
          </a:xfrm>
          <a:solidFill>
            <a:srgbClr val="135268"/>
          </a:solidFill>
        </p:grpSpPr>
        <p:sp>
          <p:nvSpPr>
            <p:cNvPr id="30" name="Google Shape;10085;p74">
              <a:extLst>
                <a:ext uri="{FF2B5EF4-FFF2-40B4-BE49-F238E27FC236}">
                  <a16:creationId xmlns:a16="http://schemas.microsoft.com/office/drawing/2014/main" id="{609EA531-4C03-A9BA-BC58-C81961ABD28F}"/>
                </a:ext>
              </a:extLst>
            </p:cNvPr>
            <p:cNvSpPr/>
            <p:nvPr/>
          </p:nvSpPr>
          <p:spPr>
            <a:xfrm>
              <a:off x="7203835" y="3021095"/>
              <a:ext cx="89720" cy="35990"/>
            </a:xfrm>
            <a:custGeom>
              <a:avLst/>
              <a:gdLst>
                <a:gd name="f0" fmla="val w"/>
                <a:gd name="f1" fmla="val h"/>
                <a:gd name="f2" fmla="val 0"/>
                <a:gd name="f3" fmla="val 3183"/>
                <a:gd name="f4" fmla="val 1198"/>
                <a:gd name="f5" fmla="val 1607"/>
                <a:gd name="f6" fmla="val 820"/>
                <a:gd name="f7" fmla="val 190"/>
                <a:gd name="f8" fmla="val 504"/>
                <a:gd name="f9" fmla="val 1"/>
                <a:gd name="f10" fmla="val 1197"/>
                <a:gd name="f11" fmla="val 3025"/>
                <a:gd name="f12" fmla="val 536"/>
                <a:gd name="f13" fmla="val 2363"/>
                <a:gd name="f14" fmla="*/ f0 1 3183"/>
                <a:gd name="f15" fmla="*/ f1 1 1198"/>
                <a:gd name="f16" fmla="val f2"/>
                <a:gd name="f17" fmla="val f3"/>
                <a:gd name="f18" fmla="val f4"/>
                <a:gd name="f19" fmla="+- f18 0 f16"/>
                <a:gd name="f20" fmla="+- f17 0 f16"/>
                <a:gd name="f21" fmla="*/ f20 1 3183"/>
                <a:gd name="f22" fmla="*/ f19 1 119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3183" h="1198">
                  <a:moveTo>
                    <a:pt x="f5" y="f2"/>
                  </a:moveTo>
                  <a:cubicBezTo>
                    <a:pt x="f6" y="f2"/>
                    <a:pt x="f7" y="f8"/>
                    <a:pt x="f9" y="f10"/>
                  </a:cubicBezTo>
                  <a:lnTo>
                    <a:pt x="f3" y="f10"/>
                  </a:lnTo>
                  <a:cubicBezTo>
                    <a:pt x="f11" y="f12"/>
                    <a:pt x="f13"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31" name="Google Shape;10086;p74">
              <a:extLst>
                <a:ext uri="{FF2B5EF4-FFF2-40B4-BE49-F238E27FC236}">
                  <a16:creationId xmlns:a16="http://schemas.microsoft.com/office/drawing/2014/main" id="{E4F50C41-FAE9-7C06-977B-77C9F126A5B2}"/>
                </a:ext>
              </a:extLst>
            </p:cNvPr>
            <p:cNvSpPr/>
            <p:nvPr/>
          </p:nvSpPr>
          <p:spPr>
            <a:xfrm>
              <a:off x="7223375" y="2947522"/>
              <a:ext cx="48874" cy="49149"/>
            </a:xfrm>
            <a:custGeom>
              <a:avLst/>
              <a:gdLst>
                <a:gd name="f0" fmla="val w"/>
                <a:gd name="f1" fmla="val h"/>
                <a:gd name="f2" fmla="val 0"/>
                <a:gd name="f3" fmla="val 1734"/>
                <a:gd name="f4" fmla="val 1636"/>
                <a:gd name="f5" fmla="val 858"/>
                <a:gd name="f6" fmla="val 784"/>
                <a:gd name="f7" fmla="val 707"/>
                <a:gd name="f8" fmla="val 8"/>
                <a:gd name="f9" fmla="val 631"/>
                <a:gd name="f10" fmla="val 23"/>
                <a:gd name="f11" fmla="val 347"/>
                <a:gd name="f12" fmla="val 118"/>
                <a:gd name="f13" fmla="val 127"/>
                <a:gd name="f14" fmla="val 307"/>
                <a:gd name="f15" fmla="val 95"/>
                <a:gd name="f16" fmla="val 590"/>
                <a:gd name="f17" fmla="val 1"/>
                <a:gd name="f18" fmla="val 906"/>
                <a:gd name="f19" fmla="val 1189"/>
                <a:gd name="f20" fmla="val 284"/>
                <a:gd name="f21" fmla="val 1410"/>
                <a:gd name="f22" fmla="val 446"/>
                <a:gd name="f23" fmla="val 1548"/>
                <a:gd name="f24" fmla="val 658"/>
                <a:gd name="f25" fmla="val 871"/>
                <a:gd name="f26" fmla="val 949"/>
                <a:gd name="f27" fmla="val 1027"/>
                <a:gd name="f28" fmla="val 1624"/>
                <a:gd name="f29" fmla="val 1103"/>
                <a:gd name="f30" fmla="val 1599"/>
                <a:gd name="f31" fmla="val 1387"/>
                <a:gd name="f32" fmla="val 1536"/>
                <a:gd name="f33" fmla="val 1607"/>
                <a:gd name="f34" fmla="val 1347"/>
                <a:gd name="f35" fmla="val 1670"/>
                <a:gd name="f36" fmla="val 1063"/>
                <a:gd name="f37" fmla="val 1733"/>
                <a:gd name="f38" fmla="val 748"/>
                <a:gd name="f39" fmla="val 464"/>
                <a:gd name="f40" fmla="val 1450"/>
                <a:gd name="f41" fmla="val 244"/>
                <a:gd name="f42" fmla="val 1307"/>
                <a:gd name="f43" fmla="val 77"/>
                <a:gd name="f44" fmla="val 1091"/>
                <a:gd name="f45" fmla="*/ f0 1 1734"/>
                <a:gd name="f46" fmla="*/ f1 1 1636"/>
                <a:gd name="f47" fmla="val f2"/>
                <a:gd name="f48" fmla="val f3"/>
                <a:gd name="f49" fmla="val f4"/>
                <a:gd name="f50" fmla="+- f49 0 f47"/>
                <a:gd name="f51" fmla="+- f48 0 f47"/>
                <a:gd name="f52" fmla="*/ f51 1 1734"/>
                <a:gd name="f53" fmla="*/ f50 1 1636"/>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1734" h="1636">
                  <a:moveTo>
                    <a:pt x="f5" y="f2"/>
                  </a:moveTo>
                  <a:cubicBezTo>
                    <a:pt x="f6" y="f2"/>
                    <a:pt x="f7" y="f8"/>
                    <a:pt x="f9" y="f10"/>
                  </a:cubicBezTo>
                  <a:cubicBezTo>
                    <a:pt x="f11" y="f12"/>
                    <a:pt x="f13" y="f14"/>
                    <a:pt x="f15" y="f16"/>
                  </a:cubicBezTo>
                  <a:cubicBezTo>
                    <a:pt x="f17" y="f18"/>
                    <a:pt x="f15" y="f19"/>
                    <a:pt x="f20" y="f21"/>
                  </a:cubicBezTo>
                  <a:cubicBezTo>
                    <a:pt x="f22" y="f23"/>
                    <a:pt x="f24" y="f4"/>
                    <a:pt x="f25" y="f4"/>
                  </a:cubicBezTo>
                  <a:cubicBezTo>
                    <a:pt x="f26" y="f4"/>
                    <a:pt x="f27" y="f28"/>
                    <a:pt x="f29" y="f30"/>
                  </a:cubicBezTo>
                  <a:cubicBezTo>
                    <a:pt x="f31" y="f32"/>
                    <a:pt x="f33" y="f34"/>
                    <a:pt x="f35" y="f36"/>
                  </a:cubicBezTo>
                  <a:cubicBezTo>
                    <a:pt x="f37" y="f38"/>
                    <a:pt x="f35" y="f39"/>
                    <a:pt x="f40" y="f41"/>
                  </a:cubicBezTo>
                  <a:cubicBezTo>
                    <a:pt x="f42" y="f43"/>
                    <a:pt x="f44"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32" name="Google Shape;10087;p74">
              <a:extLst>
                <a:ext uri="{FF2B5EF4-FFF2-40B4-BE49-F238E27FC236}">
                  <a16:creationId xmlns:a16="http://schemas.microsoft.com/office/drawing/2014/main" id="{6CDE4B73-30F7-0004-BDF7-00074A695CE6}"/>
                </a:ext>
              </a:extLst>
            </p:cNvPr>
            <p:cNvSpPr/>
            <p:nvPr/>
          </p:nvSpPr>
          <p:spPr>
            <a:xfrm>
              <a:off x="7130125" y="2760820"/>
              <a:ext cx="359660" cy="371036"/>
            </a:xfrm>
            <a:custGeom>
              <a:avLst/>
              <a:gdLst>
                <a:gd name="f0" fmla="val w"/>
                <a:gd name="f1" fmla="val h"/>
                <a:gd name="f2" fmla="val 0"/>
                <a:gd name="f3" fmla="val 12760"/>
                <a:gd name="f4" fmla="val 12351"/>
                <a:gd name="f5" fmla="val 6428"/>
                <a:gd name="f6" fmla="val 820"/>
                <a:gd name="f7" fmla="val 6900"/>
                <a:gd name="f8" fmla="val 7247"/>
                <a:gd name="f9" fmla="val 1166"/>
                <a:gd name="f10" fmla="val 1639"/>
                <a:gd name="f11" fmla="val 4128"/>
                <a:gd name="f12" fmla="val 5609"/>
                <a:gd name="f13" fmla="val 5955"/>
                <a:gd name="f14" fmla="val 10681"/>
                <a:gd name="f15" fmla="val 6616"/>
                <a:gd name="f16" fmla="val 10901"/>
                <a:gd name="f17" fmla="val 11059"/>
                <a:gd name="f18" fmla="val 6805"/>
                <a:gd name="f19" fmla="val 6994"/>
                <a:gd name="f20" fmla="val 11122"/>
                <a:gd name="f21" fmla="val 7436"/>
                <a:gd name="f22" fmla="val 8192"/>
                <a:gd name="f23" fmla="val 7971"/>
                <a:gd name="f24" fmla="val 7751"/>
                <a:gd name="f25" fmla="val 6742"/>
                <a:gd name="f26" fmla="val 8255"/>
                <a:gd name="f27" fmla="val 8444"/>
                <a:gd name="f28" fmla="val 8696"/>
                <a:gd name="f29" fmla="val 8885"/>
                <a:gd name="f30" fmla="val 9074"/>
                <a:gd name="f31" fmla="val 4233"/>
                <a:gd name="f32" fmla="val 5360"/>
                <a:gd name="f33" fmla="val 4671"/>
                <a:gd name="f34" fmla="val 5082"/>
                <a:gd name="f35" fmla="val 5531"/>
                <a:gd name="f36" fmla="val 5388"/>
                <a:gd name="f37" fmla="val 5860"/>
                <a:gd name="f38" fmla="val 5829"/>
                <a:gd name="f39" fmla="val 6301"/>
                <a:gd name="f40" fmla="val 5987"/>
                <a:gd name="f41" fmla="val 6868"/>
                <a:gd name="f42" fmla="val 7467"/>
                <a:gd name="f43" fmla="val 5766"/>
                <a:gd name="f44" fmla="val 5640"/>
                <a:gd name="f45" fmla="val 5451"/>
                <a:gd name="f46" fmla="val 6176"/>
                <a:gd name="f47" fmla="val 8601"/>
                <a:gd name="f48" fmla="val 6711"/>
                <a:gd name="f49" fmla="val 9389"/>
                <a:gd name="f50" fmla="val 10334"/>
                <a:gd name="f51" fmla="val 10555"/>
                <a:gd name="f52" fmla="val 6491"/>
                <a:gd name="f53" fmla="val 10744"/>
                <a:gd name="f54" fmla="val 6270"/>
                <a:gd name="f55" fmla="val 2143"/>
                <a:gd name="f56" fmla="val 1891"/>
                <a:gd name="f57" fmla="val 1733"/>
                <a:gd name="f58" fmla="val 10303"/>
                <a:gd name="f59" fmla="val 9357"/>
                <a:gd name="f60" fmla="val 2238"/>
                <a:gd name="f61" fmla="val 8570"/>
                <a:gd name="f62" fmla="val 3025"/>
                <a:gd name="f63" fmla="val 8129"/>
                <a:gd name="f64" fmla="val 2647"/>
                <a:gd name="f65" fmla="val 7688"/>
                <a:gd name="f66" fmla="val 2490"/>
                <a:gd name="f67" fmla="val 7121"/>
                <a:gd name="f68" fmla="val 6553"/>
                <a:gd name="f69" fmla="val 2805"/>
                <a:gd name="f70" fmla="val 6018"/>
                <a:gd name="f71" fmla="val 3246"/>
                <a:gd name="f72" fmla="val 5577"/>
                <a:gd name="f73" fmla="val 3781"/>
                <a:gd name="f74" fmla="val 5419"/>
                <a:gd name="f75" fmla="val 3933"/>
                <a:gd name="f76" fmla="val 5379"/>
                <a:gd name="f77" fmla="val 4084"/>
                <a:gd name="f78" fmla="val 9893"/>
                <a:gd name="f79" fmla="val 10113"/>
                <a:gd name="f80" fmla="val 10050"/>
                <a:gd name="f81" fmla="val 6396"/>
                <a:gd name="f82" fmla="val 5483"/>
                <a:gd name="f83" fmla="val 4726"/>
                <a:gd name="f84" fmla="val 725"/>
                <a:gd name="f85" fmla="val 2458"/>
                <a:gd name="f86" fmla="val 1261"/>
                <a:gd name="f87" fmla="val 599"/>
                <a:gd name="f88" fmla="val 1"/>
                <a:gd name="f89" fmla="val 3686"/>
                <a:gd name="f90" fmla="val 11815"/>
                <a:gd name="f91" fmla="val 568"/>
                <a:gd name="f92" fmla="val 12350"/>
                <a:gd name="f93" fmla="val 11468"/>
                <a:gd name="f94" fmla="val 12130"/>
                <a:gd name="f95" fmla="val 12697"/>
                <a:gd name="f96" fmla="val 12162"/>
                <a:gd name="f97" fmla="val 11500"/>
                <a:gd name="f98" fmla="val 8034"/>
                <a:gd name="f99" fmla="val 7278"/>
                <a:gd name="f100" fmla="*/ f0 1 12760"/>
                <a:gd name="f101" fmla="*/ f1 1 12351"/>
                <a:gd name="f102" fmla="val f2"/>
                <a:gd name="f103" fmla="val f3"/>
                <a:gd name="f104" fmla="val f4"/>
                <a:gd name="f105" fmla="+- f104 0 f102"/>
                <a:gd name="f106" fmla="+- f103 0 f102"/>
                <a:gd name="f107" fmla="*/ f106 1 12760"/>
                <a:gd name="f108" fmla="*/ f105 1 123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760" h="12351">
                  <a:moveTo>
                    <a:pt x="f5" y="f6"/>
                  </a:moveTo>
                  <a:cubicBezTo>
                    <a:pt x="f7" y="f6"/>
                    <a:pt x="f8" y="f9"/>
                    <a:pt x="f8" y="f10"/>
                  </a:cubicBezTo>
                  <a:lnTo>
                    <a:pt x="f8" y="f11"/>
                  </a:lnTo>
                  <a:lnTo>
                    <a:pt x="f12" y="f11"/>
                  </a:lnTo>
                  <a:lnTo>
                    <a:pt x="f12" y="f10"/>
                  </a:lnTo>
                  <a:cubicBezTo>
                    <a:pt x="f12" y="f9"/>
                    <a:pt x="f13" y="f6"/>
                    <a:pt x="f5" y="f6"/>
                  </a:cubicBezTo>
                  <a:close/>
                  <a:moveTo>
                    <a:pt x="f14" y="f15"/>
                  </a:moveTo>
                  <a:cubicBezTo>
                    <a:pt x="f16" y="f15"/>
                    <a:pt x="f17" y="f18"/>
                    <a:pt x="f17" y="f19"/>
                  </a:cubicBezTo>
                  <a:cubicBezTo>
                    <a:pt x="f20" y="f8"/>
                    <a:pt x="f16" y="f21"/>
                    <a:pt x="f14" y="f21"/>
                  </a:cubicBezTo>
                  <a:lnTo>
                    <a:pt x="f22" y="f21"/>
                  </a:lnTo>
                  <a:cubicBezTo>
                    <a:pt x="f23" y="f21"/>
                    <a:pt x="f24" y="f8"/>
                    <a:pt x="f24" y="f19"/>
                  </a:cubicBezTo>
                  <a:cubicBezTo>
                    <a:pt x="f24" y="f25"/>
                    <a:pt x="f23" y="f15"/>
                    <a:pt x="f22" y="f15"/>
                  </a:cubicBezTo>
                  <a:close/>
                  <a:moveTo>
                    <a:pt x="f14" y="f26"/>
                  </a:moveTo>
                  <a:cubicBezTo>
                    <a:pt x="f16" y="f26"/>
                    <a:pt x="f17" y="f27"/>
                    <a:pt x="f17" y="f28"/>
                  </a:cubicBezTo>
                  <a:cubicBezTo>
                    <a:pt x="f20" y="f29"/>
                    <a:pt x="f16" y="f30"/>
                    <a:pt x="f14" y="f30"/>
                  </a:cubicBezTo>
                  <a:lnTo>
                    <a:pt x="f22" y="f30"/>
                  </a:lnTo>
                  <a:cubicBezTo>
                    <a:pt x="f23" y="f30"/>
                    <a:pt x="f24" y="f29"/>
                    <a:pt x="f24" y="f28"/>
                  </a:cubicBezTo>
                  <a:cubicBezTo>
                    <a:pt x="f24" y="f27"/>
                    <a:pt x="f23" y="f26"/>
                    <a:pt x="f22" y="f26"/>
                  </a:cubicBezTo>
                  <a:close/>
                  <a:moveTo>
                    <a:pt x="f31" y="f32"/>
                  </a:moveTo>
                  <a:cubicBezTo>
                    <a:pt x="f33" y="f32"/>
                    <a:pt x="f34" y="f35"/>
                    <a:pt x="f36" y="f37"/>
                  </a:cubicBezTo>
                  <a:cubicBezTo>
                    <a:pt x="f38" y="f39"/>
                    <a:pt x="f40" y="f41"/>
                    <a:pt x="f38" y="f42"/>
                  </a:cubicBezTo>
                  <a:cubicBezTo>
                    <a:pt x="f43" y="f24"/>
                    <a:pt x="f44" y="f23"/>
                    <a:pt x="f45" y="f22"/>
                  </a:cubicBezTo>
                  <a:cubicBezTo>
                    <a:pt x="f46" y="f47"/>
                    <a:pt x="f48" y="f49"/>
                    <a:pt x="f48" y="f50"/>
                  </a:cubicBezTo>
                  <a:cubicBezTo>
                    <a:pt x="f48" y="f51"/>
                    <a:pt x="f52" y="f53"/>
                    <a:pt x="f54" y="f53"/>
                  </a:cubicBezTo>
                  <a:lnTo>
                    <a:pt x="f55" y="f53"/>
                  </a:lnTo>
                  <a:cubicBezTo>
                    <a:pt x="f56" y="f53"/>
                    <a:pt x="f57" y="f51"/>
                    <a:pt x="f57" y="f58"/>
                  </a:cubicBezTo>
                  <a:cubicBezTo>
                    <a:pt x="f57" y="f59"/>
                    <a:pt x="f60" y="f61"/>
                    <a:pt x="f62" y="f63"/>
                  </a:cubicBezTo>
                  <a:cubicBezTo>
                    <a:pt x="f64" y="f65"/>
                    <a:pt x="f66" y="f67"/>
                    <a:pt x="f64" y="f68"/>
                  </a:cubicBezTo>
                  <a:cubicBezTo>
                    <a:pt x="f69" y="f70"/>
                    <a:pt x="f71" y="f72"/>
                    <a:pt x="f73" y="f74"/>
                  </a:cubicBezTo>
                  <a:cubicBezTo>
                    <a:pt x="f75" y="f76"/>
                    <a:pt x="f77" y="f32"/>
                    <a:pt x="f31" y="f32"/>
                  </a:cubicBezTo>
                  <a:close/>
                  <a:moveTo>
                    <a:pt x="f14" y="f78"/>
                  </a:moveTo>
                  <a:cubicBezTo>
                    <a:pt x="f16" y="f78"/>
                    <a:pt x="f17" y="f79"/>
                    <a:pt x="f17" y="f58"/>
                  </a:cubicBezTo>
                  <a:cubicBezTo>
                    <a:pt x="f20" y="f51"/>
                    <a:pt x="f16" y="f53"/>
                    <a:pt x="f14" y="f53"/>
                  </a:cubicBezTo>
                  <a:lnTo>
                    <a:pt x="f22" y="f53"/>
                  </a:lnTo>
                  <a:cubicBezTo>
                    <a:pt x="f23" y="f53"/>
                    <a:pt x="f24" y="f51"/>
                    <a:pt x="f24" y="f58"/>
                  </a:cubicBezTo>
                  <a:cubicBezTo>
                    <a:pt x="f24" y="f80"/>
                    <a:pt x="f23" y="f78"/>
                    <a:pt x="f22" y="f78"/>
                  </a:cubicBezTo>
                  <a:close/>
                  <a:moveTo>
                    <a:pt x="f81" y="f2"/>
                  </a:moveTo>
                  <a:cubicBezTo>
                    <a:pt x="f82" y="f2"/>
                    <a:pt x="f83" y="f84"/>
                    <a:pt x="f83" y="f10"/>
                  </a:cubicBezTo>
                  <a:lnTo>
                    <a:pt x="f83" y="f85"/>
                  </a:lnTo>
                  <a:lnTo>
                    <a:pt x="f86" y="f85"/>
                  </a:lnTo>
                  <a:cubicBezTo>
                    <a:pt x="f87" y="f85"/>
                    <a:pt x="f88" y="f62"/>
                    <a:pt x="f88" y="f89"/>
                  </a:cubicBezTo>
                  <a:lnTo>
                    <a:pt x="f88" y="f20"/>
                  </a:lnTo>
                  <a:cubicBezTo>
                    <a:pt x="f88" y="f90"/>
                    <a:pt x="f91" y="f92"/>
                    <a:pt x="f86" y="f92"/>
                  </a:cubicBezTo>
                  <a:lnTo>
                    <a:pt x="f93" y="f92"/>
                  </a:lnTo>
                  <a:cubicBezTo>
                    <a:pt x="f94" y="f92"/>
                    <a:pt x="f95" y="f90"/>
                    <a:pt x="f95" y="f20"/>
                  </a:cubicBezTo>
                  <a:lnTo>
                    <a:pt x="f95" y="f89"/>
                  </a:lnTo>
                  <a:cubicBezTo>
                    <a:pt x="f3" y="f62"/>
                    <a:pt x="f96" y="f85"/>
                    <a:pt x="f97" y="f85"/>
                  </a:cubicBezTo>
                  <a:lnTo>
                    <a:pt x="f98" y="f85"/>
                  </a:lnTo>
                  <a:lnTo>
                    <a:pt x="f98" y="f10"/>
                  </a:lnTo>
                  <a:cubicBezTo>
                    <a:pt x="f98" y="f84"/>
                    <a:pt x="f99" y="f2"/>
                    <a:pt x="f8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33" name="Google Shape;10088;p74">
              <a:extLst>
                <a:ext uri="{FF2B5EF4-FFF2-40B4-BE49-F238E27FC236}">
                  <a16:creationId xmlns:a16="http://schemas.microsoft.com/office/drawing/2014/main" id="{2056D168-684B-8D17-941B-F5AACA536263}"/>
                </a:ext>
              </a:extLst>
            </p:cNvPr>
            <p:cNvSpPr/>
            <p:nvPr/>
          </p:nvSpPr>
          <p:spPr>
            <a:xfrm>
              <a:off x="7303312" y="2801520"/>
              <a:ext cx="15983" cy="17062"/>
            </a:xfrm>
            <a:custGeom>
              <a:avLst/>
              <a:gdLst>
                <a:gd name="f0" fmla="val w"/>
                <a:gd name="f1" fmla="val h"/>
                <a:gd name="f2" fmla="val 0"/>
                <a:gd name="f3" fmla="val 567"/>
                <a:gd name="f4" fmla="val 568"/>
                <a:gd name="f5" fmla="val 284"/>
                <a:gd name="f6" fmla="val 126"/>
                <a:gd name="f7" fmla="val 441"/>
                <a:gd name="f8" fmla="*/ f0 1 567"/>
                <a:gd name="f9" fmla="*/ f1 1 568"/>
                <a:gd name="f10" fmla="val f2"/>
                <a:gd name="f11" fmla="val f3"/>
                <a:gd name="f12" fmla="val f4"/>
                <a:gd name="f13" fmla="+- f12 0 f10"/>
                <a:gd name="f14" fmla="+- f11 0 f10"/>
                <a:gd name="f15" fmla="*/ f14 1 567"/>
                <a:gd name="f16" fmla="*/ f13 1 568"/>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567" h="568">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34" name="Google Shape;10089;p74">
            <a:extLst>
              <a:ext uri="{FF2B5EF4-FFF2-40B4-BE49-F238E27FC236}">
                <a16:creationId xmlns:a16="http://schemas.microsoft.com/office/drawing/2014/main" id="{13A20D8D-DB53-2BB5-8388-612589A90A13}"/>
              </a:ext>
            </a:extLst>
          </p:cNvPr>
          <p:cNvGrpSpPr/>
          <p:nvPr/>
        </p:nvGrpSpPr>
        <p:grpSpPr>
          <a:xfrm>
            <a:off x="6647228" y="1514527"/>
            <a:ext cx="687348" cy="724668"/>
            <a:chOff x="6403515" y="1179621"/>
            <a:chExt cx="515511" cy="543501"/>
          </a:xfrm>
          <a:solidFill>
            <a:srgbClr val="135268"/>
          </a:solidFill>
        </p:grpSpPr>
        <p:sp>
          <p:nvSpPr>
            <p:cNvPr id="35" name="Google Shape;10090;p74">
              <a:extLst>
                <a:ext uri="{FF2B5EF4-FFF2-40B4-BE49-F238E27FC236}">
                  <a16:creationId xmlns:a16="http://schemas.microsoft.com/office/drawing/2014/main" id="{9ED1A5D0-25AD-F31B-4DEF-57AF92B24D37}"/>
                </a:ext>
              </a:extLst>
            </p:cNvPr>
            <p:cNvSpPr/>
            <p:nvPr/>
          </p:nvSpPr>
          <p:spPr>
            <a:xfrm>
              <a:off x="6523439" y="1179621"/>
              <a:ext cx="275636" cy="343622"/>
            </a:xfrm>
            <a:custGeom>
              <a:avLst/>
              <a:gdLst>
                <a:gd name="f0" fmla="val w"/>
                <a:gd name="f1" fmla="val h"/>
                <a:gd name="f2" fmla="val 0"/>
                <a:gd name="f3" fmla="val 6806"/>
                <a:gd name="f4" fmla="val 7961"/>
                <a:gd name="f5" fmla="val 4506"/>
                <a:gd name="f6" fmla="val 3266"/>
                <a:gd name="f7" fmla="val 4569"/>
                <a:gd name="f8" fmla="val 4601"/>
                <a:gd name="f9" fmla="val 3298"/>
                <a:gd name="f10" fmla="val 4632"/>
                <a:gd name="f11" fmla="val 5577"/>
                <a:gd name="f12" fmla="val 4621"/>
                <a:gd name="f13" fmla="val 5420"/>
                <a:gd name="f14" fmla="val 5881"/>
                <a:gd name="f15" fmla="val 4664"/>
                <a:gd name="f16" fmla="val 7110"/>
                <a:gd name="f17" fmla="val 3403"/>
                <a:gd name="f18" fmla="val 2206"/>
                <a:gd name="f19" fmla="val 1419"/>
                <a:gd name="f20" fmla="val 5944"/>
                <a:gd name="f21" fmla="val 1261"/>
                <a:gd name="f22" fmla="val 2238"/>
                <a:gd name="f23" fmla="val 2269"/>
                <a:gd name="f24" fmla="val 2301"/>
                <a:gd name="f25" fmla="val 4055"/>
                <a:gd name="f26" fmla="val 1"/>
                <a:gd name="f27" fmla="val 3400"/>
                <a:gd name="f28" fmla="val 2703"/>
                <a:gd name="f29" fmla="val 167"/>
                <a:gd name="f30" fmla="val 2049"/>
                <a:gd name="f31" fmla="val 494"/>
                <a:gd name="f32" fmla="val 1957"/>
                <a:gd name="f33" fmla="val 483"/>
                <a:gd name="f34" fmla="val 1867"/>
                <a:gd name="f35" fmla="val 478"/>
                <a:gd name="f36" fmla="val 1779"/>
                <a:gd name="f37" fmla="val 1354"/>
                <a:gd name="f38" fmla="val 976"/>
                <a:gd name="f39" fmla="val 600"/>
                <a:gd name="f40" fmla="val 662"/>
                <a:gd name="f41" fmla="val 809"/>
                <a:gd name="f42" fmla="val 347"/>
                <a:gd name="f43" fmla="val 1061"/>
                <a:gd name="f44" fmla="val 1534"/>
                <a:gd name="f45" fmla="val 2384"/>
                <a:gd name="f46" fmla="val 2857"/>
                <a:gd name="f47" fmla="val 95"/>
                <a:gd name="f48" fmla="val 3613"/>
                <a:gd name="f49" fmla="val 473"/>
                <a:gd name="f50" fmla="val 4810"/>
                <a:gd name="f51" fmla="val 536"/>
                <a:gd name="f52" fmla="val 6070"/>
                <a:gd name="f53" fmla="val 1482"/>
                <a:gd name="f54" fmla="val 7078"/>
                <a:gd name="f55" fmla="val 7646"/>
                <a:gd name="f56" fmla="val 2710"/>
                <a:gd name="f57" fmla="val 5136"/>
                <a:gd name="f58" fmla="val 6207"/>
                <a:gd name="f59" fmla="val 6417"/>
                <a:gd name="f60" fmla="val 6396"/>
                <a:gd name="f61" fmla="val 6554"/>
                <a:gd name="f62" fmla="val 4085"/>
                <a:gd name="f63" fmla="val 6774"/>
                <a:gd name="f64" fmla="val 3046"/>
                <a:gd name="f65" fmla="val 2447"/>
                <a:gd name="f66" fmla="val 1565"/>
                <a:gd name="f67" fmla="val 6459"/>
                <a:gd name="f68" fmla="val 872"/>
                <a:gd name="f69" fmla="val 5703"/>
                <a:gd name="f70" fmla="val 431"/>
                <a:gd name="f71" fmla="val 5234"/>
                <a:gd name="f72" fmla="val 143"/>
                <a:gd name="f73" fmla="val 4662"/>
                <a:gd name="f74" fmla="*/ f0 1 6806"/>
                <a:gd name="f75" fmla="*/ f1 1 7961"/>
                <a:gd name="f76" fmla="val f2"/>
                <a:gd name="f77" fmla="val f3"/>
                <a:gd name="f78" fmla="val f4"/>
                <a:gd name="f79" fmla="+- f78 0 f76"/>
                <a:gd name="f80" fmla="+- f77 0 f76"/>
                <a:gd name="f81" fmla="*/ f80 1 6806"/>
                <a:gd name="f82" fmla="*/ f79 1 7961"/>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6806" h="7961">
                  <a:moveTo>
                    <a:pt x="f5" y="f6"/>
                  </a:moveTo>
                  <a:cubicBezTo>
                    <a:pt x="f7" y="f6"/>
                    <a:pt x="f8" y="f9"/>
                    <a:pt x="f10" y="f9"/>
                  </a:cubicBezTo>
                  <a:lnTo>
                    <a:pt x="f11" y="f12"/>
                  </a:lnTo>
                  <a:cubicBezTo>
                    <a:pt x="f13" y="f14"/>
                    <a:pt x="f15" y="f16"/>
                    <a:pt x="f17" y="f16"/>
                  </a:cubicBezTo>
                  <a:cubicBezTo>
                    <a:pt x="f18" y="f16"/>
                    <a:pt x="f19" y="f20"/>
                    <a:pt x="f21" y="f12"/>
                  </a:cubicBezTo>
                  <a:lnTo>
                    <a:pt x="f18" y="f9"/>
                  </a:lnTo>
                  <a:cubicBezTo>
                    <a:pt x="f22" y="f6"/>
                    <a:pt x="f23" y="f6"/>
                    <a:pt x="f24" y="f6"/>
                  </a:cubicBezTo>
                  <a:close/>
                  <a:moveTo>
                    <a:pt x="f25" y="f26"/>
                  </a:moveTo>
                  <a:cubicBezTo>
                    <a:pt x="f27" y="f26"/>
                    <a:pt x="f28" y="f29"/>
                    <a:pt x="f30" y="f31"/>
                  </a:cubicBezTo>
                  <a:cubicBezTo>
                    <a:pt x="f32" y="f33"/>
                    <a:pt x="f34" y="f35"/>
                    <a:pt x="f36" y="f35"/>
                  </a:cubicBezTo>
                  <a:cubicBezTo>
                    <a:pt x="f37" y="f35"/>
                    <a:pt x="f38" y="f39"/>
                    <a:pt x="f40" y="f41"/>
                  </a:cubicBezTo>
                  <a:cubicBezTo>
                    <a:pt x="f42" y="f43"/>
                    <a:pt x="f26" y="f44"/>
                    <a:pt x="f26" y="f45"/>
                  </a:cubicBezTo>
                  <a:cubicBezTo>
                    <a:pt x="f26" y="f46"/>
                    <a:pt x="f47" y="f48"/>
                    <a:pt x="f42" y="f12"/>
                  </a:cubicBezTo>
                  <a:cubicBezTo>
                    <a:pt x="f49" y="f50"/>
                    <a:pt x="f51" y="f52"/>
                    <a:pt x="f53" y="f54"/>
                  </a:cubicBezTo>
                  <a:cubicBezTo>
                    <a:pt x="f30" y="f55"/>
                    <a:pt x="f56" y="f4"/>
                    <a:pt x="f17" y="f4"/>
                  </a:cubicBezTo>
                  <a:cubicBezTo>
                    <a:pt x="f57" y="f4"/>
                    <a:pt x="f58" y="f59"/>
                    <a:pt x="f60" y="f12"/>
                  </a:cubicBezTo>
                  <a:cubicBezTo>
                    <a:pt x="f61" y="f62"/>
                    <a:pt x="f63" y="f64"/>
                    <a:pt x="f3" y="f65"/>
                  </a:cubicBezTo>
                  <a:cubicBezTo>
                    <a:pt x="f3" y="f66"/>
                    <a:pt x="f67" y="f68"/>
                    <a:pt x="f69" y="f70"/>
                  </a:cubicBezTo>
                  <a:cubicBezTo>
                    <a:pt x="f71" y="f72"/>
                    <a:pt x="f73" y="f26"/>
                    <a:pt x="f25" y="f2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36" name="Google Shape;10091;p74">
              <a:extLst>
                <a:ext uri="{FF2B5EF4-FFF2-40B4-BE49-F238E27FC236}">
                  <a16:creationId xmlns:a16="http://schemas.microsoft.com/office/drawing/2014/main" id="{D78137F4-F720-EAD4-B379-FEC95185C468}"/>
                </a:ext>
              </a:extLst>
            </p:cNvPr>
            <p:cNvSpPr/>
            <p:nvPr/>
          </p:nvSpPr>
          <p:spPr>
            <a:xfrm>
              <a:off x="6403515" y="1519440"/>
              <a:ext cx="515511" cy="203682"/>
            </a:xfrm>
            <a:custGeom>
              <a:avLst/>
              <a:gdLst>
                <a:gd name="f0" fmla="val w"/>
                <a:gd name="f1" fmla="val h"/>
                <a:gd name="f2" fmla="val 0"/>
                <a:gd name="f3" fmla="val 12729"/>
                <a:gd name="f4" fmla="val 4719"/>
                <a:gd name="f5" fmla="val 4474"/>
                <a:gd name="f6" fmla="val 1001"/>
                <a:gd name="f7" fmla="val 5797"/>
                <a:gd name="f8" fmla="val 2293"/>
                <a:gd name="f9" fmla="val 5199"/>
                <a:gd name="f10" fmla="val 2891"/>
                <a:gd name="f11" fmla="val 4002"/>
                <a:gd name="f12" fmla="val 1159"/>
                <a:gd name="f13" fmla="val 4159"/>
                <a:gd name="f14" fmla="val 1096"/>
                <a:gd name="f15" fmla="val 4380"/>
                <a:gd name="f16" fmla="val 1064"/>
                <a:gd name="f17" fmla="val 8318"/>
                <a:gd name="f18" fmla="val 8475"/>
                <a:gd name="f19" fmla="val 8633"/>
                <a:gd name="f20" fmla="val 8790"/>
                <a:gd name="f21" fmla="val 1190"/>
                <a:gd name="f22" fmla="val 7593"/>
                <a:gd name="f23" fmla="val 6995"/>
                <a:gd name="f24" fmla="val 10681"/>
                <a:gd name="f25" fmla="val 3112"/>
                <a:gd name="f26" fmla="val 10901"/>
                <a:gd name="f27" fmla="val 11059"/>
                <a:gd name="f28" fmla="val 3301"/>
                <a:gd name="f29" fmla="val 3553"/>
                <a:gd name="f30" fmla="val 3742"/>
                <a:gd name="f31" fmla="val 10870"/>
                <a:gd name="f32" fmla="val 3931"/>
                <a:gd name="f33" fmla="val 9578"/>
                <a:gd name="f34" fmla="val 9326"/>
                <a:gd name="f35" fmla="val 9137"/>
                <a:gd name="f36" fmla="val 4458"/>
                <a:gd name="f37" fmla="val 1"/>
                <a:gd name="f38" fmla="val 4348"/>
                <a:gd name="f39" fmla="val 4238"/>
                <a:gd name="f40" fmla="val 40"/>
                <a:gd name="f41" fmla="val 119"/>
                <a:gd name="f42" fmla="val 4065"/>
                <a:gd name="f43" fmla="val 245"/>
                <a:gd name="f44" fmla="val 3939"/>
                <a:gd name="f45" fmla="val 308"/>
                <a:gd name="f46" fmla="val 3781"/>
                <a:gd name="f47" fmla="val 2395"/>
                <a:gd name="f48" fmla="val 914"/>
                <a:gd name="f49" fmla="val 1442"/>
                <a:gd name="f50" fmla="val 2639"/>
                <a:gd name="f51" fmla="val 4341"/>
                <a:gd name="f52" fmla="val 4561"/>
                <a:gd name="f53" fmla="val 189"/>
                <a:gd name="f54" fmla="val 441"/>
                <a:gd name="f55" fmla="val 12287"/>
                <a:gd name="f56" fmla="val 12508"/>
                <a:gd name="f57" fmla="val 12665"/>
                <a:gd name="f58" fmla="val 4530"/>
                <a:gd name="f59" fmla="val 12728"/>
                <a:gd name="f60" fmla="val 1474"/>
                <a:gd name="f61" fmla="val 11783"/>
                <a:gd name="f62" fmla="val 371"/>
                <a:gd name="f63" fmla="val 10303"/>
                <a:gd name="f64" fmla="val 8948"/>
                <a:gd name="f65" fmla="val 8727"/>
                <a:gd name="f66" fmla="val 8664"/>
                <a:gd name="f67" fmla="val 277"/>
                <a:gd name="f68" fmla="val 8538"/>
                <a:gd name="f69" fmla="val 151"/>
                <a:gd name="f70" fmla="val 8456"/>
                <a:gd name="f71" fmla="val 52"/>
                <a:gd name="f72" fmla="val 8339"/>
                <a:gd name="f73" fmla="val 5"/>
                <a:gd name="f74" fmla="val 8219"/>
                <a:gd name="f75" fmla="val 8110"/>
                <a:gd name="f76" fmla="val 7998"/>
                <a:gd name="f77" fmla="val 44"/>
                <a:gd name="f78" fmla="val 7908"/>
                <a:gd name="f79" fmla="val 6333"/>
                <a:gd name="f80" fmla="val 1694"/>
                <a:gd name="f81" fmla="val 4758"/>
                <a:gd name="f82" fmla="val 4679"/>
                <a:gd name="f83" fmla="val 4569"/>
                <a:gd name="f84" fmla="*/ f0 1 12729"/>
                <a:gd name="f85" fmla="*/ f1 1 4719"/>
                <a:gd name="f86" fmla="val f2"/>
                <a:gd name="f87" fmla="val f3"/>
                <a:gd name="f88" fmla="val f4"/>
                <a:gd name="f89" fmla="+- f88 0 f86"/>
                <a:gd name="f90" fmla="+- f87 0 f86"/>
                <a:gd name="f91" fmla="*/ f90 1 12729"/>
                <a:gd name="f92" fmla="*/ f89 1 4719"/>
                <a:gd name="f93" fmla="*/ f86 1 f91"/>
                <a:gd name="f94" fmla="*/ f87 1 f91"/>
                <a:gd name="f95" fmla="*/ f86 1 f92"/>
                <a:gd name="f96" fmla="*/ f88 1 f92"/>
                <a:gd name="f97" fmla="*/ f93 f84 1"/>
                <a:gd name="f98" fmla="*/ f94 f84 1"/>
                <a:gd name="f99" fmla="*/ f96 f85 1"/>
                <a:gd name="f100" fmla="*/ f95 f85 1"/>
              </a:gdLst>
              <a:ahLst/>
              <a:cxnLst>
                <a:cxn ang="3cd4">
                  <a:pos x="hc" y="t"/>
                </a:cxn>
                <a:cxn ang="0">
                  <a:pos x="r" y="vc"/>
                </a:cxn>
                <a:cxn ang="cd4">
                  <a:pos x="hc" y="b"/>
                </a:cxn>
                <a:cxn ang="cd2">
                  <a:pos x="l" y="vc"/>
                </a:cxn>
              </a:cxnLst>
              <a:rect l="f97" t="f100" r="f98" b="f99"/>
              <a:pathLst>
                <a:path w="12729" h="4719">
                  <a:moveTo>
                    <a:pt x="f5" y="f6"/>
                  </a:moveTo>
                  <a:lnTo>
                    <a:pt x="f7" y="f8"/>
                  </a:lnTo>
                  <a:lnTo>
                    <a:pt x="f9" y="f10"/>
                  </a:lnTo>
                  <a:lnTo>
                    <a:pt x="f11" y="f12"/>
                  </a:lnTo>
                  <a:cubicBezTo>
                    <a:pt x="f13" y="f14"/>
                    <a:pt x="f15" y="f16"/>
                    <a:pt x="f5" y="f6"/>
                  </a:cubicBezTo>
                  <a:close/>
                  <a:moveTo>
                    <a:pt x="f17" y="f6"/>
                  </a:moveTo>
                  <a:cubicBezTo>
                    <a:pt x="f18" y="f16"/>
                    <a:pt x="f19" y="f12"/>
                    <a:pt x="f20" y="f21"/>
                  </a:cubicBezTo>
                  <a:lnTo>
                    <a:pt x="f22" y="f10"/>
                  </a:lnTo>
                  <a:lnTo>
                    <a:pt x="f23" y="f8"/>
                  </a:lnTo>
                  <a:lnTo>
                    <a:pt x="f17" y="f6"/>
                  </a:lnTo>
                  <a:close/>
                  <a:moveTo>
                    <a:pt x="f24" y="f25"/>
                  </a:moveTo>
                  <a:cubicBezTo>
                    <a:pt x="f26" y="f25"/>
                    <a:pt x="f27" y="f28"/>
                    <a:pt x="f27" y="f29"/>
                  </a:cubicBezTo>
                  <a:cubicBezTo>
                    <a:pt x="f27" y="f30"/>
                    <a:pt x="f31" y="f32"/>
                    <a:pt x="f24" y="f32"/>
                  </a:cubicBezTo>
                  <a:lnTo>
                    <a:pt x="f33" y="f32"/>
                  </a:lnTo>
                  <a:cubicBezTo>
                    <a:pt x="f34" y="f32"/>
                    <a:pt x="f35" y="f30"/>
                    <a:pt x="f35" y="f29"/>
                  </a:cubicBezTo>
                  <a:cubicBezTo>
                    <a:pt x="f35" y="f28"/>
                    <a:pt x="f34" y="f25"/>
                    <a:pt x="f33" y="f25"/>
                  </a:cubicBezTo>
                  <a:close/>
                  <a:moveTo>
                    <a:pt x="f36" y="f37"/>
                  </a:moveTo>
                  <a:cubicBezTo>
                    <a:pt x="f38" y="f37"/>
                    <a:pt x="f39" y="f40"/>
                    <a:pt x="f13" y="f41"/>
                  </a:cubicBezTo>
                  <a:cubicBezTo>
                    <a:pt x="f42" y="f43"/>
                    <a:pt x="f44" y="f45"/>
                    <a:pt x="f46" y="f45"/>
                  </a:cubicBezTo>
                  <a:lnTo>
                    <a:pt x="f47" y="f45"/>
                  </a:lnTo>
                  <a:cubicBezTo>
                    <a:pt x="f48" y="f45"/>
                    <a:pt x="f2" y="f49"/>
                    <a:pt x="f2" y="f50"/>
                  </a:cubicBezTo>
                  <a:lnTo>
                    <a:pt x="f2" y="f51"/>
                  </a:lnTo>
                  <a:cubicBezTo>
                    <a:pt x="f2" y="f52"/>
                    <a:pt x="f53" y="f4"/>
                    <a:pt x="f54" y="f4"/>
                  </a:cubicBezTo>
                  <a:lnTo>
                    <a:pt x="f55" y="f4"/>
                  </a:lnTo>
                  <a:cubicBezTo>
                    <a:pt x="f56" y="f4"/>
                    <a:pt x="f57" y="f58"/>
                    <a:pt x="f57" y="f51"/>
                  </a:cubicBezTo>
                  <a:lnTo>
                    <a:pt x="f57" y="f50"/>
                  </a:lnTo>
                  <a:cubicBezTo>
                    <a:pt x="f59" y="f60"/>
                    <a:pt x="f61" y="f62"/>
                    <a:pt x="f63" y="f62"/>
                  </a:cubicBezTo>
                  <a:lnTo>
                    <a:pt x="f64" y="f62"/>
                  </a:lnTo>
                  <a:cubicBezTo>
                    <a:pt x="f65" y="f62"/>
                    <a:pt x="f66" y="f67"/>
                    <a:pt x="f68" y="f69"/>
                  </a:cubicBezTo>
                  <a:cubicBezTo>
                    <a:pt x="f70" y="f71"/>
                    <a:pt x="f72" y="f73"/>
                    <a:pt x="f74" y="f73"/>
                  </a:cubicBezTo>
                  <a:cubicBezTo>
                    <a:pt x="f75" y="f73"/>
                    <a:pt x="f76" y="f77"/>
                    <a:pt x="f78" y="f41"/>
                  </a:cubicBezTo>
                  <a:lnTo>
                    <a:pt x="f79" y="f80"/>
                  </a:lnTo>
                  <a:lnTo>
                    <a:pt x="f81" y="f41"/>
                  </a:lnTo>
                  <a:cubicBezTo>
                    <a:pt x="f82" y="f40"/>
                    <a:pt x="f83" y="f37"/>
                    <a:pt x="f36" y="f3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sp>
        <p:nvSpPr>
          <p:cNvPr id="37" name="Google Shape;10113;p74">
            <a:extLst>
              <a:ext uri="{FF2B5EF4-FFF2-40B4-BE49-F238E27FC236}">
                <a16:creationId xmlns:a16="http://schemas.microsoft.com/office/drawing/2014/main" id="{2597E358-BA0E-E073-1457-65B753043D7C}"/>
              </a:ext>
            </a:extLst>
          </p:cNvPr>
          <p:cNvSpPr/>
          <p:nvPr/>
        </p:nvSpPr>
        <p:spPr>
          <a:xfrm>
            <a:off x="5081847" y="3582583"/>
            <a:ext cx="527560" cy="556052"/>
          </a:xfrm>
          <a:custGeom>
            <a:avLst/>
            <a:gdLst>
              <a:gd name="f0" fmla="val w"/>
              <a:gd name="f1" fmla="val h"/>
              <a:gd name="f2" fmla="val 0"/>
              <a:gd name="f3" fmla="val 12760"/>
              <a:gd name="f4" fmla="val 12619"/>
              <a:gd name="f5" fmla="val 10082"/>
              <a:gd name="f6" fmla="val 2190"/>
              <a:gd name="f7" fmla="val 11027"/>
              <a:gd name="f8" fmla="val 2726"/>
              <a:gd name="f9" fmla="val 8948"/>
              <a:gd name="f10" fmla="val 6317"/>
              <a:gd name="f11" fmla="val 8003"/>
              <a:gd name="f12" fmla="val 5781"/>
              <a:gd name="f13" fmla="val 8349"/>
              <a:gd name="f14" fmla="val 5151"/>
              <a:gd name="f15" fmla="val 9704"/>
              <a:gd name="f16" fmla="val 2820"/>
              <a:gd name="f17" fmla="val 7813"/>
              <a:gd name="f18" fmla="val 6601"/>
              <a:gd name="f19" fmla="val 8318"/>
              <a:gd name="f20" fmla="val 6916"/>
              <a:gd name="f21" fmla="val 7782"/>
              <a:gd name="f22" fmla="val 7262"/>
              <a:gd name="f23" fmla="val 10554"/>
              <a:gd name="f24" fmla="val 8522"/>
              <a:gd name="f25" fmla="val 10806"/>
              <a:gd name="f26" fmla="val 10964"/>
              <a:gd name="f27" fmla="val 8711"/>
              <a:gd name="f28" fmla="val 8900"/>
              <a:gd name="f29" fmla="val 9153"/>
              <a:gd name="f30" fmla="val 9342"/>
              <a:gd name="f31" fmla="val 5608"/>
              <a:gd name="f32" fmla="val 5356"/>
              <a:gd name="f33" fmla="val 5167"/>
              <a:gd name="f34" fmla="val 8680"/>
              <a:gd name="f35" fmla="val 3088"/>
              <a:gd name="f36" fmla="val 5592"/>
              <a:gd name="f37" fmla="val 3308"/>
              <a:gd name="f38" fmla="val 3497"/>
              <a:gd name="f39" fmla="val 5813"/>
              <a:gd name="f40" fmla="val 6002"/>
              <a:gd name="f41" fmla="val 6286"/>
              <a:gd name="f42" fmla="val 3970"/>
              <a:gd name="f43" fmla="val 6443"/>
              <a:gd name="f44" fmla="val 4348"/>
              <a:gd name="f45" fmla="val 7451"/>
              <a:gd name="f46" fmla="val 7703"/>
              <a:gd name="f47" fmla="val 4159"/>
              <a:gd name="f48" fmla="val 7861"/>
              <a:gd name="f49" fmla="val 3907"/>
              <a:gd name="f50" fmla="val 3655"/>
              <a:gd name="f51" fmla="val 7640"/>
              <a:gd name="f52" fmla="val 7231"/>
              <a:gd name="f53" fmla="val 7010"/>
              <a:gd name="f54" fmla="val 2836"/>
              <a:gd name="f55" fmla="val 2678"/>
              <a:gd name="f56" fmla="val 3025"/>
              <a:gd name="f57" fmla="val 7924"/>
              <a:gd name="f58" fmla="val 3340"/>
              <a:gd name="f59" fmla="val 8176"/>
              <a:gd name="f60" fmla="val 3781"/>
              <a:gd name="f61" fmla="val 8491"/>
              <a:gd name="f62" fmla="val 8869"/>
              <a:gd name="f63" fmla="val 9531"/>
              <a:gd name="f64" fmla="val 10098"/>
              <a:gd name="f65" fmla="val 10539"/>
              <a:gd name="f66" fmla="val 10728"/>
              <a:gd name="f67" fmla="val 11011"/>
              <a:gd name="f68" fmla="val 11232"/>
              <a:gd name="f69" fmla="val 11452"/>
              <a:gd name="f70" fmla="val 2206"/>
              <a:gd name="f71" fmla="val 10570"/>
              <a:gd name="f72" fmla="val 1859"/>
              <a:gd name="f73" fmla="val 9310"/>
              <a:gd name="f74" fmla="val 2048"/>
              <a:gd name="f75" fmla="val 9121"/>
              <a:gd name="f76" fmla="val 2300"/>
              <a:gd name="f77" fmla="val 2521"/>
              <a:gd name="f78" fmla="val 9783"/>
              <a:gd name="f79" fmla="val 2867"/>
              <a:gd name="f80" fmla="val 9940"/>
              <a:gd name="f81" fmla="val 9751"/>
              <a:gd name="f82" fmla="val 3182"/>
              <a:gd name="f83" fmla="val 9089"/>
              <a:gd name="f84" fmla="val 8837"/>
              <a:gd name="f85" fmla="val 2395"/>
              <a:gd name="f86" fmla="val 8113"/>
              <a:gd name="f87" fmla="val 6475"/>
              <a:gd name="f88" fmla="val 5750"/>
              <a:gd name="f89" fmla="val 11200"/>
              <a:gd name="f90" fmla="val 11641"/>
              <a:gd name="f91" fmla="val 11830"/>
              <a:gd name="f92" fmla="val 10933"/>
              <a:gd name="f93" fmla="val 1"/>
              <a:gd name="f94" fmla="val 10599"/>
              <a:gd name="f95" fmla="val 10280"/>
              <a:gd name="f96" fmla="val 176"/>
              <a:gd name="f97" fmla="val 10113"/>
              <a:gd name="f98" fmla="val 489"/>
              <a:gd name="f99" fmla="val 7877"/>
              <a:gd name="f100" fmla="val 4395"/>
              <a:gd name="f101" fmla="val 1229"/>
              <a:gd name="f102" fmla="val 567"/>
              <a:gd name="f103" fmla="val 4931"/>
              <a:gd name="f104" fmla="val 11389"/>
              <a:gd name="f105" fmla="val 12051"/>
              <a:gd name="f106" fmla="val 12618"/>
              <a:gd name="f107" fmla="val 11437"/>
              <a:gd name="f108" fmla="val 12098"/>
              <a:gd name="f109" fmla="val 12697"/>
              <a:gd name="f110" fmla="val 12082"/>
              <a:gd name="f111" fmla="val 12602"/>
              <a:gd name="f112" fmla="val 12067"/>
              <a:gd name="f113" fmla="val 11374"/>
              <a:gd name="f114" fmla="val 12476"/>
              <a:gd name="f115" fmla="val 1875"/>
              <a:gd name="f116" fmla="val 1402"/>
              <a:gd name="f117" fmla="val 804"/>
              <a:gd name="f118" fmla="val 12130"/>
              <a:gd name="f119" fmla="val 583"/>
              <a:gd name="f120" fmla="val 142"/>
              <a:gd name="f121" fmla="val 11277"/>
              <a:gd name="f122" fmla="val 46"/>
              <a:gd name="f123" fmla="val 11103"/>
              <a:gd name="f124" fmla="*/ f0 1 12760"/>
              <a:gd name="f125" fmla="*/ f1 1 12619"/>
              <a:gd name="f126" fmla="val f2"/>
              <a:gd name="f127" fmla="val f3"/>
              <a:gd name="f128" fmla="val f4"/>
              <a:gd name="f129" fmla="+- f128 0 f126"/>
              <a:gd name="f130" fmla="+- f127 0 f126"/>
              <a:gd name="f131" fmla="*/ f130 1 12760"/>
              <a:gd name="f132" fmla="*/ f129 1 12619"/>
              <a:gd name="f133" fmla="*/ f126 1 f131"/>
              <a:gd name="f134" fmla="*/ f127 1 f131"/>
              <a:gd name="f135" fmla="*/ f126 1 f132"/>
              <a:gd name="f136" fmla="*/ f128 1 f132"/>
              <a:gd name="f137" fmla="*/ f133 f124 1"/>
              <a:gd name="f138" fmla="*/ f134 f124 1"/>
              <a:gd name="f139" fmla="*/ f136 f125 1"/>
              <a:gd name="f140" fmla="*/ f135 f125 1"/>
            </a:gdLst>
            <a:ahLst/>
            <a:cxnLst>
              <a:cxn ang="3cd4">
                <a:pos x="hc" y="t"/>
              </a:cxn>
              <a:cxn ang="0">
                <a:pos x="r" y="vc"/>
              </a:cxn>
              <a:cxn ang="cd4">
                <a:pos x="hc" y="b"/>
              </a:cxn>
              <a:cxn ang="cd2">
                <a:pos x="l" y="vc"/>
              </a:cxn>
            </a:cxnLst>
            <a:rect l="f137" t="f140" r="f138" b="f139"/>
            <a:pathLst>
              <a:path w="12760" h="12619">
                <a:moveTo>
                  <a:pt x="f5" y="f6"/>
                </a:moveTo>
                <a:lnTo>
                  <a:pt x="f7" y="f8"/>
                </a:lnTo>
                <a:lnTo>
                  <a:pt x="f9" y="f10"/>
                </a:lnTo>
                <a:lnTo>
                  <a:pt x="f11" y="f12"/>
                </a:lnTo>
                <a:cubicBezTo>
                  <a:pt x="f13" y="f14"/>
                  <a:pt x="f15" y="f16"/>
                  <a:pt x="f5" y="f6"/>
                </a:cubicBezTo>
                <a:close/>
                <a:moveTo>
                  <a:pt x="f17" y="f18"/>
                </a:moveTo>
                <a:lnTo>
                  <a:pt x="f19" y="f20"/>
                </a:lnTo>
                <a:lnTo>
                  <a:pt x="f21" y="f22"/>
                </a:lnTo>
                <a:lnTo>
                  <a:pt x="f17" y="f18"/>
                </a:lnTo>
                <a:close/>
                <a:moveTo>
                  <a:pt x="f23" y="f24"/>
                </a:moveTo>
                <a:cubicBezTo>
                  <a:pt x="f25" y="f24"/>
                  <a:pt x="f26" y="f27"/>
                  <a:pt x="f26" y="f28"/>
                </a:cubicBezTo>
                <a:cubicBezTo>
                  <a:pt x="f26" y="f29"/>
                  <a:pt x="f25" y="f30"/>
                  <a:pt x="f23" y="f30"/>
                </a:cubicBezTo>
                <a:lnTo>
                  <a:pt x="f31" y="f30"/>
                </a:lnTo>
                <a:cubicBezTo>
                  <a:pt x="f32" y="f30"/>
                  <a:pt x="f33" y="f29"/>
                  <a:pt x="f33" y="f28"/>
                </a:cubicBezTo>
                <a:cubicBezTo>
                  <a:pt x="f33" y="f34"/>
                  <a:pt x="f32" y="f24"/>
                  <a:pt x="f31" y="f24"/>
                </a:cubicBezTo>
                <a:close/>
                <a:moveTo>
                  <a:pt x="f35" y="f36"/>
                </a:moveTo>
                <a:cubicBezTo>
                  <a:pt x="f37" y="f36"/>
                  <a:pt x="f38" y="f39"/>
                  <a:pt x="f38" y="f40"/>
                </a:cubicBezTo>
                <a:lnTo>
                  <a:pt x="f38" y="f41"/>
                </a:lnTo>
                <a:cubicBezTo>
                  <a:pt x="f42" y="f43"/>
                  <a:pt x="f44" y="f20"/>
                  <a:pt x="f44" y="f45"/>
                </a:cubicBezTo>
                <a:cubicBezTo>
                  <a:pt x="f44" y="f46"/>
                  <a:pt x="f47" y="f48"/>
                  <a:pt x="f49" y="f48"/>
                </a:cubicBezTo>
                <a:cubicBezTo>
                  <a:pt x="f50" y="f48"/>
                  <a:pt x="f38" y="f51"/>
                  <a:pt x="f38" y="f45"/>
                </a:cubicBezTo>
                <a:cubicBezTo>
                  <a:pt x="f38" y="f52"/>
                  <a:pt x="f37" y="f53"/>
                  <a:pt x="f35" y="f53"/>
                </a:cubicBezTo>
                <a:cubicBezTo>
                  <a:pt x="f54" y="f53"/>
                  <a:pt x="f55" y="f52"/>
                  <a:pt x="f55" y="f45"/>
                </a:cubicBezTo>
                <a:cubicBezTo>
                  <a:pt x="f55" y="f46"/>
                  <a:pt x="f56" y="f57"/>
                  <a:pt x="f58" y="f59"/>
                </a:cubicBezTo>
                <a:cubicBezTo>
                  <a:pt x="f60" y="f61"/>
                  <a:pt x="f44" y="f62"/>
                  <a:pt x="f44" y="f63"/>
                </a:cubicBezTo>
                <a:cubicBezTo>
                  <a:pt x="f44" y="f64"/>
                  <a:pt x="f42" y="f65"/>
                  <a:pt x="f38" y="f66"/>
                </a:cubicBezTo>
                <a:lnTo>
                  <a:pt x="f38" y="f67"/>
                </a:lnTo>
                <a:cubicBezTo>
                  <a:pt x="f38" y="f68"/>
                  <a:pt x="f37" y="f69"/>
                  <a:pt x="f35" y="f69"/>
                </a:cubicBezTo>
                <a:cubicBezTo>
                  <a:pt x="f54" y="f69"/>
                  <a:pt x="f55" y="f68"/>
                  <a:pt x="f55" y="f67"/>
                </a:cubicBezTo>
                <a:lnTo>
                  <a:pt x="f55" y="f66"/>
                </a:lnTo>
                <a:cubicBezTo>
                  <a:pt x="f70" y="f71"/>
                  <a:pt x="f72" y="f64"/>
                  <a:pt x="f72" y="f63"/>
                </a:cubicBezTo>
                <a:cubicBezTo>
                  <a:pt x="f72" y="f73"/>
                  <a:pt x="f74" y="f75"/>
                  <a:pt x="f76" y="f75"/>
                </a:cubicBezTo>
                <a:cubicBezTo>
                  <a:pt x="f77" y="f75"/>
                  <a:pt x="f55" y="f73"/>
                  <a:pt x="f55" y="f63"/>
                </a:cubicBezTo>
                <a:cubicBezTo>
                  <a:pt x="f55" y="f78"/>
                  <a:pt x="f79" y="f80"/>
                  <a:pt x="f35" y="f80"/>
                </a:cubicBezTo>
                <a:cubicBezTo>
                  <a:pt x="f37" y="f80"/>
                  <a:pt x="f38" y="f81"/>
                  <a:pt x="f38" y="f63"/>
                </a:cubicBezTo>
                <a:cubicBezTo>
                  <a:pt x="f38" y="f73"/>
                  <a:pt x="f82" y="f83"/>
                  <a:pt x="f54" y="f84"/>
                </a:cubicBezTo>
                <a:cubicBezTo>
                  <a:pt x="f85" y="f24"/>
                  <a:pt x="f72" y="f86"/>
                  <a:pt x="f72" y="f45"/>
                </a:cubicBezTo>
                <a:cubicBezTo>
                  <a:pt x="f72" y="f20"/>
                  <a:pt x="f70" y="f87"/>
                  <a:pt x="f55" y="f41"/>
                </a:cubicBezTo>
                <a:lnTo>
                  <a:pt x="f55" y="f40"/>
                </a:lnTo>
                <a:cubicBezTo>
                  <a:pt x="f55" y="f88"/>
                  <a:pt x="f79" y="f36"/>
                  <a:pt x="f35" y="f36"/>
                </a:cubicBezTo>
                <a:close/>
                <a:moveTo>
                  <a:pt x="f23" y="f67"/>
                </a:moveTo>
                <a:cubicBezTo>
                  <a:pt x="f25" y="f67"/>
                  <a:pt x="f26" y="f89"/>
                  <a:pt x="f26" y="f69"/>
                </a:cubicBezTo>
                <a:cubicBezTo>
                  <a:pt x="f26" y="f90"/>
                  <a:pt x="f25" y="f91"/>
                  <a:pt x="f23" y="f91"/>
                </a:cubicBezTo>
                <a:lnTo>
                  <a:pt x="f31" y="f91"/>
                </a:lnTo>
                <a:cubicBezTo>
                  <a:pt x="f32" y="f91"/>
                  <a:pt x="f33" y="f90"/>
                  <a:pt x="f33" y="f69"/>
                </a:cubicBezTo>
                <a:cubicBezTo>
                  <a:pt x="f33" y="f89"/>
                  <a:pt x="f32" y="f67"/>
                  <a:pt x="f31" y="f67"/>
                </a:cubicBezTo>
                <a:close/>
                <a:moveTo>
                  <a:pt x="f92" y="f93"/>
                </a:moveTo>
                <a:cubicBezTo>
                  <a:pt x="f94" y="f93"/>
                  <a:pt x="f95" y="f96"/>
                  <a:pt x="f97" y="f98"/>
                </a:cubicBezTo>
                <a:lnTo>
                  <a:pt x="f99" y="f100"/>
                </a:lnTo>
                <a:lnTo>
                  <a:pt x="f101" y="f100"/>
                </a:lnTo>
                <a:cubicBezTo>
                  <a:pt x="f102" y="f100"/>
                  <a:pt x="f2" y="f103"/>
                  <a:pt x="f2" y="f36"/>
                </a:cubicBezTo>
                <a:lnTo>
                  <a:pt x="f2" y="f104"/>
                </a:lnTo>
                <a:cubicBezTo>
                  <a:pt x="f2" y="f105"/>
                  <a:pt x="f102" y="f106"/>
                  <a:pt x="f101" y="f106"/>
                </a:cubicBezTo>
                <a:lnTo>
                  <a:pt x="f107" y="f106"/>
                </a:lnTo>
                <a:cubicBezTo>
                  <a:pt x="f108" y="f106"/>
                  <a:pt x="f109" y="f110"/>
                  <a:pt x="f109" y="f104"/>
                </a:cubicBezTo>
                <a:lnTo>
                  <a:pt x="f109" y="f36"/>
                </a:lnTo>
                <a:cubicBezTo>
                  <a:pt x="f111" y="f103"/>
                  <a:pt x="f112" y="f100"/>
                  <a:pt x="f113" y="f100"/>
                </a:cubicBezTo>
                <a:lnTo>
                  <a:pt x="f7" y="f100"/>
                </a:lnTo>
                <a:lnTo>
                  <a:pt x="f114" y="f115"/>
                </a:lnTo>
                <a:cubicBezTo>
                  <a:pt x="f3" y="f116"/>
                  <a:pt x="f111" y="f117"/>
                  <a:pt x="f118" y="f119"/>
                </a:cubicBezTo>
                <a:lnTo>
                  <a:pt x="f107" y="f120"/>
                </a:lnTo>
                <a:cubicBezTo>
                  <a:pt x="f121" y="f122"/>
                  <a:pt x="f123" y="f93"/>
                  <a:pt x="f92" y="f93"/>
                </a:cubicBezTo>
                <a:close/>
              </a:path>
            </a:pathLst>
          </a:custGeom>
          <a:solidFill>
            <a:srgbClr val="135268"/>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nvGrpSpPr>
          <p:cNvPr id="38" name="Google Shape;10118;p74">
            <a:extLst>
              <a:ext uri="{FF2B5EF4-FFF2-40B4-BE49-F238E27FC236}">
                <a16:creationId xmlns:a16="http://schemas.microsoft.com/office/drawing/2014/main" id="{E431DD51-73D4-6115-A36D-D6D7F135BAF0}"/>
              </a:ext>
            </a:extLst>
          </p:cNvPr>
          <p:cNvGrpSpPr/>
          <p:nvPr/>
        </p:nvGrpSpPr>
        <p:grpSpPr>
          <a:xfrm>
            <a:off x="9408301" y="2705880"/>
            <a:ext cx="467527" cy="505895"/>
            <a:chOff x="8474320" y="2073136"/>
            <a:chExt cx="350645" cy="379421"/>
          </a:xfrm>
          <a:solidFill>
            <a:srgbClr val="135268"/>
          </a:solidFill>
        </p:grpSpPr>
        <p:sp>
          <p:nvSpPr>
            <p:cNvPr id="39" name="Google Shape;10119;p74">
              <a:extLst>
                <a:ext uri="{FF2B5EF4-FFF2-40B4-BE49-F238E27FC236}">
                  <a16:creationId xmlns:a16="http://schemas.microsoft.com/office/drawing/2014/main" id="{02B86620-5E81-D618-E0AF-181C9C690CEE}"/>
                </a:ext>
              </a:extLst>
            </p:cNvPr>
            <p:cNvSpPr/>
            <p:nvPr/>
          </p:nvSpPr>
          <p:spPr>
            <a:xfrm>
              <a:off x="8474320" y="2353190"/>
              <a:ext cx="101205" cy="99367"/>
            </a:xfrm>
            <a:custGeom>
              <a:avLst/>
              <a:gdLst>
                <a:gd name="f0" fmla="val w"/>
                <a:gd name="f1" fmla="val h"/>
                <a:gd name="f2" fmla="val 0"/>
                <a:gd name="f3" fmla="val 3592"/>
                <a:gd name="f4" fmla="val 3309"/>
                <a:gd name="f5" fmla="val 1796"/>
                <a:gd name="f6" fmla="val 851"/>
                <a:gd name="f7" fmla="val 2048"/>
                <a:gd name="f8" fmla="val 2237"/>
                <a:gd name="f9" fmla="val 1071"/>
                <a:gd name="f10" fmla="val 1260"/>
                <a:gd name="f11" fmla="val 1449"/>
                <a:gd name="f12" fmla="val 1701"/>
                <a:gd name="f13" fmla="val 1576"/>
                <a:gd name="f14" fmla="val 1418"/>
                <a:gd name="f15" fmla="val 1481"/>
                <a:gd name="f16" fmla="val 1008"/>
                <a:gd name="f17" fmla="val 2079"/>
                <a:gd name="f18" fmla="val 2741"/>
                <a:gd name="f19" fmla="val 536"/>
                <a:gd name="f20" fmla="val 3308"/>
                <a:gd name="f21" fmla="val 1229"/>
                <a:gd name="f22" fmla="val 2332"/>
                <a:gd name="f23" fmla="val 2993"/>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cubicBezTo>
                    <a:pt x="f2" y="f18"/>
                    <a:pt x="f19" y="f20"/>
                    <a:pt x="f21" y="f20"/>
                  </a:cubicBezTo>
                  <a:lnTo>
                    <a:pt x="f22" y="f20"/>
                  </a:lnTo>
                  <a:cubicBezTo>
                    <a:pt x="f23" y="f20"/>
                    <a:pt x="f3" y="f18"/>
                    <a:pt x="f3" y="f17"/>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40" name="Google Shape;10120;p74">
              <a:extLst>
                <a:ext uri="{FF2B5EF4-FFF2-40B4-BE49-F238E27FC236}">
                  <a16:creationId xmlns:a16="http://schemas.microsoft.com/office/drawing/2014/main" id="{450165D7-CEE3-E831-99A5-F8886E899BCE}"/>
                </a:ext>
              </a:extLst>
            </p:cNvPr>
            <p:cNvSpPr/>
            <p:nvPr/>
          </p:nvSpPr>
          <p:spPr>
            <a:xfrm>
              <a:off x="8475189" y="2073136"/>
              <a:ext cx="101233" cy="255492"/>
            </a:xfrm>
            <a:custGeom>
              <a:avLst/>
              <a:gdLst>
                <a:gd name="f0" fmla="val w"/>
                <a:gd name="f1" fmla="val h"/>
                <a:gd name="f2" fmla="val 0"/>
                <a:gd name="f3" fmla="val 3593"/>
                <a:gd name="f4" fmla="val 8508"/>
                <a:gd name="f5" fmla="val 1734"/>
                <a:gd name="f6" fmla="val 1607"/>
                <a:gd name="f7" fmla="val 1923"/>
                <a:gd name="f8" fmla="val 2175"/>
                <a:gd name="f9" fmla="val 1797"/>
                <a:gd name="f10" fmla="val 2049"/>
                <a:gd name="f11" fmla="val 7278"/>
                <a:gd name="f12" fmla="val 7499"/>
                <a:gd name="f13" fmla="val 1986"/>
                <a:gd name="f14" fmla="val 7656"/>
                <a:gd name="f15" fmla="val 1513"/>
                <a:gd name="f16" fmla="val 1356"/>
                <a:gd name="f17" fmla="val 7467"/>
                <a:gd name="f18" fmla="val 1545"/>
                <a:gd name="f19" fmla="val 1230"/>
                <a:gd name="f20" fmla="val 1"/>
                <a:gd name="f21" fmla="val 568"/>
                <a:gd name="f22" fmla="val 536"/>
                <a:gd name="f23" fmla="val 1198"/>
                <a:gd name="f24" fmla="val 8507"/>
                <a:gd name="f25" fmla="val 3561"/>
                <a:gd name="f26" fmla="val 2994"/>
                <a:gd name="f27" fmla="val 2332"/>
                <a:gd name="f28" fmla="*/ f0 1 3593"/>
                <a:gd name="f29" fmla="*/ f1 1 8508"/>
                <a:gd name="f30" fmla="val f2"/>
                <a:gd name="f31" fmla="val f3"/>
                <a:gd name="f32" fmla="val f4"/>
                <a:gd name="f33" fmla="+- f32 0 f30"/>
                <a:gd name="f34" fmla="+- f31 0 f30"/>
                <a:gd name="f35" fmla="*/ f34 1 3593"/>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3"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0" y="f22"/>
                    <a:pt x="f20" y="f23"/>
                  </a:cubicBezTo>
                  <a:lnTo>
                    <a:pt x="f20" y="f24"/>
                  </a:lnTo>
                  <a:lnTo>
                    <a:pt x="f3" y="f24"/>
                  </a:lnTo>
                  <a:lnTo>
                    <a:pt x="f3" y="f23"/>
                  </a:lnTo>
                  <a:cubicBezTo>
                    <a:pt x="f25" y="f22"/>
                    <a:pt x="f26" y="f20"/>
                    <a:pt x="f27" y="f20"/>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41" name="Google Shape;10121;p74">
              <a:extLst>
                <a:ext uri="{FF2B5EF4-FFF2-40B4-BE49-F238E27FC236}">
                  <a16:creationId xmlns:a16="http://schemas.microsoft.com/office/drawing/2014/main" id="{BA175679-A16B-A840-8758-2333D6E8AC4B}"/>
                </a:ext>
              </a:extLst>
            </p:cNvPr>
            <p:cNvSpPr/>
            <p:nvPr/>
          </p:nvSpPr>
          <p:spPr>
            <a:xfrm>
              <a:off x="8598596" y="2353190"/>
              <a:ext cx="101205" cy="99367"/>
            </a:xfrm>
            <a:custGeom>
              <a:avLst/>
              <a:gdLst>
                <a:gd name="f0" fmla="val w"/>
                <a:gd name="f1" fmla="val h"/>
                <a:gd name="f2" fmla="val 0"/>
                <a:gd name="f3" fmla="val 3592"/>
                <a:gd name="f4" fmla="val 3309"/>
                <a:gd name="f5" fmla="val 1796"/>
                <a:gd name="f6" fmla="val 851"/>
                <a:gd name="f7" fmla="val 2048"/>
                <a:gd name="f8" fmla="val 2205"/>
                <a:gd name="f9" fmla="val 1071"/>
                <a:gd name="f10" fmla="val 1260"/>
                <a:gd name="f11" fmla="val 1449"/>
                <a:gd name="f12" fmla="val 2016"/>
                <a:gd name="f13" fmla="val 1701"/>
                <a:gd name="f14" fmla="val 1575"/>
                <a:gd name="f15" fmla="val 1386"/>
                <a:gd name="f16" fmla="val 1481"/>
                <a:gd name="f17" fmla="val 1008"/>
                <a:gd name="f18" fmla="val 2079"/>
                <a:gd name="f19" fmla="val 2741"/>
                <a:gd name="f20" fmla="val 536"/>
                <a:gd name="f21" fmla="val 3308"/>
                <a:gd name="f22" fmla="val 2363"/>
                <a:gd name="f23" fmla="val 3025"/>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12" y="f13"/>
                    <a:pt x="f5" y="f13"/>
                  </a:cubicBezTo>
                  <a:cubicBezTo>
                    <a:pt x="f14" y="f13"/>
                    <a:pt x="f15" y="f16"/>
                    <a:pt x="f15" y="f10"/>
                  </a:cubicBezTo>
                  <a:cubicBezTo>
                    <a:pt x="f15" y="f17"/>
                    <a:pt x="f14" y="f6"/>
                    <a:pt x="f5" y="f6"/>
                  </a:cubicBezTo>
                  <a:close/>
                  <a:moveTo>
                    <a:pt x="f2" y="f2"/>
                  </a:moveTo>
                  <a:lnTo>
                    <a:pt x="f2" y="f18"/>
                  </a:lnTo>
                  <a:cubicBezTo>
                    <a:pt x="f2" y="f19"/>
                    <a:pt x="f20" y="f21"/>
                    <a:pt x="f10" y="f21"/>
                  </a:cubicBezTo>
                  <a:lnTo>
                    <a:pt x="f22" y="f21"/>
                  </a:lnTo>
                  <a:cubicBezTo>
                    <a:pt x="f23" y="f21"/>
                    <a:pt x="f3" y="f19"/>
                    <a:pt x="f3" y="f18"/>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42" name="Google Shape;10122;p74">
              <a:extLst>
                <a:ext uri="{FF2B5EF4-FFF2-40B4-BE49-F238E27FC236}">
                  <a16:creationId xmlns:a16="http://schemas.microsoft.com/office/drawing/2014/main" id="{24659FB5-752C-0A44-DAC2-EE263F4B8FC3}"/>
                </a:ext>
              </a:extLst>
            </p:cNvPr>
            <p:cNvSpPr/>
            <p:nvPr/>
          </p:nvSpPr>
          <p:spPr>
            <a:xfrm>
              <a:off x="8598596" y="2073136"/>
              <a:ext cx="101205" cy="255492"/>
            </a:xfrm>
            <a:custGeom>
              <a:avLst/>
              <a:gdLst>
                <a:gd name="f0" fmla="val w"/>
                <a:gd name="f1" fmla="val h"/>
                <a:gd name="f2" fmla="val 0"/>
                <a:gd name="f3" fmla="val 3592"/>
                <a:gd name="f4" fmla="val 8508"/>
                <a:gd name="f5" fmla="val 1796"/>
                <a:gd name="f6" fmla="val 1607"/>
                <a:gd name="f7" fmla="val 2048"/>
                <a:gd name="f8" fmla="val 2205"/>
                <a:gd name="f9" fmla="val 1797"/>
                <a:gd name="f10" fmla="val 2049"/>
                <a:gd name="f11" fmla="val 7278"/>
                <a:gd name="f12" fmla="val 7499"/>
                <a:gd name="f13" fmla="val 2016"/>
                <a:gd name="f14" fmla="val 7656"/>
                <a:gd name="f15" fmla="val 1386"/>
                <a:gd name="f16" fmla="val 7467"/>
                <a:gd name="f17" fmla="val 1575"/>
                <a:gd name="f18" fmla="val 1260"/>
                <a:gd name="f19" fmla="val 1"/>
                <a:gd name="f20" fmla="val 599"/>
                <a:gd name="f21" fmla="val 536"/>
                <a:gd name="f22" fmla="val 1198"/>
                <a:gd name="f23" fmla="val 8507"/>
                <a:gd name="f24" fmla="val 3025"/>
                <a:gd name="f25" fmla="val 2363"/>
                <a:gd name="f26" fmla="*/ f0 1 3592"/>
                <a:gd name="f27" fmla="*/ f1 1 8508"/>
                <a:gd name="f28" fmla="val f2"/>
                <a:gd name="f29" fmla="val f3"/>
                <a:gd name="f30" fmla="val f4"/>
                <a:gd name="f31" fmla="+- f30 0 f28"/>
                <a:gd name="f32" fmla="+- f29 0 f28"/>
                <a:gd name="f33" fmla="*/ f32 1 3592"/>
                <a:gd name="f34" fmla="*/ f31 1 85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3592" h="8508">
                  <a:moveTo>
                    <a:pt x="f5" y="f6"/>
                  </a:moveTo>
                  <a:cubicBezTo>
                    <a:pt x="f7" y="f6"/>
                    <a:pt x="f8" y="f9"/>
                    <a:pt x="f8" y="f10"/>
                  </a:cubicBezTo>
                  <a:lnTo>
                    <a:pt x="f8" y="f11"/>
                  </a:lnTo>
                  <a:cubicBezTo>
                    <a:pt x="f8" y="f12"/>
                    <a:pt x="f13" y="f14"/>
                    <a:pt x="f5" y="f14"/>
                  </a:cubicBezTo>
                  <a:cubicBezTo>
                    <a:pt x="f6" y="f14"/>
                    <a:pt x="f15" y="f16"/>
                    <a:pt x="f15" y="f11"/>
                  </a:cubicBezTo>
                  <a:lnTo>
                    <a:pt x="f15" y="f10"/>
                  </a:lnTo>
                  <a:cubicBezTo>
                    <a:pt x="f15" y="f9"/>
                    <a:pt x="f17" y="f6"/>
                    <a:pt x="f5" y="f6"/>
                  </a:cubicBezTo>
                  <a:close/>
                  <a:moveTo>
                    <a:pt x="f18" y="f19"/>
                  </a:moveTo>
                  <a:cubicBezTo>
                    <a:pt x="f20" y="f19"/>
                    <a:pt x="f2" y="f21"/>
                    <a:pt x="f2" y="f22"/>
                  </a:cubicBezTo>
                  <a:lnTo>
                    <a:pt x="f2" y="f23"/>
                  </a:lnTo>
                  <a:lnTo>
                    <a:pt x="f3" y="f23"/>
                  </a:lnTo>
                  <a:lnTo>
                    <a:pt x="f3" y="f22"/>
                  </a:lnTo>
                  <a:cubicBezTo>
                    <a:pt x="f3" y="f21"/>
                    <a:pt x="f24" y="f19"/>
                    <a:pt x="f25" y="f19"/>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43" name="Google Shape;10123;p74">
              <a:extLst>
                <a:ext uri="{FF2B5EF4-FFF2-40B4-BE49-F238E27FC236}">
                  <a16:creationId xmlns:a16="http://schemas.microsoft.com/office/drawing/2014/main" id="{BA24F1EE-65BC-83D9-0EB6-66A1F5D3C159}"/>
                </a:ext>
              </a:extLst>
            </p:cNvPr>
            <p:cNvSpPr/>
            <p:nvPr/>
          </p:nvSpPr>
          <p:spPr>
            <a:xfrm>
              <a:off x="8721986" y="2353190"/>
              <a:ext cx="101205" cy="99367"/>
            </a:xfrm>
            <a:custGeom>
              <a:avLst/>
              <a:gdLst>
                <a:gd name="f0" fmla="val w"/>
                <a:gd name="f1" fmla="val h"/>
                <a:gd name="f2" fmla="val 0"/>
                <a:gd name="f3" fmla="val 3592"/>
                <a:gd name="f4" fmla="val 3309"/>
                <a:gd name="f5" fmla="val 1828"/>
                <a:gd name="f6" fmla="val 851"/>
                <a:gd name="f7" fmla="val 2080"/>
                <a:gd name="f8" fmla="val 2269"/>
                <a:gd name="f9" fmla="val 1071"/>
                <a:gd name="f10" fmla="val 1260"/>
                <a:gd name="f11" fmla="val 1449"/>
                <a:gd name="f12" fmla="val 1701"/>
                <a:gd name="f13" fmla="val 1607"/>
                <a:gd name="f14" fmla="val 1450"/>
                <a:gd name="f15" fmla="val 1481"/>
                <a:gd name="f16" fmla="val 1008"/>
                <a:gd name="f17" fmla="val 2079"/>
                <a:gd name="f18" fmla="val 32"/>
                <a:gd name="f19" fmla="val 2741"/>
                <a:gd name="f20" fmla="val 567"/>
                <a:gd name="f21" fmla="val 3308"/>
                <a:gd name="f22" fmla="val 1261"/>
                <a:gd name="f23" fmla="val 2363"/>
                <a:gd name="f24" fmla="val 3025"/>
                <a:gd name="f25" fmla="*/ f0 1 3592"/>
                <a:gd name="f26" fmla="*/ f1 1 3309"/>
                <a:gd name="f27" fmla="val f2"/>
                <a:gd name="f28" fmla="val f3"/>
                <a:gd name="f29" fmla="val f4"/>
                <a:gd name="f30" fmla="+- f29 0 f27"/>
                <a:gd name="f31" fmla="+- f28 0 f27"/>
                <a:gd name="f32" fmla="*/ f31 1 3592"/>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lnTo>
                    <a:pt x="f18" y="f17"/>
                  </a:lnTo>
                  <a:cubicBezTo>
                    <a:pt x="f18" y="f19"/>
                    <a:pt x="f20" y="f21"/>
                    <a:pt x="f22" y="f21"/>
                  </a:cubicBezTo>
                  <a:lnTo>
                    <a:pt x="f23" y="f21"/>
                  </a:lnTo>
                  <a:cubicBezTo>
                    <a:pt x="f24" y="f21"/>
                    <a:pt x="f3" y="f19"/>
                    <a:pt x="f3" y="f17"/>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44" name="Google Shape;10124;p74">
              <a:extLst>
                <a:ext uri="{FF2B5EF4-FFF2-40B4-BE49-F238E27FC236}">
                  <a16:creationId xmlns:a16="http://schemas.microsoft.com/office/drawing/2014/main" id="{08453644-A3D2-B6FC-5629-D793765CEA26}"/>
                </a:ext>
              </a:extLst>
            </p:cNvPr>
            <p:cNvSpPr/>
            <p:nvPr/>
          </p:nvSpPr>
          <p:spPr>
            <a:xfrm>
              <a:off x="8723760" y="2073136"/>
              <a:ext cx="101205" cy="255492"/>
            </a:xfrm>
            <a:custGeom>
              <a:avLst/>
              <a:gdLst>
                <a:gd name="f0" fmla="val w"/>
                <a:gd name="f1" fmla="val h"/>
                <a:gd name="f2" fmla="val 0"/>
                <a:gd name="f3" fmla="val 3592"/>
                <a:gd name="f4" fmla="val 8508"/>
                <a:gd name="f5" fmla="val 1733"/>
                <a:gd name="f6" fmla="val 1607"/>
                <a:gd name="f7" fmla="val 1922"/>
                <a:gd name="f8" fmla="val 2174"/>
                <a:gd name="f9" fmla="val 1797"/>
                <a:gd name="f10" fmla="val 2049"/>
                <a:gd name="f11" fmla="val 7278"/>
                <a:gd name="f12" fmla="val 7499"/>
                <a:gd name="f13" fmla="val 1985"/>
                <a:gd name="f14" fmla="val 7656"/>
                <a:gd name="f15" fmla="val 1513"/>
                <a:gd name="f16" fmla="val 1355"/>
                <a:gd name="f17" fmla="val 7467"/>
                <a:gd name="f18" fmla="val 1544"/>
                <a:gd name="f19" fmla="val 1229"/>
                <a:gd name="f20" fmla="val 1"/>
                <a:gd name="f21" fmla="val 567"/>
                <a:gd name="f22" fmla="val 536"/>
                <a:gd name="f23" fmla="val 1198"/>
                <a:gd name="f24" fmla="val 8507"/>
                <a:gd name="f25" fmla="val 3560"/>
                <a:gd name="f26" fmla="val 2993"/>
                <a:gd name="f27" fmla="val 2332"/>
                <a:gd name="f28" fmla="*/ f0 1 3592"/>
                <a:gd name="f29" fmla="*/ f1 1 8508"/>
                <a:gd name="f30" fmla="val f2"/>
                <a:gd name="f31" fmla="val f3"/>
                <a:gd name="f32" fmla="val f4"/>
                <a:gd name="f33" fmla="+- f32 0 f30"/>
                <a:gd name="f34" fmla="+- f31 0 f30"/>
                <a:gd name="f35" fmla="*/ f34 1 3592"/>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2"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 y="f22"/>
                    <a:pt x="f2" y="f23"/>
                  </a:cubicBezTo>
                  <a:lnTo>
                    <a:pt x="f2" y="f24"/>
                  </a:lnTo>
                  <a:lnTo>
                    <a:pt x="f3" y="f24"/>
                  </a:lnTo>
                  <a:lnTo>
                    <a:pt x="f3" y="f23"/>
                  </a:lnTo>
                  <a:cubicBezTo>
                    <a:pt x="f25" y="f22"/>
                    <a:pt x="f26" y="f20"/>
                    <a:pt x="f27" y="f20"/>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45" name="Google Shape;10129;p74">
            <a:extLst>
              <a:ext uri="{FF2B5EF4-FFF2-40B4-BE49-F238E27FC236}">
                <a16:creationId xmlns:a16="http://schemas.microsoft.com/office/drawing/2014/main" id="{B8960119-5648-D06F-F2AA-8A188B74483E}"/>
              </a:ext>
            </a:extLst>
          </p:cNvPr>
          <p:cNvGrpSpPr/>
          <p:nvPr/>
        </p:nvGrpSpPr>
        <p:grpSpPr>
          <a:xfrm>
            <a:off x="5930922" y="1555492"/>
            <a:ext cx="570256" cy="714060"/>
            <a:chOff x="5866287" y="1210345"/>
            <a:chExt cx="427692" cy="535545"/>
          </a:xfrm>
          <a:solidFill>
            <a:srgbClr val="135268"/>
          </a:solidFill>
        </p:grpSpPr>
        <p:sp>
          <p:nvSpPr>
            <p:cNvPr id="46" name="Google Shape;10130;p74">
              <a:extLst>
                <a:ext uri="{FF2B5EF4-FFF2-40B4-BE49-F238E27FC236}">
                  <a16:creationId xmlns:a16="http://schemas.microsoft.com/office/drawing/2014/main" id="{7C22D278-8334-2F39-F17C-4CBCD7756B7C}"/>
                </a:ext>
              </a:extLst>
            </p:cNvPr>
            <p:cNvSpPr/>
            <p:nvPr/>
          </p:nvSpPr>
          <p:spPr>
            <a:xfrm>
              <a:off x="5866287" y="1522594"/>
              <a:ext cx="427692" cy="152860"/>
            </a:xfrm>
            <a:custGeom>
              <a:avLst/>
              <a:gdLst>
                <a:gd name="f0" fmla="val w"/>
                <a:gd name="f1" fmla="val h"/>
                <a:gd name="f2" fmla="val 0"/>
                <a:gd name="f3" fmla="val 10807"/>
                <a:gd name="f4" fmla="val 3624"/>
                <a:gd name="f5" fmla="val 2111"/>
                <a:gd name="f6" fmla="val 1"/>
                <a:gd name="f7" fmla="val 945"/>
                <a:gd name="f8" fmla="val 946"/>
                <a:gd name="f9" fmla="val 2080"/>
                <a:gd name="f10" fmla="val 3183"/>
                <a:gd name="f11" fmla="val 3435"/>
                <a:gd name="f12" fmla="val 221"/>
                <a:gd name="f13" fmla="val 441"/>
                <a:gd name="f14" fmla="val 10365"/>
                <a:gd name="f15" fmla="val 10618"/>
                <a:gd name="f16" fmla="val 9861"/>
                <a:gd name="f17" fmla="val 8727"/>
                <a:gd name="f18" fmla="*/ f0 1 10807"/>
                <a:gd name="f19" fmla="*/ f1 1 3624"/>
                <a:gd name="f20" fmla="val f2"/>
                <a:gd name="f21" fmla="val f3"/>
                <a:gd name="f22" fmla="val f4"/>
                <a:gd name="f23" fmla="+- f22 0 f20"/>
                <a:gd name="f24" fmla="+- f21 0 f20"/>
                <a:gd name="f25" fmla="*/ f24 1 10807"/>
                <a:gd name="f26" fmla="*/ f23 1 36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0807" h="3624">
                  <a:moveTo>
                    <a:pt x="f5" y="f6"/>
                  </a:moveTo>
                  <a:cubicBezTo>
                    <a:pt x="f7" y="f6"/>
                    <a:pt x="f2" y="f8"/>
                    <a:pt x="f2" y="f9"/>
                  </a:cubicBezTo>
                  <a:lnTo>
                    <a:pt x="f2" y="f10"/>
                  </a:lnTo>
                  <a:cubicBezTo>
                    <a:pt x="f2" y="f11"/>
                    <a:pt x="f12" y="f4"/>
                    <a:pt x="f13" y="f4"/>
                  </a:cubicBezTo>
                  <a:lnTo>
                    <a:pt x="f14" y="f4"/>
                  </a:lnTo>
                  <a:cubicBezTo>
                    <a:pt x="f15" y="f4"/>
                    <a:pt x="f3" y="f11"/>
                    <a:pt x="f3" y="f10"/>
                  </a:cubicBezTo>
                  <a:lnTo>
                    <a:pt x="f3" y="f9"/>
                  </a:lnTo>
                  <a:cubicBezTo>
                    <a:pt x="f3" y="f8"/>
                    <a:pt x="f16" y="f6"/>
                    <a:pt x="f17"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47" name="Google Shape;10131;p74">
              <a:extLst>
                <a:ext uri="{FF2B5EF4-FFF2-40B4-BE49-F238E27FC236}">
                  <a16:creationId xmlns:a16="http://schemas.microsoft.com/office/drawing/2014/main" id="{67F14BD2-6687-C985-DC2F-5220F3C68C2B}"/>
                </a:ext>
              </a:extLst>
            </p:cNvPr>
            <p:cNvSpPr/>
            <p:nvPr/>
          </p:nvSpPr>
          <p:spPr>
            <a:xfrm>
              <a:off x="5901190" y="1709955"/>
              <a:ext cx="360374" cy="35935"/>
            </a:xfrm>
            <a:custGeom>
              <a:avLst/>
              <a:gdLst>
                <a:gd name="f0" fmla="val w"/>
                <a:gd name="f1" fmla="val h"/>
                <a:gd name="f2" fmla="val 0"/>
                <a:gd name="f3" fmla="val 9106"/>
                <a:gd name="f4" fmla="val 852"/>
                <a:gd name="f5" fmla="val 1"/>
                <a:gd name="f6" fmla="val 442"/>
                <a:gd name="f7" fmla="val 694"/>
                <a:gd name="f8" fmla="val 190"/>
                <a:gd name="f9" fmla="val 851"/>
                <a:gd name="f10" fmla="val 8696"/>
                <a:gd name="f11" fmla="val 8948"/>
                <a:gd name="f12" fmla="val 9105"/>
                <a:gd name="f13" fmla="val 631"/>
                <a:gd name="f14" fmla="*/ f0 1 9106"/>
                <a:gd name="f15" fmla="*/ f1 1 852"/>
                <a:gd name="f16" fmla="val f2"/>
                <a:gd name="f17" fmla="val f3"/>
                <a:gd name="f18" fmla="val f4"/>
                <a:gd name="f19" fmla="+- f18 0 f16"/>
                <a:gd name="f20" fmla="+- f17 0 f16"/>
                <a:gd name="f21" fmla="*/ f20 1 9106"/>
                <a:gd name="f22" fmla="*/ f19 1 85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106" h="852">
                  <a:moveTo>
                    <a:pt x="f2" y="f5"/>
                  </a:moveTo>
                  <a:lnTo>
                    <a:pt x="f2" y="f6"/>
                  </a:lnTo>
                  <a:cubicBezTo>
                    <a:pt x="f2" y="f7"/>
                    <a:pt x="f8" y="f9"/>
                    <a:pt x="f6" y="f9"/>
                  </a:cubicBezTo>
                  <a:lnTo>
                    <a:pt x="f10" y="f9"/>
                  </a:lnTo>
                  <a:cubicBezTo>
                    <a:pt x="f11" y="f9"/>
                    <a:pt x="f12" y="f13"/>
                    <a:pt x="f12" y="f6"/>
                  </a:cubicBezTo>
                  <a:lnTo>
                    <a:pt x="f12"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48" name="Google Shape;10132;p74">
              <a:extLst>
                <a:ext uri="{FF2B5EF4-FFF2-40B4-BE49-F238E27FC236}">
                  <a16:creationId xmlns:a16="http://schemas.microsoft.com/office/drawing/2014/main" id="{48AE3B65-DD55-894B-4F0F-29931A2579EB}"/>
                </a:ext>
              </a:extLst>
            </p:cNvPr>
            <p:cNvSpPr/>
            <p:nvPr/>
          </p:nvSpPr>
          <p:spPr>
            <a:xfrm>
              <a:off x="5964786" y="1210345"/>
              <a:ext cx="229422" cy="279102"/>
            </a:xfrm>
            <a:custGeom>
              <a:avLst/>
              <a:gdLst>
                <a:gd name="f0" fmla="val w"/>
                <a:gd name="f1" fmla="val h"/>
                <a:gd name="f2" fmla="val 0"/>
                <a:gd name="f3" fmla="val 5797"/>
                <a:gd name="f4" fmla="val 6617"/>
                <a:gd name="f5" fmla="val 2930"/>
                <a:gd name="f6" fmla="val 1292"/>
                <a:gd name="f7" fmla="val 2867"/>
                <a:gd name="f8" fmla="val 32"/>
                <a:gd name="f9" fmla="val 3812"/>
                <a:gd name="f10" fmla="val 504"/>
                <a:gd name="f11" fmla="val 4694"/>
                <a:gd name="f12" fmla="val 1260"/>
                <a:gd name="f13" fmla="val 5230"/>
                <a:gd name="f14" fmla="val 6616"/>
                <a:gd name="f15" fmla="val 4568"/>
                <a:gd name="f16" fmla="val 5356"/>
                <a:gd name="f17" fmla="val 4505"/>
                <a:gd name="f18" fmla="*/ f0 1 5797"/>
                <a:gd name="f19" fmla="*/ f1 1 6617"/>
                <a:gd name="f20" fmla="val f2"/>
                <a:gd name="f21" fmla="val f3"/>
                <a:gd name="f22" fmla="val f4"/>
                <a:gd name="f23" fmla="+- f22 0 f20"/>
                <a:gd name="f24" fmla="+- f21 0 f20"/>
                <a:gd name="f25" fmla="*/ f24 1 5797"/>
                <a:gd name="f26" fmla="*/ f23 1 6617"/>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797" h="6617">
                  <a:moveTo>
                    <a:pt x="f5" y="f2"/>
                  </a:moveTo>
                  <a:cubicBezTo>
                    <a:pt x="f6" y="f2"/>
                    <a:pt x="f2" y="f6"/>
                    <a:pt x="f2" y="f7"/>
                  </a:cubicBezTo>
                  <a:cubicBezTo>
                    <a:pt x="f8" y="f9"/>
                    <a:pt x="f10" y="f11"/>
                    <a:pt x="f12" y="f13"/>
                  </a:cubicBezTo>
                  <a:lnTo>
                    <a:pt x="f12" y="f14"/>
                  </a:lnTo>
                  <a:lnTo>
                    <a:pt x="f15" y="f14"/>
                  </a:lnTo>
                  <a:lnTo>
                    <a:pt x="f15" y="f13"/>
                  </a:lnTo>
                  <a:cubicBezTo>
                    <a:pt x="f16" y="f11"/>
                    <a:pt x="f3" y="f9"/>
                    <a:pt x="f3" y="f7"/>
                  </a:cubicBezTo>
                  <a:cubicBezTo>
                    <a:pt x="f3" y="f12"/>
                    <a:pt x="f1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49" name="Google Shape;10154;p74">
            <a:extLst>
              <a:ext uri="{FF2B5EF4-FFF2-40B4-BE49-F238E27FC236}">
                <a16:creationId xmlns:a16="http://schemas.microsoft.com/office/drawing/2014/main" id="{2AA4B66A-DF68-3DB4-C4B4-5CF931E4F9EE}"/>
              </a:ext>
            </a:extLst>
          </p:cNvPr>
          <p:cNvGrpSpPr/>
          <p:nvPr/>
        </p:nvGrpSpPr>
        <p:grpSpPr>
          <a:xfrm>
            <a:off x="6033849" y="3582156"/>
            <a:ext cx="523669" cy="557941"/>
            <a:chOff x="5943481" y="2730343"/>
            <a:chExt cx="392752" cy="418456"/>
          </a:xfrm>
          <a:solidFill>
            <a:srgbClr val="135268"/>
          </a:solidFill>
        </p:grpSpPr>
        <p:sp>
          <p:nvSpPr>
            <p:cNvPr id="50" name="Google Shape;10155;p74">
              <a:extLst>
                <a:ext uri="{FF2B5EF4-FFF2-40B4-BE49-F238E27FC236}">
                  <a16:creationId xmlns:a16="http://schemas.microsoft.com/office/drawing/2014/main" id="{2797B8E7-2411-8546-3A55-80C53379837D}"/>
                </a:ext>
              </a:extLst>
            </p:cNvPr>
            <p:cNvSpPr/>
            <p:nvPr/>
          </p:nvSpPr>
          <p:spPr>
            <a:xfrm>
              <a:off x="5989402" y="2730343"/>
              <a:ext cx="292132" cy="418456"/>
            </a:xfrm>
            <a:custGeom>
              <a:avLst/>
              <a:gdLst>
                <a:gd name="f0" fmla="val w"/>
                <a:gd name="f1" fmla="val h"/>
                <a:gd name="f2" fmla="val 0"/>
                <a:gd name="f3" fmla="val 9421"/>
                <a:gd name="f4" fmla="val 12662"/>
                <a:gd name="f5" fmla="val 4821"/>
                <a:gd name="f6" fmla="val 1666"/>
                <a:gd name="f7" fmla="val 5073"/>
                <a:gd name="f8" fmla="val 5262"/>
                <a:gd name="f9" fmla="val 1886"/>
                <a:gd name="f10" fmla="val 2075"/>
                <a:gd name="f11" fmla="val 2359"/>
                <a:gd name="f12" fmla="val 5734"/>
                <a:gd name="f13" fmla="val 2485"/>
                <a:gd name="f14" fmla="val 6081"/>
                <a:gd name="f15" fmla="val 2989"/>
                <a:gd name="f16" fmla="val 3525"/>
                <a:gd name="f17" fmla="val 3777"/>
                <a:gd name="f18" fmla="val 5892"/>
                <a:gd name="f19" fmla="val 3934"/>
                <a:gd name="f20" fmla="val 5640"/>
                <a:gd name="f21" fmla="val 5419"/>
                <a:gd name="f22" fmla="val 3714"/>
                <a:gd name="f23" fmla="val 3273"/>
                <a:gd name="f24" fmla="val 3084"/>
                <a:gd name="f25" fmla="val 4569"/>
                <a:gd name="f26" fmla="val 4411"/>
                <a:gd name="f27" fmla="val 4789"/>
                <a:gd name="f28" fmla="val 3997"/>
                <a:gd name="f29" fmla="val 5104"/>
                <a:gd name="f30" fmla="val 4249"/>
                <a:gd name="f31" fmla="val 5514"/>
                <a:gd name="f32" fmla="val 4564"/>
                <a:gd name="f33" fmla="val 4942"/>
                <a:gd name="f34" fmla="val 5604"/>
                <a:gd name="f35" fmla="val 6171"/>
                <a:gd name="f36" fmla="val 6612"/>
                <a:gd name="f37" fmla="val 6801"/>
                <a:gd name="f38" fmla="val 7085"/>
                <a:gd name="f39" fmla="val 7305"/>
                <a:gd name="f40" fmla="val 5041"/>
                <a:gd name="f41" fmla="val 7463"/>
                <a:gd name="f42" fmla="val 7274"/>
                <a:gd name="f43" fmla="val 3938"/>
                <a:gd name="f44" fmla="val 6644"/>
                <a:gd name="f45" fmla="val 3592"/>
                <a:gd name="f46" fmla="val 5383"/>
                <a:gd name="f47" fmla="val 3781"/>
                <a:gd name="f48" fmla="val 5194"/>
                <a:gd name="f49" fmla="val 4033"/>
                <a:gd name="f50" fmla="val 4253"/>
                <a:gd name="f51" fmla="val 5856"/>
                <a:gd name="f52" fmla="val 4632"/>
                <a:gd name="f53" fmla="val 6014"/>
                <a:gd name="f54" fmla="val 5824"/>
                <a:gd name="f55" fmla="val 4947"/>
                <a:gd name="f56" fmla="val 5131"/>
                <a:gd name="f57" fmla="val 4911"/>
                <a:gd name="f58" fmla="val 4159"/>
                <a:gd name="f59" fmla="val 4596"/>
                <a:gd name="f60" fmla="val 4186"/>
                <a:gd name="f61" fmla="val 2548"/>
                <a:gd name="f62" fmla="val 1823"/>
                <a:gd name="f63" fmla="val 9385"/>
                <a:gd name="f64" fmla="val 10235"/>
                <a:gd name="f65" fmla="val 4801"/>
                <a:gd name="f66" fmla="val 4498"/>
                <a:gd name="f67" fmla="val 4188"/>
                <a:gd name="f68" fmla="val 29"/>
                <a:gd name="f69" fmla="val 3875"/>
                <a:gd name="f70" fmla="val 91"/>
                <a:gd name="f71" fmla="val 2111"/>
                <a:gd name="f72" fmla="val 500"/>
                <a:gd name="f73" fmla="val 693"/>
                <a:gd name="f74" fmla="val 1949"/>
                <a:gd name="f75" fmla="val 378"/>
                <a:gd name="f76" fmla="val 5698"/>
                <a:gd name="f77" fmla="val 1008"/>
                <a:gd name="f78" fmla="val 7652"/>
                <a:gd name="f79" fmla="val 2773"/>
                <a:gd name="f80" fmla="val 8565"/>
                <a:gd name="f81" fmla="val 10582"/>
                <a:gd name="f82" fmla="val 11716"/>
                <a:gd name="f83" fmla="val 3718"/>
                <a:gd name="f84" fmla="val 12661"/>
                <a:gd name="f85" fmla="val 4852"/>
                <a:gd name="f86" fmla="val 5986"/>
                <a:gd name="f87" fmla="val 6963"/>
                <a:gd name="f88" fmla="val 8444"/>
                <a:gd name="f89" fmla="val 7778"/>
                <a:gd name="f90" fmla="val 9420"/>
                <a:gd name="f91" fmla="val 6234"/>
                <a:gd name="f92" fmla="val 4501"/>
                <a:gd name="f93" fmla="val 9392"/>
                <a:gd name="f94" fmla="val 2000"/>
                <a:gd name="f95" fmla="val 7308"/>
                <a:gd name="f96" fmla="*/ f0 1 9421"/>
                <a:gd name="f97" fmla="*/ f1 1 12662"/>
                <a:gd name="f98" fmla="val f2"/>
                <a:gd name="f99" fmla="val f3"/>
                <a:gd name="f100" fmla="val f4"/>
                <a:gd name="f101" fmla="+- f100 0 f98"/>
                <a:gd name="f102" fmla="+- f99 0 f98"/>
                <a:gd name="f103" fmla="*/ f102 1 9421"/>
                <a:gd name="f104" fmla="*/ f101 1 12662"/>
                <a:gd name="f105" fmla="*/ f98 1 f103"/>
                <a:gd name="f106" fmla="*/ f99 1 f103"/>
                <a:gd name="f107" fmla="*/ f98 1 f104"/>
                <a:gd name="f108" fmla="*/ f100 1 f104"/>
                <a:gd name="f109" fmla="*/ f105 f96 1"/>
                <a:gd name="f110" fmla="*/ f106 f96 1"/>
                <a:gd name="f111" fmla="*/ f108 f97 1"/>
                <a:gd name="f112" fmla="*/ f107 f97 1"/>
              </a:gdLst>
              <a:ahLst/>
              <a:cxnLst>
                <a:cxn ang="3cd4">
                  <a:pos x="hc" y="t"/>
                </a:cxn>
                <a:cxn ang="0">
                  <a:pos x="r" y="vc"/>
                </a:cxn>
                <a:cxn ang="cd4">
                  <a:pos x="hc" y="b"/>
                </a:cxn>
                <a:cxn ang="cd2">
                  <a:pos x="l" y="vc"/>
                </a:cxn>
              </a:cxnLst>
              <a:rect l="f109" t="f112" r="f110" b="f111"/>
              <a:pathLst>
                <a:path w="9421" h="12662">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7" y="f24"/>
                    <a:pt x="f5" y="f24"/>
                  </a:cubicBezTo>
                  <a:cubicBezTo>
                    <a:pt x="f25" y="f24"/>
                    <a:pt x="f26" y="f23"/>
                    <a:pt x="f26" y="f16"/>
                  </a:cubicBezTo>
                  <a:cubicBezTo>
                    <a:pt x="f26" y="f17"/>
                    <a:pt x="f27" y="f28"/>
                    <a:pt x="f29" y="f30"/>
                  </a:cubicBezTo>
                  <a:cubicBezTo>
                    <a:pt x="f31" y="f32"/>
                    <a:pt x="f14" y="f33"/>
                    <a:pt x="f14" y="f34"/>
                  </a:cubicBezTo>
                  <a:cubicBezTo>
                    <a:pt x="f14" y="f35"/>
                    <a:pt x="f12" y="f36"/>
                    <a:pt x="f8" y="f37"/>
                  </a:cubicBezTo>
                  <a:lnTo>
                    <a:pt x="f8" y="f38"/>
                  </a:lnTo>
                  <a:cubicBezTo>
                    <a:pt x="f8" y="f39"/>
                    <a:pt x="f40" y="f41"/>
                    <a:pt x="f5" y="f41"/>
                  </a:cubicBezTo>
                  <a:cubicBezTo>
                    <a:pt x="f25" y="f41"/>
                    <a:pt x="f26" y="f42"/>
                    <a:pt x="f26" y="f38"/>
                  </a:cubicBezTo>
                  <a:lnTo>
                    <a:pt x="f26" y="f37"/>
                  </a:lnTo>
                  <a:cubicBezTo>
                    <a:pt x="f43" y="f44"/>
                    <a:pt x="f45" y="f35"/>
                    <a:pt x="f45" y="f34"/>
                  </a:cubicBezTo>
                  <a:cubicBezTo>
                    <a:pt x="f45" y="f46"/>
                    <a:pt x="f47" y="f48"/>
                    <a:pt x="f49" y="f48"/>
                  </a:cubicBezTo>
                  <a:cubicBezTo>
                    <a:pt x="f50" y="f48"/>
                    <a:pt x="f26" y="f46"/>
                    <a:pt x="f26" y="f34"/>
                  </a:cubicBezTo>
                  <a:cubicBezTo>
                    <a:pt x="f26" y="f51"/>
                    <a:pt x="f52" y="f53"/>
                    <a:pt x="f5" y="f53"/>
                  </a:cubicBezTo>
                  <a:cubicBezTo>
                    <a:pt x="f40" y="f53"/>
                    <a:pt x="f8" y="f54"/>
                    <a:pt x="f8" y="f34"/>
                  </a:cubicBezTo>
                  <a:cubicBezTo>
                    <a:pt x="f8" y="f46"/>
                    <a:pt x="f55" y="f56"/>
                    <a:pt x="f25" y="f57"/>
                  </a:cubicBezTo>
                  <a:cubicBezTo>
                    <a:pt x="f58" y="f59"/>
                    <a:pt x="f45" y="f60"/>
                    <a:pt x="f45" y="f16"/>
                  </a:cubicBezTo>
                  <a:cubicBezTo>
                    <a:pt x="f45" y="f15"/>
                    <a:pt x="f43" y="f61"/>
                    <a:pt x="f26" y="f11"/>
                  </a:cubicBezTo>
                  <a:lnTo>
                    <a:pt x="f26" y="f10"/>
                  </a:lnTo>
                  <a:cubicBezTo>
                    <a:pt x="f26" y="f62"/>
                    <a:pt x="f52" y="f6"/>
                    <a:pt x="f5" y="f6"/>
                  </a:cubicBezTo>
                  <a:close/>
                  <a:moveTo>
                    <a:pt x="f14" y="f63"/>
                  </a:moveTo>
                  <a:lnTo>
                    <a:pt x="f14" y="f64"/>
                  </a:lnTo>
                  <a:lnTo>
                    <a:pt x="f45" y="f64"/>
                  </a:lnTo>
                  <a:lnTo>
                    <a:pt x="f45" y="f63"/>
                  </a:lnTo>
                  <a:close/>
                  <a:moveTo>
                    <a:pt x="f65" y="f2"/>
                  </a:moveTo>
                  <a:cubicBezTo>
                    <a:pt x="f66" y="f2"/>
                    <a:pt x="f67" y="f68"/>
                    <a:pt x="f69" y="f70"/>
                  </a:cubicBezTo>
                  <a:cubicBezTo>
                    <a:pt x="f71" y="f72"/>
                    <a:pt x="f73" y="f74"/>
                    <a:pt x="f75" y="f22"/>
                  </a:cubicBezTo>
                  <a:cubicBezTo>
                    <a:pt x="f2" y="f76"/>
                    <a:pt x="f77" y="f78"/>
                    <a:pt x="f79" y="f80"/>
                  </a:cubicBezTo>
                  <a:lnTo>
                    <a:pt x="f79" y="f81"/>
                  </a:lnTo>
                  <a:cubicBezTo>
                    <a:pt x="f79" y="f82"/>
                    <a:pt x="f83" y="f84"/>
                    <a:pt x="f85" y="f84"/>
                  </a:cubicBezTo>
                  <a:cubicBezTo>
                    <a:pt x="f86" y="f84"/>
                    <a:pt x="f87" y="f82"/>
                    <a:pt x="f87" y="f81"/>
                  </a:cubicBezTo>
                  <a:lnTo>
                    <a:pt x="f87" y="f80"/>
                  </a:lnTo>
                  <a:cubicBezTo>
                    <a:pt x="f88" y="f89"/>
                    <a:pt x="f90" y="f91"/>
                    <a:pt x="f90" y="f92"/>
                  </a:cubicBezTo>
                  <a:cubicBezTo>
                    <a:pt x="f93" y="f94"/>
                    <a:pt x="f95" y="f2"/>
                    <a:pt x="f6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51" name="Google Shape;10156;p74">
              <a:extLst>
                <a:ext uri="{FF2B5EF4-FFF2-40B4-BE49-F238E27FC236}">
                  <a16:creationId xmlns:a16="http://schemas.microsoft.com/office/drawing/2014/main" id="{323B9E00-B199-13DB-198E-D53B86FD6E48}"/>
                </a:ext>
              </a:extLst>
            </p:cNvPr>
            <p:cNvSpPr/>
            <p:nvPr/>
          </p:nvSpPr>
          <p:spPr>
            <a:xfrm>
              <a:off x="5943481" y="2877013"/>
              <a:ext cx="43013" cy="27102"/>
            </a:xfrm>
            <a:custGeom>
              <a:avLst/>
              <a:gdLst>
                <a:gd name="f0" fmla="val w"/>
                <a:gd name="f1" fmla="val h"/>
                <a:gd name="f2" fmla="val 0"/>
                <a:gd name="f3" fmla="val 1387"/>
                <a:gd name="f4" fmla="val 820"/>
                <a:gd name="f5" fmla="val 379"/>
                <a:gd name="f6" fmla="val 158"/>
                <a:gd name="f7" fmla="val 1"/>
                <a:gd name="f8" fmla="val 189"/>
                <a:gd name="f9" fmla="val 378"/>
                <a:gd name="f10" fmla="val 630"/>
                <a:gd name="f11" fmla="val 190"/>
                <a:gd name="f12" fmla="val 819"/>
                <a:gd name="f13" fmla="val 946"/>
                <a:gd name="f14" fmla="val 1166"/>
                <a:gd name="f15" fmla="*/ f0 1 1387"/>
                <a:gd name="f16" fmla="*/ f1 1 820"/>
                <a:gd name="f17" fmla="val f2"/>
                <a:gd name="f18" fmla="val f3"/>
                <a:gd name="f19" fmla="val f4"/>
                <a:gd name="f20" fmla="+- f19 0 f17"/>
                <a:gd name="f21" fmla="+- f18 0 f17"/>
                <a:gd name="f22" fmla="*/ f21 1 1387"/>
                <a:gd name="f23" fmla="*/ f20 1 82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820">
                  <a:moveTo>
                    <a:pt x="f5" y="f2"/>
                  </a:moveTo>
                  <a:cubicBezTo>
                    <a:pt x="f6" y="f2"/>
                    <a:pt x="f7" y="f8"/>
                    <a:pt x="f7" y="f9"/>
                  </a:cubicBezTo>
                  <a:cubicBezTo>
                    <a:pt x="f7" y="f10"/>
                    <a:pt x="f11" y="f12"/>
                    <a:pt x="f5" y="f12"/>
                  </a:cubicBezTo>
                  <a:lnTo>
                    <a:pt x="f13" y="f12"/>
                  </a:lnTo>
                  <a:cubicBezTo>
                    <a:pt x="f14" y="f12"/>
                    <a:pt x="f3" y="f10"/>
                    <a:pt x="f3" y="f9"/>
                  </a:cubicBezTo>
                  <a:cubicBezTo>
                    <a:pt x="f3" y="f6"/>
                    <a:pt x="f14" y="f2"/>
                    <a:pt x="f1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52" name="Google Shape;10157;p74">
              <a:extLst>
                <a:ext uri="{FF2B5EF4-FFF2-40B4-BE49-F238E27FC236}">
                  <a16:creationId xmlns:a16="http://schemas.microsoft.com/office/drawing/2014/main" id="{4095061F-3E26-1FA5-F0C5-D70475D46502}"/>
                </a:ext>
              </a:extLst>
            </p:cNvPr>
            <p:cNvSpPr/>
            <p:nvPr/>
          </p:nvSpPr>
          <p:spPr>
            <a:xfrm>
              <a:off x="6292233" y="2877013"/>
              <a:ext cx="44000" cy="27102"/>
            </a:xfrm>
            <a:custGeom>
              <a:avLst/>
              <a:gdLst>
                <a:gd name="f0" fmla="val w"/>
                <a:gd name="f1" fmla="val h"/>
                <a:gd name="f2" fmla="val 0"/>
                <a:gd name="f3" fmla="val 1419"/>
                <a:gd name="f4" fmla="val 820"/>
                <a:gd name="f5" fmla="val 442"/>
                <a:gd name="f6" fmla="val 221"/>
                <a:gd name="f7" fmla="val 1"/>
                <a:gd name="f8" fmla="val 189"/>
                <a:gd name="f9" fmla="val 378"/>
                <a:gd name="f10" fmla="val 630"/>
                <a:gd name="f11" fmla="val 819"/>
                <a:gd name="f12" fmla="val 1009"/>
                <a:gd name="f13" fmla="val 1230"/>
                <a:gd name="f14" fmla="val 1387"/>
                <a:gd name="f15" fmla="val 158"/>
                <a:gd name="f16" fmla="*/ f0 1 1419"/>
                <a:gd name="f17" fmla="*/ f1 1 820"/>
                <a:gd name="f18" fmla="val f2"/>
                <a:gd name="f19" fmla="val f3"/>
                <a:gd name="f20" fmla="val f4"/>
                <a:gd name="f21" fmla="+- f20 0 f18"/>
                <a:gd name="f22" fmla="+- f19 0 f18"/>
                <a:gd name="f23" fmla="*/ f22 1 1419"/>
                <a:gd name="f24" fmla="*/ f21 1 82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20">
                  <a:moveTo>
                    <a:pt x="f5" y="f2"/>
                  </a:moveTo>
                  <a:cubicBezTo>
                    <a:pt x="f6" y="f2"/>
                    <a:pt x="f7" y="f8"/>
                    <a:pt x="f7" y="f9"/>
                  </a:cubicBezTo>
                  <a:cubicBezTo>
                    <a:pt x="f7" y="f10"/>
                    <a:pt x="f6" y="f11"/>
                    <a:pt x="f5" y="f11"/>
                  </a:cubicBezTo>
                  <a:lnTo>
                    <a:pt x="f12" y="f11"/>
                  </a:lnTo>
                  <a:cubicBezTo>
                    <a:pt x="f13" y="f11"/>
                    <a:pt x="f14" y="f10"/>
                    <a:pt x="f14" y="f9"/>
                  </a:cubicBezTo>
                  <a:cubicBezTo>
                    <a:pt x="f3" y="f15"/>
                    <a:pt x="f13" y="f2"/>
                    <a:pt x="f1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53" name="Google Shape;10158;p74">
              <a:extLst>
                <a:ext uri="{FF2B5EF4-FFF2-40B4-BE49-F238E27FC236}">
                  <a16:creationId xmlns:a16="http://schemas.microsoft.com/office/drawing/2014/main" id="{F01E5538-798F-8245-A0F7-C129387ABA9A}"/>
                </a:ext>
              </a:extLst>
            </p:cNvPr>
            <p:cNvSpPr/>
            <p:nvPr/>
          </p:nvSpPr>
          <p:spPr>
            <a:xfrm>
              <a:off x="5996223" y="3002194"/>
              <a:ext cx="40096" cy="40123"/>
            </a:xfrm>
            <a:custGeom>
              <a:avLst/>
              <a:gdLst>
                <a:gd name="f0" fmla="val w"/>
                <a:gd name="f1" fmla="val h"/>
                <a:gd name="f2" fmla="val 0"/>
                <a:gd name="f3" fmla="val 1293"/>
                <a:gd name="f4" fmla="val 1214"/>
                <a:gd name="f5" fmla="val 836"/>
                <a:gd name="f6" fmla="val 1"/>
                <a:gd name="f7" fmla="val 725"/>
                <a:gd name="f8" fmla="val 615"/>
                <a:gd name="f9" fmla="val 40"/>
                <a:gd name="f10" fmla="val 536"/>
                <a:gd name="f11" fmla="val 119"/>
                <a:gd name="f12" fmla="val 158"/>
                <a:gd name="f13" fmla="val 497"/>
                <a:gd name="f14" fmla="val 654"/>
                <a:gd name="f15" fmla="val 938"/>
                <a:gd name="f16" fmla="val 1096"/>
                <a:gd name="f17" fmla="val 237"/>
                <a:gd name="f18" fmla="val 1174"/>
                <a:gd name="f19" fmla="val 340"/>
                <a:gd name="f20" fmla="val 442"/>
                <a:gd name="f21" fmla="val 544"/>
                <a:gd name="f22" fmla="val 647"/>
                <a:gd name="f23" fmla="val 1135"/>
                <a:gd name="f24" fmla="val 686"/>
                <a:gd name="f25" fmla="val 528"/>
                <a:gd name="f26" fmla="val 245"/>
                <a:gd name="f27" fmla="val 1056"/>
                <a:gd name="f28" fmla="val 946"/>
                <a:gd name="f29" fmla="*/ f0 1 1293"/>
                <a:gd name="f30" fmla="*/ f1 1 1214"/>
                <a:gd name="f31" fmla="val f2"/>
                <a:gd name="f32" fmla="val f3"/>
                <a:gd name="f33" fmla="val f4"/>
                <a:gd name="f34" fmla="+- f33 0 f31"/>
                <a:gd name="f35" fmla="+- f32 0 f31"/>
                <a:gd name="f36" fmla="*/ f35 1 1293"/>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3" h="1214">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54" name="Google Shape;10159;p74">
              <a:extLst>
                <a:ext uri="{FF2B5EF4-FFF2-40B4-BE49-F238E27FC236}">
                  <a16:creationId xmlns:a16="http://schemas.microsoft.com/office/drawing/2014/main" id="{DD14959C-37E4-5FD1-39EE-F6B8B41B0D3D}"/>
                </a:ext>
              </a:extLst>
            </p:cNvPr>
            <p:cNvSpPr/>
            <p:nvPr/>
          </p:nvSpPr>
          <p:spPr>
            <a:xfrm>
              <a:off x="6244382" y="2737741"/>
              <a:ext cx="40059" cy="40123"/>
            </a:xfrm>
            <a:custGeom>
              <a:avLst/>
              <a:gdLst>
                <a:gd name="f0" fmla="val w"/>
                <a:gd name="f1" fmla="val h"/>
                <a:gd name="f2" fmla="val 0"/>
                <a:gd name="f3" fmla="val 1292"/>
                <a:gd name="f4" fmla="val 1214"/>
                <a:gd name="f5" fmla="val 835"/>
                <a:gd name="f6" fmla="val 1"/>
                <a:gd name="f7" fmla="val 725"/>
                <a:gd name="f8" fmla="val 614"/>
                <a:gd name="f9" fmla="val 40"/>
                <a:gd name="f10" fmla="val 536"/>
                <a:gd name="f11" fmla="val 119"/>
                <a:gd name="f12" fmla="val 126"/>
                <a:gd name="f13" fmla="val 497"/>
                <a:gd name="f14" fmla="val 654"/>
                <a:gd name="f15" fmla="val 938"/>
                <a:gd name="f16" fmla="val 1095"/>
                <a:gd name="f17" fmla="val 205"/>
                <a:gd name="f18" fmla="val 1174"/>
                <a:gd name="f19" fmla="val 315"/>
                <a:gd name="f20" fmla="val 1213"/>
                <a:gd name="f21" fmla="val 425"/>
                <a:gd name="f22" fmla="val 646"/>
                <a:gd name="f23" fmla="val 1134"/>
                <a:gd name="f24" fmla="val 686"/>
                <a:gd name="f25" fmla="val 560"/>
                <a:gd name="f26" fmla="val 276"/>
                <a:gd name="f27" fmla="val 1056"/>
                <a:gd name="f28" fmla="val 945"/>
                <a:gd name="f29" fmla="*/ f0 1 1292"/>
                <a:gd name="f30" fmla="*/ f1 1 1214"/>
                <a:gd name="f31" fmla="val f2"/>
                <a:gd name="f32" fmla="val f3"/>
                <a:gd name="f33" fmla="val f4"/>
                <a:gd name="f34" fmla="+- f33 0 f31"/>
                <a:gd name="f35" fmla="+- f32 0 f31"/>
                <a:gd name="f36" fmla="*/ f35 1 1292"/>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2" h="1214">
                  <a:moveTo>
                    <a:pt x="f5" y="f6"/>
                  </a:moveTo>
                  <a:cubicBezTo>
                    <a:pt x="f7" y="f6"/>
                    <a:pt x="f8" y="f9"/>
                    <a:pt x="f10" y="f11"/>
                  </a:cubicBezTo>
                  <a:lnTo>
                    <a:pt x="f12" y="f13"/>
                  </a:lnTo>
                  <a:cubicBezTo>
                    <a:pt x="f2" y="f14"/>
                    <a:pt x="f2" y="f15"/>
                    <a:pt x="f12" y="f16"/>
                  </a:cubicBezTo>
                  <a:cubicBezTo>
                    <a:pt x="f17" y="f18"/>
                    <a:pt x="f19" y="f20"/>
                    <a:pt x="f21" y="f20"/>
                  </a:cubicBezTo>
                  <a:cubicBezTo>
                    <a:pt x="f10" y="f20"/>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55" name="Google Shape;10160;p74">
              <a:extLst>
                <a:ext uri="{FF2B5EF4-FFF2-40B4-BE49-F238E27FC236}">
                  <a16:creationId xmlns:a16="http://schemas.microsoft.com/office/drawing/2014/main" id="{E8503345-546D-EB0B-6F65-F59492E823D4}"/>
                </a:ext>
              </a:extLst>
            </p:cNvPr>
            <p:cNvSpPr/>
            <p:nvPr/>
          </p:nvSpPr>
          <p:spPr>
            <a:xfrm>
              <a:off x="6244382" y="3002194"/>
              <a:ext cx="40059" cy="40123"/>
            </a:xfrm>
            <a:custGeom>
              <a:avLst/>
              <a:gdLst>
                <a:gd name="f0" fmla="val w"/>
                <a:gd name="f1" fmla="val h"/>
                <a:gd name="f2" fmla="val 0"/>
                <a:gd name="f3" fmla="val 1292"/>
                <a:gd name="f4" fmla="val 1214"/>
                <a:gd name="f5" fmla="val 425"/>
                <a:gd name="f6" fmla="val 1"/>
                <a:gd name="f7" fmla="val 315"/>
                <a:gd name="f8" fmla="val 205"/>
                <a:gd name="f9" fmla="val 40"/>
                <a:gd name="f10" fmla="val 126"/>
                <a:gd name="f11" fmla="val 119"/>
                <a:gd name="f12" fmla="val 245"/>
                <a:gd name="f13" fmla="val 528"/>
                <a:gd name="f14" fmla="val 686"/>
                <a:gd name="f15" fmla="val 536"/>
                <a:gd name="f16" fmla="val 1096"/>
                <a:gd name="f17" fmla="val 614"/>
                <a:gd name="f18" fmla="val 1174"/>
                <a:gd name="f19" fmla="val 725"/>
                <a:gd name="f20" fmla="val 835"/>
                <a:gd name="f21" fmla="val 945"/>
                <a:gd name="f22" fmla="val 1056"/>
                <a:gd name="f23" fmla="val 1134"/>
                <a:gd name="f24" fmla="val 938"/>
                <a:gd name="f25" fmla="val 654"/>
                <a:gd name="f26" fmla="val 497"/>
                <a:gd name="f27" fmla="val 646"/>
                <a:gd name="f28" fmla="*/ f0 1 1292"/>
                <a:gd name="f29" fmla="*/ f1 1 1214"/>
                <a:gd name="f30" fmla="val f2"/>
                <a:gd name="f31" fmla="val f3"/>
                <a:gd name="f32" fmla="val f4"/>
                <a:gd name="f33" fmla="+- f32 0 f30"/>
                <a:gd name="f34" fmla="+- f31 0 f30"/>
                <a:gd name="f35" fmla="*/ f34 1 1292"/>
                <a:gd name="f36" fmla="*/ f33 1 1214"/>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1292" h="1214">
                  <a:moveTo>
                    <a:pt x="f5" y="f6"/>
                  </a:moveTo>
                  <a:cubicBezTo>
                    <a:pt x="f7" y="f6"/>
                    <a:pt x="f8" y="f9"/>
                    <a:pt x="f10" y="f11"/>
                  </a:cubicBezTo>
                  <a:cubicBezTo>
                    <a:pt x="f2" y="f12"/>
                    <a:pt x="f2" y="f13"/>
                    <a:pt x="f10" y="f14"/>
                  </a:cubicBezTo>
                  <a:lnTo>
                    <a:pt x="f15" y="f16"/>
                  </a:lnTo>
                  <a:cubicBezTo>
                    <a:pt x="f17" y="f18"/>
                    <a:pt x="f19" y="f4"/>
                    <a:pt x="f20" y="f4"/>
                  </a:cubicBezTo>
                  <a:cubicBezTo>
                    <a:pt x="f21" y="f4"/>
                    <a:pt x="f22" y="f18"/>
                    <a:pt x="f23" y="f16"/>
                  </a:cubicBezTo>
                  <a:cubicBezTo>
                    <a:pt x="f3" y="f24"/>
                    <a:pt x="f3" y="f25"/>
                    <a:pt x="f23" y="f26"/>
                  </a:cubicBezTo>
                  <a:lnTo>
                    <a:pt x="f19" y="f11"/>
                  </a:lnTo>
                  <a:cubicBezTo>
                    <a:pt x="f27" y="f9"/>
                    <a:pt x="f15"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56" name="Google Shape;10161;p74">
              <a:extLst>
                <a:ext uri="{FF2B5EF4-FFF2-40B4-BE49-F238E27FC236}">
                  <a16:creationId xmlns:a16="http://schemas.microsoft.com/office/drawing/2014/main" id="{9CF200E4-1BBC-8438-B12B-FE5C69F6CE2E}"/>
                </a:ext>
              </a:extLst>
            </p:cNvPr>
            <p:cNvSpPr/>
            <p:nvPr/>
          </p:nvSpPr>
          <p:spPr>
            <a:xfrm>
              <a:off x="5996223" y="2737741"/>
              <a:ext cx="40096" cy="40123"/>
            </a:xfrm>
            <a:custGeom>
              <a:avLst/>
              <a:gdLst>
                <a:gd name="f0" fmla="val w"/>
                <a:gd name="f1" fmla="val h"/>
                <a:gd name="f2" fmla="val 0"/>
                <a:gd name="f3" fmla="val 1293"/>
                <a:gd name="f4" fmla="val 1214"/>
                <a:gd name="f5" fmla="val 442"/>
                <a:gd name="f6" fmla="val 1"/>
                <a:gd name="f7" fmla="val 340"/>
                <a:gd name="f8" fmla="val 237"/>
                <a:gd name="f9" fmla="val 40"/>
                <a:gd name="f10" fmla="val 158"/>
                <a:gd name="f11" fmla="val 119"/>
                <a:gd name="f12" fmla="val 276"/>
                <a:gd name="f13" fmla="val 560"/>
                <a:gd name="f14" fmla="val 686"/>
                <a:gd name="f15" fmla="val 536"/>
                <a:gd name="f16" fmla="val 1095"/>
                <a:gd name="f17" fmla="val 615"/>
                <a:gd name="f18" fmla="val 1174"/>
                <a:gd name="f19" fmla="val 725"/>
                <a:gd name="f20" fmla="val 1213"/>
                <a:gd name="f21" fmla="val 836"/>
                <a:gd name="f22" fmla="val 946"/>
                <a:gd name="f23" fmla="val 1056"/>
                <a:gd name="f24" fmla="val 1135"/>
                <a:gd name="f25" fmla="val 938"/>
                <a:gd name="f26" fmla="val 654"/>
                <a:gd name="f27" fmla="val 497"/>
                <a:gd name="f28" fmla="val 647"/>
                <a:gd name="f29" fmla="val 544"/>
                <a:gd name="f30" fmla="*/ f0 1 1293"/>
                <a:gd name="f31" fmla="*/ f1 1 1214"/>
                <a:gd name="f32" fmla="val f2"/>
                <a:gd name="f33" fmla="val f3"/>
                <a:gd name="f34" fmla="val f4"/>
                <a:gd name="f35" fmla="+- f34 0 f32"/>
                <a:gd name="f36" fmla="+- f33 0 f32"/>
                <a:gd name="f37" fmla="*/ f36 1 1293"/>
                <a:gd name="f38" fmla="*/ f35 1 1214"/>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93" h="121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3" y="f25"/>
                    <a:pt x="f3" y="f26"/>
                    <a:pt x="f24" y="f27"/>
                  </a:cubicBezTo>
                  <a:lnTo>
                    <a:pt x="f19" y="f11"/>
                  </a:lnTo>
                  <a:cubicBezTo>
                    <a:pt x="f28" y="f9"/>
                    <a:pt x="f2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57" name="Google Shape;10172;p74">
            <a:extLst>
              <a:ext uri="{FF2B5EF4-FFF2-40B4-BE49-F238E27FC236}">
                <a16:creationId xmlns:a16="http://schemas.microsoft.com/office/drawing/2014/main" id="{4B4CA3E0-7A6D-0E9E-01A9-FE74099586AA}"/>
              </a:ext>
            </a:extLst>
          </p:cNvPr>
          <p:cNvGrpSpPr/>
          <p:nvPr/>
        </p:nvGrpSpPr>
        <p:grpSpPr>
          <a:xfrm>
            <a:off x="7534184" y="1573500"/>
            <a:ext cx="683983" cy="722277"/>
            <a:chOff x="7068732" y="1223851"/>
            <a:chExt cx="512987" cy="541708"/>
          </a:xfrm>
          <a:solidFill>
            <a:srgbClr val="135268"/>
          </a:solidFill>
        </p:grpSpPr>
        <p:sp>
          <p:nvSpPr>
            <p:cNvPr id="58" name="Google Shape;10173;p74">
              <a:extLst>
                <a:ext uri="{FF2B5EF4-FFF2-40B4-BE49-F238E27FC236}">
                  <a16:creationId xmlns:a16="http://schemas.microsoft.com/office/drawing/2014/main" id="{6DD18F7A-4E80-844B-7E2F-6FEC35058BDE}"/>
                </a:ext>
              </a:extLst>
            </p:cNvPr>
            <p:cNvSpPr/>
            <p:nvPr/>
          </p:nvSpPr>
          <p:spPr>
            <a:xfrm>
              <a:off x="7203615" y="1223851"/>
              <a:ext cx="378104" cy="392954"/>
            </a:xfrm>
            <a:custGeom>
              <a:avLst/>
              <a:gdLst>
                <a:gd name="f0" fmla="val w"/>
                <a:gd name="f1" fmla="val h"/>
                <a:gd name="f2" fmla="val 0"/>
                <a:gd name="f3" fmla="val 9452"/>
                <a:gd name="f4" fmla="val 9217"/>
                <a:gd name="f5" fmla="val 3387"/>
                <a:gd name="f6" fmla="val 836"/>
                <a:gd name="f7" fmla="val 3497"/>
                <a:gd name="f8" fmla="val 3607"/>
                <a:gd name="f9" fmla="val 875"/>
                <a:gd name="f10" fmla="val 3686"/>
                <a:gd name="f11" fmla="val 954"/>
                <a:gd name="f12" fmla="val 3844"/>
                <a:gd name="f13" fmla="val 1111"/>
                <a:gd name="f14" fmla="val 1395"/>
                <a:gd name="f15" fmla="val 1553"/>
                <a:gd name="f16" fmla="val 1638"/>
                <a:gd name="f17" fmla="val 3600"/>
                <a:gd name="f18" fmla="val 1560"/>
                <a:gd name="f19" fmla="val 3679"/>
                <a:gd name="f20" fmla="val 1449"/>
                <a:gd name="f21" fmla="val 3718"/>
                <a:gd name="f22" fmla="val 1339"/>
                <a:gd name="f23" fmla="val 1229"/>
                <a:gd name="f24" fmla="val 1118"/>
                <a:gd name="f25" fmla="val 1040"/>
                <a:gd name="f26" fmla="val 882"/>
                <a:gd name="f27" fmla="val 3443"/>
                <a:gd name="f28" fmla="val 3159"/>
                <a:gd name="f29" fmla="val 3002"/>
                <a:gd name="f30" fmla="val 3088"/>
                <a:gd name="f31" fmla="val 3166"/>
                <a:gd name="f32" fmla="val 3277"/>
                <a:gd name="f33" fmla="val 8081"/>
                <a:gd name="f34" fmla="val 5530"/>
                <a:gd name="f35" fmla="val 8191"/>
                <a:gd name="f36" fmla="val 8302"/>
                <a:gd name="f37" fmla="val 5569"/>
                <a:gd name="f38" fmla="val 8380"/>
                <a:gd name="f39" fmla="val 5648"/>
                <a:gd name="f40" fmla="val 8538"/>
                <a:gd name="f41" fmla="val 5806"/>
                <a:gd name="f42" fmla="val 6089"/>
                <a:gd name="f43" fmla="val 6247"/>
                <a:gd name="f44" fmla="val 6333"/>
                <a:gd name="f45" fmla="val 8295"/>
                <a:gd name="f46" fmla="val 6254"/>
                <a:gd name="f47" fmla="val 8358"/>
                <a:gd name="f48" fmla="val 6143"/>
                <a:gd name="f49" fmla="val 8389"/>
                <a:gd name="f50" fmla="val 6033"/>
                <a:gd name="f51" fmla="val 5923"/>
                <a:gd name="f52" fmla="val 5813"/>
                <a:gd name="f53" fmla="val 5734"/>
                <a:gd name="f54" fmla="val 5576"/>
                <a:gd name="f55" fmla="val 8137"/>
                <a:gd name="f56" fmla="val 7853"/>
                <a:gd name="f57" fmla="val 7696"/>
                <a:gd name="f58" fmla="val 7782"/>
                <a:gd name="f59" fmla="val 7861"/>
                <a:gd name="f60" fmla="val 7971"/>
                <a:gd name="f61" fmla="val 3414"/>
                <a:gd name="f62" fmla="val 1"/>
                <a:gd name="f63" fmla="val 3095"/>
                <a:gd name="f64" fmla="val 2772"/>
                <a:gd name="f65" fmla="val 119"/>
                <a:gd name="f66" fmla="val 2520"/>
                <a:gd name="f67" fmla="val 355"/>
                <a:gd name="f68" fmla="val 473"/>
                <a:gd name="f69" fmla="val 2403"/>
                <a:gd name="f70" fmla="val 2876"/>
                <a:gd name="f71" fmla="val 3663"/>
                <a:gd name="f72" fmla="val 4199"/>
                <a:gd name="f73" fmla="val 700"/>
                <a:gd name="f74" fmla="val 4406"/>
                <a:gd name="f75" fmla="val 1008"/>
                <a:gd name="f76" fmla="val 4544"/>
                <a:gd name="f77" fmla="val 1345"/>
                <a:gd name="f78" fmla="val 1522"/>
                <a:gd name="f79" fmla="val 1706"/>
                <a:gd name="f80" fmla="val 4506"/>
                <a:gd name="f81" fmla="val 1890"/>
                <a:gd name="f82" fmla="val 4419"/>
                <a:gd name="f83" fmla="val 4915"/>
                <a:gd name="f84" fmla="val 7444"/>
                <a:gd name="f85" fmla="val 4663"/>
                <a:gd name="f86" fmla="val 7980"/>
                <a:gd name="f87" fmla="val 4789"/>
                <a:gd name="f88" fmla="val 8515"/>
                <a:gd name="f89" fmla="val 5135"/>
                <a:gd name="f90" fmla="val 8862"/>
                <a:gd name="f91" fmla="val 5372"/>
                <a:gd name="f92" fmla="val 9098"/>
                <a:gd name="f93" fmla="val 5687"/>
                <a:gd name="f94" fmla="val 9216"/>
                <a:gd name="f95" fmla="val 6010"/>
                <a:gd name="f96" fmla="val 6663"/>
                <a:gd name="f97" fmla="val 6931"/>
                <a:gd name="f98" fmla="val 8979"/>
                <a:gd name="f99" fmla="val 6814"/>
                <a:gd name="f100" fmla="val 6341"/>
                <a:gd name="f101" fmla="val 5554"/>
                <a:gd name="f102" fmla="val 5050"/>
                <a:gd name="f103" fmla="val 8757"/>
                <a:gd name="f104" fmla="val 4828"/>
                <a:gd name="f105" fmla="val 8445"/>
                <a:gd name="f106" fmla="val 4696"/>
                <a:gd name="f107" fmla="val 8117"/>
                <a:gd name="f108" fmla="val 7933"/>
                <a:gd name="f109" fmla="val 7743"/>
                <a:gd name="f110" fmla="val 4738"/>
                <a:gd name="f111" fmla="val 7561"/>
                <a:gd name="f112" fmla="val 4829"/>
                <a:gd name="f113" fmla="val 4505"/>
                <a:gd name="f114" fmla="val 1773"/>
                <a:gd name="f115" fmla="val 4757"/>
                <a:gd name="f116" fmla="val 1269"/>
                <a:gd name="f117" fmla="val 4631"/>
                <a:gd name="f118" fmla="val 733"/>
                <a:gd name="f119" fmla="val 4285"/>
                <a:gd name="f120" fmla="val 4048"/>
                <a:gd name="f121" fmla="val 3733"/>
                <a:gd name="f122" fmla="*/ f0 1 9452"/>
                <a:gd name="f123" fmla="*/ f1 1 9217"/>
                <a:gd name="f124" fmla="val f2"/>
                <a:gd name="f125" fmla="val f3"/>
                <a:gd name="f126" fmla="val f4"/>
                <a:gd name="f127" fmla="+- f126 0 f124"/>
                <a:gd name="f128" fmla="+- f125 0 f124"/>
                <a:gd name="f129" fmla="*/ f128 1 9452"/>
                <a:gd name="f130" fmla="*/ f127 1 9217"/>
                <a:gd name="f131" fmla="*/ f124 1 f129"/>
                <a:gd name="f132" fmla="*/ f125 1 f129"/>
                <a:gd name="f133" fmla="*/ f124 1 f130"/>
                <a:gd name="f134" fmla="*/ f126 1 f130"/>
                <a:gd name="f135" fmla="*/ f131 f122 1"/>
                <a:gd name="f136" fmla="*/ f132 f122 1"/>
                <a:gd name="f137" fmla="*/ f134 f123 1"/>
                <a:gd name="f138" fmla="*/ f133 f123 1"/>
              </a:gdLst>
              <a:ahLst/>
              <a:cxnLst>
                <a:cxn ang="3cd4">
                  <a:pos x="hc" y="t"/>
                </a:cxn>
                <a:cxn ang="0">
                  <a:pos x="r" y="vc"/>
                </a:cxn>
                <a:cxn ang="cd4">
                  <a:pos x="hc" y="b"/>
                </a:cxn>
                <a:cxn ang="cd2">
                  <a:pos x="l" y="vc"/>
                </a:cxn>
              </a:cxnLst>
              <a:rect l="f135" t="f138" r="f136" b="f137"/>
              <a:pathLst>
                <a:path w="9452" h="9217">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3" y="f34"/>
                  </a:moveTo>
                  <a:cubicBezTo>
                    <a:pt x="f35" y="f34"/>
                    <a:pt x="f36" y="f37"/>
                    <a:pt x="f38" y="f39"/>
                  </a:cubicBezTo>
                  <a:cubicBezTo>
                    <a:pt x="f40" y="f41"/>
                    <a:pt x="f40" y="f42"/>
                    <a:pt x="f38" y="f43"/>
                  </a:cubicBezTo>
                  <a:lnTo>
                    <a:pt x="f44" y="f45"/>
                  </a:lnTo>
                  <a:cubicBezTo>
                    <a:pt x="f46" y="f47"/>
                    <a:pt x="f48" y="f49"/>
                    <a:pt x="f50" y="f49"/>
                  </a:cubicBezTo>
                  <a:cubicBezTo>
                    <a:pt x="f51" y="f49"/>
                    <a:pt x="f52" y="f47"/>
                    <a:pt x="f53" y="f45"/>
                  </a:cubicBezTo>
                  <a:cubicBezTo>
                    <a:pt x="f54" y="f55"/>
                    <a:pt x="f54" y="f56"/>
                    <a:pt x="f53" y="f57"/>
                  </a:cubicBezTo>
                  <a:lnTo>
                    <a:pt x="f58" y="f39"/>
                  </a:lnTo>
                  <a:cubicBezTo>
                    <a:pt x="f59" y="f37"/>
                    <a:pt x="f60" y="f34"/>
                    <a:pt x="f33" y="f34"/>
                  </a:cubicBezTo>
                  <a:close/>
                  <a:moveTo>
                    <a:pt x="f61" y="f62"/>
                  </a:moveTo>
                  <a:cubicBezTo>
                    <a:pt x="f63" y="f62"/>
                    <a:pt x="f64" y="f65"/>
                    <a:pt x="f66" y="f67"/>
                  </a:cubicBezTo>
                  <a:lnTo>
                    <a:pt x="f68" y="f69"/>
                  </a:lnTo>
                  <a:cubicBezTo>
                    <a:pt x="f2" y="f70"/>
                    <a:pt x="f2" y="f71"/>
                    <a:pt x="f68" y="f72"/>
                  </a:cubicBezTo>
                  <a:cubicBezTo>
                    <a:pt x="f73" y="f74"/>
                    <a:pt x="f75" y="f76"/>
                    <a:pt x="f77" y="f76"/>
                  </a:cubicBezTo>
                  <a:cubicBezTo>
                    <a:pt x="f78" y="f76"/>
                    <a:pt x="f79" y="f80"/>
                    <a:pt x="f81" y="f82"/>
                  </a:cubicBezTo>
                  <a:lnTo>
                    <a:pt x="f83" y="f84"/>
                  </a:lnTo>
                  <a:cubicBezTo>
                    <a:pt x="f85" y="f86"/>
                    <a:pt x="f87" y="f88"/>
                    <a:pt x="f89" y="f90"/>
                  </a:cubicBezTo>
                  <a:cubicBezTo>
                    <a:pt x="f91" y="f92"/>
                    <a:pt x="f93" y="f94"/>
                    <a:pt x="f95" y="f94"/>
                  </a:cubicBezTo>
                  <a:cubicBezTo>
                    <a:pt x="f44" y="f94"/>
                    <a:pt x="f96" y="f92"/>
                    <a:pt x="f97" y="f90"/>
                  </a:cubicBezTo>
                  <a:lnTo>
                    <a:pt x="f98" y="f99"/>
                  </a:lnTo>
                  <a:cubicBezTo>
                    <a:pt x="f3" y="f100"/>
                    <a:pt x="f3" y="f101"/>
                    <a:pt x="f98" y="f102"/>
                  </a:cubicBezTo>
                  <a:cubicBezTo>
                    <a:pt x="f103" y="f104"/>
                    <a:pt x="f105" y="f106"/>
                    <a:pt x="f107" y="f106"/>
                  </a:cubicBezTo>
                  <a:cubicBezTo>
                    <a:pt x="f108" y="f106"/>
                    <a:pt x="f109" y="f110"/>
                    <a:pt x="f111" y="f112"/>
                  </a:cubicBezTo>
                  <a:lnTo>
                    <a:pt x="f113" y="f114"/>
                  </a:lnTo>
                  <a:cubicBezTo>
                    <a:pt x="f115" y="f116"/>
                    <a:pt x="f117" y="f118"/>
                    <a:pt x="f119" y="f67"/>
                  </a:cubicBezTo>
                  <a:cubicBezTo>
                    <a:pt x="f120" y="f65"/>
                    <a:pt x="f121" y="f62"/>
                    <a:pt x="f61" y="f6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59" name="Google Shape;10174;p74">
              <a:extLst>
                <a:ext uri="{FF2B5EF4-FFF2-40B4-BE49-F238E27FC236}">
                  <a16:creationId xmlns:a16="http://schemas.microsoft.com/office/drawing/2014/main" id="{A8D760EF-77D0-23D1-2847-DC7CE644362E}"/>
                </a:ext>
              </a:extLst>
            </p:cNvPr>
            <p:cNvSpPr/>
            <p:nvPr/>
          </p:nvSpPr>
          <p:spPr>
            <a:xfrm>
              <a:off x="7068732" y="1463277"/>
              <a:ext cx="283619" cy="302273"/>
            </a:xfrm>
            <a:custGeom>
              <a:avLst/>
              <a:gdLst>
                <a:gd name="f0" fmla="val w"/>
                <a:gd name="f1" fmla="val h"/>
                <a:gd name="f2" fmla="val 0"/>
                <a:gd name="f3" fmla="val 7090"/>
                <a:gd name="f4" fmla="val 5325"/>
                <a:gd name="f5" fmla="val 1"/>
                <a:gd name="f6" fmla="val 4160"/>
                <a:gd name="f7" fmla="val 1166"/>
                <a:gd name="f8" fmla="val 4081"/>
                <a:gd name="f9" fmla="val 1088"/>
                <a:gd name="f10" fmla="val 3971"/>
                <a:gd name="f11" fmla="val 1048"/>
                <a:gd name="f12" fmla="val 3860"/>
                <a:gd name="f13" fmla="val 3750"/>
                <a:gd name="f14" fmla="val 3640"/>
                <a:gd name="f15" fmla="val 3561"/>
                <a:gd name="f16" fmla="val 474"/>
                <a:gd name="f17" fmla="val 4254"/>
                <a:gd name="f18" fmla="val 159"/>
                <a:gd name="f19" fmla="val 4569"/>
                <a:gd name="f20" fmla="val 4947"/>
                <a:gd name="f21" fmla="val 5419"/>
                <a:gd name="f22" fmla="val 5861"/>
                <a:gd name="f23" fmla="val 6302"/>
                <a:gd name="f24" fmla="val 6617"/>
                <a:gd name="f25" fmla="val 789"/>
                <a:gd name="f26" fmla="val 6932"/>
                <a:gd name="f27" fmla="val 1214"/>
                <a:gd name="f28" fmla="val 7089"/>
                <a:gd name="f29" fmla="val 1639"/>
                <a:gd name="f30" fmla="val 2065"/>
                <a:gd name="f31" fmla="val 2490"/>
                <a:gd name="f32" fmla="val 2805"/>
                <a:gd name="f33" fmla="val 5892"/>
                <a:gd name="f34" fmla="val 3529"/>
                <a:gd name="f35" fmla="val 6081"/>
                <a:gd name="f36" fmla="val 3372"/>
                <a:gd name="f37" fmla="val 3088"/>
                <a:gd name="f38" fmla="val 5924"/>
                <a:gd name="f39" fmla="val 2931"/>
                <a:gd name="f40" fmla="val 1765"/>
                <a:gd name="f41" fmla="*/ f0 1 7090"/>
                <a:gd name="f42" fmla="*/ f1 1 7090"/>
                <a:gd name="f43" fmla="val f2"/>
                <a:gd name="f44" fmla="val f3"/>
                <a:gd name="f45" fmla="+- f44 0 f43"/>
                <a:gd name="f46" fmla="*/ f45 1 7090"/>
                <a:gd name="f47" fmla="*/ f43 1 f46"/>
                <a:gd name="f48" fmla="*/ f44 1 f46"/>
                <a:gd name="f49" fmla="*/ f47 f41 1"/>
                <a:gd name="f50" fmla="*/ f48 f41 1"/>
                <a:gd name="f51" fmla="*/ f48 f42 1"/>
                <a:gd name="f52" fmla="*/ f47 f42 1"/>
              </a:gdLst>
              <a:ahLst/>
              <a:cxnLst>
                <a:cxn ang="3cd4">
                  <a:pos x="hc" y="t"/>
                </a:cxn>
                <a:cxn ang="0">
                  <a:pos x="r" y="vc"/>
                </a:cxn>
                <a:cxn ang="cd4">
                  <a:pos x="hc" y="b"/>
                </a:cxn>
                <a:cxn ang="cd2">
                  <a:pos x="l" y="vc"/>
                </a:cxn>
              </a:cxnLst>
              <a:rect l="f49" t="f52" r="f50" b="f51"/>
              <a:pathLst>
                <a:path w="7090" h="7090">
                  <a:moveTo>
                    <a:pt x="f4" y="f5"/>
                  </a:moveTo>
                  <a:lnTo>
                    <a:pt x="f6" y="f7"/>
                  </a:lnTo>
                  <a:cubicBezTo>
                    <a:pt x="f8" y="f9"/>
                    <a:pt x="f10" y="f11"/>
                    <a:pt x="f12" y="f11"/>
                  </a:cubicBezTo>
                  <a:cubicBezTo>
                    <a:pt x="f13" y="f11"/>
                    <a:pt x="f14" y="f9"/>
                    <a:pt x="f15" y="f7"/>
                  </a:cubicBezTo>
                  <a:lnTo>
                    <a:pt x="f16" y="f17"/>
                  </a:lnTo>
                  <a:cubicBezTo>
                    <a:pt x="f18" y="f19"/>
                    <a:pt x="f5" y="f20"/>
                    <a:pt x="f5" y="f21"/>
                  </a:cubicBezTo>
                  <a:cubicBezTo>
                    <a:pt x="f5" y="f22"/>
                    <a:pt x="f18" y="f23"/>
                    <a:pt x="f16" y="f24"/>
                  </a:cubicBezTo>
                  <a:cubicBezTo>
                    <a:pt x="f25" y="f26"/>
                    <a:pt x="f27" y="f28"/>
                    <a:pt x="f29" y="f28"/>
                  </a:cubicBezTo>
                  <a:cubicBezTo>
                    <a:pt x="f30" y="f28"/>
                    <a:pt x="f31" y="f26"/>
                    <a:pt x="f32" y="f24"/>
                  </a:cubicBezTo>
                  <a:lnTo>
                    <a:pt x="f33" y="f34"/>
                  </a:lnTo>
                  <a:cubicBezTo>
                    <a:pt x="f35" y="f36"/>
                    <a:pt x="f35" y="f37"/>
                    <a:pt x="f38" y="f39"/>
                  </a:cubicBezTo>
                  <a:lnTo>
                    <a:pt x="f3" y="f40"/>
                  </a:lnTo>
                  <a:lnTo>
                    <a:pt x="f4"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60" name="Google Shape;10175;p74">
              <a:extLst>
                <a:ext uri="{FF2B5EF4-FFF2-40B4-BE49-F238E27FC236}">
                  <a16:creationId xmlns:a16="http://schemas.microsoft.com/office/drawing/2014/main" id="{279EB420-D732-9875-D158-7D48699E815B}"/>
                </a:ext>
              </a:extLst>
            </p:cNvPr>
            <p:cNvSpPr/>
            <p:nvPr/>
          </p:nvSpPr>
          <p:spPr>
            <a:xfrm>
              <a:off x="7279227" y="1659398"/>
              <a:ext cx="297463" cy="106161"/>
            </a:xfrm>
            <a:custGeom>
              <a:avLst/>
              <a:gdLst>
                <a:gd name="f0" fmla="val w"/>
                <a:gd name="f1" fmla="val h"/>
                <a:gd name="f2" fmla="val 0"/>
                <a:gd name="f3" fmla="val 7436"/>
                <a:gd name="f4" fmla="val 2490"/>
                <a:gd name="f5" fmla="val 2048"/>
                <a:gd name="f6" fmla="val 1355"/>
                <a:gd name="f7" fmla="val 819"/>
                <a:gd name="f8" fmla="val 536"/>
                <a:gd name="f9" fmla="val 1229"/>
                <a:gd name="f10" fmla="val 1639"/>
                <a:gd name="f11" fmla="val 410"/>
                <a:gd name="f12" fmla="val 189"/>
                <a:gd name="f13" fmla="val 1859"/>
                <a:gd name="f14" fmla="val 2269"/>
                <a:gd name="f15" fmla="val 2489"/>
                <a:gd name="f16" fmla="val 7026"/>
                <a:gd name="f17" fmla="val 7278"/>
                <a:gd name="f18" fmla="val 7435"/>
                <a:gd name="f19" fmla="val 7246"/>
                <a:gd name="f20" fmla="val 6994"/>
                <a:gd name="f21" fmla="val 6616"/>
                <a:gd name="f22" fmla="val 6049"/>
                <a:gd name="f23" fmla="val 5356"/>
                <a:gd name="f24" fmla="*/ f0 1 7436"/>
                <a:gd name="f25" fmla="*/ f1 1 2490"/>
                <a:gd name="f26" fmla="val f2"/>
                <a:gd name="f27" fmla="val f3"/>
                <a:gd name="f28" fmla="val f4"/>
                <a:gd name="f29" fmla="+- f28 0 f26"/>
                <a:gd name="f30" fmla="+- f27 0 f26"/>
                <a:gd name="f31" fmla="*/ f30 1 7436"/>
                <a:gd name="f32" fmla="*/ f29 1 249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436" h="2490">
                  <a:moveTo>
                    <a:pt x="f5" y="f2"/>
                  </a:moveTo>
                  <a:cubicBezTo>
                    <a:pt x="f6" y="f2"/>
                    <a:pt x="f7" y="f8"/>
                    <a:pt x="f7" y="f9"/>
                  </a:cubicBezTo>
                  <a:lnTo>
                    <a:pt x="f7" y="f10"/>
                  </a:lnTo>
                  <a:lnTo>
                    <a:pt x="f11" y="f10"/>
                  </a:lnTo>
                  <a:cubicBezTo>
                    <a:pt x="f12" y="f10"/>
                    <a:pt x="f2" y="f13"/>
                    <a:pt x="f2" y="f5"/>
                  </a:cubicBezTo>
                  <a:cubicBezTo>
                    <a:pt x="f2" y="f14"/>
                    <a:pt x="f12" y="f15"/>
                    <a:pt x="f11" y="f15"/>
                  </a:cubicBezTo>
                  <a:lnTo>
                    <a:pt x="f16" y="f15"/>
                  </a:lnTo>
                  <a:cubicBezTo>
                    <a:pt x="f17" y="f15"/>
                    <a:pt x="f18" y="f14"/>
                    <a:pt x="f18" y="f5"/>
                  </a:cubicBezTo>
                  <a:cubicBezTo>
                    <a:pt x="f18" y="f13"/>
                    <a:pt x="f19" y="f10"/>
                    <a:pt x="f20" y="f10"/>
                  </a:cubicBezTo>
                  <a:lnTo>
                    <a:pt x="f21" y="f10"/>
                  </a:lnTo>
                  <a:lnTo>
                    <a:pt x="f21" y="f9"/>
                  </a:lnTo>
                  <a:cubicBezTo>
                    <a:pt x="f21" y="f8"/>
                    <a:pt x="f22" y="f2"/>
                    <a:pt x="f2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61" name="Google Shape;10184;p74">
            <a:extLst>
              <a:ext uri="{FF2B5EF4-FFF2-40B4-BE49-F238E27FC236}">
                <a16:creationId xmlns:a16="http://schemas.microsoft.com/office/drawing/2014/main" id="{4F9F3168-17C4-A3ED-5FC2-F2C1B0E55074}"/>
              </a:ext>
            </a:extLst>
          </p:cNvPr>
          <p:cNvGrpSpPr/>
          <p:nvPr/>
        </p:nvGrpSpPr>
        <p:grpSpPr>
          <a:xfrm>
            <a:off x="2385052" y="3580450"/>
            <a:ext cx="523671" cy="559527"/>
            <a:chOff x="3206883" y="2729063"/>
            <a:chExt cx="392753" cy="419645"/>
          </a:xfrm>
          <a:solidFill>
            <a:srgbClr val="135268"/>
          </a:solidFill>
        </p:grpSpPr>
        <p:sp>
          <p:nvSpPr>
            <p:cNvPr id="62" name="Google Shape;10185;p74">
              <a:extLst>
                <a:ext uri="{FF2B5EF4-FFF2-40B4-BE49-F238E27FC236}">
                  <a16:creationId xmlns:a16="http://schemas.microsoft.com/office/drawing/2014/main" id="{AAD428D3-2744-1F30-ED7A-B18DF9ADC39D}"/>
                </a:ext>
              </a:extLst>
            </p:cNvPr>
            <p:cNvSpPr/>
            <p:nvPr/>
          </p:nvSpPr>
          <p:spPr>
            <a:xfrm>
              <a:off x="3206883" y="2729063"/>
              <a:ext cx="392753" cy="419645"/>
            </a:xfrm>
            <a:custGeom>
              <a:avLst/>
              <a:gdLst>
                <a:gd name="f0" fmla="val w"/>
                <a:gd name="f1" fmla="val h"/>
                <a:gd name="f2" fmla="val 0"/>
                <a:gd name="f3" fmla="val 12666"/>
                <a:gd name="f4" fmla="val 12698"/>
                <a:gd name="f5" fmla="val 379"/>
                <a:gd name="f6" fmla="val 1"/>
                <a:gd name="f7" fmla="val 158"/>
                <a:gd name="f8" fmla="val 190"/>
                <a:gd name="f9" fmla="val 410"/>
                <a:gd name="f10" fmla="val 12256"/>
                <a:gd name="f11" fmla="val 12508"/>
                <a:gd name="f12" fmla="val 12697"/>
                <a:gd name="f13" fmla="val 12477"/>
                <a:gd name="f14" fmla="val 12634"/>
                <a:gd name="f15" fmla="val 12067"/>
                <a:gd name="f16" fmla="val 11878"/>
                <a:gd name="f17" fmla="val 820"/>
                <a:gd name="f18" fmla="val 631"/>
                <a:gd name="f19" fmla="*/ f0 1 12666"/>
                <a:gd name="f20" fmla="*/ f1 1 12698"/>
                <a:gd name="f21" fmla="val f2"/>
                <a:gd name="f22" fmla="val f3"/>
                <a:gd name="f23" fmla="val f4"/>
                <a:gd name="f24" fmla="+- f23 0 f21"/>
                <a:gd name="f25" fmla="+- f22 0 f21"/>
                <a:gd name="f26" fmla="*/ f25 1 12666"/>
                <a:gd name="f27" fmla="*/ f24 1 1269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2666" h="12698">
                  <a:moveTo>
                    <a:pt x="f5" y="f6"/>
                  </a:moveTo>
                  <a:cubicBezTo>
                    <a:pt x="f7" y="f6"/>
                    <a:pt x="f6" y="f8"/>
                    <a:pt x="f6" y="f9"/>
                  </a:cubicBezTo>
                  <a:lnTo>
                    <a:pt x="f6" y="f10"/>
                  </a:lnTo>
                  <a:cubicBezTo>
                    <a:pt x="f6" y="f11"/>
                    <a:pt x="f8" y="f12"/>
                    <a:pt x="f5" y="f12"/>
                  </a:cubicBezTo>
                  <a:lnTo>
                    <a:pt x="f10" y="f12"/>
                  </a:lnTo>
                  <a:cubicBezTo>
                    <a:pt x="f13" y="f12"/>
                    <a:pt x="f3" y="f11"/>
                    <a:pt x="f3" y="f10"/>
                  </a:cubicBezTo>
                  <a:cubicBezTo>
                    <a:pt x="f14" y="f15"/>
                    <a:pt x="f13" y="f16"/>
                    <a:pt x="f10" y="f16"/>
                  </a:cubicBezTo>
                  <a:lnTo>
                    <a:pt x="f17" y="f16"/>
                  </a:lnTo>
                  <a:lnTo>
                    <a:pt x="f17" y="f9"/>
                  </a:lnTo>
                  <a:cubicBezTo>
                    <a:pt x="f17" y="f7"/>
                    <a:pt x="f1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63" name="Google Shape;10186;p74">
              <a:extLst>
                <a:ext uri="{FF2B5EF4-FFF2-40B4-BE49-F238E27FC236}">
                  <a16:creationId xmlns:a16="http://schemas.microsoft.com/office/drawing/2014/main" id="{BE85A346-8331-2A73-D89A-0E7BA1DE4C1E}"/>
                </a:ext>
              </a:extLst>
            </p:cNvPr>
            <p:cNvSpPr/>
            <p:nvPr/>
          </p:nvSpPr>
          <p:spPr>
            <a:xfrm>
              <a:off x="3261609" y="2847770"/>
              <a:ext cx="338026" cy="197857"/>
            </a:xfrm>
            <a:custGeom>
              <a:avLst/>
              <a:gdLst>
                <a:gd name="f0" fmla="val w"/>
                <a:gd name="f1" fmla="val h"/>
                <a:gd name="f2" fmla="val 0"/>
                <a:gd name="f3" fmla="val 10901"/>
                <a:gd name="f4" fmla="val 5987"/>
                <a:gd name="f5" fmla="val 9641"/>
                <a:gd name="f6" fmla="val 8979"/>
                <a:gd name="f7" fmla="val 8444"/>
                <a:gd name="f8" fmla="val 536"/>
                <a:gd name="f9" fmla="val 1229"/>
                <a:gd name="f10" fmla="val 1418"/>
                <a:gd name="f11" fmla="val 8475"/>
                <a:gd name="f12" fmla="val 1575"/>
                <a:gd name="f13" fmla="val 8538"/>
                <a:gd name="f14" fmla="val 1733"/>
                <a:gd name="f15" fmla="val 6900"/>
                <a:gd name="f16" fmla="val 3403"/>
                <a:gd name="f17" fmla="val 6742"/>
                <a:gd name="f18" fmla="val 3308"/>
                <a:gd name="f19" fmla="val 6553"/>
                <a:gd name="f20" fmla="val 3277"/>
                <a:gd name="f21" fmla="val 6396"/>
                <a:gd name="f22" fmla="val 6238"/>
                <a:gd name="f23" fmla="val 6018"/>
                <a:gd name="f24" fmla="val 5860"/>
                <a:gd name="f25" fmla="val 5041"/>
                <a:gd name="f26" fmla="val 2552"/>
                <a:gd name="f27" fmla="val 5136"/>
                <a:gd name="f28" fmla="val 2395"/>
                <a:gd name="f29" fmla="val 5167"/>
                <a:gd name="f30" fmla="val 2206"/>
                <a:gd name="f31" fmla="val 2048"/>
                <a:gd name="f32" fmla="val 1386"/>
                <a:gd name="f33" fmla="val 4600"/>
                <a:gd name="f34" fmla="val 819"/>
                <a:gd name="f35" fmla="val 3938"/>
                <a:gd name="f36" fmla="val 2710"/>
                <a:gd name="f37" fmla="val 2237"/>
                <a:gd name="f38" fmla="val 2773"/>
                <a:gd name="f39" fmla="val 2836"/>
                <a:gd name="f40" fmla="val 3655"/>
                <a:gd name="f41" fmla="val 3592"/>
                <a:gd name="f42" fmla="val 3560"/>
                <a:gd name="f43" fmla="val 567"/>
                <a:gd name="f44" fmla="val 4096"/>
                <a:gd name="f45" fmla="val 4757"/>
                <a:gd name="f46" fmla="val 5451"/>
                <a:gd name="f47" fmla="val 5986"/>
                <a:gd name="f48" fmla="val 1891"/>
                <a:gd name="f49" fmla="val 2458"/>
                <a:gd name="f50" fmla="val 4568"/>
                <a:gd name="f51" fmla="val 4411"/>
                <a:gd name="f52" fmla="val 2332"/>
                <a:gd name="f53" fmla="val 4253"/>
                <a:gd name="f54" fmla="val 3434"/>
                <a:gd name="f55" fmla="val 3151"/>
                <a:gd name="f56" fmla="val 3214"/>
                <a:gd name="f57" fmla="val 3781"/>
                <a:gd name="f58" fmla="val 4285"/>
                <a:gd name="f59" fmla="val 4442"/>
                <a:gd name="f60" fmla="val 5293"/>
                <a:gd name="f61" fmla="val 3970"/>
                <a:gd name="f62" fmla="val 5199"/>
                <a:gd name="f63" fmla="val 4127"/>
                <a:gd name="f64" fmla="val 4348"/>
                <a:gd name="f65" fmla="val 4505"/>
                <a:gd name="f66" fmla="val 5703"/>
                <a:gd name="f67" fmla="val 7057"/>
                <a:gd name="f68" fmla="val 7593"/>
                <a:gd name="f69" fmla="val 7561"/>
                <a:gd name="f70" fmla="val 7498"/>
                <a:gd name="f71" fmla="val 9137"/>
                <a:gd name="f72" fmla="val 9294"/>
                <a:gd name="f73" fmla="val 9483"/>
                <a:gd name="f74" fmla="val 10334"/>
                <a:gd name="f75" fmla="val 1890"/>
                <a:gd name="f76" fmla="*/ f0 1 10901"/>
                <a:gd name="f77" fmla="*/ f1 1 5987"/>
                <a:gd name="f78" fmla="val f2"/>
                <a:gd name="f79" fmla="val f3"/>
                <a:gd name="f80" fmla="val f4"/>
                <a:gd name="f81" fmla="+- f80 0 f78"/>
                <a:gd name="f82" fmla="+- f79 0 f78"/>
                <a:gd name="f83" fmla="*/ f82 1 10901"/>
                <a:gd name="f84" fmla="*/ f81 1 5987"/>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0901" h="5987">
                  <a:moveTo>
                    <a:pt x="f5" y="f2"/>
                  </a:moveTo>
                  <a:cubicBezTo>
                    <a:pt x="f6" y="f2"/>
                    <a:pt x="f7" y="f8"/>
                    <a:pt x="f7" y="f9"/>
                  </a:cubicBezTo>
                  <a:cubicBezTo>
                    <a:pt x="f7" y="f10"/>
                    <a:pt x="f11" y="f12"/>
                    <a:pt x="f13" y="f14"/>
                  </a:cubicBezTo>
                  <a:lnTo>
                    <a:pt x="f15" y="f16"/>
                  </a:lnTo>
                  <a:cubicBezTo>
                    <a:pt x="f17" y="f18"/>
                    <a:pt x="f19" y="f20"/>
                    <a:pt x="f21" y="f20"/>
                  </a:cubicBezTo>
                  <a:cubicBezTo>
                    <a:pt x="f22" y="f20"/>
                    <a:pt x="f23" y="f18"/>
                    <a:pt x="f24" y="f16"/>
                  </a:cubicBezTo>
                  <a:lnTo>
                    <a:pt x="f25" y="f26"/>
                  </a:lnTo>
                  <a:cubicBezTo>
                    <a:pt x="f27" y="f28"/>
                    <a:pt x="f29" y="f30"/>
                    <a:pt x="f29" y="f31"/>
                  </a:cubicBezTo>
                  <a:cubicBezTo>
                    <a:pt x="f29" y="f32"/>
                    <a:pt x="f33" y="f34"/>
                    <a:pt x="f35" y="f34"/>
                  </a:cubicBezTo>
                  <a:cubicBezTo>
                    <a:pt x="f20" y="f34"/>
                    <a:pt x="f36" y="f32"/>
                    <a:pt x="f36" y="f31"/>
                  </a:cubicBezTo>
                  <a:cubicBezTo>
                    <a:pt x="f36" y="f37"/>
                    <a:pt x="f38" y="f28"/>
                    <a:pt x="f39" y="f26"/>
                  </a:cubicBezTo>
                  <a:lnTo>
                    <a:pt x="f14" y="f40"/>
                  </a:lnTo>
                  <a:cubicBezTo>
                    <a:pt x="f12" y="f41"/>
                    <a:pt x="f32" y="f42"/>
                    <a:pt x="f9" y="f42"/>
                  </a:cubicBezTo>
                  <a:cubicBezTo>
                    <a:pt x="f43" y="f42"/>
                    <a:pt x="f2" y="f44"/>
                    <a:pt x="f2" y="f45"/>
                  </a:cubicBezTo>
                  <a:cubicBezTo>
                    <a:pt x="f2" y="f46"/>
                    <a:pt x="f43" y="f47"/>
                    <a:pt x="f9" y="f47"/>
                  </a:cubicBezTo>
                  <a:cubicBezTo>
                    <a:pt x="f48" y="f47"/>
                    <a:pt x="f49" y="f46"/>
                    <a:pt x="f49" y="f45"/>
                  </a:cubicBezTo>
                  <a:cubicBezTo>
                    <a:pt x="f49" y="f50"/>
                    <a:pt x="f28" y="f51"/>
                    <a:pt x="f52" y="f53"/>
                  </a:cubicBezTo>
                  <a:lnTo>
                    <a:pt x="f54" y="f55"/>
                  </a:lnTo>
                  <a:cubicBezTo>
                    <a:pt x="f41" y="f56"/>
                    <a:pt x="f57" y="f20"/>
                    <a:pt x="f35" y="f20"/>
                  </a:cubicBezTo>
                  <a:cubicBezTo>
                    <a:pt x="f44" y="f20"/>
                    <a:pt x="f58" y="f56"/>
                    <a:pt x="f59" y="f55"/>
                  </a:cubicBezTo>
                  <a:lnTo>
                    <a:pt x="f60" y="f61"/>
                  </a:lnTo>
                  <a:cubicBezTo>
                    <a:pt x="f62" y="f63"/>
                    <a:pt x="f29" y="f64"/>
                    <a:pt x="f29" y="f65"/>
                  </a:cubicBezTo>
                  <a:cubicBezTo>
                    <a:pt x="f29" y="f29"/>
                    <a:pt x="f66" y="f66"/>
                    <a:pt x="f21" y="f66"/>
                  </a:cubicBezTo>
                  <a:cubicBezTo>
                    <a:pt x="f67" y="f66"/>
                    <a:pt x="f68" y="f29"/>
                    <a:pt x="f68" y="f65"/>
                  </a:cubicBezTo>
                  <a:cubicBezTo>
                    <a:pt x="f68" y="f58"/>
                    <a:pt x="f69" y="f63"/>
                    <a:pt x="f70" y="f61"/>
                  </a:cubicBezTo>
                  <a:lnTo>
                    <a:pt x="f71" y="f52"/>
                  </a:lnTo>
                  <a:cubicBezTo>
                    <a:pt x="f72" y="f28"/>
                    <a:pt x="f73" y="f49"/>
                    <a:pt x="f5" y="f49"/>
                  </a:cubicBezTo>
                  <a:cubicBezTo>
                    <a:pt x="f74" y="f49"/>
                    <a:pt x="f3" y="f75"/>
                    <a:pt x="f3" y="f9"/>
                  </a:cubicBezTo>
                  <a:cubicBezTo>
                    <a:pt x="f3" y="f8"/>
                    <a:pt x="f74"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sp>
        <p:nvSpPr>
          <p:cNvPr id="64" name="Google Shape;10189;p74">
            <a:extLst>
              <a:ext uri="{FF2B5EF4-FFF2-40B4-BE49-F238E27FC236}">
                <a16:creationId xmlns:a16="http://schemas.microsoft.com/office/drawing/2014/main" id="{5D97458F-8261-A6F9-640C-0EAF50CEAC4C}"/>
              </a:ext>
            </a:extLst>
          </p:cNvPr>
          <p:cNvSpPr/>
          <p:nvPr/>
        </p:nvSpPr>
        <p:spPr>
          <a:xfrm>
            <a:off x="6857163" y="3659318"/>
            <a:ext cx="526279" cy="437339"/>
          </a:xfrm>
          <a:custGeom>
            <a:avLst/>
            <a:gdLst>
              <a:gd name="f0" fmla="val w"/>
              <a:gd name="f1" fmla="val h"/>
              <a:gd name="f2" fmla="val 0"/>
              <a:gd name="f3" fmla="val 12729"/>
              <a:gd name="f4" fmla="val 9925"/>
              <a:gd name="f5" fmla="val 925"/>
              <a:gd name="f6" fmla="val 3644"/>
              <a:gd name="f7" fmla="val 944"/>
              <a:gd name="f8" fmla="val 963"/>
              <a:gd name="f9" fmla="val 3648"/>
              <a:gd name="f10" fmla="val 978"/>
              <a:gd name="f11" fmla="val 3655"/>
              <a:gd name="f12" fmla="val 1608"/>
              <a:gd name="f13" fmla="val 3970"/>
              <a:gd name="f14" fmla="val 5924"/>
              <a:gd name="f15" fmla="val 6239"/>
              <a:gd name="f16" fmla="val 960"/>
              <a:gd name="f17" fmla="val 6256"/>
              <a:gd name="f18" fmla="val 937"/>
              <a:gd name="f19" fmla="val 6264"/>
              <a:gd name="f20" fmla="val 914"/>
              <a:gd name="f21" fmla="val 854"/>
              <a:gd name="f22" fmla="val 788"/>
              <a:gd name="f23" fmla="val 6212"/>
              <a:gd name="f24" fmla="val 6144"/>
              <a:gd name="f25" fmla="val 3781"/>
              <a:gd name="f26" fmla="val 3685"/>
              <a:gd name="f27" fmla="val 862"/>
              <a:gd name="f28" fmla="val 4128"/>
              <a:gd name="f29" fmla="val 7184"/>
              <a:gd name="f30" fmla="val 6963"/>
              <a:gd name="f31" fmla="val 8035"/>
              <a:gd name="f32" fmla="val 6648"/>
              <a:gd name="f33" fmla="val 8507"/>
              <a:gd name="f34" fmla="val 6176"/>
              <a:gd name="f35" fmla="val 8759"/>
              <a:gd name="f36" fmla="val 5640"/>
              <a:gd name="f37" fmla="val 4821"/>
              <a:gd name="f38" fmla="val 4097"/>
              <a:gd name="f39" fmla="val 8066"/>
              <a:gd name="f40" fmla="val 11374"/>
              <a:gd name="f41" fmla="val 820"/>
              <a:gd name="f42" fmla="val 11626"/>
              <a:gd name="f43" fmla="val 11815"/>
              <a:gd name="f44" fmla="val 1009"/>
              <a:gd name="f45" fmla="val 1198"/>
              <a:gd name="f46" fmla="val 8665"/>
              <a:gd name="f47" fmla="val 8885"/>
              <a:gd name="f48" fmla="val 9043"/>
              <a:gd name="f49" fmla="val 11154"/>
              <a:gd name="f50" fmla="val 10996"/>
              <a:gd name="f51" fmla="val 8854"/>
              <a:gd name="f52" fmla="val 977"/>
              <a:gd name="f53" fmla="val 11185"/>
              <a:gd name="f54" fmla="val 11437"/>
              <a:gd name="f55" fmla="val 1"/>
              <a:gd name="f56" fmla="val 10870"/>
              <a:gd name="f57" fmla="val 10366"/>
              <a:gd name="f58" fmla="val 379"/>
              <a:gd name="f59" fmla="val 10240"/>
              <a:gd name="f60" fmla="val 883"/>
              <a:gd name="f61" fmla="val 2080"/>
              <a:gd name="f62" fmla="val 3246"/>
              <a:gd name="f63" fmla="val 1387"/>
              <a:gd name="f64" fmla="val 2899"/>
              <a:gd name="f65" fmla="val 1251"/>
              <a:gd name="f66" fmla="val 2831"/>
              <a:gd name="f67" fmla="val 1109"/>
              <a:gd name="f68" fmla="val 2800"/>
              <a:gd name="f69" fmla="val 970"/>
              <a:gd name="f70" fmla="val 466"/>
              <a:gd name="f71" fmla="val 3213"/>
              <a:gd name="f72" fmla="val 6687"/>
              <a:gd name="f73" fmla="val 465"/>
              <a:gd name="f74" fmla="val 7095"/>
              <a:gd name="f75" fmla="val 983"/>
              <a:gd name="f76" fmla="val 1127"/>
              <a:gd name="f77" fmla="val 1275"/>
              <a:gd name="f78" fmla="val 7063"/>
              <a:gd name="f79" fmla="val 1419"/>
              <a:gd name="f80" fmla="val 6995"/>
              <a:gd name="f81" fmla="val 2143"/>
              <a:gd name="f82" fmla="val 3340"/>
              <a:gd name="f83" fmla="val 3151"/>
              <a:gd name="f84" fmla="val 8444"/>
              <a:gd name="f85" fmla="val 4286"/>
              <a:gd name="f86" fmla="val 9641"/>
              <a:gd name="f87" fmla="val 5672"/>
              <a:gd name="f88" fmla="val 6585"/>
              <a:gd name="f89" fmla="val 7405"/>
              <a:gd name="f90" fmla="val 9074"/>
              <a:gd name="f91" fmla="val 7814"/>
              <a:gd name="f92" fmla="val 8287"/>
              <a:gd name="f93" fmla="val 10271"/>
              <a:gd name="f94" fmla="val 9011"/>
              <a:gd name="f95" fmla="val 10429"/>
              <a:gd name="f96" fmla="val 9515"/>
              <a:gd name="f97" fmla="val 10902"/>
              <a:gd name="f98" fmla="val 11469"/>
              <a:gd name="f99" fmla="val 12130"/>
              <a:gd name="f100" fmla="val 9358"/>
              <a:gd name="f101" fmla="val 8696"/>
              <a:gd name="f102" fmla="val 1261"/>
              <a:gd name="f103" fmla="val 12634"/>
              <a:gd name="f104" fmla="val 536"/>
              <a:gd name="f105" fmla="val 12099"/>
              <a:gd name="f106" fmla="*/ f0 1 12729"/>
              <a:gd name="f107" fmla="*/ f1 1 9925"/>
              <a:gd name="f108" fmla="val f2"/>
              <a:gd name="f109" fmla="val f3"/>
              <a:gd name="f110" fmla="val f4"/>
              <a:gd name="f111" fmla="+- f110 0 f108"/>
              <a:gd name="f112" fmla="+- f109 0 f108"/>
              <a:gd name="f113" fmla="*/ f112 1 12729"/>
              <a:gd name="f114" fmla="*/ f111 1 9925"/>
              <a:gd name="f115" fmla="*/ f108 1 f113"/>
              <a:gd name="f116" fmla="*/ f109 1 f113"/>
              <a:gd name="f117" fmla="*/ f108 1 f114"/>
              <a:gd name="f118" fmla="*/ f110 1 f114"/>
              <a:gd name="f119" fmla="*/ f115 f106 1"/>
              <a:gd name="f120" fmla="*/ f116 f106 1"/>
              <a:gd name="f121" fmla="*/ f118 f107 1"/>
              <a:gd name="f122" fmla="*/ f117 f107 1"/>
            </a:gdLst>
            <a:ahLst/>
            <a:cxnLst>
              <a:cxn ang="3cd4">
                <a:pos x="hc" y="t"/>
              </a:cxn>
              <a:cxn ang="0">
                <a:pos x="r" y="vc"/>
              </a:cxn>
              <a:cxn ang="cd4">
                <a:pos x="hc" y="b"/>
              </a:cxn>
              <a:cxn ang="cd2">
                <a:pos x="l" y="vc"/>
              </a:cxn>
            </a:cxnLst>
            <a:rect l="f119" t="f122" r="f120" b="f121"/>
            <a:pathLst>
              <a:path w="12729" h="9925">
                <a:moveTo>
                  <a:pt x="f5" y="f6"/>
                </a:moveTo>
                <a:cubicBezTo>
                  <a:pt x="f7" y="f6"/>
                  <a:pt x="f8" y="f9"/>
                  <a:pt x="f10" y="f11"/>
                </a:cubicBezTo>
                <a:lnTo>
                  <a:pt x="f12" y="f13"/>
                </a:lnTo>
                <a:lnTo>
                  <a:pt x="f12" y="f14"/>
                </a:lnTo>
                <a:lnTo>
                  <a:pt x="f10" y="f15"/>
                </a:lnTo>
                <a:cubicBezTo>
                  <a:pt x="f16" y="f17"/>
                  <a:pt x="f18" y="f19"/>
                  <a:pt x="f20" y="f19"/>
                </a:cubicBezTo>
                <a:cubicBezTo>
                  <a:pt x="f21" y="f19"/>
                  <a:pt x="f22" y="f23"/>
                  <a:pt x="f22" y="f24"/>
                </a:cubicBezTo>
                <a:lnTo>
                  <a:pt x="f22" y="f25"/>
                </a:lnTo>
                <a:cubicBezTo>
                  <a:pt x="f22" y="f26"/>
                  <a:pt x="f27" y="f6"/>
                  <a:pt x="f5" y="f6"/>
                </a:cubicBezTo>
                <a:close/>
                <a:moveTo>
                  <a:pt x="f28" y="f29"/>
                </a:moveTo>
                <a:lnTo>
                  <a:pt x="f30" y="f31"/>
                </a:lnTo>
                <a:cubicBezTo>
                  <a:pt x="f32" y="f33"/>
                  <a:pt x="f34" y="f35"/>
                  <a:pt x="f36" y="f35"/>
                </a:cubicBezTo>
                <a:cubicBezTo>
                  <a:pt x="f37" y="f35"/>
                  <a:pt x="f38" y="f39"/>
                  <a:pt x="f28" y="f29"/>
                </a:cubicBezTo>
                <a:close/>
                <a:moveTo>
                  <a:pt x="f40" y="f41"/>
                </a:moveTo>
                <a:cubicBezTo>
                  <a:pt x="f42" y="f41"/>
                  <a:pt x="f43" y="f44"/>
                  <a:pt x="f43" y="f45"/>
                </a:cubicBezTo>
                <a:lnTo>
                  <a:pt x="f43" y="f46"/>
                </a:lnTo>
                <a:cubicBezTo>
                  <a:pt x="f43" y="f47"/>
                  <a:pt x="f42" y="f48"/>
                  <a:pt x="f40" y="f48"/>
                </a:cubicBezTo>
                <a:cubicBezTo>
                  <a:pt x="f49" y="f48"/>
                  <a:pt x="f50" y="f51"/>
                  <a:pt x="f50" y="f46"/>
                </a:cubicBezTo>
                <a:lnTo>
                  <a:pt x="f50" y="f45"/>
                </a:lnTo>
                <a:cubicBezTo>
                  <a:pt x="f50" y="f52"/>
                  <a:pt x="f53" y="f41"/>
                  <a:pt x="f40" y="f41"/>
                </a:cubicBezTo>
                <a:close/>
                <a:moveTo>
                  <a:pt x="f54" y="f55"/>
                </a:moveTo>
                <a:cubicBezTo>
                  <a:pt x="f56" y="f55"/>
                  <a:pt x="f57" y="f58"/>
                  <a:pt x="f59" y="f60"/>
                </a:cubicBezTo>
                <a:lnTo>
                  <a:pt x="f61" y="f62"/>
                </a:lnTo>
                <a:lnTo>
                  <a:pt x="f63" y="f64"/>
                </a:lnTo>
                <a:cubicBezTo>
                  <a:pt x="f65" y="f66"/>
                  <a:pt x="f67" y="f68"/>
                  <a:pt x="f69" y="f68"/>
                </a:cubicBezTo>
                <a:cubicBezTo>
                  <a:pt x="f70" y="f68"/>
                  <a:pt x="f55" y="f71"/>
                  <a:pt x="f55" y="f25"/>
                </a:cubicBezTo>
                <a:lnTo>
                  <a:pt x="f55" y="f24"/>
                </a:lnTo>
                <a:cubicBezTo>
                  <a:pt x="f55" y="f72"/>
                  <a:pt x="f73" y="f74"/>
                  <a:pt x="f75" y="f74"/>
                </a:cubicBezTo>
                <a:cubicBezTo>
                  <a:pt x="f76" y="f74"/>
                  <a:pt x="f77" y="f78"/>
                  <a:pt x="f79" y="f80"/>
                </a:cubicBezTo>
                <a:lnTo>
                  <a:pt x="f81" y="f32"/>
                </a:lnTo>
                <a:lnTo>
                  <a:pt x="f82" y="f80"/>
                </a:lnTo>
                <a:cubicBezTo>
                  <a:pt x="f83" y="f84"/>
                  <a:pt x="f85" y="f86"/>
                  <a:pt x="f87" y="f86"/>
                </a:cubicBezTo>
                <a:cubicBezTo>
                  <a:pt x="f88" y="f86"/>
                  <a:pt x="f89" y="f90"/>
                  <a:pt x="f91" y="f92"/>
                </a:cubicBezTo>
                <a:lnTo>
                  <a:pt x="f93" y="f94"/>
                </a:lnTo>
                <a:cubicBezTo>
                  <a:pt x="f95" y="f96"/>
                  <a:pt x="f97" y="f4"/>
                  <a:pt x="f98" y="f4"/>
                </a:cubicBezTo>
                <a:cubicBezTo>
                  <a:pt x="f99" y="f4"/>
                  <a:pt x="f3" y="f100"/>
                  <a:pt x="f3" y="f101"/>
                </a:cubicBezTo>
                <a:lnTo>
                  <a:pt x="f3" y="f102"/>
                </a:lnTo>
                <a:cubicBezTo>
                  <a:pt x="f103" y="f104"/>
                  <a:pt x="f105" y="f55"/>
                  <a:pt x="f54" y="f55"/>
                </a:cubicBezTo>
                <a:close/>
              </a:path>
            </a:pathLst>
          </a:custGeom>
          <a:solidFill>
            <a:srgbClr val="135268"/>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nvGrpSpPr>
          <p:cNvPr id="65" name="Google Shape;10190;p74">
            <a:extLst>
              <a:ext uri="{FF2B5EF4-FFF2-40B4-BE49-F238E27FC236}">
                <a16:creationId xmlns:a16="http://schemas.microsoft.com/office/drawing/2014/main" id="{2C555251-AC0D-D7A4-30F2-354760AFC178}"/>
              </a:ext>
            </a:extLst>
          </p:cNvPr>
          <p:cNvGrpSpPr/>
          <p:nvPr/>
        </p:nvGrpSpPr>
        <p:grpSpPr>
          <a:xfrm>
            <a:off x="8592082" y="3598686"/>
            <a:ext cx="479584" cy="504968"/>
            <a:chOff x="7862157" y="2742742"/>
            <a:chExt cx="359688" cy="378726"/>
          </a:xfrm>
          <a:solidFill>
            <a:srgbClr val="135268"/>
          </a:solidFill>
        </p:grpSpPr>
        <p:sp>
          <p:nvSpPr>
            <p:cNvPr id="66" name="Google Shape;10191;p74">
              <a:extLst>
                <a:ext uri="{FF2B5EF4-FFF2-40B4-BE49-F238E27FC236}">
                  <a16:creationId xmlns:a16="http://schemas.microsoft.com/office/drawing/2014/main" id="{4E04F7B2-1534-5E43-A2C9-45E5073F0122}"/>
                </a:ext>
              </a:extLst>
            </p:cNvPr>
            <p:cNvSpPr/>
            <p:nvPr/>
          </p:nvSpPr>
          <p:spPr>
            <a:xfrm>
              <a:off x="7862157" y="2742742"/>
              <a:ext cx="168752" cy="308610"/>
            </a:xfrm>
            <a:custGeom>
              <a:avLst/>
              <a:gdLst>
                <a:gd name="f0" fmla="val 180"/>
                <a:gd name="f1" fmla="val w"/>
                <a:gd name="f2" fmla="val h"/>
                <a:gd name="f3" fmla="val 0"/>
                <a:gd name="f4" fmla="val 5987"/>
                <a:gd name="f5" fmla="val 10273"/>
                <a:gd name="f6" fmla="val 5532"/>
                <a:gd name="f7" fmla="val 1"/>
                <a:gd name="f8" fmla="val 5515"/>
                <a:gd name="f9" fmla="val 5499"/>
                <a:gd name="f10" fmla="val 2"/>
                <a:gd name="f11" fmla="val 5483"/>
                <a:gd name="f12" fmla="val 4"/>
                <a:gd name="f13" fmla="val 2364"/>
                <a:gd name="f14" fmla="val 445"/>
                <a:gd name="f15" fmla="val 3123"/>
                <a:gd name="f16" fmla="val 6274"/>
                <a:gd name="f17" fmla="val 7692"/>
                <a:gd name="f18" fmla="val 442"/>
                <a:gd name="f19" fmla="val 8983"/>
                <a:gd name="f20" fmla="val 1293"/>
                <a:gd name="f21" fmla="val 10086"/>
                <a:gd name="f22" fmla="val 1381"/>
                <a:gd name="f23" fmla="val 10209"/>
                <a:gd name="f24" fmla="val 1507"/>
                <a:gd name="f25" fmla="val 1635"/>
                <a:gd name="f26" fmla="val 1737"/>
                <a:gd name="f27" fmla="val 1839"/>
                <a:gd name="f28" fmla="val 10233"/>
                <a:gd name="f29" fmla="val 1923"/>
                <a:gd name="f30" fmla="val 10149"/>
                <a:gd name="f31" fmla="val 3719"/>
                <a:gd name="f32" fmla="val 8353"/>
                <a:gd name="f33" fmla="val 3813"/>
                <a:gd name="f34" fmla="val 8259"/>
                <a:gd name="f35" fmla="val 3845"/>
                <a:gd name="f36" fmla="val 8007"/>
                <a:gd name="f37" fmla="val 3782"/>
                <a:gd name="f38" fmla="val 7849"/>
                <a:gd name="f39" fmla="val 3498"/>
                <a:gd name="f40" fmla="val 7376"/>
                <a:gd name="f41" fmla="val 3341"/>
                <a:gd name="f42" fmla="val 6809"/>
                <a:gd name="f43" fmla="val 4888"/>
                <a:gd name="f44" fmla="val 4286"/>
                <a:gd name="f45" fmla="val 3659"/>
                <a:gd name="f46" fmla="val 5672"/>
                <a:gd name="f47" fmla="val 3312"/>
                <a:gd name="f48" fmla="val 5861"/>
                <a:gd name="f49" fmla="val 3281"/>
                <a:gd name="f50" fmla="val 2934"/>
                <a:gd name="f51" fmla="val 414"/>
                <a:gd name="f52" fmla="val 5958"/>
                <a:gd name="f53" fmla="val 5739"/>
                <a:gd name="f54" fmla="*/ f1 1 5987"/>
                <a:gd name="f55" fmla="*/ f2 1 10273"/>
                <a:gd name="f56" fmla="val f3"/>
                <a:gd name="f57" fmla="val f4"/>
                <a:gd name="f58" fmla="val f5"/>
                <a:gd name="f59" fmla="+- f58 0 f56"/>
                <a:gd name="f60" fmla="+- f57 0 f56"/>
                <a:gd name="f61" fmla="*/ f60 1 5987"/>
                <a:gd name="f62" fmla="*/ f59 1 10273"/>
                <a:gd name="f63" fmla="*/ f56 1 f61"/>
                <a:gd name="f64" fmla="*/ f57 1 f61"/>
                <a:gd name="f65" fmla="*/ f56 1 f62"/>
                <a:gd name="f66" fmla="*/ f58 1 f62"/>
                <a:gd name="f67" fmla="*/ f63 f54 1"/>
                <a:gd name="f68" fmla="*/ f64 f54 1"/>
                <a:gd name="f69" fmla="*/ f66 f55 1"/>
                <a:gd name="f70" fmla="*/ f65 f55 1"/>
              </a:gdLst>
              <a:ahLst/>
              <a:cxnLst>
                <a:cxn ang="3cd4">
                  <a:pos x="hc" y="t"/>
                </a:cxn>
                <a:cxn ang="0">
                  <a:pos x="r" y="vc"/>
                </a:cxn>
                <a:cxn ang="cd4">
                  <a:pos x="hc" y="b"/>
                </a:cxn>
                <a:cxn ang="cd2">
                  <a:pos x="l" y="vc"/>
                </a:cxn>
              </a:cxnLst>
              <a:rect l="f67" t="f70" r="f68" b="f69"/>
              <a:pathLst>
                <a:path w="5987" h="10273">
                  <a:moveTo>
                    <a:pt x="f6" y="f7"/>
                  </a:moveTo>
                  <a:cubicBezTo>
                    <a:pt x="f8" y="f7"/>
                    <a:pt x="f9" y="f10"/>
                    <a:pt x="f11" y="f12"/>
                  </a:cubicBezTo>
                  <a:cubicBezTo>
                    <a:pt x="f13" y="f14"/>
                    <a:pt x="f7" y="f15"/>
                    <a:pt x="f7" y="f16"/>
                  </a:cubicBezTo>
                  <a:cubicBezTo>
                    <a:pt x="f7" y="f17"/>
                    <a:pt x="f18" y="f19"/>
                    <a:pt x="f20" y="f21"/>
                  </a:cubicBezTo>
                  <a:cubicBezTo>
                    <a:pt x="f22" y="f23"/>
                    <a:pt x="f24" y="f5"/>
                    <a:pt x="f25" y="f5"/>
                  </a:cubicBezTo>
                  <a:cubicBezTo>
                    <a:pt x="f26" y="f5"/>
                    <a:pt x="f27" y="f28"/>
                    <a:pt x="f29" y="f30"/>
                  </a:cubicBezTo>
                  <a:lnTo>
                    <a:pt x="f31" y="f32"/>
                  </a:lnTo>
                  <a:cubicBezTo>
                    <a:pt x="f33" y="f34"/>
                    <a:pt x="f35" y="f36"/>
                    <a:pt x="f37" y="f38"/>
                  </a:cubicBezTo>
                  <a:cubicBezTo>
                    <a:pt x="f39" y="f40"/>
                    <a:pt x="f41" y="f42"/>
                    <a:pt x="f41" y="f16"/>
                  </a:cubicBezTo>
                  <a:cubicBezTo>
                    <a:pt x="f41" y="f43"/>
                    <a:pt x="f44" y="f45"/>
                    <a:pt x="f46" y="f47"/>
                  </a:cubicBezTo>
                  <a:cubicBezTo>
                    <a:pt x="f48" y="f49"/>
                    <a:pt x="f4" y="f15"/>
                    <a:pt x="f4" y="f50"/>
                  </a:cubicBezTo>
                  <a:lnTo>
                    <a:pt x="f4" y="f51"/>
                  </a:lnTo>
                  <a:cubicBezTo>
                    <a:pt x="f52" y="f0"/>
                    <a:pt x="f53" y="f7"/>
                    <a:pt x="f6" y="f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67" name="Google Shape;10192;p74">
              <a:extLst>
                <a:ext uri="{FF2B5EF4-FFF2-40B4-BE49-F238E27FC236}">
                  <a16:creationId xmlns:a16="http://schemas.microsoft.com/office/drawing/2014/main" id="{685A4429-987D-059C-EE31-468E008666C5}"/>
                </a:ext>
              </a:extLst>
            </p:cNvPr>
            <p:cNvSpPr/>
            <p:nvPr/>
          </p:nvSpPr>
          <p:spPr>
            <a:xfrm>
              <a:off x="7927884" y="3006922"/>
              <a:ext cx="227356" cy="114546"/>
            </a:xfrm>
            <a:custGeom>
              <a:avLst/>
              <a:gdLst>
                <a:gd name="f0" fmla="val w"/>
                <a:gd name="f1" fmla="val h"/>
                <a:gd name="f2" fmla="val 0"/>
                <a:gd name="f3" fmla="val 8066"/>
                <a:gd name="f4" fmla="val 3813"/>
                <a:gd name="f5" fmla="val 5758"/>
                <a:gd name="f6" fmla="val 5692"/>
                <a:gd name="f7" fmla="val 5629"/>
                <a:gd name="f8" fmla="val 11"/>
                <a:gd name="f9" fmla="val 5577"/>
                <a:gd name="f10" fmla="val 32"/>
                <a:gd name="f11" fmla="val 5091"/>
                <a:gd name="f12" fmla="val 339"/>
                <a:gd name="f13" fmla="val 4530"/>
                <a:gd name="f14" fmla="val 489"/>
                <a:gd name="f15" fmla="val 3972"/>
                <a:gd name="f16" fmla="val 3444"/>
                <a:gd name="f17" fmla="val 2917"/>
                <a:gd name="f18" fmla="val 355"/>
                <a:gd name="f19" fmla="val 2458"/>
                <a:gd name="f20" fmla="val 95"/>
                <a:gd name="f21" fmla="val 2389"/>
                <a:gd name="f22" fmla="val 53"/>
                <a:gd name="f23" fmla="val 2314"/>
                <a:gd name="f24" fmla="val 30"/>
                <a:gd name="f25" fmla="val 2239"/>
                <a:gd name="f26" fmla="val 2141"/>
                <a:gd name="f27" fmla="val 2042"/>
                <a:gd name="f28" fmla="val 69"/>
                <a:gd name="f29" fmla="val 1954"/>
                <a:gd name="f30" fmla="val 158"/>
                <a:gd name="f31" fmla="val 189"/>
                <a:gd name="f32" fmla="val 1922"/>
                <a:gd name="f33" fmla="val 2143"/>
                <a:gd name="f34" fmla="val 2395"/>
                <a:gd name="f35" fmla="val 221"/>
                <a:gd name="f36" fmla="val 2552"/>
                <a:gd name="f37" fmla="val 1324"/>
                <a:gd name="f38" fmla="val 3403"/>
                <a:gd name="f39" fmla="val 2615"/>
                <a:gd name="f40" fmla="val 3812"/>
                <a:gd name="f41" fmla="val 4001"/>
                <a:gd name="f42" fmla="val 5388"/>
                <a:gd name="f43" fmla="val 6711"/>
                <a:gd name="f44" fmla="val 7814"/>
                <a:gd name="f45" fmla="val 2521"/>
                <a:gd name="f46" fmla="val 8034"/>
                <a:gd name="f47" fmla="val 2363"/>
                <a:gd name="f48" fmla="val 2080"/>
                <a:gd name="f49" fmla="val 7877"/>
                <a:gd name="f50" fmla="val 1890"/>
                <a:gd name="f51" fmla="val 6112"/>
                <a:gd name="f52" fmla="val 126"/>
                <a:gd name="f53" fmla="val 6028"/>
                <a:gd name="f54" fmla="val 42"/>
                <a:gd name="f55" fmla="val 5888"/>
                <a:gd name="f56" fmla="*/ f0 1 8066"/>
                <a:gd name="f57" fmla="*/ f1 1 3813"/>
                <a:gd name="f58" fmla="val f2"/>
                <a:gd name="f59" fmla="val f3"/>
                <a:gd name="f60" fmla="val f4"/>
                <a:gd name="f61" fmla="+- f60 0 f58"/>
                <a:gd name="f62" fmla="+- f59 0 f58"/>
                <a:gd name="f63" fmla="*/ f62 1 8066"/>
                <a:gd name="f64" fmla="*/ f61 1 3813"/>
                <a:gd name="f65" fmla="*/ f58 1 f63"/>
                <a:gd name="f66" fmla="*/ f59 1 f63"/>
                <a:gd name="f67" fmla="*/ f58 1 f64"/>
                <a:gd name="f68" fmla="*/ f60 1 f64"/>
                <a:gd name="f69" fmla="*/ f65 f56 1"/>
                <a:gd name="f70" fmla="*/ f66 f56 1"/>
                <a:gd name="f71" fmla="*/ f68 f57 1"/>
                <a:gd name="f72" fmla="*/ f67 f57 1"/>
              </a:gdLst>
              <a:ahLst/>
              <a:cxnLst>
                <a:cxn ang="3cd4">
                  <a:pos x="hc" y="t"/>
                </a:cxn>
                <a:cxn ang="0">
                  <a:pos x="r" y="vc"/>
                </a:cxn>
                <a:cxn ang="cd4">
                  <a:pos x="hc" y="b"/>
                </a:cxn>
                <a:cxn ang="cd2">
                  <a:pos x="l" y="vc"/>
                </a:cxn>
              </a:cxnLst>
              <a:rect l="f69" t="f72" r="f70" b="f71"/>
              <a:pathLst>
                <a:path w="8066" h="3813">
                  <a:moveTo>
                    <a:pt x="f5" y="f2"/>
                  </a:moveTo>
                  <a:cubicBezTo>
                    <a:pt x="f6" y="f2"/>
                    <a:pt x="f7" y="f8"/>
                    <a:pt x="f9" y="f10"/>
                  </a:cubicBezTo>
                  <a:cubicBezTo>
                    <a:pt x="f11" y="f12"/>
                    <a:pt x="f13" y="f14"/>
                    <a:pt x="f15" y="f14"/>
                  </a:cubicBezTo>
                  <a:cubicBezTo>
                    <a:pt x="f16" y="f14"/>
                    <a:pt x="f17" y="f18"/>
                    <a:pt x="f19" y="f20"/>
                  </a:cubicBezTo>
                  <a:cubicBezTo>
                    <a:pt x="f21" y="f22"/>
                    <a:pt x="f23" y="f24"/>
                    <a:pt x="f25" y="f24"/>
                  </a:cubicBezTo>
                  <a:cubicBezTo>
                    <a:pt x="f26" y="f24"/>
                    <a:pt x="f27" y="f28"/>
                    <a:pt x="f29" y="f30"/>
                  </a:cubicBezTo>
                  <a:lnTo>
                    <a:pt x="f31" y="f32"/>
                  </a:lnTo>
                  <a:cubicBezTo>
                    <a:pt x="f2" y="f33"/>
                    <a:pt x="f10" y="f34"/>
                    <a:pt x="f35" y="f36"/>
                  </a:cubicBezTo>
                  <a:cubicBezTo>
                    <a:pt x="f37" y="f38"/>
                    <a:pt x="f39" y="f40"/>
                    <a:pt x="f41" y="f40"/>
                  </a:cubicBezTo>
                  <a:cubicBezTo>
                    <a:pt x="f42" y="f40"/>
                    <a:pt x="f43" y="f38"/>
                    <a:pt x="f44" y="f45"/>
                  </a:cubicBezTo>
                  <a:cubicBezTo>
                    <a:pt x="f46" y="f47"/>
                    <a:pt x="f3" y="f48"/>
                    <a:pt x="f49" y="f50"/>
                  </a:cubicBezTo>
                  <a:lnTo>
                    <a:pt x="f51" y="f52"/>
                  </a:lnTo>
                  <a:cubicBezTo>
                    <a:pt x="f53" y="f54"/>
                    <a:pt x="f5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68" name="Google Shape;10193;p74">
              <a:extLst>
                <a:ext uri="{FF2B5EF4-FFF2-40B4-BE49-F238E27FC236}">
                  <a16:creationId xmlns:a16="http://schemas.microsoft.com/office/drawing/2014/main" id="{CC885FA5-44AA-26B3-E259-FDEDD1438F59}"/>
                </a:ext>
              </a:extLst>
            </p:cNvPr>
            <p:cNvSpPr/>
            <p:nvPr/>
          </p:nvSpPr>
          <p:spPr>
            <a:xfrm>
              <a:off x="8053093" y="2742742"/>
              <a:ext cx="168752" cy="308253"/>
            </a:xfrm>
            <a:custGeom>
              <a:avLst/>
              <a:gdLst>
                <a:gd name="f0" fmla="val 180"/>
                <a:gd name="f1" fmla="val w"/>
                <a:gd name="f2" fmla="val h"/>
                <a:gd name="f3" fmla="val 0"/>
                <a:gd name="f4" fmla="val 5987"/>
                <a:gd name="f5" fmla="val 10261"/>
                <a:gd name="f6" fmla="val 418"/>
                <a:gd name="f7" fmla="val 1"/>
                <a:gd name="f8" fmla="val 190"/>
                <a:gd name="f9" fmla="val 414"/>
                <a:gd name="f10" fmla="val 2934"/>
                <a:gd name="f11" fmla="val 3123"/>
                <a:gd name="f12" fmla="val 127"/>
                <a:gd name="f13" fmla="val 3281"/>
                <a:gd name="f14" fmla="val 316"/>
                <a:gd name="f15" fmla="val 3312"/>
                <a:gd name="f16" fmla="val 1639"/>
                <a:gd name="f17" fmla="val 3659"/>
                <a:gd name="f18" fmla="val 2647"/>
                <a:gd name="f19" fmla="val 4856"/>
                <a:gd name="f20" fmla="val 6274"/>
                <a:gd name="f21" fmla="val 6809"/>
                <a:gd name="f22" fmla="val 2489"/>
                <a:gd name="f23" fmla="val 7376"/>
                <a:gd name="f24" fmla="val 2206"/>
                <a:gd name="f25" fmla="val 7849"/>
                <a:gd name="f26" fmla="val 2080"/>
                <a:gd name="f27" fmla="val 8007"/>
                <a:gd name="f28" fmla="val 2111"/>
                <a:gd name="f29" fmla="val 8196"/>
                <a:gd name="f30" fmla="val 2269"/>
                <a:gd name="f31" fmla="val 8353"/>
                <a:gd name="f32" fmla="val 4065"/>
                <a:gd name="f33" fmla="val 10149"/>
                <a:gd name="f34" fmla="val 4137"/>
                <a:gd name="f35" fmla="val 10221"/>
                <a:gd name="f36" fmla="val 4242"/>
                <a:gd name="f37" fmla="val 10260"/>
                <a:gd name="f38" fmla="val 4350"/>
                <a:gd name="f39" fmla="val 4478"/>
                <a:gd name="f40" fmla="val 4609"/>
                <a:gd name="f41" fmla="val 10205"/>
                <a:gd name="f42" fmla="val 4695"/>
                <a:gd name="f43" fmla="val 10086"/>
                <a:gd name="f44" fmla="val 5514"/>
                <a:gd name="f45" fmla="val 8983"/>
                <a:gd name="f46" fmla="val 7660"/>
                <a:gd name="f47" fmla="val 5892"/>
                <a:gd name="f48" fmla="val 3592"/>
                <a:gd name="f49" fmla="val 445"/>
                <a:gd name="f50" fmla="val 473"/>
                <a:gd name="f51" fmla="val 4"/>
                <a:gd name="f52" fmla="val 455"/>
                <a:gd name="f53" fmla="val 2"/>
                <a:gd name="f54" fmla="val 436"/>
                <a:gd name="f55" fmla="*/ f1 1 5987"/>
                <a:gd name="f56" fmla="*/ f2 1 10261"/>
                <a:gd name="f57" fmla="val f3"/>
                <a:gd name="f58" fmla="val f4"/>
                <a:gd name="f59" fmla="val f5"/>
                <a:gd name="f60" fmla="+- f59 0 f57"/>
                <a:gd name="f61" fmla="+- f58 0 f57"/>
                <a:gd name="f62" fmla="*/ f61 1 5987"/>
                <a:gd name="f63" fmla="*/ f60 1 102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987" h="10261">
                  <a:moveTo>
                    <a:pt x="f6" y="f7"/>
                  </a:moveTo>
                  <a:cubicBezTo>
                    <a:pt x="f8" y="f7"/>
                    <a:pt x="f7" y="f0"/>
                    <a:pt x="f7" y="f9"/>
                  </a:cubicBezTo>
                  <a:lnTo>
                    <a:pt x="f7" y="f10"/>
                  </a:lnTo>
                  <a:cubicBezTo>
                    <a:pt x="f7" y="f11"/>
                    <a:pt x="f12" y="f13"/>
                    <a:pt x="f14" y="f15"/>
                  </a:cubicBezTo>
                  <a:cubicBezTo>
                    <a:pt x="f16" y="f17"/>
                    <a:pt x="f18" y="f19"/>
                    <a:pt x="f18" y="f20"/>
                  </a:cubicBezTo>
                  <a:cubicBezTo>
                    <a:pt x="f18" y="f21"/>
                    <a:pt x="f22" y="f23"/>
                    <a:pt x="f24" y="f25"/>
                  </a:cubicBezTo>
                  <a:cubicBezTo>
                    <a:pt x="f26" y="f27"/>
                    <a:pt x="f28" y="f29"/>
                    <a:pt x="f30" y="f31"/>
                  </a:cubicBezTo>
                  <a:lnTo>
                    <a:pt x="f32" y="f33"/>
                  </a:lnTo>
                  <a:cubicBezTo>
                    <a:pt x="f34" y="f35"/>
                    <a:pt x="f36" y="f37"/>
                    <a:pt x="f38" y="f37"/>
                  </a:cubicBezTo>
                  <a:cubicBezTo>
                    <a:pt x="f39" y="f37"/>
                    <a:pt x="f40" y="f41"/>
                    <a:pt x="f42" y="f43"/>
                  </a:cubicBezTo>
                  <a:cubicBezTo>
                    <a:pt x="f44" y="f45"/>
                    <a:pt x="f4" y="f46"/>
                    <a:pt x="f4" y="f20"/>
                  </a:cubicBezTo>
                  <a:cubicBezTo>
                    <a:pt x="f47" y="f11"/>
                    <a:pt x="f48" y="f49"/>
                    <a:pt x="f50" y="f51"/>
                  </a:cubicBezTo>
                  <a:cubicBezTo>
                    <a:pt x="f52" y="f53"/>
                    <a:pt x="f54" y="f7"/>
                    <a:pt x="f6" y="f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69" name="Google Shape;10194;p74">
              <a:extLst>
                <a:ext uri="{FF2B5EF4-FFF2-40B4-BE49-F238E27FC236}">
                  <a16:creationId xmlns:a16="http://schemas.microsoft.com/office/drawing/2014/main" id="{BF5D285B-7401-E555-4C20-A07A8EFFFD3A}"/>
                </a:ext>
              </a:extLst>
            </p:cNvPr>
            <p:cNvSpPr/>
            <p:nvPr/>
          </p:nvSpPr>
          <p:spPr>
            <a:xfrm>
              <a:off x="8005142" y="2845064"/>
              <a:ext cx="71058" cy="174174"/>
            </a:xfrm>
            <a:custGeom>
              <a:avLst/>
              <a:gdLst>
                <a:gd name="f0" fmla="val w"/>
                <a:gd name="f1" fmla="val h"/>
                <a:gd name="f2" fmla="val 0"/>
                <a:gd name="f3" fmla="val 2521"/>
                <a:gd name="f4" fmla="val 5798"/>
                <a:gd name="f5" fmla="val 1260"/>
                <a:gd name="f6" fmla="val 1"/>
                <a:gd name="f7" fmla="val 1040"/>
                <a:gd name="f8" fmla="val 819"/>
                <a:gd name="f9" fmla="val 190"/>
                <a:gd name="f10" fmla="val 379"/>
                <a:gd name="f11" fmla="val 662"/>
                <a:gd name="f12" fmla="val 347"/>
                <a:gd name="f13" fmla="val 820"/>
                <a:gd name="f14" fmla="val 1293"/>
                <a:gd name="f15" fmla="val 1860"/>
                <a:gd name="f16" fmla="val 567"/>
                <a:gd name="f17" fmla="val 2899"/>
                <a:gd name="f18" fmla="val 977"/>
                <a:gd name="f19" fmla="val 3214"/>
                <a:gd name="f20" fmla="val 1292"/>
                <a:gd name="f21" fmla="val 3466"/>
                <a:gd name="f22" fmla="val 1670"/>
                <a:gd name="f23" fmla="val 3687"/>
                <a:gd name="f24" fmla="val 3939"/>
                <a:gd name="f25" fmla="val 4160"/>
                <a:gd name="f26" fmla="val 1450"/>
                <a:gd name="f27" fmla="val 4380"/>
                <a:gd name="f28" fmla="val 1071"/>
                <a:gd name="f29" fmla="val 630"/>
                <a:gd name="f30" fmla="val 3529"/>
                <a:gd name="f31" fmla="val 441"/>
                <a:gd name="f32" fmla="val 252"/>
                <a:gd name="f33" fmla="val 32"/>
                <a:gd name="f34" fmla="val 3750"/>
                <a:gd name="f35" fmla="val 4475"/>
                <a:gd name="f36" fmla="val 410"/>
                <a:gd name="f37" fmla="val 4916"/>
                <a:gd name="f38" fmla="val 882"/>
                <a:gd name="f39" fmla="val 5105"/>
                <a:gd name="f40" fmla="val 5388"/>
                <a:gd name="f41" fmla="val 5640"/>
                <a:gd name="f42" fmla="val 1544"/>
                <a:gd name="f43" fmla="val 1702"/>
                <a:gd name="f44" fmla="val 5577"/>
                <a:gd name="f45" fmla="val 5073"/>
                <a:gd name="f46" fmla="val 2174"/>
                <a:gd name="f47" fmla="val 4443"/>
                <a:gd name="f48" fmla="val 3907"/>
                <a:gd name="f49" fmla="val 1985"/>
                <a:gd name="f50" fmla="val 2836"/>
                <a:gd name="f51" fmla="val 1229"/>
                <a:gd name="f52" fmla="val 2269"/>
                <a:gd name="f53" fmla="val 2049"/>
                <a:gd name="f54" fmla="val 1797"/>
                <a:gd name="f55" fmla="val 1576"/>
                <a:gd name="f56" fmla="val 1419"/>
                <a:gd name="f57" fmla="val 1608"/>
                <a:gd name="f58" fmla="val 1891"/>
                <a:gd name="f59" fmla="val 2238"/>
                <a:gd name="f60" fmla="val 2143"/>
                <a:gd name="f61" fmla="val 2363"/>
                <a:gd name="f62" fmla="val 1261"/>
                <a:gd name="f63" fmla="val 631"/>
                <a:gd name="f64" fmla="val 158"/>
                <a:gd name="f65" fmla="val 1513"/>
                <a:gd name="f66" fmla="*/ f0 1 2521"/>
                <a:gd name="f67" fmla="*/ f1 1 5798"/>
                <a:gd name="f68" fmla="val f2"/>
                <a:gd name="f69" fmla="val f3"/>
                <a:gd name="f70" fmla="val f4"/>
                <a:gd name="f71" fmla="+- f70 0 f68"/>
                <a:gd name="f72" fmla="+- f69 0 f68"/>
                <a:gd name="f73" fmla="*/ f72 1 2521"/>
                <a:gd name="f74" fmla="*/ f71 1 5798"/>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521" h="5798">
                  <a:moveTo>
                    <a:pt x="f5" y="f6"/>
                  </a:moveTo>
                  <a:cubicBezTo>
                    <a:pt x="f7" y="f6"/>
                    <a:pt x="f8" y="f9"/>
                    <a:pt x="f8" y="f10"/>
                  </a:cubicBezTo>
                  <a:lnTo>
                    <a:pt x="f8" y="f11"/>
                  </a:lnTo>
                  <a:cubicBezTo>
                    <a:pt x="f12" y="f13"/>
                    <a:pt x="f2" y="f14"/>
                    <a:pt x="f2" y="f15"/>
                  </a:cubicBezTo>
                  <a:cubicBezTo>
                    <a:pt x="f2" y="f3"/>
                    <a:pt x="f16" y="f17"/>
                    <a:pt x="f18" y="f19"/>
                  </a:cubicBezTo>
                  <a:cubicBezTo>
                    <a:pt x="f20" y="f21"/>
                    <a:pt x="f22" y="f23"/>
                    <a:pt x="f22" y="f24"/>
                  </a:cubicBezTo>
                  <a:cubicBezTo>
                    <a:pt x="f22" y="f25"/>
                    <a:pt x="f26" y="f27"/>
                    <a:pt x="f5" y="f27"/>
                  </a:cubicBezTo>
                  <a:cubicBezTo>
                    <a:pt x="f28" y="f27"/>
                    <a:pt x="f8" y="f25"/>
                    <a:pt x="f8" y="f24"/>
                  </a:cubicBezTo>
                  <a:cubicBezTo>
                    <a:pt x="f8" y="f23"/>
                    <a:pt x="f29" y="f30"/>
                    <a:pt x="f31" y="f30"/>
                  </a:cubicBezTo>
                  <a:cubicBezTo>
                    <a:pt x="f32" y="f30"/>
                    <a:pt x="f33" y="f34"/>
                    <a:pt x="f33" y="f24"/>
                  </a:cubicBezTo>
                  <a:cubicBezTo>
                    <a:pt x="f33" y="f35"/>
                    <a:pt x="f36" y="f37"/>
                    <a:pt x="f38" y="f39"/>
                  </a:cubicBezTo>
                  <a:lnTo>
                    <a:pt x="f38" y="f40"/>
                  </a:lnTo>
                  <a:cubicBezTo>
                    <a:pt x="f38" y="f41"/>
                    <a:pt x="f28" y="f4"/>
                    <a:pt x="f20" y="f4"/>
                  </a:cubicBezTo>
                  <a:cubicBezTo>
                    <a:pt x="f42" y="f4"/>
                    <a:pt x="f43" y="f44"/>
                    <a:pt x="f43" y="f40"/>
                  </a:cubicBezTo>
                  <a:lnTo>
                    <a:pt x="f43" y="f45"/>
                  </a:lnTo>
                  <a:cubicBezTo>
                    <a:pt x="f46" y="f37"/>
                    <a:pt x="f3" y="f47"/>
                    <a:pt x="f3" y="f48"/>
                  </a:cubicBezTo>
                  <a:cubicBezTo>
                    <a:pt x="f3" y="f19"/>
                    <a:pt x="f49" y="f50"/>
                    <a:pt x="f42" y="f3"/>
                  </a:cubicBezTo>
                  <a:cubicBezTo>
                    <a:pt x="f51" y="f52"/>
                    <a:pt x="f38" y="f53"/>
                    <a:pt x="f38" y="f54"/>
                  </a:cubicBezTo>
                  <a:cubicBezTo>
                    <a:pt x="f38" y="f55"/>
                    <a:pt x="f28" y="f56"/>
                    <a:pt x="f20" y="f56"/>
                  </a:cubicBezTo>
                  <a:cubicBezTo>
                    <a:pt x="f42" y="f56"/>
                    <a:pt x="f43" y="f57"/>
                    <a:pt x="f43" y="f54"/>
                  </a:cubicBezTo>
                  <a:cubicBezTo>
                    <a:pt x="f43" y="f53"/>
                    <a:pt x="f58" y="f59"/>
                    <a:pt x="f60" y="f59"/>
                  </a:cubicBezTo>
                  <a:cubicBezTo>
                    <a:pt x="f61" y="f59"/>
                    <a:pt x="f3" y="f53"/>
                    <a:pt x="f3" y="f54"/>
                  </a:cubicBezTo>
                  <a:cubicBezTo>
                    <a:pt x="f3" y="f62"/>
                    <a:pt x="f46" y="f13"/>
                    <a:pt x="f43" y="f63"/>
                  </a:cubicBezTo>
                  <a:lnTo>
                    <a:pt x="f43" y="f12"/>
                  </a:lnTo>
                  <a:cubicBezTo>
                    <a:pt x="f43" y="f64"/>
                    <a:pt x="f65"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70" name="Google Shape;10221;p74">
            <a:extLst>
              <a:ext uri="{FF2B5EF4-FFF2-40B4-BE49-F238E27FC236}">
                <a16:creationId xmlns:a16="http://schemas.microsoft.com/office/drawing/2014/main" id="{ECDED304-5DAC-1903-8039-C0C8F4022DCF}"/>
              </a:ext>
            </a:extLst>
          </p:cNvPr>
          <p:cNvGrpSpPr/>
          <p:nvPr/>
        </p:nvGrpSpPr>
        <p:grpSpPr>
          <a:xfrm>
            <a:off x="3223167" y="4564295"/>
            <a:ext cx="422623" cy="511209"/>
            <a:chOff x="3835469" y="3466947"/>
            <a:chExt cx="316967" cy="383407"/>
          </a:xfrm>
          <a:solidFill>
            <a:srgbClr val="135268"/>
          </a:solidFill>
        </p:grpSpPr>
        <p:sp>
          <p:nvSpPr>
            <p:cNvPr id="71" name="Google Shape;10222;p74">
              <a:extLst>
                <a:ext uri="{FF2B5EF4-FFF2-40B4-BE49-F238E27FC236}">
                  <a16:creationId xmlns:a16="http://schemas.microsoft.com/office/drawing/2014/main" id="{22016DAD-3180-7B16-8E7D-62F1970FA84C}"/>
                </a:ext>
              </a:extLst>
            </p:cNvPr>
            <p:cNvSpPr/>
            <p:nvPr/>
          </p:nvSpPr>
          <p:spPr>
            <a:xfrm>
              <a:off x="3940158" y="3647642"/>
              <a:ext cx="105668" cy="67583"/>
            </a:xfrm>
            <a:custGeom>
              <a:avLst/>
              <a:gdLst>
                <a:gd name="f0" fmla="val w"/>
                <a:gd name="f1" fmla="val h"/>
                <a:gd name="f2" fmla="val 0"/>
                <a:gd name="f3" fmla="val 3466"/>
                <a:gd name="f4" fmla="val 2080"/>
                <a:gd name="f5" fmla="val 1733"/>
                <a:gd name="f6" fmla="val 788"/>
                <a:gd name="f7" fmla="val 2678"/>
                <a:gd name="f8" fmla="*/ f0 1 3466"/>
                <a:gd name="f9" fmla="*/ f1 1 2080"/>
                <a:gd name="f10" fmla="val f2"/>
                <a:gd name="f11" fmla="val f3"/>
                <a:gd name="f12" fmla="val f4"/>
                <a:gd name="f13" fmla="+- f12 0 f10"/>
                <a:gd name="f14" fmla="+- f11 0 f10"/>
                <a:gd name="f15" fmla="*/ f14 1 3466"/>
                <a:gd name="f16" fmla="*/ f13 1 208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466" h="2080">
                  <a:moveTo>
                    <a:pt x="f5" y="f2"/>
                  </a:moveTo>
                  <a:cubicBezTo>
                    <a:pt x="f6" y="f2"/>
                    <a:pt x="f2" y="f6"/>
                    <a:pt x="f2" y="f5"/>
                  </a:cubicBezTo>
                  <a:lnTo>
                    <a:pt x="f2" y="f4"/>
                  </a:lnTo>
                  <a:lnTo>
                    <a:pt x="f3" y="f4"/>
                  </a:lnTo>
                  <a:lnTo>
                    <a:pt x="f3" y="f5"/>
                  </a:lnTo>
                  <a:cubicBezTo>
                    <a:pt x="f3" y="f6"/>
                    <a:pt x="f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72" name="Google Shape;10223;p74">
              <a:extLst>
                <a:ext uri="{FF2B5EF4-FFF2-40B4-BE49-F238E27FC236}">
                  <a16:creationId xmlns:a16="http://schemas.microsoft.com/office/drawing/2014/main" id="{035DA319-EDB4-344E-490A-09E2560226C4}"/>
                </a:ext>
              </a:extLst>
            </p:cNvPr>
            <p:cNvSpPr/>
            <p:nvPr/>
          </p:nvSpPr>
          <p:spPr>
            <a:xfrm>
              <a:off x="3970891" y="3580086"/>
              <a:ext cx="43260" cy="46076"/>
            </a:xfrm>
            <a:custGeom>
              <a:avLst/>
              <a:gdLst>
                <a:gd name="f0" fmla="val w"/>
                <a:gd name="f1" fmla="val h"/>
                <a:gd name="f2" fmla="val 0"/>
                <a:gd name="f3" fmla="val 1419"/>
                <a:gd name="f4" fmla="val 1418"/>
                <a:gd name="f5" fmla="val 725"/>
                <a:gd name="f6" fmla="val 316"/>
                <a:gd name="f7" fmla="val 315"/>
                <a:gd name="f8" fmla="val 1103"/>
                <a:gd name="f9" fmla="*/ f0 1 1419"/>
                <a:gd name="f10" fmla="*/ f1 1 1418"/>
                <a:gd name="f11" fmla="val f2"/>
                <a:gd name="f12" fmla="val f3"/>
                <a:gd name="f13" fmla="val f4"/>
                <a:gd name="f14" fmla="+- f13 0 f11"/>
                <a:gd name="f15" fmla="+- f12 0 f11"/>
                <a:gd name="f16" fmla="*/ f15 1 1419"/>
                <a:gd name="f17" fmla="*/ f14 1 1418"/>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419" h="1418">
                  <a:moveTo>
                    <a:pt x="f5" y="f2"/>
                  </a:moveTo>
                  <a:cubicBezTo>
                    <a:pt x="f6" y="f2"/>
                    <a:pt x="f2" y="f7"/>
                    <a:pt x="f2" y="f5"/>
                  </a:cubicBezTo>
                  <a:cubicBezTo>
                    <a:pt x="f2" y="f8"/>
                    <a:pt x="f6" y="f4"/>
                    <a:pt x="f5" y="f4"/>
                  </a:cubicBezTo>
                  <a:cubicBezTo>
                    <a:pt x="f8" y="f4"/>
                    <a:pt x="f4" y="f8"/>
                    <a:pt x="f4" y="f5"/>
                  </a:cubicBezTo>
                  <a:cubicBezTo>
                    <a:pt x="f4" y="f7"/>
                    <a:pt x="f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73" name="Google Shape;10224;p74">
              <a:extLst>
                <a:ext uri="{FF2B5EF4-FFF2-40B4-BE49-F238E27FC236}">
                  <a16:creationId xmlns:a16="http://schemas.microsoft.com/office/drawing/2014/main" id="{D6289CCF-3CDF-26AF-25BD-CD787292008F}"/>
                </a:ext>
              </a:extLst>
            </p:cNvPr>
            <p:cNvSpPr/>
            <p:nvPr/>
          </p:nvSpPr>
          <p:spPr>
            <a:xfrm>
              <a:off x="3835469" y="3466947"/>
              <a:ext cx="316967" cy="383407"/>
            </a:xfrm>
            <a:custGeom>
              <a:avLst/>
              <a:gdLst>
                <a:gd name="f0" fmla="val w"/>
                <a:gd name="f1" fmla="val h"/>
                <a:gd name="f2" fmla="val 0"/>
                <a:gd name="f3" fmla="val 10397"/>
                <a:gd name="f4" fmla="val 11800"/>
                <a:gd name="f5" fmla="val 5167"/>
                <a:gd name="f6" fmla="val 2757"/>
                <a:gd name="f7" fmla="val 5923"/>
                <a:gd name="f8" fmla="val 6553"/>
                <a:gd name="f9" fmla="val 3388"/>
                <a:gd name="f10" fmla="val 4144"/>
                <a:gd name="f11" fmla="val 4490"/>
                <a:gd name="f12" fmla="val 6396"/>
                <a:gd name="f13" fmla="val 4805"/>
                <a:gd name="f14" fmla="val 6175"/>
                <a:gd name="f15" fmla="val 5089"/>
                <a:gd name="f16" fmla="val 7026"/>
                <a:gd name="f17" fmla="val 5498"/>
                <a:gd name="f18" fmla="val 7593"/>
                <a:gd name="f19" fmla="val 6317"/>
                <a:gd name="f20" fmla="val 7294"/>
                <a:gd name="f21" fmla="val 8019"/>
                <a:gd name="f22" fmla="val 8208"/>
                <a:gd name="f23" fmla="val 7435"/>
                <a:gd name="f24" fmla="val 8365"/>
                <a:gd name="f25" fmla="val 7246"/>
                <a:gd name="f26" fmla="val 3088"/>
                <a:gd name="f27" fmla="val 2867"/>
                <a:gd name="f28" fmla="val 2710"/>
                <a:gd name="f29" fmla="val 3308"/>
                <a:gd name="f30" fmla="val 4127"/>
                <a:gd name="f31" fmla="val 3907"/>
                <a:gd name="f32" fmla="val 4868"/>
                <a:gd name="f33" fmla="val 3781"/>
                <a:gd name="f34" fmla="val 4553"/>
                <a:gd name="f35" fmla="val 4411"/>
                <a:gd name="f36" fmla="val 5183"/>
                <a:gd name="f37" fmla="val 1"/>
                <a:gd name="f38" fmla="val 5128"/>
                <a:gd name="f39" fmla="val 5073"/>
                <a:gd name="f40" fmla="val 17"/>
                <a:gd name="f41" fmla="val 5010"/>
                <a:gd name="f42" fmla="val 48"/>
                <a:gd name="f43" fmla="val 3964"/>
                <a:gd name="f44" fmla="val 646"/>
                <a:gd name="f45" fmla="val 2946"/>
                <a:gd name="f46" fmla="val 940"/>
                <a:gd name="f47" fmla="val 1919"/>
                <a:gd name="f48" fmla="val 1430"/>
                <a:gd name="f49" fmla="val 939"/>
                <a:gd name="f50" fmla="val 873"/>
                <a:gd name="f51" fmla="val 441"/>
                <a:gd name="f52" fmla="val 741"/>
                <a:gd name="f53" fmla="val 402"/>
                <a:gd name="f54" fmla="val 722"/>
                <a:gd name="f55" fmla="val 363"/>
                <a:gd name="f56" fmla="val 714"/>
                <a:gd name="f57" fmla="val 326"/>
                <a:gd name="f58" fmla="val 243"/>
                <a:gd name="f59" fmla="val 170"/>
                <a:gd name="f60" fmla="val 751"/>
                <a:gd name="f61" fmla="val 126"/>
                <a:gd name="f62" fmla="val 773"/>
                <a:gd name="f63" fmla="val 32"/>
                <a:gd name="f64" fmla="val 836"/>
                <a:gd name="f65" fmla="val 930"/>
                <a:gd name="f66" fmla="val 1056"/>
                <a:gd name="f67" fmla="val 5026"/>
                <a:gd name="f68" fmla="val 8145"/>
                <a:gd name="f69" fmla="val 2080"/>
                <a:gd name="f70" fmla="val 10949"/>
                <a:gd name="f71" fmla="val 5104"/>
                <a:gd name="f72" fmla="val 11799"/>
                <a:gd name="f73" fmla="val 5262"/>
                <a:gd name="f74" fmla="val 8255"/>
                <a:gd name="f75" fmla="val 10917"/>
                <a:gd name="f76" fmla="val 10365"/>
                <a:gd name="f77" fmla="val 10271"/>
                <a:gd name="f78" fmla="val 10162"/>
                <a:gd name="f79" fmla="val 10084"/>
                <a:gd name="f80" fmla="val 10014"/>
                <a:gd name="f81" fmla="val 9983"/>
                <a:gd name="f82" fmla="val 9954"/>
                <a:gd name="f83" fmla="val 9924"/>
                <a:gd name="f84" fmla="val 9414"/>
                <a:gd name="f85" fmla="val 877"/>
                <a:gd name="f86" fmla="val 8910"/>
                <a:gd name="f87" fmla="val 946"/>
                <a:gd name="f88" fmla="val 8409"/>
                <a:gd name="f89" fmla="val 7395"/>
                <a:gd name="f90" fmla="val 6389"/>
                <a:gd name="f91" fmla="val 660"/>
                <a:gd name="f92" fmla="val 5356"/>
                <a:gd name="f93" fmla="val 5293"/>
                <a:gd name="f94" fmla="val 5238"/>
                <a:gd name="f95" fmla="*/ f0 1 10397"/>
                <a:gd name="f96" fmla="*/ f1 1 11800"/>
                <a:gd name="f97" fmla="val f2"/>
                <a:gd name="f98" fmla="val f3"/>
                <a:gd name="f99" fmla="val f4"/>
                <a:gd name="f100" fmla="+- f99 0 f97"/>
                <a:gd name="f101" fmla="+- f98 0 f97"/>
                <a:gd name="f102" fmla="*/ f101 1 10397"/>
                <a:gd name="f103" fmla="*/ f100 1 11800"/>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10397" h="11800">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cubicBezTo>
                    <a:pt x="f28" y="f19"/>
                    <a:pt x="f29" y="f17"/>
                    <a:pt x="f30" y="f15"/>
                  </a:cubicBezTo>
                  <a:cubicBezTo>
                    <a:pt x="f31" y="f32"/>
                    <a:pt x="f33" y="f34"/>
                    <a:pt x="f33" y="f10"/>
                  </a:cubicBezTo>
                  <a:cubicBezTo>
                    <a:pt x="f33" y="f9"/>
                    <a:pt x="f35" y="f6"/>
                    <a:pt x="f5" y="f6"/>
                  </a:cubicBezTo>
                  <a:close/>
                  <a:moveTo>
                    <a:pt x="f36" y="f37"/>
                  </a:moveTo>
                  <a:cubicBezTo>
                    <a:pt x="f38" y="f37"/>
                    <a:pt x="f39" y="f40"/>
                    <a:pt x="f41" y="f42"/>
                  </a:cubicBezTo>
                  <a:cubicBezTo>
                    <a:pt x="f43" y="f44"/>
                    <a:pt x="f45" y="f46"/>
                    <a:pt x="f47" y="f46"/>
                  </a:cubicBezTo>
                  <a:cubicBezTo>
                    <a:pt x="f48" y="f46"/>
                    <a:pt x="f49" y="f50"/>
                    <a:pt x="f51" y="f52"/>
                  </a:cubicBezTo>
                  <a:cubicBezTo>
                    <a:pt x="f53" y="f54"/>
                    <a:pt x="f55" y="f56"/>
                    <a:pt x="f57" y="f56"/>
                  </a:cubicBezTo>
                  <a:cubicBezTo>
                    <a:pt x="f58" y="f56"/>
                    <a:pt x="f59" y="f60"/>
                    <a:pt x="f61" y="f62"/>
                  </a:cubicBezTo>
                  <a:cubicBezTo>
                    <a:pt x="f63" y="f64"/>
                    <a:pt x="f2" y="f65"/>
                    <a:pt x="f2" y="f66"/>
                  </a:cubicBezTo>
                  <a:lnTo>
                    <a:pt x="f2" y="f67"/>
                  </a:lnTo>
                  <a:cubicBezTo>
                    <a:pt x="f2" y="f68"/>
                    <a:pt x="f69" y="f70"/>
                    <a:pt x="f71" y="f72"/>
                  </a:cubicBezTo>
                  <a:lnTo>
                    <a:pt x="f73" y="f72"/>
                  </a:lnTo>
                  <a:cubicBezTo>
                    <a:pt x="f74" y="f75"/>
                    <a:pt x="f3" y="f68"/>
                    <a:pt x="f3" y="f67"/>
                  </a:cubicBezTo>
                  <a:lnTo>
                    <a:pt x="f3" y="f66"/>
                  </a:lnTo>
                  <a:cubicBezTo>
                    <a:pt x="f3" y="f65"/>
                    <a:pt x="f76" y="f64"/>
                    <a:pt x="f77" y="f62"/>
                  </a:cubicBezTo>
                  <a:cubicBezTo>
                    <a:pt x="f78" y="f60"/>
                    <a:pt x="f79" y="f56"/>
                    <a:pt x="f80" y="f56"/>
                  </a:cubicBezTo>
                  <a:cubicBezTo>
                    <a:pt x="f81" y="f56"/>
                    <a:pt x="f82" y="f54"/>
                    <a:pt x="f83" y="f52"/>
                  </a:cubicBezTo>
                  <a:cubicBezTo>
                    <a:pt x="f84" y="f85"/>
                    <a:pt x="f86" y="f87"/>
                    <a:pt x="f88" y="f87"/>
                  </a:cubicBezTo>
                  <a:cubicBezTo>
                    <a:pt x="f89" y="f87"/>
                    <a:pt x="f90" y="f91"/>
                    <a:pt x="f92" y="f42"/>
                  </a:cubicBezTo>
                  <a:cubicBezTo>
                    <a:pt x="f93" y="f40"/>
                    <a:pt x="f94" y="f37"/>
                    <a:pt x="f36" y="f3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74" name="Google Shape;10240;p74">
            <a:extLst>
              <a:ext uri="{FF2B5EF4-FFF2-40B4-BE49-F238E27FC236}">
                <a16:creationId xmlns:a16="http://schemas.microsoft.com/office/drawing/2014/main" id="{55544047-738D-CCD8-9440-FFA8687D2802}"/>
              </a:ext>
            </a:extLst>
          </p:cNvPr>
          <p:cNvGrpSpPr/>
          <p:nvPr/>
        </p:nvGrpSpPr>
        <p:grpSpPr>
          <a:xfrm>
            <a:off x="5074741" y="4569184"/>
            <a:ext cx="486692" cy="480487"/>
            <a:chOff x="5224150" y="3470614"/>
            <a:chExt cx="365019" cy="360365"/>
          </a:xfrm>
          <a:solidFill>
            <a:srgbClr val="135268"/>
          </a:solidFill>
        </p:grpSpPr>
        <p:sp>
          <p:nvSpPr>
            <p:cNvPr id="75" name="Google Shape;10241;p74">
              <a:extLst>
                <a:ext uri="{FF2B5EF4-FFF2-40B4-BE49-F238E27FC236}">
                  <a16:creationId xmlns:a16="http://schemas.microsoft.com/office/drawing/2014/main" id="{71571260-28F2-4903-D6D6-A9E49B1E0C7C}"/>
                </a:ext>
              </a:extLst>
            </p:cNvPr>
            <p:cNvSpPr/>
            <p:nvPr/>
          </p:nvSpPr>
          <p:spPr>
            <a:xfrm>
              <a:off x="5224150" y="3470614"/>
              <a:ext cx="365019" cy="291775"/>
            </a:xfrm>
            <a:custGeom>
              <a:avLst/>
              <a:gdLst>
                <a:gd name="f0" fmla="val w"/>
                <a:gd name="f1" fmla="val h"/>
                <a:gd name="f2" fmla="val 0"/>
                <a:gd name="f3" fmla="val 11973"/>
                <a:gd name="f4" fmla="val 8980"/>
                <a:gd name="f5" fmla="val 2017"/>
                <a:gd name="f6" fmla="val 3749"/>
                <a:gd name="f7" fmla="val 3119"/>
                <a:gd name="f8" fmla="val 5514"/>
                <a:gd name="f9" fmla="val 914"/>
                <a:gd name="f10" fmla="val 9641"/>
                <a:gd name="f11" fmla="val 10744"/>
                <a:gd name="f12" fmla="val 8538"/>
                <a:gd name="f13" fmla="val 5892"/>
                <a:gd name="f14" fmla="val 5325"/>
                <a:gd name="f15" fmla="val 4852"/>
                <a:gd name="f16" fmla="val 473"/>
                <a:gd name="f17" fmla="val 1040"/>
                <a:gd name="f18" fmla="val 1166"/>
                <a:gd name="f19" fmla="val 4537"/>
                <a:gd name="f20" fmla="val 1324"/>
                <a:gd name="f21" fmla="val 3812"/>
                <a:gd name="f22" fmla="val 1733"/>
                <a:gd name="f23" fmla="val 3529"/>
                <a:gd name="f24" fmla="val 1891"/>
                <a:gd name="f25" fmla="val 3025"/>
                <a:gd name="f26" fmla="val 1954"/>
                <a:gd name="f27" fmla="val 2867"/>
                <a:gd name="f28" fmla="val 1607"/>
                <a:gd name="f29" fmla="val 2521"/>
                <a:gd name="f30" fmla="val 2080"/>
                <a:gd name="f31" fmla="val 1702"/>
                <a:gd name="f32" fmla="val 1576"/>
                <a:gd name="f33" fmla="val 1922"/>
                <a:gd name="f34" fmla="val 946"/>
                <a:gd name="f35" fmla="val 693"/>
                <a:gd name="f36" fmla="val 1796"/>
                <a:gd name="f37" fmla="val 504"/>
                <a:gd name="f38" fmla="val 454"/>
                <a:gd name="f39" fmla="val 1708"/>
                <a:gd name="f40" fmla="val 403"/>
                <a:gd name="f41" fmla="val 1696"/>
                <a:gd name="f42" fmla="val 355"/>
                <a:gd name="f43" fmla="val 223"/>
                <a:gd name="f44" fmla="val 110"/>
                <a:gd name="f45" fmla="val 1784"/>
                <a:gd name="f46" fmla="val 63"/>
                <a:gd name="f47" fmla="val 2111"/>
                <a:gd name="f48" fmla="val 2332"/>
                <a:gd name="f49" fmla="val 252"/>
                <a:gd name="f50" fmla="val 2363"/>
                <a:gd name="f51" fmla="val 536"/>
                <a:gd name="f52" fmla="val 2489"/>
                <a:gd name="f53" fmla="val 820"/>
                <a:gd name="f54" fmla="val 2552"/>
                <a:gd name="f55" fmla="val 1135"/>
                <a:gd name="f56" fmla="val 2615"/>
                <a:gd name="f57" fmla="val 1198"/>
                <a:gd name="f58" fmla="val 1387"/>
                <a:gd name="f59" fmla="val 3277"/>
                <a:gd name="f60" fmla="val 95"/>
                <a:gd name="f61" fmla="val 5671"/>
                <a:gd name="f62" fmla="val 5703"/>
                <a:gd name="f63" fmla="val 5829"/>
                <a:gd name="f64" fmla="val 5860"/>
                <a:gd name="f65" fmla="val 6238"/>
                <a:gd name="f66" fmla="val 7372"/>
                <a:gd name="f67" fmla="val 1009"/>
                <a:gd name="f68" fmla="val 8318"/>
                <a:gd name="f69" fmla="val 2143"/>
                <a:gd name="f70" fmla="val 3308"/>
                <a:gd name="f71" fmla="val 4254"/>
                <a:gd name="f72" fmla="val 4191"/>
                <a:gd name="f73" fmla="val 2710"/>
                <a:gd name="f74" fmla="val 2930"/>
                <a:gd name="f75" fmla="val 3151"/>
                <a:gd name="f76" fmla="val 3088"/>
                <a:gd name="f77" fmla="val 3182"/>
                <a:gd name="f78" fmla="val 2647"/>
                <a:gd name="f79" fmla="val 3844"/>
                <a:gd name="f80" fmla="val 4947"/>
                <a:gd name="f81" fmla="val 8979"/>
                <a:gd name="f82" fmla="val 7089"/>
                <a:gd name="f83" fmla="val 7814"/>
                <a:gd name="f84" fmla="val 8192"/>
                <a:gd name="f85" fmla="val 8853"/>
                <a:gd name="f86" fmla="val 8916"/>
                <a:gd name="f87" fmla="val 2899"/>
                <a:gd name="f88" fmla="val 9074"/>
                <a:gd name="f89" fmla="val 9326"/>
                <a:gd name="f90" fmla="val 7782"/>
                <a:gd name="f91" fmla="val 8727"/>
                <a:gd name="f92" fmla="val 9861"/>
                <a:gd name="f93" fmla="val 11027"/>
                <a:gd name="f94" fmla="val 11972"/>
                <a:gd name="f95" fmla="val 11909"/>
                <a:gd name="f96" fmla="val 10429"/>
                <a:gd name="f97" fmla="val 10618"/>
                <a:gd name="f98" fmla="val 10681"/>
                <a:gd name="f99" fmla="val 10933"/>
                <a:gd name="f100" fmla="val 11248"/>
                <a:gd name="f101" fmla="val 2458"/>
                <a:gd name="f102" fmla="val 11531"/>
                <a:gd name="f103" fmla="val 11720"/>
                <a:gd name="f104" fmla="val 2300"/>
                <a:gd name="f105" fmla="val 11815"/>
                <a:gd name="f106" fmla="val 11674"/>
                <a:gd name="f107" fmla="val 11560"/>
                <a:gd name="f108" fmla="val 11429"/>
                <a:gd name="f109" fmla="val 11380"/>
                <a:gd name="f110" fmla="val 11330"/>
                <a:gd name="f111" fmla="val 11279"/>
                <a:gd name="f112" fmla="val 11059"/>
                <a:gd name="f113" fmla="val 10870"/>
                <a:gd name="f114" fmla="val 10460"/>
                <a:gd name="f115" fmla="val 10113"/>
                <a:gd name="f116" fmla="val 9704"/>
                <a:gd name="f117" fmla="val 9294"/>
                <a:gd name="f118" fmla="val 8790"/>
                <a:gd name="f119" fmla="val 8255"/>
                <a:gd name="f120" fmla="val 8003"/>
                <a:gd name="f121" fmla="val 7278"/>
                <a:gd name="f122" fmla="val 6963"/>
                <a:gd name="f123" fmla="val 441"/>
                <a:gd name="f124" fmla="val 6490"/>
                <a:gd name="f125" fmla="*/ f0 1 11973"/>
                <a:gd name="f126" fmla="*/ f1 1 8980"/>
                <a:gd name="f127" fmla="val f2"/>
                <a:gd name="f128" fmla="val f3"/>
                <a:gd name="f129" fmla="val f4"/>
                <a:gd name="f130" fmla="+- f129 0 f127"/>
                <a:gd name="f131" fmla="+- f128 0 f127"/>
                <a:gd name="f132" fmla="*/ f131 1 11973"/>
                <a:gd name="f133" fmla="*/ f130 1 8980"/>
                <a:gd name="f134" fmla="*/ f127 1 f132"/>
                <a:gd name="f135" fmla="*/ f128 1 f132"/>
                <a:gd name="f136" fmla="*/ f127 1 f133"/>
                <a:gd name="f137" fmla="*/ f129 1 f133"/>
                <a:gd name="f138" fmla="*/ f134 f125 1"/>
                <a:gd name="f139" fmla="*/ f135 f125 1"/>
                <a:gd name="f140" fmla="*/ f137 f126 1"/>
                <a:gd name="f141" fmla="*/ f136 f126 1"/>
              </a:gdLst>
              <a:ahLst/>
              <a:cxnLst>
                <a:cxn ang="3cd4">
                  <a:pos x="hc" y="t"/>
                </a:cxn>
                <a:cxn ang="0">
                  <a:pos x="r" y="vc"/>
                </a:cxn>
                <a:cxn ang="cd4">
                  <a:pos x="hc" y="b"/>
                </a:cxn>
                <a:cxn ang="cd2">
                  <a:pos x="l" y="vc"/>
                </a:cxn>
              </a:cxnLst>
              <a:rect l="f138" t="f141" r="f139" b="f140"/>
              <a:pathLst>
                <a:path w="11973" h="8980">
                  <a:moveTo>
                    <a:pt x="f5" y="f6"/>
                  </a:moveTo>
                  <a:lnTo>
                    <a:pt x="f7" y="f8"/>
                  </a:lnTo>
                  <a:lnTo>
                    <a:pt x="f9" y="f8"/>
                  </a:lnTo>
                  <a:lnTo>
                    <a:pt x="f5" y="f6"/>
                  </a:lnTo>
                  <a:close/>
                  <a:moveTo>
                    <a:pt x="f10" y="f6"/>
                  </a:moveTo>
                  <a:lnTo>
                    <a:pt x="f11" y="f8"/>
                  </a:lnTo>
                  <a:lnTo>
                    <a:pt x="f12" y="f8"/>
                  </a:lnTo>
                  <a:lnTo>
                    <a:pt x="f10" y="f6"/>
                  </a:lnTo>
                  <a:close/>
                  <a:moveTo>
                    <a:pt x="f13" y="f2"/>
                  </a:moveTo>
                  <a:cubicBezTo>
                    <a:pt x="f14" y="f2"/>
                    <a:pt x="f15" y="f16"/>
                    <a:pt x="f15" y="f17"/>
                  </a:cubicBezTo>
                  <a:lnTo>
                    <a:pt x="f15" y="f18"/>
                  </a:lnTo>
                  <a:lnTo>
                    <a:pt x="f19" y="f20"/>
                  </a:lnTo>
                  <a:cubicBezTo>
                    <a:pt x="f21" y="f22"/>
                    <a:pt x="f23" y="f24"/>
                    <a:pt x="f25" y="f26"/>
                  </a:cubicBezTo>
                  <a:cubicBezTo>
                    <a:pt x="f27" y="f28"/>
                    <a:pt x="f29" y="f20"/>
                    <a:pt x="f30" y="f20"/>
                  </a:cubicBezTo>
                  <a:cubicBezTo>
                    <a:pt x="f31" y="f20"/>
                    <a:pt x="f20" y="f32"/>
                    <a:pt x="f18" y="f33"/>
                  </a:cubicBezTo>
                  <a:cubicBezTo>
                    <a:pt x="f34" y="f24"/>
                    <a:pt x="f35" y="f36"/>
                    <a:pt x="f37" y="f22"/>
                  </a:cubicBezTo>
                  <a:cubicBezTo>
                    <a:pt x="f38" y="f39"/>
                    <a:pt x="f40" y="f41"/>
                    <a:pt x="f42" y="f41"/>
                  </a:cubicBezTo>
                  <a:cubicBezTo>
                    <a:pt x="f43" y="f41"/>
                    <a:pt x="f44" y="f45"/>
                    <a:pt x="f46" y="f33"/>
                  </a:cubicBezTo>
                  <a:cubicBezTo>
                    <a:pt x="f2" y="f47"/>
                    <a:pt x="f46" y="f48"/>
                    <a:pt x="f49" y="f50"/>
                  </a:cubicBezTo>
                  <a:cubicBezTo>
                    <a:pt x="f51" y="f52"/>
                    <a:pt x="f53" y="f54"/>
                    <a:pt x="f55" y="f56"/>
                  </a:cubicBezTo>
                  <a:cubicBezTo>
                    <a:pt x="f57" y="f27"/>
                    <a:pt x="f58" y="f7"/>
                    <a:pt x="f28" y="f59"/>
                  </a:cubicBezTo>
                  <a:lnTo>
                    <a:pt x="f60" y="f61"/>
                  </a:lnTo>
                  <a:cubicBezTo>
                    <a:pt x="f60" y="f62"/>
                    <a:pt x="f46" y="f63"/>
                    <a:pt x="f46" y="f64"/>
                  </a:cubicBezTo>
                  <a:lnTo>
                    <a:pt x="f46" y="f65"/>
                  </a:lnTo>
                  <a:cubicBezTo>
                    <a:pt x="f46" y="f66"/>
                    <a:pt x="f67" y="f68"/>
                    <a:pt x="f69" y="f68"/>
                  </a:cubicBezTo>
                  <a:cubicBezTo>
                    <a:pt x="f70" y="f68"/>
                    <a:pt x="f71" y="f66"/>
                    <a:pt x="f71" y="f65"/>
                  </a:cubicBezTo>
                  <a:lnTo>
                    <a:pt x="f71" y="f64"/>
                  </a:lnTo>
                  <a:cubicBezTo>
                    <a:pt x="f71" y="f63"/>
                    <a:pt x="f72" y="f62"/>
                    <a:pt x="f72" y="f61"/>
                  </a:cubicBezTo>
                  <a:lnTo>
                    <a:pt x="f73" y="f59"/>
                  </a:lnTo>
                  <a:cubicBezTo>
                    <a:pt x="f74" y="f75"/>
                    <a:pt x="f76" y="f74"/>
                    <a:pt x="f77" y="f78"/>
                  </a:cubicBezTo>
                  <a:cubicBezTo>
                    <a:pt x="f79" y="f29"/>
                    <a:pt x="f72" y="f50"/>
                    <a:pt x="f80" y="f33"/>
                  </a:cubicBezTo>
                  <a:lnTo>
                    <a:pt x="f80" y="f81"/>
                  </a:lnTo>
                  <a:lnTo>
                    <a:pt x="f82" y="f81"/>
                  </a:lnTo>
                  <a:lnTo>
                    <a:pt x="f82" y="f33"/>
                  </a:lnTo>
                  <a:cubicBezTo>
                    <a:pt x="f83" y="f48"/>
                    <a:pt x="f84" y="f29"/>
                    <a:pt x="f85" y="f78"/>
                  </a:cubicBezTo>
                  <a:cubicBezTo>
                    <a:pt x="f86" y="f87"/>
                    <a:pt x="f88" y="f7"/>
                    <a:pt x="f89" y="f59"/>
                  </a:cubicBezTo>
                  <a:lnTo>
                    <a:pt x="f83" y="f61"/>
                  </a:lnTo>
                  <a:cubicBezTo>
                    <a:pt x="f83" y="f62"/>
                    <a:pt x="f90" y="f63"/>
                    <a:pt x="f90" y="f64"/>
                  </a:cubicBezTo>
                  <a:lnTo>
                    <a:pt x="f90" y="f65"/>
                  </a:lnTo>
                  <a:cubicBezTo>
                    <a:pt x="f90" y="f66"/>
                    <a:pt x="f91" y="f68"/>
                    <a:pt x="f92" y="f68"/>
                  </a:cubicBezTo>
                  <a:cubicBezTo>
                    <a:pt x="f93" y="f68"/>
                    <a:pt x="f94" y="f66"/>
                    <a:pt x="f94" y="f65"/>
                  </a:cubicBezTo>
                  <a:lnTo>
                    <a:pt x="f94" y="f64"/>
                  </a:lnTo>
                  <a:cubicBezTo>
                    <a:pt x="f94" y="f63"/>
                    <a:pt x="f95" y="f62"/>
                    <a:pt x="f95" y="f61"/>
                  </a:cubicBezTo>
                  <a:lnTo>
                    <a:pt x="f96" y="f59"/>
                  </a:lnTo>
                  <a:cubicBezTo>
                    <a:pt x="f96" y="f75"/>
                    <a:pt x="f97" y="f74"/>
                    <a:pt x="f98" y="f56"/>
                  </a:cubicBezTo>
                  <a:cubicBezTo>
                    <a:pt x="f99" y="f29"/>
                    <a:pt x="f100" y="f101"/>
                    <a:pt x="f102" y="f50"/>
                  </a:cubicBezTo>
                  <a:cubicBezTo>
                    <a:pt x="f103" y="f104"/>
                    <a:pt x="f105" y="f30"/>
                    <a:pt x="f103" y="f33"/>
                  </a:cubicBezTo>
                  <a:cubicBezTo>
                    <a:pt x="f106" y="f45"/>
                    <a:pt x="f107" y="f41"/>
                    <a:pt x="f108" y="f41"/>
                  </a:cubicBezTo>
                  <a:cubicBezTo>
                    <a:pt x="f109" y="f41"/>
                    <a:pt x="f110" y="f39"/>
                    <a:pt x="f111" y="f22"/>
                  </a:cubicBezTo>
                  <a:cubicBezTo>
                    <a:pt x="f112" y="f36"/>
                    <a:pt x="f113" y="f24"/>
                    <a:pt x="f97" y="f33"/>
                  </a:cubicBezTo>
                  <a:cubicBezTo>
                    <a:pt x="f114" y="f32"/>
                    <a:pt x="f115" y="f20"/>
                    <a:pt x="f116" y="f20"/>
                  </a:cubicBezTo>
                  <a:cubicBezTo>
                    <a:pt x="f117" y="f20"/>
                    <a:pt x="f86" y="f32"/>
                    <a:pt x="f118" y="f26"/>
                  </a:cubicBezTo>
                  <a:cubicBezTo>
                    <a:pt x="f119" y="f24"/>
                    <a:pt x="f120" y="f22"/>
                    <a:pt x="f121" y="f20"/>
                  </a:cubicBezTo>
                  <a:lnTo>
                    <a:pt x="f122" y="f18"/>
                  </a:lnTo>
                  <a:lnTo>
                    <a:pt x="f122" y="f17"/>
                  </a:lnTo>
                  <a:cubicBezTo>
                    <a:pt x="f122" y="f123"/>
                    <a:pt x="f124" y="f2"/>
                    <a:pt x="f1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76" name="Google Shape;10242;p74">
              <a:extLst>
                <a:ext uri="{FF2B5EF4-FFF2-40B4-BE49-F238E27FC236}">
                  <a16:creationId xmlns:a16="http://schemas.microsoft.com/office/drawing/2014/main" id="{B36E63FC-B318-BE14-B9EC-02B283A6A834}"/>
                </a:ext>
              </a:extLst>
            </p:cNvPr>
            <p:cNvSpPr/>
            <p:nvPr/>
          </p:nvSpPr>
          <p:spPr>
            <a:xfrm>
              <a:off x="5305787" y="3785881"/>
              <a:ext cx="192124" cy="45098"/>
            </a:xfrm>
            <a:custGeom>
              <a:avLst/>
              <a:gdLst>
                <a:gd name="f0" fmla="val w"/>
                <a:gd name="f1" fmla="val h"/>
                <a:gd name="f2" fmla="val 0"/>
                <a:gd name="f3" fmla="val 6302"/>
                <a:gd name="f4" fmla="val 1388"/>
                <a:gd name="f5" fmla="val 693"/>
                <a:gd name="f6" fmla="val 1"/>
                <a:gd name="f7" fmla="val 315"/>
                <a:gd name="f8" fmla="val 316"/>
                <a:gd name="f9" fmla="val 694"/>
                <a:gd name="f10" fmla="val 1040"/>
                <a:gd name="f11" fmla="val 1261"/>
                <a:gd name="f12" fmla="val 158"/>
                <a:gd name="f13" fmla="val 1387"/>
                <a:gd name="f14" fmla="val 347"/>
                <a:gd name="f15" fmla="val 5955"/>
                <a:gd name="f16" fmla="val 6144"/>
                <a:gd name="f17" fmla="val 1356"/>
                <a:gd name="f18" fmla="val 6301"/>
                <a:gd name="f19" fmla="val 1198"/>
                <a:gd name="f20" fmla="val 5986"/>
                <a:gd name="f21" fmla="val 5577"/>
                <a:gd name="f22" fmla="*/ f0 1 6302"/>
                <a:gd name="f23" fmla="*/ f1 1 1388"/>
                <a:gd name="f24" fmla="val f2"/>
                <a:gd name="f25" fmla="val f3"/>
                <a:gd name="f26" fmla="val f4"/>
                <a:gd name="f27" fmla="+- f26 0 f24"/>
                <a:gd name="f28" fmla="+- f25 0 f24"/>
                <a:gd name="f29" fmla="*/ f28 1 6302"/>
                <a:gd name="f30" fmla="*/ f27 1 1388"/>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6302" h="1388">
                  <a:moveTo>
                    <a:pt x="f5" y="f6"/>
                  </a:moveTo>
                  <a:cubicBezTo>
                    <a:pt x="f7" y="f6"/>
                    <a:pt x="f2" y="f8"/>
                    <a:pt x="f2" y="f9"/>
                  </a:cubicBezTo>
                  <a:lnTo>
                    <a:pt x="f2" y="f10"/>
                  </a:lnTo>
                  <a:cubicBezTo>
                    <a:pt x="f2" y="f11"/>
                    <a:pt x="f12" y="f13"/>
                    <a:pt x="f14" y="f13"/>
                  </a:cubicBezTo>
                  <a:lnTo>
                    <a:pt x="f15" y="f13"/>
                  </a:lnTo>
                  <a:cubicBezTo>
                    <a:pt x="f16" y="f17"/>
                    <a:pt x="f18" y="f19"/>
                    <a:pt x="f18" y="f10"/>
                  </a:cubicBezTo>
                  <a:lnTo>
                    <a:pt x="f18" y="f9"/>
                  </a:lnTo>
                  <a:cubicBezTo>
                    <a:pt x="f18" y="f8"/>
                    <a:pt x="f20" y="f6"/>
                    <a:pt x="f2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77" name="Google Shape;10303;p74">
            <a:extLst>
              <a:ext uri="{FF2B5EF4-FFF2-40B4-BE49-F238E27FC236}">
                <a16:creationId xmlns:a16="http://schemas.microsoft.com/office/drawing/2014/main" id="{D74789D0-F805-1845-FB67-95D5E016E105}"/>
              </a:ext>
            </a:extLst>
          </p:cNvPr>
          <p:cNvGrpSpPr/>
          <p:nvPr/>
        </p:nvGrpSpPr>
        <p:grpSpPr>
          <a:xfrm>
            <a:off x="6008660" y="4527329"/>
            <a:ext cx="480316" cy="511857"/>
            <a:chOff x="5924589" y="3439222"/>
            <a:chExt cx="360237" cy="383893"/>
          </a:xfrm>
          <a:solidFill>
            <a:srgbClr val="135268"/>
          </a:solidFill>
        </p:grpSpPr>
        <p:sp>
          <p:nvSpPr>
            <p:cNvPr id="78" name="Google Shape;10304;p74">
              <a:extLst>
                <a:ext uri="{FF2B5EF4-FFF2-40B4-BE49-F238E27FC236}">
                  <a16:creationId xmlns:a16="http://schemas.microsoft.com/office/drawing/2014/main" id="{268EAADC-BDFD-2672-0254-942494EB5512}"/>
                </a:ext>
              </a:extLst>
            </p:cNvPr>
            <p:cNvSpPr/>
            <p:nvPr/>
          </p:nvSpPr>
          <p:spPr>
            <a:xfrm>
              <a:off x="5987024" y="3551803"/>
              <a:ext cx="21159" cy="112654"/>
            </a:xfrm>
            <a:custGeom>
              <a:avLst/>
              <a:gdLst>
                <a:gd name="f0" fmla="val w"/>
                <a:gd name="f1" fmla="val h"/>
                <a:gd name="f2" fmla="val 0"/>
                <a:gd name="f3" fmla="val 694"/>
                <a:gd name="f4" fmla="val 3467"/>
                <a:gd name="f5" fmla="val 1"/>
                <a:gd name="f6" fmla="val 3466"/>
                <a:gd name="f7" fmla="*/ f0 1 694"/>
                <a:gd name="f8" fmla="*/ f1 1 3467"/>
                <a:gd name="f9" fmla="val f2"/>
                <a:gd name="f10" fmla="val f3"/>
                <a:gd name="f11" fmla="val f4"/>
                <a:gd name="f12" fmla="+- f11 0 f9"/>
                <a:gd name="f13" fmla="+- f10 0 f9"/>
                <a:gd name="f14" fmla="*/ f13 1 694"/>
                <a:gd name="f15" fmla="*/ f12 1 346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94" h="3467">
                  <a:moveTo>
                    <a:pt x="f2" y="f5"/>
                  </a:moveTo>
                  <a:lnTo>
                    <a:pt x="f2" y="f6"/>
                  </a:lnTo>
                  <a:lnTo>
                    <a:pt x="f3" y="f6"/>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79" name="Google Shape;10305;p74">
              <a:extLst>
                <a:ext uri="{FF2B5EF4-FFF2-40B4-BE49-F238E27FC236}">
                  <a16:creationId xmlns:a16="http://schemas.microsoft.com/office/drawing/2014/main" id="{6243B18F-CF6E-CF71-8E0D-EEADBA80FEB6}"/>
                </a:ext>
              </a:extLst>
            </p:cNvPr>
            <p:cNvSpPr/>
            <p:nvPr/>
          </p:nvSpPr>
          <p:spPr>
            <a:xfrm>
              <a:off x="6200253" y="3551803"/>
              <a:ext cx="22128" cy="112654"/>
            </a:xfrm>
            <a:custGeom>
              <a:avLst/>
              <a:gdLst>
                <a:gd name="f0" fmla="val w"/>
                <a:gd name="f1" fmla="val h"/>
                <a:gd name="f2" fmla="val 0"/>
                <a:gd name="f3" fmla="val 726"/>
                <a:gd name="f4" fmla="val 3467"/>
                <a:gd name="f5" fmla="val 1"/>
                <a:gd name="f6" fmla="val 3466"/>
                <a:gd name="f7" fmla="val 725"/>
                <a:gd name="f8" fmla="*/ f0 1 726"/>
                <a:gd name="f9" fmla="*/ f1 1 3467"/>
                <a:gd name="f10" fmla="val f2"/>
                <a:gd name="f11" fmla="val f3"/>
                <a:gd name="f12" fmla="val f4"/>
                <a:gd name="f13" fmla="+- f12 0 f10"/>
                <a:gd name="f14" fmla="+- f11 0 f10"/>
                <a:gd name="f15" fmla="*/ f14 1 726"/>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3467">
                  <a:moveTo>
                    <a:pt x="f5" y="f5"/>
                  </a:moveTo>
                  <a:lnTo>
                    <a:pt x="f5" y="f6"/>
                  </a:lnTo>
                  <a:lnTo>
                    <a:pt x="f7" y="f6"/>
                  </a:lnTo>
                  <a:lnTo>
                    <a:pt x="f7"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80" name="Google Shape;10306;p74">
              <a:extLst>
                <a:ext uri="{FF2B5EF4-FFF2-40B4-BE49-F238E27FC236}">
                  <a16:creationId xmlns:a16="http://schemas.microsoft.com/office/drawing/2014/main" id="{5D242A69-E1A6-DD63-BC91-3C6F39751E76}"/>
                </a:ext>
              </a:extLst>
            </p:cNvPr>
            <p:cNvSpPr/>
            <p:nvPr/>
          </p:nvSpPr>
          <p:spPr>
            <a:xfrm>
              <a:off x="5987024" y="3686943"/>
              <a:ext cx="21159" cy="135166"/>
            </a:xfrm>
            <a:custGeom>
              <a:avLst/>
              <a:gdLst>
                <a:gd name="f0" fmla="val w"/>
                <a:gd name="f1" fmla="val h"/>
                <a:gd name="f2" fmla="val 0"/>
                <a:gd name="f3" fmla="val 694"/>
                <a:gd name="f4" fmla="val 4160"/>
                <a:gd name="f5" fmla="val 4159"/>
                <a:gd name="f6" fmla="*/ f0 1 694"/>
                <a:gd name="f7" fmla="*/ f1 1 4160"/>
                <a:gd name="f8" fmla="val f2"/>
                <a:gd name="f9" fmla="val f3"/>
                <a:gd name="f10" fmla="val f4"/>
                <a:gd name="f11" fmla="+- f10 0 f8"/>
                <a:gd name="f12" fmla="+- f9 0 f8"/>
                <a:gd name="f13" fmla="*/ f12 1 694"/>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94" h="4160">
                  <a:moveTo>
                    <a:pt x="f2" y="f2"/>
                  </a:moveTo>
                  <a:lnTo>
                    <a:pt x="f2" y="f5"/>
                  </a:lnTo>
                  <a:lnTo>
                    <a:pt x="f3" y="f5"/>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81" name="Google Shape;10307;p74">
              <a:extLst>
                <a:ext uri="{FF2B5EF4-FFF2-40B4-BE49-F238E27FC236}">
                  <a16:creationId xmlns:a16="http://schemas.microsoft.com/office/drawing/2014/main" id="{CD891197-49E0-9BE9-28CF-CD8231E17CE4}"/>
                </a:ext>
              </a:extLst>
            </p:cNvPr>
            <p:cNvSpPr/>
            <p:nvPr/>
          </p:nvSpPr>
          <p:spPr>
            <a:xfrm>
              <a:off x="6200253" y="3686943"/>
              <a:ext cx="22128" cy="135166"/>
            </a:xfrm>
            <a:custGeom>
              <a:avLst/>
              <a:gdLst>
                <a:gd name="f0" fmla="val w"/>
                <a:gd name="f1" fmla="val h"/>
                <a:gd name="f2" fmla="val 0"/>
                <a:gd name="f3" fmla="val 726"/>
                <a:gd name="f4" fmla="val 4160"/>
                <a:gd name="f5" fmla="val 1"/>
                <a:gd name="f6" fmla="val 4159"/>
                <a:gd name="f7" fmla="val 725"/>
                <a:gd name="f8" fmla="*/ f0 1 726"/>
                <a:gd name="f9" fmla="*/ f1 1 4160"/>
                <a:gd name="f10" fmla="val f2"/>
                <a:gd name="f11" fmla="val f3"/>
                <a:gd name="f12" fmla="val f4"/>
                <a:gd name="f13" fmla="+- f12 0 f10"/>
                <a:gd name="f14" fmla="+- f11 0 f10"/>
                <a:gd name="f15" fmla="*/ f14 1 726"/>
                <a:gd name="f16" fmla="*/ f13 1 416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4160">
                  <a:moveTo>
                    <a:pt x="f5" y="f2"/>
                  </a:moveTo>
                  <a:lnTo>
                    <a:pt x="f5" y="f6"/>
                  </a:lnTo>
                  <a:lnTo>
                    <a:pt x="f7" y="f6"/>
                  </a:lnTo>
                  <a:lnTo>
                    <a:pt x="f7"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82" name="Google Shape;10308;p74">
              <a:extLst>
                <a:ext uri="{FF2B5EF4-FFF2-40B4-BE49-F238E27FC236}">
                  <a16:creationId xmlns:a16="http://schemas.microsoft.com/office/drawing/2014/main" id="{16C21E3E-6DFA-1C90-A772-E9F1C1F07166}"/>
                </a:ext>
              </a:extLst>
            </p:cNvPr>
            <p:cNvSpPr/>
            <p:nvPr/>
          </p:nvSpPr>
          <p:spPr>
            <a:xfrm>
              <a:off x="5924589" y="3551803"/>
              <a:ext cx="42281" cy="112654"/>
            </a:xfrm>
            <a:custGeom>
              <a:avLst/>
              <a:gdLst>
                <a:gd name="f0" fmla="val w"/>
                <a:gd name="f1" fmla="val h"/>
                <a:gd name="f2" fmla="val 0"/>
                <a:gd name="f3" fmla="val 1387"/>
                <a:gd name="f4" fmla="val 3467"/>
                <a:gd name="f5" fmla="val 1009"/>
                <a:gd name="f6" fmla="val 1"/>
                <a:gd name="f7" fmla="val 442"/>
                <a:gd name="f8" fmla="val 2049"/>
                <a:gd name="f9" fmla="val 2427"/>
                <a:gd name="f10" fmla="val 158"/>
                <a:gd name="f11" fmla="val 2773"/>
                <a:gd name="f12" fmla="val 3025"/>
                <a:gd name="f13" fmla="val 662"/>
                <a:gd name="f14" fmla="val 3340"/>
                <a:gd name="f15" fmla="val 3466"/>
                <a:gd name="f16" fmla="*/ f0 1 1387"/>
                <a:gd name="f17" fmla="*/ f1 1 3467"/>
                <a:gd name="f18" fmla="val f2"/>
                <a:gd name="f19" fmla="val f3"/>
                <a:gd name="f20" fmla="val f4"/>
                <a:gd name="f21" fmla="+- f20 0 f18"/>
                <a:gd name="f22" fmla="+- f19 0 f18"/>
                <a:gd name="f23" fmla="*/ f22 1 1387"/>
                <a:gd name="f24" fmla="*/ f21 1 346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387" h="3467">
                  <a:moveTo>
                    <a:pt x="f5" y="f6"/>
                  </a:moveTo>
                  <a:cubicBezTo>
                    <a:pt x="f7" y="f6"/>
                    <a:pt x="f6" y="f7"/>
                    <a:pt x="f6" y="f5"/>
                  </a:cubicBezTo>
                  <a:lnTo>
                    <a:pt x="f6" y="f8"/>
                  </a:lnTo>
                  <a:cubicBezTo>
                    <a:pt x="f6" y="f9"/>
                    <a:pt x="f10" y="f11"/>
                    <a:pt x="f7" y="f12"/>
                  </a:cubicBezTo>
                  <a:cubicBezTo>
                    <a:pt x="f13" y="f14"/>
                    <a:pt x="f5" y="f15"/>
                    <a:pt x="f3" y="f15"/>
                  </a:cubicBezTo>
                  <a:lnTo>
                    <a:pt x="f3"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83" name="Google Shape;10309;p74">
              <a:extLst>
                <a:ext uri="{FF2B5EF4-FFF2-40B4-BE49-F238E27FC236}">
                  <a16:creationId xmlns:a16="http://schemas.microsoft.com/office/drawing/2014/main" id="{DC487DCE-97E4-2B53-A883-4C1F19A063F1}"/>
                </a:ext>
              </a:extLst>
            </p:cNvPr>
            <p:cNvSpPr/>
            <p:nvPr/>
          </p:nvSpPr>
          <p:spPr>
            <a:xfrm>
              <a:off x="6030257" y="3551803"/>
              <a:ext cx="148900" cy="112654"/>
            </a:xfrm>
            <a:custGeom>
              <a:avLst/>
              <a:gdLst>
                <a:gd name="f0" fmla="val w"/>
                <a:gd name="f1" fmla="val h"/>
                <a:gd name="f2" fmla="val 0"/>
                <a:gd name="f3" fmla="val 4884"/>
                <a:gd name="f4" fmla="val 3467"/>
                <a:gd name="f5" fmla="val 1"/>
                <a:gd name="f6" fmla="val 3466"/>
                <a:gd name="f7" fmla="val 4883"/>
                <a:gd name="f8" fmla="*/ f0 1 4884"/>
                <a:gd name="f9" fmla="*/ f1 1 3467"/>
                <a:gd name="f10" fmla="val f2"/>
                <a:gd name="f11" fmla="val f3"/>
                <a:gd name="f12" fmla="val f4"/>
                <a:gd name="f13" fmla="+- f12 0 f10"/>
                <a:gd name="f14" fmla="+- f11 0 f10"/>
                <a:gd name="f15" fmla="*/ f14 1 4884"/>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4884" h="3467">
                  <a:moveTo>
                    <a:pt x="f2" y="f5"/>
                  </a:moveTo>
                  <a:lnTo>
                    <a:pt x="f2" y="f6"/>
                  </a:lnTo>
                  <a:lnTo>
                    <a:pt x="f7" y="f6"/>
                  </a:lnTo>
                  <a:lnTo>
                    <a:pt x="f7"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84" name="Google Shape;10310;p74">
              <a:extLst>
                <a:ext uri="{FF2B5EF4-FFF2-40B4-BE49-F238E27FC236}">
                  <a16:creationId xmlns:a16="http://schemas.microsoft.com/office/drawing/2014/main" id="{5B62F8DE-131E-7473-6D73-830EDFDEA147}"/>
                </a:ext>
              </a:extLst>
            </p:cNvPr>
            <p:cNvSpPr/>
            <p:nvPr/>
          </p:nvSpPr>
          <p:spPr>
            <a:xfrm>
              <a:off x="6242508" y="3670566"/>
              <a:ext cx="42318" cy="152549"/>
            </a:xfrm>
            <a:custGeom>
              <a:avLst/>
              <a:gdLst>
                <a:gd name="f0" fmla="val w"/>
                <a:gd name="f1" fmla="val h"/>
                <a:gd name="f2" fmla="val 0"/>
                <a:gd name="f3" fmla="val 1388"/>
                <a:gd name="f4" fmla="val 4695"/>
                <a:gd name="f5" fmla="val 1387"/>
                <a:gd name="f6" fmla="val 977"/>
                <a:gd name="f7" fmla="val 315"/>
                <a:gd name="f8" fmla="val 505"/>
                <a:gd name="f9" fmla="val 504"/>
                <a:gd name="f10" fmla="val 1"/>
                <a:gd name="f11" fmla="val 347"/>
                <a:gd name="f12" fmla="val 946"/>
                <a:gd name="f13" fmla="val 4222"/>
                <a:gd name="f14" fmla="val 3655"/>
                <a:gd name="f15" fmla="*/ f0 1 1388"/>
                <a:gd name="f16" fmla="*/ f1 1 4695"/>
                <a:gd name="f17" fmla="val f2"/>
                <a:gd name="f18" fmla="val f3"/>
                <a:gd name="f19" fmla="val f4"/>
                <a:gd name="f20" fmla="+- f19 0 f17"/>
                <a:gd name="f21" fmla="+- f18 0 f17"/>
                <a:gd name="f22" fmla="*/ f21 1 1388"/>
                <a:gd name="f23" fmla="*/ f20 1 4695"/>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8" h="4695">
                  <a:moveTo>
                    <a:pt x="f5" y="f2"/>
                  </a:moveTo>
                  <a:cubicBezTo>
                    <a:pt x="f6" y="f7"/>
                    <a:pt x="f8" y="f9"/>
                    <a:pt x="f10" y="f9"/>
                  </a:cubicBezTo>
                  <a:lnTo>
                    <a:pt x="f10" y="f4"/>
                  </a:lnTo>
                  <a:lnTo>
                    <a:pt x="f11" y="f4"/>
                  </a:lnTo>
                  <a:cubicBezTo>
                    <a:pt x="f12" y="f4"/>
                    <a:pt x="f5" y="f13"/>
                    <a:pt x="f5" y="f14"/>
                  </a:cubicBezTo>
                  <a:lnTo>
                    <a:pt x="f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85" name="Google Shape;10311;p74">
              <a:extLst>
                <a:ext uri="{FF2B5EF4-FFF2-40B4-BE49-F238E27FC236}">
                  <a16:creationId xmlns:a16="http://schemas.microsoft.com/office/drawing/2014/main" id="{FCD86472-F58E-388B-3319-EFF4D0104ACC}"/>
                </a:ext>
              </a:extLst>
            </p:cNvPr>
            <p:cNvSpPr/>
            <p:nvPr/>
          </p:nvSpPr>
          <p:spPr>
            <a:xfrm>
              <a:off x="5924589" y="3670566"/>
              <a:ext cx="42281" cy="151543"/>
            </a:xfrm>
            <a:custGeom>
              <a:avLst/>
              <a:gdLst>
                <a:gd name="f0" fmla="val w"/>
                <a:gd name="f1" fmla="val h"/>
                <a:gd name="f2" fmla="val 0"/>
                <a:gd name="f3" fmla="val 1387"/>
                <a:gd name="f4" fmla="val 4664"/>
                <a:gd name="f5" fmla="val 1"/>
                <a:gd name="f6" fmla="val 3655"/>
                <a:gd name="f7" fmla="val 4222"/>
                <a:gd name="f8" fmla="val 442"/>
                <a:gd name="f9" fmla="val 4663"/>
                <a:gd name="f10" fmla="val 1009"/>
                <a:gd name="f11" fmla="val 504"/>
                <a:gd name="f12" fmla="val 851"/>
                <a:gd name="f13" fmla="val 379"/>
                <a:gd name="f14" fmla="val 315"/>
                <a:gd name="f15" fmla="*/ f0 1 1387"/>
                <a:gd name="f16" fmla="*/ f1 1 4664"/>
                <a:gd name="f17" fmla="val f2"/>
                <a:gd name="f18" fmla="val f3"/>
                <a:gd name="f19" fmla="val f4"/>
                <a:gd name="f20" fmla="+- f19 0 f17"/>
                <a:gd name="f21" fmla="+- f18 0 f17"/>
                <a:gd name="f22" fmla="*/ f21 1 1387"/>
                <a:gd name="f23" fmla="*/ f20 1 4664"/>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4664">
                  <a:moveTo>
                    <a:pt x="f5" y="f2"/>
                  </a:moveTo>
                  <a:lnTo>
                    <a:pt x="f5" y="f6"/>
                  </a:lnTo>
                  <a:cubicBezTo>
                    <a:pt x="f5" y="f7"/>
                    <a:pt x="f8" y="f9"/>
                    <a:pt x="f10" y="f9"/>
                  </a:cubicBezTo>
                  <a:lnTo>
                    <a:pt x="f3" y="f9"/>
                  </a:lnTo>
                  <a:lnTo>
                    <a:pt x="f3" y="f11"/>
                  </a:lnTo>
                  <a:cubicBezTo>
                    <a:pt x="f12" y="f11"/>
                    <a:pt x="f13" y="f14"/>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86" name="Google Shape;10312;p74">
              <a:extLst>
                <a:ext uri="{FF2B5EF4-FFF2-40B4-BE49-F238E27FC236}">
                  <a16:creationId xmlns:a16="http://schemas.microsoft.com/office/drawing/2014/main" id="{BD17C380-2105-033A-CD39-E8248E0EF2D1}"/>
                </a:ext>
              </a:extLst>
            </p:cNvPr>
            <p:cNvSpPr/>
            <p:nvPr/>
          </p:nvSpPr>
          <p:spPr>
            <a:xfrm>
              <a:off x="6093634" y="3686943"/>
              <a:ext cx="21159" cy="23591"/>
            </a:xfrm>
            <a:custGeom>
              <a:avLst/>
              <a:gdLst>
                <a:gd name="f0" fmla="val w"/>
                <a:gd name="f1" fmla="val h"/>
                <a:gd name="f2" fmla="val 0"/>
                <a:gd name="f3" fmla="val 694"/>
                <a:gd name="f4" fmla="val 726"/>
                <a:gd name="f5" fmla="val 1"/>
                <a:gd name="f6" fmla="val 347"/>
                <a:gd name="f7" fmla="val 568"/>
                <a:gd name="f8" fmla="val 158"/>
                <a:gd name="f9" fmla="val 725"/>
                <a:gd name="f10" fmla="*/ f0 1 694"/>
                <a:gd name="f11" fmla="*/ f1 1 726"/>
                <a:gd name="f12" fmla="val f2"/>
                <a:gd name="f13" fmla="val f3"/>
                <a:gd name="f14" fmla="val f4"/>
                <a:gd name="f15" fmla="+- f14 0 f12"/>
                <a:gd name="f16" fmla="+- f13 0 f12"/>
                <a:gd name="f17" fmla="*/ f16 1 694"/>
                <a:gd name="f18" fmla="*/ f15 1 726"/>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694" h="726">
                  <a:moveTo>
                    <a:pt x="f5" y="f2"/>
                  </a:moveTo>
                  <a:lnTo>
                    <a:pt x="f5" y="f6"/>
                  </a:lnTo>
                  <a:cubicBezTo>
                    <a:pt x="f5" y="f7"/>
                    <a:pt x="f8" y="f9"/>
                    <a:pt x="f6" y="f9"/>
                  </a:cubicBezTo>
                  <a:cubicBezTo>
                    <a:pt x="f7" y="f9"/>
                    <a:pt x="f3" y="f7"/>
                    <a:pt x="f3" y="f6"/>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87" name="Google Shape;10313;p74">
              <a:extLst>
                <a:ext uri="{FF2B5EF4-FFF2-40B4-BE49-F238E27FC236}">
                  <a16:creationId xmlns:a16="http://schemas.microsoft.com/office/drawing/2014/main" id="{8B305AE4-EE1C-7468-0DC0-BB2319BEEE69}"/>
                </a:ext>
              </a:extLst>
            </p:cNvPr>
            <p:cNvSpPr/>
            <p:nvPr/>
          </p:nvSpPr>
          <p:spPr>
            <a:xfrm>
              <a:off x="6242508" y="3551803"/>
              <a:ext cx="42318" cy="112654"/>
            </a:xfrm>
            <a:custGeom>
              <a:avLst/>
              <a:gdLst>
                <a:gd name="f0" fmla="val w"/>
                <a:gd name="f1" fmla="val h"/>
                <a:gd name="f2" fmla="val 0"/>
                <a:gd name="f3" fmla="val 1388"/>
                <a:gd name="f4" fmla="val 3467"/>
                <a:gd name="f5" fmla="val 1"/>
                <a:gd name="f6" fmla="val 3466"/>
                <a:gd name="f7" fmla="val 347"/>
                <a:gd name="f8" fmla="val 662"/>
                <a:gd name="f9" fmla="val 3340"/>
                <a:gd name="f10" fmla="val 946"/>
                <a:gd name="f11" fmla="val 3088"/>
                <a:gd name="f12" fmla="val 1229"/>
                <a:gd name="f13" fmla="val 2836"/>
                <a:gd name="f14" fmla="val 1387"/>
                <a:gd name="f15" fmla="val 2458"/>
                <a:gd name="f16" fmla="val 2080"/>
                <a:gd name="f17" fmla="val 1040"/>
                <a:gd name="f18" fmla="val 442"/>
                <a:gd name="f19" fmla="val 914"/>
                <a:gd name="f20" fmla="*/ f0 1 1388"/>
                <a:gd name="f21" fmla="*/ f1 1 3467"/>
                <a:gd name="f22" fmla="val f2"/>
                <a:gd name="f23" fmla="val f3"/>
                <a:gd name="f24" fmla="val f4"/>
                <a:gd name="f25" fmla="+- f24 0 f22"/>
                <a:gd name="f26" fmla="+- f23 0 f22"/>
                <a:gd name="f27" fmla="*/ f26 1 1388"/>
                <a:gd name="f28" fmla="*/ f25 1 346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1388" h="3467">
                  <a:moveTo>
                    <a:pt x="f5" y="f5"/>
                  </a:moveTo>
                  <a:lnTo>
                    <a:pt x="f5" y="f6"/>
                  </a:lnTo>
                  <a:cubicBezTo>
                    <a:pt x="f7" y="f6"/>
                    <a:pt x="f8" y="f9"/>
                    <a:pt x="f10" y="f11"/>
                  </a:cubicBezTo>
                  <a:cubicBezTo>
                    <a:pt x="f12" y="f13"/>
                    <a:pt x="f14" y="f15"/>
                    <a:pt x="f14" y="f16"/>
                  </a:cubicBezTo>
                  <a:lnTo>
                    <a:pt x="f14" y="f17"/>
                  </a:lnTo>
                  <a:cubicBezTo>
                    <a:pt x="f14" y="f18"/>
                    <a:pt x="f19" y="f5"/>
                    <a:pt x="f7"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88" name="Google Shape;10314;p74">
              <a:extLst>
                <a:ext uri="{FF2B5EF4-FFF2-40B4-BE49-F238E27FC236}">
                  <a16:creationId xmlns:a16="http://schemas.microsoft.com/office/drawing/2014/main" id="{122D7518-8A68-931D-7EDF-6B7993E8886B}"/>
                </a:ext>
              </a:extLst>
            </p:cNvPr>
            <p:cNvSpPr/>
            <p:nvPr/>
          </p:nvSpPr>
          <p:spPr>
            <a:xfrm>
              <a:off x="6030257" y="3686943"/>
              <a:ext cx="148900" cy="135166"/>
            </a:xfrm>
            <a:custGeom>
              <a:avLst/>
              <a:gdLst>
                <a:gd name="f0" fmla="val w"/>
                <a:gd name="f1" fmla="val h"/>
                <a:gd name="f2" fmla="val 0"/>
                <a:gd name="f3" fmla="val 4884"/>
                <a:gd name="f4" fmla="val 4160"/>
                <a:gd name="f5" fmla="val 4159"/>
                <a:gd name="f6" fmla="val 4883"/>
                <a:gd name="f7" fmla="val 3466"/>
                <a:gd name="f8" fmla="val 347"/>
                <a:gd name="f9" fmla="val 946"/>
                <a:gd name="f10" fmla="val 2993"/>
                <a:gd name="f11" fmla="val 1387"/>
                <a:gd name="f12" fmla="val 2426"/>
                <a:gd name="f13" fmla="val 1827"/>
                <a:gd name="f14" fmla="val 1418"/>
                <a:gd name="f15" fmla="val 914"/>
                <a:gd name="f16" fmla="*/ f0 1 4884"/>
                <a:gd name="f17" fmla="*/ f1 1 4160"/>
                <a:gd name="f18" fmla="val f2"/>
                <a:gd name="f19" fmla="val f3"/>
                <a:gd name="f20" fmla="val f4"/>
                <a:gd name="f21" fmla="+- f20 0 f18"/>
                <a:gd name="f22" fmla="+- f19 0 f18"/>
                <a:gd name="f23" fmla="*/ f22 1 4884"/>
                <a:gd name="f24" fmla="*/ f21 1 416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884" h="4160">
                  <a:moveTo>
                    <a:pt x="f2" y="f2"/>
                  </a:moveTo>
                  <a:lnTo>
                    <a:pt x="f2" y="f5"/>
                  </a:lnTo>
                  <a:lnTo>
                    <a:pt x="f6" y="f5"/>
                  </a:lnTo>
                  <a:lnTo>
                    <a:pt x="f6" y="f2"/>
                  </a:lnTo>
                  <a:lnTo>
                    <a:pt x="f7" y="f2"/>
                  </a:lnTo>
                  <a:lnTo>
                    <a:pt x="f7" y="f8"/>
                  </a:lnTo>
                  <a:cubicBezTo>
                    <a:pt x="f7" y="f9"/>
                    <a:pt x="f10" y="f11"/>
                    <a:pt x="f12" y="f11"/>
                  </a:cubicBezTo>
                  <a:cubicBezTo>
                    <a:pt x="f13" y="f11"/>
                    <a:pt x="f14" y="f15"/>
                    <a:pt x="f14" y="f8"/>
                  </a:cubicBezTo>
                  <a:lnTo>
                    <a:pt x="f14"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89" name="Google Shape;10315;p74">
              <a:extLst>
                <a:ext uri="{FF2B5EF4-FFF2-40B4-BE49-F238E27FC236}">
                  <a16:creationId xmlns:a16="http://schemas.microsoft.com/office/drawing/2014/main" id="{B4272D51-5EE4-4223-5D1B-A6A22E696D14}"/>
                </a:ext>
              </a:extLst>
            </p:cNvPr>
            <p:cNvSpPr/>
            <p:nvPr/>
          </p:nvSpPr>
          <p:spPr>
            <a:xfrm>
              <a:off x="6029279" y="3439222"/>
              <a:ext cx="148900" cy="90104"/>
            </a:xfrm>
            <a:custGeom>
              <a:avLst/>
              <a:gdLst>
                <a:gd name="f0" fmla="val w"/>
                <a:gd name="f1" fmla="val h"/>
                <a:gd name="f2" fmla="val 0"/>
                <a:gd name="f3" fmla="val 4884"/>
                <a:gd name="f4" fmla="val 2773"/>
                <a:gd name="f5" fmla="val 2427"/>
                <a:gd name="f6" fmla="val 1103"/>
                <a:gd name="f7" fmla="val 1"/>
                <a:gd name="f8" fmla="val 2426"/>
                <a:gd name="f9" fmla="val 1355"/>
                <a:gd name="f10" fmla="val 1828"/>
                <a:gd name="f11" fmla="val 1418"/>
                <a:gd name="f12" fmla="val 2395"/>
                <a:gd name="f13" fmla="val 2994"/>
                <a:gd name="f14" fmla="val 3403"/>
                <a:gd name="f15" fmla="val 1891"/>
                <a:gd name="f16" fmla="val 3781"/>
                <a:gd name="f17" fmla="*/ f0 1 4884"/>
                <a:gd name="f18" fmla="*/ f1 1 2773"/>
                <a:gd name="f19" fmla="val f2"/>
                <a:gd name="f20" fmla="val f3"/>
                <a:gd name="f21" fmla="val f4"/>
                <a:gd name="f22" fmla="+- f21 0 f19"/>
                <a:gd name="f23" fmla="+- f20 0 f19"/>
                <a:gd name="f24" fmla="*/ f23 1 4884"/>
                <a:gd name="f25" fmla="*/ f22 1 277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884" h="2773">
                  <a:moveTo>
                    <a:pt x="f5" y="f2"/>
                  </a:moveTo>
                  <a:cubicBezTo>
                    <a:pt x="f6" y="f2"/>
                    <a:pt x="f7" y="f6"/>
                    <a:pt x="f7" y="f8"/>
                  </a:cubicBezTo>
                  <a:lnTo>
                    <a:pt x="f7" y="f4"/>
                  </a:lnTo>
                  <a:lnTo>
                    <a:pt x="f9" y="f4"/>
                  </a:lnTo>
                  <a:lnTo>
                    <a:pt x="f9" y="f8"/>
                  </a:lnTo>
                  <a:cubicBezTo>
                    <a:pt x="f9" y="f10"/>
                    <a:pt x="f10" y="f11"/>
                    <a:pt x="f12" y="f11"/>
                  </a:cubicBezTo>
                  <a:cubicBezTo>
                    <a:pt x="f13" y="f11"/>
                    <a:pt x="f14" y="f15"/>
                    <a:pt x="f14" y="f8"/>
                  </a:cubicBezTo>
                  <a:lnTo>
                    <a:pt x="f14" y="f4"/>
                  </a:lnTo>
                  <a:lnTo>
                    <a:pt x="f3" y="f4"/>
                  </a:lnTo>
                  <a:lnTo>
                    <a:pt x="f3" y="f8"/>
                  </a:lnTo>
                  <a:cubicBezTo>
                    <a:pt x="f3" y="f6"/>
                    <a:pt x="f16"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90" name="Google Shape;10341;p74">
            <a:extLst>
              <a:ext uri="{FF2B5EF4-FFF2-40B4-BE49-F238E27FC236}">
                <a16:creationId xmlns:a16="http://schemas.microsoft.com/office/drawing/2014/main" id="{CD6A08A8-C844-DFA7-7C45-6841D7BA1D07}"/>
              </a:ext>
            </a:extLst>
          </p:cNvPr>
          <p:cNvGrpSpPr/>
          <p:nvPr/>
        </p:nvGrpSpPr>
        <p:grpSpPr>
          <a:xfrm>
            <a:off x="9479477" y="3607064"/>
            <a:ext cx="346008" cy="483461"/>
            <a:chOff x="8527703" y="2749024"/>
            <a:chExt cx="259506" cy="362596"/>
          </a:xfrm>
          <a:solidFill>
            <a:srgbClr val="135268"/>
          </a:solidFill>
        </p:grpSpPr>
        <p:sp>
          <p:nvSpPr>
            <p:cNvPr id="91" name="Google Shape;10342;p74">
              <a:extLst>
                <a:ext uri="{FF2B5EF4-FFF2-40B4-BE49-F238E27FC236}">
                  <a16:creationId xmlns:a16="http://schemas.microsoft.com/office/drawing/2014/main" id="{9F72E619-174D-848F-9513-F9DBE359BA55}"/>
                </a:ext>
              </a:extLst>
            </p:cNvPr>
            <p:cNvSpPr/>
            <p:nvPr/>
          </p:nvSpPr>
          <p:spPr>
            <a:xfrm>
              <a:off x="8527703" y="2749024"/>
              <a:ext cx="259506" cy="255282"/>
            </a:xfrm>
            <a:custGeom>
              <a:avLst/>
              <a:gdLst>
                <a:gd name="f0" fmla="val w"/>
                <a:gd name="f1" fmla="val h"/>
                <a:gd name="f2" fmla="val 0"/>
                <a:gd name="f3" fmla="val 9012"/>
                <a:gd name="f4" fmla="val 8318"/>
                <a:gd name="f5" fmla="val 4538"/>
                <a:gd name="f6" fmla="val 1"/>
                <a:gd name="f7" fmla="val 2112"/>
                <a:gd name="f8" fmla="val 1985"/>
                <a:gd name="f9" fmla="val 32"/>
                <a:gd name="f10" fmla="val 4537"/>
                <a:gd name="f11" fmla="val 5860"/>
                <a:gd name="f12" fmla="val 631"/>
                <a:gd name="f13" fmla="val 7184"/>
                <a:gd name="f14" fmla="val 1797"/>
                <a:gd name="f15" fmla="val 8066"/>
                <a:gd name="f16" fmla="val 1923"/>
                <a:gd name="f17" fmla="val 8192"/>
                <a:gd name="f18" fmla="val 2017"/>
                <a:gd name="f19" fmla="val 8223"/>
                <a:gd name="f20" fmla="val 2049"/>
                <a:gd name="f21" fmla="val 4160"/>
                <a:gd name="f22" fmla="val 6900"/>
                <a:gd name="f23" fmla="val 2427"/>
                <a:gd name="f24" fmla="val 2238"/>
                <a:gd name="f25" fmla="val 2080"/>
                <a:gd name="f26" fmla="val 6743"/>
                <a:gd name="f27" fmla="val 6554"/>
                <a:gd name="f28" fmla="val 5829"/>
                <a:gd name="f29" fmla="val 4852"/>
                <a:gd name="f30" fmla="val 2679"/>
                <a:gd name="f31" fmla="val 4033"/>
                <a:gd name="f32" fmla="val 3498"/>
                <a:gd name="f33" fmla="val 3624"/>
                <a:gd name="f34" fmla="val 3277"/>
                <a:gd name="f35" fmla="val 3403"/>
                <a:gd name="f36" fmla="val 3151"/>
                <a:gd name="f37" fmla="val 3088"/>
                <a:gd name="f38" fmla="val 2678"/>
                <a:gd name="f39" fmla="val 1922"/>
                <a:gd name="f40" fmla="val 3782"/>
                <a:gd name="f41" fmla="val 1292"/>
                <a:gd name="f42" fmla="val 5262"/>
                <a:gd name="f43" fmla="val 5892"/>
                <a:gd name="f44" fmla="val 3025"/>
                <a:gd name="f45" fmla="val 5735"/>
                <a:gd name="f46" fmla="val 3340"/>
                <a:gd name="f47" fmla="val 5546"/>
                <a:gd name="f48" fmla="val 6365"/>
                <a:gd name="f49" fmla="val 6964"/>
                <a:gd name="f50" fmla="val 6806"/>
                <a:gd name="f51" fmla="val 6617"/>
                <a:gd name="f52" fmla="val 4884"/>
                <a:gd name="f53" fmla="val 6995"/>
                <a:gd name="f54" fmla="val 7027"/>
                <a:gd name="f55" fmla="val 8286"/>
                <a:gd name="f56" fmla="val 7121"/>
                <a:gd name="f57" fmla="val 7247"/>
                <a:gd name="f58" fmla="val 8129"/>
                <a:gd name="f59" fmla="val 8413"/>
                <a:gd name="f60" fmla="val 9011"/>
                <a:gd name="f61" fmla="val 4506"/>
                <a:gd name="f62" fmla="*/ f0 1 9012"/>
                <a:gd name="f63" fmla="*/ f1 1 8318"/>
                <a:gd name="f64" fmla="val f2"/>
                <a:gd name="f65" fmla="val f3"/>
                <a:gd name="f66" fmla="val f4"/>
                <a:gd name="f67" fmla="+- f66 0 f64"/>
                <a:gd name="f68" fmla="+- f65 0 f64"/>
                <a:gd name="f69" fmla="*/ f68 1 9012"/>
                <a:gd name="f70" fmla="*/ f67 1 831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9012" h="8318">
                  <a:moveTo>
                    <a:pt x="f5" y="f6"/>
                  </a:moveTo>
                  <a:cubicBezTo>
                    <a:pt x="f7" y="f6"/>
                    <a:pt x="f6" y="f8"/>
                    <a:pt x="f9" y="f10"/>
                  </a:cubicBezTo>
                  <a:cubicBezTo>
                    <a:pt x="f9" y="f11"/>
                    <a:pt x="f12" y="f13"/>
                    <a:pt x="f14" y="f15"/>
                  </a:cubicBezTo>
                  <a:cubicBezTo>
                    <a:pt x="f16" y="f17"/>
                    <a:pt x="f18" y="f19"/>
                    <a:pt x="f20" y="f4"/>
                  </a:cubicBezTo>
                  <a:lnTo>
                    <a:pt x="f21" y="f4"/>
                  </a:lnTo>
                  <a:lnTo>
                    <a:pt x="f21" y="f22"/>
                  </a:lnTo>
                  <a:lnTo>
                    <a:pt x="f23" y="f22"/>
                  </a:lnTo>
                  <a:cubicBezTo>
                    <a:pt x="f24" y="f22"/>
                    <a:pt x="f25" y="f26"/>
                    <a:pt x="f25" y="f27"/>
                  </a:cubicBezTo>
                  <a:lnTo>
                    <a:pt x="f25" y="f28"/>
                  </a:lnTo>
                  <a:cubicBezTo>
                    <a:pt x="f25" y="f29"/>
                    <a:pt x="f30" y="f31"/>
                    <a:pt x="f32" y="f33"/>
                  </a:cubicBezTo>
                  <a:cubicBezTo>
                    <a:pt x="f34" y="f35"/>
                    <a:pt x="f36" y="f37"/>
                    <a:pt x="f36" y="f38"/>
                  </a:cubicBezTo>
                  <a:cubicBezTo>
                    <a:pt x="f36" y="f39"/>
                    <a:pt x="f40" y="f41"/>
                    <a:pt x="f5" y="f41"/>
                  </a:cubicBezTo>
                  <a:cubicBezTo>
                    <a:pt x="f42" y="f41"/>
                    <a:pt x="f43" y="f39"/>
                    <a:pt x="f43" y="f38"/>
                  </a:cubicBezTo>
                  <a:cubicBezTo>
                    <a:pt x="f43" y="f44"/>
                    <a:pt x="f45" y="f46"/>
                    <a:pt x="f47" y="f33"/>
                  </a:cubicBezTo>
                  <a:cubicBezTo>
                    <a:pt x="f48" y="f31"/>
                    <a:pt x="f49" y="f29"/>
                    <a:pt x="f49" y="f28"/>
                  </a:cubicBezTo>
                  <a:lnTo>
                    <a:pt x="f49" y="f27"/>
                  </a:lnTo>
                  <a:cubicBezTo>
                    <a:pt x="f49" y="f26"/>
                    <a:pt x="f50" y="f22"/>
                    <a:pt x="f51" y="f22"/>
                  </a:cubicBezTo>
                  <a:lnTo>
                    <a:pt x="f52" y="f22"/>
                  </a:lnTo>
                  <a:lnTo>
                    <a:pt x="f52" y="f4"/>
                  </a:lnTo>
                  <a:lnTo>
                    <a:pt x="f53" y="f4"/>
                  </a:lnTo>
                  <a:cubicBezTo>
                    <a:pt x="f54" y="f55"/>
                    <a:pt x="f56" y="f17"/>
                    <a:pt x="f57" y="f58"/>
                  </a:cubicBezTo>
                  <a:cubicBezTo>
                    <a:pt x="f59" y="f13"/>
                    <a:pt x="f60" y="f28"/>
                    <a:pt x="f60" y="f61"/>
                  </a:cubicBezTo>
                  <a:cubicBezTo>
                    <a:pt x="f60" y="f18"/>
                    <a:pt x="f5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92" name="Google Shape;10343;p74">
              <a:extLst>
                <a:ext uri="{FF2B5EF4-FFF2-40B4-BE49-F238E27FC236}">
                  <a16:creationId xmlns:a16="http://schemas.microsoft.com/office/drawing/2014/main" id="{D0D53B60-F814-DA95-FB48-E73526B49140}"/>
                </a:ext>
              </a:extLst>
            </p:cNvPr>
            <p:cNvSpPr/>
            <p:nvPr/>
          </p:nvSpPr>
          <p:spPr>
            <a:xfrm>
              <a:off x="8637495" y="2811871"/>
              <a:ext cx="40827" cy="43552"/>
            </a:xfrm>
            <a:custGeom>
              <a:avLst/>
              <a:gdLst>
                <a:gd name="f0" fmla="val w"/>
                <a:gd name="f1" fmla="val h"/>
                <a:gd name="f2" fmla="val 0"/>
                <a:gd name="f3" fmla="val 1418"/>
                <a:gd name="f4" fmla="val 1419"/>
                <a:gd name="f5" fmla="val 725"/>
                <a:gd name="f6" fmla="val 315"/>
                <a:gd name="f7" fmla="val 1103"/>
                <a:gd name="f8" fmla="*/ f0 1 1418"/>
                <a:gd name="f9" fmla="*/ f1 1 1419"/>
                <a:gd name="f10" fmla="val f2"/>
                <a:gd name="f11" fmla="val f3"/>
                <a:gd name="f12" fmla="val f4"/>
                <a:gd name="f13" fmla="+- f12 0 f10"/>
                <a:gd name="f14" fmla="+- f11 0 f10"/>
                <a:gd name="f15" fmla="*/ f14 1 1418"/>
                <a:gd name="f16" fmla="*/ f13 1 1419"/>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418" h="1419">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93" name="Google Shape;10344;p74">
              <a:extLst>
                <a:ext uri="{FF2B5EF4-FFF2-40B4-BE49-F238E27FC236}">
                  <a16:creationId xmlns:a16="http://schemas.microsoft.com/office/drawing/2014/main" id="{261F1784-079E-1AB0-9398-BD9D7E248B57}"/>
                </a:ext>
              </a:extLst>
            </p:cNvPr>
            <p:cNvSpPr/>
            <p:nvPr/>
          </p:nvSpPr>
          <p:spPr>
            <a:xfrm>
              <a:off x="8588492" y="3025539"/>
              <a:ext cx="139747" cy="43552"/>
            </a:xfrm>
            <a:custGeom>
              <a:avLst/>
              <a:gdLst>
                <a:gd name="f0" fmla="val w"/>
                <a:gd name="f1" fmla="val h"/>
                <a:gd name="f2" fmla="val 0"/>
                <a:gd name="f3" fmla="val 4853"/>
                <a:gd name="f4" fmla="val 1419"/>
                <a:gd name="f5" fmla="val 1"/>
                <a:gd name="f6" fmla="val 347"/>
                <a:gd name="f7" fmla="val 946"/>
                <a:gd name="f8" fmla="val 473"/>
                <a:gd name="f9" fmla="val 1040"/>
                <a:gd name="f10" fmla="val 3781"/>
                <a:gd name="f11" fmla="val 4380"/>
                <a:gd name="f12" fmla="*/ f0 1 4853"/>
                <a:gd name="f13" fmla="*/ f1 1 1419"/>
                <a:gd name="f14" fmla="val f2"/>
                <a:gd name="f15" fmla="val f3"/>
                <a:gd name="f16" fmla="val f4"/>
                <a:gd name="f17" fmla="+- f16 0 f14"/>
                <a:gd name="f18" fmla="+- f15 0 f14"/>
                <a:gd name="f19" fmla="*/ f18 1 4853"/>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4853" h="1419">
                  <a:moveTo>
                    <a:pt x="f5" y="f5"/>
                  </a:moveTo>
                  <a:lnTo>
                    <a:pt x="f5" y="f6"/>
                  </a:lnTo>
                  <a:cubicBezTo>
                    <a:pt x="f5" y="f7"/>
                    <a:pt x="f8" y="f4"/>
                    <a:pt x="f9" y="f4"/>
                  </a:cubicBezTo>
                  <a:lnTo>
                    <a:pt x="f10" y="f4"/>
                  </a:lnTo>
                  <a:cubicBezTo>
                    <a:pt x="f11" y="f4"/>
                    <a:pt x="f3" y="f7"/>
                    <a:pt x="f3" y="f6"/>
                  </a:cubicBez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94" name="Google Shape;10345;p74">
              <a:extLst>
                <a:ext uri="{FF2B5EF4-FFF2-40B4-BE49-F238E27FC236}">
                  <a16:creationId xmlns:a16="http://schemas.microsoft.com/office/drawing/2014/main" id="{F4F269D0-90C9-2FE0-EFD3-28149DB783A0}"/>
                </a:ext>
              </a:extLst>
            </p:cNvPr>
            <p:cNvSpPr/>
            <p:nvPr/>
          </p:nvSpPr>
          <p:spPr>
            <a:xfrm>
              <a:off x="8608445" y="2877616"/>
              <a:ext cx="99834" cy="63834"/>
            </a:xfrm>
            <a:custGeom>
              <a:avLst/>
              <a:gdLst>
                <a:gd name="f0" fmla="val w"/>
                <a:gd name="f1" fmla="val h"/>
                <a:gd name="f2" fmla="val 0"/>
                <a:gd name="f3" fmla="val 3467"/>
                <a:gd name="f4" fmla="val 2080"/>
                <a:gd name="f5" fmla="val 1734"/>
                <a:gd name="f6" fmla="val 1"/>
                <a:gd name="f7" fmla="val 789"/>
                <a:gd name="f8" fmla="val 725"/>
                <a:gd name="f9" fmla="val 1733"/>
                <a:gd name="f10" fmla="val 3466"/>
                <a:gd name="f11" fmla="val 788"/>
                <a:gd name="f12" fmla="val 2679"/>
                <a:gd name="f13" fmla="*/ f0 1 3467"/>
                <a:gd name="f14" fmla="*/ f1 1 2080"/>
                <a:gd name="f15" fmla="val f2"/>
                <a:gd name="f16" fmla="val f3"/>
                <a:gd name="f17" fmla="val f4"/>
                <a:gd name="f18" fmla="+- f17 0 f15"/>
                <a:gd name="f19" fmla="+- f16 0 f15"/>
                <a:gd name="f20" fmla="*/ f19 1 3467"/>
                <a:gd name="f21" fmla="*/ f18 1 208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467" h="2080">
                  <a:moveTo>
                    <a:pt x="f5" y="f6"/>
                  </a:moveTo>
                  <a:cubicBezTo>
                    <a:pt x="f7" y="f6"/>
                    <a:pt x="f6" y="f8"/>
                    <a:pt x="f6" y="f9"/>
                  </a:cubicBezTo>
                  <a:lnTo>
                    <a:pt x="f6" y="f4"/>
                  </a:lnTo>
                  <a:lnTo>
                    <a:pt x="f10" y="f4"/>
                  </a:lnTo>
                  <a:lnTo>
                    <a:pt x="f10" y="f9"/>
                  </a:lnTo>
                  <a:cubicBezTo>
                    <a:pt x="f10" y="f11"/>
                    <a:pt x="f1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95" name="Google Shape;10346;p74">
              <a:extLst>
                <a:ext uri="{FF2B5EF4-FFF2-40B4-BE49-F238E27FC236}">
                  <a16:creationId xmlns:a16="http://schemas.microsoft.com/office/drawing/2014/main" id="{D04D2705-1420-CA67-B063-C04BCFD3F4AC}"/>
                </a:ext>
              </a:extLst>
            </p:cNvPr>
            <p:cNvSpPr/>
            <p:nvPr/>
          </p:nvSpPr>
          <p:spPr>
            <a:xfrm>
              <a:off x="8608445" y="3090324"/>
              <a:ext cx="100730" cy="21296"/>
            </a:xfrm>
            <a:custGeom>
              <a:avLst/>
              <a:gdLst>
                <a:gd name="f0" fmla="val w"/>
                <a:gd name="f1" fmla="val h"/>
                <a:gd name="f2" fmla="val 0"/>
                <a:gd name="f3" fmla="val 3498"/>
                <a:gd name="f4" fmla="val 694"/>
                <a:gd name="f5" fmla="val 32"/>
                <a:gd name="f6" fmla="val 1"/>
                <a:gd name="f7" fmla="val 379"/>
                <a:gd name="f8" fmla="val 284"/>
                <a:gd name="f9" fmla="val 2773"/>
                <a:gd name="f10" fmla="val 3183"/>
                <a:gd name="f11" fmla="*/ f0 1 3498"/>
                <a:gd name="f12" fmla="*/ f1 1 694"/>
                <a:gd name="f13" fmla="val f2"/>
                <a:gd name="f14" fmla="val f3"/>
                <a:gd name="f15" fmla="val f4"/>
                <a:gd name="f16" fmla="+- f15 0 f13"/>
                <a:gd name="f17" fmla="+- f14 0 f13"/>
                <a:gd name="f18" fmla="*/ f17 1 3498"/>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98" h="694">
                  <a:moveTo>
                    <a:pt x="f5" y="f6"/>
                  </a:moveTo>
                  <a:cubicBezTo>
                    <a:pt x="f6" y="f7"/>
                    <a:pt x="f8" y="f4"/>
                    <a:pt x="f4" y="f4"/>
                  </a:cubicBezTo>
                  <a:lnTo>
                    <a:pt x="f9" y="f4"/>
                  </a:lnTo>
                  <a:cubicBezTo>
                    <a:pt x="f10" y="f4"/>
                    <a:pt x="f3" y="f7"/>
                    <a:pt x="f3"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96" name="Google Shape;10359;p74">
            <a:extLst>
              <a:ext uri="{FF2B5EF4-FFF2-40B4-BE49-F238E27FC236}">
                <a16:creationId xmlns:a16="http://schemas.microsoft.com/office/drawing/2014/main" id="{D1ADB7ED-18D0-542B-E74C-9BC8124E5580}"/>
              </a:ext>
            </a:extLst>
          </p:cNvPr>
          <p:cNvGrpSpPr/>
          <p:nvPr/>
        </p:nvGrpSpPr>
        <p:grpSpPr>
          <a:xfrm>
            <a:off x="6888873" y="4583458"/>
            <a:ext cx="481572" cy="451811"/>
            <a:chOff x="6584749" y="3481321"/>
            <a:chExt cx="361179" cy="338858"/>
          </a:xfrm>
          <a:solidFill>
            <a:srgbClr val="135268"/>
          </a:solidFill>
        </p:grpSpPr>
        <p:sp>
          <p:nvSpPr>
            <p:cNvPr id="97" name="Google Shape;10360;p74">
              <a:extLst>
                <a:ext uri="{FF2B5EF4-FFF2-40B4-BE49-F238E27FC236}">
                  <a16:creationId xmlns:a16="http://schemas.microsoft.com/office/drawing/2014/main" id="{FA24BCCB-DE7C-2703-7B0D-DE79F0B60F86}"/>
                </a:ext>
              </a:extLst>
            </p:cNvPr>
            <p:cNvSpPr/>
            <p:nvPr/>
          </p:nvSpPr>
          <p:spPr>
            <a:xfrm>
              <a:off x="6679838" y="3638973"/>
              <a:ext cx="170023" cy="181206"/>
            </a:xfrm>
            <a:custGeom>
              <a:avLst/>
              <a:gdLst>
                <a:gd name="f0" fmla="val w"/>
                <a:gd name="f1" fmla="val h"/>
                <a:gd name="f2" fmla="val 0"/>
                <a:gd name="f3" fmla="val 5577"/>
                <a:gd name="f4" fmla="val 2804"/>
                <a:gd name="f5" fmla="val 1607"/>
                <a:gd name="f6" fmla="val 1450"/>
                <a:gd name="f7" fmla="val 725"/>
                <a:gd name="f8" fmla="val 1009"/>
                <a:gd name="f9" fmla="val 3308"/>
                <a:gd name="f10" fmla="val 946"/>
                <a:gd name="f11" fmla="val 3749"/>
                <a:gd name="f12" fmla="val 851"/>
                <a:gd name="f13" fmla="val 4285"/>
                <a:gd name="f14" fmla="val 757"/>
                <a:gd name="f15" fmla="val 4883"/>
                <a:gd name="f16" fmla="val 347"/>
                <a:gd name="f17" fmla="val 158"/>
                <a:gd name="f18" fmla="val 5041"/>
                <a:gd name="f19" fmla="val 5230"/>
                <a:gd name="f20" fmla="val 5419"/>
                <a:gd name="f21" fmla="val 5576"/>
                <a:gd name="f22" fmla="val 5545"/>
                <a:gd name="f23" fmla="val 5387"/>
                <a:gd name="f24" fmla="val 5198"/>
                <a:gd name="f25" fmla="val 5009"/>
                <a:gd name="f26" fmla="val 4852"/>
                <a:gd name="f27" fmla="val 4726"/>
                <a:gd name="f28" fmla="val 4253"/>
                <a:gd name="f29" fmla="val 4632"/>
                <a:gd name="f30" fmla="val 4569"/>
                <a:gd name="f31" fmla="val 3277"/>
                <a:gd name="f32" fmla="val 4128"/>
                <a:gd name="f33" fmla="val 756"/>
                <a:gd name="f34" fmla="val 3970"/>
                <a:gd name="f35" fmla="*/ f0 1 5577"/>
                <a:gd name="f36" fmla="*/ f1 1 5577"/>
                <a:gd name="f37" fmla="val f2"/>
                <a:gd name="f38" fmla="val f3"/>
                <a:gd name="f39" fmla="+- f38 0 f37"/>
                <a:gd name="f40" fmla="*/ f39 1 5577"/>
                <a:gd name="f41" fmla="*/ f37 1 f40"/>
                <a:gd name="f42" fmla="*/ f38 1 f40"/>
                <a:gd name="f43" fmla="*/ f41 f35 1"/>
                <a:gd name="f44" fmla="*/ f42 f35 1"/>
                <a:gd name="f45" fmla="*/ f42 f36 1"/>
                <a:gd name="f46" fmla="*/ f41 f36 1"/>
              </a:gdLst>
              <a:ahLst/>
              <a:cxnLst>
                <a:cxn ang="3cd4">
                  <a:pos x="hc" y="t"/>
                </a:cxn>
                <a:cxn ang="0">
                  <a:pos x="r" y="vc"/>
                </a:cxn>
                <a:cxn ang="cd4">
                  <a:pos x="hc" y="b"/>
                </a:cxn>
                <a:cxn ang="cd2">
                  <a:pos x="l" y="vc"/>
                </a:cxn>
              </a:cxnLst>
              <a:rect l="f43" t="f46" r="f44" b="f45"/>
              <a:pathLst>
                <a:path w="5577" h="5577">
                  <a:moveTo>
                    <a:pt x="f4" y="f2"/>
                  </a:moveTo>
                  <a:cubicBezTo>
                    <a:pt x="f5" y="f2"/>
                    <a:pt x="f6" y="f7"/>
                    <a:pt x="f8" y="f9"/>
                  </a:cubicBezTo>
                  <a:cubicBezTo>
                    <a:pt x="f10" y="f11"/>
                    <a:pt x="f12" y="f13"/>
                    <a:pt x="f14" y="f15"/>
                  </a:cubicBezTo>
                  <a:lnTo>
                    <a:pt x="f16" y="f15"/>
                  </a:lnTo>
                  <a:cubicBezTo>
                    <a:pt x="f17" y="f15"/>
                    <a:pt x="f2" y="f18"/>
                    <a:pt x="f2" y="f19"/>
                  </a:cubicBezTo>
                  <a:cubicBezTo>
                    <a:pt x="f2" y="f20"/>
                    <a:pt x="f17" y="f21"/>
                    <a:pt x="f16" y="f21"/>
                  </a:cubicBezTo>
                  <a:lnTo>
                    <a:pt x="f19" y="f21"/>
                  </a:lnTo>
                  <a:cubicBezTo>
                    <a:pt x="f20" y="f22"/>
                    <a:pt x="f3" y="f23"/>
                    <a:pt x="f3" y="f24"/>
                  </a:cubicBezTo>
                  <a:cubicBezTo>
                    <a:pt x="f3" y="f25"/>
                    <a:pt x="f20" y="f26"/>
                    <a:pt x="f19" y="f26"/>
                  </a:cubicBezTo>
                  <a:lnTo>
                    <a:pt x="f26" y="f26"/>
                  </a:lnTo>
                  <a:cubicBezTo>
                    <a:pt x="f27" y="f28"/>
                    <a:pt x="f29" y="f11"/>
                    <a:pt x="f30" y="f31"/>
                  </a:cubicBezTo>
                  <a:cubicBezTo>
                    <a:pt x="f32" y="f33"/>
                    <a:pt x="f34"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98" name="Google Shape;10361;p74">
              <a:extLst>
                <a:ext uri="{FF2B5EF4-FFF2-40B4-BE49-F238E27FC236}">
                  <a16:creationId xmlns:a16="http://schemas.microsoft.com/office/drawing/2014/main" id="{7E180F91-8784-50E1-374A-C31A5AD715E8}"/>
                </a:ext>
              </a:extLst>
            </p:cNvPr>
            <p:cNvSpPr/>
            <p:nvPr/>
          </p:nvSpPr>
          <p:spPr>
            <a:xfrm>
              <a:off x="6839282" y="3481321"/>
              <a:ext cx="84536" cy="90104"/>
            </a:xfrm>
            <a:custGeom>
              <a:avLst/>
              <a:gdLst>
                <a:gd name="f0" fmla="val w"/>
                <a:gd name="f1" fmla="val h"/>
                <a:gd name="f2" fmla="val 0"/>
                <a:gd name="f3" fmla="val 2773"/>
                <a:gd name="f4" fmla="val 1386"/>
                <a:gd name="f5" fmla="val 630"/>
                <a:gd name="f6" fmla="val 1387"/>
                <a:gd name="f7" fmla="val 2111"/>
                <a:gd name="f8" fmla="val 2143"/>
                <a:gd name="f9" fmla="*/ f0 1 2773"/>
                <a:gd name="f10" fmla="*/ f1 1 2773"/>
                <a:gd name="f11" fmla="val f2"/>
                <a:gd name="f12" fmla="val f3"/>
                <a:gd name="f13" fmla="+- f12 0 f11"/>
                <a:gd name="f14" fmla="*/ f13 1 2773"/>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2773" h="2773">
                  <a:moveTo>
                    <a:pt x="f4" y="f2"/>
                  </a:moveTo>
                  <a:cubicBezTo>
                    <a:pt x="f5" y="f2"/>
                    <a:pt x="f2" y="f5"/>
                    <a:pt x="f2" y="f6"/>
                  </a:cubicBezTo>
                  <a:cubicBezTo>
                    <a:pt x="f2" y="f7"/>
                    <a:pt x="f5" y="f3"/>
                    <a:pt x="f4" y="f3"/>
                  </a:cubicBezTo>
                  <a:cubicBezTo>
                    <a:pt x="f8" y="f3"/>
                    <a:pt x="f3" y="f7"/>
                    <a:pt x="f3" y="f6"/>
                  </a:cubicBezTo>
                  <a:cubicBezTo>
                    <a:pt x="f3" y="f5"/>
                    <a:pt x="f8"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99" name="Google Shape;10362;p74">
              <a:extLst>
                <a:ext uri="{FF2B5EF4-FFF2-40B4-BE49-F238E27FC236}">
                  <a16:creationId xmlns:a16="http://schemas.microsoft.com/office/drawing/2014/main" id="{2A328B5D-F3C4-31D5-7931-808BA6AF98FE}"/>
                </a:ext>
              </a:extLst>
            </p:cNvPr>
            <p:cNvSpPr/>
            <p:nvPr/>
          </p:nvSpPr>
          <p:spPr>
            <a:xfrm>
              <a:off x="6606860" y="3481321"/>
              <a:ext cx="83567" cy="90104"/>
            </a:xfrm>
            <a:custGeom>
              <a:avLst/>
              <a:gdLst>
                <a:gd name="f0" fmla="val w"/>
                <a:gd name="f1" fmla="val h"/>
                <a:gd name="f2" fmla="val 0"/>
                <a:gd name="f3" fmla="val 2741"/>
                <a:gd name="f4" fmla="val 2773"/>
                <a:gd name="f5" fmla="val 1355"/>
                <a:gd name="f6" fmla="val 599"/>
                <a:gd name="f7" fmla="val 630"/>
                <a:gd name="f8" fmla="val 1387"/>
                <a:gd name="f9" fmla="val 2143"/>
                <a:gd name="f10" fmla="val 2111"/>
                <a:gd name="f11" fmla="*/ f0 1 2741"/>
                <a:gd name="f12" fmla="*/ f1 1 2773"/>
                <a:gd name="f13" fmla="val f2"/>
                <a:gd name="f14" fmla="val f3"/>
                <a:gd name="f15" fmla="val f4"/>
                <a:gd name="f16" fmla="+- f15 0 f13"/>
                <a:gd name="f17" fmla="+- f14 0 f13"/>
                <a:gd name="f18" fmla="*/ f17 1 2741"/>
                <a:gd name="f19" fmla="*/ f16 1 2773"/>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1" h="2773">
                  <a:moveTo>
                    <a:pt x="f5" y="f2"/>
                  </a:moveTo>
                  <a:cubicBezTo>
                    <a:pt x="f6" y="f2"/>
                    <a:pt x="f2" y="f7"/>
                    <a:pt x="f2" y="f8"/>
                  </a:cubicBezTo>
                  <a:cubicBezTo>
                    <a:pt x="f2" y="f9"/>
                    <a:pt x="f6" y="f4"/>
                    <a:pt x="f5" y="f4"/>
                  </a:cubicBezTo>
                  <a:cubicBezTo>
                    <a:pt x="f10" y="f4"/>
                    <a:pt x="f3" y="f9"/>
                    <a:pt x="f3" y="f8"/>
                  </a:cubicBezTo>
                  <a:cubicBezTo>
                    <a:pt x="f3" y="f7"/>
                    <a:pt x="f1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00" name="Google Shape;10363;p74">
              <a:extLst>
                <a:ext uri="{FF2B5EF4-FFF2-40B4-BE49-F238E27FC236}">
                  <a16:creationId xmlns:a16="http://schemas.microsoft.com/office/drawing/2014/main" id="{AB79C918-58A4-F90F-D9D6-3087FDADBF7E}"/>
                </a:ext>
              </a:extLst>
            </p:cNvPr>
            <p:cNvSpPr/>
            <p:nvPr/>
          </p:nvSpPr>
          <p:spPr>
            <a:xfrm>
              <a:off x="6584749" y="3571390"/>
              <a:ext cx="127769" cy="67619"/>
            </a:xfrm>
            <a:custGeom>
              <a:avLst/>
              <a:gdLst>
                <a:gd name="f0" fmla="val w"/>
                <a:gd name="f1" fmla="val h"/>
                <a:gd name="f2" fmla="val 0"/>
                <a:gd name="f3" fmla="val 4191"/>
                <a:gd name="f4" fmla="val 2081"/>
                <a:gd name="f5" fmla="val 568"/>
                <a:gd name="f6" fmla="val 1"/>
                <a:gd name="f7" fmla="val 252"/>
                <a:gd name="f8" fmla="val 347"/>
                <a:gd name="f9" fmla="val 851"/>
                <a:gd name="f10" fmla="val 1356"/>
                <a:gd name="f11" fmla="val 1734"/>
                <a:gd name="f12" fmla="val 1923"/>
                <a:gd name="f13" fmla="val 158"/>
                <a:gd name="f14" fmla="val 2080"/>
                <a:gd name="f15" fmla="val 3813"/>
                <a:gd name="f16" fmla="val 4033"/>
                <a:gd name="f17" fmla="val 820"/>
                <a:gd name="f18" fmla="val 3970"/>
                <a:gd name="f19" fmla="val 3624"/>
                <a:gd name="f20" fmla="val 3245"/>
                <a:gd name="f21" fmla="val 410"/>
                <a:gd name="f22" fmla="val 2678"/>
                <a:gd name="f23" fmla="val 694"/>
                <a:gd name="f24" fmla="val 1513"/>
                <a:gd name="f25" fmla="val 946"/>
                <a:gd name="f26" fmla="*/ f0 1 4191"/>
                <a:gd name="f27" fmla="*/ f1 1 2081"/>
                <a:gd name="f28" fmla="val f2"/>
                <a:gd name="f29" fmla="val f3"/>
                <a:gd name="f30" fmla="val f4"/>
                <a:gd name="f31" fmla="+- f30 0 f28"/>
                <a:gd name="f32" fmla="+- f29 0 f28"/>
                <a:gd name="f33" fmla="*/ f32 1 4191"/>
                <a:gd name="f34" fmla="*/ f31 1 2081"/>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191" h="2081">
                  <a:moveTo>
                    <a:pt x="f5" y="f6"/>
                  </a:moveTo>
                  <a:cubicBezTo>
                    <a:pt x="f7" y="f8"/>
                    <a:pt x="f2" y="f9"/>
                    <a:pt x="f2" y="f10"/>
                  </a:cubicBezTo>
                  <a:lnTo>
                    <a:pt x="f2" y="f11"/>
                  </a:lnTo>
                  <a:cubicBezTo>
                    <a:pt x="f2" y="f12"/>
                    <a:pt x="f13" y="f14"/>
                    <a:pt x="f8" y="f14"/>
                  </a:cubicBezTo>
                  <a:lnTo>
                    <a:pt x="f15" y="f14"/>
                  </a:lnTo>
                  <a:cubicBezTo>
                    <a:pt x="f16" y="f14"/>
                    <a:pt x="f3" y="f12"/>
                    <a:pt x="f3" y="f11"/>
                  </a:cubicBezTo>
                  <a:lnTo>
                    <a:pt x="f3" y="f10"/>
                  </a:lnTo>
                  <a:cubicBezTo>
                    <a:pt x="f3" y="f17"/>
                    <a:pt x="f18" y="f8"/>
                    <a:pt x="f19" y="f6"/>
                  </a:cubicBezTo>
                  <a:cubicBezTo>
                    <a:pt x="f20" y="f21"/>
                    <a:pt x="f22" y="f23"/>
                    <a:pt x="f14" y="f23"/>
                  </a:cubicBezTo>
                  <a:cubicBezTo>
                    <a:pt x="f24" y="f23"/>
                    <a:pt x="f25" y="f21"/>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01" name="Google Shape;10364;p74">
              <a:extLst>
                <a:ext uri="{FF2B5EF4-FFF2-40B4-BE49-F238E27FC236}">
                  <a16:creationId xmlns:a16="http://schemas.microsoft.com/office/drawing/2014/main" id="{19493E76-23B1-4EF6-DB09-D57BB70B03E5}"/>
                </a:ext>
              </a:extLst>
            </p:cNvPr>
            <p:cNvSpPr/>
            <p:nvPr/>
          </p:nvSpPr>
          <p:spPr>
            <a:xfrm>
              <a:off x="6819101" y="3571390"/>
              <a:ext cx="126827" cy="67619"/>
            </a:xfrm>
            <a:custGeom>
              <a:avLst/>
              <a:gdLst>
                <a:gd name="f0" fmla="val w"/>
                <a:gd name="f1" fmla="val h"/>
                <a:gd name="f2" fmla="val 0"/>
                <a:gd name="f3" fmla="val 4160"/>
                <a:gd name="f4" fmla="val 2081"/>
                <a:gd name="f5" fmla="val 536"/>
                <a:gd name="f6" fmla="val 1"/>
                <a:gd name="f7" fmla="val 221"/>
                <a:gd name="f8" fmla="val 347"/>
                <a:gd name="f9" fmla="val 851"/>
                <a:gd name="f10" fmla="val 1356"/>
                <a:gd name="f11" fmla="val 1702"/>
                <a:gd name="f12" fmla="val 1923"/>
                <a:gd name="f13" fmla="val 158"/>
                <a:gd name="f14" fmla="val 2080"/>
                <a:gd name="f15" fmla="val 3813"/>
                <a:gd name="f16" fmla="val 4002"/>
                <a:gd name="f17" fmla="val 4159"/>
                <a:gd name="f18" fmla="val 820"/>
                <a:gd name="f19" fmla="val 3970"/>
                <a:gd name="f20" fmla="val 3624"/>
                <a:gd name="f21" fmla="val 3214"/>
                <a:gd name="f22" fmla="val 410"/>
                <a:gd name="f23" fmla="val 2679"/>
                <a:gd name="f24" fmla="val 694"/>
                <a:gd name="f25" fmla="val 1450"/>
                <a:gd name="f26" fmla="val 946"/>
                <a:gd name="f27" fmla="*/ f0 1 4160"/>
                <a:gd name="f28" fmla="*/ f1 1 2081"/>
                <a:gd name="f29" fmla="val f2"/>
                <a:gd name="f30" fmla="val f3"/>
                <a:gd name="f31" fmla="val f4"/>
                <a:gd name="f32" fmla="+- f31 0 f29"/>
                <a:gd name="f33" fmla="+- f30 0 f29"/>
                <a:gd name="f34" fmla="*/ f33 1 4160"/>
                <a:gd name="f35" fmla="*/ f32 1 2081"/>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160" h="2081">
                  <a:moveTo>
                    <a:pt x="f5" y="f6"/>
                  </a:moveTo>
                  <a:cubicBezTo>
                    <a:pt x="f7" y="f8"/>
                    <a:pt x="f6" y="f9"/>
                    <a:pt x="f6" y="f10"/>
                  </a:cubicBezTo>
                  <a:lnTo>
                    <a:pt x="f6" y="f11"/>
                  </a:lnTo>
                  <a:cubicBezTo>
                    <a:pt x="f6" y="f12"/>
                    <a:pt x="f13" y="f14"/>
                    <a:pt x="f8" y="f14"/>
                  </a:cubicBezTo>
                  <a:lnTo>
                    <a:pt x="f15" y="f14"/>
                  </a:lnTo>
                  <a:cubicBezTo>
                    <a:pt x="f16" y="f14"/>
                    <a:pt x="f17" y="f12"/>
                    <a:pt x="f17" y="f11"/>
                  </a:cubicBezTo>
                  <a:lnTo>
                    <a:pt x="f17" y="f10"/>
                  </a:lnTo>
                  <a:cubicBezTo>
                    <a:pt x="f17" y="f18"/>
                    <a:pt x="f19" y="f8"/>
                    <a:pt x="f20" y="f6"/>
                  </a:cubicBezTo>
                  <a:cubicBezTo>
                    <a:pt x="f21" y="f22"/>
                    <a:pt x="f23" y="f24"/>
                    <a:pt x="f14" y="f24"/>
                  </a:cubicBezTo>
                  <a:cubicBezTo>
                    <a:pt x="f25" y="f24"/>
                    <a:pt x="f26" y="f22"/>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02" name="Google Shape;10365;p74">
              <a:extLst>
                <a:ext uri="{FF2B5EF4-FFF2-40B4-BE49-F238E27FC236}">
                  <a16:creationId xmlns:a16="http://schemas.microsoft.com/office/drawing/2014/main" id="{3934AD69-C324-0A2E-84C0-6BE265844E41}"/>
                </a:ext>
              </a:extLst>
            </p:cNvPr>
            <p:cNvSpPr/>
            <p:nvPr/>
          </p:nvSpPr>
          <p:spPr>
            <a:xfrm>
              <a:off x="6823920" y="3661486"/>
              <a:ext cx="122008" cy="68625"/>
            </a:xfrm>
            <a:custGeom>
              <a:avLst/>
              <a:gdLst>
                <a:gd name="f0" fmla="val w"/>
                <a:gd name="f1" fmla="val h"/>
                <a:gd name="f2" fmla="val 0"/>
                <a:gd name="f3" fmla="val 4002"/>
                <a:gd name="f4" fmla="val 2112"/>
                <a:gd name="f5" fmla="val 189"/>
                <a:gd name="f6" fmla="val 567"/>
                <a:gd name="f7" fmla="val 315"/>
                <a:gd name="f8" fmla="val 1229"/>
                <a:gd name="f9" fmla="val 473"/>
                <a:gd name="f10" fmla="val 2111"/>
                <a:gd name="f11" fmla="val 3655"/>
                <a:gd name="f12" fmla="val 3844"/>
                <a:gd name="f13" fmla="val 4001"/>
                <a:gd name="f14" fmla="val 1954"/>
                <a:gd name="f15" fmla="val 1733"/>
                <a:gd name="f16" fmla="val 378"/>
                <a:gd name="f17" fmla="val 3970"/>
                <a:gd name="f18" fmla="val 158"/>
                <a:gd name="f19" fmla="*/ f0 1 4002"/>
                <a:gd name="f20" fmla="*/ f1 1 2112"/>
                <a:gd name="f21" fmla="val f2"/>
                <a:gd name="f22" fmla="val f3"/>
                <a:gd name="f23" fmla="val f4"/>
                <a:gd name="f24" fmla="+- f23 0 f21"/>
                <a:gd name="f25" fmla="+- f22 0 f21"/>
                <a:gd name="f26" fmla="*/ f25 1 4002"/>
                <a:gd name="f27" fmla="*/ f24 1 211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4002" h="2112">
                  <a:moveTo>
                    <a:pt x="f2" y="f2"/>
                  </a:moveTo>
                  <a:cubicBezTo>
                    <a:pt x="f5" y="f6"/>
                    <a:pt x="f7" y="f8"/>
                    <a:pt x="f9" y="f10"/>
                  </a:cubicBezTo>
                  <a:lnTo>
                    <a:pt x="f11" y="f10"/>
                  </a:lnTo>
                  <a:cubicBezTo>
                    <a:pt x="f12" y="f10"/>
                    <a:pt x="f13" y="f14"/>
                    <a:pt x="f13" y="f15"/>
                  </a:cubicBezTo>
                  <a:lnTo>
                    <a:pt x="f13" y="f16"/>
                  </a:lnTo>
                  <a:cubicBezTo>
                    <a:pt x="f17" y="f18"/>
                    <a:pt x="f12" y="f2"/>
                    <a:pt x="f1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03" name="Google Shape;10366;p74">
              <a:extLst>
                <a:ext uri="{FF2B5EF4-FFF2-40B4-BE49-F238E27FC236}">
                  <a16:creationId xmlns:a16="http://schemas.microsoft.com/office/drawing/2014/main" id="{1237B3E3-B299-4B4A-B5EB-E386CFAF98EF}"/>
                </a:ext>
              </a:extLst>
            </p:cNvPr>
            <p:cNvSpPr/>
            <p:nvPr/>
          </p:nvSpPr>
          <p:spPr>
            <a:xfrm>
              <a:off x="6584749" y="3661486"/>
              <a:ext cx="122986" cy="67583"/>
            </a:xfrm>
            <a:custGeom>
              <a:avLst/>
              <a:gdLst>
                <a:gd name="f0" fmla="val w"/>
                <a:gd name="f1" fmla="val h"/>
                <a:gd name="f2" fmla="val 0"/>
                <a:gd name="f3" fmla="val 4034"/>
                <a:gd name="f4" fmla="val 2080"/>
                <a:gd name="f5" fmla="val 347"/>
                <a:gd name="f6" fmla="val 158"/>
                <a:gd name="f7" fmla="val 1733"/>
                <a:gd name="f8" fmla="val 1954"/>
                <a:gd name="f9" fmla="val 3561"/>
                <a:gd name="f10" fmla="val 3718"/>
                <a:gd name="f11" fmla="val 1229"/>
                <a:gd name="f12" fmla="val 3813"/>
                <a:gd name="f13" fmla="val 567"/>
                <a:gd name="f14" fmla="val 4033"/>
                <a:gd name="f15" fmla="*/ f0 1 4034"/>
                <a:gd name="f16" fmla="*/ f1 1 2080"/>
                <a:gd name="f17" fmla="val f2"/>
                <a:gd name="f18" fmla="val f3"/>
                <a:gd name="f19" fmla="val f4"/>
                <a:gd name="f20" fmla="+- f19 0 f17"/>
                <a:gd name="f21" fmla="+- f18 0 f17"/>
                <a:gd name="f22" fmla="*/ f21 1 4034"/>
                <a:gd name="f23" fmla="*/ f20 1 208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034" h="2080">
                  <a:moveTo>
                    <a:pt x="f5" y="f2"/>
                  </a:moveTo>
                  <a:cubicBezTo>
                    <a:pt x="f6" y="f2"/>
                    <a:pt x="f2" y="f6"/>
                    <a:pt x="f2" y="f5"/>
                  </a:cubicBezTo>
                  <a:lnTo>
                    <a:pt x="f2" y="f7"/>
                  </a:lnTo>
                  <a:cubicBezTo>
                    <a:pt x="f2" y="f8"/>
                    <a:pt x="f6" y="f4"/>
                    <a:pt x="f5" y="f4"/>
                  </a:cubicBezTo>
                  <a:lnTo>
                    <a:pt x="f9" y="f4"/>
                  </a:lnTo>
                  <a:cubicBezTo>
                    <a:pt x="f10" y="f11"/>
                    <a:pt x="f12" y="f13"/>
                    <a:pt x="f1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104" name="Google Shape;10399;p74">
            <a:extLst>
              <a:ext uri="{FF2B5EF4-FFF2-40B4-BE49-F238E27FC236}">
                <a16:creationId xmlns:a16="http://schemas.microsoft.com/office/drawing/2014/main" id="{A5A374A8-B5F0-CAF9-8089-3D2E81A6E905}"/>
              </a:ext>
            </a:extLst>
          </p:cNvPr>
          <p:cNvGrpSpPr/>
          <p:nvPr/>
        </p:nvGrpSpPr>
        <p:grpSpPr>
          <a:xfrm>
            <a:off x="2285599" y="4489045"/>
            <a:ext cx="480280" cy="509125"/>
            <a:chOff x="3132295" y="3410510"/>
            <a:chExt cx="360210" cy="381844"/>
          </a:xfrm>
          <a:solidFill>
            <a:srgbClr val="135268"/>
          </a:solidFill>
        </p:grpSpPr>
        <p:sp>
          <p:nvSpPr>
            <p:cNvPr id="105" name="Google Shape;10400;p74">
              <a:extLst>
                <a:ext uri="{FF2B5EF4-FFF2-40B4-BE49-F238E27FC236}">
                  <a16:creationId xmlns:a16="http://schemas.microsoft.com/office/drawing/2014/main" id="{7778FC37-2FD9-590F-B244-98C32E4C66EA}"/>
                </a:ext>
              </a:extLst>
            </p:cNvPr>
            <p:cNvSpPr/>
            <p:nvPr/>
          </p:nvSpPr>
          <p:spPr>
            <a:xfrm>
              <a:off x="3292690" y="3582491"/>
              <a:ext cx="22128" cy="21506"/>
            </a:xfrm>
            <a:custGeom>
              <a:avLst/>
              <a:gdLst>
                <a:gd name="f0" fmla="val w"/>
                <a:gd name="f1" fmla="val h"/>
                <a:gd name="f2" fmla="val 0"/>
                <a:gd name="f3" fmla="val 726"/>
                <a:gd name="f4" fmla="val 662"/>
                <a:gd name="f5" fmla="val 375"/>
                <a:gd name="f6" fmla="val 292"/>
                <a:gd name="f7" fmla="val 206"/>
                <a:gd name="f8" fmla="val 32"/>
                <a:gd name="f9" fmla="val 127"/>
                <a:gd name="f10" fmla="val 95"/>
                <a:gd name="f11" fmla="val 1"/>
                <a:gd name="f12" fmla="val 221"/>
                <a:gd name="f13" fmla="val 441"/>
                <a:gd name="f14" fmla="val 567"/>
                <a:gd name="f15" fmla="val 190"/>
                <a:gd name="f16" fmla="val 630"/>
                <a:gd name="f17" fmla="val 277"/>
                <a:gd name="f18" fmla="val 363"/>
                <a:gd name="f19" fmla="val 450"/>
                <a:gd name="f20" fmla="val 536"/>
                <a:gd name="f21" fmla="val 599"/>
                <a:gd name="f22" fmla="val 725"/>
                <a:gd name="f23" fmla="val 458"/>
                <a:gd name="f24" fmla="*/ f0 1 726"/>
                <a:gd name="f25" fmla="*/ f1 1 662"/>
                <a:gd name="f26" fmla="val f2"/>
                <a:gd name="f27" fmla="val f3"/>
                <a:gd name="f28" fmla="val f4"/>
                <a:gd name="f29" fmla="+- f28 0 f26"/>
                <a:gd name="f30" fmla="+- f27 0 f26"/>
                <a:gd name="f31" fmla="*/ f30 1 726"/>
                <a:gd name="f32" fmla="*/ f29 1 66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26" h="662">
                  <a:moveTo>
                    <a:pt x="f5" y="f2"/>
                  </a:moveTo>
                  <a:cubicBezTo>
                    <a:pt x="f6" y="f2"/>
                    <a:pt x="f7" y="f8"/>
                    <a:pt x="f9" y="f10"/>
                  </a:cubicBezTo>
                  <a:cubicBezTo>
                    <a:pt x="f11" y="f12"/>
                    <a:pt x="f11" y="f13"/>
                    <a:pt x="f9" y="f14"/>
                  </a:cubicBezTo>
                  <a:cubicBezTo>
                    <a:pt x="f15" y="f16"/>
                    <a:pt x="f17" y="f4"/>
                    <a:pt x="f18" y="f4"/>
                  </a:cubicBezTo>
                  <a:cubicBezTo>
                    <a:pt x="f19" y="f4"/>
                    <a:pt x="f20" y="f16"/>
                    <a:pt x="f21" y="f14"/>
                  </a:cubicBezTo>
                  <a:cubicBezTo>
                    <a:pt x="f22" y="f13"/>
                    <a:pt x="f22" y="f12"/>
                    <a:pt x="f21" y="f10"/>
                  </a:cubicBezTo>
                  <a:cubicBezTo>
                    <a:pt x="f20" y="f8"/>
                    <a:pt x="f23"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06" name="Google Shape;10401;p74">
              <a:extLst>
                <a:ext uri="{FF2B5EF4-FFF2-40B4-BE49-F238E27FC236}">
                  <a16:creationId xmlns:a16="http://schemas.microsoft.com/office/drawing/2014/main" id="{720D238D-C3B9-3DF8-E61D-526CA372DE2A}"/>
                </a:ext>
              </a:extLst>
            </p:cNvPr>
            <p:cNvSpPr/>
            <p:nvPr/>
          </p:nvSpPr>
          <p:spPr>
            <a:xfrm>
              <a:off x="3245644" y="3537164"/>
              <a:ext cx="115269" cy="112654"/>
            </a:xfrm>
            <a:custGeom>
              <a:avLst/>
              <a:gdLst>
                <a:gd name="f0" fmla="val w"/>
                <a:gd name="f1" fmla="val h"/>
                <a:gd name="f2" fmla="val 0"/>
                <a:gd name="f3" fmla="val 3781"/>
                <a:gd name="f4" fmla="val 3467"/>
                <a:gd name="f5" fmla="val 1922"/>
                <a:gd name="f6" fmla="val 710"/>
                <a:gd name="f7" fmla="val 2190"/>
                <a:gd name="f8" fmla="val 2458"/>
                <a:gd name="f9" fmla="val 812"/>
                <a:gd name="f10" fmla="val 2647"/>
                <a:gd name="f11" fmla="val 1017"/>
                <a:gd name="f12" fmla="val 3088"/>
                <a:gd name="f13" fmla="val 1395"/>
                <a:gd name="f14" fmla="val 2088"/>
                <a:gd name="f15" fmla="val 2466"/>
                <a:gd name="f16" fmla="val 2671"/>
                <a:gd name="f17" fmla="val 2773"/>
                <a:gd name="f18" fmla="val 1654"/>
                <a:gd name="f19" fmla="val 1386"/>
                <a:gd name="f20" fmla="val 1197"/>
                <a:gd name="f21" fmla="val 788"/>
                <a:gd name="f22" fmla="val 1930"/>
                <a:gd name="f23" fmla="val 1"/>
                <a:gd name="f24" fmla="val 1489"/>
                <a:gd name="f25" fmla="val 1040"/>
                <a:gd name="f26" fmla="val 182"/>
                <a:gd name="f27" fmla="val 693"/>
                <a:gd name="f28" fmla="val 544"/>
                <a:gd name="f29" fmla="val 1206"/>
                <a:gd name="f30" fmla="val 2309"/>
                <a:gd name="f31" fmla="val 2970"/>
                <a:gd name="f32" fmla="val 1024"/>
                <a:gd name="f33" fmla="val 3301"/>
                <a:gd name="f34" fmla="val 1473"/>
                <a:gd name="f35" fmla="val 3466"/>
                <a:gd name="f36" fmla="val 1918"/>
                <a:gd name="f37" fmla="val 2363"/>
                <a:gd name="f38" fmla="val 2804"/>
                <a:gd name="f39" fmla="val 3119"/>
                <a:gd name="f40" fmla="val 2371"/>
                <a:gd name="f41" fmla="*/ f0 1 3781"/>
                <a:gd name="f42" fmla="*/ f1 1 3467"/>
                <a:gd name="f43" fmla="val f2"/>
                <a:gd name="f44" fmla="val f3"/>
                <a:gd name="f45" fmla="val f4"/>
                <a:gd name="f46" fmla="+- f45 0 f43"/>
                <a:gd name="f47" fmla="+- f44 0 f43"/>
                <a:gd name="f48" fmla="*/ f47 1 3781"/>
                <a:gd name="f49" fmla="*/ f46 1 3467"/>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3781" h="3467">
                  <a:moveTo>
                    <a:pt x="f5" y="f6"/>
                  </a:moveTo>
                  <a:cubicBezTo>
                    <a:pt x="f7" y="f6"/>
                    <a:pt x="f8" y="f9"/>
                    <a:pt x="f10" y="f11"/>
                  </a:cubicBezTo>
                  <a:cubicBezTo>
                    <a:pt x="f12" y="f13"/>
                    <a:pt x="f12" y="f14"/>
                    <a:pt x="f10" y="f15"/>
                  </a:cubicBezTo>
                  <a:cubicBezTo>
                    <a:pt x="f8" y="f16"/>
                    <a:pt x="f7" y="f17"/>
                    <a:pt x="f5" y="f17"/>
                  </a:cubicBezTo>
                  <a:cubicBezTo>
                    <a:pt x="f18" y="f17"/>
                    <a:pt x="f19" y="f16"/>
                    <a:pt x="f20" y="f15"/>
                  </a:cubicBezTo>
                  <a:cubicBezTo>
                    <a:pt x="f21" y="f14"/>
                    <a:pt x="f21" y="f13"/>
                    <a:pt x="f20" y="f11"/>
                  </a:cubicBezTo>
                  <a:cubicBezTo>
                    <a:pt x="f19" y="f9"/>
                    <a:pt x="f18" y="f6"/>
                    <a:pt x="f5" y="f6"/>
                  </a:cubicBezTo>
                  <a:close/>
                  <a:moveTo>
                    <a:pt x="f22" y="f23"/>
                  </a:moveTo>
                  <a:cubicBezTo>
                    <a:pt x="f24" y="f23"/>
                    <a:pt x="f25" y="f26"/>
                    <a:pt x="f27" y="f28"/>
                  </a:cubicBezTo>
                  <a:cubicBezTo>
                    <a:pt x="f2" y="f29"/>
                    <a:pt x="f2" y="f30"/>
                    <a:pt x="f27" y="f31"/>
                  </a:cubicBezTo>
                  <a:cubicBezTo>
                    <a:pt x="f32" y="f33"/>
                    <a:pt x="f34" y="f35"/>
                    <a:pt x="f36" y="f35"/>
                  </a:cubicBezTo>
                  <a:cubicBezTo>
                    <a:pt x="f37" y="f35"/>
                    <a:pt x="f38" y="f33"/>
                    <a:pt x="f39" y="f31"/>
                  </a:cubicBezTo>
                  <a:cubicBezTo>
                    <a:pt x="f3" y="f30"/>
                    <a:pt x="f3" y="f29"/>
                    <a:pt x="f39" y="f28"/>
                  </a:cubicBezTo>
                  <a:cubicBezTo>
                    <a:pt x="f38" y="f26"/>
                    <a:pt x="f40" y="f23"/>
                    <a:pt x="f22" y="f23"/>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07" name="Google Shape;10402;p74">
              <a:extLst>
                <a:ext uri="{FF2B5EF4-FFF2-40B4-BE49-F238E27FC236}">
                  <a16:creationId xmlns:a16="http://schemas.microsoft.com/office/drawing/2014/main" id="{FEA8D503-C752-4398-3C62-85C5B53088DE}"/>
                </a:ext>
              </a:extLst>
            </p:cNvPr>
            <p:cNvSpPr/>
            <p:nvPr/>
          </p:nvSpPr>
          <p:spPr>
            <a:xfrm>
              <a:off x="3348423" y="3422791"/>
              <a:ext cx="144082" cy="154597"/>
            </a:xfrm>
            <a:custGeom>
              <a:avLst/>
              <a:gdLst>
                <a:gd name="f0" fmla="val w"/>
                <a:gd name="f1" fmla="val h"/>
                <a:gd name="f2" fmla="val 0"/>
                <a:gd name="f3" fmla="val 4726"/>
                <a:gd name="f4" fmla="val 4758"/>
                <a:gd name="f5" fmla="val 3533"/>
                <a:gd name="f6" fmla="val 3442"/>
                <a:gd name="f7" fmla="val 3355"/>
                <a:gd name="f8" fmla="val 32"/>
                <a:gd name="f9" fmla="val 3308"/>
                <a:gd name="f10" fmla="val 95"/>
                <a:gd name="f11" fmla="val 410"/>
                <a:gd name="f12" fmla="val 3623"/>
                <a:gd name="f13" fmla="val 788"/>
                <a:gd name="f14" fmla="val 4127"/>
                <a:gd name="f15" fmla="val 1953"/>
                <a:gd name="f16" fmla="val 4600"/>
                <a:gd name="f17" fmla="val 2678"/>
                <a:gd name="f18" fmla="val 4663"/>
                <a:gd name="f19" fmla="val 2615"/>
                <a:gd name="f20" fmla="val 2521"/>
                <a:gd name="f21" fmla="val 2395"/>
                <a:gd name="f22" fmla="val 1544"/>
                <a:gd name="f23" fmla="val 4348"/>
                <a:gd name="f24" fmla="val 693"/>
                <a:gd name="f25" fmla="val 3781"/>
                <a:gd name="f26" fmla="val 3718"/>
                <a:gd name="f27" fmla="*/ f0 1 4726"/>
                <a:gd name="f28" fmla="*/ f1 1 4758"/>
                <a:gd name="f29" fmla="val f2"/>
                <a:gd name="f30" fmla="val f3"/>
                <a:gd name="f31" fmla="val f4"/>
                <a:gd name="f32" fmla="+- f31 0 f29"/>
                <a:gd name="f33" fmla="+- f30 0 f29"/>
                <a:gd name="f34" fmla="*/ f33 1 4726"/>
                <a:gd name="f35" fmla="*/ f32 1 4758"/>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726" h="4758">
                  <a:moveTo>
                    <a:pt x="f5" y="f2"/>
                  </a:moveTo>
                  <a:cubicBezTo>
                    <a:pt x="f6" y="f2"/>
                    <a:pt x="f7" y="f8"/>
                    <a:pt x="f9" y="f10"/>
                  </a:cubicBezTo>
                  <a:lnTo>
                    <a:pt x="f2" y="f9"/>
                  </a:lnTo>
                  <a:cubicBezTo>
                    <a:pt x="f11" y="f12"/>
                    <a:pt x="f13" y="f14"/>
                    <a:pt x="f15" y="f4"/>
                  </a:cubicBezTo>
                  <a:lnTo>
                    <a:pt x="f16" y="f17"/>
                  </a:lnTo>
                  <a:cubicBezTo>
                    <a:pt x="f18" y="f19"/>
                    <a:pt x="f3" y="f20"/>
                    <a:pt x="f3" y="f21"/>
                  </a:cubicBezTo>
                  <a:cubicBezTo>
                    <a:pt x="f3" y="f22"/>
                    <a:pt x="f23" y="f24"/>
                    <a:pt x="f25" y="f10"/>
                  </a:cubicBezTo>
                  <a:cubicBezTo>
                    <a:pt x="f26" y="f8"/>
                    <a:pt x="f12"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08" name="Google Shape;10403;p74">
              <a:extLst>
                <a:ext uri="{FF2B5EF4-FFF2-40B4-BE49-F238E27FC236}">
                  <a16:creationId xmlns:a16="http://schemas.microsoft.com/office/drawing/2014/main" id="{C58AE215-2A41-F3FB-32EA-D84A84D7C3CC}"/>
                </a:ext>
              </a:extLst>
            </p:cNvPr>
            <p:cNvSpPr/>
            <p:nvPr/>
          </p:nvSpPr>
          <p:spPr>
            <a:xfrm>
              <a:off x="3295589" y="3647989"/>
              <a:ext cx="125848" cy="133090"/>
            </a:xfrm>
            <a:custGeom>
              <a:avLst/>
              <a:gdLst>
                <a:gd name="f0" fmla="val w"/>
                <a:gd name="f1" fmla="val h"/>
                <a:gd name="f2" fmla="val 0"/>
                <a:gd name="f3" fmla="val 4128"/>
                <a:gd name="f4" fmla="val 4096"/>
                <a:gd name="f5" fmla="val 2048"/>
                <a:gd name="f6" fmla="val 1985"/>
                <a:gd name="f7" fmla="val 32"/>
                <a:gd name="f8" fmla="val 63"/>
                <a:gd name="f9" fmla="val 1954"/>
                <a:gd name="f10" fmla="val 126"/>
                <a:gd name="f11" fmla="val 1506"/>
                <a:gd name="f12" fmla="val 546"/>
                <a:gd name="f13" fmla="val 859"/>
                <a:gd name="f14" fmla="val 767"/>
                <a:gd name="f15" fmla="val 235"/>
                <a:gd name="f16" fmla="val 156"/>
                <a:gd name="f17" fmla="val 78"/>
                <a:gd name="f18" fmla="val 764"/>
                <a:gd name="f19" fmla="val 756"/>
                <a:gd name="f20" fmla="val 567"/>
                <a:gd name="f21" fmla="val 1670"/>
                <a:gd name="f22" fmla="val 1355"/>
                <a:gd name="f23" fmla="val 3749"/>
                <a:gd name="f24" fmla="val 1418"/>
                <a:gd name="f25" fmla="val 3875"/>
                <a:gd name="f26" fmla="val 1450"/>
                <a:gd name="f27" fmla="val 4001"/>
                <a:gd name="f28" fmla="val 1607"/>
                <a:gd name="f29" fmla="val 1733"/>
                <a:gd name="f30" fmla="val 1891"/>
                <a:gd name="f31" fmla="val 4033"/>
                <a:gd name="f32" fmla="val 2426"/>
                <a:gd name="f33" fmla="val 2647"/>
                <a:gd name="f34" fmla="val 3182"/>
                <a:gd name="f35" fmla="val 2710"/>
                <a:gd name="f36" fmla="val 630"/>
                <a:gd name="f37" fmla="*/ f0 1 4128"/>
                <a:gd name="f38" fmla="*/ f1 1 4096"/>
                <a:gd name="f39" fmla="val f2"/>
                <a:gd name="f40" fmla="val f3"/>
                <a:gd name="f41" fmla="val f4"/>
                <a:gd name="f42" fmla="+- f41 0 f39"/>
                <a:gd name="f43" fmla="+- f40 0 f39"/>
                <a:gd name="f44" fmla="*/ f43 1 4128"/>
                <a:gd name="f45" fmla="*/ f42 1 4096"/>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28" h="4096">
                  <a:moveTo>
                    <a:pt x="f5" y="f2"/>
                  </a:moveTo>
                  <a:cubicBezTo>
                    <a:pt x="f6" y="f7"/>
                    <a:pt x="f6" y="f8"/>
                    <a:pt x="f9" y="f10"/>
                  </a:cubicBezTo>
                  <a:cubicBezTo>
                    <a:pt x="f11" y="f12"/>
                    <a:pt x="f13" y="f14"/>
                    <a:pt x="f15" y="f14"/>
                  </a:cubicBezTo>
                  <a:cubicBezTo>
                    <a:pt x="f16" y="f14"/>
                    <a:pt x="f17" y="f18"/>
                    <a:pt x="f2" y="f19"/>
                  </a:cubicBezTo>
                  <a:lnTo>
                    <a:pt x="f2" y="f19"/>
                  </a:lnTo>
                  <a:cubicBezTo>
                    <a:pt x="f20" y="f21"/>
                    <a:pt x="f22" y="f23"/>
                    <a:pt x="f24" y="f25"/>
                  </a:cubicBezTo>
                  <a:cubicBezTo>
                    <a:pt x="f26" y="f27"/>
                    <a:pt x="f28" y="f4"/>
                    <a:pt x="f29" y="f4"/>
                  </a:cubicBezTo>
                  <a:cubicBezTo>
                    <a:pt x="f30" y="f4"/>
                    <a:pt x="f6" y="f31"/>
                    <a:pt x="f5" y="f25"/>
                  </a:cubicBezTo>
                  <a:lnTo>
                    <a:pt x="f32" y="f33"/>
                  </a:lnTo>
                  <a:lnTo>
                    <a:pt x="f34" y="f33"/>
                  </a:lnTo>
                  <a:cubicBezTo>
                    <a:pt x="f3" y="f33"/>
                    <a:pt x="f35" y="f36"/>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09" name="Google Shape;10404;p74">
              <a:extLst>
                <a:ext uri="{FF2B5EF4-FFF2-40B4-BE49-F238E27FC236}">
                  <a16:creationId xmlns:a16="http://schemas.microsoft.com/office/drawing/2014/main" id="{4741CE54-B68E-DAD2-C395-D7C8A5ABFB7C}"/>
                </a:ext>
              </a:extLst>
            </p:cNvPr>
            <p:cNvSpPr/>
            <p:nvPr/>
          </p:nvSpPr>
          <p:spPr>
            <a:xfrm>
              <a:off x="3369545" y="3585545"/>
              <a:ext cx="109508" cy="115735"/>
            </a:xfrm>
            <a:custGeom>
              <a:avLst/>
              <a:gdLst>
                <a:gd name="f0" fmla="val w"/>
                <a:gd name="f1" fmla="val h"/>
                <a:gd name="f2" fmla="val 0"/>
                <a:gd name="f3" fmla="val 3592"/>
                <a:gd name="f4" fmla="val 3562"/>
                <a:gd name="f5" fmla="val 252"/>
                <a:gd name="f6" fmla="val 1"/>
                <a:gd name="f7" fmla="val 284"/>
                <a:gd name="f8" fmla="val 410"/>
                <a:gd name="f9" fmla="val 189"/>
                <a:gd name="f10" fmla="val 883"/>
                <a:gd name="f11" fmla="val 1292"/>
                <a:gd name="f12" fmla="val 630"/>
                <a:gd name="f13" fmla="val 1922"/>
                <a:gd name="f14" fmla="val 1134"/>
                <a:gd name="f15" fmla="val 2615"/>
                <a:gd name="f16" fmla="val 1544"/>
                <a:gd name="f17" fmla="val 3466"/>
                <a:gd name="f18" fmla="val 1565"/>
                <a:gd name="f19" fmla="val 3530"/>
                <a:gd name="f20" fmla="val 1634"/>
                <a:gd name="f21" fmla="val 1715"/>
                <a:gd name="f22" fmla="val 1874"/>
                <a:gd name="f23" fmla="val 2080"/>
                <a:gd name="f24" fmla="val 3443"/>
                <a:gd name="f25" fmla="val 3214"/>
                <a:gd name="f26" fmla="val 2458"/>
                <a:gd name="f27" fmla="val 3308"/>
                <a:gd name="f28" fmla="val 3497"/>
                <a:gd name="f29" fmla="val 1985"/>
                <a:gd name="f30" fmla="val 1891"/>
                <a:gd name="f31" fmla="val 1733"/>
                <a:gd name="f32" fmla="val 1576"/>
                <a:gd name="f33" fmla="val 1450"/>
                <a:gd name="f34" fmla="val 3340"/>
                <a:gd name="f35" fmla="val 1418"/>
                <a:gd name="f36" fmla="val 3182"/>
                <a:gd name="f37" fmla="val 1355"/>
                <a:gd name="f38" fmla="val 568"/>
                <a:gd name="f39" fmla="*/ f0 1 3592"/>
                <a:gd name="f40" fmla="*/ f1 1 3562"/>
                <a:gd name="f41" fmla="val f2"/>
                <a:gd name="f42" fmla="val f3"/>
                <a:gd name="f43" fmla="val f4"/>
                <a:gd name="f44" fmla="+- f43 0 f41"/>
                <a:gd name="f45" fmla="+- f42 0 f41"/>
                <a:gd name="f46" fmla="*/ f45 1 3592"/>
                <a:gd name="f47" fmla="*/ f44 1 3562"/>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3592" h="3562">
                  <a:moveTo>
                    <a:pt x="f5" y="f6"/>
                  </a:moveTo>
                  <a:cubicBezTo>
                    <a:pt x="f7" y="f8"/>
                    <a:pt x="f9" y="f10"/>
                    <a:pt x="f2" y="f11"/>
                  </a:cubicBezTo>
                  <a:cubicBezTo>
                    <a:pt x="f12" y="f13"/>
                    <a:pt x="f14" y="f15"/>
                    <a:pt x="f16" y="f17"/>
                  </a:cubicBezTo>
                  <a:cubicBezTo>
                    <a:pt x="f18" y="f19"/>
                    <a:pt x="f20" y="f4"/>
                    <a:pt x="f21" y="f4"/>
                  </a:cubicBezTo>
                  <a:cubicBezTo>
                    <a:pt x="f22" y="f4"/>
                    <a:pt x="f23" y="f24"/>
                    <a:pt x="f23" y="f25"/>
                  </a:cubicBezTo>
                  <a:lnTo>
                    <a:pt x="f23" y="f26"/>
                  </a:lnTo>
                  <a:lnTo>
                    <a:pt x="f27" y="f23"/>
                  </a:lnTo>
                  <a:cubicBezTo>
                    <a:pt x="f28" y="f29"/>
                    <a:pt x="f3" y="f30"/>
                    <a:pt x="f3" y="f31"/>
                  </a:cubicBezTo>
                  <a:cubicBezTo>
                    <a:pt x="f3" y="f32"/>
                    <a:pt x="f28" y="f33"/>
                    <a:pt x="f34" y="f35"/>
                  </a:cubicBezTo>
                  <a:cubicBezTo>
                    <a:pt x="f36" y="f37"/>
                    <a:pt x="f14" y="f38"/>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10" name="Google Shape;10405;p74">
              <a:extLst>
                <a:ext uri="{FF2B5EF4-FFF2-40B4-BE49-F238E27FC236}">
                  <a16:creationId xmlns:a16="http://schemas.microsoft.com/office/drawing/2014/main" id="{D55E930D-D7E5-CCF7-0155-A287EED89148}"/>
                </a:ext>
              </a:extLst>
            </p:cNvPr>
            <p:cNvSpPr/>
            <p:nvPr/>
          </p:nvSpPr>
          <p:spPr>
            <a:xfrm>
              <a:off x="3141905" y="3638763"/>
              <a:ext cx="146971" cy="153591"/>
            </a:xfrm>
            <a:custGeom>
              <a:avLst/>
              <a:gdLst>
                <a:gd name="f0" fmla="val w"/>
                <a:gd name="f1" fmla="val h"/>
                <a:gd name="f2" fmla="val 0"/>
                <a:gd name="f3" fmla="val 4821"/>
                <a:gd name="f4" fmla="val 4727"/>
                <a:gd name="f5" fmla="val 3372"/>
                <a:gd name="f6" fmla="val 1"/>
                <a:gd name="f7" fmla="val 95"/>
                <a:gd name="f8" fmla="val 3277"/>
                <a:gd name="f9" fmla="val 3435"/>
                <a:gd name="f10" fmla="val 3687"/>
                <a:gd name="f11" fmla="val 158"/>
                <a:gd name="f12" fmla="val 3781"/>
                <a:gd name="f13" fmla="val 788"/>
                <a:gd name="f14" fmla="val 4411"/>
                <a:gd name="f15" fmla="val 1607"/>
                <a:gd name="f16" fmla="val 2458"/>
                <a:gd name="f17" fmla="val 2584"/>
                <a:gd name="f18" fmla="val 2679"/>
                <a:gd name="f19" fmla="val 4695"/>
                <a:gd name="f20" fmla="val 2742"/>
                <a:gd name="f21" fmla="val 4632"/>
                <a:gd name="f22" fmla="val 1986"/>
                <a:gd name="f23" fmla="val 4254"/>
                <a:gd name="f24" fmla="val 851"/>
                <a:gd name="f25" fmla="val 3718"/>
                <a:gd name="f26" fmla="val 442"/>
                <a:gd name="f27" fmla="*/ f0 1 4821"/>
                <a:gd name="f28" fmla="*/ f1 1 4727"/>
                <a:gd name="f29" fmla="val f2"/>
                <a:gd name="f30" fmla="val f3"/>
                <a:gd name="f31" fmla="val f4"/>
                <a:gd name="f32" fmla="+- f31 0 f29"/>
                <a:gd name="f33" fmla="+- f30 0 f29"/>
                <a:gd name="f34" fmla="*/ f33 1 4821"/>
                <a:gd name="f35" fmla="*/ f32 1 472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821" h="4727">
                  <a:moveTo>
                    <a:pt x="f5" y="f6"/>
                  </a:moveTo>
                  <a:lnTo>
                    <a:pt x="f7" y="f8"/>
                  </a:lnTo>
                  <a:cubicBezTo>
                    <a:pt x="f6" y="f9"/>
                    <a:pt x="f6" y="f10"/>
                    <a:pt x="f11" y="f12"/>
                  </a:cubicBezTo>
                  <a:cubicBezTo>
                    <a:pt x="f13" y="f14"/>
                    <a:pt x="f15" y="f4"/>
                    <a:pt x="f16" y="f4"/>
                  </a:cubicBezTo>
                  <a:cubicBezTo>
                    <a:pt x="f17" y="f4"/>
                    <a:pt x="f18" y="f19"/>
                    <a:pt x="f20" y="f21"/>
                  </a:cubicBezTo>
                  <a:lnTo>
                    <a:pt x="f3" y="f22"/>
                  </a:lnTo>
                  <a:cubicBezTo>
                    <a:pt x="f23" y="f24"/>
                    <a:pt x="f25" y="f2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11" name="Google Shape;10406;p74">
              <a:extLst>
                <a:ext uri="{FF2B5EF4-FFF2-40B4-BE49-F238E27FC236}">
                  <a16:creationId xmlns:a16="http://schemas.microsoft.com/office/drawing/2014/main" id="{32F423CC-C963-CC75-3AFD-9B4981A9F9ED}"/>
                </a:ext>
              </a:extLst>
            </p:cNvPr>
            <p:cNvSpPr/>
            <p:nvPr/>
          </p:nvSpPr>
          <p:spPr>
            <a:xfrm>
              <a:off x="3295589" y="3410510"/>
              <a:ext cx="126827" cy="109563"/>
            </a:xfrm>
            <a:custGeom>
              <a:avLst/>
              <a:gdLst>
                <a:gd name="f0" fmla="val w"/>
                <a:gd name="f1" fmla="val h"/>
                <a:gd name="f2" fmla="val 0"/>
                <a:gd name="f3" fmla="val 4160"/>
                <a:gd name="f4" fmla="val 3372"/>
                <a:gd name="f5" fmla="val 2836"/>
                <a:gd name="f6" fmla="val 2678"/>
                <a:gd name="f7" fmla="val 2584"/>
                <a:gd name="f8" fmla="val 32"/>
                <a:gd name="f9" fmla="val 2521"/>
                <a:gd name="f10" fmla="val 95"/>
                <a:gd name="f11" fmla="val 3245"/>
                <a:gd name="f12" fmla="val 90"/>
                <a:gd name="f13" fmla="val 3238"/>
                <a:gd name="f14" fmla="val 181"/>
                <a:gd name="f15" fmla="val 3234"/>
                <a:gd name="f16" fmla="val 272"/>
                <a:gd name="f17" fmla="val 568"/>
                <a:gd name="f18" fmla="val 870"/>
                <a:gd name="f19" fmla="val 3275"/>
                <a:gd name="f20" fmla="val 1135"/>
                <a:gd name="f21" fmla="val 3371"/>
                <a:gd name="f22" fmla="val 1324"/>
                <a:gd name="f23" fmla="val 3119"/>
                <a:gd name="f24" fmla="val 3939"/>
                <a:gd name="f25" fmla="val 567"/>
                <a:gd name="f26" fmla="val 4159"/>
                <a:gd name="f27" fmla="val 347"/>
                <a:gd name="f28" fmla="val 3718"/>
                <a:gd name="f29" fmla="val 158"/>
                <a:gd name="f30" fmla="val 3308"/>
                <a:gd name="f31" fmla="*/ f0 1 4160"/>
                <a:gd name="f32" fmla="*/ f1 1 3372"/>
                <a:gd name="f33" fmla="val f2"/>
                <a:gd name="f34" fmla="val f3"/>
                <a:gd name="f35" fmla="val f4"/>
                <a:gd name="f36" fmla="+- f35 0 f33"/>
                <a:gd name="f37" fmla="+- f34 0 f33"/>
                <a:gd name="f38" fmla="*/ f37 1 4160"/>
                <a:gd name="f39" fmla="*/ f36 1 3372"/>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4160" h="3372">
                  <a:moveTo>
                    <a:pt x="f5" y="f2"/>
                  </a:moveTo>
                  <a:cubicBezTo>
                    <a:pt x="f6" y="f2"/>
                    <a:pt x="f7" y="f8"/>
                    <a:pt x="f9" y="f10"/>
                  </a:cubicBezTo>
                  <a:lnTo>
                    <a:pt x="f2" y="f11"/>
                  </a:lnTo>
                  <a:cubicBezTo>
                    <a:pt x="f12" y="f13"/>
                    <a:pt x="f14" y="f15"/>
                    <a:pt x="f16" y="f15"/>
                  </a:cubicBezTo>
                  <a:cubicBezTo>
                    <a:pt x="f17" y="f15"/>
                    <a:pt x="f18" y="f19"/>
                    <a:pt x="f20" y="f21"/>
                  </a:cubicBezTo>
                  <a:cubicBezTo>
                    <a:pt x="f22" y="f23"/>
                    <a:pt x="f24" y="f25"/>
                    <a:pt x="f26" y="f27"/>
                  </a:cubicBezTo>
                  <a:cubicBezTo>
                    <a:pt x="f28" y="f29"/>
                    <a:pt x="f3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12" name="Google Shape;10407;p74">
              <a:extLst>
                <a:ext uri="{FF2B5EF4-FFF2-40B4-BE49-F238E27FC236}">
                  <a16:creationId xmlns:a16="http://schemas.microsoft.com/office/drawing/2014/main" id="{B121EEF6-0FCC-4644-9001-A65B406A77C3}"/>
                </a:ext>
              </a:extLst>
            </p:cNvPr>
            <p:cNvSpPr/>
            <p:nvPr/>
          </p:nvSpPr>
          <p:spPr>
            <a:xfrm>
              <a:off x="3132295" y="3579400"/>
              <a:ext cx="102796" cy="139263"/>
            </a:xfrm>
            <a:custGeom>
              <a:avLst/>
              <a:gdLst>
                <a:gd name="f0" fmla="val w"/>
                <a:gd name="f1" fmla="val h"/>
                <a:gd name="f2" fmla="val 0"/>
                <a:gd name="f3" fmla="val 3372"/>
                <a:gd name="f4" fmla="val 4286"/>
                <a:gd name="f5" fmla="val 3246"/>
                <a:gd name="f6" fmla="val 1"/>
                <a:gd name="f7" fmla="val 95"/>
                <a:gd name="f8" fmla="val 2552"/>
                <a:gd name="f9" fmla="val 32"/>
                <a:gd name="f10" fmla="val 2615"/>
                <a:gd name="f11" fmla="val 2710"/>
                <a:gd name="f12" fmla="val 2836"/>
                <a:gd name="f13" fmla="val 3340"/>
                <a:gd name="f14" fmla="val 3844"/>
                <a:gd name="f15" fmla="val 347"/>
                <a:gd name="f16" fmla="val 4285"/>
                <a:gd name="f17" fmla="val 1261"/>
                <a:gd name="f18" fmla="val 3214"/>
                <a:gd name="f19" fmla="val 851"/>
                <a:gd name="f20" fmla="val 3183"/>
                <a:gd name="f21" fmla="val 410"/>
                <a:gd name="f22" fmla="*/ f0 1 3372"/>
                <a:gd name="f23" fmla="*/ f1 1 4286"/>
                <a:gd name="f24" fmla="val f2"/>
                <a:gd name="f25" fmla="val f3"/>
                <a:gd name="f26" fmla="val f4"/>
                <a:gd name="f27" fmla="+- f26 0 f24"/>
                <a:gd name="f28" fmla="+- f25 0 f24"/>
                <a:gd name="f29" fmla="*/ f28 1 3372"/>
                <a:gd name="f30" fmla="*/ f27 1 4286"/>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3372" h="4286">
                  <a:moveTo>
                    <a:pt x="f5" y="f6"/>
                  </a:moveTo>
                  <a:lnTo>
                    <a:pt x="f7" y="f8"/>
                  </a:lnTo>
                  <a:cubicBezTo>
                    <a:pt x="f9" y="f10"/>
                    <a:pt x="f6" y="f11"/>
                    <a:pt x="f6" y="f12"/>
                  </a:cubicBezTo>
                  <a:cubicBezTo>
                    <a:pt x="f6" y="f13"/>
                    <a:pt x="f7" y="f14"/>
                    <a:pt x="f15" y="f16"/>
                  </a:cubicBezTo>
                  <a:lnTo>
                    <a:pt x="f3" y="f17"/>
                  </a:lnTo>
                  <a:cubicBezTo>
                    <a:pt x="f18" y="f19"/>
                    <a:pt x="f20" y="f21"/>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113" name="Google Shape;10421;p74">
            <a:extLst>
              <a:ext uri="{FF2B5EF4-FFF2-40B4-BE49-F238E27FC236}">
                <a16:creationId xmlns:a16="http://schemas.microsoft.com/office/drawing/2014/main" id="{462F7792-A80F-8231-4492-011320EBBFB0}"/>
              </a:ext>
            </a:extLst>
          </p:cNvPr>
          <p:cNvGrpSpPr/>
          <p:nvPr/>
        </p:nvGrpSpPr>
        <p:grpSpPr>
          <a:xfrm>
            <a:off x="7624576" y="4500749"/>
            <a:ext cx="482852" cy="515976"/>
            <a:chOff x="7136526" y="3419289"/>
            <a:chExt cx="362139" cy="386982"/>
          </a:xfrm>
          <a:solidFill>
            <a:srgbClr val="135268"/>
          </a:solidFill>
        </p:grpSpPr>
        <p:sp>
          <p:nvSpPr>
            <p:cNvPr id="114" name="Google Shape;10422;p74">
              <a:extLst>
                <a:ext uri="{FF2B5EF4-FFF2-40B4-BE49-F238E27FC236}">
                  <a16:creationId xmlns:a16="http://schemas.microsoft.com/office/drawing/2014/main" id="{DAC2FF92-1158-07F6-9710-CF5450280173}"/>
                </a:ext>
              </a:extLst>
            </p:cNvPr>
            <p:cNvSpPr/>
            <p:nvPr/>
          </p:nvSpPr>
          <p:spPr>
            <a:xfrm>
              <a:off x="7136526" y="3555434"/>
              <a:ext cx="43260" cy="248789"/>
            </a:xfrm>
            <a:custGeom>
              <a:avLst/>
              <a:gdLst>
                <a:gd name="f0" fmla="val w"/>
                <a:gd name="f1" fmla="val h"/>
                <a:gd name="f2" fmla="val 0"/>
                <a:gd name="f3" fmla="val 1419"/>
                <a:gd name="f4" fmla="val 7657"/>
                <a:gd name="f5" fmla="val 410"/>
                <a:gd name="f6" fmla="val 221"/>
                <a:gd name="f7" fmla="val 64"/>
                <a:gd name="f8" fmla="val 158"/>
                <a:gd name="f9" fmla="val 347"/>
                <a:gd name="f10" fmla="val 1"/>
                <a:gd name="f11" fmla="val 2867"/>
                <a:gd name="f12" fmla="val 4789"/>
                <a:gd name="f13" fmla="val 7310"/>
                <a:gd name="f14" fmla="val 7530"/>
                <a:gd name="f15" fmla="val 7656"/>
                <a:gd name="f16" fmla="val 379"/>
                <a:gd name="f17" fmla="val 568"/>
                <a:gd name="f18" fmla="val 725"/>
                <a:gd name="f19" fmla="val 1355"/>
                <a:gd name="f20" fmla="val 1418"/>
                <a:gd name="f21" fmla="*/ f0 1 1419"/>
                <a:gd name="f22" fmla="*/ f1 1 7657"/>
                <a:gd name="f23" fmla="val f2"/>
                <a:gd name="f24" fmla="val f3"/>
                <a:gd name="f25" fmla="val f4"/>
                <a:gd name="f26" fmla="+- f25 0 f23"/>
                <a:gd name="f27" fmla="+- f24 0 f23"/>
                <a:gd name="f28" fmla="*/ f27 1 1419"/>
                <a:gd name="f29" fmla="*/ f26 1 7657"/>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419" h="7657">
                  <a:moveTo>
                    <a:pt x="f5" y="f2"/>
                  </a:moveTo>
                  <a:cubicBezTo>
                    <a:pt x="f6" y="f2"/>
                    <a:pt x="f7" y="f8"/>
                    <a:pt x="f7" y="f9"/>
                  </a:cubicBezTo>
                  <a:cubicBezTo>
                    <a:pt x="f10" y="f11"/>
                    <a:pt x="f10" y="f12"/>
                    <a:pt x="f10" y="f13"/>
                  </a:cubicBezTo>
                  <a:cubicBezTo>
                    <a:pt x="f10" y="f14"/>
                    <a:pt x="f8" y="f15"/>
                    <a:pt x="f16" y="f15"/>
                  </a:cubicBezTo>
                  <a:cubicBezTo>
                    <a:pt x="f17" y="f15"/>
                    <a:pt x="f18" y="f14"/>
                    <a:pt x="f18" y="f13"/>
                  </a:cubicBezTo>
                  <a:lnTo>
                    <a:pt x="f18" y="f19"/>
                  </a:lnTo>
                  <a:lnTo>
                    <a:pt x="f20" y="f19"/>
                  </a:lnTo>
                  <a:lnTo>
                    <a:pt x="f20"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15" name="Google Shape;10423;p74">
              <a:extLst>
                <a:ext uri="{FF2B5EF4-FFF2-40B4-BE49-F238E27FC236}">
                  <a16:creationId xmlns:a16="http://schemas.microsoft.com/office/drawing/2014/main" id="{B5E05FE4-C25F-C56C-3EA8-24A28CDA571D}"/>
                </a:ext>
              </a:extLst>
            </p:cNvPr>
            <p:cNvSpPr/>
            <p:nvPr/>
          </p:nvSpPr>
          <p:spPr>
            <a:xfrm>
              <a:off x="7177829" y="3646544"/>
              <a:ext cx="149870" cy="159727"/>
            </a:xfrm>
            <a:custGeom>
              <a:avLst/>
              <a:gdLst>
                <a:gd name="f0" fmla="val w"/>
                <a:gd name="f1" fmla="val h"/>
                <a:gd name="f2" fmla="val 0"/>
                <a:gd name="f3" fmla="val 4916"/>
                <a:gd name="f4" fmla="val 2080"/>
                <a:gd name="f5" fmla="val 693"/>
                <a:gd name="f6" fmla="val 1733"/>
                <a:gd name="f7" fmla="val 788"/>
                <a:gd name="f8" fmla="val 1481"/>
                <a:gd name="f9" fmla="val 2458"/>
                <a:gd name="f10" fmla="val 2678"/>
                <a:gd name="f11" fmla="val 158"/>
                <a:gd name="f12" fmla="val 2836"/>
                <a:gd name="f13" fmla="val 347"/>
                <a:gd name="f14" fmla="val 3529"/>
                <a:gd name="f15" fmla="val 1072"/>
                <a:gd name="f16" fmla="val 473"/>
                <a:gd name="f17" fmla="val 32"/>
                <a:gd name="f18" fmla="val 4001"/>
                <a:gd name="f19" fmla="val 4569"/>
                <a:gd name="f20" fmla="val 4758"/>
                <a:gd name="f21" fmla="val 189"/>
                <a:gd name="f22" fmla="val 4915"/>
                <a:gd name="f23" fmla="val 410"/>
                <a:gd name="f24" fmla="val 599"/>
                <a:gd name="f25" fmla="val 757"/>
                <a:gd name="f26" fmla="val 4348"/>
                <a:gd name="f27" fmla="val 914"/>
                <a:gd name="f28" fmla="val 4190"/>
                <a:gd name="f29" fmla="val 1103"/>
                <a:gd name="f30" fmla="val 2143"/>
                <a:gd name="f31" fmla="val 2300"/>
                <a:gd name="f32" fmla="val 2489"/>
                <a:gd name="f33" fmla="val 3876"/>
                <a:gd name="f34" fmla="val 4065"/>
                <a:gd name="f35" fmla="val 4222"/>
                <a:gd name="f36" fmla="val 4380"/>
                <a:gd name="f37" fmla="val 3970"/>
                <a:gd name="f38" fmla="val 4443"/>
                <a:gd name="f39" fmla="val 3907"/>
                <a:gd name="f40" fmla="val 2867"/>
                <a:gd name="f41" fmla="val 4537"/>
                <a:gd name="f42" fmla="val 2773"/>
                <a:gd name="f43" fmla="val 4726"/>
                <a:gd name="f44" fmla="val 4884"/>
                <a:gd name="f45" fmla="val 2615"/>
                <a:gd name="f46" fmla="val 2426"/>
                <a:gd name="f47" fmla="val 4096"/>
                <a:gd name="f48" fmla="val 662"/>
                <a:gd name="f49" fmla="val 3151"/>
                <a:gd name="f50" fmla="val 2804"/>
                <a:gd name="f51" fmla="*/ f0 1 4916"/>
                <a:gd name="f52" fmla="*/ f1 1 4916"/>
                <a:gd name="f53" fmla="val f2"/>
                <a:gd name="f54" fmla="val f3"/>
                <a:gd name="f55" fmla="+- f54 0 f53"/>
                <a:gd name="f56" fmla="*/ f55 1 4916"/>
                <a:gd name="f57" fmla="*/ f53 1 f56"/>
                <a:gd name="f58" fmla="*/ f54 1 f56"/>
                <a:gd name="f59" fmla="*/ f57 f51 1"/>
                <a:gd name="f60" fmla="*/ f58 f51 1"/>
                <a:gd name="f61" fmla="*/ f58 f52 1"/>
                <a:gd name="f62" fmla="*/ f57 f52 1"/>
              </a:gdLst>
              <a:ahLst/>
              <a:cxnLst>
                <a:cxn ang="3cd4">
                  <a:pos x="hc" y="t"/>
                </a:cxn>
                <a:cxn ang="0">
                  <a:pos x="r" y="vc"/>
                </a:cxn>
                <a:cxn ang="cd4">
                  <a:pos x="hc" y="b"/>
                </a:cxn>
                <a:cxn ang="cd2">
                  <a:pos x="l" y="vc"/>
                </a:cxn>
              </a:cxnLst>
              <a:rect l="f59" t="f62" r="f60" b="f61"/>
              <a:pathLst>
                <a:path w="4916" h="4916">
                  <a:moveTo>
                    <a:pt x="f4" y="f2"/>
                  </a:moveTo>
                  <a:lnTo>
                    <a:pt x="f4" y="f5"/>
                  </a:lnTo>
                  <a:lnTo>
                    <a:pt x="f6" y="f5"/>
                  </a:lnTo>
                  <a:cubicBezTo>
                    <a:pt x="f7" y="f5"/>
                    <a:pt x="f2" y="f8"/>
                    <a:pt x="f2" y="f9"/>
                  </a:cubicBezTo>
                  <a:cubicBezTo>
                    <a:pt x="f2" y="f10"/>
                    <a:pt x="f11" y="f12"/>
                    <a:pt x="f13" y="f12"/>
                  </a:cubicBezTo>
                  <a:lnTo>
                    <a:pt x="f4" y="f12"/>
                  </a:lnTo>
                  <a:lnTo>
                    <a:pt x="f4" y="f14"/>
                  </a:lnTo>
                  <a:lnTo>
                    <a:pt x="f15" y="f14"/>
                  </a:lnTo>
                  <a:cubicBezTo>
                    <a:pt x="f16" y="f14"/>
                    <a:pt x="f17" y="f18"/>
                    <a:pt x="f17" y="f19"/>
                  </a:cubicBezTo>
                  <a:cubicBezTo>
                    <a:pt x="f17" y="f20"/>
                    <a:pt x="f21" y="f22"/>
                    <a:pt x="f23" y="f22"/>
                  </a:cubicBezTo>
                  <a:cubicBezTo>
                    <a:pt x="f24" y="f22"/>
                    <a:pt x="f25" y="f20"/>
                    <a:pt x="f25" y="f19"/>
                  </a:cubicBezTo>
                  <a:cubicBezTo>
                    <a:pt x="f25" y="f26"/>
                    <a:pt x="f27" y="f28"/>
                    <a:pt x="f29" y="f28"/>
                  </a:cubicBezTo>
                  <a:lnTo>
                    <a:pt x="f30" y="f28"/>
                  </a:lnTo>
                  <a:lnTo>
                    <a:pt x="f30" y="f19"/>
                  </a:lnTo>
                  <a:cubicBezTo>
                    <a:pt x="f30" y="f20"/>
                    <a:pt x="f31" y="f22"/>
                    <a:pt x="f32" y="f22"/>
                  </a:cubicBezTo>
                  <a:cubicBezTo>
                    <a:pt x="f10" y="f22"/>
                    <a:pt x="f12" y="f20"/>
                    <a:pt x="f12" y="f19"/>
                  </a:cubicBezTo>
                  <a:lnTo>
                    <a:pt x="f12" y="f28"/>
                  </a:lnTo>
                  <a:lnTo>
                    <a:pt x="f33" y="f28"/>
                  </a:lnTo>
                  <a:cubicBezTo>
                    <a:pt x="f34" y="f28"/>
                    <a:pt x="f35" y="f26"/>
                    <a:pt x="f35" y="f19"/>
                  </a:cubicBezTo>
                  <a:cubicBezTo>
                    <a:pt x="f35" y="f20"/>
                    <a:pt x="f36" y="f22"/>
                    <a:pt x="f19" y="f22"/>
                  </a:cubicBezTo>
                  <a:cubicBezTo>
                    <a:pt x="f20" y="f22"/>
                    <a:pt x="f22" y="f20"/>
                    <a:pt x="f22" y="f19"/>
                  </a:cubicBezTo>
                  <a:cubicBezTo>
                    <a:pt x="f22" y="f37"/>
                    <a:pt x="f38" y="f14"/>
                    <a:pt x="f39" y="f14"/>
                  </a:cubicBezTo>
                  <a:lnTo>
                    <a:pt x="f40" y="f14"/>
                  </a:lnTo>
                  <a:lnTo>
                    <a:pt x="f40" y="f12"/>
                  </a:lnTo>
                  <a:lnTo>
                    <a:pt x="f41" y="f12"/>
                  </a:lnTo>
                  <a:lnTo>
                    <a:pt x="f41" y="f42"/>
                  </a:lnTo>
                  <a:cubicBezTo>
                    <a:pt x="f43" y="f42"/>
                    <a:pt x="f44" y="f45"/>
                    <a:pt x="f44" y="f46"/>
                  </a:cubicBezTo>
                  <a:cubicBezTo>
                    <a:pt x="f44" y="f8"/>
                    <a:pt x="f47" y="f48"/>
                    <a:pt x="f49" y="f48"/>
                  </a:cubicBezTo>
                  <a:lnTo>
                    <a:pt x="f50" y="f48"/>
                  </a:lnTo>
                  <a:lnTo>
                    <a:pt x="f50"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16" name="Google Shape;10424;p74">
              <a:extLst>
                <a:ext uri="{FF2B5EF4-FFF2-40B4-BE49-F238E27FC236}">
                  <a16:creationId xmlns:a16="http://schemas.microsoft.com/office/drawing/2014/main" id="{FAA8DDC5-D696-30DE-84AF-24CDD7C261CA}"/>
                </a:ext>
              </a:extLst>
            </p:cNvPr>
            <p:cNvSpPr/>
            <p:nvPr/>
          </p:nvSpPr>
          <p:spPr>
            <a:xfrm>
              <a:off x="7346874" y="3419289"/>
              <a:ext cx="128710" cy="46076"/>
            </a:xfrm>
            <a:custGeom>
              <a:avLst/>
              <a:gdLst>
                <a:gd name="f0" fmla="val w"/>
                <a:gd name="f1" fmla="val h"/>
                <a:gd name="f2" fmla="val 0"/>
                <a:gd name="f3" fmla="val 4222"/>
                <a:gd name="f4" fmla="val 1418"/>
                <a:gd name="f5" fmla="val 725"/>
                <a:gd name="f6" fmla="val 315"/>
                <a:gd name="f7" fmla="val 63"/>
                <a:gd name="f8" fmla="val 1103"/>
                <a:gd name="f9" fmla="val 378"/>
                <a:gd name="f10" fmla="val 3875"/>
                <a:gd name="f11" fmla="val 4064"/>
                <a:gd name="f12" fmla="val 1260"/>
                <a:gd name="f13" fmla="val 1071"/>
                <a:gd name="f14" fmla="val 158"/>
                <a:gd name="f15" fmla="*/ f0 1 4222"/>
                <a:gd name="f16" fmla="*/ f1 1 1418"/>
                <a:gd name="f17" fmla="val f2"/>
                <a:gd name="f18" fmla="val f3"/>
                <a:gd name="f19" fmla="val f4"/>
                <a:gd name="f20" fmla="+- f19 0 f17"/>
                <a:gd name="f21" fmla="+- f18 0 f17"/>
                <a:gd name="f22" fmla="*/ f21 1 4222"/>
                <a:gd name="f23" fmla="*/ f20 1 141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222" h="1418">
                  <a:moveTo>
                    <a:pt x="f5" y="f2"/>
                  </a:moveTo>
                  <a:cubicBezTo>
                    <a:pt x="f6" y="f2"/>
                    <a:pt x="f2" y="f6"/>
                    <a:pt x="f2" y="f5"/>
                  </a:cubicBezTo>
                  <a:cubicBezTo>
                    <a:pt x="f7" y="f8"/>
                    <a:pt x="f9" y="f4"/>
                    <a:pt x="f5" y="f4"/>
                  </a:cubicBezTo>
                  <a:lnTo>
                    <a:pt x="f10" y="f4"/>
                  </a:lnTo>
                  <a:cubicBezTo>
                    <a:pt x="f11" y="f4"/>
                    <a:pt x="f3" y="f12"/>
                    <a:pt x="f3" y="f13"/>
                  </a:cubicBezTo>
                  <a:lnTo>
                    <a:pt x="f3" y="f9"/>
                  </a:lnTo>
                  <a:cubicBezTo>
                    <a:pt x="f3" y="f14"/>
                    <a:pt x="f11" y="f2"/>
                    <a:pt x="f10"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17" name="Google Shape;10425;p74">
              <a:extLst>
                <a:ext uri="{FF2B5EF4-FFF2-40B4-BE49-F238E27FC236}">
                  <a16:creationId xmlns:a16="http://schemas.microsoft.com/office/drawing/2014/main" id="{243A4F6D-63CB-39B6-C00B-2EBBC0A5DBD7}"/>
                </a:ext>
              </a:extLst>
            </p:cNvPr>
            <p:cNvSpPr/>
            <p:nvPr/>
          </p:nvSpPr>
          <p:spPr>
            <a:xfrm>
              <a:off x="7368948" y="3488893"/>
              <a:ext cx="127796" cy="46104"/>
            </a:xfrm>
            <a:custGeom>
              <a:avLst/>
              <a:gdLst>
                <a:gd name="f0" fmla="val w"/>
                <a:gd name="f1" fmla="val h"/>
                <a:gd name="f2" fmla="val 0"/>
                <a:gd name="f3" fmla="val 4192"/>
                <a:gd name="f4" fmla="val 1419"/>
                <a:gd name="f5" fmla="val 694"/>
                <a:gd name="f6" fmla="val 1"/>
                <a:gd name="f7" fmla="val 316"/>
                <a:gd name="f8" fmla="val 1103"/>
                <a:gd name="f9" fmla="val 1418"/>
                <a:gd name="f10" fmla="val 3845"/>
                <a:gd name="f11" fmla="val 4065"/>
                <a:gd name="f12" fmla="val 4191"/>
                <a:gd name="f13" fmla="val 1261"/>
                <a:gd name="f14" fmla="val 1072"/>
                <a:gd name="f15" fmla="val 347"/>
                <a:gd name="f16" fmla="val 158"/>
                <a:gd name="f17" fmla="*/ f0 1 4192"/>
                <a:gd name="f18" fmla="*/ f1 1 1419"/>
                <a:gd name="f19" fmla="val f2"/>
                <a:gd name="f20" fmla="val f3"/>
                <a:gd name="f21" fmla="val f4"/>
                <a:gd name="f22" fmla="+- f21 0 f19"/>
                <a:gd name="f23" fmla="+- f20 0 f19"/>
                <a:gd name="f24" fmla="*/ f23 1 4192"/>
                <a:gd name="f25" fmla="*/ f22 1 141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192" h="1419">
                  <a:moveTo>
                    <a:pt x="f5" y="f6"/>
                  </a:moveTo>
                  <a:cubicBezTo>
                    <a:pt x="f7" y="f6"/>
                    <a:pt x="f6" y="f7"/>
                    <a:pt x="f6" y="f5"/>
                  </a:cubicBezTo>
                  <a:cubicBezTo>
                    <a:pt x="f6" y="f8"/>
                    <a:pt x="f7" y="f9"/>
                    <a:pt x="f5" y="f9"/>
                  </a:cubicBezTo>
                  <a:lnTo>
                    <a:pt x="f10" y="f9"/>
                  </a:lnTo>
                  <a:cubicBezTo>
                    <a:pt x="f11" y="f9"/>
                    <a:pt x="f12" y="f13"/>
                    <a:pt x="f12" y="f14"/>
                  </a:cubicBezTo>
                  <a:lnTo>
                    <a:pt x="f12" y="f15"/>
                  </a:lnTo>
                  <a:cubicBezTo>
                    <a:pt x="f12" y="f16"/>
                    <a:pt x="f11" y="f6"/>
                    <a:pt x="f10"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18" name="Google Shape;10426;p74">
              <a:extLst>
                <a:ext uri="{FF2B5EF4-FFF2-40B4-BE49-F238E27FC236}">
                  <a16:creationId xmlns:a16="http://schemas.microsoft.com/office/drawing/2014/main" id="{639888F7-4177-A8ED-8566-6F514DF58387}"/>
                </a:ext>
              </a:extLst>
            </p:cNvPr>
            <p:cNvSpPr/>
            <p:nvPr/>
          </p:nvSpPr>
          <p:spPr>
            <a:xfrm>
              <a:off x="7348795" y="3622980"/>
              <a:ext cx="148891" cy="46104"/>
            </a:xfrm>
            <a:custGeom>
              <a:avLst/>
              <a:gdLst>
                <a:gd name="f0" fmla="val w"/>
                <a:gd name="f1" fmla="val h"/>
                <a:gd name="f2" fmla="val 0"/>
                <a:gd name="f3" fmla="val 4884"/>
                <a:gd name="f4" fmla="val 1419"/>
                <a:gd name="f5" fmla="val 1"/>
                <a:gd name="f6" fmla="val 1418"/>
                <a:gd name="f7" fmla="val 2773"/>
                <a:gd name="f8" fmla="val 347"/>
                <a:gd name="f9" fmla="val 568"/>
                <a:gd name="f10" fmla="val 2615"/>
                <a:gd name="f11" fmla="val 725"/>
                <a:gd name="f12" fmla="val 2426"/>
                <a:gd name="f13" fmla="val 2237"/>
                <a:gd name="f14" fmla="val 2080"/>
                <a:gd name="f15" fmla="*/ f0 1 4884"/>
                <a:gd name="f16" fmla="*/ f1 1 1419"/>
                <a:gd name="f17" fmla="val f2"/>
                <a:gd name="f18" fmla="val f3"/>
                <a:gd name="f19" fmla="val f4"/>
                <a:gd name="f20" fmla="+- f19 0 f17"/>
                <a:gd name="f21" fmla="+- f18 0 f17"/>
                <a:gd name="f22" fmla="*/ f21 1 4884"/>
                <a:gd name="f23" fmla="*/ f20 1 141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884" h="1419">
                  <a:moveTo>
                    <a:pt x="f2" y="f5"/>
                  </a:moveTo>
                  <a:lnTo>
                    <a:pt x="f2" y="f6"/>
                  </a:lnTo>
                  <a:lnTo>
                    <a:pt x="f3" y="f6"/>
                  </a:lnTo>
                  <a:lnTo>
                    <a:pt x="f3" y="f5"/>
                  </a:lnTo>
                  <a:lnTo>
                    <a:pt x="f7" y="f5"/>
                  </a:lnTo>
                  <a:lnTo>
                    <a:pt x="f7" y="f8"/>
                  </a:lnTo>
                  <a:cubicBezTo>
                    <a:pt x="f7" y="f9"/>
                    <a:pt x="f10" y="f11"/>
                    <a:pt x="f12" y="f11"/>
                  </a:cubicBezTo>
                  <a:cubicBezTo>
                    <a:pt x="f13" y="f11"/>
                    <a:pt x="f14" y="f9"/>
                    <a:pt x="f14" y="f8"/>
                  </a:cubicBezTo>
                  <a:lnTo>
                    <a:pt x="f14"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19" name="Google Shape;10427;p74">
              <a:extLst>
                <a:ext uri="{FF2B5EF4-FFF2-40B4-BE49-F238E27FC236}">
                  <a16:creationId xmlns:a16="http://schemas.microsoft.com/office/drawing/2014/main" id="{012EF813-11C6-FBF9-F99D-14990B2DC562}"/>
                </a:ext>
              </a:extLst>
            </p:cNvPr>
            <p:cNvSpPr/>
            <p:nvPr/>
          </p:nvSpPr>
          <p:spPr>
            <a:xfrm>
              <a:off x="7326694" y="3555434"/>
              <a:ext cx="171001" cy="44055"/>
            </a:xfrm>
            <a:custGeom>
              <a:avLst/>
              <a:gdLst>
                <a:gd name="f0" fmla="val w"/>
                <a:gd name="f1" fmla="val h"/>
                <a:gd name="f2" fmla="val 0"/>
                <a:gd name="f3" fmla="val 5609"/>
                <a:gd name="f4" fmla="val 1356"/>
                <a:gd name="f5" fmla="val 1"/>
                <a:gd name="f6" fmla="val 1355"/>
                <a:gd name="f7" fmla="val 347"/>
                <a:gd name="f8" fmla="val 5577"/>
                <a:gd name="f9" fmla="val 158"/>
                <a:gd name="f10" fmla="val 5451"/>
                <a:gd name="f11" fmla="val 5231"/>
                <a:gd name="f12" fmla="*/ f0 1 5609"/>
                <a:gd name="f13" fmla="*/ f1 1 1356"/>
                <a:gd name="f14" fmla="val f2"/>
                <a:gd name="f15" fmla="val f3"/>
                <a:gd name="f16" fmla="val f4"/>
                <a:gd name="f17" fmla="+- f16 0 f14"/>
                <a:gd name="f18" fmla="+- f15 0 f14"/>
                <a:gd name="f19" fmla="*/ f18 1 5609"/>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5609" h="1356">
                  <a:moveTo>
                    <a:pt x="f5" y="f2"/>
                  </a:moveTo>
                  <a:lnTo>
                    <a:pt x="f5" y="f6"/>
                  </a:lnTo>
                  <a:lnTo>
                    <a:pt x="f3" y="f6"/>
                  </a:lnTo>
                  <a:lnTo>
                    <a:pt x="f3" y="f7"/>
                  </a:lnTo>
                  <a:cubicBezTo>
                    <a:pt x="f8" y="f9"/>
                    <a:pt x="f10" y="f2"/>
                    <a:pt x="f1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20" name="Google Shape;10428;p74">
              <a:extLst>
                <a:ext uri="{FF2B5EF4-FFF2-40B4-BE49-F238E27FC236}">
                  <a16:creationId xmlns:a16="http://schemas.microsoft.com/office/drawing/2014/main" id="{E32BE506-1C7F-E727-A1A0-07D55F166B29}"/>
                </a:ext>
              </a:extLst>
            </p:cNvPr>
            <p:cNvSpPr/>
            <p:nvPr/>
          </p:nvSpPr>
          <p:spPr>
            <a:xfrm>
              <a:off x="7348795" y="3692612"/>
              <a:ext cx="149870" cy="113659"/>
            </a:xfrm>
            <a:custGeom>
              <a:avLst/>
              <a:gdLst>
                <a:gd name="f0" fmla="val w"/>
                <a:gd name="f1" fmla="val h"/>
                <a:gd name="f2" fmla="val 0"/>
                <a:gd name="f3" fmla="val 4916"/>
                <a:gd name="f4" fmla="val 3498"/>
                <a:gd name="f5" fmla="val 3151"/>
                <a:gd name="f6" fmla="val 3340"/>
                <a:gd name="f7" fmla="val 158"/>
                <a:gd name="f8" fmla="val 3497"/>
                <a:gd name="f9" fmla="val 347"/>
                <a:gd name="f10" fmla="val 536"/>
                <a:gd name="f11" fmla="val 693"/>
                <a:gd name="f12" fmla="val 1418"/>
                <a:gd name="f13" fmla="val 4190"/>
                <a:gd name="f14" fmla="val 4348"/>
                <a:gd name="f15" fmla="val 4569"/>
                <a:gd name="f16" fmla="val 4758"/>
                <a:gd name="f17" fmla="val 4915"/>
                <a:gd name="f18" fmla="val 2773"/>
                <a:gd name="f19" fmla="val 2615"/>
                <a:gd name="f20" fmla="val 2426"/>
                <a:gd name="f21" fmla="val 2237"/>
                <a:gd name="f22" fmla="val 2080"/>
                <a:gd name="f23" fmla="*/ f0 1 4916"/>
                <a:gd name="f24" fmla="*/ f1 1 3498"/>
                <a:gd name="f25" fmla="val f2"/>
                <a:gd name="f26" fmla="val f3"/>
                <a:gd name="f27" fmla="val f4"/>
                <a:gd name="f28" fmla="+- f27 0 f25"/>
                <a:gd name="f29" fmla="+- f26 0 f25"/>
                <a:gd name="f30" fmla="*/ f29 1 4916"/>
                <a:gd name="f31" fmla="*/ f28 1 3498"/>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916" h="3498">
                  <a:moveTo>
                    <a:pt x="f2" y="f2"/>
                  </a:moveTo>
                  <a:lnTo>
                    <a:pt x="f2" y="f5"/>
                  </a:lnTo>
                  <a:cubicBezTo>
                    <a:pt x="f2" y="f6"/>
                    <a:pt x="f7" y="f8"/>
                    <a:pt x="f9" y="f8"/>
                  </a:cubicBezTo>
                  <a:cubicBezTo>
                    <a:pt x="f10" y="f8"/>
                    <a:pt x="f11" y="f6"/>
                    <a:pt x="f11" y="f5"/>
                  </a:cubicBezTo>
                  <a:lnTo>
                    <a:pt x="f11" y="f12"/>
                  </a:lnTo>
                  <a:lnTo>
                    <a:pt x="f13" y="f12"/>
                  </a:lnTo>
                  <a:lnTo>
                    <a:pt x="f13" y="f5"/>
                  </a:lnTo>
                  <a:cubicBezTo>
                    <a:pt x="f13" y="f6"/>
                    <a:pt x="f14" y="f8"/>
                    <a:pt x="f15" y="f8"/>
                  </a:cubicBezTo>
                  <a:cubicBezTo>
                    <a:pt x="f16" y="f8"/>
                    <a:pt x="f17" y="f6"/>
                    <a:pt x="f17" y="f5"/>
                  </a:cubicBezTo>
                  <a:lnTo>
                    <a:pt x="f17" y="f2"/>
                  </a:lnTo>
                  <a:lnTo>
                    <a:pt x="f18" y="f2"/>
                  </a:lnTo>
                  <a:lnTo>
                    <a:pt x="f18" y="f9"/>
                  </a:lnTo>
                  <a:cubicBezTo>
                    <a:pt x="f18" y="f10"/>
                    <a:pt x="f19" y="f11"/>
                    <a:pt x="f20" y="f11"/>
                  </a:cubicBezTo>
                  <a:cubicBezTo>
                    <a:pt x="f21" y="f11"/>
                    <a:pt x="f22" y="f10"/>
                    <a:pt x="f22" y="f9"/>
                  </a:cubicBezTo>
                  <a:lnTo>
                    <a:pt x="f22"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21" name="Google Shape;10429;p74">
              <a:extLst>
                <a:ext uri="{FF2B5EF4-FFF2-40B4-BE49-F238E27FC236}">
                  <a16:creationId xmlns:a16="http://schemas.microsoft.com/office/drawing/2014/main" id="{EF31A1AC-A134-8607-8F86-FD2342B5B606}"/>
                </a:ext>
              </a:extLst>
            </p:cNvPr>
            <p:cNvSpPr/>
            <p:nvPr/>
          </p:nvSpPr>
          <p:spPr>
            <a:xfrm>
              <a:off x="7200881" y="3487887"/>
              <a:ext cx="105695" cy="135130"/>
            </a:xfrm>
            <a:custGeom>
              <a:avLst/>
              <a:gdLst>
                <a:gd name="f0" fmla="val w"/>
                <a:gd name="f1" fmla="val h"/>
                <a:gd name="f2" fmla="val 0"/>
                <a:gd name="f3" fmla="val 3467"/>
                <a:gd name="f4" fmla="val 4159"/>
                <a:gd name="f5" fmla="val 1733"/>
                <a:gd name="f6" fmla="val 788"/>
                <a:gd name="f7" fmla="val 1"/>
                <a:gd name="f8" fmla="val 3812"/>
                <a:gd name="f9" fmla="val 4001"/>
                <a:gd name="f10" fmla="val 158"/>
                <a:gd name="f11" fmla="val 347"/>
                <a:gd name="f12" fmla="val 3120"/>
                <a:gd name="f13" fmla="val 3309"/>
                <a:gd name="f14" fmla="val 3466"/>
                <a:gd name="f15" fmla="val 2678"/>
                <a:gd name="f16" fmla="*/ f0 1 3467"/>
                <a:gd name="f17" fmla="*/ f1 1 4159"/>
                <a:gd name="f18" fmla="val f2"/>
                <a:gd name="f19" fmla="val f3"/>
                <a:gd name="f20" fmla="val f4"/>
                <a:gd name="f21" fmla="+- f20 0 f18"/>
                <a:gd name="f22" fmla="+- f19 0 f18"/>
                <a:gd name="f23" fmla="*/ f22 1 3467"/>
                <a:gd name="f24" fmla="*/ f21 1 415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3467" h="4159">
                  <a:moveTo>
                    <a:pt x="f5" y="f2"/>
                  </a:moveTo>
                  <a:cubicBezTo>
                    <a:pt x="f6" y="f2"/>
                    <a:pt x="f7" y="f6"/>
                    <a:pt x="f7" y="f5"/>
                  </a:cubicBezTo>
                  <a:lnTo>
                    <a:pt x="f7" y="f8"/>
                  </a:lnTo>
                  <a:cubicBezTo>
                    <a:pt x="f7" y="f9"/>
                    <a:pt x="f10" y="f4"/>
                    <a:pt x="f11" y="f4"/>
                  </a:cubicBezTo>
                  <a:lnTo>
                    <a:pt x="f12" y="f4"/>
                  </a:lnTo>
                  <a:cubicBezTo>
                    <a:pt x="f13" y="f4"/>
                    <a:pt x="f14" y="f9"/>
                    <a:pt x="f14" y="f8"/>
                  </a:cubicBezTo>
                  <a:lnTo>
                    <a:pt x="f14" y="f5"/>
                  </a:lnTo>
                  <a:cubicBezTo>
                    <a:pt x="f14" y="f6"/>
                    <a:pt x="f1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122" name="Google Shape;10435;p74">
            <a:extLst>
              <a:ext uri="{FF2B5EF4-FFF2-40B4-BE49-F238E27FC236}">
                <a16:creationId xmlns:a16="http://schemas.microsoft.com/office/drawing/2014/main" id="{5EB0FEDF-A4FE-E84F-8E79-A83C82CC0611}"/>
              </a:ext>
            </a:extLst>
          </p:cNvPr>
          <p:cNvGrpSpPr/>
          <p:nvPr/>
        </p:nvGrpSpPr>
        <p:grpSpPr>
          <a:xfrm>
            <a:off x="7596191" y="5228003"/>
            <a:ext cx="709635" cy="701247"/>
            <a:chOff x="7115239" y="3964728"/>
            <a:chExt cx="532226" cy="525935"/>
          </a:xfrm>
          <a:solidFill>
            <a:srgbClr val="135268"/>
          </a:solidFill>
        </p:grpSpPr>
        <p:sp>
          <p:nvSpPr>
            <p:cNvPr id="123" name="Google Shape;10436;p74">
              <a:extLst>
                <a:ext uri="{FF2B5EF4-FFF2-40B4-BE49-F238E27FC236}">
                  <a16:creationId xmlns:a16="http://schemas.microsoft.com/office/drawing/2014/main" id="{E78EB69A-4F21-56B4-779E-DB4ACE05C821}"/>
                </a:ext>
              </a:extLst>
            </p:cNvPr>
            <p:cNvSpPr/>
            <p:nvPr/>
          </p:nvSpPr>
          <p:spPr>
            <a:xfrm>
              <a:off x="7365107" y="3964728"/>
              <a:ext cx="31089" cy="82798"/>
            </a:xfrm>
            <a:custGeom>
              <a:avLst/>
              <a:gdLst>
                <a:gd name="f0" fmla="val w"/>
                <a:gd name="f1" fmla="val h"/>
                <a:gd name="f2" fmla="val 0"/>
                <a:gd name="f3" fmla="val 694"/>
                <a:gd name="f4" fmla="val 1734"/>
                <a:gd name="f5" fmla="val 347"/>
                <a:gd name="f6" fmla="val 158"/>
                <a:gd name="f7" fmla="val 1355"/>
                <a:gd name="f8" fmla="val 1576"/>
                <a:gd name="f9" fmla="val 1733"/>
                <a:gd name="f10" fmla="val 536"/>
                <a:gd name="f11" fmla="val 693"/>
                <a:gd name="f12" fmla="*/ f0 1 694"/>
                <a:gd name="f13" fmla="*/ f1 1 1734"/>
                <a:gd name="f14" fmla="val f2"/>
                <a:gd name="f15" fmla="val f3"/>
                <a:gd name="f16" fmla="val f4"/>
                <a:gd name="f17" fmla="+- f16 0 f14"/>
                <a:gd name="f18" fmla="+- f15 0 f14"/>
                <a:gd name="f19" fmla="*/ f18 1 694"/>
                <a:gd name="f20" fmla="*/ f17 1 173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34">
                  <a:moveTo>
                    <a:pt x="f5" y="f2"/>
                  </a:moveTo>
                  <a:cubicBezTo>
                    <a:pt x="f6" y="f2"/>
                    <a:pt x="f2" y="f6"/>
                    <a:pt x="f2" y="f5"/>
                  </a:cubicBezTo>
                  <a:lnTo>
                    <a:pt x="f2" y="f7"/>
                  </a:lnTo>
                  <a:cubicBezTo>
                    <a:pt x="f2" y="f8"/>
                    <a:pt x="f6" y="f9"/>
                    <a:pt x="f5" y="f9"/>
                  </a:cubicBezTo>
                  <a:cubicBezTo>
                    <a:pt x="f10" y="f9"/>
                    <a:pt x="f11" y="f8"/>
                    <a:pt x="f11" y="f7"/>
                  </a:cubicBezTo>
                  <a:lnTo>
                    <a:pt x="f11" y="f5"/>
                  </a:lnTo>
                  <a:cubicBezTo>
                    <a:pt x="f11" y="f6"/>
                    <a:pt x="f1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24" name="Google Shape;10437;p74">
              <a:extLst>
                <a:ext uri="{FF2B5EF4-FFF2-40B4-BE49-F238E27FC236}">
                  <a16:creationId xmlns:a16="http://schemas.microsoft.com/office/drawing/2014/main" id="{E0699E02-FBED-0C43-95DA-CC30DD053D2C}"/>
                </a:ext>
              </a:extLst>
            </p:cNvPr>
            <p:cNvSpPr/>
            <p:nvPr/>
          </p:nvSpPr>
          <p:spPr>
            <a:xfrm>
              <a:off x="7240868" y="4029769"/>
              <a:ext cx="63578" cy="66275"/>
            </a:xfrm>
            <a:custGeom>
              <a:avLst/>
              <a:gdLst>
                <a:gd name="f0" fmla="val w"/>
                <a:gd name="f1" fmla="val h"/>
                <a:gd name="f2" fmla="val 0"/>
                <a:gd name="f3" fmla="val 1419"/>
                <a:gd name="f4" fmla="val 1388"/>
                <a:gd name="f5" fmla="val 363"/>
                <a:gd name="f6" fmla="val 1"/>
                <a:gd name="f7" fmla="val 276"/>
                <a:gd name="f8" fmla="val 190"/>
                <a:gd name="f9" fmla="val 40"/>
                <a:gd name="f10" fmla="val 127"/>
                <a:gd name="f11" fmla="val 119"/>
                <a:gd name="f12" fmla="val 245"/>
                <a:gd name="f13" fmla="val 466"/>
                <a:gd name="f14" fmla="val 592"/>
                <a:gd name="f15" fmla="val 820"/>
                <a:gd name="f16" fmla="val 1316"/>
                <a:gd name="f17" fmla="val 883"/>
                <a:gd name="f18" fmla="val 1364"/>
                <a:gd name="f19" fmla="val 969"/>
                <a:gd name="f20" fmla="val 1387"/>
                <a:gd name="f21" fmla="val 1056"/>
                <a:gd name="f22" fmla="val 1143"/>
                <a:gd name="f23" fmla="val 1229"/>
                <a:gd name="f24" fmla="val 1292"/>
                <a:gd name="f25" fmla="val 1418"/>
                <a:gd name="f26" fmla="val 1190"/>
                <a:gd name="f27" fmla="val 938"/>
                <a:gd name="f28" fmla="val 844"/>
                <a:gd name="f29" fmla="val 599"/>
                <a:gd name="f30" fmla="val 536"/>
                <a:gd name="f31" fmla="val 450"/>
                <a:gd name="f32" fmla="*/ f0 1 1419"/>
                <a:gd name="f33" fmla="*/ f1 1 1388"/>
                <a:gd name="f34" fmla="val f2"/>
                <a:gd name="f35" fmla="val f3"/>
                <a:gd name="f36" fmla="val f4"/>
                <a:gd name="f37" fmla="+- f36 0 f34"/>
                <a:gd name="f38" fmla="+- f35 0 f34"/>
                <a:gd name="f39" fmla="*/ f38 1 1419"/>
                <a:gd name="f40" fmla="*/ f37 1 1388"/>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88">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3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25" name="Google Shape;10438;p74">
              <a:extLst>
                <a:ext uri="{FF2B5EF4-FFF2-40B4-BE49-F238E27FC236}">
                  <a16:creationId xmlns:a16="http://schemas.microsoft.com/office/drawing/2014/main" id="{C47E9606-D570-3A22-44F3-8A5D47FA1479}"/>
                </a:ext>
              </a:extLst>
            </p:cNvPr>
            <p:cNvSpPr/>
            <p:nvPr/>
          </p:nvSpPr>
          <p:spPr>
            <a:xfrm>
              <a:off x="7456822" y="4030336"/>
              <a:ext cx="63578" cy="65708"/>
            </a:xfrm>
            <a:custGeom>
              <a:avLst/>
              <a:gdLst>
                <a:gd name="f0" fmla="val w"/>
                <a:gd name="f1" fmla="val h"/>
                <a:gd name="f2" fmla="val 0"/>
                <a:gd name="f3" fmla="val 1419"/>
                <a:gd name="f4" fmla="val 1376"/>
                <a:gd name="f5" fmla="val 1054"/>
                <a:gd name="f6" fmla="val 976"/>
                <a:gd name="f7" fmla="val 894"/>
                <a:gd name="f8" fmla="val 33"/>
                <a:gd name="f9" fmla="val 820"/>
                <a:gd name="f10" fmla="val 107"/>
                <a:gd name="f11" fmla="val 95"/>
                <a:gd name="f12" fmla="val 832"/>
                <a:gd name="f13" fmla="val 1"/>
                <a:gd name="f14" fmla="val 926"/>
                <a:gd name="f15" fmla="val 1178"/>
                <a:gd name="f16" fmla="val 1304"/>
                <a:gd name="f17" fmla="val 158"/>
                <a:gd name="f18" fmla="val 1352"/>
                <a:gd name="f19" fmla="val 253"/>
                <a:gd name="f20" fmla="val 1375"/>
                <a:gd name="f21" fmla="val 344"/>
                <a:gd name="f22" fmla="val 434"/>
                <a:gd name="f23" fmla="val 521"/>
                <a:gd name="f24" fmla="val 568"/>
                <a:gd name="f25" fmla="val 1293"/>
                <a:gd name="f26" fmla="val 580"/>
                <a:gd name="f27" fmla="val 454"/>
                <a:gd name="f28" fmla="val 233"/>
                <a:gd name="f29" fmla="val 1226"/>
                <a:gd name="f30" fmla="val 41"/>
                <a:gd name="f31" fmla="val 1142"/>
                <a:gd name="f32" fmla="*/ f0 1 1419"/>
                <a:gd name="f33" fmla="*/ f1 1 1376"/>
                <a:gd name="f34" fmla="val f2"/>
                <a:gd name="f35" fmla="val f3"/>
                <a:gd name="f36" fmla="val f4"/>
                <a:gd name="f37" fmla="+- f36 0 f34"/>
                <a:gd name="f38" fmla="+- f35 0 f34"/>
                <a:gd name="f39" fmla="*/ f38 1 1419"/>
                <a:gd name="f40" fmla="*/ f37 1 1376"/>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76">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26"/>
                  </a:lnTo>
                  <a:cubicBezTo>
                    <a:pt x="f3" y="f27"/>
                    <a:pt x="f3" y="f28"/>
                    <a:pt x="f25" y="f10"/>
                  </a:cubicBezTo>
                  <a:cubicBezTo>
                    <a:pt x="f29" y="f30"/>
                    <a:pt x="f3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26" name="Google Shape;10439;p74">
              <a:extLst>
                <a:ext uri="{FF2B5EF4-FFF2-40B4-BE49-F238E27FC236}">
                  <a16:creationId xmlns:a16="http://schemas.microsoft.com/office/drawing/2014/main" id="{0CE8CC0E-C188-F7C4-6EC1-8332FE702CCB}"/>
                </a:ext>
              </a:extLst>
            </p:cNvPr>
            <p:cNvSpPr/>
            <p:nvPr/>
          </p:nvSpPr>
          <p:spPr>
            <a:xfrm>
              <a:off x="7583887" y="4194892"/>
              <a:ext cx="63578" cy="231736"/>
            </a:xfrm>
            <a:custGeom>
              <a:avLst/>
              <a:gdLst>
                <a:gd name="f0" fmla="val w"/>
                <a:gd name="f1" fmla="val h"/>
                <a:gd name="f2" fmla="val 0"/>
                <a:gd name="f3" fmla="val 1419"/>
                <a:gd name="f4" fmla="val 4853"/>
                <a:gd name="f5" fmla="val 1"/>
                <a:gd name="f6" fmla="val 4852"/>
                <a:gd name="f7" fmla="val 1040"/>
                <a:gd name="f8" fmla="val 1261"/>
                <a:gd name="f9" fmla="val 1418"/>
                <a:gd name="f10" fmla="val 4695"/>
                <a:gd name="f11" fmla="val 4506"/>
                <a:gd name="f12" fmla="val 316"/>
                <a:gd name="f13" fmla="val 1355"/>
                <a:gd name="f14" fmla="val 158"/>
                <a:gd name="f15" fmla="val 1198"/>
                <a:gd name="f16" fmla="*/ f0 1 1419"/>
                <a:gd name="f17" fmla="*/ f1 1 4853"/>
                <a:gd name="f18" fmla="val f2"/>
                <a:gd name="f19" fmla="val f3"/>
                <a:gd name="f20" fmla="val f4"/>
                <a:gd name="f21" fmla="+- f20 0 f18"/>
                <a:gd name="f22" fmla="+- f19 0 f18"/>
                <a:gd name="f23" fmla="*/ f22 1 1419"/>
                <a:gd name="f24" fmla="*/ f21 1 4853"/>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4853">
                  <a:moveTo>
                    <a:pt x="f2" y="f5"/>
                  </a:moveTo>
                  <a:lnTo>
                    <a:pt x="f2" y="f6"/>
                  </a:lnTo>
                  <a:lnTo>
                    <a:pt x="f7" y="f6"/>
                  </a:lnTo>
                  <a:cubicBezTo>
                    <a:pt x="f8" y="f6"/>
                    <a:pt x="f9" y="f10"/>
                    <a:pt x="f9" y="f11"/>
                  </a:cubicBezTo>
                  <a:lnTo>
                    <a:pt x="f9" y="f12"/>
                  </a:lnTo>
                  <a:cubicBezTo>
                    <a:pt x="f13" y="f14"/>
                    <a:pt x="f15" y="f5"/>
                    <a:pt x="f7"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27" name="Google Shape;10440;p74">
              <a:extLst>
                <a:ext uri="{FF2B5EF4-FFF2-40B4-BE49-F238E27FC236}">
                  <a16:creationId xmlns:a16="http://schemas.microsoft.com/office/drawing/2014/main" id="{33A341CD-5233-D5FE-1B20-DA18E805EBE9}"/>
                </a:ext>
              </a:extLst>
            </p:cNvPr>
            <p:cNvSpPr/>
            <p:nvPr/>
          </p:nvSpPr>
          <p:spPr>
            <a:xfrm>
              <a:off x="7115239" y="4196227"/>
              <a:ext cx="63578" cy="231882"/>
            </a:xfrm>
            <a:custGeom>
              <a:avLst/>
              <a:gdLst>
                <a:gd name="f0" fmla="val 360"/>
                <a:gd name="f1" fmla="val w"/>
                <a:gd name="f2" fmla="val h"/>
                <a:gd name="f3" fmla="val 0"/>
                <a:gd name="f4" fmla="val 1419"/>
                <a:gd name="f5" fmla="val 4856"/>
                <a:gd name="f6" fmla="val 323"/>
                <a:gd name="f7" fmla="val 132"/>
                <a:gd name="f8" fmla="val 1"/>
                <a:gd name="f9" fmla="val 149"/>
                <a:gd name="f10" fmla="val 351"/>
                <a:gd name="f11" fmla="val 4509"/>
                <a:gd name="f12" fmla="val 4698"/>
                <a:gd name="f13" fmla="val 158"/>
                <a:gd name="f14" fmla="val 379"/>
                <a:gd name="f15" fmla="val 1418"/>
                <a:gd name="f16" fmla="val 4"/>
                <a:gd name="f17" fmla="val 341"/>
                <a:gd name="f18" fmla="*/ f1 1 1419"/>
                <a:gd name="f19" fmla="*/ f2 1 4856"/>
                <a:gd name="f20" fmla="val f3"/>
                <a:gd name="f21" fmla="val f4"/>
                <a:gd name="f22" fmla="val f5"/>
                <a:gd name="f23" fmla="+- f22 0 f20"/>
                <a:gd name="f24" fmla="+- f21 0 f20"/>
                <a:gd name="f25" fmla="*/ f24 1 1419"/>
                <a:gd name="f26" fmla="*/ f23 1 4856"/>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419" h="4856">
                  <a:moveTo>
                    <a:pt x="f6" y="f3"/>
                  </a:moveTo>
                  <a:cubicBezTo>
                    <a:pt x="f7" y="f3"/>
                    <a:pt x="f8" y="f9"/>
                    <a:pt x="f8" y="f10"/>
                  </a:cubicBezTo>
                  <a:lnTo>
                    <a:pt x="f8" y="f11"/>
                  </a:lnTo>
                  <a:cubicBezTo>
                    <a:pt x="f8" y="f12"/>
                    <a:pt x="f13" y="f5"/>
                    <a:pt x="f14" y="f5"/>
                  </a:cubicBezTo>
                  <a:lnTo>
                    <a:pt x="f15" y="f5"/>
                  </a:lnTo>
                  <a:lnTo>
                    <a:pt x="f15" y="f16"/>
                  </a:lnTo>
                  <a:lnTo>
                    <a:pt x="f14" y="f16"/>
                  </a:lnTo>
                  <a:cubicBezTo>
                    <a:pt x="f0" y="f8"/>
                    <a:pt x="f17" y="f3"/>
                    <a:pt x="f6" y="f3"/>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28" name="Google Shape;10441;p74">
              <a:extLst>
                <a:ext uri="{FF2B5EF4-FFF2-40B4-BE49-F238E27FC236}">
                  <a16:creationId xmlns:a16="http://schemas.microsoft.com/office/drawing/2014/main" id="{E9719667-DD3B-F788-A8BA-8B4F78234439}"/>
                </a:ext>
              </a:extLst>
            </p:cNvPr>
            <p:cNvSpPr/>
            <p:nvPr/>
          </p:nvSpPr>
          <p:spPr>
            <a:xfrm>
              <a:off x="7293108" y="4212942"/>
              <a:ext cx="256955" cy="198644"/>
            </a:xfrm>
            <a:custGeom>
              <a:avLst/>
              <a:gdLst>
                <a:gd name="f0" fmla="val w"/>
                <a:gd name="f1" fmla="val h"/>
                <a:gd name="f2" fmla="val 0"/>
                <a:gd name="f3" fmla="val 5735"/>
                <a:gd name="f4" fmla="val 4160"/>
                <a:gd name="f5" fmla="val 1639"/>
                <a:gd name="f6" fmla="val 1"/>
                <a:gd name="f7" fmla="val 1450"/>
                <a:gd name="f8" fmla="val 1198"/>
                <a:gd name="f9" fmla="val 158"/>
                <a:gd name="f10" fmla="val 1072"/>
                <a:gd name="f11" fmla="val 379"/>
                <a:gd name="f12" fmla="val 2490"/>
                <a:gd name="f13" fmla="val 2584"/>
                <a:gd name="f14" fmla="val 378"/>
                <a:gd name="f15" fmla="val 2616"/>
                <a:gd name="f16" fmla="val 567"/>
                <a:gd name="f17" fmla="val 1544"/>
                <a:gd name="f18" fmla="val 2364"/>
                <a:gd name="f19" fmla="val 1796"/>
                <a:gd name="f20" fmla="val 1891"/>
                <a:gd name="f21" fmla="val 2017"/>
                <a:gd name="f22" fmla="val 1418"/>
                <a:gd name="f23" fmla="val 2710"/>
                <a:gd name="f24" fmla="val 2899"/>
                <a:gd name="f25" fmla="val 3056"/>
                <a:gd name="f26" fmla="val 1481"/>
                <a:gd name="f27" fmla="val 3182"/>
                <a:gd name="f28" fmla="val 1607"/>
                <a:gd name="f29" fmla="val 5734"/>
                <a:gd name="f30" fmla="val 4159"/>
                <a:gd name="f31" fmla="*/ f0 1 5735"/>
                <a:gd name="f32" fmla="*/ f1 1 4160"/>
                <a:gd name="f33" fmla="val f2"/>
                <a:gd name="f34" fmla="val f3"/>
                <a:gd name="f35" fmla="val f4"/>
                <a:gd name="f36" fmla="+- f35 0 f33"/>
                <a:gd name="f37" fmla="+- f34 0 f33"/>
                <a:gd name="f38" fmla="*/ f37 1 5735"/>
                <a:gd name="f39" fmla="*/ f36 1 4160"/>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5735" h="4160">
                  <a:moveTo>
                    <a:pt x="f5" y="f6"/>
                  </a:moveTo>
                  <a:cubicBezTo>
                    <a:pt x="f7" y="f6"/>
                    <a:pt x="f8" y="f9"/>
                    <a:pt x="f10" y="f11"/>
                  </a:cubicBezTo>
                  <a:lnTo>
                    <a:pt x="f2" y="f12"/>
                  </a:lnTo>
                  <a:cubicBezTo>
                    <a:pt x="f9" y="f13"/>
                    <a:pt x="f14" y="f15"/>
                    <a:pt x="f16" y="f15"/>
                  </a:cubicBezTo>
                  <a:cubicBezTo>
                    <a:pt x="f10" y="f15"/>
                    <a:pt x="f17" y="f18"/>
                    <a:pt x="f19" y="f20"/>
                  </a:cubicBezTo>
                  <a:lnTo>
                    <a:pt x="f21" y="f22"/>
                  </a:lnTo>
                  <a:lnTo>
                    <a:pt x="f23" y="f22"/>
                  </a:lnTo>
                  <a:cubicBezTo>
                    <a:pt x="f24" y="f22"/>
                    <a:pt x="f25" y="f26"/>
                    <a:pt x="f27" y="f28"/>
                  </a:cubicBezTo>
                  <a:lnTo>
                    <a:pt x="f29" y="f30"/>
                  </a:lnTo>
                  <a:lnTo>
                    <a:pt x="f29"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29" name="Google Shape;10442;p74">
              <a:extLst>
                <a:ext uri="{FF2B5EF4-FFF2-40B4-BE49-F238E27FC236}">
                  <a16:creationId xmlns:a16="http://schemas.microsoft.com/office/drawing/2014/main" id="{B98A43EC-1CB7-E82C-D4F3-21FB1A177E3C}"/>
                </a:ext>
              </a:extLst>
            </p:cNvPr>
            <p:cNvSpPr/>
            <p:nvPr/>
          </p:nvSpPr>
          <p:spPr>
            <a:xfrm>
              <a:off x="7206989" y="4130189"/>
              <a:ext cx="314837" cy="360474"/>
            </a:xfrm>
            <a:custGeom>
              <a:avLst/>
              <a:gdLst>
                <a:gd name="f0" fmla="val w"/>
                <a:gd name="f1" fmla="val h"/>
                <a:gd name="f2" fmla="val 0"/>
                <a:gd name="f3" fmla="val 7027"/>
                <a:gd name="f4" fmla="val 7549"/>
                <a:gd name="f5" fmla="val 2206"/>
                <a:gd name="f6" fmla="val 1"/>
                <a:gd name="f7" fmla="val 1828"/>
                <a:gd name="f8" fmla="val 1481"/>
                <a:gd name="f9" fmla="val 221"/>
                <a:gd name="f10" fmla="val 1261"/>
                <a:gd name="f11" fmla="val 568"/>
                <a:gd name="f12" fmla="val 946"/>
                <a:gd name="f13" fmla="val 1198"/>
                <a:gd name="f14" fmla="val 914"/>
                <a:gd name="f15" fmla="val 1324"/>
                <a:gd name="f16" fmla="val 757"/>
                <a:gd name="f17" fmla="val 1419"/>
                <a:gd name="f18" fmla="val 631"/>
                <a:gd name="f19" fmla="val 6239"/>
                <a:gd name="f20" fmla="val 1576"/>
                <a:gd name="f21" fmla="val 2584"/>
                <a:gd name="f22" fmla="val 7247"/>
                <a:gd name="f23" fmla="val 2768"/>
                <a:gd name="f24" fmla="val 7431"/>
                <a:gd name="f25" fmla="val 3054"/>
                <a:gd name="f26" fmla="val 7548"/>
                <a:gd name="f27" fmla="val 3330"/>
                <a:gd name="f28" fmla="val 3431"/>
                <a:gd name="f29" fmla="val 3531"/>
                <a:gd name="f30" fmla="val 7533"/>
                <a:gd name="f31" fmla="val 3624"/>
                <a:gd name="f32" fmla="val 7499"/>
                <a:gd name="f33" fmla="val 6585"/>
                <a:gd name="f34" fmla="val 6554"/>
                <a:gd name="f35" fmla="val 6743"/>
                <a:gd name="f36" fmla="val 6522"/>
                <a:gd name="f37" fmla="val 6900"/>
                <a:gd name="f38" fmla="val 6396"/>
                <a:gd name="f39" fmla="val 7026"/>
                <a:gd name="f40" fmla="val 6302"/>
                <a:gd name="f41" fmla="val 4537"/>
                <a:gd name="f42" fmla="val 3813"/>
                <a:gd name="f43" fmla="val 4380"/>
                <a:gd name="f44" fmla="val 4348"/>
                <a:gd name="f45" fmla="val 3844"/>
                <a:gd name="f46" fmla="val 4033"/>
                <a:gd name="f47" fmla="val 4506"/>
                <a:gd name="f48" fmla="val 3340"/>
                <a:gd name="f49" fmla="val 4947"/>
                <a:gd name="f50" fmla="val 2647"/>
                <a:gd name="f51" fmla="val 5042"/>
                <a:gd name="f52" fmla="val 2601"/>
                <a:gd name="f53" fmla="val 5044"/>
                <a:gd name="f54" fmla="val 2556"/>
                <a:gd name="f55" fmla="val 5046"/>
                <a:gd name="f56" fmla="val 2511"/>
                <a:gd name="f57" fmla="val 2046"/>
                <a:gd name="f58" fmla="val 1698"/>
                <a:gd name="f59" fmla="val 4899"/>
                <a:gd name="f60" fmla="val 4727"/>
                <a:gd name="f61" fmla="val 1103"/>
                <a:gd name="f62" fmla="val 4632"/>
                <a:gd name="f63" fmla="val 1040"/>
                <a:gd name="f64" fmla="val 4412"/>
                <a:gd name="f65" fmla="val 1166"/>
                <a:gd name="f66" fmla="val 4254"/>
                <a:gd name="f67" fmla="val 2363"/>
                <a:gd name="f68" fmla="val 1797"/>
                <a:gd name="f69" fmla="val 2615"/>
                <a:gd name="f70" fmla="val 3088"/>
                <a:gd name="f71" fmla="val 1041"/>
                <a:gd name="f72" fmla="val 3592"/>
                <a:gd name="f73" fmla="val 5104"/>
                <a:gd name="f74" fmla="val 5167"/>
                <a:gd name="f75" fmla="val 852"/>
                <a:gd name="f76" fmla="val 5262"/>
                <a:gd name="f77" fmla="val 347"/>
                <a:gd name="f78" fmla="val 158"/>
                <a:gd name="f79" fmla="val 4884"/>
                <a:gd name="f80" fmla="*/ f0 1 7027"/>
                <a:gd name="f81" fmla="*/ f1 1 7549"/>
                <a:gd name="f82" fmla="val f2"/>
                <a:gd name="f83" fmla="val f3"/>
                <a:gd name="f84" fmla="val f4"/>
                <a:gd name="f85" fmla="+- f84 0 f82"/>
                <a:gd name="f86" fmla="+- f83 0 f82"/>
                <a:gd name="f87" fmla="*/ f86 1 7027"/>
                <a:gd name="f88" fmla="*/ f85 1 7549"/>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7027" h="7549">
                  <a:moveTo>
                    <a:pt x="f5" y="f6"/>
                  </a:moveTo>
                  <a:cubicBezTo>
                    <a:pt x="f7" y="f6"/>
                    <a:pt x="f8" y="f9"/>
                    <a:pt x="f10" y="f11"/>
                  </a:cubicBezTo>
                  <a:lnTo>
                    <a:pt x="f12" y="f13"/>
                  </a:lnTo>
                  <a:cubicBezTo>
                    <a:pt x="f14" y="f15"/>
                    <a:pt x="f16" y="f17"/>
                    <a:pt x="f18" y="f17"/>
                  </a:cubicBezTo>
                  <a:lnTo>
                    <a:pt x="f6" y="f17"/>
                  </a:lnTo>
                  <a:lnTo>
                    <a:pt x="f6" y="f19"/>
                  </a:lnTo>
                  <a:lnTo>
                    <a:pt x="f20" y="f19"/>
                  </a:lnTo>
                  <a:lnTo>
                    <a:pt x="f21" y="f22"/>
                  </a:lnTo>
                  <a:cubicBezTo>
                    <a:pt x="f23" y="f24"/>
                    <a:pt x="f25" y="f26"/>
                    <a:pt x="f27" y="f26"/>
                  </a:cubicBezTo>
                  <a:cubicBezTo>
                    <a:pt x="f28" y="f26"/>
                    <a:pt x="f29" y="f30"/>
                    <a:pt x="f31" y="f32"/>
                  </a:cubicBezTo>
                  <a:lnTo>
                    <a:pt x="f33" y="f34"/>
                  </a:lnTo>
                  <a:cubicBezTo>
                    <a:pt x="f35" y="f36"/>
                    <a:pt x="f37" y="f38"/>
                    <a:pt x="f39" y="f40"/>
                  </a:cubicBezTo>
                  <a:lnTo>
                    <a:pt x="f41" y="f42"/>
                  </a:lnTo>
                  <a:lnTo>
                    <a:pt x="f43" y="f42"/>
                  </a:lnTo>
                  <a:lnTo>
                    <a:pt x="f44" y="f45"/>
                  </a:lnTo>
                  <a:cubicBezTo>
                    <a:pt x="f46" y="f47"/>
                    <a:pt x="f48" y="f49"/>
                    <a:pt x="f50" y="f51"/>
                  </a:cubicBezTo>
                  <a:cubicBezTo>
                    <a:pt x="f52" y="f53"/>
                    <a:pt x="f54" y="f55"/>
                    <a:pt x="f56" y="f55"/>
                  </a:cubicBezTo>
                  <a:cubicBezTo>
                    <a:pt x="f57" y="f55"/>
                    <a:pt x="f58" y="f59"/>
                    <a:pt x="f15" y="f60"/>
                  </a:cubicBezTo>
                  <a:cubicBezTo>
                    <a:pt x="f61" y="f62"/>
                    <a:pt x="f63" y="f64"/>
                    <a:pt x="f65" y="f66"/>
                  </a:cubicBezTo>
                  <a:lnTo>
                    <a:pt x="f67" y="f68"/>
                  </a:lnTo>
                  <a:cubicBezTo>
                    <a:pt x="f69" y="f15"/>
                    <a:pt x="f70" y="f71"/>
                    <a:pt x="f72" y="f71"/>
                  </a:cubicBezTo>
                  <a:lnTo>
                    <a:pt x="f73" y="f71"/>
                  </a:lnTo>
                  <a:cubicBezTo>
                    <a:pt x="f74" y="f75"/>
                    <a:pt x="f76" y="f18"/>
                    <a:pt x="f76" y="f77"/>
                  </a:cubicBezTo>
                  <a:cubicBezTo>
                    <a:pt x="f76" y="f78"/>
                    <a:pt x="f73" y="f6"/>
                    <a:pt x="f7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130" name="Google Shape;10443;p74">
            <a:extLst>
              <a:ext uri="{FF2B5EF4-FFF2-40B4-BE49-F238E27FC236}">
                <a16:creationId xmlns:a16="http://schemas.microsoft.com/office/drawing/2014/main" id="{9C084C7B-66C2-C87D-F7B2-D0801A2854AD}"/>
              </a:ext>
            </a:extLst>
          </p:cNvPr>
          <p:cNvGrpSpPr/>
          <p:nvPr/>
        </p:nvGrpSpPr>
        <p:grpSpPr>
          <a:xfrm>
            <a:off x="9423603" y="4391266"/>
            <a:ext cx="551127" cy="587399"/>
            <a:chOff x="8485796" y="3337175"/>
            <a:chExt cx="413345" cy="440549"/>
          </a:xfrm>
          <a:solidFill>
            <a:srgbClr val="135268"/>
          </a:solidFill>
        </p:grpSpPr>
        <p:sp>
          <p:nvSpPr>
            <p:cNvPr id="131" name="Google Shape;10444;p74">
              <a:extLst>
                <a:ext uri="{FF2B5EF4-FFF2-40B4-BE49-F238E27FC236}">
                  <a16:creationId xmlns:a16="http://schemas.microsoft.com/office/drawing/2014/main" id="{769B3508-36AA-D173-3887-1EDFEDA34DC3}"/>
                </a:ext>
              </a:extLst>
            </p:cNvPr>
            <p:cNvSpPr/>
            <p:nvPr/>
          </p:nvSpPr>
          <p:spPr>
            <a:xfrm>
              <a:off x="8522079" y="3337175"/>
              <a:ext cx="120965" cy="128921"/>
            </a:xfrm>
            <a:custGeom>
              <a:avLst/>
              <a:gdLst>
                <a:gd name="f0" fmla="val w"/>
                <a:gd name="f1" fmla="val h"/>
                <a:gd name="f2" fmla="val 0"/>
                <a:gd name="f3" fmla="val 3467"/>
                <a:gd name="f4" fmla="val 1733"/>
                <a:gd name="f5" fmla="val 1"/>
                <a:gd name="f6" fmla="val 788"/>
                <a:gd name="f7" fmla="val 2679"/>
                <a:gd name="f8" fmla="val 3466"/>
                <a:gd name="f9" fmla="val 2678"/>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32" name="Google Shape;10445;p74">
              <a:extLst>
                <a:ext uri="{FF2B5EF4-FFF2-40B4-BE49-F238E27FC236}">
                  <a16:creationId xmlns:a16="http://schemas.microsoft.com/office/drawing/2014/main" id="{82E7AB60-FC11-2E81-F186-11470FC1D29A}"/>
                </a:ext>
              </a:extLst>
            </p:cNvPr>
            <p:cNvSpPr/>
            <p:nvPr/>
          </p:nvSpPr>
          <p:spPr>
            <a:xfrm>
              <a:off x="8681459" y="3389909"/>
              <a:ext cx="145142" cy="101068"/>
            </a:xfrm>
            <a:custGeom>
              <a:avLst/>
              <a:gdLst>
                <a:gd name="f0" fmla="val w"/>
                <a:gd name="f1" fmla="val h"/>
                <a:gd name="f2" fmla="val 0"/>
                <a:gd name="f3" fmla="val 4160"/>
                <a:gd name="f4" fmla="val 2718"/>
                <a:gd name="f5" fmla="val 347"/>
                <a:gd name="f6" fmla="val 158"/>
                <a:gd name="f7" fmla="val 1"/>
                <a:gd name="f8" fmla="val 536"/>
                <a:gd name="f9" fmla="val 95"/>
                <a:gd name="f10" fmla="val 662"/>
                <a:gd name="f11" fmla="val 316"/>
                <a:gd name="f12" fmla="val 2395"/>
                <a:gd name="f13" fmla="val 2584"/>
                <a:gd name="f14" fmla="val 2742"/>
                <a:gd name="f15" fmla="val 820"/>
                <a:gd name="f16" fmla="val 1009"/>
                <a:gd name="f17" fmla="val 1576"/>
                <a:gd name="f18" fmla="val 2616"/>
                <a:gd name="f19" fmla="val 1450"/>
                <a:gd name="f20" fmla="val 2568"/>
                <a:gd name="f21" fmla="val 1387"/>
                <a:gd name="f22" fmla="val 2482"/>
                <a:gd name="f23" fmla="val 1355"/>
                <a:gd name="f24" fmla="val 2391"/>
                <a:gd name="f25" fmla="val 2301"/>
                <a:gd name="f26" fmla="val 2206"/>
                <a:gd name="f27" fmla="val 2143"/>
                <a:gd name="f28" fmla="val 2049"/>
                <a:gd name="f29" fmla="val 1796"/>
                <a:gd name="f30" fmla="val 1922"/>
                <a:gd name="f31" fmla="val 2868"/>
                <a:gd name="f32" fmla="val 2647"/>
                <a:gd name="f33" fmla="val 2931"/>
                <a:gd name="f34" fmla="val 2694"/>
                <a:gd name="f35" fmla="val 3017"/>
                <a:gd name="f36" fmla="val 3104"/>
                <a:gd name="f37" fmla="val 3191"/>
                <a:gd name="f38" fmla="val 3277"/>
                <a:gd name="f39" fmla="val 3340"/>
                <a:gd name="f40" fmla="val 4033"/>
                <a:gd name="f41" fmla="val 4159"/>
                <a:gd name="f42" fmla="val 3986"/>
                <a:gd name="f43" fmla="val 3899"/>
                <a:gd name="f44" fmla="val 3809"/>
                <a:gd name="f45" fmla="val 3718"/>
                <a:gd name="f46" fmla="val 3624"/>
                <a:gd name="f47" fmla="val 3561"/>
                <a:gd name="f48" fmla="val 3466"/>
                <a:gd name="f49" fmla="val 441"/>
                <a:gd name="f50" fmla="val 2994"/>
                <a:gd name="f51" fmla="val 2427"/>
                <a:gd name="f52" fmla="*/ f0 1 4160"/>
                <a:gd name="f53" fmla="*/ f1 1 2718"/>
                <a:gd name="f54" fmla="val f2"/>
                <a:gd name="f55" fmla="val f3"/>
                <a:gd name="f56" fmla="val f4"/>
                <a:gd name="f57" fmla="+- f56 0 f54"/>
                <a:gd name="f58" fmla="+- f55 0 f54"/>
                <a:gd name="f59" fmla="*/ f58 1 4160"/>
                <a:gd name="f60" fmla="*/ f57 1 2718"/>
                <a:gd name="f61" fmla="*/ f54 1 f59"/>
                <a:gd name="f62" fmla="*/ f55 1 f59"/>
                <a:gd name="f63" fmla="*/ f54 1 f60"/>
                <a:gd name="f64" fmla="*/ f56 1 f60"/>
                <a:gd name="f65" fmla="*/ f61 f52 1"/>
                <a:gd name="f66" fmla="*/ f62 f52 1"/>
                <a:gd name="f67" fmla="*/ f64 f53 1"/>
                <a:gd name="f68" fmla="*/ f63 f53 1"/>
              </a:gdLst>
              <a:ahLst/>
              <a:cxnLst>
                <a:cxn ang="3cd4">
                  <a:pos x="hc" y="t"/>
                </a:cxn>
                <a:cxn ang="0">
                  <a:pos x="r" y="vc"/>
                </a:cxn>
                <a:cxn ang="cd4">
                  <a:pos x="hc" y="b"/>
                </a:cxn>
                <a:cxn ang="cd2">
                  <a:pos x="l" y="vc"/>
                </a:cxn>
              </a:cxnLst>
              <a:rect l="f65" t="f68" r="f66" b="f67"/>
              <a:pathLst>
                <a:path w="4160" h="2718">
                  <a:moveTo>
                    <a:pt x="f5" y="f2"/>
                  </a:moveTo>
                  <a:cubicBezTo>
                    <a:pt x="f6" y="f2"/>
                    <a:pt x="f7" y="f6"/>
                    <a:pt x="f7" y="f5"/>
                  </a:cubicBezTo>
                  <a:cubicBezTo>
                    <a:pt x="f7" y="f8"/>
                    <a:pt x="f9" y="f10"/>
                    <a:pt x="f11" y="f10"/>
                  </a:cubicBezTo>
                  <a:lnTo>
                    <a:pt x="f12" y="f10"/>
                  </a:lnTo>
                  <a:cubicBezTo>
                    <a:pt x="f13" y="f10"/>
                    <a:pt x="f14" y="f15"/>
                    <a:pt x="f14" y="f16"/>
                  </a:cubicBezTo>
                  <a:lnTo>
                    <a:pt x="f14" y="f17"/>
                  </a:lnTo>
                  <a:lnTo>
                    <a:pt x="f18" y="f19"/>
                  </a:lnTo>
                  <a:cubicBezTo>
                    <a:pt x="f20" y="f21"/>
                    <a:pt x="f22" y="f23"/>
                    <a:pt x="f24" y="f23"/>
                  </a:cubicBezTo>
                  <a:cubicBezTo>
                    <a:pt x="f25" y="f23"/>
                    <a:pt x="f26" y="f21"/>
                    <a:pt x="f27" y="f19"/>
                  </a:cubicBezTo>
                  <a:cubicBezTo>
                    <a:pt x="f28" y="f17"/>
                    <a:pt x="f28" y="f29"/>
                    <a:pt x="f27" y="f30"/>
                  </a:cubicBezTo>
                  <a:lnTo>
                    <a:pt x="f31" y="f32"/>
                  </a:lnTo>
                  <a:cubicBezTo>
                    <a:pt x="f33" y="f34"/>
                    <a:pt x="f35" y="f4"/>
                    <a:pt x="f36" y="f4"/>
                  </a:cubicBezTo>
                  <a:cubicBezTo>
                    <a:pt x="f37" y="f4"/>
                    <a:pt x="f38" y="f34"/>
                    <a:pt x="f39" y="f32"/>
                  </a:cubicBezTo>
                  <a:lnTo>
                    <a:pt x="f40" y="f30"/>
                  </a:lnTo>
                  <a:cubicBezTo>
                    <a:pt x="f41" y="f29"/>
                    <a:pt x="f41" y="f17"/>
                    <a:pt x="f40" y="f19"/>
                  </a:cubicBezTo>
                  <a:cubicBezTo>
                    <a:pt x="f42" y="f21"/>
                    <a:pt x="f43" y="f23"/>
                    <a:pt x="f44" y="f23"/>
                  </a:cubicBezTo>
                  <a:cubicBezTo>
                    <a:pt x="f45" y="f23"/>
                    <a:pt x="f46" y="f21"/>
                    <a:pt x="f47" y="f19"/>
                  </a:cubicBezTo>
                  <a:lnTo>
                    <a:pt x="f48" y="f17"/>
                  </a:lnTo>
                  <a:lnTo>
                    <a:pt x="f48" y="f16"/>
                  </a:lnTo>
                  <a:cubicBezTo>
                    <a:pt x="f48" y="f49"/>
                    <a:pt x="f50" y="f2"/>
                    <a:pt x="f5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33" name="Google Shape;10446;p74">
              <a:extLst>
                <a:ext uri="{FF2B5EF4-FFF2-40B4-BE49-F238E27FC236}">
                  <a16:creationId xmlns:a16="http://schemas.microsoft.com/office/drawing/2014/main" id="{730ECB25-FD04-379D-8167-6975F06B2942}"/>
                </a:ext>
              </a:extLst>
            </p:cNvPr>
            <p:cNvSpPr/>
            <p:nvPr/>
          </p:nvSpPr>
          <p:spPr>
            <a:xfrm>
              <a:off x="8530876" y="3620054"/>
              <a:ext cx="148425" cy="102741"/>
            </a:xfrm>
            <a:custGeom>
              <a:avLst/>
              <a:gdLst>
                <a:gd name="f0" fmla="val w"/>
                <a:gd name="f1" fmla="val h"/>
                <a:gd name="f2" fmla="val 0"/>
                <a:gd name="f3" fmla="val 4254"/>
                <a:gd name="f4" fmla="val 2763"/>
                <a:gd name="f5" fmla="val 1095"/>
                <a:gd name="f6" fmla="val 1002"/>
                <a:gd name="f7" fmla="val 904"/>
                <a:gd name="f8" fmla="val 28"/>
                <a:gd name="f9" fmla="val 820"/>
                <a:gd name="f10" fmla="val 112"/>
                <a:gd name="f11" fmla="val 127"/>
                <a:gd name="f12" fmla="val 805"/>
                <a:gd name="f13" fmla="val 1"/>
                <a:gd name="f14" fmla="val 931"/>
                <a:gd name="f15" fmla="val 1184"/>
                <a:gd name="f16" fmla="val 1278"/>
                <a:gd name="f17" fmla="val 190"/>
                <a:gd name="f18" fmla="val 1341"/>
                <a:gd name="f19" fmla="val 276"/>
                <a:gd name="f20" fmla="val 1373"/>
                <a:gd name="f21" fmla="val 363"/>
                <a:gd name="f22" fmla="val 449"/>
                <a:gd name="f23" fmla="val 536"/>
                <a:gd name="f24" fmla="val 599"/>
                <a:gd name="f25" fmla="val 725"/>
                <a:gd name="f26" fmla="val 1719"/>
                <a:gd name="f27" fmla="val 2318"/>
                <a:gd name="f28" fmla="val 1198"/>
                <a:gd name="f29" fmla="val 2759"/>
                <a:gd name="f30" fmla="val 1733"/>
                <a:gd name="f31" fmla="val 3813"/>
                <a:gd name="f32" fmla="val 3837"/>
                <a:gd name="f33" fmla="val 2761"/>
                <a:gd name="f34" fmla="val 3861"/>
                <a:gd name="f35" fmla="val 3883"/>
                <a:gd name="f36" fmla="val 4122"/>
                <a:gd name="f37" fmla="val 2616"/>
                <a:gd name="f38" fmla="val 2444"/>
                <a:gd name="f39" fmla="val 2223"/>
                <a:gd name="f40" fmla="val 4096"/>
                <a:gd name="f41" fmla="val 2066"/>
                <a:gd name="f42" fmla="val 3907"/>
                <a:gd name="f43" fmla="val 1828"/>
                <a:gd name="f44" fmla="val 1639"/>
                <a:gd name="f45" fmla="val 1481"/>
                <a:gd name="f46" fmla="val 1908"/>
                <a:gd name="f47" fmla="val 1576"/>
                <a:gd name="f48" fmla="val 1824"/>
                <a:gd name="f49" fmla="val 1914"/>
                <a:gd name="f50" fmla="val 2001"/>
                <a:gd name="f51" fmla="val 2048"/>
                <a:gd name="f52" fmla="val 2174"/>
                <a:gd name="f53" fmla="val 1355"/>
                <a:gd name="f54" fmla="val 1292"/>
                <a:gd name="f55" fmla="val 81"/>
                <a:gd name="f56" fmla="val 1261"/>
                <a:gd name="f57" fmla="val 1229"/>
                <a:gd name="f58" fmla="val 18"/>
                <a:gd name="f59" fmla="val 1187"/>
                <a:gd name="f60" fmla="val 7"/>
                <a:gd name="f61" fmla="val 1142"/>
                <a:gd name="f62" fmla="*/ f0 1 4254"/>
                <a:gd name="f63" fmla="*/ f1 1 2763"/>
                <a:gd name="f64" fmla="val f2"/>
                <a:gd name="f65" fmla="val f3"/>
                <a:gd name="f66" fmla="val f4"/>
                <a:gd name="f67" fmla="+- f66 0 f64"/>
                <a:gd name="f68" fmla="+- f65 0 f64"/>
                <a:gd name="f69" fmla="*/ f68 1 4254"/>
                <a:gd name="f70" fmla="*/ f67 1 2763"/>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4254" h="2763">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cubicBezTo>
                    <a:pt x="f32" y="f33"/>
                    <a:pt x="f34" y="f4"/>
                    <a:pt x="f35" y="f4"/>
                  </a:cubicBezTo>
                  <a:cubicBezTo>
                    <a:pt x="f36" y="f4"/>
                    <a:pt x="f3" y="f37"/>
                    <a:pt x="f3" y="f38"/>
                  </a:cubicBezTo>
                  <a:cubicBezTo>
                    <a:pt x="f3" y="f39"/>
                    <a:pt x="f40" y="f41"/>
                    <a:pt x="f42" y="f41"/>
                  </a:cubicBezTo>
                  <a:lnTo>
                    <a:pt x="f43" y="f41"/>
                  </a:lnTo>
                  <a:cubicBezTo>
                    <a:pt x="f44" y="f41"/>
                    <a:pt x="f45" y="f46"/>
                    <a:pt x="f45" y="f26"/>
                  </a:cubicBezTo>
                  <a:lnTo>
                    <a:pt x="f45" y="f15"/>
                  </a:lnTo>
                  <a:lnTo>
                    <a:pt x="f47" y="f16"/>
                  </a:lnTo>
                  <a:cubicBezTo>
                    <a:pt x="f44" y="f18"/>
                    <a:pt x="f30" y="f20"/>
                    <a:pt x="f48" y="f20"/>
                  </a:cubicBezTo>
                  <a:cubicBezTo>
                    <a:pt x="f49" y="f20"/>
                    <a:pt x="f50" y="f18"/>
                    <a:pt x="f51" y="f16"/>
                  </a:cubicBezTo>
                  <a:cubicBezTo>
                    <a:pt x="f52" y="f15"/>
                    <a:pt x="f52" y="f14"/>
                    <a:pt x="f51" y="f12"/>
                  </a:cubicBezTo>
                  <a:lnTo>
                    <a:pt x="f53" y="f10"/>
                  </a:lnTo>
                  <a:cubicBezTo>
                    <a:pt x="f54" y="f55"/>
                    <a:pt x="f56" y="f55"/>
                    <a:pt x="f57" y="f58"/>
                  </a:cubicBezTo>
                  <a:cubicBezTo>
                    <a:pt x="f59" y="f60"/>
                    <a:pt x="f6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34" name="Google Shape;10447;p74">
              <a:extLst>
                <a:ext uri="{FF2B5EF4-FFF2-40B4-BE49-F238E27FC236}">
                  <a16:creationId xmlns:a16="http://schemas.microsoft.com/office/drawing/2014/main" id="{25470468-98F3-4B0C-172B-8D21BDD41E03}"/>
                </a:ext>
              </a:extLst>
            </p:cNvPr>
            <p:cNvSpPr/>
            <p:nvPr/>
          </p:nvSpPr>
          <p:spPr>
            <a:xfrm>
              <a:off x="8739734" y="3517605"/>
              <a:ext cx="124248" cy="127732"/>
            </a:xfrm>
            <a:custGeom>
              <a:avLst/>
              <a:gdLst>
                <a:gd name="f0" fmla="val w"/>
                <a:gd name="f1" fmla="val h"/>
                <a:gd name="f2" fmla="val 0"/>
                <a:gd name="f3" fmla="val 3561"/>
                <a:gd name="f4" fmla="val 3435"/>
                <a:gd name="f5" fmla="val 1796"/>
                <a:gd name="f6" fmla="val 788"/>
                <a:gd name="f7" fmla="val 1733"/>
                <a:gd name="f8" fmla="val 2647"/>
                <a:gd name="f9" fmla="val 3434"/>
                <a:gd name="f10" fmla="val 2741"/>
                <a:gd name="f11" fmla="val 2773"/>
                <a:gd name="f12" fmla="*/ f0 1 3561"/>
                <a:gd name="f13" fmla="*/ f1 1 3435"/>
                <a:gd name="f14" fmla="val f2"/>
                <a:gd name="f15" fmla="val f3"/>
                <a:gd name="f16" fmla="val f4"/>
                <a:gd name="f17" fmla="+- f16 0 f14"/>
                <a:gd name="f18" fmla="+- f15 0 f14"/>
                <a:gd name="f19" fmla="*/ f18 1 3561"/>
                <a:gd name="f20" fmla="*/ f17 1 343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561" h="3435">
                  <a:moveTo>
                    <a:pt x="f5" y="f2"/>
                  </a:moveTo>
                  <a:cubicBezTo>
                    <a:pt x="f6" y="f2"/>
                    <a:pt x="f2" y="f6"/>
                    <a:pt x="f2" y="f7"/>
                  </a:cubicBezTo>
                  <a:cubicBezTo>
                    <a:pt x="f2" y="f8"/>
                    <a:pt x="f6" y="f9"/>
                    <a:pt x="f5" y="f9"/>
                  </a:cubicBezTo>
                  <a:cubicBezTo>
                    <a:pt x="f10" y="f9"/>
                    <a:pt x="f3" y="f8"/>
                    <a:pt x="f3" y="f7"/>
                  </a:cubicBezTo>
                  <a:cubicBezTo>
                    <a:pt x="f3" y="f6"/>
                    <a:pt x="f1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35" name="Google Shape;10448;p74">
              <a:extLst>
                <a:ext uri="{FF2B5EF4-FFF2-40B4-BE49-F238E27FC236}">
                  <a16:creationId xmlns:a16="http://schemas.microsoft.com/office/drawing/2014/main" id="{9A9692A3-7CFB-3688-1841-9E9C72101BD3}"/>
                </a:ext>
              </a:extLst>
            </p:cNvPr>
            <p:cNvSpPr/>
            <p:nvPr/>
          </p:nvSpPr>
          <p:spPr>
            <a:xfrm>
              <a:off x="8485796" y="3463719"/>
              <a:ext cx="193505" cy="131225"/>
            </a:xfrm>
            <a:custGeom>
              <a:avLst/>
              <a:gdLst>
                <a:gd name="f0" fmla="val w"/>
                <a:gd name="f1" fmla="val h"/>
                <a:gd name="f2" fmla="val 0"/>
                <a:gd name="f3" fmla="val 5546"/>
                <a:gd name="f4" fmla="val 3529"/>
                <a:gd name="f5" fmla="val 1072"/>
                <a:gd name="f6" fmla="val 442"/>
                <a:gd name="f7" fmla="val 536"/>
                <a:gd name="f8" fmla="val 32"/>
                <a:gd name="f9" fmla="val 1292"/>
                <a:gd name="f10" fmla="val 2143"/>
                <a:gd name="f11" fmla="val 3182"/>
                <a:gd name="f12" fmla="val 1"/>
                <a:gd name="f13" fmla="val 3371"/>
                <a:gd name="f14" fmla="val 158"/>
                <a:gd name="f15" fmla="val 347"/>
                <a:gd name="f16" fmla="val 5199"/>
                <a:gd name="f17" fmla="val 5388"/>
                <a:gd name="f18" fmla="val 5168"/>
                <a:gd name="f19" fmla="val 4538"/>
                <a:gd name="f20" fmla="val 4096"/>
                <a:gd name="f21" fmla="val 473"/>
                <a:gd name="f22" fmla="val 3466"/>
                <a:gd name="f23" fmla="val 756"/>
                <a:gd name="f24" fmla="val 2805"/>
                <a:gd name="f25" fmla="val 1513"/>
                <a:gd name="f26" fmla="val 504"/>
                <a:gd name="f27" fmla="*/ f0 1 5546"/>
                <a:gd name="f28" fmla="*/ f1 1 3529"/>
                <a:gd name="f29" fmla="val f2"/>
                <a:gd name="f30" fmla="val f3"/>
                <a:gd name="f31" fmla="val f4"/>
                <a:gd name="f32" fmla="+- f31 0 f29"/>
                <a:gd name="f33" fmla="+- f30 0 f29"/>
                <a:gd name="f34" fmla="*/ f33 1 5546"/>
                <a:gd name="f35" fmla="*/ f32 1 3529"/>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546" h="3529">
                  <a:moveTo>
                    <a:pt x="f5" y="f2"/>
                  </a:moveTo>
                  <a:cubicBezTo>
                    <a:pt x="f6" y="f7"/>
                    <a:pt x="f8" y="f9"/>
                    <a:pt x="f8" y="f10"/>
                  </a:cubicBezTo>
                  <a:lnTo>
                    <a:pt x="f8" y="f11"/>
                  </a:lnTo>
                  <a:cubicBezTo>
                    <a:pt x="f12" y="f13"/>
                    <a:pt x="f14" y="f4"/>
                    <a:pt x="f15" y="f4"/>
                  </a:cubicBezTo>
                  <a:lnTo>
                    <a:pt x="f16" y="f4"/>
                  </a:lnTo>
                  <a:cubicBezTo>
                    <a:pt x="f17" y="f4"/>
                    <a:pt x="f3" y="f13"/>
                    <a:pt x="f3" y="f11"/>
                  </a:cubicBezTo>
                  <a:lnTo>
                    <a:pt x="f3" y="f10"/>
                  </a:lnTo>
                  <a:cubicBezTo>
                    <a:pt x="f3" y="f9"/>
                    <a:pt x="f18" y="f7"/>
                    <a:pt x="f19" y="f2"/>
                  </a:cubicBezTo>
                  <a:cubicBezTo>
                    <a:pt x="f20" y="f21"/>
                    <a:pt x="f22" y="f23"/>
                    <a:pt x="f24" y="f23"/>
                  </a:cubicBezTo>
                  <a:cubicBezTo>
                    <a:pt x="f10" y="f23"/>
                    <a:pt x="f25" y="f26"/>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36" name="Google Shape;10449;p74">
              <a:extLst>
                <a:ext uri="{FF2B5EF4-FFF2-40B4-BE49-F238E27FC236}">
                  <a16:creationId xmlns:a16="http://schemas.microsoft.com/office/drawing/2014/main" id="{E1D5B58A-E9D4-FF3A-F4C3-D6E9640226A5}"/>
                </a:ext>
              </a:extLst>
            </p:cNvPr>
            <p:cNvSpPr/>
            <p:nvPr/>
          </p:nvSpPr>
          <p:spPr>
            <a:xfrm>
              <a:off x="8703442" y="3644112"/>
              <a:ext cx="195699" cy="133612"/>
            </a:xfrm>
            <a:custGeom>
              <a:avLst/>
              <a:gdLst>
                <a:gd name="f0" fmla="val w"/>
                <a:gd name="f1" fmla="val h"/>
                <a:gd name="f2" fmla="val 0"/>
                <a:gd name="f3" fmla="val 5609"/>
                <a:gd name="f4" fmla="val 3593"/>
                <a:gd name="f5" fmla="val 1009"/>
                <a:gd name="f6" fmla="val 1"/>
                <a:gd name="f7" fmla="val 379"/>
                <a:gd name="f8" fmla="val 537"/>
                <a:gd name="f9" fmla="val 1261"/>
                <a:gd name="f10" fmla="val 2143"/>
                <a:gd name="f11" fmla="val 3246"/>
                <a:gd name="f12" fmla="val 3435"/>
                <a:gd name="f13" fmla="val 158"/>
                <a:gd name="f14" fmla="val 3592"/>
                <a:gd name="f15" fmla="val 347"/>
                <a:gd name="f16" fmla="val 5262"/>
                <a:gd name="f17" fmla="val 5451"/>
                <a:gd name="f18" fmla="val 5577"/>
                <a:gd name="f19" fmla="val 5199"/>
                <a:gd name="f20" fmla="val 4569"/>
                <a:gd name="f21" fmla="val 4128"/>
                <a:gd name="f22" fmla="val 474"/>
                <a:gd name="f23" fmla="val 3498"/>
                <a:gd name="f24" fmla="val 757"/>
                <a:gd name="f25" fmla="val 2773"/>
                <a:gd name="f26" fmla="val 2080"/>
                <a:gd name="f27" fmla="val 1450"/>
                <a:gd name="f28" fmla="*/ f0 1 5609"/>
                <a:gd name="f29" fmla="*/ f1 1 3593"/>
                <a:gd name="f30" fmla="val f2"/>
                <a:gd name="f31" fmla="val f3"/>
                <a:gd name="f32" fmla="val f4"/>
                <a:gd name="f33" fmla="+- f32 0 f30"/>
                <a:gd name="f34" fmla="+- f31 0 f30"/>
                <a:gd name="f35" fmla="*/ f34 1 5609"/>
                <a:gd name="f36" fmla="*/ f33 1 3593"/>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5609" h="3593">
                  <a:moveTo>
                    <a:pt x="f5" y="f6"/>
                  </a:moveTo>
                  <a:cubicBezTo>
                    <a:pt x="f7" y="f8"/>
                    <a:pt x="f6" y="f9"/>
                    <a:pt x="f6" y="f10"/>
                  </a:cubicBezTo>
                  <a:lnTo>
                    <a:pt x="f6" y="f11"/>
                  </a:lnTo>
                  <a:cubicBezTo>
                    <a:pt x="f6" y="f12"/>
                    <a:pt x="f13" y="f14"/>
                    <a:pt x="f15" y="f14"/>
                  </a:cubicBezTo>
                  <a:lnTo>
                    <a:pt x="f16" y="f14"/>
                  </a:lnTo>
                  <a:cubicBezTo>
                    <a:pt x="f17" y="f14"/>
                    <a:pt x="f3" y="f12"/>
                    <a:pt x="f3" y="f11"/>
                  </a:cubicBezTo>
                  <a:lnTo>
                    <a:pt x="f3" y="f10"/>
                  </a:lnTo>
                  <a:cubicBezTo>
                    <a:pt x="f18" y="f9"/>
                    <a:pt x="f19" y="f8"/>
                    <a:pt x="f20" y="f6"/>
                  </a:cubicBezTo>
                  <a:cubicBezTo>
                    <a:pt x="f21" y="f22"/>
                    <a:pt x="f23" y="f24"/>
                    <a:pt x="f25" y="f24"/>
                  </a:cubicBezTo>
                  <a:cubicBezTo>
                    <a:pt x="f26" y="f24"/>
                    <a:pt x="f27" y="f22"/>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137" name="Google Shape;10468;p74">
            <a:extLst>
              <a:ext uri="{FF2B5EF4-FFF2-40B4-BE49-F238E27FC236}">
                <a16:creationId xmlns:a16="http://schemas.microsoft.com/office/drawing/2014/main" id="{EE7ECAB7-2431-881B-D043-C3F49FD2C501}"/>
              </a:ext>
            </a:extLst>
          </p:cNvPr>
          <p:cNvGrpSpPr/>
          <p:nvPr/>
        </p:nvGrpSpPr>
        <p:grpSpPr>
          <a:xfrm>
            <a:off x="4133894" y="4615526"/>
            <a:ext cx="482864" cy="513247"/>
            <a:chOff x="4518516" y="3505370"/>
            <a:chExt cx="362148" cy="384935"/>
          </a:xfrm>
          <a:solidFill>
            <a:srgbClr val="135268"/>
          </a:solidFill>
        </p:grpSpPr>
        <p:sp>
          <p:nvSpPr>
            <p:cNvPr id="138" name="Google Shape;10469;p74">
              <a:extLst>
                <a:ext uri="{FF2B5EF4-FFF2-40B4-BE49-F238E27FC236}">
                  <a16:creationId xmlns:a16="http://schemas.microsoft.com/office/drawing/2014/main" id="{A8796C04-8CCF-6F22-AC79-CDE149279695}"/>
                </a:ext>
              </a:extLst>
            </p:cNvPr>
            <p:cNvSpPr/>
            <p:nvPr/>
          </p:nvSpPr>
          <p:spPr>
            <a:xfrm>
              <a:off x="4731736" y="3731584"/>
              <a:ext cx="148928" cy="158721"/>
            </a:xfrm>
            <a:custGeom>
              <a:avLst/>
              <a:gdLst>
                <a:gd name="f0" fmla="val w"/>
                <a:gd name="f1" fmla="val h"/>
                <a:gd name="f2" fmla="val 0"/>
                <a:gd name="f3" fmla="val 4885"/>
                <a:gd name="f4" fmla="val 2395"/>
                <a:gd name="f5" fmla="val 1324"/>
                <a:gd name="f6" fmla="val 2616"/>
                <a:gd name="f7" fmla="val 2773"/>
                <a:gd name="f8" fmla="val 1482"/>
                <a:gd name="f9" fmla="val 1702"/>
                <a:gd name="f10" fmla="val 2049"/>
                <a:gd name="f11" fmla="val 3120"/>
                <a:gd name="f12" fmla="val 3309"/>
                <a:gd name="f13" fmla="val 3466"/>
                <a:gd name="f14" fmla="val 2206"/>
                <a:gd name="f15" fmla="val 2584"/>
                <a:gd name="f16" fmla="val 2742"/>
                <a:gd name="f17" fmla="val 2458"/>
                <a:gd name="f18" fmla="val 1"/>
                <a:gd name="f19" fmla="val 1104"/>
                <a:gd name="f20" fmla="val 1103"/>
                <a:gd name="f21" fmla="val 2427"/>
                <a:gd name="f22" fmla="val 3781"/>
                <a:gd name="f23" fmla="val 4884"/>
                <a:gd name="f24" fmla="val 3782"/>
                <a:gd name="f25" fmla="val 4853"/>
                <a:gd name="f26" fmla="val 1072"/>
                <a:gd name="f27" fmla="*/ f0 1 4885"/>
                <a:gd name="f28" fmla="*/ f1 1 4885"/>
                <a:gd name="f29" fmla="val f2"/>
                <a:gd name="f30" fmla="val f3"/>
                <a:gd name="f31" fmla="+- f30 0 f29"/>
                <a:gd name="f32" fmla="*/ f31 1 4885"/>
                <a:gd name="f33" fmla="*/ f29 1 f32"/>
                <a:gd name="f34" fmla="*/ f30 1 f32"/>
                <a:gd name="f35" fmla="*/ f33 f27 1"/>
                <a:gd name="f36" fmla="*/ f34 f27 1"/>
                <a:gd name="f37" fmla="*/ f34 f28 1"/>
                <a:gd name="f38" fmla="*/ f33 f28 1"/>
              </a:gdLst>
              <a:ahLst/>
              <a:cxnLst>
                <a:cxn ang="3cd4">
                  <a:pos x="hc" y="t"/>
                </a:cxn>
                <a:cxn ang="0">
                  <a:pos x="r" y="vc"/>
                </a:cxn>
                <a:cxn ang="cd4">
                  <a:pos x="hc" y="b"/>
                </a:cxn>
                <a:cxn ang="cd2">
                  <a:pos x="l" y="vc"/>
                </a:cxn>
              </a:cxnLst>
              <a:rect l="f35" t="f38" r="f36" b="f37"/>
              <a:pathLst>
                <a:path w="4885" h="4885">
                  <a:moveTo>
                    <a:pt x="f4" y="f5"/>
                  </a:moveTo>
                  <a:cubicBezTo>
                    <a:pt x="f6" y="f5"/>
                    <a:pt x="f7" y="f8"/>
                    <a:pt x="f7" y="f9"/>
                  </a:cubicBezTo>
                  <a:lnTo>
                    <a:pt x="f7" y="f10"/>
                  </a:lnTo>
                  <a:lnTo>
                    <a:pt x="f11" y="f10"/>
                  </a:lnTo>
                  <a:cubicBezTo>
                    <a:pt x="f12" y="f10"/>
                    <a:pt x="f13" y="f14"/>
                    <a:pt x="f13" y="f4"/>
                  </a:cubicBezTo>
                  <a:cubicBezTo>
                    <a:pt x="f13" y="f15"/>
                    <a:pt x="f12" y="f16"/>
                    <a:pt x="f11" y="f16"/>
                  </a:cubicBezTo>
                  <a:lnTo>
                    <a:pt x="f4" y="f16"/>
                  </a:lnTo>
                  <a:cubicBezTo>
                    <a:pt x="f14" y="f16"/>
                    <a:pt x="f10" y="f15"/>
                    <a:pt x="f10" y="f4"/>
                  </a:cubicBezTo>
                  <a:lnTo>
                    <a:pt x="f10" y="f9"/>
                  </a:lnTo>
                  <a:cubicBezTo>
                    <a:pt x="f10" y="f8"/>
                    <a:pt x="f14" y="f5"/>
                    <a:pt x="f4" y="f5"/>
                  </a:cubicBezTo>
                  <a:close/>
                  <a:moveTo>
                    <a:pt x="f17" y="f18"/>
                  </a:moveTo>
                  <a:cubicBezTo>
                    <a:pt x="f19" y="f18"/>
                    <a:pt x="f18" y="f20"/>
                    <a:pt x="f18" y="f21"/>
                  </a:cubicBezTo>
                  <a:cubicBezTo>
                    <a:pt x="f18" y="f22"/>
                    <a:pt x="f19" y="f23"/>
                    <a:pt x="f17" y="f23"/>
                  </a:cubicBezTo>
                  <a:cubicBezTo>
                    <a:pt x="f24" y="f23"/>
                    <a:pt x="f23" y="f22"/>
                    <a:pt x="f23" y="f21"/>
                  </a:cubicBezTo>
                  <a:cubicBezTo>
                    <a:pt x="f25" y="f26"/>
                    <a:pt x="f24" y="f18"/>
                    <a:pt x="f17" y="f18"/>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39" name="Google Shape;10470;p74">
              <a:extLst>
                <a:ext uri="{FF2B5EF4-FFF2-40B4-BE49-F238E27FC236}">
                  <a16:creationId xmlns:a16="http://schemas.microsoft.com/office/drawing/2014/main" id="{502A2F0E-11B2-08F8-7BC5-694F57D6FB6B}"/>
                </a:ext>
              </a:extLst>
            </p:cNvPr>
            <p:cNvSpPr/>
            <p:nvPr/>
          </p:nvSpPr>
          <p:spPr>
            <a:xfrm>
              <a:off x="4519495" y="3618994"/>
              <a:ext cx="317946" cy="225235"/>
            </a:xfrm>
            <a:custGeom>
              <a:avLst/>
              <a:gdLst>
                <a:gd name="f0" fmla="val w"/>
                <a:gd name="f1" fmla="val h"/>
                <a:gd name="f2" fmla="val 0"/>
                <a:gd name="f3" fmla="val 10429"/>
                <a:gd name="f4" fmla="val 6932"/>
                <a:gd name="f5" fmla="val 2426"/>
                <a:gd name="f6" fmla="val 662"/>
                <a:gd name="f7" fmla="val 2647"/>
                <a:gd name="f8" fmla="val 2804"/>
                <a:gd name="f9" fmla="val 819"/>
                <a:gd name="f10" fmla="val 1008"/>
                <a:gd name="f11" fmla="val 1197"/>
                <a:gd name="f12" fmla="val 1355"/>
                <a:gd name="f13" fmla="val 1733"/>
                <a:gd name="f14" fmla="val 1544"/>
                <a:gd name="f15" fmla="val 1387"/>
                <a:gd name="f16" fmla="val 4537"/>
                <a:gd name="f17" fmla="val 4726"/>
                <a:gd name="f18" fmla="val 4884"/>
                <a:gd name="f19" fmla="val 4695"/>
                <a:gd name="f20" fmla="val 3812"/>
                <a:gd name="f21" fmla="val 3623"/>
                <a:gd name="f22" fmla="val 3466"/>
                <a:gd name="f23" fmla="val 6648"/>
                <a:gd name="f24" fmla="val 6837"/>
                <a:gd name="f25" fmla="val 6994"/>
                <a:gd name="f26" fmla="val 5955"/>
                <a:gd name="f27" fmla="val 5734"/>
                <a:gd name="f28" fmla="val 5577"/>
                <a:gd name="f29" fmla="val 8727"/>
                <a:gd name="f30" fmla="val 8948"/>
                <a:gd name="f31" fmla="val 9105"/>
                <a:gd name="f32" fmla="val 8034"/>
                <a:gd name="f33" fmla="val 7845"/>
                <a:gd name="f34" fmla="val 7688"/>
                <a:gd name="f35" fmla="val 2080"/>
                <a:gd name="f36" fmla="val 2237"/>
                <a:gd name="f37" fmla="val 2773"/>
                <a:gd name="f38" fmla="val 2206"/>
                <a:gd name="f39" fmla="val 4001"/>
                <a:gd name="f40" fmla="val 4159"/>
                <a:gd name="f41" fmla="val 4852"/>
                <a:gd name="f42" fmla="val 5010"/>
                <a:gd name="f43" fmla="val 5199"/>
                <a:gd name="f44" fmla="val 5388"/>
                <a:gd name="f45" fmla="val 5545"/>
                <a:gd name="f46" fmla="val 5892"/>
                <a:gd name="f47" fmla="val 6459"/>
                <a:gd name="f48" fmla="val 473"/>
                <a:gd name="f49" fmla="val 6931"/>
                <a:gd name="f50" fmla="val 1071"/>
                <a:gd name="f51" fmla="val 6490"/>
                <a:gd name="f52" fmla="val 6364"/>
                <a:gd name="f53" fmla="val 6616"/>
                <a:gd name="f54" fmla="val 6301"/>
                <a:gd name="f55" fmla="val 6270"/>
                <a:gd name="f56" fmla="val 5797"/>
                <a:gd name="f57" fmla="val 6333"/>
                <a:gd name="f58" fmla="val 5671"/>
                <a:gd name="f59" fmla="val 8066"/>
                <a:gd name="f60" fmla="val 2741"/>
                <a:gd name="f61" fmla="val 9420"/>
                <a:gd name="f62" fmla="val 9767"/>
                <a:gd name="f63" fmla="val 10113"/>
                <a:gd name="f64" fmla="val 2836"/>
                <a:gd name="f65" fmla="val 10428"/>
                <a:gd name="f66" fmla="val 2962"/>
                <a:gd name="f67" fmla="*/ f0 1 10429"/>
                <a:gd name="f68" fmla="*/ f1 1 6932"/>
                <a:gd name="f69" fmla="val f2"/>
                <a:gd name="f70" fmla="val f3"/>
                <a:gd name="f71" fmla="val f4"/>
                <a:gd name="f72" fmla="+- f71 0 f69"/>
                <a:gd name="f73" fmla="+- f70 0 f69"/>
                <a:gd name="f74" fmla="*/ f73 1 10429"/>
                <a:gd name="f75" fmla="*/ f72 1 6932"/>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10429" h="693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9" y="f12"/>
                    <a:pt x="f16" y="f12"/>
                  </a:cubicBezTo>
                  <a:lnTo>
                    <a:pt x="f20" y="f12"/>
                  </a:lnTo>
                  <a:cubicBezTo>
                    <a:pt x="f21" y="f12"/>
                    <a:pt x="f22" y="f11"/>
                    <a:pt x="f22" y="f10"/>
                  </a:cubicBezTo>
                  <a:cubicBezTo>
                    <a:pt x="f22" y="f9"/>
                    <a:pt x="f21" y="f6"/>
                    <a:pt x="f20" y="f6"/>
                  </a:cubicBezTo>
                  <a:close/>
                  <a:moveTo>
                    <a:pt x="f23" y="f6"/>
                  </a:moveTo>
                  <a:cubicBezTo>
                    <a:pt x="f24" y="f6"/>
                    <a:pt x="f25" y="f9"/>
                    <a:pt x="f25" y="f10"/>
                  </a:cubicBezTo>
                  <a:cubicBezTo>
                    <a:pt x="f25" y="f11"/>
                    <a:pt x="f24" y="f12"/>
                    <a:pt x="f23" y="f12"/>
                  </a:cubicBezTo>
                  <a:lnTo>
                    <a:pt x="f26" y="f12"/>
                  </a:lnTo>
                  <a:cubicBezTo>
                    <a:pt x="f27" y="f12"/>
                    <a:pt x="f28" y="f11"/>
                    <a:pt x="f28" y="f10"/>
                  </a:cubicBezTo>
                  <a:cubicBezTo>
                    <a:pt x="f28" y="f9"/>
                    <a:pt x="f27" y="f6"/>
                    <a:pt x="f26" y="f6"/>
                  </a:cubicBezTo>
                  <a:close/>
                  <a:moveTo>
                    <a:pt x="f29" y="f6"/>
                  </a:moveTo>
                  <a:cubicBezTo>
                    <a:pt x="f30" y="f6"/>
                    <a:pt x="f31" y="f9"/>
                    <a:pt x="f31" y="f10"/>
                  </a:cubicBezTo>
                  <a:cubicBezTo>
                    <a:pt x="f31" y="f11"/>
                    <a:pt x="f30" y="f12"/>
                    <a:pt x="f29" y="f12"/>
                  </a:cubicBezTo>
                  <a:lnTo>
                    <a:pt x="f32" y="f12"/>
                  </a:lnTo>
                  <a:cubicBezTo>
                    <a:pt x="f33" y="f12"/>
                    <a:pt x="f34" y="f11"/>
                    <a:pt x="f34" y="f10"/>
                  </a:cubicBezTo>
                  <a:cubicBezTo>
                    <a:pt x="f34" y="f9"/>
                    <a:pt x="f33" y="f6"/>
                    <a:pt x="f32" y="f6"/>
                  </a:cubicBezTo>
                  <a:close/>
                  <a:moveTo>
                    <a:pt x="f5" y="f35"/>
                  </a:moveTo>
                  <a:cubicBezTo>
                    <a:pt x="f7" y="f35"/>
                    <a:pt x="f8" y="f36"/>
                    <a:pt x="f8" y="f5"/>
                  </a:cubicBezTo>
                  <a:cubicBezTo>
                    <a:pt x="f8" y="f7"/>
                    <a:pt x="f7" y="f37"/>
                    <a:pt x="f5" y="f37"/>
                  </a:cubicBezTo>
                  <a:lnTo>
                    <a:pt x="f13" y="f37"/>
                  </a:lnTo>
                  <a:cubicBezTo>
                    <a:pt x="f14" y="f37"/>
                    <a:pt x="f15" y="f7"/>
                    <a:pt x="f15" y="f5"/>
                  </a:cubicBezTo>
                  <a:cubicBezTo>
                    <a:pt x="f15" y="f38"/>
                    <a:pt x="f14" y="f35"/>
                    <a:pt x="f13" y="f35"/>
                  </a:cubicBezTo>
                  <a:close/>
                  <a:moveTo>
                    <a:pt x="f16" y="f35"/>
                  </a:moveTo>
                  <a:cubicBezTo>
                    <a:pt x="f17" y="f35"/>
                    <a:pt x="f18" y="f36"/>
                    <a:pt x="f18" y="f5"/>
                  </a:cubicBezTo>
                  <a:cubicBezTo>
                    <a:pt x="f18" y="f7"/>
                    <a:pt x="f19" y="f37"/>
                    <a:pt x="f16" y="f37"/>
                  </a:cubicBezTo>
                  <a:lnTo>
                    <a:pt x="f20" y="f37"/>
                  </a:lnTo>
                  <a:cubicBezTo>
                    <a:pt x="f21" y="f37"/>
                    <a:pt x="f22" y="f7"/>
                    <a:pt x="f22" y="f5"/>
                  </a:cubicBezTo>
                  <a:cubicBezTo>
                    <a:pt x="f22" y="f38"/>
                    <a:pt x="f21" y="f35"/>
                    <a:pt x="f20" y="f35"/>
                  </a:cubicBezTo>
                  <a:close/>
                  <a:moveTo>
                    <a:pt x="f23" y="f35"/>
                  </a:moveTo>
                  <a:cubicBezTo>
                    <a:pt x="f24" y="f35"/>
                    <a:pt x="f25" y="f36"/>
                    <a:pt x="f25" y="f5"/>
                  </a:cubicBezTo>
                  <a:cubicBezTo>
                    <a:pt x="f25" y="f7"/>
                    <a:pt x="f24" y="f37"/>
                    <a:pt x="f23" y="f37"/>
                  </a:cubicBezTo>
                  <a:lnTo>
                    <a:pt x="f26" y="f37"/>
                  </a:lnTo>
                  <a:cubicBezTo>
                    <a:pt x="f27" y="f37"/>
                    <a:pt x="f28" y="f7"/>
                    <a:pt x="f28" y="f5"/>
                  </a:cubicBezTo>
                  <a:cubicBezTo>
                    <a:pt x="f28" y="f38"/>
                    <a:pt x="f27" y="f35"/>
                    <a:pt x="f26" y="f35"/>
                  </a:cubicBezTo>
                  <a:close/>
                  <a:moveTo>
                    <a:pt x="f29" y="f35"/>
                  </a:moveTo>
                  <a:cubicBezTo>
                    <a:pt x="f30" y="f35"/>
                    <a:pt x="f31" y="f36"/>
                    <a:pt x="f31" y="f5"/>
                  </a:cubicBezTo>
                  <a:cubicBezTo>
                    <a:pt x="f31" y="f7"/>
                    <a:pt x="f30" y="f37"/>
                    <a:pt x="f29" y="f37"/>
                  </a:cubicBezTo>
                  <a:lnTo>
                    <a:pt x="f32" y="f37"/>
                  </a:lnTo>
                  <a:cubicBezTo>
                    <a:pt x="f33" y="f37"/>
                    <a:pt x="f34" y="f7"/>
                    <a:pt x="f34" y="f5"/>
                  </a:cubicBezTo>
                  <a:cubicBezTo>
                    <a:pt x="f34" y="f38"/>
                    <a:pt x="f33" y="f35"/>
                    <a:pt x="f32" y="f35"/>
                  </a:cubicBezTo>
                  <a:close/>
                  <a:moveTo>
                    <a:pt x="f5" y="f22"/>
                  </a:moveTo>
                  <a:cubicBezTo>
                    <a:pt x="f7" y="f22"/>
                    <a:pt x="f8" y="f21"/>
                    <a:pt x="f8" y="f20"/>
                  </a:cubicBezTo>
                  <a:cubicBezTo>
                    <a:pt x="f8" y="f39"/>
                    <a:pt x="f7" y="f40"/>
                    <a:pt x="f5" y="f40"/>
                  </a:cubicBezTo>
                  <a:lnTo>
                    <a:pt x="f13" y="f40"/>
                  </a:lnTo>
                  <a:cubicBezTo>
                    <a:pt x="f14" y="f40"/>
                    <a:pt x="f15" y="f39"/>
                    <a:pt x="f15" y="f20"/>
                  </a:cubicBezTo>
                  <a:cubicBezTo>
                    <a:pt x="f15" y="f21"/>
                    <a:pt x="f14" y="f22"/>
                    <a:pt x="f13" y="f22"/>
                  </a:cubicBezTo>
                  <a:close/>
                  <a:moveTo>
                    <a:pt x="f16" y="f22"/>
                  </a:moveTo>
                  <a:cubicBezTo>
                    <a:pt x="f17" y="f22"/>
                    <a:pt x="f18" y="f21"/>
                    <a:pt x="f18" y="f20"/>
                  </a:cubicBezTo>
                  <a:cubicBezTo>
                    <a:pt x="f18" y="f39"/>
                    <a:pt x="f19" y="f40"/>
                    <a:pt x="f16" y="f40"/>
                  </a:cubicBezTo>
                  <a:lnTo>
                    <a:pt x="f20" y="f40"/>
                  </a:lnTo>
                  <a:cubicBezTo>
                    <a:pt x="f21" y="f40"/>
                    <a:pt x="f22" y="f39"/>
                    <a:pt x="f22" y="f20"/>
                  </a:cubicBezTo>
                  <a:cubicBezTo>
                    <a:pt x="f22" y="f21"/>
                    <a:pt x="f21" y="f22"/>
                    <a:pt x="f20" y="f22"/>
                  </a:cubicBezTo>
                  <a:close/>
                  <a:moveTo>
                    <a:pt x="f23" y="f22"/>
                  </a:moveTo>
                  <a:cubicBezTo>
                    <a:pt x="f24" y="f22"/>
                    <a:pt x="f25" y="f21"/>
                    <a:pt x="f25" y="f20"/>
                  </a:cubicBezTo>
                  <a:cubicBezTo>
                    <a:pt x="f25" y="f39"/>
                    <a:pt x="f24" y="f40"/>
                    <a:pt x="f23" y="f40"/>
                  </a:cubicBezTo>
                  <a:lnTo>
                    <a:pt x="f26" y="f40"/>
                  </a:lnTo>
                  <a:cubicBezTo>
                    <a:pt x="f27" y="f40"/>
                    <a:pt x="f28" y="f39"/>
                    <a:pt x="f28" y="f20"/>
                  </a:cubicBezTo>
                  <a:cubicBezTo>
                    <a:pt x="f28" y="f21"/>
                    <a:pt x="f27" y="f22"/>
                    <a:pt x="f26" y="f22"/>
                  </a:cubicBezTo>
                  <a:close/>
                  <a:moveTo>
                    <a:pt x="f5" y="f41"/>
                  </a:moveTo>
                  <a:cubicBezTo>
                    <a:pt x="f7" y="f41"/>
                    <a:pt x="f8" y="f42"/>
                    <a:pt x="f8" y="f43"/>
                  </a:cubicBezTo>
                  <a:cubicBezTo>
                    <a:pt x="f8" y="f44"/>
                    <a:pt x="f7" y="f45"/>
                    <a:pt x="f5" y="f45"/>
                  </a:cubicBezTo>
                  <a:lnTo>
                    <a:pt x="f13" y="f45"/>
                  </a:lnTo>
                  <a:cubicBezTo>
                    <a:pt x="f14" y="f45"/>
                    <a:pt x="f15" y="f44"/>
                    <a:pt x="f15" y="f43"/>
                  </a:cubicBezTo>
                  <a:cubicBezTo>
                    <a:pt x="f15" y="f42"/>
                    <a:pt x="f14" y="f41"/>
                    <a:pt x="f13" y="f41"/>
                  </a:cubicBezTo>
                  <a:close/>
                  <a:moveTo>
                    <a:pt x="f16" y="f41"/>
                  </a:moveTo>
                  <a:cubicBezTo>
                    <a:pt x="f17" y="f41"/>
                    <a:pt x="f18" y="f42"/>
                    <a:pt x="f18" y="f43"/>
                  </a:cubicBezTo>
                  <a:cubicBezTo>
                    <a:pt x="f18" y="f44"/>
                    <a:pt x="f19" y="f45"/>
                    <a:pt x="f16" y="f45"/>
                  </a:cubicBezTo>
                  <a:lnTo>
                    <a:pt x="f20" y="f45"/>
                  </a:lnTo>
                  <a:cubicBezTo>
                    <a:pt x="f21" y="f45"/>
                    <a:pt x="f22" y="f44"/>
                    <a:pt x="f22" y="f43"/>
                  </a:cubicBezTo>
                  <a:cubicBezTo>
                    <a:pt x="f22" y="f42"/>
                    <a:pt x="f21" y="f41"/>
                    <a:pt x="f20" y="f41"/>
                  </a:cubicBezTo>
                  <a:close/>
                  <a:moveTo>
                    <a:pt x="f2" y="f2"/>
                  </a:moveTo>
                  <a:lnTo>
                    <a:pt x="f2" y="f46"/>
                  </a:lnTo>
                  <a:cubicBezTo>
                    <a:pt x="f2" y="f47"/>
                    <a:pt x="f48" y="f49"/>
                    <a:pt x="f50" y="f49"/>
                  </a:cubicBezTo>
                  <a:lnTo>
                    <a:pt x="f51" y="f49"/>
                  </a:lnTo>
                  <a:cubicBezTo>
                    <a:pt x="f52" y="f53"/>
                    <a:pt x="f54" y="f55"/>
                    <a:pt x="f54" y="f46"/>
                  </a:cubicBezTo>
                  <a:cubicBezTo>
                    <a:pt x="f54" y="f56"/>
                    <a:pt x="f57" y="f58"/>
                    <a:pt x="f57" y="f45"/>
                  </a:cubicBezTo>
                  <a:lnTo>
                    <a:pt x="f26" y="f45"/>
                  </a:lnTo>
                  <a:cubicBezTo>
                    <a:pt x="f27" y="f45"/>
                    <a:pt x="f28" y="f44"/>
                    <a:pt x="f28" y="f43"/>
                  </a:cubicBezTo>
                  <a:cubicBezTo>
                    <a:pt x="f28" y="f42"/>
                    <a:pt x="f27" y="f41"/>
                    <a:pt x="f26" y="f41"/>
                  </a:cubicBezTo>
                  <a:lnTo>
                    <a:pt x="f51" y="f41"/>
                  </a:lnTo>
                  <a:cubicBezTo>
                    <a:pt x="f49" y="f21"/>
                    <a:pt x="f59" y="f60"/>
                    <a:pt x="f61" y="f60"/>
                  </a:cubicBezTo>
                  <a:cubicBezTo>
                    <a:pt x="f62" y="f60"/>
                    <a:pt x="f63" y="f64"/>
                    <a:pt x="f65" y="f66"/>
                  </a:cubicBezTo>
                  <a:lnTo>
                    <a:pt x="f6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40" name="Google Shape;10471;p74">
              <a:extLst>
                <a:ext uri="{FF2B5EF4-FFF2-40B4-BE49-F238E27FC236}">
                  <a16:creationId xmlns:a16="http://schemas.microsoft.com/office/drawing/2014/main" id="{E99410EB-4629-9685-D4A2-1A1D6DF1F818}"/>
                </a:ext>
              </a:extLst>
            </p:cNvPr>
            <p:cNvSpPr/>
            <p:nvPr/>
          </p:nvSpPr>
          <p:spPr>
            <a:xfrm>
              <a:off x="4518516" y="3505370"/>
              <a:ext cx="318924" cy="92144"/>
            </a:xfrm>
            <a:custGeom>
              <a:avLst/>
              <a:gdLst>
                <a:gd name="f0" fmla="val w"/>
                <a:gd name="f1" fmla="val h"/>
                <a:gd name="f2" fmla="val 0"/>
                <a:gd name="f3" fmla="val 10461"/>
                <a:gd name="f4" fmla="val 2836"/>
                <a:gd name="f5" fmla="val 1734"/>
                <a:gd name="f6" fmla="val 1513"/>
                <a:gd name="f7" fmla="val 1356"/>
                <a:gd name="f8" fmla="val 158"/>
                <a:gd name="f9" fmla="val 347"/>
                <a:gd name="f10" fmla="val 693"/>
                <a:gd name="f11" fmla="val 1009"/>
                <a:gd name="f12" fmla="val 410"/>
                <a:gd name="f13" fmla="val 1"/>
                <a:gd name="f14" fmla="val 1166"/>
                <a:gd name="f15" fmla="val 1733"/>
                <a:gd name="f16" fmla="val 10429"/>
                <a:gd name="f17" fmla="val 10460"/>
                <a:gd name="f18" fmla="val 1134"/>
                <a:gd name="f19" fmla="val 9988"/>
                <a:gd name="f20" fmla="val 9421"/>
                <a:gd name="f21" fmla="val 9074"/>
                <a:gd name="f22" fmla="val 8917"/>
                <a:gd name="f23" fmla="val 8728"/>
                <a:gd name="f24" fmla="val 8539"/>
                <a:gd name="f25" fmla="val 8381"/>
                <a:gd name="f26" fmla="val 6995"/>
                <a:gd name="f27" fmla="val 6837"/>
                <a:gd name="f28" fmla="val 6648"/>
                <a:gd name="f29" fmla="val 6459"/>
                <a:gd name="f30" fmla="val 6302"/>
                <a:gd name="f31" fmla="val 4159"/>
                <a:gd name="f32" fmla="val 4002"/>
                <a:gd name="f33" fmla="val 3813"/>
                <a:gd name="f34" fmla="val 3624"/>
                <a:gd name="f35" fmla="val 3466"/>
                <a:gd name="f36" fmla="val 2080"/>
                <a:gd name="f37" fmla="val 1923"/>
                <a:gd name="f38" fmla="*/ f0 1 10461"/>
                <a:gd name="f39" fmla="*/ f1 1 2836"/>
                <a:gd name="f40" fmla="val f2"/>
                <a:gd name="f41" fmla="val f3"/>
                <a:gd name="f42" fmla="val f4"/>
                <a:gd name="f43" fmla="+- f42 0 f40"/>
                <a:gd name="f44" fmla="+- f41 0 f40"/>
                <a:gd name="f45" fmla="*/ f44 1 10461"/>
                <a:gd name="f46" fmla="*/ f43 1 2836"/>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0461" h="2836">
                  <a:moveTo>
                    <a:pt x="f5" y="f2"/>
                  </a:moveTo>
                  <a:cubicBezTo>
                    <a:pt x="f6" y="f2"/>
                    <a:pt x="f7" y="f8"/>
                    <a:pt x="f7" y="f9"/>
                  </a:cubicBezTo>
                  <a:lnTo>
                    <a:pt x="f7" y="f10"/>
                  </a:lnTo>
                  <a:lnTo>
                    <a:pt x="f11" y="f10"/>
                  </a:lnTo>
                  <a:cubicBezTo>
                    <a:pt x="f12" y="f10"/>
                    <a:pt x="f13" y="f14"/>
                    <a:pt x="f13" y="f15"/>
                  </a:cubicBezTo>
                  <a:lnTo>
                    <a:pt x="f13" y="f4"/>
                  </a:lnTo>
                  <a:lnTo>
                    <a:pt x="f16" y="f4"/>
                  </a:lnTo>
                  <a:lnTo>
                    <a:pt x="f16" y="f15"/>
                  </a:lnTo>
                  <a:lnTo>
                    <a:pt x="f17" y="f15"/>
                  </a:lnTo>
                  <a:cubicBezTo>
                    <a:pt x="f17" y="f18"/>
                    <a:pt x="f19" y="f10"/>
                    <a:pt x="f20" y="f10"/>
                  </a:cubicBezTo>
                  <a:lnTo>
                    <a:pt x="f21" y="f10"/>
                  </a:lnTo>
                  <a:lnTo>
                    <a:pt x="f21" y="f9"/>
                  </a:lnTo>
                  <a:cubicBezTo>
                    <a:pt x="f21" y="f8"/>
                    <a:pt x="f22" y="f2"/>
                    <a:pt x="f23" y="f2"/>
                  </a:cubicBezTo>
                  <a:cubicBezTo>
                    <a:pt x="f24" y="f2"/>
                    <a:pt x="f25" y="f8"/>
                    <a:pt x="f25" y="f9"/>
                  </a:cubicBezTo>
                  <a:lnTo>
                    <a:pt x="f25" y="f10"/>
                  </a:lnTo>
                  <a:lnTo>
                    <a:pt x="f26" y="f10"/>
                  </a:lnTo>
                  <a:lnTo>
                    <a:pt x="f26" y="f9"/>
                  </a:lnTo>
                  <a:cubicBezTo>
                    <a:pt x="f26" y="f8"/>
                    <a:pt x="f27" y="f2"/>
                    <a:pt x="f28" y="f2"/>
                  </a:cubicBezTo>
                  <a:cubicBezTo>
                    <a:pt x="f29" y="f2"/>
                    <a:pt x="f30" y="f8"/>
                    <a:pt x="f30" y="f9"/>
                  </a:cubicBezTo>
                  <a:lnTo>
                    <a:pt x="f30" y="f10"/>
                  </a:lnTo>
                  <a:lnTo>
                    <a:pt x="f31" y="f10"/>
                  </a:lnTo>
                  <a:lnTo>
                    <a:pt x="f31" y="f9"/>
                  </a:lnTo>
                  <a:cubicBezTo>
                    <a:pt x="f31" y="f8"/>
                    <a:pt x="f32" y="f2"/>
                    <a:pt x="f33" y="f2"/>
                  </a:cubicBezTo>
                  <a:cubicBezTo>
                    <a:pt x="f34" y="f2"/>
                    <a:pt x="f35" y="f8"/>
                    <a:pt x="f35" y="f9"/>
                  </a:cubicBezTo>
                  <a:lnTo>
                    <a:pt x="f35" y="f10"/>
                  </a:lnTo>
                  <a:lnTo>
                    <a:pt x="f36" y="f10"/>
                  </a:lnTo>
                  <a:lnTo>
                    <a:pt x="f36" y="f9"/>
                  </a:lnTo>
                  <a:cubicBezTo>
                    <a:pt x="f36" y="f8"/>
                    <a:pt x="f37"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141" name="Google Shape;10483;p74">
            <a:extLst>
              <a:ext uri="{FF2B5EF4-FFF2-40B4-BE49-F238E27FC236}">
                <a16:creationId xmlns:a16="http://schemas.microsoft.com/office/drawing/2014/main" id="{FE5932EF-11FA-765F-8DC6-9D0440ED55FB}"/>
              </a:ext>
            </a:extLst>
          </p:cNvPr>
          <p:cNvGrpSpPr/>
          <p:nvPr/>
        </p:nvGrpSpPr>
        <p:grpSpPr>
          <a:xfrm>
            <a:off x="8591218" y="4482070"/>
            <a:ext cx="453395" cy="480499"/>
            <a:chOff x="7861508" y="3405280"/>
            <a:chExt cx="340046" cy="360374"/>
          </a:xfrm>
          <a:solidFill>
            <a:srgbClr val="135268"/>
          </a:solidFill>
        </p:grpSpPr>
        <p:sp>
          <p:nvSpPr>
            <p:cNvPr id="142" name="Google Shape;10484;p74">
              <a:extLst>
                <a:ext uri="{FF2B5EF4-FFF2-40B4-BE49-F238E27FC236}">
                  <a16:creationId xmlns:a16="http://schemas.microsoft.com/office/drawing/2014/main" id="{60AADACF-8491-ECE2-DAD8-117E95C1A6E8}"/>
                </a:ext>
              </a:extLst>
            </p:cNvPr>
            <p:cNvSpPr/>
            <p:nvPr/>
          </p:nvSpPr>
          <p:spPr>
            <a:xfrm>
              <a:off x="8052654" y="3607966"/>
              <a:ext cx="148900" cy="157688"/>
            </a:xfrm>
            <a:custGeom>
              <a:avLst/>
              <a:gdLst>
                <a:gd name="f0" fmla="val w"/>
                <a:gd name="f1" fmla="val h"/>
                <a:gd name="f2" fmla="val 0"/>
                <a:gd name="f3" fmla="val 4884"/>
                <a:gd name="f4" fmla="val 4853"/>
                <a:gd name="f5" fmla="val 2426"/>
                <a:gd name="f6" fmla="val 662"/>
                <a:gd name="f7" fmla="val 2646"/>
                <a:gd name="f8" fmla="val 2804"/>
                <a:gd name="f9" fmla="val 819"/>
                <a:gd name="f10" fmla="val 1008"/>
                <a:gd name="f11" fmla="val 1197"/>
                <a:gd name="f12" fmla="val 1355"/>
                <a:gd name="f13" fmla="val 2237"/>
                <a:gd name="f14" fmla="val 2079"/>
                <a:gd name="f15" fmla="val 1670"/>
                <a:gd name="f16" fmla="val 1828"/>
                <a:gd name="f17" fmla="val 2048"/>
                <a:gd name="f18" fmla="val 3781"/>
                <a:gd name="f19" fmla="val 3970"/>
                <a:gd name="f20" fmla="val 4127"/>
                <a:gd name="f21" fmla="val 1103"/>
                <a:gd name="f22" fmla="val 3749"/>
                <a:gd name="f23" fmla="val 4852"/>
                <a:gd name="f24" fmla="val 4883"/>
                <a:gd name="f25" fmla="val 1040"/>
                <a:gd name="f26" fmla="*/ f0 1 4884"/>
                <a:gd name="f27" fmla="*/ f1 1 4853"/>
                <a:gd name="f28" fmla="val f2"/>
                <a:gd name="f29" fmla="val f3"/>
                <a:gd name="f30" fmla="val f4"/>
                <a:gd name="f31" fmla="+- f30 0 f28"/>
                <a:gd name="f32" fmla="+- f29 0 f28"/>
                <a:gd name="f33" fmla="*/ f32 1 4884"/>
                <a:gd name="f34" fmla="*/ f31 1 485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884" h="4853">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5" y="f2"/>
                  </a:moveTo>
                  <a:cubicBezTo>
                    <a:pt x="f21" y="f2"/>
                    <a:pt x="f2" y="f21"/>
                    <a:pt x="f2" y="f5"/>
                  </a:cubicBezTo>
                  <a:cubicBezTo>
                    <a:pt x="f2" y="f22"/>
                    <a:pt x="f21" y="f23"/>
                    <a:pt x="f5" y="f23"/>
                  </a:cubicBezTo>
                  <a:cubicBezTo>
                    <a:pt x="f18" y="f23"/>
                    <a:pt x="f24" y="f22"/>
                    <a:pt x="f24" y="f5"/>
                  </a:cubicBezTo>
                  <a:cubicBezTo>
                    <a:pt x="f24" y="f25"/>
                    <a:pt x="f1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43" name="Google Shape;10485;p74">
              <a:extLst>
                <a:ext uri="{FF2B5EF4-FFF2-40B4-BE49-F238E27FC236}">
                  <a16:creationId xmlns:a16="http://schemas.microsoft.com/office/drawing/2014/main" id="{FC87F810-1917-2D8A-6343-B07E506F0702}"/>
                </a:ext>
              </a:extLst>
            </p:cNvPr>
            <p:cNvSpPr/>
            <p:nvPr/>
          </p:nvSpPr>
          <p:spPr>
            <a:xfrm>
              <a:off x="7861508" y="3483068"/>
              <a:ext cx="43260" cy="281543"/>
            </a:xfrm>
            <a:custGeom>
              <a:avLst/>
              <a:gdLst>
                <a:gd name="f0" fmla="val w"/>
                <a:gd name="f1" fmla="val h"/>
                <a:gd name="f2" fmla="val 0"/>
                <a:gd name="f3" fmla="val 1419"/>
                <a:gd name="f4" fmla="val 8665"/>
                <a:gd name="f5" fmla="val 32"/>
                <a:gd name="f6" fmla="val 1"/>
                <a:gd name="f7" fmla="val 7310"/>
                <a:gd name="f8" fmla="val 8034"/>
                <a:gd name="f9" fmla="val 631"/>
                <a:gd name="f10" fmla="val 1418"/>
                <a:gd name="f11" fmla="val 347"/>
                <a:gd name="f12" fmla="val 1072"/>
                <a:gd name="f13" fmla="val 662"/>
                <a:gd name="f14" fmla="val 316"/>
                <a:gd name="f15" fmla="val 253"/>
                <a:gd name="f16" fmla="*/ f0 1 1419"/>
                <a:gd name="f17" fmla="*/ f1 1 8665"/>
                <a:gd name="f18" fmla="val f2"/>
                <a:gd name="f19" fmla="val f3"/>
                <a:gd name="f20" fmla="val f4"/>
                <a:gd name="f21" fmla="+- f20 0 f18"/>
                <a:gd name="f22" fmla="+- f19 0 f18"/>
                <a:gd name="f23" fmla="*/ f22 1 1419"/>
                <a:gd name="f24" fmla="*/ f21 1 866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665">
                  <a:moveTo>
                    <a:pt x="f5" y="f6"/>
                  </a:moveTo>
                  <a:lnTo>
                    <a:pt x="f5" y="f7"/>
                  </a:lnTo>
                  <a:cubicBezTo>
                    <a:pt x="f6" y="f8"/>
                    <a:pt x="f9" y="f4"/>
                    <a:pt x="f10" y="f4"/>
                  </a:cubicBezTo>
                  <a:lnTo>
                    <a:pt x="f10" y="f11"/>
                  </a:lnTo>
                  <a:lnTo>
                    <a:pt x="f12" y="f11"/>
                  </a:lnTo>
                  <a:cubicBezTo>
                    <a:pt x="f13" y="f11"/>
                    <a:pt x="f14" y="f15"/>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44" name="Google Shape;10486;p74">
              <a:extLst>
                <a:ext uri="{FF2B5EF4-FFF2-40B4-BE49-F238E27FC236}">
                  <a16:creationId xmlns:a16="http://schemas.microsoft.com/office/drawing/2014/main" id="{C401500A-AB41-2DE9-70B7-DA6731E855A2}"/>
                </a:ext>
              </a:extLst>
            </p:cNvPr>
            <p:cNvSpPr/>
            <p:nvPr/>
          </p:nvSpPr>
          <p:spPr>
            <a:xfrm>
              <a:off x="7924885" y="3494343"/>
              <a:ext cx="213283" cy="270269"/>
            </a:xfrm>
            <a:custGeom>
              <a:avLst/>
              <a:gdLst>
                <a:gd name="f0" fmla="val w"/>
                <a:gd name="f1" fmla="val h"/>
                <a:gd name="f2" fmla="val 0"/>
                <a:gd name="f3" fmla="val 6996"/>
                <a:gd name="f4" fmla="val 8318"/>
                <a:gd name="f5" fmla="val 5262"/>
                <a:gd name="f6" fmla="val 693"/>
                <a:gd name="f7" fmla="val 5451"/>
                <a:gd name="f8" fmla="val 5609"/>
                <a:gd name="f9" fmla="val 851"/>
                <a:gd name="f10" fmla="val 1040"/>
                <a:gd name="f11" fmla="val 1229"/>
                <a:gd name="f12" fmla="val 1386"/>
                <a:gd name="f13" fmla="val 1072"/>
                <a:gd name="f14" fmla="val 883"/>
                <a:gd name="f15" fmla="val 726"/>
                <a:gd name="f16" fmla="val 2080"/>
                <a:gd name="f17" fmla="val 2237"/>
                <a:gd name="f18" fmla="val 2426"/>
                <a:gd name="f19" fmla="val 2615"/>
                <a:gd name="f20" fmla="val 2773"/>
                <a:gd name="f21" fmla="val 1"/>
                <a:gd name="f22" fmla="val 4695"/>
                <a:gd name="f23" fmla="val 4002"/>
                <a:gd name="f24" fmla="val 7750"/>
                <a:gd name="f25" fmla="val 3498"/>
                <a:gd name="f26" fmla="val 6868"/>
                <a:gd name="f27" fmla="val 5892"/>
                <a:gd name="f28" fmla="val 5766"/>
                <a:gd name="f29" fmla="val 3561"/>
                <a:gd name="f30" fmla="val 5640"/>
                <a:gd name="f31" fmla="val 5545"/>
                <a:gd name="f32" fmla="val 5388"/>
                <a:gd name="f33" fmla="val 5167"/>
                <a:gd name="f34" fmla="val 3812"/>
                <a:gd name="f35" fmla="val 3592"/>
                <a:gd name="f36" fmla="val 3434"/>
                <a:gd name="f37" fmla="val 5199"/>
                <a:gd name="f38" fmla="val 3056"/>
                <a:gd name="f39" fmla="val 5861"/>
                <a:gd name="f40" fmla="val 6617"/>
                <a:gd name="f41" fmla="val 6743"/>
                <a:gd name="f42" fmla="val 6869"/>
                <a:gd name="f43" fmla="val 2804"/>
                <a:gd name="f44" fmla="val 6995"/>
                <a:gd name="f45" fmla="*/ f0 1 6996"/>
                <a:gd name="f46" fmla="*/ f1 1 8318"/>
                <a:gd name="f47" fmla="val f2"/>
                <a:gd name="f48" fmla="val f3"/>
                <a:gd name="f49" fmla="val f4"/>
                <a:gd name="f50" fmla="+- f49 0 f47"/>
                <a:gd name="f51" fmla="+- f48 0 f47"/>
                <a:gd name="f52" fmla="*/ f51 1 6996"/>
                <a:gd name="f53" fmla="*/ f50 1 8318"/>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6996" h="831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1" y="f2"/>
                  </a:moveTo>
                  <a:lnTo>
                    <a:pt x="f21" y="f4"/>
                  </a:lnTo>
                  <a:lnTo>
                    <a:pt x="f22" y="f4"/>
                  </a:lnTo>
                  <a:cubicBezTo>
                    <a:pt x="f23" y="f24"/>
                    <a:pt x="f25" y="f26"/>
                    <a:pt x="f25" y="f27"/>
                  </a:cubicBezTo>
                  <a:cubicBezTo>
                    <a:pt x="f25" y="f28"/>
                    <a:pt x="f29" y="f30"/>
                    <a:pt x="f29" y="f31"/>
                  </a:cubicBezTo>
                  <a:lnTo>
                    <a:pt x="f13" y="f31"/>
                  </a:lnTo>
                  <a:cubicBezTo>
                    <a:pt x="f14" y="f31"/>
                    <a:pt x="f15" y="f32"/>
                    <a:pt x="f15" y="f33"/>
                  </a:cubicBezTo>
                  <a:lnTo>
                    <a:pt x="f15" y="f34"/>
                  </a:lnTo>
                  <a:cubicBezTo>
                    <a:pt x="f15" y="f35"/>
                    <a:pt x="f14" y="f36"/>
                    <a:pt x="f13" y="f36"/>
                  </a:cubicBezTo>
                  <a:lnTo>
                    <a:pt x="f22" y="f36"/>
                  </a:lnTo>
                  <a:cubicBezTo>
                    <a:pt x="f37" y="f38"/>
                    <a:pt x="f39" y="f20"/>
                    <a:pt x="f40" y="f20"/>
                  </a:cubicBezTo>
                  <a:cubicBezTo>
                    <a:pt x="f41" y="f20"/>
                    <a:pt x="f42" y="f43"/>
                    <a:pt x="f44" y="f43"/>
                  </a:cubicBezTo>
                  <a:lnTo>
                    <a:pt x="f44"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45" name="Google Shape;10487;p74">
              <a:extLst>
                <a:ext uri="{FF2B5EF4-FFF2-40B4-BE49-F238E27FC236}">
                  <a16:creationId xmlns:a16="http://schemas.microsoft.com/office/drawing/2014/main" id="{DCF87F56-BF4B-5446-EBC6-AA02E742C5B6}"/>
                </a:ext>
              </a:extLst>
            </p:cNvPr>
            <p:cNvSpPr/>
            <p:nvPr/>
          </p:nvSpPr>
          <p:spPr>
            <a:xfrm>
              <a:off x="7968118" y="3629445"/>
              <a:ext cx="80732" cy="22549"/>
            </a:xfrm>
            <a:custGeom>
              <a:avLst/>
              <a:gdLst>
                <a:gd name="f0" fmla="val w"/>
                <a:gd name="f1" fmla="val h"/>
                <a:gd name="f2" fmla="val 0"/>
                <a:gd name="f3" fmla="val 2648"/>
                <a:gd name="f4" fmla="val 694"/>
                <a:gd name="f5" fmla="val 1"/>
                <a:gd name="f6" fmla="val 2301"/>
                <a:gd name="f7" fmla="val 2364"/>
                <a:gd name="f8" fmla="val 473"/>
                <a:gd name="f9" fmla="val 2490"/>
                <a:gd name="f10" fmla="val 221"/>
                <a:gd name="f11" fmla="val 2647"/>
                <a:gd name="f12" fmla="*/ f0 1 2648"/>
                <a:gd name="f13" fmla="*/ f1 1 694"/>
                <a:gd name="f14" fmla="val f2"/>
                <a:gd name="f15" fmla="val f3"/>
                <a:gd name="f16" fmla="val f4"/>
                <a:gd name="f17" fmla="+- f16 0 f14"/>
                <a:gd name="f18" fmla="+- f15 0 f14"/>
                <a:gd name="f19" fmla="*/ f18 1 2648"/>
                <a:gd name="f20" fmla="*/ f17 1 69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648" h="694">
                  <a:moveTo>
                    <a:pt x="f5" y="f5"/>
                  </a:moveTo>
                  <a:lnTo>
                    <a:pt x="f5" y="f4"/>
                  </a:lnTo>
                  <a:lnTo>
                    <a:pt x="f6" y="f4"/>
                  </a:lnTo>
                  <a:cubicBezTo>
                    <a:pt x="f7" y="f8"/>
                    <a:pt x="f9" y="f10"/>
                    <a:pt x="f11"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46" name="Google Shape;10488;p74">
              <a:extLst>
                <a:ext uri="{FF2B5EF4-FFF2-40B4-BE49-F238E27FC236}">
                  <a16:creationId xmlns:a16="http://schemas.microsoft.com/office/drawing/2014/main" id="{B8F926BE-3D62-28D6-62AB-F0168A322A66}"/>
                </a:ext>
              </a:extLst>
            </p:cNvPr>
            <p:cNvSpPr/>
            <p:nvPr/>
          </p:nvSpPr>
          <p:spPr>
            <a:xfrm>
              <a:off x="7861508" y="3405280"/>
              <a:ext cx="275691" cy="66577"/>
            </a:xfrm>
            <a:custGeom>
              <a:avLst/>
              <a:gdLst>
                <a:gd name="f0" fmla="val w"/>
                <a:gd name="f1" fmla="val h"/>
                <a:gd name="f2" fmla="val 0"/>
                <a:gd name="f3" fmla="val 9043"/>
                <a:gd name="f4" fmla="val 2049"/>
                <a:gd name="f5" fmla="val 1072"/>
                <a:gd name="f6" fmla="val 473"/>
                <a:gd name="f7" fmla="val 32"/>
                <a:gd name="f8" fmla="val 1040"/>
                <a:gd name="f9" fmla="val 1"/>
                <a:gd name="f10" fmla="val 1576"/>
                <a:gd name="f11" fmla="val 2048"/>
                <a:gd name="f12" fmla="val 8475"/>
                <a:gd name="f13" fmla="val 8034"/>
                <a:gd name="f14" fmla="val 441"/>
                <a:gd name="f15" fmla="val 8507"/>
                <a:gd name="f16" fmla="*/ f0 1 9043"/>
                <a:gd name="f17" fmla="*/ f1 1 2049"/>
                <a:gd name="f18" fmla="val f2"/>
                <a:gd name="f19" fmla="val f3"/>
                <a:gd name="f20" fmla="val f4"/>
                <a:gd name="f21" fmla="+- f20 0 f18"/>
                <a:gd name="f22" fmla="+- f19 0 f18"/>
                <a:gd name="f23" fmla="*/ f22 1 9043"/>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9043" h="2049">
                  <a:moveTo>
                    <a:pt x="f5" y="f2"/>
                  </a:moveTo>
                  <a:cubicBezTo>
                    <a:pt x="f6" y="f2"/>
                    <a:pt x="f7" y="f6"/>
                    <a:pt x="f7" y="f8"/>
                  </a:cubicBezTo>
                  <a:cubicBezTo>
                    <a:pt x="f9" y="f10"/>
                    <a:pt x="f6" y="f11"/>
                    <a:pt x="f5" y="f11"/>
                  </a:cubicBezTo>
                  <a:lnTo>
                    <a:pt x="f3" y="f11"/>
                  </a:lnTo>
                  <a:cubicBezTo>
                    <a:pt x="f12" y="f11"/>
                    <a:pt x="f13" y="f10"/>
                    <a:pt x="f13" y="f8"/>
                  </a:cubicBezTo>
                  <a:cubicBezTo>
                    <a:pt x="f13" y="f14"/>
                    <a:pt x="f15" y="f2"/>
                    <a:pt x="f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147" name="Google Shape;10497;p74">
            <a:extLst>
              <a:ext uri="{FF2B5EF4-FFF2-40B4-BE49-F238E27FC236}">
                <a16:creationId xmlns:a16="http://schemas.microsoft.com/office/drawing/2014/main" id="{861D001E-ADC6-25AD-02C5-3B862ED0A4CE}"/>
              </a:ext>
            </a:extLst>
          </p:cNvPr>
          <p:cNvGrpSpPr/>
          <p:nvPr/>
        </p:nvGrpSpPr>
        <p:grpSpPr>
          <a:xfrm>
            <a:off x="8483319" y="2547797"/>
            <a:ext cx="630399" cy="670072"/>
            <a:chOff x="7780583" y="1954575"/>
            <a:chExt cx="472799" cy="502554"/>
          </a:xfrm>
          <a:solidFill>
            <a:srgbClr val="135268"/>
          </a:solidFill>
        </p:grpSpPr>
        <p:sp>
          <p:nvSpPr>
            <p:cNvPr id="148" name="Google Shape;10498;p74">
              <a:extLst>
                <a:ext uri="{FF2B5EF4-FFF2-40B4-BE49-F238E27FC236}">
                  <a16:creationId xmlns:a16="http://schemas.microsoft.com/office/drawing/2014/main" id="{E5D457E7-38A3-B9F4-1F21-6E296C8C68F0}"/>
                </a:ext>
              </a:extLst>
            </p:cNvPr>
            <p:cNvSpPr/>
            <p:nvPr/>
          </p:nvSpPr>
          <p:spPr>
            <a:xfrm>
              <a:off x="7946117" y="1954575"/>
              <a:ext cx="137955" cy="147026"/>
            </a:xfrm>
            <a:custGeom>
              <a:avLst/>
              <a:gdLst>
                <a:gd name="f0" fmla="val w"/>
                <a:gd name="f1" fmla="val h"/>
                <a:gd name="f2" fmla="val 0"/>
                <a:gd name="f3" fmla="val 3466"/>
                <a:gd name="f4" fmla="val 1733"/>
                <a:gd name="f5" fmla="val 788"/>
                <a:gd name="f6" fmla="val 2678"/>
                <a:gd name="f7" fmla="*/ f0 1 3466"/>
                <a:gd name="f8" fmla="*/ f1 1 3466"/>
                <a:gd name="f9" fmla="val f2"/>
                <a:gd name="f10" fmla="val f3"/>
                <a:gd name="f11" fmla="+- f10 0 f9"/>
                <a:gd name="f12" fmla="*/ f11 1 3466"/>
                <a:gd name="f13" fmla="*/ f9 1 f12"/>
                <a:gd name="f14" fmla="*/ f10 1 f12"/>
                <a:gd name="f15" fmla="*/ f13 f7 1"/>
                <a:gd name="f16" fmla="*/ f14 f7 1"/>
                <a:gd name="f17" fmla="*/ f14 f8 1"/>
                <a:gd name="f18" fmla="*/ f13 f8 1"/>
              </a:gdLst>
              <a:ahLst/>
              <a:cxnLst>
                <a:cxn ang="3cd4">
                  <a:pos x="hc" y="t"/>
                </a:cxn>
                <a:cxn ang="0">
                  <a:pos x="r" y="vc"/>
                </a:cxn>
                <a:cxn ang="cd4">
                  <a:pos x="hc" y="b"/>
                </a:cxn>
                <a:cxn ang="cd2">
                  <a:pos x="l" y="vc"/>
                </a:cxn>
              </a:cxnLst>
              <a:rect l="f15" t="f18" r="f16" b="f17"/>
              <a:pathLst>
                <a:path w="3466" h="3466">
                  <a:moveTo>
                    <a:pt x="f4" y="f2"/>
                  </a:moveTo>
                  <a:cubicBezTo>
                    <a:pt x="f5" y="f2"/>
                    <a:pt x="f2" y="f5"/>
                    <a:pt x="f2" y="f4"/>
                  </a:cubicBezTo>
                  <a:cubicBezTo>
                    <a:pt x="f2" y="f6"/>
                    <a:pt x="f5" y="f3"/>
                    <a:pt x="f4" y="f3"/>
                  </a:cubicBezTo>
                  <a:cubicBezTo>
                    <a:pt x="f6" y="f3"/>
                    <a:pt x="f3" y="f6"/>
                    <a:pt x="f3" y="f4"/>
                  </a:cubicBezTo>
                  <a:cubicBezTo>
                    <a:pt x="f3" y="f5"/>
                    <a:pt x="f6"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49" name="Google Shape;10499;p74">
              <a:extLst>
                <a:ext uri="{FF2B5EF4-FFF2-40B4-BE49-F238E27FC236}">
                  <a16:creationId xmlns:a16="http://schemas.microsoft.com/office/drawing/2014/main" id="{D3583CD9-BDAF-6687-BE5B-E984661F4B32}"/>
                </a:ext>
              </a:extLst>
            </p:cNvPr>
            <p:cNvSpPr/>
            <p:nvPr/>
          </p:nvSpPr>
          <p:spPr>
            <a:xfrm>
              <a:off x="7780583" y="2248591"/>
              <a:ext cx="472799" cy="208538"/>
            </a:xfrm>
            <a:custGeom>
              <a:avLst/>
              <a:gdLst>
                <a:gd name="f0" fmla="val w"/>
                <a:gd name="f1" fmla="val h"/>
                <a:gd name="f2" fmla="val 0"/>
                <a:gd name="f3" fmla="val 11879"/>
                <a:gd name="f4" fmla="val 4916"/>
                <a:gd name="f5" fmla="val 694"/>
                <a:gd name="f6" fmla="val 316"/>
                <a:gd name="f7" fmla="val 1"/>
                <a:gd name="f8" fmla="val 315"/>
                <a:gd name="f9" fmla="val 693"/>
                <a:gd name="f10" fmla="val 1103"/>
                <a:gd name="f11" fmla="val 1418"/>
                <a:gd name="f12" fmla="val 4569"/>
                <a:gd name="f13" fmla="val 4758"/>
                <a:gd name="f14" fmla="val 851"/>
                <a:gd name="f15" fmla="val 4915"/>
                <a:gd name="f16" fmla="val 1040"/>
                <a:gd name="f17" fmla="val 10807"/>
                <a:gd name="f18" fmla="val 11028"/>
                <a:gd name="f19" fmla="val 11185"/>
                <a:gd name="f20" fmla="val 11563"/>
                <a:gd name="f21" fmla="val 11878"/>
                <a:gd name="f22" fmla="val 11815"/>
                <a:gd name="f23" fmla="val 11500"/>
                <a:gd name="f24" fmla="val 11122"/>
                <a:gd name="f25" fmla="*/ f0 1 11879"/>
                <a:gd name="f26" fmla="*/ f1 1 4916"/>
                <a:gd name="f27" fmla="val f2"/>
                <a:gd name="f28" fmla="val f3"/>
                <a:gd name="f29" fmla="val f4"/>
                <a:gd name="f30" fmla="+- f29 0 f27"/>
                <a:gd name="f31" fmla="+- f28 0 f27"/>
                <a:gd name="f32" fmla="*/ f31 1 11879"/>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1879" h="4916">
                  <a:moveTo>
                    <a:pt x="f5" y="f2"/>
                  </a:moveTo>
                  <a:cubicBezTo>
                    <a:pt x="f6" y="f2"/>
                    <a:pt x="f7" y="f8"/>
                    <a:pt x="f7" y="f9"/>
                  </a:cubicBezTo>
                  <a:cubicBezTo>
                    <a:pt x="f7" y="f10"/>
                    <a:pt x="f6" y="f11"/>
                    <a:pt x="f5" y="f11"/>
                  </a:cubicBezTo>
                  <a:lnTo>
                    <a:pt x="f5" y="f12"/>
                  </a:lnTo>
                  <a:cubicBezTo>
                    <a:pt x="f5" y="f13"/>
                    <a:pt x="f14" y="f15"/>
                    <a:pt x="f16" y="f15"/>
                  </a:cubicBezTo>
                  <a:lnTo>
                    <a:pt x="f17" y="f15"/>
                  </a:lnTo>
                  <a:cubicBezTo>
                    <a:pt x="f18" y="f15"/>
                    <a:pt x="f19" y="f13"/>
                    <a:pt x="f19" y="f12"/>
                  </a:cubicBezTo>
                  <a:lnTo>
                    <a:pt x="f19" y="f11"/>
                  </a:lnTo>
                  <a:cubicBezTo>
                    <a:pt x="f20" y="f11"/>
                    <a:pt x="f21" y="f10"/>
                    <a:pt x="f21" y="f9"/>
                  </a:cubicBezTo>
                  <a:cubicBezTo>
                    <a:pt x="f22" y="f8"/>
                    <a:pt x="f23" y="f2"/>
                    <a:pt x="f2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50" name="Google Shape;10500;p74">
              <a:extLst>
                <a:ext uri="{FF2B5EF4-FFF2-40B4-BE49-F238E27FC236}">
                  <a16:creationId xmlns:a16="http://schemas.microsoft.com/office/drawing/2014/main" id="{3263AFDB-3F1E-2A5A-479D-FD30F58A7C0E}"/>
                </a:ext>
              </a:extLst>
            </p:cNvPr>
            <p:cNvSpPr/>
            <p:nvPr/>
          </p:nvSpPr>
          <p:spPr>
            <a:xfrm>
              <a:off x="8102864" y="2014734"/>
              <a:ext cx="119164" cy="205822"/>
            </a:xfrm>
            <a:custGeom>
              <a:avLst/>
              <a:gdLst>
                <a:gd name="f0" fmla="val w"/>
                <a:gd name="f1" fmla="val h"/>
                <a:gd name="f2" fmla="val 0"/>
                <a:gd name="f3" fmla="val 2994"/>
                <a:gd name="f4" fmla="val 4852"/>
                <a:gd name="f5" fmla="val 190"/>
                <a:gd name="f6" fmla="val 126"/>
                <a:gd name="f7" fmla="val 253"/>
                <a:gd name="f8" fmla="val 221"/>
                <a:gd name="f9" fmla="val 347"/>
                <a:gd name="f10" fmla="val 693"/>
                <a:gd name="f11" fmla="val 158"/>
                <a:gd name="f12" fmla="val 1071"/>
                <a:gd name="f13" fmla="val 1"/>
                <a:gd name="f14" fmla="val 1386"/>
                <a:gd name="f15" fmla="val 977"/>
                <a:gd name="f16" fmla="val 2079"/>
                <a:gd name="f17" fmla="val 1607"/>
                <a:gd name="f18" fmla="val 3182"/>
                <a:gd name="f19" fmla="val 4474"/>
                <a:gd name="f20" fmla="val 2489"/>
                <a:gd name="f21" fmla="val 756"/>
                <a:gd name="f22" fmla="val 2363"/>
                <a:gd name="f23" fmla="val 315"/>
                <a:gd name="f24" fmla="val 1922"/>
                <a:gd name="f25" fmla="val 1450"/>
                <a:gd name="f26" fmla="*/ f0 1 2994"/>
                <a:gd name="f27" fmla="*/ f1 1 4852"/>
                <a:gd name="f28" fmla="val f2"/>
                <a:gd name="f29" fmla="val f3"/>
                <a:gd name="f30" fmla="val f4"/>
                <a:gd name="f31" fmla="+- f30 0 f28"/>
                <a:gd name="f32" fmla="+- f29 0 f28"/>
                <a:gd name="f33" fmla="*/ f32 1 2994"/>
                <a:gd name="f34" fmla="*/ f31 1 4852"/>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2994" h="4852">
                  <a:moveTo>
                    <a:pt x="f5" y="f2"/>
                  </a:moveTo>
                  <a:cubicBezTo>
                    <a:pt x="f5" y="f6"/>
                    <a:pt x="f7" y="f8"/>
                    <a:pt x="f7" y="f9"/>
                  </a:cubicBezTo>
                  <a:cubicBezTo>
                    <a:pt x="f7" y="f10"/>
                    <a:pt x="f11" y="f12"/>
                    <a:pt x="f13" y="f14"/>
                  </a:cubicBezTo>
                  <a:cubicBezTo>
                    <a:pt x="f15" y="f16"/>
                    <a:pt x="f17" y="f18"/>
                    <a:pt x="f17" y="f19"/>
                  </a:cubicBezTo>
                  <a:lnTo>
                    <a:pt x="f17" y="f4"/>
                  </a:lnTo>
                  <a:lnTo>
                    <a:pt x="f3" y="f4"/>
                  </a:lnTo>
                  <a:lnTo>
                    <a:pt x="f20" y="f21"/>
                  </a:lnTo>
                  <a:cubicBezTo>
                    <a:pt x="f22" y="f23"/>
                    <a:pt x="f24" y="f2"/>
                    <a:pt x="f2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51" name="Google Shape;10501;p74">
              <a:extLst>
                <a:ext uri="{FF2B5EF4-FFF2-40B4-BE49-F238E27FC236}">
                  <a16:creationId xmlns:a16="http://schemas.microsoft.com/office/drawing/2014/main" id="{703C332A-08E1-1CE7-770B-0482ED0CF0A9}"/>
                </a:ext>
              </a:extLst>
            </p:cNvPr>
            <p:cNvSpPr/>
            <p:nvPr/>
          </p:nvSpPr>
          <p:spPr>
            <a:xfrm>
              <a:off x="7808171" y="2014734"/>
              <a:ext cx="119164" cy="205822"/>
            </a:xfrm>
            <a:custGeom>
              <a:avLst/>
              <a:gdLst>
                <a:gd name="f0" fmla="val w"/>
                <a:gd name="f1" fmla="val h"/>
                <a:gd name="f2" fmla="val 0"/>
                <a:gd name="f3" fmla="val 2994"/>
                <a:gd name="f4" fmla="val 4852"/>
                <a:gd name="f5" fmla="val 1545"/>
                <a:gd name="f6" fmla="val 1072"/>
                <a:gd name="f7" fmla="val 663"/>
                <a:gd name="f8" fmla="val 315"/>
                <a:gd name="f9" fmla="val 505"/>
                <a:gd name="f10" fmla="val 788"/>
                <a:gd name="f11" fmla="val 1"/>
                <a:gd name="f12" fmla="val 1356"/>
                <a:gd name="f13" fmla="val 4474"/>
                <a:gd name="f14" fmla="val 1387"/>
                <a:gd name="f15" fmla="val 3182"/>
                <a:gd name="f16" fmla="val 2017"/>
                <a:gd name="f17" fmla="val 2048"/>
                <a:gd name="f18" fmla="val 1386"/>
                <a:gd name="f19" fmla="val 2836"/>
                <a:gd name="f20" fmla="val 1071"/>
                <a:gd name="f21" fmla="val 2773"/>
                <a:gd name="f22" fmla="val 693"/>
                <a:gd name="f23" fmla="val 347"/>
                <a:gd name="f24" fmla="val 221"/>
                <a:gd name="f25" fmla="val 95"/>
                <a:gd name="f26" fmla="val 2805"/>
                <a:gd name="f27" fmla="*/ f0 1 2994"/>
                <a:gd name="f28" fmla="*/ f1 1 4852"/>
                <a:gd name="f29" fmla="val f2"/>
                <a:gd name="f30" fmla="val f3"/>
                <a:gd name="f31" fmla="val f4"/>
                <a:gd name="f32" fmla="+- f31 0 f29"/>
                <a:gd name="f33" fmla="+- f30 0 f29"/>
                <a:gd name="f34" fmla="*/ f33 1 2994"/>
                <a:gd name="f35" fmla="*/ f32 1 485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994" h="4852">
                  <a:moveTo>
                    <a:pt x="f5" y="f2"/>
                  </a:moveTo>
                  <a:cubicBezTo>
                    <a:pt x="f6" y="f2"/>
                    <a:pt x="f7" y="f8"/>
                    <a:pt x="f9" y="f10"/>
                  </a:cubicBezTo>
                  <a:lnTo>
                    <a:pt x="f11" y="f4"/>
                  </a:lnTo>
                  <a:lnTo>
                    <a:pt x="f12" y="f4"/>
                  </a:lnTo>
                  <a:lnTo>
                    <a:pt x="f12" y="f13"/>
                  </a:lnTo>
                  <a:lnTo>
                    <a:pt x="f14" y="f13"/>
                  </a:lnTo>
                  <a:cubicBezTo>
                    <a:pt x="f14" y="f15"/>
                    <a:pt x="f16" y="f17"/>
                    <a:pt x="f3" y="f18"/>
                  </a:cubicBezTo>
                  <a:cubicBezTo>
                    <a:pt x="f19" y="f20"/>
                    <a:pt x="f21" y="f22"/>
                    <a:pt x="f21" y="f23"/>
                  </a:cubicBezTo>
                  <a:cubicBezTo>
                    <a:pt x="f21" y="f24"/>
                    <a:pt x="f21" y="f25"/>
                    <a:pt x="f2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52" name="Google Shape;10502;p74">
              <a:extLst>
                <a:ext uri="{FF2B5EF4-FFF2-40B4-BE49-F238E27FC236}">
                  <a16:creationId xmlns:a16="http://schemas.microsoft.com/office/drawing/2014/main" id="{6F158F45-B906-D5B0-50E6-6D322E728C05}"/>
                </a:ext>
              </a:extLst>
            </p:cNvPr>
            <p:cNvSpPr/>
            <p:nvPr/>
          </p:nvSpPr>
          <p:spPr>
            <a:xfrm>
              <a:off x="8026365" y="2096216"/>
              <a:ext cx="112919" cy="120344"/>
            </a:xfrm>
            <a:custGeom>
              <a:avLst/>
              <a:gdLst>
                <a:gd name="f0" fmla="val w"/>
                <a:gd name="f1" fmla="val h"/>
                <a:gd name="f2" fmla="val 0"/>
                <a:gd name="f3" fmla="val 2837"/>
                <a:gd name="f4" fmla="val 1482"/>
                <a:gd name="f5" fmla="val 1"/>
                <a:gd name="f6" fmla="val 1450"/>
                <a:gd name="f7" fmla="val 32"/>
                <a:gd name="f8" fmla="val 1418"/>
                <a:gd name="f9" fmla="val 64"/>
                <a:gd name="f10" fmla="val 1324"/>
                <a:gd name="f11" fmla="val 127"/>
                <a:gd name="f12" fmla="val 190"/>
                <a:gd name="f13" fmla="val 1292"/>
                <a:gd name="f14" fmla="val 253"/>
                <a:gd name="f15" fmla="val 1261"/>
                <a:gd name="f16" fmla="val 284"/>
                <a:gd name="f17" fmla="val 1923"/>
                <a:gd name="f18" fmla="val 2836"/>
                <a:gd name="f19" fmla="val 2742"/>
                <a:gd name="f20" fmla="val 2553"/>
                <a:gd name="f21" fmla="val 1513"/>
                <a:gd name="f22" fmla="val 2332"/>
                <a:gd name="f23" fmla="val 599"/>
                <a:gd name="f24" fmla="*/ f0 1 2837"/>
                <a:gd name="f25" fmla="*/ f1 1 2837"/>
                <a:gd name="f26" fmla="val f2"/>
                <a:gd name="f27" fmla="val f3"/>
                <a:gd name="f28" fmla="+- f27 0 f26"/>
                <a:gd name="f29" fmla="*/ f28 1 2837"/>
                <a:gd name="f30" fmla="*/ f26 1 f29"/>
                <a:gd name="f31" fmla="*/ f27 1 f29"/>
                <a:gd name="f32" fmla="*/ f30 f24 1"/>
                <a:gd name="f33" fmla="*/ f31 f24 1"/>
                <a:gd name="f34" fmla="*/ f31 f25 1"/>
                <a:gd name="f35" fmla="*/ f30 f25 1"/>
              </a:gdLst>
              <a:ahLst/>
              <a:cxnLst>
                <a:cxn ang="3cd4">
                  <a:pos x="hc" y="t"/>
                </a:cxn>
                <a:cxn ang="0">
                  <a:pos x="r" y="vc"/>
                </a:cxn>
                <a:cxn ang="cd4">
                  <a:pos x="hc" y="b"/>
                </a:cxn>
                <a:cxn ang="cd2">
                  <a:pos x="l" y="vc"/>
                </a:cxn>
              </a:cxnLst>
              <a:rect l="f32" t="f35" r="f33" b="f34"/>
              <a:pathLst>
                <a:path w="2837" h="2837">
                  <a:moveTo>
                    <a:pt x="f4" y="f5"/>
                  </a:moveTo>
                  <a:cubicBezTo>
                    <a:pt x="f6" y="f7"/>
                    <a:pt x="f8" y="f9"/>
                    <a:pt x="f10" y="f11"/>
                  </a:cubicBezTo>
                  <a:cubicBezTo>
                    <a:pt x="f10" y="f12"/>
                    <a:pt x="f13" y="f14"/>
                    <a:pt x="f15" y="f16"/>
                  </a:cubicBezTo>
                  <a:lnTo>
                    <a:pt x="f5" y="f17"/>
                  </a:lnTo>
                  <a:lnTo>
                    <a:pt x="f5" y="f18"/>
                  </a:lnTo>
                  <a:lnTo>
                    <a:pt x="f19" y="f18"/>
                  </a:lnTo>
                  <a:lnTo>
                    <a:pt x="f19" y="f20"/>
                  </a:lnTo>
                  <a:lnTo>
                    <a:pt x="f18" y="f20"/>
                  </a:lnTo>
                  <a:cubicBezTo>
                    <a:pt x="f18" y="f21"/>
                    <a:pt x="f22" y="f23"/>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53" name="Google Shape;10503;p74">
              <a:extLst>
                <a:ext uri="{FF2B5EF4-FFF2-40B4-BE49-F238E27FC236}">
                  <a16:creationId xmlns:a16="http://schemas.microsoft.com/office/drawing/2014/main" id="{A6597B43-E0E4-334E-06DD-8ECC2C60CB6E}"/>
                </a:ext>
              </a:extLst>
            </p:cNvPr>
            <p:cNvSpPr/>
            <p:nvPr/>
          </p:nvSpPr>
          <p:spPr>
            <a:xfrm>
              <a:off x="7888446" y="2097578"/>
              <a:ext cx="112873" cy="124330"/>
            </a:xfrm>
            <a:custGeom>
              <a:avLst/>
              <a:gdLst>
                <a:gd name="f0" fmla="val w"/>
                <a:gd name="f1" fmla="val h"/>
                <a:gd name="f2" fmla="val 0"/>
                <a:gd name="f3" fmla="val 2836"/>
                <a:gd name="f4" fmla="val 2931"/>
                <a:gd name="f5" fmla="val 1323"/>
                <a:gd name="f6" fmla="val 536"/>
                <a:gd name="f7" fmla="val 567"/>
                <a:gd name="f8" fmla="val 1513"/>
                <a:gd name="f9" fmla="val 2584"/>
                <a:gd name="f10" fmla="val 2930"/>
                <a:gd name="f11" fmla="val 2741"/>
                <a:gd name="f12" fmla="val 1922"/>
                <a:gd name="f13" fmla="val 1575"/>
                <a:gd name="f14" fmla="val 284"/>
                <a:gd name="f15" fmla="val 1512"/>
                <a:gd name="f16" fmla="val 252"/>
                <a:gd name="f17" fmla="val 158"/>
                <a:gd name="f18" fmla="val 1481"/>
                <a:gd name="f19" fmla="val 126"/>
                <a:gd name="f20" fmla="val 1449"/>
                <a:gd name="f21" fmla="val 95"/>
                <a:gd name="f22" fmla="val 1355"/>
                <a:gd name="f23" fmla="val 63"/>
                <a:gd name="f24" fmla="*/ f0 1 2836"/>
                <a:gd name="f25" fmla="*/ f1 1 2931"/>
                <a:gd name="f26" fmla="val f2"/>
                <a:gd name="f27" fmla="val f3"/>
                <a:gd name="f28" fmla="val f4"/>
                <a:gd name="f29" fmla="+- f28 0 f26"/>
                <a:gd name="f30" fmla="+- f27 0 f26"/>
                <a:gd name="f31" fmla="*/ f30 1 2836"/>
                <a:gd name="f32" fmla="*/ f29 1 2931"/>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2836" h="2931">
                  <a:moveTo>
                    <a:pt x="f5" y="f2"/>
                  </a:moveTo>
                  <a:cubicBezTo>
                    <a:pt x="f6" y="f7"/>
                    <a:pt x="f2" y="f8"/>
                    <a:pt x="f2" y="f9"/>
                  </a:cubicBezTo>
                  <a:lnTo>
                    <a:pt x="f2" y="f10"/>
                  </a:lnTo>
                  <a:lnTo>
                    <a:pt x="f11" y="f10"/>
                  </a:lnTo>
                  <a:lnTo>
                    <a:pt x="f11" y="f12"/>
                  </a:lnTo>
                  <a:lnTo>
                    <a:pt x="f3" y="f12"/>
                  </a:lnTo>
                  <a:lnTo>
                    <a:pt x="f13" y="f14"/>
                  </a:lnTo>
                  <a:cubicBezTo>
                    <a:pt x="f15" y="f16"/>
                    <a:pt x="f15" y="f17"/>
                    <a:pt x="f18" y="f19"/>
                  </a:cubicBezTo>
                  <a:cubicBezTo>
                    <a:pt x="f20" y="f21"/>
                    <a:pt x="f22" y="f23"/>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154" name="Google Shape;10234;p74">
            <a:extLst>
              <a:ext uri="{FF2B5EF4-FFF2-40B4-BE49-F238E27FC236}">
                <a16:creationId xmlns:a16="http://schemas.microsoft.com/office/drawing/2014/main" id="{BFE2CB3E-1BD8-3C9E-691C-A52D4D68A10F}"/>
              </a:ext>
            </a:extLst>
          </p:cNvPr>
          <p:cNvGrpSpPr/>
          <p:nvPr/>
        </p:nvGrpSpPr>
        <p:grpSpPr>
          <a:xfrm>
            <a:off x="3158462" y="2596017"/>
            <a:ext cx="627059" cy="670072"/>
            <a:chOff x="3786941" y="1990740"/>
            <a:chExt cx="470294" cy="502554"/>
          </a:xfrm>
          <a:solidFill>
            <a:srgbClr val="135268"/>
          </a:solidFill>
        </p:grpSpPr>
        <p:sp>
          <p:nvSpPr>
            <p:cNvPr id="155" name="Google Shape;10235;p74">
              <a:extLst>
                <a:ext uri="{FF2B5EF4-FFF2-40B4-BE49-F238E27FC236}">
                  <a16:creationId xmlns:a16="http://schemas.microsoft.com/office/drawing/2014/main" id="{56118058-80C8-0251-2F4A-F86EA7F9E31F}"/>
                </a:ext>
              </a:extLst>
            </p:cNvPr>
            <p:cNvSpPr/>
            <p:nvPr/>
          </p:nvSpPr>
          <p:spPr>
            <a:xfrm>
              <a:off x="3993870" y="2255358"/>
              <a:ext cx="56436" cy="60194"/>
            </a:xfrm>
            <a:custGeom>
              <a:avLst/>
              <a:gdLst>
                <a:gd name="f0" fmla="val w"/>
                <a:gd name="f1" fmla="val h"/>
                <a:gd name="f2" fmla="val 0"/>
                <a:gd name="f3" fmla="val 1418"/>
                <a:gd name="f4" fmla="val 1419"/>
                <a:gd name="f5" fmla="val 725"/>
                <a:gd name="f6" fmla="val 1"/>
                <a:gd name="f7" fmla="val 315"/>
                <a:gd name="f8" fmla="val 316"/>
                <a:gd name="f9" fmla="val 694"/>
                <a:gd name="f10" fmla="val 63"/>
                <a:gd name="f11" fmla="val 1103"/>
                <a:gd name="f12" fmla="*/ f0 1 1418"/>
                <a:gd name="f13" fmla="*/ f1 1 1419"/>
                <a:gd name="f14" fmla="val f2"/>
                <a:gd name="f15" fmla="val f3"/>
                <a:gd name="f16" fmla="val f4"/>
                <a:gd name="f17" fmla="+- f16 0 f14"/>
                <a:gd name="f18" fmla="+- f15 0 f14"/>
                <a:gd name="f19" fmla="*/ f18 1 1418"/>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418" h="1419">
                  <a:moveTo>
                    <a:pt x="f5" y="f6"/>
                  </a:moveTo>
                  <a:cubicBezTo>
                    <a:pt x="f7" y="f6"/>
                    <a:pt x="f2" y="f8"/>
                    <a:pt x="f2" y="f9"/>
                  </a:cubicBezTo>
                  <a:cubicBezTo>
                    <a:pt x="f10" y="f11"/>
                    <a:pt x="f7" y="f3"/>
                    <a:pt x="f5" y="f3"/>
                  </a:cubicBezTo>
                  <a:cubicBezTo>
                    <a:pt x="f11" y="f3"/>
                    <a:pt x="f3" y="f11"/>
                    <a:pt x="f3" y="f9"/>
                  </a:cubicBezTo>
                  <a:cubicBezTo>
                    <a:pt x="f3" y="f8"/>
                    <a:pt x="f1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56" name="Google Shape;10236;p74">
              <a:extLst>
                <a:ext uri="{FF2B5EF4-FFF2-40B4-BE49-F238E27FC236}">
                  <a16:creationId xmlns:a16="http://schemas.microsoft.com/office/drawing/2014/main" id="{14E51F9F-7236-A928-8B65-EDCA5212ED47}"/>
                </a:ext>
              </a:extLst>
            </p:cNvPr>
            <p:cNvSpPr/>
            <p:nvPr/>
          </p:nvSpPr>
          <p:spPr>
            <a:xfrm>
              <a:off x="3967526" y="2344905"/>
              <a:ext cx="111639" cy="58832"/>
            </a:xfrm>
            <a:custGeom>
              <a:avLst/>
              <a:gdLst>
                <a:gd name="f0" fmla="val w"/>
                <a:gd name="f1" fmla="val h"/>
                <a:gd name="f2" fmla="val 0"/>
                <a:gd name="f3" fmla="val 2805"/>
                <a:gd name="f4" fmla="val 1387"/>
                <a:gd name="f5" fmla="val 631"/>
                <a:gd name="f6" fmla="val 1"/>
                <a:gd name="f7" fmla="val 630"/>
                <a:gd name="f8" fmla="val 2174"/>
                <a:gd name="f9" fmla="*/ f0 1 2805"/>
                <a:gd name="f10" fmla="*/ f1 1 1387"/>
                <a:gd name="f11" fmla="val f2"/>
                <a:gd name="f12" fmla="val f3"/>
                <a:gd name="f13" fmla="val f4"/>
                <a:gd name="f14" fmla="+- f13 0 f11"/>
                <a:gd name="f15" fmla="+- f12 0 f11"/>
                <a:gd name="f16" fmla="*/ f15 1 2805"/>
                <a:gd name="f17" fmla="*/ f14 1 1387"/>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2805" h="1387">
                  <a:moveTo>
                    <a:pt x="f4" y="f2"/>
                  </a:moveTo>
                  <a:cubicBezTo>
                    <a:pt x="f5" y="f2"/>
                    <a:pt x="f6" y="f7"/>
                    <a:pt x="f6" y="f4"/>
                  </a:cubicBezTo>
                  <a:lnTo>
                    <a:pt x="f3" y="f4"/>
                  </a:lnTo>
                  <a:cubicBezTo>
                    <a:pt x="f3" y="f7"/>
                    <a:pt x="f8"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57" name="Google Shape;10237;p74">
              <a:extLst>
                <a:ext uri="{FF2B5EF4-FFF2-40B4-BE49-F238E27FC236}">
                  <a16:creationId xmlns:a16="http://schemas.microsoft.com/office/drawing/2014/main" id="{68AB9EF8-9FC6-193F-71C9-FAE0466B8C71}"/>
                </a:ext>
              </a:extLst>
            </p:cNvPr>
            <p:cNvSpPr/>
            <p:nvPr/>
          </p:nvSpPr>
          <p:spPr>
            <a:xfrm>
              <a:off x="3898553" y="2197879"/>
              <a:ext cx="249594" cy="295415"/>
            </a:xfrm>
            <a:custGeom>
              <a:avLst/>
              <a:gdLst>
                <a:gd name="f0" fmla="val w"/>
                <a:gd name="f1" fmla="val h"/>
                <a:gd name="f2" fmla="val 0"/>
                <a:gd name="f3" fmla="val 6271"/>
                <a:gd name="f4" fmla="val 6964"/>
                <a:gd name="f5" fmla="val 3088"/>
                <a:gd name="f6" fmla="val 725"/>
                <a:gd name="f7" fmla="val 3813"/>
                <a:gd name="f8" fmla="val 4506"/>
                <a:gd name="f9" fmla="val 1356"/>
                <a:gd name="f10" fmla="val 2080"/>
                <a:gd name="f11" fmla="val 2458"/>
                <a:gd name="f12" fmla="val 4348"/>
                <a:gd name="f13" fmla="val 2805"/>
                <a:gd name="f14" fmla="val 4096"/>
                <a:gd name="f15" fmla="val 3025"/>
                <a:gd name="f16" fmla="val 4727"/>
                <a:gd name="f17" fmla="val 3372"/>
                <a:gd name="f18" fmla="val 5168"/>
                <a:gd name="f19" fmla="val 4065"/>
                <a:gd name="f20" fmla="val 4853"/>
                <a:gd name="f21" fmla="val 5199"/>
                <a:gd name="f22" fmla="val 5388"/>
                <a:gd name="f23" fmla="val 5010"/>
                <a:gd name="f24" fmla="val 5546"/>
                <a:gd name="f25" fmla="val 4821"/>
                <a:gd name="f26" fmla="val 1293"/>
                <a:gd name="f27" fmla="val 1103"/>
                <a:gd name="f28" fmla="val 946"/>
                <a:gd name="f29" fmla="val 1040"/>
                <a:gd name="f30" fmla="val 1450"/>
                <a:gd name="f31" fmla="val 3403"/>
                <a:gd name="f32" fmla="val 1860"/>
                <a:gd name="f33" fmla="val 1702"/>
                <a:gd name="f34" fmla="val 2332"/>
                <a:gd name="f35" fmla="val 1"/>
                <a:gd name="f36" fmla="val 6617"/>
                <a:gd name="f37" fmla="val 6806"/>
                <a:gd name="f38" fmla="val 158"/>
                <a:gd name="f39" fmla="val 6963"/>
                <a:gd name="f40" fmla="val 347"/>
                <a:gd name="f41" fmla="val 5924"/>
                <a:gd name="f42" fmla="val 6113"/>
                <a:gd name="f43" fmla="val 6270"/>
                <a:gd name="f44" fmla="*/ f0 1 6271"/>
                <a:gd name="f45" fmla="*/ f1 1 6964"/>
                <a:gd name="f46" fmla="val f2"/>
                <a:gd name="f47" fmla="val f3"/>
                <a:gd name="f48" fmla="val f4"/>
                <a:gd name="f49" fmla="+- f48 0 f46"/>
                <a:gd name="f50" fmla="+- f47 0 f46"/>
                <a:gd name="f51" fmla="*/ f50 1 6271"/>
                <a:gd name="f52" fmla="*/ f49 1 696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6271" h="6964">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lnTo>
                    <a:pt x="f29" y="f20"/>
                  </a:lnTo>
                  <a:cubicBezTo>
                    <a:pt x="f29" y="f19"/>
                    <a:pt x="f30" y="f31"/>
                    <a:pt x="f10" y="f15"/>
                  </a:cubicBezTo>
                  <a:cubicBezTo>
                    <a:pt x="f32" y="f13"/>
                    <a:pt x="f33" y="f11"/>
                    <a:pt x="f33" y="f10"/>
                  </a:cubicBezTo>
                  <a:cubicBezTo>
                    <a:pt x="f33" y="f9"/>
                    <a:pt x="f34" y="f6"/>
                    <a:pt x="f5" y="f6"/>
                  </a:cubicBezTo>
                  <a:close/>
                  <a:moveTo>
                    <a:pt x="f35" y="f35"/>
                  </a:moveTo>
                  <a:lnTo>
                    <a:pt x="f35" y="f36"/>
                  </a:lnTo>
                  <a:cubicBezTo>
                    <a:pt x="f35" y="f37"/>
                    <a:pt x="f38" y="f39"/>
                    <a:pt x="f40" y="f39"/>
                  </a:cubicBezTo>
                  <a:lnTo>
                    <a:pt x="f41" y="f39"/>
                  </a:lnTo>
                  <a:cubicBezTo>
                    <a:pt x="f42" y="f39"/>
                    <a:pt x="f43" y="f37"/>
                    <a:pt x="f43" y="f36"/>
                  </a:cubicBezTo>
                  <a:lnTo>
                    <a:pt x="f43" y="f3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58" name="Google Shape;10238;p74">
              <a:extLst>
                <a:ext uri="{FF2B5EF4-FFF2-40B4-BE49-F238E27FC236}">
                  <a16:creationId xmlns:a16="http://schemas.microsoft.com/office/drawing/2014/main" id="{22050FFF-7CE6-5BCE-B677-61D6A3BC9CCF}"/>
                </a:ext>
              </a:extLst>
            </p:cNvPr>
            <p:cNvSpPr/>
            <p:nvPr/>
          </p:nvSpPr>
          <p:spPr>
            <a:xfrm>
              <a:off x="3870966" y="1990740"/>
              <a:ext cx="304760" cy="60194"/>
            </a:xfrm>
            <a:custGeom>
              <a:avLst/>
              <a:gdLst>
                <a:gd name="f0" fmla="val w"/>
                <a:gd name="f1" fmla="val h"/>
                <a:gd name="f2" fmla="val 0"/>
                <a:gd name="f3" fmla="val 7657"/>
                <a:gd name="f4" fmla="val 1419"/>
                <a:gd name="f5" fmla="val 347"/>
                <a:gd name="f6" fmla="val 1"/>
                <a:gd name="f7" fmla="val 158"/>
                <a:gd name="f8" fmla="val 1418"/>
                <a:gd name="f9" fmla="val 7625"/>
                <a:gd name="f10" fmla="val 7656"/>
                <a:gd name="f11" fmla="val 7499"/>
                <a:gd name="f12" fmla="val 7310"/>
                <a:gd name="f13" fmla="*/ f0 1 7657"/>
                <a:gd name="f14" fmla="*/ f1 1 1419"/>
                <a:gd name="f15" fmla="val f2"/>
                <a:gd name="f16" fmla="val f3"/>
                <a:gd name="f17" fmla="val f4"/>
                <a:gd name="f18" fmla="+- f17 0 f15"/>
                <a:gd name="f19" fmla="+- f16 0 f15"/>
                <a:gd name="f20" fmla="*/ f19 1 7657"/>
                <a:gd name="f21" fmla="*/ f18 1 141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657" h="1419">
                  <a:moveTo>
                    <a:pt x="f5" y="f6"/>
                  </a:moveTo>
                  <a:cubicBezTo>
                    <a:pt x="f7" y="f6"/>
                    <a:pt x="f6" y="f7"/>
                    <a:pt x="f6" y="f5"/>
                  </a:cubicBezTo>
                  <a:lnTo>
                    <a:pt x="f6" y="f8"/>
                  </a:lnTo>
                  <a:lnTo>
                    <a:pt x="f9" y="f8"/>
                  </a:lnTo>
                  <a:lnTo>
                    <a:pt x="f9" y="f5"/>
                  </a:lnTo>
                  <a:lnTo>
                    <a:pt x="f10" y="f5"/>
                  </a:lnTo>
                  <a:cubicBezTo>
                    <a:pt x="f10" y="f7"/>
                    <a:pt x="f11" y="f6"/>
                    <a:pt x="f12"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59" name="Google Shape;10239;p74">
              <a:extLst>
                <a:ext uri="{FF2B5EF4-FFF2-40B4-BE49-F238E27FC236}">
                  <a16:creationId xmlns:a16="http://schemas.microsoft.com/office/drawing/2014/main" id="{2A219F96-1CA2-9F0E-4C14-3DE800F07D47}"/>
                </a:ext>
              </a:extLst>
            </p:cNvPr>
            <p:cNvSpPr/>
            <p:nvPr/>
          </p:nvSpPr>
          <p:spPr>
            <a:xfrm>
              <a:off x="3786941" y="2081604"/>
              <a:ext cx="470294" cy="233949"/>
            </a:xfrm>
            <a:custGeom>
              <a:avLst/>
              <a:gdLst>
                <a:gd name="f0" fmla="val w"/>
                <a:gd name="f1" fmla="val h"/>
                <a:gd name="f2" fmla="val 0"/>
                <a:gd name="f3" fmla="val 11816"/>
                <a:gd name="f4" fmla="val 5515"/>
                <a:gd name="f5" fmla="val 10082"/>
                <a:gd name="f6" fmla="val 662"/>
                <a:gd name="f7" fmla="val 10303"/>
                <a:gd name="f8" fmla="val 10461"/>
                <a:gd name="f9" fmla="val 820"/>
                <a:gd name="f10" fmla="val 1009"/>
                <a:gd name="f11" fmla="val 1198"/>
                <a:gd name="f12" fmla="val 1356"/>
                <a:gd name="f13" fmla="val 9893"/>
                <a:gd name="f14" fmla="val 9736"/>
                <a:gd name="f15" fmla="val 9767"/>
                <a:gd name="f16" fmla="val 1041"/>
                <a:gd name="f17" fmla="val 1"/>
                <a:gd name="f18" fmla="val 442"/>
                <a:gd name="f19" fmla="val 4475"/>
                <a:gd name="f20" fmla="val 5073"/>
                <a:gd name="f21" fmla="val 473"/>
                <a:gd name="f22" fmla="val 5514"/>
                <a:gd name="f23" fmla="val 2112"/>
                <a:gd name="f24" fmla="val 2395"/>
                <a:gd name="f25" fmla="val 2206"/>
                <a:gd name="f26" fmla="val 2269"/>
                <a:gd name="f27" fmla="val 2049"/>
                <a:gd name="f28" fmla="val 2458"/>
                <a:gd name="f29" fmla="val 9421"/>
                <a:gd name="f30" fmla="val 9610"/>
                <a:gd name="f31" fmla="val 10807"/>
                <a:gd name="f32" fmla="val 11406"/>
                <a:gd name="f33" fmla="val 11815"/>
                <a:gd name="f34" fmla="val 5042"/>
                <a:gd name="f35" fmla="val 410"/>
                <a:gd name="f36" fmla="val 11343"/>
                <a:gd name="f37" fmla="*/ f0 1 11816"/>
                <a:gd name="f38" fmla="*/ f1 1 5515"/>
                <a:gd name="f39" fmla="val f2"/>
                <a:gd name="f40" fmla="val f3"/>
                <a:gd name="f41" fmla="val f4"/>
                <a:gd name="f42" fmla="+- f41 0 f39"/>
                <a:gd name="f43" fmla="+- f40 0 f39"/>
                <a:gd name="f44" fmla="*/ f43 1 11816"/>
                <a:gd name="f45" fmla="*/ f42 1 5515"/>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11816" h="5515">
                  <a:moveTo>
                    <a:pt x="f5" y="f6"/>
                  </a:moveTo>
                  <a:cubicBezTo>
                    <a:pt x="f7" y="f6"/>
                    <a:pt x="f8" y="f9"/>
                    <a:pt x="f8" y="f10"/>
                  </a:cubicBezTo>
                  <a:cubicBezTo>
                    <a:pt x="f8" y="f11"/>
                    <a:pt x="f7" y="f12"/>
                    <a:pt x="f5" y="f12"/>
                  </a:cubicBezTo>
                  <a:cubicBezTo>
                    <a:pt x="f13" y="f12"/>
                    <a:pt x="f14" y="f11"/>
                    <a:pt x="f14" y="f10"/>
                  </a:cubicBezTo>
                  <a:cubicBezTo>
                    <a:pt x="f15" y="f9"/>
                    <a:pt x="f13" y="f6"/>
                    <a:pt x="f5" y="f6"/>
                  </a:cubicBezTo>
                  <a:close/>
                  <a:moveTo>
                    <a:pt x="f16" y="f17"/>
                  </a:moveTo>
                  <a:cubicBezTo>
                    <a:pt x="f18" y="f17"/>
                    <a:pt x="f17" y="f18"/>
                    <a:pt x="f17" y="f10"/>
                  </a:cubicBezTo>
                  <a:lnTo>
                    <a:pt x="f17" y="f19"/>
                  </a:lnTo>
                  <a:cubicBezTo>
                    <a:pt x="f17" y="f20"/>
                    <a:pt x="f21" y="f22"/>
                    <a:pt x="f16" y="f22"/>
                  </a:cubicBezTo>
                  <a:lnTo>
                    <a:pt x="f23" y="f22"/>
                  </a:lnTo>
                  <a:lnTo>
                    <a:pt x="f23" y="f24"/>
                  </a:lnTo>
                  <a:cubicBezTo>
                    <a:pt x="f23" y="f25"/>
                    <a:pt x="f26" y="f27"/>
                    <a:pt x="f28" y="f27"/>
                  </a:cubicBezTo>
                  <a:lnTo>
                    <a:pt x="f29" y="f27"/>
                  </a:lnTo>
                  <a:cubicBezTo>
                    <a:pt x="f30" y="f27"/>
                    <a:pt x="f15" y="f25"/>
                    <a:pt x="f15" y="f24"/>
                  </a:cubicBezTo>
                  <a:lnTo>
                    <a:pt x="f15" y="f22"/>
                  </a:lnTo>
                  <a:lnTo>
                    <a:pt x="f31" y="f22"/>
                  </a:lnTo>
                  <a:cubicBezTo>
                    <a:pt x="f32" y="f22"/>
                    <a:pt x="f33" y="f34"/>
                    <a:pt x="f33" y="f19"/>
                  </a:cubicBezTo>
                  <a:lnTo>
                    <a:pt x="f33" y="f10"/>
                  </a:lnTo>
                  <a:cubicBezTo>
                    <a:pt x="f33" y="f35"/>
                    <a:pt x="f36" y="f17"/>
                    <a:pt x="f31" y="f1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160" name="Google Shape;10251;p74">
            <a:extLst>
              <a:ext uri="{FF2B5EF4-FFF2-40B4-BE49-F238E27FC236}">
                <a16:creationId xmlns:a16="http://schemas.microsoft.com/office/drawing/2014/main" id="{C0A4AE43-9920-2765-B3A3-9189D9BC9DEB}"/>
              </a:ext>
            </a:extLst>
          </p:cNvPr>
          <p:cNvGrpSpPr/>
          <p:nvPr/>
        </p:nvGrpSpPr>
        <p:grpSpPr>
          <a:xfrm>
            <a:off x="7609723" y="2601576"/>
            <a:ext cx="406347" cy="670060"/>
            <a:chOff x="7125388" y="1994909"/>
            <a:chExt cx="304760" cy="502545"/>
          </a:xfrm>
          <a:solidFill>
            <a:srgbClr val="135268"/>
          </a:solidFill>
        </p:grpSpPr>
        <p:sp>
          <p:nvSpPr>
            <p:cNvPr id="161" name="Google Shape;10252;p74">
              <a:extLst>
                <a:ext uri="{FF2B5EF4-FFF2-40B4-BE49-F238E27FC236}">
                  <a16:creationId xmlns:a16="http://schemas.microsoft.com/office/drawing/2014/main" id="{6D1BAEDD-E59D-3B4E-F780-C6EF357B9284}"/>
                </a:ext>
              </a:extLst>
            </p:cNvPr>
            <p:cNvSpPr/>
            <p:nvPr/>
          </p:nvSpPr>
          <p:spPr>
            <a:xfrm>
              <a:off x="7292193" y="2266184"/>
              <a:ext cx="109097" cy="143039"/>
            </a:xfrm>
            <a:custGeom>
              <a:avLst/>
              <a:gdLst>
                <a:gd name="f0" fmla="val w"/>
                <a:gd name="f1" fmla="val h"/>
                <a:gd name="f2" fmla="val 0"/>
                <a:gd name="f3" fmla="val 2741"/>
                <a:gd name="f4" fmla="val 3372"/>
                <a:gd name="f5" fmla="val 1670"/>
                <a:gd name="f6" fmla="val 1"/>
                <a:gd name="f7" fmla="val 1166"/>
                <a:gd name="f8" fmla="val 316"/>
                <a:gd name="f9" fmla="val 599"/>
                <a:gd name="f10" fmla="val 505"/>
                <a:gd name="f11" fmla="val 568"/>
                <a:gd name="f12" fmla="val 1482"/>
                <a:gd name="f13" fmla="val 1890"/>
                <a:gd name="f14" fmla="val 3340"/>
                <a:gd name="f15" fmla="val 2301"/>
                <a:gd name="f16" fmla="val 1356"/>
                <a:gd name="f17" fmla="val 2300"/>
                <a:gd name="f18" fmla="val 536"/>
                <a:gd name="f19" fmla="*/ f0 1 2741"/>
                <a:gd name="f20" fmla="*/ f1 1 3372"/>
                <a:gd name="f21" fmla="val f2"/>
                <a:gd name="f22" fmla="val f3"/>
                <a:gd name="f23" fmla="val f4"/>
                <a:gd name="f24" fmla="+- f23 0 f21"/>
                <a:gd name="f25" fmla="+- f22 0 f21"/>
                <a:gd name="f26" fmla="*/ f25 1 2741"/>
                <a:gd name="f27" fmla="*/ f24 1 337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1" h="3372">
                  <a:moveTo>
                    <a:pt x="f5" y="f6"/>
                  </a:moveTo>
                  <a:cubicBezTo>
                    <a:pt x="f7" y="f8"/>
                    <a:pt x="f9" y="f10"/>
                    <a:pt x="f2" y="f11"/>
                  </a:cubicBezTo>
                  <a:lnTo>
                    <a:pt x="f2" y="f12"/>
                  </a:lnTo>
                  <a:lnTo>
                    <a:pt x="f13" y="f4"/>
                  </a:lnTo>
                  <a:lnTo>
                    <a:pt x="f3" y="f4"/>
                  </a:lnTo>
                  <a:lnTo>
                    <a:pt x="f3" y="f14"/>
                  </a:lnTo>
                  <a:lnTo>
                    <a:pt x="f3" y="f15"/>
                  </a:lnTo>
                  <a:cubicBezTo>
                    <a:pt x="f3" y="f16"/>
                    <a:pt x="f17" y="f18"/>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62" name="Google Shape;10253;p74">
              <a:extLst>
                <a:ext uri="{FF2B5EF4-FFF2-40B4-BE49-F238E27FC236}">
                  <a16:creationId xmlns:a16="http://schemas.microsoft.com/office/drawing/2014/main" id="{271418BD-2DFA-27F8-02B1-1668BB093451}"/>
                </a:ext>
              </a:extLst>
            </p:cNvPr>
            <p:cNvSpPr/>
            <p:nvPr/>
          </p:nvSpPr>
          <p:spPr>
            <a:xfrm>
              <a:off x="7226960" y="2355732"/>
              <a:ext cx="99102" cy="52175"/>
            </a:xfrm>
            <a:custGeom>
              <a:avLst/>
              <a:gdLst>
                <a:gd name="f0" fmla="val w"/>
                <a:gd name="f1" fmla="val h"/>
                <a:gd name="f2" fmla="val 0"/>
                <a:gd name="f3" fmla="val 2490"/>
                <a:gd name="f4" fmla="val 1230"/>
                <a:gd name="f5" fmla="val 1229"/>
                <a:gd name="f6" fmla="val 1"/>
                <a:gd name="f7" fmla="*/ f0 1 2490"/>
                <a:gd name="f8" fmla="*/ f1 1 1230"/>
                <a:gd name="f9" fmla="val f2"/>
                <a:gd name="f10" fmla="val f3"/>
                <a:gd name="f11" fmla="val f4"/>
                <a:gd name="f12" fmla="+- f11 0 f9"/>
                <a:gd name="f13" fmla="+- f10 0 f9"/>
                <a:gd name="f14" fmla="*/ f13 1 2490"/>
                <a:gd name="f15" fmla="*/ f12 1 1230"/>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2490" h="1230">
                  <a:moveTo>
                    <a:pt x="f5" y="f6"/>
                  </a:moveTo>
                  <a:lnTo>
                    <a:pt x="f6" y="f5"/>
                  </a:lnTo>
                  <a:lnTo>
                    <a:pt x="f3" y="f5"/>
                  </a:ln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63" name="Google Shape;10254;p74">
              <a:extLst>
                <a:ext uri="{FF2B5EF4-FFF2-40B4-BE49-F238E27FC236}">
                  <a16:creationId xmlns:a16="http://schemas.microsoft.com/office/drawing/2014/main" id="{6394955F-CCC3-422F-66AC-640E041D56E6}"/>
                </a:ext>
              </a:extLst>
            </p:cNvPr>
            <p:cNvSpPr/>
            <p:nvPr/>
          </p:nvSpPr>
          <p:spPr>
            <a:xfrm>
              <a:off x="7152967" y="2263514"/>
              <a:ext cx="110404" cy="144392"/>
            </a:xfrm>
            <a:custGeom>
              <a:avLst/>
              <a:gdLst>
                <a:gd name="f0" fmla="val w"/>
                <a:gd name="f1" fmla="val h"/>
                <a:gd name="f2" fmla="val 0"/>
                <a:gd name="f3" fmla="val 2774"/>
                <a:gd name="f4" fmla="val 3404"/>
                <a:gd name="f5" fmla="val 1072"/>
                <a:gd name="f6" fmla="val 1"/>
                <a:gd name="f7" fmla="val 411"/>
                <a:gd name="f8" fmla="val 599"/>
                <a:gd name="f9" fmla="val 1419"/>
                <a:gd name="f10" fmla="val 2332"/>
                <a:gd name="f11" fmla="val 3403"/>
                <a:gd name="f12" fmla="val 883"/>
                <a:gd name="f13" fmla="val 2773"/>
                <a:gd name="f14" fmla="val 1513"/>
                <a:gd name="f15" fmla="val 2143"/>
                <a:gd name="f16" fmla="val 568"/>
                <a:gd name="f17" fmla="val 1576"/>
                <a:gd name="f18" fmla="val 316"/>
                <a:gd name="f19" fmla="*/ f0 1 2774"/>
                <a:gd name="f20" fmla="*/ f1 1 3404"/>
                <a:gd name="f21" fmla="val f2"/>
                <a:gd name="f22" fmla="val f3"/>
                <a:gd name="f23" fmla="val f4"/>
                <a:gd name="f24" fmla="+- f23 0 f21"/>
                <a:gd name="f25" fmla="+- f22 0 f21"/>
                <a:gd name="f26" fmla="*/ f25 1 2774"/>
                <a:gd name="f27" fmla="*/ f24 1 340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74" h="3404">
                  <a:moveTo>
                    <a:pt x="f5" y="f6"/>
                  </a:moveTo>
                  <a:cubicBezTo>
                    <a:pt x="f7" y="f8"/>
                    <a:pt x="f6" y="f9"/>
                    <a:pt x="f6" y="f10"/>
                  </a:cubicBezTo>
                  <a:lnTo>
                    <a:pt x="f6" y="f11"/>
                  </a:lnTo>
                  <a:lnTo>
                    <a:pt x="f12" y="f11"/>
                  </a:lnTo>
                  <a:lnTo>
                    <a:pt x="f13" y="f14"/>
                  </a:lnTo>
                  <a:lnTo>
                    <a:pt x="f13" y="f8"/>
                  </a:lnTo>
                  <a:cubicBezTo>
                    <a:pt x="f15" y="f16"/>
                    <a:pt x="f17" y="f18"/>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64" name="Google Shape;10255;p74">
              <a:extLst>
                <a:ext uri="{FF2B5EF4-FFF2-40B4-BE49-F238E27FC236}">
                  <a16:creationId xmlns:a16="http://schemas.microsoft.com/office/drawing/2014/main" id="{D983C5A5-2719-89B9-2A58-A6AB57BEC99C}"/>
                </a:ext>
              </a:extLst>
            </p:cNvPr>
            <p:cNvSpPr/>
            <p:nvPr/>
          </p:nvSpPr>
          <p:spPr>
            <a:xfrm>
              <a:off x="7125388" y="2437260"/>
              <a:ext cx="304760" cy="60194"/>
            </a:xfrm>
            <a:custGeom>
              <a:avLst/>
              <a:gdLst>
                <a:gd name="f0" fmla="val w"/>
                <a:gd name="f1" fmla="val h"/>
                <a:gd name="f2" fmla="val 0"/>
                <a:gd name="f3" fmla="val 7657"/>
                <a:gd name="f4" fmla="val 1419"/>
                <a:gd name="f5" fmla="val 725"/>
                <a:gd name="f6" fmla="val 1"/>
                <a:gd name="f7" fmla="val 316"/>
                <a:gd name="f8" fmla="val 1103"/>
                <a:gd name="f9" fmla="val 1418"/>
                <a:gd name="f10" fmla="val 6932"/>
                <a:gd name="f11" fmla="val 7341"/>
                <a:gd name="f12" fmla="val 7594"/>
                <a:gd name="f13" fmla="val 7278"/>
                <a:gd name="f14" fmla="*/ f0 1 7657"/>
                <a:gd name="f15" fmla="*/ f1 1 1419"/>
                <a:gd name="f16" fmla="val f2"/>
                <a:gd name="f17" fmla="val f3"/>
                <a:gd name="f18" fmla="val f4"/>
                <a:gd name="f19" fmla="+- f18 0 f16"/>
                <a:gd name="f20" fmla="+- f17 0 f16"/>
                <a:gd name="f21" fmla="*/ f20 1 7657"/>
                <a:gd name="f22" fmla="*/ f19 1 141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57" h="1419">
                  <a:moveTo>
                    <a:pt x="f5" y="f6"/>
                  </a:moveTo>
                  <a:cubicBezTo>
                    <a:pt x="f7" y="f6"/>
                    <a:pt x="f6" y="f7"/>
                    <a:pt x="f6" y="f5"/>
                  </a:cubicBezTo>
                  <a:cubicBezTo>
                    <a:pt x="f6" y="f8"/>
                    <a:pt x="f7" y="f9"/>
                    <a:pt x="f5" y="f9"/>
                  </a:cubicBezTo>
                  <a:lnTo>
                    <a:pt x="f10" y="f9"/>
                  </a:lnTo>
                  <a:cubicBezTo>
                    <a:pt x="f11" y="f9"/>
                    <a:pt x="f3" y="f8"/>
                    <a:pt x="f3" y="f5"/>
                  </a:cubicBezTo>
                  <a:cubicBezTo>
                    <a:pt x="f12" y="f7"/>
                    <a:pt x="f13" y="f6"/>
                    <a:pt x="f10"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65" name="Google Shape;10256;p74">
              <a:extLst>
                <a:ext uri="{FF2B5EF4-FFF2-40B4-BE49-F238E27FC236}">
                  <a16:creationId xmlns:a16="http://schemas.microsoft.com/office/drawing/2014/main" id="{C752AEAF-403D-FD51-C5EA-52216373A71B}"/>
                </a:ext>
              </a:extLst>
            </p:cNvPr>
            <p:cNvSpPr/>
            <p:nvPr/>
          </p:nvSpPr>
          <p:spPr>
            <a:xfrm>
              <a:off x="7125388" y="1994909"/>
              <a:ext cx="304760" cy="60194"/>
            </a:xfrm>
            <a:custGeom>
              <a:avLst/>
              <a:gdLst>
                <a:gd name="f0" fmla="val w"/>
                <a:gd name="f1" fmla="val h"/>
                <a:gd name="f2" fmla="val 0"/>
                <a:gd name="f3" fmla="val 7657"/>
                <a:gd name="f4" fmla="val 1419"/>
                <a:gd name="f5" fmla="val 725"/>
                <a:gd name="f6" fmla="val 316"/>
                <a:gd name="f7" fmla="val 1"/>
                <a:gd name="f8" fmla="val 315"/>
                <a:gd name="f9" fmla="val 1103"/>
                <a:gd name="f10" fmla="val 1418"/>
                <a:gd name="f11" fmla="val 6932"/>
                <a:gd name="f12" fmla="val 7341"/>
                <a:gd name="f13" fmla="val 7594"/>
                <a:gd name="f14" fmla="val 284"/>
                <a:gd name="f15" fmla="val 7278"/>
                <a:gd name="f16" fmla="*/ f0 1 7657"/>
                <a:gd name="f17" fmla="*/ f1 1 1419"/>
                <a:gd name="f18" fmla="val f2"/>
                <a:gd name="f19" fmla="val f3"/>
                <a:gd name="f20" fmla="val f4"/>
                <a:gd name="f21" fmla="+- f20 0 f18"/>
                <a:gd name="f22" fmla="+- f19 0 f18"/>
                <a:gd name="f23" fmla="*/ f22 1 7657"/>
                <a:gd name="f24" fmla="*/ f21 1 141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657" h="1419">
                  <a:moveTo>
                    <a:pt x="f5" y="f2"/>
                  </a:moveTo>
                  <a:cubicBezTo>
                    <a:pt x="f6" y="f2"/>
                    <a:pt x="f7" y="f8"/>
                    <a:pt x="f7" y="f5"/>
                  </a:cubicBezTo>
                  <a:cubicBezTo>
                    <a:pt x="f7" y="f9"/>
                    <a:pt x="f6" y="f10"/>
                    <a:pt x="f5" y="f10"/>
                  </a:cubicBezTo>
                  <a:lnTo>
                    <a:pt x="f11" y="f10"/>
                  </a:lnTo>
                  <a:cubicBezTo>
                    <a:pt x="f12" y="f10"/>
                    <a:pt x="f3" y="f9"/>
                    <a:pt x="f3" y="f5"/>
                  </a:cubicBezTo>
                  <a:cubicBezTo>
                    <a:pt x="f13" y="f14"/>
                    <a:pt x="f15" y="f2"/>
                    <a:pt x="f1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66" name="Google Shape;10257;p74">
              <a:extLst>
                <a:ext uri="{FF2B5EF4-FFF2-40B4-BE49-F238E27FC236}">
                  <a16:creationId xmlns:a16="http://schemas.microsoft.com/office/drawing/2014/main" id="{19974F5E-8A1D-0ACB-1CC3-5E02425BE93C}"/>
                </a:ext>
              </a:extLst>
            </p:cNvPr>
            <p:cNvSpPr/>
            <p:nvPr/>
          </p:nvSpPr>
          <p:spPr>
            <a:xfrm>
              <a:off x="7154238" y="2081787"/>
              <a:ext cx="247043" cy="60487"/>
            </a:xfrm>
            <a:custGeom>
              <a:avLst/>
              <a:gdLst>
                <a:gd name="f0" fmla="val w"/>
                <a:gd name="f1" fmla="val h"/>
                <a:gd name="f2" fmla="val 0"/>
                <a:gd name="f3" fmla="val 6207"/>
                <a:gd name="f4" fmla="val 1426"/>
                <a:gd name="f5" fmla="val 441"/>
                <a:gd name="f6" fmla="val 568"/>
                <a:gd name="f7" fmla="val 788"/>
                <a:gd name="f8" fmla="val 1355"/>
                <a:gd name="f9" fmla="val 1213"/>
                <a:gd name="f10" fmla="val 2237"/>
                <a:gd name="f11" fmla="val 3112"/>
                <a:gd name="f12" fmla="val 3986"/>
                <a:gd name="f13" fmla="val 4852"/>
                <a:gd name="f14" fmla="val 5608"/>
                <a:gd name="f15" fmla="*/ f0 1 6207"/>
                <a:gd name="f16" fmla="*/ f1 1 1426"/>
                <a:gd name="f17" fmla="val f2"/>
                <a:gd name="f18" fmla="val f3"/>
                <a:gd name="f19" fmla="val f4"/>
                <a:gd name="f20" fmla="+- f19 0 f17"/>
                <a:gd name="f21" fmla="+- f18 0 f17"/>
                <a:gd name="f22" fmla="*/ f21 1 6207"/>
                <a:gd name="f23" fmla="*/ f20 1 142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207" h="1426">
                  <a:moveTo>
                    <a:pt x="f2" y="f2"/>
                  </a:moveTo>
                  <a:lnTo>
                    <a:pt x="f2" y="f5"/>
                  </a:lnTo>
                  <a:lnTo>
                    <a:pt x="f6" y="f7"/>
                  </a:lnTo>
                  <a:cubicBezTo>
                    <a:pt x="f8" y="f9"/>
                    <a:pt x="f10" y="f4"/>
                    <a:pt x="f11" y="f4"/>
                  </a:cubicBezTo>
                  <a:cubicBezTo>
                    <a:pt x="f12" y="f4"/>
                    <a:pt x="f13" y="f9"/>
                    <a:pt x="f14" y="f7"/>
                  </a:cubicBezTo>
                  <a:lnTo>
                    <a:pt x="f3" y="f5"/>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67" name="Google Shape;10258;p74">
              <a:extLst>
                <a:ext uri="{FF2B5EF4-FFF2-40B4-BE49-F238E27FC236}">
                  <a16:creationId xmlns:a16="http://schemas.microsoft.com/office/drawing/2014/main" id="{398D6664-20EC-FB33-A543-60B2C13D2167}"/>
                </a:ext>
              </a:extLst>
            </p:cNvPr>
            <p:cNvSpPr/>
            <p:nvPr/>
          </p:nvSpPr>
          <p:spPr>
            <a:xfrm>
              <a:off x="7151732" y="2135233"/>
              <a:ext cx="248323" cy="125647"/>
            </a:xfrm>
            <a:custGeom>
              <a:avLst/>
              <a:gdLst>
                <a:gd name="f0" fmla="val w"/>
                <a:gd name="f1" fmla="val h"/>
                <a:gd name="f2" fmla="val 0"/>
                <a:gd name="f3" fmla="val 6239"/>
                <a:gd name="f4" fmla="val 2962"/>
                <a:gd name="f5" fmla="val 126"/>
                <a:gd name="f6" fmla="val 1607"/>
                <a:gd name="f7" fmla="val 1481"/>
                <a:gd name="f8" fmla="val 3119"/>
                <a:gd name="f9" fmla="val 4758"/>
                <a:gd name="f10" fmla="val 6112"/>
                <a:gd name="f11" fmla="val 6238"/>
                <a:gd name="f12" fmla="val 5986"/>
                <a:gd name="f13" fmla="val 5136"/>
                <a:gd name="f14" fmla="val 631"/>
                <a:gd name="f15" fmla="val 4096"/>
                <a:gd name="f16" fmla="val 883"/>
                <a:gd name="f17" fmla="val 2143"/>
                <a:gd name="f18" fmla="val 1166"/>
                <a:gd name="f19" fmla="val 252"/>
                <a:gd name="f20" fmla="*/ f0 1 6239"/>
                <a:gd name="f21" fmla="*/ f1 1 2962"/>
                <a:gd name="f22" fmla="val f2"/>
                <a:gd name="f23" fmla="val f3"/>
                <a:gd name="f24" fmla="val f4"/>
                <a:gd name="f25" fmla="+- f24 0 f22"/>
                <a:gd name="f26" fmla="+- f23 0 f22"/>
                <a:gd name="f27" fmla="*/ f26 1 6239"/>
                <a:gd name="f28" fmla="*/ f25 1 2962"/>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6239" h="2962">
                  <a:moveTo>
                    <a:pt x="f2" y="f2"/>
                  </a:moveTo>
                  <a:cubicBezTo>
                    <a:pt x="f5" y="f6"/>
                    <a:pt x="f7" y="f4"/>
                    <a:pt x="f8" y="f4"/>
                  </a:cubicBezTo>
                  <a:cubicBezTo>
                    <a:pt x="f9" y="f4"/>
                    <a:pt x="f10" y="f6"/>
                    <a:pt x="f11" y="f2"/>
                  </a:cubicBezTo>
                  <a:lnTo>
                    <a:pt x="f11" y="f2"/>
                  </a:lnTo>
                  <a:lnTo>
                    <a:pt x="f12" y="f5"/>
                  </a:lnTo>
                  <a:cubicBezTo>
                    <a:pt x="f13" y="f14"/>
                    <a:pt x="f15" y="f16"/>
                    <a:pt x="f8" y="f16"/>
                  </a:cubicBezTo>
                  <a:cubicBezTo>
                    <a:pt x="f17" y="f16"/>
                    <a:pt x="f18" y="f14"/>
                    <a:pt x="f19" y="f5"/>
                  </a:cubicBezTo>
                  <a:lnTo>
                    <a:pt x="f2"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168" name="Google Shape;10297;p74">
            <a:extLst>
              <a:ext uri="{FF2B5EF4-FFF2-40B4-BE49-F238E27FC236}">
                <a16:creationId xmlns:a16="http://schemas.microsoft.com/office/drawing/2014/main" id="{1D7EA6E3-7946-0599-16B9-01D719D81069}"/>
              </a:ext>
            </a:extLst>
          </p:cNvPr>
          <p:cNvGrpSpPr/>
          <p:nvPr/>
        </p:nvGrpSpPr>
        <p:grpSpPr>
          <a:xfrm>
            <a:off x="4127411" y="2583789"/>
            <a:ext cx="627009" cy="666499"/>
            <a:chOff x="4513652" y="1981568"/>
            <a:chExt cx="470257" cy="499874"/>
          </a:xfrm>
          <a:solidFill>
            <a:srgbClr val="135268"/>
          </a:solidFill>
        </p:grpSpPr>
        <p:sp>
          <p:nvSpPr>
            <p:cNvPr id="169" name="Google Shape;10298;p74">
              <a:extLst>
                <a:ext uri="{FF2B5EF4-FFF2-40B4-BE49-F238E27FC236}">
                  <a16:creationId xmlns:a16="http://schemas.microsoft.com/office/drawing/2014/main" id="{861B010C-1C27-DFE8-E4BF-7DABEAEDB633}"/>
                </a:ext>
              </a:extLst>
            </p:cNvPr>
            <p:cNvSpPr/>
            <p:nvPr/>
          </p:nvSpPr>
          <p:spPr>
            <a:xfrm>
              <a:off x="4621478" y="2246187"/>
              <a:ext cx="56482" cy="60194"/>
            </a:xfrm>
            <a:custGeom>
              <a:avLst/>
              <a:gdLst>
                <a:gd name="f0" fmla="val w"/>
                <a:gd name="f1" fmla="val h"/>
                <a:gd name="f2" fmla="val 0"/>
                <a:gd name="f3" fmla="val 1419"/>
                <a:gd name="f4" fmla="val 725"/>
                <a:gd name="f5" fmla="val 1"/>
                <a:gd name="f6" fmla="val 316"/>
                <a:gd name="f7" fmla="val 694"/>
                <a:gd name="f8" fmla="val 64"/>
                <a:gd name="f9" fmla="val 1103"/>
                <a:gd name="f10" fmla="val 1418"/>
                <a:gd name="f11" fmla="*/ f0 1 1419"/>
                <a:gd name="f12" fmla="*/ f1 1 1419"/>
                <a:gd name="f13" fmla="val f2"/>
                <a:gd name="f14" fmla="val f3"/>
                <a:gd name="f15" fmla="+- f14 0 f13"/>
                <a:gd name="f16" fmla="*/ f15 1 1419"/>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1419" h="1419">
                  <a:moveTo>
                    <a:pt x="f4" y="f5"/>
                  </a:moveTo>
                  <a:cubicBezTo>
                    <a:pt x="f6" y="f5"/>
                    <a:pt x="f5" y="f6"/>
                    <a:pt x="f5" y="f7"/>
                  </a:cubicBezTo>
                  <a:cubicBezTo>
                    <a:pt x="f8" y="f9"/>
                    <a:pt x="f6" y="f10"/>
                    <a:pt x="f4" y="f10"/>
                  </a:cubicBezTo>
                  <a:cubicBezTo>
                    <a:pt x="f9" y="f10"/>
                    <a:pt x="f10" y="f9"/>
                    <a:pt x="f10" y="f7"/>
                  </a:cubicBezTo>
                  <a:cubicBezTo>
                    <a:pt x="f10" y="f6"/>
                    <a:pt x="f9"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70" name="Google Shape;10299;p74">
              <a:extLst>
                <a:ext uri="{FF2B5EF4-FFF2-40B4-BE49-F238E27FC236}">
                  <a16:creationId xmlns:a16="http://schemas.microsoft.com/office/drawing/2014/main" id="{9C19ED32-B233-F71A-F8B8-C9EAD654BAF6}"/>
                </a:ext>
              </a:extLst>
            </p:cNvPr>
            <p:cNvSpPr/>
            <p:nvPr/>
          </p:nvSpPr>
          <p:spPr>
            <a:xfrm>
              <a:off x="4595125" y="2335734"/>
              <a:ext cx="110404" cy="58832"/>
            </a:xfrm>
            <a:custGeom>
              <a:avLst/>
              <a:gdLst>
                <a:gd name="f0" fmla="val w"/>
                <a:gd name="f1" fmla="val h"/>
                <a:gd name="f2" fmla="val 0"/>
                <a:gd name="f3" fmla="val 2774"/>
                <a:gd name="f4" fmla="val 1387"/>
                <a:gd name="f5" fmla="val 631"/>
                <a:gd name="f6" fmla="val 1"/>
                <a:gd name="f7" fmla="val 630"/>
                <a:gd name="f8" fmla="val 2773"/>
                <a:gd name="f9" fmla="val 2175"/>
                <a:gd name="f10" fmla="*/ f0 1 2774"/>
                <a:gd name="f11" fmla="*/ f1 1 1387"/>
                <a:gd name="f12" fmla="val f2"/>
                <a:gd name="f13" fmla="val f3"/>
                <a:gd name="f14" fmla="val f4"/>
                <a:gd name="f15" fmla="+- f14 0 f12"/>
                <a:gd name="f16" fmla="+- f13 0 f12"/>
                <a:gd name="f17" fmla="*/ f16 1 2774"/>
                <a:gd name="f18" fmla="*/ f15 1 138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4" h="1387">
                  <a:moveTo>
                    <a:pt x="f4" y="f2"/>
                  </a:moveTo>
                  <a:cubicBezTo>
                    <a:pt x="f5" y="f2"/>
                    <a:pt x="f6" y="f7"/>
                    <a:pt x="f6" y="f4"/>
                  </a:cubicBezTo>
                  <a:lnTo>
                    <a:pt x="f8" y="f4"/>
                  </a:lnTo>
                  <a:cubicBezTo>
                    <a:pt x="f8" y="f7"/>
                    <a:pt x="f9" y="f2"/>
                    <a:pt x="f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71" name="Google Shape;10300;p74">
              <a:extLst>
                <a:ext uri="{FF2B5EF4-FFF2-40B4-BE49-F238E27FC236}">
                  <a16:creationId xmlns:a16="http://schemas.microsoft.com/office/drawing/2014/main" id="{0E8E66A1-A20C-4A00-25CC-01072C6D5018}"/>
                </a:ext>
              </a:extLst>
            </p:cNvPr>
            <p:cNvSpPr/>
            <p:nvPr/>
          </p:nvSpPr>
          <p:spPr>
            <a:xfrm>
              <a:off x="4513652" y="2159309"/>
              <a:ext cx="470257" cy="322133"/>
            </a:xfrm>
            <a:custGeom>
              <a:avLst/>
              <a:gdLst>
                <a:gd name="f0" fmla="val w"/>
                <a:gd name="f1" fmla="val h"/>
                <a:gd name="f2" fmla="val 0"/>
                <a:gd name="f3" fmla="val 11815"/>
                <a:gd name="f4" fmla="val 7594"/>
                <a:gd name="f5" fmla="val 10050"/>
                <a:gd name="f6" fmla="val 2080"/>
                <a:gd name="f7" fmla="val 10239"/>
                <a:gd name="f8" fmla="val 10397"/>
                <a:gd name="f9" fmla="val 2238"/>
                <a:gd name="f10" fmla="val 2427"/>
                <a:gd name="f11" fmla="val 2616"/>
                <a:gd name="f12" fmla="val 2773"/>
                <a:gd name="f13" fmla="val 6553"/>
                <a:gd name="f14" fmla="val 6333"/>
                <a:gd name="f15" fmla="val 6175"/>
                <a:gd name="f16" fmla="val 3466"/>
                <a:gd name="f17" fmla="val 3624"/>
                <a:gd name="f18" fmla="val 3813"/>
                <a:gd name="f19" fmla="val 4002"/>
                <a:gd name="f20" fmla="val 4159"/>
                <a:gd name="f21" fmla="val 4821"/>
                <a:gd name="f22" fmla="val 4978"/>
                <a:gd name="f23" fmla="val 5199"/>
                <a:gd name="f24" fmla="val 5388"/>
                <a:gd name="f25" fmla="val 5546"/>
                <a:gd name="f26" fmla="val 3403"/>
                <a:gd name="f27" fmla="val 1418"/>
                <a:gd name="f28" fmla="val 4127"/>
                <a:gd name="f29" fmla="val 4757"/>
                <a:gd name="f30" fmla="val 2049"/>
                <a:gd name="f31" fmla="val 3151"/>
                <a:gd name="f32" fmla="val 4600"/>
                <a:gd name="f33" fmla="val 3498"/>
                <a:gd name="f34" fmla="val 4379"/>
                <a:gd name="f35" fmla="val 3718"/>
                <a:gd name="f36" fmla="val 5009"/>
                <a:gd name="f37" fmla="val 4065"/>
                <a:gd name="f38" fmla="val 5451"/>
                <a:gd name="f39" fmla="val 4758"/>
                <a:gd name="f40" fmla="val 5892"/>
                <a:gd name="f41" fmla="val 5514"/>
                <a:gd name="f42" fmla="val 6081"/>
                <a:gd name="f43" fmla="val 5356"/>
                <a:gd name="f44" fmla="val 6239"/>
                <a:gd name="f45" fmla="val 5167"/>
                <a:gd name="f46" fmla="val 1701"/>
                <a:gd name="f47" fmla="val 1512"/>
                <a:gd name="f48" fmla="val 1355"/>
                <a:gd name="f49" fmla="val 1764"/>
                <a:gd name="f50" fmla="val 4096"/>
                <a:gd name="f51" fmla="val 2395"/>
                <a:gd name="f52" fmla="val 2174"/>
                <a:gd name="f53" fmla="val 2016"/>
                <a:gd name="f54" fmla="val 2647"/>
                <a:gd name="f55" fmla="val 1040"/>
                <a:gd name="f56" fmla="val 1"/>
                <a:gd name="f57" fmla="val 441"/>
                <a:gd name="f58" fmla="val 473"/>
                <a:gd name="f59" fmla="val 1009"/>
                <a:gd name="f60" fmla="val 6554"/>
                <a:gd name="f61" fmla="val 7152"/>
                <a:gd name="f62" fmla="val 7593"/>
                <a:gd name="f63" fmla="val 10806"/>
                <a:gd name="f64" fmla="val 11373"/>
                <a:gd name="f65" fmla="val 7121"/>
                <a:gd name="f66" fmla="val 11783"/>
                <a:gd name="f67" fmla="val 11310"/>
                <a:gd name="f68" fmla="val 10743"/>
                <a:gd name="f69" fmla="val 347"/>
                <a:gd name="f70" fmla="val 946"/>
                <a:gd name="f71" fmla="val 7120"/>
                <a:gd name="f72" fmla="val 6585"/>
                <a:gd name="f73" fmla="val 5198"/>
                <a:gd name="f74" fmla="val 4190"/>
                <a:gd name="f75" fmla="val 883"/>
                <a:gd name="f76" fmla="*/ f0 1 11815"/>
                <a:gd name="f77" fmla="*/ f1 1 7594"/>
                <a:gd name="f78" fmla="val f2"/>
                <a:gd name="f79" fmla="val f3"/>
                <a:gd name="f80" fmla="val f4"/>
                <a:gd name="f81" fmla="+- f80 0 f78"/>
                <a:gd name="f82" fmla="+- f79 0 f78"/>
                <a:gd name="f83" fmla="*/ f82 1 11815"/>
                <a:gd name="f84" fmla="*/ f81 1 7594"/>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1815" h="7594">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26" y="f27"/>
                  </a:moveTo>
                  <a:cubicBezTo>
                    <a:pt x="f28" y="f27"/>
                    <a:pt x="f29" y="f30"/>
                    <a:pt x="f29" y="f12"/>
                  </a:cubicBezTo>
                  <a:cubicBezTo>
                    <a:pt x="f29" y="f31"/>
                    <a:pt x="f32" y="f33"/>
                    <a:pt x="f34" y="f35"/>
                  </a:cubicBezTo>
                  <a:cubicBezTo>
                    <a:pt x="f36" y="f37"/>
                    <a:pt x="f38" y="f39"/>
                    <a:pt x="f38" y="f25"/>
                  </a:cubicBezTo>
                  <a:lnTo>
                    <a:pt x="f38" y="f40"/>
                  </a:lnTo>
                  <a:lnTo>
                    <a:pt x="f41" y="f40"/>
                  </a:lnTo>
                  <a:cubicBezTo>
                    <a:pt x="f41" y="f42"/>
                    <a:pt x="f43" y="f44"/>
                    <a:pt x="f45" y="f44"/>
                  </a:cubicBezTo>
                  <a:lnTo>
                    <a:pt x="f46" y="f44"/>
                  </a:lnTo>
                  <a:cubicBezTo>
                    <a:pt x="f47" y="f44"/>
                    <a:pt x="f48" y="f42"/>
                    <a:pt x="f48" y="f40"/>
                  </a:cubicBezTo>
                  <a:lnTo>
                    <a:pt x="f48" y="f25"/>
                  </a:lnTo>
                  <a:cubicBezTo>
                    <a:pt x="f48" y="f39"/>
                    <a:pt x="f49" y="f50"/>
                    <a:pt x="f51" y="f35"/>
                  </a:cubicBezTo>
                  <a:cubicBezTo>
                    <a:pt x="f52" y="f33"/>
                    <a:pt x="f53" y="f31"/>
                    <a:pt x="f53" y="f12"/>
                  </a:cubicBezTo>
                  <a:cubicBezTo>
                    <a:pt x="f53" y="f30"/>
                    <a:pt x="f54" y="f27"/>
                    <a:pt x="f26" y="f27"/>
                  </a:cubicBezTo>
                  <a:close/>
                  <a:moveTo>
                    <a:pt x="f55" y="f56"/>
                  </a:moveTo>
                  <a:cubicBezTo>
                    <a:pt x="f57" y="f56"/>
                    <a:pt x="f2" y="f58"/>
                    <a:pt x="f2" y="f59"/>
                  </a:cubicBezTo>
                  <a:lnTo>
                    <a:pt x="f2" y="f60"/>
                  </a:lnTo>
                  <a:cubicBezTo>
                    <a:pt x="f2" y="f61"/>
                    <a:pt x="f58" y="f62"/>
                    <a:pt x="f55" y="f62"/>
                  </a:cubicBezTo>
                  <a:lnTo>
                    <a:pt x="f63" y="f62"/>
                  </a:lnTo>
                  <a:cubicBezTo>
                    <a:pt x="f64" y="f62"/>
                    <a:pt x="f3" y="f65"/>
                    <a:pt x="f3" y="f60"/>
                  </a:cubicBezTo>
                  <a:lnTo>
                    <a:pt x="f3" y="f59"/>
                  </a:lnTo>
                  <a:cubicBezTo>
                    <a:pt x="f66" y="f58"/>
                    <a:pt x="f67" y="f56"/>
                    <a:pt x="f68" y="f56"/>
                  </a:cubicBezTo>
                  <a:lnTo>
                    <a:pt x="f62" y="f56"/>
                  </a:lnTo>
                  <a:lnTo>
                    <a:pt x="f62" y="f69"/>
                  </a:lnTo>
                  <a:cubicBezTo>
                    <a:pt x="f62" y="f70"/>
                    <a:pt x="f71" y="f48"/>
                    <a:pt x="f72" y="f48"/>
                  </a:cubicBezTo>
                  <a:lnTo>
                    <a:pt x="f73" y="f48"/>
                  </a:lnTo>
                  <a:cubicBezTo>
                    <a:pt x="f32" y="f48"/>
                    <a:pt x="f74" y="f75"/>
                    <a:pt x="f74" y="f69"/>
                  </a:cubicBezTo>
                  <a:lnTo>
                    <a:pt x="f74" y="f5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72" name="Google Shape;10301;p74">
              <a:extLst>
                <a:ext uri="{FF2B5EF4-FFF2-40B4-BE49-F238E27FC236}">
                  <a16:creationId xmlns:a16="http://schemas.microsoft.com/office/drawing/2014/main" id="{01280EC4-FF52-682D-FDA3-7BC167E2EAD1}"/>
                </a:ext>
              </a:extLst>
            </p:cNvPr>
            <p:cNvSpPr/>
            <p:nvPr/>
          </p:nvSpPr>
          <p:spPr>
            <a:xfrm>
              <a:off x="4650327" y="2069762"/>
              <a:ext cx="194392" cy="118990"/>
            </a:xfrm>
            <a:custGeom>
              <a:avLst/>
              <a:gdLst>
                <a:gd name="f0" fmla="val w"/>
                <a:gd name="f1" fmla="val h"/>
                <a:gd name="f2" fmla="val 0"/>
                <a:gd name="f3" fmla="val 4884"/>
                <a:gd name="f4" fmla="val 2805"/>
                <a:gd name="f5" fmla="val 693"/>
                <a:gd name="f6" fmla="val 1"/>
                <a:gd name="f7" fmla="val 315"/>
                <a:gd name="f8" fmla="val 316"/>
                <a:gd name="f9" fmla="val 725"/>
                <a:gd name="f10" fmla="val 1104"/>
                <a:gd name="f11" fmla="val 1419"/>
                <a:gd name="f12" fmla="val 1418"/>
                <a:gd name="f13" fmla="val 2458"/>
                <a:gd name="f14" fmla="val 1386"/>
                <a:gd name="f15" fmla="val 2647"/>
                <a:gd name="f16" fmla="val 1544"/>
                <a:gd name="f17" fmla="val 1733"/>
                <a:gd name="f18" fmla="val 3119"/>
                <a:gd name="f19" fmla="val 3308"/>
                <a:gd name="f20" fmla="val 3466"/>
                <a:gd name="f21" fmla="val 4159"/>
                <a:gd name="f22" fmla="val 4568"/>
                <a:gd name="f23" fmla="val 4883"/>
                <a:gd name="f24" fmla="*/ f0 1 4884"/>
                <a:gd name="f25" fmla="*/ f1 1 2805"/>
                <a:gd name="f26" fmla="val f2"/>
                <a:gd name="f27" fmla="val f3"/>
                <a:gd name="f28" fmla="val f4"/>
                <a:gd name="f29" fmla="+- f28 0 f26"/>
                <a:gd name="f30" fmla="+- f27 0 f26"/>
                <a:gd name="f31" fmla="*/ f30 1 4884"/>
                <a:gd name="f32" fmla="*/ f29 1 2805"/>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4" h="2805">
                  <a:moveTo>
                    <a:pt x="f5" y="f6"/>
                  </a:moveTo>
                  <a:cubicBezTo>
                    <a:pt x="f7" y="f6"/>
                    <a:pt x="f2" y="f8"/>
                    <a:pt x="f2" y="f9"/>
                  </a:cubicBezTo>
                  <a:cubicBezTo>
                    <a:pt x="f2" y="f10"/>
                    <a:pt x="f7" y="f11"/>
                    <a:pt x="f5" y="f11"/>
                  </a:cubicBezTo>
                  <a:lnTo>
                    <a:pt x="f12" y="f11"/>
                  </a:lnTo>
                  <a:lnTo>
                    <a:pt x="f12" y="f13"/>
                  </a:lnTo>
                  <a:cubicBezTo>
                    <a:pt x="f14" y="f15"/>
                    <a:pt x="f16" y="f4"/>
                    <a:pt x="f17" y="f4"/>
                  </a:cubicBezTo>
                  <a:lnTo>
                    <a:pt x="f18" y="f4"/>
                  </a:lnTo>
                  <a:cubicBezTo>
                    <a:pt x="f19" y="f4"/>
                    <a:pt x="f20" y="f15"/>
                    <a:pt x="f20" y="f13"/>
                  </a:cubicBezTo>
                  <a:lnTo>
                    <a:pt x="f20" y="f11"/>
                  </a:lnTo>
                  <a:lnTo>
                    <a:pt x="f21" y="f11"/>
                  </a:lnTo>
                  <a:cubicBezTo>
                    <a:pt x="f22" y="f11"/>
                    <a:pt x="f23" y="f10"/>
                    <a:pt x="f23" y="f9"/>
                  </a:cubicBezTo>
                  <a:cubicBezTo>
                    <a:pt x="f23" y="f8"/>
                    <a:pt x="f22" y="f6"/>
                    <a:pt x="f2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73" name="Google Shape;10302;p74">
              <a:extLst>
                <a:ext uri="{FF2B5EF4-FFF2-40B4-BE49-F238E27FC236}">
                  <a16:creationId xmlns:a16="http://schemas.microsoft.com/office/drawing/2014/main" id="{475E4617-3D5D-9476-B983-AE997CA75E1F}"/>
                </a:ext>
              </a:extLst>
            </p:cNvPr>
            <p:cNvSpPr/>
            <p:nvPr/>
          </p:nvSpPr>
          <p:spPr>
            <a:xfrm>
              <a:off x="4677914" y="1981568"/>
              <a:ext cx="137955" cy="60194"/>
            </a:xfrm>
            <a:custGeom>
              <a:avLst/>
              <a:gdLst>
                <a:gd name="f0" fmla="val w"/>
                <a:gd name="f1" fmla="val h"/>
                <a:gd name="f2" fmla="val 0"/>
                <a:gd name="f3" fmla="val 3466"/>
                <a:gd name="f4" fmla="val 1419"/>
                <a:gd name="f5" fmla="val 378"/>
                <a:gd name="f6" fmla="val 1"/>
                <a:gd name="f7" fmla="val 158"/>
                <a:gd name="f8" fmla="val 347"/>
                <a:gd name="f9" fmla="val 1418"/>
                <a:gd name="f10" fmla="val 3308"/>
                <a:gd name="f11" fmla="val 3119"/>
                <a:gd name="f12" fmla="*/ f0 1 3466"/>
                <a:gd name="f13" fmla="*/ f1 1 1419"/>
                <a:gd name="f14" fmla="val f2"/>
                <a:gd name="f15" fmla="val f3"/>
                <a:gd name="f16" fmla="val f4"/>
                <a:gd name="f17" fmla="+- f16 0 f14"/>
                <a:gd name="f18" fmla="+- f15 0 f14"/>
                <a:gd name="f19" fmla="*/ f18 1 3466"/>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66" h="1419">
                  <a:moveTo>
                    <a:pt x="f5" y="f6"/>
                  </a:moveTo>
                  <a:cubicBezTo>
                    <a:pt x="f7" y="f6"/>
                    <a:pt x="f2" y="f7"/>
                    <a:pt x="f2" y="f8"/>
                  </a:cubicBezTo>
                  <a:lnTo>
                    <a:pt x="f2" y="f9"/>
                  </a:lnTo>
                  <a:lnTo>
                    <a:pt x="f3" y="f9"/>
                  </a:lnTo>
                  <a:lnTo>
                    <a:pt x="f3" y="f8"/>
                  </a:lnTo>
                  <a:cubicBezTo>
                    <a:pt x="f3" y="f7"/>
                    <a:pt x="f10" y="f6"/>
                    <a:pt x="f1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174" name="Google Shape;10352;p74">
            <a:extLst>
              <a:ext uri="{FF2B5EF4-FFF2-40B4-BE49-F238E27FC236}">
                <a16:creationId xmlns:a16="http://schemas.microsoft.com/office/drawing/2014/main" id="{2CFD880D-561A-78EF-C17B-4FE1FA6AA763}"/>
              </a:ext>
            </a:extLst>
          </p:cNvPr>
          <p:cNvGrpSpPr/>
          <p:nvPr/>
        </p:nvGrpSpPr>
        <p:grpSpPr>
          <a:xfrm>
            <a:off x="5020265" y="2595105"/>
            <a:ext cx="628704" cy="672425"/>
            <a:chOff x="5183294" y="1990054"/>
            <a:chExt cx="471528" cy="504319"/>
          </a:xfrm>
          <a:solidFill>
            <a:srgbClr val="135268"/>
          </a:solidFill>
        </p:grpSpPr>
        <p:sp>
          <p:nvSpPr>
            <p:cNvPr id="175" name="Google Shape;10353;p74">
              <a:extLst>
                <a:ext uri="{FF2B5EF4-FFF2-40B4-BE49-F238E27FC236}">
                  <a16:creationId xmlns:a16="http://schemas.microsoft.com/office/drawing/2014/main" id="{4E2EA7E4-4278-0B04-5017-48EFE25CAB4D}"/>
                </a:ext>
              </a:extLst>
            </p:cNvPr>
            <p:cNvSpPr/>
            <p:nvPr/>
          </p:nvSpPr>
          <p:spPr>
            <a:xfrm>
              <a:off x="5319970" y="2108313"/>
              <a:ext cx="194392" cy="168450"/>
            </a:xfrm>
            <a:custGeom>
              <a:avLst/>
              <a:gdLst>
                <a:gd name="f0" fmla="val w"/>
                <a:gd name="f1" fmla="val h"/>
                <a:gd name="f2" fmla="val 0"/>
                <a:gd name="f3" fmla="val 4884"/>
                <a:gd name="f4" fmla="val 3971"/>
                <a:gd name="f5" fmla="val 2426"/>
                <a:gd name="f6" fmla="val 1"/>
                <a:gd name="f7" fmla="val 1103"/>
                <a:gd name="f8" fmla="val 1104"/>
                <a:gd name="f9" fmla="val 2427"/>
                <a:gd name="f10" fmla="val 3025"/>
                <a:gd name="f11" fmla="val 190"/>
                <a:gd name="f12" fmla="val 3530"/>
                <a:gd name="f13" fmla="val 536"/>
                <a:gd name="f14" fmla="val 820"/>
                <a:gd name="f15" fmla="val 3624"/>
                <a:gd name="f16" fmla="val 3309"/>
                <a:gd name="f17" fmla="val 1481"/>
                <a:gd name="f18" fmla="val 3057"/>
                <a:gd name="f19" fmla="val 1261"/>
                <a:gd name="f20" fmla="val 2805"/>
                <a:gd name="f21" fmla="val 2458"/>
                <a:gd name="f22" fmla="val 2112"/>
                <a:gd name="f23" fmla="val 1356"/>
                <a:gd name="f24" fmla="val 1733"/>
                <a:gd name="f25" fmla="val 726"/>
                <a:gd name="f26" fmla="val 2489"/>
                <a:gd name="f27" fmla="val 3214"/>
                <a:gd name="f28" fmla="val 3844"/>
                <a:gd name="f29" fmla="val 3687"/>
                <a:gd name="f30" fmla="val 3466"/>
                <a:gd name="f31" fmla="val 3246"/>
                <a:gd name="f32" fmla="val 4128"/>
                <a:gd name="f33" fmla="val 3561"/>
                <a:gd name="f34" fmla="val 4317"/>
                <a:gd name="f35" fmla="val 4695"/>
                <a:gd name="f36" fmla="val 3781"/>
                <a:gd name="f37" fmla="*/ f0 1 4884"/>
                <a:gd name="f38" fmla="*/ f1 1 3971"/>
                <a:gd name="f39" fmla="val f2"/>
                <a:gd name="f40" fmla="val f3"/>
                <a:gd name="f41" fmla="val f4"/>
                <a:gd name="f42" fmla="+- f41 0 f39"/>
                <a:gd name="f43" fmla="+- f40 0 f39"/>
                <a:gd name="f44" fmla="*/ f43 1 4884"/>
                <a:gd name="f45" fmla="*/ f42 1 397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884" h="3971">
                  <a:moveTo>
                    <a:pt x="f5" y="f6"/>
                  </a:moveTo>
                  <a:cubicBezTo>
                    <a:pt x="f7" y="f6"/>
                    <a:pt x="f2" y="f8"/>
                    <a:pt x="f2" y="f9"/>
                  </a:cubicBezTo>
                  <a:cubicBezTo>
                    <a:pt x="f2" y="f10"/>
                    <a:pt x="f11" y="f12"/>
                    <a:pt x="f13" y="f4"/>
                  </a:cubicBezTo>
                  <a:cubicBezTo>
                    <a:pt x="f14" y="f15"/>
                    <a:pt x="f7" y="f16"/>
                    <a:pt x="f17" y="f18"/>
                  </a:cubicBezTo>
                  <a:cubicBezTo>
                    <a:pt x="f19" y="f20"/>
                    <a:pt x="f7" y="f21"/>
                    <a:pt x="f7" y="f22"/>
                  </a:cubicBezTo>
                  <a:cubicBezTo>
                    <a:pt x="f7" y="f23"/>
                    <a:pt x="f24" y="f25"/>
                    <a:pt x="f26" y="f25"/>
                  </a:cubicBezTo>
                  <a:cubicBezTo>
                    <a:pt x="f27" y="f25"/>
                    <a:pt x="f28" y="f23"/>
                    <a:pt x="f28" y="f22"/>
                  </a:cubicBezTo>
                  <a:cubicBezTo>
                    <a:pt x="f28" y="f21"/>
                    <a:pt x="f29" y="f20"/>
                    <a:pt x="f30" y="f18"/>
                  </a:cubicBezTo>
                  <a:cubicBezTo>
                    <a:pt x="f28" y="f31"/>
                    <a:pt x="f32" y="f33"/>
                    <a:pt x="f34" y="f4"/>
                  </a:cubicBezTo>
                  <a:cubicBezTo>
                    <a:pt x="f35" y="f12"/>
                    <a:pt x="f3" y="f10"/>
                    <a:pt x="f3" y="f9"/>
                  </a:cubicBezTo>
                  <a:cubicBezTo>
                    <a:pt x="f3" y="f8"/>
                    <a:pt x="f36"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76" name="Google Shape;10354;p74">
              <a:extLst>
                <a:ext uri="{FF2B5EF4-FFF2-40B4-BE49-F238E27FC236}">
                  <a16:creationId xmlns:a16="http://schemas.microsoft.com/office/drawing/2014/main" id="{8727267C-398C-DF3B-EB19-E6D67307B2EC}"/>
                </a:ext>
              </a:extLst>
            </p:cNvPr>
            <p:cNvSpPr/>
            <p:nvPr/>
          </p:nvSpPr>
          <p:spPr>
            <a:xfrm>
              <a:off x="5390177" y="2168472"/>
              <a:ext cx="56482" cy="60194"/>
            </a:xfrm>
            <a:custGeom>
              <a:avLst/>
              <a:gdLst>
                <a:gd name="f0" fmla="val w"/>
                <a:gd name="f1" fmla="val h"/>
                <a:gd name="f2" fmla="val 0"/>
                <a:gd name="f3" fmla="val 1419"/>
                <a:gd name="f4" fmla="val 725"/>
                <a:gd name="f5" fmla="val 1"/>
                <a:gd name="f6" fmla="val 316"/>
                <a:gd name="f7" fmla="val 694"/>
                <a:gd name="f8" fmla="val 1103"/>
                <a:gd name="f9" fmla="val 1418"/>
                <a:gd name="f10" fmla="*/ f0 1 1419"/>
                <a:gd name="f11" fmla="*/ f1 1 1419"/>
                <a:gd name="f12" fmla="val f2"/>
                <a:gd name="f13" fmla="val f3"/>
                <a:gd name="f14" fmla="+- f13 0 f12"/>
                <a:gd name="f15" fmla="*/ f14 1 141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1419" h="1419">
                  <a:moveTo>
                    <a:pt x="f4" y="f5"/>
                  </a:moveTo>
                  <a:cubicBezTo>
                    <a:pt x="f6" y="f5"/>
                    <a:pt x="f5" y="f6"/>
                    <a:pt x="f5" y="f7"/>
                  </a:cubicBezTo>
                  <a:cubicBezTo>
                    <a:pt x="f5" y="f8"/>
                    <a:pt x="f6" y="f9"/>
                    <a:pt x="f4" y="f9"/>
                  </a:cubicBezTo>
                  <a:cubicBezTo>
                    <a:pt x="f8" y="f9"/>
                    <a:pt x="f9" y="f8"/>
                    <a:pt x="f9" y="f7"/>
                  </a:cubicBezTo>
                  <a:cubicBezTo>
                    <a:pt x="f9" y="f6"/>
                    <a:pt x="f8"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77" name="Google Shape;10355;p74">
              <a:extLst>
                <a:ext uri="{FF2B5EF4-FFF2-40B4-BE49-F238E27FC236}">
                  <a16:creationId xmlns:a16="http://schemas.microsoft.com/office/drawing/2014/main" id="{5224A37C-C819-2C81-1CFE-A89C2371F4DC}"/>
                </a:ext>
              </a:extLst>
            </p:cNvPr>
            <p:cNvSpPr/>
            <p:nvPr/>
          </p:nvSpPr>
          <p:spPr>
            <a:xfrm>
              <a:off x="5212153" y="1990054"/>
              <a:ext cx="412586" cy="443072"/>
            </a:xfrm>
            <a:custGeom>
              <a:avLst/>
              <a:gdLst>
                <a:gd name="f0" fmla="val w"/>
                <a:gd name="f1" fmla="val h"/>
                <a:gd name="f2" fmla="val 0"/>
                <a:gd name="f3" fmla="val 10366"/>
                <a:gd name="f4" fmla="val 10445"/>
                <a:gd name="f5" fmla="val 5198"/>
                <a:gd name="f6" fmla="val 2159"/>
                <a:gd name="f7" fmla="val 6931"/>
                <a:gd name="f8" fmla="val 8286"/>
                <a:gd name="f9" fmla="val 3514"/>
                <a:gd name="f10" fmla="val 5246"/>
                <a:gd name="f11" fmla="val 6916"/>
                <a:gd name="f12" fmla="val 8365"/>
                <a:gd name="f13" fmla="val 3340"/>
                <a:gd name="f14" fmla="val 2079"/>
                <a:gd name="f15" fmla="val 6822"/>
                <a:gd name="f16" fmla="val 3497"/>
                <a:gd name="f17" fmla="val 5167"/>
                <a:gd name="f18" fmla="val 1"/>
                <a:gd name="f19" fmla="val 5088"/>
                <a:gd name="f20" fmla="val 5009"/>
                <a:gd name="f21" fmla="val 17"/>
                <a:gd name="f22" fmla="val 4946"/>
                <a:gd name="f23" fmla="val 48"/>
                <a:gd name="f24" fmla="val 4001"/>
                <a:gd name="f25" fmla="val 836"/>
                <a:gd name="f26" fmla="val 2773"/>
                <a:gd name="f27" fmla="val 678"/>
                <a:gd name="f28" fmla="val 2756"/>
                <a:gd name="f29" fmla="val 675"/>
                <a:gd name="f30" fmla="val 2739"/>
                <a:gd name="f31" fmla="val 673"/>
                <a:gd name="f32" fmla="val 2723"/>
                <a:gd name="f33" fmla="val 2583"/>
                <a:gd name="f34" fmla="val 2454"/>
                <a:gd name="f35" fmla="val 786"/>
                <a:gd name="f36" fmla="val 2426"/>
                <a:gd name="f37" fmla="val 899"/>
                <a:gd name="f38" fmla="val 1953"/>
                <a:gd name="f39" fmla="val 2033"/>
                <a:gd name="f40" fmla="val 819"/>
                <a:gd name="f41" fmla="val 2505"/>
                <a:gd name="f42" fmla="val 662"/>
                <a:gd name="f43" fmla="val 2568"/>
                <a:gd name="f44" fmla="val 567"/>
                <a:gd name="f45" fmla="val 2694"/>
                <a:gd name="f46" fmla="val 630"/>
                <a:gd name="f47" fmla="val 2852"/>
                <a:gd name="f48" fmla="val 788"/>
                <a:gd name="f49" fmla="val 4081"/>
                <a:gd name="f50" fmla="val 32"/>
                <a:gd name="f51" fmla="val 5026"/>
                <a:gd name="f52" fmla="val 5183"/>
                <a:gd name="f53" fmla="val 5341"/>
                <a:gd name="f54" fmla="val 63"/>
                <a:gd name="f55" fmla="val 5467"/>
                <a:gd name="f56" fmla="val 6381"/>
                <a:gd name="f57" fmla="val 7609"/>
                <a:gd name="f58" fmla="val 7767"/>
                <a:gd name="f59" fmla="val 725"/>
                <a:gd name="f60" fmla="val 7924"/>
                <a:gd name="f61" fmla="val 851"/>
                <a:gd name="f62" fmla="val 7956"/>
                <a:gd name="f63" fmla="val 1985"/>
                <a:gd name="f64" fmla="val 8428"/>
                <a:gd name="f65" fmla="val 2457"/>
                <a:gd name="f66" fmla="val 9594"/>
                <a:gd name="f67" fmla="val 2536"/>
                <a:gd name="f68" fmla="val 9725"/>
                <a:gd name="f69" fmla="val 2637"/>
                <a:gd name="f70" fmla="val 9791"/>
                <a:gd name="f71" fmla="val 2741"/>
                <a:gd name="f72" fmla="val 2762"/>
                <a:gd name="f73" fmla="val 2783"/>
                <a:gd name="f74" fmla="val 9788"/>
                <a:gd name="f75" fmla="val 2804"/>
                <a:gd name="f76" fmla="val 9783"/>
                <a:gd name="f77" fmla="val 4033"/>
                <a:gd name="f78" fmla="val 9626"/>
                <a:gd name="f79" fmla="val 4978"/>
                <a:gd name="f80" fmla="val 10382"/>
                <a:gd name="f81" fmla="val 5072"/>
                <a:gd name="f82" fmla="val 10413"/>
                <a:gd name="f83" fmla="val 5104"/>
                <a:gd name="f84" fmla="val 5261"/>
                <a:gd name="f85" fmla="val 5324"/>
                <a:gd name="f86" fmla="val 5387"/>
                <a:gd name="f87" fmla="val 6333"/>
                <a:gd name="f88" fmla="val 7530"/>
                <a:gd name="f89" fmla="val 7687"/>
                <a:gd name="f90" fmla="val 7876"/>
                <a:gd name="f91" fmla="val 9689"/>
                <a:gd name="f92" fmla="val 7908"/>
                <a:gd name="f93" fmla="val 8380"/>
                <a:gd name="f94" fmla="val 9515"/>
                <a:gd name="f95" fmla="val 9672"/>
                <a:gd name="f96" fmla="val 7893"/>
                <a:gd name="f97" fmla="val 9735"/>
                <a:gd name="f98" fmla="val 9704"/>
                <a:gd name="f99" fmla="val 9546"/>
                <a:gd name="f100" fmla="val 10302"/>
                <a:gd name="f101" fmla="val 10365"/>
                <a:gd name="f102" fmla="val 5120"/>
                <a:gd name="f103" fmla="val 9641"/>
                <a:gd name="f104" fmla="val 2537"/>
                <a:gd name="f105" fmla="val 7826"/>
                <a:gd name="f106" fmla="val 762"/>
                <a:gd name="f107" fmla="val 7719"/>
                <a:gd name="f108" fmla="val 672"/>
                <a:gd name="f109" fmla="val 7589"/>
                <a:gd name="f110" fmla="val 7570"/>
                <a:gd name="f111" fmla="val 7550"/>
                <a:gd name="f112" fmla="val 674"/>
                <a:gd name="f113" fmla="*/ f0 1 10366"/>
                <a:gd name="f114" fmla="*/ f1 1 10445"/>
                <a:gd name="f115" fmla="val f2"/>
                <a:gd name="f116" fmla="val f3"/>
                <a:gd name="f117" fmla="val f4"/>
                <a:gd name="f118" fmla="+- f117 0 f115"/>
                <a:gd name="f119" fmla="+- f116 0 f115"/>
                <a:gd name="f120" fmla="*/ f119 1 10366"/>
                <a:gd name="f121" fmla="*/ f118 1 10445"/>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10366" h="10445">
                  <a:moveTo>
                    <a:pt x="f5" y="f6"/>
                  </a:moveTo>
                  <a:cubicBezTo>
                    <a:pt x="f7" y="f6"/>
                    <a:pt x="f8" y="f9"/>
                    <a:pt x="f8" y="f10"/>
                  </a:cubicBezTo>
                  <a:cubicBezTo>
                    <a:pt x="f8" y="f11"/>
                    <a:pt x="f7" y="f12"/>
                    <a:pt x="f5" y="f12"/>
                  </a:cubicBezTo>
                  <a:cubicBezTo>
                    <a:pt x="f13" y="f12"/>
                    <a:pt x="f14" y="f15"/>
                    <a:pt x="f14" y="f10"/>
                  </a:cubicBezTo>
                  <a:cubicBezTo>
                    <a:pt x="f14" y="f9"/>
                    <a:pt x="f16" y="f6"/>
                    <a:pt x="f5" y="f6"/>
                  </a:cubicBezTo>
                  <a:close/>
                  <a:moveTo>
                    <a:pt x="f17" y="f18"/>
                  </a:moveTo>
                  <a:cubicBezTo>
                    <a:pt x="f19" y="f18"/>
                    <a:pt x="f20" y="f21"/>
                    <a:pt x="f22" y="f23"/>
                  </a:cubicBezTo>
                  <a:lnTo>
                    <a:pt x="f24" y="f25"/>
                  </a:lnTo>
                  <a:lnTo>
                    <a:pt x="f26" y="f27"/>
                  </a:lnTo>
                  <a:cubicBezTo>
                    <a:pt x="f28" y="f29"/>
                    <a:pt x="f30" y="f31"/>
                    <a:pt x="f32" y="f31"/>
                  </a:cubicBezTo>
                  <a:cubicBezTo>
                    <a:pt x="f33" y="f31"/>
                    <a:pt x="f34" y="f35"/>
                    <a:pt x="f36" y="f37"/>
                  </a:cubicBezTo>
                  <a:lnTo>
                    <a:pt x="f38" y="f39"/>
                  </a:lnTo>
                  <a:lnTo>
                    <a:pt x="f40" y="f41"/>
                  </a:lnTo>
                  <a:cubicBezTo>
                    <a:pt x="f42" y="f43"/>
                    <a:pt x="f44" y="f45"/>
                    <a:pt x="f46" y="f47"/>
                  </a:cubicBezTo>
                  <a:lnTo>
                    <a:pt x="f48" y="f49"/>
                  </a:lnTo>
                  <a:lnTo>
                    <a:pt x="f50" y="f51"/>
                  </a:lnTo>
                  <a:cubicBezTo>
                    <a:pt x="f2" y="f52"/>
                    <a:pt x="f2" y="f53"/>
                    <a:pt x="f54" y="f55"/>
                  </a:cubicBezTo>
                  <a:lnTo>
                    <a:pt x="f40" y="f56"/>
                  </a:lnTo>
                  <a:lnTo>
                    <a:pt x="f42" y="f57"/>
                  </a:lnTo>
                  <a:cubicBezTo>
                    <a:pt x="f46" y="f58"/>
                    <a:pt x="f59" y="f60"/>
                    <a:pt x="f61" y="f62"/>
                  </a:cubicBezTo>
                  <a:lnTo>
                    <a:pt x="f63" y="f64"/>
                  </a:lnTo>
                  <a:lnTo>
                    <a:pt x="f65" y="f66"/>
                  </a:lnTo>
                  <a:cubicBezTo>
                    <a:pt x="f67" y="f68"/>
                    <a:pt x="f69" y="f70"/>
                    <a:pt x="f71" y="f70"/>
                  </a:cubicBezTo>
                  <a:cubicBezTo>
                    <a:pt x="f72" y="f70"/>
                    <a:pt x="f73" y="f74"/>
                    <a:pt x="f75" y="f76"/>
                  </a:cubicBezTo>
                  <a:lnTo>
                    <a:pt x="f77" y="f78"/>
                  </a:lnTo>
                  <a:lnTo>
                    <a:pt x="f79" y="f80"/>
                  </a:lnTo>
                  <a:cubicBezTo>
                    <a:pt x="f81" y="f82"/>
                    <a:pt x="f83" y="f4"/>
                    <a:pt x="f17" y="f4"/>
                  </a:cubicBezTo>
                  <a:cubicBezTo>
                    <a:pt x="f84" y="f4"/>
                    <a:pt x="f85" y="f82"/>
                    <a:pt x="f86" y="f80"/>
                  </a:cubicBezTo>
                  <a:lnTo>
                    <a:pt x="f87" y="f78"/>
                  </a:lnTo>
                  <a:lnTo>
                    <a:pt x="f88" y="f76"/>
                  </a:lnTo>
                  <a:cubicBezTo>
                    <a:pt x="f89" y="f76"/>
                    <a:pt x="f90" y="f91"/>
                    <a:pt x="f92" y="f66"/>
                  </a:cubicBezTo>
                  <a:lnTo>
                    <a:pt x="f93" y="f64"/>
                  </a:lnTo>
                  <a:lnTo>
                    <a:pt x="f94" y="f62"/>
                  </a:lnTo>
                  <a:cubicBezTo>
                    <a:pt x="f95" y="f96"/>
                    <a:pt x="f97" y="f58"/>
                    <a:pt x="f98" y="f57"/>
                  </a:cubicBezTo>
                  <a:lnTo>
                    <a:pt x="f99" y="f56"/>
                  </a:lnTo>
                  <a:lnTo>
                    <a:pt x="f100" y="f55"/>
                  </a:lnTo>
                  <a:cubicBezTo>
                    <a:pt x="f101" y="f53"/>
                    <a:pt x="f101" y="f102"/>
                    <a:pt x="f100" y="f51"/>
                  </a:cubicBezTo>
                  <a:lnTo>
                    <a:pt x="f99" y="f49"/>
                  </a:lnTo>
                  <a:lnTo>
                    <a:pt x="f98" y="f47"/>
                  </a:lnTo>
                  <a:cubicBezTo>
                    <a:pt x="f97" y="f45"/>
                    <a:pt x="f103" y="f104"/>
                    <a:pt x="f94" y="f41"/>
                  </a:cubicBezTo>
                  <a:lnTo>
                    <a:pt x="f93" y="f39"/>
                  </a:lnTo>
                  <a:lnTo>
                    <a:pt x="f92" y="f37"/>
                  </a:lnTo>
                  <a:cubicBezTo>
                    <a:pt x="f105" y="f106"/>
                    <a:pt x="f107" y="f108"/>
                    <a:pt x="f109" y="f108"/>
                  </a:cubicBezTo>
                  <a:cubicBezTo>
                    <a:pt x="f110" y="f108"/>
                    <a:pt x="f111" y="f112"/>
                    <a:pt x="f88" y="f27"/>
                  </a:cubicBezTo>
                  <a:lnTo>
                    <a:pt x="f87" y="f25"/>
                  </a:lnTo>
                  <a:lnTo>
                    <a:pt x="f86" y="f23"/>
                  </a:lnTo>
                  <a:cubicBezTo>
                    <a:pt x="f85" y="f21"/>
                    <a:pt x="f10" y="f18"/>
                    <a:pt x="f17" y="f18"/>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78" name="Google Shape;10356;p74">
              <a:extLst>
                <a:ext uri="{FF2B5EF4-FFF2-40B4-BE49-F238E27FC236}">
                  <a16:creationId xmlns:a16="http://schemas.microsoft.com/office/drawing/2014/main" id="{B2A9C342-62BE-2595-8E5A-A79A213AAC4A}"/>
                </a:ext>
              </a:extLst>
            </p:cNvPr>
            <p:cNvSpPr/>
            <p:nvPr/>
          </p:nvSpPr>
          <p:spPr>
            <a:xfrm>
              <a:off x="5365104" y="2256702"/>
              <a:ext cx="106628" cy="58832"/>
            </a:xfrm>
            <a:custGeom>
              <a:avLst/>
              <a:gdLst>
                <a:gd name="f0" fmla="val w"/>
                <a:gd name="f1" fmla="val h"/>
                <a:gd name="f2" fmla="val 0"/>
                <a:gd name="f3" fmla="val 2679"/>
                <a:gd name="f4" fmla="val 1387"/>
                <a:gd name="f5" fmla="val 1355"/>
                <a:gd name="f6" fmla="val 725"/>
                <a:gd name="f7" fmla="val 190"/>
                <a:gd name="f8" fmla="val 441"/>
                <a:gd name="f9" fmla="val 1"/>
                <a:gd name="f10" fmla="val 977"/>
                <a:gd name="f11" fmla="val 410"/>
                <a:gd name="f12" fmla="val 1229"/>
                <a:gd name="f13" fmla="val 820"/>
                <a:gd name="f14" fmla="val 1386"/>
                <a:gd name="f15" fmla="val 1859"/>
                <a:gd name="f16" fmla="val 2301"/>
                <a:gd name="f17" fmla="val 2521"/>
                <a:gd name="f18" fmla="val 1985"/>
                <a:gd name="f19" fmla="*/ f0 1 2679"/>
                <a:gd name="f20" fmla="*/ f1 1 1387"/>
                <a:gd name="f21" fmla="val f2"/>
                <a:gd name="f22" fmla="val f3"/>
                <a:gd name="f23" fmla="val f4"/>
                <a:gd name="f24" fmla="+- f23 0 f21"/>
                <a:gd name="f25" fmla="+- f22 0 f21"/>
                <a:gd name="f26" fmla="*/ f25 1 2679"/>
                <a:gd name="f27" fmla="*/ f24 1 138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679" h="1387">
                  <a:moveTo>
                    <a:pt x="f5" y="f2"/>
                  </a:moveTo>
                  <a:cubicBezTo>
                    <a:pt x="f6" y="f2"/>
                    <a:pt x="f7" y="f8"/>
                    <a:pt x="f9" y="f10"/>
                  </a:cubicBezTo>
                  <a:cubicBezTo>
                    <a:pt x="f11" y="f12"/>
                    <a:pt x="f13" y="f14"/>
                    <a:pt x="f5" y="f14"/>
                  </a:cubicBezTo>
                  <a:cubicBezTo>
                    <a:pt x="f15" y="f14"/>
                    <a:pt x="f16" y="f12"/>
                    <a:pt x="f3" y="f10"/>
                  </a:cubicBezTo>
                  <a:cubicBezTo>
                    <a:pt x="f17" y="f11"/>
                    <a:pt x="f1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79" name="Google Shape;10357;p74">
              <a:extLst>
                <a:ext uri="{FF2B5EF4-FFF2-40B4-BE49-F238E27FC236}">
                  <a16:creationId xmlns:a16="http://schemas.microsoft.com/office/drawing/2014/main" id="{2465CD0F-E97E-F872-D4C2-33F3EC6DA001}"/>
                </a:ext>
              </a:extLst>
            </p:cNvPr>
            <p:cNvSpPr/>
            <p:nvPr/>
          </p:nvSpPr>
          <p:spPr>
            <a:xfrm>
              <a:off x="5503060" y="2343534"/>
              <a:ext cx="151762" cy="147575"/>
            </a:xfrm>
            <a:custGeom>
              <a:avLst/>
              <a:gdLst>
                <a:gd name="f0" fmla="val w"/>
                <a:gd name="f1" fmla="val h"/>
                <a:gd name="f2" fmla="val 0"/>
                <a:gd name="f3" fmla="val 3813"/>
                <a:gd name="f4" fmla="val 3479"/>
                <a:gd name="f5" fmla="val 2867"/>
                <a:gd name="f6" fmla="val 1"/>
                <a:gd name="f7" fmla="val 2741"/>
                <a:gd name="f8" fmla="val 127"/>
                <a:gd name="f9" fmla="val 2647"/>
                <a:gd name="f10" fmla="val 221"/>
                <a:gd name="f11" fmla="val 2489"/>
                <a:gd name="f12" fmla="val 284"/>
                <a:gd name="f13" fmla="val 1607"/>
                <a:gd name="f14" fmla="val 631"/>
                <a:gd name="f15" fmla="val 1260"/>
                <a:gd name="f16" fmla="val 1482"/>
                <a:gd name="f17" fmla="val 1103"/>
                <a:gd name="f18" fmla="val 1891"/>
                <a:gd name="f19" fmla="val 693"/>
                <a:gd name="f20" fmla="val 2112"/>
                <a:gd name="f21" fmla="val 158"/>
                <a:gd name="f22" fmla="val 2080"/>
                <a:gd name="f23" fmla="val 1166"/>
                <a:gd name="f24" fmla="val 3372"/>
                <a:gd name="f25" fmla="val 1237"/>
                <a:gd name="f26" fmla="val 3443"/>
                <a:gd name="f27" fmla="val 1343"/>
                <a:gd name="f28" fmla="val 3478"/>
                <a:gd name="f29" fmla="val 1445"/>
                <a:gd name="f30" fmla="val 1479"/>
                <a:gd name="f31" fmla="val 1512"/>
                <a:gd name="f32" fmla="val 3474"/>
                <a:gd name="f33" fmla="val 1544"/>
                <a:gd name="f34" fmla="val 3466"/>
                <a:gd name="f35" fmla="val 1638"/>
                <a:gd name="f36" fmla="val 3403"/>
                <a:gd name="f37" fmla="val 1764"/>
                <a:gd name="f38" fmla="val 3340"/>
                <a:gd name="f39" fmla="val 3183"/>
                <a:gd name="f40" fmla="val 1639"/>
                <a:gd name="f41" fmla="val 3497"/>
                <a:gd name="f42" fmla="val 1324"/>
                <a:gd name="f43" fmla="val 3532"/>
                <a:gd name="f44" fmla="val 1338"/>
                <a:gd name="f45" fmla="val 3563"/>
                <a:gd name="f46" fmla="val 1344"/>
                <a:gd name="f47" fmla="val 3592"/>
                <a:gd name="f48" fmla="val 3693"/>
                <a:gd name="f49" fmla="val 3756"/>
                <a:gd name="f50" fmla="val 1265"/>
                <a:gd name="f51" fmla="val 3781"/>
                <a:gd name="f52" fmla="val 1167"/>
                <a:gd name="f53" fmla="val 3812"/>
                <a:gd name="f54" fmla="val 1072"/>
                <a:gd name="f55" fmla="val 946"/>
                <a:gd name="f56" fmla="val 3686"/>
                <a:gd name="f57" fmla="val 820"/>
                <a:gd name="f58" fmla="*/ f0 1 3813"/>
                <a:gd name="f59" fmla="*/ f1 1 3479"/>
                <a:gd name="f60" fmla="val f2"/>
                <a:gd name="f61" fmla="val f3"/>
                <a:gd name="f62" fmla="val f4"/>
                <a:gd name="f63" fmla="+- f62 0 f60"/>
                <a:gd name="f64" fmla="+- f61 0 f60"/>
                <a:gd name="f65" fmla="*/ f64 1 3813"/>
                <a:gd name="f66" fmla="*/ f63 1 3479"/>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3813" h="3479">
                  <a:moveTo>
                    <a:pt x="f5" y="f6"/>
                  </a:moveTo>
                  <a:cubicBezTo>
                    <a:pt x="f7" y="f8"/>
                    <a:pt x="f9" y="f10"/>
                    <a:pt x="f11" y="f12"/>
                  </a:cubicBezTo>
                  <a:lnTo>
                    <a:pt x="f13" y="f14"/>
                  </a:lnTo>
                  <a:lnTo>
                    <a:pt x="f15" y="f16"/>
                  </a:lnTo>
                  <a:cubicBezTo>
                    <a:pt x="f17" y="f18"/>
                    <a:pt x="f19" y="f20"/>
                    <a:pt x="f12" y="f20"/>
                  </a:cubicBezTo>
                  <a:lnTo>
                    <a:pt x="f21" y="f20"/>
                  </a:lnTo>
                  <a:lnTo>
                    <a:pt x="f2" y="f22"/>
                  </a:lnTo>
                  <a:lnTo>
                    <a:pt x="f23" y="f24"/>
                  </a:lnTo>
                  <a:cubicBezTo>
                    <a:pt x="f25" y="f26"/>
                    <a:pt x="f27" y="f28"/>
                    <a:pt x="f29" y="f28"/>
                  </a:cubicBezTo>
                  <a:cubicBezTo>
                    <a:pt x="f30" y="f28"/>
                    <a:pt x="f31" y="f32"/>
                    <a:pt x="f33" y="f34"/>
                  </a:cubicBezTo>
                  <a:cubicBezTo>
                    <a:pt x="f35" y="f36"/>
                    <a:pt x="f37" y="f38"/>
                    <a:pt x="f37" y="f39"/>
                  </a:cubicBezTo>
                  <a:lnTo>
                    <a:pt x="f22" y="f40"/>
                  </a:lnTo>
                  <a:lnTo>
                    <a:pt x="f41" y="f42"/>
                  </a:lnTo>
                  <a:cubicBezTo>
                    <a:pt x="f43" y="f44"/>
                    <a:pt x="f45" y="f46"/>
                    <a:pt x="f47" y="f46"/>
                  </a:cubicBezTo>
                  <a:cubicBezTo>
                    <a:pt x="f48" y="f46"/>
                    <a:pt x="f49" y="f50"/>
                    <a:pt x="f51" y="f52"/>
                  </a:cubicBezTo>
                  <a:cubicBezTo>
                    <a:pt x="f53" y="f54"/>
                    <a:pt x="f51" y="f55"/>
                    <a:pt x="f56" y="f57"/>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80" name="Google Shape;10358;p74">
              <a:extLst>
                <a:ext uri="{FF2B5EF4-FFF2-40B4-BE49-F238E27FC236}">
                  <a16:creationId xmlns:a16="http://schemas.microsoft.com/office/drawing/2014/main" id="{05BA36D3-87B3-F3A6-5F6A-3FC6639CD6D0}"/>
                </a:ext>
              </a:extLst>
            </p:cNvPr>
            <p:cNvSpPr/>
            <p:nvPr/>
          </p:nvSpPr>
          <p:spPr>
            <a:xfrm>
              <a:off x="5183294" y="2346204"/>
              <a:ext cx="151762" cy="148169"/>
            </a:xfrm>
            <a:custGeom>
              <a:avLst/>
              <a:gdLst>
                <a:gd name="f0" fmla="val w"/>
                <a:gd name="f1" fmla="val h"/>
                <a:gd name="f2" fmla="val 0"/>
                <a:gd name="f3" fmla="val 3813"/>
                <a:gd name="f4" fmla="val 3493"/>
                <a:gd name="f5" fmla="val 946"/>
                <a:gd name="f6" fmla="val 1"/>
                <a:gd name="f7" fmla="val 126"/>
                <a:gd name="f8" fmla="val 851"/>
                <a:gd name="f9" fmla="val 1009"/>
                <a:gd name="f10" fmla="val 32"/>
                <a:gd name="f11" fmla="val 1104"/>
                <a:gd name="f12" fmla="val 95"/>
                <a:gd name="f13" fmla="val 1230"/>
                <a:gd name="f14" fmla="val 158"/>
                <a:gd name="f15" fmla="val 1324"/>
                <a:gd name="f16" fmla="val 315"/>
                <a:gd name="f17" fmla="val 1356"/>
                <a:gd name="f18" fmla="val 1733"/>
                <a:gd name="f19" fmla="val 1671"/>
                <a:gd name="f20" fmla="val 2048"/>
                <a:gd name="f21" fmla="val 3214"/>
                <a:gd name="f22" fmla="val 2080"/>
                <a:gd name="f23" fmla="val 3309"/>
                <a:gd name="f24" fmla="val 2174"/>
                <a:gd name="f25" fmla="val 3435"/>
                <a:gd name="f26" fmla="val 2300"/>
                <a:gd name="f27" fmla="val 3466"/>
                <a:gd name="f28" fmla="val 2328"/>
                <a:gd name="f29" fmla="val 3485"/>
                <a:gd name="f30" fmla="val 2361"/>
                <a:gd name="f31" fmla="val 3492"/>
                <a:gd name="f32" fmla="val 2396"/>
                <a:gd name="f33" fmla="val 2482"/>
                <a:gd name="f34" fmla="val 2580"/>
                <a:gd name="f35" fmla="val 3448"/>
                <a:gd name="f36" fmla="val 2647"/>
                <a:gd name="f37" fmla="val 3403"/>
                <a:gd name="f38" fmla="val 2112"/>
                <a:gd name="f39" fmla="val 3624"/>
                <a:gd name="f40" fmla="val 2143"/>
                <a:gd name="f41" fmla="val 3561"/>
                <a:gd name="f42" fmla="val 3119"/>
                <a:gd name="f43" fmla="val 2773"/>
                <a:gd name="f44" fmla="val 1891"/>
                <a:gd name="f45" fmla="val 2552"/>
                <a:gd name="f46" fmla="val 1513"/>
                <a:gd name="f47" fmla="val 2206"/>
                <a:gd name="f48" fmla="val 631"/>
                <a:gd name="f49" fmla="val 1355"/>
                <a:gd name="f50" fmla="val 284"/>
                <a:gd name="f51" fmla="val 1198"/>
                <a:gd name="f52" fmla="val 221"/>
                <a:gd name="f53" fmla="val 1072"/>
                <a:gd name="f54" fmla="val 127"/>
                <a:gd name="f55" fmla="*/ f0 1 3813"/>
                <a:gd name="f56" fmla="*/ f1 1 3493"/>
                <a:gd name="f57" fmla="val f2"/>
                <a:gd name="f58" fmla="val f3"/>
                <a:gd name="f59" fmla="val f4"/>
                <a:gd name="f60" fmla="+- f59 0 f57"/>
                <a:gd name="f61" fmla="+- f58 0 f57"/>
                <a:gd name="f62" fmla="*/ f61 1 3813"/>
                <a:gd name="f63" fmla="*/ f60 1 3493"/>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3813" h="3493">
                  <a:moveTo>
                    <a:pt x="f5" y="f6"/>
                  </a:moveTo>
                  <a:lnTo>
                    <a:pt x="f7" y="f8"/>
                  </a:lnTo>
                  <a:cubicBezTo>
                    <a:pt x="f2" y="f8"/>
                    <a:pt x="f2" y="f9"/>
                    <a:pt x="f10" y="f11"/>
                  </a:cubicBezTo>
                  <a:cubicBezTo>
                    <a:pt x="f12" y="f13"/>
                    <a:pt x="f14" y="f15"/>
                    <a:pt x="f16" y="f17"/>
                  </a:cubicBezTo>
                  <a:lnTo>
                    <a:pt x="f18" y="f19"/>
                  </a:lnTo>
                  <a:lnTo>
                    <a:pt x="f20" y="f21"/>
                  </a:lnTo>
                  <a:cubicBezTo>
                    <a:pt x="f22" y="f23"/>
                    <a:pt x="f24" y="f25"/>
                    <a:pt x="f26" y="f27"/>
                  </a:cubicBezTo>
                  <a:cubicBezTo>
                    <a:pt x="f28" y="f29"/>
                    <a:pt x="f30" y="f31"/>
                    <a:pt x="f32" y="f31"/>
                  </a:cubicBezTo>
                  <a:cubicBezTo>
                    <a:pt x="f33" y="f31"/>
                    <a:pt x="f34" y="f35"/>
                    <a:pt x="f36" y="f37"/>
                  </a:cubicBezTo>
                  <a:lnTo>
                    <a:pt x="f3" y="f38"/>
                  </a:lnTo>
                  <a:lnTo>
                    <a:pt x="f3" y="f38"/>
                  </a:lnTo>
                  <a:lnTo>
                    <a:pt x="f39" y="f40"/>
                  </a:lnTo>
                  <a:lnTo>
                    <a:pt x="f41" y="f40"/>
                  </a:lnTo>
                  <a:cubicBezTo>
                    <a:pt x="f42" y="f40"/>
                    <a:pt x="f43" y="f44"/>
                    <a:pt x="f45" y="f46"/>
                  </a:cubicBezTo>
                  <a:lnTo>
                    <a:pt x="f47" y="f48"/>
                  </a:lnTo>
                  <a:lnTo>
                    <a:pt x="f49" y="f50"/>
                  </a:lnTo>
                  <a:cubicBezTo>
                    <a:pt x="f51" y="f52"/>
                    <a:pt x="f53" y="f54"/>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181" name="Google Shape;10390;p74">
            <a:extLst>
              <a:ext uri="{FF2B5EF4-FFF2-40B4-BE49-F238E27FC236}">
                <a16:creationId xmlns:a16="http://schemas.microsoft.com/office/drawing/2014/main" id="{5E493685-63E3-D560-1390-DB1167EA3363}"/>
              </a:ext>
            </a:extLst>
          </p:cNvPr>
          <p:cNvGrpSpPr/>
          <p:nvPr/>
        </p:nvGrpSpPr>
        <p:grpSpPr>
          <a:xfrm>
            <a:off x="2281042" y="2610622"/>
            <a:ext cx="628705" cy="670072"/>
            <a:chOff x="3128875" y="2001694"/>
            <a:chExt cx="471529" cy="502554"/>
          </a:xfrm>
          <a:solidFill>
            <a:srgbClr val="135268"/>
          </a:solidFill>
        </p:grpSpPr>
        <p:sp>
          <p:nvSpPr>
            <p:cNvPr id="182" name="Google Shape;10391;p74">
              <a:extLst>
                <a:ext uri="{FF2B5EF4-FFF2-40B4-BE49-F238E27FC236}">
                  <a16:creationId xmlns:a16="http://schemas.microsoft.com/office/drawing/2014/main" id="{60353BE5-AE65-35E5-8E8E-BEDDE09F3952}"/>
                </a:ext>
              </a:extLst>
            </p:cNvPr>
            <p:cNvSpPr/>
            <p:nvPr/>
          </p:nvSpPr>
          <p:spPr>
            <a:xfrm>
              <a:off x="3308180" y="2192795"/>
              <a:ext cx="110413" cy="116311"/>
            </a:xfrm>
            <a:custGeom>
              <a:avLst/>
              <a:gdLst>
                <a:gd name="f0" fmla="val w"/>
                <a:gd name="f1" fmla="val h"/>
                <a:gd name="f2" fmla="val 0"/>
                <a:gd name="f3" fmla="val 2774"/>
                <a:gd name="f4" fmla="val 2742"/>
                <a:gd name="f5" fmla="val 1387"/>
                <a:gd name="f6" fmla="val 1"/>
                <a:gd name="f7" fmla="val 631"/>
                <a:gd name="f8" fmla="val 1355"/>
                <a:gd name="f9" fmla="val 2112"/>
                <a:gd name="f10" fmla="val 2143"/>
                <a:gd name="f11" fmla="val 2773"/>
                <a:gd name="f12" fmla="*/ f0 1 2774"/>
                <a:gd name="f13" fmla="*/ f1 1 2742"/>
                <a:gd name="f14" fmla="val f2"/>
                <a:gd name="f15" fmla="val f3"/>
                <a:gd name="f16" fmla="val f4"/>
                <a:gd name="f17" fmla="+- f16 0 f14"/>
                <a:gd name="f18" fmla="+- f15 0 f14"/>
                <a:gd name="f19" fmla="*/ f18 1 2774"/>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74" h="2742">
                  <a:moveTo>
                    <a:pt x="f5" y="f6"/>
                  </a:moveTo>
                  <a:cubicBezTo>
                    <a:pt x="f7" y="f6"/>
                    <a:pt x="f6" y="f7"/>
                    <a:pt x="f6" y="f8"/>
                  </a:cubicBezTo>
                  <a:cubicBezTo>
                    <a:pt x="f6" y="f9"/>
                    <a:pt x="f7" y="f4"/>
                    <a:pt x="f5" y="f4"/>
                  </a:cubicBezTo>
                  <a:cubicBezTo>
                    <a:pt x="f10" y="f4"/>
                    <a:pt x="f11" y="f9"/>
                    <a:pt x="f11" y="f8"/>
                  </a:cubicBezTo>
                  <a:cubicBezTo>
                    <a:pt x="f11" y="f7"/>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83" name="Google Shape;10392;p74">
              <a:extLst>
                <a:ext uri="{FF2B5EF4-FFF2-40B4-BE49-F238E27FC236}">
                  <a16:creationId xmlns:a16="http://schemas.microsoft.com/office/drawing/2014/main" id="{6FF73E1D-28B3-3514-3D45-903522089C09}"/>
                </a:ext>
              </a:extLst>
            </p:cNvPr>
            <p:cNvSpPr/>
            <p:nvPr/>
          </p:nvSpPr>
          <p:spPr>
            <a:xfrm>
              <a:off x="3182806" y="2001694"/>
              <a:ext cx="137955" cy="147072"/>
            </a:xfrm>
            <a:custGeom>
              <a:avLst/>
              <a:gdLst>
                <a:gd name="f0" fmla="val w"/>
                <a:gd name="f1" fmla="val h"/>
                <a:gd name="f2" fmla="val 0"/>
                <a:gd name="f3" fmla="val 3466"/>
                <a:gd name="f4" fmla="val 3467"/>
                <a:gd name="f5" fmla="val 1733"/>
                <a:gd name="f6" fmla="val 1"/>
                <a:gd name="f7" fmla="val 788"/>
                <a:gd name="f8" fmla="val 2678"/>
                <a:gd name="f9" fmla="val 2741"/>
                <a:gd name="f10" fmla="*/ f0 1 3466"/>
                <a:gd name="f11" fmla="*/ f1 1 3467"/>
                <a:gd name="f12" fmla="val f2"/>
                <a:gd name="f13" fmla="val f3"/>
                <a:gd name="f14" fmla="val f4"/>
                <a:gd name="f15" fmla="+- f14 0 f12"/>
                <a:gd name="f16" fmla="+- f13 0 f12"/>
                <a:gd name="f17" fmla="*/ f16 1 3466"/>
                <a:gd name="f18" fmla="*/ f15 1 346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3466" h="3467">
                  <a:moveTo>
                    <a:pt x="f5" y="f6"/>
                  </a:moveTo>
                  <a:cubicBezTo>
                    <a:pt x="f7" y="f6"/>
                    <a:pt x="f2" y="f7"/>
                    <a:pt x="f2" y="f5"/>
                  </a:cubicBezTo>
                  <a:cubicBezTo>
                    <a:pt x="f2" y="f8"/>
                    <a:pt x="f7" y="f3"/>
                    <a:pt x="f5" y="f3"/>
                  </a:cubicBezTo>
                  <a:cubicBezTo>
                    <a:pt x="f9" y="f3"/>
                    <a:pt x="f3" y="f8"/>
                    <a:pt x="f3" y="f5"/>
                  </a:cubicBezTo>
                  <a:cubicBezTo>
                    <a:pt x="f3" y="f7"/>
                    <a:pt x="f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84" name="Google Shape;10393;p74">
              <a:extLst>
                <a:ext uri="{FF2B5EF4-FFF2-40B4-BE49-F238E27FC236}">
                  <a16:creationId xmlns:a16="http://schemas.microsoft.com/office/drawing/2014/main" id="{38545114-A6AF-06C5-6F98-E5E602DE884E}"/>
                </a:ext>
              </a:extLst>
            </p:cNvPr>
            <p:cNvSpPr/>
            <p:nvPr/>
          </p:nvSpPr>
          <p:spPr>
            <a:xfrm>
              <a:off x="3404740" y="2001694"/>
              <a:ext cx="137992" cy="147072"/>
            </a:xfrm>
            <a:custGeom>
              <a:avLst/>
              <a:gdLst>
                <a:gd name="f0" fmla="val w"/>
                <a:gd name="f1" fmla="val h"/>
                <a:gd name="f2" fmla="val 0"/>
                <a:gd name="f3" fmla="val 3467"/>
                <a:gd name="f4" fmla="val 1733"/>
                <a:gd name="f5" fmla="val 1"/>
                <a:gd name="f6" fmla="val 788"/>
                <a:gd name="f7" fmla="val 2678"/>
                <a:gd name="f8" fmla="val 3466"/>
                <a:gd name="f9" fmla="val 2679"/>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85" name="Google Shape;10394;p74">
              <a:extLst>
                <a:ext uri="{FF2B5EF4-FFF2-40B4-BE49-F238E27FC236}">
                  <a16:creationId xmlns:a16="http://schemas.microsoft.com/office/drawing/2014/main" id="{C2D4440C-08A0-25E1-602F-ACC99A95F830}"/>
                </a:ext>
              </a:extLst>
            </p:cNvPr>
            <p:cNvSpPr/>
            <p:nvPr/>
          </p:nvSpPr>
          <p:spPr>
            <a:xfrm>
              <a:off x="3328242" y="2331811"/>
              <a:ext cx="66504" cy="42803"/>
            </a:xfrm>
            <a:custGeom>
              <a:avLst/>
              <a:gdLst>
                <a:gd name="f0" fmla="val w"/>
                <a:gd name="f1" fmla="val h"/>
                <a:gd name="f2" fmla="val 0"/>
                <a:gd name="f3" fmla="val 1671"/>
                <a:gd name="f4" fmla="val 1009"/>
                <a:gd name="f5" fmla="val 1"/>
                <a:gd name="f6" fmla="val 851"/>
                <a:gd name="f7" fmla="val 1008"/>
                <a:gd name="f8" fmla="val 1450"/>
                <a:gd name="f9" fmla="val 126"/>
                <a:gd name="f10" fmla="val 1167"/>
                <a:gd name="f11" fmla="val 158"/>
                <a:gd name="f12" fmla="val 568"/>
                <a:gd name="f13" fmla="val 284"/>
                <a:gd name="f14" fmla="val 95"/>
                <a:gd name="f15" fmla="*/ f0 1 1671"/>
                <a:gd name="f16" fmla="*/ f1 1 1009"/>
                <a:gd name="f17" fmla="val f2"/>
                <a:gd name="f18" fmla="val f3"/>
                <a:gd name="f19" fmla="val f4"/>
                <a:gd name="f20" fmla="+- f19 0 f17"/>
                <a:gd name="f21" fmla="+- f18 0 f17"/>
                <a:gd name="f22" fmla="*/ f21 1 1671"/>
                <a:gd name="f23" fmla="*/ f20 1 100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671" h="1009">
                  <a:moveTo>
                    <a:pt x="f5" y="f2"/>
                  </a:moveTo>
                  <a:lnTo>
                    <a:pt x="f6" y="f7"/>
                  </a:lnTo>
                  <a:lnTo>
                    <a:pt x="f3" y="f2"/>
                  </a:lnTo>
                  <a:lnTo>
                    <a:pt x="f3" y="f2"/>
                  </a:lnTo>
                  <a:cubicBezTo>
                    <a:pt x="f8" y="f9"/>
                    <a:pt x="f10" y="f11"/>
                    <a:pt x="f6" y="f11"/>
                  </a:cubicBezTo>
                  <a:cubicBezTo>
                    <a:pt x="f12" y="f11"/>
                    <a:pt x="f13" y="f14"/>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86" name="Google Shape;10395;p74">
              <a:extLst>
                <a:ext uri="{FF2B5EF4-FFF2-40B4-BE49-F238E27FC236}">
                  <a16:creationId xmlns:a16="http://schemas.microsoft.com/office/drawing/2014/main" id="{DC100D4D-C3D8-A382-6D2F-19FDADCA6784}"/>
                </a:ext>
              </a:extLst>
            </p:cNvPr>
            <p:cNvSpPr/>
            <p:nvPr/>
          </p:nvSpPr>
          <p:spPr>
            <a:xfrm>
              <a:off x="3239207" y="2322429"/>
              <a:ext cx="111639" cy="180456"/>
            </a:xfrm>
            <a:custGeom>
              <a:avLst/>
              <a:gdLst>
                <a:gd name="f0" fmla="val w"/>
                <a:gd name="f1" fmla="val h"/>
                <a:gd name="f2" fmla="val 0"/>
                <a:gd name="f3" fmla="val 2805"/>
                <a:gd name="f4" fmla="val 4254"/>
                <a:gd name="f5" fmla="val 1261"/>
                <a:gd name="f6" fmla="val 1"/>
                <a:gd name="f7" fmla="val 474"/>
                <a:gd name="f8" fmla="val 599"/>
                <a:gd name="f9" fmla="val 1513"/>
                <a:gd name="f10" fmla="val 2490"/>
                <a:gd name="f11" fmla="val 3907"/>
                <a:gd name="f12" fmla="val 4096"/>
                <a:gd name="f13" fmla="val 158"/>
                <a:gd name="f14" fmla="val 379"/>
                <a:gd name="f15" fmla="val 1891"/>
                <a:gd name="f16" fmla="*/ f0 1 2805"/>
                <a:gd name="f17" fmla="*/ f1 1 4254"/>
                <a:gd name="f18" fmla="val f2"/>
                <a:gd name="f19" fmla="val f3"/>
                <a:gd name="f20" fmla="val f4"/>
                <a:gd name="f21" fmla="+- f20 0 f18"/>
                <a:gd name="f22" fmla="+- f19 0 f18"/>
                <a:gd name="f23" fmla="*/ f22 1 2805"/>
                <a:gd name="f24" fmla="*/ f21 1 4254"/>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805" h="4254">
                  <a:moveTo>
                    <a:pt x="f5" y="f6"/>
                  </a:moveTo>
                  <a:cubicBezTo>
                    <a:pt x="f7" y="f8"/>
                    <a:pt x="f6" y="f9"/>
                    <a:pt x="f6" y="f10"/>
                  </a:cubicBezTo>
                  <a:lnTo>
                    <a:pt x="f6" y="f11"/>
                  </a:lnTo>
                  <a:cubicBezTo>
                    <a:pt x="f6" y="f12"/>
                    <a:pt x="f13" y="f4"/>
                    <a:pt x="f14" y="f4"/>
                  </a:cubicBezTo>
                  <a:lnTo>
                    <a:pt x="f3" y="f4"/>
                  </a:lnTo>
                  <a:lnTo>
                    <a:pt x="f3" y="f15"/>
                  </a:ln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87" name="Google Shape;10396;p74">
              <a:extLst>
                <a:ext uri="{FF2B5EF4-FFF2-40B4-BE49-F238E27FC236}">
                  <a16:creationId xmlns:a16="http://schemas.microsoft.com/office/drawing/2014/main" id="{D69DC7A3-E459-3E67-3AB1-7980F1D06D30}"/>
                </a:ext>
              </a:extLst>
            </p:cNvPr>
            <p:cNvSpPr/>
            <p:nvPr/>
          </p:nvSpPr>
          <p:spPr>
            <a:xfrm>
              <a:off x="3377153" y="2323792"/>
              <a:ext cx="111639" cy="180456"/>
            </a:xfrm>
            <a:custGeom>
              <a:avLst/>
              <a:gdLst>
                <a:gd name="f0" fmla="val w"/>
                <a:gd name="f1" fmla="val h"/>
                <a:gd name="f2" fmla="val 0"/>
                <a:gd name="f3" fmla="val 2805"/>
                <a:gd name="f4" fmla="val 4254"/>
                <a:gd name="f5" fmla="val 1544"/>
                <a:gd name="f6" fmla="val 1"/>
                <a:gd name="f7" fmla="val 1890"/>
                <a:gd name="f8" fmla="val 4253"/>
                <a:gd name="f9" fmla="val 2458"/>
                <a:gd name="f10" fmla="val 2647"/>
                <a:gd name="f11" fmla="val 2804"/>
                <a:gd name="f12" fmla="val 4096"/>
                <a:gd name="f13" fmla="val 3907"/>
                <a:gd name="f14" fmla="val 2489"/>
                <a:gd name="f15" fmla="val 2773"/>
                <a:gd name="f16" fmla="val 1481"/>
                <a:gd name="f17" fmla="val 2300"/>
                <a:gd name="f18" fmla="val 567"/>
                <a:gd name="f19" fmla="*/ f0 1 2805"/>
                <a:gd name="f20" fmla="*/ f1 1 4254"/>
                <a:gd name="f21" fmla="val f2"/>
                <a:gd name="f22" fmla="val f3"/>
                <a:gd name="f23" fmla="val f4"/>
                <a:gd name="f24" fmla="+- f23 0 f21"/>
                <a:gd name="f25" fmla="+- f22 0 f21"/>
                <a:gd name="f26" fmla="*/ f25 1 2805"/>
                <a:gd name="f27" fmla="*/ f24 1 42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805" h="4254">
                  <a:moveTo>
                    <a:pt x="f5" y="f2"/>
                  </a:moveTo>
                  <a:lnTo>
                    <a:pt x="f6" y="f7"/>
                  </a:lnTo>
                  <a:lnTo>
                    <a:pt x="f6" y="f8"/>
                  </a:lnTo>
                  <a:lnTo>
                    <a:pt x="f9" y="f8"/>
                  </a:lnTo>
                  <a:cubicBezTo>
                    <a:pt x="f10" y="f8"/>
                    <a:pt x="f11" y="f12"/>
                    <a:pt x="f11" y="f13"/>
                  </a:cubicBezTo>
                  <a:lnTo>
                    <a:pt x="f11" y="f14"/>
                  </a:lnTo>
                  <a:cubicBezTo>
                    <a:pt x="f15" y="f16"/>
                    <a:pt x="f17" y="f18"/>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88" name="Google Shape;10397;p74">
              <a:extLst>
                <a:ext uri="{FF2B5EF4-FFF2-40B4-BE49-F238E27FC236}">
                  <a16:creationId xmlns:a16="http://schemas.microsoft.com/office/drawing/2014/main" id="{7879DC0A-2CF8-EBF8-CA3B-54D293734458}"/>
                </a:ext>
              </a:extLst>
            </p:cNvPr>
            <p:cNvSpPr/>
            <p:nvPr/>
          </p:nvSpPr>
          <p:spPr>
            <a:xfrm>
              <a:off x="3380939" y="2143381"/>
              <a:ext cx="219465" cy="184443"/>
            </a:xfrm>
            <a:custGeom>
              <a:avLst/>
              <a:gdLst>
                <a:gd name="f0" fmla="val w"/>
                <a:gd name="f1" fmla="val h"/>
                <a:gd name="f2" fmla="val 0"/>
                <a:gd name="f3" fmla="val 5514"/>
                <a:gd name="f4" fmla="val 4348"/>
                <a:gd name="f5" fmla="val 3686"/>
                <a:gd name="f6" fmla="val 1512"/>
                <a:gd name="f7" fmla="val 3907"/>
                <a:gd name="f8" fmla="val 4064"/>
                <a:gd name="f9" fmla="val 1670"/>
                <a:gd name="f10" fmla="val 1859"/>
                <a:gd name="f11" fmla="val 2048"/>
                <a:gd name="f12" fmla="val 2205"/>
                <a:gd name="f13" fmla="val 2993"/>
                <a:gd name="f14" fmla="val 2804"/>
                <a:gd name="f15" fmla="val 2646"/>
                <a:gd name="f16" fmla="val 4127"/>
                <a:gd name="f17" fmla="val 536"/>
                <a:gd name="f18" fmla="val 3056"/>
                <a:gd name="f19" fmla="val 851"/>
                <a:gd name="f20" fmla="val 2331"/>
                <a:gd name="f21" fmla="val 1607"/>
                <a:gd name="f22" fmla="val 977"/>
                <a:gd name="f23" fmla="val 504"/>
                <a:gd name="f24" fmla="val 63"/>
                <a:gd name="f25" fmla="val 347"/>
                <a:gd name="f26" fmla="val 221"/>
                <a:gd name="f27" fmla="val 158"/>
                <a:gd name="f28" fmla="val 378"/>
                <a:gd name="f29" fmla="val 567"/>
                <a:gd name="f30" fmla="val 945"/>
                <a:gd name="f31" fmla="val 756"/>
                <a:gd name="f32" fmla="val 1638"/>
                <a:gd name="f33" fmla="val 1575"/>
                <a:gd name="f34" fmla="val 2615"/>
                <a:gd name="f35" fmla="val 2930"/>
                <a:gd name="f36" fmla="val 3214"/>
                <a:gd name="f37" fmla="val 1449"/>
                <a:gd name="f38" fmla="val 3466"/>
                <a:gd name="f39" fmla="val 3718"/>
                <a:gd name="f40" fmla="val 4001"/>
                <a:gd name="f41" fmla="val 2520"/>
                <a:gd name="f42" fmla="val 5167"/>
                <a:gd name="f43" fmla="val 5356"/>
                <a:gd name="f44" fmla="val 5513"/>
                <a:gd name="f45" fmla="val 4190"/>
                <a:gd name="f46" fmla="val 5482"/>
                <a:gd name="f47" fmla="val 4915"/>
                <a:gd name="f48" fmla="*/ f0 1 5514"/>
                <a:gd name="f49" fmla="*/ f1 1 4348"/>
                <a:gd name="f50" fmla="val f2"/>
                <a:gd name="f51" fmla="val f3"/>
                <a:gd name="f52" fmla="val f4"/>
                <a:gd name="f53" fmla="+- f52 0 f50"/>
                <a:gd name="f54" fmla="+- f51 0 f50"/>
                <a:gd name="f55" fmla="*/ f54 1 5514"/>
                <a:gd name="f56" fmla="*/ f53 1 4348"/>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5514" h="434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2"/>
                  </a:moveTo>
                  <a:cubicBezTo>
                    <a:pt x="f5" y="f17"/>
                    <a:pt x="f18" y="f19"/>
                    <a:pt x="f20" y="f19"/>
                  </a:cubicBezTo>
                  <a:cubicBezTo>
                    <a:pt x="f21" y="f19"/>
                    <a:pt x="f22" y="f23"/>
                    <a:pt x="f17" y="f24"/>
                  </a:cubicBezTo>
                  <a:cubicBezTo>
                    <a:pt x="f25" y="f26"/>
                    <a:pt x="f27" y="f28"/>
                    <a:pt x="f2" y="f29"/>
                  </a:cubicBezTo>
                  <a:cubicBezTo>
                    <a:pt x="f30" y="f31"/>
                    <a:pt x="f32" y="f33"/>
                    <a:pt x="f32" y="f34"/>
                  </a:cubicBezTo>
                  <a:cubicBezTo>
                    <a:pt x="f32" y="f35"/>
                    <a:pt x="f33" y="f36"/>
                    <a:pt x="f37" y="f38"/>
                  </a:cubicBezTo>
                  <a:cubicBezTo>
                    <a:pt x="f10" y="f39"/>
                    <a:pt x="f12" y="f40"/>
                    <a:pt x="f41" y="f4"/>
                  </a:cubicBezTo>
                  <a:lnTo>
                    <a:pt x="f42" y="f4"/>
                  </a:lnTo>
                  <a:cubicBezTo>
                    <a:pt x="f43" y="f4"/>
                    <a:pt x="f44" y="f45"/>
                    <a:pt x="f44" y="f40"/>
                  </a:cubicBezTo>
                  <a:lnTo>
                    <a:pt x="f44" y="f34"/>
                  </a:lnTo>
                  <a:cubicBezTo>
                    <a:pt x="f46" y="f6"/>
                    <a:pt x="f47" y="f29"/>
                    <a:pt x="f1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89" name="Google Shape;10398;p74">
              <a:extLst>
                <a:ext uri="{FF2B5EF4-FFF2-40B4-BE49-F238E27FC236}">
                  <a16:creationId xmlns:a16="http://schemas.microsoft.com/office/drawing/2014/main" id="{502F6C59-4FC5-E25A-0236-65217099E08D}"/>
                </a:ext>
              </a:extLst>
            </p:cNvPr>
            <p:cNvSpPr/>
            <p:nvPr/>
          </p:nvSpPr>
          <p:spPr>
            <a:xfrm>
              <a:off x="3128875" y="2142018"/>
              <a:ext cx="216959" cy="184480"/>
            </a:xfrm>
            <a:custGeom>
              <a:avLst/>
              <a:gdLst>
                <a:gd name="f0" fmla="val w"/>
                <a:gd name="f1" fmla="val h"/>
                <a:gd name="f2" fmla="val 0"/>
                <a:gd name="f3" fmla="val 5451"/>
                <a:gd name="f4" fmla="val 4349"/>
                <a:gd name="f5" fmla="val 2426"/>
                <a:gd name="f6" fmla="val 1544"/>
                <a:gd name="f7" fmla="val 2615"/>
                <a:gd name="f8" fmla="val 2773"/>
                <a:gd name="f9" fmla="val 1702"/>
                <a:gd name="f10" fmla="val 1891"/>
                <a:gd name="f11" fmla="val 2080"/>
                <a:gd name="f12" fmla="val 2237"/>
                <a:gd name="f13" fmla="val 1733"/>
                <a:gd name="f14" fmla="val 1513"/>
                <a:gd name="f15" fmla="val 1355"/>
                <a:gd name="f16" fmla="val 1324"/>
                <a:gd name="f17" fmla="val 1"/>
                <a:gd name="f18" fmla="val 536"/>
                <a:gd name="f19" fmla="val 568"/>
                <a:gd name="f20" fmla="val 2552"/>
                <a:gd name="f21" fmla="val 3939"/>
                <a:gd name="f22" fmla="val 4191"/>
                <a:gd name="f23" fmla="val 95"/>
                <a:gd name="f24" fmla="val 4348"/>
                <a:gd name="f25" fmla="val 316"/>
                <a:gd name="f26" fmla="val 2930"/>
                <a:gd name="f27" fmla="val 3214"/>
                <a:gd name="f28" fmla="val 3970"/>
                <a:gd name="f29" fmla="val 3561"/>
                <a:gd name="f30" fmla="val 3655"/>
                <a:gd name="f31" fmla="val 4002"/>
                <a:gd name="f32" fmla="val 3466"/>
                <a:gd name="f33" fmla="val 3876"/>
                <a:gd name="f34" fmla="val 3183"/>
                <a:gd name="f35" fmla="val 3813"/>
                <a:gd name="f36" fmla="val 1607"/>
                <a:gd name="f37" fmla="val 4506"/>
                <a:gd name="f38" fmla="val 757"/>
                <a:gd name="f39" fmla="val 5293"/>
                <a:gd name="f40" fmla="val 347"/>
                <a:gd name="f41" fmla="val 5104"/>
                <a:gd name="f42" fmla="val 190"/>
                <a:gd name="f43" fmla="val 4915"/>
                <a:gd name="f44" fmla="val 32"/>
                <a:gd name="f45" fmla="val 4474"/>
                <a:gd name="f46" fmla="val 505"/>
                <a:gd name="f47" fmla="val 3844"/>
                <a:gd name="f48" fmla="val 820"/>
                <a:gd name="f49" fmla="val 3151"/>
                <a:gd name="f50" fmla="val 1796"/>
                <a:gd name="f51" fmla="*/ f0 1 5451"/>
                <a:gd name="f52" fmla="*/ f1 1 4349"/>
                <a:gd name="f53" fmla="val f2"/>
                <a:gd name="f54" fmla="val f3"/>
                <a:gd name="f55" fmla="val f4"/>
                <a:gd name="f56" fmla="+- f55 0 f53"/>
                <a:gd name="f57" fmla="+- f54 0 f53"/>
                <a:gd name="f58" fmla="*/ f57 1 5451"/>
                <a:gd name="f59" fmla="*/ f56 1 4349"/>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5451" h="4349">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9"/>
                    <a:pt x="f17" y="f14"/>
                    <a:pt x="f17" y="f20"/>
                  </a:cubicBezTo>
                  <a:lnTo>
                    <a:pt x="f17" y="f21"/>
                  </a:lnTo>
                  <a:cubicBezTo>
                    <a:pt x="f17" y="f22"/>
                    <a:pt x="f23" y="f24"/>
                    <a:pt x="f25" y="f24"/>
                  </a:cubicBezTo>
                  <a:lnTo>
                    <a:pt x="f26" y="f24"/>
                  </a:lnTo>
                  <a:cubicBezTo>
                    <a:pt x="f27" y="f28"/>
                    <a:pt x="f29" y="f30"/>
                    <a:pt x="f31" y="f32"/>
                  </a:cubicBezTo>
                  <a:cubicBezTo>
                    <a:pt x="f33" y="f34"/>
                    <a:pt x="f35" y="f26"/>
                    <a:pt x="f35" y="f7"/>
                  </a:cubicBezTo>
                  <a:cubicBezTo>
                    <a:pt x="f35" y="f36"/>
                    <a:pt x="f37" y="f38"/>
                    <a:pt x="f3" y="f19"/>
                  </a:cubicBezTo>
                  <a:cubicBezTo>
                    <a:pt x="f39" y="f40"/>
                    <a:pt x="f41" y="f42"/>
                    <a:pt x="f43" y="f44"/>
                  </a:cubicBezTo>
                  <a:cubicBezTo>
                    <a:pt x="f45" y="f46"/>
                    <a:pt x="f47" y="f48"/>
                    <a:pt x="f49" y="f48"/>
                  </a:cubicBezTo>
                  <a:cubicBezTo>
                    <a:pt x="f5" y="f48"/>
                    <a:pt x="f50" y="f46"/>
                    <a:pt x="f16" y="f17"/>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190" name="Google Shape;10412;p74">
            <a:extLst>
              <a:ext uri="{FF2B5EF4-FFF2-40B4-BE49-F238E27FC236}">
                <a16:creationId xmlns:a16="http://schemas.microsoft.com/office/drawing/2014/main" id="{2327A7BA-7A3E-7372-0842-B4C18197F1A6}"/>
              </a:ext>
            </a:extLst>
          </p:cNvPr>
          <p:cNvGrpSpPr/>
          <p:nvPr/>
        </p:nvGrpSpPr>
        <p:grpSpPr>
          <a:xfrm>
            <a:off x="5968937" y="2595578"/>
            <a:ext cx="588592" cy="667280"/>
            <a:chOff x="5894798" y="1990411"/>
            <a:chExt cx="441444" cy="500460"/>
          </a:xfrm>
          <a:solidFill>
            <a:srgbClr val="135268"/>
          </a:solidFill>
        </p:grpSpPr>
        <p:sp>
          <p:nvSpPr>
            <p:cNvPr id="191" name="Google Shape;10413;p74">
              <a:extLst>
                <a:ext uri="{FF2B5EF4-FFF2-40B4-BE49-F238E27FC236}">
                  <a16:creationId xmlns:a16="http://schemas.microsoft.com/office/drawing/2014/main" id="{B37783E2-9C0D-EC3B-3145-45BD0018FCAD}"/>
                </a:ext>
              </a:extLst>
            </p:cNvPr>
            <p:cNvSpPr/>
            <p:nvPr/>
          </p:nvSpPr>
          <p:spPr>
            <a:xfrm>
              <a:off x="6114263" y="1990411"/>
              <a:ext cx="27624" cy="74871"/>
            </a:xfrm>
            <a:custGeom>
              <a:avLst/>
              <a:gdLst>
                <a:gd name="f0" fmla="val w"/>
                <a:gd name="f1" fmla="val h"/>
                <a:gd name="f2" fmla="val 0"/>
                <a:gd name="f3" fmla="val 694"/>
                <a:gd name="f4" fmla="val 1765"/>
                <a:gd name="f5" fmla="val 347"/>
                <a:gd name="f6" fmla="val 1"/>
                <a:gd name="f7" fmla="val 158"/>
                <a:gd name="f8" fmla="val 1418"/>
                <a:gd name="f9" fmla="val 1607"/>
                <a:gd name="f10" fmla="val 536"/>
                <a:gd name="f11" fmla="val 693"/>
                <a:gd name="f12" fmla="*/ f0 1 694"/>
                <a:gd name="f13" fmla="*/ f1 1 1765"/>
                <a:gd name="f14" fmla="val f2"/>
                <a:gd name="f15" fmla="val f3"/>
                <a:gd name="f16" fmla="val f4"/>
                <a:gd name="f17" fmla="+- f16 0 f14"/>
                <a:gd name="f18" fmla="+- f15 0 f14"/>
                <a:gd name="f19" fmla="*/ f18 1 694"/>
                <a:gd name="f20" fmla="*/ f17 1 176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65">
                  <a:moveTo>
                    <a:pt x="f5" y="f6"/>
                  </a:moveTo>
                  <a:cubicBezTo>
                    <a:pt x="f7" y="f6"/>
                    <a:pt x="f2" y="f7"/>
                    <a:pt x="f2" y="f5"/>
                  </a:cubicBezTo>
                  <a:lnTo>
                    <a:pt x="f2" y="f8"/>
                  </a:lnTo>
                  <a:cubicBezTo>
                    <a:pt x="f2" y="f9"/>
                    <a:pt x="f7" y="f4"/>
                    <a:pt x="f5" y="f4"/>
                  </a:cubicBezTo>
                  <a:cubicBezTo>
                    <a:pt x="f10" y="f4"/>
                    <a:pt x="f11" y="f9"/>
                    <a:pt x="f11" y="f8"/>
                  </a:cubicBezTo>
                  <a:lnTo>
                    <a:pt x="f11" y="f5"/>
                  </a:lnTo>
                  <a:cubicBezTo>
                    <a:pt x="f11" y="f7"/>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92" name="Google Shape;10414;p74">
              <a:extLst>
                <a:ext uri="{FF2B5EF4-FFF2-40B4-BE49-F238E27FC236}">
                  <a16:creationId xmlns:a16="http://schemas.microsoft.com/office/drawing/2014/main" id="{603B683D-73DF-1A81-7DBF-CC14DB2D444B}"/>
                </a:ext>
              </a:extLst>
            </p:cNvPr>
            <p:cNvSpPr/>
            <p:nvPr/>
          </p:nvSpPr>
          <p:spPr>
            <a:xfrm>
              <a:off x="6198287" y="2022140"/>
              <a:ext cx="56436" cy="57863"/>
            </a:xfrm>
            <a:custGeom>
              <a:avLst/>
              <a:gdLst>
                <a:gd name="f0" fmla="val w"/>
                <a:gd name="f1" fmla="val h"/>
                <a:gd name="f2" fmla="val 0"/>
                <a:gd name="f3" fmla="val 1418"/>
                <a:gd name="f4" fmla="val 1364"/>
                <a:gd name="f5" fmla="val 1071"/>
                <a:gd name="f6" fmla="val 1"/>
                <a:gd name="f7" fmla="val 977"/>
                <a:gd name="f8" fmla="val 882"/>
                <a:gd name="f9" fmla="val 24"/>
                <a:gd name="f10" fmla="val 819"/>
                <a:gd name="f11" fmla="val 72"/>
                <a:gd name="f12" fmla="val 126"/>
                <a:gd name="f13" fmla="val 796"/>
                <a:gd name="f14" fmla="val 922"/>
                <a:gd name="f15" fmla="val 1143"/>
                <a:gd name="f16" fmla="val 1269"/>
                <a:gd name="f17" fmla="val 189"/>
                <a:gd name="f18" fmla="val 1332"/>
                <a:gd name="f19" fmla="val 268"/>
                <a:gd name="f20" fmla="val 1363"/>
                <a:gd name="f21" fmla="val 350"/>
                <a:gd name="f22" fmla="val 433"/>
                <a:gd name="f23" fmla="val 520"/>
                <a:gd name="f24" fmla="val 599"/>
                <a:gd name="f25" fmla="val 1323"/>
                <a:gd name="f26" fmla="val 544"/>
                <a:gd name="f27" fmla="val 418"/>
                <a:gd name="f28" fmla="val 198"/>
                <a:gd name="f29" fmla="val 1260"/>
                <a:gd name="f30" fmla="val 1166"/>
                <a:gd name="f31" fmla="*/ f0 1 1418"/>
                <a:gd name="f32" fmla="*/ f1 1 1364"/>
                <a:gd name="f33" fmla="val f2"/>
                <a:gd name="f34" fmla="val f3"/>
                <a:gd name="f35" fmla="val f4"/>
                <a:gd name="f36" fmla="+- f35 0 f33"/>
                <a:gd name="f37" fmla="+- f34 0 f33"/>
                <a:gd name="f38" fmla="*/ f37 1 1418"/>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8" h="1364">
                  <a:moveTo>
                    <a:pt x="f5" y="f6"/>
                  </a:moveTo>
                  <a:cubicBezTo>
                    <a:pt x="f7" y="f6"/>
                    <a:pt x="f8" y="f9"/>
                    <a:pt x="f10" y="f11"/>
                  </a:cubicBezTo>
                  <a:lnTo>
                    <a:pt x="f12" y="f13"/>
                  </a:lnTo>
                  <a:cubicBezTo>
                    <a:pt x="f2" y="f14"/>
                    <a:pt x="f2" y="f15"/>
                    <a:pt x="f12" y="f16"/>
                  </a:cubicBezTo>
                  <a:cubicBezTo>
                    <a:pt x="f17" y="f18"/>
                    <a:pt x="f19" y="f20"/>
                    <a:pt x="f21" y="f20"/>
                  </a:cubicBezTo>
                  <a:cubicBezTo>
                    <a:pt x="f22" y="f20"/>
                    <a:pt x="f23" y="f18"/>
                    <a:pt x="f24" y="f16"/>
                  </a:cubicBezTo>
                  <a:lnTo>
                    <a:pt x="f25" y="f26"/>
                  </a:lnTo>
                  <a:cubicBezTo>
                    <a:pt x="f3" y="f27"/>
                    <a:pt x="f3" y="f28"/>
                    <a:pt x="f25" y="f11"/>
                  </a:cubicBezTo>
                  <a:cubicBezTo>
                    <a:pt x="f29" y="f9"/>
                    <a:pt x="f3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93" name="Google Shape;10415;p74">
              <a:extLst>
                <a:ext uri="{FF2B5EF4-FFF2-40B4-BE49-F238E27FC236}">
                  <a16:creationId xmlns:a16="http://schemas.microsoft.com/office/drawing/2014/main" id="{5D8D75E0-4501-03B1-2382-174A7F5EA40C}"/>
                </a:ext>
              </a:extLst>
            </p:cNvPr>
            <p:cNvSpPr/>
            <p:nvPr/>
          </p:nvSpPr>
          <p:spPr>
            <a:xfrm>
              <a:off x="6279760" y="2197540"/>
              <a:ext cx="56482" cy="30796"/>
            </a:xfrm>
            <a:custGeom>
              <a:avLst/>
              <a:gdLst>
                <a:gd name="f0" fmla="val w"/>
                <a:gd name="f1" fmla="val h"/>
                <a:gd name="f2" fmla="val 0"/>
                <a:gd name="f3" fmla="val 1419"/>
                <a:gd name="f4" fmla="val 726"/>
                <a:gd name="f5" fmla="val 379"/>
                <a:gd name="f6" fmla="val 1"/>
                <a:gd name="f7" fmla="val 158"/>
                <a:gd name="f8" fmla="val 347"/>
                <a:gd name="f9" fmla="val 568"/>
                <a:gd name="f10" fmla="val 725"/>
                <a:gd name="f11" fmla="val 1072"/>
                <a:gd name="f12" fmla="val 1261"/>
                <a:gd name="f13" fmla="*/ f0 1 1419"/>
                <a:gd name="f14" fmla="*/ f1 1 726"/>
                <a:gd name="f15" fmla="val f2"/>
                <a:gd name="f16" fmla="val f3"/>
                <a:gd name="f17" fmla="val f4"/>
                <a:gd name="f18" fmla="+- f17 0 f15"/>
                <a:gd name="f19" fmla="+- f16 0 f15"/>
                <a:gd name="f20" fmla="*/ f19 1 1419"/>
                <a:gd name="f21" fmla="*/ f18 1 726"/>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419" h="726">
                  <a:moveTo>
                    <a:pt x="f5" y="f6"/>
                  </a:moveTo>
                  <a:cubicBezTo>
                    <a:pt x="f7" y="f6"/>
                    <a:pt x="f6" y="f7"/>
                    <a:pt x="f6" y="f8"/>
                  </a:cubicBezTo>
                  <a:cubicBezTo>
                    <a:pt x="f6" y="f9"/>
                    <a:pt x="f7" y="f10"/>
                    <a:pt x="f5" y="f10"/>
                  </a:cubicBezTo>
                  <a:lnTo>
                    <a:pt x="f11" y="f10"/>
                  </a:lnTo>
                  <a:cubicBezTo>
                    <a:pt x="f12" y="f10"/>
                    <a:pt x="f3" y="f9"/>
                    <a:pt x="f3" y="f8"/>
                  </a:cubicBezTo>
                  <a:cubicBezTo>
                    <a:pt x="f3" y="f7"/>
                    <a:pt x="f12" y="f6"/>
                    <a:pt x="f1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94" name="Google Shape;10416;p74">
              <a:extLst>
                <a:ext uri="{FF2B5EF4-FFF2-40B4-BE49-F238E27FC236}">
                  <a16:creationId xmlns:a16="http://schemas.microsoft.com/office/drawing/2014/main" id="{C9786AA8-C1B5-1F23-9196-50A675041ABA}"/>
                </a:ext>
              </a:extLst>
            </p:cNvPr>
            <p:cNvSpPr/>
            <p:nvPr/>
          </p:nvSpPr>
          <p:spPr>
            <a:xfrm>
              <a:off x="5894798" y="2197540"/>
              <a:ext cx="56482" cy="29434"/>
            </a:xfrm>
            <a:custGeom>
              <a:avLst/>
              <a:gdLst>
                <a:gd name="f0" fmla="val w"/>
                <a:gd name="f1" fmla="val h"/>
                <a:gd name="f2" fmla="val 0"/>
                <a:gd name="f3" fmla="val 1419"/>
                <a:gd name="f4" fmla="val 694"/>
                <a:gd name="f5" fmla="val 347"/>
                <a:gd name="f6" fmla="val 1"/>
                <a:gd name="f7" fmla="val 158"/>
                <a:gd name="f8" fmla="val 568"/>
                <a:gd name="f9" fmla="val 1072"/>
                <a:gd name="f10" fmla="val 1261"/>
                <a:gd name="f11" fmla="*/ f0 1 1419"/>
                <a:gd name="f12" fmla="*/ f1 1 694"/>
                <a:gd name="f13" fmla="val f2"/>
                <a:gd name="f14" fmla="val f3"/>
                <a:gd name="f15" fmla="val f4"/>
                <a:gd name="f16" fmla="+- f15 0 f13"/>
                <a:gd name="f17" fmla="+- f14 0 f13"/>
                <a:gd name="f18" fmla="*/ f17 1 1419"/>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419" h="694">
                  <a:moveTo>
                    <a:pt x="f5" y="f6"/>
                  </a:moveTo>
                  <a:cubicBezTo>
                    <a:pt x="f7" y="f6"/>
                    <a:pt x="f6" y="f7"/>
                    <a:pt x="f6" y="f5"/>
                  </a:cubicBezTo>
                  <a:cubicBezTo>
                    <a:pt x="f6"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95" name="Google Shape;10417;p74">
              <a:extLst>
                <a:ext uri="{FF2B5EF4-FFF2-40B4-BE49-F238E27FC236}">
                  <a16:creationId xmlns:a16="http://schemas.microsoft.com/office/drawing/2014/main" id="{B3C78974-4595-38FD-BCAC-58D762312EC0}"/>
                </a:ext>
              </a:extLst>
            </p:cNvPr>
            <p:cNvSpPr/>
            <p:nvPr/>
          </p:nvSpPr>
          <p:spPr>
            <a:xfrm>
              <a:off x="6003895" y="2022140"/>
              <a:ext cx="56482" cy="57863"/>
            </a:xfrm>
            <a:custGeom>
              <a:avLst/>
              <a:gdLst>
                <a:gd name="f0" fmla="val w"/>
                <a:gd name="f1" fmla="val h"/>
                <a:gd name="f2" fmla="val 0"/>
                <a:gd name="f3" fmla="val 1419"/>
                <a:gd name="f4" fmla="val 1364"/>
                <a:gd name="f5" fmla="val 363"/>
                <a:gd name="f6" fmla="val 1"/>
                <a:gd name="f7" fmla="val 276"/>
                <a:gd name="f8" fmla="val 190"/>
                <a:gd name="f9" fmla="val 24"/>
                <a:gd name="f10" fmla="val 127"/>
                <a:gd name="f11" fmla="val 72"/>
                <a:gd name="f12" fmla="val 198"/>
                <a:gd name="f13" fmla="val 450"/>
                <a:gd name="f14" fmla="val 544"/>
                <a:gd name="f15" fmla="val 820"/>
                <a:gd name="f16" fmla="val 1269"/>
                <a:gd name="f17" fmla="val 883"/>
                <a:gd name="f18" fmla="val 1332"/>
                <a:gd name="f19" fmla="val 977"/>
                <a:gd name="f20" fmla="val 1363"/>
                <a:gd name="f21" fmla="val 1072"/>
                <a:gd name="f22" fmla="val 1166"/>
                <a:gd name="f23" fmla="val 1261"/>
                <a:gd name="f24" fmla="val 1324"/>
                <a:gd name="f25" fmla="val 1418"/>
                <a:gd name="f26" fmla="val 1143"/>
                <a:gd name="f27" fmla="val 922"/>
                <a:gd name="f28" fmla="val 796"/>
                <a:gd name="f29" fmla="val 599"/>
                <a:gd name="f30" fmla="val 536"/>
                <a:gd name="f31" fmla="*/ f0 1 1419"/>
                <a:gd name="f32" fmla="*/ f1 1 1364"/>
                <a:gd name="f33" fmla="val f2"/>
                <a:gd name="f34" fmla="val f3"/>
                <a:gd name="f35" fmla="val f4"/>
                <a:gd name="f36" fmla="+- f35 0 f33"/>
                <a:gd name="f37" fmla="+- f34 0 f33"/>
                <a:gd name="f38" fmla="*/ f37 1 1419"/>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9" h="136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1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96" name="Google Shape;10418;p74">
              <a:extLst>
                <a:ext uri="{FF2B5EF4-FFF2-40B4-BE49-F238E27FC236}">
                  <a16:creationId xmlns:a16="http://schemas.microsoft.com/office/drawing/2014/main" id="{EBCFF8D0-25BB-6220-4E3A-9845F8445C86}"/>
                </a:ext>
              </a:extLst>
            </p:cNvPr>
            <p:cNvSpPr/>
            <p:nvPr/>
          </p:nvSpPr>
          <p:spPr>
            <a:xfrm>
              <a:off x="5919871" y="2079702"/>
              <a:ext cx="58987" cy="44074"/>
            </a:xfrm>
            <a:custGeom>
              <a:avLst/>
              <a:gdLst>
                <a:gd name="f0" fmla="val w"/>
                <a:gd name="f1" fmla="val h"/>
                <a:gd name="f2" fmla="val 0"/>
                <a:gd name="f3" fmla="val 1482"/>
                <a:gd name="f4" fmla="val 1039"/>
                <a:gd name="f5" fmla="val 396"/>
                <a:gd name="f6" fmla="val 267"/>
                <a:gd name="f7" fmla="val 132"/>
                <a:gd name="f8" fmla="val 81"/>
                <a:gd name="f9" fmla="val 64"/>
                <a:gd name="f10" fmla="val 195"/>
                <a:gd name="f11" fmla="val 1"/>
                <a:gd name="f12" fmla="val 353"/>
                <a:gd name="f13" fmla="val 573"/>
                <a:gd name="f14" fmla="val 221"/>
                <a:gd name="f15" fmla="val 668"/>
                <a:gd name="f16" fmla="val 946"/>
                <a:gd name="f17" fmla="val 1015"/>
                <a:gd name="f18" fmla="val 987"/>
                <a:gd name="f19" fmla="val 1031"/>
                <a:gd name="f20" fmla="val 1032"/>
                <a:gd name="f21" fmla="val 1077"/>
                <a:gd name="f22" fmla="val 1209"/>
                <a:gd name="f23" fmla="val 1349"/>
                <a:gd name="f24" fmla="val 974"/>
                <a:gd name="f25" fmla="val 1419"/>
                <a:gd name="f26" fmla="val 857"/>
                <a:gd name="f27" fmla="val 699"/>
                <a:gd name="f28" fmla="val 447"/>
                <a:gd name="f29" fmla="val 1261"/>
                <a:gd name="f30" fmla="val 384"/>
                <a:gd name="f31" fmla="val 536"/>
                <a:gd name="f32" fmla="val 38"/>
                <a:gd name="f33" fmla="val 493"/>
                <a:gd name="f34" fmla="val 12"/>
                <a:gd name="f35" fmla="val 445"/>
                <a:gd name="f36" fmla="*/ f0 1 1482"/>
                <a:gd name="f37" fmla="*/ f1 1 1039"/>
                <a:gd name="f38" fmla="val f2"/>
                <a:gd name="f39" fmla="val f3"/>
                <a:gd name="f40" fmla="val f4"/>
                <a:gd name="f41" fmla="+- f40 0 f38"/>
                <a:gd name="f42" fmla="+- f39 0 f38"/>
                <a:gd name="f43" fmla="*/ f42 1 1482"/>
                <a:gd name="f44" fmla="*/ f41 1 1039"/>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1482" h="1039">
                  <a:moveTo>
                    <a:pt x="f5" y="f2"/>
                  </a:moveTo>
                  <a:cubicBezTo>
                    <a:pt x="f6" y="f2"/>
                    <a:pt x="f7" y="f8"/>
                    <a:pt x="f9" y="f10"/>
                  </a:cubicBezTo>
                  <a:cubicBezTo>
                    <a:pt x="f11" y="f12"/>
                    <a:pt x="f9" y="f13"/>
                    <a:pt x="f14" y="f15"/>
                  </a:cubicBezTo>
                  <a:lnTo>
                    <a:pt x="f16" y="f17"/>
                  </a:lnTo>
                  <a:cubicBezTo>
                    <a:pt x="f18" y="f19"/>
                    <a:pt x="f20" y="f4"/>
                    <a:pt x="f21" y="f4"/>
                  </a:cubicBezTo>
                  <a:cubicBezTo>
                    <a:pt x="f22" y="f4"/>
                    <a:pt x="f23" y="f24"/>
                    <a:pt x="f25" y="f26"/>
                  </a:cubicBezTo>
                  <a:cubicBezTo>
                    <a:pt x="f3" y="f27"/>
                    <a:pt x="f25" y="f28"/>
                    <a:pt x="f29" y="f30"/>
                  </a:cubicBezTo>
                  <a:lnTo>
                    <a:pt x="f31" y="f32"/>
                  </a:lnTo>
                  <a:cubicBezTo>
                    <a:pt x="f33" y="f34"/>
                    <a:pt x="f3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97" name="Google Shape;10419;p74">
              <a:extLst>
                <a:ext uri="{FF2B5EF4-FFF2-40B4-BE49-F238E27FC236}">
                  <a16:creationId xmlns:a16="http://schemas.microsoft.com/office/drawing/2014/main" id="{4972231A-474C-CC7A-5E8B-488250B21B85}"/>
                </a:ext>
              </a:extLst>
            </p:cNvPr>
            <p:cNvSpPr/>
            <p:nvPr/>
          </p:nvSpPr>
          <p:spPr>
            <a:xfrm>
              <a:off x="6250938" y="2080214"/>
              <a:ext cx="58942" cy="45473"/>
            </a:xfrm>
            <a:custGeom>
              <a:avLst/>
              <a:gdLst>
                <a:gd name="f0" fmla="val w"/>
                <a:gd name="f1" fmla="val h"/>
                <a:gd name="f2" fmla="val 0"/>
                <a:gd name="f3" fmla="val 1481"/>
                <a:gd name="f4" fmla="val 1072"/>
                <a:gd name="f5" fmla="val 1110"/>
                <a:gd name="f6" fmla="val 1049"/>
                <a:gd name="f7" fmla="val 983"/>
                <a:gd name="f8" fmla="val 18"/>
                <a:gd name="f9" fmla="val 914"/>
                <a:gd name="f10" fmla="val 57"/>
                <a:gd name="f11" fmla="val 221"/>
                <a:gd name="f12" fmla="val 404"/>
                <a:gd name="f13" fmla="val 63"/>
                <a:gd name="f14" fmla="val 498"/>
                <a:gd name="f15" fmla="val 687"/>
                <a:gd name="f16" fmla="val 877"/>
                <a:gd name="f17" fmla="val 132"/>
                <a:gd name="f18" fmla="val 991"/>
                <a:gd name="f19" fmla="val 250"/>
                <a:gd name="f20" fmla="val 382"/>
                <a:gd name="f21" fmla="val 432"/>
                <a:gd name="f22" fmla="val 484"/>
                <a:gd name="f23" fmla="val 1060"/>
                <a:gd name="f24" fmla="val 536"/>
                <a:gd name="f25" fmla="val 1034"/>
                <a:gd name="f26" fmla="val 1260"/>
                <a:gd name="f27" fmla="val 1418"/>
                <a:gd name="f28" fmla="val 593"/>
                <a:gd name="f29" fmla="val 215"/>
                <a:gd name="f30" fmla="val 1353"/>
                <a:gd name="f31" fmla="val 85"/>
                <a:gd name="f32" fmla="val 1244"/>
                <a:gd name="f33" fmla="*/ f0 1 1481"/>
                <a:gd name="f34" fmla="*/ f1 1 1072"/>
                <a:gd name="f35" fmla="val f2"/>
                <a:gd name="f36" fmla="val f3"/>
                <a:gd name="f37" fmla="val f4"/>
                <a:gd name="f38" fmla="+- f37 0 f35"/>
                <a:gd name="f39" fmla="+- f36 0 f35"/>
                <a:gd name="f40" fmla="*/ f39 1 1481"/>
                <a:gd name="f41" fmla="*/ f38 1 1072"/>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1481" h="1072">
                  <a:moveTo>
                    <a:pt x="f5" y="f2"/>
                  </a:moveTo>
                  <a:cubicBezTo>
                    <a:pt x="f6" y="f2"/>
                    <a:pt x="f7" y="f8"/>
                    <a:pt x="f9" y="f10"/>
                  </a:cubicBezTo>
                  <a:lnTo>
                    <a:pt x="f11" y="f12"/>
                  </a:lnTo>
                  <a:cubicBezTo>
                    <a:pt x="f13" y="f14"/>
                    <a:pt x="f2" y="f15"/>
                    <a:pt x="f13" y="f16"/>
                  </a:cubicBezTo>
                  <a:cubicBezTo>
                    <a:pt x="f17" y="f18"/>
                    <a:pt x="f19" y="f4"/>
                    <a:pt x="f20" y="f4"/>
                  </a:cubicBezTo>
                  <a:cubicBezTo>
                    <a:pt x="f21" y="f4"/>
                    <a:pt x="f22" y="f23"/>
                    <a:pt x="f24" y="f25"/>
                  </a:cubicBezTo>
                  <a:lnTo>
                    <a:pt x="f26" y="f15"/>
                  </a:lnTo>
                  <a:cubicBezTo>
                    <a:pt x="f27" y="f28"/>
                    <a:pt x="f3" y="f12"/>
                    <a:pt x="f27" y="f29"/>
                  </a:cubicBezTo>
                  <a:cubicBezTo>
                    <a:pt x="f30" y="f31"/>
                    <a:pt x="f32"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98" name="Google Shape;10420;p74">
              <a:extLst>
                <a:ext uri="{FF2B5EF4-FFF2-40B4-BE49-F238E27FC236}">
                  <a16:creationId xmlns:a16="http://schemas.microsoft.com/office/drawing/2014/main" id="{DBB832DB-4A8B-8F6C-9F30-CB9BBB3DDE9B}"/>
                </a:ext>
              </a:extLst>
            </p:cNvPr>
            <p:cNvSpPr/>
            <p:nvPr/>
          </p:nvSpPr>
          <p:spPr>
            <a:xfrm>
              <a:off x="5970062" y="2077279"/>
              <a:ext cx="282156" cy="413592"/>
            </a:xfrm>
            <a:custGeom>
              <a:avLst/>
              <a:gdLst>
                <a:gd name="f0" fmla="val w"/>
                <a:gd name="f1" fmla="val h"/>
                <a:gd name="f2" fmla="val 0"/>
                <a:gd name="f3" fmla="val 7089"/>
                <a:gd name="f4" fmla="val 9750"/>
                <a:gd name="f5" fmla="val 3529"/>
                <a:gd name="f6" fmla="val 3151"/>
                <a:gd name="f7" fmla="val 2836"/>
                <a:gd name="f8" fmla="val 315"/>
                <a:gd name="f9" fmla="val 725"/>
                <a:gd name="f10" fmla="val 1418"/>
                <a:gd name="f11" fmla="val 1040"/>
                <a:gd name="f12" fmla="val 2520"/>
                <a:gd name="f13" fmla="val 2111"/>
                <a:gd name="f14" fmla="val 1733"/>
                <a:gd name="f15" fmla="val 2143"/>
                <a:gd name="f16" fmla="val 1544"/>
                <a:gd name="f17" fmla="val 1638"/>
                <a:gd name="f18" fmla="val 2080"/>
                <a:gd name="f19" fmla="val 1764"/>
                <a:gd name="f20" fmla="val 3497"/>
                <a:gd name="f21" fmla="val 4253"/>
                <a:gd name="f22" fmla="val 4883"/>
                <a:gd name="f23" fmla="val 2710"/>
                <a:gd name="f24" fmla="val 3466"/>
                <a:gd name="f25" fmla="val 4096"/>
                <a:gd name="f26" fmla="val 4474"/>
                <a:gd name="f27" fmla="val 4600"/>
                <a:gd name="f28" fmla="val 3907"/>
                <a:gd name="f29" fmla="val 4758"/>
                <a:gd name="f30" fmla="val 4064"/>
                <a:gd name="f31" fmla="val 5073"/>
                <a:gd name="f32" fmla="val 4159"/>
                <a:gd name="f33" fmla="val 5482"/>
                <a:gd name="f34" fmla="val 5860"/>
                <a:gd name="f35" fmla="val 6081"/>
                <a:gd name="f36" fmla="val 4001"/>
                <a:gd name="f37" fmla="val 6238"/>
                <a:gd name="f38" fmla="val 3812"/>
                <a:gd name="f39" fmla="val 3623"/>
                <a:gd name="f40" fmla="val 4915"/>
                <a:gd name="f41" fmla="val 2678"/>
                <a:gd name="f42" fmla="val 4128"/>
                <a:gd name="f43" fmla="val 3844"/>
                <a:gd name="f44" fmla="val 3434"/>
                <a:gd name="f45" fmla="val 3025"/>
                <a:gd name="f46" fmla="val 788"/>
                <a:gd name="f47" fmla="val 4443"/>
                <a:gd name="f48" fmla="val 5167"/>
                <a:gd name="f49" fmla="val 6112"/>
                <a:gd name="f50" fmla="val 536"/>
                <a:gd name="f51" fmla="val 6963"/>
                <a:gd name="f52" fmla="val 1386"/>
                <a:gd name="f53" fmla="val 7372"/>
                <a:gd name="f54" fmla="val 8318"/>
                <a:gd name="f55" fmla="val 977"/>
                <a:gd name="f56" fmla="val 662"/>
                <a:gd name="f57" fmla="val 8633"/>
                <a:gd name="f58" fmla="val 9011"/>
                <a:gd name="f59" fmla="val 9389"/>
                <a:gd name="f60" fmla="val 9578"/>
                <a:gd name="f61" fmla="val 819"/>
                <a:gd name="f62" fmla="val 9735"/>
                <a:gd name="f63" fmla="val 1008"/>
                <a:gd name="f64" fmla="val 5923"/>
                <a:gd name="f65" fmla="val 9745"/>
                <a:gd name="f66" fmla="val 5979"/>
                <a:gd name="f67" fmla="val 9749"/>
                <a:gd name="f68" fmla="val 6029"/>
                <a:gd name="f69" fmla="val 6305"/>
                <a:gd name="f70" fmla="val 6396"/>
                <a:gd name="f71" fmla="val 9612"/>
                <a:gd name="f72" fmla="val 9452"/>
                <a:gd name="f73" fmla="val 9105"/>
                <a:gd name="f74" fmla="val 8696"/>
                <a:gd name="f75" fmla="val 8381"/>
                <a:gd name="f76" fmla="val 5702"/>
                <a:gd name="f77" fmla="val 7436"/>
                <a:gd name="f78" fmla="val 6522"/>
                <a:gd name="f79" fmla="val 7057"/>
                <a:gd name="f80" fmla="val 6175"/>
                <a:gd name="f81" fmla="val 5230"/>
                <a:gd name="f82" fmla="val 6774"/>
                <a:gd name="f83" fmla="val 6364"/>
                <a:gd name="f84" fmla="val 5986"/>
                <a:gd name="f85" fmla="val 5671"/>
                <a:gd name="f86" fmla="val 5356"/>
                <a:gd name="f87" fmla="val 4946"/>
                <a:gd name="f88" fmla="val 4568"/>
                <a:gd name="f89" fmla="val 3938"/>
                <a:gd name="f90" fmla="*/ f0 1 7089"/>
                <a:gd name="f91" fmla="*/ f1 1 9750"/>
                <a:gd name="f92" fmla="val f2"/>
                <a:gd name="f93" fmla="val f3"/>
                <a:gd name="f94" fmla="val f4"/>
                <a:gd name="f95" fmla="+- f94 0 f92"/>
                <a:gd name="f96" fmla="+- f93 0 f92"/>
                <a:gd name="f97" fmla="*/ f96 1 7089"/>
                <a:gd name="f98" fmla="*/ f95 1 9750"/>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7089" h="9750">
                  <a:moveTo>
                    <a:pt x="f5" y="f2"/>
                  </a:moveTo>
                  <a:cubicBezTo>
                    <a:pt x="f6" y="f2"/>
                    <a:pt x="f7" y="f8"/>
                    <a:pt x="f7" y="f9"/>
                  </a:cubicBezTo>
                  <a:lnTo>
                    <a:pt x="f7" y="f10"/>
                  </a:lnTo>
                  <a:cubicBezTo>
                    <a:pt x="f7" y="f11"/>
                    <a:pt x="f12" y="f9"/>
                    <a:pt x="f13" y="f9"/>
                  </a:cubicBezTo>
                  <a:cubicBezTo>
                    <a:pt x="f14" y="f9"/>
                    <a:pt x="f10" y="f11"/>
                    <a:pt x="f10" y="f10"/>
                  </a:cubicBezTo>
                  <a:lnTo>
                    <a:pt x="f10" y="f15"/>
                  </a:lnTo>
                  <a:cubicBezTo>
                    <a:pt x="f16" y="f15"/>
                    <a:pt x="f17" y="f18"/>
                    <a:pt x="f19" y="f18"/>
                  </a:cubicBezTo>
                  <a:lnTo>
                    <a:pt x="f20" y="f18"/>
                  </a:lnTo>
                  <a:cubicBezTo>
                    <a:pt x="f21" y="f18"/>
                    <a:pt x="f22" y="f23"/>
                    <a:pt x="f22" y="f24"/>
                  </a:cubicBezTo>
                  <a:cubicBezTo>
                    <a:pt x="f22" y="f25"/>
                    <a:pt x="f26" y="f27"/>
                    <a:pt x="f28" y="f29"/>
                  </a:cubicBezTo>
                  <a:cubicBezTo>
                    <a:pt x="f30" y="f31"/>
                    <a:pt x="f32" y="f33"/>
                    <a:pt x="f32" y="f34"/>
                  </a:cubicBezTo>
                  <a:cubicBezTo>
                    <a:pt x="f32" y="f35"/>
                    <a:pt x="f36" y="f37"/>
                    <a:pt x="f38" y="f37"/>
                  </a:cubicBezTo>
                  <a:cubicBezTo>
                    <a:pt x="f39" y="f37"/>
                    <a:pt x="f24" y="f35"/>
                    <a:pt x="f24" y="f34"/>
                  </a:cubicBezTo>
                  <a:cubicBezTo>
                    <a:pt x="f24" y="f40"/>
                    <a:pt x="f41" y="f42"/>
                    <a:pt x="f14" y="f42"/>
                  </a:cubicBezTo>
                  <a:lnTo>
                    <a:pt x="f24" y="f42"/>
                  </a:lnTo>
                  <a:cubicBezTo>
                    <a:pt x="f43" y="f42"/>
                    <a:pt x="f32" y="f38"/>
                    <a:pt x="f32" y="f44"/>
                  </a:cubicBezTo>
                  <a:cubicBezTo>
                    <a:pt x="f32" y="f45"/>
                    <a:pt x="f43" y="f23"/>
                    <a:pt x="f24" y="f23"/>
                  </a:cubicBezTo>
                  <a:lnTo>
                    <a:pt x="f14" y="f23"/>
                  </a:lnTo>
                  <a:cubicBezTo>
                    <a:pt x="f46" y="f23"/>
                    <a:pt x="f2" y="f20"/>
                    <a:pt x="f2" y="f47"/>
                  </a:cubicBezTo>
                  <a:lnTo>
                    <a:pt x="f2" y="f48"/>
                  </a:lnTo>
                  <a:cubicBezTo>
                    <a:pt x="f2" y="f49"/>
                    <a:pt x="f50" y="f51"/>
                    <a:pt x="f52" y="f53"/>
                  </a:cubicBezTo>
                  <a:lnTo>
                    <a:pt x="f52" y="f54"/>
                  </a:lnTo>
                  <a:cubicBezTo>
                    <a:pt x="f55" y="f54"/>
                    <a:pt x="f56" y="f57"/>
                    <a:pt x="f56" y="f58"/>
                  </a:cubicBezTo>
                  <a:lnTo>
                    <a:pt x="f56" y="f59"/>
                  </a:lnTo>
                  <a:cubicBezTo>
                    <a:pt x="f56" y="f60"/>
                    <a:pt x="f61" y="f62"/>
                    <a:pt x="f63" y="f62"/>
                  </a:cubicBezTo>
                  <a:lnTo>
                    <a:pt x="f34" y="f62"/>
                  </a:lnTo>
                  <a:cubicBezTo>
                    <a:pt x="f64" y="f65"/>
                    <a:pt x="f66" y="f67"/>
                    <a:pt x="f68" y="f67"/>
                  </a:cubicBezTo>
                  <a:cubicBezTo>
                    <a:pt x="f69" y="f67"/>
                    <a:pt x="f70" y="f71"/>
                    <a:pt x="f70" y="f72"/>
                  </a:cubicBezTo>
                  <a:lnTo>
                    <a:pt x="f70" y="f73"/>
                  </a:lnTo>
                  <a:cubicBezTo>
                    <a:pt x="f70" y="f74"/>
                    <a:pt x="f49" y="f75"/>
                    <a:pt x="f76" y="f75"/>
                  </a:cubicBezTo>
                  <a:lnTo>
                    <a:pt x="f76" y="f77"/>
                  </a:lnTo>
                  <a:cubicBezTo>
                    <a:pt x="f78" y="f79"/>
                    <a:pt x="f3" y="f80"/>
                    <a:pt x="f3" y="f81"/>
                  </a:cubicBezTo>
                  <a:lnTo>
                    <a:pt x="f3" y="f15"/>
                  </a:lnTo>
                  <a:cubicBezTo>
                    <a:pt x="f3" y="f14"/>
                    <a:pt x="f82" y="f10"/>
                    <a:pt x="f83" y="f10"/>
                  </a:cubicBezTo>
                  <a:cubicBezTo>
                    <a:pt x="f84" y="f10"/>
                    <a:pt x="f85" y="f14"/>
                    <a:pt x="f85" y="f15"/>
                  </a:cubicBezTo>
                  <a:lnTo>
                    <a:pt x="f85" y="f10"/>
                  </a:lnTo>
                  <a:cubicBezTo>
                    <a:pt x="f85" y="f11"/>
                    <a:pt x="f86" y="f9"/>
                    <a:pt x="f87" y="f9"/>
                  </a:cubicBezTo>
                  <a:cubicBezTo>
                    <a:pt x="f88" y="f9"/>
                    <a:pt x="f21" y="f11"/>
                    <a:pt x="f21" y="f10"/>
                  </a:cubicBezTo>
                  <a:lnTo>
                    <a:pt x="f21" y="f9"/>
                  </a:lnTo>
                  <a:cubicBezTo>
                    <a:pt x="f21" y="f8"/>
                    <a:pt x="f8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199" name="Google Shape;10478;p74">
            <a:extLst>
              <a:ext uri="{FF2B5EF4-FFF2-40B4-BE49-F238E27FC236}">
                <a16:creationId xmlns:a16="http://schemas.microsoft.com/office/drawing/2014/main" id="{1E1E29ED-59FF-BDFE-C03B-6A77C9BC1D0D}"/>
              </a:ext>
            </a:extLst>
          </p:cNvPr>
          <p:cNvGrpSpPr/>
          <p:nvPr/>
        </p:nvGrpSpPr>
        <p:grpSpPr>
          <a:xfrm>
            <a:off x="6711674" y="2595358"/>
            <a:ext cx="638739" cy="668243"/>
            <a:chOff x="6451850" y="1990246"/>
            <a:chExt cx="479054" cy="501182"/>
          </a:xfrm>
          <a:solidFill>
            <a:srgbClr val="135268"/>
          </a:solidFill>
        </p:grpSpPr>
        <p:sp>
          <p:nvSpPr>
            <p:cNvPr id="200" name="Google Shape;10479;p74">
              <a:extLst>
                <a:ext uri="{FF2B5EF4-FFF2-40B4-BE49-F238E27FC236}">
                  <a16:creationId xmlns:a16="http://schemas.microsoft.com/office/drawing/2014/main" id="{F9700668-A989-DBE0-34D5-3B84766DF3B7}"/>
                </a:ext>
              </a:extLst>
            </p:cNvPr>
            <p:cNvSpPr/>
            <p:nvPr/>
          </p:nvSpPr>
          <p:spPr>
            <a:xfrm>
              <a:off x="6451850" y="2115848"/>
              <a:ext cx="218230" cy="248625"/>
            </a:xfrm>
            <a:custGeom>
              <a:avLst/>
              <a:gdLst>
                <a:gd name="f0" fmla="val w"/>
                <a:gd name="f1" fmla="val h"/>
                <a:gd name="f2" fmla="val 0"/>
                <a:gd name="f3" fmla="val 5483"/>
                <a:gd name="f4" fmla="val 5861"/>
                <a:gd name="f5" fmla="val 2584"/>
                <a:gd name="f6" fmla="val 1"/>
                <a:gd name="f7" fmla="val 410"/>
                <a:gd name="f8" fmla="val 2206"/>
                <a:gd name="f9" fmla="val 2615"/>
                <a:gd name="f10" fmla="val 3277"/>
                <a:gd name="f11" fmla="val 3655"/>
                <a:gd name="f12" fmla="val 5860"/>
                <a:gd name="f13" fmla="val 3781"/>
                <a:gd name="f14" fmla="val 4632"/>
                <a:gd name="f15" fmla="val 3844"/>
                <a:gd name="f16" fmla="val 4584"/>
                <a:gd name="f17" fmla="val 3939"/>
                <a:gd name="f18" fmla="val 4561"/>
                <a:gd name="f19" fmla="val 4029"/>
                <a:gd name="f20" fmla="val 4120"/>
                <a:gd name="f21" fmla="val 4206"/>
                <a:gd name="f22" fmla="val 4254"/>
                <a:gd name="f23" fmla="val 4726"/>
                <a:gd name="f24" fmla="val 5104"/>
                <a:gd name="f25" fmla="val 4789"/>
                <a:gd name="f26" fmla="val 5167"/>
                <a:gd name="f27" fmla="val 4884"/>
                <a:gd name="f28" fmla="val 5199"/>
                <a:gd name="f29" fmla="val 4974"/>
                <a:gd name="f30" fmla="val 5065"/>
                <a:gd name="f31" fmla="val 5152"/>
                <a:gd name="f32" fmla="val 5325"/>
                <a:gd name="f33" fmla="val 5010"/>
                <a:gd name="f34" fmla="val 4758"/>
                <a:gd name="f35" fmla="val 4159"/>
                <a:gd name="f36" fmla="val 4065"/>
                <a:gd name="f37" fmla="val 3813"/>
                <a:gd name="f38" fmla="val 3687"/>
                <a:gd name="f39" fmla="val 5482"/>
                <a:gd name="f40" fmla="val 2962"/>
                <a:gd name="f41" fmla="val 2489"/>
                <a:gd name="f42" fmla="val 2710"/>
                <a:gd name="f43" fmla="val 2915"/>
                <a:gd name="f44" fmla="val 4317"/>
                <a:gd name="f45" fmla="val 3017"/>
                <a:gd name="f46" fmla="val 4049"/>
                <a:gd name="f47" fmla="val 3513"/>
                <a:gd name="f48" fmla="val 3309"/>
                <a:gd name="f49" fmla="val 2930"/>
                <a:gd name="f50" fmla="val 2332"/>
                <a:gd name="f51" fmla="val 1670"/>
                <a:gd name="f52" fmla="val 1261"/>
                <a:gd name="f53" fmla="val 3561"/>
                <a:gd name="f54" fmla="val 1040"/>
                <a:gd name="f55" fmla="*/ f0 1 5483"/>
                <a:gd name="f56" fmla="*/ f1 1 5861"/>
                <a:gd name="f57" fmla="val f2"/>
                <a:gd name="f58" fmla="val f3"/>
                <a:gd name="f59" fmla="val f4"/>
                <a:gd name="f60" fmla="+- f59 0 f57"/>
                <a:gd name="f61" fmla="+- f58 0 f57"/>
                <a:gd name="f62" fmla="*/ f61 1 5483"/>
                <a:gd name="f63" fmla="*/ f60 1 58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61">
                  <a:moveTo>
                    <a:pt x="f5" y="f6"/>
                  </a:moveTo>
                  <a:lnTo>
                    <a:pt x="f7" y="f8"/>
                  </a:lnTo>
                  <a:cubicBezTo>
                    <a:pt x="f6" y="f9"/>
                    <a:pt x="f6" y="f10"/>
                    <a:pt x="f7" y="f11"/>
                  </a:cubicBezTo>
                  <a:lnTo>
                    <a:pt x="f5" y="f12"/>
                  </a:lnTo>
                  <a:lnTo>
                    <a:pt x="f13" y="f14"/>
                  </a:lnTo>
                  <a:cubicBezTo>
                    <a:pt x="f15" y="f16"/>
                    <a:pt x="f17" y="f18"/>
                    <a:pt x="f19" y="f18"/>
                  </a:cubicBezTo>
                  <a:cubicBezTo>
                    <a:pt x="f20" y="f18"/>
                    <a:pt x="f21" y="f16"/>
                    <a:pt x="f22" y="f14"/>
                  </a:cubicBezTo>
                  <a:lnTo>
                    <a:pt x="f23" y="f24"/>
                  </a:lnTo>
                  <a:cubicBezTo>
                    <a:pt x="f25" y="f26"/>
                    <a:pt x="f27" y="f28"/>
                    <a:pt x="f29" y="f28"/>
                  </a:cubicBezTo>
                  <a:cubicBezTo>
                    <a:pt x="f30" y="f28"/>
                    <a:pt x="f31" y="f26"/>
                    <a:pt x="f28" y="f24"/>
                  </a:cubicBezTo>
                  <a:cubicBezTo>
                    <a:pt x="f32" y="f33"/>
                    <a:pt x="f32" y="f34"/>
                    <a:pt x="f28" y="f14"/>
                  </a:cubicBezTo>
                  <a:lnTo>
                    <a:pt x="f23" y="f35"/>
                  </a:lnTo>
                  <a:cubicBezTo>
                    <a:pt x="f14" y="f36"/>
                    <a:pt x="f14" y="f37"/>
                    <a:pt x="f23" y="f38"/>
                  </a:cubicBezTo>
                  <a:lnTo>
                    <a:pt x="f39" y="f40"/>
                  </a:lnTo>
                  <a:lnTo>
                    <a:pt x="f33" y="f41"/>
                  </a:lnTo>
                  <a:lnTo>
                    <a:pt x="f25" y="f42"/>
                  </a:lnTo>
                  <a:cubicBezTo>
                    <a:pt x="f16" y="f43"/>
                    <a:pt x="f44" y="f45"/>
                    <a:pt x="f46" y="f45"/>
                  </a:cubicBezTo>
                  <a:cubicBezTo>
                    <a:pt x="f13" y="f45"/>
                    <a:pt x="f47" y="f43"/>
                    <a:pt x="f48" y="f42"/>
                  </a:cubicBezTo>
                  <a:cubicBezTo>
                    <a:pt x="f49" y="f50"/>
                    <a:pt x="f49" y="f51"/>
                    <a:pt x="f48" y="f52"/>
                  </a:cubicBezTo>
                  <a:lnTo>
                    <a:pt x="f53" y="f54"/>
                  </a:ln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201" name="Google Shape;10480;p74">
              <a:extLst>
                <a:ext uri="{FF2B5EF4-FFF2-40B4-BE49-F238E27FC236}">
                  <a16:creationId xmlns:a16="http://schemas.microsoft.com/office/drawing/2014/main" id="{346D5C16-B33D-E375-A988-FDAB76E84E21}"/>
                </a:ext>
              </a:extLst>
            </p:cNvPr>
            <p:cNvSpPr/>
            <p:nvPr/>
          </p:nvSpPr>
          <p:spPr>
            <a:xfrm>
              <a:off x="6574755" y="1990246"/>
              <a:ext cx="232001" cy="227200"/>
            </a:xfrm>
            <a:custGeom>
              <a:avLst/>
              <a:gdLst>
                <a:gd name="f0" fmla="val w"/>
                <a:gd name="f1" fmla="val h"/>
                <a:gd name="f2" fmla="val 0"/>
                <a:gd name="f3" fmla="val 5829"/>
                <a:gd name="f4" fmla="val 5356"/>
                <a:gd name="f5" fmla="val 2926"/>
                <a:gd name="f6" fmla="val 2662"/>
                <a:gd name="f7" fmla="val 2394"/>
                <a:gd name="f8" fmla="val 95"/>
                <a:gd name="f9" fmla="val 2205"/>
                <a:gd name="f10" fmla="val 284"/>
                <a:gd name="f11" fmla="val 2457"/>
                <a:gd name="f12" fmla="val 1229"/>
                <a:gd name="f13" fmla="val 3686"/>
                <a:gd name="f14" fmla="val 1323"/>
                <a:gd name="f15" fmla="val 3781"/>
                <a:gd name="f16" fmla="val 4033"/>
                <a:gd name="f17" fmla="val 4127"/>
                <a:gd name="f18" fmla="val 725"/>
                <a:gd name="f19" fmla="val 4600"/>
                <a:gd name="f20" fmla="val 630"/>
                <a:gd name="f21" fmla="val 4726"/>
                <a:gd name="f22" fmla="val 4978"/>
                <a:gd name="f23" fmla="val 5072"/>
                <a:gd name="f24" fmla="val 788"/>
                <a:gd name="f25" fmla="val 5135"/>
                <a:gd name="f26" fmla="val 882"/>
                <a:gd name="f27" fmla="val 5167"/>
                <a:gd name="f28" fmla="val 977"/>
                <a:gd name="f29" fmla="val 1071"/>
                <a:gd name="f30" fmla="val 1166"/>
                <a:gd name="f31" fmla="val 1701"/>
                <a:gd name="f32" fmla="val 1749"/>
                <a:gd name="f33" fmla="val 4553"/>
                <a:gd name="f34" fmla="val 1835"/>
                <a:gd name="f35" fmla="val 4529"/>
                <a:gd name="f36" fmla="val 1926"/>
                <a:gd name="f37" fmla="val 2016"/>
                <a:gd name="f38" fmla="val 2111"/>
                <a:gd name="f39" fmla="val 2174"/>
                <a:gd name="f40" fmla="val 2898"/>
                <a:gd name="f41" fmla="val 3371"/>
                <a:gd name="f42" fmla="val 4883"/>
                <a:gd name="f43" fmla="val 3151"/>
                <a:gd name="f44" fmla="val 4663"/>
                <a:gd name="f45" fmla="val 2741"/>
                <a:gd name="f46" fmla="val 4253"/>
                <a:gd name="f47" fmla="val 3592"/>
                <a:gd name="f48" fmla="val 3214"/>
                <a:gd name="f49" fmla="val 3340"/>
                <a:gd name="f50" fmla="val 3009"/>
                <a:gd name="f51" fmla="val 3607"/>
                <a:gd name="f52" fmla="val 2906"/>
                <a:gd name="f53" fmla="val 3875"/>
                <a:gd name="f54" fmla="val 4143"/>
                <a:gd name="f55" fmla="val 4411"/>
                <a:gd name="f56" fmla="val 4852"/>
                <a:gd name="f57" fmla="val 3434"/>
                <a:gd name="f58" fmla="val 5828"/>
                <a:gd name="f59" fmla="val 3623"/>
                <a:gd name="f60" fmla="val 3450"/>
                <a:gd name="f61" fmla="val 3190"/>
                <a:gd name="f62" fmla="*/ f0 1 5829"/>
                <a:gd name="f63" fmla="*/ f1 1 5356"/>
                <a:gd name="f64" fmla="val f2"/>
                <a:gd name="f65" fmla="val f3"/>
                <a:gd name="f66" fmla="val f4"/>
                <a:gd name="f67" fmla="+- f66 0 f64"/>
                <a:gd name="f68" fmla="+- f65 0 f64"/>
                <a:gd name="f69" fmla="*/ f68 1 5829"/>
                <a:gd name="f70" fmla="*/ f67 1 5356"/>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29" h="5356">
                  <a:moveTo>
                    <a:pt x="f5" y="f2"/>
                  </a:moveTo>
                  <a:cubicBezTo>
                    <a:pt x="f6" y="f2"/>
                    <a:pt x="f7" y="f8"/>
                    <a:pt x="f9" y="f10"/>
                  </a:cubicBezTo>
                  <a:lnTo>
                    <a:pt x="f2" y="f11"/>
                  </a:lnTo>
                  <a:lnTo>
                    <a:pt x="f12" y="f13"/>
                  </a:lnTo>
                  <a:cubicBezTo>
                    <a:pt x="f14" y="f15"/>
                    <a:pt x="f14" y="f16"/>
                    <a:pt x="f12" y="f17"/>
                  </a:cubicBezTo>
                  <a:lnTo>
                    <a:pt x="f18" y="f19"/>
                  </a:lnTo>
                  <a:cubicBezTo>
                    <a:pt x="f20" y="f21"/>
                    <a:pt x="f20" y="f22"/>
                    <a:pt x="f18" y="f23"/>
                  </a:cubicBezTo>
                  <a:cubicBezTo>
                    <a:pt x="f24" y="f25"/>
                    <a:pt x="f26" y="f27"/>
                    <a:pt x="f28" y="f27"/>
                  </a:cubicBezTo>
                  <a:cubicBezTo>
                    <a:pt x="f29" y="f27"/>
                    <a:pt x="f30" y="f25"/>
                    <a:pt x="f12" y="f23"/>
                  </a:cubicBezTo>
                  <a:lnTo>
                    <a:pt x="f31" y="f19"/>
                  </a:lnTo>
                  <a:cubicBezTo>
                    <a:pt x="f32" y="f33"/>
                    <a:pt x="f34" y="f35"/>
                    <a:pt x="f36" y="f35"/>
                  </a:cubicBezTo>
                  <a:cubicBezTo>
                    <a:pt x="f37" y="f35"/>
                    <a:pt x="f38" y="f33"/>
                    <a:pt x="f39" y="f19"/>
                  </a:cubicBezTo>
                  <a:lnTo>
                    <a:pt x="f40" y="f4"/>
                  </a:lnTo>
                  <a:lnTo>
                    <a:pt x="f41" y="f42"/>
                  </a:lnTo>
                  <a:lnTo>
                    <a:pt x="f43" y="f44"/>
                  </a:lnTo>
                  <a:cubicBezTo>
                    <a:pt x="f45" y="f46"/>
                    <a:pt x="f45" y="f47"/>
                    <a:pt x="f43" y="f48"/>
                  </a:cubicBezTo>
                  <a:cubicBezTo>
                    <a:pt x="f49" y="f50"/>
                    <a:pt x="f51" y="f52"/>
                    <a:pt x="f53" y="f52"/>
                  </a:cubicBezTo>
                  <a:cubicBezTo>
                    <a:pt x="f54" y="f52"/>
                    <a:pt x="f55" y="f50"/>
                    <a:pt x="f19" y="f48"/>
                  </a:cubicBezTo>
                  <a:lnTo>
                    <a:pt x="f56" y="f57"/>
                  </a:lnTo>
                  <a:lnTo>
                    <a:pt x="f58" y="f11"/>
                  </a:lnTo>
                  <a:lnTo>
                    <a:pt x="f59" y="f10"/>
                  </a:lnTo>
                  <a:cubicBezTo>
                    <a:pt x="f60" y="f8"/>
                    <a:pt x="f6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202" name="Google Shape;10481;p74">
              <a:extLst>
                <a:ext uri="{FF2B5EF4-FFF2-40B4-BE49-F238E27FC236}">
                  <a16:creationId xmlns:a16="http://schemas.microsoft.com/office/drawing/2014/main" id="{82A0411E-1F25-C6AF-A209-B0AC61D0DBFA}"/>
                </a:ext>
              </a:extLst>
            </p:cNvPr>
            <p:cNvSpPr/>
            <p:nvPr/>
          </p:nvSpPr>
          <p:spPr>
            <a:xfrm>
              <a:off x="6712674" y="2115848"/>
              <a:ext cx="218230" cy="247262"/>
            </a:xfrm>
            <a:custGeom>
              <a:avLst/>
              <a:gdLst>
                <a:gd name="f0" fmla="val w"/>
                <a:gd name="f1" fmla="val h"/>
                <a:gd name="f2" fmla="val 0"/>
                <a:gd name="f3" fmla="val 5483"/>
                <a:gd name="f4" fmla="val 5829"/>
                <a:gd name="f5" fmla="val 2899"/>
                <a:gd name="f6" fmla="val 1"/>
                <a:gd name="f7" fmla="val 1702"/>
                <a:gd name="f8" fmla="val 1229"/>
                <a:gd name="f9" fmla="val 1639"/>
                <a:gd name="f10" fmla="val 1292"/>
                <a:gd name="f11" fmla="val 1544"/>
                <a:gd name="f12" fmla="val 1324"/>
                <a:gd name="f13" fmla="val 1450"/>
                <a:gd name="f14" fmla="val 1355"/>
                <a:gd name="f15" fmla="val 1261"/>
                <a:gd name="f16" fmla="val 1198"/>
                <a:gd name="f17" fmla="val 725"/>
                <a:gd name="f18" fmla="val 757"/>
                <a:gd name="f19" fmla="val 678"/>
                <a:gd name="f20" fmla="val 694"/>
                <a:gd name="f21" fmla="val 591"/>
                <a:gd name="f22" fmla="val 662"/>
                <a:gd name="f23" fmla="val 501"/>
                <a:gd name="f24" fmla="val 410"/>
                <a:gd name="f25" fmla="val 316"/>
                <a:gd name="f26" fmla="val 253"/>
                <a:gd name="f27" fmla="val 158"/>
                <a:gd name="f28" fmla="val 883"/>
                <a:gd name="f29" fmla="val 1103"/>
                <a:gd name="f30" fmla="val 851"/>
                <a:gd name="f31" fmla="val 1828"/>
                <a:gd name="f32" fmla="val 2048"/>
                <a:gd name="f33" fmla="val 2174"/>
                <a:gd name="f34" fmla="val 473"/>
                <a:gd name="f35" fmla="val 3372"/>
                <a:gd name="f36" fmla="val 3151"/>
                <a:gd name="f37" fmla="val 898"/>
                <a:gd name="f38" fmla="val 2946"/>
                <a:gd name="f39" fmla="val 1166"/>
                <a:gd name="f40" fmla="val 2844"/>
                <a:gd name="f41" fmla="val 1434"/>
                <a:gd name="f42" fmla="val 1970"/>
                <a:gd name="f43" fmla="val 2552"/>
                <a:gd name="f44" fmla="val 3529"/>
                <a:gd name="f45" fmla="val 4222"/>
                <a:gd name="f46" fmla="val 4600"/>
                <a:gd name="f47" fmla="val 1922"/>
                <a:gd name="f48" fmla="val 4852"/>
                <a:gd name="f49" fmla="val 5073"/>
                <a:gd name="f50" fmla="val 3655"/>
                <a:gd name="f51" fmla="val 5482"/>
                <a:gd name="f52" fmla="val 3277"/>
                <a:gd name="f53" fmla="val 2615"/>
                <a:gd name="f54" fmla="val 2206"/>
                <a:gd name="f55" fmla="*/ f0 1 5483"/>
                <a:gd name="f56" fmla="*/ f1 1 5829"/>
                <a:gd name="f57" fmla="val f2"/>
                <a:gd name="f58" fmla="val f3"/>
                <a:gd name="f59" fmla="val f4"/>
                <a:gd name="f60" fmla="+- f59 0 f57"/>
                <a:gd name="f61" fmla="+- f58 0 f57"/>
                <a:gd name="f62" fmla="*/ f61 1 5483"/>
                <a:gd name="f63" fmla="*/ f60 1 5829"/>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29">
                  <a:moveTo>
                    <a:pt x="f5" y="f6"/>
                  </a:moveTo>
                  <a:lnTo>
                    <a:pt x="f7" y="f8"/>
                  </a:lnTo>
                  <a:cubicBezTo>
                    <a:pt x="f9" y="f10"/>
                    <a:pt x="f11" y="f12"/>
                    <a:pt x="f13" y="f12"/>
                  </a:cubicBezTo>
                  <a:cubicBezTo>
                    <a:pt x="f14" y="f12"/>
                    <a:pt x="f15" y="f10"/>
                    <a:pt x="f16" y="f8"/>
                  </a:cubicBezTo>
                  <a:lnTo>
                    <a:pt x="f17" y="f18"/>
                  </a:lnTo>
                  <a:cubicBezTo>
                    <a:pt x="f19" y="f20"/>
                    <a:pt x="f21" y="f22"/>
                    <a:pt x="f23" y="f22"/>
                  </a:cubicBezTo>
                  <a:cubicBezTo>
                    <a:pt x="f24" y="f22"/>
                    <a:pt x="f25" y="f20"/>
                    <a:pt x="f26" y="f18"/>
                  </a:cubicBezTo>
                  <a:cubicBezTo>
                    <a:pt x="f27" y="f28"/>
                    <a:pt x="f27" y="f29"/>
                    <a:pt x="f26" y="f8"/>
                  </a:cubicBezTo>
                  <a:lnTo>
                    <a:pt x="f17" y="f7"/>
                  </a:lnTo>
                  <a:cubicBezTo>
                    <a:pt x="f30" y="f31"/>
                    <a:pt x="f30" y="f32"/>
                    <a:pt x="f17" y="f33"/>
                  </a:cubicBezTo>
                  <a:lnTo>
                    <a:pt x="f6" y="f5"/>
                  </a:lnTo>
                  <a:lnTo>
                    <a:pt x="f34" y="f35"/>
                  </a:lnTo>
                  <a:lnTo>
                    <a:pt x="f20" y="f36"/>
                  </a:lnTo>
                  <a:cubicBezTo>
                    <a:pt x="f37" y="f38"/>
                    <a:pt x="f39" y="f40"/>
                    <a:pt x="f41" y="f40"/>
                  </a:cubicBezTo>
                  <a:cubicBezTo>
                    <a:pt x="f7" y="f40"/>
                    <a:pt x="f42" y="f38"/>
                    <a:pt x="f33" y="f36"/>
                  </a:cubicBezTo>
                  <a:cubicBezTo>
                    <a:pt x="f43" y="f44"/>
                    <a:pt x="f43" y="f45"/>
                    <a:pt x="f33" y="f46"/>
                  </a:cubicBezTo>
                  <a:lnTo>
                    <a:pt x="f47" y="f48"/>
                  </a:lnTo>
                  <a:lnTo>
                    <a:pt x="f5" y="f4"/>
                  </a:lnTo>
                  <a:lnTo>
                    <a:pt x="f49" y="f50"/>
                  </a:lnTo>
                  <a:cubicBezTo>
                    <a:pt x="f51" y="f52"/>
                    <a:pt x="f51" y="f53"/>
                    <a:pt x="f49" y="f54"/>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203" name="Google Shape;10482;p74">
              <a:extLst>
                <a:ext uri="{FF2B5EF4-FFF2-40B4-BE49-F238E27FC236}">
                  <a16:creationId xmlns:a16="http://schemas.microsoft.com/office/drawing/2014/main" id="{236A1461-1D24-0915-311D-14E592F25183}"/>
                </a:ext>
              </a:extLst>
            </p:cNvPr>
            <p:cNvSpPr/>
            <p:nvPr/>
          </p:nvSpPr>
          <p:spPr>
            <a:xfrm>
              <a:off x="6574755" y="2262874"/>
              <a:ext cx="234507" cy="228554"/>
            </a:xfrm>
            <a:custGeom>
              <a:avLst/>
              <a:gdLst>
                <a:gd name="f0" fmla="val w"/>
                <a:gd name="f1" fmla="val h"/>
                <a:gd name="f2" fmla="val 0"/>
                <a:gd name="f3" fmla="val 5892"/>
                <a:gd name="f4" fmla="val 5388"/>
                <a:gd name="f5" fmla="val 2993"/>
                <a:gd name="f6" fmla="val 2520"/>
                <a:gd name="f7" fmla="val 473"/>
                <a:gd name="f8" fmla="val 2741"/>
                <a:gd name="f9" fmla="val 725"/>
                <a:gd name="f10" fmla="val 3151"/>
                <a:gd name="f11" fmla="val 1103"/>
                <a:gd name="f12" fmla="val 1764"/>
                <a:gd name="f13" fmla="val 2174"/>
                <a:gd name="f14" fmla="val 2505"/>
                <a:gd name="f15" fmla="val 2363"/>
                <a:gd name="f16" fmla="val 2221"/>
                <a:gd name="f17" fmla="val 2457"/>
                <a:gd name="f18" fmla="val 1949"/>
                <a:gd name="f19" fmla="val 1678"/>
                <a:gd name="f20" fmla="val 1418"/>
                <a:gd name="f21" fmla="val 1229"/>
                <a:gd name="f22" fmla="val 977"/>
                <a:gd name="f23" fmla="val 1922"/>
                <a:gd name="f24" fmla="val 2930"/>
                <a:gd name="f25" fmla="val 2205"/>
                <a:gd name="f26" fmla="val 5072"/>
                <a:gd name="f27" fmla="val 2394"/>
                <a:gd name="f28" fmla="val 5293"/>
                <a:gd name="f29" fmla="val 2678"/>
                <a:gd name="f30" fmla="val 5387"/>
                <a:gd name="f31" fmla="val 3214"/>
                <a:gd name="f32" fmla="val 3497"/>
                <a:gd name="f33" fmla="val 3686"/>
                <a:gd name="f34" fmla="val 5891"/>
                <a:gd name="f35" fmla="val 4663"/>
                <a:gd name="f36" fmla="val 1701"/>
                <a:gd name="f37" fmla="val 4568"/>
                <a:gd name="f38" fmla="val 1575"/>
                <a:gd name="f39" fmla="val 1355"/>
                <a:gd name="f40" fmla="val 5167"/>
                <a:gd name="f41" fmla="val 756"/>
                <a:gd name="f42" fmla="val 5261"/>
                <a:gd name="f43" fmla="val 630"/>
                <a:gd name="f44" fmla="val 410"/>
                <a:gd name="f45" fmla="val 284"/>
                <a:gd name="f46" fmla="val 5104"/>
                <a:gd name="f47" fmla="val 221"/>
                <a:gd name="f48" fmla="val 5009"/>
                <a:gd name="f49" fmla="val 189"/>
                <a:gd name="f50" fmla="val 4915"/>
                <a:gd name="f51" fmla="val 4820"/>
                <a:gd name="f52" fmla="val 4726"/>
                <a:gd name="f53" fmla="val 4190"/>
                <a:gd name="f54" fmla="val 4143"/>
                <a:gd name="f55" fmla="val 819"/>
                <a:gd name="f56" fmla="val 4056"/>
                <a:gd name="f57" fmla="val 851"/>
                <a:gd name="f58" fmla="val 3966"/>
                <a:gd name="f59" fmla="val 3875"/>
                <a:gd name="f60" fmla="val 3781"/>
                <a:gd name="f61" fmla="val 3718"/>
                <a:gd name="f62" fmla="*/ f0 1 5892"/>
                <a:gd name="f63" fmla="*/ f1 1 5388"/>
                <a:gd name="f64" fmla="val f2"/>
                <a:gd name="f65" fmla="val f3"/>
                <a:gd name="f66" fmla="val f4"/>
                <a:gd name="f67" fmla="+- f66 0 f64"/>
                <a:gd name="f68" fmla="+- f65 0 f64"/>
                <a:gd name="f69" fmla="*/ f68 1 5892"/>
                <a:gd name="f70" fmla="*/ f67 1 538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92" h="5388">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 y="f24"/>
                  </a:lnTo>
                  <a:lnTo>
                    <a:pt x="f25" y="f26"/>
                  </a:lnTo>
                  <a:cubicBezTo>
                    <a:pt x="f27" y="f28"/>
                    <a:pt x="f29" y="f30"/>
                    <a:pt x="f24" y="f30"/>
                  </a:cubicBezTo>
                  <a:cubicBezTo>
                    <a:pt x="f31" y="f30"/>
                    <a:pt x="f32" y="f28"/>
                    <a:pt x="f33" y="f26"/>
                  </a:cubicBezTo>
                  <a:lnTo>
                    <a:pt x="f34" y="f24"/>
                  </a:lnTo>
                  <a:lnTo>
                    <a:pt x="f35" y="f36"/>
                  </a:lnTo>
                  <a:cubicBezTo>
                    <a:pt x="f37" y="f38"/>
                    <a:pt x="f37" y="f39"/>
                    <a:pt x="f35" y="f21"/>
                  </a:cubicBezTo>
                  <a:lnTo>
                    <a:pt x="f40" y="f41"/>
                  </a:lnTo>
                  <a:cubicBezTo>
                    <a:pt x="f42" y="f43"/>
                    <a:pt x="f42" y="f44"/>
                    <a:pt x="f40" y="f45"/>
                  </a:cubicBezTo>
                  <a:cubicBezTo>
                    <a:pt x="f46" y="f47"/>
                    <a:pt x="f48" y="f49"/>
                    <a:pt x="f50" y="f49"/>
                  </a:cubicBezTo>
                  <a:cubicBezTo>
                    <a:pt x="f51" y="f49"/>
                    <a:pt x="f52" y="f47"/>
                    <a:pt x="f35" y="f45"/>
                  </a:cubicBezTo>
                  <a:lnTo>
                    <a:pt x="f53" y="f41"/>
                  </a:lnTo>
                  <a:cubicBezTo>
                    <a:pt x="f54" y="f55"/>
                    <a:pt x="f56" y="f57"/>
                    <a:pt x="f58" y="f57"/>
                  </a:cubicBezTo>
                  <a:cubicBezTo>
                    <a:pt x="f59" y="f57"/>
                    <a:pt x="f60" y="f55"/>
                    <a:pt x="f61" y="f41"/>
                  </a:cubicBezTo>
                  <a:lnTo>
                    <a:pt x="f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204" name="Google Shape;10101;p74">
            <a:extLst>
              <a:ext uri="{FF2B5EF4-FFF2-40B4-BE49-F238E27FC236}">
                <a16:creationId xmlns:a16="http://schemas.microsoft.com/office/drawing/2014/main" id="{C42ED846-CC0D-6338-0092-23FDF65DD5FB}"/>
              </a:ext>
            </a:extLst>
          </p:cNvPr>
          <p:cNvGrpSpPr/>
          <p:nvPr/>
        </p:nvGrpSpPr>
        <p:grpSpPr>
          <a:xfrm>
            <a:off x="9493802" y="5497044"/>
            <a:ext cx="437229" cy="432205"/>
            <a:chOff x="8538447" y="4166509"/>
            <a:chExt cx="327922" cy="324154"/>
          </a:xfrm>
          <a:solidFill>
            <a:srgbClr val="135268"/>
          </a:solidFill>
        </p:grpSpPr>
        <p:sp>
          <p:nvSpPr>
            <p:cNvPr id="205" name="Google Shape;10102;p74">
              <a:extLst>
                <a:ext uri="{FF2B5EF4-FFF2-40B4-BE49-F238E27FC236}">
                  <a16:creationId xmlns:a16="http://schemas.microsoft.com/office/drawing/2014/main" id="{5158F7C0-0ED3-8E68-5562-7957E06EE3B1}"/>
                </a:ext>
              </a:extLst>
            </p:cNvPr>
            <p:cNvSpPr/>
            <p:nvPr/>
          </p:nvSpPr>
          <p:spPr>
            <a:xfrm>
              <a:off x="8643786" y="4252517"/>
              <a:ext cx="222583" cy="238146"/>
            </a:xfrm>
            <a:custGeom>
              <a:avLst/>
              <a:gdLst>
                <a:gd name="f0" fmla="val w"/>
                <a:gd name="f1" fmla="val h"/>
                <a:gd name="f2" fmla="val 0"/>
                <a:gd name="f3" fmla="val 8255"/>
                <a:gd name="f4" fmla="val 8287"/>
                <a:gd name="f5" fmla="val 4128"/>
                <a:gd name="f6" fmla="val 1229"/>
                <a:gd name="f7" fmla="val 4348"/>
                <a:gd name="f8" fmla="val 4506"/>
                <a:gd name="f9" fmla="val 1418"/>
                <a:gd name="f10" fmla="val 1670"/>
                <a:gd name="f11" fmla="val 1922"/>
                <a:gd name="f12" fmla="val 4978"/>
                <a:gd name="f13" fmla="val 2080"/>
                <a:gd name="f14" fmla="val 5356"/>
                <a:gd name="f15" fmla="val 2552"/>
                <a:gd name="f16" fmla="val 3119"/>
                <a:gd name="f17" fmla="val 3340"/>
                <a:gd name="f18" fmla="val 5136"/>
                <a:gd name="f19" fmla="val 3498"/>
                <a:gd name="f20" fmla="val 4947"/>
                <a:gd name="f21" fmla="val 4726"/>
                <a:gd name="f22" fmla="val 3308"/>
                <a:gd name="f23" fmla="val 2867"/>
                <a:gd name="f24" fmla="val 4317"/>
                <a:gd name="f25" fmla="val 2710"/>
                <a:gd name="f26" fmla="val 3939"/>
                <a:gd name="f27" fmla="val 3687"/>
                <a:gd name="f28" fmla="val 2930"/>
                <a:gd name="f29" fmla="val 3718"/>
                <a:gd name="f30" fmla="val 4033"/>
                <a:gd name="f31" fmla="val 3592"/>
                <a:gd name="f32" fmla="val 4411"/>
                <a:gd name="f33" fmla="val 3813"/>
                <a:gd name="f34" fmla="val 4821"/>
                <a:gd name="f35" fmla="val 5388"/>
                <a:gd name="f36" fmla="val 4537"/>
                <a:gd name="f37" fmla="val 5199"/>
                <a:gd name="f38" fmla="val 5766"/>
                <a:gd name="f39" fmla="val 5041"/>
                <a:gd name="f40" fmla="val 6175"/>
                <a:gd name="f41" fmla="val 4569"/>
                <a:gd name="f42" fmla="val 6396"/>
                <a:gd name="f43" fmla="val 6648"/>
                <a:gd name="f44" fmla="val 6900"/>
                <a:gd name="f45" fmla="val 7089"/>
                <a:gd name="f46" fmla="val 4159"/>
                <a:gd name="f47" fmla="val 3970"/>
                <a:gd name="f48" fmla="val 3245"/>
                <a:gd name="f49" fmla="val 6238"/>
                <a:gd name="f50" fmla="val 2899"/>
                <a:gd name="f51" fmla="val 3088"/>
                <a:gd name="f52" fmla="val 5010"/>
                <a:gd name="f53" fmla="val 5451"/>
                <a:gd name="f54" fmla="val 3876"/>
                <a:gd name="f55" fmla="val 5608"/>
                <a:gd name="f56" fmla="val 4191"/>
                <a:gd name="f57" fmla="val 3844"/>
                <a:gd name="f58" fmla="val 3403"/>
                <a:gd name="f59" fmla="val 3781"/>
                <a:gd name="f60" fmla="val 3214"/>
                <a:gd name="f61" fmla="val 2143"/>
                <a:gd name="f62" fmla="val 1828"/>
                <a:gd name="f63" fmla="val 1859"/>
                <a:gd name="f64" fmla="val 6427"/>
                <a:gd name="f65" fmla="val 8286"/>
                <a:gd name="f66" fmla="*/ f0 1 8255"/>
                <a:gd name="f67" fmla="*/ f1 1 8287"/>
                <a:gd name="f68" fmla="val f2"/>
                <a:gd name="f69" fmla="val f3"/>
                <a:gd name="f70" fmla="val f4"/>
                <a:gd name="f71" fmla="+- f70 0 f68"/>
                <a:gd name="f72" fmla="+- f69 0 f68"/>
                <a:gd name="f73" fmla="*/ f72 1 8255"/>
                <a:gd name="f74" fmla="*/ f71 1 8287"/>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8255" h="8287">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24" y="f25"/>
                    <a:pt x="f5" y="f25"/>
                  </a:cubicBezTo>
                  <a:cubicBezTo>
                    <a:pt x="f26" y="f25"/>
                    <a:pt x="f27" y="f28"/>
                    <a:pt x="f27" y="f16"/>
                  </a:cubicBezTo>
                  <a:cubicBezTo>
                    <a:pt x="f29" y="f17"/>
                    <a:pt x="f30" y="f31"/>
                    <a:pt x="f32" y="f33"/>
                  </a:cubicBezTo>
                  <a:cubicBezTo>
                    <a:pt x="f34" y="f5"/>
                    <a:pt x="f35" y="f36"/>
                    <a:pt x="f35" y="f37"/>
                  </a:cubicBezTo>
                  <a:cubicBezTo>
                    <a:pt x="f35" y="f38"/>
                    <a:pt x="f39" y="f40"/>
                    <a:pt x="f41" y="f42"/>
                  </a:cubicBezTo>
                  <a:lnTo>
                    <a:pt x="f41" y="f43"/>
                  </a:lnTo>
                  <a:cubicBezTo>
                    <a:pt x="f41" y="f44"/>
                    <a:pt x="f7" y="f45"/>
                    <a:pt x="f46" y="f45"/>
                  </a:cubicBezTo>
                  <a:cubicBezTo>
                    <a:pt x="f47" y="f45"/>
                    <a:pt x="f29" y="f44"/>
                    <a:pt x="f29" y="f43"/>
                  </a:cubicBezTo>
                  <a:lnTo>
                    <a:pt x="f29" y="f42"/>
                  </a:lnTo>
                  <a:cubicBezTo>
                    <a:pt x="f48" y="f49"/>
                    <a:pt x="f50" y="f38"/>
                    <a:pt x="f50" y="f37"/>
                  </a:cubicBezTo>
                  <a:cubicBezTo>
                    <a:pt x="f50" y="f12"/>
                    <a:pt x="f51" y="f34"/>
                    <a:pt x="f22" y="f34"/>
                  </a:cubicBezTo>
                  <a:cubicBezTo>
                    <a:pt x="f19" y="f34"/>
                    <a:pt x="f27" y="f52"/>
                    <a:pt x="f27" y="f37"/>
                  </a:cubicBezTo>
                  <a:cubicBezTo>
                    <a:pt x="f27" y="f53"/>
                    <a:pt x="f54" y="f55"/>
                    <a:pt x="f5" y="f55"/>
                  </a:cubicBezTo>
                  <a:cubicBezTo>
                    <a:pt x="f7" y="f55"/>
                    <a:pt x="f8" y="f35"/>
                    <a:pt x="f8" y="f37"/>
                  </a:cubicBezTo>
                  <a:cubicBezTo>
                    <a:pt x="f8" y="f12"/>
                    <a:pt x="f56" y="f21"/>
                    <a:pt x="f57" y="f8"/>
                  </a:cubicBezTo>
                  <a:cubicBezTo>
                    <a:pt x="f58" y="f56"/>
                    <a:pt x="f23" y="f59"/>
                    <a:pt x="f23" y="f16"/>
                  </a:cubicBezTo>
                  <a:cubicBezTo>
                    <a:pt x="f23" y="f15"/>
                    <a:pt x="f60" y="f61"/>
                    <a:pt x="f27" y="f11"/>
                  </a:cubicBezTo>
                  <a:lnTo>
                    <a:pt x="f27" y="f10"/>
                  </a:lnTo>
                  <a:cubicBezTo>
                    <a:pt x="f27" y="f9"/>
                    <a:pt x="f54" y="f6"/>
                    <a:pt x="f5" y="f6"/>
                  </a:cubicBezTo>
                  <a:close/>
                  <a:moveTo>
                    <a:pt x="f5" y="f2"/>
                  </a:moveTo>
                  <a:cubicBezTo>
                    <a:pt x="f62" y="f2"/>
                    <a:pt x="f2" y="f63"/>
                    <a:pt x="f2" y="f5"/>
                  </a:cubicBezTo>
                  <a:cubicBezTo>
                    <a:pt x="f2" y="f64"/>
                    <a:pt x="f62" y="f65"/>
                    <a:pt x="f5" y="f65"/>
                  </a:cubicBezTo>
                  <a:cubicBezTo>
                    <a:pt x="f42" y="f65"/>
                    <a:pt x="f3" y="f64"/>
                    <a:pt x="f3" y="f5"/>
                  </a:cubicBezTo>
                  <a:cubicBezTo>
                    <a:pt x="f3" y="f63"/>
                    <a:pt x="f42"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206" name="Google Shape;10103;p74">
              <a:extLst>
                <a:ext uri="{FF2B5EF4-FFF2-40B4-BE49-F238E27FC236}">
                  <a16:creationId xmlns:a16="http://schemas.microsoft.com/office/drawing/2014/main" id="{A55479EC-4FFD-57D4-6271-F4993A51E5F1}"/>
                </a:ext>
              </a:extLst>
            </p:cNvPr>
            <p:cNvSpPr/>
            <p:nvPr/>
          </p:nvSpPr>
          <p:spPr>
            <a:xfrm>
              <a:off x="8539307" y="4166509"/>
              <a:ext cx="172455" cy="86035"/>
            </a:xfrm>
            <a:custGeom>
              <a:avLst/>
              <a:gdLst>
                <a:gd name="f0" fmla="val w"/>
                <a:gd name="f1" fmla="val h"/>
                <a:gd name="f2" fmla="val 0"/>
                <a:gd name="f3" fmla="val 6396"/>
                <a:gd name="f4" fmla="val 2994"/>
                <a:gd name="f5" fmla="val 3214"/>
                <a:gd name="f6" fmla="val 1"/>
                <a:gd name="f7" fmla="val 1450"/>
                <a:gd name="f8" fmla="val 662"/>
                <a:gd name="f9" fmla="val 1513"/>
                <a:gd name="f10" fmla="val 2332"/>
                <a:gd name="f11" fmla="val 2993"/>
                <a:gd name="f12" fmla="val 4947"/>
                <a:gd name="f13" fmla="*/ f0 1 6396"/>
                <a:gd name="f14" fmla="*/ f1 1 2994"/>
                <a:gd name="f15" fmla="val f2"/>
                <a:gd name="f16" fmla="val f3"/>
                <a:gd name="f17" fmla="val f4"/>
                <a:gd name="f18" fmla="+- f17 0 f15"/>
                <a:gd name="f19" fmla="+- f16 0 f15"/>
                <a:gd name="f20" fmla="*/ f19 1 6396"/>
                <a:gd name="f21" fmla="*/ f18 1 2994"/>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396" h="2994">
                  <a:moveTo>
                    <a:pt x="f5" y="f6"/>
                  </a:moveTo>
                  <a:cubicBezTo>
                    <a:pt x="f7" y="f6"/>
                    <a:pt x="f2" y="f8"/>
                    <a:pt x="f2" y="f9"/>
                  </a:cubicBezTo>
                  <a:cubicBezTo>
                    <a:pt x="f2" y="f10"/>
                    <a:pt x="f7" y="f11"/>
                    <a:pt x="f5" y="f11"/>
                  </a:cubicBezTo>
                  <a:cubicBezTo>
                    <a:pt x="f12" y="f11"/>
                    <a:pt x="f3" y="f10"/>
                    <a:pt x="f3" y="f9"/>
                  </a:cubicBezTo>
                  <a:cubicBezTo>
                    <a:pt x="f3" y="f8"/>
                    <a:pt x="f1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207" name="Google Shape;10104;p74">
              <a:extLst>
                <a:ext uri="{FF2B5EF4-FFF2-40B4-BE49-F238E27FC236}">
                  <a16:creationId xmlns:a16="http://schemas.microsoft.com/office/drawing/2014/main" id="{C1AB9493-0A92-3417-0124-BBBE4F921E64}"/>
                </a:ext>
              </a:extLst>
            </p:cNvPr>
            <p:cNvSpPr/>
            <p:nvPr/>
          </p:nvSpPr>
          <p:spPr>
            <a:xfrm>
              <a:off x="8539307" y="4256138"/>
              <a:ext cx="118936" cy="68826"/>
            </a:xfrm>
            <a:custGeom>
              <a:avLst/>
              <a:gdLst>
                <a:gd name="f0" fmla="val w"/>
                <a:gd name="f1" fmla="val h"/>
                <a:gd name="f2" fmla="val 0"/>
                <a:gd name="f3" fmla="val 4411"/>
                <a:gd name="f4" fmla="val 2395"/>
                <a:gd name="f5" fmla="val 1135"/>
                <a:gd name="f6" fmla="val 1450"/>
                <a:gd name="f7" fmla="val 347"/>
                <a:gd name="f8" fmla="val 1765"/>
                <a:gd name="f9" fmla="val 882"/>
                <a:gd name="f10" fmla="val 2017"/>
                <a:gd name="f11" fmla="val 1355"/>
                <a:gd name="f12" fmla="val 2237"/>
                <a:gd name="f13" fmla="val 2332"/>
                <a:gd name="f14" fmla="val 3151"/>
                <a:gd name="f15" fmla="val 3308"/>
                <a:gd name="f16" fmla="val 3560"/>
                <a:gd name="f17" fmla="val 1733"/>
                <a:gd name="f18" fmla="val 3907"/>
                <a:gd name="f19" fmla="val 631"/>
                <a:gd name="f20" fmla="val 4033"/>
                <a:gd name="f21" fmla="val 694"/>
                <a:gd name="f22" fmla="val 3623"/>
                <a:gd name="f23" fmla="val 757"/>
                <a:gd name="f24" fmla="val 3182"/>
                <a:gd name="f25" fmla="val 2363"/>
                <a:gd name="f26" fmla="val 1261"/>
                <a:gd name="f27" fmla="val 599"/>
                <a:gd name="f28" fmla="val 567"/>
                <a:gd name="f29" fmla="val 316"/>
                <a:gd name="f30" fmla="val 221"/>
                <a:gd name="f31" fmla="val 158"/>
                <a:gd name="f32" fmla="val 127"/>
                <a:gd name="f33" fmla="*/ f0 1 4411"/>
                <a:gd name="f34" fmla="*/ f1 1 2395"/>
                <a:gd name="f35" fmla="val f2"/>
                <a:gd name="f36" fmla="val f3"/>
                <a:gd name="f37" fmla="val f4"/>
                <a:gd name="f38" fmla="+- f37 0 f35"/>
                <a:gd name="f39" fmla="+- f36 0 f35"/>
                <a:gd name="f40" fmla="*/ f39 1 4411"/>
                <a:gd name="f41" fmla="*/ f38 1 2395"/>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4411" h="2395">
                  <a:moveTo>
                    <a:pt x="f2" y="f2"/>
                  </a:moveTo>
                  <a:lnTo>
                    <a:pt x="f2" y="f5"/>
                  </a:lnTo>
                  <a:cubicBezTo>
                    <a:pt x="f2" y="f6"/>
                    <a:pt x="f7" y="f8"/>
                    <a:pt x="f9" y="f10"/>
                  </a:cubicBezTo>
                  <a:cubicBezTo>
                    <a:pt x="f11" y="f12"/>
                    <a:pt x="f13" y="f4"/>
                    <a:pt x="f14" y="f4"/>
                  </a:cubicBezTo>
                  <a:lnTo>
                    <a:pt x="f15" y="f4"/>
                  </a:lnTo>
                  <a:cubicBezTo>
                    <a:pt x="f16" y="f17"/>
                    <a:pt x="f18" y="f5"/>
                    <a:pt x="f3" y="f19"/>
                  </a:cubicBezTo>
                  <a:lnTo>
                    <a:pt x="f3" y="f19"/>
                  </a:lnTo>
                  <a:cubicBezTo>
                    <a:pt x="f20" y="f21"/>
                    <a:pt x="f22" y="f23"/>
                    <a:pt x="f24" y="f23"/>
                  </a:cubicBezTo>
                  <a:cubicBezTo>
                    <a:pt x="f25" y="f23"/>
                    <a:pt x="f26" y="f27"/>
                    <a:pt x="f28" y="f29"/>
                  </a:cubicBezTo>
                  <a:cubicBezTo>
                    <a:pt x="f7" y="f30"/>
                    <a:pt x="f31" y="f32"/>
                    <a:pt x="f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208" name="Google Shape;10105;p74">
              <a:extLst>
                <a:ext uri="{FF2B5EF4-FFF2-40B4-BE49-F238E27FC236}">
                  <a16:creationId xmlns:a16="http://schemas.microsoft.com/office/drawing/2014/main" id="{EB27AE5F-4673-D254-FFFF-9F756B4B3209}"/>
                </a:ext>
              </a:extLst>
            </p:cNvPr>
            <p:cNvSpPr/>
            <p:nvPr/>
          </p:nvSpPr>
          <p:spPr>
            <a:xfrm>
              <a:off x="8539307" y="4397386"/>
              <a:ext cx="114702" cy="68826"/>
            </a:xfrm>
            <a:custGeom>
              <a:avLst/>
              <a:gdLst>
                <a:gd name="f0" fmla="val w"/>
                <a:gd name="f1" fmla="val h"/>
                <a:gd name="f2" fmla="val 0"/>
                <a:gd name="f3" fmla="val 4254"/>
                <a:gd name="f4" fmla="val 2395"/>
                <a:gd name="f5" fmla="val 1197"/>
                <a:gd name="f6" fmla="val 1701"/>
                <a:gd name="f7" fmla="val 1355"/>
                <a:gd name="f8" fmla="val 3182"/>
                <a:gd name="f9" fmla="val 3560"/>
                <a:gd name="f10" fmla="val 3907"/>
                <a:gd name="f11" fmla="val 2363"/>
                <a:gd name="f12" fmla="val 2332"/>
                <a:gd name="f13" fmla="val 3875"/>
                <a:gd name="f14" fmla="val 1859"/>
                <a:gd name="f15" fmla="val 3340"/>
                <a:gd name="f16" fmla="val 756"/>
                <a:gd name="f17" fmla="val 1261"/>
                <a:gd name="f18" fmla="val 599"/>
                <a:gd name="f19" fmla="val 567"/>
                <a:gd name="f20" fmla="val 315"/>
                <a:gd name="f21" fmla="val 347"/>
                <a:gd name="f22" fmla="val 252"/>
                <a:gd name="f23" fmla="val 158"/>
                <a:gd name="f24" fmla="val 126"/>
                <a:gd name="f25" fmla="*/ f0 1 4254"/>
                <a:gd name="f26" fmla="*/ f1 1 2395"/>
                <a:gd name="f27" fmla="val f2"/>
                <a:gd name="f28" fmla="val f3"/>
                <a:gd name="f29" fmla="val f4"/>
                <a:gd name="f30" fmla="+- f29 0 f27"/>
                <a:gd name="f31" fmla="+- f28 0 f27"/>
                <a:gd name="f32" fmla="*/ f31 1 4254"/>
                <a:gd name="f33" fmla="*/ f30 1 239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254" h="2395">
                  <a:moveTo>
                    <a:pt x="f2" y="f2"/>
                  </a:moveTo>
                  <a:lnTo>
                    <a:pt x="f2" y="f5"/>
                  </a:lnTo>
                  <a:cubicBezTo>
                    <a:pt x="f2" y="f6"/>
                    <a:pt x="f7" y="f4"/>
                    <a:pt x="f8" y="f4"/>
                  </a:cubicBezTo>
                  <a:cubicBezTo>
                    <a:pt x="f9" y="f4"/>
                    <a:pt x="f10" y="f11"/>
                    <a:pt x="f3" y="f12"/>
                  </a:cubicBezTo>
                  <a:cubicBezTo>
                    <a:pt x="f13" y="f14"/>
                    <a:pt x="f9" y="f7"/>
                    <a:pt x="f15" y="f16"/>
                  </a:cubicBezTo>
                  <a:lnTo>
                    <a:pt x="f8" y="f16"/>
                  </a:lnTo>
                  <a:cubicBezTo>
                    <a:pt x="f11" y="f16"/>
                    <a:pt x="f17" y="f18"/>
                    <a:pt x="f19" y="f20"/>
                  </a:cubicBezTo>
                  <a:cubicBezTo>
                    <a:pt x="f21" y="f22"/>
                    <a:pt x="f23" y="f24"/>
                    <a:pt x="f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209" name="Google Shape;10106;p74">
              <a:extLst>
                <a:ext uri="{FF2B5EF4-FFF2-40B4-BE49-F238E27FC236}">
                  <a16:creationId xmlns:a16="http://schemas.microsoft.com/office/drawing/2014/main" id="{6622E091-E199-86DF-7E1A-3C1029FD4026}"/>
                </a:ext>
              </a:extLst>
            </p:cNvPr>
            <p:cNvSpPr/>
            <p:nvPr/>
          </p:nvSpPr>
          <p:spPr>
            <a:xfrm>
              <a:off x="8538447" y="4326748"/>
              <a:ext cx="84124" cy="69741"/>
            </a:xfrm>
            <a:custGeom>
              <a:avLst/>
              <a:gdLst>
                <a:gd name="f0" fmla="val w"/>
                <a:gd name="f1" fmla="val h"/>
                <a:gd name="f2" fmla="val 0"/>
                <a:gd name="f3" fmla="val 3120"/>
                <a:gd name="f4" fmla="val 2427"/>
                <a:gd name="f5" fmla="val 1"/>
                <a:gd name="f6" fmla="val 1167"/>
                <a:gd name="f7" fmla="val 32"/>
                <a:gd name="f8" fmla="val 1482"/>
                <a:gd name="f9" fmla="val 379"/>
                <a:gd name="f10" fmla="val 1797"/>
                <a:gd name="f11" fmla="val 914"/>
                <a:gd name="f12" fmla="val 2017"/>
                <a:gd name="f13" fmla="val 1387"/>
                <a:gd name="f14" fmla="val 2238"/>
                <a:gd name="f15" fmla="val 2332"/>
                <a:gd name="f16" fmla="val 2395"/>
                <a:gd name="f17" fmla="val 3057"/>
                <a:gd name="f18" fmla="val 2143"/>
                <a:gd name="f19" fmla="val 3025"/>
                <a:gd name="f20" fmla="val 1860"/>
                <a:gd name="f21" fmla="val 1608"/>
                <a:gd name="f22" fmla="val 1324"/>
                <a:gd name="f23" fmla="val 3088"/>
                <a:gd name="f24" fmla="val 1041"/>
                <a:gd name="f25" fmla="val 757"/>
                <a:gd name="f26" fmla="val 1230"/>
                <a:gd name="f27" fmla="val 599"/>
                <a:gd name="f28" fmla="val 536"/>
                <a:gd name="f29" fmla="val 316"/>
                <a:gd name="f30" fmla="val 347"/>
                <a:gd name="f31" fmla="val 253"/>
                <a:gd name="f32" fmla="val 158"/>
                <a:gd name="f33" fmla="val 127"/>
                <a:gd name="f34" fmla="*/ f0 1 3120"/>
                <a:gd name="f35" fmla="*/ f1 1 2427"/>
                <a:gd name="f36" fmla="val f2"/>
                <a:gd name="f37" fmla="val f3"/>
                <a:gd name="f38" fmla="val f4"/>
                <a:gd name="f39" fmla="+- f38 0 f36"/>
                <a:gd name="f40" fmla="+- f37 0 f36"/>
                <a:gd name="f41" fmla="*/ f40 1 3120"/>
                <a:gd name="f42" fmla="*/ f39 1 242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120" h="2427">
                  <a:moveTo>
                    <a:pt x="f5" y="f5"/>
                  </a:moveTo>
                  <a:lnTo>
                    <a:pt x="f5" y="f6"/>
                  </a:lnTo>
                  <a:lnTo>
                    <a:pt x="f7" y="f6"/>
                  </a:lnTo>
                  <a:cubicBezTo>
                    <a:pt x="f7" y="f8"/>
                    <a:pt x="f9" y="f10"/>
                    <a:pt x="f11" y="f12"/>
                  </a:cubicBezTo>
                  <a:cubicBezTo>
                    <a:pt x="f13" y="f14"/>
                    <a:pt x="f15" y="f16"/>
                    <a:pt x="f3" y="f4"/>
                  </a:cubicBezTo>
                  <a:cubicBezTo>
                    <a:pt x="f17" y="f18"/>
                    <a:pt x="f19" y="f20"/>
                    <a:pt x="f19" y="f21"/>
                  </a:cubicBezTo>
                  <a:cubicBezTo>
                    <a:pt x="f19" y="f22"/>
                    <a:pt x="f23" y="f24"/>
                    <a:pt x="f3" y="f25"/>
                  </a:cubicBezTo>
                  <a:cubicBezTo>
                    <a:pt x="f15" y="f25"/>
                    <a:pt x="f26" y="f27"/>
                    <a:pt x="f28" y="f29"/>
                  </a:cubicBezTo>
                  <a:cubicBezTo>
                    <a:pt x="f30" y="f31"/>
                    <a:pt x="f32" y="f33"/>
                    <a:pt x="f5"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210" name="Google Shape;10125;p74">
            <a:extLst>
              <a:ext uri="{FF2B5EF4-FFF2-40B4-BE49-F238E27FC236}">
                <a16:creationId xmlns:a16="http://schemas.microsoft.com/office/drawing/2014/main" id="{BD7DB540-1A29-4079-A4F2-859293E4F082}"/>
              </a:ext>
            </a:extLst>
          </p:cNvPr>
          <p:cNvGrpSpPr/>
          <p:nvPr/>
        </p:nvGrpSpPr>
        <p:grpSpPr>
          <a:xfrm>
            <a:off x="8522589" y="1693885"/>
            <a:ext cx="594005" cy="634689"/>
            <a:chOff x="7810036" y="1314139"/>
            <a:chExt cx="445504" cy="476017"/>
          </a:xfrm>
          <a:solidFill>
            <a:srgbClr val="135268"/>
          </a:solidFill>
        </p:grpSpPr>
        <p:sp>
          <p:nvSpPr>
            <p:cNvPr id="211" name="Google Shape;10126;p74">
              <a:extLst>
                <a:ext uri="{FF2B5EF4-FFF2-40B4-BE49-F238E27FC236}">
                  <a16:creationId xmlns:a16="http://schemas.microsoft.com/office/drawing/2014/main" id="{5673BA7C-C1A6-8C1E-532F-82A5FFA944C8}"/>
                </a:ext>
              </a:extLst>
            </p:cNvPr>
            <p:cNvSpPr/>
            <p:nvPr/>
          </p:nvSpPr>
          <p:spPr>
            <a:xfrm>
              <a:off x="7901120" y="1573453"/>
              <a:ext cx="262213" cy="216703"/>
            </a:xfrm>
            <a:custGeom>
              <a:avLst/>
              <a:gdLst>
                <a:gd name="f0" fmla="val w"/>
                <a:gd name="f1" fmla="val h"/>
                <a:gd name="f2" fmla="val 0"/>
                <a:gd name="f3" fmla="val 7436"/>
                <a:gd name="f4" fmla="val 5766"/>
                <a:gd name="f5" fmla="val 410"/>
                <a:gd name="f6" fmla="val 158"/>
                <a:gd name="f7" fmla="val 1"/>
                <a:gd name="f8" fmla="val 189"/>
                <a:gd name="f9" fmla="val 662"/>
                <a:gd name="f10" fmla="val 190"/>
                <a:gd name="f11" fmla="val 820"/>
                <a:gd name="f12" fmla="val 883"/>
                <a:gd name="f13" fmla="val 1670"/>
                <a:gd name="f14" fmla="val 5419"/>
                <a:gd name="f15" fmla="val 1702"/>
                <a:gd name="f16" fmla="val 5608"/>
                <a:gd name="f17" fmla="val 1859"/>
                <a:gd name="f18" fmla="val 2048"/>
                <a:gd name="f19" fmla="val 5356"/>
                <a:gd name="f20" fmla="val 5545"/>
                <a:gd name="f21" fmla="val 6554"/>
                <a:gd name="f22" fmla="val 7026"/>
                <a:gd name="f23" fmla="val 7247"/>
                <a:gd name="f24" fmla="val 7404"/>
                <a:gd name="f25" fmla="val 630"/>
                <a:gd name="f26" fmla="*/ f0 1 7436"/>
                <a:gd name="f27" fmla="*/ f1 1 5766"/>
                <a:gd name="f28" fmla="val f2"/>
                <a:gd name="f29" fmla="val f3"/>
                <a:gd name="f30" fmla="val f4"/>
                <a:gd name="f31" fmla="+- f30 0 f28"/>
                <a:gd name="f32" fmla="+- f29 0 f28"/>
                <a:gd name="f33" fmla="*/ f32 1 7436"/>
                <a:gd name="f34" fmla="*/ f31 1 5766"/>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7436" h="5766">
                  <a:moveTo>
                    <a:pt x="f5" y="f2"/>
                  </a:moveTo>
                  <a:cubicBezTo>
                    <a:pt x="f6" y="f2"/>
                    <a:pt x="f7" y="f8"/>
                    <a:pt x="f7" y="f5"/>
                  </a:cubicBezTo>
                  <a:cubicBezTo>
                    <a:pt x="f7" y="f9"/>
                    <a:pt x="f10" y="f11"/>
                    <a:pt x="f5" y="f11"/>
                  </a:cubicBezTo>
                  <a:lnTo>
                    <a:pt x="f12" y="f11"/>
                  </a:lnTo>
                  <a:lnTo>
                    <a:pt x="f13" y="f14"/>
                  </a:lnTo>
                  <a:cubicBezTo>
                    <a:pt x="f15" y="f16"/>
                    <a:pt x="f17" y="f4"/>
                    <a:pt x="f18" y="f4"/>
                  </a:cubicBezTo>
                  <a:lnTo>
                    <a:pt x="f19" y="f4"/>
                  </a:lnTo>
                  <a:cubicBezTo>
                    <a:pt x="f20" y="f4"/>
                    <a:pt x="f4" y="f16"/>
                    <a:pt x="f4" y="f14"/>
                  </a:cubicBezTo>
                  <a:lnTo>
                    <a:pt x="f21" y="f11"/>
                  </a:lnTo>
                  <a:lnTo>
                    <a:pt x="f22" y="f11"/>
                  </a:lnTo>
                  <a:cubicBezTo>
                    <a:pt x="f23" y="f11"/>
                    <a:pt x="f24" y="f25"/>
                    <a:pt x="f24" y="f5"/>
                  </a:cubicBezTo>
                  <a:cubicBezTo>
                    <a:pt x="f3" y="f8"/>
                    <a:pt x="f23" y="f2"/>
                    <a:pt x="f2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212" name="Google Shape;10127;p74">
              <a:extLst>
                <a:ext uri="{FF2B5EF4-FFF2-40B4-BE49-F238E27FC236}">
                  <a16:creationId xmlns:a16="http://schemas.microsoft.com/office/drawing/2014/main" id="{E811208A-83B2-F1EE-A28F-8C589E575C5F}"/>
                </a:ext>
              </a:extLst>
            </p:cNvPr>
            <p:cNvSpPr/>
            <p:nvPr/>
          </p:nvSpPr>
          <p:spPr>
            <a:xfrm>
              <a:off x="7810036" y="1314139"/>
              <a:ext cx="445504" cy="229742"/>
            </a:xfrm>
            <a:custGeom>
              <a:avLst/>
              <a:gdLst>
                <a:gd name="f0" fmla="val w"/>
                <a:gd name="f1" fmla="val h"/>
                <a:gd name="f2" fmla="val 0"/>
                <a:gd name="f3" fmla="val 12634"/>
                <a:gd name="f4" fmla="val 6113"/>
                <a:gd name="f5" fmla="val 378"/>
                <a:gd name="f6" fmla="val 1"/>
                <a:gd name="f7" fmla="val 158"/>
                <a:gd name="f8" fmla="val 190"/>
                <a:gd name="f9" fmla="val 442"/>
                <a:gd name="f10" fmla="val 5672"/>
                <a:gd name="f11" fmla="val 5892"/>
                <a:gd name="f12" fmla="val 189"/>
                <a:gd name="f13" fmla="val 3088"/>
                <a:gd name="f14" fmla="val 3245"/>
                <a:gd name="f15" fmla="val 5514"/>
                <a:gd name="f16" fmla="val 3560"/>
                <a:gd name="f17" fmla="val 4947"/>
                <a:gd name="f18" fmla="val 4001"/>
                <a:gd name="f19" fmla="val 4569"/>
                <a:gd name="f20" fmla="val 3875"/>
                <a:gd name="f21" fmla="val 4285"/>
                <a:gd name="f22" fmla="val 3812"/>
                <a:gd name="f23" fmla="val 3970"/>
                <a:gd name="f24" fmla="val 3624"/>
                <a:gd name="f25" fmla="val 2238"/>
                <a:gd name="f26" fmla="val 4915"/>
                <a:gd name="f27" fmla="val 1135"/>
                <a:gd name="f28" fmla="val 6301"/>
                <a:gd name="f29" fmla="val 7656"/>
                <a:gd name="f30" fmla="val 8759"/>
                <a:gd name="f31" fmla="val 3939"/>
                <a:gd name="f32" fmla="val 8696"/>
                <a:gd name="f33" fmla="val 4254"/>
                <a:gd name="f34" fmla="val 8570"/>
                <a:gd name="f35" fmla="val 9011"/>
                <a:gd name="f36" fmla="val 5010"/>
                <a:gd name="f37" fmla="val 9326"/>
                <a:gd name="f38" fmla="val 9483"/>
                <a:gd name="f39" fmla="val 12193"/>
                <a:gd name="f40" fmla="val 12445"/>
                <a:gd name="f41" fmla="val 12602"/>
                <a:gd name="f42" fmla="val 12224"/>
                <a:gd name="f43" fmla="*/ f0 1 12634"/>
                <a:gd name="f44" fmla="*/ f1 1 6113"/>
                <a:gd name="f45" fmla="val f2"/>
                <a:gd name="f46" fmla="val f3"/>
                <a:gd name="f47" fmla="val f4"/>
                <a:gd name="f48" fmla="+- f47 0 f45"/>
                <a:gd name="f49" fmla="+- f46 0 f45"/>
                <a:gd name="f50" fmla="*/ f49 1 12634"/>
                <a:gd name="f51" fmla="*/ f48 1 6113"/>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2634" h="6113">
                  <a:moveTo>
                    <a:pt x="f5" y="f6"/>
                  </a:moveTo>
                  <a:cubicBezTo>
                    <a:pt x="f7" y="f6"/>
                    <a:pt x="f2" y="f8"/>
                    <a:pt x="f2" y="f9"/>
                  </a:cubicBezTo>
                  <a:lnTo>
                    <a:pt x="f2" y="f10"/>
                  </a:lnTo>
                  <a:cubicBezTo>
                    <a:pt x="f2" y="f11"/>
                    <a:pt x="f12" y="f4"/>
                    <a:pt x="f5" y="f4"/>
                  </a:cubicBezTo>
                  <a:lnTo>
                    <a:pt x="f13" y="f4"/>
                  </a:lnTo>
                  <a:cubicBezTo>
                    <a:pt x="f14" y="f15"/>
                    <a:pt x="f16" y="f17"/>
                    <a:pt x="f18" y="f19"/>
                  </a:cubicBezTo>
                  <a:cubicBezTo>
                    <a:pt x="f20" y="f21"/>
                    <a:pt x="f22" y="f23"/>
                    <a:pt x="f22" y="f24"/>
                  </a:cubicBezTo>
                  <a:cubicBezTo>
                    <a:pt x="f22" y="f25"/>
                    <a:pt x="f26" y="f27"/>
                    <a:pt x="f28" y="f27"/>
                  </a:cubicBezTo>
                  <a:cubicBezTo>
                    <a:pt x="f29" y="f27"/>
                    <a:pt x="f30" y="f25"/>
                    <a:pt x="f30" y="f24"/>
                  </a:cubicBezTo>
                  <a:cubicBezTo>
                    <a:pt x="f30" y="f31"/>
                    <a:pt x="f32" y="f33"/>
                    <a:pt x="f34" y="f19"/>
                  </a:cubicBezTo>
                  <a:cubicBezTo>
                    <a:pt x="f35" y="f36"/>
                    <a:pt x="f37" y="f15"/>
                    <a:pt x="f38" y="f4"/>
                  </a:cubicBezTo>
                  <a:lnTo>
                    <a:pt x="f39" y="f4"/>
                  </a:lnTo>
                  <a:cubicBezTo>
                    <a:pt x="f40" y="f4"/>
                    <a:pt x="f41" y="f11"/>
                    <a:pt x="f41" y="f10"/>
                  </a:cubicBezTo>
                  <a:lnTo>
                    <a:pt x="f41" y="f9"/>
                  </a:lnTo>
                  <a:cubicBezTo>
                    <a:pt x="f3" y="f8"/>
                    <a:pt x="f40" y="f6"/>
                    <a:pt x="f42"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213" name="Google Shape;10128;p74">
              <a:extLst>
                <a:ext uri="{FF2B5EF4-FFF2-40B4-BE49-F238E27FC236}">
                  <a16:creationId xmlns:a16="http://schemas.microsoft.com/office/drawing/2014/main" id="{C6F7ADB3-5FBA-97D3-591B-1C43CF51ACD3}"/>
                </a:ext>
              </a:extLst>
            </p:cNvPr>
            <p:cNvSpPr/>
            <p:nvPr/>
          </p:nvSpPr>
          <p:spPr>
            <a:xfrm>
              <a:off x="7949994" y="1386367"/>
              <a:ext cx="165561" cy="155137"/>
            </a:xfrm>
            <a:custGeom>
              <a:avLst/>
              <a:gdLst>
                <a:gd name="f0" fmla="val w"/>
                <a:gd name="f1" fmla="val h"/>
                <a:gd name="f2" fmla="val 0"/>
                <a:gd name="f3" fmla="val 4695"/>
                <a:gd name="f4" fmla="val 4128"/>
                <a:gd name="f5" fmla="val 2364"/>
                <a:gd name="f6" fmla="val 1"/>
                <a:gd name="f7" fmla="val 1450"/>
                <a:gd name="f8" fmla="val 694"/>
                <a:gd name="f9" fmla="val 757"/>
                <a:gd name="f10" fmla="val 1670"/>
                <a:gd name="f11" fmla="val 2080"/>
                <a:gd name="f12" fmla="val 851"/>
                <a:gd name="f13" fmla="val 2489"/>
                <a:gd name="f14" fmla="val 1167"/>
                <a:gd name="f15" fmla="val 2805"/>
                <a:gd name="f16" fmla="val 599"/>
                <a:gd name="f17" fmla="val 3120"/>
                <a:gd name="f18" fmla="val 190"/>
                <a:gd name="f19" fmla="val 3592"/>
                <a:gd name="f20" fmla="val 4475"/>
                <a:gd name="f21" fmla="val 3561"/>
                <a:gd name="f22" fmla="val 4065"/>
                <a:gd name="f23" fmla="val 3088"/>
                <a:gd name="f24" fmla="val 3529"/>
                <a:gd name="f25" fmla="val 3813"/>
                <a:gd name="f26" fmla="val 4002"/>
                <a:gd name="f27" fmla="val 3277"/>
                <a:gd name="f28" fmla="*/ f0 1 4695"/>
                <a:gd name="f29" fmla="*/ f1 1 4128"/>
                <a:gd name="f30" fmla="val f2"/>
                <a:gd name="f31" fmla="val f3"/>
                <a:gd name="f32" fmla="val f4"/>
                <a:gd name="f33" fmla="+- f32 0 f30"/>
                <a:gd name="f34" fmla="+- f31 0 f30"/>
                <a:gd name="f35" fmla="*/ f34 1 4695"/>
                <a:gd name="f36" fmla="*/ f33 1 412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4695" h="4128">
                  <a:moveTo>
                    <a:pt x="f5" y="f6"/>
                  </a:moveTo>
                  <a:cubicBezTo>
                    <a:pt x="f7" y="f6"/>
                    <a:pt x="f8" y="f9"/>
                    <a:pt x="f8" y="f10"/>
                  </a:cubicBezTo>
                  <a:cubicBezTo>
                    <a:pt x="f8" y="f11"/>
                    <a:pt x="f12" y="f13"/>
                    <a:pt x="f14" y="f15"/>
                  </a:cubicBezTo>
                  <a:cubicBezTo>
                    <a:pt x="f16" y="f17"/>
                    <a:pt x="f18" y="f19"/>
                    <a:pt x="f6" y="f4"/>
                  </a:cubicBezTo>
                  <a:lnTo>
                    <a:pt x="f3" y="f4"/>
                  </a:lnTo>
                  <a:cubicBezTo>
                    <a:pt x="f20" y="f21"/>
                    <a:pt x="f22" y="f23"/>
                    <a:pt x="f24" y="f15"/>
                  </a:cubicBezTo>
                  <a:cubicBezTo>
                    <a:pt x="f25" y="f13"/>
                    <a:pt x="f26" y="f11"/>
                    <a:pt x="f26" y="f10"/>
                  </a:cubicBezTo>
                  <a:cubicBezTo>
                    <a:pt x="f26" y="f9"/>
                    <a:pt x="f27"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sp>
        <p:nvSpPr>
          <p:cNvPr id="214" name="Text Placeholder 1">
            <a:extLst>
              <a:ext uri="{FF2B5EF4-FFF2-40B4-BE49-F238E27FC236}">
                <a16:creationId xmlns:a16="http://schemas.microsoft.com/office/drawing/2014/main" id="{687D1C4F-C6FC-3D78-7E97-580454391CE3}"/>
              </a:ext>
            </a:extLst>
          </p:cNvPr>
          <p:cNvSpPr txBox="1">
            <a:spLocks/>
          </p:cNvSpPr>
          <p:nvPr/>
        </p:nvSpPr>
        <p:spPr>
          <a:xfrm>
            <a:off x="1480399" y="315716"/>
            <a:ext cx="9221600" cy="543181"/>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4800" dirty="0">
                <a:solidFill>
                  <a:srgbClr val="002060"/>
                </a:solidFill>
                <a:latin typeface="Arial"/>
                <a:cs typeface="B Nazanin" panose="00000700000000000000" pitchFamily="2" charset="-78"/>
              </a:rPr>
              <a:t>مجموعه آیکون های کاملاً قابل ویرایش: </a:t>
            </a:r>
            <a:r>
              <a:rPr lang="en-US" sz="4800" dirty="0">
                <a:solidFill>
                  <a:srgbClr val="002060"/>
                </a:solidFill>
                <a:latin typeface="Arial"/>
                <a:cs typeface="B Nazanin" panose="00000700000000000000" pitchFamily="2" charset="-78"/>
              </a:rPr>
              <a:t>B</a:t>
            </a:r>
          </a:p>
        </p:txBody>
      </p:sp>
    </p:spTree>
    <p:extLst>
      <p:ext uri="{BB962C8B-B14F-4D97-AF65-F5344CB8AC3E}">
        <p14:creationId xmlns:p14="http://schemas.microsoft.com/office/powerpoint/2010/main" val="370782177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o 22">
            <a:extLst>
              <a:ext uri="{FF2B5EF4-FFF2-40B4-BE49-F238E27FC236}">
                <a16:creationId xmlns:a16="http://schemas.microsoft.com/office/drawing/2014/main" id="{29F38417-3E47-06B1-E052-DE3CFCEDC04F}"/>
              </a:ext>
            </a:extLst>
          </p:cNvPr>
          <p:cNvGrpSpPr/>
          <p:nvPr/>
        </p:nvGrpSpPr>
        <p:grpSpPr>
          <a:xfrm>
            <a:off x="31080" y="984174"/>
            <a:ext cx="12160920" cy="153562"/>
            <a:chOff x="-1685" y="4774370"/>
            <a:chExt cx="9134875" cy="370257"/>
          </a:xfrm>
        </p:grpSpPr>
        <p:sp>
          <p:nvSpPr>
            <p:cNvPr id="5" name="任意多边形: 形状 13">
              <a:extLst>
                <a:ext uri="{FF2B5EF4-FFF2-40B4-BE49-F238E27FC236}">
                  <a16:creationId xmlns:a16="http://schemas.microsoft.com/office/drawing/2014/main" id="{DDE67E7F-B777-696B-51B3-C1FE1E98F0A8}"/>
                </a:ext>
              </a:extLst>
            </p:cNvPr>
            <p:cNvSpPr/>
            <p:nvPr userDrawn="1"/>
          </p:nvSpPr>
          <p:spPr>
            <a:xfrm>
              <a:off x="-1685" y="4885172"/>
              <a:ext cx="6949949" cy="259455"/>
            </a:xfrm>
            <a:custGeom>
              <a:avLst/>
              <a:gdLst>
                <a:gd name="connsiteX0" fmla="*/ 0 w 9216572"/>
                <a:gd name="connsiteY0" fmla="*/ 0 h 333829"/>
                <a:gd name="connsiteX1" fmla="*/ 9216572 w 9216572"/>
                <a:gd name="connsiteY1" fmla="*/ 29029 h 333829"/>
                <a:gd name="connsiteX2" fmla="*/ 9056914 w 9216572"/>
                <a:gd name="connsiteY2" fmla="*/ 333829 h 333829"/>
                <a:gd name="connsiteX3" fmla="*/ 29029 w 9216572"/>
                <a:gd name="connsiteY3" fmla="*/ 333829 h 333829"/>
                <a:gd name="connsiteX4" fmla="*/ 0 w 9216572"/>
                <a:gd name="connsiteY4" fmla="*/ 0 h 333829"/>
                <a:gd name="connsiteX0" fmla="*/ 0 w 9229272"/>
                <a:gd name="connsiteY0" fmla="*/ 9071 h 342900"/>
                <a:gd name="connsiteX1" fmla="*/ 9229272 w 9229272"/>
                <a:gd name="connsiteY1" fmla="*/ 0 h 342900"/>
                <a:gd name="connsiteX2" fmla="*/ 9056914 w 9229272"/>
                <a:gd name="connsiteY2" fmla="*/ 342900 h 342900"/>
                <a:gd name="connsiteX3" fmla="*/ 29029 w 9229272"/>
                <a:gd name="connsiteY3" fmla="*/ 342900 h 342900"/>
                <a:gd name="connsiteX4" fmla="*/ 0 w 9229272"/>
                <a:gd name="connsiteY4" fmla="*/ 9071 h 342900"/>
                <a:gd name="connsiteX0" fmla="*/ 0 w 9229272"/>
                <a:gd name="connsiteY0" fmla="*/ 9071 h 355600"/>
                <a:gd name="connsiteX1" fmla="*/ 9229272 w 9229272"/>
                <a:gd name="connsiteY1" fmla="*/ 0 h 355600"/>
                <a:gd name="connsiteX2" fmla="*/ 9056914 w 9229272"/>
                <a:gd name="connsiteY2" fmla="*/ 342900 h 355600"/>
                <a:gd name="connsiteX3" fmla="*/ 3629 w 9229272"/>
                <a:gd name="connsiteY3" fmla="*/ 355600 h 355600"/>
                <a:gd name="connsiteX4" fmla="*/ 0 w 9229272"/>
                <a:gd name="connsiteY4" fmla="*/ 9071 h 355600"/>
                <a:gd name="connsiteX0" fmla="*/ 0 w 9229272"/>
                <a:gd name="connsiteY0" fmla="*/ 9071 h 355600"/>
                <a:gd name="connsiteX1" fmla="*/ 9229272 w 9229272"/>
                <a:gd name="connsiteY1" fmla="*/ 0 h 355600"/>
                <a:gd name="connsiteX2" fmla="*/ 9068590 w 9229272"/>
                <a:gd name="connsiteY2" fmla="*/ 339888 h 355600"/>
                <a:gd name="connsiteX3" fmla="*/ 3629 w 9229272"/>
                <a:gd name="connsiteY3" fmla="*/ 355600 h 355600"/>
                <a:gd name="connsiteX4" fmla="*/ 0 w 9229272"/>
                <a:gd name="connsiteY4" fmla="*/ 9071 h 355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272" h="355600">
                  <a:moveTo>
                    <a:pt x="0" y="9071"/>
                  </a:moveTo>
                  <a:lnTo>
                    <a:pt x="9229272" y="0"/>
                  </a:lnTo>
                  <a:lnTo>
                    <a:pt x="9068590" y="339888"/>
                  </a:lnTo>
                  <a:lnTo>
                    <a:pt x="3629" y="355600"/>
                  </a:lnTo>
                  <a:cubicBezTo>
                    <a:pt x="2419" y="240090"/>
                    <a:pt x="1210" y="124581"/>
                    <a:pt x="0" y="9071"/>
                  </a:cubicBezTo>
                  <a:close/>
                </a:path>
              </a:pathLst>
            </a:custGeom>
            <a:solidFill>
              <a:srgbClr val="013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任意多边形: 形状 14">
              <a:extLst>
                <a:ext uri="{FF2B5EF4-FFF2-40B4-BE49-F238E27FC236}">
                  <a16:creationId xmlns:a16="http://schemas.microsoft.com/office/drawing/2014/main" id="{99619D40-849E-308F-6EA9-D7CFBB1FDF60}"/>
                </a:ext>
              </a:extLst>
            </p:cNvPr>
            <p:cNvSpPr/>
            <p:nvPr userDrawn="1"/>
          </p:nvSpPr>
          <p:spPr>
            <a:xfrm>
              <a:off x="6885708" y="4774370"/>
              <a:ext cx="2247482" cy="359358"/>
            </a:xfrm>
            <a:custGeom>
              <a:avLst/>
              <a:gdLst>
                <a:gd name="connsiteX0" fmla="*/ 3009900 w 3009900"/>
                <a:gd name="connsiteY0" fmla="*/ 0 h 769620"/>
                <a:gd name="connsiteX1" fmla="*/ 3009900 w 3009900"/>
                <a:gd name="connsiteY1" fmla="*/ 769620 h 769620"/>
                <a:gd name="connsiteX2" fmla="*/ 0 w 3009900"/>
                <a:gd name="connsiteY2" fmla="*/ 746760 h 769620"/>
                <a:gd name="connsiteX3" fmla="*/ 419100 w 3009900"/>
                <a:gd name="connsiteY3" fmla="*/ 0 h 769620"/>
                <a:gd name="connsiteX4" fmla="*/ 3009900 w 3009900"/>
                <a:gd name="connsiteY4" fmla="*/ 0 h 769620"/>
                <a:gd name="connsiteX0" fmla="*/ 3009900 w 3009900"/>
                <a:gd name="connsiteY0" fmla="*/ 0 h 769620"/>
                <a:gd name="connsiteX1" fmla="*/ 3009900 w 3009900"/>
                <a:gd name="connsiteY1" fmla="*/ 769620 h 769620"/>
                <a:gd name="connsiteX2" fmla="*/ 0 w 3009900"/>
                <a:gd name="connsiteY2" fmla="*/ 746760 h 769620"/>
                <a:gd name="connsiteX3" fmla="*/ 351117 w 3009900"/>
                <a:gd name="connsiteY3" fmla="*/ 101974 h 769620"/>
                <a:gd name="connsiteX4" fmla="*/ 3009900 w 3009900"/>
                <a:gd name="connsiteY4" fmla="*/ 0 h 769620"/>
                <a:gd name="connsiteX0" fmla="*/ 3021231 w 3021231"/>
                <a:gd name="connsiteY0" fmla="*/ 0 h 667646"/>
                <a:gd name="connsiteX1" fmla="*/ 3009900 w 3021231"/>
                <a:gd name="connsiteY1" fmla="*/ 667646 h 667646"/>
                <a:gd name="connsiteX2" fmla="*/ 0 w 3021231"/>
                <a:gd name="connsiteY2" fmla="*/ 644786 h 667646"/>
                <a:gd name="connsiteX3" fmla="*/ 351117 w 3021231"/>
                <a:gd name="connsiteY3" fmla="*/ 0 h 667646"/>
                <a:gd name="connsiteX4" fmla="*/ 3021231 w 3021231"/>
                <a:gd name="connsiteY4" fmla="*/ 0 h 667646"/>
                <a:gd name="connsiteX0" fmla="*/ 3021231 w 3021231"/>
                <a:gd name="connsiteY0" fmla="*/ 0 h 667646"/>
                <a:gd name="connsiteX1" fmla="*/ 3009900 w 3021231"/>
                <a:gd name="connsiteY1" fmla="*/ 667646 h 667646"/>
                <a:gd name="connsiteX2" fmla="*/ 0 w 3021231"/>
                <a:gd name="connsiteY2" fmla="*/ 644786 h 667646"/>
                <a:gd name="connsiteX3" fmla="*/ 237812 w 3021231"/>
                <a:gd name="connsiteY3" fmla="*/ 192619 h 667646"/>
                <a:gd name="connsiteX4" fmla="*/ 3021231 w 3021231"/>
                <a:gd name="connsiteY4" fmla="*/ 0 h 667646"/>
                <a:gd name="connsiteX0" fmla="*/ 3009900 w 3009900"/>
                <a:gd name="connsiteY0" fmla="*/ 0 h 486358"/>
                <a:gd name="connsiteX1" fmla="*/ 3009900 w 3009900"/>
                <a:gd name="connsiteY1" fmla="*/ 486358 h 486358"/>
                <a:gd name="connsiteX2" fmla="*/ 0 w 3009900"/>
                <a:gd name="connsiteY2" fmla="*/ 463498 h 486358"/>
                <a:gd name="connsiteX3" fmla="*/ 237812 w 3009900"/>
                <a:gd name="connsiteY3" fmla="*/ 11331 h 486358"/>
                <a:gd name="connsiteX4" fmla="*/ 3009900 w 3009900"/>
                <a:gd name="connsiteY4" fmla="*/ 0 h 486358"/>
                <a:gd name="connsiteX0" fmla="*/ 3021230 w 3021230"/>
                <a:gd name="connsiteY0" fmla="*/ 0 h 475027"/>
                <a:gd name="connsiteX1" fmla="*/ 3009900 w 3021230"/>
                <a:gd name="connsiteY1" fmla="*/ 475027 h 475027"/>
                <a:gd name="connsiteX2" fmla="*/ 0 w 3021230"/>
                <a:gd name="connsiteY2" fmla="*/ 452167 h 475027"/>
                <a:gd name="connsiteX3" fmla="*/ 237812 w 3021230"/>
                <a:gd name="connsiteY3" fmla="*/ 0 h 475027"/>
                <a:gd name="connsiteX4" fmla="*/ 3021230 w 3021230"/>
                <a:gd name="connsiteY4" fmla="*/ 0 h 475027"/>
                <a:gd name="connsiteX0" fmla="*/ 3007245 w 3007245"/>
                <a:gd name="connsiteY0" fmla="*/ 0 h 480138"/>
                <a:gd name="connsiteX1" fmla="*/ 2995915 w 3007245"/>
                <a:gd name="connsiteY1" fmla="*/ 475027 h 480138"/>
                <a:gd name="connsiteX2" fmla="*/ 0 w 3007245"/>
                <a:gd name="connsiteY2" fmla="*/ 480138 h 480138"/>
                <a:gd name="connsiteX3" fmla="*/ 223827 w 3007245"/>
                <a:gd name="connsiteY3" fmla="*/ 0 h 480138"/>
                <a:gd name="connsiteX4" fmla="*/ 3007245 w 3007245"/>
                <a:gd name="connsiteY4" fmla="*/ 0 h 480138"/>
                <a:gd name="connsiteX0" fmla="*/ 3007245 w 3007681"/>
                <a:gd name="connsiteY0" fmla="*/ 0 h 480910"/>
                <a:gd name="connsiteX1" fmla="*/ 3007681 w 3007681"/>
                <a:gd name="connsiteY1" fmla="*/ 480910 h 480910"/>
                <a:gd name="connsiteX2" fmla="*/ 0 w 3007681"/>
                <a:gd name="connsiteY2" fmla="*/ 480138 h 480910"/>
                <a:gd name="connsiteX3" fmla="*/ 223827 w 3007681"/>
                <a:gd name="connsiteY3" fmla="*/ 0 h 480910"/>
                <a:gd name="connsiteX4" fmla="*/ 3007245 w 3007681"/>
                <a:gd name="connsiteY4" fmla="*/ 0 h 480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7681" h="480910">
                  <a:moveTo>
                    <a:pt x="3007245" y="0"/>
                  </a:moveTo>
                  <a:cubicBezTo>
                    <a:pt x="3007390" y="160303"/>
                    <a:pt x="3007536" y="320607"/>
                    <a:pt x="3007681" y="480910"/>
                  </a:cubicBezTo>
                  <a:lnTo>
                    <a:pt x="0" y="480138"/>
                  </a:lnTo>
                  <a:lnTo>
                    <a:pt x="223827" y="0"/>
                  </a:lnTo>
                  <a:lnTo>
                    <a:pt x="3007245" y="0"/>
                  </a:lnTo>
                  <a:close/>
                </a:path>
              </a:pathLst>
            </a:custGeom>
            <a:solidFill>
              <a:srgbClr val="33AA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 name="Isosceles Triangle 68">
            <a:extLst>
              <a:ext uri="{FF2B5EF4-FFF2-40B4-BE49-F238E27FC236}">
                <a16:creationId xmlns:a16="http://schemas.microsoft.com/office/drawing/2014/main" id="{975046BB-1485-951C-8DED-608F9F7EFB63}"/>
              </a:ext>
            </a:extLst>
          </p:cNvPr>
          <p:cNvSpPr/>
          <p:nvPr/>
        </p:nvSpPr>
        <p:spPr>
          <a:xfrm rot="10799991">
            <a:off x="6606794" y="4616681"/>
            <a:ext cx="249704" cy="777641"/>
          </a:xfrm>
          <a:custGeom>
            <a:avLst/>
            <a:gdLst>
              <a:gd name="f0" fmla="val w"/>
              <a:gd name="f1" fmla="val h"/>
              <a:gd name="f2" fmla="val 0"/>
              <a:gd name="f3" fmla="val 1040400"/>
              <a:gd name="f4" fmla="val 3240000"/>
              <a:gd name="f5" fmla="val 41345"/>
              <a:gd name="f6" fmla="val 940666"/>
              <a:gd name="f7" fmla="val 1242"/>
              <a:gd name="f8" fmla="val 653403"/>
              <a:gd name="f9" fmla="val 1057"/>
              <a:gd name="f10" fmla="val 652077"/>
              <a:gd name="f11" fmla="val 447"/>
              <a:gd name="f12" fmla="val 647712"/>
              <a:gd name="f13" fmla="val 4531"/>
              <a:gd name="f14" fmla="val 520200"/>
              <a:gd name="f15" fmla="val 659109"/>
              <a:gd name="f16" fmla="val 174478"/>
              <a:gd name="f17" fmla="val 101622"/>
              <a:gd name="f18" fmla="val 1372451"/>
              <a:gd name="f19" fmla="val 61820"/>
              <a:gd name="f20" fmla="val 1087335"/>
              <a:gd name="f21" fmla="val 728036"/>
              <a:gd name="f22" fmla="val 261055"/>
              <a:gd name="f23" fmla="val 870500"/>
              <a:gd name="f24" fmla="val 439998"/>
              <a:gd name="f25" fmla="val 860164"/>
              <a:gd name="f26" fmla="val 431664"/>
              <a:gd name="f27" fmla="val 161365"/>
              <a:gd name="f28" fmla="val 1800403"/>
              <a:gd name="f29" fmla="val 122098"/>
              <a:gd name="f30" fmla="val 1519120"/>
              <a:gd name="f31" fmla="val 930953"/>
              <a:gd name="f32" fmla="val 515931"/>
              <a:gd name="f33" fmla="val 1035869"/>
              <a:gd name="f34" fmla="val 1039954"/>
              <a:gd name="f35" fmla="val 1039345"/>
              <a:gd name="f36" fmla="val 652078"/>
              <a:gd name="f37" fmla="val 1039160"/>
              <a:gd name="f38" fmla="val 1029316"/>
              <a:gd name="f39" fmla="val 723920"/>
              <a:gd name="f40" fmla="val 217894"/>
              <a:gd name="f41" fmla="val 2205330"/>
              <a:gd name="f42" fmla="val 181840"/>
              <a:gd name="f43" fmla="val 1947070"/>
              <a:gd name="f44" fmla="val 1000266"/>
              <a:gd name="f45" fmla="val 932012"/>
              <a:gd name="f46" fmla="val 949113"/>
              <a:gd name="f47" fmla="val 1298429"/>
              <a:gd name="f48" fmla="val 330192"/>
              <a:gd name="f49" fmla="val 2564220"/>
              <a:gd name="f50" fmla="val 267995"/>
              <a:gd name="f51" fmla="val 237100"/>
              <a:gd name="f52" fmla="val 2342912"/>
              <a:gd name="f53" fmla="val 242309"/>
              <a:gd name="f54" fmla="val 2347112"/>
              <a:gd name="f55" fmla="val 920063"/>
              <a:gd name="f56" fmla="val 1506522"/>
              <a:gd name="f57" fmla="val 865005"/>
              <a:gd name="f58" fmla="val 1900914"/>
              <a:gd name="f59" fmla="val 772406"/>
              <a:gd name="f60" fmla="val 468924"/>
              <a:gd name="f61" fmla="val 835955"/>
              <a:gd name="f62" fmla="val 2109008"/>
              <a:gd name="f63" fmla="val 892044"/>
              <a:gd name="f64" fmla="val 148356"/>
              <a:gd name="f65" fmla="val 276144"/>
              <a:gd name="f66" fmla="val 2663936"/>
              <a:gd name="f67" fmla="val 764256"/>
              <a:gd name="f68" fmla="*/ f0 1 1040400"/>
              <a:gd name="f69" fmla="*/ f1 1 3240000"/>
              <a:gd name="f70" fmla="val f2"/>
              <a:gd name="f71" fmla="val f3"/>
              <a:gd name="f72" fmla="val f4"/>
              <a:gd name="f73" fmla="+- f72 0 f70"/>
              <a:gd name="f74" fmla="+- f71 0 f70"/>
              <a:gd name="f75" fmla="*/ f74 1 1040400"/>
              <a:gd name="f76" fmla="*/ f73 1 3240000"/>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1040400" h="3240000">
                <a:moveTo>
                  <a:pt x="f5" y="f6"/>
                </a:moveTo>
                <a:lnTo>
                  <a:pt x="f7" y="f8"/>
                </a:lnTo>
                <a:lnTo>
                  <a:pt x="f2" y="f8"/>
                </a:lnTo>
                <a:lnTo>
                  <a:pt x="f9" y="f10"/>
                </a:lnTo>
                <a:lnTo>
                  <a:pt x="f11" y="f12"/>
                </a:lnTo>
                <a:lnTo>
                  <a:pt x="f13" y="f12"/>
                </a:lnTo>
                <a:lnTo>
                  <a:pt x="f14" y="f2"/>
                </a:lnTo>
                <a:lnTo>
                  <a:pt x="f15" y="f16"/>
                </a:lnTo>
                <a:close/>
                <a:moveTo>
                  <a:pt x="f17" y="f18"/>
                </a:moveTo>
                <a:lnTo>
                  <a:pt x="f19" y="f20"/>
                </a:lnTo>
                <a:lnTo>
                  <a:pt x="f21" y="f22"/>
                </a:lnTo>
                <a:lnTo>
                  <a:pt x="f23" y="f24"/>
                </a:lnTo>
                <a:lnTo>
                  <a:pt x="f25" y="f26"/>
                </a:lnTo>
                <a:close/>
                <a:moveTo>
                  <a:pt x="f27" y="f28"/>
                </a:moveTo>
                <a:lnTo>
                  <a:pt x="f29" y="f30"/>
                </a:lnTo>
                <a:lnTo>
                  <a:pt x="f31" y="f32"/>
                </a:lnTo>
                <a:lnTo>
                  <a:pt x="f33" y="f12"/>
                </a:lnTo>
                <a:lnTo>
                  <a:pt x="f34" y="f12"/>
                </a:lnTo>
                <a:lnTo>
                  <a:pt x="f35" y="f36"/>
                </a:lnTo>
                <a:lnTo>
                  <a:pt x="f3" y="f8"/>
                </a:lnTo>
                <a:lnTo>
                  <a:pt x="f37" y="f8"/>
                </a:lnTo>
                <a:lnTo>
                  <a:pt x="f38" y="f39"/>
                </a:lnTo>
                <a:close/>
                <a:moveTo>
                  <a:pt x="f40" y="f41"/>
                </a:moveTo>
                <a:lnTo>
                  <a:pt x="f42" y="f43"/>
                </a:lnTo>
                <a:lnTo>
                  <a:pt x="f44" y="f45"/>
                </a:lnTo>
                <a:lnTo>
                  <a:pt x="f46" y="f47"/>
                </a:lnTo>
                <a:close/>
                <a:moveTo>
                  <a:pt x="f48" y="f49"/>
                </a:moveTo>
                <a:lnTo>
                  <a:pt x="f50" y="f49"/>
                </a:lnTo>
                <a:lnTo>
                  <a:pt x="f51" y="f52"/>
                </a:lnTo>
                <a:lnTo>
                  <a:pt x="f53" y="f54"/>
                </a:lnTo>
                <a:lnTo>
                  <a:pt x="f55" y="f56"/>
                </a:lnTo>
                <a:lnTo>
                  <a:pt x="f57" y="f58"/>
                </a:lnTo>
                <a:close/>
                <a:moveTo>
                  <a:pt x="f59" y="f49"/>
                </a:moveTo>
                <a:lnTo>
                  <a:pt x="f60" y="f49"/>
                </a:lnTo>
                <a:lnTo>
                  <a:pt x="f61" y="f62"/>
                </a:lnTo>
                <a:close/>
                <a:moveTo>
                  <a:pt x="f63" y="f4"/>
                </a:moveTo>
                <a:lnTo>
                  <a:pt x="f64" y="f4"/>
                </a:lnTo>
                <a:lnTo>
                  <a:pt x="f65" y="f66"/>
                </a:lnTo>
                <a:lnTo>
                  <a:pt x="f67" y="f66"/>
                </a:lnTo>
                <a:close/>
              </a:path>
            </a:pathLst>
          </a:custGeom>
          <a:solidFill>
            <a:srgbClr val="135268"/>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002060"/>
              </a:solidFill>
              <a:ea typeface="맑은 고딕" pitchFamily="34"/>
              <a:cs typeface="B Nazanin" panose="00000700000000000000" pitchFamily="2" charset="-78"/>
            </a:endParaRPr>
          </a:p>
        </p:txBody>
      </p:sp>
      <p:sp>
        <p:nvSpPr>
          <p:cNvPr id="3" name="Rectangle 9">
            <a:extLst>
              <a:ext uri="{FF2B5EF4-FFF2-40B4-BE49-F238E27FC236}">
                <a16:creationId xmlns:a16="http://schemas.microsoft.com/office/drawing/2014/main" id="{E2CD760C-2AE5-FED4-6004-8E8F8B1216E3}"/>
              </a:ext>
            </a:extLst>
          </p:cNvPr>
          <p:cNvSpPr/>
          <p:nvPr/>
        </p:nvSpPr>
        <p:spPr>
          <a:xfrm>
            <a:off x="7244462" y="4706461"/>
            <a:ext cx="599053" cy="598077"/>
          </a:xfrm>
          <a:custGeom>
            <a:avLst/>
            <a:gdLst>
              <a:gd name="f0" fmla="val w"/>
              <a:gd name="f1" fmla="val h"/>
              <a:gd name="f2" fmla="val 0"/>
              <a:gd name="f3" fmla="val 3228210"/>
              <a:gd name="f4" fmla="val 3222968"/>
              <a:gd name="f5" fmla="val 1619999"/>
              <a:gd name="f6" fmla="val 642446"/>
              <a:gd name="f7" fmla="val 2664115"/>
              <a:gd name="f8" fmla="val 1686562"/>
              <a:gd name="f9" fmla="val 2664116"/>
              <a:gd name="f10" fmla="val 2015013"/>
              <a:gd name="f11" fmla="val 2511495"/>
              <a:gd name="f12" fmla="val 2399422"/>
              <a:gd name="f13" fmla="val 1924159"/>
              <a:gd name="f14" fmla="val 2308568"/>
              <a:gd name="f15" fmla="val 1812086"/>
              <a:gd name="f16" fmla="val 1427912"/>
              <a:gd name="f17" fmla="val 1315839"/>
              <a:gd name="f18" fmla="val 1224985"/>
              <a:gd name="f19" fmla="val 575882"/>
              <a:gd name="f20" fmla="val 575884"/>
              <a:gd name="f21" fmla="val 509997"/>
              <a:gd name="f22" fmla="val 122689"/>
              <a:gd name="f23" fmla="val 942045"/>
              <a:gd name="f24" fmla="val 542556"/>
              <a:gd name="f25" fmla="val 974604"/>
              <a:gd name="f26" fmla="val 1620001"/>
              <a:gd name="f27" fmla="val 7099"/>
              <a:gd name="f28" fmla="val 1686560"/>
              <a:gd name="f29" fmla="val 2900441"/>
              <a:gd name="f30" fmla="val 349390"/>
              <a:gd name="f31" fmla="val 342291"/>
              <a:gd name="f32" fmla="val 330172"/>
              <a:gd name="f33" fmla="val 1679462"/>
              <a:gd name="f34" fmla="*/ f0 1 3228210"/>
              <a:gd name="f35" fmla="*/ f1 1 3222968"/>
              <a:gd name="f36" fmla="val f2"/>
              <a:gd name="f37" fmla="val f3"/>
              <a:gd name="f38" fmla="val f4"/>
              <a:gd name="f39" fmla="+- f38 0 f36"/>
              <a:gd name="f40" fmla="+- f37 0 f36"/>
              <a:gd name="f41" fmla="*/ f40 1 3228210"/>
              <a:gd name="f42" fmla="*/ f39 1 322296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28210" h="3222968">
                <a:moveTo>
                  <a:pt x="f5" y="f6"/>
                </a:moveTo>
                <a:lnTo>
                  <a:pt x="f7" y="f8"/>
                </a:lnTo>
                <a:lnTo>
                  <a:pt x="f9" y="f8"/>
                </a:lnTo>
                <a:lnTo>
                  <a:pt x="f9" y="f4"/>
                </a:lnTo>
                <a:lnTo>
                  <a:pt x="f10" y="f4"/>
                </a:lnTo>
                <a:lnTo>
                  <a:pt x="f10" y="f11"/>
                </a:lnTo>
                <a:cubicBezTo>
                  <a:pt x="f10" y="f12"/>
                  <a:pt x="f13" y="f14"/>
                  <a:pt x="f15" y="f14"/>
                </a:cubicBezTo>
                <a:lnTo>
                  <a:pt x="f16" y="f14"/>
                </a:lnTo>
                <a:cubicBezTo>
                  <a:pt x="f17" y="f14"/>
                  <a:pt x="f18" y="f12"/>
                  <a:pt x="f18" y="f11"/>
                </a:cubicBezTo>
                <a:lnTo>
                  <a:pt x="f18" y="f4"/>
                </a:lnTo>
                <a:lnTo>
                  <a:pt x="f19" y="f4"/>
                </a:lnTo>
                <a:lnTo>
                  <a:pt x="f19" y="f8"/>
                </a:lnTo>
                <a:lnTo>
                  <a:pt x="f20" y="f8"/>
                </a:lnTo>
                <a:close/>
                <a:moveTo>
                  <a:pt x="f21" y="f22"/>
                </a:moveTo>
                <a:lnTo>
                  <a:pt x="f23" y="f22"/>
                </a:lnTo>
                <a:lnTo>
                  <a:pt x="f23" y="f24"/>
                </a:lnTo>
                <a:lnTo>
                  <a:pt x="f21" y="f25"/>
                </a:lnTo>
                <a:close/>
                <a:moveTo>
                  <a:pt x="f26" y="f27"/>
                </a:moveTo>
                <a:lnTo>
                  <a:pt x="f3" y="f28"/>
                </a:lnTo>
                <a:lnTo>
                  <a:pt x="f29" y="f28"/>
                </a:lnTo>
                <a:lnTo>
                  <a:pt x="f26" y="f30"/>
                </a:lnTo>
                <a:close/>
                <a:moveTo>
                  <a:pt x="f5" y="f2"/>
                </a:moveTo>
                <a:lnTo>
                  <a:pt x="f5" y="f31"/>
                </a:lnTo>
                <a:lnTo>
                  <a:pt x="f32" y="f33"/>
                </a:lnTo>
                <a:lnTo>
                  <a:pt x="f2" y="f33"/>
                </a:lnTo>
                <a:close/>
              </a:path>
            </a:pathLst>
          </a:custGeom>
          <a:solidFill>
            <a:srgbClr val="135268"/>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002060"/>
              </a:solidFill>
              <a:ea typeface="맑은 고딕" pitchFamily="34"/>
              <a:cs typeface="B Nazanin" panose="00000700000000000000" pitchFamily="2" charset="-78"/>
            </a:endParaRPr>
          </a:p>
        </p:txBody>
      </p:sp>
      <p:sp>
        <p:nvSpPr>
          <p:cNvPr id="7" name="Freeform 18">
            <a:extLst>
              <a:ext uri="{FF2B5EF4-FFF2-40B4-BE49-F238E27FC236}">
                <a16:creationId xmlns:a16="http://schemas.microsoft.com/office/drawing/2014/main" id="{DF59F034-FEDF-B77C-754C-3BF333374298}"/>
              </a:ext>
            </a:extLst>
          </p:cNvPr>
          <p:cNvSpPr/>
          <p:nvPr/>
        </p:nvSpPr>
        <p:spPr>
          <a:xfrm>
            <a:off x="9133272" y="4772054"/>
            <a:ext cx="578521" cy="466916"/>
          </a:xfrm>
          <a:custGeom>
            <a:avLst/>
            <a:gdLst>
              <a:gd name="f0" fmla="val w"/>
              <a:gd name="f1" fmla="val h"/>
              <a:gd name="f2" fmla="val 0"/>
              <a:gd name="f3" fmla="val 3307788"/>
              <a:gd name="f4" fmla="val 2669631"/>
              <a:gd name="f5" fmla="val 2793832"/>
              <a:gd name="f6" fmla="val 1478391"/>
              <a:gd name="f7" fmla="val 2772990"/>
              <a:gd name="f8" fmla="val 1635402"/>
              <a:gd name="f9" fmla="val 2717678"/>
              <a:gd name="f10" fmla="val 1784517"/>
              <a:gd name="f11" fmla="val 2633007"/>
              <a:gd name="f12" fmla="val 1915952"/>
              <a:gd name="f13" fmla="val 2695386"/>
              <a:gd name="f14" fmla="val 1951862"/>
              <a:gd name="f15" fmla="val 2772768"/>
              <a:gd name="f16" fmla="val 1955673"/>
              <a:gd name="f17" fmla="val 2841607"/>
              <a:gd name="f18" fmla="val 1924185"/>
              <a:gd name="f19" fmla="val 2943442"/>
              <a:gd name="f20" fmla="val 1877605"/>
              <a:gd name="f21" fmla="val 2999062"/>
              <a:gd name="f22" fmla="val 1766364"/>
              <a:gd name="f23" fmla="val 2975226"/>
              <a:gd name="f24" fmla="val 1656948"/>
              <a:gd name="f25" fmla="val 2955176"/>
              <a:gd name="f26" fmla="val 1564911"/>
              <a:gd name="f27" fmla="val 2883463"/>
              <a:gd name="f28" fmla="val 1495086"/>
              <a:gd name="f29" fmla="val 2807611"/>
              <a:gd name="f30" fmla="val 1247700"/>
              <a:gd name="f31" fmla="val 2807472"/>
              <a:gd name="f32" fmla="val 1256060"/>
              <a:gd name="f33" fmla="val 2994195"/>
              <a:gd name="f34" fmla="val 1281771"/>
              <a:gd name="f35" fmla="val 3148201"/>
              <a:gd name="f36" fmla="val 1421768"/>
              <a:gd name="f37" fmla="val 3189276"/>
              <a:gd name="f38" fmla="val 1610317"/>
              <a:gd name="f39" fmla="val 3235041"/>
              <a:gd name="f40" fmla="val 1820393"/>
              <a:gd name="f41" fmla="val 3128252"/>
              <a:gd name="f42" fmla="val 2033972"/>
              <a:gd name="f43" fmla="val 2932732"/>
              <a:gd name="f44" fmla="val 2123406"/>
              <a:gd name="f45" fmla="val 2789297"/>
              <a:gd name="f46" fmla="val 2189015"/>
              <a:gd name="f47" fmla="val 2626543"/>
              <a:gd name="f48" fmla="val 2174805"/>
              <a:gd name="f49" fmla="val 2499470"/>
              <a:gd name="f50" fmla="val 2094044"/>
              <a:gd name="f51" fmla="val 2427194"/>
              <a:gd name="f52" fmla="val 2172627"/>
              <a:gd name="f53" fmla="val 2343030"/>
              <a:gd name="f54" fmla="val 2241391"/>
              <a:gd name="f55" fmla="val 2248861"/>
              <a:gd name="f56" fmla="val 2297980"/>
              <a:gd name="f57" fmla="val 2178351"/>
              <a:gd name="f58" fmla="val 2340352"/>
              <a:gd name="f59" fmla="val 2104446"/>
              <a:gd name="f60" fmla="val 2374567"/>
              <a:gd name="f61" fmla="val 2027600"/>
              <a:gd name="f62" fmla="val 2398134"/>
              <a:gd name="f63" fmla="val 2397615"/>
              <a:gd name="f64" fmla="val 3265361"/>
              <a:gd name="f65" fmla="val 2549905"/>
              <a:gd name="f66" fmla="val 2537441"/>
              <a:gd name="f67" fmla="val 2669620"/>
              <a:gd name="f68" fmla="val 1653814"/>
              <a:gd name="f69" fmla="val 773102"/>
              <a:gd name="f70" fmla="val 2669642"/>
              <a:gd name="f71" fmla="val 46417"/>
              <a:gd name="f72" fmla="val 2550707"/>
              <a:gd name="f73" fmla="val 2398955"/>
              <a:gd name="f74" fmla="val 1280678"/>
              <a:gd name="f75" fmla="val 2398436"/>
              <a:gd name="f76" fmla="val 1203764"/>
              <a:gd name="f77" fmla="val 2374915"/>
              <a:gd name="f78" fmla="val 1129786"/>
              <a:gd name="f79" fmla="val 2340732"/>
              <a:gd name="f80" fmla="val 1059201"/>
              <a:gd name="f81" fmla="val 2298380"/>
              <a:gd name="f82" fmla="val 693039"/>
              <a:gd name="f83" fmla="val 2078675"/>
              <a:gd name="f84" fmla="val 477900"/>
              <a:gd name="f85" fmla="val 1674935"/>
              <a:gd name="f86" fmla="val 499745"/>
              <a:gd name="f87" fmla="val 1248476"/>
              <a:gd name="f88" fmla="val 1331611"/>
              <a:gd name="f89" fmla="val 201752"/>
              <a:gd name="f90" fmla="val 1206335"/>
              <a:gd name="f91" fmla="val 290902"/>
              <a:gd name="f92" fmla="val 1124761"/>
              <a:gd name="f93" fmla="val 308382"/>
              <a:gd name="f94" fmla="val 1132336"/>
              <a:gd name="f95" fmla="val 435988"/>
              <a:gd name="f96" fmla="val 1160888"/>
              <a:gd name="f97" fmla="val 640507"/>
              <a:gd name="f98" fmla="val 1527973"/>
              <a:gd name="f99" fmla="val 617783"/>
              <a:gd name="f100" fmla="val 1498839"/>
              <a:gd name="f101" fmla="val 840365"/>
              <a:gd name="f102" fmla="val 1455138"/>
              <a:gd name="f103" fmla="val 960979"/>
              <a:gd name="f104" fmla="val 1395705"/>
              <a:gd name="f105" fmla="val 987199"/>
              <a:gd name="f106" fmla="val 1213910"/>
              <a:gd name="f107" fmla="val 1052459"/>
              <a:gd name="f108" fmla="val 1331028"/>
              <a:gd name="f109" fmla="val 972050"/>
              <a:gd name="f110" fmla="val 1364241"/>
              <a:gd name="f111" fmla="val 921357"/>
              <a:gd name="f112" fmla="val 1360745"/>
              <a:gd name="f113" fmla="val 809484"/>
              <a:gd name="f114" fmla="val 1360746"/>
              <a:gd name="f115" fmla="val 646916"/>
              <a:gd name="f116" fmla="val 1111360"/>
              <a:gd name="f117" fmla="val 626523"/>
              <a:gd name="f118" fmla="val 1020462"/>
              <a:gd name="f119" fmla="val 495421"/>
              <a:gd name="f120" fmla="val 941218"/>
              <a:gd name="f121" fmla="val 374224"/>
              <a:gd name="f122" fmla="val 1061250"/>
              <a:gd name="f123" fmla="val 280996"/>
              <a:gd name="f124" fmla="val 2164365"/>
              <a:gd name="f125" fmla="val 80223"/>
              <a:gd name="f126" fmla="val 2021192"/>
              <a:gd name="f127" fmla="val 182108"/>
              <a:gd name="f128" fmla="val 1927964"/>
              <a:gd name="f129" fmla="val 202086"/>
              <a:gd name="f130" fmla="val 1936621"/>
              <a:gd name="f131" fmla="val 347922"/>
              <a:gd name="f132" fmla="val 1969252"/>
              <a:gd name="f133" fmla="val 581657"/>
              <a:gd name="f134" fmla="val 2388778"/>
              <a:gd name="f135" fmla="val 555687"/>
              <a:gd name="f136" fmla="val 2355482"/>
              <a:gd name="f137" fmla="val 810066"/>
              <a:gd name="f138" fmla="val 2305538"/>
              <a:gd name="f139" fmla="val 947910"/>
              <a:gd name="f140" fmla="val 2237615"/>
              <a:gd name="f141" fmla="val 977876"/>
              <a:gd name="f142" fmla="val 2029849"/>
              <a:gd name="f143" fmla="val 2163698"/>
              <a:gd name="f144" fmla="val 960563"/>
              <a:gd name="f145" fmla="val 2201656"/>
              <a:gd name="f146" fmla="val 902628"/>
              <a:gd name="f147" fmla="val 2197660"/>
              <a:gd name="f148" fmla="val 774773"/>
              <a:gd name="f149" fmla="val 2197661"/>
              <a:gd name="f150" fmla="val 588982"/>
              <a:gd name="f151" fmla="val 1912649"/>
              <a:gd name="f152" fmla="val 565676"/>
              <a:gd name="f153" fmla="val 1808765"/>
              <a:gd name="f154" fmla="val 415844"/>
              <a:gd name="f155" fmla="val 1718201"/>
              <a:gd name="f156" fmla="val 277334"/>
              <a:gd name="f157" fmla="val 1855380"/>
              <a:gd name="f158" fmla="val 170787"/>
              <a:gd name="f159" fmla="val 1754169"/>
              <a:gd name="f160" fmla="val 1583512"/>
              <a:gd name="f161" fmla="val 121444"/>
              <a:gd name="f162" fmla="val 1472387"/>
              <a:gd name="f163" fmla="val 145257"/>
              <a:gd name="f164" fmla="val 1482706"/>
              <a:gd name="f165" fmla="val 319088"/>
              <a:gd name="f166" fmla="val 1521601"/>
              <a:gd name="f167" fmla="val 597693"/>
              <a:gd name="f168" fmla="val 2021663"/>
              <a:gd name="f169" fmla="val 566738"/>
              <a:gd name="f170" fmla="val 1981975"/>
              <a:gd name="f171" fmla="val 869950"/>
              <a:gd name="f172" fmla="val 1922443"/>
              <a:gd name="f173" fmla="val 1034256"/>
              <a:gd name="f174" fmla="val 1841481"/>
              <a:gd name="f175" fmla="val 1069974"/>
              <a:gd name="f176" fmla="val 1593831"/>
              <a:gd name="f177" fmla="val 1158875"/>
              <a:gd name="f178" fmla="val 1753374"/>
              <a:gd name="f179" fmla="val 1049338"/>
              <a:gd name="f180" fmla="val 1798619"/>
              <a:gd name="f181" fmla="val 980281"/>
              <a:gd name="f182" fmla="val 1793856"/>
              <a:gd name="f183" fmla="val 827882"/>
              <a:gd name="f184" fmla="val 1793857"/>
              <a:gd name="f185" fmla="val 606424"/>
              <a:gd name="f186" fmla="val 1454132"/>
              <a:gd name="f187" fmla="val 578644"/>
              <a:gd name="f188" fmla="val 1330306"/>
              <a:gd name="f189" fmla="val 400050"/>
              <a:gd name="f190" fmla="val 1222356"/>
              <a:gd name="f191" fmla="val 234950"/>
              <a:gd name="f192" fmla="val 1385869"/>
              <a:gd name="f193" fmla="val 107950"/>
              <a:gd name="f194" fmla="*/ f0 1 3307788"/>
              <a:gd name="f195" fmla="*/ f1 1 2669631"/>
              <a:gd name="f196" fmla="val f2"/>
              <a:gd name="f197" fmla="val f3"/>
              <a:gd name="f198" fmla="val f4"/>
              <a:gd name="f199" fmla="+- f198 0 f196"/>
              <a:gd name="f200" fmla="+- f197 0 f196"/>
              <a:gd name="f201" fmla="*/ f200 1 3307788"/>
              <a:gd name="f202" fmla="*/ f199 1 2669631"/>
              <a:gd name="f203" fmla="*/ f196 1 f201"/>
              <a:gd name="f204" fmla="*/ f197 1 f201"/>
              <a:gd name="f205" fmla="*/ f196 1 f202"/>
              <a:gd name="f206" fmla="*/ f198 1 f202"/>
              <a:gd name="f207" fmla="*/ f203 f194 1"/>
              <a:gd name="f208" fmla="*/ f204 f194 1"/>
              <a:gd name="f209" fmla="*/ f206 f195 1"/>
              <a:gd name="f210" fmla="*/ f205 f195 1"/>
            </a:gdLst>
            <a:ahLst/>
            <a:cxnLst>
              <a:cxn ang="3cd4">
                <a:pos x="hc" y="t"/>
              </a:cxn>
              <a:cxn ang="0">
                <a:pos x="r" y="vc"/>
              </a:cxn>
              <a:cxn ang="cd4">
                <a:pos x="hc" y="b"/>
              </a:cxn>
              <a:cxn ang="cd2">
                <a:pos x="l" y="vc"/>
              </a:cxn>
            </a:cxnLst>
            <a:rect l="f207" t="f210" r="f208" b="f209"/>
            <a:pathLst>
              <a:path w="3307788" h="2669631">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lnTo>
                  <a:pt x="f31" y="f32"/>
                </a:lnTo>
                <a:cubicBezTo>
                  <a:pt x="f33" y="f34"/>
                  <a:pt x="f35" y="f36"/>
                  <a:pt x="f37" y="f38"/>
                </a:cubicBezTo>
                <a:cubicBezTo>
                  <a:pt x="f39" y="f40"/>
                  <a:pt x="f41" y="f42"/>
                  <a:pt x="f43" y="f44"/>
                </a:cubicBezTo>
                <a:cubicBezTo>
                  <a:pt x="f45" y="f46"/>
                  <a:pt x="f47" y="f48"/>
                  <a:pt x="f49" y="f50"/>
                </a:cubicBezTo>
                <a:cubicBezTo>
                  <a:pt x="f51" y="f52"/>
                  <a:pt x="f53" y="f54"/>
                  <a:pt x="f55" y="f56"/>
                </a:cubicBezTo>
                <a:cubicBezTo>
                  <a:pt x="f57" y="f58"/>
                  <a:pt x="f59" y="f60"/>
                  <a:pt x="f61" y="f62"/>
                </a:cubicBezTo>
                <a:lnTo>
                  <a:pt x="f3" y="f63"/>
                </a:lnTo>
                <a:cubicBezTo>
                  <a:pt x="f64" y="f65"/>
                  <a:pt x="f66" y="f67"/>
                  <a:pt x="f68" y="f4"/>
                </a:cubicBezTo>
                <a:cubicBezTo>
                  <a:pt x="f69" y="f70"/>
                  <a:pt x="f71" y="f72"/>
                  <a:pt x="f2" y="f73"/>
                </a:cubicBezTo>
                <a:lnTo>
                  <a:pt x="f74" y="f75"/>
                </a:lnTo>
                <a:cubicBezTo>
                  <a:pt x="f76" y="f77"/>
                  <a:pt x="f78" y="f79"/>
                  <a:pt x="f80" y="f81"/>
                </a:cubicBezTo>
                <a:cubicBezTo>
                  <a:pt x="f82" y="f83"/>
                  <a:pt x="f84" y="f85"/>
                  <a:pt x="f86" y="f87"/>
                </a:cubicBezTo>
                <a:close/>
                <a:moveTo>
                  <a:pt x="f88" y="f89"/>
                </a:moveTo>
                <a:cubicBezTo>
                  <a:pt x="f90" y="f91"/>
                  <a:pt x="f92" y="f93"/>
                  <a:pt x="f94" y="f95"/>
                </a:cubicBezTo>
                <a:cubicBezTo>
                  <a:pt x="f96" y="f97"/>
                  <a:pt x="f98" y="f99"/>
                  <a:pt x="f100" y="f101"/>
                </a:cubicBezTo>
                <a:cubicBezTo>
                  <a:pt x="f102" y="f103"/>
                  <a:pt x="f104" y="f105"/>
                  <a:pt x="f106" y="f107"/>
                </a:cubicBezTo>
                <a:cubicBezTo>
                  <a:pt x="f108" y="f109"/>
                  <a:pt x="f110" y="f111"/>
                  <a:pt x="f112" y="f113"/>
                </a:cubicBezTo>
                <a:cubicBezTo>
                  <a:pt x="f114" y="f115"/>
                  <a:pt x="f116" y="f117"/>
                  <a:pt x="f118" y="f119"/>
                </a:cubicBezTo>
                <a:cubicBezTo>
                  <a:pt x="f120" y="f121"/>
                  <a:pt x="f122" y="f123"/>
                  <a:pt x="f88" y="f89"/>
                </a:cubicBezTo>
                <a:close/>
                <a:moveTo>
                  <a:pt x="f124" y="f125"/>
                </a:moveTo>
                <a:cubicBezTo>
                  <a:pt x="f126" y="f127"/>
                  <a:pt x="f128" y="f129"/>
                  <a:pt x="f130" y="f131"/>
                </a:cubicBezTo>
                <a:cubicBezTo>
                  <a:pt x="f132" y="f133"/>
                  <a:pt x="f134" y="f135"/>
                  <a:pt x="f136" y="f137"/>
                </a:cubicBezTo>
                <a:cubicBezTo>
                  <a:pt x="f138" y="f139"/>
                  <a:pt x="f140" y="f141"/>
                  <a:pt x="f142" y="f107"/>
                </a:cubicBezTo>
                <a:cubicBezTo>
                  <a:pt x="f143" y="f144"/>
                  <a:pt x="f145" y="f146"/>
                  <a:pt x="f147" y="f148"/>
                </a:cubicBezTo>
                <a:cubicBezTo>
                  <a:pt x="f149" y="f150"/>
                  <a:pt x="f151" y="f152"/>
                  <a:pt x="f153" y="f154"/>
                </a:cubicBezTo>
                <a:cubicBezTo>
                  <a:pt x="f155" y="f156"/>
                  <a:pt x="f157" y="f158"/>
                  <a:pt x="f124" y="f125"/>
                </a:cubicBezTo>
                <a:close/>
                <a:moveTo>
                  <a:pt x="f159" y="f2"/>
                </a:moveTo>
                <a:cubicBezTo>
                  <a:pt x="f160" y="f161"/>
                  <a:pt x="f162" y="f163"/>
                  <a:pt x="f164" y="f165"/>
                </a:cubicBezTo>
                <a:cubicBezTo>
                  <a:pt x="f166" y="f167"/>
                  <a:pt x="f168" y="f169"/>
                  <a:pt x="f170" y="f171"/>
                </a:cubicBezTo>
                <a:cubicBezTo>
                  <a:pt x="f172" y="f173"/>
                  <a:pt x="f174" y="f175"/>
                  <a:pt x="f176" y="f177"/>
                </a:cubicBezTo>
                <a:cubicBezTo>
                  <a:pt x="f178" y="f179"/>
                  <a:pt x="f180" y="f181"/>
                  <a:pt x="f182" y="f183"/>
                </a:cubicBezTo>
                <a:cubicBezTo>
                  <a:pt x="f184" y="f185"/>
                  <a:pt x="f186" y="f187"/>
                  <a:pt x="f188" y="f189"/>
                </a:cubicBezTo>
                <a:cubicBezTo>
                  <a:pt x="f190" y="f191"/>
                  <a:pt x="f192" y="f193"/>
                  <a:pt x="f159" y="f2"/>
                </a:cubicBezTo>
                <a:close/>
              </a:path>
            </a:pathLst>
          </a:custGeom>
          <a:solidFill>
            <a:srgbClr val="135268"/>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002060"/>
              </a:solidFill>
              <a:ea typeface="맑은 고딕" pitchFamily="34"/>
              <a:cs typeface="B Nazanin" panose="00000700000000000000" pitchFamily="2" charset="-78"/>
            </a:endParaRPr>
          </a:p>
        </p:txBody>
      </p:sp>
      <p:sp>
        <p:nvSpPr>
          <p:cNvPr id="8" name="Rounded Rectangle 25">
            <a:extLst>
              <a:ext uri="{FF2B5EF4-FFF2-40B4-BE49-F238E27FC236}">
                <a16:creationId xmlns:a16="http://schemas.microsoft.com/office/drawing/2014/main" id="{DD1DCC56-3ADD-182D-9F36-FF629B68F0E0}"/>
              </a:ext>
            </a:extLst>
          </p:cNvPr>
          <p:cNvSpPr/>
          <p:nvPr/>
        </p:nvSpPr>
        <p:spPr>
          <a:xfrm>
            <a:off x="9191829" y="5973466"/>
            <a:ext cx="664121" cy="486704"/>
          </a:xfrm>
          <a:custGeom>
            <a:avLst/>
            <a:gdLst>
              <a:gd name="f0" fmla="val w"/>
              <a:gd name="f1" fmla="val h"/>
              <a:gd name="f2" fmla="val 0"/>
              <a:gd name="f3" fmla="val 3248842"/>
              <a:gd name="f4" fmla="val 2380886"/>
              <a:gd name="f5" fmla="val 1194785"/>
              <a:gd name="f6" fmla="val 1472263"/>
              <a:gd name="f7" fmla="val 1150014"/>
              <a:gd name="f8" fmla="val 1113720"/>
              <a:gd name="f9" fmla="val 1508557"/>
              <a:gd name="f10" fmla="val 1553328"/>
              <a:gd name="f11" fmla="val 1600880"/>
              <a:gd name="f12" fmla="val 1645651"/>
              <a:gd name="f13" fmla="val 1681945"/>
              <a:gd name="f14" fmla="val 2067186"/>
              <a:gd name="f15" fmla="val 2111957"/>
              <a:gd name="f16" fmla="val 2148251"/>
              <a:gd name="f17" fmla="val 2582402"/>
              <a:gd name="f18" fmla="val 986449"/>
              <a:gd name="f19" fmla="val 2477247"/>
              <a:gd name="f20" fmla="val 2392002"/>
              <a:gd name="f21" fmla="val 1071694"/>
              <a:gd name="f22" fmla="val 1176848"/>
              <a:gd name="f23" fmla="val 1282003"/>
              <a:gd name="f24" fmla="val 1367248"/>
              <a:gd name="f25" fmla="val 2687557"/>
              <a:gd name="f26" fmla="val 2772801"/>
              <a:gd name="f27" fmla="val 679570"/>
              <a:gd name="f28" fmla="val 574415"/>
              <a:gd name="f29" fmla="val 489171"/>
              <a:gd name="f30" fmla="val 784725"/>
              <a:gd name="f31" fmla="val 869970"/>
              <a:gd name="f32" fmla="val 867954"/>
              <a:gd name="f33" fmla="val 155801"/>
              <a:gd name="f34" fmla="val 726849"/>
              <a:gd name="f35" fmla="val 858549"/>
              <a:gd name="f36" fmla="val 2535122"/>
              <a:gd name="f37" fmla="val 2394017"/>
              <a:gd name="f38" fmla="val 677268"/>
              <a:gd name="f39" fmla="val 2584703"/>
              <a:gd name="f40" fmla="val 2736658"/>
              <a:gd name="f41" fmla="val 607820"/>
              <a:gd name="f42" fmla="val 2766265"/>
              <a:gd name="f43" fmla="val 579906"/>
              <a:gd name="f44" fmla="val 2806392"/>
              <a:gd name="f45" fmla="val 564164"/>
              <a:gd name="f46" fmla="val 2850195"/>
              <a:gd name="f47" fmla="val 3069929"/>
              <a:gd name="f48" fmla="val 3168740"/>
              <a:gd name="f49" fmla="val 644266"/>
              <a:gd name="f50" fmla="val 743077"/>
              <a:gd name="f51" fmla="val 792706"/>
              <a:gd name="f52" fmla="val 891517"/>
              <a:gd name="f53" fmla="val 971619"/>
              <a:gd name="f54" fmla="val 3054536"/>
              <a:gd name="f55" fmla="val 3060628"/>
              <a:gd name="f56" fmla="val 989042"/>
              <a:gd name="f57" fmla="val 3063411"/>
              <a:gd name="f58" fmla="val 1007758"/>
              <a:gd name="f59" fmla="val 1027125"/>
              <a:gd name="f60" fmla="val 2015961"/>
              <a:gd name="f61" fmla="val 2889080"/>
              <a:gd name="f62" fmla="val 2260325"/>
              <a:gd name="f63" fmla="val 2326909"/>
              <a:gd name="f64" fmla="val 2835102"/>
              <a:gd name="f65" fmla="val 2768518"/>
              <a:gd name="f66" fmla="val 2286284"/>
              <a:gd name="f67" fmla="val 2219700"/>
              <a:gd name="f68" fmla="val 2165723"/>
              <a:gd name="f69" fmla="val 1096248"/>
              <a:gd name="f70" fmla="val 1042270"/>
              <a:gd name="f71" fmla="val 975686"/>
              <a:gd name="f72" fmla="val 493453"/>
              <a:gd name="f73" fmla="val 426869"/>
              <a:gd name="f74" fmla="val 372891"/>
              <a:gd name="f75" fmla="val 198560"/>
              <a:gd name="f76" fmla="val 201343"/>
              <a:gd name="f77" fmla="val 207435"/>
              <a:gd name="f78" fmla="val 178913"/>
              <a:gd name="f79" fmla="val 80102"/>
              <a:gd name="f80" fmla="val 398647"/>
              <a:gd name="f81" fmla="val 447310"/>
              <a:gd name="f82" fmla="val 491436"/>
              <a:gd name="f83" fmla="val 583593"/>
              <a:gd name="f84" fmla="val 523419"/>
              <a:gd name="f85" fmla="val 615395"/>
              <a:gd name="f86" fmla="*/ f0 1 3248842"/>
              <a:gd name="f87" fmla="*/ f1 1 2380886"/>
              <a:gd name="f88" fmla="val f2"/>
              <a:gd name="f89" fmla="val f3"/>
              <a:gd name="f90" fmla="val f4"/>
              <a:gd name="f91" fmla="+- f90 0 f88"/>
              <a:gd name="f92" fmla="+- f89 0 f88"/>
              <a:gd name="f93" fmla="*/ f92 1 3248842"/>
              <a:gd name="f94" fmla="*/ f91 1 2380886"/>
              <a:gd name="f95" fmla="*/ f88 1 f93"/>
              <a:gd name="f96" fmla="*/ f89 1 f93"/>
              <a:gd name="f97" fmla="*/ f88 1 f94"/>
              <a:gd name="f98" fmla="*/ f90 1 f94"/>
              <a:gd name="f99" fmla="*/ f95 f86 1"/>
              <a:gd name="f100" fmla="*/ f96 f86 1"/>
              <a:gd name="f101" fmla="*/ f98 f87 1"/>
              <a:gd name="f102" fmla="*/ f97 f87 1"/>
            </a:gdLst>
            <a:ahLst/>
            <a:cxnLst>
              <a:cxn ang="3cd4">
                <a:pos x="hc" y="t"/>
              </a:cxn>
              <a:cxn ang="0">
                <a:pos x="r" y="vc"/>
              </a:cxn>
              <a:cxn ang="cd4">
                <a:pos x="hc" y="b"/>
              </a:cxn>
              <a:cxn ang="cd2">
                <a:pos x="l" y="vc"/>
              </a:cxn>
            </a:cxnLst>
            <a:rect l="f99" t="f102" r="f100" b="f101"/>
            <a:pathLst>
              <a:path w="3248842" h="2380886">
                <a:moveTo>
                  <a:pt x="f5" y="f6"/>
                </a:moveTo>
                <a:cubicBezTo>
                  <a:pt x="f7" y="f6"/>
                  <a:pt x="f8" y="f9"/>
                  <a:pt x="f8" y="f10"/>
                </a:cubicBezTo>
                <a:lnTo>
                  <a:pt x="f8" y="f11"/>
                </a:lnTo>
                <a:cubicBezTo>
                  <a:pt x="f8" y="f12"/>
                  <a:pt x="f7" y="f13"/>
                  <a:pt x="f5" y="f13"/>
                </a:cubicBezTo>
                <a:lnTo>
                  <a:pt x="f14" y="f13"/>
                </a:lnTo>
                <a:cubicBezTo>
                  <a:pt x="f15" y="f13"/>
                  <a:pt x="f16" y="f12"/>
                  <a:pt x="f16" y="f11"/>
                </a:cubicBezTo>
                <a:lnTo>
                  <a:pt x="f16" y="f10"/>
                </a:lnTo>
                <a:cubicBezTo>
                  <a:pt x="f16" y="f9"/>
                  <a:pt x="f15" y="f6"/>
                  <a:pt x="f14" y="f6"/>
                </a:cubicBezTo>
                <a:close/>
                <a:moveTo>
                  <a:pt x="f17" y="f18"/>
                </a:moveTo>
                <a:cubicBezTo>
                  <a:pt x="f19" y="f18"/>
                  <a:pt x="f20" y="f21"/>
                  <a:pt x="f20" y="f22"/>
                </a:cubicBezTo>
                <a:cubicBezTo>
                  <a:pt x="f20" y="f23"/>
                  <a:pt x="f19" y="f24"/>
                  <a:pt x="f17" y="f24"/>
                </a:cubicBezTo>
                <a:cubicBezTo>
                  <a:pt x="f25" y="f24"/>
                  <a:pt x="f26" y="f23"/>
                  <a:pt x="f26" y="f22"/>
                </a:cubicBezTo>
                <a:cubicBezTo>
                  <a:pt x="f26" y="f21"/>
                  <a:pt x="f25" y="f18"/>
                  <a:pt x="f17" y="f18"/>
                </a:cubicBezTo>
                <a:close/>
                <a:moveTo>
                  <a:pt x="f27" y="f18"/>
                </a:moveTo>
                <a:cubicBezTo>
                  <a:pt x="f28" y="f18"/>
                  <a:pt x="f29" y="f21"/>
                  <a:pt x="f29" y="f22"/>
                </a:cubicBezTo>
                <a:cubicBezTo>
                  <a:pt x="f29" y="f23"/>
                  <a:pt x="f28" y="f24"/>
                  <a:pt x="f27" y="f24"/>
                </a:cubicBezTo>
                <a:cubicBezTo>
                  <a:pt x="f30" y="f24"/>
                  <a:pt x="f31" y="f23"/>
                  <a:pt x="f31" y="f22"/>
                </a:cubicBezTo>
                <a:cubicBezTo>
                  <a:pt x="f31" y="f21"/>
                  <a:pt x="f30" y="f18"/>
                  <a:pt x="f27" y="f18"/>
                </a:cubicBezTo>
                <a:close/>
                <a:moveTo>
                  <a:pt x="f32" y="f33"/>
                </a:moveTo>
                <a:lnTo>
                  <a:pt x="f34" y="f35"/>
                </a:lnTo>
                <a:lnTo>
                  <a:pt x="f36" y="f35"/>
                </a:lnTo>
                <a:lnTo>
                  <a:pt x="f37" y="f33"/>
                </a:lnTo>
                <a:close/>
                <a:moveTo>
                  <a:pt x="f38" y="f2"/>
                </a:moveTo>
                <a:lnTo>
                  <a:pt x="f39" y="f2"/>
                </a:lnTo>
                <a:lnTo>
                  <a:pt x="f40" y="f41"/>
                </a:lnTo>
                <a:cubicBezTo>
                  <a:pt x="f42" y="f43"/>
                  <a:pt x="f44" y="f45"/>
                  <a:pt x="f46" y="f45"/>
                </a:cubicBezTo>
                <a:lnTo>
                  <a:pt x="f47" y="f45"/>
                </a:lnTo>
                <a:cubicBezTo>
                  <a:pt x="f48" y="f45"/>
                  <a:pt x="f3" y="f49"/>
                  <a:pt x="f3" y="f50"/>
                </a:cubicBezTo>
                <a:lnTo>
                  <a:pt x="f3" y="f51"/>
                </a:lnTo>
                <a:cubicBezTo>
                  <a:pt x="f3" y="f52"/>
                  <a:pt x="f48" y="f53"/>
                  <a:pt x="f47" y="f53"/>
                </a:cubicBezTo>
                <a:lnTo>
                  <a:pt x="f54" y="f53"/>
                </a:lnTo>
                <a:cubicBezTo>
                  <a:pt x="f55" y="f56"/>
                  <a:pt x="f57" y="f58"/>
                  <a:pt x="f57" y="f59"/>
                </a:cubicBezTo>
                <a:lnTo>
                  <a:pt x="f57" y="f60"/>
                </a:lnTo>
                <a:lnTo>
                  <a:pt x="f61" y="f60"/>
                </a:lnTo>
                <a:lnTo>
                  <a:pt x="f61" y="f62"/>
                </a:lnTo>
                <a:cubicBezTo>
                  <a:pt x="f61" y="f63"/>
                  <a:pt x="f64" y="f4"/>
                  <a:pt x="f65" y="f4"/>
                </a:cubicBezTo>
                <a:lnTo>
                  <a:pt x="f66" y="f4"/>
                </a:lnTo>
                <a:cubicBezTo>
                  <a:pt x="f67" y="f4"/>
                  <a:pt x="f68" y="f63"/>
                  <a:pt x="f68" y="f62"/>
                </a:cubicBezTo>
                <a:lnTo>
                  <a:pt x="f68" y="f60"/>
                </a:lnTo>
                <a:lnTo>
                  <a:pt x="f69" y="f60"/>
                </a:lnTo>
                <a:lnTo>
                  <a:pt x="f69" y="f62"/>
                </a:lnTo>
                <a:cubicBezTo>
                  <a:pt x="f69" y="f63"/>
                  <a:pt x="f70" y="f4"/>
                  <a:pt x="f71" y="f4"/>
                </a:cubicBezTo>
                <a:lnTo>
                  <a:pt x="f72" y="f4"/>
                </a:lnTo>
                <a:cubicBezTo>
                  <a:pt x="f73" y="f4"/>
                  <a:pt x="f74" y="f63"/>
                  <a:pt x="f74" y="f62"/>
                </a:cubicBezTo>
                <a:lnTo>
                  <a:pt x="f74" y="f60"/>
                </a:lnTo>
                <a:lnTo>
                  <a:pt x="f75" y="f60"/>
                </a:lnTo>
                <a:lnTo>
                  <a:pt x="f75" y="f59"/>
                </a:lnTo>
                <a:cubicBezTo>
                  <a:pt x="f75" y="f58"/>
                  <a:pt x="f76" y="f56"/>
                  <a:pt x="f77" y="f53"/>
                </a:cubicBezTo>
                <a:lnTo>
                  <a:pt x="f78" y="f53"/>
                </a:lnTo>
                <a:cubicBezTo>
                  <a:pt x="f79" y="f53"/>
                  <a:pt x="f2" y="f52"/>
                  <a:pt x="f2" y="f51"/>
                </a:cubicBezTo>
                <a:lnTo>
                  <a:pt x="f2" y="f50"/>
                </a:lnTo>
                <a:cubicBezTo>
                  <a:pt x="f2" y="f49"/>
                  <a:pt x="f79" y="f45"/>
                  <a:pt x="f78" y="f45"/>
                </a:cubicBezTo>
                <a:lnTo>
                  <a:pt x="f80" y="f45"/>
                </a:lnTo>
                <a:cubicBezTo>
                  <a:pt x="f81" y="f45"/>
                  <a:pt x="f82" y="f83"/>
                  <a:pt x="f84" y="f85"/>
                </a:cubicBezTo>
                <a:close/>
              </a:path>
            </a:pathLst>
          </a:custGeom>
          <a:solidFill>
            <a:srgbClr val="135268"/>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002060"/>
              </a:solidFill>
              <a:ea typeface="맑은 고딕" pitchFamily="34"/>
              <a:cs typeface="B Nazanin" panose="00000700000000000000" pitchFamily="2" charset="-78"/>
            </a:endParaRPr>
          </a:p>
        </p:txBody>
      </p:sp>
      <p:sp>
        <p:nvSpPr>
          <p:cNvPr id="9" name="Donut 39">
            <a:extLst>
              <a:ext uri="{FF2B5EF4-FFF2-40B4-BE49-F238E27FC236}">
                <a16:creationId xmlns:a16="http://schemas.microsoft.com/office/drawing/2014/main" id="{1F9D39B3-6124-0EBE-A2EE-713CC8A2F53F}"/>
              </a:ext>
            </a:extLst>
          </p:cNvPr>
          <p:cNvSpPr/>
          <p:nvPr/>
        </p:nvSpPr>
        <p:spPr>
          <a:xfrm>
            <a:off x="2398081" y="4679921"/>
            <a:ext cx="651175" cy="651175"/>
          </a:xfrm>
          <a:custGeom>
            <a:avLst/>
            <a:gdLst>
              <a:gd name="f0" fmla="val w"/>
              <a:gd name="f1" fmla="val h"/>
              <a:gd name="f2" fmla="val 0"/>
              <a:gd name="f3" fmla="val 3240000"/>
              <a:gd name="f4" fmla="val 1152300"/>
              <a:gd name="f5" fmla="val 922782"/>
              <a:gd name="f6" fmla="val 2354400"/>
              <a:gd name="f7" fmla="val 1620000"/>
              <a:gd name="f8" fmla="val 2317218"/>
              <a:gd name="f9" fmla="val 342403"/>
              <a:gd name="f10" fmla="val 914403"/>
              <a:gd name="f11" fmla="val 2325597"/>
              <a:gd name="f12" fmla="val 2897597"/>
              <a:gd name="f13" fmla="val 2514701"/>
              <a:gd name="f14" fmla="val 725299"/>
              <a:gd name="f15" fmla="*/ f0 1 3240000"/>
              <a:gd name="f16" fmla="*/ f1 1 3240000"/>
              <a:gd name="f17" fmla="val f2"/>
              <a:gd name="f18" fmla="val f3"/>
              <a:gd name="f19" fmla="+- f18 0 f17"/>
              <a:gd name="f20" fmla="*/ f19 1 3240000"/>
              <a:gd name="f21" fmla="*/ f17 1 f20"/>
              <a:gd name="f22" fmla="*/ f18 1 f20"/>
              <a:gd name="f23" fmla="*/ f21 f15 1"/>
              <a:gd name="f24" fmla="*/ f22 f15 1"/>
              <a:gd name="f25" fmla="*/ f22 f16 1"/>
              <a:gd name="f26" fmla="*/ f21 f16 1"/>
            </a:gdLst>
            <a:ahLst/>
            <a:cxnLst>
              <a:cxn ang="3cd4">
                <a:pos x="hc" y="t"/>
              </a:cxn>
              <a:cxn ang="0">
                <a:pos x="r" y="vc"/>
              </a:cxn>
              <a:cxn ang="cd4">
                <a:pos x="hc" y="b"/>
              </a:cxn>
              <a:cxn ang="cd2">
                <a:pos x="l" y="vc"/>
              </a:cxn>
            </a:cxnLst>
            <a:rect l="f23" t="f26" r="f24" b="f25"/>
            <a:pathLst>
              <a:path w="3240000" h="3240000">
                <a:moveTo>
                  <a:pt x="f4" y="f5"/>
                </a:moveTo>
                <a:lnTo>
                  <a:pt x="f6" y="f7"/>
                </a:lnTo>
                <a:lnTo>
                  <a:pt x="f4" y="f8"/>
                </a:lnTo>
                <a:close/>
                <a:moveTo>
                  <a:pt x="f7" y="f9"/>
                </a:moveTo>
                <a:cubicBezTo>
                  <a:pt x="f10" y="f9"/>
                  <a:pt x="f9" y="f10"/>
                  <a:pt x="f9" y="f7"/>
                </a:cubicBezTo>
                <a:cubicBezTo>
                  <a:pt x="f9" y="f11"/>
                  <a:pt x="f10" y="f12"/>
                  <a:pt x="f7" y="f12"/>
                </a:cubicBezTo>
                <a:cubicBezTo>
                  <a:pt x="f11" y="f12"/>
                  <a:pt x="f12" y="f11"/>
                  <a:pt x="f12" y="f7"/>
                </a:cubicBezTo>
                <a:cubicBezTo>
                  <a:pt x="f12" y="f10"/>
                  <a:pt x="f11" y="f9"/>
                  <a:pt x="f7" y="f9"/>
                </a:cubicBezTo>
                <a:close/>
                <a:moveTo>
                  <a:pt x="f7" y="f2"/>
                </a:moveTo>
                <a:cubicBezTo>
                  <a:pt x="f13" y="f2"/>
                  <a:pt x="f3" y="f14"/>
                  <a:pt x="f3" y="f7"/>
                </a:cubicBezTo>
                <a:cubicBezTo>
                  <a:pt x="f3" y="f13"/>
                  <a:pt x="f13" y="f3"/>
                  <a:pt x="f7" y="f3"/>
                </a:cubicBezTo>
                <a:cubicBezTo>
                  <a:pt x="f14" y="f3"/>
                  <a:pt x="f2" y="f13"/>
                  <a:pt x="f2" y="f7"/>
                </a:cubicBezTo>
                <a:cubicBezTo>
                  <a:pt x="f2" y="f14"/>
                  <a:pt x="f14" y="f2"/>
                  <a:pt x="f7" y="f2"/>
                </a:cubicBezTo>
                <a:close/>
              </a:path>
            </a:pathLst>
          </a:custGeom>
          <a:solidFill>
            <a:srgbClr val="135268"/>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002060"/>
              </a:solidFill>
              <a:ea typeface="맑은 고딕" pitchFamily="34"/>
              <a:cs typeface="B Nazanin" panose="00000700000000000000" pitchFamily="2" charset="-78"/>
            </a:endParaRPr>
          </a:p>
        </p:txBody>
      </p:sp>
      <p:sp>
        <p:nvSpPr>
          <p:cNvPr id="10" name="Chord 38">
            <a:extLst>
              <a:ext uri="{FF2B5EF4-FFF2-40B4-BE49-F238E27FC236}">
                <a16:creationId xmlns:a16="http://schemas.microsoft.com/office/drawing/2014/main" id="{DBA8467F-BF21-DA95-A63E-10EA52E2C5A1}"/>
              </a:ext>
            </a:extLst>
          </p:cNvPr>
          <p:cNvSpPr/>
          <p:nvPr/>
        </p:nvSpPr>
        <p:spPr>
          <a:xfrm>
            <a:off x="4883979" y="5760460"/>
            <a:ext cx="548664" cy="705539"/>
          </a:xfrm>
          <a:custGeom>
            <a:avLst/>
            <a:gdLst>
              <a:gd name="f0" fmla="val w"/>
              <a:gd name="f1" fmla="val h"/>
              <a:gd name="f2" fmla="val 0"/>
              <a:gd name="f3" fmla="val 2519554"/>
              <a:gd name="f4" fmla="val 3240000"/>
              <a:gd name="f5" fmla="val 1259778"/>
              <a:gd name="f6" fmla="val 1299543"/>
              <a:gd name="f7" fmla="val 1331778"/>
              <a:gd name="f8" fmla="val 32235"/>
              <a:gd name="f9" fmla="val 72000"/>
              <a:gd name="f10" fmla="val 292696"/>
              <a:gd name="f11" fmla="val 1526887"/>
              <a:gd name="f12" fmla="val 301316"/>
              <a:gd name="f13" fmla="val 1719796"/>
              <a:gd name="f14" fmla="val 357828"/>
              <a:gd name="f15" fmla="val 1894309"/>
              <a:gd name="f16" fmla="val 459601"/>
              <a:gd name="f17" fmla="val 2284331"/>
              <a:gd name="f18" fmla="val 687055"/>
              <a:gd name="f19" fmla="val 2522839"/>
              <a:gd name="f20" fmla="val 1105809"/>
              <a:gd name="f21" fmla="val 2519520"/>
              <a:gd name="f22" fmla="val 1557297"/>
              <a:gd name="f23" fmla="val 2509882"/>
              <a:gd name="f24" fmla="val 1557270"/>
              <a:gd name="f25" fmla="val 2413806"/>
              <a:gd name="f26" fmla="val 1435449"/>
              <a:gd name="f27" fmla="val 2264527"/>
              <a:gd name="f28" fmla="val 1358626"/>
              <a:gd name="f29" fmla="val 2097304"/>
              <a:gd name="f30" fmla="val 1931567"/>
              <a:gd name="f31" fmla="val 1783455"/>
              <a:gd name="f32" fmla="val 1434091"/>
              <a:gd name="f33" fmla="val 1688484"/>
              <a:gd name="f34" fmla="val 1554913"/>
              <a:gd name="f35" fmla="val 1657888"/>
              <a:gd name="f36" fmla="val 1554825"/>
              <a:gd name="f37" fmla="val 1579123"/>
              <a:gd name="f38" fmla="val 1454657"/>
              <a:gd name="f39" fmla="val 1463823"/>
              <a:gd name="f40" fmla="val 1385682"/>
              <a:gd name="f41" fmla="val 1368008"/>
              <a:gd name="f42" fmla="val 2507895"/>
              <a:gd name="f43" fmla="val 1356113"/>
              <a:gd name="f44" fmla="val 2868215"/>
              <a:gd name="f45" fmla="val 1353558"/>
              <a:gd name="f46" fmla="val 1347515"/>
              <a:gd name="f47" fmla="val 3074779"/>
              <a:gd name="f48" fmla="val 1177830"/>
              <a:gd name="f49" fmla="val 969556"/>
              <a:gd name="f50" fmla="val 759529"/>
              <a:gd name="f51" fmla="val 588743"/>
              <a:gd name="f52" fmla="val 3071985"/>
              <a:gd name="f53" fmla="val 585029"/>
              <a:gd name="f54" fmla="val 2863014"/>
              <a:gd name="f55" fmla="val 584214"/>
              <a:gd name="f56" fmla="val 2861474"/>
              <a:gd name="f57" fmla="val 584183"/>
              <a:gd name="f58" fmla="val 2859896"/>
              <a:gd name="f59" fmla="val 2858310"/>
              <a:gd name="f60" fmla="val 584422"/>
              <a:gd name="f61" fmla="val 2856985"/>
              <a:gd name="f62" fmla="val 584186"/>
              <a:gd name="f63" fmla="val 2856201"/>
              <a:gd name="f64" fmla="val 584184"/>
              <a:gd name="f65" fmla="val 2855415"/>
              <a:gd name="f66" fmla="val 2854628"/>
              <a:gd name="f67" fmla="val 584846"/>
              <a:gd name="f68" fmla="val 585977"/>
              <a:gd name="f69" fmla="val 2797047"/>
              <a:gd name="f70" fmla="val 628115"/>
              <a:gd name="f71" fmla="val 2750982"/>
              <a:gd name="f72" fmla="val 679843"/>
              <a:gd name="f73" fmla="val 731571"/>
              <a:gd name="f74" fmla="val 773709"/>
              <a:gd name="f75" fmla="val 774841"/>
              <a:gd name="f76" fmla="val 776870"/>
              <a:gd name="f77" fmla="val 2961046"/>
              <a:gd name="f78" fmla="val 863138"/>
              <a:gd name="f79" fmla="val 3047314"/>
              <a:gd name="f80" fmla="val 1075974"/>
              <a:gd name="f81" fmla="val 1162242"/>
              <a:gd name="f82" fmla="val 1163439"/>
              <a:gd name="f83" fmla="val 1187778"/>
              <a:gd name="f84" fmla="val 1365548"/>
              <a:gd name="f85" fmla="val 1048083"/>
              <a:gd name="f86" fmla="val 1378241"/>
              <a:gd name="f87" fmla="val 925400"/>
              <a:gd name="f88" fmla="val 1448176"/>
              <a:gd name="f89" fmla="val 842602"/>
              <a:gd name="f90" fmla="val 1552487"/>
              <a:gd name="f91" fmla="val 807450"/>
              <a:gd name="f92" fmla="val 1552386"/>
              <a:gd name="f93" fmla="val 712615"/>
              <a:gd name="f94" fmla="val 1432960"/>
              <a:gd name="f95" fmla="val 565486"/>
              <a:gd name="f96" fmla="val 400996"/>
              <a:gd name="f97" fmla="val 240343"/>
              <a:gd name="f98" fmla="val 96251"/>
              <a:gd name="f99" fmla="val 1429532"/>
              <a:gd name="f100" fmla="val 1543232"/>
              <a:gd name="f101" fmla="val 1264"/>
              <a:gd name="f102" fmla="val 1094357"/>
              <a:gd name="f103" fmla="val 241710"/>
              <a:gd name="f104" fmla="val 680052"/>
              <a:gd name="f105" fmla="val 631054"/>
              <a:gd name="f106" fmla="val 455977"/>
              <a:gd name="f107" fmla="val 804121"/>
              <a:gd name="f108" fmla="val 356374"/>
              <a:gd name="f109" fmla="val 994908"/>
              <a:gd name="f110" fmla="val 301092"/>
              <a:gd name="f111" fmla="val 292721"/>
              <a:gd name="f112" fmla="val 1220013"/>
              <a:gd name="f113" fmla="*/ f0 1 2519554"/>
              <a:gd name="f114" fmla="*/ f1 1 3240000"/>
              <a:gd name="f115" fmla="val f2"/>
              <a:gd name="f116" fmla="val f3"/>
              <a:gd name="f117" fmla="val f4"/>
              <a:gd name="f118" fmla="+- f117 0 f115"/>
              <a:gd name="f119" fmla="+- f116 0 f115"/>
              <a:gd name="f120" fmla="*/ f119 1 2519554"/>
              <a:gd name="f121" fmla="*/ f118 1 3240000"/>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2519554" h="3240000">
                <a:moveTo>
                  <a:pt x="f5" y="f2"/>
                </a:moveTo>
                <a:cubicBezTo>
                  <a:pt x="f6" y="f2"/>
                  <a:pt x="f7" y="f8"/>
                  <a:pt x="f7" y="f9"/>
                </a:cubicBezTo>
                <a:lnTo>
                  <a:pt x="f7" y="f10"/>
                </a:lnTo>
                <a:cubicBezTo>
                  <a:pt x="f11" y="f12"/>
                  <a:pt x="f13" y="f14"/>
                  <a:pt x="f15" y="f16"/>
                </a:cubicBezTo>
                <a:cubicBezTo>
                  <a:pt x="f17" y="f18"/>
                  <a:pt x="f19" y="f20"/>
                  <a:pt x="f21" y="f22"/>
                </a:cubicBezTo>
                <a:lnTo>
                  <a:pt x="f23" y="f24"/>
                </a:lnTo>
                <a:cubicBezTo>
                  <a:pt x="f25" y="f26"/>
                  <a:pt x="f27" y="f28"/>
                  <a:pt x="f29" y="f28"/>
                </a:cubicBezTo>
                <a:cubicBezTo>
                  <a:pt x="f30" y="f28"/>
                  <a:pt x="f31" y="f32"/>
                  <a:pt x="f33" y="f34"/>
                </a:cubicBezTo>
                <a:lnTo>
                  <a:pt x="f35" y="f36"/>
                </a:lnTo>
                <a:cubicBezTo>
                  <a:pt x="f37" y="f38"/>
                  <a:pt x="f39" y="f40"/>
                  <a:pt x="f7" y="f41"/>
                </a:cubicBezTo>
                <a:lnTo>
                  <a:pt x="f7" y="f42"/>
                </a:lnTo>
                <a:lnTo>
                  <a:pt x="f43" y="f42"/>
                </a:lnTo>
                <a:lnTo>
                  <a:pt x="f43" y="f44"/>
                </a:lnTo>
                <a:lnTo>
                  <a:pt x="f45" y="f44"/>
                </a:lnTo>
                <a:cubicBezTo>
                  <a:pt x="f46" y="f47"/>
                  <a:pt x="f48" y="f4"/>
                  <a:pt x="f49" y="f4"/>
                </a:cubicBezTo>
                <a:cubicBezTo>
                  <a:pt x="f50" y="f4"/>
                  <a:pt x="f51" y="f52"/>
                  <a:pt x="f53" y="f54"/>
                </a:cubicBezTo>
                <a:cubicBezTo>
                  <a:pt x="f55" y="f56"/>
                  <a:pt x="f57" y="f58"/>
                  <a:pt x="f57" y="f59"/>
                </a:cubicBezTo>
                <a:lnTo>
                  <a:pt x="f60" y="f61"/>
                </a:lnTo>
                <a:cubicBezTo>
                  <a:pt x="f62" y="f63"/>
                  <a:pt x="f64" y="f65"/>
                  <a:pt x="f64" y="f66"/>
                </a:cubicBezTo>
                <a:lnTo>
                  <a:pt x="f67" y="f66"/>
                </a:lnTo>
                <a:cubicBezTo>
                  <a:pt x="f68" y="f69"/>
                  <a:pt x="f70" y="f71"/>
                  <a:pt x="f72" y="f71"/>
                </a:cubicBezTo>
                <a:cubicBezTo>
                  <a:pt x="f73" y="f71"/>
                  <a:pt x="f74" y="f69"/>
                  <a:pt x="f75" y="f66"/>
                </a:cubicBezTo>
                <a:lnTo>
                  <a:pt x="f76" y="f66"/>
                </a:lnTo>
                <a:cubicBezTo>
                  <a:pt x="f76" y="f77"/>
                  <a:pt x="f78" y="f79"/>
                  <a:pt x="f49" y="f79"/>
                </a:cubicBezTo>
                <a:cubicBezTo>
                  <a:pt x="f80" y="f79"/>
                  <a:pt x="f81" y="f77"/>
                  <a:pt x="f81" y="f66"/>
                </a:cubicBezTo>
                <a:lnTo>
                  <a:pt x="f82" y="f66"/>
                </a:lnTo>
                <a:lnTo>
                  <a:pt x="f82" y="f42"/>
                </a:lnTo>
                <a:lnTo>
                  <a:pt x="f83" y="f42"/>
                </a:lnTo>
                <a:lnTo>
                  <a:pt x="f83" y="f84"/>
                </a:lnTo>
                <a:cubicBezTo>
                  <a:pt x="f85" y="f86"/>
                  <a:pt x="f87" y="f88"/>
                  <a:pt x="f89" y="f90"/>
                </a:cubicBezTo>
                <a:lnTo>
                  <a:pt x="f91" y="f92"/>
                </a:lnTo>
                <a:cubicBezTo>
                  <a:pt x="f93" y="f94"/>
                  <a:pt x="f95" y="f28"/>
                  <a:pt x="f96" y="f28"/>
                </a:cubicBezTo>
                <a:cubicBezTo>
                  <a:pt x="f97" y="f28"/>
                  <a:pt x="f98" y="f99"/>
                  <a:pt x="f2" y="f100"/>
                </a:cubicBezTo>
                <a:cubicBezTo>
                  <a:pt x="f101" y="f102"/>
                  <a:pt x="f103" y="f104"/>
                  <a:pt x="f105" y="f106"/>
                </a:cubicBezTo>
                <a:cubicBezTo>
                  <a:pt x="f107" y="f108"/>
                  <a:pt x="f109" y="f110"/>
                  <a:pt x="f83" y="f111"/>
                </a:cubicBezTo>
                <a:lnTo>
                  <a:pt x="f83" y="f9"/>
                </a:lnTo>
                <a:cubicBezTo>
                  <a:pt x="f83" y="f8"/>
                  <a:pt x="f112" y="f2"/>
                  <a:pt x="f5" y="f2"/>
                </a:cubicBezTo>
                <a:close/>
              </a:path>
            </a:pathLst>
          </a:custGeom>
          <a:solidFill>
            <a:srgbClr val="135268"/>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002060"/>
              </a:solidFill>
              <a:ea typeface="맑은 고딕" pitchFamily="34"/>
              <a:cs typeface="B Nazanin" panose="00000700000000000000" pitchFamily="2" charset="-78"/>
            </a:endParaRPr>
          </a:p>
        </p:txBody>
      </p:sp>
      <p:sp>
        <p:nvSpPr>
          <p:cNvPr id="11" name="Oval 6">
            <a:extLst>
              <a:ext uri="{FF2B5EF4-FFF2-40B4-BE49-F238E27FC236}">
                <a16:creationId xmlns:a16="http://schemas.microsoft.com/office/drawing/2014/main" id="{763603FE-236A-A3B3-9C4D-AEBB792B31E3}"/>
              </a:ext>
            </a:extLst>
          </p:cNvPr>
          <p:cNvSpPr/>
          <p:nvPr/>
        </p:nvSpPr>
        <p:spPr>
          <a:xfrm>
            <a:off x="5721425" y="5930832"/>
            <a:ext cx="574719" cy="568695"/>
          </a:xfrm>
          <a:custGeom>
            <a:avLst/>
            <a:gdLst>
              <a:gd name="f0" fmla="val w"/>
              <a:gd name="f1" fmla="val h"/>
              <a:gd name="f2" fmla="val 0"/>
              <a:gd name="f3" fmla="val 3220460"/>
              <a:gd name="f4" fmla="val 3186731"/>
              <a:gd name="f5" fmla="val 1762834"/>
              <a:gd name="f6" fmla="val 1282034"/>
              <a:gd name="f7" fmla="val 273698"/>
              <a:gd name="f8" fmla="val 2771171"/>
              <a:gd name="f9" fmla="val 253145"/>
              <a:gd name="f10" fmla="val 2791724"/>
              <a:gd name="f11" fmla="val 2825048"/>
              <a:gd name="f12" fmla="val 2845601"/>
              <a:gd name="f13" fmla="val 294251"/>
              <a:gd name="f14" fmla="val 2866154"/>
              <a:gd name="f15" fmla="val 327575"/>
              <a:gd name="f16" fmla="val 348128"/>
              <a:gd name="f17" fmla="val 1830131"/>
              <a:gd name="f18" fmla="val 1363598"/>
              <a:gd name="f19" fmla="val 2703218"/>
              <a:gd name="f20" fmla="val 237332"/>
              <a:gd name="f21" fmla="val 2623680"/>
              <a:gd name="f22" fmla="val 2559202"/>
              <a:gd name="f23" fmla="val 301810"/>
              <a:gd name="f24" fmla="val 381348"/>
              <a:gd name="f25" fmla="val 460886"/>
              <a:gd name="f26" fmla="val 525364"/>
              <a:gd name="f27" fmla="val 2782756"/>
              <a:gd name="f28" fmla="val 2847234"/>
              <a:gd name="f29" fmla="val 2413103"/>
              <a:gd name="f30" fmla="val 2858994"/>
              <a:gd name="f31" fmla="val 361466"/>
              <a:gd name="f32" fmla="val 807357"/>
              <a:gd name="f33" fmla="val 1253248"/>
              <a:gd name="f34" fmla="val 1614714"/>
              <a:gd name="f35" fmla="val 2305542"/>
              <a:gd name="f36" fmla="val 2202893"/>
              <a:gd name="f37" fmla="val 1593680"/>
              <a:gd name="f38" fmla="val 2109223"/>
              <a:gd name="f39" fmla="val 1555067"/>
              <a:gd name="f40" fmla="val 2191945"/>
              <a:gd name="f41" fmla="val 1637789"/>
              <a:gd name="f42" fmla="val 2226856"/>
              <a:gd name="f43" fmla="val 1672699"/>
              <a:gd name="f44" fmla="val 2226855"/>
              <a:gd name="f45" fmla="val 1729300"/>
              <a:gd name="f46" fmla="val 1764210"/>
              <a:gd name="f47" fmla="val 2045068"/>
              <a:gd name="f48" fmla="val 1911087"/>
              <a:gd name="f49" fmla="val 2010158"/>
              <a:gd name="f50" fmla="val 1945998"/>
              <a:gd name="f51" fmla="val 1953557"/>
              <a:gd name="f52" fmla="val 1918647"/>
              <a:gd name="f53" fmla="val 1799123"/>
              <a:gd name="f54" fmla="val 1791564"/>
              <a:gd name="f55" fmla="val 1749496"/>
              <a:gd name="f56" fmla="val 1841190"/>
              <a:gd name="f57" fmla="val 1832980"/>
              <a:gd name="f58" fmla="val 1924673"/>
              <a:gd name="f59" fmla="val 1761893"/>
              <a:gd name="f60" fmla="val 1995760"/>
              <a:gd name="f61" fmla="val 1678410"/>
              <a:gd name="f62" fmla="val 1912277"/>
              <a:gd name="f63" fmla="val 1650246"/>
              <a:gd name="f64" fmla="val 1940441"/>
              <a:gd name="f65" fmla="val 1735612"/>
              <a:gd name="f66" fmla="val 2025807"/>
              <a:gd name="f67" fmla="val 1573330"/>
              <a:gd name="f68" fmla="val 2188089"/>
              <a:gd name="f69" fmla="val 1487964"/>
              <a:gd name="f70" fmla="val 2102723"/>
              <a:gd name="f71" fmla="val 1451742"/>
              <a:gd name="f72" fmla="val 2138944"/>
              <a:gd name="f73" fmla="val 1537109"/>
              <a:gd name="f74" fmla="val 2224311"/>
              <a:gd name="f75" fmla="val 1374830"/>
              <a:gd name="f76" fmla="val 2386590"/>
              <a:gd name="f77" fmla="val 1289463"/>
              <a:gd name="f78" fmla="val 2301223"/>
              <a:gd name="f79" fmla="val 1225079"/>
              <a:gd name="f80" fmla="val 2365608"/>
              <a:gd name="f81" fmla="val 1310445"/>
              <a:gd name="f82" fmla="val 2450974"/>
              <a:gd name="f83" fmla="val 1239358"/>
              <a:gd name="f84" fmla="val 2522061"/>
              <a:gd name="f85" fmla="val 1153992"/>
              <a:gd name="f86" fmla="val 2436695"/>
              <a:gd name="f87" fmla="val 1104364"/>
              <a:gd name="f88" fmla="val 2486322"/>
              <a:gd name="f89" fmla="val 1189730"/>
              <a:gd name="f90" fmla="val 2571689"/>
              <a:gd name="f91" fmla="val 1034153"/>
              <a:gd name="f92" fmla="val 2727266"/>
              <a:gd name="f93" fmla="val 948787"/>
              <a:gd name="f94" fmla="val 2641900"/>
              <a:gd name="f95" fmla="val 905863"/>
              <a:gd name="f96" fmla="val 2684824"/>
              <a:gd name="f97" fmla="val 991230"/>
              <a:gd name="f98" fmla="val 2770191"/>
              <a:gd name="f99" fmla="val 842353"/>
              <a:gd name="f100" fmla="val 2919067"/>
              <a:gd name="f101" fmla="val 756986"/>
              <a:gd name="f102" fmla="val 2833700"/>
              <a:gd name="f103" fmla="val 692119"/>
              <a:gd name="f104" fmla="val 2898567"/>
              <a:gd name="f105" fmla="val 777486"/>
              <a:gd name="f106" fmla="val 2983934"/>
              <a:gd name="f107" fmla="val 628610"/>
              <a:gd name="f108" fmla="val 3132811"/>
              <a:gd name="f109" fmla="val 618557"/>
              <a:gd name="f110" fmla="val 3122757"/>
              <a:gd name="f111" fmla="val 622830"/>
              <a:gd name="f112" fmla="val 3134825"/>
              <a:gd name="f113" fmla="val 346551"/>
              <a:gd name="f114" fmla="val 3150831"/>
              <a:gd name="f115" fmla="val 51749"/>
              <a:gd name="f116" fmla="val 2750557"/>
              <a:gd name="f117" fmla="val 48979"/>
              <a:gd name="f118" fmla="val 2747788"/>
              <a:gd name="f119" fmla="val 52495"/>
              <a:gd name="f120" fmla="val 2744272"/>
              <a:gd name="f121" fmla="val 52938"/>
              <a:gd name="f122" fmla="val 2740533"/>
              <a:gd name="f123" fmla="val 54575"/>
              <a:gd name="f124" fmla="val 2742192"/>
              <a:gd name="f125" fmla="val 1671288"/>
              <a:gd name="f126" fmla="val 1125479"/>
              <a:gd name="f127" fmla="val 1628971"/>
              <a:gd name="f128" fmla="val 1027979"/>
              <a:gd name="f129" fmla="val 1605746"/>
              <a:gd name="f130" fmla="val 920380"/>
              <a:gd name="f131" fmla="val 1967212"/>
              <a:gd name="f132" fmla="*/ f0 1 3220460"/>
              <a:gd name="f133" fmla="*/ f1 1 3186731"/>
              <a:gd name="f134" fmla="val f2"/>
              <a:gd name="f135" fmla="val f3"/>
              <a:gd name="f136" fmla="val f4"/>
              <a:gd name="f137" fmla="+- f136 0 f134"/>
              <a:gd name="f138" fmla="+- f135 0 f134"/>
              <a:gd name="f139" fmla="*/ f138 1 3220460"/>
              <a:gd name="f140" fmla="*/ f137 1 3186731"/>
              <a:gd name="f141" fmla="*/ f134 1 f139"/>
              <a:gd name="f142" fmla="*/ f135 1 f139"/>
              <a:gd name="f143" fmla="*/ f134 1 f140"/>
              <a:gd name="f144" fmla="*/ f136 1 f140"/>
              <a:gd name="f145" fmla="*/ f141 f132 1"/>
              <a:gd name="f146" fmla="*/ f142 f132 1"/>
              <a:gd name="f147" fmla="*/ f144 f133 1"/>
              <a:gd name="f148" fmla="*/ f143 f133 1"/>
            </a:gdLst>
            <a:ahLst/>
            <a:cxnLst>
              <a:cxn ang="3cd4">
                <a:pos x="hc" y="t"/>
              </a:cxn>
              <a:cxn ang="0">
                <a:pos x="r" y="vc"/>
              </a:cxn>
              <a:cxn ang="cd4">
                <a:pos x="hc" y="b"/>
              </a:cxn>
              <a:cxn ang="cd2">
                <a:pos x="l" y="vc"/>
              </a:cxn>
            </a:cxnLst>
            <a:rect l="f145" t="f148" r="f146" b="f147"/>
            <a:pathLst>
              <a:path w="3220460" h="3186731">
                <a:moveTo>
                  <a:pt x="f5" y="f6"/>
                </a:moveTo>
                <a:lnTo>
                  <a:pt x="f7" y="f8"/>
                </a:lnTo>
                <a:cubicBezTo>
                  <a:pt x="f9" y="f10"/>
                  <a:pt x="f9" y="f11"/>
                  <a:pt x="f7" y="f12"/>
                </a:cubicBezTo>
                <a:cubicBezTo>
                  <a:pt x="f13" y="f14"/>
                  <a:pt x="f15" y="f14"/>
                  <a:pt x="f16" y="f12"/>
                </a:cubicBezTo>
                <a:lnTo>
                  <a:pt x="f17" y="f18"/>
                </a:lnTo>
                <a:close/>
                <a:moveTo>
                  <a:pt x="f19" y="f20"/>
                </a:moveTo>
                <a:cubicBezTo>
                  <a:pt x="f21" y="f20"/>
                  <a:pt x="f22" y="f23"/>
                  <a:pt x="f22" y="f24"/>
                </a:cubicBezTo>
                <a:cubicBezTo>
                  <a:pt x="f22" y="f25"/>
                  <a:pt x="f21" y="f26"/>
                  <a:pt x="f19" y="f26"/>
                </a:cubicBezTo>
                <a:cubicBezTo>
                  <a:pt x="f27" y="f26"/>
                  <a:pt x="f28" y="f25"/>
                  <a:pt x="f28" y="f24"/>
                </a:cubicBezTo>
                <a:cubicBezTo>
                  <a:pt x="f28" y="f23"/>
                  <a:pt x="f27" y="f20"/>
                  <a:pt x="f19" y="f20"/>
                </a:cubicBezTo>
                <a:close/>
                <a:moveTo>
                  <a:pt x="f29" y="f2"/>
                </a:moveTo>
                <a:cubicBezTo>
                  <a:pt x="f30" y="f2"/>
                  <a:pt x="f3" y="f31"/>
                  <a:pt x="f3" y="f32"/>
                </a:cubicBezTo>
                <a:cubicBezTo>
                  <a:pt x="f3" y="f33"/>
                  <a:pt x="f30" y="f34"/>
                  <a:pt x="f29" y="f34"/>
                </a:cubicBezTo>
                <a:cubicBezTo>
                  <a:pt x="f35" y="f34"/>
                  <a:pt x="f36" y="f37"/>
                  <a:pt x="f38" y="f39"/>
                </a:cubicBezTo>
                <a:lnTo>
                  <a:pt x="f40" y="f41"/>
                </a:lnTo>
                <a:cubicBezTo>
                  <a:pt x="f42" y="f43"/>
                  <a:pt x="f44" y="f45"/>
                  <a:pt x="f40" y="f46"/>
                </a:cubicBezTo>
                <a:lnTo>
                  <a:pt x="f47" y="f48"/>
                </a:lnTo>
                <a:cubicBezTo>
                  <a:pt x="f49" y="f50"/>
                  <a:pt x="f51" y="f50"/>
                  <a:pt x="f52" y="f48"/>
                </a:cubicBez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2" y="f4"/>
                </a:lnTo>
                <a:lnTo>
                  <a:pt x="f115" y="f116"/>
                </a:lnTo>
                <a:lnTo>
                  <a:pt x="f117" y="f118"/>
                </a:lnTo>
                <a:lnTo>
                  <a:pt x="f119" y="f120"/>
                </a:lnTo>
                <a:lnTo>
                  <a:pt x="f121" y="f122"/>
                </a:lnTo>
                <a:lnTo>
                  <a:pt x="f123" y="f124"/>
                </a:lnTo>
                <a:lnTo>
                  <a:pt x="f125" y="f126"/>
                </a:lnTo>
                <a:cubicBezTo>
                  <a:pt x="f127" y="f128"/>
                  <a:pt x="f129" y="f130"/>
                  <a:pt x="f129" y="f32"/>
                </a:cubicBezTo>
                <a:cubicBezTo>
                  <a:pt x="f129" y="f31"/>
                  <a:pt x="f131" y="f2"/>
                  <a:pt x="f29" y="f2"/>
                </a:cubicBezTo>
                <a:close/>
              </a:path>
            </a:pathLst>
          </a:custGeom>
          <a:solidFill>
            <a:srgbClr val="135268"/>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002060"/>
              </a:solidFill>
              <a:ea typeface="맑은 고딕" pitchFamily="34"/>
              <a:cs typeface="B Nazanin" panose="00000700000000000000" pitchFamily="2" charset="-78"/>
            </a:endParaRPr>
          </a:p>
        </p:txBody>
      </p:sp>
      <p:sp>
        <p:nvSpPr>
          <p:cNvPr id="12" name="Block Arc 25">
            <a:extLst>
              <a:ext uri="{FF2B5EF4-FFF2-40B4-BE49-F238E27FC236}">
                <a16:creationId xmlns:a16="http://schemas.microsoft.com/office/drawing/2014/main" id="{AEA072A4-0C83-C5E2-9C81-7C06C4400A3E}"/>
              </a:ext>
            </a:extLst>
          </p:cNvPr>
          <p:cNvSpPr/>
          <p:nvPr/>
        </p:nvSpPr>
        <p:spPr>
          <a:xfrm>
            <a:off x="3342986" y="5824906"/>
            <a:ext cx="395399" cy="571243"/>
          </a:xfrm>
          <a:custGeom>
            <a:avLst/>
            <a:gdLst>
              <a:gd name="f0" fmla="val w"/>
              <a:gd name="f1" fmla="val h"/>
              <a:gd name="f2" fmla="val 0"/>
              <a:gd name="f3" fmla="val 2215656"/>
              <a:gd name="f4" fmla="val 3200962"/>
              <a:gd name="f5" fmla="val 1107829"/>
              <a:gd name="f6" fmla="val 2097026"/>
              <a:gd name="f7" fmla="val 1025315"/>
              <a:gd name="f8" fmla="val 958423"/>
              <a:gd name="f9" fmla="val 2163918"/>
              <a:gd name="f10" fmla="val 2246432"/>
              <a:gd name="f11" fmla="val 2302715"/>
              <a:gd name="f12" fmla="val 989546"/>
              <a:gd name="f13" fmla="val 2351730"/>
              <a:gd name="f14" fmla="val 1036590"/>
              <a:gd name="f15" fmla="val 2375275"/>
              <a:gd name="f16" fmla="val 985422"/>
              <a:gd name="f17" fmla="val 2684898"/>
              <a:gd name="f18" fmla="val 1230236"/>
              <a:gd name="f19" fmla="val 1179068"/>
              <a:gd name="f20" fmla="val 1226112"/>
              <a:gd name="f21" fmla="val 1257234"/>
              <a:gd name="f22" fmla="val 1190343"/>
              <a:gd name="f23" fmla="val 1102513"/>
              <a:gd name="f24" fmla="val 266871"/>
              <a:gd name="f25" fmla="val 874876"/>
              <a:gd name="f26" fmla="val 269781"/>
              <a:gd name="f27" fmla="val 691868"/>
              <a:gd name="f28" fmla="val 455143"/>
              <a:gd name="f29" fmla="val 682798"/>
              <a:gd name="f30" fmla="val 690469"/>
              <a:gd name="f31" fmla="val 1580962"/>
              <a:gd name="f32" fmla="val 1525188"/>
              <a:gd name="f33" fmla="val 672127"/>
              <a:gd name="f34" fmla="val 1523654"/>
              <a:gd name="f35" fmla="val 672166"/>
              <a:gd name="f36" fmla="val 1517835"/>
              <a:gd name="f37" fmla="val 444585"/>
              <a:gd name="f38" fmla="val 1330149"/>
              <a:gd name="f39" fmla="val 263961"/>
              <a:gd name="f40" fmla="val 1099102"/>
              <a:gd name="f41" fmla="val 56"/>
              <a:gd name="f42" fmla="val 1472767"/>
              <a:gd name="f43" fmla="val -4720"/>
              <a:gd name="f44" fmla="val 1780852"/>
              <a:gd name="f45" fmla="val 291773"/>
              <a:gd name="f46" fmla="val 1790404"/>
              <a:gd name="f47" fmla="val 665346"/>
              <a:gd name="f48" fmla="val 1742843"/>
              <a:gd name="f49" fmla="val 666562"/>
              <a:gd name="f50" fmla="val 1790627"/>
              <a:gd name="f51" fmla="val 2041344"/>
              <a:gd name="f52" fmla="val 2137614"/>
              <a:gd name="f53" fmla="val 1659004"/>
              <a:gd name="f54" fmla="val 1755274"/>
              <a:gd name="f55" fmla="val 3026650"/>
              <a:gd name="f56" fmla="val 3122920"/>
              <a:gd name="f57" fmla="val 174312"/>
              <a:gd name="f58" fmla="val 78042"/>
              <a:gd name="f59" fmla="val 425030"/>
              <a:gd name="f60" fmla="val 676764"/>
              <a:gd name="f61" fmla="val 425634"/>
              <a:gd name="f62" fmla="val 428273"/>
              <a:gd name="f63" fmla="val 305830"/>
              <a:gd name="f64" fmla="val 727452"/>
              <a:gd name="f65" fmla="val 4806"/>
              <a:gd name="f66" fmla="*/ f0 1 2215656"/>
              <a:gd name="f67" fmla="*/ f1 1 3200962"/>
              <a:gd name="f68" fmla="val f2"/>
              <a:gd name="f69" fmla="val f3"/>
              <a:gd name="f70" fmla="val f4"/>
              <a:gd name="f71" fmla="+- f70 0 f68"/>
              <a:gd name="f72" fmla="+- f69 0 f68"/>
              <a:gd name="f73" fmla="*/ f72 1 2215656"/>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215656"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7" y="f29"/>
                </a:cubicBezTo>
                <a:lnTo>
                  <a:pt x="f30" y="f29"/>
                </a:lnTo>
                <a:lnTo>
                  <a:pt x="f30" y="f31"/>
                </a:lnTo>
                <a:lnTo>
                  <a:pt x="f32" y="f31"/>
                </a:lnTo>
                <a:lnTo>
                  <a:pt x="f32" y="f33"/>
                </a:lnTo>
                <a:lnTo>
                  <a:pt x="f34" y="f35"/>
                </a:lnTo>
                <a:cubicBezTo>
                  <a:pt x="f36" y="f37"/>
                  <a:pt x="f38" y="f39"/>
                  <a:pt x="f23" y="f24"/>
                </a:cubicBezTo>
                <a:close/>
                <a:moveTo>
                  <a:pt x="f40" y="f41"/>
                </a:moveTo>
                <a:cubicBezTo>
                  <a:pt x="f42" y="f43"/>
                  <a:pt x="f44" y="f45"/>
                  <a:pt x="f46" y="f47"/>
                </a:cubicBezTo>
                <a:lnTo>
                  <a:pt x="f48" y="f49"/>
                </a:lnTo>
                <a:lnTo>
                  <a:pt x="f50" y="f49"/>
                </a:lnTo>
                <a:lnTo>
                  <a:pt x="f50" y="f31"/>
                </a:lnTo>
                <a:lnTo>
                  <a:pt x="f51" y="f31"/>
                </a:lnTo>
                <a:cubicBezTo>
                  <a:pt x="f52" y="f31"/>
                  <a:pt x="f3" y="f53"/>
                  <a:pt x="f3" y="f54"/>
                </a:cubicBezTo>
                <a:lnTo>
                  <a:pt x="f3" y="f55"/>
                </a:lnTo>
                <a:cubicBezTo>
                  <a:pt x="f3" y="f56"/>
                  <a:pt x="f52" y="f4"/>
                  <a:pt x="f51" y="f4"/>
                </a:cubicBezTo>
                <a:lnTo>
                  <a:pt x="f57" y="f4"/>
                </a:lnTo>
                <a:cubicBezTo>
                  <a:pt x="f58" y="f4"/>
                  <a:pt x="f2" y="f56"/>
                  <a:pt x="f2" y="f55"/>
                </a:cubicBezTo>
                <a:lnTo>
                  <a:pt x="f2" y="f54"/>
                </a:lnTo>
                <a:cubicBezTo>
                  <a:pt x="f2" y="f53"/>
                  <a:pt x="f58" y="f31"/>
                  <a:pt x="f57" y="f31"/>
                </a:cubicBezTo>
                <a:lnTo>
                  <a:pt x="f59" y="f31"/>
                </a:lnTo>
                <a:lnTo>
                  <a:pt x="f59" y="f60"/>
                </a:lnTo>
                <a:lnTo>
                  <a:pt x="f61" y="f60"/>
                </a:lnTo>
                <a:cubicBezTo>
                  <a:pt x="f62" y="f63"/>
                  <a:pt x="f64" y="f65"/>
                  <a:pt x="f40" y="f41"/>
                </a:cubicBezTo>
                <a:close/>
              </a:path>
            </a:pathLst>
          </a:custGeom>
          <a:solidFill>
            <a:srgbClr val="135268"/>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002060"/>
              </a:solidFill>
              <a:ea typeface="맑은 고딕" pitchFamily="34"/>
              <a:cs typeface="B Nazanin" panose="00000700000000000000" pitchFamily="2" charset="-78"/>
            </a:endParaRPr>
          </a:p>
        </p:txBody>
      </p:sp>
      <p:sp>
        <p:nvSpPr>
          <p:cNvPr id="13" name="Block Arc 31">
            <a:extLst>
              <a:ext uri="{FF2B5EF4-FFF2-40B4-BE49-F238E27FC236}">
                <a16:creationId xmlns:a16="http://schemas.microsoft.com/office/drawing/2014/main" id="{9FD5F3AB-B03E-DC46-F9BF-A66A2A1A6CD9}"/>
              </a:ext>
            </a:extLst>
          </p:cNvPr>
          <p:cNvSpPr/>
          <p:nvPr/>
        </p:nvSpPr>
        <p:spPr>
          <a:xfrm>
            <a:off x="6567439" y="5867176"/>
            <a:ext cx="515880" cy="571243"/>
          </a:xfrm>
          <a:custGeom>
            <a:avLst/>
            <a:gdLst>
              <a:gd name="f0" fmla="val w"/>
              <a:gd name="f1" fmla="val h"/>
              <a:gd name="f2" fmla="val 0"/>
              <a:gd name="f3" fmla="val 2890784"/>
              <a:gd name="f4" fmla="val 3200962"/>
              <a:gd name="f5" fmla="val 1107828"/>
              <a:gd name="f6" fmla="val 2097026"/>
              <a:gd name="f7" fmla="val 1025313"/>
              <a:gd name="f8" fmla="val 958422"/>
              <a:gd name="f9" fmla="val 2163918"/>
              <a:gd name="f10" fmla="val 2246432"/>
              <a:gd name="f11" fmla="val 2302715"/>
              <a:gd name="f12" fmla="val 989545"/>
              <a:gd name="f13" fmla="val 2351730"/>
              <a:gd name="f14" fmla="val 1036589"/>
              <a:gd name="f15" fmla="val 2375275"/>
              <a:gd name="f16" fmla="val 985421"/>
              <a:gd name="f17" fmla="val 2684898"/>
              <a:gd name="f18" fmla="val 1230235"/>
              <a:gd name="f19" fmla="val 1179067"/>
              <a:gd name="f20" fmla="val 1226111"/>
              <a:gd name="f21" fmla="val 1257233"/>
              <a:gd name="f22" fmla="val 1190342"/>
              <a:gd name="f23" fmla="val 2199259"/>
              <a:gd name="f24" fmla="val 56"/>
              <a:gd name="f25" fmla="val 2572924"/>
              <a:gd name="f26" fmla="val -4720"/>
              <a:gd name="f27" fmla="val 2881009"/>
              <a:gd name="f28" fmla="val 291773"/>
              <a:gd name="f29" fmla="val 2890561"/>
              <a:gd name="f30" fmla="val 665346"/>
              <a:gd name="f31" fmla="val 2843000"/>
              <a:gd name="f32" fmla="val 666562"/>
              <a:gd name="f33" fmla="val 1580962"/>
              <a:gd name="f34" fmla="val 2625345"/>
              <a:gd name="f35" fmla="val 672127"/>
              <a:gd name="f36" fmla="val 2623811"/>
              <a:gd name="f37" fmla="val 672166"/>
              <a:gd name="f38" fmla="val 2617992"/>
              <a:gd name="f39" fmla="val 444585"/>
              <a:gd name="f40" fmla="val 2430306"/>
              <a:gd name="f41" fmla="val 263961"/>
              <a:gd name="f42" fmla="val 2202670"/>
              <a:gd name="f43" fmla="val 266871"/>
              <a:gd name="f44" fmla="val 1975033"/>
              <a:gd name="f45" fmla="val 269781"/>
              <a:gd name="f46" fmla="val 1792025"/>
              <a:gd name="f47" fmla="val 455143"/>
              <a:gd name="f48" fmla="val 682798"/>
              <a:gd name="f49" fmla="val 1790626"/>
              <a:gd name="f50" fmla="val 2041344"/>
              <a:gd name="f51" fmla="val 2137614"/>
              <a:gd name="f52" fmla="val 2215656"/>
              <a:gd name="f53" fmla="val 1659004"/>
              <a:gd name="f54" fmla="val 1755274"/>
              <a:gd name="f55" fmla="val 3026650"/>
              <a:gd name="f56" fmla="val 3122920"/>
              <a:gd name="f57" fmla="val 174312"/>
              <a:gd name="f58" fmla="val 78042"/>
              <a:gd name="f59" fmla="val 1525187"/>
              <a:gd name="f60" fmla="val 676764"/>
              <a:gd name="f61" fmla="val 1525791"/>
              <a:gd name="f62" fmla="val 1528430"/>
              <a:gd name="f63" fmla="val 305830"/>
              <a:gd name="f64" fmla="val 1827609"/>
              <a:gd name="f65" fmla="val 4806"/>
              <a:gd name="f66" fmla="*/ f0 1 2890784"/>
              <a:gd name="f67" fmla="*/ f1 1 3200962"/>
              <a:gd name="f68" fmla="val f2"/>
              <a:gd name="f69" fmla="val f3"/>
              <a:gd name="f70" fmla="val f4"/>
              <a:gd name="f71" fmla="+- f70 0 f68"/>
              <a:gd name="f72" fmla="+- f69 0 f68"/>
              <a:gd name="f73" fmla="*/ f72 1 2890784"/>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890784"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9" y="f30"/>
                </a:cubicBezTo>
                <a:lnTo>
                  <a:pt x="f31" y="f32"/>
                </a:lnTo>
                <a:lnTo>
                  <a:pt x="f3" y="f32"/>
                </a:lnTo>
                <a:lnTo>
                  <a:pt x="f3" y="f33"/>
                </a:lnTo>
                <a:lnTo>
                  <a:pt x="f34" y="f33"/>
                </a:lnTo>
                <a:lnTo>
                  <a:pt x="f34" y="f35"/>
                </a:lnTo>
                <a:lnTo>
                  <a:pt x="f36" y="f37"/>
                </a:lnTo>
                <a:cubicBezTo>
                  <a:pt x="f38" y="f39"/>
                  <a:pt x="f40" y="f41"/>
                  <a:pt x="f42" y="f43"/>
                </a:cubicBezTo>
                <a:cubicBezTo>
                  <a:pt x="f44" y="f45"/>
                  <a:pt x="f46" y="f47"/>
                  <a:pt x="f46" y="f48"/>
                </a:cubicBezTo>
                <a:lnTo>
                  <a:pt x="f49" y="f48"/>
                </a:lnTo>
                <a:lnTo>
                  <a:pt x="f49" y="f33"/>
                </a:lnTo>
                <a:lnTo>
                  <a:pt x="f50" y="f33"/>
                </a:lnTo>
                <a:cubicBezTo>
                  <a:pt x="f51" y="f33"/>
                  <a:pt x="f52" y="f53"/>
                  <a:pt x="f52" y="f54"/>
                </a:cubicBezTo>
                <a:lnTo>
                  <a:pt x="f52" y="f55"/>
                </a:lnTo>
                <a:cubicBezTo>
                  <a:pt x="f52" y="f56"/>
                  <a:pt x="f51" y="f4"/>
                  <a:pt x="f50" y="f4"/>
                </a:cubicBezTo>
                <a:lnTo>
                  <a:pt x="f57" y="f4"/>
                </a:lnTo>
                <a:cubicBezTo>
                  <a:pt x="f58" y="f4"/>
                  <a:pt x="f2" y="f56"/>
                  <a:pt x="f2" y="f55"/>
                </a:cubicBezTo>
                <a:lnTo>
                  <a:pt x="f2" y="f54"/>
                </a:lnTo>
                <a:cubicBezTo>
                  <a:pt x="f2" y="f53"/>
                  <a:pt x="f58" y="f33"/>
                  <a:pt x="f57" y="f33"/>
                </a:cubicBezTo>
                <a:lnTo>
                  <a:pt x="f59" y="f33"/>
                </a:lnTo>
                <a:lnTo>
                  <a:pt x="f59" y="f60"/>
                </a:lnTo>
                <a:lnTo>
                  <a:pt x="f61" y="f60"/>
                </a:lnTo>
                <a:cubicBezTo>
                  <a:pt x="f62" y="f63"/>
                  <a:pt x="f64" y="f65"/>
                  <a:pt x="f23" y="f24"/>
                </a:cubicBezTo>
                <a:close/>
              </a:path>
            </a:pathLst>
          </a:custGeom>
          <a:solidFill>
            <a:srgbClr val="135268"/>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002060"/>
              </a:solidFill>
              <a:ea typeface="맑은 고딕" pitchFamily="34"/>
              <a:cs typeface="B Nazanin" panose="00000700000000000000" pitchFamily="2" charset="-78"/>
            </a:endParaRPr>
          </a:p>
        </p:txBody>
      </p:sp>
      <p:sp>
        <p:nvSpPr>
          <p:cNvPr id="14" name="Freeform 53">
            <a:extLst>
              <a:ext uri="{FF2B5EF4-FFF2-40B4-BE49-F238E27FC236}">
                <a16:creationId xmlns:a16="http://schemas.microsoft.com/office/drawing/2014/main" id="{BB757B3A-4239-9A1D-D182-0655057198F9}"/>
              </a:ext>
            </a:extLst>
          </p:cNvPr>
          <p:cNvSpPr/>
          <p:nvPr/>
        </p:nvSpPr>
        <p:spPr>
          <a:xfrm>
            <a:off x="8294303" y="5902278"/>
            <a:ext cx="565331" cy="579644"/>
          </a:xfrm>
          <a:custGeom>
            <a:avLst/>
            <a:gdLst>
              <a:gd name="f0" fmla="val 10800000"/>
              <a:gd name="f1" fmla="val 5400000"/>
              <a:gd name="f2" fmla="val 180"/>
              <a:gd name="f3" fmla="val w"/>
              <a:gd name="f4" fmla="val h"/>
              <a:gd name="f5" fmla="val 0"/>
              <a:gd name="f6" fmla="val 2296406"/>
              <a:gd name="f7" fmla="val 2354521"/>
              <a:gd name="f8" fmla="val 2279640"/>
              <a:gd name="f9" fmla="val 1747818"/>
              <a:gd name="f10" fmla="val 1827546"/>
              <a:gd name="f11" fmla="val 1826304"/>
              <a:gd name="f12" fmla="val 1873723"/>
              <a:gd name="f13" fmla="val 1907635"/>
              <a:gd name="f14" fmla="val 1985737"/>
              <a:gd name="f15" fmla="val 2047488"/>
              <a:gd name="f16" fmla="val 1955104"/>
              <a:gd name="f17" fmla="val 2095900"/>
              <a:gd name="f18" fmla="val 1897166"/>
              <a:gd name="f19" fmla="val 2139232"/>
              <a:gd name="f20" fmla="val 1773393"/>
              <a:gd name="f21" fmla="val 2006999"/>
              <a:gd name="f22" fmla="val 1682537"/>
              <a:gd name="f23" fmla="val 1962549"/>
              <a:gd name="f24" fmla="val 1528613"/>
              <a:gd name="f25" fmla="val 1380482"/>
              <a:gd name="f26" fmla="val 2120816"/>
              <a:gd name="f27" fmla="val 1495542"/>
              <a:gd name="f28" fmla="val 1788127"/>
              <a:gd name="f29" fmla="val 909489"/>
              <a:gd name="f30" fmla="val 1225390"/>
              <a:gd name="f31" fmla="val 414951"/>
              <a:gd name="f32" fmla="val 2322212"/>
              <a:gd name="f33" fmla="val 293184"/>
              <a:gd name="f34" fmla="val 2052845"/>
              <a:gd name="f35" fmla="val 520411"/>
              <a:gd name="f36" fmla="val 767428"/>
              <a:gd name="f37" fmla="val 325060"/>
              <a:gd name="f38" fmla="val 542715"/>
              <a:gd name="f39" fmla="val -71458"/>
              <a:gd name="f40" fmla="val 102202"/>
              <a:gd name="f41" fmla="val 11167"/>
              <a:gd name="f42" fmla="val 5505"/>
              <a:gd name="f43" fmla="val 111065"/>
              <a:gd name="f44" fmla="val -52229"/>
              <a:gd name="f45" fmla="val 554777"/>
              <a:gd name="f46" fmla="val 358209"/>
              <a:gd name="f47" fmla="val 771719"/>
              <a:gd name="f48" fmla="val 578452"/>
              <a:gd name="f49" fmla="val 2041440"/>
              <a:gd name="f50" fmla="val 514597"/>
              <a:gd name="f51" fmla="val 662729"/>
              <a:gd name="f52" fmla="val 1124906"/>
              <a:gd name="f53" fmla="val 1004182"/>
              <a:gd name="f54" fmla="val 1676517"/>
              <a:gd name="f55" fmla="val 1608523"/>
              <a:gd name="f56" fmla="val 1795262"/>
              <a:gd name="f57" fmla="val 1589016"/>
              <a:gd name="f58" fmla="val 2094931"/>
              <a:gd name="f59" fmla="val 1557316"/>
              <a:gd name="f60" fmla="+- 0 0 -90"/>
              <a:gd name="f61" fmla="*/ f3 1 2296406"/>
              <a:gd name="f62" fmla="*/ f4 1 2354521"/>
              <a:gd name="f63" fmla="val f5"/>
              <a:gd name="f64" fmla="val f6"/>
              <a:gd name="f65" fmla="val f7"/>
              <a:gd name="f66" fmla="*/ f60 f0 1"/>
              <a:gd name="f67" fmla="+- f65 0 f63"/>
              <a:gd name="f68" fmla="+- f64 0 f63"/>
              <a:gd name="f69" fmla="*/ f66 1 f2"/>
              <a:gd name="f70" fmla="*/ f68 1 2296406"/>
              <a:gd name="f71" fmla="*/ f67 1 2354521"/>
              <a:gd name="f72" fmla="*/ 1495542 f68 1"/>
              <a:gd name="f73" fmla="*/ 909489 f68 1"/>
              <a:gd name="f74" fmla="*/ 414951 f68 1"/>
              <a:gd name="f75" fmla="*/ 293184 f68 1"/>
              <a:gd name="f76" fmla="*/ 520411 f68 1"/>
              <a:gd name="f77" fmla="*/ 11167 f68 1"/>
              <a:gd name="f78" fmla="*/ 771719 f68 1"/>
              <a:gd name="f79" fmla="*/ 2041440 f68 1"/>
              <a:gd name="f80" fmla="*/ 2296406 f68 1"/>
              <a:gd name="f81" fmla="*/ 1124906 f68 1"/>
              <a:gd name="f82" fmla="*/ 1676517 f68 1"/>
              <a:gd name="f83" fmla="*/ 2279640 f68 1"/>
              <a:gd name="f84" fmla="*/ 2094931 f68 1"/>
              <a:gd name="f85" fmla="*/ 1380482 f68 1"/>
              <a:gd name="f86" fmla="*/ 1747818 f67 1"/>
              <a:gd name="f87" fmla="*/ 1528613 f68 1"/>
              <a:gd name="f88" fmla="*/ 2354521 f67 1"/>
              <a:gd name="f89" fmla="*/ 2120816 f67 1"/>
              <a:gd name="f90" fmla="*/ 1788127 f67 1"/>
              <a:gd name="f91" fmla="*/ 1225390 f67 1"/>
              <a:gd name="f92" fmla="*/ 2322212 f67 1"/>
              <a:gd name="f93" fmla="*/ 2052845 f67 1"/>
              <a:gd name="f94" fmla="*/ 767428 f67 1"/>
              <a:gd name="f95" fmla="*/ 5505 f67 1"/>
              <a:gd name="f96" fmla="*/ 578452 f67 1"/>
              <a:gd name="f97" fmla="*/ 514597 f67 1"/>
              <a:gd name="f98" fmla="*/ 662729 f67 1"/>
              <a:gd name="f99" fmla="*/ 1004182 f67 1"/>
              <a:gd name="f100" fmla="*/ 1608523 f67 1"/>
              <a:gd name="f101" fmla="*/ 1557316 f67 1"/>
              <a:gd name="f102" fmla="*/ 1682537 f68 1"/>
              <a:gd name="f103" fmla="*/ 1962549 f67 1"/>
              <a:gd name="f104" fmla="*/ 1955104 f68 1"/>
              <a:gd name="f105" fmla="*/ 2095900 f67 1"/>
              <a:gd name="f106" fmla="*/ 1827546 f68 1"/>
              <a:gd name="f107" fmla="*/ 1826304 f67 1"/>
              <a:gd name="f108" fmla="+- f69 0 f1"/>
              <a:gd name="f109" fmla="*/ f72 1 2296406"/>
              <a:gd name="f110" fmla="*/ f73 1 2296406"/>
              <a:gd name="f111" fmla="*/ f74 1 2296406"/>
              <a:gd name="f112" fmla="*/ f75 1 2296406"/>
              <a:gd name="f113" fmla="*/ f76 1 2296406"/>
              <a:gd name="f114" fmla="*/ f77 1 2296406"/>
              <a:gd name="f115" fmla="*/ f78 1 2296406"/>
              <a:gd name="f116" fmla="*/ f79 1 2296406"/>
              <a:gd name="f117" fmla="*/ f80 1 2296406"/>
              <a:gd name="f118" fmla="*/ f81 1 2296406"/>
              <a:gd name="f119" fmla="*/ f82 1 2296406"/>
              <a:gd name="f120" fmla="*/ f83 1 2296406"/>
              <a:gd name="f121" fmla="*/ f84 1 2296406"/>
              <a:gd name="f122" fmla="*/ f85 1 2296406"/>
              <a:gd name="f123" fmla="*/ f86 1 2354521"/>
              <a:gd name="f124" fmla="*/ f87 1 2296406"/>
              <a:gd name="f125" fmla="*/ f88 1 2354521"/>
              <a:gd name="f126" fmla="*/ f89 1 2354521"/>
              <a:gd name="f127" fmla="*/ f90 1 2354521"/>
              <a:gd name="f128" fmla="*/ f91 1 2354521"/>
              <a:gd name="f129" fmla="*/ f92 1 2354521"/>
              <a:gd name="f130" fmla="*/ f93 1 2354521"/>
              <a:gd name="f131" fmla="*/ f94 1 2354521"/>
              <a:gd name="f132" fmla="*/ f95 1 2354521"/>
              <a:gd name="f133" fmla="*/ f96 1 2354521"/>
              <a:gd name="f134" fmla="*/ f97 1 2354521"/>
              <a:gd name="f135" fmla="*/ f98 1 2354521"/>
              <a:gd name="f136" fmla="*/ f99 1 2354521"/>
              <a:gd name="f137" fmla="*/ f100 1 2354521"/>
              <a:gd name="f138" fmla="*/ f101 1 2354521"/>
              <a:gd name="f139" fmla="*/ f102 1 2296406"/>
              <a:gd name="f140" fmla="*/ f103 1 2354521"/>
              <a:gd name="f141" fmla="*/ f104 1 2296406"/>
              <a:gd name="f142" fmla="*/ f105 1 2354521"/>
              <a:gd name="f143" fmla="*/ f106 1 2296406"/>
              <a:gd name="f144" fmla="*/ f107 1 2354521"/>
              <a:gd name="f145" fmla="*/ f63 1 f70"/>
              <a:gd name="f146" fmla="*/ f64 1 f70"/>
              <a:gd name="f147" fmla="*/ f63 1 f71"/>
              <a:gd name="f148" fmla="*/ f65 1 f71"/>
              <a:gd name="f149" fmla="*/ f120 1 f70"/>
              <a:gd name="f150" fmla="*/ f123 1 f71"/>
              <a:gd name="f151" fmla="*/ f143 1 f70"/>
              <a:gd name="f152" fmla="*/ f144 1 f71"/>
              <a:gd name="f153" fmla="*/ f141 1 f70"/>
              <a:gd name="f154" fmla="*/ f142 1 f71"/>
              <a:gd name="f155" fmla="*/ f139 1 f70"/>
              <a:gd name="f156" fmla="*/ f140 1 f71"/>
              <a:gd name="f157" fmla="*/ f124 1 f70"/>
              <a:gd name="f158" fmla="*/ f125 1 f71"/>
              <a:gd name="f159" fmla="*/ f122 1 f70"/>
              <a:gd name="f160" fmla="*/ f126 1 f71"/>
              <a:gd name="f161" fmla="*/ f109 1 f70"/>
              <a:gd name="f162" fmla="*/ f127 1 f71"/>
              <a:gd name="f163" fmla="*/ f110 1 f70"/>
              <a:gd name="f164" fmla="*/ f128 1 f71"/>
              <a:gd name="f165" fmla="*/ f111 1 f70"/>
              <a:gd name="f166" fmla="*/ f129 1 f71"/>
              <a:gd name="f167" fmla="*/ f112 1 f70"/>
              <a:gd name="f168" fmla="*/ f130 1 f71"/>
              <a:gd name="f169" fmla="*/ f113 1 f70"/>
              <a:gd name="f170" fmla="*/ f131 1 f71"/>
              <a:gd name="f171" fmla="*/ f114 1 f70"/>
              <a:gd name="f172" fmla="*/ f132 1 f71"/>
              <a:gd name="f173" fmla="*/ f115 1 f70"/>
              <a:gd name="f174" fmla="*/ f133 1 f71"/>
              <a:gd name="f175" fmla="*/ f116 1 f70"/>
              <a:gd name="f176" fmla="*/ f134 1 f71"/>
              <a:gd name="f177" fmla="*/ f117 1 f70"/>
              <a:gd name="f178" fmla="*/ f135 1 f71"/>
              <a:gd name="f179" fmla="*/ f118 1 f70"/>
              <a:gd name="f180" fmla="*/ f136 1 f71"/>
              <a:gd name="f181" fmla="*/ f119 1 f70"/>
              <a:gd name="f182" fmla="*/ f137 1 f71"/>
              <a:gd name="f183" fmla="*/ f121 1 f70"/>
              <a:gd name="f184" fmla="*/ f138 1 f71"/>
              <a:gd name="f185" fmla="*/ f145 f61 1"/>
              <a:gd name="f186" fmla="*/ f146 f61 1"/>
              <a:gd name="f187" fmla="*/ f148 f62 1"/>
              <a:gd name="f188" fmla="*/ f147 f62 1"/>
              <a:gd name="f189" fmla="*/ f149 f61 1"/>
              <a:gd name="f190" fmla="*/ f150 f62 1"/>
              <a:gd name="f191" fmla="*/ f151 f61 1"/>
              <a:gd name="f192" fmla="*/ f152 f62 1"/>
              <a:gd name="f193" fmla="*/ f153 f61 1"/>
              <a:gd name="f194" fmla="*/ f154 f62 1"/>
              <a:gd name="f195" fmla="*/ f155 f61 1"/>
              <a:gd name="f196" fmla="*/ f156 f62 1"/>
              <a:gd name="f197" fmla="*/ f157 f61 1"/>
              <a:gd name="f198" fmla="*/ f158 f62 1"/>
              <a:gd name="f199" fmla="*/ f159 f61 1"/>
              <a:gd name="f200" fmla="*/ f160 f62 1"/>
              <a:gd name="f201" fmla="*/ f161 f61 1"/>
              <a:gd name="f202" fmla="*/ f162 f62 1"/>
              <a:gd name="f203" fmla="*/ f163 f61 1"/>
              <a:gd name="f204" fmla="*/ f164 f62 1"/>
              <a:gd name="f205" fmla="*/ f165 f61 1"/>
              <a:gd name="f206" fmla="*/ f166 f62 1"/>
              <a:gd name="f207" fmla="*/ f167 f61 1"/>
              <a:gd name="f208" fmla="*/ f168 f62 1"/>
              <a:gd name="f209" fmla="*/ f169 f61 1"/>
              <a:gd name="f210" fmla="*/ f170 f62 1"/>
              <a:gd name="f211" fmla="*/ f171 f61 1"/>
              <a:gd name="f212" fmla="*/ f172 f62 1"/>
              <a:gd name="f213" fmla="*/ f173 f61 1"/>
              <a:gd name="f214" fmla="*/ f174 f62 1"/>
              <a:gd name="f215" fmla="*/ f175 f61 1"/>
              <a:gd name="f216" fmla="*/ f176 f62 1"/>
              <a:gd name="f217" fmla="*/ f177 f61 1"/>
              <a:gd name="f218" fmla="*/ f178 f62 1"/>
              <a:gd name="f219" fmla="*/ f179 f61 1"/>
              <a:gd name="f220" fmla="*/ f180 f62 1"/>
              <a:gd name="f221" fmla="*/ f181 f61 1"/>
              <a:gd name="f222" fmla="*/ f182 f62 1"/>
              <a:gd name="f223" fmla="*/ f183 f61 1"/>
              <a:gd name="f224" fmla="*/ f184 f62 1"/>
            </a:gdLst>
            <a:ahLst/>
            <a:cxnLst>
              <a:cxn ang="3cd4">
                <a:pos x="hc" y="t"/>
              </a:cxn>
              <a:cxn ang="0">
                <a:pos x="r" y="vc"/>
              </a:cxn>
              <a:cxn ang="cd4">
                <a:pos x="hc" y="b"/>
              </a:cxn>
              <a:cxn ang="cd2">
                <a:pos x="l" y="vc"/>
              </a:cxn>
              <a:cxn ang="f108">
                <a:pos x="f189" y="f190"/>
              </a:cxn>
              <a:cxn ang="f108">
                <a:pos x="f191" y="f192"/>
              </a:cxn>
              <a:cxn ang="f108">
                <a:pos x="f193" y="f194"/>
              </a:cxn>
              <a:cxn ang="f108">
                <a:pos x="f195" y="f196"/>
              </a:cxn>
              <a:cxn ang="f108">
                <a:pos x="f197" y="f198"/>
              </a:cxn>
              <a:cxn ang="f108">
                <a:pos x="f199" y="f200"/>
              </a:cxn>
              <a:cxn ang="f108">
                <a:pos x="f201" y="f202"/>
              </a:cxn>
              <a:cxn ang="f108">
                <a:pos x="f203" y="f204"/>
              </a:cxn>
              <a:cxn ang="f108">
                <a:pos x="f205" y="f206"/>
              </a:cxn>
              <a:cxn ang="f108">
                <a:pos x="f207" y="f208"/>
              </a:cxn>
              <a:cxn ang="f108">
                <a:pos x="f209" y="f210"/>
              </a:cxn>
              <a:cxn ang="f108">
                <a:pos x="f211" y="f212"/>
              </a:cxn>
              <a:cxn ang="f108">
                <a:pos x="f213" y="f214"/>
              </a:cxn>
              <a:cxn ang="f108">
                <a:pos x="f215" y="f216"/>
              </a:cxn>
              <a:cxn ang="f108">
                <a:pos x="f217" y="f218"/>
              </a:cxn>
              <a:cxn ang="f108">
                <a:pos x="f219" y="f220"/>
              </a:cxn>
              <a:cxn ang="f108">
                <a:pos x="f221" y="f222"/>
              </a:cxn>
              <a:cxn ang="f108">
                <a:pos x="f223" y="f224"/>
              </a:cxn>
            </a:cxnLst>
            <a:rect l="f185" t="f188" r="f186" b="f187"/>
            <a:pathLst>
              <a:path w="2296406" h="2354521">
                <a:moveTo>
                  <a:pt x="f8" y="f9"/>
                </a:moveTo>
                <a:lnTo>
                  <a:pt x="f10" y="f11"/>
                </a:lnTo>
                <a:cubicBezTo>
                  <a:pt x="f12" y="f13"/>
                  <a:pt x="f14" y="f15"/>
                  <a:pt x="f16" y="f17"/>
                </a:cubicBezTo>
                <a:cubicBezTo>
                  <a:pt x="f18" y="f19"/>
                  <a:pt x="f20" y="f21"/>
                  <a:pt x="f22" y="f23"/>
                </a:cubicBezTo>
                <a:lnTo>
                  <a:pt x="f24" y="f7"/>
                </a:lnTo>
                <a:lnTo>
                  <a:pt x="f25" y="f26"/>
                </a:lnTo>
                <a:lnTo>
                  <a:pt x="f27" y="f28"/>
                </a:lnTo>
                <a:lnTo>
                  <a:pt x="f29" y="f30"/>
                </a:lnTo>
                <a:lnTo>
                  <a:pt x="f31" y="f32"/>
                </a:lnTo>
                <a:lnTo>
                  <a:pt x="f33" y="f34"/>
                </a:lnTo>
                <a:lnTo>
                  <a:pt x="f35" y="f36"/>
                </a:lnTo>
                <a:cubicBezTo>
                  <a:pt x="f37" y="f38"/>
                  <a:pt x="f39" y="f40"/>
                  <a:pt x="f41" y="f42"/>
                </a:cubicBezTo>
                <a:cubicBezTo>
                  <a:pt x="f43" y="f44"/>
                  <a:pt x="f45" y="f46"/>
                  <a:pt x="f47" y="f48"/>
                </a:cubicBezTo>
                <a:lnTo>
                  <a:pt x="f49" y="f50"/>
                </a:lnTo>
                <a:lnTo>
                  <a:pt x="f6" y="f51"/>
                </a:lnTo>
                <a:lnTo>
                  <a:pt x="f52" y="f53"/>
                </a:lnTo>
                <a:lnTo>
                  <a:pt x="f54" y="f55"/>
                </a:lnTo>
                <a:cubicBezTo>
                  <a:pt x="f56" y="f57"/>
                  <a:pt x="f58" y="f59"/>
                  <a:pt x="f58" y="f59"/>
                </a:cubicBezTo>
              </a:path>
            </a:pathLst>
          </a:custGeom>
          <a:solidFill>
            <a:srgbClr val="135268"/>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002060"/>
              </a:solidFill>
              <a:ea typeface="맑은 고딕" pitchFamily="34"/>
              <a:cs typeface="B Nazanin" panose="00000700000000000000" pitchFamily="2" charset="-78"/>
            </a:endParaRPr>
          </a:p>
        </p:txBody>
      </p:sp>
      <p:sp>
        <p:nvSpPr>
          <p:cNvPr id="15" name="Block Arc 10">
            <a:extLst>
              <a:ext uri="{FF2B5EF4-FFF2-40B4-BE49-F238E27FC236}">
                <a16:creationId xmlns:a16="http://schemas.microsoft.com/office/drawing/2014/main" id="{F088D882-8D8E-6F05-7300-9B55E3E7904E}"/>
              </a:ext>
            </a:extLst>
          </p:cNvPr>
          <p:cNvSpPr/>
          <p:nvPr/>
        </p:nvSpPr>
        <p:spPr>
          <a:xfrm>
            <a:off x="3208349" y="4810434"/>
            <a:ext cx="695285" cy="470952"/>
          </a:xfrm>
          <a:custGeom>
            <a:avLst/>
            <a:gdLst>
              <a:gd name="f0" fmla="val w"/>
              <a:gd name="f1" fmla="val h"/>
              <a:gd name="f2" fmla="val 0"/>
              <a:gd name="f3" fmla="val 3219104"/>
              <a:gd name="f4" fmla="val 2180445"/>
              <a:gd name="f5" fmla="val 631935"/>
              <a:gd name="f6" fmla="val 660566"/>
              <a:gd name="f7" fmla="val 582229"/>
              <a:gd name="f8" fmla="val 541935"/>
              <a:gd name="f9" fmla="val 700860"/>
              <a:gd name="f10" fmla="val 750566"/>
              <a:gd name="f11" fmla="val 800272"/>
              <a:gd name="f12" fmla="val 840566"/>
              <a:gd name="f13" fmla="val 681641"/>
              <a:gd name="f14" fmla="val 721935"/>
              <a:gd name="f15" fmla="val 2920524"/>
              <a:gd name="f16" fmla="val 132986"/>
              <a:gd name="f17" fmla="val 2884582"/>
              <a:gd name="f18" fmla="val 2855445"/>
              <a:gd name="f19" fmla="val 171564"/>
              <a:gd name="f20" fmla="val 219152"/>
              <a:gd name="f21" fmla="val 266740"/>
              <a:gd name="f22" fmla="val 305318"/>
              <a:gd name="f23" fmla="val 2956466"/>
              <a:gd name="f24" fmla="val 2985603"/>
              <a:gd name="f25" fmla="val 1840097"/>
              <a:gd name="f26" fmla="val 123357"/>
              <a:gd name="f27" fmla="val 1690593"/>
              <a:gd name="f28" fmla="val 125267"/>
              <a:gd name="f29" fmla="val 1541569"/>
              <a:gd name="f30" fmla="val 163386"/>
              <a:gd name="f31" fmla="val 1407089"/>
              <a:gd name="f32" fmla="val 237534"/>
              <a:gd name="f33" fmla="val 1442443"/>
              <a:gd name="f34" fmla="val 299445"/>
              <a:gd name="f35" fmla="val 1690026"/>
              <a:gd name="f36" fmla="val 162934"/>
              <a:gd name="f37" fmla="val 1991162"/>
              <a:gd name="f38" fmla="val 159087"/>
              <a:gd name="f39" fmla="val 2242273"/>
              <a:gd name="f40" fmla="val 289227"/>
              <a:gd name="f41" fmla="val 2275978"/>
              <a:gd name="f42" fmla="val 226435"/>
              <a:gd name="f43" fmla="val 2139582"/>
              <a:gd name="f44" fmla="val 155746"/>
              <a:gd name="f45" fmla="val 1989600"/>
              <a:gd name="f46" fmla="val 121447"/>
              <a:gd name="f47" fmla="val 1808744"/>
              <a:gd name="f48" fmla="val 1233"/>
              <a:gd name="f49" fmla="val 2156106"/>
              <a:gd name="f50" fmla="val -14520"/>
              <a:gd name="f51" fmla="val 2554236"/>
              <a:gd name="f52" fmla="val 122009"/>
              <a:gd name="f53" fmla="val 2727916"/>
              <a:gd name="f54" fmla="val 332053"/>
              <a:gd name="f55" fmla="val 2797407"/>
              <a:gd name="f56" fmla="val 426906"/>
              <a:gd name="f57" fmla="val 2816730"/>
              <a:gd name="f58" fmla="val 407744"/>
              <a:gd name="f59" fmla="val 2822914"/>
              <a:gd name="f60" fmla="val 396798"/>
              <a:gd name="f61" fmla="val 2848347"/>
              <a:gd name="f62" fmla="val 374270"/>
              <a:gd name="f63" fmla="val 2789714"/>
              <a:gd name="f64" fmla="val 335227"/>
              <a:gd name="f65" fmla="val 2770554"/>
              <a:gd name="f66" fmla="val 301522"/>
              <a:gd name="f67" fmla="val 211287"/>
              <a:gd name="f68" fmla="val 109060"/>
              <a:gd name="f69" fmla="val 2826850"/>
              <a:gd name="f70" fmla="val 34523"/>
              <a:gd name="f71" fmla="val 2918697"/>
              <a:gd name="f72" fmla="val 33333"/>
              <a:gd name="f73" fmla="val 3010544"/>
              <a:gd name="f74" fmla="val 32143"/>
              <a:gd name="f75" fmla="val 3068737"/>
              <a:gd name="f76" fmla="val 122977"/>
              <a:gd name="f77" fmla="val 3064459"/>
              <a:gd name="f78" fmla="val 218431"/>
              <a:gd name="f79" fmla="val 3062319"/>
              <a:gd name="f80" fmla="val 266188"/>
              <a:gd name="f81" fmla="val 3063213"/>
              <a:gd name="f82" fmla="val 242475"/>
              <a:gd name="f83" fmla="val 3054577"/>
              <a:gd name="f84" fmla="val 285936"/>
              <a:gd name="f85" fmla="val 3088600"/>
              <a:gd name="f86" fmla="val 260795"/>
              <a:gd name="f87" fmla="val 3146396"/>
              <a:gd name="f88" fmla="val 297212"/>
              <a:gd name="f89" fmla="val 3198377"/>
              <a:gd name="f90" fmla="val 27802"/>
              <a:gd name="f91" fmla="val 3270974"/>
              <a:gd name="f92" fmla="val 270322"/>
              <a:gd name="f93" fmla="val 3142267"/>
              <a:gd name="f94" fmla="val 378871"/>
              <a:gd name="f95" fmla="val 2977023"/>
              <a:gd name="f96" fmla="val 405424"/>
              <a:gd name="f97" fmla="val 2937650"/>
              <a:gd name="f98" fmla="val 455263"/>
              <a:gd name="f99" fmla="val 2906651"/>
              <a:gd name="f100" fmla="val 507366"/>
              <a:gd name="f101" fmla="val 2854455"/>
              <a:gd name="f102" fmla="val 531728"/>
              <a:gd name="f103" fmla="val 2854593"/>
              <a:gd name="f104" fmla="val 531917"/>
              <a:gd name="f105" fmla="val 2854687"/>
              <a:gd name="f106" fmla="val 532126"/>
              <a:gd name="f107" fmla="val 2854781"/>
              <a:gd name="f108" fmla="val 532336"/>
              <a:gd name="f109" fmla="val 2914835"/>
              <a:gd name="f110" fmla="val 719911"/>
              <a:gd name="f111" fmla="val 2982387"/>
              <a:gd name="f112" fmla="val 1030651"/>
              <a:gd name="f113" fmla="val 2875068"/>
              <a:gd name="f114" fmla="val 1334999"/>
              <a:gd name="f115" fmla="val 2751965"/>
              <a:gd name="f116" fmla="val 1458417"/>
              <a:gd name="f117" fmla="val 2718119"/>
              <a:gd name="f118" fmla="val 1752479"/>
              <a:gd name="f119" fmla="val 2636178"/>
              <a:gd name="f120" fmla="val 1904762"/>
              <a:gd name="f121" fmla="val 2564924"/>
              <a:gd name="f122" fmla="val 2133185"/>
              <a:gd name="f123" fmla="val 2548001"/>
              <a:gd name="f124" fmla="val 2174319"/>
              <a:gd name="f125" fmla="val 2290597"/>
              <a:gd name="f126" fmla="val 2162941"/>
              <a:gd name="f127" fmla="val 2284362"/>
              <a:gd name="f128" fmla="val 2130560"/>
              <a:gd name="f129" fmla="val 2253189"/>
              <a:gd name="f130" fmla="val 1989654"/>
              <a:gd name="f131" fmla="val 2205984"/>
              <a:gd name="f132" fmla="val 1832997"/>
              <a:gd name="f133" fmla="val 2190842"/>
              <a:gd name="f134" fmla="val 1681589"/>
              <a:gd name="f135" fmla="val 1937891"/>
              <a:gd name="f136" fmla="val 1727975"/>
              <a:gd name="f137" fmla="val 1628829"/>
              <a:gd name="f138" fmla="val 1727099"/>
              <a:gd name="f139" fmla="val 1429318"/>
              <a:gd name="f140" fmla="val 1710471"/>
              <a:gd name="f141" fmla="val 1387456"/>
              <a:gd name="f142" fmla="val 1891634"/>
              <a:gd name="f143" fmla="val 1268107"/>
              <a:gd name="f144" fmla="val 2057044"/>
              <a:gd name="f145" fmla="val 1143413"/>
              <a:gd name="f146" fmla="val 943012"/>
              <a:gd name="f147" fmla="val 894916"/>
              <a:gd name="f148" fmla="val 2170818"/>
              <a:gd name="f149" fmla="val 902932"/>
              <a:gd name="f150" fmla="val 1825120"/>
              <a:gd name="f151" fmla="val 910948"/>
              <a:gd name="f152" fmla="val 1650083"/>
              <a:gd name="f153" fmla="val 600994"/>
              <a:gd name="f154" fmla="val 1508303"/>
              <a:gd name="f155" fmla="val -80369"/>
              <a:gd name="f156" fmla="val 1319263"/>
              <a:gd name="f157" fmla="val 7807"/>
              <a:gd name="f158" fmla="val 838786"/>
              <a:gd name="f159" fmla="val 13151"/>
              <a:gd name="f160" fmla="val 796777"/>
              <a:gd name="f161" fmla="val 184160"/>
              <a:gd name="f162" fmla="val 802028"/>
              <a:gd name="f163" fmla="val 275009"/>
              <a:gd name="f164" fmla="val 799402"/>
              <a:gd name="f165" fmla="val 369419"/>
              <a:gd name="f166" fmla="val 659373"/>
              <a:gd name="f167" fmla="val 418407"/>
              <a:gd name="f168" fmla="val 582356"/>
              <a:gd name="f169" fmla="val 555570"/>
              <a:gd name="f170" fmla="val 465957"/>
              <a:gd name="f171" fmla="val 547554"/>
              <a:gd name="f172" fmla="val 374062"/>
              <a:gd name="f173" fmla="val 496786"/>
              <a:gd name="f174" fmla="val 206026"/>
              <a:gd name="f175" fmla="val 531522"/>
              <a:gd name="f176" fmla="val 190273"/>
              <a:gd name="f177" fmla="val 764877"/>
              <a:gd name="f178" fmla="val 64246"/>
              <a:gd name="f179" fmla="val 803177"/>
              <a:gd name="f180" fmla="val 250661"/>
              <a:gd name="f181" fmla="val 924308"/>
              <a:gd name="f182" fmla="val 355683"/>
              <a:gd name="f183" fmla="val 1130053"/>
              <a:gd name="f184" fmla="val 143013"/>
              <a:gd name="f185" fmla="val 1554903"/>
              <a:gd name="f186" fmla="val 11735"/>
              <a:gd name="f187" fmla="*/ f0 1 3219104"/>
              <a:gd name="f188" fmla="*/ f1 1 2180445"/>
              <a:gd name="f189" fmla="val f2"/>
              <a:gd name="f190" fmla="val f3"/>
              <a:gd name="f191" fmla="val f4"/>
              <a:gd name="f192" fmla="+- f191 0 f189"/>
              <a:gd name="f193" fmla="+- f190 0 f189"/>
              <a:gd name="f194" fmla="*/ f193 1 3219104"/>
              <a:gd name="f195" fmla="*/ f192 1 2180445"/>
              <a:gd name="f196" fmla="*/ f189 1 f194"/>
              <a:gd name="f197" fmla="*/ f190 1 f194"/>
              <a:gd name="f198" fmla="*/ f189 1 f195"/>
              <a:gd name="f199" fmla="*/ f191 1 f195"/>
              <a:gd name="f200" fmla="*/ f196 f187 1"/>
              <a:gd name="f201" fmla="*/ f197 f187 1"/>
              <a:gd name="f202" fmla="*/ f199 f188 1"/>
              <a:gd name="f203" fmla="*/ f198 f188 1"/>
            </a:gdLst>
            <a:ahLst/>
            <a:cxnLst>
              <a:cxn ang="3cd4">
                <a:pos x="hc" y="t"/>
              </a:cxn>
              <a:cxn ang="0">
                <a:pos x="r" y="vc"/>
              </a:cxn>
              <a:cxn ang="cd4">
                <a:pos x="hc" y="b"/>
              </a:cxn>
              <a:cxn ang="cd2">
                <a:pos x="l" y="vc"/>
              </a:cxn>
            </a:cxnLst>
            <a:rect l="f200" t="f203" r="f201" b="f202"/>
            <a:pathLst>
              <a:path w="3219104" h="2180445">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8"/>
                  <a:pt x="f29" y="f30"/>
                  <a:pt x="f31" y="f32"/>
                </a:cubicBezTo>
                <a:lnTo>
                  <a:pt x="f33" y="f34"/>
                </a:lnTo>
                <a:cubicBezTo>
                  <a:pt x="f35" y="f36"/>
                  <a:pt x="f37" y="f38"/>
                  <a:pt x="f39" y="f40"/>
                </a:cubicBezTo>
                <a:lnTo>
                  <a:pt x="f41" y="f42"/>
                </a:lnTo>
                <a:cubicBezTo>
                  <a:pt x="f43" y="f44"/>
                  <a:pt x="f45" y="f46"/>
                  <a:pt x="f25" y="f26"/>
                </a:cubicBezTo>
                <a:close/>
                <a:moveTo>
                  <a:pt x="f47" y="f48"/>
                </a:moveTo>
                <a:cubicBezTo>
                  <a:pt x="f49" y="f50"/>
                  <a:pt x="f51" y="f52"/>
                  <a:pt x="f53" y="f54"/>
                </a:cubicBezTo>
                <a:lnTo>
                  <a:pt x="f55" y="f56"/>
                </a:lnTo>
                <a:cubicBezTo>
                  <a:pt x="f57" y="f58"/>
                  <a:pt x="f59" y="f60"/>
                  <a:pt x="f61" y="f62"/>
                </a:cubicBezTo>
                <a:cubicBezTo>
                  <a:pt x="f63" y="f64"/>
                  <a:pt x="f65" y="f66"/>
                  <a:pt x="f65" y="f67"/>
                </a:cubicBezTo>
                <a:cubicBezTo>
                  <a:pt x="f65" y="f68"/>
                  <a:pt x="f69" y="f70"/>
                  <a:pt x="f71" y="f72"/>
                </a:cubicBezTo>
                <a:cubicBezTo>
                  <a:pt x="f73" y="f74"/>
                  <a:pt x="f75" y="f76"/>
                  <a:pt x="f77" y="f78"/>
                </a:cubicBezTo>
                <a:cubicBezTo>
                  <a:pt x="f79" y="f80"/>
                  <a:pt x="f81" y="f82"/>
                  <a:pt x="f83" y="f84"/>
                </a:cubicBezTo>
                <a:cubicBezTo>
                  <a:pt x="f85" y="f86"/>
                  <a:pt x="f87" y="f88"/>
                  <a:pt x="f89" y="f90"/>
                </a:cubicBez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4"/>
                </a:cubicBezTo>
                <a:lnTo>
                  <a:pt x="f146" y="f4"/>
                </a:lnTo>
                <a:cubicBezTo>
                  <a:pt x="f147" y="f148"/>
                  <a:pt x="f149" y="f150"/>
                  <a:pt x="f151" y="f152"/>
                </a:cubicBezTo>
                <a:cubicBezTo>
                  <a:pt x="f153" y="f154"/>
                  <a:pt x="f155" y="f156"/>
                  <a:pt x="f157" y="f158"/>
                </a:cubicBezTo>
                <a:cubicBezTo>
                  <a:pt x="f159" y="f160"/>
                  <a:pt x="f161" y="f162"/>
                  <a:pt x="f163" y="f164"/>
                </a:cubicBezTo>
                <a:cubicBezTo>
                  <a:pt x="f165" y="f166"/>
                  <a:pt x="f167" y="f168"/>
                  <a:pt x="f169" y="f170"/>
                </a:cubicBezTo>
                <a:cubicBezTo>
                  <a:pt x="f171" y="f172"/>
                  <a:pt x="f173" y="f174"/>
                  <a:pt x="f175" y="f176"/>
                </a:cubicBezTo>
                <a:cubicBezTo>
                  <a:pt x="f177" y="f178"/>
                  <a:pt x="f179" y="f180"/>
                  <a:pt x="f181" y="f182"/>
                </a:cubicBezTo>
                <a:cubicBezTo>
                  <a:pt x="f183" y="f184"/>
                  <a:pt x="f185" y="f186"/>
                  <a:pt x="f47" y="f48"/>
                </a:cubicBezTo>
                <a:close/>
              </a:path>
            </a:pathLst>
          </a:custGeom>
          <a:solidFill>
            <a:srgbClr val="135268"/>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002060"/>
              </a:solidFill>
              <a:ea typeface="맑은 고딕" pitchFamily="34"/>
              <a:cs typeface="B Nazanin" panose="00000700000000000000" pitchFamily="2" charset="-78"/>
            </a:endParaRPr>
          </a:p>
        </p:txBody>
      </p:sp>
      <p:sp>
        <p:nvSpPr>
          <p:cNvPr id="16" name="Freeform 55">
            <a:extLst>
              <a:ext uri="{FF2B5EF4-FFF2-40B4-BE49-F238E27FC236}">
                <a16:creationId xmlns:a16="http://schemas.microsoft.com/office/drawing/2014/main" id="{55D8AB3F-594E-7422-E31C-C24BB3D00B40}"/>
              </a:ext>
            </a:extLst>
          </p:cNvPr>
          <p:cNvSpPr/>
          <p:nvPr/>
        </p:nvSpPr>
        <p:spPr>
          <a:xfrm>
            <a:off x="2597943" y="5672264"/>
            <a:ext cx="357712" cy="876519"/>
          </a:xfrm>
          <a:custGeom>
            <a:avLst/>
            <a:gdLst>
              <a:gd name="f0" fmla="val w"/>
              <a:gd name="f1" fmla="val h"/>
              <a:gd name="f2" fmla="val 0"/>
              <a:gd name="f3" fmla="val 1060423"/>
              <a:gd name="f4" fmla="val 2598393"/>
              <a:gd name="f5" fmla="val 511607"/>
              <a:gd name="f6" fmla="val 1989888"/>
              <a:gd name="f7" fmla="val 421916"/>
              <a:gd name="f8" fmla="val 2038892"/>
              <a:gd name="f9" fmla="val 392123"/>
              <a:gd name="f10" fmla="val 2248491"/>
              <a:gd name="f11" fmla="val 577615"/>
              <a:gd name="f12" fmla="val 2379095"/>
              <a:gd name="f13" fmla="val 531205"/>
              <a:gd name="f14" fmla="val 2257454"/>
              <a:gd name="f15" fmla="val 562054"/>
              <a:gd name="f16" fmla="val 2197447"/>
              <a:gd name="f17" fmla="val 592034"/>
              <a:gd name="f18" fmla="val 2136572"/>
              <a:gd name="f19" fmla="val 592534"/>
              <a:gd name="f20" fmla="val 2167519"/>
              <a:gd name="f21" fmla="val 560915"/>
              <a:gd name="f22" fmla="val 2234057"/>
              <a:gd name="f23" fmla="val 638675"/>
              <a:gd name="f24" fmla="val 2272816"/>
              <a:gd name="f25" fmla="val 602283"/>
              <a:gd name="f26" fmla="val 2156226"/>
              <a:gd name="f27" fmla="val 756001"/>
              <a:gd name="f28" fmla="val 2119500"/>
              <a:gd name="f29" fmla="val 594605"/>
              <a:gd name="f30" fmla="val 1990756"/>
              <a:gd name="f31" fmla="val 828052"/>
              <a:gd name="f32" fmla="val 2024484"/>
              <a:gd name="f33" fmla="val 759407"/>
              <a:gd name="f34" fmla="val 2143283"/>
              <a:gd name="f35" fmla="val 814896"/>
              <a:gd name="f36" fmla="val 2262952"/>
              <a:gd name="f37" fmla="val 774295"/>
              <a:gd name="f38" fmla="val 2270013"/>
              <a:gd name="f39" fmla="val 715464"/>
              <a:gd name="f40" fmla="val 2161619"/>
              <a:gd name="f41" fmla="val 728685"/>
              <a:gd name="f42" fmla="val 2212952"/>
              <a:gd name="f43" fmla="val 798068"/>
              <a:gd name="f44" fmla="val 2415798"/>
              <a:gd name="f45" fmla="val 590532"/>
              <a:gd name="f46" fmla="val 2421590"/>
              <a:gd name="f47" fmla="val 656442"/>
              <a:gd name="f48" fmla="val 451592"/>
              <a:gd name="f49" fmla="val 2586815"/>
              <a:gd name="f50" fmla="val 511509"/>
              <a:gd name="f51" fmla="val 2396411"/>
              <a:gd name="f52" fmla="val 415171"/>
              <a:gd name="f53" fmla="val 2350110"/>
              <a:gd name="f54" fmla="val 389023"/>
              <a:gd name="f55" fmla="val 2345435"/>
              <a:gd name="f56" fmla="val 357666"/>
              <a:gd name="f57" fmla="val 2366802"/>
              <a:gd name="f58" fmla="val 415723"/>
              <a:gd name="f59" fmla="val 2461957"/>
              <a:gd name="f60" fmla="val 77590"/>
              <a:gd name="f61" fmla="val 2209980"/>
              <a:gd name="f62" fmla="val 314998"/>
              <a:gd name="f63" fmla="val 2004011"/>
              <a:gd name="f64" fmla="val 344786"/>
              <a:gd name="f65" fmla="val 1884983"/>
              <a:gd name="f66" fmla="val 722598"/>
              <a:gd name="f67" fmla="val 716460"/>
              <a:gd name="f68" fmla="val 1906965"/>
              <a:gd name="f69" fmla="val 711917"/>
              <a:gd name="f70" fmla="val 1928321"/>
              <a:gd name="f71" fmla="val 707988"/>
              <a:gd name="f72" fmla="val 1948728"/>
              <a:gd name="f73" fmla="val 357819"/>
              <a:gd name="f74" fmla="val 1948059"/>
              <a:gd name="f75" fmla="val 530212"/>
              <a:gd name="f76" fmla="val 651224"/>
              <a:gd name="f77" fmla="val 585486"/>
              <a:gd name="f78" fmla="val 630294"/>
              <a:gd name="f79" fmla="val 696033"/>
              <a:gd name="f80" fmla="val 751307"/>
              <a:gd name="f81" fmla="val 806581"/>
              <a:gd name="f82" fmla="val 851389"/>
              <a:gd name="f83" fmla="val 474938"/>
              <a:gd name="f84" fmla="val 430129"/>
              <a:gd name="f85" fmla="val 551141"/>
              <a:gd name="f86" fmla="val 419664"/>
              <a:gd name="f87" fmla="val 330046"/>
              <a:gd name="f88" fmla="val 640759"/>
              <a:gd name="f89" fmla="val 861855"/>
              <a:gd name="f90" fmla="val 951472"/>
              <a:gd name="f91" fmla="val 640760"/>
              <a:gd name="f92" fmla="val 730377"/>
              <a:gd name="f93" fmla="val 286245"/>
              <a:gd name="f94" fmla="val 353827"/>
              <a:gd name="f95" fmla="val 438132"/>
              <a:gd name="f96" fmla="val 439406"/>
              <a:gd name="f97" fmla="val 623290"/>
              <a:gd name="f98" fmla="val 440561"/>
              <a:gd name="f99" fmla="val 776100"/>
              <a:gd name="f100" fmla="val 356932"/>
              <a:gd name="f101" fmla="val 941305"/>
              <a:gd name="f102" fmla="val 720175"/>
              <a:gd name="f103" fmla="val 898096"/>
              <a:gd name="f104" fmla="val 1115325"/>
              <a:gd name="f105" fmla="val 825241"/>
              <a:gd name="f106" fmla="val 1447764"/>
              <a:gd name="f107" fmla="val 1673413"/>
              <a:gd name="f108" fmla="val 1021935"/>
              <a:gd name="f109" fmla="val 1978110"/>
              <a:gd name="f110" fmla="val 745125"/>
              <a:gd name="f111" fmla="val 1786699"/>
              <a:gd name="f112" fmla="val 734250"/>
              <a:gd name="f113" fmla="val 1834148"/>
              <a:gd name="f114" fmla="val 332991"/>
              <a:gd name="f115" fmla="val 330005"/>
              <a:gd name="f116" fmla="val 1820736"/>
              <a:gd name="f117" fmla="val 326662"/>
              <a:gd name="f118" fmla="val 1807037"/>
              <a:gd name="f119" fmla="val 323192"/>
              <a:gd name="f120" fmla="val 1793020"/>
              <a:gd name="f121" fmla="val 38489"/>
              <a:gd name="f122" fmla="val 1685191"/>
              <a:gd name="f123" fmla="val 237343"/>
              <a:gd name="f124" fmla="val 1457469"/>
              <a:gd name="f125" fmla="val 238009"/>
              <a:gd name="f126" fmla="val 1459571"/>
              <a:gd name="f127" fmla="val 242012"/>
              <a:gd name="f128" fmla="val 1446515"/>
              <a:gd name="f129" fmla="val 171205"/>
              <a:gd name="f130" fmla="val 1115067"/>
              <a:gd name="f131" fmla="val 127758"/>
              <a:gd name="f132" fmla="val 714059"/>
              <a:gd name="f133" fmla="val 527942"/>
              <a:gd name="f134" fmla="val 622760"/>
              <a:gd name="f135" fmla="val 95693"/>
              <a:gd name="f136" fmla="val 695048"/>
              <a:gd name="f137" fmla="val 196745"/>
              <a:gd name="f138" fmla="val 748164"/>
              <a:gd name="f139" fmla="val 301374"/>
              <a:gd name="f140" fmla="val 612692"/>
              <a:gd name="f141" fmla="val 376844"/>
              <a:gd name="f142" fmla="val 447588"/>
              <a:gd name="f143" fmla="val 375495"/>
              <a:gd name="f144" fmla="val 312997"/>
              <a:gd name="f145" fmla="val 298024"/>
              <a:gd name="f146" fmla="val 364591"/>
              <a:gd name="f147" fmla="val 193505"/>
              <a:gd name="f148" fmla="val 435080"/>
              <a:gd name="f149" fmla="val 93397"/>
              <a:gd name="f150" fmla="*/ f0 1 1060423"/>
              <a:gd name="f151" fmla="*/ f1 1 2598393"/>
              <a:gd name="f152" fmla="val f2"/>
              <a:gd name="f153" fmla="val f3"/>
              <a:gd name="f154" fmla="val f4"/>
              <a:gd name="f155" fmla="+- f154 0 f152"/>
              <a:gd name="f156" fmla="+- f153 0 f152"/>
              <a:gd name="f157" fmla="*/ f156 1 1060423"/>
              <a:gd name="f158" fmla="*/ f155 1 2598393"/>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060423" h="2598393">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
                </a:cubicBezTo>
                <a:cubicBezTo>
                  <a:pt x="f48" y="f49"/>
                  <a:pt x="f50" y="f51"/>
                  <a:pt x="f52" y="f53"/>
                </a:cubicBezTo>
                <a:cubicBezTo>
                  <a:pt x="f54" y="f55"/>
                  <a:pt x="f56" y="f57"/>
                  <a:pt x="f58" y="f59"/>
                </a:cubicBezTo>
                <a:cubicBezTo>
                  <a:pt x="f60" y="f61"/>
                  <a:pt x="f62" y="f63"/>
                  <a:pt x="f5" y="f6"/>
                </a:cubicBezTo>
                <a:close/>
                <a:moveTo>
                  <a:pt x="f64" y="f65"/>
                </a:moveTo>
                <a:lnTo>
                  <a:pt x="f66" y="f65"/>
                </a:lnTo>
                <a:cubicBezTo>
                  <a:pt x="f67" y="f68"/>
                  <a:pt x="f69" y="f70"/>
                  <a:pt x="f71" y="f72"/>
                </a:cubicBezTo>
                <a:lnTo>
                  <a:pt x="f73" y="f74"/>
                </a:lnTo>
                <a:close/>
                <a:moveTo>
                  <a:pt x="f75" y="f76"/>
                </a:moveTo>
                <a:cubicBezTo>
                  <a:pt x="f77" y="f76"/>
                  <a:pt x="f78" y="f79"/>
                  <a:pt x="f78" y="f80"/>
                </a:cubicBezTo>
                <a:cubicBezTo>
                  <a:pt x="f78" y="f81"/>
                  <a:pt x="f77" y="f82"/>
                  <a:pt x="f75" y="f82"/>
                </a:cubicBezTo>
                <a:cubicBezTo>
                  <a:pt x="f83" y="f82"/>
                  <a:pt x="f84" y="f81"/>
                  <a:pt x="f84" y="f80"/>
                </a:cubicBezTo>
                <a:cubicBezTo>
                  <a:pt x="f84" y="f79"/>
                  <a:pt x="f83" y="f76"/>
                  <a:pt x="f75" y="f76"/>
                </a:cubicBezTo>
                <a:close/>
                <a:moveTo>
                  <a:pt x="f75" y="f85"/>
                </a:moveTo>
                <a:cubicBezTo>
                  <a:pt x="f86" y="f85"/>
                  <a:pt x="f87" y="f88"/>
                  <a:pt x="f87" y="f80"/>
                </a:cubicBezTo>
                <a:cubicBezTo>
                  <a:pt x="f87" y="f89"/>
                  <a:pt x="f86" y="f90"/>
                  <a:pt x="f75" y="f90"/>
                </a:cubicBezTo>
                <a:cubicBezTo>
                  <a:pt x="f91" y="f90"/>
                  <a:pt x="f92" y="f89"/>
                  <a:pt x="f92" y="f80"/>
                </a:cubicBezTo>
                <a:cubicBezTo>
                  <a:pt x="f92" y="f88"/>
                  <a:pt x="f91" y="f85"/>
                  <a:pt x="f75" y="f85"/>
                </a:cubicBezTo>
                <a:close/>
                <a:moveTo>
                  <a:pt x="f93" y="f94"/>
                </a:moveTo>
                <a:cubicBezTo>
                  <a:pt x="f95" y="f96"/>
                  <a:pt x="f97" y="f98"/>
                  <a:pt x="f99" y="f100"/>
                </a:cubicBezTo>
                <a:cubicBezTo>
                  <a:pt x="f101" y="f102"/>
                  <a:pt x="f103" y="f104"/>
                  <a:pt x="f105" y="f106"/>
                </a:cubicBezTo>
                <a:lnTo>
                  <a:pt x="f3" y="f107"/>
                </a:lnTo>
                <a:lnTo>
                  <a:pt x="f108" y="f109"/>
                </a:lnTo>
                <a:lnTo>
                  <a:pt x="f110" y="f111"/>
                </a:lnTo>
                <a:lnTo>
                  <a:pt x="f112" y="f113"/>
                </a:lnTo>
                <a:lnTo>
                  <a:pt x="f114" y="f113"/>
                </a:lnTo>
                <a:cubicBezTo>
                  <a:pt x="f115" y="f116"/>
                  <a:pt x="f117" y="f118"/>
                  <a:pt x="f119" y="f120"/>
                </a:cubicBezTo>
                <a:lnTo>
                  <a:pt x="f121" y="f6"/>
                </a:lnTo>
                <a:lnTo>
                  <a:pt x="f2" y="f122"/>
                </a:lnTo>
                <a:lnTo>
                  <a:pt x="f123" y="f124"/>
                </a:lnTo>
                <a:lnTo>
                  <a:pt x="f125" y="f126"/>
                </a:lnTo>
                <a:lnTo>
                  <a:pt x="f127" y="f128"/>
                </a:lnTo>
                <a:cubicBezTo>
                  <a:pt x="f129" y="f130"/>
                  <a:pt x="f131" y="f132"/>
                  <a:pt x="f93" y="f94"/>
                </a:cubicBezTo>
                <a:close/>
                <a:moveTo>
                  <a:pt x="f133" y="f2"/>
                </a:moveTo>
                <a:cubicBezTo>
                  <a:pt x="f134" y="f135"/>
                  <a:pt x="f136" y="f137"/>
                  <a:pt x="f138" y="f139"/>
                </a:cubicBezTo>
                <a:cubicBezTo>
                  <a:pt x="f140" y="f141"/>
                  <a:pt x="f142" y="f143"/>
                  <a:pt x="f144" y="f145"/>
                </a:cubicBezTo>
                <a:cubicBezTo>
                  <a:pt x="f146" y="f147"/>
                  <a:pt x="f148" y="f149"/>
                  <a:pt x="f133" y="f2"/>
                </a:cubicBezTo>
                <a:close/>
              </a:path>
            </a:pathLst>
          </a:custGeom>
          <a:solidFill>
            <a:srgbClr val="135268"/>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002060"/>
              </a:solidFill>
              <a:ea typeface="맑은 고딕" pitchFamily="34"/>
              <a:cs typeface="B Nazanin" panose="00000700000000000000" pitchFamily="2" charset="-78"/>
            </a:endParaRPr>
          </a:p>
        </p:txBody>
      </p:sp>
      <p:sp>
        <p:nvSpPr>
          <p:cNvPr id="17" name="Round Same Side Corner Rectangle 36">
            <a:extLst>
              <a:ext uri="{FF2B5EF4-FFF2-40B4-BE49-F238E27FC236}">
                <a16:creationId xmlns:a16="http://schemas.microsoft.com/office/drawing/2014/main" id="{86891F9F-E205-92D7-E7CD-77D987F161D3}"/>
              </a:ext>
            </a:extLst>
          </p:cNvPr>
          <p:cNvSpPr/>
          <p:nvPr/>
        </p:nvSpPr>
        <p:spPr>
          <a:xfrm>
            <a:off x="7306680" y="5902266"/>
            <a:ext cx="655441" cy="518196"/>
          </a:xfrm>
          <a:custGeom>
            <a:avLst/>
            <a:gdLst>
              <a:gd name="f0" fmla="val w"/>
              <a:gd name="f1" fmla="val h"/>
              <a:gd name="f2" fmla="val 0"/>
              <a:gd name="f3" fmla="val 3219104"/>
              <a:gd name="f4" fmla="val 2545072"/>
              <a:gd name="f5" fmla="val 2779672"/>
              <a:gd name="f6" fmla="val 457200"/>
              <a:gd name="f7" fmla="val 2975888"/>
              <a:gd name="f8" fmla="val 3110212"/>
              <a:gd name="f9" fmla="val 566092"/>
              <a:gd name="f10" fmla="val 700416"/>
              <a:gd name="f11" fmla="val 2301856"/>
              <a:gd name="f12" fmla="val 2436180"/>
              <a:gd name="f13" fmla="val 243216"/>
              <a:gd name="f14" fmla="val 439432"/>
              <a:gd name="f15" fmla="val 108892"/>
              <a:gd name="f16" fmla="val 1428476"/>
              <a:gd name="f17" fmla="val 174246"/>
              <a:gd name="f18" fmla="val 1372210"/>
              <a:gd name="f19" fmla="val 1326598"/>
              <a:gd name="f20" fmla="val 219858"/>
              <a:gd name="f21" fmla="val 276124"/>
              <a:gd name="f22" fmla="val 1892506"/>
              <a:gd name="f23" fmla="val 1846894"/>
              <a:gd name="f24" fmla="val 1790628"/>
              <a:gd name="f25" fmla="val 1285704"/>
              <a:gd name="f26" fmla="val 1933400"/>
              <a:gd name="f27" fmla="val 2007048"/>
              <a:gd name="f28" fmla="val 2066752"/>
              <a:gd name="f29" fmla="val 59704"/>
              <a:gd name="f30" fmla="val 133352"/>
              <a:gd name="f31" fmla="val 2599672"/>
              <a:gd name="f32" fmla="val 619432"/>
              <a:gd name="f33" fmla="val 1152352"/>
              <a:gd name="f34" fmla="val 1212056"/>
              <a:gd name="f35" fmla="*/ f0 1 3219104"/>
              <a:gd name="f36" fmla="*/ f1 1 2545072"/>
              <a:gd name="f37" fmla="val f2"/>
              <a:gd name="f38" fmla="val f3"/>
              <a:gd name="f39" fmla="val f4"/>
              <a:gd name="f40" fmla="+- f39 0 f37"/>
              <a:gd name="f41" fmla="+- f38 0 f37"/>
              <a:gd name="f42" fmla="*/ f41 1 3219104"/>
              <a:gd name="f43" fmla="*/ f40 1 2545072"/>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3219104" h="2545072">
                <a:moveTo>
                  <a:pt x="f5" y="f6"/>
                </a:moveTo>
                <a:lnTo>
                  <a:pt x="f7" y="f6"/>
                </a:lnTo>
                <a:cubicBezTo>
                  <a:pt x="f8" y="f6"/>
                  <a:pt x="f3" y="f9"/>
                  <a:pt x="f3" y="f10"/>
                </a:cubicBezTo>
                <a:lnTo>
                  <a:pt x="f3" y="f11"/>
                </a:lnTo>
                <a:cubicBezTo>
                  <a:pt x="f3" y="f12"/>
                  <a:pt x="f8" y="f4"/>
                  <a:pt x="f7" y="f4"/>
                </a:cubicBezTo>
                <a:lnTo>
                  <a:pt x="f5" y="f4"/>
                </a:lnTo>
                <a:close/>
                <a:moveTo>
                  <a:pt x="f13" y="f6"/>
                </a:moveTo>
                <a:lnTo>
                  <a:pt x="f14" y="f6"/>
                </a:lnTo>
                <a:lnTo>
                  <a:pt x="f14" y="f4"/>
                </a:lnTo>
                <a:lnTo>
                  <a:pt x="f13" y="f4"/>
                </a:lnTo>
                <a:cubicBezTo>
                  <a:pt x="f15" y="f4"/>
                  <a:pt x="f2" y="f12"/>
                  <a:pt x="f2" y="f11"/>
                </a:cubicBezTo>
                <a:lnTo>
                  <a:pt x="f2" y="f10"/>
                </a:lnTo>
                <a:cubicBezTo>
                  <a:pt x="f2" y="f9"/>
                  <a:pt x="f15" y="f6"/>
                  <a:pt x="f13" y="f6"/>
                </a:cubicBezTo>
                <a:close/>
                <a:moveTo>
                  <a:pt x="f16" y="f17"/>
                </a:moveTo>
                <a:cubicBezTo>
                  <a:pt x="f18" y="f17"/>
                  <a:pt x="f19" y="f20"/>
                  <a:pt x="f19" y="f21"/>
                </a:cubicBezTo>
                <a:lnTo>
                  <a:pt x="f19" y="f6"/>
                </a:lnTo>
                <a:lnTo>
                  <a:pt x="f22" y="f6"/>
                </a:lnTo>
                <a:lnTo>
                  <a:pt x="f22" y="f21"/>
                </a:lnTo>
                <a:cubicBezTo>
                  <a:pt x="f22" y="f20"/>
                  <a:pt x="f23" y="f17"/>
                  <a:pt x="f24" y="f17"/>
                </a:cubicBezTo>
                <a:close/>
                <a:moveTo>
                  <a:pt x="f25" y="f2"/>
                </a:moveTo>
                <a:lnTo>
                  <a:pt x="f26" y="f2"/>
                </a:lnTo>
                <a:cubicBezTo>
                  <a:pt x="f27" y="f2"/>
                  <a:pt x="f28" y="f29"/>
                  <a:pt x="f28" y="f30"/>
                </a:cubicBezTo>
                <a:lnTo>
                  <a:pt x="f28" y="f6"/>
                </a:lnTo>
                <a:lnTo>
                  <a:pt x="f31" y="f6"/>
                </a:lnTo>
                <a:lnTo>
                  <a:pt x="f31" y="f4"/>
                </a:lnTo>
                <a:lnTo>
                  <a:pt x="f32" y="f4"/>
                </a:lnTo>
                <a:lnTo>
                  <a:pt x="f32" y="f6"/>
                </a:lnTo>
                <a:lnTo>
                  <a:pt x="f33" y="f6"/>
                </a:lnTo>
                <a:lnTo>
                  <a:pt x="f33" y="f30"/>
                </a:lnTo>
                <a:cubicBezTo>
                  <a:pt x="f33" y="f29"/>
                  <a:pt x="f34" y="f2"/>
                  <a:pt x="f25" y="f2"/>
                </a:cubicBezTo>
                <a:close/>
              </a:path>
            </a:pathLst>
          </a:custGeom>
          <a:solidFill>
            <a:srgbClr val="135268"/>
          </a:solidFill>
          <a:ln cap="flat">
            <a:noFill/>
            <a:prstDash val="solid"/>
          </a:ln>
        </p:spPr>
        <p:txBody>
          <a:bodyPr vert="horz" wrap="square" lIns="121920" tIns="60960" rIns="121920" bIns="6096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002060"/>
              </a:solidFill>
              <a:ea typeface="맑은 고딕" pitchFamily="34"/>
              <a:cs typeface="B Nazanin" panose="00000700000000000000" pitchFamily="2" charset="-78"/>
            </a:endParaRPr>
          </a:p>
        </p:txBody>
      </p:sp>
      <p:sp>
        <p:nvSpPr>
          <p:cNvPr id="18" name="Oval 21">
            <a:extLst>
              <a:ext uri="{FF2B5EF4-FFF2-40B4-BE49-F238E27FC236}">
                <a16:creationId xmlns:a16="http://schemas.microsoft.com/office/drawing/2014/main" id="{BEA42AD7-D512-AB67-0F30-736592AF4DC6}"/>
              </a:ext>
            </a:extLst>
          </p:cNvPr>
          <p:cNvSpPr/>
          <p:nvPr/>
        </p:nvSpPr>
        <p:spPr>
          <a:xfrm>
            <a:off x="4111886" y="5876358"/>
            <a:ext cx="539605" cy="544116"/>
          </a:xfrm>
          <a:custGeom>
            <a:avLst/>
            <a:gdLst>
              <a:gd name="f0" fmla="val w"/>
              <a:gd name="f1" fmla="val h"/>
              <a:gd name="f2" fmla="val 0"/>
              <a:gd name="f3" fmla="val 1652142"/>
              <a:gd name="f4" fmla="val 1665940"/>
              <a:gd name="f5" fmla="val 898689"/>
              <a:gd name="f6" fmla="val 548008"/>
              <a:gd name="f7" fmla="val 737950"/>
              <a:gd name="f8" fmla="val 504938"/>
              <a:gd name="f9" fmla="val 572731"/>
              <a:gd name="f10" fmla="val 600328"/>
              <a:gd name="f11" fmla="val 529661"/>
              <a:gd name="f12" fmla="val 761066"/>
              <a:gd name="f13" fmla="val 486591"/>
              <a:gd name="f14" fmla="val 921805"/>
              <a:gd name="f15" fmla="val 581980"/>
              <a:gd name="f16" fmla="val 1087025"/>
              <a:gd name="f17" fmla="val 742719"/>
              <a:gd name="f18" fmla="val 1130094"/>
              <a:gd name="f19" fmla="val 903458"/>
              <a:gd name="f20" fmla="val 1173164"/>
              <a:gd name="f21" fmla="val 1068677"/>
              <a:gd name="f22" fmla="val 1077775"/>
              <a:gd name="f23" fmla="val 1111747"/>
              <a:gd name="f24" fmla="val 917036"/>
              <a:gd name="f25" fmla="val 1154817"/>
              <a:gd name="f26" fmla="val 756297"/>
              <a:gd name="f27" fmla="val 1059428"/>
              <a:gd name="f28" fmla="val 591077"/>
              <a:gd name="f29" fmla="val 952303"/>
              <a:gd name="f30" fmla="val 347916"/>
              <a:gd name="f31" fmla="val 1223549"/>
              <a:gd name="f32" fmla="val 420596"/>
              <a:gd name="f33" fmla="val 1384519"/>
              <a:gd name="f34" fmla="val 699404"/>
              <a:gd name="f35" fmla="val 1311839"/>
              <a:gd name="f36" fmla="val 970650"/>
              <a:gd name="f37" fmla="val 1239159"/>
              <a:gd name="f38" fmla="val 1241896"/>
              <a:gd name="f39" fmla="val 960351"/>
              <a:gd name="f40" fmla="val 1402866"/>
              <a:gd name="f41" fmla="val 689105"/>
              <a:gd name="f42" fmla="val 1330186"/>
              <a:gd name="f43" fmla="val 417859"/>
              <a:gd name="f44" fmla="val 1257506"/>
              <a:gd name="f45" fmla="val 256889"/>
              <a:gd name="f46" fmla="val 978698"/>
              <a:gd name="f47" fmla="val 329569"/>
              <a:gd name="f48" fmla="val 707451"/>
              <a:gd name="f49" fmla="val 402249"/>
              <a:gd name="f50" fmla="val 436205"/>
              <a:gd name="f51" fmla="val 681057"/>
              <a:gd name="f52" fmla="val 275235"/>
              <a:gd name="f53" fmla="val 971799"/>
              <a:gd name="f54" fmla="val 275155"/>
              <a:gd name="f55" fmla="val 660368"/>
              <a:gd name="f56" fmla="val 191707"/>
              <a:gd name="f57" fmla="val 340256"/>
              <a:gd name="f58" fmla="val 376524"/>
              <a:gd name="f59" fmla="val 256808"/>
              <a:gd name="f60" fmla="val 687955"/>
              <a:gd name="f61" fmla="val 173361"/>
              <a:gd name="f62" fmla="val 999387"/>
              <a:gd name="f63" fmla="val 358178"/>
              <a:gd name="f64" fmla="val 1319499"/>
              <a:gd name="f65" fmla="val 669609"/>
              <a:gd name="f66" fmla="val 1402947"/>
              <a:gd name="f67" fmla="val 981040"/>
              <a:gd name="f68" fmla="val 1486395"/>
              <a:gd name="f69" fmla="val 1301152"/>
              <a:gd name="f70" fmla="val 1301577"/>
              <a:gd name="f71" fmla="val 1384600"/>
              <a:gd name="f72" fmla="val 990146"/>
              <a:gd name="f73" fmla="val 1468047"/>
              <a:gd name="f74" fmla="val 678715"/>
              <a:gd name="f75" fmla="val 1283230"/>
              <a:gd name="f76" fmla="val 358603"/>
              <a:gd name="f77" fmla="val 394531"/>
              <a:gd name="f78" fmla="val 1649662"/>
              <a:gd name="f79" fmla="val 403784"/>
              <a:gd name="f80" fmla="val 1647140"/>
              <a:gd name="f81" fmla="val 399895"/>
              <a:gd name="f82" fmla="val 1158157"/>
              <a:gd name="f83" fmla="val 65026"/>
              <a:gd name="f84" fmla="val 1154679"/>
              <a:gd name="f85" fmla="val 271718"/>
              <a:gd name="f86" fmla="val 1148331"/>
              <a:gd name="f87" fmla="val 270017"/>
              <a:gd name="f88" fmla="val 1200055"/>
              <a:gd name="f89" fmla="val 299127"/>
              <a:gd name="f90" fmla="val 1246804"/>
              <a:gd name="f91" fmla="val 334821"/>
              <a:gd name="f92" fmla="val 1286346"/>
              <a:gd name="f93" fmla="val 377149"/>
              <a:gd name="f94" fmla="val 1470353"/>
              <a:gd name="f95" fmla="val 331395"/>
              <a:gd name="f96" fmla="val 1588305"/>
              <a:gd name="f97" fmla="val 553229"/>
              <a:gd name="f98" fmla="val 1457194"/>
              <a:gd name="f99" fmla="val 671432"/>
              <a:gd name="f100" fmla="val 1473630"/>
              <a:gd name="f101" fmla="val 731297"/>
              <a:gd name="f102" fmla="val 1481376"/>
              <a:gd name="f103" fmla="val 793983"/>
              <a:gd name="f104" fmla="val 1478595"/>
              <a:gd name="f105" fmla="val 857704"/>
              <a:gd name="f106" fmla="val 1642362"/>
              <a:gd name="f107" fmla="val 948616"/>
              <a:gd name="f108" fmla="val 1577335"/>
              <a:gd name="f109" fmla="val 1191298"/>
              <a:gd name="f110" fmla="val 1378614"/>
              <a:gd name="f111" fmla="val 1187955"/>
              <a:gd name="f112" fmla="val 1353489"/>
              <a:gd name="f113" fmla="val 1229936"/>
              <a:gd name="f114" fmla="val 1323048"/>
              <a:gd name="f115" fmla="val 1267799"/>
              <a:gd name="f116" fmla="val 1288939"/>
              <a:gd name="f117" fmla="val 1301599"/>
              <a:gd name="f118" fmla="val 1354201"/>
              <a:gd name="f119" fmla="val 1471932"/>
              <a:gd name="f120" fmla="val 1148396"/>
              <a:gd name="f121" fmla="val 1616039"/>
              <a:gd name="f122" fmla="val 992294"/>
              <a:gd name="f123" fmla="val 1480516"/>
              <a:gd name="f124" fmla="val 1011291"/>
              <a:gd name="f125" fmla="val 1467215"/>
              <a:gd name="f126" fmla="val 951500"/>
              <a:gd name="f127" fmla="val 1486565"/>
              <a:gd name="f128" fmla="val 888271"/>
              <a:gd name="f129" fmla="val 1495869"/>
              <a:gd name="f130" fmla="val 823805"/>
              <a:gd name="f131" fmla="val 1495510"/>
              <a:gd name="f132" fmla="val 729193"/>
              <a:gd name="f133" fmla="val 486511"/>
              <a:gd name="f134" fmla="val 1600914"/>
              <a:gd name="f135" fmla="val 489790"/>
              <a:gd name="f136" fmla="val 1406012"/>
              <a:gd name="f137" fmla="val 438364"/>
              <a:gd name="f138" fmla="val 1376702"/>
              <a:gd name="f139" fmla="val 391917"/>
              <a:gd name="f140" fmla="val 1340859"/>
              <a:gd name="f141" fmla="val 352658"/>
              <a:gd name="f142" fmla="val 1298452"/>
              <a:gd name="f143" fmla="val 355803"/>
              <a:gd name="f144" fmla="val 1305197"/>
              <a:gd name="f145" fmla="val 152856"/>
              <a:gd name="f146" fmla="val 1344512"/>
              <a:gd name="f147" fmla="val 46675"/>
              <a:gd name="f148" fmla="val 1116809"/>
              <a:gd name="f149" fmla="val 183929"/>
              <a:gd name="f150" fmla="val 1005520"/>
              <a:gd name="f151" fmla="val 169279"/>
              <a:gd name="f152" fmla="val 951824"/>
              <a:gd name="f153" fmla="val 161626"/>
              <a:gd name="f154" fmla="val 895865"/>
              <a:gd name="f155" fmla="val 161615"/>
              <a:gd name="f156" fmla="val 838915"/>
              <a:gd name="f157" fmla="val 749197"/>
              <a:gd name="f158" fmla="val 506515"/>
              <a:gd name="f159" fmla="val 250227"/>
              <a:gd name="f160" fmla="val 509630"/>
              <a:gd name="f161" fmla="val 275353"/>
              <a:gd name="f162" fmla="val 465291"/>
              <a:gd name="f163" fmla="val 305693"/>
              <a:gd name="f164" fmla="val 424864"/>
              <a:gd name="f165" fmla="val 340015"/>
              <a:gd name="f166" fmla="val 388679"/>
              <a:gd name="f167" fmla="val 277984"/>
              <a:gd name="f168" fmla="val 197357"/>
              <a:gd name="f169" fmla="val 491050"/>
              <a:gd name="f170" fmla="val 64219"/>
              <a:gd name="f171" fmla="val 639843"/>
              <a:gd name="f172" fmla="val 207726"/>
              <a:gd name="f173" fmla="val 638348"/>
              <a:gd name="f174" fmla="val 208660"/>
              <a:gd name="f175" fmla="val 696840"/>
              <a:gd name="f176" fmla="val 190256"/>
              <a:gd name="f177" fmla="val 758594"/>
              <a:gd name="f178" fmla="val 181748"/>
              <a:gd name="f179" fmla="val 821488"/>
              <a:gd name="f180" fmla="val 182440"/>
              <a:gd name="f181" fmla="val 815140"/>
              <a:gd name="f182" fmla="val 180739"/>
              <a:gd name="f183" fmla="val 915476"/>
              <a:gd name="f184" fmla="*/ f0 1 1652142"/>
              <a:gd name="f185" fmla="*/ f1 1 1665940"/>
              <a:gd name="f186" fmla="val f2"/>
              <a:gd name="f187" fmla="val f3"/>
              <a:gd name="f188" fmla="val f4"/>
              <a:gd name="f189" fmla="+- f188 0 f186"/>
              <a:gd name="f190" fmla="+- f187 0 f186"/>
              <a:gd name="f191" fmla="*/ f190 1 1652142"/>
              <a:gd name="f192" fmla="*/ f189 1 1665940"/>
              <a:gd name="f193" fmla="*/ f186 1 f191"/>
              <a:gd name="f194" fmla="*/ f187 1 f191"/>
              <a:gd name="f195" fmla="*/ f186 1 f192"/>
              <a:gd name="f196" fmla="*/ f188 1 f192"/>
              <a:gd name="f197" fmla="*/ f193 f184 1"/>
              <a:gd name="f198" fmla="*/ f194 f184 1"/>
              <a:gd name="f199" fmla="*/ f196 f185 1"/>
              <a:gd name="f200" fmla="*/ f195 f185 1"/>
            </a:gdLst>
            <a:ahLst/>
            <a:cxnLst>
              <a:cxn ang="3cd4">
                <a:pos x="hc" y="t"/>
              </a:cxn>
              <a:cxn ang="0">
                <a:pos x="r" y="vc"/>
              </a:cxn>
              <a:cxn ang="cd4">
                <a:pos x="hc" y="b"/>
              </a:cxn>
              <a:cxn ang="cd2">
                <a:pos x="l" y="vc"/>
              </a:cxn>
            </a:cxnLst>
            <a:rect l="f197" t="f200" r="f198" b="f199"/>
            <a:pathLst>
              <a:path w="1652142" h="1665940">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cubicBezTo>
                  <a:pt x="f31" y="f32"/>
                  <a:pt x="f33" y="f34"/>
                  <a:pt x="f35" y="f36"/>
                </a:cubicBezTo>
                <a:cubicBezTo>
                  <a:pt x="f37" y="f38"/>
                  <a:pt x="f39" y="f40"/>
                  <a:pt x="f41" y="f42"/>
                </a:cubicBezTo>
                <a:cubicBezTo>
                  <a:pt x="f43" y="f44"/>
                  <a:pt x="f45" y="f46"/>
                  <a:pt x="f47" y="f48"/>
                </a:cubicBezTo>
                <a:cubicBezTo>
                  <a:pt x="f49" y="f50"/>
                  <a:pt x="f51" y="f52"/>
                  <a:pt x="f29" y="f30"/>
                </a:cubicBezTo>
                <a:close/>
                <a:moveTo>
                  <a:pt x="f53" y="f54"/>
                </a:moveTo>
                <a:cubicBezTo>
                  <a:pt x="f55" y="f56"/>
                  <a:pt x="f57" y="f58"/>
                  <a:pt x="f59" y="f60"/>
                </a:cubicBezTo>
                <a:cubicBezTo>
                  <a:pt x="f61" y="f62"/>
                  <a:pt x="f63" y="f64"/>
                  <a:pt x="f65" y="f66"/>
                </a:cubicBezTo>
                <a:cubicBezTo>
                  <a:pt x="f67" y="f68"/>
                  <a:pt x="f69" y="f70"/>
                  <a:pt x="f71" y="f72"/>
                </a:cubicBezTo>
                <a:cubicBezTo>
                  <a:pt x="f73" y="f74"/>
                  <a:pt x="f75" y="f76"/>
                  <a:pt x="f53" y="f54"/>
                </a:cubicBezTo>
                <a:close/>
                <a:moveTo>
                  <a:pt x="f3" y="f77"/>
                </a:moveTo>
                <a:lnTo>
                  <a:pt x="f78" y="f79"/>
                </a:lnTo>
                <a:lnTo>
                  <a:pt x="f80" y="f81"/>
                </a:lnTo>
                <a:close/>
                <a:moveTo>
                  <a:pt x="f82" y="f83"/>
                </a:moveTo>
                <a:lnTo>
                  <a:pt x="f84" y="f85"/>
                </a:lnTo>
                <a:lnTo>
                  <a:pt x="f86" y="f87"/>
                </a:lnTo>
                <a:cubicBezTo>
                  <a:pt x="f88" y="f89"/>
                  <a:pt x="f90" y="f91"/>
                  <a:pt x="f92" y="f93"/>
                </a:cubicBezTo>
                <a:lnTo>
                  <a:pt x="f94" y="f95"/>
                </a:lnTo>
                <a:lnTo>
                  <a:pt x="f96" y="f97"/>
                </a:lnTo>
                <a:lnTo>
                  <a:pt x="f98" y="f99"/>
                </a:lnTo>
                <a:cubicBezTo>
                  <a:pt x="f100" y="f101"/>
                  <a:pt x="f102" y="f103"/>
                  <a:pt x="f104" y="f105"/>
                </a:cubicBezTo>
                <a:lnTo>
                  <a:pt x="f106" y="f107"/>
                </a:lnTo>
                <a:lnTo>
                  <a:pt x="f108" y="f109"/>
                </a:lnTo>
                <a:lnTo>
                  <a:pt x="f110" y="f111"/>
                </a:lnTo>
                <a:cubicBezTo>
                  <a:pt x="f112" y="f113"/>
                  <a:pt x="f114" y="f115"/>
                  <a:pt x="f116" y="f117"/>
                </a:cubicBezTo>
                <a:lnTo>
                  <a:pt x="f118" y="f119"/>
                </a:lnTo>
                <a:lnTo>
                  <a:pt x="f120" y="f121"/>
                </a:lnTo>
                <a:lnTo>
                  <a:pt x="f122" y="f123"/>
                </a:lnTo>
                <a:lnTo>
                  <a:pt x="f124" y="f125"/>
                </a:lnTo>
                <a:cubicBezTo>
                  <a:pt x="f126" y="f127"/>
                  <a:pt x="f128" y="f129"/>
                  <a:pt x="f130" y="f131"/>
                </a:cubicBezTo>
                <a:lnTo>
                  <a:pt x="f132" y="f4"/>
                </a:lnTo>
                <a:lnTo>
                  <a:pt x="f133" y="f134"/>
                </a:lnTo>
                <a:lnTo>
                  <a:pt x="f135" y="f136"/>
                </a:lnTo>
                <a:cubicBezTo>
                  <a:pt x="f137" y="f138"/>
                  <a:pt x="f139" y="f140"/>
                  <a:pt x="f141" y="f142"/>
                </a:cubicBezTo>
                <a:lnTo>
                  <a:pt x="f143" y="f144"/>
                </a:lnTo>
                <a:lnTo>
                  <a:pt x="f145" y="f146"/>
                </a:lnTo>
                <a:lnTo>
                  <a:pt x="f147" y="f148"/>
                </a:lnTo>
                <a:lnTo>
                  <a:pt x="f149" y="f150"/>
                </a:lnTo>
                <a:cubicBezTo>
                  <a:pt x="f151" y="f152"/>
                  <a:pt x="f153" y="f154"/>
                  <a:pt x="f155" y="f156"/>
                </a:cubicBezTo>
                <a:lnTo>
                  <a:pt x="f2" y="f157"/>
                </a:lnTo>
                <a:lnTo>
                  <a:pt x="f83" y="f158"/>
                </a:lnTo>
                <a:lnTo>
                  <a:pt x="f159" y="f160"/>
                </a:lnTo>
                <a:cubicBezTo>
                  <a:pt x="f161" y="f162"/>
                  <a:pt x="f163" y="f164"/>
                  <a:pt x="f165" y="f166"/>
                </a:cubicBezTo>
                <a:lnTo>
                  <a:pt x="f167" y="f168"/>
                </a:lnTo>
                <a:lnTo>
                  <a:pt x="f169" y="f170"/>
                </a:lnTo>
                <a:lnTo>
                  <a:pt x="f171" y="f172"/>
                </a:lnTo>
                <a:lnTo>
                  <a:pt x="f173" y="f174"/>
                </a:lnTo>
                <a:cubicBezTo>
                  <a:pt x="f175" y="f176"/>
                  <a:pt x="f177" y="f178"/>
                  <a:pt x="f179" y="f180"/>
                </a:cubicBezTo>
                <a:lnTo>
                  <a:pt x="f181" y="f182"/>
                </a:lnTo>
                <a:lnTo>
                  <a:pt x="f183" y="f2"/>
                </a:lnTo>
                <a:close/>
              </a:path>
            </a:pathLst>
          </a:custGeom>
          <a:solidFill>
            <a:srgbClr val="135268"/>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002060"/>
              </a:solidFill>
              <a:ea typeface="맑은 고딕" pitchFamily="34"/>
              <a:cs typeface="B Nazanin" panose="00000700000000000000" pitchFamily="2" charset="-78"/>
            </a:endParaRPr>
          </a:p>
        </p:txBody>
      </p:sp>
      <p:sp>
        <p:nvSpPr>
          <p:cNvPr id="19" name="Oval 32">
            <a:extLst>
              <a:ext uri="{FF2B5EF4-FFF2-40B4-BE49-F238E27FC236}">
                <a16:creationId xmlns:a16="http://schemas.microsoft.com/office/drawing/2014/main" id="{054DB9A9-458F-8A9B-F8A5-B989429BB584}"/>
              </a:ext>
            </a:extLst>
          </p:cNvPr>
          <p:cNvSpPr/>
          <p:nvPr/>
        </p:nvSpPr>
        <p:spPr>
          <a:xfrm>
            <a:off x="8231490" y="4696441"/>
            <a:ext cx="513807" cy="618121"/>
          </a:xfrm>
          <a:custGeom>
            <a:avLst/>
            <a:gdLst>
              <a:gd name="f0" fmla="val w"/>
              <a:gd name="f1" fmla="val h"/>
              <a:gd name="f2" fmla="val 0"/>
              <a:gd name="f3" fmla="val 2671236"/>
              <a:gd name="f4" fmla="val 3213546"/>
              <a:gd name="f5" fmla="val 1336943"/>
              <a:gd name="f6" fmla="val 151152"/>
              <a:gd name="f7" fmla="val 1223677"/>
              <a:gd name="f8" fmla="val 1131857"/>
              <a:gd name="f9" fmla="val 242973"/>
              <a:gd name="f10" fmla="val 356239"/>
              <a:gd name="f11" fmla="val 469506"/>
              <a:gd name="f12" fmla="val 561326"/>
              <a:gd name="f13" fmla="val 1450210"/>
              <a:gd name="f14" fmla="val 1542030"/>
              <a:gd name="f15" fmla="val 1533689"/>
              <a:gd name="f16" fmla="val 1693182"/>
              <a:gd name="f17" fmla="val 159493"/>
              <a:gd name="f18" fmla="val 499348"/>
              <a:gd name="f19" fmla="val 1608797"/>
              <a:gd name="f20" fmla="val 622748"/>
              <a:gd name="f21" fmla="val 1486649"/>
              <a:gd name="f22" fmla="val 678491"/>
              <a:gd name="f23" fmla="val 1504985"/>
              <a:gd name="f24" fmla="val 861628"/>
              <a:gd name="f25" fmla="val 2050955"/>
              <a:gd name="f26" fmla="val 2073924"/>
              <a:gd name="f27" fmla="val 808095"/>
              <a:gd name="f28" fmla="val 2127168"/>
              <a:gd name="f29" fmla="val 770742"/>
              <a:gd name="f30" fmla="val 2189136"/>
              <a:gd name="f31" fmla="val 2272476"/>
              <a:gd name="f32" fmla="val 2340037"/>
              <a:gd name="f33" fmla="val 838303"/>
              <a:gd name="f34" fmla="val 921643"/>
              <a:gd name="f35" fmla="val 1004983"/>
              <a:gd name="f36" fmla="val 1072544"/>
              <a:gd name="f37" fmla="val 1035191"/>
              <a:gd name="f38" fmla="val 981658"/>
              <a:gd name="f39" fmla="val 1517002"/>
              <a:gd name="f40" fmla="val 1678124"/>
              <a:gd name="f41" fmla="val 2590970"/>
              <a:gd name="f42" fmla="val 2063444"/>
              <a:gd name="f43" fmla="val 2451708"/>
              <a:gd name="f44" fmla="val 2360829"/>
              <a:gd name="f45" fmla="val 2287813"/>
              <a:gd name="f46" fmla="val 2381761"/>
              <a:gd name="f47" fmla="val 1860600"/>
              <a:gd name="f48" fmla="val 2329006"/>
              <a:gd name="f49" fmla="val 1862811"/>
              <a:gd name="f50" fmla="val 2276981"/>
              <a:gd name="f51" fmla="val 1871755"/>
              <a:gd name="f52" fmla="val 2228094"/>
              <a:gd name="f53" fmla="val 1886075"/>
              <a:gd name="f54" fmla="val 2324645"/>
              <a:gd name="f55" fmla="val 1771974"/>
              <a:gd name="f56" fmla="val 2415523"/>
              <a:gd name="f57" fmla="val 1665436"/>
              <a:gd name="f58" fmla="val 2449665"/>
              <a:gd name="f59" fmla="val 1504055"/>
              <a:gd name="f60" fmla="val 2485699"/>
              <a:gd name="f61" fmla="val 1663545"/>
              <a:gd name="f62" fmla="val 2574685"/>
              <a:gd name="f63" fmla="val 1764408"/>
              <a:gd name="f64" fmla="val 2622475"/>
              <a:gd name="f65" fmla="val 1872164"/>
              <a:gd name="f66" fmla="val 2568855"/>
              <a:gd name="f67" fmla="val 1862858"/>
              <a:gd name="f68" fmla="val 2513341"/>
              <a:gd name="f69" fmla="val 1860541"/>
              <a:gd name="f70" fmla="val 2486075"/>
              <a:gd name="f71" fmla="val 2436981"/>
              <a:gd name="f72" fmla="val 2151724"/>
              <a:gd name="f73" fmla="val 2992040"/>
              <a:gd name="f74" fmla="val 1522375"/>
              <a:gd name="f75" fmla="val 3040581"/>
              <a:gd name="f76" fmla="val 1427529"/>
              <a:gd name="f77" fmla="val 3119259"/>
              <a:gd name="f78" fmla="val 1392747"/>
              <a:gd name="f79" fmla="val 3155891"/>
              <a:gd name="f80" fmla="val 1284048"/>
              <a:gd name="f81" fmla="val 3153728"/>
              <a:gd name="f82" fmla="val 1252174"/>
              <a:gd name="f83" fmla="val 3120936"/>
              <a:gd name="f84" fmla="val 1157234"/>
              <a:gd name="f85" fmla="val 3046101"/>
              <a:gd name="f86" fmla="val 592479"/>
              <a:gd name="f87" fmla="val 2980043"/>
              <a:gd name="f88" fmla="val 187829"/>
              <a:gd name="f89" fmla="val 2438320"/>
              <a:gd name="f90" fmla="val 160409"/>
              <a:gd name="f91" fmla="val 1860193"/>
              <a:gd name="f92" fmla="val 105366"/>
              <a:gd name="f93" fmla="val 1862056"/>
              <a:gd name="f94" fmla="val 50978"/>
              <a:gd name="f95" fmla="val 1871143"/>
              <a:gd name="f96" fmla="val 96552"/>
              <a:gd name="f97" fmla="val 187429"/>
              <a:gd name="f98" fmla="val 221571"/>
              <a:gd name="f99" fmla="val 257605"/>
              <a:gd name="f100" fmla="val 346591"/>
              <a:gd name="f101" fmla="val 443143"/>
              <a:gd name="f102" fmla="val 396276"/>
              <a:gd name="f103" fmla="val 1872705"/>
              <a:gd name="f104" fmla="val 344922"/>
              <a:gd name="f105" fmla="val 1863589"/>
              <a:gd name="f106" fmla="val 291687"/>
              <a:gd name="f107" fmla="val 1860996"/>
              <a:gd name="f108" fmla="val 313360"/>
              <a:gd name="f109" fmla="val 2289054"/>
              <a:gd name="f110" fmla="val 617325"/>
              <a:gd name="f111" fmla="val 2454996"/>
              <a:gd name="f112" fmla="val 1001768"/>
              <a:gd name="f113" fmla="val 2593980"/>
              <a:gd name="f114" fmla="val 1157883"/>
              <a:gd name="f115" fmla="val 666108"/>
              <a:gd name="f116" fmla="val 643139"/>
              <a:gd name="f117" fmla="val 589896"/>
              <a:gd name="f118" fmla="val 1072543"/>
              <a:gd name="f119" fmla="val 527928"/>
              <a:gd name="f120" fmla="val 444588"/>
              <a:gd name="f121" fmla="val 377027"/>
              <a:gd name="f122" fmla="val 1004982"/>
              <a:gd name="f123" fmla="val 921642"/>
              <a:gd name="f124" fmla="val 838302"/>
              <a:gd name="f125" fmla="val 770741"/>
              <a:gd name="f126" fmla="val 643141"/>
              <a:gd name="f127" fmla="val 666110"/>
              <a:gd name="f128" fmla="val 1169505"/>
              <a:gd name="f129" fmla="val 1187237"/>
              <a:gd name="f130" fmla="val 1065090"/>
              <a:gd name="f131" fmla="val 980704"/>
              <a:gd name="f132" fmla="val 1140198"/>
              <a:gd name="f133" fmla="*/ f0 1 2671236"/>
              <a:gd name="f134" fmla="*/ f1 1 3213546"/>
              <a:gd name="f135" fmla="val f2"/>
              <a:gd name="f136" fmla="val f3"/>
              <a:gd name="f137" fmla="val f4"/>
              <a:gd name="f138" fmla="+- f137 0 f135"/>
              <a:gd name="f139" fmla="+- f136 0 f135"/>
              <a:gd name="f140" fmla="*/ f139 1 2671236"/>
              <a:gd name="f141" fmla="*/ f138 1 3213546"/>
              <a:gd name="f142" fmla="*/ f135 1 f140"/>
              <a:gd name="f143" fmla="*/ f136 1 f140"/>
              <a:gd name="f144" fmla="*/ f135 1 f141"/>
              <a:gd name="f145" fmla="*/ f137 1 f141"/>
              <a:gd name="f146" fmla="*/ f142 f133 1"/>
              <a:gd name="f147" fmla="*/ f143 f133 1"/>
              <a:gd name="f148" fmla="*/ f145 f134 1"/>
              <a:gd name="f149" fmla="*/ f144 f134 1"/>
            </a:gdLst>
            <a:ahLst/>
            <a:cxnLst>
              <a:cxn ang="3cd4">
                <a:pos x="hc" y="t"/>
              </a:cxn>
              <a:cxn ang="0">
                <a:pos x="r" y="vc"/>
              </a:cxn>
              <a:cxn ang="cd4">
                <a:pos x="hc" y="b"/>
              </a:cxn>
              <a:cxn ang="cd2">
                <a:pos x="l" y="vc"/>
              </a:cxn>
            </a:cxnLst>
            <a:rect l="f146" t="f149" r="f147" b="f148"/>
            <a:pathLst>
              <a:path w="2671236" h="3213546">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2"/>
                </a:moveTo>
                <a:cubicBezTo>
                  <a:pt x="f15" y="f2"/>
                  <a:pt x="f16" y="f17"/>
                  <a:pt x="f16" y="f10"/>
                </a:cubicBezTo>
                <a:cubicBezTo>
                  <a:pt x="f16" y="f18"/>
                  <a:pt x="f19" y="f20"/>
                  <a:pt x="f21" y="f22"/>
                </a:cubicBezTo>
                <a:lnTo>
                  <a:pt x="f23" y="f24"/>
                </a:lnTo>
                <a:lnTo>
                  <a:pt x="f25" y="f24"/>
                </a:lnTo>
                <a:cubicBezTo>
                  <a:pt x="f26" y="f27"/>
                  <a:pt x="f28" y="f29"/>
                  <a:pt x="f30" y="f29"/>
                </a:cubicBezTo>
                <a:cubicBezTo>
                  <a:pt x="f31" y="f29"/>
                  <a:pt x="f32" y="f33"/>
                  <a:pt x="f32" y="f34"/>
                </a:cubicBezTo>
                <a:cubicBezTo>
                  <a:pt x="f32" y="f35"/>
                  <a:pt x="f31" y="f36"/>
                  <a:pt x="f30" y="f36"/>
                </a:cubicBezTo>
                <a:cubicBezTo>
                  <a:pt x="f28" y="f36"/>
                  <a:pt x="f26" y="f37"/>
                  <a:pt x="f25" y="f38"/>
                </a:cubicBezTo>
                <a:lnTo>
                  <a:pt x="f39" y="f38"/>
                </a:lnTo>
                <a:lnTo>
                  <a:pt x="f40" y="f41"/>
                </a:lnTo>
                <a:cubicBezTo>
                  <a:pt x="f42" y="f43"/>
                  <a:pt x="f44" y="f45"/>
                  <a:pt x="f46" y="f47"/>
                </a:cubicBezTo>
                <a:cubicBezTo>
                  <a:pt x="f48" y="f49"/>
                  <a:pt x="f50" y="f51"/>
                  <a:pt x="f52" y="f53"/>
                </a:cubicBezTo>
                <a:cubicBezTo>
                  <a:pt x="f54" y="f55"/>
                  <a:pt x="f56" y="f57"/>
                  <a:pt x="f58" y="f59"/>
                </a:cubicBezTo>
                <a:cubicBezTo>
                  <a:pt x="f60" y="f61"/>
                  <a:pt x="f62" y="f63"/>
                  <a:pt x="f3" y="f53"/>
                </a:cubicBezTo>
                <a:cubicBezTo>
                  <a:pt x="f64" y="f65"/>
                  <a:pt x="f66" y="f67"/>
                  <a:pt x="f68" y="f69"/>
                </a:cubicBezTo>
                <a:cubicBezTo>
                  <a:pt x="f70" y="f71"/>
                  <a:pt x="f72" y="f73"/>
                  <a:pt x="f74" y="f75"/>
                </a:cubicBezTo>
                <a:cubicBezTo>
                  <a:pt x="f76" y="f77"/>
                  <a:pt x="f78" y="f79"/>
                  <a:pt x="f5" y="f4"/>
                </a:cubicBezTo>
                <a:cubicBezTo>
                  <a:pt x="f80" y="f81"/>
                  <a:pt x="f82" y="f83"/>
                  <a:pt x="f84" y="f85"/>
                </a:cubicBezTo>
                <a:cubicBezTo>
                  <a:pt x="f86" y="f87"/>
                  <a:pt x="f88" y="f89"/>
                  <a:pt x="f90" y="f91"/>
                </a:cubicBezTo>
                <a:cubicBezTo>
                  <a:pt x="f92" y="f93"/>
                  <a:pt x="f94" y="f95"/>
                  <a:pt x="f2" y="f53"/>
                </a:cubicBezTo>
                <a:cubicBezTo>
                  <a:pt x="f96" y="f55"/>
                  <a:pt x="f97" y="f57"/>
                  <a:pt x="f98" y="f59"/>
                </a:cubicBezTo>
                <a:cubicBezTo>
                  <a:pt x="f99" y="f61"/>
                  <a:pt x="f100" y="f63"/>
                  <a:pt x="f101" y="f53"/>
                </a:cubicBezTo>
                <a:cubicBezTo>
                  <a:pt x="f102" y="f103"/>
                  <a:pt x="f104" y="f105"/>
                  <a:pt x="f106" y="f107"/>
                </a:cubicBezTo>
                <a:cubicBezTo>
                  <a:pt x="f108" y="f109"/>
                  <a:pt x="f110" y="f111"/>
                  <a:pt x="f112" y="f113"/>
                </a:cubicBezTo>
                <a:lnTo>
                  <a:pt x="f114" y="f38"/>
                </a:lnTo>
                <a:lnTo>
                  <a:pt x="f115" y="f38"/>
                </a:lnTo>
                <a:cubicBezTo>
                  <a:pt x="f116" y="f37"/>
                  <a:pt x="f117" y="f118"/>
                  <a:pt x="f119" y="f118"/>
                </a:cubicBezTo>
                <a:cubicBezTo>
                  <a:pt x="f120" y="f118"/>
                  <a:pt x="f121" y="f122"/>
                  <a:pt x="f121" y="f123"/>
                </a:cubicBezTo>
                <a:cubicBezTo>
                  <a:pt x="f121" y="f124"/>
                  <a:pt x="f120" y="f125"/>
                  <a:pt x="f119" y="f125"/>
                </a:cubicBezTo>
                <a:cubicBezTo>
                  <a:pt x="f117" y="f125"/>
                  <a:pt x="f126" y="f27"/>
                  <a:pt x="f127" y="f24"/>
                </a:cubicBezTo>
                <a:lnTo>
                  <a:pt x="f128" y="f24"/>
                </a:lnTo>
                <a:lnTo>
                  <a:pt x="f129" y="f22"/>
                </a:lnTo>
                <a:cubicBezTo>
                  <a:pt x="f130" y="f20"/>
                  <a:pt x="f131" y="f18"/>
                  <a:pt x="f131" y="f10"/>
                </a:cubicBezTo>
                <a:cubicBezTo>
                  <a:pt x="f131" y="f17"/>
                  <a:pt x="f132" y="f2"/>
                  <a:pt x="f5" y="f2"/>
                </a:cubicBezTo>
                <a:close/>
              </a:path>
            </a:pathLst>
          </a:custGeom>
          <a:solidFill>
            <a:srgbClr val="135268"/>
          </a:solidFill>
          <a:ln cap="flat">
            <a:noFill/>
            <a:prstDash val="solid"/>
          </a:ln>
        </p:spPr>
        <p:txBody>
          <a:bodyPr vert="horz" wrap="square" lIns="91440" tIns="45720" rIns="91440" bIns="45720" anchor="ctr" anchorCtr="1" compatLnSpc="1">
            <a:noAutofit/>
          </a:bodyPr>
          <a:lstStyle/>
          <a:p>
            <a:pPr algn="ctr" defTabSz="1219140">
              <a:defRPr sz="1800" b="0" i="0" u="none" strike="noStrike" kern="0" cap="none" spc="0" baseline="0">
                <a:solidFill>
                  <a:srgbClr val="000000"/>
                </a:solidFill>
                <a:uFillTx/>
              </a:defRPr>
            </a:pPr>
            <a:endParaRPr lang="en-US" sz="1400">
              <a:solidFill>
                <a:srgbClr val="002060"/>
              </a:solidFill>
              <a:ea typeface="맑은 고딕" pitchFamily="34"/>
              <a:cs typeface="B Nazanin" panose="00000700000000000000" pitchFamily="2" charset="-78"/>
            </a:endParaRPr>
          </a:p>
        </p:txBody>
      </p:sp>
      <p:grpSp>
        <p:nvGrpSpPr>
          <p:cNvPr id="20" name="Google Shape;6783;p88">
            <a:extLst>
              <a:ext uri="{FF2B5EF4-FFF2-40B4-BE49-F238E27FC236}">
                <a16:creationId xmlns:a16="http://schemas.microsoft.com/office/drawing/2014/main" id="{103D6ECA-1AA2-B2CE-9CB1-EBF4431FA575}"/>
              </a:ext>
            </a:extLst>
          </p:cNvPr>
          <p:cNvGrpSpPr/>
          <p:nvPr/>
        </p:nvGrpSpPr>
        <p:grpSpPr>
          <a:xfrm>
            <a:off x="9160849" y="1359306"/>
            <a:ext cx="566855" cy="566464"/>
            <a:chOff x="8211055" y="926488"/>
            <a:chExt cx="425141" cy="424848"/>
          </a:xfrm>
          <a:solidFill>
            <a:srgbClr val="135268"/>
          </a:solidFill>
        </p:grpSpPr>
        <p:sp>
          <p:nvSpPr>
            <p:cNvPr id="21" name="Google Shape;6784;p88">
              <a:extLst>
                <a:ext uri="{FF2B5EF4-FFF2-40B4-BE49-F238E27FC236}">
                  <a16:creationId xmlns:a16="http://schemas.microsoft.com/office/drawing/2014/main" id="{BF030D68-8945-2C3A-9B8F-B9A2B8B130A9}"/>
                </a:ext>
              </a:extLst>
            </p:cNvPr>
            <p:cNvSpPr/>
            <p:nvPr/>
          </p:nvSpPr>
          <p:spPr>
            <a:xfrm>
              <a:off x="8461976" y="926488"/>
              <a:ext cx="150144" cy="224338"/>
            </a:xfrm>
            <a:custGeom>
              <a:avLst/>
              <a:gdLst>
                <a:gd name="f0" fmla="val w"/>
                <a:gd name="f1" fmla="val h"/>
                <a:gd name="f2" fmla="val 0"/>
                <a:gd name="f3" fmla="val 4128"/>
                <a:gd name="f4" fmla="val 6168"/>
                <a:gd name="f5" fmla="val 2426"/>
                <a:gd name="f6" fmla="val 1"/>
                <a:gd name="f7" fmla="val 2286"/>
                <a:gd name="f8" fmla="val 2136"/>
                <a:gd name="f9" fmla="val 77"/>
                <a:gd name="f10" fmla="val 2112"/>
                <a:gd name="f11" fmla="val 244"/>
                <a:gd name="f12" fmla="val 64"/>
                <a:gd name="f13" fmla="val 5064"/>
                <a:gd name="f14" fmla="val 5222"/>
                <a:gd name="f15" fmla="val 5474"/>
                <a:gd name="f16" fmla="val 253"/>
                <a:gd name="f17" fmla="val 5506"/>
                <a:gd name="f18" fmla="val 295"/>
                <a:gd name="f19" fmla="val 5531"/>
                <a:gd name="f20" fmla="val 342"/>
                <a:gd name="f21" fmla="val 5543"/>
                <a:gd name="f22" fmla="val 389"/>
                <a:gd name="f23" fmla="val 517"/>
                <a:gd name="f24" fmla="val 648"/>
                <a:gd name="f25" fmla="val 5455"/>
                <a:gd name="f26" fmla="val 694"/>
                <a:gd name="f27" fmla="val 5317"/>
                <a:gd name="f28" fmla="val 1261"/>
                <a:gd name="f29" fmla="val 4025"/>
                <a:gd name="f30" fmla="val 1419"/>
                <a:gd name="f31" fmla="val 4088"/>
                <a:gd name="f32" fmla="val 1576"/>
                <a:gd name="f33" fmla="val 4119"/>
                <a:gd name="f34" fmla="val 1765"/>
                <a:gd name="f35" fmla="val 1891"/>
                <a:gd name="f36" fmla="val 1986"/>
                <a:gd name="f37" fmla="val 4056"/>
                <a:gd name="f38" fmla="val 4844"/>
                <a:gd name="f39" fmla="val 1450"/>
                <a:gd name="f40" fmla="val 4970"/>
                <a:gd name="f41" fmla="val 946"/>
                <a:gd name="f42" fmla="val 789"/>
                <a:gd name="f43" fmla="val 6167"/>
                <a:gd name="f44" fmla="val 4002"/>
                <a:gd name="f45" fmla="val 3466"/>
                <a:gd name="f46" fmla="val 5001"/>
                <a:gd name="f47" fmla="val 2773"/>
                <a:gd name="f48" fmla="val 3143"/>
                <a:gd name="f49" fmla="val 2670"/>
                <a:gd name="f50" fmla="val 2458"/>
                <a:gd name="f51" fmla="val 2324"/>
                <a:gd name="f52" fmla="val 2080"/>
                <a:gd name="f53" fmla="val 2166"/>
                <a:gd name="f54" fmla="val 496"/>
                <a:gd name="f55" fmla="val 307"/>
                <a:gd name="f56" fmla="val 2710"/>
                <a:gd name="f57" fmla="val 118"/>
                <a:gd name="f58" fmla="val 2553"/>
                <a:gd name="f59" fmla="val 24"/>
                <a:gd name="f60" fmla="val 2515"/>
                <a:gd name="f61" fmla="val 8"/>
                <a:gd name="f62" fmla="val 2471"/>
                <a:gd name="f63" fmla="*/ f0 1 4128"/>
                <a:gd name="f64" fmla="*/ f1 1 6168"/>
                <a:gd name="f65" fmla="val f2"/>
                <a:gd name="f66" fmla="val f3"/>
                <a:gd name="f67" fmla="val f4"/>
                <a:gd name="f68" fmla="+- f67 0 f65"/>
                <a:gd name="f69" fmla="+- f66 0 f65"/>
                <a:gd name="f70" fmla="*/ f69 1 4128"/>
                <a:gd name="f71" fmla="*/ f68 1 6168"/>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4128" h="6168">
                  <a:moveTo>
                    <a:pt x="f5" y="f6"/>
                  </a:moveTo>
                  <a:cubicBezTo>
                    <a:pt x="f7" y="f6"/>
                    <a:pt x="f8" y="f9"/>
                    <a:pt x="f10" y="f11"/>
                  </a:cubicBezTo>
                  <a:lnTo>
                    <a:pt x="f12" y="f13"/>
                  </a:lnTo>
                  <a:cubicBezTo>
                    <a:pt x="f6" y="f14"/>
                    <a:pt x="f12" y="f15"/>
                    <a:pt x="f16" y="f17"/>
                  </a:cubicBezTo>
                  <a:cubicBezTo>
                    <a:pt x="f18" y="f19"/>
                    <a:pt x="f20" y="f21"/>
                    <a:pt x="f22" y="f21"/>
                  </a:cubicBezTo>
                  <a:cubicBezTo>
                    <a:pt x="f23" y="f21"/>
                    <a:pt x="f24" y="f25"/>
                    <a:pt x="f26" y="f27"/>
                  </a:cubicBezTo>
                  <a:lnTo>
                    <a:pt x="f28" y="f29"/>
                  </a:lnTo>
                  <a:cubicBezTo>
                    <a:pt x="f30" y="f31"/>
                    <a:pt x="f32" y="f33"/>
                    <a:pt x="f34" y="f33"/>
                  </a:cubicBezTo>
                  <a:cubicBezTo>
                    <a:pt x="f35" y="f33"/>
                    <a:pt x="f36" y="f31"/>
                    <a:pt x="f10" y="f37"/>
                  </a:cubicBezTo>
                  <a:lnTo>
                    <a:pt x="f10" y="f38"/>
                  </a:lnTo>
                  <a:cubicBezTo>
                    <a:pt x="f39" y="f40"/>
                    <a:pt x="f41" y="f17"/>
                    <a:pt x="f42" y="f43"/>
                  </a:cubicBezTo>
                  <a:lnTo>
                    <a:pt x="f3" y="f43"/>
                  </a:lnTo>
                  <a:cubicBezTo>
                    <a:pt x="f44" y="f17"/>
                    <a:pt x="f45" y="f46"/>
                    <a:pt x="f47" y="f38"/>
                  </a:cubicBezTo>
                  <a:lnTo>
                    <a:pt x="f47" y="f48"/>
                  </a:lnTo>
                  <a:cubicBezTo>
                    <a:pt x="f47" y="f49"/>
                    <a:pt x="f50" y="f51"/>
                    <a:pt x="f52" y="f53"/>
                  </a:cubicBezTo>
                  <a:lnTo>
                    <a:pt x="f47" y="f54"/>
                  </a:lnTo>
                  <a:cubicBezTo>
                    <a:pt x="f47" y="f55"/>
                    <a:pt x="f56" y="f57"/>
                    <a:pt x="f58" y="f59"/>
                  </a:cubicBezTo>
                  <a:cubicBezTo>
                    <a:pt x="f60" y="f61"/>
                    <a:pt x="f6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22" name="Google Shape;6785;p88">
              <a:extLst>
                <a:ext uri="{FF2B5EF4-FFF2-40B4-BE49-F238E27FC236}">
                  <a16:creationId xmlns:a16="http://schemas.microsoft.com/office/drawing/2014/main" id="{A83EB380-FCD0-80C2-C02A-7151BB46797A}"/>
                </a:ext>
              </a:extLst>
            </p:cNvPr>
            <p:cNvSpPr/>
            <p:nvPr/>
          </p:nvSpPr>
          <p:spPr>
            <a:xfrm>
              <a:off x="8211055" y="1078589"/>
              <a:ext cx="225756" cy="272747"/>
            </a:xfrm>
            <a:custGeom>
              <a:avLst/>
              <a:gdLst>
                <a:gd name="f0" fmla="val w"/>
                <a:gd name="f1" fmla="val h"/>
                <a:gd name="f2" fmla="val 0"/>
                <a:gd name="f3" fmla="val 6207"/>
                <a:gd name="f4" fmla="val 7499"/>
                <a:gd name="f5" fmla="val 693"/>
                <a:gd name="f6" fmla="val 315"/>
                <a:gd name="f7" fmla="val 662"/>
                <a:gd name="f8" fmla="val 6490"/>
                <a:gd name="f9" fmla="val 32"/>
                <a:gd name="f10" fmla="val 7026"/>
                <a:gd name="f11" fmla="val 504"/>
                <a:gd name="f12" fmla="val 7498"/>
                <a:gd name="f13" fmla="val 1103"/>
                <a:gd name="f14" fmla="val 5797"/>
                <a:gd name="f15" fmla="val 5608"/>
                <a:gd name="f16" fmla="val 6049"/>
                <a:gd name="f17" fmla="val 5451"/>
                <a:gd name="f18" fmla="val 5860"/>
                <a:gd name="f19" fmla="val 1765"/>
                <a:gd name="f20" fmla="val 1576"/>
                <a:gd name="f21" fmla="val 1418"/>
                <a:gd name="f22" fmla="val 5293"/>
                <a:gd name="f23" fmla="val 5104"/>
                <a:gd name="f24" fmla="val 252"/>
                <a:gd name="f25" fmla="*/ f0 1 6207"/>
                <a:gd name="f26" fmla="*/ f1 1 7499"/>
                <a:gd name="f27" fmla="val f2"/>
                <a:gd name="f28" fmla="val f3"/>
                <a:gd name="f29" fmla="val f4"/>
                <a:gd name="f30" fmla="+- f29 0 f27"/>
                <a:gd name="f31" fmla="+- f28 0 f27"/>
                <a:gd name="f32" fmla="*/ f31 1 6207"/>
                <a:gd name="f33" fmla="*/ f30 1 749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207" h="7499">
                  <a:moveTo>
                    <a:pt x="f5" y="f2"/>
                  </a:moveTo>
                  <a:cubicBezTo>
                    <a:pt x="f6" y="f2"/>
                    <a:pt x="f2" y="f6"/>
                    <a:pt x="f2" y="f7"/>
                  </a:cubicBezTo>
                  <a:lnTo>
                    <a:pt x="f2" y="f8"/>
                  </a:lnTo>
                  <a:cubicBezTo>
                    <a:pt x="f9" y="f10"/>
                    <a:pt x="f11" y="f12"/>
                    <a:pt x="f13" y="f12"/>
                  </a:cubicBezTo>
                  <a:lnTo>
                    <a:pt x="f3" y="f12"/>
                  </a:lnTo>
                  <a:lnTo>
                    <a:pt x="f3" y="f14"/>
                  </a:lnTo>
                  <a:cubicBezTo>
                    <a:pt x="f3" y="f15"/>
                    <a:pt x="f16" y="f17"/>
                    <a:pt x="f18" y="f17"/>
                  </a:cubicBezTo>
                  <a:lnTo>
                    <a:pt x="f19" y="f17"/>
                  </a:lnTo>
                  <a:cubicBezTo>
                    <a:pt x="f20" y="f17"/>
                    <a:pt x="f21" y="f22"/>
                    <a:pt x="f21" y="f23"/>
                  </a:cubicBezTo>
                  <a:lnTo>
                    <a:pt x="f21" y="f7"/>
                  </a:lnTo>
                  <a:cubicBezTo>
                    <a:pt x="f21" y="f24"/>
                    <a:pt x="f13"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23" name="Google Shape;6786;p88">
              <a:extLst>
                <a:ext uri="{FF2B5EF4-FFF2-40B4-BE49-F238E27FC236}">
                  <a16:creationId xmlns:a16="http://schemas.microsoft.com/office/drawing/2014/main" id="{7F59D3C4-25CA-61BD-16EE-33CFEC0695F5}"/>
                </a:ext>
              </a:extLst>
            </p:cNvPr>
            <p:cNvSpPr/>
            <p:nvPr/>
          </p:nvSpPr>
          <p:spPr>
            <a:xfrm>
              <a:off x="8310743" y="977731"/>
              <a:ext cx="74487" cy="74523"/>
            </a:xfrm>
            <a:custGeom>
              <a:avLst/>
              <a:gdLst>
                <a:gd name="f0" fmla="val w"/>
                <a:gd name="f1" fmla="val h"/>
                <a:gd name="f2" fmla="val 0"/>
                <a:gd name="f3" fmla="val 2048"/>
                <a:gd name="f4" fmla="val 2049"/>
                <a:gd name="f5" fmla="val 1040"/>
                <a:gd name="f6" fmla="val 1"/>
                <a:gd name="f7" fmla="val 473"/>
                <a:gd name="f8" fmla="val 1041"/>
                <a:gd name="f9" fmla="val 1576"/>
                <a:gd name="f10" fmla="val 1607"/>
                <a:gd name="f11" fmla="*/ f0 1 2048"/>
                <a:gd name="f12" fmla="*/ f1 1 2049"/>
                <a:gd name="f13" fmla="val f2"/>
                <a:gd name="f14" fmla="val f3"/>
                <a:gd name="f15" fmla="val f4"/>
                <a:gd name="f16" fmla="+- f15 0 f13"/>
                <a:gd name="f17" fmla="+- f14 0 f13"/>
                <a:gd name="f18" fmla="*/ f17 1 2048"/>
                <a:gd name="f19" fmla="*/ f16 1 204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048" h="2049">
                  <a:moveTo>
                    <a:pt x="f5" y="f6"/>
                  </a:moveTo>
                  <a:cubicBezTo>
                    <a:pt x="f7" y="f6"/>
                    <a:pt x="f2" y="f7"/>
                    <a:pt x="f2" y="f8"/>
                  </a:cubicBezTo>
                  <a:cubicBezTo>
                    <a:pt x="f2" y="f9"/>
                    <a:pt x="f7" y="f4"/>
                    <a:pt x="f5" y="f4"/>
                  </a:cubicBezTo>
                  <a:cubicBezTo>
                    <a:pt x="f9" y="f4"/>
                    <a:pt x="f3" y="f9"/>
                    <a:pt x="f3" y="f8"/>
                  </a:cubicBezTo>
                  <a:cubicBezTo>
                    <a:pt x="f3" y="f7"/>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24" name="Google Shape;6787;p88">
              <a:extLst>
                <a:ext uri="{FF2B5EF4-FFF2-40B4-BE49-F238E27FC236}">
                  <a16:creationId xmlns:a16="http://schemas.microsoft.com/office/drawing/2014/main" id="{9B8F73E0-4E7C-692E-D98D-199D61EFCA11}"/>
                </a:ext>
              </a:extLst>
            </p:cNvPr>
            <p:cNvSpPr/>
            <p:nvPr/>
          </p:nvSpPr>
          <p:spPr>
            <a:xfrm>
              <a:off x="8286667" y="1078187"/>
              <a:ext cx="226917" cy="271979"/>
            </a:xfrm>
            <a:custGeom>
              <a:avLst/>
              <a:gdLst>
                <a:gd name="f0" fmla="val w"/>
                <a:gd name="f1" fmla="val h"/>
                <a:gd name="f2" fmla="val 0"/>
                <a:gd name="f3" fmla="val 6239"/>
                <a:gd name="f4" fmla="val 7478"/>
                <a:gd name="f5" fmla="val 1641"/>
                <a:gd name="f6" fmla="val 1"/>
                <a:gd name="f7" fmla="val 1242"/>
                <a:gd name="f8" fmla="val 819"/>
                <a:gd name="f9" fmla="val 205"/>
                <a:gd name="f10" fmla="val 568"/>
                <a:gd name="f11" fmla="val 484"/>
                <a:gd name="f12" fmla="val 190"/>
                <a:gd name="f13" fmla="val 799"/>
                <a:gd name="f14" fmla="val 1209"/>
                <a:gd name="f15" fmla="val 1681"/>
                <a:gd name="f16" fmla="val 4769"/>
                <a:gd name="f17" fmla="val 2679"/>
                <a:gd name="f18" fmla="val 2521"/>
                <a:gd name="f19" fmla="val 4359"/>
                <a:gd name="f20" fmla="val 2175"/>
                <a:gd name="f21" fmla="val 4107"/>
                <a:gd name="f22" fmla="val 1702"/>
                <a:gd name="f23" fmla="val 1040"/>
                <a:gd name="f24" fmla="val 820"/>
                <a:gd name="f25" fmla="val 662"/>
                <a:gd name="f26" fmla="val 3949"/>
                <a:gd name="f27" fmla="val 3729"/>
                <a:gd name="f28" fmla="val 2374"/>
                <a:gd name="f29" fmla="val 2154"/>
                <a:gd name="f30" fmla="val 1996"/>
                <a:gd name="f31" fmla="val 1229"/>
                <a:gd name="f32" fmla="val 1387"/>
                <a:gd name="f33" fmla="val 3382"/>
                <a:gd name="f34" fmla="val 1733"/>
                <a:gd name="f35" fmla="val 2553"/>
                <a:gd name="f36" fmla="val 3277"/>
                <a:gd name="f37" fmla="val 3981"/>
                <a:gd name="f38" fmla="val 3435"/>
                <a:gd name="f39" fmla="val 3813"/>
                <a:gd name="f40" fmla="val 4380"/>
                <a:gd name="f41" fmla="val 4852"/>
                <a:gd name="f42" fmla="val 5241"/>
                <a:gd name="f43" fmla="val 5777"/>
                <a:gd name="f44" fmla="val 5084"/>
                <a:gd name="f45" fmla="val 6176"/>
                <a:gd name="f46" fmla="val 4580"/>
                <a:gd name="f47" fmla="val 5703"/>
                <a:gd name="f48" fmla="val 5168"/>
                <a:gd name="f49" fmla="val 3781"/>
                <a:gd name="f50" fmla="val 3592"/>
                <a:gd name="f51" fmla="val 1807"/>
                <a:gd name="f52" fmla="val 862"/>
                <a:gd name="f53" fmla="val 2710"/>
                <a:gd name="f54" fmla="val 43"/>
                <a:gd name="f55" fmla="val 1796"/>
                <a:gd name="f56" fmla="val 11"/>
                <a:gd name="f57" fmla="val 1745"/>
                <a:gd name="f58" fmla="val 4"/>
                <a:gd name="f59" fmla="val 1694"/>
                <a:gd name="f60" fmla="*/ f0 1 6239"/>
                <a:gd name="f61" fmla="*/ f1 1 7478"/>
                <a:gd name="f62" fmla="val f2"/>
                <a:gd name="f63" fmla="val f3"/>
                <a:gd name="f64" fmla="val f4"/>
                <a:gd name="f65" fmla="+- f64 0 f62"/>
                <a:gd name="f66" fmla="+- f63 0 f62"/>
                <a:gd name="f67" fmla="*/ f66 1 6239"/>
                <a:gd name="f68" fmla="*/ f65 1 747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6239" h="7478">
                  <a:moveTo>
                    <a:pt x="f5" y="f6"/>
                  </a:moveTo>
                  <a:cubicBezTo>
                    <a:pt x="f7" y="f6"/>
                    <a:pt x="f8" y="f9"/>
                    <a:pt x="f10" y="f11"/>
                  </a:cubicBezTo>
                  <a:cubicBezTo>
                    <a:pt x="f12" y="f13"/>
                    <a:pt x="f6" y="f14"/>
                    <a:pt x="f6" y="f15"/>
                  </a:cubicBezTo>
                  <a:lnTo>
                    <a:pt x="f6" y="f16"/>
                  </a:lnTo>
                  <a:lnTo>
                    <a:pt x="f17" y="f16"/>
                  </a:lnTo>
                  <a:cubicBezTo>
                    <a:pt x="f18" y="f19"/>
                    <a:pt x="f20" y="f21"/>
                    <a:pt x="f22" y="f21"/>
                  </a:cubicBezTo>
                  <a:lnTo>
                    <a:pt x="f23" y="f21"/>
                  </a:lnTo>
                  <a:cubicBezTo>
                    <a:pt x="f24" y="f21"/>
                    <a:pt x="f25" y="f26"/>
                    <a:pt x="f25" y="f27"/>
                  </a:cubicBezTo>
                  <a:lnTo>
                    <a:pt x="f25" y="f28"/>
                  </a:lnTo>
                  <a:cubicBezTo>
                    <a:pt x="f25" y="f29"/>
                    <a:pt x="f24" y="f30"/>
                    <a:pt x="f23" y="f30"/>
                  </a:cubicBezTo>
                  <a:cubicBezTo>
                    <a:pt x="f31" y="f30"/>
                    <a:pt x="f32" y="f29"/>
                    <a:pt x="f32" y="f28"/>
                  </a:cubicBezTo>
                  <a:lnTo>
                    <a:pt x="f32" y="f33"/>
                  </a:lnTo>
                  <a:lnTo>
                    <a:pt x="f34" y="f33"/>
                  </a:lnTo>
                  <a:cubicBezTo>
                    <a:pt x="f35" y="f33"/>
                    <a:pt x="f36" y="f37"/>
                    <a:pt x="f38" y="f16"/>
                  </a:cubicBezTo>
                  <a:lnTo>
                    <a:pt x="f39" y="f16"/>
                  </a:lnTo>
                  <a:cubicBezTo>
                    <a:pt x="f40" y="f16"/>
                    <a:pt x="f41" y="f42"/>
                    <a:pt x="f41" y="f43"/>
                  </a:cubicBezTo>
                  <a:lnTo>
                    <a:pt x="f41" y="f4"/>
                  </a:lnTo>
                  <a:lnTo>
                    <a:pt x="f3" y="f4"/>
                  </a:lnTo>
                  <a:lnTo>
                    <a:pt x="f3" y="f44"/>
                  </a:lnTo>
                  <a:cubicBezTo>
                    <a:pt x="f45" y="f46"/>
                    <a:pt x="f47" y="f21"/>
                    <a:pt x="f48" y="f21"/>
                  </a:cubicBezTo>
                  <a:lnTo>
                    <a:pt x="f49" y="f21"/>
                  </a:lnTo>
                  <a:cubicBezTo>
                    <a:pt x="f50" y="f21"/>
                    <a:pt x="f38" y="f26"/>
                    <a:pt x="f38" y="f27"/>
                  </a:cubicBezTo>
                  <a:lnTo>
                    <a:pt x="f38" y="f51"/>
                  </a:lnTo>
                  <a:cubicBezTo>
                    <a:pt x="f38" y="f52"/>
                    <a:pt x="f53" y="f54"/>
                    <a:pt x="f55" y="f56"/>
                  </a:cubicBezTo>
                  <a:cubicBezTo>
                    <a:pt x="f57" y="f58"/>
                    <a:pt x="f5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25" name="Google Shape;6788;p88">
              <a:extLst>
                <a:ext uri="{FF2B5EF4-FFF2-40B4-BE49-F238E27FC236}">
                  <a16:creationId xmlns:a16="http://schemas.microsoft.com/office/drawing/2014/main" id="{95132732-C651-0883-91FD-422CD4CE48C8}"/>
                </a:ext>
              </a:extLst>
            </p:cNvPr>
            <p:cNvSpPr/>
            <p:nvPr/>
          </p:nvSpPr>
          <p:spPr>
            <a:xfrm>
              <a:off x="8436775" y="1177116"/>
              <a:ext cx="199421" cy="48152"/>
            </a:xfrm>
            <a:custGeom>
              <a:avLst/>
              <a:gdLst>
                <a:gd name="f0" fmla="val w"/>
                <a:gd name="f1" fmla="val h"/>
                <a:gd name="f2" fmla="val 0"/>
                <a:gd name="f3" fmla="val 5483"/>
                <a:gd name="f4" fmla="val 1324"/>
                <a:gd name="f5" fmla="val 1"/>
                <a:gd name="f6" fmla="val 662"/>
                <a:gd name="f7" fmla="val 1041"/>
                <a:gd name="f8" fmla="val 1576"/>
                <a:gd name="f9" fmla="val 2080"/>
                <a:gd name="f10" fmla="val 946"/>
                <a:gd name="f11" fmla="val 2395"/>
                <a:gd name="f12" fmla="val 5136"/>
                <a:gd name="f13" fmla="val 5325"/>
                <a:gd name="f14" fmla="val 1166"/>
                <a:gd name="f15" fmla="val 977"/>
                <a:gd name="f16" fmla="val 316"/>
                <a:gd name="f17" fmla="val 158"/>
                <a:gd name="f18" fmla="*/ f0 1 5483"/>
                <a:gd name="f19" fmla="*/ f1 1 1324"/>
                <a:gd name="f20" fmla="val f2"/>
                <a:gd name="f21" fmla="val f3"/>
                <a:gd name="f22" fmla="val f4"/>
                <a:gd name="f23" fmla="+- f22 0 f20"/>
                <a:gd name="f24" fmla="+- f21 0 f20"/>
                <a:gd name="f25" fmla="*/ f24 1 5483"/>
                <a:gd name="f26" fmla="*/ f23 1 13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483" h="1324">
                  <a:moveTo>
                    <a:pt x="f5" y="f5"/>
                  </a:moveTo>
                  <a:lnTo>
                    <a:pt x="f5" y="f6"/>
                  </a:lnTo>
                  <a:lnTo>
                    <a:pt x="f7" y="f6"/>
                  </a:lnTo>
                  <a:cubicBezTo>
                    <a:pt x="f8" y="f6"/>
                    <a:pt x="f9" y="f10"/>
                    <a:pt x="f11" y="f4"/>
                  </a:cubicBezTo>
                  <a:lnTo>
                    <a:pt x="f12" y="f4"/>
                  </a:lnTo>
                  <a:cubicBezTo>
                    <a:pt x="f13" y="f4"/>
                    <a:pt x="f3" y="f14"/>
                    <a:pt x="f3" y="f15"/>
                  </a:cubicBezTo>
                  <a:lnTo>
                    <a:pt x="f3" y="f16"/>
                  </a:lnTo>
                  <a:cubicBezTo>
                    <a:pt x="f3" y="f17"/>
                    <a:pt x="f13" y="f5"/>
                    <a:pt x="f12"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26" name="Google Shape;6800;p88">
            <a:extLst>
              <a:ext uri="{FF2B5EF4-FFF2-40B4-BE49-F238E27FC236}">
                <a16:creationId xmlns:a16="http://schemas.microsoft.com/office/drawing/2014/main" id="{EE8EEF4C-C016-FA86-DF20-80853C2E4F20}"/>
              </a:ext>
            </a:extLst>
          </p:cNvPr>
          <p:cNvGrpSpPr/>
          <p:nvPr/>
        </p:nvGrpSpPr>
        <p:grpSpPr>
          <a:xfrm>
            <a:off x="8206338" y="2428717"/>
            <a:ext cx="552076" cy="550615"/>
            <a:chOff x="7495172" y="1728545"/>
            <a:chExt cx="414057" cy="412961"/>
          </a:xfrm>
          <a:solidFill>
            <a:srgbClr val="135268"/>
          </a:solidFill>
        </p:grpSpPr>
        <p:sp>
          <p:nvSpPr>
            <p:cNvPr id="27" name="Google Shape;6801;p88">
              <a:extLst>
                <a:ext uri="{FF2B5EF4-FFF2-40B4-BE49-F238E27FC236}">
                  <a16:creationId xmlns:a16="http://schemas.microsoft.com/office/drawing/2014/main" id="{19F6EB56-3BD3-AB81-B2F9-72F9E6F0BF50}"/>
                </a:ext>
              </a:extLst>
            </p:cNvPr>
            <p:cNvSpPr/>
            <p:nvPr/>
          </p:nvSpPr>
          <p:spPr>
            <a:xfrm>
              <a:off x="7519714" y="1728545"/>
              <a:ext cx="366098" cy="171376"/>
            </a:xfrm>
            <a:custGeom>
              <a:avLst/>
              <a:gdLst>
                <a:gd name="f0" fmla="val w"/>
                <a:gd name="f1" fmla="val h"/>
                <a:gd name="f2" fmla="val 0"/>
                <a:gd name="f3" fmla="val 10335"/>
                <a:gd name="f4" fmla="val 4838"/>
                <a:gd name="f5" fmla="val 1040"/>
                <a:gd name="f6" fmla="val 473"/>
                <a:gd name="f7" fmla="val 1"/>
                <a:gd name="f8" fmla="val 1071"/>
                <a:gd name="f9" fmla="val 2458"/>
                <a:gd name="f10" fmla="val 2993"/>
                <a:gd name="f11" fmla="val 3466"/>
                <a:gd name="f12" fmla="val 2048"/>
                <a:gd name="f13" fmla="val 4505"/>
                <a:gd name="f14" fmla="val 4663"/>
                <a:gd name="f15" fmla="val 2143"/>
                <a:gd name="f16" fmla="val 4757"/>
                <a:gd name="f17" fmla="val 2269"/>
                <a:gd name="f18" fmla="val 4820"/>
                <a:gd name="f19" fmla="val 2300"/>
                <a:gd name="f20" fmla="val 4831"/>
                <a:gd name="f21" fmla="val 2339"/>
                <a:gd name="f22" fmla="val 2380"/>
                <a:gd name="f23" fmla="val 2461"/>
                <a:gd name="f24" fmla="val 2552"/>
                <a:gd name="f25" fmla="val 4810"/>
                <a:gd name="f26" fmla="val 2615"/>
                <a:gd name="f27" fmla="val 4726"/>
                <a:gd name="f28" fmla="val 3876"/>
                <a:gd name="f29" fmla="val 6365"/>
                <a:gd name="f30" fmla="val 7625"/>
                <a:gd name="f31" fmla="val 7688"/>
                <a:gd name="f32" fmla="val 7765"/>
                <a:gd name="f33" fmla="val 7846"/>
                <a:gd name="f34" fmla="val 7887"/>
                <a:gd name="f35" fmla="val 7929"/>
                <a:gd name="f36" fmla="val 7971"/>
                <a:gd name="f37" fmla="val 8097"/>
                <a:gd name="f38" fmla="val 4789"/>
                <a:gd name="f39" fmla="val 8160"/>
                <a:gd name="f40" fmla="val 4631"/>
                <a:gd name="f41" fmla="val 9231"/>
                <a:gd name="f42" fmla="val 9862"/>
                <a:gd name="f43" fmla="val 10334"/>
                <a:gd name="f44" fmla="val 536"/>
                <a:gd name="f45" fmla="val 9294"/>
                <a:gd name="f46" fmla="*/ f0 1 10335"/>
                <a:gd name="f47" fmla="*/ f1 1 4838"/>
                <a:gd name="f48" fmla="val f2"/>
                <a:gd name="f49" fmla="val f3"/>
                <a:gd name="f50" fmla="val f4"/>
                <a:gd name="f51" fmla="+- f50 0 f48"/>
                <a:gd name="f52" fmla="+- f49 0 f48"/>
                <a:gd name="f53" fmla="*/ f52 1 10335"/>
                <a:gd name="f54" fmla="*/ f51 1 4838"/>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0335" h="4838">
                  <a:moveTo>
                    <a:pt x="f5" y="f2"/>
                  </a:moveTo>
                  <a:cubicBezTo>
                    <a:pt x="f6" y="f2"/>
                    <a:pt x="f7" y="f6"/>
                    <a:pt x="f7" y="f8"/>
                  </a:cubicBezTo>
                  <a:lnTo>
                    <a:pt x="f7" y="f9"/>
                  </a:lnTo>
                  <a:cubicBezTo>
                    <a:pt x="f7" y="f10"/>
                    <a:pt x="f6" y="f11"/>
                    <a:pt x="f5" y="f11"/>
                  </a:cubicBezTo>
                  <a:lnTo>
                    <a:pt x="f12" y="f11"/>
                  </a:lnTo>
                  <a:lnTo>
                    <a:pt x="f12" y="f13"/>
                  </a:lnTo>
                  <a:cubicBezTo>
                    <a:pt x="f12" y="f14"/>
                    <a:pt x="f15" y="f16"/>
                    <a:pt x="f17" y="f18"/>
                  </a:cubicBezTo>
                  <a:cubicBezTo>
                    <a:pt x="f19" y="f20"/>
                    <a:pt x="f21" y="f4"/>
                    <a:pt x="f22" y="f4"/>
                  </a:cubicBezTo>
                  <a:cubicBezTo>
                    <a:pt x="f23" y="f4"/>
                    <a:pt x="f24" y="f25"/>
                    <a:pt x="f26" y="f27"/>
                  </a:cubicBezTo>
                  <a:lnTo>
                    <a:pt x="f28" y="f11"/>
                  </a:lnTo>
                  <a:lnTo>
                    <a:pt x="f29" y="f11"/>
                  </a:lnTo>
                  <a:lnTo>
                    <a:pt x="f30" y="f27"/>
                  </a:lnTo>
                  <a:cubicBezTo>
                    <a:pt x="f31" y="f25"/>
                    <a:pt x="f32" y="f4"/>
                    <a:pt x="f33" y="f4"/>
                  </a:cubicBezTo>
                  <a:cubicBezTo>
                    <a:pt x="f34" y="f4"/>
                    <a:pt x="f35" y="f20"/>
                    <a:pt x="f36" y="f18"/>
                  </a:cubicBezTo>
                  <a:cubicBezTo>
                    <a:pt x="f37" y="f38"/>
                    <a:pt x="f39" y="f40"/>
                    <a:pt x="f39" y="f13"/>
                  </a:cubicBezTo>
                  <a:lnTo>
                    <a:pt x="f39" y="f11"/>
                  </a:lnTo>
                  <a:lnTo>
                    <a:pt x="f41" y="f11"/>
                  </a:lnTo>
                  <a:cubicBezTo>
                    <a:pt x="f42" y="f11"/>
                    <a:pt x="f43" y="f10"/>
                    <a:pt x="f43" y="f9"/>
                  </a:cubicBezTo>
                  <a:lnTo>
                    <a:pt x="f43" y="f8"/>
                  </a:lnTo>
                  <a:cubicBezTo>
                    <a:pt x="f43" y="f44"/>
                    <a:pt x="f42" y="f2"/>
                    <a:pt x="f4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28" name="Google Shape;6802;p88">
              <a:extLst>
                <a:ext uri="{FF2B5EF4-FFF2-40B4-BE49-F238E27FC236}">
                  <a16:creationId xmlns:a16="http://schemas.microsoft.com/office/drawing/2014/main" id="{C3B4CC59-1B63-08E8-7414-F9805E6B3945}"/>
                </a:ext>
              </a:extLst>
            </p:cNvPr>
            <p:cNvSpPr/>
            <p:nvPr/>
          </p:nvSpPr>
          <p:spPr>
            <a:xfrm>
              <a:off x="7544266" y="1923833"/>
              <a:ext cx="97127" cy="98261"/>
            </a:xfrm>
            <a:custGeom>
              <a:avLst/>
              <a:gdLst>
                <a:gd name="f0" fmla="val w"/>
                <a:gd name="f1" fmla="val h"/>
                <a:gd name="f2" fmla="val 0"/>
                <a:gd name="f3" fmla="val 2742"/>
                <a:gd name="f4" fmla="val 2774"/>
                <a:gd name="f5" fmla="val 1387"/>
                <a:gd name="f6" fmla="val 1"/>
                <a:gd name="f7" fmla="val 599"/>
                <a:gd name="f8" fmla="val 631"/>
                <a:gd name="f9" fmla="val 2143"/>
                <a:gd name="f10" fmla="val 2773"/>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8"/>
                    <a:pt x="f6" y="f5"/>
                  </a:cubicBezTo>
                  <a:cubicBezTo>
                    <a:pt x="f6" y="f9"/>
                    <a:pt x="f7" y="f10"/>
                    <a:pt x="f5" y="f10"/>
                  </a:cubicBezTo>
                  <a:cubicBezTo>
                    <a:pt x="f9" y="f10"/>
                    <a:pt x="f3" y="f9"/>
                    <a:pt x="f3" y="f5"/>
                  </a:cubicBezTo>
                  <a:cubicBezTo>
                    <a:pt x="f3" y="f8"/>
                    <a:pt x="f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29" name="Google Shape;6803;p88">
              <a:extLst>
                <a:ext uri="{FF2B5EF4-FFF2-40B4-BE49-F238E27FC236}">
                  <a16:creationId xmlns:a16="http://schemas.microsoft.com/office/drawing/2014/main" id="{856071B8-3988-FA41-0B5C-AB803F06A0A7}"/>
                </a:ext>
              </a:extLst>
            </p:cNvPr>
            <p:cNvSpPr/>
            <p:nvPr/>
          </p:nvSpPr>
          <p:spPr>
            <a:xfrm>
              <a:off x="7495172" y="2045476"/>
              <a:ext cx="194227" cy="96030"/>
            </a:xfrm>
            <a:custGeom>
              <a:avLst/>
              <a:gdLst>
                <a:gd name="f0" fmla="val w"/>
                <a:gd name="f1" fmla="val h"/>
                <a:gd name="f2" fmla="val 0"/>
                <a:gd name="f3" fmla="val 5483"/>
                <a:gd name="f4" fmla="val 2711"/>
                <a:gd name="f5" fmla="val 2741"/>
                <a:gd name="f6" fmla="val 1"/>
                <a:gd name="f7" fmla="val 1387"/>
                <a:gd name="f8" fmla="val 221"/>
                <a:gd name="f9" fmla="val 1040"/>
                <a:gd name="f10" fmla="val 32"/>
                <a:gd name="f11" fmla="val 2332"/>
                <a:gd name="f12" fmla="val 2521"/>
                <a:gd name="f13" fmla="val 158"/>
                <a:gd name="f14" fmla="val 2710"/>
                <a:gd name="f15" fmla="val 378"/>
                <a:gd name="f16" fmla="val 5104"/>
                <a:gd name="f17" fmla="val 5325"/>
                <a:gd name="f18" fmla="val 5482"/>
                <a:gd name="f19" fmla="val 5262"/>
                <a:gd name="f20" fmla="val 977"/>
                <a:gd name="f21" fmla="val 4128"/>
                <a:gd name="f22" fmla="*/ f0 1 5483"/>
                <a:gd name="f23" fmla="*/ f1 1 2711"/>
                <a:gd name="f24" fmla="val f2"/>
                <a:gd name="f25" fmla="val f3"/>
                <a:gd name="f26" fmla="val f4"/>
                <a:gd name="f27" fmla="+- f26 0 f24"/>
                <a:gd name="f28" fmla="+- f25 0 f24"/>
                <a:gd name="f29" fmla="*/ f28 1 5483"/>
                <a:gd name="f30" fmla="*/ f27 1 2711"/>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5483" h="2711">
                  <a:moveTo>
                    <a:pt x="f5" y="f6"/>
                  </a:moveTo>
                  <a:cubicBezTo>
                    <a:pt x="f7" y="f6"/>
                    <a:pt x="f8" y="f9"/>
                    <a:pt x="f10" y="f11"/>
                  </a:cubicBezTo>
                  <a:cubicBezTo>
                    <a:pt x="f2" y="f12"/>
                    <a:pt x="f13" y="f14"/>
                    <a:pt x="f15" y="f14"/>
                  </a:cubicBezTo>
                  <a:lnTo>
                    <a:pt x="f16" y="f14"/>
                  </a:lnTo>
                  <a:cubicBezTo>
                    <a:pt x="f17" y="f14"/>
                    <a:pt x="f18" y="f12"/>
                    <a:pt x="f18" y="f11"/>
                  </a:cubicBezTo>
                  <a:cubicBezTo>
                    <a:pt x="f19" y="f20"/>
                    <a:pt x="f2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30" name="Google Shape;6804;p88">
              <a:extLst>
                <a:ext uri="{FF2B5EF4-FFF2-40B4-BE49-F238E27FC236}">
                  <a16:creationId xmlns:a16="http://schemas.microsoft.com/office/drawing/2014/main" id="{FD5B84B1-418F-9D7B-073A-BD791BD82910}"/>
                </a:ext>
              </a:extLst>
            </p:cNvPr>
            <p:cNvSpPr/>
            <p:nvPr/>
          </p:nvSpPr>
          <p:spPr>
            <a:xfrm>
              <a:off x="7763009" y="1923833"/>
              <a:ext cx="97127" cy="98261"/>
            </a:xfrm>
            <a:custGeom>
              <a:avLst/>
              <a:gdLst>
                <a:gd name="f0" fmla="val w"/>
                <a:gd name="f1" fmla="val h"/>
                <a:gd name="f2" fmla="val 0"/>
                <a:gd name="f3" fmla="val 2742"/>
                <a:gd name="f4" fmla="val 2774"/>
                <a:gd name="f5" fmla="val 1387"/>
                <a:gd name="f6" fmla="val 1"/>
                <a:gd name="f7" fmla="val 631"/>
                <a:gd name="f8" fmla="val 2143"/>
                <a:gd name="f9" fmla="val 2773"/>
                <a:gd name="f10" fmla="val 2111"/>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7"/>
                    <a:pt x="f6" y="f5"/>
                  </a:cubicBezTo>
                  <a:cubicBezTo>
                    <a:pt x="f6" y="f8"/>
                    <a:pt x="f7" y="f9"/>
                    <a:pt x="f5" y="f9"/>
                  </a:cubicBezTo>
                  <a:cubicBezTo>
                    <a:pt x="f10" y="f9"/>
                    <a:pt x="f3" y="f8"/>
                    <a:pt x="f3" y="f5"/>
                  </a:cubicBezTo>
                  <a:cubicBezTo>
                    <a:pt x="f3" y="f7"/>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31" name="Google Shape;6805;p88">
              <a:extLst>
                <a:ext uri="{FF2B5EF4-FFF2-40B4-BE49-F238E27FC236}">
                  <a16:creationId xmlns:a16="http://schemas.microsoft.com/office/drawing/2014/main" id="{7C4654EC-D534-8CBE-975C-00B620DC8D6C}"/>
                </a:ext>
              </a:extLst>
            </p:cNvPr>
            <p:cNvSpPr/>
            <p:nvPr/>
          </p:nvSpPr>
          <p:spPr>
            <a:xfrm>
              <a:off x="7713905" y="2045476"/>
              <a:ext cx="195324" cy="96030"/>
            </a:xfrm>
            <a:custGeom>
              <a:avLst/>
              <a:gdLst>
                <a:gd name="f0" fmla="val w"/>
                <a:gd name="f1" fmla="val h"/>
                <a:gd name="f2" fmla="val 0"/>
                <a:gd name="f3" fmla="val 5514"/>
                <a:gd name="f4" fmla="val 2711"/>
                <a:gd name="f5" fmla="val 2773"/>
                <a:gd name="f6" fmla="val 1"/>
                <a:gd name="f7" fmla="val 1387"/>
                <a:gd name="f8" fmla="val 252"/>
                <a:gd name="f9" fmla="val 1040"/>
                <a:gd name="f10" fmla="val 32"/>
                <a:gd name="f11" fmla="val 2332"/>
                <a:gd name="f12" fmla="val 2521"/>
                <a:gd name="f13" fmla="val 158"/>
                <a:gd name="f14" fmla="val 2710"/>
                <a:gd name="f15" fmla="val 410"/>
                <a:gd name="f16" fmla="val 5167"/>
                <a:gd name="f17" fmla="val 5356"/>
                <a:gd name="f18" fmla="val 5293"/>
                <a:gd name="f19" fmla="val 977"/>
                <a:gd name="f20" fmla="val 4128"/>
                <a:gd name="f21" fmla="*/ f0 1 5514"/>
                <a:gd name="f22" fmla="*/ f1 1 2711"/>
                <a:gd name="f23" fmla="val f2"/>
                <a:gd name="f24" fmla="val f3"/>
                <a:gd name="f25" fmla="val f4"/>
                <a:gd name="f26" fmla="+- f25 0 f23"/>
                <a:gd name="f27" fmla="+- f24 0 f23"/>
                <a:gd name="f28" fmla="*/ f27 1 5514"/>
                <a:gd name="f29" fmla="*/ f26 1 271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514" h="2711">
                  <a:moveTo>
                    <a:pt x="f5" y="f6"/>
                  </a:moveTo>
                  <a:cubicBezTo>
                    <a:pt x="f7" y="f6"/>
                    <a:pt x="f8" y="f9"/>
                    <a:pt x="f10" y="f11"/>
                  </a:cubicBezTo>
                  <a:cubicBezTo>
                    <a:pt x="f2" y="f12"/>
                    <a:pt x="f13" y="f14"/>
                    <a:pt x="f15" y="f14"/>
                  </a:cubicBezTo>
                  <a:lnTo>
                    <a:pt x="f16" y="f14"/>
                  </a:lnTo>
                  <a:cubicBezTo>
                    <a:pt x="f17" y="f14"/>
                    <a:pt x="f3" y="f12"/>
                    <a:pt x="f3" y="f11"/>
                  </a:cubicBezTo>
                  <a:cubicBezTo>
                    <a:pt x="f18" y="f19"/>
                    <a:pt x="f2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32" name="Google Shape;6866;p88">
            <a:extLst>
              <a:ext uri="{FF2B5EF4-FFF2-40B4-BE49-F238E27FC236}">
                <a16:creationId xmlns:a16="http://schemas.microsoft.com/office/drawing/2014/main" id="{B6641CBB-17FE-B3EF-B155-E06A3F6ADC6A}"/>
              </a:ext>
            </a:extLst>
          </p:cNvPr>
          <p:cNvGrpSpPr/>
          <p:nvPr/>
        </p:nvGrpSpPr>
        <p:grpSpPr>
          <a:xfrm>
            <a:off x="4126358" y="4768018"/>
            <a:ext cx="508856" cy="563075"/>
            <a:chOff x="4435187" y="3483022"/>
            <a:chExt cx="381642" cy="422306"/>
          </a:xfrm>
          <a:solidFill>
            <a:srgbClr val="135268"/>
          </a:solidFill>
        </p:grpSpPr>
        <p:sp>
          <p:nvSpPr>
            <p:cNvPr id="33" name="Google Shape;6867;p88">
              <a:extLst>
                <a:ext uri="{FF2B5EF4-FFF2-40B4-BE49-F238E27FC236}">
                  <a16:creationId xmlns:a16="http://schemas.microsoft.com/office/drawing/2014/main" id="{C6ED4A81-77FA-67B1-3B01-F115587C81F0}"/>
                </a:ext>
              </a:extLst>
            </p:cNvPr>
            <p:cNvSpPr/>
            <p:nvPr/>
          </p:nvSpPr>
          <p:spPr>
            <a:xfrm>
              <a:off x="4435187" y="3534256"/>
              <a:ext cx="180045" cy="369947"/>
            </a:xfrm>
            <a:custGeom>
              <a:avLst/>
              <a:gdLst>
                <a:gd name="f0" fmla="val w"/>
                <a:gd name="f1" fmla="val h"/>
                <a:gd name="f2" fmla="val 0"/>
                <a:gd name="f3" fmla="val 5515"/>
                <a:gd name="f4" fmla="val 10240"/>
                <a:gd name="f5" fmla="val 662"/>
                <a:gd name="f6" fmla="val 284"/>
                <a:gd name="f7" fmla="val 1"/>
                <a:gd name="f8" fmla="val 315"/>
                <a:gd name="f9" fmla="val 4411"/>
                <a:gd name="f10" fmla="val 4632"/>
                <a:gd name="f11" fmla="val 64"/>
                <a:gd name="f12" fmla="val 4884"/>
                <a:gd name="f13" fmla="val 190"/>
                <a:gd name="f14" fmla="val 5073"/>
                <a:gd name="f15" fmla="val 1639"/>
                <a:gd name="f16" fmla="val 7467"/>
                <a:gd name="f17" fmla="val 1891"/>
                <a:gd name="f18" fmla="val 7877"/>
                <a:gd name="f19" fmla="val 2049"/>
                <a:gd name="f20" fmla="val 8097"/>
                <a:gd name="f21" fmla="val 8538"/>
                <a:gd name="f22" fmla="val 9861"/>
                <a:gd name="f23" fmla="val 10082"/>
                <a:gd name="f24" fmla="val 2206"/>
                <a:gd name="f25" fmla="val 10239"/>
                <a:gd name="f26" fmla="val 2395"/>
                <a:gd name="f27" fmla="val 5514"/>
                <a:gd name="f28" fmla="val 6364"/>
                <a:gd name="f29" fmla="val 5986"/>
                <a:gd name="f30" fmla="val 5357"/>
                <a:gd name="f31" fmla="val 5671"/>
                <a:gd name="f32" fmla="val 5168"/>
                <a:gd name="f33" fmla="val 5419"/>
                <a:gd name="f34" fmla="val 5167"/>
                <a:gd name="f35" fmla="val 5420"/>
                <a:gd name="f36" fmla="val 5165"/>
                <a:gd name="f37" fmla="val 5421"/>
                <a:gd name="f38" fmla="val 5163"/>
                <a:gd name="f39" fmla="val 5042"/>
                <a:gd name="f40" fmla="val 3214"/>
                <a:gd name="f41" fmla="val 3623"/>
                <a:gd name="f42" fmla="val 3183"/>
                <a:gd name="f43" fmla="val 3592"/>
                <a:gd name="f44" fmla="val 3041"/>
                <a:gd name="f45" fmla="val 3432"/>
                <a:gd name="f46" fmla="val 2828"/>
                <a:gd name="f47" fmla="val 3332"/>
                <a:gd name="f48" fmla="val 2613"/>
                <a:gd name="f49" fmla="val 2448"/>
                <a:gd name="f50" fmla="val 2280"/>
                <a:gd name="f51" fmla="val 3392"/>
                <a:gd name="f52" fmla="val 2143"/>
                <a:gd name="f53" fmla="val 3529"/>
                <a:gd name="f54" fmla="val 3812"/>
                <a:gd name="f55" fmla="val 1923"/>
                <a:gd name="f56" fmla="val 4285"/>
                <a:gd name="f57" fmla="val 2112"/>
                <a:gd name="f58" fmla="val 4442"/>
                <a:gd name="f59" fmla="val 3970"/>
                <a:gd name="f60" fmla="val 6301"/>
                <a:gd name="f61" fmla="val 4097"/>
                <a:gd name="f62" fmla="val 6427"/>
                <a:gd name="f63" fmla="val 6648"/>
                <a:gd name="f64" fmla="val 6774"/>
                <a:gd name="f65" fmla="val 3907"/>
                <a:gd name="f66" fmla="val 6821"/>
                <a:gd name="f67" fmla="val 3821"/>
                <a:gd name="f68" fmla="val 6845"/>
                <a:gd name="f69" fmla="val 3734"/>
                <a:gd name="f70" fmla="val 3648"/>
                <a:gd name="f71" fmla="val 3561"/>
                <a:gd name="f72" fmla="val 3498"/>
                <a:gd name="f73" fmla="val 4915"/>
                <a:gd name="f74" fmla="val 1450"/>
                <a:gd name="f75" fmla="val 4726"/>
                <a:gd name="f76" fmla="val 1324"/>
                <a:gd name="f77" fmla="val 4190"/>
                <a:gd name="f78" fmla="val 252"/>
                <a:gd name="f79" fmla="val 1009"/>
                <a:gd name="f80" fmla="*/ f0 1 5515"/>
                <a:gd name="f81" fmla="*/ f1 1 10240"/>
                <a:gd name="f82" fmla="val f2"/>
                <a:gd name="f83" fmla="val f3"/>
                <a:gd name="f84" fmla="val f4"/>
                <a:gd name="f85" fmla="+- f84 0 f82"/>
                <a:gd name="f86" fmla="+- f83 0 f82"/>
                <a:gd name="f87" fmla="*/ f86 1 5515"/>
                <a:gd name="f88" fmla="*/ f85 1 10240"/>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5515" h="10240">
                  <a:moveTo>
                    <a:pt x="f5" y="f2"/>
                  </a:moveTo>
                  <a:cubicBezTo>
                    <a:pt x="f6" y="f2"/>
                    <a:pt x="f7" y="f8"/>
                    <a:pt x="f7" y="f5"/>
                  </a:cubicBezTo>
                  <a:lnTo>
                    <a:pt x="f7" y="f9"/>
                  </a:lnTo>
                  <a:cubicBezTo>
                    <a:pt x="f7" y="f10"/>
                    <a:pt x="f11" y="f12"/>
                    <a:pt x="f13" y="f14"/>
                  </a:cubicBezTo>
                  <a:lnTo>
                    <a:pt x="f15" y="f16"/>
                  </a:lnTo>
                  <a:cubicBezTo>
                    <a:pt x="f17" y="f18"/>
                    <a:pt x="f19" y="f20"/>
                    <a:pt x="f19" y="f21"/>
                  </a:cubicBezTo>
                  <a:lnTo>
                    <a:pt x="f19" y="f22"/>
                  </a:lnTo>
                  <a:cubicBezTo>
                    <a:pt x="f19" y="f23"/>
                    <a:pt x="f24" y="f25"/>
                    <a:pt x="f26" y="f25"/>
                  </a:cubicBezTo>
                  <a:lnTo>
                    <a:pt x="f27" y="f25"/>
                  </a:lnTo>
                  <a:lnTo>
                    <a:pt x="f27" y="f28"/>
                  </a:lnTo>
                  <a:cubicBezTo>
                    <a:pt x="f27" y="f29"/>
                    <a:pt x="f30" y="f31"/>
                    <a:pt x="f32" y="f33"/>
                  </a:cubicBezTo>
                  <a:cubicBezTo>
                    <a:pt x="f34" y="f35"/>
                    <a:pt x="f36" y="f37"/>
                    <a:pt x="f38" y="f37"/>
                  </a:cubicBezTo>
                  <a:cubicBezTo>
                    <a:pt x="f39" y="f37"/>
                    <a:pt x="f40" y="f41"/>
                    <a:pt x="f42" y="f43"/>
                  </a:cubicBezTo>
                  <a:cubicBezTo>
                    <a:pt x="f44" y="f45"/>
                    <a:pt x="f46" y="f47"/>
                    <a:pt x="f48" y="f47"/>
                  </a:cubicBezTo>
                  <a:cubicBezTo>
                    <a:pt x="f49" y="f47"/>
                    <a:pt x="f50" y="f51"/>
                    <a:pt x="f52" y="f53"/>
                  </a:cubicBezTo>
                  <a:cubicBezTo>
                    <a:pt x="f17" y="f54"/>
                    <a:pt x="f55" y="f56"/>
                    <a:pt x="f57" y="f58"/>
                  </a:cubicBezTo>
                  <a:lnTo>
                    <a:pt x="f59" y="f60"/>
                  </a:lnTo>
                  <a:cubicBezTo>
                    <a:pt x="f61" y="f62"/>
                    <a:pt x="f61" y="f63"/>
                    <a:pt x="f59" y="f64"/>
                  </a:cubicBezTo>
                  <a:cubicBezTo>
                    <a:pt x="f65" y="f66"/>
                    <a:pt x="f67" y="f68"/>
                    <a:pt x="f69" y="f68"/>
                  </a:cubicBezTo>
                  <a:cubicBezTo>
                    <a:pt x="f70" y="f68"/>
                    <a:pt x="f71" y="f66"/>
                    <a:pt x="f72" y="f64"/>
                  </a:cubicBezTo>
                  <a:lnTo>
                    <a:pt x="f15" y="f73"/>
                  </a:lnTo>
                  <a:cubicBezTo>
                    <a:pt x="f74" y="f75"/>
                    <a:pt x="f76" y="f58"/>
                    <a:pt x="f76" y="f77"/>
                  </a:cubicBezTo>
                  <a:lnTo>
                    <a:pt x="f76" y="f5"/>
                  </a:lnTo>
                  <a:cubicBezTo>
                    <a:pt x="f76" y="f78"/>
                    <a:pt x="f7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34" name="Google Shape;6868;p88">
              <a:extLst>
                <a:ext uri="{FF2B5EF4-FFF2-40B4-BE49-F238E27FC236}">
                  <a16:creationId xmlns:a16="http://schemas.microsoft.com/office/drawing/2014/main" id="{41719047-9340-312D-EAAC-9B4623358336}"/>
                </a:ext>
              </a:extLst>
            </p:cNvPr>
            <p:cNvSpPr/>
            <p:nvPr/>
          </p:nvSpPr>
          <p:spPr>
            <a:xfrm>
              <a:off x="4637827" y="3534256"/>
              <a:ext cx="179002" cy="371072"/>
            </a:xfrm>
            <a:custGeom>
              <a:avLst/>
              <a:gdLst>
                <a:gd name="f0" fmla="val w"/>
                <a:gd name="f1" fmla="val h"/>
                <a:gd name="f2" fmla="val 0"/>
                <a:gd name="f3" fmla="val 5483"/>
                <a:gd name="f4" fmla="val 10271"/>
                <a:gd name="f5" fmla="val 4758"/>
                <a:gd name="f6" fmla="val 4380"/>
                <a:gd name="f7" fmla="val 4096"/>
                <a:gd name="f8" fmla="val 315"/>
                <a:gd name="f9" fmla="val 662"/>
                <a:gd name="f10" fmla="val 4190"/>
                <a:gd name="f11" fmla="val 4474"/>
                <a:gd name="f12" fmla="val 3970"/>
                <a:gd name="f13" fmla="val 3781"/>
                <a:gd name="f14" fmla="val 4915"/>
                <a:gd name="f15" fmla="val 1922"/>
                <a:gd name="f16" fmla="val 6774"/>
                <a:gd name="f17" fmla="val 1875"/>
                <a:gd name="f18" fmla="val 6821"/>
                <a:gd name="f19" fmla="val 1788"/>
                <a:gd name="f20" fmla="val 6845"/>
                <a:gd name="f21" fmla="val 1698"/>
                <a:gd name="f22" fmla="val 1607"/>
                <a:gd name="f23" fmla="val 1513"/>
                <a:gd name="f24" fmla="val 1450"/>
                <a:gd name="f25" fmla="val 1355"/>
                <a:gd name="f26" fmla="val 6648"/>
                <a:gd name="f27" fmla="val 6427"/>
                <a:gd name="f28" fmla="val 6301"/>
                <a:gd name="f29" fmla="val 3308"/>
                <a:gd name="f30" fmla="val 4442"/>
                <a:gd name="f31" fmla="val 3497"/>
                <a:gd name="f32" fmla="val 4285"/>
                <a:gd name="f33" fmla="val 3560"/>
                <a:gd name="f34" fmla="val 3812"/>
                <a:gd name="f35" fmla="val 3277"/>
                <a:gd name="f36" fmla="val 3529"/>
                <a:gd name="f37" fmla="val 3140"/>
                <a:gd name="f38" fmla="val 3392"/>
                <a:gd name="f39" fmla="val 2972"/>
                <a:gd name="f40" fmla="val 3332"/>
                <a:gd name="f41" fmla="val 2807"/>
                <a:gd name="f42" fmla="val 2592"/>
                <a:gd name="f43" fmla="val 2379"/>
                <a:gd name="f44" fmla="val 3432"/>
                <a:gd name="f45" fmla="val 2237"/>
                <a:gd name="f46" fmla="val 3592"/>
                <a:gd name="f47" fmla="val 347"/>
                <a:gd name="f48" fmla="val 5419"/>
                <a:gd name="f49" fmla="val 5482"/>
                <a:gd name="f50" fmla="val 158"/>
                <a:gd name="f51" fmla="val 5671"/>
                <a:gd name="f52" fmla="val 6018"/>
                <a:gd name="f53" fmla="val 8129"/>
                <a:gd name="f54" fmla="val 8412"/>
                <a:gd name="f55" fmla="val 3088"/>
                <a:gd name="f56" fmla="val 3434"/>
                <a:gd name="f57" fmla="val 10113"/>
                <a:gd name="f58" fmla="val 9924"/>
                <a:gd name="f59" fmla="val 8570"/>
                <a:gd name="f60" fmla="val 3623"/>
                <a:gd name="f61" fmla="val 7908"/>
                <a:gd name="f62" fmla="val 7530"/>
                <a:gd name="f63" fmla="val 5293"/>
                <a:gd name="f64" fmla="val 5104"/>
                <a:gd name="f65" fmla="val 5388"/>
                <a:gd name="f66" fmla="val 4663"/>
                <a:gd name="f67" fmla="val 4411"/>
                <a:gd name="f68" fmla="val 5451"/>
                <a:gd name="f69" fmla="val 284"/>
                <a:gd name="f70" fmla="val 5136"/>
                <a:gd name="f71" fmla="*/ f0 1 5483"/>
                <a:gd name="f72" fmla="*/ f1 1 10271"/>
                <a:gd name="f73" fmla="val f2"/>
                <a:gd name="f74" fmla="val f3"/>
                <a:gd name="f75" fmla="val f4"/>
                <a:gd name="f76" fmla="+- f75 0 f73"/>
                <a:gd name="f77" fmla="+- f74 0 f73"/>
                <a:gd name="f78" fmla="*/ f77 1 5483"/>
                <a:gd name="f79" fmla="*/ f76 1 10271"/>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5483" h="10271">
                  <a:moveTo>
                    <a:pt x="f5" y="f2"/>
                  </a:moveTo>
                  <a:cubicBezTo>
                    <a:pt x="f6" y="f2"/>
                    <a:pt x="f7" y="f8"/>
                    <a:pt x="f7" y="f9"/>
                  </a:cubicBezTo>
                  <a:lnTo>
                    <a:pt x="f7" y="f10"/>
                  </a:lnTo>
                  <a:cubicBezTo>
                    <a:pt x="f7" y="f11"/>
                    <a:pt x="f12" y="f5"/>
                    <a:pt x="f13" y="f14"/>
                  </a:cubicBezTo>
                  <a:lnTo>
                    <a:pt x="f15" y="f16"/>
                  </a:lnTo>
                  <a:cubicBezTo>
                    <a:pt x="f17" y="f18"/>
                    <a:pt x="f19" y="f20"/>
                    <a:pt x="f21" y="f20"/>
                  </a:cubicBezTo>
                  <a:cubicBezTo>
                    <a:pt x="f22" y="f20"/>
                    <a:pt x="f23" y="f18"/>
                    <a:pt x="f24" y="f16"/>
                  </a:cubicBezTo>
                  <a:cubicBezTo>
                    <a:pt x="f25" y="f26"/>
                    <a:pt x="f25" y="f27"/>
                    <a:pt x="f24" y="f28"/>
                  </a:cubicBezTo>
                  <a:lnTo>
                    <a:pt x="f29" y="f30"/>
                  </a:lnTo>
                  <a:cubicBezTo>
                    <a:pt x="f31" y="f32"/>
                    <a:pt x="f33" y="f34"/>
                    <a:pt x="f35" y="f36"/>
                  </a:cubicBezTo>
                  <a:cubicBezTo>
                    <a:pt x="f37" y="f38"/>
                    <a:pt x="f39" y="f40"/>
                    <a:pt x="f41" y="f40"/>
                  </a:cubicBezTo>
                  <a:cubicBezTo>
                    <a:pt x="f42" y="f40"/>
                    <a:pt x="f43" y="f44"/>
                    <a:pt x="f45" y="f46"/>
                  </a:cubicBezTo>
                  <a:cubicBezTo>
                    <a:pt x="f45" y="f46"/>
                    <a:pt x="f47" y="f48"/>
                    <a:pt x="f47" y="f49"/>
                  </a:cubicBezTo>
                  <a:cubicBezTo>
                    <a:pt x="f50" y="f51"/>
                    <a:pt x="f2" y="f52"/>
                    <a:pt x="f2" y="f27"/>
                  </a:cubicBezTo>
                  <a:lnTo>
                    <a:pt x="f2" y="f53"/>
                  </a:lnTo>
                  <a:lnTo>
                    <a:pt x="f2" y="f54"/>
                  </a:lnTo>
                  <a:lnTo>
                    <a:pt x="f2" y="f4"/>
                  </a:lnTo>
                  <a:lnTo>
                    <a:pt x="f55" y="f4"/>
                  </a:lnTo>
                  <a:cubicBezTo>
                    <a:pt x="f35" y="f4"/>
                    <a:pt x="f56" y="f57"/>
                    <a:pt x="f56" y="f58"/>
                  </a:cubicBezTo>
                  <a:lnTo>
                    <a:pt x="f56" y="f59"/>
                  </a:lnTo>
                  <a:cubicBezTo>
                    <a:pt x="f56" y="f53"/>
                    <a:pt x="f60" y="f61"/>
                    <a:pt x="f34" y="f62"/>
                  </a:cubicBezTo>
                  <a:lnTo>
                    <a:pt x="f63" y="f64"/>
                  </a:lnTo>
                  <a:cubicBezTo>
                    <a:pt x="f65" y="f14"/>
                    <a:pt x="f49" y="f66"/>
                    <a:pt x="f49" y="f67"/>
                  </a:cubicBezTo>
                  <a:lnTo>
                    <a:pt x="f49" y="f9"/>
                  </a:lnTo>
                  <a:cubicBezTo>
                    <a:pt x="f68" y="f69"/>
                    <a:pt x="f7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35" name="Google Shape;6869;p88">
              <a:extLst>
                <a:ext uri="{FF2B5EF4-FFF2-40B4-BE49-F238E27FC236}">
                  <a16:creationId xmlns:a16="http://schemas.microsoft.com/office/drawing/2014/main" id="{3B4F5219-D9DE-6D4D-3D25-D4F656878DA3}"/>
                </a:ext>
              </a:extLst>
            </p:cNvPr>
            <p:cNvSpPr/>
            <p:nvPr/>
          </p:nvSpPr>
          <p:spPr>
            <a:xfrm>
              <a:off x="4714966" y="3580927"/>
              <a:ext cx="33951" cy="54662"/>
            </a:xfrm>
            <a:custGeom>
              <a:avLst/>
              <a:gdLst>
                <a:gd name="f0" fmla="val w"/>
                <a:gd name="f1" fmla="val h"/>
                <a:gd name="f2" fmla="val 0"/>
                <a:gd name="f3" fmla="val 1040"/>
                <a:gd name="f4" fmla="val 1513"/>
                <a:gd name="f5" fmla="val 504"/>
                <a:gd name="f6" fmla="val 252"/>
                <a:gd name="f7" fmla="val 32"/>
                <a:gd name="f8" fmla="val 284"/>
                <a:gd name="f9" fmla="val 567"/>
                <a:gd name="f10" fmla="val 1418"/>
                <a:gd name="f11" fmla="val 126"/>
                <a:gd name="f12" fmla="val 1386"/>
                <a:gd name="f13" fmla="val 1355"/>
                <a:gd name="f14" fmla="val 410"/>
                <a:gd name="f15" fmla="val 630"/>
                <a:gd name="f16" fmla="val 819"/>
                <a:gd name="f17" fmla="val 1512"/>
                <a:gd name="f18" fmla="val 788"/>
                <a:gd name="f19" fmla="*/ f0 1 1040"/>
                <a:gd name="f20" fmla="*/ f1 1 1513"/>
                <a:gd name="f21" fmla="val f2"/>
                <a:gd name="f22" fmla="val f3"/>
                <a:gd name="f23" fmla="val f4"/>
                <a:gd name="f24" fmla="+- f23 0 f21"/>
                <a:gd name="f25" fmla="+- f22 0 f21"/>
                <a:gd name="f26" fmla="*/ f25 1 1040"/>
                <a:gd name="f27" fmla="*/ f24 1 1513"/>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040" h="1513">
                  <a:moveTo>
                    <a:pt x="f5" y="f2"/>
                  </a:moveTo>
                  <a:cubicBezTo>
                    <a:pt x="f6" y="f7"/>
                    <a:pt x="f2" y="f8"/>
                    <a:pt x="f2" y="f9"/>
                  </a:cubicBezTo>
                  <a:lnTo>
                    <a:pt x="f2" y="f10"/>
                  </a:lnTo>
                  <a:cubicBezTo>
                    <a:pt x="f11" y="f12"/>
                    <a:pt x="f6" y="f13"/>
                    <a:pt x="f14" y="f13"/>
                  </a:cubicBezTo>
                  <a:cubicBezTo>
                    <a:pt x="f15" y="f13"/>
                    <a:pt x="f16" y="f12"/>
                    <a:pt x="f3" y="f17"/>
                  </a:cubicBezTo>
                  <a:lnTo>
                    <a:pt x="f3" y="f5"/>
                  </a:lnTo>
                  <a:cubicBezTo>
                    <a:pt x="f3" y="f6"/>
                    <a:pt x="f1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36" name="Google Shape;6870;p88">
              <a:extLst>
                <a:ext uri="{FF2B5EF4-FFF2-40B4-BE49-F238E27FC236}">
                  <a16:creationId xmlns:a16="http://schemas.microsoft.com/office/drawing/2014/main" id="{8667394E-2A10-BCF7-FD4D-712817FB4338}"/>
                </a:ext>
              </a:extLst>
            </p:cNvPr>
            <p:cNvSpPr/>
            <p:nvPr/>
          </p:nvSpPr>
          <p:spPr>
            <a:xfrm>
              <a:off x="4502048" y="3583963"/>
              <a:ext cx="32936" cy="52742"/>
            </a:xfrm>
            <a:custGeom>
              <a:avLst/>
              <a:gdLst>
                <a:gd name="f0" fmla="val w"/>
                <a:gd name="f1" fmla="val h"/>
                <a:gd name="f2" fmla="val 0"/>
                <a:gd name="f3" fmla="val 1009"/>
                <a:gd name="f4" fmla="val 1460"/>
                <a:gd name="f5" fmla="val 418"/>
                <a:gd name="f6" fmla="val 1"/>
                <a:gd name="f7" fmla="val 177"/>
                <a:gd name="f8" fmla="val 229"/>
                <a:gd name="f9" fmla="val 483"/>
                <a:gd name="f10" fmla="val 190"/>
                <a:gd name="f11" fmla="val 1334"/>
                <a:gd name="f12" fmla="val 379"/>
                <a:gd name="f13" fmla="val 1302"/>
                <a:gd name="f14" fmla="val 631"/>
                <a:gd name="f15" fmla="val 725"/>
                <a:gd name="f16" fmla="val 883"/>
                <a:gd name="f17" fmla="val 1365"/>
                <a:gd name="f18" fmla="val 515"/>
                <a:gd name="f19" fmla="val 231"/>
                <a:gd name="f20" fmla="val 788"/>
                <a:gd name="f21" fmla="val 11"/>
                <a:gd name="f22" fmla="val 505"/>
                <a:gd name="f23" fmla="val 475"/>
                <a:gd name="f24" fmla="val 4"/>
                <a:gd name="f25" fmla="val 446"/>
                <a:gd name="f26" fmla="*/ f0 1 1009"/>
                <a:gd name="f27" fmla="*/ f1 1 1460"/>
                <a:gd name="f28" fmla="val f2"/>
                <a:gd name="f29" fmla="val f3"/>
                <a:gd name="f30" fmla="val f4"/>
                <a:gd name="f31" fmla="+- f30 0 f28"/>
                <a:gd name="f32" fmla="+- f29 0 f28"/>
                <a:gd name="f33" fmla="*/ f32 1 1009"/>
                <a:gd name="f34" fmla="*/ f31 1 1460"/>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009" h="1460">
                  <a:moveTo>
                    <a:pt x="f5" y="f6"/>
                  </a:moveTo>
                  <a:cubicBezTo>
                    <a:pt x="f7" y="f6"/>
                    <a:pt x="f6" y="f8"/>
                    <a:pt x="f6" y="f9"/>
                  </a:cubicBezTo>
                  <a:lnTo>
                    <a:pt x="f6" y="f4"/>
                  </a:lnTo>
                  <a:cubicBezTo>
                    <a:pt x="f10" y="f11"/>
                    <a:pt x="f12" y="f13"/>
                    <a:pt x="f14" y="f13"/>
                  </a:cubicBezTo>
                  <a:cubicBezTo>
                    <a:pt x="f15" y="f13"/>
                    <a:pt x="f16" y="f11"/>
                    <a:pt x="f3" y="f17"/>
                  </a:cubicBezTo>
                  <a:lnTo>
                    <a:pt x="f3" y="f18"/>
                  </a:lnTo>
                  <a:cubicBezTo>
                    <a:pt x="f3" y="f19"/>
                    <a:pt x="f20" y="f21"/>
                    <a:pt x="f22" y="f21"/>
                  </a:cubicBezTo>
                  <a:cubicBezTo>
                    <a:pt x="f23" y="f24"/>
                    <a:pt x="f25"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37" name="Google Shape;6871;p88">
              <a:extLst>
                <a:ext uri="{FF2B5EF4-FFF2-40B4-BE49-F238E27FC236}">
                  <a16:creationId xmlns:a16="http://schemas.microsoft.com/office/drawing/2014/main" id="{B67B1C36-E76A-B72E-8369-BC8E2CFC64CE}"/>
                </a:ext>
              </a:extLst>
            </p:cNvPr>
            <p:cNvSpPr/>
            <p:nvPr/>
          </p:nvSpPr>
          <p:spPr>
            <a:xfrm>
              <a:off x="4580238" y="3483022"/>
              <a:ext cx="89483" cy="99066"/>
            </a:xfrm>
            <a:custGeom>
              <a:avLst/>
              <a:gdLst>
                <a:gd name="f0" fmla="val w"/>
                <a:gd name="f1" fmla="val h"/>
                <a:gd name="f2" fmla="val 0"/>
                <a:gd name="f3" fmla="val 2741"/>
                <a:gd name="f4" fmla="val 2742"/>
                <a:gd name="f5" fmla="val 1386"/>
                <a:gd name="f6" fmla="val 1"/>
                <a:gd name="f7" fmla="val 630"/>
                <a:gd name="f8" fmla="val 631"/>
                <a:gd name="f9" fmla="val 1387"/>
                <a:gd name="f10" fmla="val 2174"/>
                <a:gd name="f11" fmla="val 2111"/>
                <a:gd name="f12" fmla="*/ f0 1 2741"/>
                <a:gd name="f13" fmla="*/ f1 1 2742"/>
                <a:gd name="f14" fmla="val f2"/>
                <a:gd name="f15" fmla="val f3"/>
                <a:gd name="f16" fmla="val f4"/>
                <a:gd name="f17" fmla="+- f16 0 f14"/>
                <a:gd name="f18" fmla="+- f15 0 f14"/>
                <a:gd name="f19" fmla="*/ f18 1 2741"/>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41" h="2742">
                  <a:moveTo>
                    <a:pt x="f5" y="f6"/>
                  </a:moveTo>
                  <a:cubicBezTo>
                    <a:pt x="f7" y="f6"/>
                    <a:pt x="f2" y="f8"/>
                    <a:pt x="f2" y="f9"/>
                  </a:cubicBezTo>
                  <a:cubicBezTo>
                    <a:pt x="f2" y="f10"/>
                    <a:pt x="f7" y="f4"/>
                    <a:pt x="f5" y="f4"/>
                  </a:cubicBezTo>
                  <a:cubicBezTo>
                    <a:pt x="f11" y="f4"/>
                    <a:pt x="f3" y="f11"/>
                    <a:pt x="f3" y="f9"/>
                  </a:cubicBezTo>
                  <a:cubicBezTo>
                    <a:pt x="f3" y="f8"/>
                    <a:pt x="f1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38" name="Google Shape;6872;p88">
              <a:extLst>
                <a:ext uri="{FF2B5EF4-FFF2-40B4-BE49-F238E27FC236}">
                  <a16:creationId xmlns:a16="http://schemas.microsoft.com/office/drawing/2014/main" id="{C9112462-934B-2CA3-11F0-94378FCE5ECD}"/>
                </a:ext>
              </a:extLst>
            </p:cNvPr>
            <p:cNvSpPr/>
            <p:nvPr/>
          </p:nvSpPr>
          <p:spPr>
            <a:xfrm>
              <a:off x="4554507" y="3607088"/>
              <a:ext cx="140936" cy="99066"/>
            </a:xfrm>
            <a:custGeom>
              <a:avLst/>
              <a:gdLst>
                <a:gd name="f0" fmla="val w"/>
                <a:gd name="f1" fmla="val h"/>
                <a:gd name="f2" fmla="val 0"/>
                <a:gd name="f3" fmla="val 4317"/>
                <a:gd name="f4" fmla="val 2742"/>
                <a:gd name="f5" fmla="val 2174"/>
                <a:gd name="f6" fmla="val 1"/>
                <a:gd name="f7" fmla="val 1292"/>
                <a:gd name="f8" fmla="val 505"/>
                <a:gd name="f9" fmla="val 379"/>
                <a:gd name="f10" fmla="val 1040"/>
                <a:gd name="f11" fmla="val 32"/>
                <a:gd name="f12" fmla="val 1103"/>
                <a:gd name="f13" fmla="val 946"/>
                <a:gd name="f14" fmla="val 1985"/>
                <a:gd name="f15" fmla="val 1450"/>
                <a:gd name="f16" fmla="val 2458"/>
                <a:gd name="f17" fmla="val 1702"/>
                <a:gd name="f18" fmla="val 2647"/>
                <a:gd name="f19" fmla="val 4254"/>
                <a:gd name="f20" fmla="val 1135"/>
                <a:gd name="f21" fmla="val 3813"/>
                <a:gd name="f22" fmla="val 410"/>
                <a:gd name="f23" fmla="val 3025"/>
                <a:gd name="f24" fmla="*/ f0 1 4317"/>
                <a:gd name="f25" fmla="*/ f1 1 2742"/>
                <a:gd name="f26" fmla="val f2"/>
                <a:gd name="f27" fmla="val f3"/>
                <a:gd name="f28" fmla="val f4"/>
                <a:gd name="f29" fmla="+- f28 0 f26"/>
                <a:gd name="f30" fmla="+- f27 0 f26"/>
                <a:gd name="f31" fmla="*/ f30 1 4317"/>
                <a:gd name="f32" fmla="*/ f29 1 274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317" h="2742">
                  <a:moveTo>
                    <a:pt x="f5" y="f6"/>
                  </a:moveTo>
                  <a:cubicBezTo>
                    <a:pt x="f7" y="f6"/>
                    <a:pt x="f8" y="f9"/>
                    <a:pt x="f2" y="f10"/>
                  </a:cubicBezTo>
                  <a:lnTo>
                    <a:pt x="f11" y="f12"/>
                  </a:lnTo>
                  <a:cubicBezTo>
                    <a:pt x="f13" y="f14"/>
                    <a:pt x="f15" y="f16"/>
                    <a:pt x="f17" y="f4"/>
                  </a:cubicBezTo>
                  <a:lnTo>
                    <a:pt x="f18" y="f4"/>
                  </a:lnTo>
                  <a:lnTo>
                    <a:pt x="f19" y="f20"/>
                  </a:lnTo>
                  <a:lnTo>
                    <a:pt x="f3" y="f10"/>
                  </a:lnTo>
                  <a:cubicBezTo>
                    <a:pt x="f21" y="f22"/>
                    <a:pt x="f2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39" name="Google Shape;6957;p88">
            <a:extLst>
              <a:ext uri="{FF2B5EF4-FFF2-40B4-BE49-F238E27FC236}">
                <a16:creationId xmlns:a16="http://schemas.microsoft.com/office/drawing/2014/main" id="{51BE2591-15B4-BC42-12AF-541318ED5DB8}"/>
              </a:ext>
            </a:extLst>
          </p:cNvPr>
          <p:cNvGrpSpPr/>
          <p:nvPr/>
        </p:nvGrpSpPr>
        <p:grpSpPr>
          <a:xfrm>
            <a:off x="3187369" y="1438726"/>
            <a:ext cx="498079" cy="497116"/>
            <a:chOff x="3730944" y="986052"/>
            <a:chExt cx="373559" cy="372837"/>
          </a:xfrm>
          <a:solidFill>
            <a:srgbClr val="135268"/>
          </a:solidFill>
        </p:grpSpPr>
        <p:sp>
          <p:nvSpPr>
            <p:cNvPr id="40" name="Google Shape;6958;p88">
              <a:extLst>
                <a:ext uri="{FF2B5EF4-FFF2-40B4-BE49-F238E27FC236}">
                  <a16:creationId xmlns:a16="http://schemas.microsoft.com/office/drawing/2014/main" id="{B1B38938-A4FC-9FA2-E177-3810AF786094}"/>
                </a:ext>
              </a:extLst>
            </p:cNvPr>
            <p:cNvSpPr/>
            <p:nvPr/>
          </p:nvSpPr>
          <p:spPr>
            <a:xfrm>
              <a:off x="3808475" y="986052"/>
              <a:ext cx="131929" cy="43589"/>
            </a:xfrm>
            <a:custGeom>
              <a:avLst/>
              <a:gdLst>
                <a:gd name="f0" fmla="val w"/>
                <a:gd name="f1" fmla="val h"/>
                <a:gd name="f2" fmla="val 0"/>
                <a:gd name="f3" fmla="val 4128"/>
                <a:gd name="f4" fmla="val 1364"/>
                <a:gd name="f5" fmla="val 645"/>
                <a:gd name="f6" fmla="val 263"/>
                <a:gd name="f7" fmla="val 296"/>
                <a:gd name="f8" fmla="val 670"/>
                <a:gd name="f9" fmla="val 1016"/>
                <a:gd name="f10" fmla="val 1205"/>
                <a:gd name="f11" fmla="val 158"/>
                <a:gd name="f12" fmla="val 1363"/>
                <a:gd name="f13" fmla="val 347"/>
                <a:gd name="f14" fmla="val 3781"/>
                <a:gd name="f15" fmla="val 3970"/>
                <a:gd name="f16" fmla="val 4127"/>
                <a:gd name="f17" fmla="val 260"/>
                <a:gd name="f18" fmla="val 3812"/>
                <a:gd name="f19" fmla="val 8"/>
                <a:gd name="f20" fmla="val 3466"/>
                <a:gd name="f21" fmla="val 756"/>
                <a:gd name="f22" fmla="val 718"/>
                <a:gd name="f23" fmla="val 3"/>
                <a:gd name="f24" fmla="val 681"/>
                <a:gd name="f25" fmla="*/ f0 1 4128"/>
                <a:gd name="f26" fmla="*/ f1 1 1364"/>
                <a:gd name="f27" fmla="val f2"/>
                <a:gd name="f28" fmla="val f3"/>
                <a:gd name="f29" fmla="val f4"/>
                <a:gd name="f30" fmla="+- f29 0 f27"/>
                <a:gd name="f31" fmla="+- f28 0 f27"/>
                <a:gd name="f32" fmla="*/ f31 1 4128"/>
                <a:gd name="f33" fmla="*/ f30 1 1364"/>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128" h="1364">
                  <a:moveTo>
                    <a:pt x="f5" y="f2"/>
                  </a:moveTo>
                  <a:cubicBezTo>
                    <a:pt x="f6" y="f2"/>
                    <a:pt x="f2" y="f7"/>
                    <a:pt x="f2" y="f8"/>
                  </a:cubicBezTo>
                  <a:lnTo>
                    <a:pt x="f2" y="f9"/>
                  </a:lnTo>
                  <a:cubicBezTo>
                    <a:pt x="f2" y="f10"/>
                    <a:pt x="f11" y="f12"/>
                    <a:pt x="f13" y="f12"/>
                  </a:cubicBezTo>
                  <a:lnTo>
                    <a:pt x="f14" y="f12"/>
                  </a:lnTo>
                  <a:cubicBezTo>
                    <a:pt x="f15" y="f12"/>
                    <a:pt x="f16" y="f10"/>
                    <a:pt x="f16" y="f9"/>
                  </a:cubicBezTo>
                  <a:lnTo>
                    <a:pt x="f16" y="f8"/>
                  </a:lnTo>
                  <a:cubicBezTo>
                    <a:pt x="f16" y="f17"/>
                    <a:pt x="f18" y="f19"/>
                    <a:pt x="f20" y="f19"/>
                  </a:cubicBezTo>
                  <a:lnTo>
                    <a:pt x="f21" y="f19"/>
                  </a:lnTo>
                  <a:cubicBezTo>
                    <a:pt x="f22" y="f23"/>
                    <a:pt x="f24"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41" name="Google Shape;6959;p88">
              <a:extLst>
                <a:ext uri="{FF2B5EF4-FFF2-40B4-BE49-F238E27FC236}">
                  <a16:creationId xmlns:a16="http://schemas.microsoft.com/office/drawing/2014/main" id="{6262CE62-94AA-CA42-539E-3EF70AEE0685}"/>
                </a:ext>
              </a:extLst>
            </p:cNvPr>
            <p:cNvSpPr/>
            <p:nvPr/>
          </p:nvSpPr>
          <p:spPr>
            <a:xfrm>
              <a:off x="3797384" y="1180618"/>
              <a:ext cx="21159" cy="23198"/>
            </a:xfrm>
            <a:custGeom>
              <a:avLst/>
              <a:gdLst>
                <a:gd name="f0" fmla="val w"/>
                <a:gd name="f1" fmla="val h"/>
                <a:gd name="f2" fmla="val 0"/>
                <a:gd name="f3" fmla="val 662"/>
                <a:gd name="f4" fmla="val 726"/>
                <a:gd name="f5" fmla="val 1"/>
                <a:gd name="f6" fmla="val 725"/>
                <a:gd name="f7" fmla="*/ f0 1 662"/>
                <a:gd name="f8" fmla="*/ f1 1 726"/>
                <a:gd name="f9" fmla="val f2"/>
                <a:gd name="f10" fmla="val f3"/>
                <a:gd name="f11" fmla="val f4"/>
                <a:gd name="f12" fmla="+- f11 0 f9"/>
                <a:gd name="f13" fmla="+- f10 0 f9"/>
                <a:gd name="f14" fmla="*/ f13 1 662"/>
                <a:gd name="f15" fmla="*/ f12 1 726"/>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62" h="726">
                  <a:moveTo>
                    <a:pt x="f5" y="f5"/>
                  </a:moveTo>
                  <a:lnTo>
                    <a:pt x="f5" y="f6"/>
                  </a:lnTo>
                  <a:lnTo>
                    <a:pt x="f3" y="f6"/>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42" name="Google Shape;6960;p88">
              <a:extLst>
                <a:ext uri="{FF2B5EF4-FFF2-40B4-BE49-F238E27FC236}">
                  <a16:creationId xmlns:a16="http://schemas.microsoft.com/office/drawing/2014/main" id="{AB9797D4-6F9B-B77F-8E57-CA9B3789A66D}"/>
                </a:ext>
              </a:extLst>
            </p:cNvPr>
            <p:cNvSpPr/>
            <p:nvPr/>
          </p:nvSpPr>
          <p:spPr>
            <a:xfrm>
              <a:off x="3797384" y="1094043"/>
              <a:ext cx="21159" cy="21159"/>
            </a:xfrm>
            <a:custGeom>
              <a:avLst/>
              <a:gdLst>
                <a:gd name="f0" fmla="val w"/>
                <a:gd name="f1" fmla="val h"/>
                <a:gd name="f2" fmla="val 0"/>
                <a:gd name="f3" fmla="val 662"/>
                <a:gd name="f4" fmla="val 1"/>
                <a:gd name="f5" fmla="*/ f0 1 662"/>
                <a:gd name="f6" fmla="*/ f1 1 662"/>
                <a:gd name="f7" fmla="val f2"/>
                <a:gd name="f8" fmla="val f3"/>
                <a:gd name="f9" fmla="+- f8 0 f7"/>
                <a:gd name="f10" fmla="*/ f9 1 662"/>
                <a:gd name="f11" fmla="*/ f7 1 f10"/>
                <a:gd name="f12" fmla="*/ f8 1 f10"/>
                <a:gd name="f13" fmla="*/ f11 f5 1"/>
                <a:gd name="f14" fmla="*/ f12 f5 1"/>
                <a:gd name="f15" fmla="*/ f12 f6 1"/>
                <a:gd name="f16" fmla="*/ f11 f6 1"/>
              </a:gdLst>
              <a:ahLst/>
              <a:cxnLst>
                <a:cxn ang="3cd4">
                  <a:pos x="hc" y="t"/>
                </a:cxn>
                <a:cxn ang="0">
                  <a:pos x="r" y="vc"/>
                </a:cxn>
                <a:cxn ang="cd4">
                  <a:pos x="hc" y="b"/>
                </a:cxn>
                <a:cxn ang="cd2">
                  <a:pos x="l" y="vc"/>
                </a:cxn>
              </a:cxnLst>
              <a:rect l="f13" t="f16" r="f14" b="f15"/>
              <a:pathLst>
                <a:path w="662" h="662">
                  <a:moveTo>
                    <a:pt x="f4" y="f2"/>
                  </a:moveTo>
                  <a:lnTo>
                    <a:pt x="f4" y="f3"/>
                  </a:lnTo>
                  <a:lnTo>
                    <a:pt x="f3" y="f3"/>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43" name="Google Shape;6961;p88">
              <a:extLst>
                <a:ext uri="{FF2B5EF4-FFF2-40B4-BE49-F238E27FC236}">
                  <a16:creationId xmlns:a16="http://schemas.microsoft.com/office/drawing/2014/main" id="{6AB00A1B-E2FB-06F8-E0DC-5D8E96891AD6}"/>
                </a:ext>
              </a:extLst>
            </p:cNvPr>
            <p:cNvSpPr/>
            <p:nvPr/>
          </p:nvSpPr>
          <p:spPr>
            <a:xfrm>
              <a:off x="3797384" y="1270229"/>
              <a:ext cx="21159" cy="21186"/>
            </a:xfrm>
            <a:custGeom>
              <a:avLst/>
              <a:gdLst>
                <a:gd name="f0" fmla="val w"/>
                <a:gd name="f1" fmla="val h"/>
                <a:gd name="f2" fmla="val 0"/>
                <a:gd name="f3" fmla="val 662"/>
                <a:gd name="f4" fmla="val 663"/>
                <a:gd name="f5" fmla="val 1"/>
                <a:gd name="f6" fmla="*/ f0 1 662"/>
                <a:gd name="f7" fmla="*/ f1 1 663"/>
                <a:gd name="f8" fmla="val f2"/>
                <a:gd name="f9" fmla="val f3"/>
                <a:gd name="f10" fmla="val f4"/>
                <a:gd name="f11" fmla="+- f10 0 f8"/>
                <a:gd name="f12" fmla="+- f9 0 f8"/>
                <a:gd name="f13" fmla="*/ f12 1 662"/>
                <a:gd name="f14" fmla="*/ f11 1 663"/>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62" h="663">
                  <a:moveTo>
                    <a:pt x="f5" y="f5"/>
                  </a:moveTo>
                  <a:lnTo>
                    <a:pt x="f5" y="f3"/>
                  </a:lnTo>
                  <a:lnTo>
                    <a:pt x="f3" y="f3"/>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44" name="Google Shape;6962;p88">
              <a:extLst>
                <a:ext uri="{FF2B5EF4-FFF2-40B4-BE49-F238E27FC236}">
                  <a16:creationId xmlns:a16="http://schemas.microsoft.com/office/drawing/2014/main" id="{7EA953E7-0EB0-8803-801B-A92BB9ED475C}"/>
                </a:ext>
              </a:extLst>
            </p:cNvPr>
            <p:cNvSpPr/>
            <p:nvPr/>
          </p:nvSpPr>
          <p:spPr>
            <a:xfrm>
              <a:off x="3730944" y="1007440"/>
              <a:ext cx="284945" cy="351449"/>
            </a:xfrm>
            <a:custGeom>
              <a:avLst/>
              <a:gdLst>
                <a:gd name="f0" fmla="val w"/>
                <a:gd name="f1" fmla="val h"/>
                <a:gd name="f2" fmla="val 0"/>
                <a:gd name="f3" fmla="val 8916"/>
                <a:gd name="f4" fmla="val 10997"/>
                <a:gd name="f5" fmla="val 7183"/>
                <a:gd name="f6" fmla="val 2049"/>
                <a:gd name="f7" fmla="val 7404"/>
                <a:gd name="f8" fmla="val 7561"/>
                <a:gd name="f9" fmla="val 2206"/>
                <a:gd name="f10" fmla="val 2395"/>
                <a:gd name="f11" fmla="val 2584"/>
                <a:gd name="f12" fmla="val 2742"/>
                <a:gd name="f13" fmla="val 4474"/>
                <a:gd name="f14" fmla="val 4285"/>
                <a:gd name="f15" fmla="val 4127"/>
                <a:gd name="f16" fmla="val 3151"/>
                <a:gd name="f17" fmla="val 2017"/>
                <a:gd name="f18" fmla="val 3340"/>
                <a:gd name="f19" fmla="val 3497"/>
                <a:gd name="f20" fmla="val 2175"/>
                <a:gd name="f21" fmla="val 2364"/>
                <a:gd name="f22" fmla="val 3750"/>
                <a:gd name="f23" fmla="val 3939"/>
                <a:gd name="f24" fmla="val 4097"/>
                <a:gd name="f25" fmla="val 1764"/>
                <a:gd name="f26" fmla="val 1575"/>
                <a:gd name="f27" fmla="val 1418"/>
                <a:gd name="f28" fmla="val 5860"/>
                <a:gd name="f29" fmla="val 3372"/>
                <a:gd name="f30" fmla="val 6049"/>
                <a:gd name="f31" fmla="val 6207"/>
                <a:gd name="f32" fmla="val 3529"/>
                <a:gd name="f33" fmla="val 4758"/>
                <a:gd name="f34" fmla="val 4916"/>
                <a:gd name="f35" fmla="val 5105"/>
                <a:gd name="f36" fmla="val 5325"/>
                <a:gd name="f37" fmla="val 5483"/>
                <a:gd name="f38" fmla="val 6491"/>
                <a:gd name="f39" fmla="val 6680"/>
                <a:gd name="f40" fmla="val 6837"/>
                <a:gd name="f41" fmla="val 6144"/>
                <a:gd name="f42" fmla="val 6302"/>
                <a:gd name="f43" fmla="val 7562"/>
                <a:gd name="f44" fmla="val 7720"/>
                <a:gd name="f45" fmla="val 7909"/>
                <a:gd name="f46" fmla="val 8098"/>
                <a:gd name="f47" fmla="val 8255"/>
                <a:gd name="f48" fmla="val 7531"/>
                <a:gd name="f49" fmla="val 7657"/>
                <a:gd name="f50" fmla="val 7877"/>
                <a:gd name="f51" fmla="val 9232"/>
                <a:gd name="f52" fmla="val 9452"/>
                <a:gd name="f53" fmla="val 9610"/>
                <a:gd name="f54" fmla="val 8885"/>
                <a:gd name="f55" fmla="val 9043"/>
                <a:gd name="f56" fmla="val 1040"/>
                <a:gd name="f57" fmla="val 1"/>
                <a:gd name="f58" fmla="val 504"/>
                <a:gd name="f59" fmla="val 473"/>
                <a:gd name="f60" fmla="val 1009"/>
                <a:gd name="f61" fmla="val 9956"/>
                <a:gd name="f62" fmla="val 32"/>
                <a:gd name="f63" fmla="val 10524"/>
                <a:gd name="f64" fmla="val 10996"/>
                <a:gd name="f65" fmla="val 7908"/>
                <a:gd name="f66" fmla="val 8444"/>
                <a:gd name="f67" fmla="val 347"/>
                <a:gd name="f68" fmla="val 915"/>
                <a:gd name="f69" fmla="val 6711"/>
                <a:gd name="f70" fmla="val 1387"/>
                <a:gd name="f71" fmla="val 6175"/>
                <a:gd name="f72" fmla="val 2741"/>
                <a:gd name="f73" fmla="val 1733"/>
                <a:gd name="f74" fmla="*/ f0 1 8916"/>
                <a:gd name="f75" fmla="*/ f1 1 10997"/>
                <a:gd name="f76" fmla="val f2"/>
                <a:gd name="f77" fmla="val f3"/>
                <a:gd name="f78" fmla="val f4"/>
                <a:gd name="f79" fmla="+- f78 0 f76"/>
                <a:gd name="f80" fmla="+- f77 0 f76"/>
                <a:gd name="f81" fmla="*/ f80 1 8916"/>
                <a:gd name="f82" fmla="*/ f79 1 10997"/>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8916" h="10997">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lnTo>
                    <a:pt x="f19" y="f22"/>
                  </a:lnTo>
                  <a:cubicBezTo>
                    <a:pt x="f19" y="f23"/>
                    <a:pt x="f18" y="f24"/>
                    <a:pt x="f16" y="f24"/>
                  </a:cubicBezTo>
                  <a:lnTo>
                    <a:pt x="f25" y="f24"/>
                  </a:lnTo>
                  <a:cubicBezTo>
                    <a:pt x="f26" y="f24"/>
                    <a:pt x="f27" y="f23"/>
                    <a:pt x="f27" y="f22"/>
                  </a:cubicBezTo>
                  <a:lnTo>
                    <a:pt x="f27" y="f21"/>
                  </a:lnTo>
                  <a:cubicBezTo>
                    <a:pt x="f27" y="f20"/>
                    <a:pt x="f26" y="f17"/>
                    <a:pt x="f25" y="f17"/>
                  </a:cubicBezTo>
                  <a:close/>
                  <a:moveTo>
                    <a:pt x="f28" y="f29"/>
                  </a:moveTo>
                  <a:cubicBezTo>
                    <a:pt x="f30" y="f29"/>
                    <a:pt x="f31" y="f32"/>
                    <a:pt x="f31" y="f22"/>
                  </a:cubicBezTo>
                  <a:cubicBezTo>
                    <a:pt x="f31" y="f23"/>
                    <a:pt x="f30" y="f24"/>
                    <a:pt x="f28" y="f24"/>
                  </a:cubicBezTo>
                  <a:lnTo>
                    <a:pt x="f13" y="f24"/>
                  </a:lnTo>
                  <a:cubicBezTo>
                    <a:pt x="f14" y="f24"/>
                    <a:pt x="f15" y="f23"/>
                    <a:pt x="f15" y="f22"/>
                  </a:cubicBezTo>
                  <a:cubicBezTo>
                    <a:pt x="f15" y="f32"/>
                    <a:pt x="f14" y="f29"/>
                    <a:pt x="f13" y="f29"/>
                  </a:cubicBezTo>
                  <a:close/>
                  <a:moveTo>
                    <a:pt x="f5" y="f33"/>
                  </a:moveTo>
                  <a:cubicBezTo>
                    <a:pt x="f7" y="f33"/>
                    <a:pt x="f8" y="f34"/>
                    <a:pt x="f8" y="f35"/>
                  </a:cubicBezTo>
                  <a:cubicBezTo>
                    <a:pt x="f8" y="f36"/>
                    <a:pt x="f7" y="f37"/>
                    <a:pt x="f5" y="f37"/>
                  </a:cubicBezTo>
                  <a:lnTo>
                    <a:pt x="f13" y="f37"/>
                  </a:lnTo>
                  <a:cubicBezTo>
                    <a:pt x="f14" y="f37"/>
                    <a:pt x="f15" y="f36"/>
                    <a:pt x="f15" y="f35"/>
                  </a:cubicBezTo>
                  <a:cubicBezTo>
                    <a:pt x="f15" y="f34"/>
                    <a:pt x="f14" y="f33"/>
                    <a:pt x="f13" y="f33"/>
                  </a:cubicBezTo>
                  <a:close/>
                  <a:moveTo>
                    <a:pt x="f16" y="f33"/>
                  </a:moveTo>
                  <a:cubicBezTo>
                    <a:pt x="f18" y="f33"/>
                    <a:pt x="f19" y="f34"/>
                    <a:pt x="f19" y="f35"/>
                  </a:cubicBezTo>
                  <a:lnTo>
                    <a:pt x="f19" y="f38"/>
                  </a:lnTo>
                  <a:cubicBezTo>
                    <a:pt x="f19" y="f39"/>
                    <a:pt x="f18" y="f40"/>
                    <a:pt x="f16" y="f40"/>
                  </a:cubicBezTo>
                  <a:lnTo>
                    <a:pt x="f25" y="f40"/>
                  </a:lnTo>
                  <a:cubicBezTo>
                    <a:pt x="f26" y="f40"/>
                    <a:pt x="f27" y="f39"/>
                    <a:pt x="f27" y="f38"/>
                  </a:cubicBezTo>
                  <a:lnTo>
                    <a:pt x="f27" y="f35"/>
                  </a:lnTo>
                  <a:cubicBezTo>
                    <a:pt x="f27" y="f34"/>
                    <a:pt x="f26" y="f33"/>
                    <a:pt x="f25" y="f33"/>
                  </a:cubicBezTo>
                  <a:close/>
                  <a:moveTo>
                    <a:pt x="f28" y="f41"/>
                  </a:moveTo>
                  <a:cubicBezTo>
                    <a:pt x="f30" y="f41"/>
                    <a:pt x="f31" y="f42"/>
                    <a:pt x="f31" y="f38"/>
                  </a:cubicBezTo>
                  <a:cubicBezTo>
                    <a:pt x="f31" y="f39"/>
                    <a:pt x="f30" y="f40"/>
                    <a:pt x="f28" y="f40"/>
                  </a:cubicBezTo>
                  <a:lnTo>
                    <a:pt x="f13" y="f40"/>
                  </a:lnTo>
                  <a:cubicBezTo>
                    <a:pt x="f14" y="f40"/>
                    <a:pt x="f15" y="f39"/>
                    <a:pt x="f15" y="f38"/>
                  </a:cubicBezTo>
                  <a:cubicBezTo>
                    <a:pt x="f15" y="f42"/>
                    <a:pt x="f14" y="f41"/>
                    <a:pt x="f13" y="f41"/>
                  </a:cubicBezTo>
                  <a:close/>
                  <a:moveTo>
                    <a:pt x="f5" y="f43"/>
                  </a:moveTo>
                  <a:cubicBezTo>
                    <a:pt x="f7" y="f43"/>
                    <a:pt x="f8" y="f44"/>
                    <a:pt x="f8" y="f45"/>
                  </a:cubicBezTo>
                  <a:cubicBezTo>
                    <a:pt x="f8" y="f46"/>
                    <a:pt x="f7" y="f47"/>
                    <a:pt x="f5" y="f47"/>
                  </a:cubicBezTo>
                  <a:lnTo>
                    <a:pt x="f13" y="f47"/>
                  </a:lnTo>
                  <a:cubicBezTo>
                    <a:pt x="f14" y="f47"/>
                    <a:pt x="f15" y="f46"/>
                    <a:pt x="f15" y="f45"/>
                  </a:cubicBezTo>
                  <a:cubicBezTo>
                    <a:pt x="f15" y="f44"/>
                    <a:pt x="f14" y="f43"/>
                    <a:pt x="f13" y="f43"/>
                  </a:cubicBezTo>
                  <a:close/>
                  <a:moveTo>
                    <a:pt x="f16" y="f48"/>
                  </a:moveTo>
                  <a:cubicBezTo>
                    <a:pt x="f18" y="f48"/>
                    <a:pt x="f19" y="f49"/>
                    <a:pt x="f19" y="f50"/>
                  </a:cubicBezTo>
                  <a:lnTo>
                    <a:pt x="f19" y="f51"/>
                  </a:lnTo>
                  <a:cubicBezTo>
                    <a:pt x="f19" y="f52"/>
                    <a:pt x="f18" y="f53"/>
                    <a:pt x="f16" y="f53"/>
                  </a:cubicBezTo>
                  <a:lnTo>
                    <a:pt x="f25" y="f53"/>
                  </a:lnTo>
                  <a:cubicBezTo>
                    <a:pt x="f26" y="f53"/>
                    <a:pt x="f27" y="f52"/>
                    <a:pt x="f27" y="f51"/>
                  </a:cubicBezTo>
                  <a:lnTo>
                    <a:pt x="f27" y="f50"/>
                  </a:lnTo>
                  <a:cubicBezTo>
                    <a:pt x="f27" y="f49"/>
                    <a:pt x="f26" y="f48"/>
                    <a:pt x="f25" y="f48"/>
                  </a:cubicBezTo>
                  <a:close/>
                  <a:moveTo>
                    <a:pt x="f28" y="f54"/>
                  </a:moveTo>
                  <a:cubicBezTo>
                    <a:pt x="f30" y="f54"/>
                    <a:pt x="f31" y="f55"/>
                    <a:pt x="f31" y="f51"/>
                  </a:cubicBezTo>
                  <a:cubicBezTo>
                    <a:pt x="f31" y="f52"/>
                    <a:pt x="f30" y="f53"/>
                    <a:pt x="f28" y="f53"/>
                  </a:cubicBezTo>
                  <a:lnTo>
                    <a:pt x="f13" y="f53"/>
                  </a:lnTo>
                  <a:cubicBezTo>
                    <a:pt x="f14" y="f53"/>
                    <a:pt x="f15" y="f52"/>
                    <a:pt x="f15" y="f51"/>
                  </a:cubicBezTo>
                  <a:cubicBezTo>
                    <a:pt x="f15" y="f55"/>
                    <a:pt x="f14" y="f54"/>
                    <a:pt x="f13" y="f54"/>
                  </a:cubicBezTo>
                  <a:close/>
                  <a:moveTo>
                    <a:pt x="f56" y="f57"/>
                  </a:moveTo>
                  <a:cubicBezTo>
                    <a:pt x="f58" y="f57"/>
                    <a:pt x="f2" y="f59"/>
                    <a:pt x="f2" y="f60"/>
                  </a:cubicBezTo>
                  <a:lnTo>
                    <a:pt x="f2" y="f61"/>
                  </a:lnTo>
                  <a:cubicBezTo>
                    <a:pt x="f62" y="f63"/>
                    <a:pt x="f58" y="f64"/>
                    <a:pt x="f56" y="f64"/>
                  </a:cubicBezTo>
                  <a:lnTo>
                    <a:pt x="f65" y="f64"/>
                  </a:lnTo>
                  <a:cubicBezTo>
                    <a:pt x="f66" y="f64"/>
                    <a:pt x="f3" y="f63"/>
                    <a:pt x="f3" y="f61"/>
                  </a:cubicBezTo>
                  <a:lnTo>
                    <a:pt x="f3" y="f60"/>
                  </a:lnTo>
                  <a:cubicBezTo>
                    <a:pt x="f3" y="f59"/>
                    <a:pt x="f66" y="f57"/>
                    <a:pt x="f65" y="f57"/>
                  </a:cubicBezTo>
                  <a:lnTo>
                    <a:pt x="f5" y="f57"/>
                  </a:lnTo>
                  <a:lnTo>
                    <a:pt x="f5" y="f67"/>
                  </a:lnTo>
                  <a:cubicBezTo>
                    <a:pt x="f5" y="f68"/>
                    <a:pt x="f69" y="f70"/>
                    <a:pt x="f71" y="f70"/>
                  </a:cubicBezTo>
                  <a:lnTo>
                    <a:pt x="f72" y="f70"/>
                  </a:lnTo>
                  <a:cubicBezTo>
                    <a:pt x="f9" y="f70"/>
                    <a:pt x="f73" y="f68"/>
                    <a:pt x="f73" y="f67"/>
                  </a:cubicBezTo>
                  <a:lnTo>
                    <a:pt x="f73" y="f57"/>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45" name="Google Shape;6963;p88">
              <a:extLst>
                <a:ext uri="{FF2B5EF4-FFF2-40B4-BE49-F238E27FC236}">
                  <a16:creationId xmlns:a16="http://schemas.microsoft.com/office/drawing/2014/main" id="{610179A0-4E59-DDB9-F4B5-87B624553394}"/>
                </a:ext>
              </a:extLst>
            </p:cNvPr>
            <p:cNvSpPr/>
            <p:nvPr/>
          </p:nvSpPr>
          <p:spPr>
            <a:xfrm>
              <a:off x="4039023" y="1115165"/>
              <a:ext cx="65480" cy="132944"/>
            </a:xfrm>
            <a:custGeom>
              <a:avLst/>
              <a:gdLst>
                <a:gd name="f0" fmla="val w"/>
                <a:gd name="f1" fmla="val h"/>
                <a:gd name="f2" fmla="val 0"/>
                <a:gd name="f3" fmla="val 2049"/>
                <a:gd name="f4" fmla="val 4160"/>
                <a:gd name="f5" fmla="val 1"/>
                <a:gd name="f6" fmla="*/ f0 1 2049"/>
                <a:gd name="f7" fmla="*/ f1 1 4160"/>
                <a:gd name="f8" fmla="val f2"/>
                <a:gd name="f9" fmla="val f3"/>
                <a:gd name="f10" fmla="val f4"/>
                <a:gd name="f11" fmla="+- f10 0 f8"/>
                <a:gd name="f12" fmla="+- f9 0 f8"/>
                <a:gd name="f13" fmla="*/ f12 1 2049"/>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2049" h="4160">
                  <a:moveTo>
                    <a:pt x="f5" y="f5"/>
                  </a:moveTo>
                  <a:lnTo>
                    <a:pt x="f5" y="f4"/>
                  </a:lnTo>
                  <a:lnTo>
                    <a:pt x="f3" y="f4"/>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46" name="Google Shape;6964;p88">
              <a:extLst>
                <a:ext uri="{FF2B5EF4-FFF2-40B4-BE49-F238E27FC236}">
                  <a16:creationId xmlns:a16="http://schemas.microsoft.com/office/drawing/2014/main" id="{B1551030-D1B0-B39D-5A5E-FBFE446F48DE}"/>
                </a:ext>
              </a:extLst>
            </p:cNvPr>
            <p:cNvSpPr/>
            <p:nvPr/>
          </p:nvSpPr>
          <p:spPr>
            <a:xfrm>
              <a:off x="4039023" y="1028590"/>
              <a:ext cx="65480" cy="65480"/>
            </a:xfrm>
            <a:custGeom>
              <a:avLst/>
              <a:gdLst>
                <a:gd name="f0" fmla="val w"/>
                <a:gd name="f1" fmla="val h"/>
                <a:gd name="f2" fmla="val 0"/>
                <a:gd name="f3" fmla="val 2049"/>
                <a:gd name="f4" fmla="val 1009"/>
                <a:gd name="f5" fmla="val 1"/>
                <a:gd name="f6" fmla="val 473"/>
                <a:gd name="f7" fmla="val 1040"/>
                <a:gd name="f8" fmla="val 2048"/>
                <a:gd name="f9" fmla="val 1576"/>
                <a:gd name="f10" fmla="*/ f0 1 2049"/>
                <a:gd name="f11" fmla="*/ f1 1 2049"/>
                <a:gd name="f12" fmla="val f2"/>
                <a:gd name="f13" fmla="val f3"/>
                <a:gd name="f14" fmla="+- f13 0 f12"/>
                <a:gd name="f15" fmla="*/ f14 1 204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2049" h="2049">
                  <a:moveTo>
                    <a:pt x="f4" y="f5"/>
                  </a:moveTo>
                  <a:cubicBezTo>
                    <a:pt x="f6" y="f5"/>
                    <a:pt x="f5" y="f6"/>
                    <a:pt x="f5" y="f7"/>
                  </a:cubicBezTo>
                  <a:lnTo>
                    <a:pt x="f5" y="f8"/>
                  </a:lnTo>
                  <a:lnTo>
                    <a:pt x="f3" y="f8"/>
                  </a:lnTo>
                  <a:lnTo>
                    <a:pt x="f3" y="f7"/>
                  </a:lnTo>
                  <a:cubicBezTo>
                    <a:pt x="f3" y="f6"/>
                    <a:pt x="f9"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47" name="Google Shape;6965;p88">
              <a:extLst>
                <a:ext uri="{FF2B5EF4-FFF2-40B4-BE49-F238E27FC236}">
                  <a16:creationId xmlns:a16="http://schemas.microsoft.com/office/drawing/2014/main" id="{E5E142C5-B904-C31A-8157-DB40DF700340}"/>
                </a:ext>
              </a:extLst>
            </p:cNvPr>
            <p:cNvSpPr/>
            <p:nvPr/>
          </p:nvSpPr>
          <p:spPr>
            <a:xfrm>
              <a:off x="4041044" y="1270229"/>
              <a:ext cx="59445" cy="65480"/>
            </a:xfrm>
            <a:custGeom>
              <a:avLst/>
              <a:gdLst>
                <a:gd name="f0" fmla="val w"/>
                <a:gd name="f1" fmla="val h"/>
                <a:gd name="f2" fmla="val 0"/>
                <a:gd name="f3" fmla="val 1860"/>
                <a:gd name="f4" fmla="val 2049"/>
                <a:gd name="f5" fmla="val 1"/>
                <a:gd name="f6" fmla="val 599"/>
                <a:gd name="f7" fmla="val 1796"/>
                <a:gd name="f8" fmla="val 694"/>
                <a:gd name="f9" fmla="val 1985"/>
                <a:gd name="f10" fmla="val 788"/>
                <a:gd name="f11" fmla="val 2048"/>
                <a:gd name="f12" fmla="val 946"/>
                <a:gd name="f13" fmla="val 1103"/>
                <a:gd name="f14" fmla="val 1229"/>
                <a:gd name="f15" fmla="val 1261"/>
                <a:gd name="f16" fmla="*/ f0 1 1860"/>
                <a:gd name="f17" fmla="*/ f1 1 2049"/>
                <a:gd name="f18" fmla="val f2"/>
                <a:gd name="f19" fmla="val f3"/>
                <a:gd name="f20" fmla="val f4"/>
                <a:gd name="f21" fmla="+- f20 0 f18"/>
                <a:gd name="f22" fmla="+- f19 0 f18"/>
                <a:gd name="f23" fmla="*/ f22 1 1860"/>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860" h="2049">
                  <a:moveTo>
                    <a:pt x="f5" y="f5"/>
                  </a:moveTo>
                  <a:lnTo>
                    <a:pt x="f6" y="f7"/>
                  </a:lnTo>
                  <a:cubicBezTo>
                    <a:pt x="f8" y="f9"/>
                    <a:pt x="f10" y="f11"/>
                    <a:pt x="f12" y="f11"/>
                  </a:cubicBezTo>
                  <a:cubicBezTo>
                    <a:pt x="f13" y="f11"/>
                    <a:pt x="f14" y="f9"/>
                    <a:pt x="f15" y="f7"/>
                  </a:cubicBez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48" name="Google Shape;6966;p88">
            <a:extLst>
              <a:ext uri="{FF2B5EF4-FFF2-40B4-BE49-F238E27FC236}">
                <a16:creationId xmlns:a16="http://schemas.microsoft.com/office/drawing/2014/main" id="{DC46DFB1-E421-F4D5-AFC6-564DB91F9062}"/>
              </a:ext>
            </a:extLst>
          </p:cNvPr>
          <p:cNvGrpSpPr/>
          <p:nvPr/>
        </p:nvGrpSpPr>
        <p:grpSpPr>
          <a:xfrm>
            <a:off x="9132296" y="3535164"/>
            <a:ext cx="604881" cy="605820"/>
            <a:chOff x="8189640" y="2558381"/>
            <a:chExt cx="453661" cy="454365"/>
          </a:xfrm>
          <a:solidFill>
            <a:srgbClr val="135268"/>
          </a:solidFill>
        </p:grpSpPr>
        <p:sp>
          <p:nvSpPr>
            <p:cNvPr id="49" name="Google Shape;6967;p88">
              <a:extLst>
                <a:ext uri="{FF2B5EF4-FFF2-40B4-BE49-F238E27FC236}">
                  <a16:creationId xmlns:a16="http://schemas.microsoft.com/office/drawing/2014/main" id="{EB781C1C-A4D6-141A-E8CC-446A46B332AB}"/>
                </a:ext>
              </a:extLst>
            </p:cNvPr>
            <p:cNvSpPr/>
            <p:nvPr/>
          </p:nvSpPr>
          <p:spPr>
            <a:xfrm>
              <a:off x="8317162" y="2858761"/>
              <a:ext cx="12298" cy="19650"/>
            </a:xfrm>
            <a:custGeom>
              <a:avLst/>
              <a:gdLst>
                <a:gd name="f0" fmla="val w"/>
                <a:gd name="f1" fmla="val h"/>
                <a:gd name="f2" fmla="val 0"/>
                <a:gd name="f3" fmla="val 316"/>
                <a:gd name="f4" fmla="val 505"/>
                <a:gd name="f5" fmla="val 158"/>
                <a:gd name="f6" fmla="val 1"/>
                <a:gd name="f7" fmla="val 315"/>
                <a:gd name="f8" fmla="*/ f0 1 316"/>
                <a:gd name="f9" fmla="*/ f1 1 505"/>
                <a:gd name="f10" fmla="val f2"/>
                <a:gd name="f11" fmla="val f3"/>
                <a:gd name="f12" fmla="val f4"/>
                <a:gd name="f13" fmla="+- f12 0 f10"/>
                <a:gd name="f14" fmla="+- f11 0 f10"/>
                <a:gd name="f15" fmla="*/ f14 1 316"/>
                <a:gd name="f16" fmla="*/ f13 1 505"/>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16" h="505">
                  <a:moveTo>
                    <a:pt x="f5" y="f6"/>
                  </a:moveTo>
                  <a:lnTo>
                    <a:pt x="f2" y="f4"/>
                  </a:lnTo>
                  <a:lnTo>
                    <a:pt x="f7" y="f4"/>
                  </a:ln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50" name="Google Shape;6968;p88">
              <a:extLst>
                <a:ext uri="{FF2B5EF4-FFF2-40B4-BE49-F238E27FC236}">
                  <a16:creationId xmlns:a16="http://schemas.microsoft.com/office/drawing/2014/main" id="{1A4C09AD-E213-9807-922D-6BDB96DD2C5E}"/>
                </a:ext>
              </a:extLst>
            </p:cNvPr>
            <p:cNvSpPr/>
            <p:nvPr/>
          </p:nvSpPr>
          <p:spPr>
            <a:xfrm>
              <a:off x="8189640" y="2743538"/>
              <a:ext cx="267297" cy="269208"/>
            </a:xfrm>
            <a:custGeom>
              <a:avLst/>
              <a:gdLst>
                <a:gd name="f0" fmla="val w"/>
                <a:gd name="f1" fmla="val h"/>
                <a:gd name="f2" fmla="val 0"/>
                <a:gd name="f3" fmla="val 6869"/>
                <a:gd name="f4" fmla="val 6918"/>
                <a:gd name="f5" fmla="val 3427"/>
                <a:gd name="f6" fmla="val 1449"/>
                <a:gd name="f7" fmla="val 3569"/>
                <a:gd name="f8" fmla="val 3718"/>
                <a:gd name="f9" fmla="val 1512"/>
                <a:gd name="f10" fmla="val 3781"/>
                <a:gd name="f11" fmla="val 1638"/>
                <a:gd name="f12" fmla="val 4317"/>
                <a:gd name="f13" fmla="val 3466"/>
                <a:gd name="f14" fmla="val 4474"/>
                <a:gd name="f15" fmla="val 4695"/>
                <a:gd name="f16" fmla="val 4852"/>
                <a:gd name="f17" fmla="val 3623"/>
                <a:gd name="f18" fmla="val 3812"/>
                <a:gd name="f19" fmla="val 3970"/>
                <a:gd name="f20" fmla="val 4726"/>
                <a:gd name="f21" fmla="val 4127"/>
                <a:gd name="f22" fmla="val 4537"/>
                <a:gd name="f23" fmla="val 4789"/>
                <a:gd name="f24" fmla="val 5072"/>
                <a:gd name="f25" fmla="val 5262"/>
                <a:gd name="f26" fmla="val 4758"/>
                <a:gd name="f27" fmla="val 5419"/>
                <a:gd name="f28" fmla="val 4569"/>
                <a:gd name="f29" fmla="val 5514"/>
                <a:gd name="f30" fmla="val 4545"/>
                <a:gd name="f31" fmla="val 5518"/>
                <a:gd name="f32" fmla="val 4521"/>
                <a:gd name="f33" fmla="val 5520"/>
                <a:gd name="f34" fmla="val 4498"/>
                <a:gd name="f35" fmla="val 4341"/>
                <a:gd name="f36" fmla="val 4210"/>
                <a:gd name="f37" fmla="val 5427"/>
                <a:gd name="f38" fmla="val 4128"/>
                <a:gd name="f39" fmla="val 3057"/>
                <a:gd name="f40" fmla="val 2710"/>
                <a:gd name="f41" fmla="val 2683"/>
                <a:gd name="f42" fmla="val 2535"/>
                <a:gd name="f43" fmla="val 2351"/>
                <a:gd name="f44" fmla="val 2325"/>
                <a:gd name="f45" fmla="val 2297"/>
                <a:gd name="f46" fmla="val 2269"/>
                <a:gd name="f47" fmla="val 2080"/>
                <a:gd name="f48" fmla="val 5451"/>
                <a:gd name="f49" fmla="val 2017"/>
                <a:gd name="f50" fmla="val 2049"/>
                <a:gd name="f51" fmla="val 2332"/>
                <a:gd name="f52" fmla="val 2175"/>
                <a:gd name="f53" fmla="val 4096"/>
                <a:gd name="f54" fmla="val 2206"/>
                <a:gd name="f55" fmla="val 2395"/>
                <a:gd name="f56" fmla="val 2553"/>
                <a:gd name="f57" fmla="val 3120"/>
                <a:gd name="f58" fmla="val 3151"/>
                <a:gd name="f59" fmla="val 3285"/>
                <a:gd name="f60" fmla="val 3435"/>
                <a:gd name="f61" fmla="val 1544"/>
                <a:gd name="f62" fmla="val 1"/>
                <a:gd name="f63" fmla="val 3434"/>
                <a:gd name="f64" fmla="val 5356"/>
                <a:gd name="f65" fmla="val 6900"/>
                <a:gd name="f66" fmla="val 4065"/>
                <a:gd name="f67" fmla="val 4632"/>
                <a:gd name="f68" fmla="val 6742"/>
                <a:gd name="f69" fmla="val 5168"/>
                <a:gd name="f70" fmla="val 6427"/>
                <a:gd name="f71" fmla="val 6365"/>
                <a:gd name="f72" fmla="val 6407"/>
                <a:gd name="f73" fmla="val 6910"/>
                <a:gd name="f74" fmla="val 6449"/>
                <a:gd name="f75" fmla="val 6917"/>
                <a:gd name="f76" fmla="val 6491"/>
                <a:gd name="f77" fmla="val 6575"/>
                <a:gd name="f78" fmla="val 6659"/>
                <a:gd name="f79" fmla="val 6889"/>
                <a:gd name="f80" fmla="val 6743"/>
                <a:gd name="f81" fmla="val 6805"/>
                <a:gd name="f82" fmla="val 6806"/>
                <a:gd name="f83" fmla="val 6616"/>
                <a:gd name="f84" fmla="val 6459"/>
                <a:gd name="f85" fmla="val 5009"/>
                <a:gd name="f86" fmla="val 4001"/>
                <a:gd name="f87" fmla="val 3119"/>
                <a:gd name="f88" fmla="val 6774"/>
                <a:gd name="f89" fmla="val 2804"/>
                <a:gd name="f90" fmla="val 6711"/>
                <a:gd name="f91" fmla="val 2489"/>
                <a:gd name="f92" fmla="val 6617"/>
                <a:gd name="f93" fmla="val 2426"/>
                <a:gd name="f94" fmla="val 6428"/>
                <a:gd name="f95" fmla="val 2363"/>
                <a:gd name="f96" fmla="val 5389"/>
                <a:gd name="f97" fmla="val 2755"/>
                <a:gd name="f98" fmla="val 5256"/>
                <a:gd name="f99" fmla="val 2780"/>
                <a:gd name="f100" fmla="val 5125"/>
                <a:gd name="f101" fmla="val 4892"/>
                <a:gd name="f102" fmla="val 4667"/>
                <a:gd name="f103" fmla="val 2702"/>
                <a:gd name="f104" fmla="val 4506"/>
                <a:gd name="f105" fmla="val 2521"/>
                <a:gd name="f106" fmla="val 4222"/>
                <a:gd name="f107" fmla="val 1891"/>
                <a:gd name="f108" fmla="val 4159"/>
                <a:gd name="f109" fmla="val 1481"/>
                <a:gd name="f110" fmla="val 4443"/>
                <a:gd name="f111" fmla="val 221"/>
                <a:gd name="f112" fmla="val 189"/>
                <a:gd name="f113" fmla="val 4411"/>
                <a:gd name="f114" fmla="val 158"/>
                <a:gd name="f115" fmla="val 63"/>
                <a:gd name="f116" fmla="*/ f0 1 6869"/>
                <a:gd name="f117" fmla="*/ f1 1 6918"/>
                <a:gd name="f118" fmla="val f2"/>
                <a:gd name="f119" fmla="val f3"/>
                <a:gd name="f120" fmla="val f4"/>
                <a:gd name="f121" fmla="+- f120 0 f118"/>
                <a:gd name="f122" fmla="+- f119 0 f118"/>
                <a:gd name="f123" fmla="*/ f122 1 6869"/>
                <a:gd name="f124" fmla="*/ f121 1 6918"/>
                <a:gd name="f125" fmla="*/ f118 1 f123"/>
                <a:gd name="f126" fmla="*/ f119 1 f123"/>
                <a:gd name="f127" fmla="*/ f118 1 f124"/>
                <a:gd name="f128" fmla="*/ f120 1 f124"/>
                <a:gd name="f129" fmla="*/ f125 f116 1"/>
                <a:gd name="f130" fmla="*/ f126 f116 1"/>
                <a:gd name="f131" fmla="*/ f128 f117 1"/>
                <a:gd name="f132" fmla="*/ f127 f117 1"/>
              </a:gdLst>
              <a:ahLst/>
              <a:cxnLst>
                <a:cxn ang="3cd4">
                  <a:pos x="hc" y="t"/>
                </a:cxn>
                <a:cxn ang="0">
                  <a:pos x="r" y="vc"/>
                </a:cxn>
                <a:cxn ang="cd4">
                  <a:pos x="hc" y="b"/>
                </a:cxn>
                <a:cxn ang="cd2">
                  <a:pos x="l" y="vc"/>
                </a:cxn>
              </a:cxnLst>
              <a:rect l="f129" t="f132" r="f130" b="f131"/>
              <a:pathLst>
                <a:path w="6869" h="6918">
                  <a:moveTo>
                    <a:pt x="f5" y="f6"/>
                  </a:moveTo>
                  <a:cubicBezTo>
                    <a:pt x="f7" y="f6"/>
                    <a:pt x="f8" y="f9"/>
                    <a:pt x="f10" y="f11"/>
                  </a:cubicBezTo>
                  <a:lnTo>
                    <a:pt x="f12" y="f13"/>
                  </a:lnTo>
                  <a:lnTo>
                    <a:pt x="f14" y="f13"/>
                  </a:lnTo>
                  <a:cubicBezTo>
                    <a:pt x="f15" y="f13"/>
                    <a:pt x="f16" y="f17"/>
                    <a:pt x="f16" y="f18"/>
                  </a:cubicBezTo>
                  <a:cubicBezTo>
                    <a:pt x="f16" y="f19"/>
                    <a:pt x="f20" y="f21"/>
                    <a:pt x="f22" y="f21"/>
                  </a:cubicBezTo>
                  <a:lnTo>
                    <a:pt x="f23" y="f24"/>
                  </a:lnTo>
                  <a:cubicBezTo>
                    <a:pt x="f16" y="f25"/>
                    <a:pt x="f26" y="f27"/>
                    <a:pt x="f28" y="f29"/>
                  </a:cubicBezTo>
                  <a:cubicBezTo>
                    <a:pt x="f30" y="f31"/>
                    <a:pt x="f32" y="f33"/>
                    <a:pt x="f34" y="f33"/>
                  </a:cubicBezTo>
                  <a:cubicBezTo>
                    <a:pt x="f35" y="f33"/>
                    <a:pt x="f36" y="f37"/>
                    <a:pt x="f38" y="f25"/>
                  </a:cubicBezTo>
                  <a:lnTo>
                    <a:pt x="f10" y="f21"/>
                  </a:lnTo>
                  <a:lnTo>
                    <a:pt x="f39" y="f21"/>
                  </a:lnTo>
                  <a:lnTo>
                    <a:pt x="f40" y="f25"/>
                  </a:lnTo>
                  <a:cubicBezTo>
                    <a:pt x="f41" y="f37"/>
                    <a:pt x="f42" y="f33"/>
                    <a:pt x="f43" y="f33"/>
                  </a:cubicBezTo>
                  <a:cubicBezTo>
                    <a:pt x="f44" y="f33"/>
                    <a:pt x="f45" y="f31"/>
                    <a:pt x="f46" y="f29"/>
                  </a:cubicBezTo>
                  <a:cubicBezTo>
                    <a:pt x="f47" y="f48"/>
                    <a:pt x="f49" y="f25"/>
                    <a:pt x="f50" y="f24"/>
                  </a:cubicBezTo>
                  <a:lnTo>
                    <a:pt x="f51" y="f21"/>
                  </a:lnTo>
                  <a:cubicBezTo>
                    <a:pt x="f52" y="f53"/>
                    <a:pt x="f49" y="f19"/>
                    <a:pt x="f49" y="f18"/>
                  </a:cubicBezTo>
                  <a:cubicBezTo>
                    <a:pt x="f50" y="f17"/>
                    <a:pt x="f54" y="f13"/>
                    <a:pt x="f55" y="f13"/>
                  </a:cubicBezTo>
                  <a:lnTo>
                    <a:pt x="f56" y="f13"/>
                  </a:lnTo>
                  <a:lnTo>
                    <a:pt x="f57" y="f11"/>
                  </a:lnTo>
                  <a:cubicBezTo>
                    <a:pt x="f58" y="f9"/>
                    <a:pt x="f59" y="f6"/>
                    <a:pt x="f5" y="f6"/>
                  </a:cubicBezTo>
                  <a:close/>
                  <a:moveTo>
                    <a:pt x="f60" y="f2"/>
                  </a:moveTo>
                  <a:cubicBezTo>
                    <a:pt x="f61" y="f2"/>
                    <a:pt x="f62" y="f61"/>
                    <a:pt x="f62" y="f63"/>
                  </a:cubicBezTo>
                  <a:cubicBezTo>
                    <a:pt x="f62" y="f64"/>
                    <a:pt x="f61" y="f65"/>
                    <a:pt x="f60" y="f65"/>
                  </a:cubicBezTo>
                  <a:cubicBezTo>
                    <a:pt x="f66" y="f65"/>
                    <a:pt x="f67" y="f68"/>
                    <a:pt x="f69" y="f70"/>
                  </a:cubicBezTo>
                  <a:lnTo>
                    <a:pt x="f71" y="f65"/>
                  </a:lnTo>
                  <a:cubicBezTo>
                    <a:pt x="f72" y="f73"/>
                    <a:pt x="f74" y="f75"/>
                    <a:pt x="f76" y="f75"/>
                  </a:cubicBezTo>
                  <a:cubicBezTo>
                    <a:pt x="f77" y="f75"/>
                    <a:pt x="f78" y="f79"/>
                    <a:pt x="f80" y="f81"/>
                  </a:cubicBezTo>
                  <a:cubicBezTo>
                    <a:pt x="f82" y="f68"/>
                    <a:pt x="f3" y="f83"/>
                    <a:pt x="f3" y="f84"/>
                  </a:cubicBezTo>
                  <a:lnTo>
                    <a:pt x="f76" y="f85"/>
                  </a:lnTo>
                  <a:cubicBezTo>
                    <a:pt x="f80" y="f22"/>
                    <a:pt x="f3" y="f86"/>
                    <a:pt x="f3" y="f13"/>
                  </a:cubicBezTo>
                  <a:cubicBezTo>
                    <a:pt x="f3" y="f87"/>
                    <a:pt x="f88" y="f89"/>
                    <a:pt x="f90" y="f91"/>
                  </a:cubicBezTo>
                  <a:cubicBezTo>
                    <a:pt x="f92" y="f93"/>
                    <a:pt x="f76" y="f55"/>
                    <a:pt x="f94" y="f95"/>
                  </a:cubicBezTo>
                  <a:lnTo>
                    <a:pt x="f29" y="f40"/>
                  </a:lnTo>
                  <a:cubicBezTo>
                    <a:pt x="f96" y="f97"/>
                    <a:pt x="f98" y="f99"/>
                    <a:pt x="f100" y="f99"/>
                  </a:cubicBezTo>
                  <a:cubicBezTo>
                    <a:pt x="f101" y="f99"/>
                    <a:pt x="f102" y="f103"/>
                    <a:pt x="f104" y="f105"/>
                  </a:cubicBezTo>
                  <a:cubicBezTo>
                    <a:pt x="f106" y="f46"/>
                    <a:pt x="f53" y="f107"/>
                    <a:pt x="f108" y="f109"/>
                  </a:cubicBezTo>
                  <a:lnTo>
                    <a:pt x="f110" y="f111"/>
                  </a:lnTo>
                  <a:cubicBezTo>
                    <a:pt x="f110" y="f112"/>
                    <a:pt x="f110" y="f112"/>
                    <a:pt x="f113" y="f114"/>
                  </a:cubicBezTo>
                  <a:cubicBezTo>
                    <a:pt x="f53" y="f115"/>
                    <a:pt x="f10" y="f2"/>
                    <a:pt x="f60"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51" name="Google Shape;6969;p88">
              <a:extLst>
                <a:ext uri="{FF2B5EF4-FFF2-40B4-BE49-F238E27FC236}">
                  <a16:creationId xmlns:a16="http://schemas.microsoft.com/office/drawing/2014/main" id="{12AF0C16-198D-4AD6-821E-4148A302A1AE}"/>
                </a:ext>
              </a:extLst>
            </p:cNvPr>
            <p:cNvSpPr/>
            <p:nvPr/>
          </p:nvSpPr>
          <p:spPr>
            <a:xfrm>
              <a:off x="8497372" y="2665046"/>
              <a:ext cx="24551" cy="40507"/>
            </a:xfrm>
            <a:custGeom>
              <a:avLst/>
              <a:gdLst>
                <a:gd name="f0" fmla="val w"/>
                <a:gd name="f1" fmla="val h"/>
                <a:gd name="f2" fmla="val 0"/>
                <a:gd name="f3" fmla="val 631"/>
                <a:gd name="f4" fmla="val 1041"/>
                <a:gd name="f5" fmla="val 1"/>
                <a:gd name="f6" fmla="val 32"/>
                <a:gd name="f7" fmla="val 410"/>
                <a:gd name="f8" fmla="val 126"/>
                <a:gd name="f9" fmla="val 694"/>
                <a:gd name="f10" fmla="val 315"/>
                <a:gd name="f11" fmla="val 473"/>
                <a:gd name="f12" fmla="val 599"/>
                <a:gd name="f13" fmla="val 347"/>
                <a:gd name="f14" fmla="*/ f0 1 631"/>
                <a:gd name="f15" fmla="*/ f1 1 1041"/>
                <a:gd name="f16" fmla="val f2"/>
                <a:gd name="f17" fmla="val f3"/>
                <a:gd name="f18" fmla="val f4"/>
                <a:gd name="f19" fmla="+- f18 0 f16"/>
                <a:gd name="f20" fmla="+- f17 0 f16"/>
                <a:gd name="f21" fmla="*/ f20 1 631"/>
                <a:gd name="f22" fmla="*/ f19 1 1041"/>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631" h="1041">
                  <a:moveTo>
                    <a:pt x="f2" y="f5"/>
                  </a:moveTo>
                  <a:cubicBezTo>
                    <a:pt x="f6" y="f7"/>
                    <a:pt x="f8" y="f9"/>
                    <a:pt x="f10" y="f4"/>
                  </a:cubicBezTo>
                  <a:cubicBezTo>
                    <a:pt x="f11" y="f9"/>
                    <a:pt x="f12" y="f13"/>
                    <a:pt x="f3"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52" name="Google Shape;6970;p88">
              <a:extLst>
                <a:ext uri="{FF2B5EF4-FFF2-40B4-BE49-F238E27FC236}">
                  <a16:creationId xmlns:a16="http://schemas.microsoft.com/office/drawing/2014/main" id="{CAFF30A8-C946-850A-D700-7971F22CAFC2}"/>
                </a:ext>
              </a:extLst>
            </p:cNvPr>
            <p:cNvSpPr/>
            <p:nvPr/>
          </p:nvSpPr>
          <p:spPr>
            <a:xfrm>
              <a:off x="8374751" y="2558381"/>
              <a:ext cx="268550" cy="268348"/>
            </a:xfrm>
            <a:custGeom>
              <a:avLst/>
              <a:gdLst>
                <a:gd name="f0" fmla="val w"/>
                <a:gd name="f1" fmla="val h"/>
                <a:gd name="f2" fmla="val 0"/>
                <a:gd name="f3" fmla="val 6901"/>
                <a:gd name="f4" fmla="val 6896"/>
                <a:gd name="f5" fmla="val 3435"/>
                <a:gd name="f6" fmla="val 1356"/>
                <a:gd name="f7" fmla="val 3624"/>
                <a:gd name="f8" fmla="val 3782"/>
                <a:gd name="f9" fmla="val 1513"/>
                <a:gd name="f10" fmla="val 1734"/>
                <a:gd name="f11" fmla="val 2080"/>
                <a:gd name="f12" fmla="val 4821"/>
                <a:gd name="f13" fmla="val 5010"/>
                <a:gd name="f14" fmla="val 5168"/>
                <a:gd name="f15" fmla="val 2238"/>
                <a:gd name="f16" fmla="val 2427"/>
                <a:gd name="f17" fmla="val 2616"/>
                <a:gd name="f18" fmla="val 2742"/>
                <a:gd name="f19" fmla="val 4412"/>
                <a:gd name="f20" fmla="val 4380"/>
                <a:gd name="f21" fmla="val 3341"/>
                <a:gd name="f22" fmla="val 4191"/>
                <a:gd name="f23" fmla="val 3876"/>
                <a:gd name="f24" fmla="val 3908"/>
                <a:gd name="f25" fmla="val 4443"/>
                <a:gd name="f26" fmla="val 4475"/>
                <a:gd name="f27" fmla="val 3939"/>
                <a:gd name="f28" fmla="val 4506"/>
                <a:gd name="f29" fmla="val 4349"/>
                <a:gd name="f30" fmla="val 4916"/>
                <a:gd name="f31" fmla="val 5042"/>
                <a:gd name="f32" fmla="val 5262"/>
                <a:gd name="f33" fmla="val 5388"/>
                <a:gd name="f34" fmla="val 4286"/>
                <a:gd name="f35" fmla="val 5451"/>
                <a:gd name="f36" fmla="val 5483"/>
                <a:gd name="f37" fmla="val 4101"/>
                <a:gd name="f38" fmla="val 4010"/>
                <a:gd name="f39" fmla="val 3923"/>
                <a:gd name="f40" fmla="val 3466"/>
                <a:gd name="f41" fmla="val 4979"/>
                <a:gd name="f42" fmla="val 4947"/>
                <a:gd name="f43" fmla="val 3403"/>
                <a:gd name="f44" fmla="val 2994"/>
                <a:gd name="f45" fmla="val 2931"/>
                <a:gd name="f46" fmla="val 2844"/>
                <a:gd name="f47" fmla="val 2758"/>
                <a:gd name="f48" fmla="val 2671"/>
                <a:gd name="f49" fmla="val 2584"/>
                <a:gd name="f50" fmla="val 2521"/>
                <a:gd name="f51" fmla="val 2395"/>
                <a:gd name="f52" fmla="val 2962"/>
                <a:gd name="f53" fmla="val 2679"/>
                <a:gd name="f54" fmla="val 2490"/>
                <a:gd name="f55" fmla="val 2458"/>
                <a:gd name="f56" fmla="val 2049"/>
                <a:gd name="f57" fmla="val 1860"/>
                <a:gd name="f58" fmla="val 1702"/>
                <a:gd name="f59" fmla="val 2206"/>
                <a:gd name="f60" fmla="val 3088"/>
                <a:gd name="f61" fmla="val 3246"/>
                <a:gd name="f62" fmla="val 1"/>
                <a:gd name="f63" fmla="val 1576"/>
                <a:gd name="f64" fmla="val 32"/>
                <a:gd name="f65" fmla="val 3467"/>
                <a:gd name="f66" fmla="val 3971"/>
                <a:gd name="f67" fmla="val 158"/>
                <a:gd name="f68" fmla="val 411"/>
                <a:gd name="f69" fmla="val 6459"/>
                <a:gd name="f70" fmla="val 6554"/>
                <a:gd name="f71" fmla="val 6680"/>
                <a:gd name="f72" fmla="val 6806"/>
                <a:gd name="f73" fmla="val 225"/>
                <a:gd name="f74" fmla="val 6851"/>
                <a:gd name="f75" fmla="val 324"/>
                <a:gd name="f76" fmla="val 6895"/>
                <a:gd name="f77" fmla="val 420"/>
                <a:gd name="f78" fmla="val 460"/>
                <a:gd name="f79" fmla="val 500"/>
                <a:gd name="f80" fmla="val 6887"/>
                <a:gd name="f81" fmla="val 537"/>
                <a:gd name="f82" fmla="val 6869"/>
                <a:gd name="f83" fmla="val 6396"/>
                <a:gd name="f84" fmla="val 2269"/>
                <a:gd name="f85" fmla="val 6712"/>
                <a:gd name="f86" fmla="val 2899"/>
                <a:gd name="f87" fmla="val 5357"/>
                <a:gd name="f88" fmla="val 5325"/>
                <a:gd name="f89" fmla="*/ f0 1 6901"/>
                <a:gd name="f90" fmla="*/ f1 1 6896"/>
                <a:gd name="f91" fmla="val f2"/>
                <a:gd name="f92" fmla="val f3"/>
                <a:gd name="f93" fmla="val f4"/>
                <a:gd name="f94" fmla="+- f93 0 f91"/>
                <a:gd name="f95" fmla="+- f92 0 f91"/>
                <a:gd name="f96" fmla="*/ f95 1 6901"/>
                <a:gd name="f97" fmla="*/ f94 1 6896"/>
                <a:gd name="f98" fmla="*/ f91 1 f96"/>
                <a:gd name="f99" fmla="*/ f92 1 f96"/>
                <a:gd name="f100" fmla="*/ f91 1 f97"/>
                <a:gd name="f101" fmla="*/ f93 1 f97"/>
                <a:gd name="f102" fmla="*/ f98 f89 1"/>
                <a:gd name="f103" fmla="*/ f99 f89 1"/>
                <a:gd name="f104" fmla="*/ f101 f90 1"/>
                <a:gd name="f105" fmla="*/ f100 f90 1"/>
              </a:gdLst>
              <a:ahLst/>
              <a:cxnLst>
                <a:cxn ang="3cd4">
                  <a:pos x="hc" y="t"/>
                </a:cxn>
                <a:cxn ang="0">
                  <a:pos x="r" y="vc"/>
                </a:cxn>
                <a:cxn ang="cd4">
                  <a:pos x="hc" y="b"/>
                </a:cxn>
                <a:cxn ang="cd2">
                  <a:pos x="l" y="vc"/>
                </a:cxn>
              </a:cxnLst>
              <a:rect l="f102" t="f105" r="f103" b="f104"/>
              <a:pathLst>
                <a:path w="6901" h="6896">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cubicBezTo>
                    <a:pt x="f20" y="f21"/>
                    <a:pt x="f22" y="f23"/>
                    <a:pt x="f23" y="f19"/>
                  </a:cubicBezTo>
                  <a:cubicBezTo>
                    <a:pt x="f24" y="f25"/>
                    <a:pt x="f24" y="f26"/>
                    <a:pt x="f27" y="f28"/>
                  </a:cubicBezTo>
                  <a:lnTo>
                    <a:pt x="f29" y="f30"/>
                  </a:lnTo>
                  <a:cubicBezTo>
                    <a:pt x="f25" y="f31"/>
                    <a:pt x="f25" y="f32"/>
                    <a:pt x="f29" y="f33"/>
                  </a:cubicBezTo>
                  <a:cubicBezTo>
                    <a:pt x="f34" y="f35"/>
                    <a:pt x="f22" y="f36"/>
                    <a:pt x="f37" y="f36"/>
                  </a:cubicBezTo>
                  <a:cubicBezTo>
                    <a:pt x="f38" y="f36"/>
                    <a:pt x="f39" y="f35"/>
                    <a:pt x="f23" y="f33"/>
                  </a:cubicBezTo>
                  <a:lnTo>
                    <a:pt x="f40" y="f41"/>
                  </a:lnTo>
                  <a:lnTo>
                    <a:pt x="f5" y="f42"/>
                  </a:lnTo>
                  <a:lnTo>
                    <a:pt x="f43" y="f41"/>
                  </a:lnTo>
                  <a:lnTo>
                    <a:pt x="f44" y="f33"/>
                  </a:lnTo>
                  <a:cubicBezTo>
                    <a:pt x="f45" y="f35"/>
                    <a:pt x="f46" y="f36"/>
                    <a:pt x="f47" y="f36"/>
                  </a:cubicBezTo>
                  <a:cubicBezTo>
                    <a:pt x="f48" y="f36"/>
                    <a:pt x="f49" y="f35"/>
                    <a:pt x="f50" y="f33"/>
                  </a:cubicBezTo>
                  <a:cubicBezTo>
                    <a:pt x="f51" y="f32"/>
                    <a:pt x="f51" y="f31"/>
                    <a:pt x="f50" y="f30"/>
                  </a:cubicBezTo>
                  <a:lnTo>
                    <a:pt x="f45" y="f28"/>
                  </a:lnTo>
                  <a:cubicBezTo>
                    <a:pt x="f52" y="f26"/>
                    <a:pt x="f52" y="f25"/>
                    <a:pt x="f44" y="f19"/>
                  </a:cubicBezTo>
                  <a:cubicBezTo>
                    <a:pt x="f53" y="f27"/>
                    <a:pt x="f54" y="f21"/>
                    <a:pt x="f55" y="f18"/>
                  </a:cubicBezTo>
                  <a:lnTo>
                    <a:pt x="f56" y="f18"/>
                  </a:lnTo>
                  <a:cubicBezTo>
                    <a:pt x="f57" y="f18"/>
                    <a:pt x="f58" y="f49"/>
                    <a:pt x="f58" y="f51"/>
                  </a:cubicBezTo>
                  <a:cubicBezTo>
                    <a:pt x="f58" y="f59"/>
                    <a:pt x="f57" y="f56"/>
                    <a:pt x="f56" y="f56"/>
                  </a:cubicBezTo>
                  <a:lnTo>
                    <a:pt x="f60" y="f56"/>
                  </a:lnTo>
                  <a:lnTo>
                    <a:pt x="f60" y="f10"/>
                  </a:lnTo>
                  <a:cubicBezTo>
                    <a:pt x="f60" y="f9"/>
                    <a:pt x="f61" y="f6"/>
                    <a:pt x="f5" y="f6"/>
                  </a:cubicBezTo>
                  <a:close/>
                  <a:moveTo>
                    <a:pt x="f40" y="f62"/>
                  </a:moveTo>
                  <a:cubicBezTo>
                    <a:pt x="f63" y="f62"/>
                    <a:pt x="f64" y="f63"/>
                    <a:pt x="f64" y="f65"/>
                  </a:cubicBezTo>
                  <a:cubicBezTo>
                    <a:pt x="f64" y="f66"/>
                    <a:pt x="f67" y="f28"/>
                    <a:pt x="f68" y="f41"/>
                  </a:cubicBezTo>
                  <a:lnTo>
                    <a:pt x="f64" y="f69"/>
                  </a:lnTo>
                  <a:cubicBezTo>
                    <a:pt x="f62" y="f70"/>
                    <a:pt x="f64" y="f71"/>
                    <a:pt x="f67" y="f72"/>
                  </a:cubicBezTo>
                  <a:cubicBezTo>
                    <a:pt x="f73" y="f74"/>
                    <a:pt x="f75" y="f76"/>
                    <a:pt x="f77" y="f76"/>
                  </a:cubicBezTo>
                  <a:cubicBezTo>
                    <a:pt x="f78" y="f76"/>
                    <a:pt x="f79" y="f80"/>
                    <a:pt x="f81" y="f82"/>
                  </a:cubicBezTo>
                  <a:lnTo>
                    <a:pt x="f10" y="f83"/>
                  </a:lnTo>
                  <a:cubicBezTo>
                    <a:pt x="f84" y="f85"/>
                    <a:pt x="f86" y="f82"/>
                    <a:pt x="f40" y="f82"/>
                  </a:cubicBezTo>
                  <a:cubicBezTo>
                    <a:pt x="f87" y="f82"/>
                    <a:pt x="f3" y="f87"/>
                    <a:pt x="f3" y="f5"/>
                  </a:cubicBezTo>
                  <a:cubicBezTo>
                    <a:pt x="f3" y="f63"/>
                    <a:pt x="f88" y="f62"/>
                    <a:pt x="f40" y="f6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53" name="Google Shape;6760;p88">
            <a:extLst>
              <a:ext uri="{FF2B5EF4-FFF2-40B4-BE49-F238E27FC236}">
                <a16:creationId xmlns:a16="http://schemas.microsoft.com/office/drawing/2014/main" id="{23AD33D1-247B-5BA2-3F45-C51501DDB75D}"/>
              </a:ext>
            </a:extLst>
          </p:cNvPr>
          <p:cNvGrpSpPr/>
          <p:nvPr/>
        </p:nvGrpSpPr>
        <p:grpSpPr>
          <a:xfrm>
            <a:off x="2415662" y="1370999"/>
            <a:ext cx="499957" cy="600565"/>
            <a:chOff x="3152165" y="935257"/>
            <a:chExt cx="374968" cy="450424"/>
          </a:xfrm>
          <a:solidFill>
            <a:srgbClr val="135268"/>
          </a:solidFill>
        </p:grpSpPr>
        <p:sp>
          <p:nvSpPr>
            <p:cNvPr id="54" name="Google Shape;6761;p88">
              <a:extLst>
                <a:ext uri="{FF2B5EF4-FFF2-40B4-BE49-F238E27FC236}">
                  <a16:creationId xmlns:a16="http://schemas.microsoft.com/office/drawing/2014/main" id="{D75938A2-1A52-7284-C3AA-922CB95BFF46}"/>
                </a:ext>
              </a:extLst>
            </p:cNvPr>
            <p:cNvSpPr/>
            <p:nvPr/>
          </p:nvSpPr>
          <p:spPr>
            <a:xfrm>
              <a:off x="3152165" y="935257"/>
              <a:ext cx="79168" cy="312880"/>
            </a:xfrm>
            <a:custGeom>
              <a:avLst/>
              <a:gdLst>
                <a:gd name="f0" fmla="val w"/>
                <a:gd name="f1" fmla="val h"/>
                <a:gd name="f2" fmla="val 0"/>
                <a:gd name="f3" fmla="val 2049"/>
                <a:gd name="f4" fmla="val 8098"/>
                <a:gd name="f5" fmla="val 1702"/>
                <a:gd name="f6" fmla="val 757"/>
                <a:gd name="f7" fmla="val 1"/>
                <a:gd name="f8" fmla="val 788"/>
                <a:gd name="f9" fmla="val 1733"/>
                <a:gd name="f10" fmla="val 8097"/>
                <a:gd name="f11" fmla="val 348"/>
                <a:gd name="f12" fmla="val 7782"/>
                <a:gd name="f13" fmla="val 820"/>
                <a:gd name="f14" fmla="val 7562"/>
                <a:gd name="f15" fmla="val 1387"/>
                <a:gd name="f16" fmla="*/ f0 1 2049"/>
                <a:gd name="f17" fmla="*/ f1 1 8098"/>
                <a:gd name="f18" fmla="val f2"/>
                <a:gd name="f19" fmla="val f3"/>
                <a:gd name="f20" fmla="val f4"/>
                <a:gd name="f21" fmla="+- f20 0 f18"/>
                <a:gd name="f22" fmla="+- f19 0 f18"/>
                <a:gd name="f23" fmla="*/ f22 1 2049"/>
                <a:gd name="f24" fmla="*/ f21 1 8098"/>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049" h="8098">
                  <a:moveTo>
                    <a:pt x="f5" y="f2"/>
                  </a:moveTo>
                  <a:cubicBezTo>
                    <a:pt x="f6" y="f2"/>
                    <a:pt x="f7" y="f8"/>
                    <a:pt x="f7" y="f9"/>
                  </a:cubicBezTo>
                  <a:lnTo>
                    <a:pt x="f7" y="f10"/>
                  </a:lnTo>
                  <a:cubicBezTo>
                    <a:pt x="f11" y="f12"/>
                    <a:pt x="f13" y="f14"/>
                    <a:pt x="f15" y="f14"/>
                  </a:cubicBezTo>
                  <a:lnTo>
                    <a:pt x="f3" y="f14"/>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55" name="Google Shape;6762;p88">
              <a:extLst>
                <a:ext uri="{FF2B5EF4-FFF2-40B4-BE49-F238E27FC236}">
                  <a16:creationId xmlns:a16="http://schemas.microsoft.com/office/drawing/2014/main" id="{3D10F9CE-B163-CBCD-6AC3-1F1848ED3158}"/>
                </a:ext>
              </a:extLst>
            </p:cNvPr>
            <p:cNvSpPr/>
            <p:nvPr/>
          </p:nvSpPr>
          <p:spPr>
            <a:xfrm>
              <a:off x="3152165" y="1252965"/>
              <a:ext cx="374968" cy="105942"/>
            </a:xfrm>
            <a:custGeom>
              <a:avLst/>
              <a:gdLst>
                <a:gd name="f0" fmla="val w"/>
                <a:gd name="f1" fmla="val h"/>
                <a:gd name="f2" fmla="val 0"/>
                <a:gd name="f3" fmla="val 9705"/>
                <a:gd name="f4" fmla="val 2742"/>
                <a:gd name="f5" fmla="val 1387"/>
                <a:gd name="f6" fmla="val 631"/>
                <a:gd name="f7" fmla="val 1"/>
                <a:gd name="f8" fmla="val 630"/>
                <a:gd name="f9" fmla="val 1386"/>
                <a:gd name="f10" fmla="val 2111"/>
                <a:gd name="f11" fmla="val 600"/>
                <a:gd name="f12" fmla="val 2741"/>
                <a:gd name="f13" fmla="val 1356"/>
                <a:gd name="f14" fmla="val 4758"/>
                <a:gd name="f15" fmla="val 1733"/>
                <a:gd name="f16" fmla="val 1702"/>
                <a:gd name="f17" fmla="val 1513"/>
                <a:gd name="f18" fmla="val 1575"/>
                <a:gd name="f19" fmla="val 1355"/>
                <a:gd name="f20" fmla="val 1166"/>
                <a:gd name="f21" fmla="val 1008"/>
                <a:gd name="f22" fmla="val 9232"/>
                <a:gd name="f23" fmla="val 9263"/>
                <a:gd name="f24" fmla="val 851"/>
                <a:gd name="f25" fmla="val 9326"/>
                <a:gd name="f26" fmla="val 662"/>
                <a:gd name="f27" fmla="val 9452"/>
                <a:gd name="f28" fmla="val 536"/>
                <a:gd name="f29" fmla="val 9704"/>
                <a:gd name="f30" fmla="val 221"/>
                <a:gd name="f31" fmla="val 9484"/>
                <a:gd name="f32" fmla="*/ f0 1 9705"/>
                <a:gd name="f33" fmla="*/ f1 1 2742"/>
                <a:gd name="f34" fmla="val f2"/>
                <a:gd name="f35" fmla="val f3"/>
                <a:gd name="f36" fmla="val f4"/>
                <a:gd name="f37" fmla="+- f36 0 f34"/>
                <a:gd name="f38" fmla="+- f35 0 f34"/>
                <a:gd name="f39" fmla="*/ f38 1 9705"/>
                <a:gd name="f40" fmla="*/ f37 1 2742"/>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9705" h="2742">
                  <a:moveTo>
                    <a:pt x="f5" y="f2"/>
                  </a:moveTo>
                  <a:cubicBezTo>
                    <a:pt x="f6" y="f2"/>
                    <a:pt x="f7" y="f8"/>
                    <a:pt x="f7" y="f9"/>
                  </a:cubicBezTo>
                  <a:cubicBezTo>
                    <a:pt x="f7" y="f10"/>
                    <a:pt x="f11" y="f12"/>
                    <a:pt x="f13" y="f12"/>
                  </a:cubicBezTo>
                  <a:lnTo>
                    <a:pt x="f14" y="f12"/>
                  </a:lnTo>
                  <a:lnTo>
                    <a:pt x="f14" y="f15"/>
                  </a:lnTo>
                  <a:lnTo>
                    <a:pt x="f16" y="f15"/>
                  </a:lnTo>
                  <a:cubicBezTo>
                    <a:pt x="f17" y="f15"/>
                    <a:pt x="f13" y="f18"/>
                    <a:pt x="f13" y="f19"/>
                  </a:cubicBezTo>
                  <a:cubicBezTo>
                    <a:pt x="f13" y="f20"/>
                    <a:pt x="f17" y="f21"/>
                    <a:pt x="f16" y="f21"/>
                  </a:cubicBezTo>
                  <a:lnTo>
                    <a:pt x="f22" y="f21"/>
                  </a:lnTo>
                  <a:cubicBezTo>
                    <a:pt x="f23" y="f24"/>
                    <a:pt x="f25" y="f26"/>
                    <a:pt x="f27" y="f28"/>
                  </a:cubicBezTo>
                  <a:cubicBezTo>
                    <a:pt x="f29" y="f30"/>
                    <a:pt x="f31" y="f2"/>
                    <a:pt x="f2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56" name="Google Shape;6763;p88">
              <a:extLst>
                <a:ext uri="{FF2B5EF4-FFF2-40B4-BE49-F238E27FC236}">
                  <a16:creationId xmlns:a16="http://schemas.microsoft.com/office/drawing/2014/main" id="{DEA36765-B2C8-C2C3-356D-01FC30D22494}"/>
                </a:ext>
              </a:extLst>
            </p:cNvPr>
            <p:cNvSpPr/>
            <p:nvPr/>
          </p:nvSpPr>
          <p:spPr>
            <a:xfrm>
              <a:off x="3441902" y="1319881"/>
              <a:ext cx="85231" cy="39026"/>
            </a:xfrm>
            <a:custGeom>
              <a:avLst/>
              <a:gdLst>
                <a:gd name="f0" fmla="val w"/>
                <a:gd name="f1" fmla="val h"/>
                <a:gd name="f2" fmla="val 0"/>
                <a:gd name="f3" fmla="val 2206"/>
                <a:gd name="f4" fmla="val 1010"/>
                <a:gd name="f5" fmla="val 1"/>
                <a:gd name="f6" fmla="val 1009"/>
                <a:gd name="f7" fmla="val 1670"/>
                <a:gd name="f8" fmla="val 1953"/>
                <a:gd name="f9" fmla="val 2205"/>
                <a:gd name="f10" fmla="val 788"/>
                <a:gd name="f11" fmla="val 505"/>
                <a:gd name="f12" fmla="val 1827"/>
                <a:gd name="f13" fmla="val 347"/>
                <a:gd name="f14" fmla="val 1764"/>
                <a:gd name="f15" fmla="val 190"/>
                <a:gd name="f16" fmla="*/ f0 1 2206"/>
                <a:gd name="f17" fmla="*/ f1 1 1010"/>
                <a:gd name="f18" fmla="val f2"/>
                <a:gd name="f19" fmla="val f3"/>
                <a:gd name="f20" fmla="val f4"/>
                <a:gd name="f21" fmla="+- f20 0 f18"/>
                <a:gd name="f22" fmla="+- f19 0 f18"/>
                <a:gd name="f23" fmla="*/ f22 1 2206"/>
                <a:gd name="f24" fmla="*/ f21 1 101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206" h="1010">
                  <a:moveTo>
                    <a:pt x="f2" y="f5"/>
                  </a:moveTo>
                  <a:lnTo>
                    <a:pt x="f2" y="f6"/>
                  </a:lnTo>
                  <a:lnTo>
                    <a:pt x="f7" y="f6"/>
                  </a:lnTo>
                  <a:cubicBezTo>
                    <a:pt x="f8" y="f6"/>
                    <a:pt x="f9" y="f10"/>
                    <a:pt x="f8" y="f11"/>
                  </a:cubicBezTo>
                  <a:cubicBezTo>
                    <a:pt x="f12" y="f13"/>
                    <a:pt x="f14" y="f15"/>
                    <a:pt x="f7"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57" name="Google Shape;6764;p88">
              <a:extLst>
                <a:ext uri="{FF2B5EF4-FFF2-40B4-BE49-F238E27FC236}">
                  <a16:creationId xmlns:a16="http://schemas.microsoft.com/office/drawing/2014/main" id="{09C3B39A-B178-9FDD-69B8-2B3494146D27}"/>
                </a:ext>
              </a:extLst>
            </p:cNvPr>
            <p:cNvSpPr/>
            <p:nvPr/>
          </p:nvSpPr>
          <p:spPr>
            <a:xfrm>
              <a:off x="3323825" y="1094710"/>
              <a:ext cx="130283" cy="53592"/>
            </a:xfrm>
            <a:custGeom>
              <a:avLst/>
              <a:gdLst>
                <a:gd name="f0" fmla="val w"/>
                <a:gd name="f1" fmla="val h"/>
                <a:gd name="f2" fmla="val 0"/>
                <a:gd name="f3" fmla="val 3372"/>
                <a:gd name="f4" fmla="val 1387"/>
                <a:gd name="f5" fmla="val 1701"/>
                <a:gd name="f6" fmla="val 882"/>
                <a:gd name="f7" fmla="val 221"/>
                <a:gd name="f8" fmla="val 599"/>
                <a:gd name="f9" fmla="val 3371"/>
                <a:gd name="f10" fmla="val 3214"/>
                <a:gd name="f11" fmla="val 2521"/>
                <a:gd name="f12" fmla="*/ f0 1 3372"/>
                <a:gd name="f13" fmla="*/ f1 1 1387"/>
                <a:gd name="f14" fmla="val f2"/>
                <a:gd name="f15" fmla="val f3"/>
                <a:gd name="f16" fmla="val f4"/>
                <a:gd name="f17" fmla="+- f16 0 f14"/>
                <a:gd name="f18" fmla="+- f15 0 f14"/>
                <a:gd name="f19" fmla="*/ f18 1 3372"/>
                <a:gd name="f20" fmla="*/ f17 1 1387"/>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372" h="1387">
                  <a:moveTo>
                    <a:pt x="f5" y="f2"/>
                  </a:moveTo>
                  <a:cubicBezTo>
                    <a:pt x="f6" y="f2"/>
                    <a:pt x="f7" y="f8"/>
                    <a:pt x="f2" y="f4"/>
                  </a:cubicBezTo>
                  <a:lnTo>
                    <a:pt x="f9" y="f4"/>
                  </a:lnTo>
                  <a:cubicBezTo>
                    <a:pt x="f10" y="f8"/>
                    <a:pt x="f1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58" name="Google Shape;6765;p88">
              <a:extLst>
                <a:ext uri="{FF2B5EF4-FFF2-40B4-BE49-F238E27FC236}">
                  <a16:creationId xmlns:a16="http://schemas.microsoft.com/office/drawing/2014/main" id="{5EA9D98C-2047-1A5A-5F0E-AD18A79FEB0A}"/>
                </a:ext>
              </a:extLst>
            </p:cNvPr>
            <p:cNvSpPr/>
            <p:nvPr/>
          </p:nvSpPr>
          <p:spPr>
            <a:xfrm>
              <a:off x="3363967" y="1015578"/>
              <a:ext cx="51151" cy="51151"/>
            </a:xfrm>
            <a:custGeom>
              <a:avLst/>
              <a:gdLst>
                <a:gd name="f0" fmla="val w"/>
                <a:gd name="f1" fmla="val h"/>
                <a:gd name="f2" fmla="val 0"/>
                <a:gd name="f3" fmla="val 1324"/>
                <a:gd name="f4" fmla="val 662"/>
                <a:gd name="f5" fmla="val 1"/>
                <a:gd name="f6" fmla="val 316"/>
                <a:gd name="f7" fmla="val 284"/>
                <a:gd name="f8" fmla="val 1040"/>
                <a:gd name="f9" fmla="*/ f0 1 1324"/>
                <a:gd name="f10" fmla="*/ f1 1 1324"/>
                <a:gd name="f11" fmla="val f2"/>
                <a:gd name="f12" fmla="val f3"/>
                <a:gd name="f13" fmla="+- f12 0 f11"/>
                <a:gd name="f14" fmla="*/ f13 1 1324"/>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1324" h="1324">
                  <a:moveTo>
                    <a:pt x="f4" y="f5"/>
                  </a:moveTo>
                  <a:cubicBezTo>
                    <a:pt x="f6" y="f5"/>
                    <a:pt x="f5" y="f7"/>
                    <a:pt x="f5" y="f4"/>
                  </a:cubicBezTo>
                  <a:cubicBezTo>
                    <a:pt x="f5" y="f8"/>
                    <a:pt x="f6" y="f3"/>
                    <a:pt x="f4" y="f3"/>
                  </a:cubicBezTo>
                  <a:cubicBezTo>
                    <a:pt x="f8" y="f3"/>
                    <a:pt x="f3" y="f8"/>
                    <a:pt x="f3" y="f4"/>
                  </a:cubicBezTo>
                  <a:cubicBezTo>
                    <a:pt x="f3" y="f7"/>
                    <a:pt x="f8" y="f5"/>
                    <a:pt x="f4"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59" name="Google Shape;6766;p88">
              <a:extLst>
                <a:ext uri="{FF2B5EF4-FFF2-40B4-BE49-F238E27FC236}">
                  <a16:creationId xmlns:a16="http://schemas.microsoft.com/office/drawing/2014/main" id="{CBB6D1A5-8FD3-F0EF-5406-49CB9F469E56}"/>
                </a:ext>
              </a:extLst>
            </p:cNvPr>
            <p:cNvSpPr/>
            <p:nvPr/>
          </p:nvSpPr>
          <p:spPr>
            <a:xfrm>
              <a:off x="3256873" y="935257"/>
              <a:ext cx="265395" cy="292169"/>
            </a:xfrm>
            <a:custGeom>
              <a:avLst/>
              <a:gdLst>
                <a:gd name="f0" fmla="val w"/>
                <a:gd name="f1" fmla="val h"/>
                <a:gd name="f2" fmla="val 0"/>
                <a:gd name="f3" fmla="val 6869"/>
                <a:gd name="f4" fmla="val 7562"/>
                <a:gd name="f5" fmla="val 3434"/>
                <a:gd name="f6" fmla="val 1355"/>
                <a:gd name="f7" fmla="val 4191"/>
                <a:gd name="f8" fmla="val 4821"/>
                <a:gd name="f9" fmla="val 1985"/>
                <a:gd name="f10" fmla="val 2741"/>
                <a:gd name="f11" fmla="val 3088"/>
                <a:gd name="f12" fmla="val 4663"/>
                <a:gd name="f13" fmla="val 3403"/>
                <a:gd name="f14" fmla="val 4474"/>
                <a:gd name="f15" fmla="val 3655"/>
                <a:gd name="f16" fmla="val 5293"/>
                <a:gd name="f17" fmla="val 4033"/>
                <a:gd name="f18" fmla="val 5829"/>
                <a:gd name="f19" fmla="val 4852"/>
                <a:gd name="f20" fmla="val 6018"/>
                <a:gd name="f21" fmla="val 5671"/>
                <a:gd name="f22" fmla="val 6175"/>
                <a:gd name="f23" fmla="val 5482"/>
                <a:gd name="f24" fmla="val 1387"/>
                <a:gd name="f25" fmla="val 1198"/>
                <a:gd name="f26" fmla="val 1040"/>
                <a:gd name="f27" fmla="val 1576"/>
                <a:gd name="f28" fmla="val 2426"/>
                <a:gd name="f29" fmla="val 2174"/>
                <a:gd name="f30" fmla="val 2048"/>
                <a:gd name="f31" fmla="val 2678"/>
                <a:gd name="f32" fmla="val 6868"/>
                <a:gd name="f33" fmla="val 1009"/>
                <a:gd name="f34" fmla="val 473"/>
                <a:gd name="f35" fmla="val 6396"/>
                <a:gd name="f36" fmla="*/ f0 1 6869"/>
                <a:gd name="f37" fmla="*/ f1 1 7562"/>
                <a:gd name="f38" fmla="val f2"/>
                <a:gd name="f39" fmla="val f3"/>
                <a:gd name="f40" fmla="val f4"/>
                <a:gd name="f41" fmla="+- f40 0 f38"/>
                <a:gd name="f42" fmla="+- f39 0 f38"/>
                <a:gd name="f43" fmla="*/ f42 1 6869"/>
                <a:gd name="f44" fmla="*/ f41 1 7562"/>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6869" h="7562">
                  <a:moveTo>
                    <a:pt x="f5" y="f6"/>
                  </a:moveTo>
                  <a:cubicBezTo>
                    <a:pt x="f7" y="f6"/>
                    <a:pt x="f8" y="f9"/>
                    <a:pt x="f8" y="f10"/>
                  </a:cubicBezTo>
                  <a:cubicBezTo>
                    <a:pt x="f8" y="f11"/>
                    <a:pt x="f12" y="f13"/>
                    <a:pt x="f14" y="f15"/>
                  </a:cubicBezTo>
                  <a:cubicBezTo>
                    <a:pt x="f16" y="f17"/>
                    <a:pt x="f18" y="f19"/>
                    <a:pt x="f18" y="f18"/>
                  </a:cubicBezTo>
                  <a:cubicBezTo>
                    <a:pt x="f18" y="f20"/>
                    <a:pt x="f21" y="f22"/>
                    <a:pt x="f23" y="f22"/>
                  </a:cubicBezTo>
                  <a:lnTo>
                    <a:pt x="f24" y="f22"/>
                  </a:lnTo>
                  <a:cubicBezTo>
                    <a:pt x="f25" y="f22"/>
                    <a:pt x="f26" y="f20"/>
                    <a:pt x="f26" y="f18"/>
                  </a:cubicBezTo>
                  <a:cubicBezTo>
                    <a:pt x="f26" y="f19"/>
                    <a:pt x="f27" y="f17"/>
                    <a:pt x="f28" y="f15"/>
                  </a:cubicBezTo>
                  <a:cubicBezTo>
                    <a:pt x="f29" y="f13"/>
                    <a:pt x="f30" y="f11"/>
                    <a:pt x="f30" y="f10"/>
                  </a:cubicBezTo>
                  <a:cubicBezTo>
                    <a:pt x="f30" y="f9"/>
                    <a:pt x="f31" y="f6"/>
                    <a:pt x="f5" y="f6"/>
                  </a:cubicBezTo>
                  <a:close/>
                  <a:moveTo>
                    <a:pt x="f2" y="f2"/>
                  </a:moveTo>
                  <a:lnTo>
                    <a:pt x="f2" y="f4"/>
                  </a:lnTo>
                  <a:lnTo>
                    <a:pt x="f32" y="f4"/>
                  </a:lnTo>
                  <a:lnTo>
                    <a:pt x="f32" y="f33"/>
                  </a:lnTo>
                  <a:cubicBezTo>
                    <a:pt x="f32" y="f34"/>
                    <a:pt x="f35" y="f2"/>
                    <a:pt x="f18"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60" name="Google Shape;6767;p88">
              <a:extLst>
                <a:ext uri="{FF2B5EF4-FFF2-40B4-BE49-F238E27FC236}">
                  <a16:creationId xmlns:a16="http://schemas.microsoft.com/office/drawing/2014/main" id="{94922816-2F14-679C-C83F-77F8722965E6}"/>
                </a:ext>
              </a:extLst>
            </p:cNvPr>
            <p:cNvSpPr/>
            <p:nvPr/>
          </p:nvSpPr>
          <p:spPr>
            <a:xfrm>
              <a:off x="3363967" y="1319881"/>
              <a:ext cx="53592" cy="65800"/>
            </a:xfrm>
            <a:custGeom>
              <a:avLst/>
              <a:gdLst>
                <a:gd name="f0" fmla="val w"/>
                <a:gd name="f1" fmla="val h"/>
                <a:gd name="f2" fmla="val 0"/>
                <a:gd name="f3" fmla="val 1387"/>
                <a:gd name="f4" fmla="val 1703"/>
                <a:gd name="f5" fmla="val 1"/>
                <a:gd name="f6" fmla="val 1702"/>
                <a:gd name="f7" fmla="val 505"/>
                <a:gd name="f8" fmla="val 536"/>
                <a:gd name="f9" fmla="val 1324"/>
                <a:gd name="f10" fmla="val 631"/>
                <a:gd name="f11" fmla="val 694"/>
                <a:gd name="f12" fmla="val 711"/>
                <a:gd name="f13" fmla="val 1316"/>
                <a:gd name="f14" fmla="val 725"/>
                <a:gd name="f15" fmla="val 1312"/>
                <a:gd name="f16" fmla="val 739"/>
                <a:gd name="f17" fmla="val 776"/>
                <a:gd name="f18" fmla="val 805"/>
                <a:gd name="f19" fmla="val 1341"/>
                <a:gd name="f20" fmla="val 851"/>
                <a:gd name="f21" fmla="*/ f0 1 1387"/>
                <a:gd name="f22" fmla="*/ f1 1 1703"/>
                <a:gd name="f23" fmla="val f2"/>
                <a:gd name="f24" fmla="val f3"/>
                <a:gd name="f25" fmla="val f4"/>
                <a:gd name="f26" fmla="+- f25 0 f23"/>
                <a:gd name="f27" fmla="+- f24 0 f23"/>
                <a:gd name="f28" fmla="*/ f27 1 1387"/>
                <a:gd name="f29" fmla="*/ f26 1 170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387" h="1703">
                  <a:moveTo>
                    <a:pt x="f5" y="f5"/>
                  </a:moveTo>
                  <a:lnTo>
                    <a:pt x="f5" y="f6"/>
                  </a:lnTo>
                  <a:lnTo>
                    <a:pt x="f7" y="f3"/>
                  </a:lnTo>
                  <a:cubicBezTo>
                    <a:pt x="f8" y="f9"/>
                    <a:pt x="f10" y="f9"/>
                    <a:pt x="f11" y="f9"/>
                  </a:cubicBezTo>
                  <a:cubicBezTo>
                    <a:pt x="f12" y="f13"/>
                    <a:pt x="f14" y="f15"/>
                    <a:pt x="f16" y="f15"/>
                  </a:cubicBezTo>
                  <a:cubicBezTo>
                    <a:pt x="f17" y="f15"/>
                    <a:pt x="f18" y="f19"/>
                    <a:pt x="f20" y="f3"/>
                  </a:cubicBezTo>
                  <a:lnTo>
                    <a:pt x="f3" y="f6"/>
                  </a:lnTo>
                  <a:lnTo>
                    <a:pt x="f3" y="f5"/>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61" name="Google Shape;6777;p88">
            <a:extLst>
              <a:ext uri="{FF2B5EF4-FFF2-40B4-BE49-F238E27FC236}">
                <a16:creationId xmlns:a16="http://schemas.microsoft.com/office/drawing/2014/main" id="{0BBA6AA1-FE46-D744-BB99-FE51DBFABA82}"/>
              </a:ext>
            </a:extLst>
          </p:cNvPr>
          <p:cNvGrpSpPr/>
          <p:nvPr/>
        </p:nvGrpSpPr>
        <p:grpSpPr>
          <a:xfrm>
            <a:off x="6383073" y="1335276"/>
            <a:ext cx="600565" cy="600564"/>
            <a:chOff x="6127723" y="908465"/>
            <a:chExt cx="450424" cy="450423"/>
          </a:xfrm>
          <a:solidFill>
            <a:srgbClr val="135268"/>
          </a:solidFill>
        </p:grpSpPr>
        <p:sp>
          <p:nvSpPr>
            <p:cNvPr id="62" name="Google Shape;6778;p88">
              <a:extLst>
                <a:ext uri="{FF2B5EF4-FFF2-40B4-BE49-F238E27FC236}">
                  <a16:creationId xmlns:a16="http://schemas.microsoft.com/office/drawing/2014/main" id="{7F4EC632-B779-B983-64E7-98E808A7A062}"/>
                </a:ext>
              </a:extLst>
            </p:cNvPr>
            <p:cNvSpPr/>
            <p:nvPr/>
          </p:nvSpPr>
          <p:spPr>
            <a:xfrm>
              <a:off x="6361435" y="1042379"/>
              <a:ext cx="198470" cy="76690"/>
            </a:xfrm>
            <a:custGeom>
              <a:avLst/>
              <a:gdLst>
                <a:gd name="f0" fmla="val w"/>
                <a:gd name="f1" fmla="val h"/>
                <a:gd name="f2" fmla="val 0"/>
                <a:gd name="f3" fmla="val 5137"/>
                <a:gd name="f4" fmla="val 1985"/>
                <a:gd name="f5" fmla="val 473"/>
                <a:gd name="f6" fmla="val 316"/>
                <a:gd name="f7" fmla="val 158"/>
                <a:gd name="f8" fmla="val 32"/>
                <a:gd name="f9" fmla="val 1"/>
                <a:gd name="f10" fmla="val 126"/>
                <a:gd name="f11" fmla="val 2521"/>
                <a:gd name="f12" fmla="val 5136"/>
                <a:gd name="f13" fmla="val 4979"/>
                <a:gd name="f14" fmla="val 4790"/>
                <a:gd name="f15" fmla="val 4569"/>
                <a:gd name="f16" fmla="*/ f0 1 5137"/>
                <a:gd name="f17" fmla="*/ f1 1 1985"/>
                <a:gd name="f18" fmla="val f2"/>
                <a:gd name="f19" fmla="val f3"/>
                <a:gd name="f20" fmla="val f4"/>
                <a:gd name="f21" fmla="+- f20 0 f18"/>
                <a:gd name="f22" fmla="+- f19 0 f18"/>
                <a:gd name="f23" fmla="*/ f22 1 5137"/>
                <a:gd name="f24" fmla="*/ f21 1 198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137" h="1985">
                  <a:moveTo>
                    <a:pt x="f5" y="f2"/>
                  </a:moveTo>
                  <a:cubicBezTo>
                    <a:pt x="f6" y="f2"/>
                    <a:pt x="f7" y="f8"/>
                    <a:pt x="f9" y="f10"/>
                  </a:cubicBezTo>
                  <a:lnTo>
                    <a:pt x="f11" y="f4"/>
                  </a:lnTo>
                  <a:lnTo>
                    <a:pt x="f12" y="f7"/>
                  </a:lnTo>
                  <a:cubicBezTo>
                    <a:pt x="f13" y="f8"/>
                    <a:pt x="f14" y="f2"/>
                    <a:pt x="f1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63" name="Google Shape;6779;p88">
              <a:extLst>
                <a:ext uri="{FF2B5EF4-FFF2-40B4-BE49-F238E27FC236}">
                  <a16:creationId xmlns:a16="http://schemas.microsoft.com/office/drawing/2014/main" id="{CCFE99BD-F279-48C2-BD08-1BEF9A38FCAA}"/>
                </a:ext>
              </a:extLst>
            </p:cNvPr>
            <p:cNvSpPr/>
            <p:nvPr/>
          </p:nvSpPr>
          <p:spPr>
            <a:xfrm>
              <a:off x="6340769" y="1065486"/>
              <a:ext cx="237378" cy="159489"/>
            </a:xfrm>
            <a:custGeom>
              <a:avLst/>
              <a:gdLst>
                <a:gd name="f0" fmla="val w"/>
                <a:gd name="f1" fmla="val h"/>
                <a:gd name="f2" fmla="val 0"/>
                <a:gd name="f3" fmla="val 6144"/>
                <a:gd name="f4" fmla="val 4128"/>
                <a:gd name="f5" fmla="val 63"/>
                <a:gd name="f6" fmla="val 1"/>
                <a:gd name="f7" fmla="val 32"/>
                <a:gd name="f8" fmla="val 127"/>
                <a:gd name="f9" fmla="val 284"/>
                <a:gd name="f10" fmla="val 379"/>
                <a:gd name="f11" fmla="val 3120"/>
                <a:gd name="f12" fmla="val 3655"/>
                <a:gd name="f13" fmla="val 473"/>
                <a:gd name="f14" fmla="val 1040"/>
                <a:gd name="f15" fmla="val 5136"/>
                <a:gd name="f16" fmla="val 5671"/>
                <a:gd name="f17" fmla="val 6112"/>
                <a:gd name="f18" fmla="val 190"/>
                <a:gd name="f19" fmla="val 64"/>
                <a:gd name="f20" fmla="val 3277"/>
                <a:gd name="f21" fmla="val 2048"/>
                <a:gd name="f22" fmla="val 3214"/>
                <a:gd name="f23" fmla="val 2080"/>
                <a:gd name="f24" fmla="val 3151"/>
                <a:gd name="f25" fmla="val 3056"/>
                <a:gd name="f26" fmla="val 2993"/>
                <a:gd name="f27" fmla="val 2962"/>
                <a:gd name="f28" fmla="val 2867"/>
                <a:gd name="f29" fmla="*/ f0 1 6144"/>
                <a:gd name="f30" fmla="*/ f1 1 4128"/>
                <a:gd name="f31" fmla="val f2"/>
                <a:gd name="f32" fmla="val f3"/>
                <a:gd name="f33" fmla="val f4"/>
                <a:gd name="f34" fmla="+- f33 0 f31"/>
                <a:gd name="f35" fmla="+- f32 0 f31"/>
                <a:gd name="f36" fmla="*/ f35 1 6144"/>
                <a:gd name="f37" fmla="*/ f34 1 412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144" h="4128">
                  <a:moveTo>
                    <a:pt x="f5" y="f6"/>
                  </a:moveTo>
                  <a:cubicBezTo>
                    <a:pt x="f7" y="f8"/>
                    <a:pt x="f2" y="f9"/>
                    <a:pt x="f2" y="f10"/>
                  </a:cubicBezTo>
                  <a:lnTo>
                    <a:pt x="f2" y="f11"/>
                  </a:lnTo>
                  <a:cubicBezTo>
                    <a:pt x="f2" y="f12"/>
                    <a:pt x="f13" y="f4"/>
                    <a:pt x="f14" y="f4"/>
                  </a:cubicBezTo>
                  <a:lnTo>
                    <a:pt x="f15" y="f4"/>
                  </a:lnTo>
                  <a:cubicBezTo>
                    <a:pt x="f16" y="f4"/>
                    <a:pt x="f3" y="f12"/>
                    <a:pt x="f3" y="f11"/>
                  </a:cubicBezTo>
                  <a:lnTo>
                    <a:pt x="f3" y="f10"/>
                  </a:lnTo>
                  <a:cubicBezTo>
                    <a:pt x="f3" y="f9"/>
                    <a:pt x="f17" y="f18"/>
                    <a:pt x="f17" y="f19"/>
                  </a:cubicBezTo>
                  <a:lnTo>
                    <a:pt x="f20" y="f21"/>
                  </a:lnTo>
                  <a:cubicBezTo>
                    <a:pt x="f22" y="f23"/>
                    <a:pt x="f24" y="f23"/>
                    <a:pt x="f25" y="f23"/>
                  </a:cubicBezTo>
                  <a:cubicBezTo>
                    <a:pt x="f26" y="f23"/>
                    <a:pt x="f27" y="f23"/>
                    <a:pt x="f28" y="f21"/>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64" name="Google Shape;6780;p88">
              <a:extLst>
                <a:ext uri="{FF2B5EF4-FFF2-40B4-BE49-F238E27FC236}">
                  <a16:creationId xmlns:a16="http://schemas.microsoft.com/office/drawing/2014/main" id="{FB7BD7E1-9790-F6F6-DA8C-220100339F4C}"/>
                </a:ext>
              </a:extLst>
            </p:cNvPr>
            <p:cNvSpPr/>
            <p:nvPr/>
          </p:nvSpPr>
          <p:spPr>
            <a:xfrm>
              <a:off x="6127723" y="988786"/>
              <a:ext cx="292169" cy="290971"/>
            </a:xfrm>
            <a:custGeom>
              <a:avLst/>
              <a:gdLst>
                <a:gd name="f0" fmla="val w"/>
                <a:gd name="f1" fmla="val h"/>
                <a:gd name="f2" fmla="val 0"/>
                <a:gd name="f3" fmla="val 7562"/>
                <a:gd name="f4" fmla="val 7531"/>
                <a:gd name="f5" fmla="val 3781"/>
                <a:gd name="f6" fmla="val 2017"/>
                <a:gd name="f7" fmla="val 3970"/>
                <a:gd name="f8" fmla="val 4128"/>
                <a:gd name="f9" fmla="val 2175"/>
                <a:gd name="f10" fmla="val 2364"/>
                <a:gd name="f11" fmla="val 2584"/>
                <a:gd name="f12" fmla="val 2742"/>
                <a:gd name="f13" fmla="val 1702"/>
                <a:gd name="f14" fmla="val 1482"/>
                <a:gd name="f15" fmla="val 1324"/>
                <a:gd name="f16" fmla="val 3057"/>
                <a:gd name="f17" fmla="val 3403"/>
                <a:gd name="f18" fmla="val 3277"/>
                <a:gd name="f19" fmla="val 3435"/>
                <a:gd name="f20" fmla="val 3561"/>
                <a:gd name="f21" fmla="val 3750"/>
                <a:gd name="f22" fmla="val 3466"/>
                <a:gd name="f23" fmla="val 3939"/>
                <a:gd name="f24" fmla="val 4096"/>
                <a:gd name="f25" fmla="val 2395"/>
                <a:gd name="f26" fmla="val 4790"/>
                <a:gd name="f27" fmla="val 4947"/>
                <a:gd name="f28" fmla="val 5136"/>
                <a:gd name="f29" fmla="val 5325"/>
                <a:gd name="f30" fmla="val 5483"/>
                <a:gd name="f31" fmla="val 1"/>
                <a:gd name="f32" fmla="val 7530"/>
                <a:gd name="f33" fmla="val 6837"/>
                <a:gd name="f34" fmla="val 6522"/>
                <a:gd name="f35" fmla="val 5577"/>
                <a:gd name="f36" fmla="val 4853"/>
                <a:gd name="f37" fmla="val 6081"/>
                <a:gd name="f38" fmla="val 1450"/>
                <a:gd name="f39" fmla="val 725"/>
                <a:gd name="f40" fmla="*/ f0 1 7562"/>
                <a:gd name="f41" fmla="*/ f1 1 7531"/>
                <a:gd name="f42" fmla="val f2"/>
                <a:gd name="f43" fmla="val f3"/>
                <a:gd name="f44" fmla="val f4"/>
                <a:gd name="f45" fmla="+- f44 0 f42"/>
                <a:gd name="f46" fmla="+- f43 0 f42"/>
                <a:gd name="f47" fmla="*/ f46 1 7562"/>
                <a:gd name="f48" fmla="*/ f45 1 7531"/>
                <a:gd name="f49" fmla="*/ f42 1 f47"/>
                <a:gd name="f50" fmla="*/ f43 1 f47"/>
                <a:gd name="f51" fmla="*/ f42 1 f48"/>
                <a:gd name="f52" fmla="*/ f44 1 f48"/>
                <a:gd name="f53" fmla="*/ f49 f40 1"/>
                <a:gd name="f54" fmla="*/ f50 f40 1"/>
                <a:gd name="f55" fmla="*/ f52 f41 1"/>
                <a:gd name="f56" fmla="*/ f51 f41 1"/>
              </a:gdLst>
              <a:ahLst/>
              <a:cxnLst>
                <a:cxn ang="3cd4">
                  <a:pos x="hc" y="t"/>
                </a:cxn>
                <a:cxn ang="0">
                  <a:pos x="r" y="vc"/>
                </a:cxn>
                <a:cxn ang="cd4">
                  <a:pos x="hc" y="b"/>
                </a:cxn>
                <a:cxn ang="cd2">
                  <a:pos x="l" y="vc"/>
                </a:cxn>
              </a:cxnLst>
              <a:rect l="f53" t="f56" r="f54" b="f55"/>
              <a:pathLst>
                <a:path w="7562" h="7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cubicBezTo>
                    <a:pt x="f22" y="f23"/>
                    <a:pt x="f18" y="f24"/>
                    <a:pt x="f16" y="f24"/>
                  </a:cubicBezTo>
                  <a:lnTo>
                    <a:pt x="f13" y="f24"/>
                  </a:lnTo>
                  <a:cubicBezTo>
                    <a:pt x="f14" y="f24"/>
                    <a:pt x="f15" y="f23"/>
                    <a:pt x="f15" y="f21"/>
                  </a:cubicBezTo>
                  <a:cubicBezTo>
                    <a:pt x="f15" y="f20"/>
                    <a:pt x="f14" y="f17"/>
                    <a:pt x="f13" y="f17"/>
                  </a:cubicBezTo>
                  <a:close/>
                  <a:moveTo>
                    <a:pt x="f25" y="f26"/>
                  </a:moveTo>
                  <a:cubicBezTo>
                    <a:pt x="f11" y="f26"/>
                    <a:pt x="f12" y="f27"/>
                    <a:pt x="f12" y="f28"/>
                  </a:cubicBezTo>
                  <a:cubicBezTo>
                    <a:pt x="f12" y="f29"/>
                    <a:pt x="f11" y="f30"/>
                    <a:pt x="f25" y="f30"/>
                  </a:cubicBezTo>
                  <a:lnTo>
                    <a:pt x="f13" y="f30"/>
                  </a:lnTo>
                  <a:cubicBezTo>
                    <a:pt x="f14" y="f30"/>
                    <a:pt x="f15" y="f29"/>
                    <a:pt x="f15" y="f28"/>
                  </a:cubicBezTo>
                  <a:cubicBezTo>
                    <a:pt x="f15" y="f27"/>
                    <a:pt x="f14" y="f26"/>
                    <a:pt x="f13" y="f26"/>
                  </a:cubicBezTo>
                  <a:close/>
                  <a:moveTo>
                    <a:pt x="f31" y="f31"/>
                  </a:moveTo>
                  <a:lnTo>
                    <a:pt x="f31" y="f32"/>
                  </a:lnTo>
                  <a:lnTo>
                    <a:pt x="f3" y="f32"/>
                  </a:lnTo>
                  <a:lnTo>
                    <a:pt x="f3" y="f33"/>
                  </a:lnTo>
                  <a:lnTo>
                    <a:pt x="f34" y="f33"/>
                  </a:lnTo>
                  <a:cubicBezTo>
                    <a:pt x="f35" y="f33"/>
                    <a:pt x="f36" y="f37"/>
                    <a:pt x="f36" y="f28"/>
                  </a:cubicBezTo>
                  <a:lnTo>
                    <a:pt x="f36" y="f25"/>
                  </a:lnTo>
                  <a:cubicBezTo>
                    <a:pt x="f36" y="f38"/>
                    <a:pt x="f35" y="f39"/>
                    <a:pt x="f34" y="f39"/>
                  </a:cubicBezTo>
                  <a:lnTo>
                    <a:pt x="f3" y="f39"/>
                  </a:lnTo>
                  <a:lnTo>
                    <a:pt x="f3" y="f31"/>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65" name="Google Shape;6781;p88">
              <a:extLst>
                <a:ext uri="{FF2B5EF4-FFF2-40B4-BE49-F238E27FC236}">
                  <a16:creationId xmlns:a16="http://schemas.microsoft.com/office/drawing/2014/main" id="{3A7A021E-1EA3-F6B8-C538-0F98AB8BE5AC}"/>
                </a:ext>
              </a:extLst>
            </p:cNvPr>
            <p:cNvSpPr/>
            <p:nvPr/>
          </p:nvSpPr>
          <p:spPr>
            <a:xfrm>
              <a:off x="6127723" y="908465"/>
              <a:ext cx="292169" cy="53592"/>
            </a:xfrm>
            <a:custGeom>
              <a:avLst/>
              <a:gdLst>
                <a:gd name="f0" fmla="val w"/>
                <a:gd name="f1" fmla="val h"/>
                <a:gd name="f2" fmla="val 0"/>
                <a:gd name="f3" fmla="val 7562"/>
                <a:gd name="f4" fmla="val 1387"/>
                <a:gd name="f5" fmla="val 1009"/>
                <a:gd name="f6" fmla="val 1"/>
                <a:gd name="f7" fmla="val 473"/>
                <a:gd name="f8" fmla="val 1040"/>
                <a:gd name="f9" fmla="val 7089"/>
                <a:gd name="f10" fmla="val 6522"/>
                <a:gd name="f11" fmla="*/ f0 1 7562"/>
                <a:gd name="f12" fmla="*/ f1 1 1387"/>
                <a:gd name="f13" fmla="val f2"/>
                <a:gd name="f14" fmla="val f3"/>
                <a:gd name="f15" fmla="val f4"/>
                <a:gd name="f16" fmla="+- f15 0 f13"/>
                <a:gd name="f17" fmla="+- f14 0 f13"/>
                <a:gd name="f18" fmla="*/ f17 1 7562"/>
                <a:gd name="f19" fmla="*/ f16 1 1387"/>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7562" h="1387">
                  <a:moveTo>
                    <a:pt x="f5" y="f6"/>
                  </a:moveTo>
                  <a:cubicBezTo>
                    <a:pt x="f7" y="f6"/>
                    <a:pt x="f6" y="f7"/>
                    <a:pt x="f6" y="f8"/>
                  </a:cubicBezTo>
                  <a:lnTo>
                    <a:pt x="f6" y="f4"/>
                  </a:lnTo>
                  <a:lnTo>
                    <a:pt x="f3" y="f4"/>
                  </a:lnTo>
                  <a:lnTo>
                    <a:pt x="f3" y="f8"/>
                  </a:lnTo>
                  <a:cubicBezTo>
                    <a:pt x="f3" y="f7"/>
                    <a:pt x="f9" y="f6"/>
                    <a:pt x="f10"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66" name="Google Shape;6782;p88">
              <a:extLst>
                <a:ext uri="{FF2B5EF4-FFF2-40B4-BE49-F238E27FC236}">
                  <a16:creationId xmlns:a16="http://schemas.microsoft.com/office/drawing/2014/main" id="{E099C6F0-5F12-E2C8-CE3F-AF8DB3B51FBD}"/>
                </a:ext>
              </a:extLst>
            </p:cNvPr>
            <p:cNvSpPr/>
            <p:nvPr/>
          </p:nvSpPr>
          <p:spPr>
            <a:xfrm>
              <a:off x="6127723" y="1305296"/>
              <a:ext cx="292169" cy="53592"/>
            </a:xfrm>
            <a:custGeom>
              <a:avLst/>
              <a:gdLst>
                <a:gd name="f0" fmla="val w"/>
                <a:gd name="f1" fmla="val h"/>
                <a:gd name="f2" fmla="val 0"/>
                <a:gd name="f3" fmla="val 7562"/>
                <a:gd name="f4" fmla="val 1387"/>
                <a:gd name="f5" fmla="val 1"/>
                <a:gd name="f6" fmla="val 347"/>
                <a:gd name="f7" fmla="val 945"/>
                <a:gd name="f8" fmla="val 442"/>
                <a:gd name="f9" fmla="val 1386"/>
                <a:gd name="f10" fmla="val 1009"/>
                <a:gd name="f11" fmla="val 6522"/>
                <a:gd name="f12" fmla="val 7089"/>
                <a:gd name="f13" fmla="val 914"/>
                <a:gd name="f14" fmla="*/ f0 1 7562"/>
                <a:gd name="f15" fmla="*/ f1 1 1387"/>
                <a:gd name="f16" fmla="val f2"/>
                <a:gd name="f17" fmla="val f3"/>
                <a:gd name="f18" fmla="val f4"/>
                <a:gd name="f19" fmla="+- f18 0 f16"/>
                <a:gd name="f20" fmla="+- f17 0 f16"/>
                <a:gd name="f21" fmla="*/ f20 1 7562"/>
                <a:gd name="f22" fmla="*/ f19 1 1387"/>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562" h="1387">
                  <a:moveTo>
                    <a:pt x="f5" y="f2"/>
                  </a:moveTo>
                  <a:lnTo>
                    <a:pt x="f5" y="f6"/>
                  </a:lnTo>
                  <a:cubicBezTo>
                    <a:pt x="f5" y="f7"/>
                    <a:pt x="f8" y="f9"/>
                    <a:pt x="f10" y="f9"/>
                  </a:cubicBezTo>
                  <a:lnTo>
                    <a:pt x="f11" y="f9"/>
                  </a:lnTo>
                  <a:cubicBezTo>
                    <a:pt x="f12" y="f9"/>
                    <a:pt x="f3" y="f13"/>
                    <a:pt x="f3" y="f6"/>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67" name="Google Shape;6827;p88">
            <a:extLst>
              <a:ext uri="{FF2B5EF4-FFF2-40B4-BE49-F238E27FC236}">
                <a16:creationId xmlns:a16="http://schemas.microsoft.com/office/drawing/2014/main" id="{E7AB451E-B85D-6980-1F34-69B9D2DAF756}"/>
              </a:ext>
            </a:extLst>
          </p:cNvPr>
          <p:cNvGrpSpPr/>
          <p:nvPr/>
        </p:nvGrpSpPr>
        <p:grpSpPr>
          <a:xfrm>
            <a:off x="7139367" y="1345796"/>
            <a:ext cx="607037" cy="598920"/>
            <a:chOff x="6694944" y="916356"/>
            <a:chExt cx="455278" cy="449190"/>
          </a:xfrm>
          <a:solidFill>
            <a:srgbClr val="135268"/>
          </a:solidFill>
        </p:grpSpPr>
        <p:sp>
          <p:nvSpPr>
            <p:cNvPr id="68" name="Google Shape;6828;p88">
              <a:extLst>
                <a:ext uri="{FF2B5EF4-FFF2-40B4-BE49-F238E27FC236}">
                  <a16:creationId xmlns:a16="http://schemas.microsoft.com/office/drawing/2014/main" id="{4999F512-EB31-DFD9-6741-08C9C2D7D32E}"/>
                </a:ext>
              </a:extLst>
            </p:cNvPr>
            <p:cNvSpPr/>
            <p:nvPr/>
          </p:nvSpPr>
          <p:spPr>
            <a:xfrm>
              <a:off x="6987067" y="968669"/>
              <a:ext cx="130283" cy="131518"/>
            </a:xfrm>
            <a:custGeom>
              <a:avLst/>
              <a:gdLst>
                <a:gd name="f0" fmla="val w"/>
                <a:gd name="f1" fmla="val h"/>
                <a:gd name="f2" fmla="val 0"/>
                <a:gd name="f3" fmla="val 3372"/>
                <a:gd name="f4" fmla="val 3404"/>
                <a:gd name="f5" fmla="val 347"/>
                <a:gd name="f6" fmla="val 1"/>
                <a:gd name="f7" fmla="val 158"/>
                <a:gd name="f8" fmla="val 536"/>
                <a:gd name="f9" fmla="val 694"/>
                <a:gd name="f10" fmla="val 1009"/>
                <a:gd name="f11" fmla="val 1576"/>
                <a:gd name="f12" fmla="val 2049"/>
                <a:gd name="f13" fmla="val 1166"/>
                <a:gd name="f14" fmla="val 1733"/>
                <a:gd name="f15" fmla="val 2269"/>
                <a:gd name="f16" fmla="val 1923"/>
                <a:gd name="f17" fmla="val 2175"/>
                <a:gd name="f18" fmla="val 1860"/>
                <a:gd name="f19" fmla="val 2112"/>
                <a:gd name="f20" fmla="val 1773"/>
                <a:gd name="f21" fmla="val 2080"/>
                <a:gd name="f22" fmla="val 1686"/>
                <a:gd name="f23" fmla="val 1600"/>
                <a:gd name="f24" fmla="val 1513"/>
                <a:gd name="f25" fmla="val 1450"/>
                <a:gd name="f26" fmla="val 1324"/>
                <a:gd name="f27" fmla="val 2521"/>
                <a:gd name="f28" fmla="val 2647"/>
                <a:gd name="f29" fmla="val 3309"/>
                <a:gd name="f30" fmla="val 3403"/>
                <a:gd name="f31" fmla="val 2360"/>
                <a:gd name="f32" fmla="val 2450"/>
                <a:gd name="f33" fmla="val 2537"/>
                <a:gd name="f34" fmla="val 2584"/>
                <a:gd name="f35" fmla="val 3277"/>
                <a:gd name="f36" fmla="val 3214"/>
                <a:gd name="f37" fmla="val 3120"/>
                <a:gd name="f38" fmla="val 3029"/>
                <a:gd name="f39" fmla="val 2939"/>
                <a:gd name="f40" fmla="val 2852"/>
                <a:gd name="f41" fmla="val 2805"/>
                <a:gd name="f42" fmla="val 2679"/>
                <a:gd name="f43" fmla="val 2742"/>
                <a:gd name="f44" fmla="val 788"/>
                <a:gd name="f45" fmla="val 1954"/>
                <a:gd name="f46" fmla="*/ f0 1 3372"/>
                <a:gd name="f47" fmla="*/ f1 1 3404"/>
                <a:gd name="f48" fmla="val f2"/>
                <a:gd name="f49" fmla="val f3"/>
                <a:gd name="f50" fmla="val f4"/>
                <a:gd name="f51" fmla="+- f50 0 f48"/>
                <a:gd name="f52" fmla="+- f49 0 f48"/>
                <a:gd name="f53" fmla="*/ f52 1 3372"/>
                <a:gd name="f54" fmla="*/ f51 1 3404"/>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3372" h="3404">
                  <a:moveTo>
                    <a:pt x="f5" y="f6"/>
                  </a:moveTo>
                  <a:cubicBezTo>
                    <a:pt x="f7" y="f6"/>
                    <a:pt x="f6" y="f7"/>
                    <a:pt x="f6" y="f5"/>
                  </a:cubicBezTo>
                  <a:cubicBezTo>
                    <a:pt x="f6" y="f8"/>
                    <a:pt x="f7" y="f9"/>
                    <a:pt x="f5" y="f9"/>
                  </a:cubicBezTo>
                  <a:lnTo>
                    <a:pt x="f10" y="f9"/>
                  </a:lnTo>
                  <a:cubicBezTo>
                    <a:pt x="f11" y="f9"/>
                    <a:pt x="f12" y="f13"/>
                    <a:pt x="f12" y="f14"/>
                  </a:cubicBezTo>
                  <a:lnTo>
                    <a:pt x="f12" y="f15"/>
                  </a:lnTo>
                  <a:lnTo>
                    <a:pt x="f16" y="f17"/>
                  </a:lnTo>
                  <a:cubicBezTo>
                    <a:pt x="f18" y="f19"/>
                    <a:pt x="f20" y="f21"/>
                    <a:pt x="f22" y="f21"/>
                  </a:cubicBezTo>
                  <a:cubicBezTo>
                    <a:pt x="f23" y="f21"/>
                    <a:pt x="f24" y="f19"/>
                    <a:pt x="f25" y="f17"/>
                  </a:cubicBezTo>
                  <a:cubicBezTo>
                    <a:pt x="f26" y="f15"/>
                    <a:pt x="f26" y="f27"/>
                    <a:pt x="f25" y="f28"/>
                  </a:cubicBezTo>
                  <a:lnTo>
                    <a:pt x="f19" y="f29"/>
                  </a:lnTo>
                  <a:cubicBezTo>
                    <a:pt x="f17" y="f3"/>
                    <a:pt x="f15" y="f30"/>
                    <a:pt x="f31" y="f30"/>
                  </a:cubicBezTo>
                  <a:cubicBezTo>
                    <a:pt x="f32" y="f30"/>
                    <a:pt x="f33" y="f3"/>
                    <a:pt x="f34" y="f29"/>
                  </a:cubicBezTo>
                  <a:lnTo>
                    <a:pt x="f35" y="f28"/>
                  </a:lnTo>
                  <a:cubicBezTo>
                    <a:pt x="f3" y="f27"/>
                    <a:pt x="f3" y="f15"/>
                    <a:pt x="f35" y="f17"/>
                  </a:cubicBezTo>
                  <a:cubicBezTo>
                    <a:pt x="f36" y="f19"/>
                    <a:pt x="f37" y="f21"/>
                    <a:pt x="f38" y="f21"/>
                  </a:cubicBezTo>
                  <a:cubicBezTo>
                    <a:pt x="f39" y="f21"/>
                    <a:pt x="f40" y="f19"/>
                    <a:pt x="f41" y="f17"/>
                  </a:cubicBezTo>
                  <a:lnTo>
                    <a:pt x="f42" y="f15"/>
                  </a:lnTo>
                  <a:lnTo>
                    <a:pt x="f42" y="f14"/>
                  </a:lnTo>
                  <a:cubicBezTo>
                    <a:pt x="f43" y="f44"/>
                    <a:pt x="f45" y="f6"/>
                    <a:pt x="f10"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69" name="Google Shape;6829;p88">
              <a:extLst>
                <a:ext uri="{FF2B5EF4-FFF2-40B4-BE49-F238E27FC236}">
                  <a16:creationId xmlns:a16="http://schemas.microsoft.com/office/drawing/2014/main" id="{4C123785-E493-BFC5-A7AA-28C27E61CD4B}"/>
                </a:ext>
              </a:extLst>
            </p:cNvPr>
            <p:cNvSpPr/>
            <p:nvPr/>
          </p:nvSpPr>
          <p:spPr>
            <a:xfrm>
              <a:off x="6803273" y="1234028"/>
              <a:ext cx="131481" cy="131518"/>
            </a:xfrm>
            <a:custGeom>
              <a:avLst/>
              <a:gdLst>
                <a:gd name="f0" fmla="val w"/>
                <a:gd name="f1" fmla="val h"/>
                <a:gd name="f2" fmla="val 0"/>
                <a:gd name="f3" fmla="val 3403"/>
                <a:gd name="f4" fmla="val 3404"/>
                <a:gd name="f5" fmla="val 1013"/>
                <a:gd name="f6" fmla="val 1"/>
                <a:gd name="f7" fmla="val 922"/>
                <a:gd name="f8" fmla="val 835"/>
                <a:gd name="f9" fmla="val 32"/>
                <a:gd name="f10" fmla="val 788"/>
                <a:gd name="f11" fmla="val 95"/>
                <a:gd name="f12" fmla="val 127"/>
                <a:gd name="f13" fmla="val 757"/>
                <a:gd name="f14" fmla="val 883"/>
                <a:gd name="f15" fmla="val 1135"/>
                <a:gd name="f16" fmla="val 1229"/>
                <a:gd name="f17" fmla="val 174"/>
                <a:gd name="f18" fmla="val 1292"/>
                <a:gd name="f19" fmla="val 260"/>
                <a:gd name="f20" fmla="val 1324"/>
                <a:gd name="f21" fmla="val 351"/>
                <a:gd name="f22" fmla="val 442"/>
                <a:gd name="f23" fmla="val 536"/>
                <a:gd name="f24" fmla="val 599"/>
                <a:gd name="f25" fmla="val 694"/>
                <a:gd name="f26" fmla="val 1671"/>
                <a:gd name="f27" fmla="val 2616"/>
                <a:gd name="f28" fmla="val 1450"/>
                <a:gd name="f29" fmla="val 3372"/>
                <a:gd name="f30" fmla="val 2395"/>
                <a:gd name="f31" fmla="val 3057"/>
                <a:gd name="f32" fmla="val 3246"/>
                <a:gd name="f33" fmla="val 2868"/>
                <a:gd name="f34" fmla="val 2710"/>
                <a:gd name="f35" fmla="val 2363"/>
                <a:gd name="f36" fmla="val 1796"/>
                <a:gd name="f37" fmla="val 2238"/>
                <a:gd name="f38" fmla="val 1513"/>
                <a:gd name="f39" fmla="val 1599"/>
                <a:gd name="f40" fmla="val 1686"/>
                <a:gd name="f41" fmla="val 1773"/>
                <a:gd name="f42" fmla="val 1859"/>
                <a:gd name="f43" fmla="val 1922"/>
                <a:gd name="f44" fmla="val 2048"/>
                <a:gd name="f45" fmla="val 1261"/>
                <a:gd name="f46" fmla="val 1198"/>
                <a:gd name="f47" fmla="val 1103"/>
                <a:gd name="f48" fmla="*/ f0 1 3403"/>
                <a:gd name="f49" fmla="*/ f1 1 3404"/>
                <a:gd name="f50" fmla="val f2"/>
                <a:gd name="f51" fmla="val f3"/>
                <a:gd name="f52" fmla="val f4"/>
                <a:gd name="f53" fmla="+- f52 0 f50"/>
                <a:gd name="f54" fmla="+- f51 0 f50"/>
                <a:gd name="f55" fmla="*/ f54 1 3403"/>
                <a:gd name="f56" fmla="*/ f53 1 3404"/>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3403" h="3404">
                  <a:moveTo>
                    <a:pt x="f5" y="f6"/>
                  </a:moveTo>
                  <a:cubicBezTo>
                    <a:pt x="f7" y="f6"/>
                    <a:pt x="f8" y="f9"/>
                    <a:pt x="f10" y="f11"/>
                  </a:cubicBezTo>
                  <a:lnTo>
                    <a:pt x="f12" y="f13"/>
                  </a:lnTo>
                  <a:cubicBezTo>
                    <a:pt x="f6" y="f14"/>
                    <a:pt x="f6" y="f15"/>
                    <a:pt x="f12"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lnTo>
                    <a:pt x="f31" y="f3"/>
                  </a:lnTo>
                  <a:cubicBezTo>
                    <a:pt x="f32" y="f3"/>
                    <a:pt x="f3" y="f32"/>
                    <a:pt x="f3" y="f31"/>
                  </a:cubicBezTo>
                  <a:cubicBezTo>
                    <a:pt x="f3" y="f33"/>
                    <a:pt x="f32" y="f34"/>
                    <a:pt x="f31" y="f34"/>
                  </a:cubicBezTo>
                  <a:lnTo>
                    <a:pt x="f35" y="f34"/>
                  </a:lnTo>
                  <a:cubicBezTo>
                    <a:pt x="f36" y="f34"/>
                    <a:pt x="f20" y="f37"/>
                    <a:pt x="f20" y="f26"/>
                  </a:cubicBezTo>
                  <a:lnTo>
                    <a:pt x="f20" y="f15"/>
                  </a:lnTo>
                  <a:lnTo>
                    <a:pt x="f28" y="f16"/>
                  </a:lnTo>
                  <a:cubicBezTo>
                    <a:pt x="f38" y="f18"/>
                    <a:pt x="f39" y="f20"/>
                    <a:pt x="f40" y="f20"/>
                  </a:cubicBezTo>
                  <a:cubicBezTo>
                    <a:pt x="f41" y="f20"/>
                    <a:pt x="f42" y="f18"/>
                    <a:pt x="f43" y="f16"/>
                  </a:cubicBezTo>
                  <a:cubicBezTo>
                    <a:pt x="f44" y="f15"/>
                    <a:pt x="f44" y="f14"/>
                    <a:pt x="f43" y="f13"/>
                  </a:cubicBezTo>
                  <a:lnTo>
                    <a:pt x="f45" y="f11"/>
                  </a:lnTo>
                  <a:cubicBezTo>
                    <a:pt x="f46" y="f9"/>
                    <a:pt x="f47"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70" name="Google Shape;6830;p88">
              <a:extLst>
                <a:ext uri="{FF2B5EF4-FFF2-40B4-BE49-F238E27FC236}">
                  <a16:creationId xmlns:a16="http://schemas.microsoft.com/office/drawing/2014/main" id="{810038F2-2878-9064-448A-1A51D126035E}"/>
                </a:ext>
              </a:extLst>
            </p:cNvPr>
            <p:cNvSpPr/>
            <p:nvPr/>
          </p:nvSpPr>
          <p:spPr>
            <a:xfrm>
              <a:off x="6694944" y="916356"/>
              <a:ext cx="318942" cy="237378"/>
            </a:xfrm>
            <a:custGeom>
              <a:avLst/>
              <a:gdLst>
                <a:gd name="f0" fmla="val w"/>
                <a:gd name="f1" fmla="val h"/>
                <a:gd name="f2" fmla="val 0"/>
                <a:gd name="f3" fmla="val 8255"/>
                <a:gd name="f4" fmla="val 6144"/>
                <a:gd name="f5" fmla="val 4191"/>
                <a:gd name="f6" fmla="val 2300"/>
                <a:gd name="f7" fmla="val 757"/>
                <a:gd name="f8" fmla="val 1544"/>
                <a:gd name="f9" fmla="val 3434"/>
                <a:gd name="f10" fmla="val 3529"/>
                <a:gd name="f11" fmla="val 347"/>
                <a:gd name="f12" fmla="val 3686"/>
                <a:gd name="f13" fmla="val 95"/>
                <a:gd name="f14" fmla="val 4033"/>
                <a:gd name="f15" fmla="val 4474"/>
                <a:gd name="f16" fmla="val 5135"/>
                <a:gd name="f17" fmla="val 1"/>
                <a:gd name="f18" fmla="val 5671"/>
                <a:gd name="f19" fmla="val 473"/>
                <a:gd name="f20" fmla="val 6143"/>
                <a:gd name="f21" fmla="val 1009"/>
                <a:gd name="f22" fmla="val 1135"/>
                <a:gd name="f23" fmla="val 1261"/>
                <a:gd name="f24" fmla="val 6112"/>
                <a:gd name="f25" fmla="val 1387"/>
                <a:gd name="f26" fmla="val 6080"/>
                <a:gd name="f27" fmla="val 3403"/>
                <a:gd name="f28" fmla="val 1890"/>
                <a:gd name="f29" fmla="val 2647"/>
                <a:gd name="f30" fmla="val 630"/>
                <a:gd name="f31" fmla="val 4128"/>
                <a:gd name="f32" fmla="val 5640"/>
                <a:gd name="f33" fmla="val 6900"/>
                <a:gd name="f34" fmla="val 6995"/>
                <a:gd name="f35" fmla="val 7121"/>
                <a:gd name="f36" fmla="val 7247"/>
                <a:gd name="f37" fmla="val 7782"/>
                <a:gd name="f38" fmla="val 8003"/>
                <a:gd name="f39" fmla="val 3623"/>
                <a:gd name="f40" fmla="val 7593"/>
                <a:gd name="f41" fmla="val 6050"/>
                <a:gd name="f42" fmla="*/ f0 1 8255"/>
                <a:gd name="f43" fmla="*/ f1 1 6144"/>
                <a:gd name="f44" fmla="val f2"/>
                <a:gd name="f45" fmla="val f3"/>
                <a:gd name="f46" fmla="val f4"/>
                <a:gd name="f47" fmla="+- f46 0 f44"/>
                <a:gd name="f48" fmla="+- f45 0 f44"/>
                <a:gd name="f49" fmla="*/ f48 1 8255"/>
                <a:gd name="f50" fmla="*/ f47 1 6144"/>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8255" h="6144">
                  <a:moveTo>
                    <a:pt x="f5" y="f2"/>
                  </a:moveTo>
                  <a:cubicBezTo>
                    <a:pt x="f6" y="f2"/>
                    <a:pt x="f7" y="f8"/>
                    <a:pt x="f7" y="f9"/>
                  </a:cubicBezTo>
                  <a:lnTo>
                    <a:pt x="f7" y="f10"/>
                  </a:lnTo>
                  <a:cubicBezTo>
                    <a:pt x="f11" y="f12"/>
                    <a:pt x="f13" y="f14"/>
                    <a:pt x="f13" y="f15"/>
                  </a:cubicBezTo>
                  <a:lnTo>
                    <a:pt x="f13" y="f16"/>
                  </a:lnTo>
                  <a:cubicBezTo>
                    <a:pt x="f17" y="f18"/>
                    <a:pt x="f19" y="f20"/>
                    <a:pt x="f21" y="f20"/>
                  </a:cubicBezTo>
                  <a:cubicBezTo>
                    <a:pt x="f22" y="f20"/>
                    <a:pt x="f23" y="f24"/>
                    <a:pt x="f25" y="f26"/>
                  </a:cubicBezTo>
                  <a:lnTo>
                    <a:pt x="f25" y="f27"/>
                  </a:lnTo>
                  <a:cubicBezTo>
                    <a:pt x="f25" y="f28"/>
                    <a:pt x="f29" y="f30"/>
                    <a:pt x="f31" y="f30"/>
                  </a:cubicBezTo>
                  <a:cubicBezTo>
                    <a:pt x="f32" y="f30"/>
                    <a:pt x="f33" y="f28"/>
                    <a:pt x="f33" y="f27"/>
                  </a:cubicBezTo>
                  <a:lnTo>
                    <a:pt x="f33" y="f26"/>
                  </a:lnTo>
                  <a:cubicBezTo>
                    <a:pt x="f34" y="f24"/>
                    <a:pt x="f35" y="f20"/>
                    <a:pt x="f36" y="f20"/>
                  </a:cubicBezTo>
                  <a:cubicBezTo>
                    <a:pt x="f37" y="f20"/>
                    <a:pt x="f3" y="f18"/>
                    <a:pt x="f3" y="f16"/>
                  </a:cubicBezTo>
                  <a:lnTo>
                    <a:pt x="f3" y="f15"/>
                  </a:lnTo>
                  <a:cubicBezTo>
                    <a:pt x="f3" y="f14"/>
                    <a:pt x="f38" y="f39"/>
                    <a:pt x="f40" y="f10"/>
                  </a:cubicBezTo>
                  <a:lnTo>
                    <a:pt x="f40" y="f9"/>
                  </a:lnTo>
                  <a:cubicBezTo>
                    <a:pt x="f40" y="f8"/>
                    <a:pt x="f41"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71" name="Google Shape;6831;p88">
              <a:extLst>
                <a:ext uri="{FF2B5EF4-FFF2-40B4-BE49-F238E27FC236}">
                  <a16:creationId xmlns:a16="http://schemas.microsoft.com/office/drawing/2014/main" id="{1AAEF717-169A-B091-71A2-2E8A7DC7552C}"/>
                </a:ext>
              </a:extLst>
            </p:cNvPr>
            <p:cNvSpPr/>
            <p:nvPr/>
          </p:nvSpPr>
          <p:spPr>
            <a:xfrm>
              <a:off x="6775265" y="995443"/>
              <a:ext cx="161921" cy="80787"/>
            </a:xfrm>
            <a:custGeom>
              <a:avLst/>
              <a:gdLst>
                <a:gd name="f0" fmla="val w"/>
                <a:gd name="f1" fmla="val h"/>
                <a:gd name="f2" fmla="val 0"/>
                <a:gd name="f3" fmla="val 4191"/>
                <a:gd name="f4" fmla="val 2091"/>
                <a:gd name="f5" fmla="val 1734"/>
                <a:gd name="f6" fmla="val 1"/>
                <a:gd name="f7" fmla="val 789"/>
                <a:gd name="f8" fmla="val 757"/>
                <a:gd name="f9" fmla="val 1702"/>
                <a:gd name="f10" fmla="val 2049"/>
                <a:gd name="f11" fmla="val 1230"/>
                <a:gd name="f12" fmla="val 1545"/>
                <a:gd name="f13" fmla="val 1891"/>
                <a:gd name="f14" fmla="val 2017"/>
                <a:gd name="f15" fmla="val 1986"/>
                <a:gd name="f16" fmla="val 1954"/>
                <a:gd name="f17" fmla="val 2080"/>
                <a:gd name="f18" fmla="val 1828"/>
                <a:gd name="f19" fmla="val 2238"/>
                <a:gd name="f20" fmla="val 1387"/>
                <a:gd name="f21" fmla="val 2458"/>
                <a:gd name="f22" fmla="val 2647"/>
                <a:gd name="f23" fmla="val 2805"/>
                <a:gd name="f24" fmla="val 2868"/>
                <a:gd name="f25" fmla="val 2942"/>
                <a:gd name="f26" fmla="val 2059"/>
                <a:gd name="f27" fmla="val 3091"/>
                <a:gd name="f28" fmla="val 2090"/>
                <a:gd name="f29" fmla="val 3266"/>
                <a:gd name="f30" fmla="val 3389"/>
                <a:gd name="f31" fmla="val 3525"/>
                <a:gd name="f32" fmla="val 2075"/>
                <a:gd name="f33" fmla="val 3656"/>
                <a:gd name="f34" fmla="val 4128"/>
                <a:gd name="f35" fmla="val 3340"/>
                <a:gd name="f36" fmla="val 2395"/>
                <a:gd name="f37" fmla="*/ f0 1 4191"/>
                <a:gd name="f38" fmla="*/ f1 1 2091"/>
                <a:gd name="f39" fmla="val f2"/>
                <a:gd name="f40" fmla="val f3"/>
                <a:gd name="f41" fmla="val f4"/>
                <a:gd name="f42" fmla="+- f41 0 f39"/>
                <a:gd name="f43" fmla="+- f40 0 f39"/>
                <a:gd name="f44" fmla="*/ f43 1 4191"/>
                <a:gd name="f45" fmla="*/ f42 1 209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91" h="2091">
                  <a:moveTo>
                    <a:pt x="f5" y="f6"/>
                  </a:moveTo>
                  <a:cubicBezTo>
                    <a:pt x="f7" y="f6"/>
                    <a:pt x="f6" y="f8"/>
                    <a:pt x="f6" y="f9"/>
                  </a:cubicBezTo>
                  <a:lnTo>
                    <a:pt x="f6" y="f10"/>
                  </a:lnTo>
                  <a:lnTo>
                    <a:pt x="f11" y="f10"/>
                  </a:lnTo>
                  <a:cubicBezTo>
                    <a:pt x="f12" y="f10"/>
                    <a:pt x="f13" y="f10"/>
                    <a:pt x="f14" y="f15"/>
                  </a:cubicBezTo>
                  <a:cubicBezTo>
                    <a:pt x="f10" y="f16"/>
                    <a:pt x="f17" y="f18"/>
                    <a:pt x="f17" y="f5"/>
                  </a:cubicBezTo>
                  <a:cubicBezTo>
                    <a:pt x="f17" y="f12"/>
                    <a:pt x="f19" y="f20"/>
                    <a:pt x="f21" y="f20"/>
                  </a:cubicBezTo>
                  <a:cubicBezTo>
                    <a:pt x="f22" y="f20"/>
                    <a:pt x="f23" y="f12"/>
                    <a:pt x="f23" y="f5"/>
                  </a:cubicBezTo>
                  <a:cubicBezTo>
                    <a:pt x="f23" y="f18"/>
                    <a:pt x="f23" y="f16"/>
                    <a:pt x="f24" y="f15"/>
                  </a:cubicBezTo>
                  <a:cubicBezTo>
                    <a:pt x="f25" y="f26"/>
                    <a:pt x="f27" y="f28"/>
                    <a:pt x="f29" y="f28"/>
                  </a:cubicBezTo>
                  <a:cubicBezTo>
                    <a:pt x="f30" y="f28"/>
                    <a:pt x="f31" y="f32"/>
                    <a:pt x="f33" y="f10"/>
                  </a:cubicBezTo>
                  <a:lnTo>
                    <a:pt x="f3" y="f10"/>
                  </a:lnTo>
                  <a:lnTo>
                    <a:pt x="f3" y="f9"/>
                  </a:lnTo>
                  <a:lnTo>
                    <a:pt x="f34" y="f9"/>
                  </a:lnTo>
                  <a:cubicBezTo>
                    <a:pt x="f34" y="f8"/>
                    <a:pt x="f35" y="f6"/>
                    <a:pt x="f36"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72" name="Google Shape;6832;p88">
              <a:extLst>
                <a:ext uri="{FF2B5EF4-FFF2-40B4-BE49-F238E27FC236}">
                  <a16:creationId xmlns:a16="http://schemas.microsoft.com/office/drawing/2014/main" id="{F8E414D0-7D70-64A2-FE26-F5C7103E822D}"/>
                </a:ext>
              </a:extLst>
            </p:cNvPr>
            <p:cNvSpPr/>
            <p:nvPr/>
          </p:nvSpPr>
          <p:spPr>
            <a:xfrm>
              <a:off x="6775265" y="1091610"/>
              <a:ext cx="161921" cy="114482"/>
            </a:xfrm>
            <a:custGeom>
              <a:avLst/>
              <a:gdLst>
                <a:gd name="f0" fmla="val w"/>
                <a:gd name="f1" fmla="val h"/>
                <a:gd name="f2" fmla="val 0"/>
                <a:gd name="f3" fmla="val 4191"/>
                <a:gd name="f4" fmla="val 2963"/>
                <a:gd name="f5" fmla="val 2395"/>
                <a:gd name="f6" fmla="val 1"/>
                <a:gd name="f7" fmla="val 2080"/>
                <a:gd name="f8" fmla="val 253"/>
                <a:gd name="f9" fmla="val 1671"/>
                <a:gd name="f10" fmla="val 1230"/>
                <a:gd name="f11" fmla="val 914"/>
                <a:gd name="f12" fmla="val 2049"/>
                <a:gd name="f13" fmla="val 946"/>
                <a:gd name="f14" fmla="val 2962"/>
                <a:gd name="f15" fmla="val 2112"/>
                <a:gd name="f16" fmla="val 3246"/>
                <a:gd name="f17" fmla="val 3466"/>
                <a:gd name="f18" fmla="val 3088"/>
                <a:gd name="f19" fmla="val 2679"/>
                <a:gd name="f20" fmla="val 190"/>
                <a:gd name="f21" fmla="*/ f0 1 4191"/>
                <a:gd name="f22" fmla="*/ f1 1 2963"/>
                <a:gd name="f23" fmla="val f2"/>
                <a:gd name="f24" fmla="val f3"/>
                <a:gd name="f25" fmla="val f4"/>
                <a:gd name="f26" fmla="+- f25 0 f23"/>
                <a:gd name="f27" fmla="+- f24 0 f23"/>
                <a:gd name="f28" fmla="*/ f27 1 4191"/>
                <a:gd name="f29" fmla="*/ f26 1 296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191" h="2963">
                  <a:moveTo>
                    <a:pt x="f5" y="f6"/>
                  </a:moveTo>
                  <a:cubicBezTo>
                    <a:pt x="f7" y="f8"/>
                    <a:pt x="f9" y="f8"/>
                    <a:pt x="f10" y="f8"/>
                  </a:cubicBezTo>
                  <a:lnTo>
                    <a:pt x="f6" y="f8"/>
                  </a:lnTo>
                  <a:lnTo>
                    <a:pt x="f6" y="f11"/>
                  </a:lnTo>
                  <a:cubicBezTo>
                    <a:pt x="f6" y="f12"/>
                    <a:pt x="f13" y="f14"/>
                    <a:pt x="f15" y="f14"/>
                  </a:cubicBezTo>
                  <a:cubicBezTo>
                    <a:pt x="f16" y="f14"/>
                    <a:pt x="f3" y="f12"/>
                    <a:pt x="f3" y="f11"/>
                  </a:cubicBezTo>
                  <a:lnTo>
                    <a:pt x="f3" y="f8"/>
                  </a:lnTo>
                  <a:lnTo>
                    <a:pt x="f17" y="f8"/>
                  </a:lnTo>
                  <a:cubicBezTo>
                    <a:pt x="f18" y="f8"/>
                    <a:pt x="f19" y="f20"/>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73" name="Google Shape;6833;p88">
              <a:extLst>
                <a:ext uri="{FF2B5EF4-FFF2-40B4-BE49-F238E27FC236}">
                  <a16:creationId xmlns:a16="http://schemas.microsoft.com/office/drawing/2014/main" id="{CBC54929-FB1F-CEB8-A636-302587A9B60C}"/>
                </a:ext>
              </a:extLst>
            </p:cNvPr>
            <p:cNvSpPr/>
            <p:nvPr/>
          </p:nvSpPr>
          <p:spPr>
            <a:xfrm>
              <a:off x="6988301" y="1153698"/>
              <a:ext cx="161921" cy="80750"/>
            </a:xfrm>
            <a:custGeom>
              <a:avLst/>
              <a:gdLst>
                <a:gd name="f0" fmla="val w"/>
                <a:gd name="f1" fmla="val h"/>
                <a:gd name="f2" fmla="val 0"/>
                <a:gd name="f3" fmla="val 4191"/>
                <a:gd name="f4" fmla="val 2090"/>
                <a:gd name="f5" fmla="val 1702"/>
                <a:gd name="f6" fmla="val 756"/>
                <a:gd name="f7" fmla="val 757"/>
                <a:gd name="f8" fmla="val 2048"/>
                <a:gd name="f9" fmla="val 1229"/>
                <a:gd name="f10" fmla="val 1544"/>
                <a:gd name="f11" fmla="val 1891"/>
                <a:gd name="f12" fmla="val 2017"/>
                <a:gd name="f13" fmla="val 1985"/>
                <a:gd name="f14" fmla="val 1954"/>
                <a:gd name="f15" fmla="val 2080"/>
                <a:gd name="f16" fmla="val 1828"/>
                <a:gd name="f17" fmla="val 1733"/>
                <a:gd name="f18" fmla="val 2237"/>
                <a:gd name="f19" fmla="val 1387"/>
                <a:gd name="f20" fmla="val 2458"/>
                <a:gd name="f21" fmla="val 2647"/>
                <a:gd name="f22" fmla="val 2804"/>
                <a:gd name="f23" fmla="val 2867"/>
                <a:gd name="f24" fmla="val 2941"/>
                <a:gd name="f25" fmla="val 2059"/>
                <a:gd name="f26" fmla="val 3091"/>
                <a:gd name="f27" fmla="val 3265"/>
                <a:gd name="f28" fmla="val 3388"/>
                <a:gd name="f29" fmla="val 3524"/>
                <a:gd name="f30" fmla="val 2074"/>
                <a:gd name="f31" fmla="val 3655"/>
                <a:gd name="f32" fmla="val 4190"/>
                <a:gd name="f33" fmla="val 4096"/>
                <a:gd name="f34" fmla="val 3308"/>
                <a:gd name="f35" fmla="val 2363"/>
                <a:gd name="f36" fmla="*/ f0 1 4191"/>
                <a:gd name="f37" fmla="*/ f1 1 2090"/>
                <a:gd name="f38" fmla="val f2"/>
                <a:gd name="f39" fmla="val f3"/>
                <a:gd name="f40" fmla="val f4"/>
                <a:gd name="f41" fmla="+- f40 0 f38"/>
                <a:gd name="f42" fmla="+- f39 0 f38"/>
                <a:gd name="f43" fmla="*/ f42 1 4191"/>
                <a:gd name="f44" fmla="*/ f41 1 2090"/>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4191" h="2090">
                  <a:moveTo>
                    <a:pt x="f5" y="f2"/>
                  </a:moveTo>
                  <a:cubicBezTo>
                    <a:pt x="f6" y="f2"/>
                    <a:pt x="f2" y="f7"/>
                    <a:pt x="f2" y="f5"/>
                  </a:cubicBezTo>
                  <a:lnTo>
                    <a:pt x="f2" y="f8"/>
                  </a:lnTo>
                  <a:lnTo>
                    <a:pt x="f9" y="f8"/>
                  </a:lnTo>
                  <a:cubicBezTo>
                    <a:pt x="f10" y="f8"/>
                    <a:pt x="f11" y="f8"/>
                    <a:pt x="f12" y="f13"/>
                  </a:cubicBezTo>
                  <a:cubicBezTo>
                    <a:pt x="f8" y="f14"/>
                    <a:pt x="f15" y="f16"/>
                    <a:pt x="f15" y="f17"/>
                  </a:cubicBezTo>
                  <a:cubicBezTo>
                    <a:pt x="f15" y="f10"/>
                    <a:pt x="f18" y="f19"/>
                    <a:pt x="f20" y="f19"/>
                  </a:cubicBezTo>
                  <a:cubicBezTo>
                    <a:pt x="f21" y="f19"/>
                    <a:pt x="f22" y="f10"/>
                    <a:pt x="f22" y="f17"/>
                  </a:cubicBezTo>
                  <a:cubicBezTo>
                    <a:pt x="f22" y="f16"/>
                    <a:pt x="f22" y="f14"/>
                    <a:pt x="f23" y="f13"/>
                  </a:cubicBezTo>
                  <a:cubicBezTo>
                    <a:pt x="f24" y="f25"/>
                    <a:pt x="f26" y="f4"/>
                    <a:pt x="f27" y="f4"/>
                  </a:cubicBezTo>
                  <a:cubicBezTo>
                    <a:pt x="f28" y="f4"/>
                    <a:pt x="f29" y="f30"/>
                    <a:pt x="f31" y="f8"/>
                  </a:cubicBezTo>
                  <a:lnTo>
                    <a:pt x="f32" y="f8"/>
                  </a:lnTo>
                  <a:lnTo>
                    <a:pt x="f32" y="f5"/>
                  </a:lnTo>
                  <a:cubicBezTo>
                    <a:pt x="f33" y="f7"/>
                    <a:pt x="f34" y="f2"/>
                    <a:pt x="f3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74" name="Google Shape;6834;p88">
              <a:extLst>
                <a:ext uri="{FF2B5EF4-FFF2-40B4-BE49-F238E27FC236}">
                  <a16:creationId xmlns:a16="http://schemas.microsoft.com/office/drawing/2014/main" id="{791A2A95-731C-6942-0866-E2DD33C7C875}"/>
                </a:ext>
              </a:extLst>
            </p:cNvPr>
            <p:cNvSpPr/>
            <p:nvPr/>
          </p:nvSpPr>
          <p:spPr>
            <a:xfrm>
              <a:off x="6987067" y="1249865"/>
              <a:ext cx="158291" cy="115680"/>
            </a:xfrm>
            <a:custGeom>
              <a:avLst/>
              <a:gdLst>
                <a:gd name="f0" fmla="val w"/>
                <a:gd name="f1" fmla="val h"/>
                <a:gd name="f2" fmla="val 0"/>
                <a:gd name="f3" fmla="val 4097"/>
                <a:gd name="f4" fmla="val 2994"/>
                <a:gd name="f5" fmla="val 2395"/>
                <a:gd name="f6" fmla="val 2080"/>
                <a:gd name="f7" fmla="val 252"/>
                <a:gd name="f8" fmla="val 1639"/>
                <a:gd name="f9" fmla="val 1230"/>
                <a:gd name="f10" fmla="val 1"/>
                <a:gd name="f11" fmla="val 914"/>
                <a:gd name="f12" fmla="val 2048"/>
                <a:gd name="f13" fmla="val 2993"/>
                <a:gd name="f14" fmla="val 2049"/>
                <a:gd name="f15" fmla="val 3183"/>
                <a:gd name="f16" fmla="val 4096"/>
                <a:gd name="f17" fmla="val 3435"/>
                <a:gd name="f18" fmla="val 3025"/>
                <a:gd name="f19" fmla="val 2679"/>
                <a:gd name="f20" fmla="val 189"/>
                <a:gd name="f21" fmla="*/ f0 1 4097"/>
                <a:gd name="f22" fmla="*/ f1 1 2994"/>
                <a:gd name="f23" fmla="val f2"/>
                <a:gd name="f24" fmla="val f3"/>
                <a:gd name="f25" fmla="val f4"/>
                <a:gd name="f26" fmla="+- f25 0 f23"/>
                <a:gd name="f27" fmla="+- f24 0 f23"/>
                <a:gd name="f28" fmla="*/ f27 1 4097"/>
                <a:gd name="f29" fmla="*/ f26 1 299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097" h="2994">
                  <a:moveTo>
                    <a:pt x="f5" y="f2"/>
                  </a:moveTo>
                  <a:cubicBezTo>
                    <a:pt x="f6" y="f7"/>
                    <a:pt x="f8" y="f7"/>
                    <a:pt x="f9" y="f7"/>
                  </a:cubicBezTo>
                  <a:lnTo>
                    <a:pt x="f10" y="f7"/>
                  </a:lnTo>
                  <a:lnTo>
                    <a:pt x="f10" y="f11"/>
                  </a:lnTo>
                  <a:cubicBezTo>
                    <a:pt x="f10" y="f12"/>
                    <a:pt x="f11" y="f13"/>
                    <a:pt x="f14" y="f13"/>
                  </a:cubicBezTo>
                  <a:cubicBezTo>
                    <a:pt x="f15" y="f13"/>
                    <a:pt x="f16" y="f12"/>
                    <a:pt x="f16" y="f11"/>
                  </a:cubicBezTo>
                  <a:lnTo>
                    <a:pt x="f16" y="f7"/>
                  </a:lnTo>
                  <a:lnTo>
                    <a:pt x="f17" y="f7"/>
                  </a:lnTo>
                  <a:cubicBezTo>
                    <a:pt x="f18" y="f7"/>
                    <a:pt x="f19" y="f20"/>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75" name="Google Shape;6873;p88">
            <a:extLst>
              <a:ext uri="{FF2B5EF4-FFF2-40B4-BE49-F238E27FC236}">
                <a16:creationId xmlns:a16="http://schemas.microsoft.com/office/drawing/2014/main" id="{038083BE-6731-7F41-09DF-17E27D0459B9}"/>
              </a:ext>
            </a:extLst>
          </p:cNvPr>
          <p:cNvGrpSpPr/>
          <p:nvPr/>
        </p:nvGrpSpPr>
        <p:grpSpPr>
          <a:xfrm>
            <a:off x="4072933" y="1346506"/>
            <a:ext cx="581033" cy="600564"/>
            <a:chOff x="4395118" y="916887"/>
            <a:chExt cx="435775" cy="450423"/>
          </a:xfrm>
          <a:solidFill>
            <a:srgbClr val="135268"/>
          </a:solidFill>
        </p:grpSpPr>
        <p:sp>
          <p:nvSpPr>
            <p:cNvPr id="76" name="Google Shape;6874;p88">
              <a:extLst>
                <a:ext uri="{FF2B5EF4-FFF2-40B4-BE49-F238E27FC236}">
                  <a16:creationId xmlns:a16="http://schemas.microsoft.com/office/drawing/2014/main" id="{4A844B24-52B7-0946-ED6B-7764A7935FBB}"/>
                </a:ext>
              </a:extLst>
            </p:cNvPr>
            <p:cNvSpPr/>
            <p:nvPr/>
          </p:nvSpPr>
          <p:spPr>
            <a:xfrm>
              <a:off x="4565544" y="916887"/>
              <a:ext cx="265349" cy="264654"/>
            </a:xfrm>
            <a:custGeom>
              <a:avLst/>
              <a:gdLst>
                <a:gd name="f0" fmla="val w"/>
                <a:gd name="f1" fmla="val h"/>
                <a:gd name="f2" fmla="val 0"/>
                <a:gd name="f3" fmla="val 6868"/>
                <a:gd name="f4" fmla="val 6850"/>
                <a:gd name="f5" fmla="val 3466"/>
                <a:gd name="f6" fmla="val 1355"/>
                <a:gd name="f7" fmla="val 4222"/>
                <a:gd name="f8" fmla="val 4852"/>
                <a:gd name="f9" fmla="val 1985"/>
                <a:gd name="f10" fmla="val 2741"/>
                <a:gd name="f11" fmla="val 4127"/>
                <a:gd name="f12" fmla="val 4348"/>
                <a:gd name="f13" fmla="val 4757"/>
                <a:gd name="f14" fmla="val 4600"/>
                <a:gd name="f15" fmla="val 4631"/>
                <a:gd name="f16" fmla="val 4821"/>
                <a:gd name="f17" fmla="val 4726"/>
                <a:gd name="f18" fmla="val 4915"/>
                <a:gd name="f19" fmla="val 5041"/>
                <a:gd name="f20" fmla="val 5262"/>
                <a:gd name="f21" fmla="val 5388"/>
                <a:gd name="f22" fmla="val 4663"/>
                <a:gd name="f23" fmla="val 5451"/>
                <a:gd name="f24" fmla="val 4576"/>
                <a:gd name="f25" fmla="val 5482"/>
                <a:gd name="f26" fmla="val 4489"/>
                <a:gd name="f27" fmla="val 4403"/>
                <a:gd name="f28" fmla="val 4316"/>
                <a:gd name="f29" fmla="val 4253"/>
                <a:gd name="f30" fmla="val 4190"/>
                <a:gd name="f31" fmla="val 5293"/>
                <a:gd name="f32" fmla="val 3970"/>
                <a:gd name="f33" fmla="val 5419"/>
                <a:gd name="f34" fmla="val 3749"/>
                <a:gd name="f35" fmla="val 5514"/>
                <a:gd name="f36" fmla="val 2709"/>
                <a:gd name="f37" fmla="val 2079"/>
                <a:gd name="f38" fmla="val 4884"/>
                <a:gd name="f39" fmla="val 1575"/>
                <a:gd name="f40" fmla="val 32"/>
                <a:gd name="f41" fmla="val 1576"/>
                <a:gd name="f42" fmla="val 3403"/>
                <a:gd name="f43" fmla="val 4001"/>
                <a:gd name="f44" fmla="val 189"/>
                <a:gd name="f45" fmla="val 4569"/>
                <a:gd name="f46" fmla="val 473"/>
                <a:gd name="f47" fmla="val 5104"/>
                <a:gd name="f48" fmla="val 6396"/>
                <a:gd name="f49" fmla="val 6522"/>
                <a:gd name="f50" fmla="val 6679"/>
                <a:gd name="f51" fmla="val 126"/>
                <a:gd name="f52" fmla="val 6774"/>
                <a:gd name="f53" fmla="val 172"/>
                <a:gd name="f54" fmla="val 6820"/>
                <a:gd name="f55" fmla="val 269"/>
                <a:gd name="f56" fmla="val 6849"/>
                <a:gd name="f57" fmla="val 367"/>
                <a:gd name="f58" fmla="val 403"/>
                <a:gd name="f59" fmla="val 439"/>
                <a:gd name="f60" fmla="val 6845"/>
                <a:gd name="f61" fmla="val 6837"/>
                <a:gd name="f62" fmla="val 1764"/>
                <a:gd name="f63" fmla="val 2300"/>
                <a:gd name="f64" fmla="val 2867"/>
                <a:gd name="f65" fmla="val 5356"/>
                <a:gd name="f66" fmla="val 1513"/>
                <a:gd name="f67" fmla="*/ f0 1 6868"/>
                <a:gd name="f68" fmla="*/ f1 1 6850"/>
                <a:gd name="f69" fmla="val f2"/>
                <a:gd name="f70" fmla="val f3"/>
                <a:gd name="f71" fmla="val f4"/>
                <a:gd name="f72" fmla="+- f71 0 f69"/>
                <a:gd name="f73" fmla="+- f70 0 f69"/>
                <a:gd name="f74" fmla="*/ f73 1 6868"/>
                <a:gd name="f75" fmla="*/ f72 1 6850"/>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68" h="6850">
                  <a:moveTo>
                    <a:pt x="f5" y="f6"/>
                  </a:moveTo>
                  <a:cubicBezTo>
                    <a:pt x="f7" y="f6"/>
                    <a:pt x="f8" y="f9"/>
                    <a:pt x="f8" y="f10"/>
                  </a:cubicBezTo>
                  <a:lnTo>
                    <a:pt x="f8" y="f11"/>
                  </a:lnTo>
                  <a:cubicBezTo>
                    <a:pt x="f8" y="f12"/>
                    <a:pt x="f13" y="f14"/>
                    <a:pt x="f15" y="f16"/>
                  </a:cubicBezTo>
                  <a:lnTo>
                    <a:pt x="f17" y="f18"/>
                  </a:lnTo>
                  <a:cubicBezTo>
                    <a:pt x="f8" y="f19"/>
                    <a:pt x="f8" y="f20"/>
                    <a:pt x="f17" y="f21"/>
                  </a:cubicBezTo>
                  <a:cubicBezTo>
                    <a:pt x="f22" y="f23"/>
                    <a:pt x="f24" y="f25"/>
                    <a:pt x="f26" y="f25"/>
                  </a:cubicBezTo>
                  <a:cubicBezTo>
                    <a:pt x="f27" y="f25"/>
                    <a:pt x="f28" y="f23"/>
                    <a:pt x="f29" y="f21"/>
                  </a:cubicBezTo>
                  <a:lnTo>
                    <a:pt x="f30" y="f31"/>
                  </a:lnTo>
                  <a:cubicBezTo>
                    <a:pt x="f32" y="f33"/>
                    <a:pt x="f34" y="f35"/>
                    <a:pt x="f5" y="f35"/>
                  </a:cubicBezTo>
                  <a:cubicBezTo>
                    <a:pt x="f36" y="f35"/>
                    <a:pt x="f37" y="f38"/>
                    <a:pt x="f37" y="f11"/>
                  </a:cubicBezTo>
                  <a:lnTo>
                    <a:pt x="f37" y="f10"/>
                  </a:lnTo>
                  <a:cubicBezTo>
                    <a:pt x="f37" y="f9"/>
                    <a:pt x="f36" y="f6"/>
                    <a:pt x="f5" y="f6"/>
                  </a:cubicBezTo>
                  <a:close/>
                  <a:moveTo>
                    <a:pt x="f5" y="f2"/>
                  </a:moveTo>
                  <a:cubicBezTo>
                    <a:pt x="f39" y="f2"/>
                    <a:pt x="f40" y="f41"/>
                    <a:pt x="f40" y="f42"/>
                  </a:cubicBezTo>
                  <a:cubicBezTo>
                    <a:pt x="f40" y="f43"/>
                    <a:pt x="f44" y="f45"/>
                    <a:pt x="f46" y="f47"/>
                  </a:cubicBezTo>
                  <a:lnTo>
                    <a:pt x="f40" y="f48"/>
                  </a:lnTo>
                  <a:cubicBezTo>
                    <a:pt x="f2" y="f49"/>
                    <a:pt x="f40" y="f50"/>
                    <a:pt x="f51" y="f52"/>
                  </a:cubicBezTo>
                  <a:cubicBezTo>
                    <a:pt x="f53" y="f54"/>
                    <a:pt x="f55" y="f56"/>
                    <a:pt x="f57" y="f56"/>
                  </a:cubicBezTo>
                  <a:cubicBezTo>
                    <a:pt x="f58" y="f56"/>
                    <a:pt x="f59" y="f60"/>
                    <a:pt x="f46" y="f61"/>
                  </a:cubicBezTo>
                  <a:lnTo>
                    <a:pt x="f62" y="f48"/>
                  </a:lnTo>
                  <a:cubicBezTo>
                    <a:pt x="f63" y="f50"/>
                    <a:pt x="f64" y="f61"/>
                    <a:pt x="f5" y="f61"/>
                  </a:cubicBezTo>
                  <a:cubicBezTo>
                    <a:pt x="f65" y="f61"/>
                    <a:pt x="f3" y="f31"/>
                    <a:pt x="f3" y="f42"/>
                  </a:cubicBezTo>
                  <a:cubicBezTo>
                    <a:pt x="f3" y="f66"/>
                    <a:pt x="f6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77" name="Google Shape;6875;p88">
              <a:extLst>
                <a:ext uri="{FF2B5EF4-FFF2-40B4-BE49-F238E27FC236}">
                  <a16:creationId xmlns:a16="http://schemas.microsoft.com/office/drawing/2014/main" id="{C6AB6516-D782-5B6E-458C-1A3FC1D238D6}"/>
                </a:ext>
              </a:extLst>
            </p:cNvPr>
            <p:cNvSpPr/>
            <p:nvPr/>
          </p:nvSpPr>
          <p:spPr>
            <a:xfrm>
              <a:off x="4673845" y="997217"/>
              <a:ext cx="51197" cy="104744"/>
            </a:xfrm>
            <a:custGeom>
              <a:avLst/>
              <a:gdLst>
                <a:gd name="f0" fmla="val w"/>
                <a:gd name="f1" fmla="val h"/>
                <a:gd name="f2" fmla="val 0"/>
                <a:gd name="f3" fmla="val 1325"/>
                <a:gd name="f4" fmla="val 2711"/>
                <a:gd name="f5" fmla="val 663"/>
                <a:gd name="f6" fmla="val 1"/>
                <a:gd name="f7" fmla="val 253"/>
                <a:gd name="f8" fmla="val 316"/>
                <a:gd name="f9" fmla="val 662"/>
                <a:gd name="f10" fmla="val 2048"/>
                <a:gd name="f11" fmla="val 2427"/>
                <a:gd name="f12" fmla="val 2710"/>
                <a:gd name="f13" fmla="val 694"/>
                <a:gd name="f14" fmla="val 789"/>
                <a:gd name="f15" fmla="val 820"/>
                <a:gd name="f16" fmla="val 2679"/>
                <a:gd name="f17" fmla="val 757"/>
                <a:gd name="f18" fmla="val 2584"/>
                <a:gd name="f19" fmla="val 631"/>
                <a:gd name="f20" fmla="val 2490"/>
                <a:gd name="f21" fmla="val 2238"/>
                <a:gd name="f22" fmla="val 2111"/>
                <a:gd name="f23" fmla="val 804"/>
                <a:gd name="f24" fmla="val 2064"/>
                <a:gd name="f25" fmla="val 891"/>
                <a:gd name="f26" fmla="val 2041"/>
                <a:gd name="f27" fmla="val 978"/>
                <a:gd name="f28" fmla="val 1064"/>
                <a:gd name="f29" fmla="val 1151"/>
                <a:gd name="f30" fmla="val 1198"/>
                <a:gd name="f31" fmla="val 1293"/>
                <a:gd name="f32" fmla="val 2206"/>
                <a:gd name="f33" fmla="val 2175"/>
                <a:gd name="f34" fmla="val 1324"/>
                <a:gd name="f35" fmla="val 2080"/>
                <a:gd name="f36" fmla="val 284"/>
                <a:gd name="f37" fmla="val 1041"/>
                <a:gd name="f38" fmla="*/ f0 1 1325"/>
                <a:gd name="f39" fmla="*/ f1 1 2711"/>
                <a:gd name="f40" fmla="val f2"/>
                <a:gd name="f41" fmla="val f3"/>
                <a:gd name="f42" fmla="val f4"/>
                <a:gd name="f43" fmla="+- f42 0 f40"/>
                <a:gd name="f44" fmla="+- f41 0 f40"/>
                <a:gd name="f45" fmla="*/ f44 1 1325"/>
                <a:gd name="f46" fmla="*/ f43 1 2711"/>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325" h="2711">
                  <a:moveTo>
                    <a:pt x="f5" y="f6"/>
                  </a:moveTo>
                  <a:cubicBezTo>
                    <a:pt x="f7" y="f6"/>
                    <a:pt x="f6" y="f8"/>
                    <a:pt x="f6" y="f9"/>
                  </a:cubicBezTo>
                  <a:lnTo>
                    <a:pt x="f6" y="f10"/>
                  </a:lnTo>
                  <a:cubicBezTo>
                    <a:pt x="f6" y="f11"/>
                    <a:pt x="f8" y="f12"/>
                    <a:pt x="f5" y="f12"/>
                  </a:cubicBezTo>
                  <a:cubicBezTo>
                    <a:pt x="f13" y="f12"/>
                    <a:pt x="f14" y="f12"/>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1" y="f33"/>
                    <a:pt x="f34" y="f35"/>
                    <a:pt x="f34" y="f10"/>
                  </a:cubicBezTo>
                  <a:lnTo>
                    <a:pt x="f34" y="f9"/>
                  </a:lnTo>
                  <a:cubicBezTo>
                    <a:pt x="f34" y="f36"/>
                    <a:pt x="f37"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78" name="Google Shape;6876;p88">
              <a:extLst>
                <a:ext uri="{FF2B5EF4-FFF2-40B4-BE49-F238E27FC236}">
                  <a16:creationId xmlns:a16="http://schemas.microsoft.com/office/drawing/2014/main" id="{CC2712C4-84F3-D266-108A-3A13D9F7A4CF}"/>
                </a:ext>
              </a:extLst>
            </p:cNvPr>
            <p:cNvSpPr/>
            <p:nvPr/>
          </p:nvSpPr>
          <p:spPr>
            <a:xfrm>
              <a:off x="4446233" y="1127455"/>
              <a:ext cx="107140" cy="107176"/>
            </a:xfrm>
            <a:custGeom>
              <a:avLst/>
              <a:gdLst>
                <a:gd name="f0" fmla="val w"/>
                <a:gd name="f1" fmla="val h"/>
                <a:gd name="f2" fmla="val 0"/>
                <a:gd name="f3" fmla="val 2773"/>
                <a:gd name="f4" fmla="val 2774"/>
                <a:gd name="f5" fmla="val 1387"/>
                <a:gd name="f6" fmla="val 1"/>
                <a:gd name="f7" fmla="val 631"/>
                <a:gd name="f8" fmla="val 64"/>
                <a:gd name="f9" fmla="val 2143"/>
                <a:gd name="f10" fmla="*/ f0 1 2773"/>
                <a:gd name="f11" fmla="*/ f1 1 2774"/>
                <a:gd name="f12" fmla="val f2"/>
                <a:gd name="f13" fmla="val f3"/>
                <a:gd name="f14" fmla="val f4"/>
                <a:gd name="f15" fmla="+- f14 0 f12"/>
                <a:gd name="f16" fmla="+- f13 0 f12"/>
                <a:gd name="f17" fmla="*/ f16 1 2773"/>
                <a:gd name="f18" fmla="*/ f15 1 2774"/>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3" h="2774">
                  <a:moveTo>
                    <a:pt x="f5" y="f6"/>
                  </a:moveTo>
                  <a:cubicBezTo>
                    <a:pt x="f7" y="f6"/>
                    <a:pt x="f6" y="f7"/>
                    <a:pt x="f6" y="f5"/>
                  </a:cubicBezTo>
                  <a:cubicBezTo>
                    <a:pt x="f8" y="f9"/>
                    <a:pt x="f7" y="f3"/>
                    <a:pt x="f5" y="f3"/>
                  </a:cubicBezTo>
                  <a:cubicBezTo>
                    <a:pt x="f9" y="f3"/>
                    <a:pt x="f3" y="f9"/>
                    <a:pt x="f3" y="f5"/>
                  </a:cubicBezTo>
                  <a:cubicBezTo>
                    <a:pt x="f3" y="f7"/>
                    <a:pt x="f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79" name="Google Shape;6877;p88">
              <a:extLst>
                <a:ext uri="{FF2B5EF4-FFF2-40B4-BE49-F238E27FC236}">
                  <a16:creationId xmlns:a16="http://schemas.microsoft.com/office/drawing/2014/main" id="{EC41A527-7311-3FCF-AFC3-AF237726F6C3}"/>
                </a:ext>
              </a:extLst>
            </p:cNvPr>
            <p:cNvSpPr/>
            <p:nvPr/>
          </p:nvSpPr>
          <p:spPr>
            <a:xfrm>
              <a:off x="4395118" y="1260134"/>
              <a:ext cx="211839" cy="107176"/>
            </a:xfrm>
            <a:custGeom>
              <a:avLst/>
              <a:gdLst>
                <a:gd name="f0" fmla="val w"/>
                <a:gd name="f1" fmla="val h"/>
                <a:gd name="f2" fmla="val 0"/>
                <a:gd name="f3" fmla="val 5483"/>
                <a:gd name="f4" fmla="val 2774"/>
                <a:gd name="f5" fmla="val 2741"/>
                <a:gd name="f6" fmla="val 1"/>
                <a:gd name="f7" fmla="val 1387"/>
                <a:gd name="f8" fmla="val 221"/>
                <a:gd name="f9" fmla="val 1040"/>
                <a:gd name="f10" fmla="val 32"/>
                <a:gd name="f11" fmla="val 2364"/>
                <a:gd name="f12" fmla="val 2553"/>
                <a:gd name="f13" fmla="val 158"/>
                <a:gd name="f14" fmla="val 2773"/>
                <a:gd name="f15" fmla="val 347"/>
                <a:gd name="f16" fmla="val 5104"/>
                <a:gd name="f17" fmla="val 5325"/>
                <a:gd name="f18" fmla="val 5482"/>
                <a:gd name="f19" fmla="val 5262"/>
                <a:gd name="f20" fmla="val 4127"/>
                <a:gd name="f21" fmla="*/ f0 1 5483"/>
                <a:gd name="f22" fmla="*/ f1 1 2774"/>
                <a:gd name="f23" fmla="val f2"/>
                <a:gd name="f24" fmla="val f3"/>
                <a:gd name="f25" fmla="val f4"/>
                <a:gd name="f26" fmla="+- f25 0 f23"/>
                <a:gd name="f27" fmla="+- f24 0 f23"/>
                <a:gd name="f28" fmla="*/ f27 1 5483"/>
                <a:gd name="f29" fmla="*/ f26 1 277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483" h="2774">
                  <a:moveTo>
                    <a:pt x="f5" y="f6"/>
                  </a:moveTo>
                  <a:cubicBezTo>
                    <a:pt x="f7" y="f6"/>
                    <a:pt x="f8" y="f9"/>
                    <a:pt x="f10" y="f11"/>
                  </a:cubicBezTo>
                  <a:cubicBezTo>
                    <a:pt x="f2" y="f12"/>
                    <a:pt x="f13" y="f14"/>
                    <a:pt x="f15" y="f14"/>
                  </a:cubicBezTo>
                  <a:lnTo>
                    <a:pt x="f16" y="f14"/>
                  </a:lnTo>
                  <a:cubicBezTo>
                    <a:pt x="f17" y="f14"/>
                    <a:pt x="f18" y="f12"/>
                    <a:pt x="f18" y="f11"/>
                  </a:cubicBezTo>
                  <a:cubicBezTo>
                    <a:pt x="f19" y="f9"/>
                    <a:pt x="f2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80" name="Google Shape;6884;p88">
            <a:extLst>
              <a:ext uri="{FF2B5EF4-FFF2-40B4-BE49-F238E27FC236}">
                <a16:creationId xmlns:a16="http://schemas.microsoft.com/office/drawing/2014/main" id="{FAD31174-DE58-C4F9-ACAD-4DF02D3BC1B9}"/>
              </a:ext>
            </a:extLst>
          </p:cNvPr>
          <p:cNvGrpSpPr/>
          <p:nvPr/>
        </p:nvGrpSpPr>
        <p:grpSpPr>
          <a:xfrm>
            <a:off x="8206328" y="1345797"/>
            <a:ext cx="571353" cy="601381"/>
            <a:chOff x="7495163" y="916356"/>
            <a:chExt cx="428515" cy="451036"/>
          </a:xfrm>
          <a:solidFill>
            <a:srgbClr val="135268"/>
          </a:solidFill>
        </p:grpSpPr>
        <p:sp>
          <p:nvSpPr>
            <p:cNvPr id="81" name="Google Shape;6885;p88">
              <a:extLst>
                <a:ext uri="{FF2B5EF4-FFF2-40B4-BE49-F238E27FC236}">
                  <a16:creationId xmlns:a16="http://schemas.microsoft.com/office/drawing/2014/main" id="{A4C80487-EDF9-ADA4-6CBF-E9AE0ED421AD}"/>
                </a:ext>
              </a:extLst>
            </p:cNvPr>
            <p:cNvSpPr/>
            <p:nvPr/>
          </p:nvSpPr>
          <p:spPr>
            <a:xfrm>
              <a:off x="7814069" y="1246848"/>
              <a:ext cx="51151" cy="52395"/>
            </a:xfrm>
            <a:custGeom>
              <a:avLst/>
              <a:gdLst>
                <a:gd name="f0" fmla="val w"/>
                <a:gd name="f1" fmla="val h"/>
                <a:gd name="f2" fmla="val 0"/>
                <a:gd name="f3" fmla="val 1324"/>
                <a:gd name="f4" fmla="val 1356"/>
                <a:gd name="f5" fmla="val 662"/>
                <a:gd name="f6" fmla="val 284"/>
                <a:gd name="f7" fmla="val 1"/>
                <a:gd name="f8" fmla="val 315"/>
                <a:gd name="f9" fmla="val 693"/>
                <a:gd name="f10" fmla="val 1040"/>
                <a:gd name="f11" fmla="val 1355"/>
                <a:gd name="f12" fmla="*/ f0 1 1324"/>
                <a:gd name="f13" fmla="*/ f1 1 1356"/>
                <a:gd name="f14" fmla="val f2"/>
                <a:gd name="f15" fmla="val f3"/>
                <a:gd name="f16" fmla="val f4"/>
                <a:gd name="f17" fmla="+- f16 0 f14"/>
                <a:gd name="f18" fmla="+- f15 0 f14"/>
                <a:gd name="f19" fmla="*/ f18 1 1324"/>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324" h="1356">
                  <a:moveTo>
                    <a:pt x="f5" y="f2"/>
                  </a:moveTo>
                  <a:cubicBezTo>
                    <a:pt x="f6" y="f2"/>
                    <a:pt x="f7" y="f8"/>
                    <a:pt x="f7" y="f9"/>
                  </a:cubicBezTo>
                  <a:cubicBezTo>
                    <a:pt x="f7" y="f10"/>
                    <a:pt x="f6" y="f11"/>
                    <a:pt x="f5" y="f11"/>
                  </a:cubicBezTo>
                  <a:cubicBezTo>
                    <a:pt x="f10" y="f11"/>
                    <a:pt x="f3" y="f10"/>
                    <a:pt x="f3" y="f9"/>
                  </a:cubicBezTo>
                  <a:cubicBezTo>
                    <a:pt x="f3" y="f8"/>
                    <a:pt x="f1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82" name="Google Shape;6886;p88">
              <a:extLst>
                <a:ext uri="{FF2B5EF4-FFF2-40B4-BE49-F238E27FC236}">
                  <a16:creationId xmlns:a16="http://schemas.microsoft.com/office/drawing/2014/main" id="{A646CA65-A42D-77DB-BFCA-8A7A1DA1F450}"/>
                </a:ext>
              </a:extLst>
            </p:cNvPr>
            <p:cNvSpPr/>
            <p:nvPr/>
          </p:nvSpPr>
          <p:spPr>
            <a:xfrm>
              <a:off x="7680191" y="916978"/>
              <a:ext cx="26810" cy="159489"/>
            </a:xfrm>
            <a:custGeom>
              <a:avLst/>
              <a:gdLst>
                <a:gd name="f0" fmla="val w"/>
                <a:gd name="f1" fmla="val h"/>
                <a:gd name="f2" fmla="val 0"/>
                <a:gd name="f3" fmla="val 694"/>
                <a:gd name="f4" fmla="val 4128"/>
                <a:gd name="f5" fmla="val 347"/>
                <a:gd name="f6" fmla="val 1"/>
                <a:gd name="f7" fmla="val 158"/>
                <a:gd name="f8" fmla="val 95"/>
                <a:gd name="f9" fmla="val 4096"/>
                <a:gd name="f10" fmla="val 221"/>
                <a:gd name="f11" fmla="val 473"/>
                <a:gd name="f12" fmla="val 567"/>
                <a:gd name="f13" fmla="val 693"/>
                <a:gd name="f14" fmla="val 536"/>
                <a:gd name="f15" fmla="*/ f0 1 694"/>
                <a:gd name="f16" fmla="*/ f1 1 4128"/>
                <a:gd name="f17" fmla="val f2"/>
                <a:gd name="f18" fmla="val f3"/>
                <a:gd name="f19" fmla="val f4"/>
                <a:gd name="f20" fmla="+- f19 0 f17"/>
                <a:gd name="f21" fmla="+- f18 0 f17"/>
                <a:gd name="f22" fmla="*/ f21 1 694"/>
                <a:gd name="f23" fmla="*/ f20 1 412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94" h="4128">
                  <a:moveTo>
                    <a:pt x="f5" y="f6"/>
                  </a:moveTo>
                  <a:cubicBezTo>
                    <a:pt x="f7" y="f6"/>
                    <a:pt x="f2" y="f7"/>
                    <a:pt x="f2" y="f5"/>
                  </a:cubicBezTo>
                  <a:lnTo>
                    <a:pt x="f2" y="f4"/>
                  </a:lnTo>
                  <a:cubicBezTo>
                    <a:pt x="f8" y="f9"/>
                    <a:pt x="f10" y="f9"/>
                    <a:pt x="f5" y="f9"/>
                  </a:cubicBezTo>
                  <a:cubicBezTo>
                    <a:pt x="f11" y="f9"/>
                    <a:pt x="f12" y="f9"/>
                    <a:pt x="f13" y="f4"/>
                  </a:cubicBezTo>
                  <a:lnTo>
                    <a:pt x="f13" y="f5"/>
                  </a:lnTo>
                  <a:cubicBezTo>
                    <a:pt x="f13" y="f7"/>
                    <a:pt x="f14"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83" name="Google Shape;6887;p88">
              <a:extLst>
                <a:ext uri="{FF2B5EF4-FFF2-40B4-BE49-F238E27FC236}">
                  <a16:creationId xmlns:a16="http://schemas.microsoft.com/office/drawing/2014/main" id="{2708F7AE-7E92-5960-4A71-FE07C43E25D9}"/>
                </a:ext>
              </a:extLst>
            </p:cNvPr>
            <p:cNvSpPr/>
            <p:nvPr/>
          </p:nvSpPr>
          <p:spPr>
            <a:xfrm>
              <a:off x="7653418" y="1103013"/>
              <a:ext cx="79123" cy="79360"/>
            </a:xfrm>
            <a:custGeom>
              <a:avLst/>
              <a:gdLst>
                <a:gd name="f0" fmla="val w"/>
                <a:gd name="f1" fmla="val h"/>
                <a:gd name="f2" fmla="val 0"/>
                <a:gd name="f3" fmla="val 2048"/>
                <a:gd name="f4" fmla="val 2054"/>
                <a:gd name="f5" fmla="val 938"/>
                <a:gd name="f6" fmla="val 417"/>
                <a:gd name="f7" fmla="val 451"/>
                <a:gd name="f8" fmla="val 1014"/>
                <a:gd name="f9" fmla="val 1549"/>
                <a:gd name="f10" fmla="val 473"/>
                <a:gd name="f11" fmla="val 1040"/>
                <a:gd name="f12" fmla="val 1575"/>
                <a:gd name="f13" fmla="val 1581"/>
                <a:gd name="f14" fmla="val 447"/>
                <a:gd name="f15" fmla="val 6"/>
                <a:gd name="f16" fmla="val 1006"/>
                <a:gd name="f17" fmla="val 2"/>
                <a:gd name="f18" fmla="val 972"/>
                <a:gd name="f19" fmla="*/ f0 1 2048"/>
                <a:gd name="f20" fmla="*/ f1 1 2054"/>
                <a:gd name="f21" fmla="val f2"/>
                <a:gd name="f22" fmla="val f3"/>
                <a:gd name="f23" fmla="val f4"/>
                <a:gd name="f24" fmla="+- f23 0 f21"/>
                <a:gd name="f25" fmla="+- f22 0 f21"/>
                <a:gd name="f26" fmla="*/ f25 1 2048"/>
                <a:gd name="f27" fmla="*/ f24 1 20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048" h="2054">
                  <a:moveTo>
                    <a:pt x="f5" y="f2"/>
                  </a:moveTo>
                  <a:cubicBezTo>
                    <a:pt x="f6" y="f2"/>
                    <a:pt x="f2" y="f7"/>
                    <a:pt x="f2" y="f8"/>
                  </a:cubicBezTo>
                  <a:cubicBezTo>
                    <a:pt x="f2" y="f9"/>
                    <a:pt x="f10" y="f4"/>
                    <a:pt x="f11" y="f4"/>
                  </a:cubicBezTo>
                  <a:cubicBezTo>
                    <a:pt x="f12" y="f4"/>
                    <a:pt x="f3" y="f13"/>
                    <a:pt x="f3" y="f8"/>
                  </a:cubicBezTo>
                  <a:cubicBezTo>
                    <a:pt x="f3" y="f14"/>
                    <a:pt x="f12" y="f15"/>
                    <a:pt x="f11" y="f15"/>
                  </a:cubicBezTo>
                  <a:cubicBezTo>
                    <a:pt x="f16" y="f17"/>
                    <a:pt x="f1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84" name="Google Shape;6888;p88">
              <a:extLst>
                <a:ext uri="{FF2B5EF4-FFF2-40B4-BE49-F238E27FC236}">
                  <a16:creationId xmlns:a16="http://schemas.microsoft.com/office/drawing/2014/main" id="{044E7C05-EAC4-97FE-535E-8EC5C9CB2305}"/>
                </a:ext>
              </a:extLst>
            </p:cNvPr>
            <p:cNvSpPr/>
            <p:nvPr/>
          </p:nvSpPr>
          <p:spPr>
            <a:xfrm>
              <a:off x="7576727" y="1190868"/>
              <a:ext cx="247116" cy="176524"/>
            </a:xfrm>
            <a:custGeom>
              <a:avLst/>
              <a:gdLst>
                <a:gd name="f0" fmla="val w"/>
                <a:gd name="f1" fmla="val h"/>
                <a:gd name="f2" fmla="val 0"/>
                <a:gd name="f3" fmla="val 6396"/>
                <a:gd name="f4" fmla="val 4569"/>
                <a:gd name="f5" fmla="val 1954"/>
                <a:gd name="f6" fmla="val 2520"/>
                <a:gd name="f7" fmla="val 4222"/>
                <a:gd name="f8" fmla="val 4411"/>
                <a:gd name="f9" fmla="val 158"/>
                <a:gd name="f10" fmla="val 4568"/>
                <a:gd name="f11" fmla="val 347"/>
                <a:gd name="f12" fmla="val 3781"/>
                <a:gd name="f13" fmla="val 3970"/>
                <a:gd name="f14" fmla="val 4127"/>
                <a:gd name="f15" fmla="val 3875"/>
                <a:gd name="f16" fmla="val 5136"/>
                <a:gd name="f17" fmla="val 5577"/>
                <a:gd name="f18" fmla="val 3844"/>
                <a:gd name="f19" fmla="val 6018"/>
                <a:gd name="f20" fmla="val 3718"/>
                <a:gd name="f21" fmla="val 3434"/>
                <a:gd name="f22" fmla="val 5986"/>
                <a:gd name="f23" fmla="val 3277"/>
                <a:gd name="f24" fmla="val 5608"/>
                <a:gd name="f25" fmla="val 2930"/>
                <a:gd name="f26" fmla="val 5514"/>
                <a:gd name="f27" fmla="val 2489"/>
                <a:gd name="f28" fmla="val 4442"/>
                <a:gd name="f29" fmla="val 3497"/>
                <a:gd name="f30" fmla="val 2741"/>
                <a:gd name="f31" fmla="val 1733"/>
                <a:gd name="f32" fmla="val 788"/>
                <a:gd name="f33" fmla="val 410"/>
                <a:gd name="f34" fmla="val 2426"/>
                <a:gd name="f35" fmla="val 315"/>
                <a:gd name="f36" fmla="val 2206"/>
                <a:gd name="f37" fmla="val 189"/>
                <a:gd name="f38" fmla="*/ f0 1 6396"/>
                <a:gd name="f39" fmla="*/ f1 1 4569"/>
                <a:gd name="f40" fmla="val f2"/>
                <a:gd name="f41" fmla="val f3"/>
                <a:gd name="f42" fmla="val f4"/>
                <a:gd name="f43" fmla="+- f42 0 f40"/>
                <a:gd name="f44" fmla="+- f41 0 f40"/>
                <a:gd name="f45" fmla="*/ f44 1 6396"/>
                <a:gd name="f46" fmla="*/ f43 1 4569"/>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6396" h="4569">
                  <a:moveTo>
                    <a:pt x="f5" y="f2"/>
                  </a:moveTo>
                  <a:lnTo>
                    <a:pt x="f2" y="f6"/>
                  </a:lnTo>
                  <a:lnTo>
                    <a:pt x="f2" y="f7"/>
                  </a:lnTo>
                  <a:cubicBezTo>
                    <a:pt x="f2" y="f8"/>
                    <a:pt x="f9" y="f10"/>
                    <a:pt x="f11" y="f10"/>
                  </a:cubicBezTo>
                  <a:lnTo>
                    <a:pt x="f12" y="f10"/>
                  </a:lnTo>
                  <a:cubicBezTo>
                    <a:pt x="f13" y="f10"/>
                    <a:pt x="f14" y="f8"/>
                    <a:pt x="f14" y="f7"/>
                  </a:cubicBezTo>
                  <a:lnTo>
                    <a:pt x="f14" y="f15"/>
                  </a:lnTo>
                  <a:lnTo>
                    <a:pt x="f16" y="f15"/>
                  </a:lnTo>
                  <a:cubicBezTo>
                    <a:pt x="f17" y="f18"/>
                    <a:pt x="f19" y="f20"/>
                    <a:pt x="f3" y="f21"/>
                  </a:cubicBezTo>
                  <a:cubicBezTo>
                    <a:pt x="f22" y="f23"/>
                    <a:pt x="f24" y="f25"/>
                    <a:pt x="f26" y="f27"/>
                  </a:cubicBezTo>
                  <a:lnTo>
                    <a:pt x="f28" y="f27"/>
                  </a:lnTo>
                  <a:cubicBezTo>
                    <a:pt x="f29" y="f27"/>
                    <a:pt x="f30" y="f31"/>
                    <a:pt x="f30" y="f32"/>
                  </a:cubicBezTo>
                  <a:lnTo>
                    <a:pt x="f30" y="f33"/>
                  </a:lnTo>
                  <a:cubicBezTo>
                    <a:pt x="f34" y="f35"/>
                    <a:pt x="f36" y="f37"/>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85" name="Google Shape;6889;p88">
              <a:extLst>
                <a:ext uri="{FF2B5EF4-FFF2-40B4-BE49-F238E27FC236}">
                  <a16:creationId xmlns:a16="http://schemas.microsoft.com/office/drawing/2014/main" id="{9702CC7F-9152-A19F-A098-53274A37F33F}"/>
                </a:ext>
              </a:extLst>
            </p:cNvPr>
            <p:cNvSpPr/>
            <p:nvPr/>
          </p:nvSpPr>
          <p:spPr>
            <a:xfrm>
              <a:off x="7705731" y="1048451"/>
              <a:ext cx="197236" cy="214234"/>
            </a:xfrm>
            <a:custGeom>
              <a:avLst/>
              <a:gdLst>
                <a:gd name="f0" fmla="val w"/>
                <a:gd name="f1" fmla="val h"/>
                <a:gd name="f2" fmla="val 0"/>
                <a:gd name="f3" fmla="val 5105"/>
                <a:gd name="f4" fmla="val 5545"/>
                <a:gd name="f5" fmla="val 4128"/>
                <a:gd name="f6" fmla="val 694"/>
                <a:gd name="f7" fmla="val 662"/>
                <a:gd name="f8" fmla="val 1040"/>
                <a:gd name="f9" fmla="val 1103"/>
                <a:gd name="f10" fmla="val 1355"/>
                <a:gd name="f11" fmla="val 1387"/>
                <a:gd name="f12" fmla="val 1827"/>
                <a:gd name="f13" fmla="val 2426"/>
                <a:gd name="f14" fmla="val 3245"/>
                <a:gd name="f15" fmla="val 788"/>
                <a:gd name="f16" fmla="val 3938"/>
                <a:gd name="f17" fmla="val 1"/>
                <a:gd name="f18" fmla="val 4127"/>
                <a:gd name="f19" fmla="val 4505"/>
                <a:gd name="f20" fmla="val 5072"/>
                <a:gd name="f21" fmla="val 473"/>
                <a:gd name="f22" fmla="val 1009"/>
                <a:gd name="f23" fmla="val 2080"/>
                <a:gd name="f24" fmla="val 2238"/>
                <a:gd name="f25" fmla="val 4946"/>
                <a:gd name="f26" fmla="val 2742"/>
                <a:gd name="f27" fmla="val 3372"/>
                <a:gd name="f28" fmla="val 3624"/>
                <a:gd name="f29" fmla="val 3844"/>
                <a:gd name="f30" fmla="val 4600"/>
                <a:gd name="f31" fmla="val 4065"/>
                <a:gd name="f32" fmla="val 4726"/>
                <a:gd name="f33" fmla="val 4443"/>
                <a:gd name="f34" fmla="val 4064"/>
                <a:gd name="f35" fmla="val 4758"/>
                <a:gd name="f36" fmla="val 4916"/>
                <a:gd name="f37" fmla="val 3655"/>
                <a:gd name="f38" fmla="val 3340"/>
                <a:gd name="f39" fmla="val 2993"/>
                <a:gd name="f40" fmla="val 4947"/>
                <a:gd name="f41" fmla="val 2678"/>
                <a:gd name="f42" fmla="val 1008"/>
                <a:gd name="f43" fmla="*/ f0 1 5105"/>
                <a:gd name="f44" fmla="*/ f1 1 5545"/>
                <a:gd name="f45" fmla="val f2"/>
                <a:gd name="f46" fmla="val f3"/>
                <a:gd name="f47" fmla="val f4"/>
                <a:gd name="f48" fmla="+- f47 0 f45"/>
                <a:gd name="f49" fmla="+- f46 0 f45"/>
                <a:gd name="f50" fmla="*/ f49 1 5105"/>
                <a:gd name="f51" fmla="*/ f48 1 5545"/>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5105" h="5545">
                  <a:moveTo>
                    <a:pt x="f5" y="f2"/>
                  </a:moveTo>
                  <a:lnTo>
                    <a:pt x="f6" y="f7"/>
                  </a:lnTo>
                  <a:lnTo>
                    <a:pt x="f6" y="f8"/>
                  </a:lnTo>
                  <a:cubicBezTo>
                    <a:pt x="f9" y="f10"/>
                    <a:pt x="f11" y="f12"/>
                    <a:pt x="f11" y="f13"/>
                  </a:cubicBezTo>
                  <a:cubicBezTo>
                    <a:pt x="f11" y="f14"/>
                    <a:pt x="f15" y="f16"/>
                    <a:pt x="f17" y="f18"/>
                  </a:cubicBezTo>
                  <a:lnTo>
                    <a:pt x="f17" y="f19"/>
                  </a:lnTo>
                  <a:cubicBezTo>
                    <a:pt x="f17" y="f20"/>
                    <a:pt x="f21" y="f4"/>
                    <a:pt x="f22" y="f4"/>
                  </a:cubicBezTo>
                  <a:lnTo>
                    <a:pt x="f23" y="f4"/>
                  </a:lnTo>
                  <a:cubicBezTo>
                    <a:pt x="f24" y="f25"/>
                    <a:pt x="f26" y="f19"/>
                    <a:pt x="f27" y="f19"/>
                  </a:cubicBezTo>
                  <a:cubicBezTo>
                    <a:pt x="f28" y="f19"/>
                    <a:pt x="f29" y="f30"/>
                    <a:pt x="f31" y="f32"/>
                  </a:cubicBezTo>
                  <a:lnTo>
                    <a:pt x="f31" y="f18"/>
                  </a:lnTo>
                  <a:lnTo>
                    <a:pt x="f5" y="f18"/>
                  </a:lnTo>
                  <a:cubicBezTo>
                    <a:pt x="f33" y="f34"/>
                    <a:pt x="f35" y="f16"/>
                    <a:pt x="f36" y="f37"/>
                  </a:cubicBezTo>
                  <a:cubicBezTo>
                    <a:pt x="f3" y="f38"/>
                    <a:pt x="f3" y="f39"/>
                    <a:pt x="f40" y="f41"/>
                  </a:cubicBezTo>
                  <a:lnTo>
                    <a:pt x="f5" y="f42"/>
                  </a:lnTo>
                  <a:lnTo>
                    <a:pt x="f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86" name="Google Shape;6890;p88">
              <a:extLst>
                <a:ext uri="{FF2B5EF4-FFF2-40B4-BE49-F238E27FC236}">
                  <a16:creationId xmlns:a16="http://schemas.microsoft.com/office/drawing/2014/main" id="{601A5DCA-0863-CA75-595E-766CFCA15C0F}"/>
                </a:ext>
              </a:extLst>
            </p:cNvPr>
            <p:cNvSpPr/>
            <p:nvPr/>
          </p:nvSpPr>
          <p:spPr>
            <a:xfrm>
              <a:off x="7734937" y="916356"/>
              <a:ext cx="188741" cy="129698"/>
            </a:xfrm>
            <a:custGeom>
              <a:avLst/>
              <a:gdLst>
                <a:gd name="f0" fmla="val w"/>
                <a:gd name="f1" fmla="val h"/>
                <a:gd name="f2" fmla="val 0"/>
                <a:gd name="f3" fmla="val 4885"/>
                <a:gd name="f4" fmla="val 3357"/>
                <a:gd name="f5" fmla="val 3376"/>
                <a:gd name="f6" fmla="val 1"/>
                <a:gd name="f7" fmla="val 3025"/>
                <a:gd name="f8" fmla="val 2679"/>
                <a:gd name="f9" fmla="val 143"/>
                <a:gd name="f10" fmla="val 2427"/>
                <a:gd name="f11" fmla="val 426"/>
                <a:gd name="f12" fmla="val 2143"/>
                <a:gd name="f13" fmla="val 678"/>
                <a:gd name="f14" fmla="val 3356"/>
                <a:gd name="f15" fmla="val 4191"/>
                <a:gd name="f16" fmla="val 2537"/>
                <a:gd name="f17" fmla="val 4349"/>
                <a:gd name="f18" fmla="val 2379"/>
                <a:gd name="f19" fmla="val 4884"/>
                <a:gd name="f20" fmla="val 1844"/>
                <a:gd name="f21" fmla="val 962"/>
                <a:gd name="f22" fmla="val 4081"/>
                <a:gd name="f23" fmla="val 3726"/>
                <a:gd name="f24" fmla="*/ f0 1 4885"/>
                <a:gd name="f25" fmla="*/ f1 1 3357"/>
                <a:gd name="f26" fmla="val f2"/>
                <a:gd name="f27" fmla="val f3"/>
                <a:gd name="f28" fmla="val f4"/>
                <a:gd name="f29" fmla="+- f28 0 f26"/>
                <a:gd name="f30" fmla="+- f27 0 f26"/>
                <a:gd name="f31" fmla="*/ f30 1 4885"/>
                <a:gd name="f32" fmla="*/ f29 1 3357"/>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5" h="3357">
                  <a:moveTo>
                    <a:pt x="f5" y="f6"/>
                  </a:moveTo>
                  <a:cubicBezTo>
                    <a:pt x="f7" y="f6"/>
                    <a:pt x="f8" y="f9"/>
                    <a:pt x="f10" y="f11"/>
                  </a:cubicBezTo>
                  <a:lnTo>
                    <a:pt x="f12" y="f13"/>
                  </a:lnTo>
                  <a:lnTo>
                    <a:pt x="f6" y="f13"/>
                  </a:lnTo>
                  <a:lnTo>
                    <a:pt x="f6" y="f14"/>
                  </a:lnTo>
                  <a:lnTo>
                    <a:pt x="f15" y="f16"/>
                  </a:lnTo>
                  <a:lnTo>
                    <a:pt x="f17" y="f18"/>
                  </a:lnTo>
                  <a:cubicBezTo>
                    <a:pt x="f19" y="f20"/>
                    <a:pt x="f19" y="f21"/>
                    <a:pt x="f17" y="f11"/>
                  </a:cubicBezTo>
                  <a:cubicBezTo>
                    <a:pt x="f22" y="f9"/>
                    <a:pt x="f2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87" name="Google Shape;6891;p88">
              <a:extLst>
                <a:ext uri="{FF2B5EF4-FFF2-40B4-BE49-F238E27FC236}">
                  <a16:creationId xmlns:a16="http://schemas.microsoft.com/office/drawing/2014/main" id="{7DCFD236-3555-AD38-CBCB-93CE9EFB0CE8}"/>
                </a:ext>
              </a:extLst>
            </p:cNvPr>
            <p:cNvSpPr/>
            <p:nvPr/>
          </p:nvSpPr>
          <p:spPr>
            <a:xfrm>
              <a:off x="7495163" y="944986"/>
              <a:ext cx="158255" cy="306772"/>
            </a:xfrm>
            <a:custGeom>
              <a:avLst/>
              <a:gdLst>
                <a:gd name="f0" fmla="val w"/>
                <a:gd name="f1" fmla="val h"/>
                <a:gd name="f2" fmla="val 0"/>
                <a:gd name="f3" fmla="val 4096"/>
                <a:gd name="f4" fmla="val 7940"/>
                <a:gd name="f5" fmla="val 1828"/>
                <a:gd name="f6" fmla="val 95"/>
                <a:gd name="f7" fmla="val 1985"/>
                <a:gd name="f8" fmla="val 4316"/>
                <a:gd name="f9" fmla="val 5766"/>
                <a:gd name="f10" fmla="val 757"/>
                <a:gd name="f11" fmla="val 7120"/>
                <a:gd name="f12" fmla="val 1954"/>
                <a:gd name="f13" fmla="val 7939"/>
                <a:gd name="f14" fmla="val 3592"/>
                <a:gd name="f15" fmla="val 5829"/>
                <a:gd name="f16" fmla="val 3466"/>
                <a:gd name="f17" fmla="val 5576"/>
                <a:gd name="f18" fmla="val 3434"/>
                <a:gd name="f19" fmla="val 5356"/>
                <a:gd name="f20" fmla="val 5104"/>
                <a:gd name="f21" fmla="val 4568"/>
                <a:gd name="f22" fmla="val 3718"/>
                <a:gd name="f23" fmla="val 4033"/>
                <a:gd name="f24" fmla="*/ f0 1 4096"/>
                <a:gd name="f25" fmla="*/ f1 1 7940"/>
                <a:gd name="f26" fmla="val f2"/>
                <a:gd name="f27" fmla="val f3"/>
                <a:gd name="f28" fmla="val f4"/>
                <a:gd name="f29" fmla="+- f28 0 f26"/>
                <a:gd name="f30" fmla="+- f27 0 f26"/>
                <a:gd name="f31" fmla="*/ f30 1 4096"/>
                <a:gd name="f32" fmla="*/ f29 1 794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096" h="7940">
                  <a:moveTo>
                    <a:pt x="f3" y="f2"/>
                  </a:moveTo>
                  <a:cubicBezTo>
                    <a:pt x="f5" y="f6"/>
                    <a:pt x="f2" y="f7"/>
                    <a:pt x="f2" y="f8"/>
                  </a:cubicBezTo>
                  <a:cubicBezTo>
                    <a:pt x="f2" y="f9"/>
                    <a:pt x="f10" y="f11"/>
                    <a:pt x="f12" y="f13"/>
                  </a:cubicBezTo>
                  <a:lnTo>
                    <a:pt x="f14" y="f15"/>
                  </a:lnTo>
                  <a:cubicBezTo>
                    <a:pt x="f16" y="f17"/>
                    <a:pt x="f18" y="f19"/>
                    <a:pt x="f18" y="f20"/>
                  </a:cubicBezTo>
                  <a:cubicBezTo>
                    <a:pt x="f18" y="f21"/>
                    <a:pt x="f22" y="f23"/>
                    <a:pt x="f3" y="f22"/>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88" name="Google Shape;6922;p88">
            <a:extLst>
              <a:ext uri="{FF2B5EF4-FFF2-40B4-BE49-F238E27FC236}">
                <a16:creationId xmlns:a16="http://schemas.microsoft.com/office/drawing/2014/main" id="{99C1ED6D-3C24-0C95-1333-D91EC6E101F9}"/>
              </a:ext>
            </a:extLst>
          </p:cNvPr>
          <p:cNvGrpSpPr/>
          <p:nvPr/>
        </p:nvGrpSpPr>
        <p:grpSpPr>
          <a:xfrm>
            <a:off x="4840358" y="1346505"/>
            <a:ext cx="564795" cy="600565"/>
            <a:chOff x="4970687" y="916887"/>
            <a:chExt cx="423596" cy="450424"/>
          </a:xfrm>
          <a:solidFill>
            <a:srgbClr val="135268"/>
          </a:solidFill>
        </p:grpSpPr>
        <p:sp>
          <p:nvSpPr>
            <p:cNvPr id="89" name="Google Shape;6923;p88">
              <a:extLst>
                <a:ext uri="{FF2B5EF4-FFF2-40B4-BE49-F238E27FC236}">
                  <a16:creationId xmlns:a16="http://schemas.microsoft.com/office/drawing/2014/main" id="{2A224E4A-C14E-F1CB-E5EF-EC422B2E4747}"/>
                </a:ext>
              </a:extLst>
            </p:cNvPr>
            <p:cNvSpPr/>
            <p:nvPr/>
          </p:nvSpPr>
          <p:spPr>
            <a:xfrm>
              <a:off x="5051008" y="1206587"/>
              <a:ext cx="130283" cy="53592"/>
            </a:xfrm>
            <a:custGeom>
              <a:avLst/>
              <a:gdLst>
                <a:gd name="f0" fmla="val w"/>
                <a:gd name="f1" fmla="val h"/>
                <a:gd name="f2" fmla="val 0"/>
                <a:gd name="f3" fmla="val 3372"/>
                <a:gd name="f4" fmla="val 1387"/>
                <a:gd name="f5" fmla="val 1670"/>
                <a:gd name="f6" fmla="val 1"/>
                <a:gd name="f7" fmla="val 883"/>
                <a:gd name="f8" fmla="val 158"/>
                <a:gd name="f9" fmla="val 599"/>
                <a:gd name="f10" fmla="val 3371"/>
                <a:gd name="f11" fmla="val 3214"/>
                <a:gd name="f12" fmla="val 2489"/>
                <a:gd name="f13" fmla="*/ f0 1 3372"/>
                <a:gd name="f14" fmla="*/ f1 1 1387"/>
                <a:gd name="f15" fmla="val f2"/>
                <a:gd name="f16" fmla="val f3"/>
                <a:gd name="f17" fmla="val f4"/>
                <a:gd name="f18" fmla="+- f17 0 f15"/>
                <a:gd name="f19" fmla="+- f16 0 f15"/>
                <a:gd name="f20" fmla="*/ f19 1 3372"/>
                <a:gd name="f21" fmla="*/ f18 1 1387"/>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372" h="1387">
                  <a:moveTo>
                    <a:pt x="f5" y="f6"/>
                  </a:moveTo>
                  <a:cubicBezTo>
                    <a:pt x="f7" y="f6"/>
                    <a:pt x="f8" y="f9"/>
                    <a:pt x="f2" y="f4"/>
                  </a:cubicBezTo>
                  <a:lnTo>
                    <a:pt x="f10" y="f4"/>
                  </a:lnTo>
                  <a:cubicBezTo>
                    <a:pt x="f11" y="f9"/>
                    <a:pt x="f1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90" name="Google Shape;6924;p88">
              <a:extLst>
                <a:ext uri="{FF2B5EF4-FFF2-40B4-BE49-F238E27FC236}">
                  <a16:creationId xmlns:a16="http://schemas.microsoft.com/office/drawing/2014/main" id="{78DD5FD2-D9C9-40B1-9606-4CCCD201A2B3}"/>
                </a:ext>
              </a:extLst>
            </p:cNvPr>
            <p:cNvSpPr/>
            <p:nvPr/>
          </p:nvSpPr>
          <p:spPr>
            <a:xfrm>
              <a:off x="5154472" y="1143301"/>
              <a:ext cx="107140" cy="116878"/>
            </a:xfrm>
            <a:custGeom>
              <a:avLst/>
              <a:gdLst>
                <a:gd name="f0" fmla="val w"/>
                <a:gd name="f1" fmla="val h"/>
                <a:gd name="f2" fmla="val 0"/>
                <a:gd name="f3" fmla="val 2773"/>
                <a:gd name="f4" fmla="val 3025"/>
                <a:gd name="f5" fmla="val 2111"/>
                <a:gd name="f6" fmla="val 1387"/>
                <a:gd name="f7" fmla="val 221"/>
                <a:gd name="f8" fmla="val 1298"/>
                <a:gd name="f9" fmla="val 265"/>
                <a:gd name="f10" fmla="val 1179"/>
                <a:gd name="f11" fmla="val 290"/>
                <a:gd name="f12" fmla="val 1049"/>
                <a:gd name="f13" fmla="val 808"/>
                <a:gd name="f14" fmla="val 531"/>
                <a:gd name="f15" fmla="val 205"/>
                <a:gd name="f16" fmla="val 347"/>
                <a:gd name="f17" fmla="val 378"/>
                <a:gd name="f18" fmla="val 63"/>
                <a:gd name="f19" fmla="val 189"/>
                <a:gd name="f20" fmla="val 315"/>
                <a:gd name="f21" fmla="val 662"/>
                <a:gd name="f22" fmla="val 977"/>
                <a:gd name="f23" fmla="val 1229"/>
                <a:gd name="f24" fmla="val 725"/>
                <a:gd name="f25" fmla="val 1575"/>
                <a:gd name="f26" fmla="val 2237"/>
                <a:gd name="f27" fmla="val 1355"/>
                <a:gd name="f28" fmla="val 2521"/>
                <a:gd name="f29" fmla="val 2300"/>
                <a:gd name="f30" fmla="val 126"/>
                <a:gd name="f31" fmla="*/ f0 1 2773"/>
                <a:gd name="f32" fmla="*/ f1 1 3025"/>
                <a:gd name="f33" fmla="val f2"/>
                <a:gd name="f34" fmla="val f3"/>
                <a:gd name="f35" fmla="val f4"/>
                <a:gd name="f36" fmla="+- f35 0 f33"/>
                <a:gd name="f37" fmla="+- f34 0 f33"/>
                <a:gd name="f38" fmla="*/ f37 1 2773"/>
                <a:gd name="f39" fmla="*/ f36 1 3025"/>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3025">
                  <a:moveTo>
                    <a:pt x="f5" y="f2"/>
                  </a:moveTo>
                  <a:lnTo>
                    <a:pt x="f6" y="f7"/>
                  </a:lnTo>
                  <a:cubicBezTo>
                    <a:pt x="f8" y="f9"/>
                    <a:pt x="f10" y="f11"/>
                    <a:pt x="f12" y="f11"/>
                  </a:cubicBezTo>
                  <a:cubicBezTo>
                    <a:pt x="f13" y="f11"/>
                    <a:pt x="f14" y="f15"/>
                    <a:pt x="f16" y="f2"/>
                  </a:cubicBezTo>
                  <a:lnTo>
                    <a:pt x="f16" y="f2"/>
                  </a:lnTo>
                  <a:cubicBezTo>
                    <a:pt x="f17" y="f18"/>
                    <a:pt x="f17" y="f19"/>
                    <a:pt x="f17" y="f20"/>
                  </a:cubicBezTo>
                  <a:cubicBezTo>
                    <a:pt x="f17" y="f21"/>
                    <a:pt x="f7" y="f22"/>
                    <a:pt x="f2" y="f23"/>
                  </a:cubicBezTo>
                  <a:cubicBezTo>
                    <a:pt x="f24" y="f25"/>
                    <a:pt x="f23" y="f26"/>
                    <a:pt x="f27" y="f4"/>
                  </a:cubicBezTo>
                  <a:lnTo>
                    <a:pt x="f3" y="f4"/>
                  </a:lnTo>
                  <a:lnTo>
                    <a:pt x="f3" y="f7"/>
                  </a:lnTo>
                  <a:cubicBezTo>
                    <a:pt x="f28" y="f19"/>
                    <a:pt x="f29" y="f30"/>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91" name="Google Shape;6925;p88">
              <a:extLst>
                <a:ext uri="{FF2B5EF4-FFF2-40B4-BE49-F238E27FC236}">
                  <a16:creationId xmlns:a16="http://schemas.microsoft.com/office/drawing/2014/main" id="{84C4B15E-8B1E-2FEC-A3B2-E1C235FACED1}"/>
                </a:ext>
              </a:extLst>
            </p:cNvPr>
            <p:cNvSpPr/>
            <p:nvPr/>
          </p:nvSpPr>
          <p:spPr>
            <a:xfrm>
              <a:off x="4974317" y="996019"/>
              <a:ext cx="194803" cy="264151"/>
            </a:xfrm>
            <a:custGeom>
              <a:avLst/>
              <a:gdLst>
                <a:gd name="f0" fmla="val w"/>
                <a:gd name="f1" fmla="val h"/>
                <a:gd name="f2" fmla="val 0"/>
                <a:gd name="f3" fmla="val 5042"/>
                <a:gd name="f4" fmla="val 6837"/>
                <a:gd name="f5" fmla="val 1"/>
                <a:gd name="f6" fmla="val 1418"/>
                <a:gd name="f7" fmla="val 1450"/>
                <a:gd name="f8" fmla="val 6018"/>
                <a:gd name="f9" fmla="val 1954"/>
                <a:gd name="f10" fmla="val 5356"/>
                <a:gd name="f11" fmla="val 2679"/>
                <a:gd name="f12" fmla="val 4978"/>
                <a:gd name="f13" fmla="val 2427"/>
                <a:gd name="f14" fmla="val 4757"/>
                <a:gd name="f15" fmla="val 2301"/>
                <a:gd name="f16" fmla="val 4442"/>
                <a:gd name="f17" fmla="val 4064"/>
                <a:gd name="f18" fmla="val 3340"/>
                <a:gd name="f19" fmla="val 2931"/>
                <a:gd name="f20" fmla="val 2710"/>
                <a:gd name="f21" fmla="val 3687"/>
                <a:gd name="f22" fmla="val 4128"/>
                <a:gd name="f23" fmla="val 4474"/>
                <a:gd name="f24" fmla="val 2899"/>
                <a:gd name="f25" fmla="val 4758"/>
                <a:gd name="f26" fmla="val 3214"/>
                <a:gd name="f27" fmla="val 4726"/>
                <a:gd name="f28" fmla="val 3056"/>
                <a:gd name="f29" fmla="val 4789"/>
                <a:gd name="f30" fmla="val 2741"/>
                <a:gd name="f31" fmla="val 5041"/>
                <a:gd name="f32" fmla="val 2016"/>
                <a:gd name="f33" fmla="val 4821"/>
                <a:gd name="f34" fmla="val 1607"/>
                <a:gd name="f35" fmla="val 1134"/>
                <a:gd name="f36" fmla="val 662"/>
                <a:gd name="f37" fmla="val 410"/>
                <a:gd name="f38" fmla="val 189"/>
                <a:gd name="f39" fmla="*/ f0 1 5042"/>
                <a:gd name="f40" fmla="*/ f1 1 6837"/>
                <a:gd name="f41" fmla="val f2"/>
                <a:gd name="f42" fmla="val f3"/>
                <a:gd name="f43" fmla="val f4"/>
                <a:gd name="f44" fmla="+- f43 0 f41"/>
                <a:gd name="f45" fmla="+- f42 0 f41"/>
                <a:gd name="f46" fmla="*/ f45 1 5042"/>
                <a:gd name="f47" fmla="*/ f44 1 6837"/>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5042" h="6837">
                  <a:moveTo>
                    <a:pt x="f5" y="f2"/>
                  </a:moveTo>
                  <a:lnTo>
                    <a:pt x="f5" y="f4"/>
                  </a:lnTo>
                  <a:lnTo>
                    <a:pt x="f6" y="f4"/>
                  </a:lnTo>
                  <a:cubicBezTo>
                    <a:pt x="f7" y="f8"/>
                    <a:pt x="f9" y="f10"/>
                    <a:pt x="f11" y="f12"/>
                  </a:cubicBezTo>
                  <a:cubicBezTo>
                    <a:pt x="f13" y="f14"/>
                    <a:pt x="f15" y="f16"/>
                    <a:pt x="f15" y="f17"/>
                  </a:cubicBezTo>
                  <a:cubicBezTo>
                    <a:pt x="f15" y="f18"/>
                    <a:pt x="f19" y="f20"/>
                    <a:pt x="f21" y="f20"/>
                  </a:cubicBezTo>
                  <a:cubicBezTo>
                    <a:pt x="f22" y="f20"/>
                    <a:pt x="f23" y="f24"/>
                    <a:pt x="f25" y="f26"/>
                  </a:cubicBezTo>
                  <a:cubicBezTo>
                    <a:pt x="f27" y="f28"/>
                    <a:pt x="f25" y="f24"/>
                    <a:pt x="f29" y="f30"/>
                  </a:cubicBezTo>
                  <a:lnTo>
                    <a:pt x="f31" y="f32"/>
                  </a:lnTo>
                  <a:cubicBezTo>
                    <a:pt x="f33" y="f34"/>
                    <a:pt x="f25" y="f35"/>
                    <a:pt x="f25" y="f36"/>
                  </a:cubicBezTo>
                  <a:cubicBezTo>
                    <a:pt x="f25" y="f37"/>
                    <a:pt x="f29" y="f38"/>
                    <a:pt x="f3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92" name="Google Shape;6926;p88">
              <a:extLst>
                <a:ext uri="{FF2B5EF4-FFF2-40B4-BE49-F238E27FC236}">
                  <a16:creationId xmlns:a16="http://schemas.microsoft.com/office/drawing/2014/main" id="{4A3EC467-EF93-A140-A6D4-61A8CB1CECA7}"/>
                </a:ext>
              </a:extLst>
            </p:cNvPr>
            <p:cNvSpPr/>
            <p:nvPr/>
          </p:nvSpPr>
          <p:spPr>
            <a:xfrm>
              <a:off x="5091187" y="1127455"/>
              <a:ext cx="52349" cy="52395"/>
            </a:xfrm>
            <a:custGeom>
              <a:avLst/>
              <a:gdLst>
                <a:gd name="f0" fmla="val w"/>
                <a:gd name="f1" fmla="val h"/>
                <a:gd name="f2" fmla="val 0"/>
                <a:gd name="f3" fmla="val 1355"/>
                <a:gd name="f4" fmla="val 1356"/>
                <a:gd name="f5" fmla="val 662"/>
                <a:gd name="f6" fmla="val 1"/>
                <a:gd name="f7" fmla="val 315"/>
                <a:gd name="f8" fmla="val 316"/>
                <a:gd name="f9" fmla="val 694"/>
                <a:gd name="f10" fmla="val 1040"/>
                <a:gd name="f11" fmla="*/ f0 1 1355"/>
                <a:gd name="f12" fmla="*/ f1 1 1356"/>
                <a:gd name="f13" fmla="val f2"/>
                <a:gd name="f14" fmla="val f3"/>
                <a:gd name="f15" fmla="val f4"/>
                <a:gd name="f16" fmla="+- f15 0 f13"/>
                <a:gd name="f17" fmla="+- f14 0 f13"/>
                <a:gd name="f18" fmla="*/ f17 1 1355"/>
                <a:gd name="f19" fmla="*/ f16 1 1356"/>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355" h="1356">
                  <a:moveTo>
                    <a:pt x="f5" y="f6"/>
                  </a:moveTo>
                  <a:cubicBezTo>
                    <a:pt x="f7" y="f6"/>
                    <a:pt x="f2" y="f8"/>
                    <a:pt x="f2" y="f9"/>
                  </a:cubicBezTo>
                  <a:cubicBezTo>
                    <a:pt x="f2" y="f10"/>
                    <a:pt x="f7" y="f3"/>
                    <a:pt x="f5" y="f3"/>
                  </a:cubicBezTo>
                  <a:cubicBezTo>
                    <a:pt x="f10" y="f3"/>
                    <a:pt x="f3" y="f10"/>
                    <a:pt x="f3" y="f9"/>
                  </a:cubicBezTo>
                  <a:cubicBezTo>
                    <a:pt x="f3" y="f8"/>
                    <a:pt x="f10"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93" name="Google Shape;6927;p88">
              <a:extLst>
                <a:ext uri="{FF2B5EF4-FFF2-40B4-BE49-F238E27FC236}">
                  <a16:creationId xmlns:a16="http://schemas.microsoft.com/office/drawing/2014/main" id="{E38FE160-AF32-F048-43D9-82AB15C981D5}"/>
                </a:ext>
              </a:extLst>
            </p:cNvPr>
            <p:cNvSpPr/>
            <p:nvPr/>
          </p:nvSpPr>
          <p:spPr>
            <a:xfrm>
              <a:off x="5182444" y="917545"/>
              <a:ext cx="211839" cy="209946"/>
            </a:xfrm>
            <a:custGeom>
              <a:avLst/>
              <a:gdLst>
                <a:gd name="f0" fmla="val w"/>
                <a:gd name="f1" fmla="val h"/>
                <a:gd name="f2" fmla="val 0"/>
                <a:gd name="f3" fmla="val 5483"/>
                <a:gd name="f4" fmla="val 5434"/>
                <a:gd name="f5" fmla="val 2710"/>
                <a:gd name="f6" fmla="val 992"/>
                <a:gd name="f7" fmla="val 2899"/>
                <a:gd name="f8" fmla="val 3057"/>
                <a:gd name="f9" fmla="val 1149"/>
                <a:gd name="f10" fmla="val 1338"/>
                <a:gd name="f11" fmla="val 1559"/>
                <a:gd name="f12" fmla="val 1716"/>
                <a:gd name="f13" fmla="val 2521"/>
                <a:gd name="f14" fmla="val 2364"/>
                <a:gd name="f15" fmla="val 2395"/>
                <a:gd name="f16" fmla="val 2553"/>
                <a:gd name="f17" fmla="val 2742"/>
                <a:gd name="f18" fmla="val 2346"/>
                <a:gd name="f19" fmla="val 2962"/>
                <a:gd name="f20" fmla="val 3120"/>
                <a:gd name="f21" fmla="val 2504"/>
                <a:gd name="f22" fmla="val 2693"/>
                <a:gd name="f23" fmla="val 4079"/>
                <a:gd name="f24" fmla="val 4268"/>
                <a:gd name="f25" fmla="val 4426"/>
                <a:gd name="f26" fmla="val 2646"/>
                <a:gd name="f27" fmla="val 1359"/>
                <a:gd name="f28" fmla="val 1"/>
                <a:gd name="f29" fmla="val 1099"/>
                <a:gd name="f30" fmla="val 2724"/>
                <a:gd name="f31" fmla="val 3197"/>
                <a:gd name="f32" fmla="val 127"/>
                <a:gd name="f33" fmla="val 3638"/>
                <a:gd name="f34" fmla="val 348"/>
                <a:gd name="f35" fmla="val 4016"/>
                <a:gd name="f36" fmla="val 33"/>
                <a:gd name="f37" fmla="val 4961"/>
                <a:gd name="f38" fmla="val 5087"/>
                <a:gd name="f39" fmla="val 5245"/>
                <a:gd name="f40" fmla="val 5339"/>
                <a:gd name="f41" fmla="val 167"/>
                <a:gd name="f42" fmla="val 5399"/>
                <a:gd name="f43" fmla="val 245"/>
                <a:gd name="f44" fmla="val 5421"/>
                <a:gd name="f45" fmla="val 329"/>
                <a:gd name="f46" fmla="val 377"/>
                <a:gd name="f47" fmla="val 427"/>
                <a:gd name="f48" fmla="val 5414"/>
                <a:gd name="f49" fmla="val 474"/>
                <a:gd name="f50" fmla="val 5402"/>
                <a:gd name="f51" fmla="val 1419"/>
                <a:gd name="f52" fmla="val 1797"/>
                <a:gd name="f53" fmla="val 2238"/>
                <a:gd name="f54" fmla="val 4254"/>
                <a:gd name="f55" fmla="val 4237"/>
                <a:gd name="f56" fmla="val 1275"/>
                <a:gd name="f57" fmla="val 4317"/>
                <a:gd name="f58" fmla="val 78"/>
                <a:gd name="f59" fmla="val 15"/>
                <a:gd name="f60" fmla="val 2815"/>
                <a:gd name="f61" fmla="val 5"/>
                <a:gd name="f62" fmla="val 2731"/>
                <a:gd name="f63" fmla="*/ f0 1 5483"/>
                <a:gd name="f64" fmla="*/ f1 1 5434"/>
                <a:gd name="f65" fmla="val f2"/>
                <a:gd name="f66" fmla="val f3"/>
                <a:gd name="f67" fmla="val f4"/>
                <a:gd name="f68" fmla="+- f67 0 f65"/>
                <a:gd name="f69" fmla="+- f66 0 f65"/>
                <a:gd name="f70" fmla="*/ f69 1 5483"/>
                <a:gd name="f71" fmla="*/ f68 1 5434"/>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5483" h="5434">
                  <a:moveTo>
                    <a:pt x="f5" y="f6"/>
                  </a:moveTo>
                  <a:cubicBezTo>
                    <a:pt x="f7" y="f6"/>
                    <a:pt x="f8" y="f9"/>
                    <a:pt x="f8" y="f10"/>
                  </a:cubicBezTo>
                  <a:cubicBezTo>
                    <a:pt x="f8" y="f11"/>
                    <a:pt x="f7" y="f12"/>
                    <a:pt x="f5" y="f12"/>
                  </a:cubicBezTo>
                  <a:cubicBezTo>
                    <a:pt x="f13" y="f12"/>
                    <a:pt x="f14" y="f11"/>
                    <a:pt x="f14" y="f10"/>
                  </a:cubicBezTo>
                  <a:cubicBezTo>
                    <a:pt x="f15" y="f9"/>
                    <a:pt x="f16" y="f6"/>
                    <a:pt x="f5" y="f6"/>
                  </a:cubicBezTo>
                  <a:close/>
                  <a:moveTo>
                    <a:pt x="f17" y="f18"/>
                  </a:moveTo>
                  <a:cubicBezTo>
                    <a:pt x="f19" y="f18"/>
                    <a:pt x="f20" y="f21"/>
                    <a:pt x="f20" y="f22"/>
                  </a:cubicBezTo>
                  <a:lnTo>
                    <a:pt x="f20" y="f23"/>
                  </a:lnTo>
                  <a:cubicBezTo>
                    <a:pt x="f20" y="f24"/>
                    <a:pt x="f19" y="f25"/>
                    <a:pt x="f17" y="f25"/>
                  </a:cubicBezTo>
                  <a:cubicBezTo>
                    <a:pt x="f16" y="f25"/>
                    <a:pt x="f15" y="f24"/>
                    <a:pt x="f15" y="f23"/>
                  </a:cubicBezTo>
                  <a:lnTo>
                    <a:pt x="f15" y="f22"/>
                  </a:lnTo>
                  <a:cubicBezTo>
                    <a:pt x="f15" y="f21"/>
                    <a:pt x="f16" y="f18"/>
                    <a:pt x="f17" y="f18"/>
                  </a:cubicBezTo>
                  <a:close/>
                  <a:moveTo>
                    <a:pt x="f26" y="f2"/>
                  </a:moveTo>
                  <a:cubicBezTo>
                    <a:pt x="f27" y="f2"/>
                    <a:pt x="f28" y="f29"/>
                    <a:pt x="f28" y="f30"/>
                  </a:cubicBezTo>
                  <a:cubicBezTo>
                    <a:pt x="f28" y="f31"/>
                    <a:pt x="f32" y="f33"/>
                    <a:pt x="f34" y="f35"/>
                  </a:cubicBezTo>
                  <a:lnTo>
                    <a:pt x="f36" y="f37"/>
                  </a:lnTo>
                  <a:cubicBezTo>
                    <a:pt x="f28" y="f38"/>
                    <a:pt x="f36" y="f39"/>
                    <a:pt x="f32" y="f40"/>
                  </a:cubicBezTo>
                  <a:cubicBezTo>
                    <a:pt x="f41" y="f42"/>
                    <a:pt x="f43" y="f44"/>
                    <a:pt x="f45" y="f44"/>
                  </a:cubicBezTo>
                  <a:cubicBezTo>
                    <a:pt x="f46" y="f44"/>
                    <a:pt x="f47" y="f48"/>
                    <a:pt x="f49" y="f50"/>
                  </a:cubicBezTo>
                  <a:lnTo>
                    <a:pt x="f51" y="f38"/>
                  </a:lnTo>
                  <a:cubicBezTo>
                    <a:pt x="f52" y="f40"/>
                    <a:pt x="f53" y="f4"/>
                    <a:pt x="f17" y="f4"/>
                  </a:cubicBezTo>
                  <a:cubicBezTo>
                    <a:pt x="f54" y="f4"/>
                    <a:pt x="f3" y="f55"/>
                    <a:pt x="f3" y="f30"/>
                  </a:cubicBezTo>
                  <a:cubicBezTo>
                    <a:pt x="f3" y="f56"/>
                    <a:pt x="f57" y="f58"/>
                    <a:pt x="f7" y="f59"/>
                  </a:cubicBezTo>
                  <a:cubicBezTo>
                    <a:pt x="f60" y="f61"/>
                    <a:pt x="f62" y="f2"/>
                    <a:pt x="f2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94" name="Google Shape;6928;p88">
              <a:extLst>
                <a:ext uri="{FF2B5EF4-FFF2-40B4-BE49-F238E27FC236}">
                  <a16:creationId xmlns:a16="http://schemas.microsoft.com/office/drawing/2014/main" id="{C983FE6D-2A32-5210-6923-219B17822A65}"/>
                </a:ext>
              </a:extLst>
            </p:cNvPr>
            <p:cNvSpPr/>
            <p:nvPr/>
          </p:nvSpPr>
          <p:spPr>
            <a:xfrm>
              <a:off x="4970687" y="1285710"/>
              <a:ext cx="290934" cy="81601"/>
            </a:xfrm>
            <a:custGeom>
              <a:avLst/>
              <a:gdLst>
                <a:gd name="f0" fmla="val w"/>
                <a:gd name="f1" fmla="val h"/>
                <a:gd name="f2" fmla="val 0"/>
                <a:gd name="f3" fmla="val 7530"/>
                <a:gd name="f4" fmla="val 2112"/>
                <a:gd name="f5" fmla="val 1071"/>
                <a:gd name="f6" fmla="val 1670"/>
                <a:gd name="f7" fmla="val 473"/>
                <a:gd name="f8" fmla="val 2111"/>
                <a:gd name="f9" fmla="val 1040"/>
                <a:gd name="f10" fmla="val 6490"/>
                <a:gd name="f11" fmla="val 7057"/>
                <a:gd name="f12" fmla="val 1639"/>
                <a:gd name="f13" fmla="*/ f0 1 7530"/>
                <a:gd name="f14" fmla="*/ f1 1 2112"/>
                <a:gd name="f15" fmla="val f2"/>
                <a:gd name="f16" fmla="val f3"/>
                <a:gd name="f17" fmla="val f4"/>
                <a:gd name="f18" fmla="+- f17 0 f15"/>
                <a:gd name="f19" fmla="+- f16 0 f15"/>
                <a:gd name="f20" fmla="*/ f19 1 7530"/>
                <a:gd name="f21" fmla="*/ f18 1 2112"/>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530" h="2112">
                  <a:moveTo>
                    <a:pt x="f2" y="f2"/>
                  </a:moveTo>
                  <a:lnTo>
                    <a:pt x="f2" y="f5"/>
                  </a:lnTo>
                  <a:cubicBezTo>
                    <a:pt x="f2" y="f6"/>
                    <a:pt x="f7" y="f8"/>
                    <a:pt x="f9" y="f8"/>
                  </a:cubicBezTo>
                  <a:lnTo>
                    <a:pt x="f10" y="f8"/>
                  </a:lnTo>
                  <a:cubicBezTo>
                    <a:pt x="f11" y="f8"/>
                    <a:pt x="f3" y="f12"/>
                    <a:pt x="f3" y="f5"/>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95" name="Google Shape;6929;p88">
              <a:extLst>
                <a:ext uri="{FF2B5EF4-FFF2-40B4-BE49-F238E27FC236}">
                  <a16:creationId xmlns:a16="http://schemas.microsoft.com/office/drawing/2014/main" id="{83E42516-8D16-2029-7823-937B94B5C5DF}"/>
                </a:ext>
              </a:extLst>
            </p:cNvPr>
            <p:cNvSpPr/>
            <p:nvPr/>
          </p:nvSpPr>
          <p:spPr>
            <a:xfrm>
              <a:off x="4971885" y="916887"/>
              <a:ext cx="237378" cy="52395"/>
            </a:xfrm>
            <a:custGeom>
              <a:avLst/>
              <a:gdLst>
                <a:gd name="f0" fmla="val w"/>
                <a:gd name="f1" fmla="val h"/>
                <a:gd name="f2" fmla="val 0"/>
                <a:gd name="f3" fmla="val 6144"/>
                <a:gd name="f4" fmla="val 1356"/>
                <a:gd name="f5" fmla="val 1040"/>
                <a:gd name="f6" fmla="val 473"/>
                <a:gd name="f7" fmla="val 1"/>
                <a:gd name="f8" fmla="val 1009"/>
                <a:gd name="f9" fmla="val 1355"/>
                <a:gd name="f10" fmla="val 5104"/>
                <a:gd name="f11" fmla="val 5293"/>
                <a:gd name="f12" fmla="val 819"/>
                <a:gd name="f13" fmla="val 5672"/>
                <a:gd name="f14" fmla="val 347"/>
                <a:gd name="f15" fmla="*/ f0 1 6144"/>
                <a:gd name="f16" fmla="*/ f1 1 1356"/>
                <a:gd name="f17" fmla="val f2"/>
                <a:gd name="f18" fmla="val f3"/>
                <a:gd name="f19" fmla="val f4"/>
                <a:gd name="f20" fmla="+- f19 0 f17"/>
                <a:gd name="f21" fmla="+- f18 0 f17"/>
                <a:gd name="f22" fmla="*/ f21 1 6144"/>
                <a:gd name="f23" fmla="*/ f20 1 135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144" h="1356">
                  <a:moveTo>
                    <a:pt x="f5" y="f2"/>
                  </a:moveTo>
                  <a:cubicBezTo>
                    <a:pt x="f6" y="f2"/>
                    <a:pt x="f7" y="f6"/>
                    <a:pt x="f7" y="f8"/>
                  </a:cubicBezTo>
                  <a:lnTo>
                    <a:pt x="f7" y="f9"/>
                  </a:lnTo>
                  <a:lnTo>
                    <a:pt x="f10" y="f9"/>
                  </a:lnTo>
                  <a:cubicBezTo>
                    <a:pt x="f11" y="f12"/>
                    <a:pt x="f13" y="f14"/>
                    <a:pt x="f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96" name="Google Shape;6981;p88">
            <a:extLst>
              <a:ext uri="{FF2B5EF4-FFF2-40B4-BE49-F238E27FC236}">
                <a16:creationId xmlns:a16="http://schemas.microsoft.com/office/drawing/2014/main" id="{EDA4CEEF-A5D2-020D-53EC-9154AEA4C4C1}"/>
              </a:ext>
            </a:extLst>
          </p:cNvPr>
          <p:cNvGrpSpPr/>
          <p:nvPr/>
        </p:nvGrpSpPr>
        <p:grpSpPr>
          <a:xfrm>
            <a:off x="5566487" y="1346078"/>
            <a:ext cx="608648" cy="601443"/>
            <a:chOff x="5515285" y="916567"/>
            <a:chExt cx="456486" cy="451082"/>
          </a:xfrm>
          <a:solidFill>
            <a:srgbClr val="135268"/>
          </a:solidFill>
        </p:grpSpPr>
        <p:sp>
          <p:nvSpPr>
            <p:cNvPr id="97" name="Google Shape;6982;p88">
              <a:extLst>
                <a:ext uri="{FF2B5EF4-FFF2-40B4-BE49-F238E27FC236}">
                  <a16:creationId xmlns:a16="http://schemas.microsoft.com/office/drawing/2014/main" id="{4EF9CCD5-54E4-2494-AD0B-ABFB44900B42}"/>
                </a:ext>
              </a:extLst>
            </p:cNvPr>
            <p:cNvSpPr/>
            <p:nvPr/>
          </p:nvSpPr>
          <p:spPr>
            <a:xfrm>
              <a:off x="5722223" y="916567"/>
              <a:ext cx="249548" cy="249548"/>
            </a:xfrm>
            <a:custGeom>
              <a:avLst/>
              <a:gdLst>
                <a:gd name="f0" fmla="val w"/>
                <a:gd name="f1" fmla="val h"/>
                <a:gd name="f2" fmla="val 0"/>
                <a:gd name="f3" fmla="val 6459"/>
                <a:gd name="f4" fmla="val 3718"/>
                <a:gd name="f5" fmla="val 3560"/>
                <a:gd name="f6" fmla="val 3434"/>
                <a:gd name="f7" fmla="val 63"/>
                <a:gd name="f8" fmla="val 3403"/>
                <a:gd name="f9" fmla="val 189"/>
                <a:gd name="f10" fmla="val 3340"/>
                <a:gd name="f11" fmla="val 315"/>
                <a:gd name="f12" fmla="val 473"/>
                <a:gd name="f13" fmla="val 3466"/>
                <a:gd name="f14" fmla="val 536"/>
                <a:gd name="f15" fmla="val 4190"/>
                <a:gd name="f16" fmla="val 1261"/>
                <a:gd name="f17" fmla="val 1260"/>
                <a:gd name="f18" fmla="val 4159"/>
                <a:gd name="f19" fmla="val 567"/>
                <a:gd name="f20" fmla="val 496"/>
                <a:gd name="f21" fmla="val 3395"/>
                <a:gd name="f22" fmla="val 390"/>
                <a:gd name="f23" fmla="val 3360"/>
                <a:gd name="f24" fmla="val 288"/>
                <a:gd name="f25" fmla="val 254"/>
                <a:gd name="f26" fmla="val 221"/>
                <a:gd name="f27" fmla="val 3363"/>
                <a:gd name="f28" fmla="val 3371"/>
                <a:gd name="f29" fmla="val 95"/>
                <a:gd name="f30" fmla="val 3686"/>
                <a:gd name="f31" fmla="val 6081"/>
                <a:gd name="f32" fmla="val 6301"/>
                <a:gd name="f33" fmla="val 158"/>
                <a:gd name="f34" fmla="val 347"/>
                <a:gd name="f35" fmla="val 2773"/>
                <a:gd name="f36" fmla="val 2930"/>
                <a:gd name="f37" fmla="val 3025"/>
                <a:gd name="f38" fmla="val 6364"/>
                <a:gd name="f39" fmla="val 3088"/>
                <a:gd name="f40" fmla="val 6238"/>
                <a:gd name="f41" fmla="val 3119"/>
                <a:gd name="f42" fmla="val 6144"/>
                <a:gd name="f43" fmla="val 5986"/>
                <a:gd name="f44" fmla="val 2993"/>
                <a:gd name="f45" fmla="val 5892"/>
                <a:gd name="f46" fmla="val 2300"/>
                <a:gd name="f47" fmla="val 5199"/>
                <a:gd name="f48" fmla="val 5198"/>
                <a:gd name="f49" fmla="val 2269"/>
                <a:gd name="f50" fmla="val 5923"/>
                <a:gd name="f51" fmla="val 5969"/>
                <a:gd name="f52" fmla="val 3039"/>
                <a:gd name="f53" fmla="val 6066"/>
                <a:gd name="f54" fmla="val 3069"/>
                <a:gd name="f55" fmla="val 6164"/>
                <a:gd name="f56" fmla="val 6200"/>
                <a:gd name="f57" fmla="val 6236"/>
                <a:gd name="f58" fmla="val 3065"/>
                <a:gd name="f59" fmla="val 6270"/>
                <a:gd name="f60" fmla="val 3056"/>
                <a:gd name="f61" fmla="val 6396"/>
                <a:gd name="f62" fmla="val 2867"/>
                <a:gd name="f63" fmla="val 2741"/>
                <a:gd name="f64" fmla="val 6112"/>
                <a:gd name="f65" fmla="*/ f0 1 6459"/>
                <a:gd name="f66" fmla="*/ f1 1 6459"/>
                <a:gd name="f67" fmla="val f2"/>
                <a:gd name="f68" fmla="val f3"/>
                <a:gd name="f69" fmla="+- f68 0 f67"/>
                <a:gd name="f70" fmla="*/ f69 1 6459"/>
                <a:gd name="f71" fmla="*/ f67 1 f70"/>
                <a:gd name="f72" fmla="*/ f68 1 f70"/>
                <a:gd name="f73" fmla="*/ f71 f65 1"/>
                <a:gd name="f74" fmla="*/ f72 f65 1"/>
                <a:gd name="f75" fmla="*/ f72 f66 1"/>
                <a:gd name="f76" fmla="*/ f71 f66 1"/>
              </a:gdLst>
              <a:ahLst/>
              <a:cxnLst>
                <a:cxn ang="3cd4">
                  <a:pos x="hc" y="t"/>
                </a:cxn>
                <a:cxn ang="0">
                  <a:pos x="r" y="vc"/>
                </a:cxn>
                <a:cxn ang="cd4">
                  <a:pos x="hc" y="b"/>
                </a:cxn>
                <a:cxn ang="cd2">
                  <a:pos x="l" y="vc"/>
                </a:cxn>
              </a:cxnLst>
              <a:rect l="f73" t="f76" r="f74" b="f75"/>
              <a:pathLst>
                <a:path w="6459" h="6459">
                  <a:moveTo>
                    <a:pt x="f4" y="f2"/>
                  </a:moveTo>
                  <a:cubicBezTo>
                    <a:pt x="f5" y="f2"/>
                    <a:pt x="f6" y="f7"/>
                    <a:pt x="f8" y="f9"/>
                  </a:cubicBezTo>
                  <a:cubicBezTo>
                    <a:pt x="f10" y="f11"/>
                    <a:pt x="f10" y="f12"/>
                    <a:pt x="f13" y="f14"/>
                  </a:cubicBezTo>
                  <a:lnTo>
                    <a:pt x="f15" y="f16"/>
                  </a:lnTo>
                  <a:lnTo>
                    <a:pt x="f17" y="f18"/>
                  </a:lnTo>
                  <a:lnTo>
                    <a:pt x="f19" y="f13"/>
                  </a:lnTo>
                  <a:cubicBezTo>
                    <a:pt x="f20" y="f21"/>
                    <a:pt x="f22" y="f23"/>
                    <a:pt x="f24" y="f23"/>
                  </a:cubicBezTo>
                  <a:cubicBezTo>
                    <a:pt x="f25" y="f23"/>
                    <a:pt x="f26" y="f27"/>
                    <a:pt x="f9" y="f28"/>
                  </a:cubicBezTo>
                  <a:cubicBezTo>
                    <a:pt x="f29" y="f8"/>
                    <a:pt x="f2" y="f5"/>
                    <a:pt x="f2" y="f30"/>
                  </a:cubicBezTo>
                  <a:lnTo>
                    <a:pt x="f2" y="f31"/>
                  </a:lnTo>
                  <a:cubicBezTo>
                    <a:pt x="f2" y="f32"/>
                    <a:pt x="f33" y="f3"/>
                    <a:pt x="f34" y="f3"/>
                  </a:cubicBezTo>
                  <a:lnTo>
                    <a:pt x="f35" y="f3"/>
                  </a:lnTo>
                  <a:cubicBezTo>
                    <a:pt x="f36" y="f3"/>
                    <a:pt x="f37" y="f38"/>
                    <a:pt x="f39" y="f40"/>
                  </a:cubicBezTo>
                  <a:cubicBezTo>
                    <a:pt x="f41" y="f42"/>
                    <a:pt x="f41" y="f43"/>
                    <a:pt x="f44" y="f45"/>
                  </a:cubicBezTo>
                  <a:lnTo>
                    <a:pt x="f46" y="f47"/>
                  </a:lnTo>
                  <a:lnTo>
                    <a:pt x="f48" y="f49"/>
                  </a:lnTo>
                  <a:lnTo>
                    <a:pt x="f50" y="f44"/>
                  </a:lnTo>
                  <a:cubicBezTo>
                    <a:pt x="f51" y="f52"/>
                    <a:pt x="f53" y="f54"/>
                    <a:pt x="f55" y="f54"/>
                  </a:cubicBezTo>
                  <a:cubicBezTo>
                    <a:pt x="f56" y="f54"/>
                    <a:pt x="f57" y="f58"/>
                    <a:pt x="f59" y="f60"/>
                  </a:cubicBezTo>
                  <a:cubicBezTo>
                    <a:pt x="f61" y="f37"/>
                    <a:pt x="f3" y="f62"/>
                    <a:pt x="f3" y="f63"/>
                  </a:cubicBezTo>
                  <a:lnTo>
                    <a:pt x="f3" y="f34"/>
                  </a:lnTo>
                  <a:cubicBezTo>
                    <a:pt x="f3" y="f33"/>
                    <a:pt x="f32" y="f2"/>
                    <a:pt x="f6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98" name="Google Shape;6983;p88">
              <a:extLst>
                <a:ext uri="{FF2B5EF4-FFF2-40B4-BE49-F238E27FC236}">
                  <a16:creationId xmlns:a16="http://schemas.microsoft.com/office/drawing/2014/main" id="{6A87826D-38CA-2568-7CD3-12D8DF3C2738}"/>
                </a:ext>
              </a:extLst>
            </p:cNvPr>
            <p:cNvSpPr/>
            <p:nvPr/>
          </p:nvSpPr>
          <p:spPr>
            <a:xfrm>
              <a:off x="5561536" y="1010997"/>
              <a:ext cx="118113" cy="113742"/>
            </a:xfrm>
            <a:custGeom>
              <a:avLst/>
              <a:gdLst>
                <a:gd name="f0" fmla="val w"/>
                <a:gd name="f1" fmla="val h"/>
                <a:gd name="f2" fmla="val 0"/>
                <a:gd name="f3" fmla="val 3057"/>
                <a:gd name="f4" fmla="val 2944"/>
                <a:gd name="f5" fmla="val 970"/>
                <a:gd name="f6" fmla="val 1"/>
                <a:gd name="f7" fmla="val 685"/>
                <a:gd name="f8" fmla="val 405"/>
                <a:gd name="f9" fmla="val 114"/>
                <a:gd name="f10" fmla="val 221"/>
                <a:gd name="f11" fmla="val 297"/>
                <a:gd name="f12" fmla="val 549"/>
                <a:gd name="f13" fmla="val 2395"/>
                <a:gd name="f14" fmla="val 2678"/>
                <a:gd name="f15" fmla="val 2755"/>
                <a:gd name="f16" fmla="val 3056"/>
                <a:gd name="f17" fmla="val 2345"/>
                <a:gd name="f18" fmla="val 1683"/>
                <a:gd name="f19" fmla="val 1274"/>
                <a:gd name="f20" fmla="val 1670"/>
                <a:gd name="f21" fmla="val 1478"/>
                <a:gd name="f22" fmla="val 90"/>
                <a:gd name="f23" fmla="val 1222"/>
                <a:gd name="f24" fmla="*/ f0 1 3057"/>
                <a:gd name="f25" fmla="*/ f1 1 2944"/>
                <a:gd name="f26" fmla="val f2"/>
                <a:gd name="f27" fmla="val f3"/>
                <a:gd name="f28" fmla="val f4"/>
                <a:gd name="f29" fmla="+- f28 0 f26"/>
                <a:gd name="f30" fmla="+- f27 0 f26"/>
                <a:gd name="f31" fmla="*/ f30 1 3057"/>
                <a:gd name="f32" fmla="*/ f29 1 2944"/>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057" h="2944">
                  <a:moveTo>
                    <a:pt x="f5" y="f6"/>
                  </a:moveTo>
                  <a:cubicBezTo>
                    <a:pt x="f7" y="f6"/>
                    <a:pt x="f8" y="f9"/>
                    <a:pt x="f10" y="f11"/>
                  </a:cubicBezTo>
                  <a:lnTo>
                    <a:pt x="f6" y="f12"/>
                  </a:lnTo>
                  <a:lnTo>
                    <a:pt x="f13" y="f4"/>
                  </a:lnTo>
                  <a:lnTo>
                    <a:pt x="f14" y="f15"/>
                  </a:lnTo>
                  <a:cubicBezTo>
                    <a:pt x="f16" y="f17"/>
                    <a:pt x="f16" y="f18"/>
                    <a:pt x="f14" y="f19"/>
                  </a:cubicBezTo>
                  <a:lnTo>
                    <a:pt x="f20" y="f11"/>
                  </a:lnTo>
                  <a:cubicBezTo>
                    <a:pt x="f21" y="f22"/>
                    <a:pt x="f23"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99" name="Google Shape;6984;p88">
              <a:extLst>
                <a:ext uri="{FF2B5EF4-FFF2-40B4-BE49-F238E27FC236}">
                  <a16:creationId xmlns:a16="http://schemas.microsoft.com/office/drawing/2014/main" id="{36945A69-D961-45AE-3765-CCF92A4CB529}"/>
                </a:ext>
              </a:extLst>
            </p:cNvPr>
            <p:cNvSpPr/>
            <p:nvPr/>
          </p:nvSpPr>
          <p:spPr>
            <a:xfrm>
              <a:off x="5759933" y="1210555"/>
              <a:ext cx="119347" cy="115022"/>
            </a:xfrm>
            <a:custGeom>
              <a:avLst/>
              <a:gdLst>
                <a:gd name="f0" fmla="val w"/>
                <a:gd name="f1" fmla="val h"/>
                <a:gd name="f2" fmla="val 0"/>
                <a:gd name="f3" fmla="val 3089"/>
                <a:gd name="f4" fmla="val 2977"/>
                <a:gd name="f5" fmla="val 999"/>
                <a:gd name="f6" fmla="val 787"/>
                <a:gd name="f7" fmla="val 577"/>
                <a:gd name="f8" fmla="val 66"/>
                <a:gd name="f9" fmla="val 410"/>
                <a:gd name="f10" fmla="val 205"/>
                <a:gd name="f11" fmla="val 379"/>
                <a:gd name="f12" fmla="val 316"/>
                <a:gd name="f13" fmla="val 268"/>
                <a:gd name="f14" fmla="val 284"/>
                <a:gd name="f15" fmla="val 299"/>
                <a:gd name="f16" fmla="val 1"/>
                <a:gd name="f17" fmla="val 583"/>
                <a:gd name="f18" fmla="val 2427"/>
                <a:gd name="f19" fmla="val 2679"/>
                <a:gd name="f20" fmla="val 2693"/>
                <a:gd name="f21" fmla="val 3088"/>
                <a:gd name="f22" fmla="val 2315"/>
                <a:gd name="f23" fmla="val 1622"/>
                <a:gd name="f24" fmla="val 1244"/>
                <a:gd name="f25" fmla="val 1734"/>
                <a:gd name="f26" fmla="val 1540"/>
                <a:gd name="f27" fmla="val 105"/>
                <a:gd name="f28" fmla="val 1267"/>
                <a:gd name="f29" fmla="*/ f0 1 3089"/>
                <a:gd name="f30" fmla="*/ f1 1 2977"/>
                <a:gd name="f31" fmla="val f2"/>
                <a:gd name="f32" fmla="val f3"/>
                <a:gd name="f33" fmla="val f4"/>
                <a:gd name="f34" fmla="+- f33 0 f31"/>
                <a:gd name="f35" fmla="+- f32 0 f31"/>
                <a:gd name="f36" fmla="*/ f35 1 3089"/>
                <a:gd name="f37" fmla="*/ f34 1 297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3089" h="2977">
                  <a:moveTo>
                    <a:pt x="f5" y="f2"/>
                  </a:moveTo>
                  <a:cubicBezTo>
                    <a:pt x="f6" y="f2"/>
                    <a:pt x="f7" y="f8"/>
                    <a:pt x="f9" y="f10"/>
                  </a:cubicBezTo>
                  <a:cubicBezTo>
                    <a:pt x="f11" y="f10"/>
                    <a:pt x="f12" y="f13"/>
                    <a:pt x="f14" y="f15"/>
                  </a:cubicBezTo>
                  <a:lnTo>
                    <a:pt x="f16" y="f17"/>
                  </a:lnTo>
                  <a:lnTo>
                    <a:pt x="f18" y="f4"/>
                  </a:lnTo>
                  <a:lnTo>
                    <a:pt x="f19" y="f20"/>
                  </a:lnTo>
                  <a:cubicBezTo>
                    <a:pt x="f21" y="f22"/>
                    <a:pt x="f21" y="f23"/>
                    <a:pt x="f19" y="f24"/>
                  </a:cubicBezTo>
                  <a:lnTo>
                    <a:pt x="f25" y="f15"/>
                  </a:lnTo>
                  <a:cubicBezTo>
                    <a:pt x="f26" y="f27"/>
                    <a:pt x="f28"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00" name="Google Shape;6985;p88">
              <a:extLst>
                <a:ext uri="{FF2B5EF4-FFF2-40B4-BE49-F238E27FC236}">
                  <a16:creationId xmlns:a16="http://schemas.microsoft.com/office/drawing/2014/main" id="{72CCB419-AF80-C623-BF53-FBD45F3E1963}"/>
                </a:ext>
              </a:extLst>
            </p:cNvPr>
            <p:cNvSpPr/>
            <p:nvPr/>
          </p:nvSpPr>
          <p:spPr>
            <a:xfrm>
              <a:off x="5515285" y="1052876"/>
              <a:ext cx="320140" cy="314773"/>
            </a:xfrm>
            <a:custGeom>
              <a:avLst/>
              <a:gdLst>
                <a:gd name="f0" fmla="val w"/>
                <a:gd name="f1" fmla="val h"/>
                <a:gd name="f2" fmla="val 0"/>
                <a:gd name="f3" fmla="val 8286"/>
                <a:gd name="f4" fmla="val 8147"/>
                <a:gd name="f5" fmla="val 725"/>
                <a:gd name="f6" fmla="val 1"/>
                <a:gd name="f7" fmla="val 95"/>
                <a:gd name="f8" fmla="val 631"/>
                <a:gd name="f9" fmla="val 1387"/>
                <a:gd name="f10" fmla="val 284"/>
                <a:gd name="f11" fmla="val 2017"/>
                <a:gd name="f12" fmla="val 4223"/>
                <a:gd name="f13" fmla="val 3938"/>
                <a:gd name="f14" fmla="val 6774"/>
                <a:gd name="f15" fmla="val 6270"/>
                <a:gd name="f16" fmla="val 7972"/>
                <a:gd name="f17" fmla="val 6499"/>
                <a:gd name="f18" fmla="val 8086"/>
                <a:gd name="f19" fmla="val 6745"/>
                <a:gd name="f20" fmla="val 6996"/>
                <a:gd name="f21" fmla="val 7434"/>
                <a:gd name="f22" fmla="val 7886"/>
                <a:gd name="f23" fmla="val 7963"/>
                <a:gd name="f24" fmla="val 7562"/>
                <a:gd name="f25" fmla="*/ f0 1 8286"/>
                <a:gd name="f26" fmla="*/ f1 1 8147"/>
                <a:gd name="f27" fmla="val f2"/>
                <a:gd name="f28" fmla="val f3"/>
                <a:gd name="f29" fmla="val f4"/>
                <a:gd name="f30" fmla="+- f29 0 f27"/>
                <a:gd name="f31" fmla="+- f28 0 f27"/>
                <a:gd name="f32" fmla="*/ f31 1 8286"/>
                <a:gd name="f33" fmla="*/ f30 1 8147"/>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8286" h="8147">
                  <a:moveTo>
                    <a:pt x="f5" y="f6"/>
                  </a:moveTo>
                  <a:cubicBezTo>
                    <a:pt x="f7" y="f8"/>
                    <a:pt x="f2" y="f9"/>
                    <a:pt x="f10" y="f11"/>
                  </a:cubicBezTo>
                  <a:cubicBezTo>
                    <a:pt x="f9" y="f12"/>
                    <a:pt x="f13" y="f14"/>
                    <a:pt x="f15" y="f16"/>
                  </a:cubicBezTo>
                  <a:cubicBezTo>
                    <a:pt x="f17" y="f18"/>
                    <a:pt x="f19" y="f4"/>
                    <a:pt x="f20" y="f4"/>
                  </a:cubicBezTo>
                  <a:cubicBezTo>
                    <a:pt x="f21" y="f4"/>
                    <a:pt x="f22" y="f23"/>
                    <a:pt x="f3" y="f24"/>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101" name="Google Shape;7015;p88">
            <a:extLst>
              <a:ext uri="{FF2B5EF4-FFF2-40B4-BE49-F238E27FC236}">
                <a16:creationId xmlns:a16="http://schemas.microsoft.com/office/drawing/2014/main" id="{CCF995E0-BA66-A152-35B8-1D31EDFA893D}"/>
              </a:ext>
            </a:extLst>
          </p:cNvPr>
          <p:cNvGrpSpPr/>
          <p:nvPr/>
        </p:nvGrpSpPr>
        <p:grpSpPr>
          <a:xfrm>
            <a:off x="9107181" y="2363453"/>
            <a:ext cx="664804" cy="661855"/>
            <a:chOff x="8170804" y="1679597"/>
            <a:chExt cx="498603" cy="496391"/>
          </a:xfrm>
          <a:solidFill>
            <a:srgbClr val="135268"/>
          </a:solidFill>
        </p:grpSpPr>
        <p:sp>
          <p:nvSpPr>
            <p:cNvPr id="102" name="Google Shape;7016;p88">
              <a:extLst>
                <a:ext uri="{FF2B5EF4-FFF2-40B4-BE49-F238E27FC236}">
                  <a16:creationId xmlns:a16="http://schemas.microsoft.com/office/drawing/2014/main" id="{48F5FC04-E0B8-A109-1625-B712B65ADD26}"/>
                </a:ext>
              </a:extLst>
            </p:cNvPr>
            <p:cNvSpPr/>
            <p:nvPr/>
          </p:nvSpPr>
          <p:spPr>
            <a:xfrm>
              <a:off x="8377769" y="1855683"/>
              <a:ext cx="291638" cy="320305"/>
            </a:xfrm>
            <a:custGeom>
              <a:avLst/>
              <a:gdLst>
                <a:gd name="f0" fmla="val w"/>
                <a:gd name="f1" fmla="val h"/>
                <a:gd name="f2" fmla="val 0"/>
                <a:gd name="f3" fmla="val 6837"/>
                <a:gd name="f4" fmla="val 7509"/>
                <a:gd name="f5" fmla="val 5120"/>
                <a:gd name="f6" fmla="val 2079"/>
                <a:gd name="f7" fmla="val 5206"/>
                <a:gd name="f8" fmla="val 5293"/>
                <a:gd name="f9" fmla="val 2111"/>
                <a:gd name="f10" fmla="val 5356"/>
                <a:gd name="f11" fmla="val 2174"/>
                <a:gd name="f12" fmla="val 5451"/>
                <a:gd name="f13" fmla="val 2268"/>
                <a:gd name="f14" fmla="val 2458"/>
                <a:gd name="f15" fmla="val 2647"/>
                <a:gd name="f16" fmla="val 3308"/>
                <a:gd name="f17" fmla="val 4694"/>
                <a:gd name="f18" fmla="val 3214"/>
                <a:gd name="f19" fmla="val 4757"/>
                <a:gd name="f20" fmla="val 3151"/>
                <a:gd name="f21" fmla="val 4789"/>
                <a:gd name="f22" fmla="val 3056"/>
                <a:gd name="f23" fmla="val 2993"/>
                <a:gd name="f24" fmla="val 2899"/>
                <a:gd name="f25" fmla="val 2836"/>
                <a:gd name="f26" fmla="val 4001"/>
                <a:gd name="f27" fmla="val 2048"/>
                <a:gd name="f28" fmla="val 3907"/>
                <a:gd name="f29" fmla="val 3655"/>
                <a:gd name="f30" fmla="val 3529"/>
                <a:gd name="f31" fmla="val 2221"/>
                <a:gd name="f32" fmla="val 3481"/>
                <a:gd name="f33" fmla="val 2308"/>
                <a:gd name="f34" fmla="val 3458"/>
                <a:gd name="f35" fmla="val 2399"/>
                <a:gd name="f36" fmla="val 2489"/>
                <a:gd name="f37" fmla="val 2584"/>
                <a:gd name="f38" fmla="val 3970"/>
                <a:gd name="f39" fmla="val 4883"/>
                <a:gd name="f40" fmla="val 4946"/>
                <a:gd name="f41" fmla="val 5033"/>
                <a:gd name="f42" fmla="val 1701"/>
                <a:gd name="f43" fmla="val 725"/>
                <a:gd name="f44" fmla="val 756"/>
                <a:gd name="f45" fmla="val 4411"/>
                <a:gd name="f46" fmla="val 6112"/>
                <a:gd name="f47" fmla="val 7152"/>
                <a:gd name="f48" fmla="val 7309"/>
                <a:gd name="f49" fmla="val 7435"/>
                <a:gd name="f50" fmla="val 2237"/>
                <a:gd name="f51" fmla="val 7467"/>
                <a:gd name="f52" fmla="val 2289"/>
                <a:gd name="f53" fmla="val 7493"/>
                <a:gd name="f54" fmla="val 2347"/>
                <a:gd name="f55" fmla="val 7508"/>
                <a:gd name="f56" fmla="val 2401"/>
                <a:gd name="f57" fmla="val 2477"/>
                <a:gd name="f58" fmla="val 2547"/>
                <a:gd name="f59" fmla="val 7478"/>
                <a:gd name="f60" fmla="val 7404"/>
                <a:gd name="f61" fmla="val 3844"/>
                <a:gd name="f62" fmla="val 5073"/>
                <a:gd name="f63" fmla="val 6018"/>
                <a:gd name="f64" fmla="val 6805"/>
                <a:gd name="f65" fmla="val 6049"/>
                <a:gd name="f66" fmla="val 5104"/>
                <a:gd name="f67" fmla="*/ f0 1 6837"/>
                <a:gd name="f68" fmla="*/ f1 1 7509"/>
                <a:gd name="f69" fmla="val f2"/>
                <a:gd name="f70" fmla="val f3"/>
                <a:gd name="f71" fmla="val f4"/>
                <a:gd name="f72" fmla="+- f71 0 f69"/>
                <a:gd name="f73" fmla="+- f70 0 f69"/>
                <a:gd name="f74" fmla="*/ f73 1 6837"/>
                <a:gd name="f75" fmla="*/ f72 1 7509"/>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37" h="7509">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lnTo>
                    <a:pt x="f11" y="f26"/>
                  </a:lnTo>
                  <a:cubicBezTo>
                    <a:pt x="f27" y="f28"/>
                    <a:pt x="f27" y="f29"/>
                    <a:pt x="f11" y="f30"/>
                  </a:cubicBezTo>
                  <a:cubicBezTo>
                    <a:pt x="f31" y="f32"/>
                    <a:pt x="f33" y="f34"/>
                    <a:pt x="f35" y="f34"/>
                  </a:cubicBezTo>
                  <a:cubicBezTo>
                    <a:pt x="f36" y="f34"/>
                    <a:pt x="f37" y="f32"/>
                    <a:pt x="f15" y="f30"/>
                  </a:cubicBezTo>
                  <a:lnTo>
                    <a:pt x="f22" y="f38"/>
                  </a:lnTo>
                  <a:lnTo>
                    <a:pt x="f39" y="f11"/>
                  </a:lnTo>
                  <a:cubicBezTo>
                    <a:pt x="f40" y="f9"/>
                    <a:pt x="f41" y="f6"/>
                    <a:pt x="f5" y="f6"/>
                  </a:cubicBezTo>
                  <a:close/>
                  <a:moveTo>
                    <a:pt x="f42" y="f2"/>
                  </a:moveTo>
                  <a:cubicBezTo>
                    <a:pt x="f43" y="f2"/>
                    <a:pt x="f2" y="f44"/>
                    <a:pt x="f2" y="f42"/>
                  </a:cubicBezTo>
                  <a:lnTo>
                    <a:pt x="f2" y="f45"/>
                  </a:lnTo>
                  <a:cubicBezTo>
                    <a:pt x="f2" y="f10"/>
                    <a:pt x="f43" y="f46"/>
                    <a:pt x="f42" y="f46"/>
                  </a:cubicBezTo>
                  <a:lnTo>
                    <a:pt x="f27" y="f46"/>
                  </a:lnTo>
                  <a:lnTo>
                    <a:pt x="f27" y="f47"/>
                  </a:lnTo>
                  <a:cubicBezTo>
                    <a:pt x="f27" y="f48"/>
                    <a:pt x="f9" y="f49"/>
                    <a:pt x="f50" y="f51"/>
                  </a:cubicBezTo>
                  <a:cubicBezTo>
                    <a:pt x="f52" y="f53"/>
                    <a:pt x="f54" y="f55"/>
                    <a:pt x="f56" y="f55"/>
                  </a:cubicBezTo>
                  <a:cubicBezTo>
                    <a:pt x="f57" y="f55"/>
                    <a:pt x="f58" y="f59"/>
                    <a:pt x="f37" y="f60"/>
                  </a:cubicBezTo>
                  <a:lnTo>
                    <a:pt x="f61" y="f46"/>
                  </a:lnTo>
                  <a:lnTo>
                    <a:pt x="f62" y="f46"/>
                  </a:lnTo>
                  <a:cubicBezTo>
                    <a:pt x="f63" y="f46"/>
                    <a:pt x="f64" y="f10"/>
                    <a:pt x="f64" y="f45"/>
                  </a:cubicBezTo>
                  <a:lnTo>
                    <a:pt x="f64" y="f42"/>
                  </a:lnTo>
                  <a:cubicBezTo>
                    <a:pt x="f3" y="f44"/>
                    <a:pt x="f65" y="f2"/>
                    <a:pt x="f66"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03" name="Google Shape;7017;p88">
              <a:extLst>
                <a:ext uri="{FF2B5EF4-FFF2-40B4-BE49-F238E27FC236}">
                  <a16:creationId xmlns:a16="http://schemas.microsoft.com/office/drawing/2014/main" id="{CA8738A5-BC3F-8731-6268-8F8F57802819}"/>
                </a:ext>
              </a:extLst>
            </p:cNvPr>
            <p:cNvSpPr/>
            <p:nvPr/>
          </p:nvSpPr>
          <p:spPr>
            <a:xfrm>
              <a:off x="8170804" y="1679597"/>
              <a:ext cx="321247" cy="349913"/>
            </a:xfrm>
            <a:custGeom>
              <a:avLst/>
              <a:gdLst>
                <a:gd name="f0" fmla="val w"/>
                <a:gd name="f1" fmla="val h"/>
                <a:gd name="f2" fmla="val 0"/>
                <a:gd name="f3" fmla="val 7531"/>
                <a:gd name="f4" fmla="val 8203"/>
                <a:gd name="f5" fmla="val 3781"/>
                <a:gd name="f6" fmla="val 1356"/>
                <a:gd name="f7" fmla="val 4317"/>
                <a:gd name="f8" fmla="val 4789"/>
                <a:gd name="f9" fmla="val 1828"/>
                <a:gd name="f10" fmla="val 2395"/>
                <a:gd name="f11" fmla="val 2710"/>
                <a:gd name="f12" fmla="val 4632"/>
                <a:gd name="f13" fmla="val 3025"/>
                <a:gd name="f14" fmla="val 4411"/>
                <a:gd name="f15" fmla="val 3214"/>
                <a:gd name="f16" fmla="val 4254"/>
                <a:gd name="f17" fmla="val 3341"/>
                <a:gd name="f18" fmla="val 4128"/>
                <a:gd name="f19" fmla="val 3530"/>
                <a:gd name="f20" fmla="val 3782"/>
                <a:gd name="f21" fmla="val 3971"/>
                <a:gd name="f22" fmla="val 3970"/>
                <a:gd name="f23" fmla="val 3592"/>
                <a:gd name="f24" fmla="val 3434"/>
                <a:gd name="f25" fmla="val 3624"/>
                <a:gd name="f26" fmla="val 2931"/>
                <a:gd name="f27" fmla="val 2679"/>
                <a:gd name="f28" fmla="val 4065"/>
                <a:gd name="f29" fmla="val 2584"/>
                <a:gd name="f30" fmla="val 4096"/>
                <a:gd name="f31" fmla="val 2521"/>
                <a:gd name="f32" fmla="val 2206"/>
                <a:gd name="f33" fmla="val 3939"/>
                <a:gd name="f34" fmla="val 2049"/>
                <a:gd name="f35" fmla="val 3750"/>
                <a:gd name="f36" fmla="val 3529"/>
                <a:gd name="f37" fmla="val 3371"/>
                <a:gd name="f38" fmla="val 2742"/>
                <a:gd name="f39" fmla="val 2836"/>
                <a:gd name="f40" fmla="val 2678"/>
                <a:gd name="f41" fmla="val 2741"/>
                <a:gd name="f42" fmla="val 4758"/>
                <a:gd name="f43" fmla="val 4916"/>
                <a:gd name="f44" fmla="val 5105"/>
                <a:gd name="f45" fmla="val 5294"/>
                <a:gd name="f46" fmla="val 5451"/>
                <a:gd name="f47" fmla="val 1733"/>
                <a:gd name="f48" fmla="val 1"/>
                <a:gd name="f49" fmla="val 788"/>
                <a:gd name="f50" fmla="val 789"/>
                <a:gd name="f51" fmla="val 1734"/>
                <a:gd name="f52" fmla="val 5136"/>
                <a:gd name="f53" fmla="val 5987"/>
                <a:gd name="f54" fmla="val 631"/>
                <a:gd name="f55" fmla="val 6649"/>
                <a:gd name="f56" fmla="val 1418"/>
                <a:gd name="f57" fmla="val 6806"/>
                <a:gd name="f58" fmla="val 7846"/>
                <a:gd name="f59" fmla="val 8003"/>
                <a:gd name="f60" fmla="val 1481"/>
                <a:gd name="f61" fmla="val 8129"/>
                <a:gd name="f62" fmla="val 1607"/>
                <a:gd name="f63" fmla="val 8161"/>
                <a:gd name="f64" fmla="val 1659"/>
                <a:gd name="f65" fmla="val 8187"/>
                <a:gd name="f66" fmla="val 1717"/>
                <a:gd name="f67" fmla="val 8202"/>
                <a:gd name="f68" fmla="val 1771"/>
                <a:gd name="f69" fmla="val 1848"/>
                <a:gd name="f70" fmla="val 1917"/>
                <a:gd name="f71" fmla="val 8172"/>
                <a:gd name="f72" fmla="val 1954"/>
                <a:gd name="f73" fmla="val 8098"/>
                <a:gd name="f74" fmla="val 6838"/>
                <a:gd name="f75" fmla="val 5798"/>
                <a:gd name="f76" fmla="val 4475"/>
                <a:gd name="f77" fmla="val 5167"/>
                <a:gd name="f78" fmla="val 3404"/>
                <a:gd name="f79" fmla="val 6490"/>
                <a:gd name="f80" fmla="val 7530"/>
                <a:gd name="f81" fmla="val 6774"/>
                <a:gd name="f82" fmla="val 5829"/>
                <a:gd name="f83" fmla="*/ f0 1 7531"/>
                <a:gd name="f84" fmla="*/ f1 1 8203"/>
                <a:gd name="f85" fmla="val f2"/>
                <a:gd name="f86" fmla="val f3"/>
                <a:gd name="f87" fmla="val f4"/>
                <a:gd name="f88" fmla="+- f87 0 f85"/>
                <a:gd name="f89" fmla="+- f86 0 f85"/>
                <a:gd name="f90" fmla="*/ f89 1 7531"/>
                <a:gd name="f91" fmla="*/ f88 1 8203"/>
                <a:gd name="f92" fmla="*/ f85 1 f90"/>
                <a:gd name="f93" fmla="*/ f86 1 f90"/>
                <a:gd name="f94" fmla="*/ f85 1 f91"/>
                <a:gd name="f95" fmla="*/ f87 1 f91"/>
                <a:gd name="f96" fmla="*/ f92 f83 1"/>
                <a:gd name="f97" fmla="*/ f93 f83 1"/>
                <a:gd name="f98" fmla="*/ f95 f84 1"/>
                <a:gd name="f99" fmla="*/ f94 f84 1"/>
              </a:gdLst>
              <a:ahLst/>
              <a:cxnLst>
                <a:cxn ang="3cd4">
                  <a:pos x="hc" y="t"/>
                </a:cxn>
                <a:cxn ang="0">
                  <a:pos x="r" y="vc"/>
                </a:cxn>
                <a:cxn ang="cd4">
                  <a:pos x="hc" y="b"/>
                </a:cxn>
                <a:cxn ang="cd2">
                  <a:pos x="l" y="vc"/>
                </a:cxn>
              </a:cxnLst>
              <a:rect l="f96" t="f99" r="f97" b="f98"/>
              <a:pathLst>
                <a:path w="7531" h="8203">
                  <a:moveTo>
                    <a:pt x="f5" y="f6"/>
                  </a:moveTo>
                  <a:cubicBezTo>
                    <a:pt x="f7" y="f6"/>
                    <a:pt x="f8" y="f9"/>
                    <a:pt x="f8" y="f10"/>
                  </a:cubicBezTo>
                  <a:cubicBezTo>
                    <a:pt x="f8" y="f11"/>
                    <a:pt x="f12" y="f13"/>
                    <a:pt x="f14" y="f15"/>
                  </a:cubicBezTo>
                  <a:cubicBezTo>
                    <a:pt x="f16" y="f17"/>
                    <a:pt x="f18" y="f19"/>
                    <a:pt x="f18" y="f20"/>
                  </a:cubicBezTo>
                  <a:cubicBezTo>
                    <a:pt x="f18" y="f21"/>
                    <a:pt x="f22" y="f18"/>
                    <a:pt x="f5" y="f18"/>
                  </a:cubicBezTo>
                  <a:cubicBezTo>
                    <a:pt x="f23" y="f18"/>
                    <a:pt x="f24" y="f21"/>
                    <a:pt x="f24" y="f20"/>
                  </a:cubicBezTo>
                  <a:cubicBezTo>
                    <a:pt x="f24" y="f17"/>
                    <a:pt x="f25" y="f26"/>
                    <a:pt x="f22" y="f27"/>
                  </a:cubicBezTo>
                  <a:cubicBezTo>
                    <a:pt x="f28" y="f29"/>
                    <a:pt x="f30" y="f31"/>
                    <a:pt x="f30" y="f10"/>
                  </a:cubicBezTo>
                  <a:cubicBezTo>
                    <a:pt x="f30" y="f32"/>
                    <a:pt x="f33" y="f34"/>
                    <a:pt x="f35" y="f34"/>
                  </a:cubicBezTo>
                  <a:cubicBezTo>
                    <a:pt x="f36" y="f34"/>
                    <a:pt x="f37" y="f32"/>
                    <a:pt x="f37" y="f10"/>
                  </a:cubicBezTo>
                  <a:cubicBezTo>
                    <a:pt x="f37" y="f29"/>
                    <a:pt x="f15" y="f38"/>
                    <a:pt x="f13" y="f38"/>
                  </a:cubicBezTo>
                  <a:cubicBezTo>
                    <a:pt x="f39" y="f38"/>
                    <a:pt x="f40" y="f29"/>
                    <a:pt x="f40" y="f10"/>
                  </a:cubicBezTo>
                  <a:cubicBezTo>
                    <a:pt x="f41" y="f9"/>
                    <a:pt x="f15" y="f6"/>
                    <a:pt x="f5" y="f6"/>
                  </a:cubicBezTo>
                  <a:close/>
                  <a:moveTo>
                    <a:pt x="f5" y="f42"/>
                  </a:moveTo>
                  <a:cubicBezTo>
                    <a:pt x="f22" y="f42"/>
                    <a:pt x="f18" y="f43"/>
                    <a:pt x="f18" y="f44"/>
                  </a:cubicBezTo>
                  <a:cubicBezTo>
                    <a:pt x="f18" y="f45"/>
                    <a:pt x="f22" y="f46"/>
                    <a:pt x="f5" y="f46"/>
                  </a:cubicBezTo>
                  <a:cubicBezTo>
                    <a:pt x="f23" y="f46"/>
                    <a:pt x="f24" y="f45"/>
                    <a:pt x="f24" y="f44"/>
                  </a:cubicBezTo>
                  <a:cubicBezTo>
                    <a:pt x="f24" y="f43"/>
                    <a:pt x="f23" y="f42"/>
                    <a:pt x="f5" y="f42"/>
                  </a:cubicBezTo>
                  <a:close/>
                  <a:moveTo>
                    <a:pt x="f47" y="f48"/>
                  </a:moveTo>
                  <a:cubicBezTo>
                    <a:pt x="f49" y="f48"/>
                    <a:pt x="f2" y="f50"/>
                    <a:pt x="f2" y="f51"/>
                  </a:cubicBezTo>
                  <a:lnTo>
                    <a:pt x="f2" y="f52"/>
                  </a:lnTo>
                  <a:cubicBezTo>
                    <a:pt x="f2" y="f53"/>
                    <a:pt x="f54" y="f55"/>
                    <a:pt x="f56" y="f57"/>
                  </a:cubicBezTo>
                  <a:lnTo>
                    <a:pt x="f56" y="f58"/>
                  </a:lnTo>
                  <a:cubicBezTo>
                    <a:pt x="f56" y="f59"/>
                    <a:pt x="f60" y="f61"/>
                    <a:pt x="f62" y="f63"/>
                  </a:cubicBezTo>
                  <a:cubicBezTo>
                    <a:pt x="f64" y="f65"/>
                    <a:pt x="f66" y="f67"/>
                    <a:pt x="f68" y="f67"/>
                  </a:cubicBezTo>
                  <a:cubicBezTo>
                    <a:pt x="f69" y="f67"/>
                    <a:pt x="f70" y="f71"/>
                    <a:pt x="f72" y="f73"/>
                  </a:cubicBezTo>
                  <a:lnTo>
                    <a:pt x="f15" y="f74"/>
                  </a:lnTo>
                  <a:lnTo>
                    <a:pt x="f30" y="f74"/>
                  </a:lnTo>
                  <a:lnTo>
                    <a:pt x="f30" y="f75"/>
                  </a:lnTo>
                  <a:cubicBezTo>
                    <a:pt x="f30" y="f76"/>
                    <a:pt x="f77" y="f78"/>
                    <a:pt x="f79" y="f78"/>
                  </a:cubicBezTo>
                  <a:lnTo>
                    <a:pt x="f80" y="f78"/>
                  </a:lnTo>
                  <a:lnTo>
                    <a:pt x="f80" y="f51"/>
                  </a:lnTo>
                  <a:cubicBezTo>
                    <a:pt x="f80" y="f50"/>
                    <a:pt x="f81" y="f48"/>
                    <a:pt x="f82" y="f48"/>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sp>
        <p:nvSpPr>
          <p:cNvPr id="104" name="Google Shape;6799;p88">
            <a:extLst>
              <a:ext uri="{FF2B5EF4-FFF2-40B4-BE49-F238E27FC236}">
                <a16:creationId xmlns:a16="http://schemas.microsoft.com/office/drawing/2014/main" id="{27782EA4-7A3E-8823-E482-DC875554C68C}"/>
              </a:ext>
            </a:extLst>
          </p:cNvPr>
          <p:cNvSpPr/>
          <p:nvPr/>
        </p:nvSpPr>
        <p:spPr>
          <a:xfrm>
            <a:off x="4008242" y="2401198"/>
            <a:ext cx="593616" cy="595200"/>
          </a:xfrm>
          <a:custGeom>
            <a:avLst/>
            <a:gdLst>
              <a:gd name="f0" fmla="val w"/>
              <a:gd name="f1" fmla="val h"/>
              <a:gd name="f2" fmla="val 0"/>
              <a:gd name="f3" fmla="val 11658"/>
              <a:gd name="f4" fmla="val 11689"/>
              <a:gd name="f5" fmla="val 7877"/>
              <a:gd name="f6" fmla="val 1386"/>
              <a:gd name="f7" fmla="val 9232"/>
              <a:gd name="f8" fmla="val 10303"/>
              <a:gd name="f9" fmla="val 2458"/>
              <a:gd name="f10" fmla="val 3781"/>
              <a:gd name="f11" fmla="val 4883"/>
              <a:gd name="f12" fmla="val 10240"/>
              <a:gd name="f13" fmla="val 10209"/>
              <a:gd name="f14" fmla="val 4946"/>
              <a:gd name="f15" fmla="val 10177"/>
              <a:gd name="f16" fmla="val 10019"/>
              <a:gd name="f17" fmla="val 4190"/>
              <a:gd name="f18" fmla="val 9704"/>
              <a:gd name="f19" fmla="val 3529"/>
              <a:gd name="f20" fmla="val 9200"/>
              <a:gd name="f21" fmla="val 2962"/>
              <a:gd name="f22" fmla="val 7720"/>
              <a:gd name="f23" fmla="val 4442"/>
              <a:gd name="f24" fmla="val 8192"/>
              <a:gd name="f25" fmla="val 5072"/>
              <a:gd name="f26" fmla="val 8318"/>
              <a:gd name="f27" fmla="val 5860"/>
              <a:gd name="f28" fmla="val 8098"/>
              <a:gd name="f29" fmla="val 6648"/>
              <a:gd name="f30" fmla="val 8003"/>
              <a:gd name="f31" fmla="val 6868"/>
              <a:gd name="f32" fmla="val 7057"/>
              <a:gd name="f33" fmla="val 7278"/>
              <a:gd name="f34" fmla="val 8727"/>
              <a:gd name="f35" fmla="val 9673"/>
              <a:gd name="f36" fmla="val 8160"/>
              <a:gd name="f37" fmla="val 7498"/>
              <a:gd name="f38" fmla="val 6742"/>
              <a:gd name="f39" fmla="val 6805"/>
              <a:gd name="f40" fmla="val 7908"/>
              <a:gd name="f41" fmla="val 9231"/>
              <a:gd name="f42" fmla="val 10302"/>
              <a:gd name="f43" fmla="val 6774"/>
              <a:gd name="f44" fmla="val 10271"/>
              <a:gd name="f45" fmla="val 6743"/>
              <a:gd name="f46" fmla="val 10208"/>
              <a:gd name="f47" fmla="val 10176"/>
              <a:gd name="f48" fmla="val 7499"/>
              <a:gd name="f49" fmla="val 8161"/>
              <a:gd name="f50" fmla="val 8728"/>
              <a:gd name="f51" fmla="val 7279"/>
              <a:gd name="f52" fmla="val 7750"/>
              <a:gd name="f53" fmla="val 7058"/>
              <a:gd name="f54" fmla="val 6869"/>
              <a:gd name="f55" fmla="val 8002"/>
              <a:gd name="f56" fmla="val 8097"/>
              <a:gd name="f57" fmla="val 6365"/>
              <a:gd name="f58" fmla="val 6081"/>
              <a:gd name="f59" fmla="val 8223"/>
              <a:gd name="f60" fmla="val 5861"/>
              <a:gd name="f61" fmla="val 5325"/>
              <a:gd name="f62" fmla="val 4821"/>
              <a:gd name="f63" fmla="val 8065"/>
              <a:gd name="f64" fmla="val 4443"/>
              <a:gd name="f65" fmla="val 9672"/>
              <a:gd name="f66" fmla="val 4191"/>
              <a:gd name="f67" fmla="val 4947"/>
              <a:gd name="f68" fmla="val 4916"/>
              <a:gd name="f69" fmla="val 3813"/>
              <a:gd name="f70" fmla="val 1387"/>
              <a:gd name="f71" fmla="val 1450"/>
              <a:gd name="f72" fmla="val 1482"/>
              <a:gd name="f73" fmla="val 1513"/>
              <a:gd name="f74" fmla="val 1671"/>
              <a:gd name="f75" fmla="val 1986"/>
              <a:gd name="f76" fmla="val 2490"/>
              <a:gd name="f77" fmla="val 3971"/>
              <a:gd name="f78" fmla="val 3498"/>
              <a:gd name="f79" fmla="val 3372"/>
              <a:gd name="f80" fmla="val 3592"/>
              <a:gd name="f81" fmla="val 3687"/>
              <a:gd name="f82" fmla="val 4820"/>
              <a:gd name="f83" fmla="val 4631"/>
              <a:gd name="f84" fmla="val 2017"/>
              <a:gd name="f85" fmla="val 1418"/>
              <a:gd name="f86" fmla="val 1481"/>
              <a:gd name="f87" fmla="val 1512"/>
              <a:gd name="f88" fmla="val 1670"/>
              <a:gd name="f89" fmla="val 1985"/>
              <a:gd name="f90" fmla="val 2489"/>
              <a:gd name="f91" fmla="val 3938"/>
              <a:gd name="f92" fmla="val 4632"/>
              <a:gd name="f93" fmla="val 3686"/>
              <a:gd name="f94" fmla="val 5073"/>
              <a:gd name="f95" fmla="val 5339"/>
              <a:gd name="f96" fmla="val 3496"/>
              <a:gd name="f97" fmla="val 5605"/>
              <a:gd name="f98" fmla="val 3451"/>
              <a:gd name="f99" fmla="val 5865"/>
              <a:gd name="f100" fmla="val 6375"/>
              <a:gd name="f101" fmla="val 6861"/>
              <a:gd name="f102" fmla="val 3625"/>
              <a:gd name="f103" fmla="val 2016"/>
              <a:gd name="f104" fmla="val 5829"/>
              <a:gd name="f105" fmla="val 5420"/>
              <a:gd name="f106" fmla="val 5010"/>
              <a:gd name="f107" fmla="val 315"/>
              <a:gd name="f108" fmla="val 4884"/>
              <a:gd name="f109" fmla="val 725"/>
              <a:gd name="f110" fmla="val 3782"/>
              <a:gd name="f111" fmla="val 2112"/>
              <a:gd name="f112" fmla="val 726"/>
              <a:gd name="f113" fmla="val 2111"/>
              <a:gd name="f114" fmla="val 316"/>
              <a:gd name="f115" fmla="val 5041"/>
              <a:gd name="f116" fmla="val 1"/>
              <a:gd name="f117" fmla="val 5419"/>
              <a:gd name="f118" fmla="val 6270"/>
              <a:gd name="f119" fmla="val 6679"/>
              <a:gd name="f120" fmla="val 7876"/>
              <a:gd name="f121" fmla="val 9578"/>
              <a:gd name="f122" fmla="val 10964"/>
              <a:gd name="f123" fmla="val 5042"/>
              <a:gd name="f124" fmla="val 11342"/>
              <a:gd name="f125" fmla="val 11688"/>
              <a:gd name="f126" fmla="val 6680"/>
              <a:gd name="f127" fmla="val 10965"/>
              <a:gd name="f128" fmla="val 11343"/>
              <a:gd name="f129" fmla="val 6616"/>
              <a:gd name="f130" fmla="val 6617"/>
              <a:gd name="f131" fmla="*/ f0 1 11658"/>
              <a:gd name="f132" fmla="*/ f1 1 11689"/>
              <a:gd name="f133" fmla="val f2"/>
              <a:gd name="f134" fmla="val f3"/>
              <a:gd name="f135" fmla="val f4"/>
              <a:gd name="f136" fmla="+- f135 0 f133"/>
              <a:gd name="f137" fmla="+- f134 0 f133"/>
              <a:gd name="f138" fmla="*/ f137 1 11658"/>
              <a:gd name="f139" fmla="*/ f136 1 11689"/>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11658" h="11689">
                <a:moveTo>
                  <a:pt x="f5" y="f6"/>
                </a:moveTo>
                <a:cubicBezTo>
                  <a:pt x="f7" y="f6"/>
                  <a:pt x="f8" y="f9"/>
                  <a:pt x="f8" y="f10"/>
                </a:cubicBezTo>
                <a:lnTo>
                  <a:pt x="f8" y="f11"/>
                </a:lnTo>
                <a:cubicBezTo>
                  <a:pt x="f12" y="f11"/>
                  <a:pt x="f13" y="f14"/>
                  <a:pt x="f15" y="f14"/>
                </a:cubicBezTo>
                <a:cubicBezTo>
                  <a:pt x="f16" y="f17"/>
                  <a:pt x="f18" y="f19"/>
                  <a:pt x="f20" y="f21"/>
                </a:cubicBezTo>
                <a:lnTo>
                  <a:pt x="f22" y="f23"/>
                </a:lnTo>
                <a:cubicBezTo>
                  <a:pt x="f24" y="f25"/>
                  <a:pt x="f26" y="f27"/>
                  <a:pt x="f28" y="f29"/>
                </a:cubicBezTo>
                <a:cubicBezTo>
                  <a:pt x="f30" y="f31"/>
                  <a:pt x="f5" y="f32"/>
                  <a:pt x="f22" y="f33"/>
                </a:cubicBezTo>
                <a:lnTo>
                  <a:pt x="f20" y="f34"/>
                </a:lnTo>
                <a:cubicBezTo>
                  <a:pt x="f35" y="f36"/>
                  <a:pt x="f16" y="f37"/>
                  <a:pt x="f15" y="f38"/>
                </a:cubicBezTo>
                <a:cubicBezTo>
                  <a:pt x="f13" y="f38"/>
                  <a:pt x="f12" y="f39"/>
                  <a:pt x="f8" y="f39"/>
                </a:cubicBezTo>
                <a:lnTo>
                  <a:pt x="f8" y="f40"/>
                </a:lnTo>
                <a:cubicBezTo>
                  <a:pt x="f8" y="f41"/>
                  <a:pt x="f7" y="f42"/>
                  <a:pt x="f5" y="f42"/>
                </a:cubicBezTo>
                <a:lnTo>
                  <a:pt x="f43" y="f42"/>
                </a:lnTo>
                <a:cubicBezTo>
                  <a:pt x="f43" y="f44"/>
                  <a:pt x="f45" y="f46"/>
                  <a:pt x="f45" y="f47"/>
                </a:cubicBezTo>
                <a:cubicBezTo>
                  <a:pt x="f48" y="f16"/>
                  <a:pt x="f49" y="f18"/>
                  <a:pt x="f50" y="f20"/>
                </a:cubicBezTo>
                <a:lnTo>
                  <a:pt x="f51" y="f52"/>
                </a:lnTo>
                <a:cubicBezTo>
                  <a:pt x="f53" y="f40"/>
                  <a:pt x="f54" y="f55"/>
                  <a:pt x="f29" y="f56"/>
                </a:cubicBezTo>
                <a:cubicBezTo>
                  <a:pt x="f57" y="f36"/>
                  <a:pt x="f58" y="f59"/>
                  <a:pt x="f60" y="f59"/>
                </a:cubicBezTo>
                <a:cubicBezTo>
                  <a:pt x="f61" y="f59"/>
                  <a:pt x="f62" y="f63"/>
                  <a:pt x="f64" y="f52"/>
                </a:cubicBezTo>
                <a:lnTo>
                  <a:pt x="f21" y="f20"/>
                </a:lnTo>
                <a:cubicBezTo>
                  <a:pt x="f19" y="f65"/>
                  <a:pt x="f66" y="f16"/>
                  <a:pt x="f67" y="f47"/>
                </a:cubicBezTo>
                <a:cubicBezTo>
                  <a:pt x="f67" y="f46"/>
                  <a:pt x="f68" y="f44"/>
                  <a:pt x="f68" y="f42"/>
                </a:cubicBezTo>
                <a:lnTo>
                  <a:pt x="f69" y="f42"/>
                </a:lnTo>
                <a:cubicBezTo>
                  <a:pt x="f9" y="f42"/>
                  <a:pt x="f70" y="f41"/>
                  <a:pt x="f70" y="f40"/>
                </a:cubicBezTo>
                <a:lnTo>
                  <a:pt x="f70" y="f39"/>
                </a:lnTo>
                <a:cubicBezTo>
                  <a:pt x="f71" y="f39"/>
                  <a:pt x="f72" y="f38"/>
                  <a:pt x="f73" y="f38"/>
                </a:cubicBezTo>
                <a:cubicBezTo>
                  <a:pt x="f74" y="f37"/>
                  <a:pt x="f75" y="f36"/>
                  <a:pt x="f76" y="f34"/>
                </a:cubicBezTo>
                <a:lnTo>
                  <a:pt x="f77" y="f33"/>
                </a:lnTo>
                <a:cubicBezTo>
                  <a:pt x="f78" y="f29"/>
                  <a:pt x="f79" y="f27"/>
                  <a:pt x="f80" y="f25"/>
                </a:cubicBezTo>
                <a:cubicBezTo>
                  <a:pt x="f81" y="f82"/>
                  <a:pt x="f69" y="f83"/>
                  <a:pt x="f77" y="f23"/>
                </a:cubicBezTo>
                <a:lnTo>
                  <a:pt x="f76" y="f21"/>
                </a:lnTo>
                <a:cubicBezTo>
                  <a:pt x="f84" y="f19"/>
                  <a:pt x="f74" y="f17"/>
                  <a:pt x="f73" y="f14"/>
                </a:cubicBezTo>
                <a:cubicBezTo>
                  <a:pt x="f72" y="f14"/>
                  <a:pt x="f71" y="f11"/>
                  <a:pt x="f70" y="f11"/>
                </a:cubicBezTo>
                <a:lnTo>
                  <a:pt x="f70" y="f10"/>
                </a:lnTo>
                <a:cubicBezTo>
                  <a:pt x="f70" y="f9"/>
                  <a:pt x="f9" y="f6"/>
                  <a:pt x="f69" y="f6"/>
                </a:cubicBezTo>
                <a:lnTo>
                  <a:pt x="f68" y="f6"/>
                </a:lnTo>
                <a:cubicBezTo>
                  <a:pt x="f68" y="f85"/>
                  <a:pt x="f67" y="f86"/>
                  <a:pt x="f67" y="f87"/>
                </a:cubicBezTo>
                <a:cubicBezTo>
                  <a:pt x="f66" y="f88"/>
                  <a:pt x="f19" y="f89"/>
                  <a:pt x="f21" y="f90"/>
                </a:cubicBezTo>
                <a:lnTo>
                  <a:pt x="f64" y="f91"/>
                </a:lnTo>
                <a:cubicBezTo>
                  <a:pt x="f92" y="f10"/>
                  <a:pt x="f62" y="f93"/>
                  <a:pt x="f94" y="f80"/>
                </a:cubicBezTo>
                <a:cubicBezTo>
                  <a:pt x="f95" y="f96"/>
                  <a:pt x="f97" y="f98"/>
                  <a:pt x="f99" y="f98"/>
                </a:cubicBezTo>
                <a:cubicBezTo>
                  <a:pt x="f100" y="f98"/>
                  <a:pt x="f101" y="f102"/>
                  <a:pt x="f51" y="f91"/>
                </a:cubicBezTo>
                <a:lnTo>
                  <a:pt x="f50" y="f90"/>
                </a:lnTo>
                <a:cubicBezTo>
                  <a:pt x="f49" y="f103"/>
                  <a:pt x="f48" y="f88"/>
                  <a:pt x="f45" y="f87"/>
                </a:cubicBezTo>
                <a:cubicBezTo>
                  <a:pt x="f45" y="f86"/>
                  <a:pt x="f43" y="f85"/>
                  <a:pt x="f43" y="f6"/>
                </a:cubicBezTo>
                <a:close/>
                <a:moveTo>
                  <a:pt x="f104" y="f2"/>
                </a:moveTo>
                <a:cubicBezTo>
                  <a:pt x="f105" y="f2"/>
                  <a:pt x="f106" y="f107"/>
                  <a:pt x="f108" y="f109"/>
                </a:cubicBezTo>
                <a:lnTo>
                  <a:pt x="f110" y="f109"/>
                </a:lnTo>
                <a:cubicBezTo>
                  <a:pt x="f111" y="f109"/>
                  <a:pt x="f112" y="f113"/>
                  <a:pt x="f112" y="f10"/>
                </a:cubicBezTo>
                <a:lnTo>
                  <a:pt x="f112" y="f11"/>
                </a:lnTo>
                <a:cubicBezTo>
                  <a:pt x="f114" y="f115"/>
                  <a:pt x="f116" y="f117"/>
                  <a:pt x="f116" y="f104"/>
                </a:cubicBezTo>
                <a:cubicBezTo>
                  <a:pt x="f116" y="f118"/>
                  <a:pt x="f114" y="f119"/>
                  <a:pt x="f112" y="f43"/>
                </a:cubicBezTo>
                <a:lnTo>
                  <a:pt x="f112" y="f120"/>
                </a:lnTo>
                <a:cubicBezTo>
                  <a:pt x="f112" y="f121"/>
                  <a:pt x="f111" y="f122"/>
                  <a:pt x="f110" y="f122"/>
                </a:cubicBezTo>
                <a:lnTo>
                  <a:pt x="f108" y="f122"/>
                </a:lnTo>
                <a:cubicBezTo>
                  <a:pt x="f123" y="f124"/>
                  <a:pt x="f105" y="f125"/>
                  <a:pt x="f104" y="f125"/>
                </a:cubicBezTo>
                <a:cubicBezTo>
                  <a:pt x="f118" y="f125"/>
                  <a:pt x="f126" y="f124"/>
                  <a:pt x="f43" y="f122"/>
                </a:cubicBezTo>
                <a:lnTo>
                  <a:pt x="f5" y="f122"/>
                </a:lnTo>
                <a:cubicBezTo>
                  <a:pt x="f121" y="f122"/>
                  <a:pt x="f127" y="f121"/>
                  <a:pt x="f127" y="f120"/>
                </a:cubicBezTo>
                <a:lnTo>
                  <a:pt x="f127" y="f43"/>
                </a:lnTo>
                <a:cubicBezTo>
                  <a:pt x="f128" y="f129"/>
                  <a:pt x="f3" y="f118"/>
                  <a:pt x="f3" y="f104"/>
                </a:cubicBezTo>
                <a:cubicBezTo>
                  <a:pt x="f3" y="f117"/>
                  <a:pt x="f128" y="f25"/>
                  <a:pt x="f127" y="f11"/>
                </a:cubicBezTo>
                <a:lnTo>
                  <a:pt x="f127" y="f10"/>
                </a:lnTo>
                <a:cubicBezTo>
                  <a:pt x="f127" y="f113"/>
                  <a:pt x="f121" y="f109"/>
                  <a:pt x="f5" y="f109"/>
                </a:cubicBezTo>
                <a:lnTo>
                  <a:pt x="f43" y="f109"/>
                </a:lnTo>
                <a:cubicBezTo>
                  <a:pt x="f130" y="f107"/>
                  <a:pt x="f118" y="f2"/>
                  <a:pt x="f104" y="f2"/>
                </a:cubicBezTo>
                <a:close/>
              </a:path>
            </a:pathLst>
          </a:custGeom>
          <a:solidFill>
            <a:srgbClr val="135268"/>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nvGrpSpPr>
          <p:cNvPr id="105" name="Google Shape;6862;p88">
            <a:extLst>
              <a:ext uri="{FF2B5EF4-FFF2-40B4-BE49-F238E27FC236}">
                <a16:creationId xmlns:a16="http://schemas.microsoft.com/office/drawing/2014/main" id="{B12EFE91-550E-6A4D-87D7-F02428A2303E}"/>
              </a:ext>
            </a:extLst>
          </p:cNvPr>
          <p:cNvGrpSpPr/>
          <p:nvPr/>
        </p:nvGrpSpPr>
        <p:grpSpPr>
          <a:xfrm>
            <a:off x="4756354" y="2399176"/>
            <a:ext cx="614440" cy="598967"/>
            <a:chOff x="4907685" y="1706389"/>
            <a:chExt cx="460830" cy="449225"/>
          </a:xfrm>
          <a:solidFill>
            <a:srgbClr val="135268"/>
          </a:solidFill>
        </p:grpSpPr>
        <p:sp>
          <p:nvSpPr>
            <p:cNvPr id="106" name="Google Shape;6863;p88">
              <a:extLst>
                <a:ext uri="{FF2B5EF4-FFF2-40B4-BE49-F238E27FC236}">
                  <a16:creationId xmlns:a16="http://schemas.microsoft.com/office/drawing/2014/main" id="{3AFF50FD-9506-2A25-A34E-C4594F004D54}"/>
                </a:ext>
              </a:extLst>
            </p:cNvPr>
            <p:cNvSpPr/>
            <p:nvPr/>
          </p:nvSpPr>
          <p:spPr>
            <a:xfrm>
              <a:off x="4907685" y="1708720"/>
              <a:ext cx="460830" cy="446894"/>
            </a:xfrm>
            <a:custGeom>
              <a:avLst/>
              <a:gdLst>
                <a:gd name="f0" fmla="val w"/>
                <a:gd name="f1" fmla="val h"/>
                <a:gd name="f2" fmla="val 0"/>
                <a:gd name="f3" fmla="val 12067"/>
                <a:gd name="f4" fmla="val 11702"/>
                <a:gd name="f5" fmla="val 2558"/>
                <a:gd name="f6" fmla="val 2357"/>
                <a:gd name="f7" fmla="val 2155"/>
                <a:gd name="f8" fmla="val 24"/>
                <a:gd name="f9" fmla="val 1954"/>
                <a:gd name="f10" fmla="val 70"/>
                <a:gd name="f11" fmla="val 1828"/>
                <a:gd name="f12" fmla="val 102"/>
                <a:gd name="f13" fmla="val 1733"/>
                <a:gd name="f14" fmla="val 196"/>
                <a:gd name="f15" fmla="val 1702"/>
                <a:gd name="f16" fmla="val 322"/>
                <a:gd name="f17" fmla="val 1670"/>
                <a:gd name="f18" fmla="val 448"/>
                <a:gd name="f19" fmla="val 543"/>
                <a:gd name="f20" fmla="val 1796"/>
                <a:gd name="f21" fmla="val 637"/>
                <a:gd name="f22" fmla="val 2679"/>
                <a:gd name="f23" fmla="val 1551"/>
                <a:gd name="f24" fmla="val 2962"/>
                <a:gd name="f25" fmla="val 1803"/>
                <a:gd name="f26" fmla="val 2244"/>
                <a:gd name="f27" fmla="val 2528"/>
                <a:gd name="f28" fmla="val 2553"/>
                <a:gd name="f29" fmla="val 2669"/>
                <a:gd name="f30" fmla="val 2379"/>
                <a:gd name="f31" fmla="val 2740"/>
                <a:gd name="f32" fmla="val 2202"/>
                <a:gd name="f33" fmla="val 2025"/>
                <a:gd name="f34" fmla="val 1844"/>
                <a:gd name="f35" fmla="val 788"/>
                <a:gd name="f36" fmla="val 1614"/>
                <a:gd name="f37" fmla="val 744"/>
                <a:gd name="f38" fmla="val 1569"/>
                <a:gd name="f39" fmla="val 668"/>
                <a:gd name="f40" fmla="val 1525"/>
                <a:gd name="f41" fmla="val 582"/>
                <a:gd name="f42" fmla="val 547"/>
                <a:gd name="f43" fmla="val 510"/>
                <a:gd name="f44" fmla="val 1532"/>
                <a:gd name="f45" fmla="val 473"/>
                <a:gd name="f46" fmla="val 347"/>
                <a:gd name="f47" fmla="val 1582"/>
                <a:gd name="f48" fmla="val 284"/>
                <a:gd name="f49" fmla="val 1645"/>
                <a:gd name="f50" fmla="val 253"/>
                <a:gd name="f51" fmla="val 1771"/>
                <a:gd name="f52" fmla="val 1"/>
                <a:gd name="f53" fmla="val 2591"/>
                <a:gd name="f54" fmla="val 3473"/>
                <a:gd name="f55" fmla="val 883"/>
                <a:gd name="f56" fmla="val 4103"/>
                <a:gd name="f57" fmla="val 1366"/>
                <a:gd name="f58" fmla="val 4494"/>
                <a:gd name="f59" fmla="val 1932"/>
                <a:gd name="f60" fmla="val 4750"/>
                <a:gd name="f61" fmla="val 2619"/>
                <a:gd name="f62" fmla="val 2874"/>
                <a:gd name="f63" fmla="val 3145"/>
                <a:gd name="f64" fmla="val 4715"/>
                <a:gd name="f65" fmla="val 3435"/>
                <a:gd name="f66" fmla="val 4638"/>
                <a:gd name="f67" fmla="val 7247"/>
                <a:gd name="f68" fmla="val 8482"/>
                <a:gd name="f69" fmla="val 6963"/>
                <a:gd name="f70" fmla="val 9522"/>
                <a:gd name="f71" fmla="val 7215"/>
                <a:gd name="f72" fmla="val 10372"/>
                <a:gd name="f73" fmla="val 7814"/>
                <a:gd name="f74" fmla="val 10971"/>
                <a:gd name="f75" fmla="val 8291"/>
                <a:gd name="f76" fmla="val 11472"/>
                <a:gd name="f77" fmla="val 8895"/>
                <a:gd name="f78" fmla="val 9516"/>
                <a:gd name="f79" fmla="val 9714"/>
                <a:gd name="f80" fmla="val 9915"/>
                <a:gd name="f81" fmla="val 11678"/>
                <a:gd name="f82" fmla="val 10114"/>
                <a:gd name="f83" fmla="val 11632"/>
                <a:gd name="f84" fmla="val 10240"/>
                <a:gd name="f85" fmla="val 11569"/>
                <a:gd name="f86" fmla="val 10334"/>
                <a:gd name="f87" fmla="val 11506"/>
                <a:gd name="f88" fmla="val 10366"/>
                <a:gd name="f89" fmla="val 11380"/>
                <a:gd name="f90" fmla="val 10397"/>
                <a:gd name="f91" fmla="val 11254"/>
                <a:gd name="f92" fmla="val 11128"/>
                <a:gd name="f93" fmla="val 10271"/>
                <a:gd name="f94" fmla="val 11065"/>
                <a:gd name="f95" fmla="val 9389"/>
                <a:gd name="f96" fmla="val 10152"/>
                <a:gd name="f97" fmla="val 9106"/>
                <a:gd name="f98" fmla="val 9868"/>
                <a:gd name="f99" fmla="val 9459"/>
                <a:gd name="f100" fmla="val 9175"/>
                <a:gd name="f101" fmla="val 9515"/>
                <a:gd name="f102" fmla="val 9033"/>
                <a:gd name="f103" fmla="val 9688"/>
                <a:gd name="f104" fmla="val 8962"/>
                <a:gd name="f105" fmla="val 9866"/>
                <a:gd name="f106" fmla="val 10043"/>
                <a:gd name="f107" fmla="val 10224"/>
                <a:gd name="f108" fmla="val 11279"/>
                <a:gd name="f109" fmla="val 10089"/>
                <a:gd name="f110" fmla="val 11326"/>
                <a:gd name="f111" fmla="val 10135"/>
                <a:gd name="f112" fmla="val 11405"/>
                <a:gd name="f113" fmla="val 10164"/>
                <a:gd name="f114" fmla="val 11494"/>
                <a:gd name="f115" fmla="val 11527"/>
                <a:gd name="f116" fmla="val 11561"/>
                <a:gd name="f117" fmla="val 10160"/>
                <a:gd name="f118" fmla="val 11594"/>
                <a:gd name="f119" fmla="val 11720"/>
                <a:gd name="f120" fmla="val 10120"/>
                <a:gd name="f121" fmla="val 11783"/>
                <a:gd name="f122" fmla="val 10026"/>
                <a:gd name="f123" fmla="val 11815"/>
                <a:gd name="f124" fmla="val 9931"/>
                <a:gd name="f125" fmla="val 9081"/>
                <a:gd name="f126" fmla="val 8230"/>
                <a:gd name="f127" fmla="val 11185"/>
                <a:gd name="f128" fmla="val 7600"/>
                <a:gd name="f129" fmla="val 10778"/>
                <a:gd name="f130" fmla="val 7170"/>
                <a:gd name="f131" fmla="val 6903"/>
                <a:gd name="f132" fmla="val 9537"/>
                <a:gd name="f133" fmla="val 9266"/>
                <a:gd name="f134" fmla="val 8975"/>
                <a:gd name="f135" fmla="val 6944"/>
                <a:gd name="f136" fmla="val 8665"/>
                <a:gd name="f137" fmla="val 7033"/>
                <a:gd name="f138" fmla="val 4852"/>
                <a:gd name="f139" fmla="val 3221"/>
                <a:gd name="f140" fmla="val 4884"/>
                <a:gd name="f141" fmla="val 3032"/>
                <a:gd name="f142" fmla="val 5136"/>
                <a:gd name="f143" fmla="val 2213"/>
                <a:gd name="f144" fmla="val 1330"/>
                <a:gd name="f145" fmla="val 4254"/>
                <a:gd name="f146" fmla="val 700"/>
                <a:gd name="f147" fmla="val 3778"/>
                <a:gd name="f148" fmla="val 225"/>
                <a:gd name="f149" fmla="val 3177"/>
                <a:gd name="f150" fmla="*/ f0 1 12067"/>
                <a:gd name="f151" fmla="*/ f1 1 11702"/>
                <a:gd name="f152" fmla="val f2"/>
                <a:gd name="f153" fmla="val f3"/>
                <a:gd name="f154" fmla="val f4"/>
                <a:gd name="f155" fmla="+- f154 0 f152"/>
                <a:gd name="f156" fmla="+- f153 0 f152"/>
                <a:gd name="f157" fmla="*/ f156 1 12067"/>
                <a:gd name="f158" fmla="*/ f155 1 11702"/>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2067" h="11702">
                  <a:moveTo>
                    <a:pt x="f5" y="f2"/>
                  </a:moveTo>
                  <a:cubicBezTo>
                    <a:pt x="f6" y="f2"/>
                    <a:pt x="f7" y="f8"/>
                    <a:pt x="f9" y="f10"/>
                  </a:cubicBezTo>
                  <a:cubicBezTo>
                    <a:pt x="f11" y="f12"/>
                    <a:pt x="f13" y="f14"/>
                    <a:pt x="f15" y="f16"/>
                  </a:cubicBezTo>
                  <a:cubicBezTo>
                    <a:pt x="f17" y="f18"/>
                    <a:pt x="f15" y="f19"/>
                    <a:pt x="f20" y="f21"/>
                  </a:cubicBezTo>
                  <a:lnTo>
                    <a:pt x="f22" y="f23"/>
                  </a:lnTo>
                  <a:cubicBezTo>
                    <a:pt x="f24" y="f25"/>
                    <a:pt x="f24" y="f26"/>
                    <a:pt x="f22" y="f27"/>
                  </a:cubicBezTo>
                  <a:cubicBezTo>
                    <a:pt x="f28" y="f29"/>
                    <a:pt x="f30" y="f31"/>
                    <a:pt x="f32" y="f31"/>
                  </a:cubicBezTo>
                  <a:cubicBezTo>
                    <a:pt x="f33" y="f31"/>
                    <a:pt x="f34" y="f29"/>
                    <a:pt x="f15" y="f27"/>
                  </a:cubicBezTo>
                  <a:lnTo>
                    <a:pt x="f35" y="f36"/>
                  </a:lnTo>
                  <a:cubicBezTo>
                    <a:pt x="f37" y="f38"/>
                    <a:pt x="f39" y="f40"/>
                    <a:pt x="f41" y="f40"/>
                  </a:cubicBezTo>
                  <a:cubicBezTo>
                    <a:pt x="f42" y="f40"/>
                    <a:pt x="f43" y="f44"/>
                    <a:pt x="f45" y="f23"/>
                  </a:cubicBezTo>
                  <a:cubicBezTo>
                    <a:pt x="f46" y="f47"/>
                    <a:pt x="f48" y="f49"/>
                    <a:pt x="f50" y="f51"/>
                  </a:cubicBezTo>
                  <a:cubicBezTo>
                    <a:pt x="f52" y="f53"/>
                    <a:pt x="f50" y="f54"/>
                    <a:pt x="f55" y="f56"/>
                  </a:cubicBezTo>
                  <a:cubicBezTo>
                    <a:pt x="f57" y="f58"/>
                    <a:pt x="f59" y="f60"/>
                    <a:pt x="f61" y="f60"/>
                  </a:cubicBezTo>
                  <a:cubicBezTo>
                    <a:pt x="f62" y="f60"/>
                    <a:pt x="f63" y="f64"/>
                    <a:pt x="f65" y="f66"/>
                  </a:cubicBezTo>
                  <a:lnTo>
                    <a:pt x="f67" y="f68"/>
                  </a:lnTo>
                  <a:cubicBezTo>
                    <a:pt x="f69" y="f70"/>
                    <a:pt x="f71" y="f72"/>
                    <a:pt x="f73" y="f74"/>
                  </a:cubicBezTo>
                  <a:cubicBezTo>
                    <a:pt x="f75" y="f76"/>
                    <a:pt x="f77" y="f4"/>
                    <a:pt x="f78" y="f4"/>
                  </a:cubicBezTo>
                  <a:cubicBezTo>
                    <a:pt x="f79" y="f4"/>
                    <a:pt x="f80" y="f81"/>
                    <a:pt x="f82" y="f83"/>
                  </a:cubicBezTo>
                  <a:cubicBezTo>
                    <a:pt x="f84" y="f85"/>
                    <a:pt x="f86" y="f87"/>
                    <a:pt x="f88" y="f89"/>
                  </a:cubicBezTo>
                  <a:cubicBezTo>
                    <a:pt x="f90" y="f91"/>
                    <a:pt x="f88" y="f92"/>
                    <a:pt x="f93" y="f94"/>
                  </a:cubicBezTo>
                  <a:lnTo>
                    <a:pt x="f95" y="f96"/>
                  </a:lnTo>
                  <a:cubicBezTo>
                    <a:pt x="f97" y="f98"/>
                    <a:pt x="f97" y="f99"/>
                    <a:pt x="f95" y="f100"/>
                  </a:cubicBezTo>
                  <a:cubicBezTo>
                    <a:pt x="f101" y="f102"/>
                    <a:pt x="f103" y="f104"/>
                    <a:pt x="f105" y="f104"/>
                  </a:cubicBezTo>
                  <a:cubicBezTo>
                    <a:pt x="f106" y="f104"/>
                    <a:pt x="f107" y="f102"/>
                    <a:pt x="f88" y="f100"/>
                  </a:cubicBezTo>
                  <a:lnTo>
                    <a:pt x="f108" y="f109"/>
                  </a:lnTo>
                  <a:cubicBezTo>
                    <a:pt x="f110" y="f111"/>
                    <a:pt x="f112" y="f113"/>
                    <a:pt x="f114" y="f113"/>
                  </a:cubicBezTo>
                  <a:cubicBezTo>
                    <a:pt x="f115" y="f113"/>
                    <a:pt x="f116" y="f117"/>
                    <a:pt x="f118" y="f96"/>
                  </a:cubicBezTo>
                  <a:cubicBezTo>
                    <a:pt x="f119" y="f120"/>
                    <a:pt x="f121" y="f122"/>
                    <a:pt x="f123" y="f124"/>
                  </a:cubicBezTo>
                  <a:cubicBezTo>
                    <a:pt x="f3" y="f125"/>
                    <a:pt x="f123" y="f126"/>
                    <a:pt x="f127" y="f128"/>
                  </a:cubicBezTo>
                  <a:cubicBezTo>
                    <a:pt x="f129" y="f130"/>
                    <a:pt x="f107" y="f131"/>
                    <a:pt x="f132" y="f131"/>
                  </a:cubicBezTo>
                  <a:cubicBezTo>
                    <a:pt x="f133" y="f131"/>
                    <a:pt x="f134" y="f135"/>
                    <a:pt x="f136" y="f137"/>
                  </a:cubicBezTo>
                  <a:lnTo>
                    <a:pt x="f138" y="f139"/>
                  </a:lnTo>
                  <a:lnTo>
                    <a:pt x="f140" y="f141"/>
                  </a:lnTo>
                  <a:cubicBezTo>
                    <a:pt x="f142" y="f143"/>
                    <a:pt x="f140" y="f144"/>
                    <a:pt x="f145" y="f146"/>
                  </a:cubicBezTo>
                  <a:cubicBezTo>
                    <a:pt x="f147" y="f148"/>
                    <a:pt x="f14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07" name="Google Shape;6864;p88">
              <a:extLst>
                <a:ext uri="{FF2B5EF4-FFF2-40B4-BE49-F238E27FC236}">
                  <a16:creationId xmlns:a16="http://schemas.microsoft.com/office/drawing/2014/main" id="{43CFB06D-F90F-625C-2176-18ECE80EBCBF}"/>
                </a:ext>
              </a:extLst>
            </p:cNvPr>
            <p:cNvSpPr/>
            <p:nvPr/>
          </p:nvSpPr>
          <p:spPr>
            <a:xfrm>
              <a:off x="4908901" y="1940000"/>
              <a:ext cx="220196" cy="214783"/>
            </a:xfrm>
            <a:custGeom>
              <a:avLst/>
              <a:gdLst>
                <a:gd name="f0" fmla="val w"/>
                <a:gd name="f1" fmla="val h"/>
                <a:gd name="f2" fmla="val 0"/>
                <a:gd name="f3" fmla="val 5766"/>
                <a:gd name="f4" fmla="val 5624"/>
                <a:gd name="f5" fmla="val 4080"/>
                <a:gd name="f6" fmla="val 1504"/>
                <a:gd name="f7" fmla="val 4167"/>
                <a:gd name="f8" fmla="val 4253"/>
                <a:gd name="f9" fmla="val 1528"/>
                <a:gd name="f10" fmla="val 4316"/>
                <a:gd name="f11" fmla="val 1575"/>
                <a:gd name="f12" fmla="val 4442"/>
                <a:gd name="f13" fmla="val 1701"/>
                <a:gd name="f14" fmla="val 1953"/>
                <a:gd name="f15" fmla="val 2048"/>
                <a:gd name="f16" fmla="val 2205"/>
                <a:gd name="f17" fmla="val 4159"/>
                <a:gd name="f18" fmla="val 2158"/>
                <a:gd name="f19" fmla="val 4206"/>
                <a:gd name="f20" fmla="val 2072"/>
                <a:gd name="f21" fmla="val 4230"/>
                <a:gd name="f22" fmla="val 1985"/>
                <a:gd name="f23" fmla="val 1898"/>
                <a:gd name="f24" fmla="val 1812"/>
                <a:gd name="f25" fmla="val 1764"/>
                <a:gd name="f26" fmla="val 1638"/>
                <a:gd name="f27" fmla="val 4033"/>
                <a:gd name="f28" fmla="val 3781"/>
                <a:gd name="f29" fmla="val 3686"/>
                <a:gd name="f30" fmla="val 3844"/>
                <a:gd name="f31" fmla="val 3907"/>
                <a:gd name="f32" fmla="val 3993"/>
                <a:gd name="f33" fmla="val 567"/>
                <a:gd name="f34" fmla="val 3277"/>
                <a:gd name="f35" fmla="val 4694"/>
                <a:gd name="f36" fmla="val 5198"/>
                <a:gd name="f37" fmla="val 835"/>
                <a:gd name="f38" fmla="val 5482"/>
                <a:gd name="f39" fmla="val 1189"/>
                <a:gd name="f40" fmla="val 1540"/>
                <a:gd name="f41" fmla="val 1890"/>
                <a:gd name="f42" fmla="val 2237"/>
                <a:gd name="f43" fmla="val 2489"/>
                <a:gd name="f44" fmla="*/ f0 1 5766"/>
                <a:gd name="f45" fmla="*/ f1 1 5624"/>
                <a:gd name="f46" fmla="val f2"/>
                <a:gd name="f47" fmla="val f3"/>
                <a:gd name="f48" fmla="val f4"/>
                <a:gd name="f49" fmla="+- f48 0 f46"/>
                <a:gd name="f50" fmla="+- f47 0 f46"/>
                <a:gd name="f51" fmla="*/ f50 1 5766"/>
                <a:gd name="f52" fmla="*/ f49 1 562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5766" h="5624">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0" y="f2"/>
                  </a:moveTo>
                  <a:lnTo>
                    <a:pt x="f33" y="f34"/>
                  </a:lnTo>
                  <a:cubicBezTo>
                    <a:pt x="f2" y="f30"/>
                    <a:pt x="f2" y="f35"/>
                    <a:pt x="f33" y="f36"/>
                  </a:cubicBezTo>
                  <a:cubicBezTo>
                    <a:pt x="f37" y="f38"/>
                    <a:pt x="f39" y="f4"/>
                    <a:pt x="f40" y="f4"/>
                  </a:cubicBezTo>
                  <a:cubicBezTo>
                    <a:pt x="f41" y="f4"/>
                    <a:pt x="f42" y="f38"/>
                    <a:pt x="f43" y="f36"/>
                  </a:cubicBezTo>
                  <a:lnTo>
                    <a:pt x="f3" y="f14"/>
                  </a:lnTo>
                  <a:lnTo>
                    <a:pt x="f30"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08" name="Google Shape;6865;p88">
              <a:extLst>
                <a:ext uri="{FF2B5EF4-FFF2-40B4-BE49-F238E27FC236}">
                  <a16:creationId xmlns:a16="http://schemas.microsoft.com/office/drawing/2014/main" id="{97BA4D19-C607-03F9-7EB2-2770C442989D}"/>
                </a:ext>
              </a:extLst>
            </p:cNvPr>
            <p:cNvSpPr/>
            <p:nvPr/>
          </p:nvSpPr>
          <p:spPr>
            <a:xfrm>
              <a:off x="5166378" y="1706389"/>
              <a:ext cx="197327" cy="195114"/>
            </a:xfrm>
            <a:custGeom>
              <a:avLst/>
              <a:gdLst>
                <a:gd name="f0" fmla="val w"/>
                <a:gd name="f1" fmla="val h"/>
                <a:gd name="f2" fmla="val 0"/>
                <a:gd name="f3" fmla="val 5167"/>
                <a:gd name="f4" fmla="val 5109"/>
                <a:gd name="f5" fmla="val 4249"/>
                <a:gd name="f6" fmla="val 1"/>
                <a:gd name="f7" fmla="val 4179"/>
                <a:gd name="f8" fmla="val 4106"/>
                <a:gd name="f9" fmla="val 24"/>
                <a:gd name="f10" fmla="val 4033"/>
                <a:gd name="f11" fmla="val 68"/>
                <a:gd name="f12" fmla="val 2206"/>
                <a:gd name="f13" fmla="val 1171"/>
                <a:gd name="f14" fmla="val 2017"/>
                <a:gd name="f15" fmla="val 1265"/>
                <a:gd name="f16" fmla="val 1985"/>
                <a:gd name="f17" fmla="val 1549"/>
                <a:gd name="f18" fmla="val 2143"/>
                <a:gd name="f19" fmla="val 1706"/>
                <a:gd name="f20" fmla="val 2300"/>
                <a:gd name="f21" fmla="val 1864"/>
                <a:gd name="f22" fmla="val 4164"/>
                <a:gd name="f23" fmla="val 945"/>
                <a:gd name="f24" fmla="val 3245"/>
                <a:gd name="f25" fmla="val 2809"/>
                <a:gd name="f26" fmla="val 3434"/>
                <a:gd name="f27" fmla="val 2998"/>
                <a:gd name="f28" fmla="val 3502"/>
                <a:gd name="f29" fmla="val 3066"/>
                <a:gd name="f30" fmla="val 3594"/>
                <a:gd name="f31" fmla="val 3099"/>
                <a:gd name="f32" fmla="val 3684"/>
                <a:gd name="f33" fmla="val 3802"/>
                <a:gd name="f34" fmla="val 3916"/>
                <a:gd name="f35" fmla="val 3042"/>
                <a:gd name="f36" fmla="val 3970"/>
                <a:gd name="f37" fmla="val 2935"/>
                <a:gd name="f38" fmla="val 5073"/>
                <a:gd name="f39" fmla="val 1108"/>
                <a:gd name="f40" fmla="val 1013"/>
                <a:gd name="f41" fmla="val 793"/>
                <a:gd name="f42" fmla="val 5041"/>
                <a:gd name="f43" fmla="val 698"/>
                <a:gd name="f44" fmla="val 4474"/>
                <a:gd name="f45" fmla="val 100"/>
                <a:gd name="f46" fmla="val 4406"/>
                <a:gd name="f47" fmla="val 32"/>
                <a:gd name="f48" fmla="val 4330"/>
                <a:gd name="f49" fmla="*/ f0 1 5167"/>
                <a:gd name="f50" fmla="*/ f1 1 5109"/>
                <a:gd name="f51" fmla="val f2"/>
                <a:gd name="f52" fmla="val f3"/>
                <a:gd name="f53" fmla="val f4"/>
                <a:gd name="f54" fmla="+- f53 0 f51"/>
                <a:gd name="f55" fmla="+- f52 0 f51"/>
                <a:gd name="f56" fmla="*/ f55 1 5167"/>
                <a:gd name="f57" fmla="*/ f54 1 5109"/>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167" h="5109">
                  <a:moveTo>
                    <a:pt x="f5" y="f6"/>
                  </a:moveTo>
                  <a:cubicBezTo>
                    <a:pt x="f7" y="f6"/>
                    <a:pt x="f8" y="f9"/>
                    <a:pt x="f10" y="f11"/>
                  </a:cubicBezTo>
                  <a:lnTo>
                    <a:pt x="f12" y="f13"/>
                  </a:lnTo>
                  <a:cubicBezTo>
                    <a:pt x="f14" y="f15"/>
                    <a:pt x="f16" y="f17"/>
                    <a:pt x="f18" y="f19"/>
                  </a:cubicBezTo>
                  <a:lnTo>
                    <a:pt x="f20" y="f21"/>
                  </a:lnTo>
                  <a:lnTo>
                    <a:pt x="f2" y="f22"/>
                  </a:lnTo>
                  <a:lnTo>
                    <a:pt x="f23" y="f4"/>
                  </a:lnTo>
                  <a:lnTo>
                    <a:pt x="f24" y="f25"/>
                  </a:lnTo>
                  <a:lnTo>
                    <a:pt x="f26" y="f27"/>
                  </a:lnTo>
                  <a:cubicBezTo>
                    <a:pt x="f28" y="f29"/>
                    <a:pt x="f30" y="f31"/>
                    <a:pt x="f32" y="f31"/>
                  </a:cubicBezTo>
                  <a:cubicBezTo>
                    <a:pt x="f33" y="f31"/>
                    <a:pt x="f34" y="f35"/>
                    <a:pt x="f36" y="f37"/>
                  </a:cubicBezTo>
                  <a:lnTo>
                    <a:pt x="f38" y="f39"/>
                  </a:lnTo>
                  <a:cubicBezTo>
                    <a:pt x="f3" y="f40"/>
                    <a:pt x="f3" y="f41"/>
                    <a:pt x="f42" y="f43"/>
                  </a:cubicBezTo>
                  <a:lnTo>
                    <a:pt x="f44" y="f45"/>
                  </a:lnTo>
                  <a:cubicBezTo>
                    <a:pt x="f46" y="f47"/>
                    <a:pt x="f48"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109" name="Google Shape;6913;p88">
            <a:extLst>
              <a:ext uri="{FF2B5EF4-FFF2-40B4-BE49-F238E27FC236}">
                <a16:creationId xmlns:a16="http://schemas.microsoft.com/office/drawing/2014/main" id="{A999732E-1DF0-735F-ABA0-A2F82347F62E}"/>
              </a:ext>
            </a:extLst>
          </p:cNvPr>
          <p:cNvGrpSpPr/>
          <p:nvPr/>
        </p:nvGrpSpPr>
        <p:grpSpPr>
          <a:xfrm>
            <a:off x="5513272" y="2399456"/>
            <a:ext cx="600028" cy="598407"/>
            <a:chOff x="5475372" y="1706599"/>
            <a:chExt cx="450021" cy="448805"/>
          </a:xfrm>
          <a:solidFill>
            <a:srgbClr val="135268"/>
          </a:solidFill>
        </p:grpSpPr>
        <p:sp>
          <p:nvSpPr>
            <p:cNvPr id="110" name="Google Shape;6914;p88">
              <a:extLst>
                <a:ext uri="{FF2B5EF4-FFF2-40B4-BE49-F238E27FC236}">
                  <a16:creationId xmlns:a16="http://schemas.microsoft.com/office/drawing/2014/main" id="{C6107FBD-8D0F-9D49-2230-1D0B1E3DDAF7}"/>
                </a:ext>
              </a:extLst>
            </p:cNvPr>
            <p:cNvSpPr/>
            <p:nvPr/>
          </p:nvSpPr>
          <p:spPr>
            <a:xfrm>
              <a:off x="5475372" y="1706599"/>
              <a:ext cx="450021" cy="448805"/>
            </a:xfrm>
            <a:custGeom>
              <a:avLst/>
              <a:gdLst>
                <a:gd name="f0" fmla="val w"/>
                <a:gd name="f1" fmla="val h"/>
                <a:gd name="f2" fmla="val 0"/>
                <a:gd name="f3" fmla="val 11784"/>
                <a:gd name="f4" fmla="val 11752"/>
                <a:gd name="f5" fmla="val 5199"/>
                <a:gd name="f6" fmla="val 1"/>
                <a:gd name="f7" fmla="val 5042"/>
                <a:gd name="f8" fmla="val 4916"/>
                <a:gd name="f9" fmla="val 127"/>
                <a:gd name="f10" fmla="val 4884"/>
                <a:gd name="f11" fmla="val 284"/>
                <a:gd name="f12" fmla="val 4727"/>
                <a:gd name="f13" fmla="val 883"/>
                <a:gd name="f14" fmla="val 4191"/>
                <a:gd name="f15" fmla="val 977"/>
                <a:gd name="f16" fmla="val 3655"/>
                <a:gd name="f17" fmla="val 1229"/>
                <a:gd name="f18" fmla="val 3151"/>
                <a:gd name="f19" fmla="val 1513"/>
                <a:gd name="f20" fmla="val 2647"/>
                <a:gd name="f21" fmla="val 2599"/>
                <a:gd name="f22" fmla="val 1205"/>
                <a:gd name="f23" fmla="val 2542"/>
                <a:gd name="f24" fmla="val 1195"/>
                <a:gd name="f25" fmla="val 2482"/>
                <a:gd name="f26" fmla="val 2386"/>
                <a:gd name="f27" fmla="val 2284"/>
                <a:gd name="f28" fmla="val 1222"/>
                <a:gd name="f29" fmla="val 2206"/>
                <a:gd name="f30" fmla="val 1261"/>
                <a:gd name="f31" fmla="val 1135"/>
                <a:gd name="f32" fmla="val 2332"/>
                <a:gd name="f33" fmla="val 2490"/>
                <a:gd name="f34" fmla="val 1230"/>
                <a:gd name="f35" fmla="val 1198"/>
                <a:gd name="f36" fmla="val 3624"/>
                <a:gd name="f37" fmla="val 978"/>
                <a:gd name="f38" fmla="val 4726"/>
                <a:gd name="f39" fmla="val 4947"/>
                <a:gd name="f40" fmla="val 5041"/>
                <a:gd name="f41" fmla="val 6585"/>
                <a:gd name="f42" fmla="val 6743"/>
                <a:gd name="f43" fmla="val 6869"/>
                <a:gd name="f44" fmla="val 6900"/>
                <a:gd name="f45" fmla="val 7058"/>
                <a:gd name="f46" fmla="val 946"/>
                <a:gd name="f47" fmla="val 7404"/>
                <a:gd name="f48" fmla="val 1072"/>
                <a:gd name="f49" fmla="val 7782"/>
                <a:gd name="f50" fmla="val 8129"/>
                <a:gd name="f51" fmla="val 1504"/>
                <a:gd name="f52" fmla="val 7854"/>
                <a:gd name="f53" fmla="val 2843"/>
                <a:gd name="f54" fmla="val 6486"/>
                <a:gd name="f55" fmla="val 2841"/>
                <a:gd name="f56" fmla="val 2839"/>
                <a:gd name="f57" fmla="val 6488"/>
                <a:gd name="f58" fmla="val 2836"/>
                <a:gd name="f59" fmla="val 6491"/>
                <a:gd name="f60" fmla="val 6459"/>
                <a:gd name="f61" fmla="val 2805"/>
                <a:gd name="f62" fmla="val 6050"/>
                <a:gd name="f63" fmla="val 5955"/>
                <a:gd name="f64" fmla="val 2773"/>
                <a:gd name="f65" fmla="val 4222"/>
                <a:gd name="f66" fmla="val 5861"/>
                <a:gd name="f67" fmla="val 7562"/>
                <a:gd name="f68" fmla="val 8948"/>
                <a:gd name="f69" fmla="val 5924"/>
                <a:gd name="f70" fmla="val 7499"/>
                <a:gd name="f71" fmla="val 7751"/>
                <a:gd name="f72" fmla="val 8822"/>
                <a:gd name="f73" fmla="val 6113"/>
                <a:gd name="f74" fmla="val 6066"/>
                <a:gd name="f75" fmla="val 5963"/>
                <a:gd name="f76" fmla="val 8956"/>
                <a:gd name="f77" fmla="val 5821"/>
                <a:gd name="f78" fmla="val 5680"/>
                <a:gd name="f79" fmla="val 5499"/>
                <a:gd name="f80" fmla="val 5294"/>
                <a:gd name="f81" fmla="val 8917"/>
                <a:gd name="f82" fmla="val 10523"/>
                <a:gd name="f83" fmla="val 4034"/>
                <a:gd name="f84" fmla="val 10681"/>
                <a:gd name="f85" fmla="val 4349"/>
                <a:gd name="f86" fmla="val 10807"/>
                <a:gd name="f87" fmla="val 10870"/>
                <a:gd name="f88" fmla="val 11468"/>
                <a:gd name="f89" fmla="val 11626"/>
                <a:gd name="f90" fmla="val 6901"/>
                <a:gd name="f91" fmla="val 7594"/>
                <a:gd name="f92" fmla="val 10775"/>
                <a:gd name="f93" fmla="val 8633"/>
                <a:gd name="f94" fmla="val 10240"/>
                <a:gd name="f95" fmla="val 9137"/>
                <a:gd name="f96" fmla="val 9185"/>
                <a:gd name="f97" fmla="val 10547"/>
                <a:gd name="f98" fmla="val 9243"/>
                <a:gd name="f99" fmla="val 10558"/>
                <a:gd name="f100" fmla="val 9302"/>
                <a:gd name="f101" fmla="val 9399"/>
                <a:gd name="f102" fmla="val 9501"/>
                <a:gd name="f103" fmla="val 10531"/>
                <a:gd name="f104" fmla="val 9578"/>
                <a:gd name="f105" fmla="val 10492"/>
                <a:gd name="f106" fmla="val 10524"/>
                <a:gd name="f107" fmla="val 9547"/>
                <a:gd name="f108" fmla="val 10650"/>
                <a:gd name="f109" fmla="val 9421"/>
                <a:gd name="f110" fmla="val 9263"/>
                <a:gd name="f111" fmla="val 10555"/>
                <a:gd name="f112" fmla="val 9106"/>
                <a:gd name="f113" fmla="val 10303"/>
                <a:gd name="f114" fmla="val 8601"/>
                <a:gd name="f115" fmla="val 10618"/>
                <a:gd name="f116" fmla="val 10933"/>
                <a:gd name="f117" fmla="val 7026"/>
                <a:gd name="f118" fmla="val 11500"/>
                <a:gd name="f119" fmla="val 11658"/>
                <a:gd name="f120" fmla="val 6806"/>
                <a:gd name="f121" fmla="val 6711"/>
                <a:gd name="f122" fmla="val 6554"/>
                <a:gd name="f123" fmla="val 5167"/>
                <a:gd name="f124" fmla="val 4915"/>
                <a:gd name="f125" fmla="val 10902"/>
                <a:gd name="f126" fmla="val 3687"/>
                <a:gd name="f127" fmla="val 10272"/>
                <a:gd name="f128" fmla="val 2521"/>
                <a:gd name="f129" fmla="val 10587"/>
                <a:gd name="f130" fmla="val 9509"/>
                <a:gd name="f131" fmla="val 1209"/>
                <a:gd name="f132" fmla="val 9430"/>
                <a:gd name="f133" fmla="val 1185"/>
                <a:gd name="f134" fmla="val 9347"/>
                <a:gd name="f135" fmla="val 9279"/>
                <a:gd name="f136" fmla="val 9208"/>
                <a:gd name="f137" fmla="val 1201"/>
                <a:gd name="f138" fmla="val 8161"/>
                <a:gd name="f139" fmla="*/ f0 1 11784"/>
                <a:gd name="f140" fmla="*/ f1 1 11752"/>
                <a:gd name="f141" fmla="val f2"/>
                <a:gd name="f142" fmla="val f3"/>
                <a:gd name="f143" fmla="val f4"/>
                <a:gd name="f144" fmla="+- f143 0 f141"/>
                <a:gd name="f145" fmla="+- f142 0 f141"/>
                <a:gd name="f146" fmla="*/ f145 1 11784"/>
                <a:gd name="f147" fmla="*/ f144 1 11752"/>
                <a:gd name="f148" fmla="*/ f141 1 f146"/>
                <a:gd name="f149" fmla="*/ f142 1 f146"/>
                <a:gd name="f150" fmla="*/ f141 1 f147"/>
                <a:gd name="f151" fmla="*/ f143 1 f147"/>
                <a:gd name="f152" fmla="*/ f148 f139 1"/>
                <a:gd name="f153" fmla="*/ f149 f139 1"/>
                <a:gd name="f154" fmla="*/ f151 f140 1"/>
                <a:gd name="f155" fmla="*/ f150 f140 1"/>
              </a:gdLst>
              <a:ahLst/>
              <a:cxnLst>
                <a:cxn ang="3cd4">
                  <a:pos x="hc" y="t"/>
                </a:cxn>
                <a:cxn ang="0">
                  <a:pos x="r" y="vc"/>
                </a:cxn>
                <a:cxn ang="cd4">
                  <a:pos x="hc" y="b"/>
                </a:cxn>
                <a:cxn ang="cd2">
                  <a:pos x="l" y="vc"/>
                </a:cxn>
              </a:cxnLst>
              <a:rect l="f152" t="f155" r="f153" b="f154"/>
              <a:pathLst>
                <a:path w="11784" h="11752">
                  <a:moveTo>
                    <a:pt x="f5" y="f6"/>
                  </a:moveTo>
                  <a:cubicBezTo>
                    <a:pt x="f7" y="f6"/>
                    <a:pt x="f8" y="f9"/>
                    <a:pt x="f10" y="f11"/>
                  </a:cubicBezTo>
                  <a:lnTo>
                    <a:pt x="f12" y="f13"/>
                  </a:lnTo>
                  <a:cubicBezTo>
                    <a:pt x="f14" y="f15"/>
                    <a:pt x="f16" y="f17"/>
                    <a:pt x="f18" y="f19"/>
                  </a:cubicBezTo>
                  <a:lnTo>
                    <a:pt x="f20" y="f17"/>
                  </a:lnTo>
                  <a:cubicBezTo>
                    <a:pt x="f21" y="f22"/>
                    <a:pt x="f23" y="f24"/>
                    <a:pt x="f25" y="f24"/>
                  </a:cubicBezTo>
                  <a:cubicBezTo>
                    <a:pt x="f26" y="f24"/>
                    <a:pt x="f27" y="f28"/>
                    <a:pt x="f29" y="f30"/>
                  </a:cubicBezTo>
                  <a:lnTo>
                    <a:pt x="f30" y="f29"/>
                  </a:lnTo>
                  <a:cubicBezTo>
                    <a:pt x="f31" y="f32"/>
                    <a:pt x="f31" y="f33"/>
                    <a:pt x="f34" y="f20"/>
                  </a:cubicBezTo>
                  <a:lnTo>
                    <a:pt x="f19" y="f18"/>
                  </a:lnTo>
                  <a:cubicBezTo>
                    <a:pt x="f35" y="f36"/>
                    <a:pt x="f37" y="f14"/>
                    <a:pt x="f13" y="f38"/>
                  </a:cubicBezTo>
                  <a:lnTo>
                    <a:pt x="f11" y="f10"/>
                  </a:lnTo>
                  <a:cubicBezTo>
                    <a:pt x="f9" y="f39"/>
                    <a:pt x="f6" y="f40"/>
                    <a:pt x="f6" y="f5"/>
                  </a:cubicBezTo>
                  <a:lnTo>
                    <a:pt x="f6" y="f41"/>
                  </a:lnTo>
                  <a:cubicBezTo>
                    <a:pt x="f6" y="f42"/>
                    <a:pt x="f9" y="f43"/>
                    <a:pt x="f11" y="f44"/>
                  </a:cubicBezTo>
                  <a:lnTo>
                    <a:pt x="f13" y="f45"/>
                  </a:lnTo>
                  <a:cubicBezTo>
                    <a:pt x="f46" y="f47"/>
                    <a:pt x="f48" y="f49"/>
                    <a:pt x="f34" y="f50"/>
                  </a:cubicBezTo>
                  <a:cubicBezTo>
                    <a:pt x="f51" y="f52"/>
                    <a:pt x="f53" y="f54"/>
                    <a:pt x="f55" y="f54"/>
                  </a:cubicBezTo>
                  <a:lnTo>
                    <a:pt x="f55" y="f54"/>
                  </a:lnTo>
                  <a:cubicBezTo>
                    <a:pt x="f55" y="f54"/>
                    <a:pt x="f56" y="f57"/>
                    <a:pt x="f58" y="f59"/>
                  </a:cubicBezTo>
                  <a:cubicBezTo>
                    <a:pt x="f58" y="f60"/>
                    <a:pt x="f61" y="f62"/>
                    <a:pt x="f61" y="f63"/>
                  </a:cubicBezTo>
                  <a:cubicBezTo>
                    <a:pt x="f64" y="f65"/>
                    <a:pt x="f14" y="f58"/>
                    <a:pt x="f66" y="f58"/>
                  </a:cubicBezTo>
                  <a:cubicBezTo>
                    <a:pt x="f67" y="f58"/>
                    <a:pt x="f68" y="f65"/>
                    <a:pt x="f68" y="f69"/>
                  </a:cubicBezTo>
                  <a:cubicBezTo>
                    <a:pt x="f68" y="f70"/>
                    <a:pt x="f71" y="f72"/>
                    <a:pt x="f73" y="f68"/>
                  </a:cubicBezTo>
                  <a:cubicBezTo>
                    <a:pt x="f74" y="f68"/>
                    <a:pt x="f75" y="f76"/>
                    <a:pt x="f77" y="f76"/>
                  </a:cubicBezTo>
                  <a:cubicBezTo>
                    <a:pt x="f78" y="f76"/>
                    <a:pt x="f79" y="f68"/>
                    <a:pt x="f80" y="f81"/>
                  </a:cubicBezTo>
                  <a:lnTo>
                    <a:pt x="f16" y="f82"/>
                  </a:lnTo>
                  <a:cubicBezTo>
                    <a:pt x="f83" y="f84"/>
                    <a:pt x="f85" y="f86"/>
                    <a:pt x="f12" y="f87"/>
                  </a:cubicBezTo>
                  <a:lnTo>
                    <a:pt x="f10" y="f88"/>
                  </a:lnTo>
                  <a:cubicBezTo>
                    <a:pt x="f8" y="f89"/>
                    <a:pt x="f7" y="f4"/>
                    <a:pt x="f5" y="f4"/>
                  </a:cubicBezTo>
                  <a:lnTo>
                    <a:pt x="f41" y="f4"/>
                  </a:lnTo>
                  <a:cubicBezTo>
                    <a:pt x="f42" y="f4"/>
                    <a:pt x="f43" y="f89"/>
                    <a:pt x="f90" y="f88"/>
                  </a:cubicBezTo>
                  <a:lnTo>
                    <a:pt x="f45" y="f87"/>
                  </a:lnTo>
                  <a:cubicBezTo>
                    <a:pt x="f91" y="f92"/>
                    <a:pt x="f50" y="f82"/>
                    <a:pt x="f93" y="f94"/>
                  </a:cubicBezTo>
                  <a:lnTo>
                    <a:pt x="f95" y="f82"/>
                  </a:lnTo>
                  <a:cubicBezTo>
                    <a:pt x="f96" y="f97"/>
                    <a:pt x="f98" y="f99"/>
                    <a:pt x="f100" y="f99"/>
                  </a:cubicBezTo>
                  <a:cubicBezTo>
                    <a:pt x="f101" y="f99"/>
                    <a:pt x="f102" y="f103"/>
                    <a:pt x="f104" y="f105"/>
                  </a:cubicBezTo>
                  <a:lnTo>
                    <a:pt x="f106" y="f107"/>
                  </a:lnTo>
                  <a:cubicBezTo>
                    <a:pt x="f108" y="f109"/>
                    <a:pt x="f108" y="f110"/>
                    <a:pt x="f111" y="f112"/>
                  </a:cubicBezTo>
                  <a:lnTo>
                    <a:pt x="f113" y="f114"/>
                  </a:lnTo>
                  <a:cubicBezTo>
                    <a:pt x="f115" y="f50"/>
                    <a:pt x="f86" y="f67"/>
                    <a:pt x="f116" y="f117"/>
                  </a:cubicBezTo>
                  <a:lnTo>
                    <a:pt x="f118" y="f43"/>
                  </a:lnTo>
                  <a:cubicBezTo>
                    <a:pt x="f119" y="f120"/>
                    <a:pt x="f3" y="f121"/>
                    <a:pt x="f3" y="f122"/>
                  </a:cubicBezTo>
                  <a:lnTo>
                    <a:pt x="f3" y="f123"/>
                  </a:lnTo>
                  <a:cubicBezTo>
                    <a:pt x="f4" y="f40"/>
                    <a:pt x="f119" y="f124"/>
                    <a:pt x="f118" y="f10"/>
                  </a:cubicBezTo>
                  <a:lnTo>
                    <a:pt x="f125" y="f38"/>
                  </a:lnTo>
                  <a:cubicBezTo>
                    <a:pt x="f86" y="f14"/>
                    <a:pt x="f111" y="f126"/>
                    <a:pt x="f127" y="f18"/>
                  </a:cubicBezTo>
                  <a:lnTo>
                    <a:pt x="f111" y="f20"/>
                  </a:lnTo>
                  <a:cubicBezTo>
                    <a:pt x="f108" y="f128"/>
                    <a:pt x="f129" y="f32"/>
                    <a:pt x="f106" y="f29"/>
                  </a:cubicBezTo>
                  <a:lnTo>
                    <a:pt x="f104" y="f30"/>
                  </a:lnTo>
                  <a:cubicBezTo>
                    <a:pt x="f130" y="f131"/>
                    <a:pt x="f132" y="f133"/>
                    <a:pt x="f134" y="f133"/>
                  </a:cubicBezTo>
                  <a:cubicBezTo>
                    <a:pt x="f135" y="f133"/>
                    <a:pt x="f136" y="f137"/>
                    <a:pt x="f95" y="f17"/>
                  </a:cubicBezTo>
                  <a:lnTo>
                    <a:pt x="f93" y="f19"/>
                  </a:lnTo>
                  <a:cubicBezTo>
                    <a:pt x="f138" y="f35"/>
                    <a:pt x="f91" y="f15"/>
                    <a:pt x="f45" y="f13"/>
                  </a:cubicBezTo>
                  <a:lnTo>
                    <a:pt x="f90" y="f11"/>
                  </a:lnTo>
                  <a:cubicBezTo>
                    <a:pt x="f43" y="f9"/>
                    <a:pt x="f42" y="f6"/>
                    <a:pt x="f41"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11" name="Google Shape;6915;p88">
              <a:extLst>
                <a:ext uri="{FF2B5EF4-FFF2-40B4-BE49-F238E27FC236}">
                  <a16:creationId xmlns:a16="http://schemas.microsoft.com/office/drawing/2014/main" id="{8E4B149E-8F69-0667-BA53-7FF3FB602CF4}"/>
                </a:ext>
              </a:extLst>
            </p:cNvPr>
            <p:cNvSpPr/>
            <p:nvPr/>
          </p:nvSpPr>
          <p:spPr>
            <a:xfrm>
              <a:off x="5475372" y="1841025"/>
              <a:ext cx="328507" cy="313191"/>
            </a:xfrm>
            <a:custGeom>
              <a:avLst/>
              <a:gdLst>
                <a:gd name="f0" fmla="val w"/>
                <a:gd name="f1" fmla="val h"/>
                <a:gd name="f2" fmla="val 0"/>
                <a:gd name="f3" fmla="val 8602"/>
                <a:gd name="f4" fmla="val 8201"/>
                <a:gd name="f5" fmla="val 5939"/>
                <a:gd name="f6" fmla="val 4729"/>
                <a:gd name="f7" fmla="val 3750"/>
                <a:gd name="f8" fmla="val 854"/>
                <a:gd name="f9" fmla="val 3561"/>
                <a:gd name="f10" fmla="val 1963"/>
                <a:gd name="f11" fmla="val 3466"/>
                <a:gd name="f12" fmla="val 2404"/>
                <a:gd name="f13" fmla="val 3498"/>
                <a:gd name="f14" fmla="val 2813"/>
                <a:gd name="f15" fmla="val 3624"/>
                <a:gd name="f16" fmla="val 3223"/>
                <a:gd name="f17" fmla="val 410"/>
                <a:gd name="f18" fmla="val 6468"/>
                <a:gd name="f19" fmla="val 1"/>
                <a:gd name="f20" fmla="val 6846"/>
                <a:gd name="f21" fmla="val 7507"/>
                <a:gd name="f22" fmla="val 7917"/>
                <a:gd name="f23" fmla="val 600"/>
                <a:gd name="f24" fmla="val 8106"/>
                <a:gd name="f25" fmla="val 852"/>
                <a:gd name="f26" fmla="val 8200"/>
                <a:gd name="f27" fmla="val 1111"/>
                <a:gd name="f28" fmla="val 1371"/>
                <a:gd name="f29" fmla="val 1639"/>
                <a:gd name="f30" fmla="val 1860"/>
                <a:gd name="f31" fmla="val 5136"/>
                <a:gd name="f32" fmla="val 4640"/>
                <a:gd name="f33" fmla="val 5388"/>
                <a:gd name="f34" fmla="val 4735"/>
                <a:gd name="f35" fmla="val 5664"/>
                <a:gd name="f36" fmla="val 4782"/>
                <a:gd name="f37" fmla="val 5947"/>
                <a:gd name="f38" fmla="val 6231"/>
                <a:gd name="f39" fmla="val 6522"/>
                <a:gd name="f40" fmla="val 6806"/>
                <a:gd name="f41" fmla="val 7846"/>
                <a:gd name="f42" fmla="val 4294"/>
                <a:gd name="f43" fmla="val 3065"/>
                <a:gd name="f44" fmla="val 8224"/>
                <a:gd name="f45" fmla="val 1773"/>
                <a:gd name="f46" fmla="val 8192"/>
                <a:gd name="f47" fmla="val 1647"/>
                <a:gd name="f48" fmla="val 8129"/>
                <a:gd name="f49" fmla="val 1553"/>
                <a:gd name="f50" fmla="val 8003"/>
                <a:gd name="f51" fmla="val 1521"/>
                <a:gd name="f52" fmla="val 7972"/>
                <a:gd name="f53" fmla="val 1514"/>
                <a:gd name="f54" fmla="val 7942"/>
                <a:gd name="f55" fmla="val 1510"/>
                <a:gd name="f56" fmla="val 7914"/>
                <a:gd name="f57" fmla="val 7830"/>
                <a:gd name="f58" fmla="val 7759"/>
                <a:gd name="f59" fmla="val 1545"/>
                <a:gd name="f60" fmla="val 7688"/>
                <a:gd name="f61" fmla="val 1616"/>
                <a:gd name="f62" fmla="val 6901"/>
                <a:gd name="f63" fmla="val 6759"/>
                <a:gd name="f64" fmla="val 2530"/>
                <a:gd name="f65" fmla="val 6578"/>
                <a:gd name="f66" fmla="val 2593"/>
                <a:gd name="f67" fmla="val 6400"/>
                <a:gd name="f68" fmla="val 6223"/>
                <a:gd name="f69" fmla="val 6050"/>
                <a:gd name="f70" fmla="val 5924"/>
                <a:gd name="f71" fmla="val 5640"/>
                <a:gd name="f72" fmla="val 2120"/>
                <a:gd name="f73" fmla="val 1679"/>
                <a:gd name="f74" fmla="val 1395"/>
                <a:gd name="f75" fmla="val 6711"/>
                <a:gd name="f76" fmla="val 608"/>
                <a:gd name="f77" fmla="val 6774"/>
                <a:gd name="f78" fmla="val 545"/>
                <a:gd name="f79" fmla="val 419"/>
                <a:gd name="f80" fmla="val 293"/>
                <a:gd name="f81" fmla="val 6743"/>
                <a:gd name="f82" fmla="val 198"/>
                <a:gd name="f83" fmla="val 6648"/>
                <a:gd name="f84" fmla="val 104"/>
                <a:gd name="f85" fmla="val 6554"/>
                <a:gd name="f86" fmla="val 72"/>
                <a:gd name="f87" fmla="val 6344"/>
                <a:gd name="f88" fmla="val 23"/>
                <a:gd name="f89" fmla="val 6139"/>
                <a:gd name="f90" fmla="*/ f0 1 8602"/>
                <a:gd name="f91" fmla="*/ f1 1 8201"/>
                <a:gd name="f92" fmla="val f2"/>
                <a:gd name="f93" fmla="val f3"/>
                <a:gd name="f94" fmla="val f4"/>
                <a:gd name="f95" fmla="+- f94 0 f92"/>
                <a:gd name="f96" fmla="+- f93 0 f92"/>
                <a:gd name="f97" fmla="*/ f96 1 8602"/>
                <a:gd name="f98" fmla="*/ f95 1 8201"/>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8602" h="8201">
                  <a:moveTo>
                    <a:pt x="f5" y="f2"/>
                  </a:moveTo>
                  <a:cubicBezTo>
                    <a:pt x="f6" y="f2"/>
                    <a:pt x="f7" y="f8"/>
                    <a:pt x="f9" y="f10"/>
                  </a:cubicBezTo>
                  <a:cubicBezTo>
                    <a:pt x="f11" y="f12"/>
                    <a:pt x="f13" y="f14"/>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3" y="f34"/>
                    <a:pt x="f35" y="f36"/>
                    <a:pt x="f37" y="f36"/>
                  </a:cubicBezTo>
                  <a:cubicBezTo>
                    <a:pt x="f38" y="f36"/>
                    <a:pt x="f39" y="f34"/>
                    <a:pt x="f40" y="f32"/>
                  </a:cubicBezTo>
                  <a:cubicBezTo>
                    <a:pt x="f41" y="f42"/>
                    <a:pt x="f3" y="f43"/>
                    <a:pt x="f44" y="f45"/>
                  </a:cubicBezTo>
                  <a:cubicBezTo>
                    <a:pt x="f46" y="f47"/>
                    <a:pt x="f48" y="f49"/>
                    <a:pt x="f50" y="f51"/>
                  </a:cubicBezTo>
                  <a:cubicBezTo>
                    <a:pt x="f52" y="f53"/>
                    <a:pt x="f54" y="f55"/>
                    <a:pt x="f56" y="f55"/>
                  </a:cubicBezTo>
                  <a:cubicBezTo>
                    <a:pt x="f57" y="f55"/>
                    <a:pt x="f58" y="f59"/>
                    <a:pt x="f60" y="f61"/>
                  </a:cubicBezTo>
                  <a:lnTo>
                    <a:pt x="f62" y="f12"/>
                  </a:lnTo>
                  <a:cubicBezTo>
                    <a:pt x="f63" y="f64"/>
                    <a:pt x="f65" y="f66"/>
                    <a:pt x="f67" y="f66"/>
                  </a:cubicBezTo>
                  <a:cubicBezTo>
                    <a:pt x="f68" y="f66"/>
                    <a:pt x="f69" y="f64"/>
                    <a:pt x="f70" y="f12"/>
                  </a:cubicBezTo>
                  <a:cubicBezTo>
                    <a:pt x="f71" y="f72"/>
                    <a:pt x="f71" y="f73"/>
                    <a:pt x="f70" y="f74"/>
                  </a:cubicBezTo>
                  <a:lnTo>
                    <a:pt x="f75" y="f76"/>
                  </a:lnTo>
                  <a:cubicBezTo>
                    <a:pt x="f77" y="f78"/>
                    <a:pt x="f40" y="f79"/>
                    <a:pt x="f77" y="f80"/>
                  </a:cubicBezTo>
                  <a:cubicBezTo>
                    <a:pt x="f81" y="f82"/>
                    <a:pt x="f83" y="f84"/>
                    <a:pt x="f85" y="f86"/>
                  </a:cubicBezTo>
                  <a:cubicBezTo>
                    <a:pt x="f87" y="f88"/>
                    <a:pt x="f8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112" name="Google Shape;6947;p88">
            <a:extLst>
              <a:ext uri="{FF2B5EF4-FFF2-40B4-BE49-F238E27FC236}">
                <a16:creationId xmlns:a16="http://schemas.microsoft.com/office/drawing/2014/main" id="{A8497669-C154-4F9C-0591-026DF7E74159}"/>
              </a:ext>
            </a:extLst>
          </p:cNvPr>
          <p:cNvGrpSpPr/>
          <p:nvPr/>
        </p:nvGrpSpPr>
        <p:grpSpPr>
          <a:xfrm>
            <a:off x="2409908" y="2425034"/>
            <a:ext cx="595188" cy="596823"/>
            <a:chOff x="3147849" y="1725783"/>
            <a:chExt cx="446391" cy="447617"/>
          </a:xfrm>
          <a:solidFill>
            <a:srgbClr val="135268"/>
          </a:solidFill>
        </p:grpSpPr>
        <p:sp>
          <p:nvSpPr>
            <p:cNvPr id="113" name="Google Shape;6948;p88">
              <a:extLst>
                <a:ext uri="{FF2B5EF4-FFF2-40B4-BE49-F238E27FC236}">
                  <a16:creationId xmlns:a16="http://schemas.microsoft.com/office/drawing/2014/main" id="{F769CE46-74F8-04AE-BAFB-86747D15E1DA}"/>
                </a:ext>
              </a:extLst>
            </p:cNvPr>
            <p:cNvSpPr/>
            <p:nvPr/>
          </p:nvSpPr>
          <p:spPr>
            <a:xfrm>
              <a:off x="3147849" y="1725783"/>
              <a:ext cx="105896" cy="446400"/>
            </a:xfrm>
            <a:custGeom>
              <a:avLst/>
              <a:gdLst>
                <a:gd name="f0" fmla="val w"/>
                <a:gd name="f1" fmla="val h"/>
                <a:gd name="f2" fmla="val 0"/>
                <a:gd name="f3" fmla="val 2773"/>
                <a:gd name="f4" fmla="val 11689"/>
                <a:gd name="f5" fmla="val 1418"/>
                <a:gd name="f6" fmla="val 1072"/>
                <a:gd name="f7" fmla="val 757"/>
                <a:gd name="f8" fmla="val 315"/>
                <a:gd name="f9" fmla="val 662"/>
                <a:gd name="f10" fmla="val 9578"/>
                <a:gd name="f11" fmla="val 9830"/>
                <a:gd name="f12" fmla="val 914"/>
                <a:gd name="f13" fmla="val 10050"/>
                <a:gd name="f14" fmla="val 1103"/>
                <a:gd name="f15" fmla="val 10176"/>
                <a:gd name="f16" fmla="val 10996"/>
                <a:gd name="f17" fmla="val 347"/>
                <a:gd name="f18" fmla="val 158"/>
                <a:gd name="f19" fmla="val 1"/>
                <a:gd name="f20" fmla="val 11153"/>
                <a:gd name="f21" fmla="val 11342"/>
                <a:gd name="f22" fmla="val 11531"/>
                <a:gd name="f23" fmla="val 2395"/>
                <a:gd name="f24" fmla="val 2616"/>
                <a:gd name="f25" fmla="val 1733"/>
                <a:gd name="f26" fmla="val 1922"/>
                <a:gd name="f27" fmla="val 2080"/>
                <a:gd name="f28" fmla="val 9861"/>
                <a:gd name="f29" fmla="val 284"/>
                <a:gd name="f30" fmla="val 1765"/>
                <a:gd name="f31" fmla="*/ f0 1 2773"/>
                <a:gd name="f32" fmla="*/ f1 1 11689"/>
                <a:gd name="f33" fmla="val f2"/>
                <a:gd name="f34" fmla="val f3"/>
                <a:gd name="f35" fmla="val f4"/>
                <a:gd name="f36" fmla="+- f35 0 f33"/>
                <a:gd name="f37" fmla="+- f34 0 f33"/>
                <a:gd name="f38" fmla="*/ f37 1 2773"/>
                <a:gd name="f39" fmla="*/ f36 1 11689"/>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11689">
                  <a:moveTo>
                    <a:pt x="f5" y="f2"/>
                  </a:moveTo>
                  <a:cubicBezTo>
                    <a:pt x="f6" y="f2"/>
                    <a:pt x="f7" y="f8"/>
                    <a:pt x="f7" y="f9"/>
                  </a:cubicBezTo>
                  <a:lnTo>
                    <a:pt x="f7" y="f10"/>
                  </a:lnTo>
                  <a:cubicBezTo>
                    <a:pt x="f7" y="f11"/>
                    <a:pt x="f12" y="f13"/>
                    <a:pt x="f14" y="f15"/>
                  </a:cubicBezTo>
                  <a:lnTo>
                    <a:pt x="f14" y="f16"/>
                  </a:lnTo>
                  <a:lnTo>
                    <a:pt x="f17" y="f16"/>
                  </a:lnTo>
                  <a:cubicBezTo>
                    <a:pt x="f18" y="f16"/>
                    <a:pt x="f19" y="f20"/>
                    <a:pt x="f19" y="f21"/>
                  </a:cubicBezTo>
                  <a:cubicBezTo>
                    <a:pt x="f19" y="f22"/>
                    <a:pt x="f18" y="f4"/>
                    <a:pt x="f17" y="f4"/>
                  </a:cubicBezTo>
                  <a:lnTo>
                    <a:pt x="f23" y="f4"/>
                  </a:lnTo>
                  <a:cubicBezTo>
                    <a:pt x="f24" y="f4"/>
                    <a:pt x="f3" y="f22"/>
                    <a:pt x="f3" y="f21"/>
                  </a:cubicBezTo>
                  <a:cubicBezTo>
                    <a:pt x="f3" y="f20"/>
                    <a:pt x="f24" y="f16"/>
                    <a:pt x="f23" y="f16"/>
                  </a:cubicBezTo>
                  <a:lnTo>
                    <a:pt x="f25" y="f16"/>
                  </a:lnTo>
                  <a:lnTo>
                    <a:pt x="f25" y="f15"/>
                  </a:lnTo>
                  <a:cubicBezTo>
                    <a:pt x="f26" y="f13"/>
                    <a:pt x="f27" y="f28"/>
                    <a:pt x="f27" y="f10"/>
                  </a:cubicBezTo>
                  <a:lnTo>
                    <a:pt x="f27" y="f9"/>
                  </a:lnTo>
                  <a:cubicBezTo>
                    <a:pt x="f27" y="f29"/>
                    <a:pt x="f3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14" name="Google Shape;6949;p88">
              <a:extLst>
                <a:ext uri="{FF2B5EF4-FFF2-40B4-BE49-F238E27FC236}">
                  <a16:creationId xmlns:a16="http://schemas.microsoft.com/office/drawing/2014/main" id="{FB6FF680-2815-BEAD-667E-26626035F7B0}"/>
                </a:ext>
              </a:extLst>
            </p:cNvPr>
            <p:cNvSpPr/>
            <p:nvPr/>
          </p:nvSpPr>
          <p:spPr>
            <a:xfrm>
              <a:off x="3464286" y="1897828"/>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val 190"/>
                <a:gd name="f12" fmla="*/ f0 1 3403"/>
                <a:gd name="f13" fmla="*/ f1 1 1009"/>
                <a:gd name="f14" fmla="val f2"/>
                <a:gd name="f15" fmla="val f3"/>
                <a:gd name="f16" fmla="val f4"/>
                <a:gd name="f17" fmla="+- f16 0 f14"/>
                <a:gd name="f18" fmla="+- f15 0 f14"/>
                <a:gd name="f19" fmla="*/ f18 1 3403"/>
                <a:gd name="f20" fmla="*/ f17 1 10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11"/>
                    <a:pt x="f10" y="f6"/>
                    <a:pt x="f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15" name="Google Shape;6950;p88">
              <a:extLst>
                <a:ext uri="{FF2B5EF4-FFF2-40B4-BE49-F238E27FC236}">
                  <a16:creationId xmlns:a16="http://schemas.microsoft.com/office/drawing/2014/main" id="{6C26F388-90B2-92B2-271C-C5C77332B0C1}"/>
                </a:ext>
              </a:extLst>
            </p:cNvPr>
            <p:cNvSpPr/>
            <p:nvPr/>
          </p:nvSpPr>
          <p:spPr>
            <a:xfrm>
              <a:off x="3464286" y="1962787"/>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 f0 1 3403"/>
                <a:gd name="f12" fmla="*/ f1 1 1009"/>
                <a:gd name="f13" fmla="val f2"/>
                <a:gd name="f14" fmla="val f3"/>
                <a:gd name="f15" fmla="val f4"/>
                <a:gd name="f16" fmla="+- f15 0 f13"/>
                <a:gd name="f17" fmla="+- f14 0 f13"/>
                <a:gd name="f18" fmla="*/ f17 1 3403"/>
                <a:gd name="f19" fmla="*/ f16 1 100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16" name="Google Shape;6951;p88">
              <a:extLst>
                <a:ext uri="{FF2B5EF4-FFF2-40B4-BE49-F238E27FC236}">
                  <a16:creationId xmlns:a16="http://schemas.microsoft.com/office/drawing/2014/main" id="{DFC22FAF-0837-BD98-9886-DDA115740F55}"/>
                </a:ext>
              </a:extLst>
            </p:cNvPr>
            <p:cNvSpPr/>
            <p:nvPr/>
          </p:nvSpPr>
          <p:spPr>
            <a:xfrm>
              <a:off x="3464286" y="2026566"/>
              <a:ext cx="103491" cy="39758"/>
            </a:xfrm>
            <a:custGeom>
              <a:avLst/>
              <a:gdLst>
                <a:gd name="f0" fmla="val w"/>
                <a:gd name="f1" fmla="val h"/>
                <a:gd name="f2" fmla="val 0"/>
                <a:gd name="f3" fmla="val 2710"/>
                <a:gd name="f4" fmla="val 1041"/>
                <a:gd name="f5" fmla="val 505"/>
                <a:gd name="f6" fmla="val 1"/>
                <a:gd name="f7" fmla="val 221"/>
                <a:gd name="f8" fmla="val 253"/>
                <a:gd name="f9" fmla="val 536"/>
                <a:gd name="f10" fmla="val 788"/>
                <a:gd name="f11" fmla="val 1040"/>
                <a:gd name="f12" fmla="val 2206"/>
                <a:gd name="f13" fmla="val 2458"/>
                <a:gd name="f14" fmla="val 2521"/>
                <a:gd name="f15" fmla="*/ f0 1 2710"/>
                <a:gd name="f16" fmla="*/ f1 1 1041"/>
                <a:gd name="f17" fmla="val f2"/>
                <a:gd name="f18" fmla="val f3"/>
                <a:gd name="f19" fmla="val f4"/>
                <a:gd name="f20" fmla="+- f19 0 f17"/>
                <a:gd name="f21" fmla="+- f18 0 f17"/>
                <a:gd name="f22" fmla="*/ f21 1 2710"/>
                <a:gd name="f23" fmla="*/ f20 1 1041"/>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2710" h="1041">
                  <a:moveTo>
                    <a:pt x="f5" y="f6"/>
                  </a:moveTo>
                  <a:cubicBezTo>
                    <a:pt x="f7" y="f6"/>
                    <a:pt x="f2" y="f8"/>
                    <a:pt x="f2" y="f9"/>
                  </a:cubicBezTo>
                  <a:cubicBezTo>
                    <a:pt x="f2" y="f10"/>
                    <a:pt x="f7" y="f11"/>
                    <a:pt x="f5" y="f11"/>
                  </a:cubicBezTo>
                  <a:lnTo>
                    <a:pt x="f12" y="f11"/>
                  </a:lnTo>
                  <a:cubicBezTo>
                    <a:pt x="f13" y="f11"/>
                    <a:pt x="f3" y="f10"/>
                    <a:pt x="f3" y="f9"/>
                  </a:cubicBezTo>
                  <a:cubicBezTo>
                    <a:pt x="f3" y="f8"/>
                    <a:pt x="f14" y="f6"/>
                    <a:pt x="f12"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17" name="Google Shape;6952;p88">
              <a:extLst>
                <a:ext uri="{FF2B5EF4-FFF2-40B4-BE49-F238E27FC236}">
                  <a16:creationId xmlns:a16="http://schemas.microsoft.com/office/drawing/2014/main" id="{7C1E6325-5430-91F9-5AAF-1B4408093306}"/>
                </a:ext>
              </a:extLst>
            </p:cNvPr>
            <p:cNvSpPr/>
            <p:nvPr/>
          </p:nvSpPr>
          <p:spPr>
            <a:xfrm>
              <a:off x="3412540" y="1725783"/>
              <a:ext cx="78254" cy="79433"/>
            </a:xfrm>
            <a:custGeom>
              <a:avLst/>
              <a:gdLst>
                <a:gd name="f0" fmla="val w"/>
                <a:gd name="f1" fmla="val h"/>
                <a:gd name="f2" fmla="val 0"/>
                <a:gd name="f3" fmla="val 2049"/>
                <a:gd name="f4" fmla="val 2080"/>
                <a:gd name="f5" fmla="val 1702"/>
                <a:gd name="f6" fmla="val 757"/>
                <a:gd name="f7" fmla="val 1"/>
                <a:gd name="f8" fmla="val 788"/>
                <a:gd name="f9" fmla="val 1733"/>
                <a:gd name="f10" fmla="*/ f0 1 2049"/>
                <a:gd name="f11" fmla="*/ f1 1 2080"/>
                <a:gd name="f12" fmla="val f2"/>
                <a:gd name="f13" fmla="val f3"/>
                <a:gd name="f14" fmla="val f4"/>
                <a:gd name="f15" fmla="+- f14 0 f12"/>
                <a:gd name="f16" fmla="+- f13 0 f12"/>
                <a:gd name="f17" fmla="*/ f16 1 2049"/>
                <a:gd name="f18" fmla="*/ f15 1 2080"/>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049" h="2080">
                  <a:moveTo>
                    <a:pt x="f5" y="f2"/>
                  </a:moveTo>
                  <a:cubicBezTo>
                    <a:pt x="f6" y="f2"/>
                    <a:pt x="f7" y="f8"/>
                    <a:pt x="f7" y="f9"/>
                  </a:cubicBezTo>
                  <a:lnTo>
                    <a:pt x="f7" y="f4"/>
                  </a:lnTo>
                  <a:lnTo>
                    <a:pt x="f3" y="f4"/>
                  </a:ln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18" name="Google Shape;6953;p88">
              <a:extLst>
                <a:ext uri="{FF2B5EF4-FFF2-40B4-BE49-F238E27FC236}">
                  <a16:creationId xmlns:a16="http://schemas.microsoft.com/office/drawing/2014/main" id="{212C761B-BA24-5FD8-1917-38A86A0EFAE8}"/>
                </a:ext>
              </a:extLst>
            </p:cNvPr>
            <p:cNvSpPr/>
            <p:nvPr/>
          </p:nvSpPr>
          <p:spPr>
            <a:xfrm>
              <a:off x="3514816" y="1725783"/>
              <a:ext cx="52971" cy="84243"/>
            </a:xfrm>
            <a:custGeom>
              <a:avLst/>
              <a:gdLst>
                <a:gd name="f0" fmla="val w"/>
                <a:gd name="f1" fmla="val h"/>
                <a:gd name="f2" fmla="val 0"/>
                <a:gd name="f3" fmla="val 1387"/>
                <a:gd name="f4" fmla="val 2206"/>
                <a:gd name="f5" fmla="val 1"/>
                <a:gd name="f6" fmla="val 2111"/>
                <a:gd name="f7" fmla="val 883"/>
                <a:gd name="f8" fmla="val 1072"/>
                <a:gd name="f9" fmla="val 1261"/>
                <a:gd name="f10" fmla="val 2143"/>
                <a:gd name="f11" fmla="val 1040"/>
                <a:gd name="f12" fmla="val 473"/>
                <a:gd name="f13" fmla="val 914"/>
                <a:gd name="f14" fmla="val 347"/>
                <a:gd name="f15" fmla="*/ f0 1 1387"/>
                <a:gd name="f16" fmla="*/ f1 1 2206"/>
                <a:gd name="f17" fmla="val f2"/>
                <a:gd name="f18" fmla="val f3"/>
                <a:gd name="f19" fmla="val f4"/>
                <a:gd name="f20" fmla="+- f19 0 f17"/>
                <a:gd name="f21" fmla="+- f18 0 f17"/>
                <a:gd name="f22" fmla="*/ f21 1 1387"/>
                <a:gd name="f23" fmla="*/ f20 1 220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2206">
                  <a:moveTo>
                    <a:pt x="f5" y="f2"/>
                  </a:moveTo>
                  <a:lnTo>
                    <a:pt x="f5" y="f6"/>
                  </a:lnTo>
                  <a:lnTo>
                    <a:pt x="f7" y="f6"/>
                  </a:lnTo>
                  <a:cubicBezTo>
                    <a:pt x="f8" y="f6"/>
                    <a:pt x="f9" y="f10"/>
                    <a:pt x="f3" y="f4"/>
                  </a:cubicBezTo>
                  <a:lnTo>
                    <a:pt x="f3" y="f11"/>
                  </a:lnTo>
                  <a:cubicBezTo>
                    <a:pt x="f3" y="f12"/>
                    <a:pt x="f13" y="f2"/>
                    <a:pt x="f14"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19" name="Google Shape;6954;p88">
              <a:extLst>
                <a:ext uri="{FF2B5EF4-FFF2-40B4-BE49-F238E27FC236}">
                  <a16:creationId xmlns:a16="http://schemas.microsoft.com/office/drawing/2014/main" id="{7A0EA82A-E921-711A-E36F-546C61AA7484}"/>
                </a:ext>
              </a:extLst>
            </p:cNvPr>
            <p:cNvSpPr/>
            <p:nvPr/>
          </p:nvSpPr>
          <p:spPr>
            <a:xfrm>
              <a:off x="3251350" y="1831643"/>
              <a:ext cx="316437" cy="234671"/>
            </a:xfrm>
            <a:custGeom>
              <a:avLst/>
              <a:gdLst>
                <a:gd name="f0" fmla="val w"/>
                <a:gd name="f1" fmla="val h"/>
                <a:gd name="f2" fmla="val 0"/>
                <a:gd name="f3" fmla="val 8286"/>
                <a:gd name="f4" fmla="val 6145"/>
                <a:gd name="f5" fmla="val 1"/>
                <a:gd name="f6" fmla="val 6144"/>
                <a:gd name="f7" fmla="val 378"/>
                <a:gd name="f8" fmla="val 756"/>
                <a:gd name="f9" fmla="val 1071"/>
                <a:gd name="f10" fmla="val 5892"/>
                <a:gd name="f11" fmla="val 1260"/>
                <a:gd name="f12" fmla="val 5577"/>
                <a:gd name="f13" fmla="val 2016"/>
                <a:gd name="f14" fmla="val 5955"/>
                <a:gd name="f15" fmla="val 2268"/>
                <a:gd name="f16" fmla="val 6050"/>
                <a:gd name="f17" fmla="val 2552"/>
                <a:gd name="f18" fmla="val 2773"/>
                <a:gd name="f19" fmla="val 3497"/>
                <a:gd name="f20" fmla="val 3057"/>
                <a:gd name="f21" fmla="val 3214"/>
                <a:gd name="f22" fmla="val 3309"/>
                <a:gd name="f23" fmla="val 2867"/>
                <a:gd name="f24" fmla="val 3435"/>
                <a:gd name="f25" fmla="val 2457"/>
                <a:gd name="f26" fmla="val 2111"/>
                <a:gd name="f27" fmla="val 3277"/>
                <a:gd name="f28" fmla="val 2868"/>
                <a:gd name="f29" fmla="val 2710"/>
                <a:gd name="f30" fmla="val 3025"/>
                <a:gd name="f31" fmla="val 2238"/>
                <a:gd name="f32" fmla="val 1702"/>
                <a:gd name="f33" fmla="val 1009"/>
                <a:gd name="f34" fmla="val 7782"/>
                <a:gd name="f35" fmla="val 8065"/>
                <a:gd name="f36" fmla="val 788"/>
                <a:gd name="f37" fmla="val 505"/>
                <a:gd name="f38" fmla="val 221"/>
                <a:gd name="f39" fmla="val 3560"/>
                <a:gd name="f40" fmla="val 3308"/>
                <a:gd name="f41" fmla="val 2899"/>
                <a:gd name="f42" fmla="val 158"/>
                <a:gd name="f43" fmla="val 2583"/>
                <a:gd name="f44" fmla="val 442"/>
                <a:gd name="f45" fmla="val 2426"/>
                <a:gd name="f46" fmla="val 599"/>
                <a:gd name="f47" fmla="val 2205"/>
                <a:gd name="f48" fmla="val 662"/>
                <a:gd name="f49" fmla="val 1985"/>
                <a:gd name="f50" fmla="val 1323"/>
                <a:gd name="f51" fmla="val 1166"/>
                <a:gd name="f52" fmla="val 284"/>
                <a:gd name="f53" fmla="*/ f0 1 8286"/>
                <a:gd name="f54" fmla="*/ f1 1 6145"/>
                <a:gd name="f55" fmla="val f2"/>
                <a:gd name="f56" fmla="val f3"/>
                <a:gd name="f57" fmla="val f4"/>
                <a:gd name="f58" fmla="+- f57 0 f55"/>
                <a:gd name="f59" fmla="+- f56 0 f55"/>
                <a:gd name="f60" fmla="*/ f59 1 8286"/>
                <a:gd name="f61" fmla="*/ f58 1 614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8286" h="6145">
                  <a:moveTo>
                    <a:pt x="f2" y="f5"/>
                  </a:moveTo>
                  <a:lnTo>
                    <a:pt x="f2" y="f6"/>
                  </a:lnTo>
                  <a:lnTo>
                    <a:pt x="f7" y="f6"/>
                  </a:lnTo>
                  <a:cubicBezTo>
                    <a:pt x="f8" y="f6"/>
                    <a:pt x="f9" y="f10"/>
                    <a:pt x="f11" y="f12"/>
                  </a:cubicBezTo>
                  <a:lnTo>
                    <a:pt x="f13" y="f14"/>
                  </a:lnTo>
                  <a:cubicBezTo>
                    <a:pt x="f15" y="f16"/>
                    <a:pt x="f17" y="f6"/>
                    <a:pt x="f18" y="f6"/>
                  </a:cubicBezTo>
                  <a:lnTo>
                    <a:pt x="f19" y="f6"/>
                  </a:lnTo>
                  <a:lnTo>
                    <a:pt x="f19" y="f20"/>
                  </a:lnTo>
                  <a:cubicBezTo>
                    <a:pt x="f21" y="f22"/>
                    <a:pt x="f23" y="f24"/>
                    <a:pt x="f25" y="f24"/>
                  </a:cubicBezTo>
                  <a:cubicBezTo>
                    <a:pt x="f15" y="f24"/>
                    <a:pt x="f26" y="f27"/>
                    <a:pt x="f26" y="f20"/>
                  </a:cubicBezTo>
                  <a:cubicBezTo>
                    <a:pt x="f26" y="f28"/>
                    <a:pt x="f15" y="f29"/>
                    <a:pt x="f25" y="f29"/>
                  </a:cubicBezTo>
                  <a:cubicBezTo>
                    <a:pt x="f30" y="f29"/>
                    <a:pt x="f19" y="f31"/>
                    <a:pt x="f19" y="f32"/>
                  </a:cubicBezTo>
                  <a:lnTo>
                    <a:pt x="f19" y="f33"/>
                  </a:lnTo>
                  <a:lnTo>
                    <a:pt x="f34" y="f33"/>
                  </a:lnTo>
                  <a:cubicBezTo>
                    <a:pt x="f35" y="f33"/>
                    <a:pt x="f3" y="f36"/>
                    <a:pt x="f3" y="f37"/>
                  </a:cubicBezTo>
                  <a:cubicBezTo>
                    <a:pt x="f3" y="f38"/>
                    <a:pt x="f35" y="f5"/>
                    <a:pt x="f34" y="f5"/>
                  </a:cubicBezTo>
                  <a:lnTo>
                    <a:pt x="f39" y="f5"/>
                  </a:lnTo>
                  <a:cubicBezTo>
                    <a:pt x="f40" y="f5"/>
                    <a:pt x="f41" y="f42"/>
                    <a:pt x="f43" y="f44"/>
                  </a:cubicBezTo>
                  <a:cubicBezTo>
                    <a:pt x="f45" y="f46"/>
                    <a:pt x="f47" y="f48"/>
                    <a:pt x="f49" y="f48"/>
                  </a:cubicBezTo>
                  <a:lnTo>
                    <a:pt x="f50" y="f48"/>
                  </a:lnTo>
                  <a:cubicBezTo>
                    <a:pt x="f51" y="f52"/>
                    <a:pt x="f36" y="f5"/>
                    <a:pt x="f7"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20" name="Google Shape;6955;p88">
              <a:extLst>
                <a:ext uri="{FF2B5EF4-FFF2-40B4-BE49-F238E27FC236}">
                  <a16:creationId xmlns:a16="http://schemas.microsoft.com/office/drawing/2014/main" id="{1BD563BD-2633-2EC8-D2E6-DDEB1D483958}"/>
                </a:ext>
              </a:extLst>
            </p:cNvPr>
            <p:cNvSpPr/>
            <p:nvPr/>
          </p:nvSpPr>
          <p:spPr>
            <a:xfrm>
              <a:off x="3411361" y="1895423"/>
              <a:ext cx="78208" cy="276761"/>
            </a:xfrm>
            <a:custGeom>
              <a:avLst/>
              <a:gdLst>
                <a:gd name="f0" fmla="val w"/>
                <a:gd name="f1" fmla="val h"/>
                <a:gd name="f2" fmla="val 0"/>
                <a:gd name="f3" fmla="val 2048"/>
                <a:gd name="f4" fmla="val 7247"/>
                <a:gd name="f5" fmla="val 1"/>
                <a:gd name="f6" fmla="val 64"/>
                <a:gd name="f7" fmla="val 5514"/>
                <a:gd name="f8" fmla="val 6459"/>
                <a:gd name="f9" fmla="val 756"/>
                <a:gd name="f10" fmla="val 1701"/>
                <a:gd name="f11" fmla="val 5167"/>
                <a:gd name="f12" fmla="val 1891"/>
                <a:gd name="f13" fmla="val 1229"/>
                <a:gd name="f14" fmla="val 725"/>
                <a:gd name="f15" fmla="val 4632"/>
                <a:gd name="f16" fmla="val 4002"/>
                <a:gd name="f17" fmla="val 3624"/>
                <a:gd name="f18" fmla="val 882"/>
                <a:gd name="f19" fmla="val 3372"/>
                <a:gd name="f20" fmla="val 1071"/>
                <a:gd name="f21" fmla="val 3120"/>
                <a:gd name="f22" fmla="val 819"/>
                <a:gd name="f23" fmla="val 2899"/>
                <a:gd name="f24" fmla="val 2615"/>
                <a:gd name="f25" fmla="val 2269"/>
                <a:gd name="f26" fmla="val 1922"/>
                <a:gd name="f27" fmla="val 1639"/>
                <a:gd name="f28" fmla="val 1387"/>
                <a:gd name="f29" fmla="val 1166"/>
                <a:gd name="f30" fmla="val 883"/>
                <a:gd name="f31" fmla="val 536"/>
                <a:gd name="f32" fmla="val 316"/>
                <a:gd name="f33" fmla="val 190"/>
                <a:gd name="f34" fmla="*/ f0 1 2048"/>
                <a:gd name="f35" fmla="*/ f1 1 7247"/>
                <a:gd name="f36" fmla="val f2"/>
                <a:gd name="f37" fmla="val f3"/>
                <a:gd name="f38" fmla="val f4"/>
                <a:gd name="f39" fmla="+- f38 0 f36"/>
                <a:gd name="f40" fmla="+- f37 0 f36"/>
                <a:gd name="f41" fmla="*/ f40 1 2048"/>
                <a:gd name="f42" fmla="*/ f39 1 72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2048" h="7247">
                  <a:moveTo>
                    <a:pt x="f2" y="f5"/>
                  </a:moveTo>
                  <a:lnTo>
                    <a:pt x="f2" y="f6"/>
                  </a:lnTo>
                  <a:lnTo>
                    <a:pt x="f2" y="f7"/>
                  </a:lnTo>
                  <a:cubicBezTo>
                    <a:pt x="f2" y="f8"/>
                    <a:pt x="f9" y="f4"/>
                    <a:pt x="f10" y="f4"/>
                  </a:cubicBezTo>
                  <a:lnTo>
                    <a:pt x="f3" y="f4"/>
                  </a:lnTo>
                  <a:lnTo>
                    <a:pt x="f3" y="f11"/>
                  </a:lnTo>
                  <a:lnTo>
                    <a:pt x="f12" y="f11"/>
                  </a:lnTo>
                  <a:cubicBezTo>
                    <a:pt x="f13" y="f11"/>
                    <a:pt x="f14" y="f15"/>
                    <a:pt x="f14" y="f16"/>
                  </a:cubicBezTo>
                  <a:cubicBezTo>
                    <a:pt x="f14" y="f17"/>
                    <a:pt x="f18" y="f19"/>
                    <a:pt x="f20" y="f21"/>
                  </a:cubicBezTo>
                  <a:cubicBezTo>
                    <a:pt x="f22" y="f23"/>
                    <a:pt x="f14" y="f24"/>
                    <a:pt x="f14" y="f25"/>
                  </a:cubicBezTo>
                  <a:cubicBezTo>
                    <a:pt x="f14" y="f26"/>
                    <a:pt x="f18" y="f27"/>
                    <a:pt x="f20" y="f28"/>
                  </a:cubicBezTo>
                  <a:cubicBezTo>
                    <a:pt x="f22" y="f29"/>
                    <a:pt x="f14" y="f30"/>
                    <a:pt x="f14" y="f31"/>
                  </a:cubicBezTo>
                  <a:cubicBezTo>
                    <a:pt x="f14" y="f32"/>
                    <a:pt x="f9" y="f33"/>
                    <a:pt x="f22" y="f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21" name="Google Shape;6956;p88">
              <a:extLst>
                <a:ext uri="{FF2B5EF4-FFF2-40B4-BE49-F238E27FC236}">
                  <a16:creationId xmlns:a16="http://schemas.microsoft.com/office/drawing/2014/main" id="{F3261AAF-C250-31B1-AFA8-63B8E765966A}"/>
                </a:ext>
              </a:extLst>
            </p:cNvPr>
            <p:cNvSpPr/>
            <p:nvPr/>
          </p:nvSpPr>
          <p:spPr>
            <a:xfrm>
              <a:off x="3516041" y="2089120"/>
              <a:ext cx="52971" cy="84280"/>
            </a:xfrm>
            <a:custGeom>
              <a:avLst/>
              <a:gdLst>
                <a:gd name="f0" fmla="val w"/>
                <a:gd name="f1" fmla="val h"/>
                <a:gd name="f2" fmla="val 0"/>
                <a:gd name="f3" fmla="val 1387"/>
                <a:gd name="f4" fmla="val 2207"/>
                <a:gd name="f5" fmla="val 1386"/>
                <a:gd name="f6" fmla="val 1"/>
                <a:gd name="f7" fmla="val 1229"/>
                <a:gd name="f8" fmla="val 64"/>
                <a:gd name="f9" fmla="val 1071"/>
                <a:gd name="f10" fmla="val 95"/>
                <a:gd name="f11" fmla="val 882"/>
                <a:gd name="f12" fmla="val 2206"/>
                <a:gd name="f13" fmla="val 378"/>
                <a:gd name="f14" fmla="val 914"/>
                <a:gd name="f15" fmla="val 1734"/>
                <a:gd name="f16" fmla="val 1167"/>
                <a:gd name="f17" fmla="*/ f0 1 1387"/>
                <a:gd name="f18" fmla="*/ f1 1 2207"/>
                <a:gd name="f19" fmla="val f2"/>
                <a:gd name="f20" fmla="val f3"/>
                <a:gd name="f21" fmla="val f4"/>
                <a:gd name="f22" fmla="+- f21 0 f19"/>
                <a:gd name="f23" fmla="+- f20 0 f19"/>
                <a:gd name="f24" fmla="*/ f23 1 1387"/>
                <a:gd name="f25" fmla="*/ f22 1 2207"/>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387" h="2207">
                  <a:moveTo>
                    <a:pt x="f5" y="f6"/>
                  </a:moveTo>
                  <a:cubicBezTo>
                    <a:pt x="f7" y="f8"/>
                    <a:pt x="f9" y="f10"/>
                    <a:pt x="f11" y="f10"/>
                  </a:cubicBezTo>
                  <a:lnTo>
                    <a:pt x="f2" y="f10"/>
                  </a:lnTo>
                  <a:lnTo>
                    <a:pt x="f2" y="f12"/>
                  </a:lnTo>
                  <a:lnTo>
                    <a:pt x="f13" y="f12"/>
                  </a:lnTo>
                  <a:cubicBezTo>
                    <a:pt x="f14" y="f12"/>
                    <a:pt x="f5" y="f15"/>
                    <a:pt x="f5" y="f16"/>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122" name="Google Shape;6971;p88">
            <a:extLst>
              <a:ext uri="{FF2B5EF4-FFF2-40B4-BE49-F238E27FC236}">
                <a16:creationId xmlns:a16="http://schemas.microsoft.com/office/drawing/2014/main" id="{2B4ABD4C-5E19-DFCA-C8F8-7FB850DA7F6F}"/>
              </a:ext>
            </a:extLst>
          </p:cNvPr>
          <p:cNvGrpSpPr/>
          <p:nvPr/>
        </p:nvGrpSpPr>
        <p:grpSpPr>
          <a:xfrm>
            <a:off x="6356446" y="2390946"/>
            <a:ext cx="593616" cy="593567"/>
            <a:chOff x="6107753" y="1700217"/>
            <a:chExt cx="445212" cy="445175"/>
          </a:xfrm>
          <a:solidFill>
            <a:srgbClr val="135268"/>
          </a:solidFill>
        </p:grpSpPr>
        <p:sp>
          <p:nvSpPr>
            <p:cNvPr id="123" name="Google Shape;6972;p88">
              <a:extLst>
                <a:ext uri="{FF2B5EF4-FFF2-40B4-BE49-F238E27FC236}">
                  <a16:creationId xmlns:a16="http://schemas.microsoft.com/office/drawing/2014/main" id="{386BDCE0-43BE-554B-6824-F85B3C5D0CCD}"/>
                </a:ext>
              </a:extLst>
            </p:cNvPr>
            <p:cNvSpPr/>
            <p:nvPr/>
          </p:nvSpPr>
          <p:spPr>
            <a:xfrm>
              <a:off x="6107753" y="1700217"/>
              <a:ext cx="445212" cy="445175"/>
            </a:xfrm>
            <a:custGeom>
              <a:avLst/>
              <a:gdLst>
                <a:gd name="f0" fmla="val w"/>
                <a:gd name="f1" fmla="val h"/>
                <a:gd name="f2" fmla="val 0"/>
                <a:gd name="f3" fmla="val 11658"/>
                <a:gd name="f4" fmla="val 11657"/>
                <a:gd name="f5" fmla="val 5829"/>
                <a:gd name="f6" fmla="val 3372"/>
                <a:gd name="f7" fmla="val 1261"/>
                <a:gd name="f8" fmla="val 1796"/>
                <a:gd name="f9" fmla="val 788"/>
                <a:gd name="f10" fmla="val 4159"/>
                <a:gd name="f11" fmla="val 347"/>
                <a:gd name="f12" fmla="val 4285"/>
                <a:gd name="f13" fmla="val 1"/>
                <a:gd name="f14" fmla="val 4694"/>
                <a:gd name="f15" fmla="val 5167"/>
                <a:gd name="f16" fmla="val 7876"/>
                <a:gd name="f17" fmla="val 8412"/>
                <a:gd name="f18" fmla="val 473"/>
                <a:gd name="f19" fmla="val 8885"/>
                <a:gd name="f20" fmla="val 1009"/>
                <a:gd name="f21" fmla="val 1702"/>
                <a:gd name="f22" fmla="val 1891"/>
                <a:gd name="f23" fmla="val 2049"/>
                <a:gd name="f24" fmla="val 8727"/>
                <a:gd name="f25" fmla="val 8538"/>
                <a:gd name="f26" fmla="val 4442"/>
                <a:gd name="f27" fmla="val 4253"/>
                <a:gd name="f28" fmla="val 4096"/>
                <a:gd name="f29" fmla="val 1481"/>
                <a:gd name="f30" fmla="val 1954"/>
                <a:gd name="f31" fmla="val 2111"/>
                <a:gd name="f32" fmla="val 3781"/>
                <a:gd name="f33" fmla="val 630"/>
                <a:gd name="f34" fmla="val 7877"/>
                <a:gd name="f35" fmla="val 9673"/>
                <a:gd name="f36" fmla="val 10145"/>
                <a:gd name="f37" fmla="val 9956"/>
                <a:gd name="f38" fmla="val 9767"/>
                <a:gd name="f39" fmla="val 9610"/>
                <a:gd name="f40" fmla="val 10271"/>
                <a:gd name="f41" fmla="val 10114"/>
                <a:gd name="f42" fmla="val 9672"/>
                <a:gd name="f43" fmla="val 9421"/>
                <a:gd name="f44" fmla="val 8570"/>
                <a:gd name="f45" fmla="val 6774"/>
                <a:gd name="f46" fmla="val 6617"/>
                <a:gd name="f47" fmla="val 9893"/>
                <a:gd name="f48" fmla="val 6270"/>
                <a:gd name="f49" fmla="val 9609"/>
                <a:gd name="f50" fmla="val 5262"/>
                <a:gd name="f51" fmla="val 4789"/>
                <a:gd name="f52" fmla="val 10082"/>
                <a:gd name="f53" fmla="val 10617"/>
                <a:gd name="f54" fmla="val 11184"/>
                <a:gd name="f55" fmla="val 6648"/>
                <a:gd name="f56" fmla="val 11373"/>
                <a:gd name="f57" fmla="val 10995"/>
                <a:gd name="f58" fmla="val 9799"/>
                <a:gd name="f59" fmla="val 10775"/>
                <a:gd name="f60" fmla="val 10933"/>
                <a:gd name="f61" fmla="val 11342"/>
                <a:gd name="f62" fmla="val 8790"/>
                <a:gd name="f63" fmla="val 8380"/>
                <a:gd name="f64" fmla="val 7908"/>
                <a:gd name="f65" fmla="val 5198"/>
                <a:gd name="f66" fmla="val 11311"/>
                <a:gd name="f67" fmla="val 10870"/>
                <a:gd name="f68" fmla="val 10397"/>
                <a:gd name="f69" fmla="val 8255"/>
                <a:gd name="f70" fmla="*/ f0 1 11658"/>
                <a:gd name="f71" fmla="*/ f1 1 11657"/>
                <a:gd name="f72" fmla="val f2"/>
                <a:gd name="f73" fmla="val f3"/>
                <a:gd name="f74" fmla="val f4"/>
                <a:gd name="f75" fmla="+- f74 0 f72"/>
                <a:gd name="f76" fmla="+- f73 0 f72"/>
                <a:gd name="f77" fmla="*/ f76 1 11658"/>
                <a:gd name="f78" fmla="*/ f75 1 11657"/>
                <a:gd name="f79" fmla="*/ f72 1 f77"/>
                <a:gd name="f80" fmla="*/ f73 1 f77"/>
                <a:gd name="f81" fmla="*/ f72 1 f78"/>
                <a:gd name="f82" fmla="*/ f74 1 f78"/>
                <a:gd name="f83" fmla="*/ f79 f70 1"/>
                <a:gd name="f84" fmla="*/ f80 f70 1"/>
                <a:gd name="f85" fmla="*/ f82 f71 1"/>
                <a:gd name="f86" fmla="*/ f81 f71 1"/>
              </a:gdLst>
              <a:ahLst/>
              <a:cxnLst>
                <a:cxn ang="3cd4">
                  <a:pos x="hc" y="t"/>
                </a:cxn>
                <a:cxn ang="0">
                  <a:pos x="r" y="vc"/>
                </a:cxn>
                <a:cxn ang="cd4">
                  <a:pos x="hc" y="b"/>
                </a:cxn>
                <a:cxn ang="cd2">
                  <a:pos x="l" y="vc"/>
                </a:cxn>
              </a:cxnLst>
              <a:rect l="f83" t="f86" r="f84" b="f85"/>
              <a:pathLst>
                <a:path w="11658" h="11657">
                  <a:moveTo>
                    <a:pt x="f5" y="f2"/>
                  </a:moveTo>
                  <a:cubicBezTo>
                    <a:pt x="f6" y="f2"/>
                    <a:pt x="f7" y="f8"/>
                    <a:pt x="f9" y="f10"/>
                  </a:cubicBezTo>
                  <a:cubicBezTo>
                    <a:pt x="f11" y="f12"/>
                    <a:pt x="f13" y="f14"/>
                    <a:pt x="f13" y="f15"/>
                  </a:cubicBezTo>
                  <a:lnTo>
                    <a:pt x="f13" y="f16"/>
                  </a:lnTo>
                  <a:cubicBezTo>
                    <a:pt x="f13" y="f17"/>
                    <a:pt x="f18" y="f19"/>
                    <a:pt x="f20" y="f19"/>
                  </a:cubicBezTo>
                  <a:lnTo>
                    <a:pt x="f21" y="f19"/>
                  </a:lnTo>
                  <a:cubicBezTo>
                    <a:pt x="f22" y="f19"/>
                    <a:pt x="f23" y="f24"/>
                    <a:pt x="f23" y="f25"/>
                  </a:cubicBezTo>
                  <a:lnTo>
                    <a:pt x="f23" y="f26"/>
                  </a:lnTo>
                  <a:cubicBezTo>
                    <a:pt x="f23" y="f27"/>
                    <a:pt x="f22" y="f28"/>
                    <a:pt x="f21" y="f28"/>
                  </a:cubicBezTo>
                  <a:lnTo>
                    <a:pt x="f29" y="f28"/>
                  </a:lnTo>
                  <a:cubicBezTo>
                    <a:pt x="f30" y="f31"/>
                    <a:pt x="f32" y="f33"/>
                    <a:pt x="f5" y="f33"/>
                  </a:cubicBezTo>
                  <a:cubicBezTo>
                    <a:pt x="f34" y="f33"/>
                    <a:pt x="f35" y="f31"/>
                    <a:pt x="f36" y="f28"/>
                  </a:cubicBezTo>
                  <a:lnTo>
                    <a:pt x="f37" y="f28"/>
                  </a:lnTo>
                  <a:cubicBezTo>
                    <a:pt x="f38" y="f28"/>
                    <a:pt x="f39" y="f27"/>
                    <a:pt x="f39" y="f26"/>
                  </a:cubicBezTo>
                  <a:lnTo>
                    <a:pt x="f39" y="f25"/>
                  </a:lnTo>
                  <a:cubicBezTo>
                    <a:pt x="f39" y="f24"/>
                    <a:pt x="f38" y="f19"/>
                    <a:pt x="f37" y="f19"/>
                  </a:cubicBezTo>
                  <a:lnTo>
                    <a:pt x="f40" y="f19"/>
                  </a:lnTo>
                  <a:cubicBezTo>
                    <a:pt x="f41" y="f42"/>
                    <a:pt x="f43" y="f40"/>
                    <a:pt x="f44" y="f40"/>
                  </a:cubicBezTo>
                  <a:lnTo>
                    <a:pt x="f45" y="f40"/>
                  </a:lnTo>
                  <a:cubicBezTo>
                    <a:pt x="f46" y="f47"/>
                    <a:pt x="f48" y="f49"/>
                    <a:pt x="f5" y="f49"/>
                  </a:cubicBezTo>
                  <a:cubicBezTo>
                    <a:pt x="f50" y="f49"/>
                    <a:pt x="f51" y="f52"/>
                    <a:pt x="f51" y="f53"/>
                  </a:cubicBezTo>
                  <a:cubicBezTo>
                    <a:pt x="f51" y="f54"/>
                    <a:pt x="f50" y="f4"/>
                    <a:pt x="f5" y="f4"/>
                  </a:cubicBezTo>
                  <a:cubicBezTo>
                    <a:pt x="f48" y="f4"/>
                    <a:pt x="f55" y="f56"/>
                    <a:pt x="f45" y="f57"/>
                  </a:cubicBezTo>
                  <a:lnTo>
                    <a:pt x="f44" y="f57"/>
                  </a:lnTo>
                  <a:cubicBezTo>
                    <a:pt x="f58" y="f57"/>
                    <a:pt x="f59" y="f52"/>
                    <a:pt x="f60" y="f19"/>
                  </a:cubicBezTo>
                  <a:cubicBezTo>
                    <a:pt x="f61" y="f62"/>
                    <a:pt x="f3" y="f63"/>
                    <a:pt x="f3" y="f64"/>
                  </a:cubicBezTo>
                  <a:lnTo>
                    <a:pt x="f3" y="f65"/>
                  </a:lnTo>
                  <a:cubicBezTo>
                    <a:pt x="f3" y="f14"/>
                    <a:pt x="f66" y="f27"/>
                    <a:pt x="f67" y="f10"/>
                  </a:cubicBezTo>
                  <a:cubicBezTo>
                    <a:pt x="f68" y="f8"/>
                    <a:pt x="f69"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24" name="Google Shape;6973;p88">
              <a:extLst>
                <a:ext uri="{FF2B5EF4-FFF2-40B4-BE49-F238E27FC236}">
                  <a16:creationId xmlns:a16="http://schemas.microsoft.com/office/drawing/2014/main" id="{B235C6E0-8EAF-BC61-AB87-A907BD140560}"/>
                </a:ext>
              </a:extLst>
            </p:cNvPr>
            <p:cNvSpPr/>
            <p:nvPr/>
          </p:nvSpPr>
          <p:spPr>
            <a:xfrm>
              <a:off x="6211244" y="1804897"/>
              <a:ext cx="239444" cy="235631"/>
            </a:xfrm>
            <a:custGeom>
              <a:avLst/>
              <a:gdLst>
                <a:gd name="f0" fmla="val w"/>
                <a:gd name="f1" fmla="val h"/>
                <a:gd name="f2" fmla="val 0"/>
                <a:gd name="f3" fmla="val 6270"/>
                <a:gd name="f4" fmla="val 6170"/>
                <a:gd name="f5" fmla="val 3119"/>
                <a:gd name="f6" fmla="val 1386"/>
                <a:gd name="f7" fmla="val 3308"/>
                <a:gd name="f8" fmla="val 3466"/>
                <a:gd name="f9" fmla="val 1544"/>
                <a:gd name="f10" fmla="val 1733"/>
                <a:gd name="f11" fmla="val 1953"/>
                <a:gd name="f12" fmla="val 2079"/>
                <a:gd name="f13" fmla="val 2930"/>
                <a:gd name="f14" fmla="val 2773"/>
                <a:gd name="f15" fmla="val 2741"/>
                <a:gd name="f16" fmla="val 2867"/>
                <a:gd name="f17" fmla="val 3088"/>
                <a:gd name="f18" fmla="val 4474"/>
                <a:gd name="f19" fmla="val 4663"/>
                <a:gd name="f20" fmla="val 4820"/>
                <a:gd name="f21" fmla="val 3151"/>
                <a:gd name="f22" fmla="val 1449"/>
                <a:gd name="f23" fmla="val 63"/>
                <a:gd name="f24" fmla="val 3592"/>
                <a:gd name="f25" fmla="val 158"/>
                <a:gd name="f26" fmla="val 4096"/>
                <a:gd name="f27" fmla="val 441"/>
                <a:gd name="f28" fmla="val 4568"/>
                <a:gd name="f29" fmla="val 5734"/>
                <a:gd name="f30" fmla="val 5828"/>
                <a:gd name="f31" fmla="val 5955"/>
                <a:gd name="f32" fmla="val 126"/>
                <a:gd name="f33" fmla="val 6081"/>
                <a:gd name="f34" fmla="val 171"/>
                <a:gd name="f35" fmla="val 6125"/>
                <a:gd name="f36" fmla="val 263"/>
                <a:gd name="f37" fmla="val 357"/>
                <a:gd name="f38" fmla="val 396"/>
                <a:gd name="f39" fmla="val 436"/>
                <a:gd name="f40" fmla="val 6162"/>
                <a:gd name="f41" fmla="val 473"/>
                <a:gd name="f42" fmla="val 6144"/>
                <a:gd name="f43" fmla="val 1638"/>
                <a:gd name="f44" fmla="val 5765"/>
                <a:gd name="f45" fmla="val 6049"/>
                <a:gd name="f46" fmla="val 2615"/>
                <a:gd name="f47" fmla="val 4852"/>
                <a:gd name="f48" fmla="val 4789"/>
                <a:gd name="f49" fmla="*/ f0 1 6270"/>
                <a:gd name="f50" fmla="*/ f1 1 6170"/>
                <a:gd name="f51" fmla="val f2"/>
                <a:gd name="f52" fmla="val f3"/>
                <a:gd name="f53" fmla="val f4"/>
                <a:gd name="f54" fmla="+- f53 0 f51"/>
                <a:gd name="f55" fmla="+- f52 0 f51"/>
                <a:gd name="f56" fmla="*/ f55 1 6270"/>
                <a:gd name="f57" fmla="*/ f54 1 617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6270" h="6170">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21" y="f2"/>
                  </a:moveTo>
                  <a:cubicBezTo>
                    <a:pt x="f22" y="f2"/>
                    <a:pt x="f23" y="f6"/>
                    <a:pt x="f23" y="f17"/>
                  </a:cubicBezTo>
                  <a:cubicBezTo>
                    <a:pt x="f23" y="f24"/>
                    <a:pt x="f25" y="f26"/>
                    <a:pt x="f27" y="f28"/>
                  </a:cubicBezTo>
                  <a:lnTo>
                    <a:pt x="f23" y="f29"/>
                  </a:lnTo>
                  <a:cubicBezTo>
                    <a:pt x="f2" y="f30"/>
                    <a:pt x="f2" y="f31"/>
                    <a:pt x="f32" y="f33"/>
                  </a:cubicBezTo>
                  <a:cubicBezTo>
                    <a:pt x="f34" y="f35"/>
                    <a:pt x="f36" y="f4"/>
                    <a:pt x="f37" y="f4"/>
                  </a:cubicBezTo>
                  <a:cubicBezTo>
                    <a:pt x="f38" y="f4"/>
                    <a:pt x="f39" y="f40"/>
                    <a:pt x="f41" y="f42"/>
                  </a:cubicBezTo>
                  <a:lnTo>
                    <a:pt x="f43" y="f44"/>
                  </a:lnTo>
                  <a:cubicBezTo>
                    <a:pt x="f12" y="f45"/>
                    <a:pt x="f46" y="f42"/>
                    <a:pt x="f21" y="f42"/>
                  </a:cubicBezTo>
                  <a:cubicBezTo>
                    <a:pt x="f47" y="f42"/>
                    <a:pt x="f3" y="f48"/>
                    <a:pt x="f3" y="f17"/>
                  </a:cubicBezTo>
                  <a:cubicBezTo>
                    <a:pt x="f3" y="f6"/>
                    <a:pt x="f47" y="f2"/>
                    <a:pt x="f21"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125" name="Google Shape;7004;p88">
            <a:extLst>
              <a:ext uri="{FF2B5EF4-FFF2-40B4-BE49-F238E27FC236}">
                <a16:creationId xmlns:a16="http://schemas.microsoft.com/office/drawing/2014/main" id="{45303056-A0BC-3FF1-45A6-762DA7FC17D4}"/>
              </a:ext>
            </a:extLst>
          </p:cNvPr>
          <p:cNvGrpSpPr/>
          <p:nvPr/>
        </p:nvGrpSpPr>
        <p:grpSpPr>
          <a:xfrm>
            <a:off x="3254825" y="2401260"/>
            <a:ext cx="625693" cy="594799"/>
            <a:chOff x="3781537" y="1707952"/>
            <a:chExt cx="469270" cy="446099"/>
          </a:xfrm>
          <a:solidFill>
            <a:srgbClr val="135268"/>
          </a:solidFill>
        </p:grpSpPr>
        <p:sp>
          <p:nvSpPr>
            <p:cNvPr id="126" name="Google Shape;7005;p88">
              <a:extLst>
                <a:ext uri="{FF2B5EF4-FFF2-40B4-BE49-F238E27FC236}">
                  <a16:creationId xmlns:a16="http://schemas.microsoft.com/office/drawing/2014/main" id="{0C2AC4C6-0D02-A0D9-2E3B-97046CA94ECE}"/>
                </a:ext>
              </a:extLst>
            </p:cNvPr>
            <p:cNvSpPr/>
            <p:nvPr/>
          </p:nvSpPr>
          <p:spPr>
            <a:xfrm>
              <a:off x="3924705" y="1707952"/>
              <a:ext cx="326102" cy="327894"/>
            </a:xfrm>
            <a:custGeom>
              <a:avLst/>
              <a:gdLst>
                <a:gd name="f0" fmla="val w"/>
                <a:gd name="f1" fmla="val h"/>
                <a:gd name="f2" fmla="val 0"/>
                <a:gd name="f3" fmla="val 8539"/>
                <a:gd name="f4" fmla="val 8586"/>
                <a:gd name="f5" fmla="val 5156"/>
                <a:gd name="f6" fmla="val 1"/>
                <a:gd name="f7" fmla="val 4372"/>
                <a:gd name="f8" fmla="val 3593"/>
                <a:gd name="f9" fmla="val 308"/>
                <a:gd name="f10" fmla="val 2994"/>
                <a:gd name="f11" fmla="val 922"/>
                <a:gd name="f12" fmla="val 1450"/>
                <a:gd name="f13" fmla="val 2466"/>
                <a:gd name="f14" fmla="val 1681"/>
                <a:gd name="f15" fmla="val 2417"/>
                <a:gd name="f16" fmla="val 1916"/>
                <a:gd name="f17" fmla="val 2392"/>
                <a:gd name="f18" fmla="val 2152"/>
                <a:gd name="f19" fmla="val 2529"/>
                <a:gd name="f20" fmla="val 2909"/>
                <a:gd name="f21" fmla="val 2456"/>
                <a:gd name="f22" fmla="val 3277"/>
                <a:gd name="f23" fmla="val 2592"/>
                <a:gd name="f24" fmla="val 3939"/>
                <a:gd name="f25" fmla="val 1899"/>
                <a:gd name="f26" fmla="val 4270"/>
                <a:gd name="f27" fmla="val 1568"/>
                <a:gd name="f28" fmla="val 4703"/>
                <a:gd name="f29" fmla="val 1402"/>
                <a:gd name="f30" fmla="val 5136"/>
                <a:gd name="f31" fmla="val 5569"/>
                <a:gd name="f32" fmla="val 6003"/>
                <a:gd name="f33" fmla="val 6333"/>
                <a:gd name="f34" fmla="val 7027"/>
                <a:gd name="f35" fmla="val 3631"/>
                <a:gd name="f36" fmla="val 4325"/>
                <a:gd name="f37" fmla="val 6719"/>
                <a:gd name="f38" fmla="val 3608"/>
                <a:gd name="f39" fmla="val 7050"/>
                <a:gd name="f40" fmla="val 3175"/>
                <a:gd name="f41" fmla="val 7215"/>
                <a:gd name="f42" fmla="val 2742"/>
                <a:gd name="f43" fmla="val 2309"/>
                <a:gd name="f44" fmla="val 1875"/>
                <a:gd name="f45" fmla="val 1545"/>
                <a:gd name="f46" fmla="val 1261"/>
                <a:gd name="f47" fmla="val 6435"/>
                <a:gd name="f48" fmla="val 1104"/>
                <a:gd name="f49" fmla="val 6089"/>
                <a:gd name="f50" fmla="val 1072"/>
                <a:gd name="f51" fmla="val 5742"/>
                <a:gd name="f52" fmla="val 6782"/>
                <a:gd name="f53" fmla="val 158"/>
                <a:gd name="f54" fmla="val 7097"/>
                <a:gd name="f55" fmla="val 348"/>
                <a:gd name="f56" fmla="val 7381"/>
                <a:gd name="f57" fmla="val 600"/>
                <a:gd name="f58" fmla="val 7664"/>
                <a:gd name="f59" fmla="val 1214"/>
                <a:gd name="f60" fmla="val 8278"/>
                <a:gd name="f61" fmla="val 2002"/>
                <a:gd name="f62" fmla="val 2781"/>
                <a:gd name="f63" fmla="val 3561"/>
                <a:gd name="f64" fmla="val 4333"/>
                <a:gd name="f65" fmla="val 4916"/>
                <a:gd name="f66" fmla="val 7342"/>
                <a:gd name="f67" fmla="val 5270"/>
                <a:gd name="f68" fmla="val 4073"/>
                <a:gd name="f69" fmla="val 2151"/>
                <a:gd name="f70" fmla="val 6727"/>
                <a:gd name="f71" fmla="val 5940"/>
                <a:gd name="f72" fmla="*/ f0 1 8539"/>
                <a:gd name="f73" fmla="*/ f1 1 8586"/>
                <a:gd name="f74" fmla="val f2"/>
                <a:gd name="f75" fmla="val f3"/>
                <a:gd name="f76" fmla="val f4"/>
                <a:gd name="f77" fmla="+- f76 0 f74"/>
                <a:gd name="f78" fmla="+- f75 0 f74"/>
                <a:gd name="f79" fmla="*/ f78 1 8539"/>
                <a:gd name="f80" fmla="*/ f77 1 8586"/>
                <a:gd name="f81" fmla="*/ f74 1 f79"/>
                <a:gd name="f82" fmla="*/ f75 1 f79"/>
                <a:gd name="f83" fmla="*/ f74 1 f80"/>
                <a:gd name="f84" fmla="*/ f76 1 f80"/>
                <a:gd name="f85" fmla="*/ f81 f72 1"/>
                <a:gd name="f86" fmla="*/ f82 f72 1"/>
                <a:gd name="f87" fmla="*/ f84 f73 1"/>
                <a:gd name="f88" fmla="*/ f83 f73 1"/>
              </a:gdLst>
              <a:ahLst/>
              <a:cxnLst>
                <a:cxn ang="3cd4">
                  <a:pos x="hc" y="t"/>
                </a:cxn>
                <a:cxn ang="0">
                  <a:pos x="r" y="vc"/>
                </a:cxn>
                <a:cxn ang="cd4">
                  <a:pos x="hc" y="b"/>
                </a:cxn>
                <a:cxn ang="cd2">
                  <a:pos x="l" y="vc"/>
                </a:cxn>
              </a:cxnLst>
              <a:rect l="f85" t="f88" r="f86" b="f87"/>
              <a:pathLst>
                <a:path w="8539" h="8586">
                  <a:moveTo>
                    <a:pt x="f5" y="f6"/>
                  </a:moveTo>
                  <a:cubicBezTo>
                    <a:pt x="f7" y="f6"/>
                    <a:pt x="f8" y="f9"/>
                    <a:pt x="f10" y="f11"/>
                  </a:cubicBezTo>
                  <a:lnTo>
                    <a:pt x="f12" y="f13"/>
                  </a:lnTo>
                  <a:cubicBezTo>
                    <a:pt x="f14" y="f15"/>
                    <a:pt x="f16" y="f17"/>
                    <a:pt x="f18" y="f17"/>
                  </a:cubicBezTo>
                  <a:cubicBezTo>
                    <a:pt x="f19" y="f17"/>
                    <a:pt x="f20" y="f21"/>
                    <a:pt x="f22" y="f23"/>
                  </a:cubicBezTo>
                  <a:lnTo>
                    <a:pt x="f24" y="f25"/>
                  </a:lnTo>
                  <a:cubicBezTo>
                    <a:pt x="f26" y="f27"/>
                    <a:pt x="f28" y="f29"/>
                    <a:pt x="f30" y="f29"/>
                  </a:cubicBezTo>
                  <a:cubicBezTo>
                    <a:pt x="f31" y="f29"/>
                    <a:pt x="f32" y="f27"/>
                    <a:pt x="f33" y="f25"/>
                  </a:cubicBezTo>
                  <a:cubicBezTo>
                    <a:pt x="f34" y="f23"/>
                    <a:pt x="f34" y="f35"/>
                    <a:pt x="f33" y="f36"/>
                  </a:cubicBezTo>
                  <a:lnTo>
                    <a:pt x="f24" y="f37"/>
                  </a:lnTo>
                  <a:cubicBezTo>
                    <a:pt x="f38" y="f39"/>
                    <a:pt x="f40" y="f41"/>
                    <a:pt x="f42" y="f41"/>
                  </a:cubicBezTo>
                  <a:cubicBezTo>
                    <a:pt x="f43" y="f41"/>
                    <a:pt x="f44" y="f39"/>
                    <a:pt x="f45" y="f37"/>
                  </a:cubicBezTo>
                  <a:cubicBezTo>
                    <a:pt x="f46" y="f47"/>
                    <a:pt x="f48" y="f49"/>
                    <a:pt x="f50" y="f51"/>
                  </a:cubicBezTo>
                  <a:lnTo>
                    <a:pt x="f6" y="f52"/>
                  </a:lnTo>
                  <a:cubicBezTo>
                    <a:pt x="f53" y="f54"/>
                    <a:pt x="f55" y="f56"/>
                    <a:pt x="f57" y="f58"/>
                  </a:cubicBezTo>
                  <a:cubicBezTo>
                    <a:pt x="f59" y="f60"/>
                    <a:pt x="f61" y="f4"/>
                    <a:pt x="f62" y="f4"/>
                  </a:cubicBezTo>
                  <a:cubicBezTo>
                    <a:pt x="f63" y="f4"/>
                    <a:pt x="f64" y="f60"/>
                    <a:pt x="f65" y="f58"/>
                  </a:cubicBezTo>
                  <a:lnTo>
                    <a:pt x="f66" y="f67"/>
                  </a:lnTo>
                  <a:cubicBezTo>
                    <a:pt x="f3" y="f68"/>
                    <a:pt x="f3" y="f69"/>
                    <a:pt x="f66" y="f11"/>
                  </a:cubicBezTo>
                  <a:cubicBezTo>
                    <a:pt x="f70" y="f9"/>
                    <a:pt x="f71"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27" name="Google Shape;7006;p88">
              <a:extLst>
                <a:ext uri="{FF2B5EF4-FFF2-40B4-BE49-F238E27FC236}">
                  <a16:creationId xmlns:a16="http://schemas.microsoft.com/office/drawing/2014/main" id="{553B64C0-A5C0-5176-A669-93A849EFECE4}"/>
                </a:ext>
              </a:extLst>
            </p:cNvPr>
            <p:cNvSpPr/>
            <p:nvPr/>
          </p:nvSpPr>
          <p:spPr>
            <a:xfrm>
              <a:off x="3781537" y="1823441"/>
              <a:ext cx="329723" cy="330610"/>
            </a:xfrm>
            <a:custGeom>
              <a:avLst/>
              <a:gdLst>
                <a:gd name="f0" fmla="val w"/>
                <a:gd name="f1" fmla="val h"/>
                <a:gd name="f2" fmla="val 0"/>
                <a:gd name="f3" fmla="val 8634"/>
                <a:gd name="f4" fmla="val 8657"/>
                <a:gd name="f5" fmla="val 5865"/>
                <a:gd name="f6" fmla="val 1"/>
                <a:gd name="f7" fmla="val 5081"/>
                <a:gd name="f8" fmla="val 4301"/>
                <a:gd name="f9" fmla="val 308"/>
                <a:gd name="f10" fmla="val 3718"/>
                <a:gd name="f11" fmla="val 922"/>
                <a:gd name="f12" fmla="val 1230"/>
                <a:gd name="f13" fmla="val 3411"/>
                <a:gd name="f14" fmla="val 4640"/>
                <a:gd name="f15" fmla="val 6562"/>
                <a:gd name="f16" fmla="val 7759"/>
                <a:gd name="f17" fmla="val 1844"/>
                <a:gd name="f18" fmla="val 8358"/>
                <a:gd name="f19" fmla="val 2632"/>
                <a:gd name="f20" fmla="val 3415"/>
                <a:gd name="f21" fmla="val 4199"/>
                <a:gd name="f22" fmla="val 4979"/>
                <a:gd name="f23" fmla="val 5577"/>
                <a:gd name="f24" fmla="val 7152"/>
                <a:gd name="f25" fmla="val 6184"/>
                <a:gd name="f26" fmla="val 6938"/>
                <a:gd name="f27" fmla="val 6218"/>
                <a:gd name="f28" fmla="val 6719"/>
                <a:gd name="f29" fmla="val 6235"/>
                <a:gd name="f30" fmla="val 6499"/>
                <a:gd name="f31" fmla="val 6106"/>
                <a:gd name="f32" fmla="val 5709"/>
                <a:gd name="f33" fmla="val 6179"/>
                <a:gd name="f34" fmla="val 5325"/>
                <a:gd name="f35" fmla="val 6058"/>
                <a:gd name="f36" fmla="val 4569"/>
                <a:gd name="f37" fmla="val 6814"/>
                <a:gd name="f38" fmla="val 4238"/>
                <a:gd name="f39" fmla="val 7145"/>
                <a:gd name="f40" fmla="val 3805"/>
                <a:gd name="f41" fmla="val 7310"/>
                <a:gd name="f42" fmla="val 3372"/>
                <a:gd name="f43" fmla="val 2939"/>
                <a:gd name="f44" fmla="val 2505"/>
                <a:gd name="f45" fmla="val 2175"/>
                <a:gd name="f46" fmla="val 1513"/>
                <a:gd name="f47" fmla="val 6121"/>
                <a:gd name="f48" fmla="val 4388"/>
                <a:gd name="f49" fmla="val 4664"/>
                <a:gd name="f50" fmla="val 1899"/>
                <a:gd name="f51" fmla="val 4994"/>
                <a:gd name="f52" fmla="val 1568"/>
                <a:gd name="f53" fmla="val 5428"/>
                <a:gd name="f54" fmla="val 1403"/>
                <a:gd name="f55" fmla="val 5861"/>
                <a:gd name="f56" fmla="val 6294"/>
                <a:gd name="f57" fmla="val 6727"/>
                <a:gd name="f58" fmla="val 7058"/>
                <a:gd name="f59" fmla="val 7342"/>
                <a:gd name="f60" fmla="val 2183"/>
                <a:gd name="f61" fmla="val 7499"/>
                <a:gd name="f62" fmla="val 2561"/>
                <a:gd name="f63" fmla="val 7531"/>
                <a:gd name="f64" fmla="val 2907"/>
                <a:gd name="f65" fmla="val 8287"/>
                <a:gd name="f66" fmla="val 2151"/>
                <a:gd name="f67" fmla="val 8633"/>
                <a:gd name="f68" fmla="val 1805"/>
                <a:gd name="f69" fmla="val 8476"/>
                <a:gd name="f70" fmla="val 1490"/>
                <a:gd name="f71" fmla="val 1206"/>
                <a:gd name="f72" fmla="val 8035"/>
                <a:gd name="f73" fmla="val 7436"/>
                <a:gd name="f74" fmla="val 6648"/>
                <a:gd name="f75" fmla="*/ f0 1 8634"/>
                <a:gd name="f76" fmla="*/ f1 1 8657"/>
                <a:gd name="f77" fmla="val f2"/>
                <a:gd name="f78" fmla="val f3"/>
                <a:gd name="f79" fmla="val f4"/>
                <a:gd name="f80" fmla="+- f79 0 f77"/>
                <a:gd name="f81" fmla="+- f78 0 f77"/>
                <a:gd name="f82" fmla="*/ f81 1 8634"/>
                <a:gd name="f83" fmla="*/ f80 1 8657"/>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8634" h="8657">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23" y="f16"/>
                  </a:cubicBezTo>
                  <a:lnTo>
                    <a:pt x="f24" y="f25"/>
                  </a:lnTo>
                  <a:lnTo>
                    <a:pt x="f24" y="f25"/>
                  </a:lnTo>
                  <a:cubicBezTo>
                    <a:pt x="f26" y="f27"/>
                    <a:pt x="f28" y="f29"/>
                    <a:pt x="f30" y="f29"/>
                  </a:cubicBezTo>
                  <a:cubicBezTo>
                    <a:pt x="f31" y="f29"/>
                    <a:pt x="f32" y="f33"/>
                    <a:pt x="f34" y="f35"/>
                  </a:cubicBezTo>
                  <a:lnTo>
                    <a:pt x="f36" y="f37"/>
                  </a:lnTo>
                  <a:cubicBezTo>
                    <a:pt x="f38" y="f39"/>
                    <a:pt x="f40" y="f41"/>
                    <a:pt x="f42" y="f41"/>
                  </a:cubicBezTo>
                  <a:cubicBezTo>
                    <a:pt x="f43" y="f41"/>
                    <a:pt x="f44" y="f39"/>
                    <a:pt x="f45" y="f37"/>
                  </a:cubicBezTo>
                  <a:cubicBezTo>
                    <a:pt x="f46" y="f47"/>
                    <a:pt x="f46" y="f7"/>
                    <a:pt x="f45" y="f48"/>
                  </a:cubicBezTo>
                  <a:lnTo>
                    <a:pt x="f49" y="f50"/>
                  </a:lnTo>
                  <a:cubicBezTo>
                    <a:pt x="f51" y="f52"/>
                    <a:pt x="f53" y="f54"/>
                    <a:pt x="f55" y="f54"/>
                  </a:cubicBezTo>
                  <a:cubicBezTo>
                    <a:pt x="f56" y="f54"/>
                    <a:pt x="f57" y="f52"/>
                    <a:pt x="f58" y="f50"/>
                  </a:cubicBezTo>
                  <a:cubicBezTo>
                    <a:pt x="f59" y="f60"/>
                    <a:pt x="f61" y="f62"/>
                    <a:pt x="f63" y="f64"/>
                  </a:cubicBezTo>
                  <a:lnTo>
                    <a:pt x="f65" y="f66"/>
                  </a:lnTo>
                  <a:lnTo>
                    <a:pt x="f67" y="f68"/>
                  </a:lnTo>
                  <a:cubicBezTo>
                    <a:pt x="f69" y="f70"/>
                    <a:pt x="f65" y="f71"/>
                    <a:pt x="f72" y="f11"/>
                  </a:cubicBezTo>
                  <a:cubicBezTo>
                    <a:pt x="f73" y="f9"/>
                    <a:pt x="f74"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128" name="Google Shape;7018;p88">
            <a:extLst>
              <a:ext uri="{FF2B5EF4-FFF2-40B4-BE49-F238E27FC236}">
                <a16:creationId xmlns:a16="http://schemas.microsoft.com/office/drawing/2014/main" id="{F6307E2C-3F7D-3738-D749-5CA282FA109A}"/>
              </a:ext>
            </a:extLst>
          </p:cNvPr>
          <p:cNvGrpSpPr/>
          <p:nvPr/>
        </p:nvGrpSpPr>
        <p:grpSpPr>
          <a:xfrm>
            <a:off x="7186574" y="2400307"/>
            <a:ext cx="595200" cy="593616"/>
            <a:chOff x="6730349" y="1707239"/>
            <a:chExt cx="446400" cy="445212"/>
          </a:xfrm>
          <a:solidFill>
            <a:srgbClr val="135268"/>
          </a:solidFill>
        </p:grpSpPr>
        <p:sp>
          <p:nvSpPr>
            <p:cNvPr id="129" name="Google Shape;7019;p88">
              <a:extLst>
                <a:ext uri="{FF2B5EF4-FFF2-40B4-BE49-F238E27FC236}">
                  <a16:creationId xmlns:a16="http://schemas.microsoft.com/office/drawing/2014/main" id="{FA0D205B-EB04-31DC-AA12-418D39F244BB}"/>
                </a:ext>
              </a:extLst>
            </p:cNvPr>
            <p:cNvSpPr/>
            <p:nvPr/>
          </p:nvSpPr>
          <p:spPr>
            <a:xfrm>
              <a:off x="6809747" y="1786637"/>
              <a:ext cx="287606" cy="285201"/>
            </a:xfrm>
            <a:custGeom>
              <a:avLst/>
              <a:gdLst>
                <a:gd name="f0" fmla="val w"/>
                <a:gd name="f1" fmla="val h"/>
                <a:gd name="f2" fmla="val 0"/>
                <a:gd name="f3" fmla="val 7531"/>
                <a:gd name="f4" fmla="val 7468"/>
                <a:gd name="f5" fmla="val 3750"/>
                <a:gd name="f6" fmla="val 663"/>
                <a:gd name="f7" fmla="val 3939"/>
                <a:gd name="f8" fmla="val 4096"/>
                <a:gd name="f9" fmla="val 820"/>
                <a:gd name="f10" fmla="val 1009"/>
                <a:gd name="f11" fmla="val 3624"/>
                <a:gd name="f12" fmla="val 5357"/>
                <a:gd name="f13" fmla="val 4884"/>
                <a:gd name="f14" fmla="val 5514"/>
                <a:gd name="f15" fmla="val 5042"/>
                <a:gd name="f16" fmla="val 5231"/>
                <a:gd name="f17" fmla="val 5294"/>
                <a:gd name="f18" fmla="val 5420"/>
                <a:gd name="f19" fmla="val 5207"/>
                <a:gd name="f20" fmla="val 5451"/>
                <a:gd name="f21" fmla="val 5120"/>
                <a:gd name="f22" fmla="val 5034"/>
                <a:gd name="f23" fmla="val 4947"/>
                <a:gd name="f24" fmla="val 3498"/>
                <a:gd name="f25" fmla="val 3971"/>
                <a:gd name="f26" fmla="val 3435"/>
                <a:gd name="f27" fmla="val 3908"/>
                <a:gd name="f28" fmla="val 3403"/>
                <a:gd name="f29" fmla="val 3813"/>
                <a:gd name="f30" fmla="val 3719"/>
                <a:gd name="f31" fmla="val 3561"/>
                <a:gd name="f32" fmla="val 1"/>
                <a:gd name="f33" fmla="val 1671"/>
                <a:gd name="f34" fmla="val 1702"/>
                <a:gd name="f35" fmla="val 5829"/>
                <a:gd name="f36" fmla="val 5798"/>
                <a:gd name="f37" fmla="val 7499"/>
                <a:gd name="f38" fmla="val 7530"/>
                <a:gd name="f39" fmla="*/ f0 1 7531"/>
                <a:gd name="f40" fmla="*/ f1 1 7468"/>
                <a:gd name="f41" fmla="val f2"/>
                <a:gd name="f42" fmla="val f3"/>
                <a:gd name="f43" fmla="val f4"/>
                <a:gd name="f44" fmla="+- f43 0 f41"/>
                <a:gd name="f45" fmla="+- f42 0 f41"/>
                <a:gd name="f46" fmla="*/ f45 1 7531"/>
                <a:gd name="f47" fmla="*/ f44 1 746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7531" h="7468">
                  <a:moveTo>
                    <a:pt x="f5" y="f6"/>
                  </a:moveTo>
                  <a:cubicBezTo>
                    <a:pt x="f7" y="f6"/>
                    <a:pt x="f8" y="f9"/>
                    <a:pt x="f8" y="f10"/>
                  </a:cubicBezTo>
                  <a:lnTo>
                    <a:pt x="f8" y="f11"/>
                  </a:lnTo>
                  <a:lnTo>
                    <a:pt x="f12" y="f13"/>
                  </a:lnTo>
                  <a:cubicBezTo>
                    <a:pt x="f14" y="f15"/>
                    <a:pt x="f14" y="f16"/>
                    <a:pt x="f12" y="f12"/>
                  </a:cubicBezTo>
                  <a:cubicBezTo>
                    <a:pt x="f17" y="f18"/>
                    <a:pt x="f19" y="f20"/>
                    <a:pt x="f21" y="f20"/>
                  </a:cubicBezTo>
                  <a:cubicBezTo>
                    <a:pt x="f22" y="f20"/>
                    <a:pt x="f23" y="f18"/>
                    <a:pt x="f13" y="f12"/>
                  </a:cubicBezTo>
                  <a:lnTo>
                    <a:pt x="f24" y="f25"/>
                  </a:lnTo>
                  <a:cubicBezTo>
                    <a:pt x="f26" y="f27"/>
                    <a:pt x="f28" y="f29"/>
                    <a:pt x="f28" y="f30"/>
                  </a:cubicBezTo>
                  <a:lnTo>
                    <a:pt x="f28" y="f10"/>
                  </a:lnTo>
                  <a:cubicBezTo>
                    <a:pt x="f28" y="f9"/>
                    <a:pt x="f31" y="f6"/>
                    <a:pt x="f5" y="f6"/>
                  </a:cubicBezTo>
                  <a:close/>
                  <a:moveTo>
                    <a:pt x="f5" y="f32"/>
                  </a:moveTo>
                  <a:cubicBezTo>
                    <a:pt x="f33" y="f32"/>
                    <a:pt x="f32" y="f34"/>
                    <a:pt x="f32" y="f5"/>
                  </a:cubicBezTo>
                  <a:cubicBezTo>
                    <a:pt x="f32" y="f35"/>
                    <a:pt x="f34" y="f4"/>
                    <a:pt x="f5" y="f4"/>
                  </a:cubicBezTo>
                  <a:cubicBezTo>
                    <a:pt x="f36" y="f4"/>
                    <a:pt x="f37" y="f36"/>
                    <a:pt x="f37" y="f5"/>
                  </a:cubicBezTo>
                  <a:cubicBezTo>
                    <a:pt x="f38" y="f34"/>
                    <a:pt x="f35" y="f32"/>
                    <a:pt x="f5" y="f3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30" name="Google Shape;7020;p88">
              <a:extLst>
                <a:ext uri="{FF2B5EF4-FFF2-40B4-BE49-F238E27FC236}">
                  <a16:creationId xmlns:a16="http://schemas.microsoft.com/office/drawing/2014/main" id="{4248CB12-70B8-811B-AB11-67701FDCFBA3}"/>
                </a:ext>
              </a:extLst>
            </p:cNvPr>
            <p:cNvSpPr/>
            <p:nvPr/>
          </p:nvSpPr>
          <p:spPr>
            <a:xfrm>
              <a:off x="6730349" y="1707239"/>
              <a:ext cx="446400" cy="445212"/>
            </a:xfrm>
            <a:custGeom>
              <a:avLst/>
              <a:gdLst>
                <a:gd name="f0" fmla="val w"/>
                <a:gd name="f1" fmla="val h"/>
                <a:gd name="f2" fmla="val 0"/>
                <a:gd name="f3" fmla="val 11689"/>
                <a:gd name="f4" fmla="val 11658"/>
                <a:gd name="f5" fmla="val 5829"/>
                <a:gd name="f6" fmla="val 1355"/>
                <a:gd name="f7" fmla="val 8286"/>
                <a:gd name="f8" fmla="val 10271"/>
                <a:gd name="f9" fmla="val 3372"/>
                <a:gd name="f10" fmla="val 8318"/>
                <a:gd name="f11" fmla="val 3403"/>
                <a:gd name="f12" fmla="val 1387"/>
                <a:gd name="f13" fmla="val 8255"/>
                <a:gd name="f14" fmla="val 3371"/>
                <a:gd name="f15" fmla="val 1"/>
                <a:gd name="f16" fmla="val 2647"/>
                <a:gd name="f17" fmla="val 2616"/>
                <a:gd name="f18" fmla="val 9011"/>
                <a:gd name="f19" fmla="val 11657"/>
                <a:gd name="f20" fmla="val 9042"/>
                <a:gd name="f21" fmla="*/ f0 1 11689"/>
                <a:gd name="f22" fmla="*/ f1 1 11658"/>
                <a:gd name="f23" fmla="val f2"/>
                <a:gd name="f24" fmla="val f3"/>
                <a:gd name="f25" fmla="val f4"/>
                <a:gd name="f26" fmla="+- f25 0 f23"/>
                <a:gd name="f27" fmla="+- f24 0 f23"/>
                <a:gd name="f28" fmla="*/ f27 1 11689"/>
                <a:gd name="f29" fmla="*/ f26 1 11658"/>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1689" h="11658">
                  <a:moveTo>
                    <a:pt x="f5" y="f6"/>
                  </a:moveTo>
                  <a:cubicBezTo>
                    <a:pt x="f7" y="f6"/>
                    <a:pt x="f8" y="f9"/>
                    <a:pt x="f8" y="f5"/>
                  </a:cubicBezTo>
                  <a:cubicBezTo>
                    <a:pt x="f8" y="f7"/>
                    <a:pt x="f10" y="f8"/>
                    <a:pt x="f5" y="f8"/>
                  </a:cubicBezTo>
                  <a:cubicBezTo>
                    <a:pt x="f11" y="f8"/>
                    <a:pt x="f12" y="f13"/>
                    <a:pt x="f12" y="f5"/>
                  </a:cubicBezTo>
                  <a:cubicBezTo>
                    <a:pt x="f12" y="f9"/>
                    <a:pt x="f14" y="f6"/>
                    <a:pt x="f5" y="f6"/>
                  </a:cubicBezTo>
                  <a:close/>
                  <a:moveTo>
                    <a:pt x="f5" y="f15"/>
                  </a:moveTo>
                  <a:cubicBezTo>
                    <a:pt x="f16" y="f15"/>
                    <a:pt x="f2" y="f17"/>
                    <a:pt x="f2" y="f5"/>
                  </a:cubicBezTo>
                  <a:cubicBezTo>
                    <a:pt x="f2" y="f18"/>
                    <a:pt x="f16" y="f19"/>
                    <a:pt x="f5" y="f19"/>
                  </a:cubicBezTo>
                  <a:cubicBezTo>
                    <a:pt x="f18" y="f19"/>
                    <a:pt x="f19" y="f18"/>
                    <a:pt x="f19" y="f5"/>
                  </a:cubicBezTo>
                  <a:cubicBezTo>
                    <a:pt x="f3" y="f17"/>
                    <a:pt x="f20" y="f15"/>
                    <a:pt x="f5" y="f1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sp>
        <p:nvSpPr>
          <p:cNvPr id="131" name="Google Shape;5917;p86">
            <a:extLst>
              <a:ext uri="{FF2B5EF4-FFF2-40B4-BE49-F238E27FC236}">
                <a16:creationId xmlns:a16="http://schemas.microsoft.com/office/drawing/2014/main" id="{F2DFD930-8485-FDEC-5B9B-6C5EDEF9983F}"/>
              </a:ext>
            </a:extLst>
          </p:cNvPr>
          <p:cNvSpPr/>
          <p:nvPr/>
        </p:nvSpPr>
        <p:spPr>
          <a:xfrm>
            <a:off x="3999146" y="3560123"/>
            <a:ext cx="601381" cy="617561"/>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rgbClr val="135268"/>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32" name="Google Shape;5955;p86">
            <a:extLst>
              <a:ext uri="{FF2B5EF4-FFF2-40B4-BE49-F238E27FC236}">
                <a16:creationId xmlns:a16="http://schemas.microsoft.com/office/drawing/2014/main" id="{BB31AB92-DCE9-AF7C-960D-6027889B4D9B}"/>
              </a:ext>
            </a:extLst>
          </p:cNvPr>
          <p:cNvSpPr/>
          <p:nvPr/>
        </p:nvSpPr>
        <p:spPr>
          <a:xfrm>
            <a:off x="4718609" y="3656644"/>
            <a:ext cx="612001" cy="521024"/>
          </a:xfrm>
          <a:custGeom>
            <a:avLst/>
            <a:gdLst>
              <a:gd name="f0" fmla="val w"/>
              <a:gd name="f1" fmla="val h"/>
              <a:gd name="f2" fmla="val 0"/>
              <a:gd name="f3" fmla="val 12666"/>
              <a:gd name="f4" fmla="val 10713"/>
              <a:gd name="f5" fmla="val 1765"/>
              <a:gd name="f6" fmla="val 3309"/>
              <a:gd name="f7" fmla="val 7058"/>
              <a:gd name="f8" fmla="val 7278"/>
              <a:gd name="f9" fmla="val 1954"/>
              <a:gd name="f10" fmla="val 7436"/>
              <a:gd name="f11" fmla="val 2206"/>
              <a:gd name="f12" fmla="val 2615"/>
              <a:gd name="f13" fmla="val 9925"/>
              <a:gd name="f14" fmla="val 788"/>
              <a:gd name="f15" fmla="val 5073"/>
              <a:gd name="f16" fmla="val 5262"/>
              <a:gd name="f17" fmla="val 5514"/>
              <a:gd name="f18" fmla="val 5892"/>
              <a:gd name="f19" fmla="val 3403"/>
              <a:gd name="f20" fmla="val 3813"/>
              <a:gd name="f21" fmla="val 4033"/>
              <a:gd name="f22" fmla="val 4254"/>
              <a:gd name="f23" fmla="val 7247"/>
              <a:gd name="f24" fmla="val 8412"/>
              <a:gd name="f25" fmla="val 8601"/>
              <a:gd name="f26" fmla="val 8853"/>
              <a:gd name="f27" fmla="val 9294"/>
              <a:gd name="f28" fmla="val 6711"/>
              <a:gd name="f29" fmla="val 7152"/>
              <a:gd name="f30" fmla="val 7404"/>
              <a:gd name="f31" fmla="val 7593"/>
              <a:gd name="f32" fmla="val 11815"/>
              <a:gd name="f33" fmla="val 9988"/>
              <a:gd name="f34" fmla="val 10429"/>
              <a:gd name="f35" fmla="val 10649"/>
              <a:gd name="f36" fmla="val 10870"/>
              <a:gd name="f37" fmla="val 379"/>
              <a:gd name="f38" fmla="val 1"/>
              <a:gd name="f39" fmla="val 158"/>
              <a:gd name="f40" fmla="val 190"/>
              <a:gd name="f41" fmla="val 10334"/>
              <a:gd name="f42" fmla="val 10555"/>
              <a:gd name="f43" fmla="val 10712"/>
              <a:gd name="f44" fmla="val 12224"/>
              <a:gd name="f45" fmla="val 12476"/>
              <a:gd name="f46" fmla="val 12665"/>
              <a:gd name="f47" fmla="val 10523"/>
              <a:gd name="f48" fmla="val 12634"/>
              <a:gd name="f49" fmla="val 12445"/>
              <a:gd name="f50" fmla="*/ f0 1 12666"/>
              <a:gd name="f51" fmla="*/ f1 1 10713"/>
              <a:gd name="f52" fmla="val f2"/>
              <a:gd name="f53" fmla="val f3"/>
              <a:gd name="f54" fmla="val f4"/>
              <a:gd name="f55" fmla="+- f54 0 f52"/>
              <a:gd name="f56" fmla="+- f53 0 f52"/>
              <a:gd name="f57" fmla="*/ f56 1 12666"/>
              <a:gd name="f58" fmla="*/ f55 1 10713"/>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666" h="10713">
                <a:moveTo>
                  <a:pt x="f5" y="f6"/>
                </a:moveTo>
                <a:lnTo>
                  <a:pt x="f5" y="f7"/>
                </a:lnTo>
                <a:cubicBezTo>
                  <a:pt x="f5" y="f8"/>
                  <a:pt x="f9" y="f10"/>
                  <a:pt x="f11" y="f10"/>
                </a:cubicBezTo>
                <a:lnTo>
                  <a:pt x="f12" y="f10"/>
                </a:lnTo>
                <a:lnTo>
                  <a:pt x="f12" y="f13"/>
                </a:lnTo>
                <a:lnTo>
                  <a:pt x="f14" y="f13"/>
                </a:lnTo>
                <a:lnTo>
                  <a:pt x="f14" y="f6"/>
                </a:lnTo>
                <a:close/>
                <a:moveTo>
                  <a:pt x="f15" y="f6"/>
                </a:moveTo>
                <a:lnTo>
                  <a:pt x="f15" y="f7"/>
                </a:lnTo>
                <a:cubicBezTo>
                  <a:pt x="f15" y="f8"/>
                  <a:pt x="f16" y="f10"/>
                  <a:pt x="f17" y="f10"/>
                </a:cubicBezTo>
                <a:lnTo>
                  <a:pt x="f18" y="f10"/>
                </a:lnTo>
                <a:lnTo>
                  <a:pt x="f18" y="f13"/>
                </a:lnTo>
                <a:lnTo>
                  <a:pt x="f19" y="f13"/>
                </a:lnTo>
                <a:lnTo>
                  <a:pt x="f19" y="f10"/>
                </a:lnTo>
                <a:lnTo>
                  <a:pt x="f20" y="f10"/>
                </a:lnTo>
                <a:cubicBezTo>
                  <a:pt x="f21" y="f10"/>
                  <a:pt x="f22" y="f23"/>
                  <a:pt x="f22" y="f7"/>
                </a:cubicBezTo>
                <a:lnTo>
                  <a:pt x="f22" y="f6"/>
                </a:lnTo>
                <a:close/>
                <a:moveTo>
                  <a:pt x="f24" y="f6"/>
                </a:moveTo>
                <a:lnTo>
                  <a:pt x="f24" y="f7"/>
                </a:lnTo>
                <a:cubicBezTo>
                  <a:pt x="f24" y="f8"/>
                  <a:pt x="f25" y="f10"/>
                  <a:pt x="f26" y="f10"/>
                </a:cubicBezTo>
                <a:lnTo>
                  <a:pt x="f27" y="f10"/>
                </a:lnTo>
                <a:lnTo>
                  <a:pt x="f27" y="f13"/>
                </a:lnTo>
                <a:lnTo>
                  <a:pt x="f28" y="f13"/>
                </a:lnTo>
                <a:lnTo>
                  <a:pt x="f28" y="f10"/>
                </a:lnTo>
                <a:lnTo>
                  <a:pt x="f29" y="f10"/>
                </a:lnTo>
                <a:cubicBezTo>
                  <a:pt x="f30" y="f10"/>
                  <a:pt x="f31" y="f23"/>
                  <a:pt x="f31" y="f7"/>
                </a:cubicBezTo>
                <a:lnTo>
                  <a:pt x="f31" y="f6"/>
                </a:lnTo>
                <a:close/>
                <a:moveTo>
                  <a:pt x="f32" y="f6"/>
                </a:moveTo>
                <a:lnTo>
                  <a:pt x="f32" y="f13"/>
                </a:lnTo>
                <a:lnTo>
                  <a:pt x="f33" y="f13"/>
                </a:lnTo>
                <a:lnTo>
                  <a:pt x="f33" y="f10"/>
                </a:lnTo>
                <a:lnTo>
                  <a:pt x="f34" y="f10"/>
                </a:lnTo>
                <a:cubicBezTo>
                  <a:pt x="f35" y="f10"/>
                  <a:pt x="f36" y="f23"/>
                  <a:pt x="f36" y="f7"/>
                </a:cubicBezTo>
                <a:lnTo>
                  <a:pt x="f36" y="f6"/>
                </a:lnTo>
                <a:close/>
                <a:moveTo>
                  <a:pt x="f37" y="f38"/>
                </a:moveTo>
                <a:cubicBezTo>
                  <a:pt x="f39" y="f38"/>
                  <a:pt x="f38" y="f40"/>
                  <a:pt x="f38" y="f37"/>
                </a:cubicBezTo>
                <a:lnTo>
                  <a:pt x="f38" y="f41"/>
                </a:lnTo>
                <a:cubicBezTo>
                  <a:pt x="f38" y="f42"/>
                  <a:pt x="f40" y="f43"/>
                  <a:pt x="f37" y="f43"/>
                </a:cubicBezTo>
                <a:lnTo>
                  <a:pt x="f44" y="f43"/>
                </a:lnTo>
                <a:cubicBezTo>
                  <a:pt x="f45" y="f43"/>
                  <a:pt x="f46" y="f47"/>
                  <a:pt x="f46" y="f41"/>
                </a:cubicBezTo>
                <a:lnTo>
                  <a:pt x="f46" y="f37"/>
                </a:lnTo>
                <a:cubicBezTo>
                  <a:pt x="f48" y="f40"/>
                  <a:pt x="f49" y="f38"/>
                  <a:pt x="f44" y="f38"/>
                </a:cubicBezTo>
                <a:close/>
              </a:path>
            </a:pathLst>
          </a:custGeom>
          <a:solidFill>
            <a:srgbClr val="135268"/>
          </a:solid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nvGrpSpPr>
          <p:cNvPr id="133" name="Google Shape;5983;p86">
            <a:extLst>
              <a:ext uri="{FF2B5EF4-FFF2-40B4-BE49-F238E27FC236}">
                <a16:creationId xmlns:a16="http://schemas.microsoft.com/office/drawing/2014/main" id="{412CD21C-95EF-5501-A3AB-9E701BA5C0BB}"/>
              </a:ext>
            </a:extLst>
          </p:cNvPr>
          <p:cNvGrpSpPr/>
          <p:nvPr/>
        </p:nvGrpSpPr>
        <p:grpSpPr>
          <a:xfrm>
            <a:off x="5581888" y="3576311"/>
            <a:ext cx="615049" cy="616000"/>
            <a:chOff x="5526834" y="2589242"/>
            <a:chExt cx="461287" cy="462000"/>
          </a:xfrm>
          <a:solidFill>
            <a:srgbClr val="135268"/>
          </a:solidFill>
        </p:grpSpPr>
        <p:sp>
          <p:nvSpPr>
            <p:cNvPr id="134" name="Google Shape;5984;p86">
              <a:extLst>
                <a:ext uri="{FF2B5EF4-FFF2-40B4-BE49-F238E27FC236}">
                  <a16:creationId xmlns:a16="http://schemas.microsoft.com/office/drawing/2014/main" id="{A7853D48-E899-F929-D40C-3C4F81F330C5}"/>
                </a:ext>
              </a:extLst>
            </p:cNvPr>
            <p:cNvSpPr/>
            <p:nvPr/>
          </p:nvSpPr>
          <p:spPr>
            <a:xfrm>
              <a:off x="5526834" y="2589242"/>
              <a:ext cx="368804" cy="370048"/>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35" name="Google Shape;5985;p86">
              <a:extLst>
                <a:ext uri="{FF2B5EF4-FFF2-40B4-BE49-F238E27FC236}">
                  <a16:creationId xmlns:a16="http://schemas.microsoft.com/office/drawing/2014/main" id="{0BD704CD-18AF-D303-557F-1FDCC56305E5}"/>
                </a:ext>
              </a:extLst>
            </p:cNvPr>
            <p:cNvSpPr/>
            <p:nvPr/>
          </p:nvSpPr>
          <p:spPr>
            <a:xfrm>
              <a:off x="5588474" y="2775231"/>
              <a:ext cx="399647" cy="276011"/>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136" name="Google Shape;5986;p86">
            <a:extLst>
              <a:ext uri="{FF2B5EF4-FFF2-40B4-BE49-F238E27FC236}">
                <a16:creationId xmlns:a16="http://schemas.microsoft.com/office/drawing/2014/main" id="{E697F735-3466-FB1C-EC5B-A97B1689A98D}"/>
              </a:ext>
            </a:extLst>
          </p:cNvPr>
          <p:cNvGrpSpPr/>
          <p:nvPr/>
        </p:nvGrpSpPr>
        <p:grpSpPr>
          <a:xfrm>
            <a:off x="8017912" y="3552806"/>
            <a:ext cx="621097" cy="619060"/>
            <a:chOff x="7353851" y="2571612"/>
            <a:chExt cx="465823" cy="464295"/>
          </a:xfrm>
          <a:solidFill>
            <a:srgbClr val="135268"/>
          </a:solidFill>
        </p:grpSpPr>
        <p:sp>
          <p:nvSpPr>
            <p:cNvPr id="137" name="Google Shape;5987;p86">
              <a:extLst>
                <a:ext uri="{FF2B5EF4-FFF2-40B4-BE49-F238E27FC236}">
                  <a16:creationId xmlns:a16="http://schemas.microsoft.com/office/drawing/2014/main" id="{2CE30B4F-638C-D2CF-C730-BBE86CE85C17}"/>
                </a:ext>
              </a:extLst>
            </p:cNvPr>
            <p:cNvSpPr/>
            <p:nvPr/>
          </p:nvSpPr>
          <p:spPr>
            <a:xfrm>
              <a:off x="7635834" y="2856594"/>
              <a:ext cx="183840" cy="179313"/>
            </a:xfrm>
            <a:custGeom>
              <a:avLst/>
              <a:gdLst>
                <a:gd name="f0" fmla="val w"/>
                <a:gd name="f1" fmla="val h"/>
                <a:gd name="f2" fmla="val 0"/>
                <a:gd name="f3" fmla="val 5073"/>
                <a:gd name="f4" fmla="val 4916"/>
                <a:gd name="f5" fmla="val 2238"/>
                <a:gd name="f6" fmla="val 1"/>
                <a:gd name="f7" fmla="val 1986"/>
                <a:gd name="f8" fmla="val 442"/>
                <a:gd name="f9" fmla="val 1671"/>
                <a:gd name="f10" fmla="val 820"/>
                <a:gd name="f11" fmla="val 1324"/>
                <a:gd name="f12" fmla="val 1229"/>
                <a:gd name="f13" fmla="val 946"/>
                <a:gd name="f14" fmla="val 473"/>
                <a:gd name="f15" fmla="val 2206"/>
                <a:gd name="f16" fmla="val 4443"/>
                <a:gd name="f17" fmla="val 2521"/>
                <a:gd name="f18" fmla="val 4758"/>
                <a:gd name="f19" fmla="val 2923"/>
                <a:gd name="f20" fmla="val 3325"/>
                <a:gd name="f21" fmla="val 3726"/>
                <a:gd name="f22" fmla="val 4128"/>
                <a:gd name="f23" fmla="val 3813"/>
                <a:gd name="f24" fmla="val 2836"/>
                <a:gd name="f25" fmla="*/ f0 1 5073"/>
                <a:gd name="f26" fmla="*/ f1 1 4916"/>
                <a:gd name="f27" fmla="val f2"/>
                <a:gd name="f28" fmla="val f3"/>
                <a:gd name="f29" fmla="val f4"/>
                <a:gd name="f30" fmla="+- f29 0 f27"/>
                <a:gd name="f31" fmla="+- f28 0 f27"/>
                <a:gd name="f32" fmla="*/ f31 1 5073"/>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5073" h="4916">
                  <a:moveTo>
                    <a:pt x="f5" y="f6"/>
                  </a:moveTo>
                  <a:cubicBezTo>
                    <a:pt x="f7" y="f8"/>
                    <a:pt x="f9" y="f10"/>
                    <a:pt x="f11" y="f12"/>
                  </a:cubicBezTo>
                  <a:cubicBezTo>
                    <a:pt x="f13" y="f9"/>
                    <a:pt x="f14" y="f7"/>
                    <a:pt x="f6" y="f5"/>
                  </a:cubicBezTo>
                  <a:lnTo>
                    <a:pt x="f15" y="f16"/>
                  </a:lnTo>
                  <a:cubicBezTo>
                    <a:pt x="f17" y="f18"/>
                    <a:pt x="f19" y="f4"/>
                    <a:pt x="f20" y="f4"/>
                  </a:cubicBezTo>
                  <a:cubicBezTo>
                    <a:pt x="f21" y="f4"/>
                    <a:pt x="f22" y="f18"/>
                    <a:pt x="f16" y="f16"/>
                  </a:cubicBezTo>
                  <a:cubicBezTo>
                    <a:pt x="f3" y="f23"/>
                    <a:pt x="f3" y="f24"/>
                    <a:pt x="f16" y="f15"/>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38" name="Google Shape;5988;p86">
              <a:extLst>
                <a:ext uri="{FF2B5EF4-FFF2-40B4-BE49-F238E27FC236}">
                  <a16:creationId xmlns:a16="http://schemas.microsoft.com/office/drawing/2014/main" id="{1F4324DD-8764-936B-524F-4C1D4D18AFDE}"/>
                </a:ext>
              </a:extLst>
            </p:cNvPr>
            <p:cNvSpPr/>
            <p:nvPr/>
          </p:nvSpPr>
          <p:spPr>
            <a:xfrm>
              <a:off x="7353851" y="2571612"/>
              <a:ext cx="359670" cy="363227"/>
            </a:xfrm>
            <a:custGeom>
              <a:avLst/>
              <a:gdLst>
                <a:gd name="f0" fmla="val w"/>
                <a:gd name="f1" fmla="val h"/>
                <a:gd name="f2" fmla="val 0"/>
                <a:gd name="f3" fmla="val 9925"/>
                <a:gd name="f4" fmla="val 9958"/>
                <a:gd name="f5" fmla="val 4978"/>
                <a:gd name="f6" fmla="val 1702"/>
                <a:gd name="f7" fmla="val 6774"/>
                <a:gd name="f8" fmla="val 8286"/>
                <a:gd name="f9" fmla="val 3214"/>
                <a:gd name="f10" fmla="val 5010"/>
                <a:gd name="f11" fmla="val 8254"/>
                <a:gd name="f12" fmla="val 5892"/>
                <a:gd name="f13" fmla="val 7939"/>
                <a:gd name="f14" fmla="val 6711"/>
                <a:gd name="f15" fmla="val 7341"/>
                <a:gd name="f16" fmla="val 7310"/>
                <a:gd name="f17" fmla="val 6742"/>
                <a:gd name="f18" fmla="val 7908"/>
                <a:gd name="f19" fmla="val 5923"/>
                <a:gd name="f20" fmla="val 8318"/>
                <a:gd name="f21" fmla="val 3151"/>
                <a:gd name="f22" fmla="val 1670"/>
                <a:gd name="f23" fmla="val 6837"/>
                <a:gd name="f24" fmla="val 1"/>
                <a:gd name="f25" fmla="val 2268"/>
                <a:gd name="f26" fmla="val 2269"/>
                <a:gd name="f27" fmla="val 7688"/>
                <a:gd name="f28" fmla="val 9956"/>
                <a:gd name="f29" fmla="val 5013"/>
                <a:gd name="f30" fmla="val 9957"/>
                <a:gd name="f31" fmla="val 5048"/>
                <a:gd name="f32" fmla="val 5083"/>
                <a:gd name="f33" fmla="val 6367"/>
                <a:gd name="f34" fmla="val 7586"/>
                <a:gd name="f35" fmla="val 9395"/>
                <a:gd name="f36" fmla="val 8506"/>
                <a:gd name="f37" fmla="val 8444"/>
                <a:gd name="f38" fmla="val 9420"/>
                <a:gd name="f39" fmla="val 7499"/>
                <a:gd name="f40" fmla="val 9924"/>
                <a:gd name="f41" fmla="val 6270"/>
                <a:gd name="f42" fmla="val 7687"/>
                <a:gd name="f43" fmla="*/ f0 1 9925"/>
                <a:gd name="f44" fmla="*/ f1 1 9958"/>
                <a:gd name="f45" fmla="val f2"/>
                <a:gd name="f46" fmla="val f3"/>
                <a:gd name="f47" fmla="val f4"/>
                <a:gd name="f48" fmla="+- f47 0 f45"/>
                <a:gd name="f49" fmla="+- f46 0 f45"/>
                <a:gd name="f50" fmla="*/ f49 1 9925"/>
                <a:gd name="f51" fmla="*/ f48 1 9958"/>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9925" h="9958">
                  <a:moveTo>
                    <a:pt x="f5" y="f6"/>
                  </a:moveTo>
                  <a:cubicBezTo>
                    <a:pt x="f7" y="f6"/>
                    <a:pt x="f8" y="f9"/>
                    <a:pt x="f8" y="f10"/>
                  </a:cubicBezTo>
                  <a:cubicBezTo>
                    <a:pt x="f11" y="f12"/>
                    <a:pt x="f13" y="f14"/>
                    <a:pt x="f15" y="f16"/>
                  </a:cubicBezTo>
                  <a:cubicBezTo>
                    <a:pt x="f17" y="f18"/>
                    <a:pt x="f19" y="f20"/>
                    <a:pt x="f5" y="f20"/>
                  </a:cubicBezTo>
                  <a:cubicBezTo>
                    <a:pt x="f21" y="f20"/>
                    <a:pt x="f22" y="f23"/>
                    <a:pt x="f22" y="f10"/>
                  </a:cubicBezTo>
                  <a:cubicBezTo>
                    <a:pt x="f22" y="f9"/>
                    <a:pt x="f21" y="f6"/>
                    <a:pt x="f5" y="f6"/>
                  </a:cubicBezTo>
                  <a:close/>
                  <a:moveTo>
                    <a:pt x="f5" y="f24"/>
                  </a:moveTo>
                  <a:cubicBezTo>
                    <a:pt x="f25" y="f24"/>
                    <a:pt x="f2" y="f26"/>
                    <a:pt x="f2" y="f5"/>
                  </a:cubicBezTo>
                  <a:cubicBezTo>
                    <a:pt x="f2" y="f27"/>
                    <a:pt x="f25" y="f28"/>
                    <a:pt x="f5" y="f28"/>
                  </a:cubicBezTo>
                  <a:cubicBezTo>
                    <a:pt x="f29" y="f30"/>
                    <a:pt x="f31" y="f30"/>
                    <a:pt x="f32" y="f30"/>
                  </a:cubicBezTo>
                  <a:cubicBezTo>
                    <a:pt x="f33" y="f30"/>
                    <a:pt x="f34" y="f35"/>
                    <a:pt x="f36" y="f37"/>
                  </a:cubicBezTo>
                  <a:cubicBezTo>
                    <a:pt x="f38" y="f39"/>
                    <a:pt x="f40" y="f41"/>
                    <a:pt x="f40" y="f5"/>
                  </a:cubicBezTo>
                  <a:cubicBezTo>
                    <a:pt x="f40" y="f26"/>
                    <a:pt x="f42" y="f24"/>
                    <a:pt x="f5" y="f24"/>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139" name="Google Shape;6005;p86">
            <a:extLst>
              <a:ext uri="{FF2B5EF4-FFF2-40B4-BE49-F238E27FC236}">
                <a16:creationId xmlns:a16="http://schemas.microsoft.com/office/drawing/2014/main" id="{A9805019-A302-CB20-7806-8CF053D2BB98}"/>
              </a:ext>
            </a:extLst>
          </p:cNvPr>
          <p:cNvGrpSpPr/>
          <p:nvPr/>
        </p:nvGrpSpPr>
        <p:grpSpPr>
          <a:xfrm>
            <a:off x="4747906" y="4784380"/>
            <a:ext cx="541715" cy="545200"/>
            <a:chOff x="4901348" y="3495294"/>
            <a:chExt cx="406286" cy="408900"/>
          </a:xfrm>
          <a:solidFill>
            <a:srgbClr val="135268"/>
          </a:solidFill>
        </p:grpSpPr>
        <p:sp>
          <p:nvSpPr>
            <p:cNvPr id="140" name="Google Shape;6006;p86">
              <a:extLst>
                <a:ext uri="{FF2B5EF4-FFF2-40B4-BE49-F238E27FC236}">
                  <a16:creationId xmlns:a16="http://schemas.microsoft.com/office/drawing/2014/main" id="{CBCE6CC8-5E2E-1931-97B4-978CA50B3879}"/>
                </a:ext>
              </a:extLst>
            </p:cNvPr>
            <p:cNvSpPr/>
            <p:nvPr/>
          </p:nvSpPr>
          <p:spPr>
            <a:xfrm>
              <a:off x="4901348" y="3495294"/>
              <a:ext cx="406286" cy="300069"/>
            </a:xfrm>
            <a:custGeom>
              <a:avLst/>
              <a:gdLst>
                <a:gd name="f0" fmla="val w"/>
                <a:gd name="f1" fmla="val h"/>
                <a:gd name="f2" fmla="val 0"/>
                <a:gd name="f3" fmla="val 12666"/>
                <a:gd name="f4" fmla="val 9294"/>
                <a:gd name="f5" fmla="val 11405"/>
                <a:gd name="f6" fmla="val 1701"/>
                <a:gd name="f7" fmla="val 11626"/>
                <a:gd name="f8" fmla="val 11846"/>
                <a:gd name="f9" fmla="val 1890"/>
                <a:gd name="f10" fmla="val 2142"/>
                <a:gd name="f11" fmla="val 3749"/>
                <a:gd name="f12" fmla="val 11090"/>
                <a:gd name="f13" fmla="val 4663"/>
                <a:gd name="f14" fmla="val 9956"/>
                <a:gd name="f15" fmla="val 4978"/>
                <a:gd name="f16" fmla="val 10051"/>
                <a:gd name="f17" fmla="val 4631"/>
                <a:gd name="f18" fmla="val 10145"/>
                <a:gd name="f19" fmla="val 4222"/>
                <a:gd name="f20" fmla="val 3844"/>
                <a:gd name="f21" fmla="val 2584"/>
                <a:gd name="f22" fmla="val 3812"/>
                <a:gd name="f23" fmla="val 2647"/>
                <a:gd name="f24" fmla="val 4600"/>
                <a:gd name="f25" fmla="val 2773"/>
                <a:gd name="f26" fmla="val 5009"/>
                <a:gd name="f27" fmla="val 1639"/>
                <a:gd name="f28" fmla="val 4694"/>
                <a:gd name="f29" fmla="val 851"/>
                <a:gd name="f30" fmla="val 3781"/>
                <a:gd name="f31" fmla="val 1040"/>
                <a:gd name="f32" fmla="val 1292"/>
                <a:gd name="f33" fmla="val 4065"/>
                <a:gd name="f34" fmla="val 3655"/>
                <a:gd name="f35" fmla="val 4317"/>
                <a:gd name="f36" fmla="val 4506"/>
                <a:gd name="f37" fmla="val 3875"/>
                <a:gd name="f38" fmla="val 4096"/>
                <a:gd name="f39" fmla="val 4821"/>
                <a:gd name="f40" fmla="val 5041"/>
                <a:gd name="f41" fmla="val 5262"/>
                <a:gd name="f42" fmla="val 5261"/>
                <a:gd name="f43" fmla="val 5451"/>
                <a:gd name="f44" fmla="val 5324"/>
                <a:gd name="f45" fmla="val 5577"/>
                <a:gd name="f46" fmla="val 5608"/>
                <a:gd name="f47" fmla="val 5482"/>
                <a:gd name="f48" fmla="val 5797"/>
                <a:gd name="f49" fmla="val 5431"/>
                <a:gd name="f50" fmla="val 5952"/>
                <a:gd name="f51" fmla="val 5229"/>
                <a:gd name="f52" fmla="val 6065"/>
                <a:gd name="f53" fmla="val 5054"/>
                <a:gd name="f54" fmla="val 5017"/>
                <a:gd name="f55" fmla="val 4980"/>
                <a:gd name="f56" fmla="val 6060"/>
                <a:gd name="f57" fmla="val 4947"/>
                <a:gd name="f58" fmla="val 6049"/>
                <a:gd name="f59" fmla="val 4128"/>
                <a:gd name="f60" fmla="val 5734"/>
                <a:gd name="f61" fmla="val 4946"/>
                <a:gd name="f62" fmla="val 2993"/>
                <a:gd name="f63" fmla="val 2741"/>
                <a:gd name="f64" fmla="val 2552"/>
                <a:gd name="f65" fmla="val 189"/>
                <a:gd name="f66" fmla="val 441"/>
                <a:gd name="f67" fmla="val 882"/>
                <a:gd name="f68" fmla="val 1261"/>
                <a:gd name="f69" fmla="val 536"/>
                <a:gd name="f70" fmla="val 1"/>
                <a:gd name="f71" fmla="val 1418"/>
                <a:gd name="f72" fmla="val 4568"/>
                <a:gd name="f73" fmla="val 1513"/>
                <a:gd name="f74" fmla="val 3183"/>
                <a:gd name="f75" fmla="val 5923"/>
                <a:gd name="f76" fmla="val 4159"/>
                <a:gd name="f77" fmla="val 7372"/>
                <a:gd name="f78" fmla="val 5073"/>
                <a:gd name="f79" fmla="val 7089"/>
                <a:gd name="f80" fmla="val 7687"/>
                <a:gd name="f81" fmla="val 8286"/>
                <a:gd name="f82" fmla="val 8884"/>
                <a:gd name="f83" fmla="val 4443"/>
                <a:gd name="f84" fmla="val 8192"/>
                <a:gd name="f85" fmla="val 7782"/>
                <a:gd name="f86" fmla="val 7562"/>
                <a:gd name="f87" fmla="val 8507"/>
                <a:gd name="f88" fmla="val 9484"/>
                <a:gd name="f89" fmla="val 11216"/>
                <a:gd name="f90" fmla="val 4537"/>
                <a:gd name="f91" fmla="val 12098"/>
                <a:gd name="f92" fmla="val 9704"/>
                <a:gd name="f93" fmla="*/ f0 1 12666"/>
                <a:gd name="f94" fmla="*/ f1 1 9294"/>
                <a:gd name="f95" fmla="val f2"/>
                <a:gd name="f96" fmla="val f3"/>
                <a:gd name="f97" fmla="val f4"/>
                <a:gd name="f98" fmla="+- f97 0 f95"/>
                <a:gd name="f99" fmla="+- f96 0 f95"/>
                <a:gd name="f100" fmla="*/ f99 1 12666"/>
                <a:gd name="f101" fmla="*/ f98 1 9294"/>
                <a:gd name="f102" fmla="*/ f95 1 f100"/>
                <a:gd name="f103" fmla="*/ f96 1 f100"/>
                <a:gd name="f104" fmla="*/ f95 1 f101"/>
                <a:gd name="f105" fmla="*/ f97 1 f101"/>
                <a:gd name="f106" fmla="*/ f102 f93 1"/>
                <a:gd name="f107" fmla="*/ f103 f93 1"/>
                <a:gd name="f108" fmla="*/ f105 f94 1"/>
                <a:gd name="f109" fmla="*/ f104 f94 1"/>
              </a:gdLst>
              <a:ahLst/>
              <a:cxnLst>
                <a:cxn ang="3cd4">
                  <a:pos x="hc" y="t"/>
                </a:cxn>
                <a:cxn ang="0">
                  <a:pos x="r" y="vc"/>
                </a:cxn>
                <a:cxn ang="cd4">
                  <a:pos x="hc" y="b"/>
                </a:cxn>
                <a:cxn ang="cd2">
                  <a:pos x="l" y="vc"/>
                </a:cxn>
              </a:cxnLst>
              <a:rect l="f106" t="f109" r="f107" b="f108"/>
              <a:pathLst>
                <a:path w="12666" h="9294">
                  <a:moveTo>
                    <a:pt x="f5" y="f6"/>
                  </a:moveTo>
                  <a:cubicBezTo>
                    <a:pt x="f7" y="f6"/>
                    <a:pt x="f8" y="f9"/>
                    <a:pt x="f8" y="f10"/>
                  </a:cubicBezTo>
                  <a:cubicBezTo>
                    <a:pt x="f8" y="f11"/>
                    <a:pt x="f12" y="f13"/>
                    <a:pt x="f14" y="f15"/>
                  </a:cubicBezTo>
                  <a:cubicBezTo>
                    <a:pt x="f16" y="f17"/>
                    <a:pt x="f18" y="f19"/>
                    <a:pt x="f18" y="f20"/>
                  </a:cubicBezTo>
                  <a:lnTo>
                    <a:pt x="f18" y="f6"/>
                  </a:lnTo>
                  <a:close/>
                  <a:moveTo>
                    <a:pt x="f21" y="f6"/>
                  </a:moveTo>
                  <a:lnTo>
                    <a:pt x="f21" y="f22"/>
                  </a:lnTo>
                  <a:cubicBezTo>
                    <a:pt x="f21" y="f19"/>
                    <a:pt x="f23" y="f24"/>
                    <a:pt x="f25" y="f26"/>
                  </a:cubicBezTo>
                  <a:cubicBezTo>
                    <a:pt x="f27" y="f28"/>
                    <a:pt x="f29" y="f30"/>
                    <a:pt x="f29" y="f10"/>
                  </a:cubicBezTo>
                  <a:cubicBezTo>
                    <a:pt x="f29" y="f9"/>
                    <a:pt x="f31" y="f6"/>
                    <a:pt x="f32" y="f6"/>
                  </a:cubicBezTo>
                  <a:close/>
                  <a:moveTo>
                    <a:pt x="f33" y="f34"/>
                  </a:moveTo>
                  <a:cubicBezTo>
                    <a:pt x="f35" y="f34"/>
                    <a:pt x="f36" y="f37"/>
                    <a:pt x="f36" y="f38"/>
                  </a:cubicBezTo>
                  <a:cubicBezTo>
                    <a:pt x="f36" y="f17"/>
                    <a:pt x="f39" y="f40"/>
                    <a:pt x="f41" y="f42"/>
                  </a:cubicBezTo>
                  <a:cubicBezTo>
                    <a:pt x="f43" y="f44"/>
                    <a:pt x="f45" y="f46"/>
                    <a:pt x="f47" y="f48"/>
                  </a:cubicBezTo>
                  <a:cubicBezTo>
                    <a:pt x="f49" y="f50"/>
                    <a:pt x="f51" y="f52"/>
                    <a:pt x="f53" y="f52"/>
                  </a:cubicBezTo>
                  <a:cubicBezTo>
                    <a:pt x="f54" y="f52"/>
                    <a:pt x="f55" y="f56"/>
                    <a:pt x="f57" y="f58"/>
                  </a:cubicBezTo>
                  <a:cubicBezTo>
                    <a:pt x="f59" y="f60"/>
                    <a:pt x="f34" y="f61"/>
                    <a:pt x="f34" y="f38"/>
                  </a:cubicBezTo>
                  <a:cubicBezTo>
                    <a:pt x="f34" y="f37"/>
                    <a:pt x="f20" y="f34"/>
                    <a:pt x="f33" y="f34"/>
                  </a:cubicBezTo>
                  <a:close/>
                  <a:moveTo>
                    <a:pt x="f62" y="f2"/>
                  </a:moveTo>
                  <a:cubicBezTo>
                    <a:pt x="f63" y="f2"/>
                    <a:pt x="f64" y="f65"/>
                    <a:pt x="f64" y="f66"/>
                  </a:cubicBezTo>
                  <a:lnTo>
                    <a:pt x="f64" y="f67"/>
                  </a:lnTo>
                  <a:lnTo>
                    <a:pt x="f68" y="f67"/>
                  </a:lnTo>
                  <a:cubicBezTo>
                    <a:pt x="f69" y="f67"/>
                    <a:pt x="f70" y="f71"/>
                    <a:pt x="f70" y="f10"/>
                  </a:cubicBezTo>
                  <a:cubicBezTo>
                    <a:pt x="f70" y="f72"/>
                    <a:pt x="f73" y="f48"/>
                    <a:pt x="f74" y="f75"/>
                  </a:cubicBezTo>
                  <a:cubicBezTo>
                    <a:pt x="f76" y="f77"/>
                    <a:pt x="f78" y="f79"/>
                    <a:pt x="f78" y="f80"/>
                  </a:cubicBezTo>
                  <a:cubicBezTo>
                    <a:pt x="f78" y="f81"/>
                    <a:pt x="f39" y="f82"/>
                    <a:pt x="f83" y="f4"/>
                  </a:cubicBezTo>
                  <a:lnTo>
                    <a:pt x="f84" y="f4"/>
                  </a:lnTo>
                  <a:cubicBezTo>
                    <a:pt x="f85" y="f82"/>
                    <a:pt x="f86" y="f81"/>
                    <a:pt x="f86" y="f80"/>
                  </a:cubicBezTo>
                  <a:cubicBezTo>
                    <a:pt x="f86" y="f79"/>
                    <a:pt x="f87" y="f77"/>
                    <a:pt x="f88" y="f75"/>
                  </a:cubicBezTo>
                  <a:cubicBezTo>
                    <a:pt x="f89" y="f48"/>
                    <a:pt x="f3" y="f90"/>
                    <a:pt x="f3" y="f10"/>
                  </a:cubicBezTo>
                  <a:cubicBezTo>
                    <a:pt x="f3" y="f71"/>
                    <a:pt x="f91" y="f67"/>
                    <a:pt x="f5" y="f67"/>
                  </a:cubicBezTo>
                  <a:lnTo>
                    <a:pt x="f18" y="f67"/>
                  </a:lnTo>
                  <a:lnTo>
                    <a:pt x="f18" y="f66"/>
                  </a:lnTo>
                  <a:cubicBezTo>
                    <a:pt x="f18" y="f65"/>
                    <a:pt x="f14" y="f2"/>
                    <a:pt x="f92"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41" name="Google Shape;6007;p86">
              <a:extLst>
                <a:ext uri="{FF2B5EF4-FFF2-40B4-BE49-F238E27FC236}">
                  <a16:creationId xmlns:a16="http://schemas.microsoft.com/office/drawing/2014/main" id="{AA5C96B4-3CB2-180B-8DE7-A8742E998B4E}"/>
                </a:ext>
              </a:extLst>
            </p:cNvPr>
            <p:cNvSpPr/>
            <p:nvPr/>
          </p:nvSpPr>
          <p:spPr>
            <a:xfrm>
              <a:off x="4979173" y="3822804"/>
              <a:ext cx="249658" cy="81390"/>
            </a:xfrm>
            <a:custGeom>
              <a:avLst/>
              <a:gdLst>
                <a:gd name="f0" fmla="val w"/>
                <a:gd name="f1" fmla="val h"/>
                <a:gd name="f2" fmla="val 0"/>
                <a:gd name="f3" fmla="val 7783"/>
                <a:gd name="f4" fmla="val 2521"/>
                <a:gd name="f5" fmla="val 757"/>
                <a:gd name="f6" fmla="val 1"/>
                <a:gd name="f7" fmla="val 63"/>
                <a:gd name="f8" fmla="val 1954"/>
                <a:gd name="f9" fmla="val 2237"/>
                <a:gd name="f10" fmla="val 158"/>
                <a:gd name="f11" fmla="val 473"/>
                <a:gd name="f12" fmla="val 7278"/>
                <a:gd name="f13" fmla="val 7593"/>
                <a:gd name="f14" fmla="val 7782"/>
                <a:gd name="f15" fmla="val 7688"/>
                <a:gd name="f16" fmla="val 6995"/>
                <a:gd name="f17" fmla="*/ f0 1 7783"/>
                <a:gd name="f18" fmla="*/ f1 1 2521"/>
                <a:gd name="f19" fmla="val f2"/>
                <a:gd name="f20" fmla="val f3"/>
                <a:gd name="f21" fmla="val f4"/>
                <a:gd name="f22" fmla="+- f21 0 f19"/>
                <a:gd name="f23" fmla="+- f20 0 f19"/>
                <a:gd name="f24" fmla="*/ f23 1 7783"/>
                <a:gd name="f25" fmla="*/ f22 1 2521"/>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783" h="2521">
                  <a:moveTo>
                    <a:pt x="f5" y="f6"/>
                  </a:moveTo>
                  <a:lnTo>
                    <a:pt x="f7" y="f8"/>
                  </a:lnTo>
                  <a:cubicBezTo>
                    <a:pt x="f2" y="f9"/>
                    <a:pt x="f10" y="f4"/>
                    <a:pt x="f11" y="f4"/>
                  </a:cubicBezTo>
                  <a:lnTo>
                    <a:pt x="f12" y="f4"/>
                  </a:lnTo>
                  <a:cubicBezTo>
                    <a:pt x="f13" y="f4"/>
                    <a:pt x="f14" y="f9"/>
                    <a:pt x="f15" y="f8"/>
                  </a:cubicBezTo>
                  <a:lnTo>
                    <a:pt x="f16"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142" name="Google Shape;6020;p86">
            <a:extLst>
              <a:ext uri="{FF2B5EF4-FFF2-40B4-BE49-F238E27FC236}">
                <a16:creationId xmlns:a16="http://schemas.microsoft.com/office/drawing/2014/main" id="{298C28F3-D06A-E3AE-F716-46B25577E101}"/>
              </a:ext>
            </a:extLst>
          </p:cNvPr>
          <p:cNvGrpSpPr/>
          <p:nvPr/>
        </p:nvGrpSpPr>
        <p:grpSpPr>
          <a:xfrm>
            <a:off x="6410529" y="3568008"/>
            <a:ext cx="363893" cy="616000"/>
            <a:chOff x="6148315" y="2583015"/>
            <a:chExt cx="272920" cy="462000"/>
          </a:xfrm>
          <a:solidFill>
            <a:srgbClr val="135268"/>
          </a:solidFill>
        </p:grpSpPr>
        <p:sp>
          <p:nvSpPr>
            <p:cNvPr id="143" name="Google Shape;6021;p86">
              <a:extLst>
                <a:ext uri="{FF2B5EF4-FFF2-40B4-BE49-F238E27FC236}">
                  <a16:creationId xmlns:a16="http://schemas.microsoft.com/office/drawing/2014/main" id="{FFBEA228-5458-1409-B001-0E8BEB358CED}"/>
                </a:ext>
              </a:extLst>
            </p:cNvPr>
            <p:cNvSpPr/>
            <p:nvPr/>
          </p:nvSpPr>
          <p:spPr>
            <a:xfrm>
              <a:off x="6148315" y="2583015"/>
              <a:ext cx="272920" cy="321832"/>
            </a:xfrm>
            <a:custGeom>
              <a:avLst/>
              <a:gdLst>
                <a:gd name="f0" fmla="val w"/>
                <a:gd name="f1" fmla="val h"/>
                <a:gd name="f2" fmla="val 0"/>
                <a:gd name="f3" fmla="val 7531"/>
                <a:gd name="f4" fmla="val 8823"/>
                <a:gd name="f5" fmla="val 3372"/>
                <a:gd name="f6" fmla="val 1"/>
                <a:gd name="f7" fmla="val 95"/>
                <a:gd name="f8" fmla="val 5703"/>
                <a:gd name="f9" fmla="val 5829"/>
                <a:gd name="f10" fmla="val 5987"/>
                <a:gd name="f11" fmla="val 6113"/>
                <a:gd name="f12" fmla="val 1418"/>
                <a:gd name="f13" fmla="val 8822"/>
                <a:gd name="f14" fmla="val 6081"/>
                <a:gd name="f15" fmla="val 7467"/>
                <a:gd name="f16" fmla="val 7530"/>
                <a:gd name="f17" fmla="val 7499"/>
                <a:gd name="f18" fmla="val 4191"/>
                <a:gd name="f19" fmla="val 4727"/>
                <a:gd name="f20" fmla="val 4663"/>
                <a:gd name="f21" fmla="val 4884"/>
                <a:gd name="f22" fmla="val 5010"/>
                <a:gd name="f23" fmla="val 5357"/>
                <a:gd name="f24" fmla="val 5892"/>
                <a:gd name="f25" fmla="val 6585"/>
                <a:gd name="f26" fmla="val 4474"/>
                <a:gd name="f27" fmla="val 7121"/>
                <a:gd name="f28" fmla="val 3750"/>
                <a:gd name="f29" fmla="val 3088"/>
                <a:gd name="f30" fmla="val 2521"/>
                <a:gd name="f31" fmla="val 2899"/>
                <a:gd name="f32" fmla="val 4916"/>
                <a:gd name="f33" fmla="*/ f0 1 7531"/>
                <a:gd name="f34" fmla="*/ f1 1 8823"/>
                <a:gd name="f35" fmla="val f2"/>
                <a:gd name="f36" fmla="val f3"/>
                <a:gd name="f37" fmla="val f4"/>
                <a:gd name="f38" fmla="+- f37 0 f35"/>
                <a:gd name="f39" fmla="+- f36 0 f35"/>
                <a:gd name="f40" fmla="*/ f39 1 7531"/>
                <a:gd name="f41" fmla="*/ f38 1 8823"/>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7531" h="8823">
                  <a:moveTo>
                    <a:pt x="f5" y="f6"/>
                  </a:moveTo>
                  <a:lnTo>
                    <a:pt x="f7" y="f8"/>
                  </a:lnTo>
                  <a:cubicBezTo>
                    <a:pt x="f6" y="f9"/>
                    <a:pt x="f6" y="f10"/>
                    <a:pt x="f7" y="f11"/>
                  </a:cubicBezTo>
                  <a:lnTo>
                    <a:pt x="f12" y="f13"/>
                  </a:lnTo>
                  <a:lnTo>
                    <a:pt x="f14" y="f13"/>
                  </a:lnTo>
                  <a:lnTo>
                    <a:pt x="f15" y="f11"/>
                  </a:lnTo>
                  <a:cubicBezTo>
                    <a:pt x="f16" y="f10"/>
                    <a:pt x="f17" y="f9"/>
                    <a:pt x="f15" y="f8"/>
                  </a:cubicBezTo>
                  <a:lnTo>
                    <a:pt x="f18" y="f6"/>
                  </a:lnTo>
                  <a:lnTo>
                    <a:pt x="f18" y="f19"/>
                  </a:lnTo>
                  <a:cubicBezTo>
                    <a:pt x="f20" y="f21"/>
                    <a:pt x="f22" y="f23"/>
                    <a:pt x="f22" y="f24"/>
                  </a:cubicBezTo>
                  <a:cubicBezTo>
                    <a:pt x="f22" y="f25"/>
                    <a:pt x="f26" y="f27"/>
                    <a:pt x="f28" y="f27"/>
                  </a:cubicBezTo>
                  <a:cubicBezTo>
                    <a:pt x="f29" y="f27"/>
                    <a:pt x="f30" y="f25"/>
                    <a:pt x="f30" y="f24"/>
                  </a:cubicBezTo>
                  <a:cubicBezTo>
                    <a:pt x="f30" y="f23"/>
                    <a:pt x="f31" y="f32"/>
                    <a:pt x="f5" y="f19"/>
                  </a:cubicBezTo>
                  <a:lnTo>
                    <a:pt x="f5"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44" name="Google Shape;6022;p86">
              <a:extLst>
                <a:ext uri="{FF2B5EF4-FFF2-40B4-BE49-F238E27FC236}">
                  <a16:creationId xmlns:a16="http://schemas.microsoft.com/office/drawing/2014/main" id="{2C9A1D09-C457-DACB-D959-727A43003470}"/>
                </a:ext>
              </a:extLst>
            </p:cNvPr>
            <p:cNvSpPr/>
            <p:nvPr/>
          </p:nvSpPr>
          <p:spPr>
            <a:xfrm>
              <a:off x="6209955" y="2934675"/>
              <a:ext cx="151881" cy="110340"/>
            </a:xfrm>
            <a:custGeom>
              <a:avLst/>
              <a:gdLst>
                <a:gd name="f0" fmla="val w"/>
                <a:gd name="f1" fmla="val h"/>
                <a:gd name="f2" fmla="val 0"/>
                <a:gd name="f3" fmla="val 4191"/>
                <a:gd name="f4" fmla="val 3025"/>
                <a:gd name="f5" fmla="val 32"/>
                <a:gd name="f6" fmla="val 2615"/>
                <a:gd name="f7" fmla="val 1"/>
                <a:gd name="f8" fmla="val 2836"/>
                <a:gd name="f9" fmla="val 190"/>
                <a:gd name="f10" fmla="val 442"/>
                <a:gd name="f11" fmla="val 3750"/>
                <a:gd name="f12" fmla="val 3970"/>
                <a:gd name="f13" fmla="*/ f0 1 4191"/>
                <a:gd name="f14" fmla="*/ f1 1 3025"/>
                <a:gd name="f15" fmla="val f2"/>
                <a:gd name="f16" fmla="val f3"/>
                <a:gd name="f17" fmla="val f4"/>
                <a:gd name="f18" fmla="+- f17 0 f15"/>
                <a:gd name="f19" fmla="+- f16 0 f15"/>
                <a:gd name="f20" fmla="*/ f19 1 4191"/>
                <a:gd name="f21" fmla="*/ f18 1 3025"/>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4191" h="3025">
                  <a:moveTo>
                    <a:pt x="f5" y="f2"/>
                  </a:moveTo>
                  <a:lnTo>
                    <a:pt x="f5" y="f6"/>
                  </a:lnTo>
                  <a:cubicBezTo>
                    <a:pt x="f7" y="f8"/>
                    <a:pt x="f9" y="f4"/>
                    <a:pt x="f10" y="f4"/>
                  </a:cubicBezTo>
                  <a:lnTo>
                    <a:pt x="f11" y="f4"/>
                  </a:lnTo>
                  <a:cubicBezTo>
                    <a:pt x="f12" y="f4"/>
                    <a:pt x="f3" y="f8"/>
                    <a:pt x="f3" y="f6"/>
                  </a:cubicBezTo>
                  <a:lnTo>
                    <a:pt x="f3"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145" name="Google Shape;6038;p86">
            <a:extLst>
              <a:ext uri="{FF2B5EF4-FFF2-40B4-BE49-F238E27FC236}">
                <a16:creationId xmlns:a16="http://schemas.microsoft.com/office/drawing/2014/main" id="{04C23A16-DF76-D8A8-DB3D-E47A07687B1F}"/>
              </a:ext>
            </a:extLst>
          </p:cNvPr>
          <p:cNvGrpSpPr/>
          <p:nvPr/>
        </p:nvGrpSpPr>
        <p:grpSpPr>
          <a:xfrm>
            <a:off x="3274186" y="3596659"/>
            <a:ext cx="605917" cy="616781"/>
            <a:chOff x="3796058" y="2604503"/>
            <a:chExt cx="454438" cy="462586"/>
          </a:xfrm>
          <a:solidFill>
            <a:srgbClr val="135268"/>
          </a:solidFill>
        </p:grpSpPr>
        <p:sp>
          <p:nvSpPr>
            <p:cNvPr id="146" name="Google Shape;6039;p86">
              <a:extLst>
                <a:ext uri="{FF2B5EF4-FFF2-40B4-BE49-F238E27FC236}">
                  <a16:creationId xmlns:a16="http://schemas.microsoft.com/office/drawing/2014/main" id="{F4B9C256-91B9-DEF6-48F6-85725653FE72}"/>
                </a:ext>
              </a:extLst>
            </p:cNvPr>
            <p:cNvSpPr/>
            <p:nvPr/>
          </p:nvSpPr>
          <p:spPr>
            <a:xfrm>
              <a:off x="3796058" y="2604503"/>
              <a:ext cx="138184" cy="224658"/>
            </a:xfrm>
            <a:custGeom>
              <a:avLst/>
              <a:gdLst>
                <a:gd name="f0" fmla="val w"/>
                <a:gd name="f1" fmla="val h"/>
                <a:gd name="f2" fmla="val 0"/>
                <a:gd name="f3" fmla="val 3813"/>
                <a:gd name="f4" fmla="val 6159"/>
                <a:gd name="f5" fmla="val 1698"/>
                <a:gd name="f6" fmla="val 1"/>
                <a:gd name="f7" fmla="val 1520"/>
                <a:gd name="f8" fmla="val 1373"/>
                <a:gd name="f9" fmla="val 138"/>
                <a:gd name="f10" fmla="val 1293"/>
                <a:gd name="f11" fmla="val 299"/>
                <a:gd name="f12" fmla="val 5119"/>
                <a:gd name="f13" fmla="val 5308"/>
                <a:gd name="f14" fmla="val 127"/>
                <a:gd name="f15" fmla="val 5528"/>
                <a:gd name="f16" fmla="val 316"/>
                <a:gd name="f17" fmla="val 5623"/>
                <a:gd name="f18" fmla="val 2332"/>
                <a:gd name="f19" fmla="val 6158"/>
                <a:gd name="f20" fmla="val 3277"/>
                <a:gd name="f21" fmla="val 2630"/>
                <a:gd name="f22" fmla="val 2868"/>
                <a:gd name="f23" fmla="val 4111"/>
                <a:gd name="f24" fmla="val 582"/>
                <a:gd name="f25" fmla="val 1797"/>
                <a:gd name="f26" fmla="val 15"/>
                <a:gd name="f27" fmla="val 1763"/>
                <a:gd name="f28" fmla="val 5"/>
                <a:gd name="f29" fmla="val 1730"/>
                <a:gd name="f30" fmla="*/ f0 1 3813"/>
                <a:gd name="f31" fmla="*/ f1 1 6159"/>
                <a:gd name="f32" fmla="val f2"/>
                <a:gd name="f33" fmla="val f3"/>
                <a:gd name="f34" fmla="val f4"/>
                <a:gd name="f35" fmla="+- f34 0 f32"/>
                <a:gd name="f36" fmla="+- f33 0 f32"/>
                <a:gd name="f37" fmla="*/ f36 1 3813"/>
                <a:gd name="f38" fmla="*/ f35 1 6159"/>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3813" h="6159">
                  <a:moveTo>
                    <a:pt x="f5" y="f6"/>
                  </a:moveTo>
                  <a:cubicBezTo>
                    <a:pt x="f7" y="f6"/>
                    <a:pt x="f8" y="f9"/>
                    <a:pt x="f10" y="f11"/>
                  </a:cubicBezTo>
                  <a:lnTo>
                    <a:pt x="f6" y="f12"/>
                  </a:lnTo>
                  <a:cubicBezTo>
                    <a:pt x="f6" y="f13"/>
                    <a:pt x="f14" y="f15"/>
                    <a:pt x="f16" y="f17"/>
                  </a:cubicBezTo>
                  <a:lnTo>
                    <a:pt x="f18" y="f19"/>
                  </a:lnTo>
                  <a:cubicBezTo>
                    <a:pt x="f20" y="f21"/>
                    <a:pt x="f22" y="f23"/>
                    <a:pt x="f3" y="f24"/>
                  </a:cubicBezTo>
                  <a:lnTo>
                    <a:pt x="f25" y="f26"/>
                  </a:lnTo>
                  <a:cubicBezTo>
                    <a:pt x="f27" y="f28"/>
                    <a:pt x="f29"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47" name="Google Shape;6040;p86">
              <a:extLst>
                <a:ext uri="{FF2B5EF4-FFF2-40B4-BE49-F238E27FC236}">
                  <a16:creationId xmlns:a16="http://schemas.microsoft.com/office/drawing/2014/main" id="{098F0E65-1493-80EE-D105-2CFDBE7ACE00}"/>
                </a:ext>
              </a:extLst>
            </p:cNvPr>
            <p:cNvSpPr/>
            <p:nvPr/>
          </p:nvSpPr>
          <p:spPr>
            <a:xfrm>
              <a:off x="3880567" y="2662495"/>
              <a:ext cx="313977" cy="404594"/>
            </a:xfrm>
            <a:custGeom>
              <a:avLst/>
              <a:gdLst>
                <a:gd name="f0" fmla="val w"/>
                <a:gd name="f1" fmla="val h"/>
                <a:gd name="f2" fmla="val 0"/>
                <a:gd name="f3" fmla="val 8664"/>
                <a:gd name="f4" fmla="val 11092"/>
                <a:gd name="f5" fmla="val 4348"/>
                <a:gd name="f6" fmla="val 3466"/>
                <a:gd name="f7" fmla="val 4820"/>
                <a:gd name="f8" fmla="val 5199"/>
                <a:gd name="f9" fmla="val 3844"/>
                <a:gd name="f10" fmla="val 4316"/>
                <a:gd name="f11" fmla="val 4789"/>
                <a:gd name="f12" fmla="val 5136"/>
                <a:gd name="f13" fmla="val 3907"/>
                <a:gd name="f14" fmla="val 3529"/>
                <a:gd name="f15" fmla="val 3875"/>
                <a:gd name="f16" fmla="val 5104"/>
                <a:gd name="f17" fmla="val 5766"/>
                <a:gd name="f18" fmla="val 6081"/>
                <a:gd name="f19" fmla="val 7624"/>
                <a:gd name="f20" fmla="val 2615"/>
                <a:gd name="f21" fmla="val 3560"/>
                <a:gd name="f22" fmla="val 3812"/>
                <a:gd name="f23" fmla="val 5892"/>
                <a:gd name="f24" fmla="val 4096"/>
                <a:gd name="f25" fmla="val 5955"/>
                <a:gd name="f26" fmla="val 4631"/>
                <a:gd name="f27" fmla="val 4883"/>
                <a:gd name="f28" fmla="val 2048"/>
                <a:gd name="f29" fmla="val 1386"/>
                <a:gd name="f30" fmla="val 2458"/>
                <a:gd name="f31" fmla="val 1638"/>
                <a:gd name="f32" fmla="val 1544"/>
                <a:gd name="f33" fmla="val 977"/>
                <a:gd name="f34" fmla="val 4001"/>
                <a:gd name="f35" fmla="val 2678"/>
                <a:gd name="f36" fmla="val 4474"/>
                <a:gd name="f37" fmla="val 4726"/>
                <a:gd name="f38" fmla="val 2741"/>
                <a:gd name="f39" fmla="val 5010"/>
                <a:gd name="f40" fmla="val 2899"/>
                <a:gd name="f41" fmla="val 32"/>
                <a:gd name="f42" fmla="val 10523"/>
                <a:gd name="f43" fmla="val 10680"/>
                <a:gd name="f44" fmla="val 63"/>
                <a:gd name="f45" fmla="val 10964"/>
                <a:gd name="f46" fmla="val 252"/>
                <a:gd name="f47" fmla="val 11027"/>
                <a:gd name="f48" fmla="val 328"/>
                <a:gd name="f49" fmla="val 11070"/>
                <a:gd name="f50" fmla="val 404"/>
                <a:gd name="f51" fmla="val 11091"/>
                <a:gd name="f52" fmla="val 475"/>
                <a:gd name="f53" fmla="val 613"/>
                <a:gd name="f54" fmla="val 737"/>
                <a:gd name="f55" fmla="val 11014"/>
                <a:gd name="f56" fmla="val 819"/>
                <a:gd name="f57" fmla="val 10869"/>
                <a:gd name="f58" fmla="val 2143"/>
                <a:gd name="f59" fmla="val 8475"/>
                <a:gd name="f60" fmla="val 6490"/>
                <a:gd name="f61" fmla="val 7845"/>
                <a:gd name="f62" fmla="val 7907"/>
                <a:gd name="f63" fmla="val 8037"/>
                <a:gd name="f64" fmla="val 8173"/>
                <a:gd name="f65" fmla="val 8243"/>
                <a:gd name="f66" fmla="val 8316"/>
                <a:gd name="f67" fmla="val 8381"/>
                <a:gd name="f68" fmla="val 8570"/>
                <a:gd name="f69" fmla="val 10932"/>
                <a:gd name="f70" fmla="val 8538"/>
                <a:gd name="f71" fmla="val 10491"/>
                <a:gd name="f72" fmla="val 5734"/>
                <a:gd name="f73" fmla="val 5262"/>
                <a:gd name="f74" fmla="val 6585"/>
                <a:gd name="f75" fmla="val 5482"/>
                <a:gd name="f76" fmla="val 7120"/>
                <a:gd name="f77" fmla="val 3434"/>
                <a:gd name="f78" fmla="val 6931"/>
                <a:gd name="f79" fmla="val 4222"/>
                <a:gd name="f80" fmla="val 1513"/>
                <a:gd name="f81" fmla="*/ f0 1 8664"/>
                <a:gd name="f82" fmla="*/ f1 1 11092"/>
                <a:gd name="f83" fmla="val f2"/>
                <a:gd name="f84" fmla="val f3"/>
                <a:gd name="f85" fmla="val f4"/>
                <a:gd name="f86" fmla="+- f85 0 f83"/>
                <a:gd name="f87" fmla="+- f84 0 f83"/>
                <a:gd name="f88" fmla="*/ f87 1 8664"/>
                <a:gd name="f89" fmla="*/ f86 1 11092"/>
                <a:gd name="f90" fmla="*/ f83 1 f88"/>
                <a:gd name="f91" fmla="*/ f84 1 f88"/>
                <a:gd name="f92" fmla="*/ f83 1 f89"/>
                <a:gd name="f93" fmla="*/ f85 1 f89"/>
                <a:gd name="f94" fmla="*/ f90 f81 1"/>
                <a:gd name="f95" fmla="*/ f91 f81 1"/>
                <a:gd name="f96" fmla="*/ f93 f82 1"/>
                <a:gd name="f97" fmla="*/ f92 f82 1"/>
              </a:gdLst>
              <a:ahLst/>
              <a:cxnLst>
                <a:cxn ang="3cd4">
                  <a:pos x="hc" y="t"/>
                </a:cxn>
                <a:cxn ang="0">
                  <a:pos x="r" y="vc"/>
                </a:cxn>
                <a:cxn ang="cd4">
                  <a:pos x="hc" y="b"/>
                </a:cxn>
                <a:cxn ang="cd2">
                  <a:pos x="l" y="vc"/>
                </a:cxn>
              </a:cxnLst>
              <a:rect l="f94" t="f97" r="f95" b="f96"/>
              <a:pathLst>
                <a:path w="8664" h="11092">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16" y="f17"/>
                  </a:moveTo>
                  <a:lnTo>
                    <a:pt x="f18" y="f19"/>
                  </a:lnTo>
                  <a:lnTo>
                    <a:pt x="f20" y="f19"/>
                  </a:lnTo>
                  <a:lnTo>
                    <a:pt x="f21" y="f17"/>
                  </a:lnTo>
                  <a:cubicBezTo>
                    <a:pt x="f22" y="f23"/>
                    <a:pt x="f24" y="f25"/>
                    <a:pt x="f5" y="f25"/>
                  </a:cubicBezTo>
                  <a:cubicBezTo>
                    <a:pt x="f26" y="f25"/>
                    <a:pt x="f27" y="f23"/>
                    <a:pt x="f16" y="f17"/>
                  </a:cubicBezTo>
                  <a:close/>
                  <a:moveTo>
                    <a:pt x="f28" y="f2"/>
                  </a:moveTo>
                  <a:cubicBezTo>
                    <a:pt x="f29" y="f30"/>
                    <a:pt x="f31" y="f32"/>
                    <a:pt x="f33" y="f34"/>
                  </a:cubicBezTo>
                  <a:lnTo>
                    <a:pt x="f35" y="f36"/>
                  </a:lnTo>
                  <a:cubicBezTo>
                    <a:pt x="f35" y="f37"/>
                    <a:pt x="f38" y="f39"/>
                    <a:pt x="f40" y="f8"/>
                  </a:cubicBezTo>
                  <a:lnTo>
                    <a:pt x="f41" y="f42"/>
                  </a:lnTo>
                  <a:cubicBezTo>
                    <a:pt x="f2" y="f43"/>
                    <a:pt x="f44" y="f45"/>
                    <a:pt x="f46" y="f47"/>
                  </a:cubicBezTo>
                  <a:cubicBezTo>
                    <a:pt x="f48" y="f49"/>
                    <a:pt x="f50" y="f51"/>
                    <a:pt x="f52" y="f51"/>
                  </a:cubicBezTo>
                  <a:cubicBezTo>
                    <a:pt x="f53" y="f51"/>
                    <a:pt x="f54" y="f55"/>
                    <a:pt x="f56" y="f57"/>
                  </a:cubicBezTo>
                  <a:lnTo>
                    <a:pt x="f58" y="f59"/>
                  </a:lnTo>
                  <a:lnTo>
                    <a:pt x="f60" y="f59"/>
                  </a:lnTo>
                  <a:lnTo>
                    <a:pt x="f61" y="f57"/>
                  </a:lnTo>
                  <a:cubicBezTo>
                    <a:pt x="f62" y="f55"/>
                    <a:pt x="f63" y="f51"/>
                    <a:pt x="f64" y="f51"/>
                  </a:cubicBezTo>
                  <a:cubicBezTo>
                    <a:pt x="f65" y="f51"/>
                    <a:pt x="f66" y="f49"/>
                    <a:pt x="f67" y="f47"/>
                  </a:cubicBezTo>
                  <a:cubicBezTo>
                    <a:pt x="f68" y="f69"/>
                    <a:pt x="f3" y="f43"/>
                    <a:pt x="f70" y="f71"/>
                  </a:cubicBezTo>
                  <a:lnTo>
                    <a:pt x="f72" y="f73"/>
                  </a:lnTo>
                  <a:lnTo>
                    <a:pt x="f74" y="f75"/>
                  </a:lnTo>
                  <a:cubicBezTo>
                    <a:pt x="f76" y="f77"/>
                    <a:pt x="f78" y="f79"/>
                    <a:pt x="f19" y="f80"/>
                  </a:cubicBezTo>
                  <a:lnTo>
                    <a:pt x="f28"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48" name="Google Shape;6041;p86">
              <a:extLst>
                <a:ext uri="{FF2B5EF4-FFF2-40B4-BE49-F238E27FC236}">
                  <a16:creationId xmlns:a16="http://schemas.microsoft.com/office/drawing/2014/main" id="{C068AF62-3BC6-0F35-6D00-C26431ABB6E8}"/>
                </a:ext>
              </a:extLst>
            </p:cNvPr>
            <p:cNvSpPr/>
            <p:nvPr/>
          </p:nvSpPr>
          <p:spPr>
            <a:xfrm>
              <a:off x="4156853" y="2753285"/>
              <a:ext cx="93643" cy="104470"/>
            </a:xfrm>
            <a:custGeom>
              <a:avLst/>
              <a:gdLst>
                <a:gd name="f0" fmla="val w"/>
                <a:gd name="f1" fmla="val h"/>
                <a:gd name="f2" fmla="val 0"/>
                <a:gd name="f3" fmla="val 2584"/>
                <a:gd name="f4" fmla="val 2864"/>
                <a:gd name="f5" fmla="val 630"/>
                <a:gd name="f6" fmla="val 252"/>
                <a:gd name="f7" fmla="val 1449"/>
                <a:gd name="f8" fmla="val 410"/>
                <a:gd name="f9" fmla="val 945"/>
                <a:gd name="f10" fmla="val 2395"/>
                <a:gd name="f11" fmla="val 1607"/>
                <a:gd name="f12" fmla="val 2836"/>
                <a:gd name="f13" fmla="val 1658"/>
                <a:gd name="f14" fmla="val 2855"/>
                <a:gd name="f15" fmla="val 1707"/>
                <a:gd name="f16" fmla="val 1753"/>
                <a:gd name="f17" fmla="val 1932"/>
                <a:gd name="f18" fmla="val 2067"/>
                <a:gd name="f19" fmla="val 2728"/>
                <a:gd name="f20" fmla="val 2143"/>
                <a:gd name="f21" fmla="val 2552"/>
                <a:gd name="f22" fmla="val 725"/>
                <a:gd name="f23" fmla="val 2458"/>
                <a:gd name="f24" fmla="val 473"/>
                <a:gd name="f25" fmla="val 2237"/>
                <a:gd name="f26" fmla="val 441"/>
                <a:gd name="f27" fmla="*/ f0 1 2584"/>
                <a:gd name="f28" fmla="*/ f1 1 2864"/>
                <a:gd name="f29" fmla="val f2"/>
                <a:gd name="f30" fmla="val f3"/>
                <a:gd name="f31" fmla="val f4"/>
                <a:gd name="f32" fmla="+- f31 0 f29"/>
                <a:gd name="f33" fmla="+- f30 0 f29"/>
                <a:gd name="f34" fmla="*/ f33 1 2584"/>
                <a:gd name="f35" fmla="*/ f32 1 2864"/>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584" h="2864">
                  <a:moveTo>
                    <a:pt x="f5" y="f2"/>
                  </a:moveTo>
                  <a:cubicBezTo>
                    <a:pt x="f6" y="f7"/>
                    <a:pt x="f8" y="f9"/>
                    <a:pt x="f2" y="f10"/>
                  </a:cubicBezTo>
                  <a:lnTo>
                    <a:pt x="f11" y="f12"/>
                  </a:lnTo>
                  <a:cubicBezTo>
                    <a:pt x="f13" y="f14"/>
                    <a:pt x="f15" y="f4"/>
                    <a:pt x="f16" y="f4"/>
                  </a:cubicBezTo>
                  <a:cubicBezTo>
                    <a:pt x="f17" y="f4"/>
                    <a:pt x="f18" y="f19"/>
                    <a:pt x="f20" y="f21"/>
                  </a:cubicBezTo>
                  <a:lnTo>
                    <a:pt x="f3" y="f9"/>
                  </a:lnTo>
                  <a:cubicBezTo>
                    <a:pt x="f21" y="f22"/>
                    <a:pt x="f23" y="f24"/>
                    <a:pt x="f25" y="f26"/>
                  </a:cubicBezTo>
                  <a:lnTo>
                    <a:pt x="f5" y="f2"/>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149" name="Google Shape;6048;p86">
            <a:extLst>
              <a:ext uri="{FF2B5EF4-FFF2-40B4-BE49-F238E27FC236}">
                <a16:creationId xmlns:a16="http://schemas.microsoft.com/office/drawing/2014/main" id="{8A71BF22-F99E-1600-C6CC-19C67999CB90}"/>
              </a:ext>
            </a:extLst>
          </p:cNvPr>
          <p:cNvGrpSpPr/>
          <p:nvPr/>
        </p:nvGrpSpPr>
        <p:grpSpPr>
          <a:xfrm>
            <a:off x="7153157" y="3559023"/>
            <a:ext cx="608964" cy="619072"/>
            <a:chOff x="6705286" y="2576276"/>
            <a:chExt cx="456723" cy="464304"/>
          </a:xfrm>
          <a:solidFill>
            <a:srgbClr val="135268"/>
          </a:solidFill>
        </p:grpSpPr>
        <p:sp>
          <p:nvSpPr>
            <p:cNvPr id="150" name="Google Shape;6049;p86">
              <a:extLst>
                <a:ext uri="{FF2B5EF4-FFF2-40B4-BE49-F238E27FC236}">
                  <a16:creationId xmlns:a16="http://schemas.microsoft.com/office/drawing/2014/main" id="{D9BD2DC7-6634-FA94-23AB-40291B081C90}"/>
                </a:ext>
              </a:extLst>
            </p:cNvPr>
            <p:cNvSpPr/>
            <p:nvPr/>
          </p:nvSpPr>
          <p:spPr>
            <a:xfrm>
              <a:off x="6981608" y="2578580"/>
              <a:ext cx="180401" cy="271677"/>
            </a:xfrm>
            <a:custGeom>
              <a:avLst/>
              <a:gdLst>
                <a:gd name="f0" fmla="val w"/>
                <a:gd name="f1" fmla="val h"/>
                <a:gd name="f2" fmla="val 0"/>
                <a:gd name="f3" fmla="val 4978"/>
                <a:gd name="f4" fmla="val 7448"/>
                <a:gd name="f5" fmla="val 2489"/>
                <a:gd name="f6" fmla="val 820"/>
                <a:gd name="f7" fmla="val 3403"/>
                <a:gd name="f8" fmla="val 4127"/>
                <a:gd name="f9" fmla="val 1576"/>
                <a:gd name="f10" fmla="val 2490"/>
                <a:gd name="f11" fmla="val 3372"/>
                <a:gd name="f12" fmla="val 4128"/>
                <a:gd name="f13" fmla="val 1575"/>
                <a:gd name="f14" fmla="val 819"/>
                <a:gd name="f15" fmla="val 1"/>
                <a:gd name="f16" fmla="val 1103"/>
                <a:gd name="f17" fmla="val 1104"/>
                <a:gd name="f18" fmla="val 3214"/>
                <a:gd name="f19" fmla="val 315"/>
                <a:gd name="f20" fmla="val 3845"/>
                <a:gd name="f21" fmla="val 4317"/>
                <a:gd name="f22" fmla="val 7058"/>
                <a:gd name="f23" fmla="val 7287"/>
                <a:gd name="f24" fmla="val 1012"/>
                <a:gd name="f25" fmla="val 1225"/>
                <a:gd name="f26" fmla="val 1334"/>
                <a:gd name="f27" fmla="val 1448"/>
                <a:gd name="f28" fmla="val 7406"/>
                <a:gd name="f29" fmla="val 1544"/>
                <a:gd name="f30" fmla="val 7310"/>
                <a:gd name="f31" fmla="val 6365"/>
                <a:gd name="f32" fmla="val 3434"/>
                <a:gd name="f33" fmla="val 3530"/>
                <a:gd name="f34" fmla="val 3640"/>
                <a:gd name="f35" fmla="val 3744"/>
                <a:gd name="f36" fmla="val 3948"/>
                <a:gd name="f37" fmla="val 4663"/>
                <a:gd name="f38" fmla="val 3875"/>
                <a:gd name="f39" fmla="*/ f0 1 4978"/>
                <a:gd name="f40" fmla="*/ f1 1 7448"/>
                <a:gd name="f41" fmla="val f2"/>
                <a:gd name="f42" fmla="val f3"/>
                <a:gd name="f43" fmla="val f4"/>
                <a:gd name="f44" fmla="+- f43 0 f41"/>
                <a:gd name="f45" fmla="+- f42 0 f41"/>
                <a:gd name="f46" fmla="*/ f45 1 4978"/>
                <a:gd name="f47" fmla="*/ f44 1 744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4978" h="7448">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16" y="f15"/>
                    <a:pt x="f2" y="f17"/>
                    <a:pt x="f2" y="f10"/>
                  </a:cubicBezTo>
                  <a:cubicBezTo>
                    <a:pt x="f2" y="f18"/>
                    <a:pt x="f19" y="f20"/>
                    <a:pt x="f14" y="f21"/>
                  </a:cubicBezTo>
                  <a:lnTo>
                    <a:pt x="f14" y="f22"/>
                  </a:lnTo>
                  <a:cubicBezTo>
                    <a:pt x="f14" y="f23"/>
                    <a:pt x="f24" y="f4"/>
                    <a:pt x="f25" y="f4"/>
                  </a:cubicBezTo>
                  <a:cubicBezTo>
                    <a:pt x="f26" y="f4"/>
                    <a:pt x="f27" y="f28"/>
                    <a:pt x="f29" y="f30"/>
                  </a:cubicBezTo>
                  <a:lnTo>
                    <a:pt x="f5" y="f31"/>
                  </a:lnTo>
                  <a:lnTo>
                    <a:pt x="f32" y="f30"/>
                  </a:lnTo>
                  <a:cubicBezTo>
                    <a:pt x="f33" y="f28"/>
                    <a:pt x="f34" y="f4"/>
                    <a:pt x="f35" y="f4"/>
                  </a:cubicBezTo>
                  <a:cubicBezTo>
                    <a:pt x="f36" y="f4"/>
                    <a:pt x="f8" y="f23"/>
                    <a:pt x="f8" y="f22"/>
                  </a:cubicBezTo>
                  <a:lnTo>
                    <a:pt x="f8" y="f21"/>
                  </a:lnTo>
                  <a:cubicBezTo>
                    <a:pt x="f37" y="f20"/>
                    <a:pt x="f3" y="f18"/>
                    <a:pt x="f3" y="f10"/>
                  </a:cubicBezTo>
                  <a:cubicBezTo>
                    <a:pt x="f3" y="f17"/>
                    <a:pt x="f38" y="f15"/>
                    <a:pt x="f5" y="f15"/>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51" name="Google Shape;6050;p86">
              <a:extLst>
                <a:ext uri="{FF2B5EF4-FFF2-40B4-BE49-F238E27FC236}">
                  <a16:creationId xmlns:a16="http://schemas.microsoft.com/office/drawing/2014/main" id="{EE1FE52A-8368-91AD-AFC1-38BD4851CF17}"/>
                </a:ext>
              </a:extLst>
            </p:cNvPr>
            <p:cNvSpPr/>
            <p:nvPr/>
          </p:nvSpPr>
          <p:spPr>
            <a:xfrm>
              <a:off x="6768087" y="2980797"/>
              <a:ext cx="391637" cy="59783"/>
            </a:xfrm>
            <a:custGeom>
              <a:avLst/>
              <a:gdLst>
                <a:gd name="f0" fmla="val w"/>
                <a:gd name="f1" fmla="val h"/>
                <a:gd name="f2" fmla="val 0"/>
                <a:gd name="f3" fmla="val 10807"/>
                <a:gd name="f4" fmla="val 1639"/>
                <a:gd name="f5" fmla="val 1450"/>
                <a:gd name="f6" fmla="val 1"/>
                <a:gd name="f7" fmla="val 1292"/>
                <a:gd name="f8" fmla="val 788"/>
                <a:gd name="f9" fmla="val 662"/>
                <a:gd name="f10" fmla="val 1387"/>
                <a:gd name="f11" fmla="val 8822"/>
                <a:gd name="f12" fmla="val 9799"/>
                <a:gd name="f13" fmla="val 10649"/>
                <a:gd name="f14" fmla="val 946"/>
                <a:gd name="f15" fmla="*/ f0 1 10807"/>
                <a:gd name="f16" fmla="*/ f1 1 1639"/>
                <a:gd name="f17" fmla="val f2"/>
                <a:gd name="f18" fmla="val f3"/>
                <a:gd name="f19" fmla="val f4"/>
                <a:gd name="f20" fmla="+- f19 0 f17"/>
                <a:gd name="f21" fmla="+- f18 0 f17"/>
                <a:gd name="f22" fmla="*/ f21 1 10807"/>
                <a:gd name="f23" fmla="*/ f20 1 163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0807" h="1639">
                  <a:moveTo>
                    <a:pt x="f5" y="f6"/>
                  </a:moveTo>
                  <a:cubicBezTo>
                    <a:pt x="f7" y="f8"/>
                    <a:pt x="f9" y="f10"/>
                    <a:pt x="f6" y="f4"/>
                  </a:cubicBezTo>
                  <a:lnTo>
                    <a:pt x="f11" y="f4"/>
                  </a:lnTo>
                  <a:cubicBezTo>
                    <a:pt x="f12" y="f4"/>
                    <a:pt x="f13" y="f14"/>
                    <a:pt x="f3"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52" name="Google Shape;6051;p86">
              <a:extLst>
                <a:ext uri="{FF2B5EF4-FFF2-40B4-BE49-F238E27FC236}">
                  <a16:creationId xmlns:a16="http://schemas.microsoft.com/office/drawing/2014/main" id="{EA482BBD-8E19-E202-FABD-889E29F460DD}"/>
                </a:ext>
              </a:extLst>
            </p:cNvPr>
            <p:cNvSpPr/>
            <p:nvPr/>
          </p:nvSpPr>
          <p:spPr>
            <a:xfrm>
              <a:off x="6705286" y="2576276"/>
              <a:ext cx="397361" cy="431404"/>
            </a:xfrm>
            <a:custGeom>
              <a:avLst/>
              <a:gdLst>
                <a:gd name="f0" fmla="val w"/>
                <a:gd name="f1" fmla="val h"/>
                <a:gd name="f2" fmla="val 0"/>
                <a:gd name="f3" fmla="val 10965"/>
                <a:gd name="f4" fmla="val 11827"/>
                <a:gd name="f5" fmla="val 379"/>
                <a:gd name="f6" fmla="val 1"/>
                <a:gd name="f7" fmla="val 158"/>
                <a:gd name="f8" fmla="val 221"/>
                <a:gd name="f9" fmla="val 411"/>
                <a:gd name="f10" fmla="val 10618"/>
                <a:gd name="f11" fmla="val 11280"/>
                <a:gd name="f12" fmla="val 537"/>
                <a:gd name="f13" fmla="val 11815"/>
                <a:gd name="f14" fmla="val 1198"/>
                <a:gd name="f15" fmla="val 1247"/>
                <a:gd name="f16" fmla="val 11823"/>
                <a:gd name="f17" fmla="val 1295"/>
                <a:gd name="f18" fmla="val 11826"/>
                <a:gd name="f19" fmla="val 1342"/>
                <a:gd name="f20" fmla="val 1912"/>
                <a:gd name="f21" fmla="val 2395"/>
                <a:gd name="f22" fmla="val 11318"/>
                <a:gd name="f23" fmla="val 10650"/>
                <a:gd name="f24" fmla="val 10398"/>
                <a:gd name="f25" fmla="val 2584"/>
                <a:gd name="f26" fmla="val 10272"/>
                <a:gd name="f27" fmla="val 2836"/>
                <a:gd name="f28" fmla="val 8255"/>
                <a:gd name="f29" fmla="val 10807"/>
                <a:gd name="f30" fmla="val 8161"/>
                <a:gd name="f31" fmla="val 8098"/>
                <a:gd name="f32" fmla="val 10492"/>
                <a:gd name="f33" fmla="val 7972"/>
                <a:gd name="f34" fmla="val 10146"/>
                <a:gd name="f35" fmla="val 7625"/>
                <a:gd name="f36" fmla="val 9799"/>
                <a:gd name="f37" fmla="val 9547"/>
                <a:gd name="f38" fmla="val 8224"/>
                <a:gd name="f39" fmla="val 9232"/>
                <a:gd name="f40" fmla="val 8318"/>
                <a:gd name="f41" fmla="val 8917"/>
                <a:gd name="f42" fmla="val 7720"/>
                <a:gd name="f43" fmla="val 7783"/>
                <a:gd name="f44" fmla="val 7058"/>
                <a:gd name="f45" fmla="val 4664"/>
                <a:gd name="f46" fmla="val 7184"/>
                <a:gd name="f47" fmla="val 4065"/>
                <a:gd name="f48" fmla="val 6869"/>
                <a:gd name="f49" fmla="val 3309"/>
                <a:gd name="f50" fmla="val 2490"/>
                <a:gd name="f51" fmla="val 1513"/>
                <a:gd name="f52" fmla="val 7310"/>
                <a:gd name="f53" fmla="val 600"/>
                <a:gd name="f54" fmla="val 8035"/>
                <a:gd name="f55" fmla="*/ f0 1 10965"/>
                <a:gd name="f56" fmla="*/ f1 1 11827"/>
                <a:gd name="f57" fmla="val f2"/>
                <a:gd name="f58" fmla="val f3"/>
                <a:gd name="f59" fmla="val f4"/>
                <a:gd name="f60" fmla="+- f59 0 f57"/>
                <a:gd name="f61" fmla="+- f58 0 f57"/>
                <a:gd name="f62" fmla="*/ f61 1 10965"/>
                <a:gd name="f63" fmla="*/ f60 1 11827"/>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0965" h="11827">
                  <a:moveTo>
                    <a:pt x="f5" y="f6"/>
                  </a:moveTo>
                  <a:cubicBezTo>
                    <a:pt x="f7" y="f6"/>
                    <a:pt x="f6" y="f8"/>
                    <a:pt x="f6" y="f9"/>
                  </a:cubicBezTo>
                  <a:lnTo>
                    <a:pt x="f6" y="f10"/>
                  </a:lnTo>
                  <a:cubicBezTo>
                    <a:pt x="f6" y="f11"/>
                    <a:pt x="f12" y="f13"/>
                    <a:pt x="f14" y="f13"/>
                  </a:cubicBezTo>
                  <a:cubicBezTo>
                    <a:pt x="f15" y="f16"/>
                    <a:pt x="f17" y="f18"/>
                    <a:pt x="f19" y="f18"/>
                  </a:cubicBezTo>
                  <a:cubicBezTo>
                    <a:pt x="f20" y="f18"/>
                    <a:pt x="f21" y="f22"/>
                    <a:pt x="f21" y="f23"/>
                  </a:cubicBezTo>
                  <a:cubicBezTo>
                    <a:pt x="f21" y="f24"/>
                    <a:pt x="f25" y="f26"/>
                    <a:pt x="f27" y="f26"/>
                  </a:cubicBezTo>
                  <a:lnTo>
                    <a:pt x="f3" y="f26"/>
                  </a:lnTo>
                  <a:lnTo>
                    <a:pt x="f3" y="f28"/>
                  </a:lnTo>
                  <a:cubicBezTo>
                    <a:pt x="f29" y="f30"/>
                    <a:pt x="f23" y="f31"/>
                    <a:pt x="f32" y="f33"/>
                  </a:cubicBezTo>
                  <a:lnTo>
                    <a:pt x="f34" y="f35"/>
                  </a:lnTo>
                  <a:lnTo>
                    <a:pt x="f36" y="f33"/>
                  </a:lnTo>
                  <a:cubicBezTo>
                    <a:pt x="f37" y="f38"/>
                    <a:pt x="f39" y="f40"/>
                    <a:pt x="f41" y="f40"/>
                  </a:cubicBezTo>
                  <a:cubicBezTo>
                    <a:pt x="f28" y="f40"/>
                    <a:pt x="f42" y="f43"/>
                    <a:pt x="f42" y="f44"/>
                  </a:cubicBezTo>
                  <a:lnTo>
                    <a:pt x="f42" y="f45"/>
                  </a:lnTo>
                  <a:cubicBezTo>
                    <a:pt x="f46" y="f47"/>
                    <a:pt x="f48" y="f49"/>
                    <a:pt x="f48" y="f50"/>
                  </a:cubicBezTo>
                  <a:cubicBezTo>
                    <a:pt x="f48" y="f51"/>
                    <a:pt x="f52" y="f53"/>
                    <a:pt x="f54"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153" name="Google Shape;5717;p85">
            <a:extLst>
              <a:ext uri="{FF2B5EF4-FFF2-40B4-BE49-F238E27FC236}">
                <a16:creationId xmlns:a16="http://schemas.microsoft.com/office/drawing/2014/main" id="{8D8B0047-30F0-1DE9-BBCA-A683D4796A45}"/>
              </a:ext>
            </a:extLst>
          </p:cNvPr>
          <p:cNvGrpSpPr/>
          <p:nvPr/>
        </p:nvGrpSpPr>
        <p:grpSpPr>
          <a:xfrm>
            <a:off x="5636557" y="4822053"/>
            <a:ext cx="656503" cy="517245"/>
            <a:chOff x="5567836" y="3523548"/>
            <a:chExt cx="492377" cy="387934"/>
          </a:xfrm>
          <a:solidFill>
            <a:srgbClr val="135268"/>
          </a:solidFill>
        </p:grpSpPr>
        <p:sp>
          <p:nvSpPr>
            <p:cNvPr id="154" name="Google Shape;5718;p85">
              <a:extLst>
                <a:ext uri="{FF2B5EF4-FFF2-40B4-BE49-F238E27FC236}">
                  <a16:creationId xmlns:a16="http://schemas.microsoft.com/office/drawing/2014/main" id="{FE45FF68-46EA-2E16-1A08-688F4B63B7BE}"/>
                </a:ext>
              </a:extLst>
            </p:cNvPr>
            <p:cNvSpPr/>
            <p:nvPr/>
          </p:nvSpPr>
          <p:spPr>
            <a:xfrm>
              <a:off x="5691198"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3"/>
                <a:gd name="f13" fmla="val 5736"/>
                <a:gd name="f14" fmla="val 3506"/>
                <a:gd name="f15" fmla="val 3729"/>
                <a:gd name="f16" fmla="*/ f0 1 4518"/>
                <a:gd name="f17" fmla="*/ f1 1 5737"/>
                <a:gd name="f18" fmla="val f2"/>
                <a:gd name="f19" fmla="val f3"/>
                <a:gd name="f20" fmla="val f4"/>
                <a:gd name="f21" fmla="+- f20 0 f18"/>
                <a:gd name="f22" fmla="+- f19 0 f18"/>
                <a:gd name="f23" fmla="*/ f22 1 4518"/>
                <a:gd name="f24" fmla="*/ f21 1 573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518" h="5737">
                  <a:moveTo>
                    <a:pt x="f5" y="f2"/>
                  </a:moveTo>
                  <a:cubicBezTo>
                    <a:pt x="f6" y="f2"/>
                    <a:pt x="f7" y="f8"/>
                    <a:pt x="f7" y="f9"/>
                  </a:cubicBezTo>
                  <a:cubicBezTo>
                    <a:pt x="f7" y="f10"/>
                    <a:pt x="f11" y="f12"/>
                    <a:pt x="f5" y="f13"/>
                  </a:cubicBezTo>
                  <a:cubicBezTo>
                    <a:pt x="f14" y="f12"/>
                    <a:pt x="f3" y="f10"/>
                    <a:pt x="f3" y="f9"/>
                  </a:cubicBezTo>
                  <a:cubicBezTo>
                    <a:pt x="f3" y="f8"/>
                    <a:pt x="f1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55" name="Google Shape;5719;p85">
              <a:extLst>
                <a:ext uri="{FF2B5EF4-FFF2-40B4-BE49-F238E27FC236}">
                  <a16:creationId xmlns:a16="http://schemas.microsoft.com/office/drawing/2014/main" id="{ECEAC134-2C11-91B5-F47C-C5368040E6F5}"/>
                </a:ext>
              </a:extLst>
            </p:cNvPr>
            <p:cNvSpPr/>
            <p:nvPr/>
          </p:nvSpPr>
          <p:spPr>
            <a:xfrm>
              <a:off x="5567836" y="3639321"/>
              <a:ext cx="137196" cy="132898"/>
            </a:xfrm>
            <a:custGeom>
              <a:avLst/>
              <a:gdLst>
                <a:gd name="f0" fmla="val w"/>
                <a:gd name="f1" fmla="val h"/>
                <a:gd name="f2" fmla="val 0"/>
                <a:gd name="f3" fmla="val 5623"/>
                <a:gd name="f4" fmla="val 5447"/>
                <a:gd name="f5" fmla="val 1951"/>
                <a:gd name="f6" fmla="val 1711"/>
                <a:gd name="f7" fmla="val 1480"/>
                <a:gd name="f8" fmla="val 53"/>
                <a:gd name="f9" fmla="val 1269"/>
                <a:gd name="f10" fmla="val 175"/>
                <a:gd name="f11" fmla="val 1"/>
                <a:gd name="f12" fmla="val 907"/>
                <a:gd name="f13" fmla="val 582"/>
                <a:gd name="f14" fmla="val 3443"/>
                <a:gd name="f15" fmla="val 1088"/>
                <a:gd name="f16" fmla="val 4316"/>
                <a:gd name="f17" fmla="val 1506"/>
                <a:gd name="f18" fmla="val 5041"/>
                <a:gd name="f19" fmla="val 2265"/>
                <a:gd name="f20" fmla="val 3045"/>
                <a:gd name="f21" fmla="val 3428"/>
                <a:gd name="f22" fmla="val 3816"/>
                <a:gd name="f23" fmla="val 5349"/>
                <a:gd name="f24" fmla="val 4172"/>
                <a:gd name="f25" fmla="val 5144"/>
                <a:gd name="f26" fmla="val 5253"/>
                <a:gd name="f27" fmla="val 4521"/>
                <a:gd name="f28" fmla="val 3138"/>
                <a:gd name="f29" fmla="val 5000"/>
                <a:gd name="f30" fmla="val 2057"/>
                <a:gd name="f31" fmla="val 4578"/>
                <a:gd name="f32" fmla="val 1330"/>
                <a:gd name="f33" fmla="val 3149"/>
                <a:gd name="f34" fmla="*/ f0 1 5623"/>
                <a:gd name="f35" fmla="*/ f1 1 5447"/>
                <a:gd name="f36" fmla="val f2"/>
                <a:gd name="f37" fmla="val f3"/>
                <a:gd name="f38" fmla="val f4"/>
                <a:gd name="f39" fmla="+- f38 0 f36"/>
                <a:gd name="f40" fmla="+- f37 0 f36"/>
                <a:gd name="f41" fmla="*/ f40 1 5623"/>
                <a:gd name="f42" fmla="*/ f39 1 54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5623" h="5447">
                  <a:moveTo>
                    <a:pt x="f5" y="f2"/>
                  </a:moveTo>
                  <a:cubicBezTo>
                    <a:pt x="f6" y="f2"/>
                    <a:pt x="f7" y="f8"/>
                    <a:pt x="f9" y="f10"/>
                  </a:cubicBezTo>
                  <a:cubicBezTo>
                    <a:pt x="f11" y="f12"/>
                    <a:pt x="f13" y="f14"/>
                    <a:pt x="f15" y="f16"/>
                  </a:cubicBezTo>
                  <a:cubicBezTo>
                    <a:pt x="f17" y="f18"/>
                    <a:pt x="f19" y="f4"/>
                    <a:pt x="f20" y="f4"/>
                  </a:cubicBezTo>
                  <a:cubicBezTo>
                    <a:pt x="f21" y="f4"/>
                    <a:pt x="f22" y="f23"/>
                    <a:pt x="f24" y="f25"/>
                  </a:cubicBezTo>
                  <a:cubicBezTo>
                    <a:pt x="f26" y="f27"/>
                    <a:pt x="f3" y="f28"/>
                    <a:pt x="f29" y="f30"/>
                  </a:cubicBezTo>
                  <a:cubicBezTo>
                    <a:pt x="f31" y="f32"/>
                    <a:pt x="f33"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56" name="Google Shape;5720;p85">
              <a:extLst>
                <a:ext uri="{FF2B5EF4-FFF2-40B4-BE49-F238E27FC236}">
                  <a16:creationId xmlns:a16="http://schemas.microsoft.com/office/drawing/2014/main" id="{0A2C84F9-1067-E3AE-7565-51D8CD5AC18D}"/>
                </a:ext>
              </a:extLst>
            </p:cNvPr>
            <p:cNvSpPr/>
            <p:nvPr/>
          </p:nvSpPr>
          <p:spPr>
            <a:xfrm>
              <a:off x="5828952"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6"/>
                <a:gd name="f13" fmla="val 3506"/>
                <a:gd name="f14" fmla="val 3729"/>
                <a:gd name="f15" fmla="*/ f0 1 4518"/>
                <a:gd name="f16" fmla="*/ f1 1 5737"/>
                <a:gd name="f17" fmla="val f2"/>
                <a:gd name="f18" fmla="val f3"/>
                <a:gd name="f19" fmla="val f4"/>
                <a:gd name="f20" fmla="+- f19 0 f17"/>
                <a:gd name="f21" fmla="+- f18 0 f17"/>
                <a:gd name="f22" fmla="*/ f21 1 4518"/>
                <a:gd name="f23" fmla="*/ f20 1 573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518" h="5737">
                  <a:moveTo>
                    <a:pt x="f5" y="f2"/>
                  </a:moveTo>
                  <a:cubicBezTo>
                    <a:pt x="f6" y="f2"/>
                    <a:pt x="f7" y="f8"/>
                    <a:pt x="f7" y="f9"/>
                  </a:cubicBezTo>
                  <a:cubicBezTo>
                    <a:pt x="f7" y="f10"/>
                    <a:pt x="f11" y="f12"/>
                    <a:pt x="f5" y="f12"/>
                  </a:cubicBezTo>
                  <a:cubicBezTo>
                    <a:pt x="f13" y="f12"/>
                    <a:pt x="f3" y="f10"/>
                    <a:pt x="f3" y="f9"/>
                  </a:cubicBezTo>
                  <a:cubicBezTo>
                    <a:pt x="f3" y="f8"/>
                    <a:pt x="f14"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57" name="Google Shape;5721;p85">
              <a:extLst>
                <a:ext uri="{FF2B5EF4-FFF2-40B4-BE49-F238E27FC236}">
                  <a16:creationId xmlns:a16="http://schemas.microsoft.com/office/drawing/2014/main" id="{79CFA47D-28DD-724A-C1EA-E3A93FBD2BF1}"/>
                </a:ext>
              </a:extLst>
            </p:cNvPr>
            <p:cNvSpPr/>
            <p:nvPr/>
          </p:nvSpPr>
          <p:spPr>
            <a:xfrm>
              <a:off x="5925138" y="3638827"/>
              <a:ext cx="135075" cy="132926"/>
            </a:xfrm>
            <a:custGeom>
              <a:avLst/>
              <a:gdLst>
                <a:gd name="f0" fmla="val w"/>
                <a:gd name="f1" fmla="val h"/>
                <a:gd name="f2" fmla="val 0"/>
                <a:gd name="f3" fmla="val 5536"/>
                <a:gd name="f4" fmla="val 5448"/>
                <a:gd name="f5" fmla="val 3670"/>
                <a:gd name="f6" fmla="val 1"/>
                <a:gd name="f7" fmla="val 2471"/>
                <a:gd name="f8" fmla="val 1045"/>
                <a:gd name="f9" fmla="val 1330"/>
                <a:gd name="f10" fmla="val 624"/>
                <a:gd name="f11" fmla="val 2059"/>
                <a:gd name="f12" fmla="val 3137"/>
                <a:gd name="f13" fmla="val 371"/>
                <a:gd name="f14" fmla="val 4523"/>
                <a:gd name="f15" fmla="val 1452"/>
                <a:gd name="f16" fmla="val 5146"/>
                <a:gd name="f17" fmla="val 1808"/>
                <a:gd name="f18" fmla="val 5351"/>
                <a:gd name="f19" fmla="val 2199"/>
                <a:gd name="f20" fmla="val 2586"/>
                <a:gd name="f21" fmla="val 3381"/>
                <a:gd name="f22" fmla="val 4158"/>
                <a:gd name="f23" fmla="val 5039"/>
                <a:gd name="f24" fmla="val 4575"/>
                <a:gd name="f25" fmla="val 4318"/>
                <a:gd name="f26" fmla="val 5168"/>
                <a:gd name="f27" fmla="val 3288"/>
                <a:gd name="f28" fmla="val 5535"/>
                <a:gd name="f29" fmla="val 858"/>
                <a:gd name="f30" fmla="val 4355"/>
                <a:gd name="f31" fmla="val 177"/>
                <a:gd name="f32" fmla="val 4142"/>
                <a:gd name="f33" fmla="val 54"/>
                <a:gd name="f34" fmla="val 3911"/>
                <a:gd name="f35" fmla="*/ f0 1 5536"/>
                <a:gd name="f36" fmla="*/ f1 1 5448"/>
                <a:gd name="f37" fmla="val f2"/>
                <a:gd name="f38" fmla="val f3"/>
                <a:gd name="f39" fmla="val f4"/>
                <a:gd name="f40" fmla="+- f39 0 f37"/>
                <a:gd name="f41" fmla="+- f38 0 f37"/>
                <a:gd name="f42" fmla="*/ f41 1 5536"/>
                <a:gd name="f43" fmla="*/ f40 1 5448"/>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5536" h="5448">
                  <a:moveTo>
                    <a:pt x="f5" y="f6"/>
                  </a:moveTo>
                  <a:cubicBezTo>
                    <a:pt x="f7" y="f6"/>
                    <a:pt x="f8" y="f9"/>
                    <a:pt x="f10" y="f11"/>
                  </a:cubicBezTo>
                  <a:cubicBezTo>
                    <a:pt x="f6" y="f12"/>
                    <a:pt x="f13" y="f14"/>
                    <a:pt x="f15" y="f16"/>
                  </a:cubicBezTo>
                  <a:cubicBezTo>
                    <a:pt x="f17" y="f18"/>
                    <a:pt x="f19" y="f4"/>
                    <a:pt x="f20" y="f4"/>
                  </a:cubicBezTo>
                  <a:cubicBezTo>
                    <a:pt x="f21" y="f4"/>
                    <a:pt x="f22" y="f23"/>
                    <a:pt x="f24" y="f25"/>
                  </a:cubicBezTo>
                  <a:cubicBezTo>
                    <a:pt x="f26" y="f27"/>
                    <a:pt x="f28" y="f29"/>
                    <a:pt x="f30" y="f31"/>
                  </a:cubicBezTo>
                  <a:cubicBezTo>
                    <a:pt x="f32" y="f33"/>
                    <a:pt x="f34"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58" name="Google Shape;5722;p85">
              <a:extLst>
                <a:ext uri="{FF2B5EF4-FFF2-40B4-BE49-F238E27FC236}">
                  <a16:creationId xmlns:a16="http://schemas.microsoft.com/office/drawing/2014/main" id="{E33BA3A3-F38F-8407-DDA1-AA619FD1D499}"/>
                </a:ext>
              </a:extLst>
            </p:cNvPr>
            <p:cNvSpPr/>
            <p:nvPr/>
          </p:nvSpPr>
          <p:spPr>
            <a:xfrm>
              <a:off x="5663656" y="3691039"/>
              <a:ext cx="303105" cy="220443"/>
            </a:xfrm>
            <a:custGeom>
              <a:avLst/>
              <a:gdLst>
                <a:gd name="f0" fmla="val w"/>
                <a:gd name="f1" fmla="val h"/>
                <a:gd name="f2" fmla="val 0"/>
                <a:gd name="f3" fmla="val 12423"/>
                <a:gd name="f4" fmla="val 9035"/>
                <a:gd name="f5" fmla="val 6213"/>
                <a:gd name="f6" fmla="val 1"/>
                <a:gd name="f7" fmla="val 5234"/>
                <a:gd name="f8" fmla="val 2259"/>
                <a:gd name="f9" fmla="val 2822"/>
                <a:gd name="f10" fmla="val 3147"/>
                <a:gd name="f11" fmla="val 3376"/>
                <a:gd name="f12" fmla="val 2121"/>
                <a:gd name="f13" fmla="val 3584"/>
                <a:gd name="f14" fmla="val 1907"/>
                <a:gd name="f15" fmla="val 3671"/>
                <a:gd name="f16" fmla="val 750"/>
                <a:gd name="f17" fmla="val 4144"/>
                <a:gd name="f18" fmla="val 5141"/>
                <a:gd name="f19" fmla="val 6210"/>
                <a:gd name="f20" fmla="val 7767"/>
                <a:gd name="f21" fmla="val 1521"/>
                <a:gd name="f22" fmla="val 9034"/>
                <a:gd name="f23" fmla="val 3388"/>
                <a:gd name="f24" fmla="val 3400"/>
                <a:gd name="f25" fmla="val 3413"/>
                <a:gd name="f26" fmla="val 3425"/>
                <a:gd name="f27" fmla="val 3753"/>
                <a:gd name="f28" fmla="val 4081"/>
                <a:gd name="f29" fmla="val 8995"/>
                <a:gd name="f30" fmla="val 4400"/>
                <a:gd name="f31" fmla="val 8917"/>
                <a:gd name="f32" fmla="val 4995"/>
                <a:gd name="f33" fmla="val 8766"/>
                <a:gd name="f34" fmla="val 5604"/>
                <a:gd name="f35" fmla="val 8691"/>
                <a:gd name="f36" fmla="val 6823"/>
                <a:gd name="f37" fmla="val 7432"/>
                <a:gd name="f38" fmla="val 8029"/>
                <a:gd name="f39" fmla="val 8345"/>
                <a:gd name="f40" fmla="val 8670"/>
                <a:gd name="f41" fmla="val 8998"/>
                <a:gd name="f42" fmla="val 9010"/>
                <a:gd name="f43" fmla="val 9022"/>
                <a:gd name="f44" fmla="val 10901"/>
                <a:gd name="f45" fmla="val 12422"/>
                <a:gd name="f46" fmla="val 5138"/>
                <a:gd name="f47" fmla="val 11675"/>
                <a:gd name="f48" fmla="val 4141"/>
                <a:gd name="f49" fmla="val 10516"/>
                <a:gd name="f50" fmla="val 10302"/>
                <a:gd name="f51" fmla="val 10164"/>
                <a:gd name="f52" fmla="val 7191"/>
                <a:gd name="f53" fmla="*/ f0 1 12423"/>
                <a:gd name="f54" fmla="*/ f1 1 9035"/>
                <a:gd name="f55" fmla="val f2"/>
                <a:gd name="f56" fmla="val f3"/>
                <a:gd name="f57" fmla="val f4"/>
                <a:gd name="f58" fmla="+- f57 0 f55"/>
                <a:gd name="f59" fmla="+- f56 0 f55"/>
                <a:gd name="f60" fmla="*/ f59 1 12423"/>
                <a:gd name="f61" fmla="*/ f58 1 903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12423" h="9035">
                  <a:moveTo>
                    <a:pt x="f5" y="f6"/>
                  </a:moveTo>
                  <a:cubicBezTo>
                    <a:pt x="f7" y="f6"/>
                    <a:pt x="f8" y="f6"/>
                    <a:pt x="f8" y="f9"/>
                  </a:cubicBezTo>
                  <a:lnTo>
                    <a:pt x="f8" y="f10"/>
                  </a:lnTo>
                  <a:cubicBezTo>
                    <a:pt x="f8" y="f11"/>
                    <a:pt x="f12" y="f13"/>
                    <a:pt x="f14" y="f15"/>
                  </a:cubicBezTo>
                  <a:cubicBezTo>
                    <a:pt x="f16" y="f17"/>
                    <a:pt x="f6" y="f18"/>
                    <a:pt x="f6" y="f19"/>
                  </a:cubicBezTo>
                  <a:cubicBezTo>
                    <a:pt x="f6" y="f20"/>
                    <a:pt x="f21" y="f22"/>
                    <a:pt x="f23" y="f22"/>
                  </a:cubicBezTo>
                  <a:cubicBezTo>
                    <a:pt x="f24" y="f4"/>
                    <a:pt x="f25" y="f4"/>
                    <a:pt x="f26" y="f4"/>
                  </a:cubicBezTo>
                  <a:cubicBezTo>
                    <a:pt x="f27" y="f4"/>
                    <a:pt x="f28" y="f29"/>
                    <a:pt x="f30" y="f31"/>
                  </a:cubicBezTo>
                  <a:cubicBezTo>
                    <a:pt x="f32" y="f33"/>
                    <a:pt x="f34" y="f35"/>
                    <a:pt x="f5" y="f35"/>
                  </a:cubicBezTo>
                  <a:cubicBezTo>
                    <a:pt x="f36" y="f35"/>
                    <a:pt x="f37" y="f33"/>
                    <a:pt x="f38" y="f31"/>
                  </a:cubicBezTo>
                  <a:cubicBezTo>
                    <a:pt x="f39" y="f29"/>
                    <a:pt x="f40" y="f4"/>
                    <a:pt x="f41" y="f4"/>
                  </a:cubicBezTo>
                  <a:cubicBezTo>
                    <a:pt x="f42" y="f4"/>
                    <a:pt x="f43" y="f4"/>
                    <a:pt x="f22" y="f22"/>
                  </a:cubicBezTo>
                  <a:cubicBezTo>
                    <a:pt x="f44" y="f22"/>
                    <a:pt x="f45" y="f20"/>
                    <a:pt x="f45" y="f19"/>
                  </a:cubicBezTo>
                  <a:cubicBezTo>
                    <a:pt x="f45" y="f46"/>
                    <a:pt x="f47" y="f48"/>
                    <a:pt x="f49" y="f15"/>
                  </a:cubicBezTo>
                  <a:cubicBezTo>
                    <a:pt x="f50" y="f13"/>
                    <a:pt x="f51" y="f11"/>
                    <a:pt x="f51" y="f10"/>
                  </a:cubicBezTo>
                  <a:lnTo>
                    <a:pt x="f51" y="f9"/>
                  </a:lnTo>
                  <a:cubicBezTo>
                    <a:pt x="f51" y="f6"/>
                    <a:pt x="f52" y="f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grpSp>
        <p:nvGrpSpPr>
          <p:cNvPr id="159" name="Google Shape;5723;p85">
            <a:extLst>
              <a:ext uri="{FF2B5EF4-FFF2-40B4-BE49-F238E27FC236}">
                <a16:creationId xmlns:a16="http://schemas.microsoft.com/office/drawing/2014/main" id="{6315A76F-67E8-7BE0-0FF1-8CB6B26D19C3}"/>
              </a:ext>
            </a:extLst>
          </p:cNvPr>
          <p:cNvGrpSpPr/>
          <p:nvPr/>
        </p:nvGrpSpPr>
        <p:grpSpPr>
          <a:xfrm>
            <a:off x="2316710" y="3585116"/>
            <a:ext cx="741944" cy="609831"/>
            <a:chOff x="3077952" y="2595844"/>
            <a:chExt cx="556458" cy="457373"/>
          </a:xfrm>
          <a:solidFill>
            <a:srgbClr val="135268"/>
          </a:solidFill>
        </p:grpSpPr>
        <p:sp>
          <p:nvSpPr>
            <p:cNvPr id="160" name="Google Shape;5724;p85">
              <a:extLst>
                <a:ext uri="{FF2B5EF4-FFF2-40B4-BE49-F238E27FC236}">
                  <a16:creationId xmlns:a16="http://schemas.microsoft.com/office/drawing/2014/main" id="{76AF7888-9DF4-75EC-098E-E79E63C1671C}"/>
                </a:ext>
              </a:extLst>
            </p:cNvPr>
            <p:cNvSpPr/>
            <p:nvPr/>
          </p:nvSpPr>
          <p:spPr>
            <a:xfrm>
              <a:off x="3319445" y="2595844"/>
              <a:ext cx="147739" cy="103866"/>
            </a:xfrm>
            <a:custGeom>
              <a:avLst/>
              <a:gdLst>
                <a:gd name="f0" fmla="val w"/>
                <a:gd name="f1" fmla="val h"/>
                <a:gd name="f2" fmla="val 0"/>
                <a:gd name="f3" fmla="val 5132"/>
                <a:gd name="f4" fmla="val 3608"/>
                <a:gd name="f5" fmla="val 567"/>
                <a:gd name="f6" fmla="val 254"/>
                <a:gd name="f7" fmla="val 1"/>
                <a:gd name="f8" fmla="val 253"/>
                <a:gd name="f9" fmla="val 563"/>
                <a:gd name="f10" fmla="val 7"/>
                <a:gd name="f11" fmla="val 1662"/>
                <a:gd name="f12" fmla="val 368"/>
                <a:gd name="f13" fmla="val 2731"/>
                <a:gd name="f14" fmla="val 1034"/>
                <a:gd name="f15" fmla="val 2097"/>
                <a:gd name="f16" fmla="val 3138"/>
                <a:gd name="f17" fmla="val 3325"/>
                <a:gd name="f18" fmla="val 2864"/>
                <a:gd name="f19" fmla="val 5014"/>
                <a:gd name="f20" fmla="val 5054"/>
                <a:gd name="f21" fmla="val 5093"/>
                <a:gd name="f22" fmla="val 2873"/>
                <a:gd name="f23" fmla="val 4289"/>
                <a:gd name="f24" fmla="val 1117"/>
                <a:gd name="f25" fmla="val 2515"/>
                <a:gd name="f26" fmla="*/ f0 1 5132"/>
                <a:gd name="f27" fmla="*/ f1 1 3608"/>
                <a:gd name="f28" fmla="val f2"/>
                <a:gd name="f29" fmla="val f3"/>
                <a:gd name="f30" fmla="val f4"/>
                <a:gd name="f31" fmla="+- f30 0 f28"/>
                <a:gd name="f32" fmla="+- f29 0 f28"/>
                <a:gd name="f33" fmla="*/ f32 1 5132"/>
                <a:gd name="f34" fmla="*/ f31 1 36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5132" h="3608">
                  <a:moveTo>
                    <a:pt x="f5" y="f2"/>
                  </a:moveTo>
                  <a:cubicBezTo>
                    <a:pt x="f6" y="f2"/>
                    <a:pt x="f7" y="f8"/>
                    <a:pt x="f7" y="f9"/>
                  </a:cubicBezTo>
                  <a:cubicBezTo>
                    <a:pt x="f10" y="f11"/>
                    <a:pt x="f12" y="f13"/>
                    <a:pt x="f14" y="f4"/>
                  </a:cubicBezTo>
                  <a:cubicBezTo>
                    <a:pt x="f15" y="f16"/>
                    <a:pt x="f17" y="f18"/>
                    <a:pt x="f19" y="f18"/>
                  </a:cubicBezTo>
                  <a:cubicBezTo>
                    <a:pt x="f20" y="f18"/>
                    <a:pt x="f21" y="f22"/>
                    <a:pt x="f3" y="f22"/>
                  </a:cubicBezTo>
                  <a:cubicBezTo>
                    <a:pt x="f23" y="f24"/>
                    <a:pt x="f25" y="f2"/>
                    <a:pt x="f5"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61" name="Google Shape;5725;p85">
              <a:extLst>
                <a:ext uri="{FF2B5EF4-FFF2-40B4-BE49-F238E27FC236}">
                  <a16:creationId xmlns:a16="http://schemas.microsoft.com/office/drawing/2014/main" id="{35026989-5147-701C-A914-C1B3B57CA872}"/>
                </a:ext>
              </a:extLst>
            </p:cNvPr>
            <p:cNvSpPr/>
            <p:nvPr/>
          </p:nvSpPr>
          <p:spPr>
            <a:xfrm>
              <a:off x="3319528" y="2949671"/>
              <a:ext cx="147648" cy="103546"/>
            </a:xfrm>
            <a:custGeom>
              <a:avLst/>
              <a:gdLst>
                <a:gd name="f0" fmla="val w"/>
                <a:gd name="f1" fmla="val h"/>
                <a:gd name="f2" fmla="val 0"/>
                <a:gd name="f3" fmla="val 5129"/>
                <a:gd name="f4" fmla="val 3597"/>
                <a:gd name="f5" fmla="val 1022"/>
                <a:gd name="f6" fmla="val 1"/>
                <a:gd name="f7" fmla="val 362"/>
                <a:gd name="f8" fmla="val 874"/>
                <a:gd name="f9" fmla="val 4"/>
                <a:gd name="f10" fmla="val 1937"/>
                <a:gd name="f11" fmla="val 3033"/>
                <a:gd name="f12" fmla="val 3343"/>
                <a:gd name="f13" fmla="val 251"/>
                <a:gd name="f14" fmla="val 3596"/>
                <a:gd name="f15" fmla="val 564"/>
                <a:gd name="f16" fmla="val 2512"/>
                <a:gd name="f17" fmla="val 4286"/>
                <a:gd name="f18" fmla="val 2479"/>
                <a:gd name="f19" fmla="val 724"/>
                <a:gd name="f20" fmla="val 5093"/>
                <a:gd name="f21" fmla="val 5051"/>
                <a:gd name="f22" fmla="val 736"/>
                <a:gd name="f23" fmla="val 5011"/>
                <a:gd name="f24" fmla="val 3319"/>
                <a:gd name="f25" fmla="val 2088"/>
                <a:gd name="f26" fmla="val 462"/>
                <a:gd name="f27" fmla="*/ f0 1 5129"/>
                <a:gd name="f28" fmla="*/ f1 1 3597"/>
                <a:gd name="f29" fmla="val f2"/>
                <a:gd name="f30" fmla="val f3"/>
                <a:gd name="f31" fmla="val f4"/>
                <a:gd name="f32" fmla="+- f31 0 f29"/>
                <a:gd name="f33" fmla="+- f30 0 f29"/>
                <a:gd name="f34" fmla="*/ f33 1 5129"/>
                <a:gd name="f35" fmla="*/ f32 1 359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129" h="3597">
                  <a:moveTo>
                    <a:pt x="f5" y="f6"/>
                  </a:moveTo>
                  <a:cubicBezTo>
                    <a:pt x="f7" y="f8"/>
                    <a:pt x="f9" y="f10"/>
                    <a:pt x="f6" y="f11"/>
                  </a:cubicBezTo>
                  <a:cubicBezTo>
                    <a:pt x="f6" y="f12"/>
                    <a:pt x="f13" y="f14"/>
                    <a:pt x="f15" y="f14"/>
                  </a:cubicBezTo>
                  <a:cubicBezTo>
                    <a:pt x="f16" y="f14"/>
                    <a:pt x="f17" y="f18"/>
                    <a:pt x="f3" y="f19"/>
                  </a:cubicBezTo>
                  <a:cubicBezTo>
                    <a:pt x="f20" y="f19"/>
                    <a:pt x="f21" y="f22"/>
                    <a:pt x="f23" y="f22"/>
                  </a:cubicBezTo>
                  <a:cubicBezTo>
                    <a:pt x="f24" y="f22"/>
                    <a:pt x="f25" y="f26"/>
                    <a:pt x="f5"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62" name="Google Shape;5726;p85">
              <a:extLst>
                <a:ext uri="{FF2B5EF4-FFF2-40B4-BE49-F238E27FC236}">
                  <a16:creationId xmlns:a16="http://schemas.microsoft.com/office/drawing/2014/main" id="{3E8DDFD0-33E1-F339-C2AC-5D1959C40A01}"/>
                </a:ext>
              </a:extLst>
            </p:cNvPr>
            <p:cNvSpPr/>
            <p:nvPr/>
          </p:nvSpPr>
          <p:spPr>
            <a:xfrm>
              <a:off x="3239618" y="2710683"/>
              <a:ext cx="281827" cy="227594"/>
            </a:xfrm>
            <a:custGeom>
              <a:avLst/>
              <a:gdLst>
                <a:gd name="f0" fmla="val w"/>
                <a:gd name="f1" fmla="val h"/>
                <a:gd name="f2" fmla="val 0"/>
                <a:gd name="f3" fmla="val 9790"/>
                <a:gd name="f4" fmla="val 7906"/>
                <a:gd name="f5" fmla="val 6045"/>
                <a:gd name="f6" fmla="val 2610"/>
                <a:gd name="f7" fmla="val 6190"/>
                <a:gd name="f8" fmla="val 6335"/>
                <a:gd name="f9" fmla="val 2666"/>
                <a:gd name="f10" fmla="val 6444"/>
                <a:gd name="f11" fmla="val 2777"/>
                <a:gd name="f12" fmla="val 6664"/>
                <a:gd name="f13" fmla="val 2997"/>
                <a:gd name="f14" fmla="val 3356"/>
                <a:gd name="f15" fmla="val 3575"/>
                <a:gd name="f16" fmla="val 6225"/>
                <a:gd name="f17" fmla="val 3795"/>
                <a:gd name="f18" fmla="val 4153"/>
                <a:gd name="f19" fmla="val 4373"/>
                <a:gd name="f20" fmla="val 4593"/>
                <a:gd name="f21" fmla="val 4951"/>
                <a:gd name="f22" fmla="val 5171"/>
                <a:gd name="f23" fmla="val 5281"/>
                <a:gd name="f24" fmla="val 5336"/>
                <a:gd name="f25" fmla="val 5901"/>
                <a:gd name="f26" fmla="val 5756"/>
                <a:gd name="f27" fmla="val 5646"/>
                <a:gd name="f28" fmla="val 4984"/>
                <a:gd name="f29" fmla="val 4509"/>
                <a:gd name="f30" fmla="val 3440"/>
                <a:gd name="f31" fmla="val 7787"/>
                <a:gd name="f32" fmla="val 1"/>
                <a:gd name="f33" fmla="val 4463"/>
                <a:gd name="f34" fmla="val 3204"/>
                <a:gd name="f35" fmla="val 1064"/>
                <a:gd name="f36" fmla="val 919"/>
                <a:gd name="f37" fmla="val 271"/>
                <a:gd name="f38" fmla="val 3542"/>
                <a:gd name="f39" fmla="val 3765"/>
                <a:gd name="f40" fmla="val 4181"/>
                <a:gd name="f41" fmla="val 4406"/>
                <a:gd name="f42" fmla="val 856"/>
                <a:gd name="f43" fmla="val 4897"/>
                <a:gd name="f44" fmla="val 3147"/>
                <a:gd name="f45" fmla="val 6837"/>
                <a:gd name="f46" fmla="val 4412"/>
                <a:gd name="f47" fmla="val 8450"/>
                <a:gd name="f48" fmla="val 7902"/>
                <a:gd name="f49" fmla="val 9106"/>
                <a:gd name="f50" fmla="val 7788"/>
                <a:gd name="f51" fmla="val 9730"/>
                <a:gd name="f52" fmla="val 7574"/>
                <a:gd name="f53" fmla="val 8357"/>
                <a:gd name="f54" fmla="val 6951"/>
                <a:gd name="f55" fmla="val 7456"/>
                <a:gd name="f56" fmla="val 5602"/>
                <a:gd name="f57" fmla="val 7411"/>
                <a:gd name="f58" fmla="val 4093"/>
                <a:gd name="f59" fmla="val 7366"/>
                <a:gd name="f60" fmla="val 2588"/>
                <a:gd name="f61" fmla="val 8179"/>
                <a:gd name="f62" fmla="val 1184"/>
                <a:gd name="f63" fmla="val 9513"/>
                <a:gd name="f64" fmla="val 480"/>
                <a:gd name="f65" fmla="val 9603"/>
                <a:gd name="f66" fmla="val 432"/>
                <a:gd name="f67" fmla="val 9697"/>
                <a:gd name="f68" fmla="val 398"/>
                <a:gd name="f69" fmla="val 356"/>
                <a:gd name="f70" fmla="val 9149"/>
                <a:gd name="f71" fmla="val 124"/>
                <a:gd name="f72" fmla="val 8471"/>
                <a:gd name="f73" fmla="val 4"/>
                <a:gd name="f74" fmla="*/ f0 1 9790"/>
                <a:gd name="f75" fmla="*/ f1 1 7906"/>
                <a:gd name="f76" fmla="val f2"/>
                <a:gd name="f77" fmla="val f3"/>
                <a:gd name="f78" fmla="val f4"/>
                <a:gd name="f79" fmla="+- f78 0 f76"/>
                <a:gd name="f80" fmla="+- f77 0 f76"/>
                <a:gd name="f81" fmla="*/ f80 1 9790"/>
                <a:gd name="f82" fmla="*/ f79 1 7906"/>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9790" h="7906">
                  <a:moveTo>
                    <a:pt x="f5" y="f6"/>
                  </a:moveTo>
                  <a:cubicBezTo>
                    <a:pt x="f7" y="f6"/>
                    <a:pt x="f8" y="f9"/>
                    <a:pt x="f10" y="f11"/>
                  </a:cubicBezTo>
                  <a:cubicBezTo>
                    <a:pt x="f12" y="f13"/>
                    <a:pt x="f12" y="f14"/>
                    <a:pt x="f10" y="f15"/>
                  </a:cubicBezTo>
                  <a:cubicBezTo>
                    <a:pt x="f16" y="f17"/>
                    <a:pt x="f16" y="f18"/>
                    <a:pt x="f10" y="f19"/>
                  </a:cubicBezTo>
                  <a:cubicBezTo>
                    <a:pt x="f12" y="f20"/>
                    <a:pt x="f12" y="f21"/>
                    <a:pt x="f10" y="f22"/>
                  </a:cubicBezTo>
                  <a:cubicBezTo>
                    <a:pt x="f8" y="f23"/>
                    <a:pt x="f7" y="f24"/>
                    <a:pt x="f5" y="f24"/>
                  </a:cubicBezTo>
                  <a:cubicBezTo>
                    <a:pt x="f25" y="f24"/>
                    <a:pt x="f26" y="f23"/>
                    <a:pt x="f27" y="f22"/>
                  </a:cubicBezTo>
                  <a:cubicBezTo>
                    <a:pt x="f28" y="f29"/>
                    <a:pt x="f28" y="f30"/>
                    <a:pt x="f27" y="f11"/>
                  </a:cubicBezTo>
                  <a:cubicBezTo>
                    <a:pt x="f26" y="f9"/>
                    <a:pt x="f25" y="f6"/>
                    <a:pt x="f5" y="f6"/>
                  </a:cubicBezTo>
                  <a:close/>
                  <a:moveTo>
                    <a:pt x="f31" y="f32"/>
                  </a:moveTo>
                  <a:cubicBezTo>
                    <a:pt x="f33" y="f32"/>
                    <a:pt x="f34" y="f35"/>
                    <a:pt x="f36" y="f13"/>
                  </a:cubicBezTo>
                  <a:lnTo>
                    <a:pt x="f37" y="f38"/>
                  </a:lnTo>
                  <a:cubicBezTo>
                    <a:pt x="f2" y="f39"/>
                    <a:pt x="f2" y="f40"/>
                    <a:pt x="f37" y="f41"/>
                  </a:cubicBezTo>
                  <a:lnTo>
                    <a:pt x="f42" y="f43"/>
                  </a:lnTo>
                  <a:cubicBezTo>
                    <a:pt x="f44" y="f45"/>
                    <a:pt x="f46" y="f4"/>
                    <a:pt x="f31" y="f4"/>
                  </a:cubicBezTo>
                  <a:cubicBezTo>
                    <a:pt x="f47" y="f48"/>
                    <a:pt x="f49" y="f50"/>
                    <a:pt x="f51" y="f52"/>
                  </a:cubicBezTo>
                  <a:cubicBezTo>
                    <a:pt x="f53" y="f54"/>
                    <a:pt x="f55" y="f56"/>
                    <a:pt x="f57" y="f58"/>
                  </a:cubicBezTo>
                  <a:cubicBezTo>
                    <a:pt x="f59" y="f60"/>
                    <a:pt x="f61" y="f62"/>
                    <a:pt x="f63" y="f64"/>
                  </a:cubicBezTo>
                  <a:cubicBezTo>
                    <a:pt x="f65" y="f66"/>
                    <a:pt x="f67" y="f68"/>
                    <a:pt x="f3" y="f69"/>
                  </a:cubicBezTo>
                  <a:cubicBezTo>
                    <a:pt x="f70" y="f71"/>
                    <a:pt x="f72" y="f73"/>
                    <a:pt x="f31" y="f3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63" name="Google Shape;5727;p85">
              <a:extLst>
                <a:ext uri="{FF2B5EF4-FFF2-40B4-BE49-F238E27FC236}">
                  <a16:creationId xmlns:a16="http://schemas.microsoft.com/office/drawing/2014/main" id="{3AEF51B3-221F-C7A2-2BA2-4067E96C9C8C}"/>
                </a:ext>
              </a:extLst>
            </p:cNvPr>
            <p:cNvSpPr/>
            <p:nvPr/>
          </p:nvSpPr>
          <p:spPr>
            <a:xfrm>
              <a:off x="3484339" y="2744589"/>
              <a:ext cx="150071" cy="161784"/>
            </a:xfrm>
            <a:custGeom>
              <a:avLst/>
              <a:gdLst>
                <a:gd name="f0" fmla="val w"/>
                <a:gd name="f1" fmla="val h"/>
                <a:gd name="f2" fmla="val 0"/>
                <a:gd name="f3" fmla="val 5213"/>
                <a:gd name="f4" fmla="val 5620"/>
                <a:gd name="f5" fmla="val 2343"/>
                <a:gd name="f6" fmla="val 1789"/>
                <a:gd name="f7" fmla="val 2633"/>
                <a:gd name="f8" fmla="val 2912"/>
                <a:gd name="f9" fmla="val 2015"/>
                <a:gd name="f10" fmla="val 2355"/>
                <a:gd name="f11" fmla="val 2665"/>
                <a:gd name="f12" fmla="val 2659"/>
                <a:gd name="f13" fmla="val 2918"/>
                <a:gd name="f14" fmla="val 2349"/>
                <a:gd name="f15" fmla="val 1846"/>
                <a:gd name="f16" fmla="val 1593"/>
                <a:gd name="f17" fmla="val 2310"/>
                <a:gd name="f18" fmla="val 1948"/>
                <a:gd name="f19" fmla="val 1955"/>
                <a:gd name="f20" fmla="val 2063"/>
                <a:gd name="f21" fmla="val 1840"/>
                <a:gd name="f22" fmla="val 2204"/>
                <a:gd name="f23" fmla="val 2846"/>
                <a:gd name="f24" fmla="val 2394"/>
                <a:gd name="f25" fmla="val 1947"/>
                <a:gd name="f26" fmla="val 85"/>
                <a:gd name="f27" fmla="val 1539"/>
                <a:gd name="f28" fmla="val 301"/>
                <a:gd name="f29" fmla="val 645"/>
                <a:gd name="f30" fmla="val 774"/>
                <a:gd name="f31" fmla="val 72"/>
                <a:gd name="f32" fmla="val 1687"/>
                <a:gd name="f33" fmla="val 36"/>
                <a:gd name="f34" fmla="val 2698"/>
                <a:gd name="f35" fmla="val 3707"/>
                <a:gd name="f36" fmla="val 506"/>
                <a:gd name="f37" fmla="val 4662"/>
                <a:gd name="f38" fmla="val 1367"/>
                <a:gd name="f39" fmla="val 5195"/>
                <a:gd name="f40" fmla="val 1792"/>
                <a:gd name="f41" fmla="val 5460"/>
                <a:gd name="f42" fmla="val 2280"/>
                <a:gd name="f43" fmla="val 5607"/>
                <a:gd name="f44" fmla="val 2782"/>
                <a:gd name="f45" fmla="val 5619"/>
                <a:gd name="f46" fmla="val 3752"/>
                <a:gd name="f47" fmla="val 4957"/>
                <a:gd name="f48" fmla="val 4550"/>
                <a:gd name="f49" fmla="val 4078"/>
                <a:gd name="f50" fmla="val 5119"/>
                <a:gd name="f51" fmla="val 3051"/>
                <a:gd name="f52" fmla="val 2882"/>
                <a:gd name="f53" fmla="val 2674"/>
                <a:gd name="f54" fmla="val 2506"/>
                <a:gd name="f55" fmla="val 4568"/>
                <a:gd name="f56" fmla="val 1512"/>
                <a:gd name="f57" fmla="val 3797"/>
                <a:gd name="f58" fmla="val 654"/>
                <a:gd name="f59" fmla="val 2870"/>
                <a:gd name="f60" fmla="val 2862"/>
                <a:gd name="f61" fmla="val 2854"/>
                <a:gd name="f62" fmla="*/ f0 1 5213"/>
                <a:gd name="f63" fmla="*/ f1 1 5620"/>
                <a:gd name="f64" fmla="val f2"/>
                <a:gd name="f65" fmla="val f3"/>
                <a:gd name="f66" fmla="val f4"/>
                <a:gd name="f67" fmla="+- f66 0 f64"/>
                <a:gd name="f68" fmla="+- f65 0 f64"/>
                <a:gd name="f69" fmla="*/ f68 1 5213"/>
                <a:gd name="f70" fmla="*/ f67 1 5620"/>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213" h="5620">
                  <a:moveTo>
                    <a:pt x="f5" y="f6"/>
                  </a:moveTo>
                  <a:cubicBezTo>
                    <a:pt x="f7" y="f6"/>
                    <a:pt x="f8" y="f9"/>
                    <a:pt x="f8" y="f10"/>
                  </a:cubicBezTo>
                  <a:cubicBezTo>
                    <a:pt x="f8" y="f11"/>
                    <a:pt x="f12" y="f13"/>
                    <a:pt x="f14" y="f13"/>
                  </a:cubicBezTo>
                  <a:cubicBezTo>
                    <a:pt x="f15" y="f13"/>
                    <a:pt x="f16" y="f17"/>
                    <a:pt x="f18" y="f19"/>
                  </a:cubicBezTo>
                  <a:cubicBezTo>
                    <a:pt x="f20" y="f21"/>
                    <a:pt x="f22" y="f6"/>
                    <a:pt x="f5" y="f6"/>
                  </a:cubicBezTo>
                  <a:close/>
                  <a:moveTo>
                    <a:pt x="f23" y="f2"/>
                  </a:moveTo>
                  <a:cubicBezTo>
                    <a:pt x="f24" y="f2"/>
                    <a:pt x="f25" y="f26"/>
                    <a:pt x="f27" y="f28"/>
                  </a:cubicBezTo>
                  <a:cubicBezTo>
                    <a:pt x="f29" y="f30"/>
                    <a:pt x="f31" y="f32"/>
                    <a:pt x="f33" y="f34"/>
                  </a:cubicBezTo>
                  <a:cubicBezTo>
                    <a:pt x="f2" y="f35"/>
                    <a:pt x="f36" y="f37"/>
                    <a:pt x="f38" y="f39"/>
                  </a:cubicBezTo>
                  <a:cubicBezTo>
                    <a:pt x="f40" y="f41"/>
                    <a:pt x="f42" y="f43"/>
                    <a:pt x="f44" y="f45"/>
                  </a:cubicBezTo>
                  <a:cubicBezTo>
                    <a:pt x="f46" y="f47"/>
                    <a:pt x="f48" y="f49"/>
                    <a:pt x="f50" y="f51"/>
                  </a:cubicBezTo>
                  <a:cubicBezTo>
                    <a:pt x="f3" y="f52"/>
                    <a:pt x="f3" y="f53"/>
                    <a:pt x="f50" y="f54"/>
                  </a:cubicBezTo>
                  <a:cubicBezTo>
                    <a:pt x="f55" y="f56"/>
                    <a:pt x="f57" y="f58"/>
                    <a:pt x="f59" y="f2"/>
                  </a:cubicBezTo>
                  <a:cubicBezTo>
                    <a:pt x="f60" y="f2"/>
                    <a:pt x="f61" y="f2"/>
                    <a:pt x="f23" y="f2"/>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64" name="Google Shape;5728;p85">
              <a:extLst>
                <a:ext uri="{FF2B5EF4-FFF2-40B4-BE49-F238E27FC236}">
                  <a16:creationId xmlns:a16="http://schemas.microsoft.com/office/drawing/2014/main" id="{B7946B15-E03B-690F-3567-956ABBB9D1C2}"/>
                </a:ext>
              </a:extLst>
            </p:cNvPr>
            <p:cNvSpPr/>
            <p:nvPr/>
          </p:nvSpPr>
          <p:spPr>
            <a:xfrm>
              <a:off x="3077952" y="2841315"/>
              <a:ext cx="190048" cy="162589"/>
            </a:xfrm>
            <a:custGeom>
              <a:avLst/>
              <a:gdLst>
                <a:gd name="f0" fmla="val w"/>
                <a:gd name="f1" fmla="val h"/>
                <a:gd name="f2" fmla="val 0"/>
                <a:gd name="f3" fmla="val 6602"/>
                <a:gd name="f4" fmla="val 5648"/>
                <a:gd name="f5" fmla="val 3990"/>
                <a:gd name="f6" fmla="val 1"/>
                <a:gd name="f7" fmla="val 1807"/>
                <a:gd name="f8" fmla="val 1772"/>
                <a:gd name="f9" fmla="val 3955"/>
                <a:gd name="f10" fmla="val 5084"/>
                <a:gd name="f11" fmla="val 5394"/>
                <a:gd name="f12" fmla="val 253"/>
                <a:gd name="f13" fmla="val 5647"/>
                <a:gd name="f14" fmla="val 566"/>
                <a:gd name="f15" fmla="val 1696"/>
                <a:gd name="f16" fmla="val 4014"/>
                <a:gd name="f17" fmla="val 5996"/>
                <a:gd name="f18" fmla="val 4075"/>
                <a:gd name="f19" fmla="val 6601"/>
                <a:gd name="f20" fmla="val 1943"/>
                <a:gd name="f21" fmla="val 6324"/>
                <a:gd name="f22" fmla="val 1717"/>
                <a:gd name="f23" fmla="val 6041"/>
                <a:gd name="f24" fmla="val 1476"/>
                <a:gd name="f25" fmla="val 5740"/>
                <a:gd name="f26" fmla="val 1223"/>
                <a:gd name="f27" fmla="val 5481"/>
                <a:gd name="f28" fmla="val 1004"/>
                <a:gd name="f29" fmla="val 4391"/>
                <a:gd name="f30" fmla="val 2097"/>
                <a:gd name="f31" fmla="val 4281"/>
                <a:gd name="f32" fmla="val 2203"/>
                <a:gd name="f33" fmla="val 4139"/>
                <a:gd name="f34" fmla="val 2255"/>
                <a:gd name="f35" fmla="val 3997"/>
                <a:gd name="f36" fmla="val 3852"/>
                <a:gd name="f37" fmla="val 3708"/>
                <a:gd name="f38" fmla="val 2200"/>
                <a:gd name="f39" fmla="val 3599"/>
                <a:gd name="f40" fmla="val 2091"/>
                <a:gd name="f41" fmla="val 3379"/>
                <a:gd name="f42" fmla="val 1871"/>
                <a:gd name="f43" fmla="val 3376"/>
                <a:gd name="f44" fmla="val 1519"/>
                <a:gd name="f45" fmla="val 3593"/>
                <a:gd name="f46" fmla="val 1299"/>
                <a:gd name="f47" fmla="val 4611"/>
                <a:gd name="f48" fmla="val 278"/>
                <a:gd name="f49" fmla="val 4285"/>
                <a:gd name="f50" fmla="*/ f0 1 6602"/>
                <a:gd name="f51" fmla="*/ f1 1 5648"/>
                <a:gd name="f52" fmla="val f2"/>
                <a:gd name="f53" fmla="val f3"/>
                <a:gd name="f54" fmla="val f4"/>
                <a:gd name="f55" fmla="+- f54 0 f52"/>
                <a:gd name="f56" fmla="+- f53 0 f52"/>
                <a:gd name="f57" fmla="*/ f56 1 6602"/>
                <a:gd name="f58" fmla="*/ f55 1 5648"/>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8">
                  <a:moveTo>
                    <a:pt x="f5" y="f6"/>
                  </a:moveTo>
                  <a:cubicBezTo>
                    <a:pt x="f7" y="f6"/>
                    <a:pt x="f2" y="f8"/>
                    <a:pt x="f2" y="f9"/>
                  </a:cubicBezTo>
                  <a:lnTo>
                    <a:pt x="f2" y="f10"/>
                  </a:lnTo>
                  <a:cubicBezTo>
                    <a:pt x="f2" y="f11"/>
                    <a:pt x="f12" y="f13"/>
                    <a:pt x="f14" y="f13"/>
                  </a:cubicBezTo>
                  <a:lnTo>
                    <a:pt x="f15" y="f13"/>
                  </a:lnTo>
                  <a:cubicBezTo>
                    <a:pt x="f16" y="f13"/>
                    <a:pt x="f17" y="f18"/>
                    <a:pt x="f19" y="f20"/>
                  </a:cubicBezTo>
                  <a:cubicBezTo>
                    <a:pt x="f21" y="f22"/>
                    <a:pt x="f23" y="f24"/>
                    <a:pt x="f25" y="f26"/>
                  </a:cubicBezTo>
                  <a:lnTo>
                    <a:pt x="f27" y="f28"/>
                  </a:lnTo>
                  <a:lnTo>
                    <a:pt x="f29" y="f30"/>
                  </a:lnTo>
                  <a:cubicBezTo>
                    <a:pt x="f31" y="f32"/>
                    <a:pt x="f33" y="f34"/>
                    <a:pt x="f35" y="f34"/>
                  </a:cubicBezTo>
                  <a:cubicBezTo>
                    <a:pt x="f36" y="f34"/>
                    <a:pt x="f37" y="f38"/>
                    <a:pt x="f39" y="f40"/>
                  </a:cubicBezTo>
                  <a:cubicBezTo>
                    <a:pt x="f41" y="f42"/>
                    <a:pt x="f43" y="f44"/>
                    <a:pt x="f45" y="f46"/>
                  </a:cubicBezTo>
                  <a:lnTo>
                    <a:pt x="f47" y="f48"/>
                  </a:lnTo>
                  <a:lnTo>
                    <a:pt x="f49" y="f6"/>
                  </a:ln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sp>
          <p:nvSpPr>
            <p:cNvPr id="165" name="Google Shape;5729;p85">
              <a:extLst>
                <a:ext uri="{FF2B5EF4-FFF2-40B4-BE49-F238E27FC236}">
                  <a16:creationId xmlns:a16="http://schemas.microsoft.com/office/drawing/2014/main" id="{7613410B-432C-B94E-7B90-FC770CAC92A6}"/>
                </a:ext>
              </a:extLst>
            </p:cNvPr>
            <p:cNvSpPr/>
            <p:nvPr/>
          </p:nvSpPr>
          <p:spPr>
            <a:xfrm>
              <a:off x="3077952" y="2646282"/>
              <a:ext cx="190048" cy="162562"/>
            </a:xfrm>
            <a:custGeom>
              <a:avLst/>
              <a:gdLst>
                <a:gd name="f0" fmla="val w"/>
                <a:gd name="f1" fmla="val h"/>
                <a:gd name="f2" fmla="val 0"/>
                <a:gd name="f3" fmla="val 6602"/>
                <a:gd name="f4" fmla="val 5647"/>
                <a:gd name="f5" fmla="val 566"/>
                <a:gd name="f6" fmla="val 1"/>
                <a:gd name="f7" fmla="val 253"/>
                <a:gd name="f8" fmla="val 3"/>
                <a:gd name="f9" fmla="val 254"/>
                <a:gd name="f10" fmla="val 567"/>
                <a:gd name="f11" fmla="val 1699"/>
                <a:gd name="f12" fmla="val 3879"/>
                <a:gd name="f13" fmla="val 1807"/>
                <a:gd name="f14" fmla="val 3990"/>
                <a:gd name="f15" fmla="val 4285"/>
                <a:gd name="f16" fmla="val 4611"/>
                <a:gd name="f17" fmla="val 5373"/>
                <a:gd name="f18" fmla="val 3593"/>
                <a:gd name="f19" fmla="val 4352"/>
                <a:gd name="f20" fmla="val 3379"/>
                <a:gd name="f21" fmla="val 4132"/>
                <a:gd name="f22" fmla="val 3382"/>
                <a:gd name="f23" fmla="val 3780"/>
                <a:gd name="f24" fmla="val 3599"/>
                <a:gd name="f25" fmla="val 3563"/>
                <a:gd name="f26" fmla="val 3710"/>
                <a:gd name="f27" fmla="val 3451"/>
                <a:gd name="f28" fmla="val 3856"/>
                <a:gd name="f29" fmla="val 3396"/>
                <a:gd name="f30" fmla="val 4001"/>
                <a:gd name="f31" fmla="val 4142"/>
                <a:gd name="f32" fmla="val 4282"/>
                <a:gd name="f33" fmla="val 3448"/>
                <a:gd name="f34" fmla="val 4391"/>
                <a:gd name="f35" fmla="val 3554"/>
                <a:gd name="f36" fmla="val 5481"/>
                <a:gd name="f37" fmla="val 4644"/>
                <a:gd name="f38" fmla="val 5809"/>
                <a:gd name="f39" fmla="val 4370"/>
                <a:gd name="f40" fmla="val 6083"/>
                <a:gd name="f41" fmla="val 4138"/>
                <a:gd name="f42" fmla="val 6345"/>
                <a:gd name="f43" fmla="val 3918"/>
                <a:gd name="f44" fmla="val 6601"/>
                <a:gd name="f45" fmla="val 3704"/>
                <a:gd name="f46" fmla="val 5996"/>
                <a:gd name="f47" fmla="val 1575"/>
                <a:gd name="f48" fmla="val 4017"/>
                <a:gd name="f49" fmla="val 1696"/>
                <a:gd name="f50" fmla="*/ f0 1 6602"/>
                <a:gd name="f51" fmla="*/ f1 1 5647"/>
                <a:gd name="f52" fmla="val f2"/>
                <a:gd name="f53" fmla="val f3"/>
                <a:gd name="f54" fmla="val f4"/>
                <a:gd name="f55" fmla="+- f54 0 f52"/>
                <a:gd name="f56" fmla="+- f53 0 f52"/>
                <a:gd name="f57" fmla="*/ f56 1 6602"/>
                <a:gd name="f58" fmla="*/ f55 1 5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7">
                  <a:moveTo>
                    <a:pt x="f5" y="f6"/>
                  </a:moveTo>
                  <a:cubicBezTo>
                    <a:pt x="f7" y="f6"/>
                    <a:pt x="f8" y="f9"/>
                    <a:pt x="f8" y="f10"/>
                  </a:cubicBezTo>
                  <a:lnTo>
                    <a:pt x="f8" y="f11"/>
                  </a:lnTo>
                  <a:cubicBezTo>
                    <a:pt x="f2" y="f12"/>
                    <a:pt x="f13" y="f4"/>
                    <a:pt x="f14" y="f4"/>
                  </a:cubicBezTo>
                  <a:lnTo>
                    <a:pt x="f15" y="f4"/>
                  </a:lnTo>
                  <a:lnTo>
                    <a:pt x="f16" y="f17"/>
                  </a:lnTo>
                  <a:lnTo>
                    <a:pt x="f18" y="f19"/>
                  </a:lnTo>
                  <a:cubicBezTo>
                    <a:pt x="f20" y="f21"/>
                    <a:pt x="f22" y="f23"/>
                    <a:pt x="f24" y="f25"/>
                  </a:cubicBezTo>
                  <a:cubicBezTo>
                    <a:pt x="f26" y="f27"/>
                    <a:pt x="f28" y="f29"/>
                    <a:pt x="f30" y="f29"/>
                  </a:cubicBezTo>
                  <a:cubicBezTo>
                    <a:pt x="f31" y="f29"/>
                    <a:pt x="f32" y="f33"/>
                    <a:pt x="f34" y="f35"/>
                  </a:cubicBezTo>
                  <a:lnTo>
                    <a:pt x="f36" y="f37"/>
                  </a:lnTo>
                  <a:lnTo>
                    <a:pt x="f38" y="f39"/>
                  </a:lnTo>
                  <a:cubicBezTo>
                    <a:pt x="f40" y="f41"/>
                    <a:pt x="f42" y="f43"/>
                    <a:pt x="f44" y="f45"/>
                  </a:cubicBezTo>
                  <a:cubicBezTo>
                    <a:pt x="f46" y="f47"/>
                    <a:pt x="f48" y="f6"/>
                    <a:pt x="f49" y="f6"/>
                  </a:cubicBezTo>
                  <a:close/>
                </a:path>
              </a:pathLst>
            </a:custGeom>
            <a:grpFill/>
            <a:ln cap="flat">
              <a:noFill/>
              <a:prstDash val="solid"/>
            </a:ln>
          </p:spPr>
          <p:txBody>
            <a:bodyPr vert="horz" wrap="square" lIns="91427" tIns="91427" rIns="91427" bIns="91427" anchor="ctr" anchorCtr="0" compatLnSpc="1">
              <a:noAutofit/>
            </a:bodyPr>
            <a:lstStyle/>
            <a:p>
              <a:pPr defTabSz="1219140">
                <a:defRPr sz="1800" b="0" i="0" u="none" strike="noStrike" kern="0" cap="none" spc="0" baseline="0">
                  <a:solidFill>
                    <a:srgbClr val="000000"/>
                  </a:solidFill>
                  <a:uFillTx/>
                </a:defRPr>
              </a:pPr>
              <a:endParaRPr lang="es-PE" sz="1400">
                <a:solidFill>
                  <a:srgbClr val="002060"/>
                </a:solidFill>
                <a:cs typeface="B Nazanin" panose="00000700000000000000" pitchFamily="2" charset="-78"/>
              </a:endParaRPr>
            </a:p>
          </p:txBody>
        </p:sp>
      </p:grpSp>
      <p:sp>
        <p:nvSpPr>
          <p:cNvPr id="166" name="Text Placeholder 1">
            <a:extLst>
              <a:ext uri="{FF2B5EF4-FFF2-40B4-BE49-F238E27FC236}">
                <a16:creationId xmlns:a16="http://schemas.microsoft.com/office/drawing/2014/main" id="{790B190E-9F7E-AC0B-E082-4E7F19F01B05}"/>
              </a:ext>
            </a:extLst>
          </p:cNvPr>
          <p:cNvSpPr txBox="1">
            <a:spLocks/>
          </p:cNvSpPr>
          <p:nvPr/>
        </p:nvSpPr>
        <p:spPr>
          <a:xfrm>
            <a:off x="1072091" y="381847"/>
            <a:ext cx="9279657" cy="543181"/>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4800" dirty="0">
                <a:solidFill>
                  <a:srgbClr val="002060"/>
                </a:solidFill>
                <a:latin typeface="Arial"/>
                <a:cs typeface="B Nazanin" panose="00000700000000000000" pitchFamily="2" charset="-78"/>
              </a:rPr>
              <a:t>مجموعه آیکون های کاملاً قابل ویرایش: </a:t>
            </a:r>
            <a:r>
              <a:rPr lang="en-US" sz="4800" dirty="0">
                <a:solidFill>
                  <a:srgbClr val="002060"/>
                </a:solidFill>
                <a:latin typeface="Arial"/>
                <a:cs typeface="B Nazanin" panose="00000700000000000000" pitchFamily="2" charset="-78"/>
              </a:rPr>
              <a:t>C</a:t>
            </a:r>
          </a:p>
        </p:txBody>
      </p:sp>
    </p:spTree>
    <p:extLst>
      <p:ext uri="{BB962C8B-B14F-4D97-AF65-F5344CB8AC3E}">
        <p14:creationId xmlns:p14="http://schemas.microsoft.com/office/powerpoint/2010/main" val="255701990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o 22">
            <a:extLst>
              <a:ext uri="{FF2B5EF4-FFF2-40B4-BE49-F238E27FC236}">
                <a16:creationId xmlns:a16="http://schemas.microsoft.com/office/drawing/2014/main" id="{29F38417-3E47-06B1-E052-DE3CFCEDC04F}"/>
              </a:ext>
            </a:extLst>
          </p:cNvPr>
          <p:cNvGrpSpPr/>
          <p:nvPr/>
        </p:nvGrpSpPr>
        <p:grpSpPr>
          <a:xfrm>
            <a:off x="31080" y="984174"/>
            <a:ext cx="12160920" cy="153562"/>
            <a:chOff x="-1685" y="4774370"/>
            <a:chExt cx="9134875" cy="370257"/>
          </a:xfrm>
        </p:grpSpPr>
        <p:sp>
          <p:nvSpPr>
            <p:cNvPr id="5" name="任意多边形: 形状 13">
              <a:extLst>
                <a:ext uri="{FF2B5EF4-FFF2-40B4-BE49-F238E27FC236}">
                  <a16:creationId xmlns:a16="http://schemas.microsoft.com/office/drawing/2014/main" id="{DDE67E7F-B777-696B-51B3-C1FE1E98F0A8}"/>
                </a:ext>
              </a:extLst>
            </p:cNvPr>
            <p:cNvSpPr/>
            <p:nvPr userDrawn="1"/>
          </p:nvSpPr>
          <p:spPr>
            <a:xfrm>
              <a:off x="-1685" y="4885172"/>
              <a:ext cx="6949949" cy="259455"/>
            </a:xfrm>
            <a:custGeom>
              <a:avLst/>
              <a:gdLst>
                <a:gd name="connsiteX0" fmla="*/ 0 w 9216572"/>
                <a:gd name="connsiteY0" fmla="*/ 0 h 333829"/>
                <a:gd name="connsiteX1" fmla="*/ 9216572 w 9216572"/>
                <a:gd name="connsiteY1" fmla="*/ 29029 h 333829"/>
                <a:gd name="connsiteX2" fmla="*/ 9056914 w 9216572"/>
                <a:gd name="connsiteY2" fmla="*/ 333829 h 333829"/>
                <a:gd name="connsiteX3" fmla="*/ 29029 w 9216572"/>
                <a:gd name="connsiteY3" fmla="*/ 333829 h 333829"/>
                <a:gd name="connsiteX4" fmla="*/ 0 w 9216572"/>
                <a:gd name="connsiteY4" fmla="*/ 0 h 333829"/>
                <a:gd name="connsiteX0" fmla="*/ 0 w 9229272"/>
                <a:gd name="connsiteY0" fmla="*/ 9071 h 342900"/>
                <a:gd name="connsiteX1" fmla="*/ 9229272 w 9229272"/>
                <a:gd name="connsiteY1" fmla="*/ 0 h 342900"/>
                <a:gd name="connsiteX2" fmla="*/ 9056914 w 9229272"/>
                <a:gd name="connsiteY2" fmla="*/ 342900 h 342900"/>
                <a:gd name="connsiteX3" fmla="*/ 29029 w 9229272"/>
                <a:gd name="connsiteY3" fmla="*/ 342900 h 342900"/>
                <a:gd name="connsiteX4" fmla="*/ 0 w 9229272"/>
                <a:gd name="connsiteY4" fmla="*/ 9071 h 342900"/>
                <a:gd name="connsiteX0" fmla="*/ 0 w 9229272"/>
                <a:gd name="connsiteY0" fmla="*/ 9071 h 355600"/>
                <a:gd name="connsiteX1" fmla="*/ 9229272 w 9229272"/>
                <a:gd name="connsiteY1" fmla="*/ 0 h 355600"/>
                <a:gd name="connsiteX2" fmla="*/ 9056914 w 9229272"/>
                <a:gd name="connsiteY2" fmla="*/ 342900 h 355600"/>
                <a:gd name="connsiteX3" fmla="*/ 3629 w 9229272"/>
                <a:gd name="connsiteY3" fmla="*/ 355600 h 355600"/>
                <a:gd name="connsiteX4" fmla="*/ 0 w 9229272"/>
                <a:gd name="connsiteY4" fmla="*/ 9071 h 355600"/>
                <a:gd name="connsiteX0" fmla="*/ 0 w 9229272"/>
                <a:gd name="connsiteY0" fmla="*/ 9071 h 355600"/>
                <a:gd name="connsiteX1" fmla="*/ 9229272 w 9229272"/>
                <a:gd name="connsiteY1" fmla="*/ 0 h 355600"/>
                <a:gd name="connsiteX2" fmla="*/ 9068590 w 9229272"/>
                <a:gd name="connsiteY2" fmla="*/ 339888 h 355600"/>
                <a:gd name="connsiteX3" fmla="*/ 3629 w 9229272"/>
                <a:gd name="connsiteY3" fmla="*/ 355600 h 355600"/>
                <a:gd name="connsiteX4" fmla="*/ 0 w 9229272"/>
                <a:gd name="connsiteY4" fmla="*/ 9071 h 355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272" h="355600">
                  <a:moveTo>
                    <a:pt x="0" y="9071"/>
                  </a:moveTo>
                  <a:lnTo>
                    <a:pt x="9229272" y="0"/>
                  </a:lnTo>
                  <a:lnTo>
                    <a:pt x="9068590" y="339888"/>
                  </a:lnTo>
                  <a:lnTo>
                    <a:pt x="3629" y="355600"/>
                  </a:lnTo>
                  <a:cubicBezTo>
                    <a:pt x="2419" y="240090"/>
                    <a:pt x="1210" y="124581"/>
                    <a:pt x="0" y="9071"/>
                  </a:cubicBezTo>
                  <a:close/>
                </a:path>
              </a:pathLst>
            </a:custGeom>
            <a:solidFill>
              <a:srgbClr val="013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任意多边形: 形状 14">
              <a:extLst>
                <a:ext uri="{FF2B5EF4-FFF2-40B4-BE49-F238E27FC236}">
                  <a16:creationId xmlns:a16="http://schemas.microsoft.com/office/drawing/2014/main" id="{99619D40-849E-308F-6EA9-D7CFBB1FDF60}"/>
                </a:ext>
              </a:extLst>
            </p:cNvPr>
            <p:cNvSpPr/>
            <p:nvPr userDrawn="1"/>
          </p:nvSpPr>
          <p:spPr>
            <a:xfrm>
              <a:off x="6885708" y="4774370"/>
              <a:ext cx="2247482" cy="359358"/>
            </a:xfrm>
            <a:custGeom>
              <a:avLst/>
              <a:gdLst>
                <a:gd name="connsiteX0" fmla="*/ 3009900 w 3009900"/>
                <a:gd name="connsiteY0" fmla="*/ 0 h 769620"/>
                <a:gd name="connsiteX1" fmla="*/ 3009900 w 3009900"/>
                <a:gd name="connsiteY1" fmla="*/ 769620 h 769620"/>
                <a:gd name="connsiteX2" fmla="*/ 0 w 3009900"/>
                <a:gd name="connsiteY2" fmla="*/ 746760 h 769620"/>
                <a:gd name="connsiteX3" fmla="*/ 419100 w 3009900"/>
                <a:gd name="connsiteY3" fmla="*/ 0 h 769620"/>
                <a:gd name="connsiteX4" fmla="*/ 3009900 w 3009900"/>
                <a:gd name="connsiteY4" fmla="*/ 0 h 769620"/>
                <a:gd name="connsiteX0" fmla="*/ 3009900 w 3009900"/>
                <a:gd name="connsiteY0" fmla="*/ 0 h 769620"/>
                <a:gd name="connsiteX1" fmla="*/ 3009900 w 3009900"/>
                <a:gd name="connsiteY1" fmla="*/ 769620 h 769620"/>
                <a:gd name="connsiteX2" fmla="*/ 0 w 3009900"/>
                <a:gd name="connsiteY2" fmla="*/ 746760 h 769620"/>
                <a:gd name="connsiteX3" fmla="*/ 351117 w 3009900"/>
                <a:gd name="connsiteY3" fmla="*/ 101974 h 769620"/>
                <a:gd name="connsiteX4" fmla="*/ 3009900 w 3009900"/>
                <a:gd name="connsiteY4" fmla="*/ 0 h 769620"/>
                <a:gd name="connsiteX0" fmla="*/ 3021231 w 3021231"/>
                <a:gd name="connsiteY0" fmla="*/ 0 h 667646"/>
                <a:gd name="connsiteX1" fmla="*/ 3009900 w 3021231"/>
                <a:gd name="connsiteY1" fmla="*/ 667646 h 667646"/>
                <a:gd name="connsiteX2" fmla="*/ 0 w 3021231"/>
                <a:gd name="connsiteY2" fmla="*/ 644786 h 667646"/>
                <a:gd name="connsiteX3" fmla="*/ 351117 w 3021231"/>
                <a:gd name="connsiteY3" fmla="*/ 0 h 667646"/>
                <a:gd name="connsiteX4" fmla="*/ 3021231 w 3021231"/>
                <a:gd name="connsiteY4" fmla="*/ 0 h 667646"/>
                <a:gd name="connsiteX0" fmla="*/ 3021231 w 3021231"/>
                <a:gd name="connsiteY0" fmla="*/ 0 h 667646"/>
                <a:gd name="connsiteX1" fmla="*/ 3009900 w 3021231"/>
                <a:gd name="connsiteY1" fmla="*/ 667646 h 667646"/>
                <a:gd name="connsiteX2" fmla="*/ 0 w 3021231"/>
                <a:gd name="connsiteY2" fmla="*/ 644786 h 667646"/>
                <a:gd name="connsiteX3" fmla="*/ 237812 w 3021231"/>
                <a:gd name="connsiteY3" fmla="*/ 192619 h 667646"/>
                <a:gd name="connsiteX4" fmla="*/ 3021231 w 3021231"/>
                <a:gd name="connsiteY4" fmla="*/ 0 h 667646"/>
                <a:gd name="connsiteX0" fmla="*/ 3009900 w 3009900"/>
                <a:gd name="connsiteY0" fmla="*/ 0 h 486358"/>
                <a:gd name="connsiteX1" fmla="*/ 3009900 w 3009900"/>
                <a:gd name="connsiteY1" fmla="*/ 486358 h 486358"/>
                <a:gd name="connsiteX2" fmla="*/ 0 w 3009900"/>
                <a:gd name="connsiteY2" fmla="*/ 463498 h 486358"/>
                <a:gd name="connsiteX3" fmla="*/ 237812 w 3009900"/>
                <a:gd name="connsiteY3" fmla="*/ 11331 h 486358"/>
                <a:gd name="connsiteX4" fmla="*/ 3009900 w 3009900"/>
                <a:gd name="connsiteY4" fmla="*/ 0 h 486358"/>
                <a:gd name="connsiteX0" fmla="*/ 3021230 w 3021230"/>
                <a:gd name="connsiteY0" fmla="*/ 0 h 475027"/>
                <a:gd name="connsiteX1" fmla="*/ 3009900 w 3021230"/>
                <a:gd name="connsiteY1" fmla="*/ 475027 h 475027"/>
                <a:gd name="connsiteX2" fmla="*/ 0 w 3021230"/>
                <a:gd name="connsiteY2" fmla="*/ 452167 h 475027"/>
                <a:gd name="connsiteX3" fmla="*/ 237812 w 3021230"/>
                <a:gd name="connsiteY3" fmla="*/ 0 h 475027"/>
                <a:gd name="connsiteX4" fmla="*/ 3021230 w 3021230"/>
                <a:gd name="connsiteY4" fmla="*/ 0 h 475027"/>
                <a:gd name="connsiteX0" fmla="*/ 3007245 w 3007245"/>
                <a:gd name="connsiteY0" fmla="*/ 0 h 480138"/>
                <a:gd name="connsiteX1" fmla="*/ 2995915 w 3007245"/>
                <a:gd name="connsiteY1" fmla="*/ 475027 h 480138"/>
                <a:gd name="connsiteX2" fmla="*/ 0 w 3007245"/>
                <a:gd name="connsiteY2" fmla="*/ 480138 h 480138"/>
                <a:gd name="connsiteX3" fmla="*/ 223827 w 3007245"/>
                <a:gd name="connsiteY3" fmla="*/ 0 h 480138"/>
                <a:gd name="connsiteX4" fmla="*/ 3007245 w 3007245"/>
                <a:gd name="connsiteY4" fmla="*/ 0 h 480138"/>
                <a:gd name="connsiteX0" fmla="*/ 3007245 w 3007681"/>
                <a:gd name="connsiteY0" fmla="*/ 0 h 480910"/>
                <a:gd name="connsiteX1" fmla="*/ 3007681 w 3007681"/>
                <a:gd name="connsiteY1" fmla="*/ 480910 h 480910"/>
                <a:gd name="connsiteX2" fmla="*/ 0 w 3007681"/>
                <a:gd name="connsiteY2" fmla="*/ 480138 h 480910"/>
                <a:gd name="connsiteX3" fmla="*/ 223827 w 3007681"/>
                <a:gd name="connsiteY3" fmla="*/ 0 h 480910"/>
                <a:gd name="connsiteX4" fmla="*/ 3007245 w 3007681"/>
                <a:gd name="connsiteY4" fmla="*/ 0 h 480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7681" h="480910">
                  <a:moveTo>
                    <a:pt x="3007245" y="0"/>
                  </a:moveTo>
                  <a:cubicBezTo>
                    <a:pt x="3007390" y="160303"/>
                    <a:pt x="3007536" y="320607"/>
                    <a:pt x="3007681" y="480910"/>
                  </a:cubicBezTo>
                  <a:lnTo>
                    <a:pt x="0" y="480138"/>
                  </a:lnTo>
                  <a:lnTo>
                    <a:pt x="223827" y="0"/>
                  </a:lnTo>
                  <a:lnTo>
                    <a:pt x="3007245" y="0"/>
                  </a:lnTo>
                  <a:close/>
                </a:path>
              </a:pathLst>
            </a:custGeom>
            <a:solidFill>
              <a:srgbClr val="33AA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 name="Google Shape;1197;p70">
            <a:extLst>
              <a:ext uri="{FF2B5EF4-FFF2-40B4-BE49-F238E27FC236}">
                <a16:creationId xmlns:a16="http://schemas.microsoft.com/office/drawing/2014/main" id="{9378CA44-11D4-5308-D753-3250B68D8B06}"/>
              </a:ext>
            </a:extLst>
          </p:cNvPr>
          <p:cNvSpPr txBox="1"/>
          <p:nvPr/>
        </p:nvSpPr>
        <p:spPr>
          <a:xfrm>
            <a:off x="955600" y="1507443"/>
            <a:ext cx="10280800" cy="1030000"/>
          </a:xfrm>
          <a:prstGeom prst="rect">
            <a:avLst/>
          </a:prstGeom>
          <a:noFill/>
          <a:ln>
            <a:noFill/>
          </a:ln>
        </p:spPr>
        <p:txBody>
          <a:bodyPr spcFirstLastPara="1" wrap="square" lIns="121900" tIns="121900" rIns="121900" bIns="121900" anchor="t" anchorCtr="0">
            <a:noAutofit/>
          </a:bodyPr>
          <a:lstStyle/>
          <a:p>
            <a:pPr algn="r" rtl="1"/>
            <a:r>
              <a:rPr lang="fa-IR" sz="1867" dirty="0">
                <a:solidFill>
                  <a:srgbClr val="002060"/>
                </a:solidFill>
                <a:cs typeface="B Nazanin" panose="00000700000000000000" pitchFamily="2" charset="-78"/>
              </a:rPr>
              <a:t>شما به راحتی می توانید اندازه این منابع را بدون از دست دادن کیفیت تغییر دهید. برای تغییر رنگ، کافی است منبع را از حالت گروه خارج کنید و روی شی ای که می خواهید تغییر دهید کلیک کنید. سپس روی سطل رنگ کلیک کرده و رنگ مورد نظر خود را انتخاب کنید. وقتی کارتان تمام شد، منبع را دوباره گروه بندی کنید.</a:t>
            </a:r>
          </a:p>
        </p:txBody>
      </p:sp>
      <p:grpSp>
        <p:nvGrpSpPr>
          <p:cNvPr id="3" name="Google Shape;1198;p70">
            <a:extLst>
              <a:ext uri="{FF2B5EF4-FFF2-40B4-BE49-F238E27FC236}">
                <a16:creationId xmlns:a16="http://schemas.microsoft.com/office/drawing/2014/main" id="{7DFC5300-01E0-67C0-A9DC-33208976195B}"/>
              </a:ext>
            </a:extLst>
          </p:cNvPr>
          <p:cNvGrpSpPr/>
          <p:nvPr/>
        </p:nvGrpSpPr>
        <p:grpSpPr>
          <a:xfrm>
            <a:off x="6823420" y="4002705"/>
            <a:ext cx="632392" cy="735055"/>
            <a:chOff x="4727025" y="1332775"/>
            <a:chExt cx="59900" cy="69625"/>
          </a:xfrm>
        </p:grpSpPr>
        <p:sp>
          <p:nvSpPr>
            <p:cNvPr id="7" name="Google Shape;1199;p70">
              <a:extLst>
                <a:ext uri="{FF2B5EF4-FFF2-40B4-BE49-F238E27FC236}">
                  <a16:creationId xmlns:a16="http://schemas.microsoft.com/office/drawing/2014/main" id="{8B729778-31D9-AFE4-F287-6F1F5AC8F669}"/>
                </a:ext>
              </a:extLst>
            </p:cNvPr>
            <p:cNvSpPr/>
            <p:nvPr/>
          </p:nvSpPr>
          <p:spPr>
            <a:xfrm>
              <a:off x="4727025" y="1332775"/>
              <a:ext cx="36450" cy="33200"/>
            </a:xfrm>
            <a:custGeom>
              <a:avLst/>
              <a:gdLst/>
              <a:ahLst/>
              <a:cxnLst/>
              <a:rect l="l" t="t" r="r" b="b"/>
              <a:pathLst>
                <a:path w="1458" h="1328" extrusionOk="0">
                  <a:moveTo>
                    <a:pt x="1047" y="1"/>
                  </a:moveTo>
                  <a:lnTo>
                    <a:pt x="1047" y="188"/>
                  </a:lnTo>
                  <a:cubicBezTo>
                    <a:pt x="484" y="289"/>
                    <a:pt x="51" y="758"/>
                    <a:pt x="1" y="1328"/>
                  </a:cubicBezTo>
                  <a:lnTo>
                    <a:pt x="477" y="1328"/>
                  </a:lnTo>
                  <a:cubicBezTo>
                    <a:pt x="527" y="1018"/>
                    <a:pt x="751" y="765"/>
                    <a:pt x="1047" y="679"/>
                  </a:cubicBezTo>
                  <a:lnTo>
                    <a:pt x="1047" y="845"/>
                  </a:lnTo>
                  <a:lnTo>
                    <a:pt x="1458" y="433"/>
                  </a:lnTo>
                  <a:lnTo>
                    <a:pt x="104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8" name="Google Shape;1200;p70">
              <a:extLst>
                <a:ext uri="{FF2B5EF4-FFF2-40B4-BE49-F238E27FC236}">
                  <a16:creationId xmlns:a16="http://schemas.microsoft.com/office/drawing/2014/main" id="{9F0035B6-00DA-A23C-C17F-C98B97B74D49}"/>
                </a:ext>
              </a:extLst>
            </p:cNvPr>
            <p:cNvSpPr/>
            <p:nvPr/>
          </p:nvSpPr>
          <p:spPr>
            <a:xfrm>
              <a:off x="4750475" y="1369025"/>
              <a:ext cx="36450" cy="33375"/>
            </a:xfrm>
            <a:custGeom>
              <a:avLst/>
              <a:gdLst/>
              <a:ahLst/>
              <a:cxnLst/>
              <a:rect l="l" t="t" r="r" b="b"/>
              <a:pathLst>
                <a:path w="1458" h="1335" extrusionOk="0">
                  <a:moveTo>
                    <a:pt x="974" y="0"/>
                  </a:moveTo>
                  <a:cubicBezTo>
                    <a:pt x="931" y="311"/>
                    <a:pt x="707" y="570"/>
                    <a:pt x="404" y="657"/>
                  </a:cubicBezTo>
                  <a:lnTo>
                    <a:pt x="404" y="491"/>
                  </a:lnTo>
                  <a:lnTo>
                    <a:pt x="0" y="902"/>
                  </a:lnTo>
                  <a:lnTo>
                    <a:pt x="404" y="1335"/>
                  </a:lnTo>
                  <a:lnTo>
                    <a:pt x="404" y="1140"/>
                  </a:lnTo>
                  <a:cubicBezTo>
                    <a:pt x="967" y="1039"/>
                    <a:pt x="1400" y="577"/>
                    <a:pt x="1457"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grpSp>
        <p:nvGrpSpPr>
          <p:cNvPr id="9" name="Google Shape;1201;p70">
            <a:extLst>
              <a:ext uri="{FF2B5EF4-FFF2-40B4-BE49-F238E27FC236}">
                <a16:creationId xmlns:a16="http://schemas.microsoft.com/office/drawing/2014/main" id="{385B0501-4E83-8FF6-2D40-03B0446C8ACC}"/>
              </a:ext>
            </a:extLst>
          </p:cNvPr>
          <p:cNvGrpSpPr/>
          <p:nvPr/>
        </p:nvGrpSpPr>
        <p:grpSpPr>
          <a:xfrm>
            <a:off x="7641629" y="2974177"/>
            <a:ext cx="740871" cy="742708"/>
            <a:chOff x="4820425" y="1329900"/>
            <a:chExt cx="70175" cy="70350"/>
          </a:xfrm>
        </p:grpSpPr>
        <p:sp>
          <p:nvSpPr>
            <p:cNvPr id="10" name="Google Shape;1202;p70">
              <a:extLst>
                <a:ext uri="{FF2B5EF4-FFF2-40B4-BE49-F238E27FC236}">
                  <a16:creationId xmlns:a16="http://schemas.microsoft.com/office/drawing/2014/main" id="{EE7CE1CA-DE0C-0FED-74F3-04BD8C6E985A}"/>
                </a:ext>
              </a:extLst>
            </p:cNvPr>
            <p:cNvSpPr/>
            <p:nvPr/>
          </p:nvSpPr>
          <p:spPr>
            <a:xfrm>
              <a:off x="4862975" y="1335475"/>
              <a:ext cx="27625" cy="34650"/>
            </a:xfrm>
            <a:custGeom>
              <a:avLst/>
              <a:gdLst/>
              <a:ahLst/>
              <a:cxnLst/>
              <a:rect l="l" t="t" r="r" b="b"/>
              <a:pathLst>
                <a:path w="1105" h="1386" extrusionOk="0">
                  <a:moveTo>
                    <a:pt x="1" y="1"/>
                  </a:moveTo>
                  <a:lnTo>
                    <a:pt x="1" y="491"/>
                  </a:lnTo>
                  <a:cubicBezTo>
                    <a:pt x="217" y="585"/>
                    <a:pt x="376" y="765"/>
                    <a:pt x="441" y="989"/>
                  </a:cubicBezTo>
                  <a:lnTo>
                    <a:pt x="275" y="989"/>
                  </a:lnTo>
                  <a:lnTo>
                    <a:pt x="679" y="1386"/>
                  </a:lnTo>
                  <a:lnTo>
                    <a:pt x="1104" y="989"/>
                  </a:lnTo>
                  <a:lnTo>
                    <a:pt x="917" y="989"/>
                  </a:lnTo>
                  <a:cubicBezTo>
                    <a:pt x="830" y="513"/>
                    <a:pt x="470" y="123"/>
                    <a:pt x="1"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1" name="Google Shape;1203;p70">
              <a:extLst>
                <a:ext uri="{FF2B5EF4-FFF2-40B4-BE49-F238E27FC236}">
                  <a16:creationId xmlns:a16="http://schemas.microsoft.com/office/drawing/2014/main" id="{6026F852-5462-9047-C687-34F2DD1A7FD2}"/>
                </a:ext>
              </a:extLst>
            </p:cNvPr>
            <p:cNvSpPr/>
            <p:nvPr/>
          </p:nvSpPr>
          <p:spPr>
            <a:xfrm>
              <a:off x="4820425" y="1360000"/>
              <a:ext cx="27625" cy="34650"/>
            </a:xfrm>
            <a:custGeom>
              <a:avLst/>
              <a:gdLst/>
              <a:ahLst/>
              <a:cxnLst/>
              <a:rect l="l" t="t" r="r" b="b"/>
              <a:pathLst>
                <a:path w="1105" h="1386" extrusionOk="0">
                  <a:moveTo>
                    <a:pt x="426" y="1"/>
                  </a:moveTo>
                  <a:lnTo>
                    <a:pt x="1" y="397"/>
                  </a:lnTo>
                  <a:lnTo>
                    <a:pt x="188" y="397"/>
                  </a:lnTo>
                  <a:cubicBezTo>
                    <a:pt x="275" y="873"/>
                    <a:pt x="628" y="1263"/>
                    <a:pt x="1097" y="1386"/>
                  </a:cubicBezTo>
                  <a:lnTo>
                    <a:pt x="1104" y="895"/>
                  </a:lnTo>
                  <a:cubicBezTo>
                    <a:pt x="888" y="801"/>
                    <a:pt x="729" y="621"/>
                    <a:pt x="664" y="397"/>
                  </a:cubicBezTo>
                  <a:lnTo>
                    <a:pt x="830" y="397"/>
                  </a:lnTo>
                  <a:lnTo>
                    <a:pt x="426"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2" name="Google Shape;1204;p70">
              <a:extLst>
                <a:ext uri="{FF2B5EF4-FFF2-40B4-BE49-F238E27FC236}">
                  <a16:creationId xmlns:a16="http://schemas.microsoft.com/office/drawing/2014/main" id="{E2F4007F-8DF2-16C9-B013-738B55E1BA50}"/>
                </a:ext>
              </a:extLst>
            </p:cNvPr>
            <p:cNvSpPr/>
            <p:nvPr/>
          </p:nvSpPr>
          <p:spPr>
            <a:xfrm>
              <a:off x="4850375" y="1372800"/>
              <a:ext cx="34625" cy="27450"/>
            </a:xfrm>
            <a:custGeom>
              <a:avLst/>
              <a:gdLst/>
              <a:ahLst/>
              <a:cxnLst/>
              <a:rect l="l" t="t" r="r" b="b"/>
              <a:pathLst>
                <a:path w="1385" h="1098" extrusionOk="0">
                  <a:moveTo>
                    <a:pt x="894" y="1"/>
                  </a:moveTo>
                  <a:cubicBezTo>
                    <a:pt x="801" y="210"/>
                    <a:pt x="620" y="369"/>
                    <a:pt x="397" y="434"/>
                  </a:cubicBezTo>
                  <a:lnTo>
                    <a:pt x="397" y="275"/>
                  </a:lnTo>
                  <a:lnTo>
                    <a:pt x="0" y="672"/>
                  </a:lnTo>
                  <a:lnTo>
                    <a:pt x="397" y="1097"/>
                  </a:lnTo>
                  <a:lnTo>
                    <a:pt x="397" y="910"/>
                  </a:lnTo>
                  <a:cubicBezTo>
                    <a:pt x="873" y="823"/>
                    <a:pt x="1262" y="470"/>
                    <a:pt x="1385" y="1"/>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3" name="Google Shape;1205;p70">
              <a:extLst>
                <a:ext uri="{FF2B5EF4-FFF2-40B4-BE49-F238E27FC236}">
                  <a16:creationId xmlns:a16="http://schemas.microsoft.com/office/drawing/2014/main" id="{17A5AF72-9064-299A-9930-26CECCA37107}"/>
                </a:ext>
              </a:extLst>
            </p:cNvPr>
            <p:cNvSpPr/>
            <p:nvPr/>
          </p:nvSpPr>
          <p:spPr>
            <a:xfrm>
              <a:off x="4825850" y="1329900"/>
              <a:ext cx="34625" cy="27975"/>
            </a:xfrm>
            <a:custGeom>
              <a:avLst/>
              <a:gdLst/>
              <a:ahLst/>
              <a:cxnLst/>
              <a:rect l="l" t="t" r="r" b="b"/>
              <a:pathLst>
                <a:path w="1385" h="1119" extrusionOk="0">
                  <a:moveTo>
                    <a:pt x="988" y="0"/>
                  </a:moveTo>
                  <a:lnTo>
                    <a:pt x="988" y="188"/>
                  </a:lnTo>
                  <a:cubicBezTo>
                    <a:pt x="505" y="274"/>
                    <a:pt x="123" y="635"/>
                    <a:pt x="0" y="1118"/>
                  </a:cubicBezTo>
                  <a:lnTo>
                    <a:pt x="491" y="1118"/>
                  </a:lnTo>
                  <a:cubicBezTo>
                    <a:pt x="584" y="895"/>
                    <a:pt x="765" y="729"/>
                    <a:pt x="995" y="664"/>
                  </a:cubicBezTo>
                  <a:lnTo>
                    <a:pt x="995" y="830"/>
                  </a:lnTo>
                  <a:lnTo>
                    <a:pt x="1385" y="426"/>
                  </a:lnTo>
                  <a:lnTo>
                    <a:pt x="988"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grpSp>
        <p:nvGrpSpPr>
          <p:cNvPr id="14" name="Google Shape;1206;p70">
            <a:extLst>
              <a:ext uri="{FF2B5EF4-FFF2-40B4-BE49-F238E27FC236}">
                <a16:creationId xmlns:a16="http://schemas.microsoft.com/office/drawing/2014/main" id="{C9647EC8-CD4B-80BD-AABD-B4E72B3CAEC3}"/>
              </a:ext>
            </a:extLst>
          </p:cNvPr>
          <p:cNvGrpSpPr/>
          <p:nvPr/>
        </p:nvGrpSpPr>
        <p:grpSpPr>
          <a:xfrm>
            <a:off x="8476786" y="2980184"/>
            <a:ext cx="776765" cy="711828"/>
            <a:chOff x="4903200" y="1331525"/>
            <a:chExt cx="73575" cy="67425"/>
          </a:xfrm>
        </p:grpSpPr>
        <p:sp>
          <p:nvSpPr>
            <p:cNvPr id="15" name="Google Shape;1207;p70">
              <a:extLst>
                <a:ext uri="{FF2B5EF4-FFF2-40B4-BE49-F238E27FC236}">
                  <a16:creationId xmlns:a16="http://schemas.microsoft.com/office/drawing/2014/main" id="{26BF3066-002B-541B-AAC3-02EC5A78810E}"/>
                </a:ext>
              </a:extLst>
            </p:cNvPr>
            <p:cNvSpPr/>
            <p:nvPr/>
          </p:nvSpPr>
          <p:spPr>
            <a:xfrm>
              <a:off x="4903200" y="1331525"/>
              <a:ext cx="73575" cy="67425"/>
            </a:xfrm>
            <a:custGeom>
              <a:avLst/>
              <a:gdLst/>
              <a:ahLst/>
              <a:cxnLst/>
              <a:rect l="l" t="t" r="r" b="b"/>
              <a:pathLst>
                <a:path w="2943" h="2697" extrusionOk="0">
                  <a:moveTo>
                    <a:pt x="1652" y="0"/>
                  </a:moveTo>
                  <a:lnTo>
                    <a:pt x="1652" y="173"/>
                  </a:lnTo>
                  <a:cubicBezTo>
                    <a:pt x="534" y="195"/>
                    <a:pt x="0" y="1551"/>
                    <a:pt x="794" y="2330"/>
                  </a:cubicBezTo>
                  <a:cubicBezTo>
                    <a:pt x="1051" y="2583"/>
                    <a:pt x="1366" y="2696"/>
                    <a:pt x="1674" y="2696"/>
                  </a:cubicBezTo>
                  <a:cubicBezTo>
                    <a:pt x="2323" y="2696"/>
                    <a:pt x="2943" y="2194"/>
                    <a:pt x="2943" y="1435"/>
                  </a:cubicBezTo>
                  <a:lnTo>
                    <a:pt x="2503" y="1435"/>
                  </a:lnTo>
                  <a:cubicBezTo>
                    <a:pt x="2503" y="1928"/>
                    <a:pt x="2093" y="2259"/>
                    <a:pt x="1668" y="2259"/>
                  </a:cubicBezTo>
                  <a:cubicBezTo>
                    <a:pt x="1470" y="2259"/>
                    <a:pt x="1269" y="2187"/>
                    <a:pt x="1104" y="2027"/>
                  </a:cubicBezTo>
                  <a:cubicBezTo>
                    <a:pt x="577" y="1515"/>
                    <a:pt x="923" y="628"/>
                    <a:pt x="1652" y="613"/>
                  </a:cubicBezTo>
                  <a:lnTo>
                    <a:pt x="1652" y="765"/>
                  </a:lnTo>
                  <a:lnTo>
                    <a:pt x="2020" y="390"/>
                  </a:lnTo>
                  <a:lnTo>
                    <a:pt x="1652" y="0"/>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6" name="Google Shape;1208;p70">
              <a:extLst>
                <a:ext uri="{FF2B5EF4-FFF2-40B4-BE49-F238E27FC236}">
                  <a16:creationId xmlns:a16="http://schemas.microsoft.com/office/drawing/2014/main" id="{C2D3A3A5-FEE3-8E9E-2EAA-9DF5C7AA0A0A}"/>
                </a:ext>
              </a:extLst>
            </p:cNvPr>
            <p:cNvSpPr/>
            <p:nvPr/>
          </p:nvSpPr>
          <p:spPr>
            <a:xfrm>
              <a:off x="4930250" y="1353150"/>
              <a:ext cx="29775" cy="32475"/>
            </a:xfrm>
            <a:custGeom>
              <a:avLst/>
              <a:gdLst/>
              <a:ahLst/>
              <a:cxnLst/>
              <a:rect l="l" t="t" r="r" b="b"/>
              <a:pathLst>
                <a:path w="1191" h="1299" extrusionOk="0">
                  <a:moveTo>
                    <a:pt x="592" y="1"/>
                  </a:moveTo>
                  <a:cubicBezTo>
                    <a:pt x="274" y="1"/>
                    <a:pt x="15" y="246"/>
                    <a:pt x="0" y="570"/>
                  </a:cubicBezTo>
                  <a:lnTo>
                    <a:pt x="447" y="570"/>
                  </a:lnTo>
                  <a:cubicBezTo>
                    <a:pt x="447" y="479"/>
                    <a:pt x="519" y="416"/>
                    <a:pt x="597" y="416"/>
                  </a:cubicBezTo>
                  <a:cubicBezTo>
                    <a:pt x="624" y="416"/>
                    <a:pt x="652" y="424"/>
                    <a:pt x="678" y="441"/>
                  </a:cubicBezTo>
                  <a:cubicBezTo>
                    <a:pt x="779" y="506"/>
                    <a:pt x="765" y="657"/>
                    <a:pt x="656" y="707"/>
                  </a:cubicBezTo>
                  <a:lnTo>
                    <a:pt x="656" y="534"/>
                  </a:lnTo>
                  <a:lnTo>
                    <a:pt x="289" y="902"/>
                  </a:lnTo>
                  <a:lnTo>
                    <a:pt x="656" y="1299"/>
                  </a:lnTo>
                  <a:lnTo>
                    <a:pt x="656" y="1155"/>
                  </a:lnTo>
                  <a:cubicBezTo>
                    <a:pt x="959" y="1126"/>
                    <a:pt x="1190" y="873"/>
                    <a:pt x="1190" y="570"/>
                  </a:cubicBezTo>
                  <a:cubicBezTo>
                    <a:pt x="1176" y="246"/>
                    <a:pt x="916" y="1"/>
                    <a:pt x="59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grpSp>
        <p:nvGrpSpPr>
          <p:cNvPr id="17" name="Google Shape;1209;p70">
            <a:extLst>
              <a:ext uri="{FF2B5EF4-FFF2-40B4-BE49-F238E27FC236}">
                <a16:creationId xmlns:a16="http://schemas.microsoft.com/office/drawing/2014/main" id="{4EC72E77-C3DE-7867-8828-DEC690B1FF7E}"/>
              </a:ext>
            </a:extLst>
          </p:cNvPr>
          <p:cNvGrpSpPr/>
          <p:nvPr/>
        </p:nvGrpSpPr>
        <p:grpSpPr>
          <a:xfrm>
            <a:off x="7622756" y="3993336"/>
            <a:ext cx="778613" cy="753793"/>
            <a:chOff x="4815575" y="1416800"/>
            <a:chExt cx="73750" cy="71400"/>
          </a:xfrm>
        </p:grpSpPr>
        <p:sp>
          <p:nvSpPr>
            <p:cNvPr id="18" name="Google Shape;1210;p70">
              <a:extLst>
                <a:ext uri="{FF2B5EF4-FFF2-40B4-BE49-F238E27FC236}">
                  <a16:creationId xmlns:a16="http://schemas.microsoft.com/office/drawing/2014/main" id="{5AAF1990-A27A-ED29-C3F2-C4B1E3A23783}"/>
                </a:ext>
              </a:extLst>
            </p:cNvPr>
            <p:cNvSpPr/>
            <p:nvPr/>
          </p:nvSpPr>
          <p:spPr>
            <a:xfrm>
              <a:off x="4815575" y="1416800"/>
              <a:ext cx="43100" cy="52150"/>
            </a:xfrm>
            <a:custGeom>
              <a:avLst/>
              <a:gdLst/>
              <a:ahLst/>
              <a:cxnLst/>
              <a:rect l="l" t="t" r="r" b="b"/>
              <a:pathLst>
                <a:path w="1724" h="2086" extrusionOk="0">
                  <a:moveTo>
                    <a:pt x="1327" y="1"/>
                  </a:moveTo>
                  <a:lnTo>
                    <a:pt x="1327" y="181"/>
                  </a:lnTo>
                  <a:cubicBezTo>
                    <a:pt x="469" y="361"/>
                    <a:pt x="0" y="1299"/>
                    <a:pt x="375" y="2085"/>
                  </a:cubicBezTo>
                  <a:lnTo>
                    <a:pt x="772" y="1818"/>
                  </a:lnTo>
                  <a:cubicBezTo>
                    <a:pt x="729" y="1717"/>
                    <a:pt x="707" y="1609"/>
                    <a:pt x="707" y="1501"/>
                  </a:cubicBezTo>
                  <a:cubicBezTo>
                    <a:pt x="714" y="1111"/>
                    <a:pt x="959" y="772"/>
                    <a:pt x="1327" y="657"/>
                  </a:cubicBezTo>
                  <a:lnTo>
                    <a:pt x="1327" y="823"/>
                  </a:lnTo>
                  <a:lnTo>
                    <a:pt x="1724" y="426"/>
                  </a:lnTo>
                  <a:lnTo>
                    <a:pt x="132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9" name="Google Shape;1211;p70">
              <a:extLst>
                <a:ext uri="{FF2B5EF4-FFF2-40B4-BE49-F238E27FC236}">
                  <a16:creationId xmlns:a16="http://schemas.microsoft.com/office/drawing/2014/main" id="{3D64794E-02C2-BFE6-765F-3727DF057D28}"/>
                </a:ext>
              </a:extLst>
            </p:cNvPr>
            <p:cNvSpPr/>
            <p:nvPr/>
          </p:nvSpPr>
          <p:spPr>
            <a:xfrm>
              <a:off x="4861725" y="1421125"/>
              <a:ext cx="27600" cy="51250"/>
            </a:xfrm>
            <a:custGeom>
              <a:avLst/>
              <a:gdLst/>
              <a:ahLst/>
              <a:cxnLst/>
              <a:rect l="l" t="t" r="r" b="b"/>
              <a:pathLst>
                <a:path w="1104" h="2050" extrusionOk="0">
                  <a:moveTo>
                    <a:pt x="0" y="1"/>
                  </a:moveTo>
                  <a:lnTo>
                    <a:pt x="0" y="477"/>
                  </a:lnTo>
                  <a:cubicBezTo>
                    <a:pt x="375" y="592"/>
                    <a:pt x="635" y="938"/>
                    <a:pt x="635" y="1328"/>
                  </a:cubicBezTo>
                  <a:cubicBezTo>
                    <a:pt x="635" y="1429"/>
                    <a:pt x="621" y="1530"/>
                    <a:pt x="585" y="1624"/>
                  </a:cubicBezTo>
                  <a:lnTo>
                    <a:pt x="404" y="1494"/>
                  </a:lnTo>
                  <a:lnTo>
                    <a:pt x="513" y="2049"/>
                  </a:lnTo>
                  <a:lnTo>
                    <a:pt x="1089" y="1963"/>
                  </a:lnTo>
                  <a:lnTo>
                    <a:pt x="981" y="1883"/>
                  </a:lnTo>
                  <a:cubicBezTo>
                    <a:pt x="1061" y="1710"/>
                    <a:pt x="1104" y="1523"/>
                    <a:pt x="1104" y="1328"/>
                  </a:cubicBezTo>
                  <a:cubicBezTo>
                    <a:pt x="1104" y="679"/>
                    <a:pt x="635" y="123"/>
                    <a:pt x="0"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0" name="Google Shape;1212;p70">
              <a:extLst>
                <a:ext uri="{FF2B5EF4-FFF2-40B4-BE49-F238E27FC236}">
                  <a16:creationId xmlns:a16="http://schemas.microsoft.com/office/drawing/2014/main" id="{04A7264E-FB51-1AAD-F128-042CCC647616}"/>
                </a:ext>
              </a:extLst>
            </p:cNvPr>
            <p:cNvSpPr/>
            <p:nvPr/>
          </p:nvSpPr>
          <p:spPr>
            <a:xfrm>
              <a:off x="4829450" y="1467825"/>
              <a:ext cx="49250" cy="20375"/>
            </a:xfrm>
            <a:custGeom>
              <a:avLst/>
              <a:gdLst/>
              <a:ahLst/>
              <a:cxnLst/>
              <a:rect l="l" t="t" r="r" b="b"/>
              <a:pathLst>
                <a:path w="1970" h="815" extrusionOk="0">
                  <a:moveTo>
                    <a:pt x="109" y="1"/>
                  </a:moveTo>
                  <a:lnTo>
                    <a:pt x="0" y="556"/>
                  </a:lnTo>
                  <a:lnTo>
                    <a:pt x="137" y="462"/>
                  </a:lnTo>
                  <a:cubicBezTo>
                    <a:pt x="394" y="698"/>
                    <a:pt x="720" y="815"/>
                    <a:pt x="1045" y="815"/>
                  </a:cubicBezTo>
                  <a:cubicBezTo>
                    <a:pt x="1378" y="815"/>
                    <a:pt x="1710" y="692"/>
                    <a:pt x="1969" y="448"/>
                  </a:cubicBezTo>
                  <a:lnTo>
                    <a:pt x="1969" y="441"/>
                  </a:lnTo>
                  <a:lnTo>
                    <a:pt x="1573" y="174"/>
                  </a:lnTo>
                  <a:cubicBezTo>
                    <a:pt x="1418" y="292"/>
                    <a:pt x="1232" y="352"/>
                    <a:pt x="1046" y="352"/>
                  </a:cubicBezTo>
                  <a:cubicBezTo>
                    <a:pt x="868" y="352"/>
                    <a:pt x="689" y="297"/>
                    <a:pt x="534" y="188"/>
                  </a:cubicBezTo>
                  <a:lnTo>
                    <a:pt x="678" y="95"/>
                  </a:lnTo>
                  <a:lnTo>
                    <a:pt x="109" y="1"/>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grpSp>
        <p:nvGrpSpPr>
          <p:cNvPr id="21" name="Google Shape;1213;p70">
            <a:extLst>
              <a:ext uri="{FF2B5EF4-FFF2-40B4-BE49-F238E27FC236}">
                <a16:creationId xmlns:a16="http://schemas.microsoft.com/office/drawing/2014/main" id="{14527A15-BAEB-4E3C-521C-C03C2C1B0630}"/>
              </a:ext>
            </a:extLst>
          </p:cNvPr>
          <p:cNvGrpSpPr/>
          <p:nvPr/>
        </p:nvGrpSpPr>
        <p:grpSpPr>
          <a:xfrm>
            <a:off x="8469132" y="4033585"/>
            <a:ext cx="786531" cy="673293"/>
            <a:chOff x="4902475" y="1418875"/>
            <a:chExt cx="74500" cy="63775"/>
          </a:xfrm>
        </p:grpSpPr>
        <p:sp>
          <p:nvSpPr>
            <p:cNvPr id="22" name="Google Shape;1214;p70">
              <a:extLst>
                <a:ext uri="{FF2B5EF4-FFF2-40B4-BE49-F238E27FC236}">
                  <a16:creationId xmlns:a16="http://schemas.microsoft.com/office/drawing/2014/main" id="{F4530E29-B284-C9D2-A3E7-6B9FA100005E}"/>
                </a:ext>
              </a:extLst>
            </p:cNvPr>
            <p:cNvSpPr/>
            <p:nvPr/>
          </p:nvSpPr>
          <p:spPr>
            <a:xfrm>
              <a:off x="4902475" y="1418875"/>
              <a:ext cx="74500" cy="63775"/>
            </a:xfrm>
            <a:custGeom>
              <a:avLst/>
              <a:gdLst/>
              <a:ahLst/>
              <a:cxnLst/>
              <a:rect l="l" t="t" r="r" b="b"/>
              <a:pathLst>
                <a:path w="2980" h="2551" extrusionOk="0">
                  <a:moveTo>
                    <a:pt x="1703" y="444"/>
                  </a:moveTo>
                  <a:cubicBezTo>
                    <a:pt x="2164" y="444"/>
                    <a:pt x="2539" y="819"/>
                    <a:pt x="2539" y="1281"/>
                  </a:cubicBezTo>
                  <a:cubicBezTo>
                    <a:pt x="2539" y="1784"/>
                    <a:pt x="2126" y="2118"/>
                    <a:pt x="1695" y="2118"/>
                  </a:cubicBezTo>
                  <a:cubicBezTo>
                    <a:pt x="1490" y="2118"/>
                    <a:pt x="1281" y="2042"/>
                    <a:pt x="1111" y="1872"/>
                  </a:cubicBezTo>
                  <a:cubicBezTo>
                    <a:pt x="585" y="1346"/>
                    <a:pt x="960" y="444"/>
                    <a:pt x="1703" y="444"/>
                  </a:cubicBezTo>
                  <a:close/>
                  <a:moveTo>
                    <a:pt x="1697" y="0"/>
                  </a:moveTo>
                  <a:cubicBezTo>
                    <a:pt x="1383" y="0"/>
                    <a:pt x="1063" y="118"/>
                    <a:pt x="801" y="379"/>
                  </a:cubicBezTo>
                  <a:cubicBezTo>
                    <a:pt x="0" y="1180"/>
                    <a:pt x="570" y="2550"/>
                    <a:pt x="1703" y="2550"/>
                  </a:cubicBezTo>
                  <a:cubicBezTo>
                    <a:pt x="2409" y="2550"/>
                    <a:pt x="2979" y="1980"/>
                    <a:pt x="2979" y="1281"/>
                  </a:cubicBezTo>
                  <a:cubicBezTo>
                    <a:pt x="2979" y="510"/>
                    <a:pt x="2353" y="0"/>
                    <a:pt x="1697" y="0"/>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3" name="Google Shape;1215;p70">
              <a:extLst>
                <a:ext uri="{FF2B5EF4-FFF2-40B4-BE49-F238E27FC236}">
                  <a16:creationId xmlns:a16="http://schemas.microsoft.com/office/drawing/2014/main" id="{9DFEBCD2-7CC1-C6CC-25E2-1F5BF560568C}"/>
                </a:ext>
              </a:extLst>
            </p:cNvPr>
            <p:cNvSpPr/>
            <p:nvPr/>
          </p:nvSpPr>
          <p:spPr>
            <a:xfrm>
              <a:off x="4916350" y="1418975"/>
              <a:ext cx="59725" cy="63675"/>
            </a:xfrm>
            <a:custGeom>
              <a:avLst/>
              <a:gdLst/>
              <a:ahLst/>
              <a:cxnLst/>
              <a:rect l="l" t="t" r="r" b="b"/>
              <a:pathLst>
                <a:path w="2389" h="2547" extrusionOk="0">
                  <a:moveTo>
                    <a:pt x="1148" y="0"/>
                  </a:moveTo>
                  <a:cubicBezTo>
                    <a:pt x="765" y="0"/>
                    <a:pt x="397" y="173"/>
                    <a:pt x="159" y="476"/>
                  </a:cubicBezTo>
                  <a:lnTo>
                    <a:pt x="1" y="354"/>
                  </a:lnTo>
                  <a:lnTo>
                    <a:pt x="116" y="967"/>
                  </a:lnTo>
                  <a:lnTo>
                    <a:pt x="700" y="909"/>
                  </a:lnTo>
                  <a:lnTo>
                    <a:pt x="498" y="750"/>
                  </a:lnTo>
                  <a:cubicBezTo>
                    <a:pt x="669" y="541"/>
                    <a:pt x="910" y="441"/>
                    <a:pt x="1149" y="441"/>
                  </a:cubicBezTo>
                  <a:cubicBezTo>
                    <a:pt x="1454" y="441"/>
                    <a:pt x="1755" y="605"/>
                    <a:pt x="1905" y="916"/>
                  </a:cubicBezTo>
                  <a:cubicBezTo>
                    <a:pt x="2165" y="1472"/>
                    <a:pt x="1768" y="2106"/>
                    <a:pt x="1148" y="2106"/>
                  </a:cubicBezTo>
                  <a:lnTo>
                    <a:pt x="1148" y="2546"/>
                  </a:lnTo>
                  <a:cubicBezTo>
                    <a:pt x="1840" y="2532"/>
                    <a:pt x="2388" y="1962"/>
                    <a:pt x="2388" y="1277"/>
                  </a:cubicBezTo>
                  <a:cubicBezTo>
                    <a:pt x="2388" y="584"/>
                    <a:pt x="1840" y="22"/>
                    <a:pt x="1148"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grpSp>
        <p:nvGrpSpPr>
          <p:cNvPr id="24" name="Google Shape;1216;p70">
            <a:extLst>
              <a:ext uri="{FF2B5EF4-FFF2-40B4-BE49-F238E27FC236}">
                <a16:creationId xmlns:a16="http://schemas.microsoft.com/office/drawing/2014/main" id="{2B8F2DF7-807D-5E5C-B81A-7DCCCD94E51E}"/>
              </a:ext>
            </a:extLst>
          </p:cNvPr>
          <p:cNvGrpSpPr/>
          <p:nvPr/>
        </p:nvGrpSpPr>
        <p:grpSpPr>
          <a:xfrm>
            <a:off x="7636086" y="4989724"/>
            <a:ext cx="751956" cy="756169"/>
            <a:chOff x="4818100" y="1507675"/>
            <a:chExt cx="71225" cy="71625"/>
          </a:xfrm>
        </p:grpSpPr>
        <p:sp>
          <p:nvSpPr>
            <p:cNvPr id="25" name="Google Shape;1217;p70">
              <a:extLst>
                <a:ext uri="{FF2B5EF4-FFF2-40B4-BE49-F238E27FC236}">
                  <a16:creationId xmlns:a16="http://schemas.microsoft.com/office/drawing/2014/main" id="{33C5834C-D8A1-B6BD-5023-2CFA7F40C1F3}"/>
                </a:ext>
              </a:extLst>
            </p:cNvPr>
            <p:cNvSpPr/>
            <p:nvPr/>
          </p:nvSpPr>
          <p:spPr>
            <a:xfrm>
              <a:off x="4818100" y="1507675"/>
              <a:ext cx="46000" cy="56300"/>
            </a:xfrm>
            <a:custGeom>
              <a:avLst/>
              <a:gdLst/>
              <a:ahLst/>
              <a:cxnLst/>
              <a:rect l="l" t="t" r="r" b="b"/>
              <a:pathLst>
                <a:path w="1840" h="2252" extrusionOk="0">
                  <a:moveTo>
                    <a:pt x="1457" y="1"/>
                  </a:moveTo>
                  <a:lnTo>
                    <a:pt x="1457" y="159"/>
                  </a:lnTo>
                  <a:cubicBezTo>
                    <a:pt x="606" y="188"/>
                    <a:pt x="0" y="989"/>
                    <a:pt x="195" y="1818"/>
                  </a:cubicBezTo>
                  <a:cubicBezTo>
                    <a:pt x="188" y="1818"/>
                    <a:pt x="188" y="1825"/>
                    <a:pt x="188" y="1833"/>
                  </a:cubicBezTo>
                  <a:lnTo>
                    <a:pt x="195" y="1869"/>
                  </a:lnTo>
                  <a:cubicBezTo>
                    <a:pt x="195" y="1876"/>
                    <a:pt x="202" y="1883"/>
                    <a:pt x="202" y="1898"/>
                  </a:cubicBezTo>
                  <a:cubicBezTo>
                    <a:pt x="202" y="1905"/>
                    <a:pt x="209" y="1912"/>
                    <a:pt x="209" y="1919"/>
                  </a:cubicBezTo>
                  <a:cubicBezTo>
                    <a:pt x="209" y="1934"/>
                    <a:pt x="216" y="1948"/>
                    <a:pt x="224" y="1955"/>
                  </a:cubicBezTo>
                  <a:lnTo>
                    <a:pt x="231" y="1977"/>
                  </a:lnTo>
                  <a:cubicBezTo>
                    <a:pt x="245" y="2013"/>
                    <a:pt x="260" y="2056"/>
                    <a:pt x="274" y="2092"/>
                  </a:cubicBezTo>
                  <a:lnTo>
                    <a:pt x="281" y="2100"/>
                  </a:lnTo>
                  <a:cubicBezTo>
                    <a:pt x="289" y="2114"/>
                    <a:pt x="296" y="2128"/>
                    <a:pt x="303" y="2143"/>
                  </a:cubicBezTo>
                  <a:lnTo>
                    <a:pt x="317" y="2157"/>
                  </a:lnTo>
                  <a:cubicBezTo>
                    <a:pt x="317" y="2172"/>
                    <a:pt x="325" y="2186"/>
                    <a:pt x="332" y="2201"/>
                  </a:cubicBezTo>
                  <a:lnTo>
                    <a:pt x="346" y="2215"/>
                  </a:lnTo>
                  <a:cubicBezTo>
                    <a:pt x="353" y="2229"/>
                    <a:pt x="361" y="2237"/>
                    <a:pt x="368" y="2251"/>
                  </a:cubicBezTo>
                  <a:lnTo>
                    <a:pt x="743" y="1970"/>
                  </a:lnTo>
                  <a:lnTo>
                    <a:pt x="721" y="1934"/>
                  </a:lnTo>
                  <a:lnTo>
                    <a:pt x="700" y="1898"/>
                  </a:lnTo>
                  <a:lnTo>
                    <a:pt x="692" y="1883"/>
                  </a:lnTo>
                  <a:cubicBezTo>
                    <a:pt x="685" y="1862"/>
                    <a:pt x="678" y="1847"/>
                    <a:pt x="671" y="1825"/>
                  </a:cubicBezTo>
                  <a:cubicBezTo>
                    <a:pt x="671" y="1818"/>
                    <a:pt x="664" y="1811"/>
                    <a:pt x="664" y="1804"/>
                  </a:cubicBezTo>
                  <a:cubicBezTo>
                    <a:pt x="664" y="1797"/>
                    <a:pt x="656" y="1782"/>
                    <a:pt x="649" y="1775"/>
                  </a:cubicBezTo>
                  <a:lnTo>
                    <a:pt x="642" y="1732"/>
                  </a:lnTo>
                  <a:lnTo>
                    <a:pt x="635" y="1703"/>
                  </a:lnTo>
                  <a:lnTo>
                    <a:pt x="628" y="1667"/>
                  </a:lnTo>
                  <a:lnTo>
                    <a:pt x="628" y="1645"/>
                  </a:lnTo>
                  <a:cubicBezTo>
                    <a:pt x="628" y="1638"/>
                    <a:pt x="620" y="1609"/>
                    <a:pt x="620" y="1587"/>
                  </a:cubicBezTo>
                  <a:lnTo>
                    <a:pt x="620" y="1573"/>
                  </a:lnTo>
                  <a:lnTo>
                    <a:pt x="620" y="1508"/>
                  </a:lnTo>
                  <a:cubicBezTo>
                    <a:pt x="620" y="1039"/>
                    <a:pt x="988" y="650"/>
                    <a:pt x="1457" y="628"/>
                  </a:cubicBezTo>
                  <a:lnTo>
                    <a:pt x="1457" y="809"/>
                  </a:lnTo>
                  <a:lnTo>
                    <a:pt x="1839" y="419"/>
                  </a:lnTo>
                  <a:lnTo>
                    <a:pt x="145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6" name="Google Shape;1218;p70">
              <a:extLst>
                <a:ext uri="{FF2B5EF4-FFF2-40B4-BE49-F238E27FC236}">
                  <a16:creationId xmlns:a16="http://schemas.microsoft.com/office/drawing/2014/main" id="{116DB036-7B67-ED5A-BC2F-1006BDF30917}"/>
                </a:ext>
              </a:extLst>
            </p:cNvPr>
            <p:cNvSpPr/>
            <p:nvPr/>
          </p:nvSpPr>
          <p:spPr>
            <a:xfrm>
              <a:off x="4869825" y="1519575"/>
              <a:ext cx="19500" cy="23825"/>
            </a:xfrm>
            <a:custGeom>
              <a:avLst/>
              <a:gdLst/>
              <a:ahLst/>
              <a:cxnLst/>
              <a:rect l="l" t="t" r="r" b="b"/>
              <a:pathLst>
                <a:path w="780" h="953" extrusionOk="0">
                  <a:moveTo>
                    <a:pt x="304" y="1"/>
                  </a:moveTo>
                  <a:lnTo>
                    <a:pt x="1" y="354"/>
                  </a:lnTo>
                  <a:cubicBezTo>
                    <a:pt x="181" y="506"/>
                    <a:pt x="289" y="722"/>
                    <a:pt x="311" y="953"/>
                  </a:cubicBezTo>
                  <a:lnTo>
                    <a:pt x="780" y="953"/>
                  </a:lnTo>
                  <a:cubicBezTo>
                    <a:pt x="751" y="585"/>
                    <a:pt x="585" y="239"/>
                    <a:pt x="304"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7" name="Google Shape;1219;p70">
              <a:extLst>
                <a:ext uri="{FF2B5EF4-FFF2-40B4-BE49-F238E27FC236}">
                  <a16:creationId xmlns:a16="http://schemas.microsoft.com/office/drawing/2014/main" id="{FFEE0943-13B5-1857-115E-E4282357F1E4}"/>
                </a:ext>
              </a:extLst>
            </p:cNvPr>
            <p:cNvSpPr/>
            <p:nvPr/>
          </p:nvSpPr>
          <p:spPr>
            <a:xfrm>
              <a:off x="4857575" y="1547700"/>
              <a:ext cx="31575" cy="31600"/>
            </a:xfrm>
            <a:custGeom>
              <a:avLst/>
              <a:gdLst/>
              <a:ahLst/>
              <a:cxnLst/>
              <a:rect l="l" t="t" r="r" b="b"/>
              <a:pathLst>
                <a:path w="1263" h="1264" extrusionOk="0">
                  <a:moveTo>
                    <a:pt x="801" y="1"/>
                  </a:moveTo>
                  <a:cubicBezTo>
                    <a:pt x="758" y="419"/>
                    <a:pt x="426" y="751"/>
                    <a:pt x="1" y="794"/>
                  </a:cubicBezTo>
                  <a:lnTo>
                    <a:pt x="1" y="1263"/>
                  </a:lnTo>
                  <a:cubicBezTo>
                    <a:pt x="679" y="1213"/>
                    <a:pt x="1219" y="679"/>
                    <a:pt x="1263"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8" name="Google Shape;1220;p70">
              <a:extLst>
                <a:ext uri="{FF2B5EF4-FFF2-40B4-BE49-F238E27FC236}">
                  <a16:creationId xmlns:a16="http://schemas.microsoft.com/office/drawing/2014/main" id="{0CC33F00-C5F9-2D64-4335-E6D95AB9B9D4}"/>
                </a:ext>
              </a:extLst>
            </p:cNvPr>
            <p:cNvSpPr/>
            <p:nvPr/>
          </p:nvSpPr>
          <p:spPr>
            <a:xfrm>
              <a:off x="4829800" y="1560150"/>
              <a:ext cx="23650" cy="18950"/>
            </a:xfrm>
            <a:custGeom>
              <a:avLst/>
              <a:gdLst/>
              <a:ahLst/>
              <a:cxnLst/>
              <a:rect l="l" t="t" r="r" b="b"/>
              <a:pathLst>
                <a:path w="946" h="758" extrusionOk="0">
                  <a:moveTo>
                    <a:pt x="376" y="1"/>
                  </a:moveTo>
                  <a:lnTo>
                    <a:pt x="1" y="282"/>
                  </a:lnTo>
                  <a:cubicBezTo>
                    <a:pt x="239" y="563"/>
                    <a:pt x="578" y="736"/>
                    <a:pt x="946" y="758"/>
                  </a:cubicBezTo>
                  <a:lnTo>
                    <a:pt x="946" y="289"/>
                  </a:lnTo>
                  <a:cubicBezTo>
                    <a:pt x="722" y="267"/>
                    <a:pt x="520" y="166"/>
                    <a:pt x="376"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grpSp>
        <p:nvGrpSpPr>
          <p:cNvPr id="29" name="Google Shape;1221;p70">
            <a:extLst>
              <a:ext uri="{FF2B5EF4-FFF2-40B4-BE49-F238E27FC236}">
                <a16:creationId xmlns:a16="http://schemas.microsoft.com/office/drawing/2014/main" id="{DCF075D3-C718-44BA-1027-3204FBE91877}"/>
              </a:ext>
            </a:extLst>
          </p:cNvPr>
          <p:cNvGrpSpPr/>
          <p:nvPr/>
        </p:nvGrpSpPr>
        <p:grpSpPr>
          <a:xfrm>
            <a:off x="6720749" y="4994339"/>
            <a:ext cx="837735" cy="784673"/>
            <a:chOff x="4721450" y="1509475"/>
            <a:chExt cx="79350" cy="74325"/>
          </a:xfrm>
        </p:grpSpPr>
        <p:sp>
          <p:nvSpPr>
            <p:cNvPr id="30" name="Google Shape;1222;p70">
              <a:extLst>
                <a:ext uri="{FF2B5EF4-FFF2-40B4-BE49-F238E27FC236}">
                  <a16:creationId xmlns:a16="http://schemas.microsoft.com/office/drawing/2014/main" id="{0229B934-EC9E-80B9-62AA-B3E5D2D67F67}"/>
                </a:ext>
              </a:extLst>
            </p:cNvPr>
            <p:cNvSpPr/>
            <p:nvPr/>
          </p:nvSpPr>
          <p:spPr>
            <a:xfrm>
              <a:off x="4729025" y="1509475"/>
              <a:ext cx="27050" cy="26725"/>
            </a:xfrm>
            <a:custGeom>
              <a:avLst/>
              <a:gdLst/>
              <a:ahLst/>
              <a:cxnLst/>
              <a:rect l="l" t="t" r="r" b="b"/>
              <a:pathLst>
                <a:path w="1082" h="1069" extrusionOk="0">
                  <a:moveTo>
                    <a:pt x="440" y="1"/>
                  </a:moveTo>
                  <a:lnTo>
                    <a:pt x="570" y="224"/>
                  </a:lnTo>
                  <a:cubicBezTo>
                    <a:pt x="296" y="405"/>
                    <a:pt x="94" y="672"/>
                    <a:pt x="0" y="989"/>
                  </a:cubicBezTo>
                  <a:lnTo>
                    <a:pt x="188" y="809"/>
                  </a:lnTo>
                  <a:lnTo>
                    <a:pt x="462" y="1068"/>
                  </a:lnTo>
                  <a:cubicBezTo>
                    <a:pt x="527" y="888"/>
                    <a:pt x="649" y="737"/>
                    <a:pt x="808" y="628"/>
                  </a:cubicBezTo>
                  <a:lnTo>
                    <a:pt x="923" y="823"/>
                  </a:lnTo>
                  <a:lnTo>
                    <a:pt x="1082" y="188"/>
                  </a:lnTo>
                  <a:lnTo>
                    <a:pt x="440" y="1"/>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31" name="Google Shape;1223;p70">
              <a:extLst>
                <a:ext uri="{FF2B5EF4-FFF2-40B4-BE49-F238E27FC236}">
                  <a16:creationId xmlns:a16="http://schemas.microsoft.com/office/drawing/2014/main" id="{7028BBE8-F733-848C-B153-1695412E7CB9}"/>
                </a:ext>
              </a:extLst>
            </p:cNvPr>
            <p:cNvSpPr/>
            <p:nvPr/>
          </p:nvSpPr>
          <p:spPr>
            <a:xfrm>
              <a:off x="4721450" y="1533275"/>
              <a:ext cx="32300" cy="42600"/>
            </a:xfrm>
            <a:custGeom>
              <a:avLst/>
              <a:gdLst/>
              <a:ahLst/>
              <a:cxnLst/>
              <a:rect l="l" t="t" r="r" b="b"/>
              <a:pathLst>
                <a:path w="1292" h="1704" extrusionOk="0">
                  <a:moveTo>
                    <a:pt x="491" y="1"/>
                  </a:moveTo>
                  <a:lnTo>
                    <a:pt x="0" y="455"/>
                  </a:lnTo>
                  <a:lnTo>
                    <a:pt x="238" y="455"/>
                  </a:lnTo>
                  <a:cubicBezTo>
                    <a:pt x="253" y="1025"/>
                    <a:pt x="635" y="1530"/>
                    <a:pt x="1183" y="1703"/>
                  </a:cubicBezTo>
                  <a:lnTo>
                    <a:pt x="1024" y="1530"/>
                  </a:lnTo>
                  <a:lnTo>
                    <a:pt x="1291" y="1256"/>
                  </a:lnTo>
                  <a:cubicBezTo>
                    <a:pt x="952" y="1133"/>
                    <a:pt x="721" y="816"/>
                    <a:pt x="707" y="455"/>
                  </a:cubicBezTo>
                  <a:lnTo>
                    <a:pt x="945" y="455"/>
                  </a:lnTo>
                  <a:lnTo>
                    <a:pt x="491" y="1"/>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32" name="Google Shape;1224;p70">
              <a:extLst>
                <a:ext uri="{FF2B5EF4-FFF2-40B4-BE49-F238E27FC236}">
                  <a16:creationId xmlns:a16="http://schemas.microsoft.com/office/drawing/2014/main" id="{1F0F589B-44B7-7792-4430-7B450CE20677}"/>
                </a:ext>
              </a:extLst>
            </p:cNvPr>
            <p:cNvSpPr/>
            <p:nvPr/>
          </p:nvSpPr>
          <p:spPr>
            <a:xfrm>
              <a:off x="4750650" y="1551675"/>
              <a:ext cx="42950" cy="32125"/>
            </a:xfrm>
            <a:custGeom>
              <a:avLst/>
              <a:gdLst/>
              <a:ahLst/>
              <a:cxnLst/>
              <a:rect l="l" t="t" r="r" b="b"/>
              <a:pathLst>
                <a:path w="1718" h="1285" extrusionOk="0">
                  <a:moveTo>
                    <a:pt x="1256" y="1"/>
                  </a:moveTo>
                  <a:cubicBezTo>
                    <a:pt x="1126" y="332"/>
                    <a:pt x="808" y="556"/>
                    <a:pt x="448" y="570"/>
                  </a:cubicBezTo>
                  <a:lnTo>
                    <a:pt x="448" y="340"/>
                  </a:lnTo>
                  <a:lnTo>
                    <a:pt x="1" y="794"/>
                  </a:lnTo>
                  <a:lnTo>
                    <a:pt x="448" y="1284"/>
                  </a:lnTo>
                  <a:lnTo>
                    <a:pt x="448" y="1032"/>
                  </a:lnTo>
                  <a:cubicBezTo>
                    <a:pt x="1039" y="1025"/>
                    <a:pt x="1551" y="635"/>
                    <a:pt x="1717" y="73"/>
                  </a:cubicBezTo>
                  <a:lnTo>
                    <a:pt x="1717" y="73"/>
                  </a:lnTo>
                  <a:lnTo>
                    <a:pt x="1515" y="260"/>
                  </a:lnTo>
                  <a:lnTo>
                    <a:pt x="125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33" name="Google Shape;1225;p70">
              <a:extLst>
                <a:ext uri="{FF2B5EF4-FFF2-40B4-BE49-F238E27FC236}">
                  <a16:creationId xmlns:a16="http://schemas.microsoft.com/office/drawing/2014/main" id="{72CFA947-C8F4-8A04-D96E-D7042CA7A9FB}"/>
                </a:ext>
              </a:extLst>
            </p:cNvPr>
            <p:cNvSpPr/>
            <p:nvPr/>
          </p:nvSpPr>
          <p:spPr>
            <a:xfrm>
              <a:off x="4761300" y="1510025"/>
              <a:ext cx="39500" cy="44375"/>
            </a:xfrm>
            <a:custGeom>
              <a:avLst/>
              <a:gdLst/>
              <a:ahLst/>
              <a:cxnLst/>
              <a:rect l="l" t="t" r="r" b="b"/>
              <a:pathLst>
                <a:path w="1580" h="1775" extrusionOk="0">
                  <a:moveTo>
                    <a:pt x="13" y="0"/>
                  </a:moveTo>
                  <a:cubicBezTo>
                    <a:pt x="9" y="0"/>
                    <a:pt x="5" y="0"/>
                    <a:pt x="0" y="0"/>
                  </a:cubicBezTo>
                  <a:lnTo>
                    <a:pt x="0" y="462"/>
                  </a:lnTo>
                  <a:cubicBezTo>
                    <a:pt x="476" y="462"/>
                    <a:pt x="873" y="844"/>
                    <a:pt x="880" y="1328"/>
                  </a:cubicBezTo>
                  <a:lnTo>
                    <a:pt x="635" y="1328"/>
                  </a:lnTo>
                  <a:lnTo>
                    <a:pt x="1089" y="1775"/>
                  </a:lnTo>
                  <a:lnTo>
                    <a:pt x="1580" y="1328"/>
                  </a:lnTo>
                  <a:lnTo>
                    <a:pt x="1349" y="1328"/>
                  </a:lnTo>
                  <a:cubicBezTo>
                    <a:pt x="1335" y="589"/>
                    <a:pt x="743" y="0"/>
                    <a:pt x="13"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grpSp>
        <p:nvGrpSpPr>
          <p:cNvPr id="34" name="Google Shape;1226;p70">
            <a:extLst>
              <a:ext uri="{FF2B5EF4-FFF2-40B4-BE49-F238E27FC236}">
                <a16:creationId xmlns:a16="http://schemas.microsoft.com/office/drawing/2014/main" id="{B943C9FA-D655-AC1D-4B76-5A56D290CF27}"/>
              </a:ext>
            </a:extLst>
          </p:cNvPr>
          <p:cNvGrpSpPr/>
          <p:nvPr/>
        </p:nvGrpSpPr>
        <p:grpSpPr>
          <a:xfrm>
            <a:off x="8514794" y="4973759"/>
            <a:ext cx="742717" cy="750363"/>
            <a:chOff x="4906800" y="1507500"/>
            <a:chExt cx="70350" cy="71075"/>
          </a:xfrm>
        </p:grpSpPr>
        <p:sp>
          <p:nvSpPr>
            <p:cNvPr id="35" name="Google Shape;1227;p70">
              <a:extLst>
                <a:ext uri="{FF2B5EF4-FFF2-40B4-BE49-F238E27FC236}">
                  <a16:creationId xmlns:a16="http://schemas.microsoft.com/office/drawing/2014/main" id="{01F151A0-3783-F3EF-748F-0C3F2C470BED}"/>
                </a:ext>
              </a:extLst>
            </p:cNvPr>
            <p:cNvSpPr/>
            <p:nvPr/>
          </p:nvSpPr>
          <p:spPr>
            <a:xfrm>
              <a:off x="4916000" y="1507500"/>
              <a:ext cx="30850" cy="24000"/>
            </a:xfrm>
            <a:custGeom>
              <a:avLst/>
              <a:gdLst/>
              <a:ahLst/>
              <a:cxnLst/>
              <a:rect l="l" t="t" r="r" b="b"/>
              <a:pathLst>
                <a:path w="1234" h="960" extrusionOk="0">
                  <a:moveTo>
                    <a:pt x="837" y="1"/>
                  </a:moveTo>
                  <a:lnTo>
                    <a:pt x="837" y="202"/>
                  </a:lnTo>
                  <a:cubicBezTo>
                    <a:pt x="484" y="282"/>
                    <a:pt x="181" y="498"/>
                    <a:pt x="0" y="808"/>
                  </a:cubicBezTo>
                  <a:lnTo>
                    <a:pt x="455" y="960"/>
                  </a:lnTo>
                  <a:cubicBezTo>
                    <a:pt x="556" y="837"/>
                    <a:pt x="686" y="736"/>
                    <a:pt x="837" y="686"/>
                  </a:cubicBezTo>
                  <a:lnTo>
                    <a:pt x="837" y="823"/>
                  </a:lnTo>
                  <a:lnTo>
                    <a:pt x="1234" y="426"/>
                  </a:lnTo>
                  <a:lnTo>
                    <a:pt x="837" y="1"/>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36" name="Google Shape;1228;p70">
              <a:extLst>
                <a:ext uri="{FF2B5EF4-FFF2-40B4-BE49-F238E27FC236}">
                  <a16:creationId xmlns:a16="http://schemas.microsoft.com/office/drawing/2014/main" id="{77A4D40B-7AD0-EA33-39F6-48A4AB011770}"/>
                </a:ext>
              </a:extLst>
            </p:cNvPr>
            <p:cNvSpPr/>
            <p:nvPr/>
          </p:nvSpPr>
          <p:spPr>
            <a:xfrm>
              <a:off x="4906800" y="1533825"/>
              <a:ext cx="19675" cy="32475"/>
            </a:xfrm>
            <a:custGeom>
              <a:avLst/>
              <a:gdLst/>
              <a:ahLst/>
              <a:cxnLst/>
              <a:rect l="l" t="t" r="r" b="b"/>
              <a:pathLst>
                <a:path w="787" h="1299" extrusionOk="0">
                  <a:moveTo>
                    <a:pt x="527" y="1"/>
                  </a:moveTo>
                  <a:lnTo>
                    <a:pt x="1" y="246"/>
                  </a:lnTo>
                  <a:lnTo>
                    <a:pt x="181" y="303"/>
                  </a:lnTo>
                  <a:cubicBezTo>
                    <a:pt x="181" y="347"/>
                    <a:pt x="174" y="390"/>
                    <a:pt x="174" y="433"/>
                  </a:cubicBezTo>
                  <a:cubicBezTo>
                    <a:pt x="174" y="751"/>
                    <a:pt x="289" y="1061"/>
                    <a:pt x="498" y="1299"/>
                  </a:cubicBezTo>
                  <a:lnTo>
                    <a:pt x="787" y="909"/>
                  </a:lnTo>
                  <a:cubicBezTo>
                    <a:pt x="693" y="772"/>
                    <a:pt x="650" y="614"/>
                    <a:pt x="642" y="455"/>
                  </a:cubicBezTo>
                  <a:lnTo>
                    <a:pt x="642" y="455"/>
                  </a:lnTo>
                  <a:lnTo>
                    <a:pt x="787" y="498"/>
                  </a:lnTo>
                  <a:lnTo>
                    <a:pt x="52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37" name="Google Shape;1229;p70">
              <a:extLst>
                <a:ext uri="{FF2B5EF4-FFF2-40B4-BE49-F238E27FC236}">
                  <a16:creationId xmlns:a16="http://schemas.microsoft.com/office/drawing/2014/main" id="{6158A1CA-329A-3B10-CF47-F00A78EF5BBA}"/>
                </a:ext>
              </a:extLst>
            </p:cNvPr>
            <p:cNvSpPr/>
            <p:nvPr/>
          </p:nvSpPr>
          <p:spPr>
            <a:xfrm>
              <a:off x="4926625" y="1561950"/>
              <a:ext cx="30675" cy="16625"/>
            </a:xfrm>
            <a:custGeom>
              <a:avLst/>
              <a:gdLst/>
              <a:ahLst/>
              <a:cxnLst/>
              <a:rect l="l" t="t" r="r" b="b"/>
              <a:pathLst>
                <a:path w="1227" h="665" extrusionOk="0">
                  <a:moveTo>
                    <a:pt x="556" y="1"/>
                  </a:moveTo>
                  <a:lnTo>
                    <a:pt x="1" y="87"/>
                  </a:lnTo>
                  <a:lnTo>
                    <a:pt x="66" y="664"/>
                  </a:lnTo>
                  <a:lnTo>
                    <a:pt x="181" y="513"/>
                  </a:lnTo>
                  <a:cubicBezTo>
                    <a:pt x="347" y="585"/>
                    <a:pt x="526" y="621"/>
                    <a:pt x="704" y="621"/>
                  </a:cubicBezTo>
                  <a:cubicBezTo>
                    <a:pt x="883" y="621"/>
                    <a:pt x="1061" y="585"/>
                    <a:pt x="1227" y="513"/>
                  </a:cubicBezTo>
                  <a:lnTo>
                    <a:pt x="946" y="123"/>
                  </a:lnTo>
                  <a:cubicBezTo>
                    <a:pt x="866" y="149"/>
                    <a:pt x="785" y="161"/>
                    <a:pt x="704" y="161"/>
                  </a:cubicBezTo>
                  <a:cubicBezTo>
                    <a:pt x="623" y="161"/>
                    <a:pt x="542" y="149"/>
                    <a:pt x="462" y="123"/>
                  </a:cubicBezTo>
                  <a:lnTo>
                    <a:pt x="55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38" name="Google Shape;1230;p70">
              <a:extLst>
                <a:ext uri="{FF2B5EF4-FFF2-40B4-BE49-F238E27FC236}">
                  <a16:creationId xmlns:a16="http://schemas.microsoft.com/office/drawing/2014/main" id="{4349B128-47C3-68F1-E478-7DC852FD378D}"/>
                </a:ext>
              </a:extLst>
            </p:cNvPr>
            <p:cNvSpPr/>
            <p:nvPr/>
          </p:nvSpPr>
          <p:spPr>
            <a:xfrm>
              <a:off x="4957475" y="1541400"/>
              <a:ext cx="19675" cy="27800"/>
            </a:xfrm>
            <a:custGeom>
              <a:avLst/>
              <a:gdLst/>
              <a:ahLst/>
              <a:cxnLst/>
              <a:rect l="l" t="t" r="r" b="b"/>
              <a:pathLst>
                <a:path w="787" h="1112" extrusionOk="0">
                  <a:moveTo>
                    <a:pt x="779" y="0"/>
                  </a:moveTo>
                  <a:lnTo>
                    <a:pt x="318" y="145"/>
                  </a:lnTo>
                  <a:cubicBezTo>
                    <a:pt x="318" y="303"/>
                    <a:pt x="274" y="455"/>
                    <a:pt x="188" y="592"/>
                  </a:cubicBezTo>
                  <a:lnTo>
                    <a:pt x="80" y="448"/>
                  </a:lnTo>
                  <a:lnTo>
                    <a:pt x="0" y="1003"/>
                  </a:lnTo>
                  <a:lnTo>
                    <a:pt x="570" y="1111"/>
                  </a:lnTo>
                  <a:lnTo>
                    <a:pt x="469" y="981"/>
                  </a:lnTo>
                  <a:cubicBezTo>
                    <a:pt x="671" y="743"/>
                    <a:pt x="786" y="440"/>
                    <a:pt x="786" y="130"/>
                  </a:cubicBezTo>
                  <a:cubicBezTo>
                    <a:pt x="786" y="87"/>
                    <a:pt x="786" y="44"/>
                    <a:pt x="779" y="0"/>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39" name="Google Shape;1231;p70">
              <a:extLst>
                <a:ext uri="{FF2B5EF4-FFF2-40B4-BE49-F238E27FC236}">
                  <a16:creationId xmlns:a16="http://schemas.microsoft.com/office/drawing/2014/main" id="{0B1241E3-A239-5DBF-76B2-6FAAAE5C7503}"/>
                </a:ext>
              </a:extLst>
            </p:cNvPr>
            <p:cNvSpPr/>
            <p:nvPr/>
          </p:nvSpPr>
          <p:spPr>
            <a:xfrm>
              <a:off x="4951325" y="1512550"/>
              <a:ext cx="24925" cy="26350"/>
            </a:xfrm>
            <a:custGeom>
              <a:avLst/>
              <a:gdLst/>
              <a:ahLst/>
              <a:cxnLst/>
              <a:rect l="l" t="t" r="r" b="b"/>
              <a:pathLst>
                <a:path w="997" h="1054" extrusionOk="0">
                  <a:moveTo>
                    <a:pt x="1" y="0"/>
                  </a:moveTo>
                  <a:lnTo>
                    <a:pt x="1" y="476"/>
                  </a:lnTo>
                  <a:cubicBezTo>
                    <a:pt x="145" y="534"/>
                    <a:pt x="282" y="628"/>
                    <a:pt x="376" y="751"/>
                  </a:cubicBezTo>
                  <a:lnTo>
                    <a:pt x="210" y="801"/>
                  </a:lnTo>
                  <a:lnTo>
                    <a:pt x="715" y="1053"/>
                  </a:lnTo>
                  <a:lnTo>
                    <a:pt x="996" y="549"/>
                  </a:lnTo>
                  <a:lnTo>
                    <a:pt x="996" y="549"/>
                  </a:lnTo>
                  <a:lnTo>
                    <a:pt x="838" y="599"/>
                  </a:lnTo>
                  <a:cubicBezTo>
                    <a:pt x="650" y="296"/>
                    <a:pt x="347" y="73"/>
                    <a:pt x="1" y="0"/>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grpSp>
        <p:nvGrpSpPr>
          <p:cNvPr id="40" name="Google Shape;1232;p70">
            <a:extLst>
              <a:ext uri="{FF2B5EF4-FFF2-40B4-BE49-F238E27FC236}">
                <a16:creationId xmlns:a16="http://schemas.microsoft.com/office/drawing/2014/main" id="{68DFE542-4CA4-9F28-2430-AB42A70712CD}"/>
              </a:ext>
            </a:extLst>
          </p:cNvPr>
          <p:cNvGrpSpPr/>
          <p:nvPr/>
        </p:nvGrpSpPr>
        <p:grpSpPr>
          <a:xfrm>
            <a:off x="5898271" y="3009674"/>
            <a:ext cx="690579" cy="690579"/>
            <a:chOff x="3736598" y="2170606"/>
            <a:chExt cx="404889" cy="404889"/>
          </a:xfrm>
        </p:grpSpPr>
        <p:sp>
          <p:nvSpPr>
            <p:cNvPr id="41" name="Google Shape;1233;p70">
              <a:extLst>
                <a:ext uri="{FF2B5EF4-FFF2-40B4-BE49-F238E27FC236}">
                  <a16:creationId xmlns:a16="http://schemas.microsoft.com/office/drawing/2014/main" id="{78E70284-367E-9263-6742-26963AC2D55C}"/>
                </a:ext>
              </a:extLst>
            </p:cNvPr>
            <p:cNvSpPr/>
            <p:nvPr/>
          </p:nvSpPr>
          <p:spPr>
            <a:xfrm>
              <a:off x="3950281" y="2170846"/>
              <a:ext cx="191206" cy="231947"/>
            </a:xfrm>
            <a:custGeom>
              <a:avLst/>
              <a:gdLst/>
              <a:ahLst/>
              <a:cxnLst/>
              <a:rect l="l" t="t" r="r" b="b"/>
              <a:pathLst>
                <a:path w="8781" h="10652" extrusionOk="0">
                  <a:moveTo>
                    <a:pt x="23" y="1"/>
                  </a:moveTo>
                  <a:lnTo>
                    <a:pt x="1435" y="2583"/>
                  </a:lnTo>
                  <a:lnTo>
                    <a:pt x="0" y="5246"/>
                  </a:lnTo>
                  <a:cubicBezTo>
                    <a:pt x="1997" y="5498"/>
                    <a:pt x="3512" y="7186"/>
                    <a:pt x="3547" y="9217"/>
                  </a:cubicBezTo>
                  <a:lnTo>
                    <a:pt x="6187" y="10652"/>
                  </a:lnTo>
                  <a:lnTo>
                    <a:pt x="8780" y="9217"/>
                  </a:lnTo>
                  <a:cubicBezTo>
                    <a:pt x="8746" y="4305"/>
                    <a:pt x="4913" y="276"/>
                    <a:pt x="23" y="1"/>
                  </a:cubicBez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42" name="Google Shape;1234;p70">
              <a:extLst>
                <a:ext uri="{FF2B5EF4-FFF2-40B4-BE49-F238E27FC236}">
                  <a16:creationId xmlns:a16="http://schemas.microsoft.com/office/drawing/2014/main" id="{BD252025-2DDE-4B81-532E-D446B152D71E}"/>
                </a:ext>
              </a:extLst>
            </p:cNvPr>
            <p:cNvSpPr/>
            <p:nvPr/>
          </p:nvSpPr>
          <p:spPr>
            <a:xfrm>
              <a:off x="3737099" y="2170606"/>
              <a:ext cx="231947" cy="191446"/>
            </a:xfrm>
            <a:custGeom>
              <a:avLst/>
              <a:gdLst/>
              <a:ahLst/>
              <a:cxnLst/>
              <a:rect l="l" t="t" r="r" b="b"/>
              <a:pathLst>
                <a:path w="10652" h="8792" extrusionOk="0">
                  <a:moveTo>
                    <a:pt x="9216" y="0"/>
                  </a:moveTo>
                  <a:cubicBezTo>
                    <a:pt x="4304" y="35"/>
                    <a:pt x="276" y="3868"/>
                    <a:pt x="0" y="8769"/>
                  </a:cubicBezTo>
                  <a:lnTo>
                    <a:pt x="2583" y="7346"/>
                  </a:lnTo>
                  <a:lnTo>
                    <a:pt x="5245" y="8792"/>
                  </a:lnTo>
                  <a:cubicBezTo>
                    <a:pt x="5498" y="6783"/>
                    <a:pt x="7185" y="5268"/>
                    <a:pt x="9216" y="5234"/>
                  </a:cubicBezTo>
                  <a:lnTo>
                    <a:pt x="10651" y="2594"/>
                  </a:lnTo>
                  <a:lnTo>
                    <a:pt x="9216" y="0"/>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43" name="Google Shape;1235;p70">
              <a:extLst>
                <a:ext uri="{FF2B5EF4-FFF2-40B4-BE49-F238E27FC236}">
                  <a16:creationId xmlns:a16="http://schemas.microsoft.com/office/drawing/2014/main" id="{BF821E54-21F5-E253-0617-C501DEEE47CD}"/>
                </a:ext>
              </a:extLst>
            </p:cNvPr>
            <p:cNvSpPr/>
            <p:nvPr/>
          </p:nvSpPr>
          <p:spPr>
            <a:xfrm>
              <a:off x="3909539" y="2384027"/>
              <a:ext cx="231686" cy="191468"/>
            </a:xfrm>
            <a:custGeom>
              <a:avLst/>
              <a:gdLst/>
              <a:ahLst/>
              <a:cxnLst/>
              <a:rect l="l" t="t" r="r" b="b"/>
              <a:pathLst>
                <a:path w="10640" h="8793" extrusionOk="0">
                  <a:moveTo>
                    <a:pt x="5395" y="1"/>
                  </a:moveTo>
                  <a:cubicBezTo>
                    <a:pt x="5142" y="1998"/>
                    <a:pt x="3455" y="3513"/>
                    <a:pt x="1435" y="3559"/>
                  </a:cubicBezTo>
                  <a:lnTo>
                    <a:pt x="0" y="6187"/>
                  </a:lnTo>
                  <a:lnTo>
                    <a:pt x="1424" y="8792"/>
                  </a:lnTo>
                  <a:cubicBezTo>
                    <a:pt x="6324" y="8758"/>
                    <a:pt x="10364" y="4913"/>
                    <a:pt x="10640" y="24"/>
                  </a:cubicBezTo>
                  <a:lnTo>
                    <a:pt x="10640" y="24"/>
                  </a:lnTo>
                  <a:lnTo>
                    <a:pt x="8058" y="1436"/>
                  </a:lnTo>
                  <a:lnTo>
                    <a:pt x="5395" y="1"/>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44" name="Google Shape;1236;p70">
              <a:extLst>
                <a:ext uri="{FF2B5EF4-FFF2-40B4-BE49-F238E27FC236}">
                  <a16:creationId xmlns:a16="http://schemas.microsoft.com/office/drawing/2014/main" id="{4C94A787-BDF6-4502-592E-D26F0A6191B0}"/>
                </a:ext>
              </a:extLst>
            </p:cNvPr>
            <p:cNvSpPr/>
            <p:nvPr/>
          </p:nvSpPr>
          <p:spPr>
            <a:xfrm>
              <a:off x="3736598" y="2343307"/>
              <a:ext cx="191707" cy="231686"/>
            </a:xfrm>
            <a:custGeom>
              <a:avLst/>
              <a:gdLst/>
              <a:ahLst/>
              <a:cxnLst/>
              <a:rect l="l" t="t" r="r" b="b"/>
              <a:pathLst>
                <a:path w="8804" h="10640" extrusionOk="0">
                  <a:moveTo>
                    <a:pt x="2606" y="0"/>
                  </a:moveTo>
                  <a:lnTo>
                    <a:pt x="0" y="1435"/>
                  </a:lnTo>
                  <a:cubicBezTo>
                    <a:pt x="46" y="6335"/>
                    <a:pt x="3880" y="10364"/>
                    <a:pt x="8769" y="10639"/>
                  </a:cubicBezTo>
                  <a:lnTo>
                    <a:pt x="7357" y="8057"/>
                  </a:lnTo>
                  <a:lnTo>
                    <a:pt x="8803" y="5394"/>
                  </a:lnTo>
                  <a:cubicBezTo>
                    <a:pt x="6795" y="5142"/>
                    <a:pt x="5280" y="3455"/>
                    <a:pt x="5245" y="1435"/>
                  </a:cubicBezTo>
                  <a:lnTo>
                    <a:pt x="2606" y="0"/>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grpSp>
        <p:nvGrpSpPr>
          <p:cNvPr id="45" name="Google Shape;1237;p70">
            <a:extLst>
              <a:ext uri="{FF2B5EF4-FFF2-40B4-BE49-F238E27FC236}">
                <a16:creationId xmlns:a16="http://schemas.microsoft.com/office/drawing/2014/main" id="{E6FBA57C-321C-64A9-1187-2046503FE9D5}"/>
              </a:ext>
            </a:extLst>
          </p:cNvPr>
          <p:cNvGrpSpPr/>
          <p:nvPr/>
        </p:nvGrpSpPr>
        <p:grpSpPr>
          <a:xfrm>
            <a:off x="4921019" y="3009805"/>
            <a:ext cx="782648" cy="690320"/>
            <a:chOff x="3161917" y="2170682"/>
            <a:chExt cx="458870" cy="404737"/>
          </a:xfrm>
        </p:grpSpPr>
        <p:sp>
          <p:nvSpPr>
            <p:cNvPr id="46" name="Google Shape;1238;p70">
              <a:extLst>
                <a:ext uri="{FF2B5EF4-FFF2-40B4-BE49-F238E27FC236}">
                  <a16:creationId xmlns:a16="http://schemas.microsoft.com/office/drawing/2014/main" id="{5568DB82-0DEA-409A-B634-91557F053E37}"/>
                </a:ext>
              </a:extLst>
            </p:cNvPr>
            <p:cNvSpPr/>
            <p:nvPr/>
          </p:nvSpPr>
          <p:spPr>
            <a:xfrm>
              <a:off x="3161917" y="2170682"/>
              <a:ext cx="277174" cy="291676"/>
            </a:xfrm>
            <a:custGeom>
              <a:avLst/>
              <a:gdLst/>
              <a:ahLst/>
              <a:cxnLst/>
              <a:rect l="l" t="t" r="r" b="b"/>
              <a:pathLst>
                <a:path w="12729" h="13395" extrusionOk="0">
                  <a:moveTo>
                    <a:pt x="11294" y="0"/>
                  </a:moveTo>
                  <a:cubicBezTo>
                    <a:pt x="4442" y="46"/>
                    <a:pt x="0" y="7242"/>
                    <a:pt x="3019" y="13394"/>
                  </a:cubicBezTo>
                  <a:lnTo>
                    <a:pt x="4522" y="10915"/>
                  </a:lnTo>
                  <a:lnTo>
                    <a:pt x="7598" y="10835"/>
                  </a:lnTo>
                  <a:cubicBezTo>
                    <a:pt x="6531" y="8195"/>
                    <a:pt x="8436" y="5291"/>
                    <a:pt x="11294" y="5234"/>
                  </a:cubicBezTo>
                  <a:lnTo>
                    <a:pt x="12729" y="2606"/>
                  </a:lnTo>
                  <a:lnTo>
                    <a:pt x="11294" y="0"/>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47" name="Google Shape;1239;p70">
              <a:extLst>
                <a:ext uri="{FF2B5EF4-FFF2-40B4-BE49-F238E27FC236}">
                  <a16:creationId xmlns:a16="http://schemas.microsoft.com/office/drawing/2014/main" id="{18627F07-DFD3-8FAA-42BD-BA80AD3D000D}"/>
                </a:ext>
              </a:extLst>
            </p:cNvPr>
            <p:cNvSpPr/>
            <p:nvPr/>
          </p:nvSpPr>
          <p:spPr>
            <a:xfrm>
              <a:off x="3420326" y="2170922"/>
              <a:ext cx="200461" cy="302934"/>
            </a:xfrm>
            <a:custGeom>
              <a:avLst/>
              <a:gdLst/>
              <a:ahLst/>
              <a:cxnLst/>
              <a:rect l="l" t="t" r="r" b="b"/>
              <a:pathLst>
                <a:path w="9206" h="13912" extrusionOk="0">
                  <a:moveTo>
                    <a:pt x="24" y="1"/>
                  </a:moveTo>
                  <a:lnTo>
                    <a:pt x="1447" y="2583"/>
                  </a:lnTo>
                  <a:lnTo>
                    <a:pt x="1" y="5246"/>
                  </a:lnTo>
                  <a:cubicBezTo>
                    <a:pt x="2893" y="5602"/>
                    <a:pt x="4488" y="8815"/>
                    <a:pt x="3008" y="11329"/>
                  </a:cubicBezTo>
                  <a:lnTo>
                    <a:pt x="4557" y="13854"/>
                  </a:lnTo>
                  <a:lnTo>
                    <a:pt x="7564" y="13911"/>
                  </a:lnTo>
                  <a:cubicBezTo>
                    <a:pt x="9171" y="11122"/>
                    <a:pt x="9206" y="7691"/>
                    <a:pt x="7679" y="4856"/>
                  </a:cubicBezTo>
                  <a:cubicBezTo>
                    <a:pt x="6141" y="2021"/>
                    <a:pt x="3237" y="184"/>
                    <a:pt x="24" y="1"/>
                  </a:cubicBez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48" name="Google Shape;1240;p70">
              <a:extLst>
                <a:ext uri="{FF2B5EF4-FFF2-40B4-BE49-F238E27FC236}">
                  <a16:creationId xmlns:a16="http://schemas.microsoft.com/office/drawing/2014/main" id="{59625C13-D4DC-C321-F9BF-F1E2F611F7A0}"/>
                </a:ext>
              </a:extLst>
            </p:cNvPr>
            <p:cNvSpPr/>
            <p:nvPr/>
          </p:nvSpPr>
          <p:spPr>
            <a:xfrm>
              <a:off x="3233645" y="2417594"/>
              <a:ext cx="344393" cy="157825"/>
            </a:xfrm>
            <a:custGeom>
              <a:avLst/>
              <a:gdLst/>
              <a:ahLst/>
              <a:cxnLst/>
              <a:rect l="l" t="t" r="r" b="b"/>
              <a:pathLst>
                <a:path w="15816" h="7248" extrusionOk="0">
                  <a:moveTo>
                    <a:pt x="4557" y="1"/>
                  </a:moveTo>
                  <a:lnTo>
                    <a:pt x="1515" y="81"/>
                  </a:lnTo>
                  <a:lnTo>
                    <a:pt x="0" y="2583"/>
                  </a:lnTo>
                  <a:cubicBezTo>
                    <a:pt x="1607" y="5372"/>
                    <a:pt x="4545" y="7140"/>
                    <a:pt x="7770" y="7243"/>
                  </a:cubicBezTo>
                  <a:cubicBezTo>
                    <a:pt x="7870" y="7246"/>
                    <a:pt x="7970" y="7248"/>
                    <a:pt x="8070" y="7248"/>
                  </a:cubicBezTo>
                  <a:cubicBezTo>
                    <a:pt x="11183" y="7248"/>
                    <a:pt x="14092" y="5691"/>
                    <a:pt x="15816" y="3088"/>
                  </a:cubicBezTo>
                  <a:lnTo>
                    <a:pt x="12832" y="3019"/>
                  </a:lnTo>
                  <a:lnTo>
                    <a:pt x="11260" y="471"/>
                  </a:lnTo>
                  <a:cubicBezTo>
                    <a:pt x="10437" y="1506"/>
                    <a:pt x="9252" y="2011"/>
                    <a:pt x="8072" y="2011"/>
                  </a:cubicBezTo>
                  <a:cubicBezTo>
                    <a:pt x="6699" y="2011"/>
                    <a:pt x="5334" y="1328"/>
                    <a:pt x="4557"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grpSp>
        <p:nvGrpSpPr>
          <p:cNvPr id="49" name="Google Shape;1241;p70">
            <a:extLst>
              <a:ext uri="{FF2B5EF4-FFF2-40B4-BE49-F238E27FC236}">
                <a16:creationId xmlns:a16="http://schemas.microsoft.com/office/drawing/2014/main" id="{2839F77F-3C7F-12C1-1255-6E25093D3A03}"/>
              </a:ext>
            </a:extLst>
          </p:cNvPr>
          <p:cNvGrpSpPr/>
          <p:nvPr/>
        </p:nvGrpSpPr>
        <p:grpSpPr>
          <a:xfrm>
            <a:off x="4951714" y="4024924"/>
            <a:ext cx="721257" cy="690617"/>
            <a:chOff x="3179914" y="2889488"/>
            <a:chExt cx="422876" cy="404911"/>
          </a:xfrm>
        </p:grpSpPr>
        <p:sp>
          <p:nvSpPr>
            <p:cNvPr id="50" name="Google Shape;1242;p70">
              <a:extLst>
                <a:ext uri="{FF2B5EF4-FFF2-40B4-BE49-F238E27FC236}">
                  <a16:creationId xmlns:a16="http://schemas.microsoft.com/office/drawing/2014/main" id="{2A72CAC5-9C21-48AD-0402-3C8DCF6DBE66}"/>
                </a:ext>
              </a:extLst>
            </p:cNvPr>
            <p:cNvSpPr/>
            <p:nvPr/>
          </p:nvSpPr>
          <p:spPr>
            <a:xfrm>
              <a:off x="3402328" y="2889749"/>
              <a:ext cx="163726" cy="157477"/>
            </a:xfrm>
            <a:custGeom>
              <a:avLst/>
              <a:gdLst/>
              <a:ahLst/>
              <a:cxnLst/>
              <a:rect l="l" t="t" r="r" b="b"/>
              <a:pathLst>
                <a:path w="7519" h="7232" extrusionOk="0">
                  <a:moveTo>
                    <a:pt x="24" y="0"/>
                  </a:moveTo>
                  <a:lnTo>
                    <a:pt x="1447" y="2583"/>
                  </a:lnTo>
                  <a:lnTo>
                    <a:pt x="1" y="5257"/>
                  </a:lnTo>
                  <a:cubicBezTo>
                    <a:pt x="1252" y="5418"/>
                    <a:pt x="2365" y="6141"/>
                    <a:pt x="2996" y="7231"/>
                  </a:cubicBezTo>
                  <a:lnTo>
                    <a:pt x="5958" y="7151"/>
                  </a:lnTo>
                  <a:lnTo>
                    <a:pt x="7518" y="4580"/>
                  </a:lnTo>
                  <a:cubicBezTo>
                    <a:pt x="5946" y="1894"/>
                    <a:pt x="3134" y="184"/>
                    <a:pt x="24"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51" name="Google Shape;1243;p70">
              <a:extLst>
                <a:ext uri="{FF2B5EF4-FFF2-40B4-BE49-F238E27FC236}">
                  <a16:creationId xmlns:a16="http://schemas.microsoft.com/office/drawing/2014/main" id="{C433354A-527A-D808-4E4C-68AE5896046A}"/>
                </a:ext>
              </a:extLst>
            </p:cNvPr>
            <p:cNvSpPr/>
            <p:nvPr/>
          </p:nvSpPr>
          <p:spPr>
            <a:xfrm>
              <a:off x="3467807" y="3000956"/>
              <a:ext cx="134983" cy="191707"/>
            </a:xfrm>
            <a:custGeom>
              <a:avLst/>
              <a:gdLst/>
              <a:ahLst/>
              <a:cxnLst/>
              <a:rect l="l" t="t" r="r" b="b"/>
              <a:pathLst>
                <a:path w="6199" h="8804" extrusionOk="0">
                  <a:moveTo>
                    <a:pt x="4798" y="1"/>
                  </a:moveTo>
                  <a:lnTo>
                    <a:pt x="3249" y="2549"/>
                  </a:lnTo>
                  <a:lnTo>
                    <a:pt x="242" y="2629"/>
                  </a:lnTo>
                  <a:cubicBezTo>
                    <a:pt x="724" y="3800"/>
                    <a:pt x="644" y="5131"/>
                    <a:pt x="1" y="6221"/>
                  </a:cubicBezTo>
                  <a:lnTo>
                    <a:pt x="1550" y="8746"/>
                  </a:lnTo>
                  <a:lnTo>
                    <a:pt x="4557" y="8804"/>
                  </a:lnTo>
                  <a:cubicBezTo>
                    <a:pt x="6107" y="6095"/>
                    <a:pt x="6199" y="2790"/>
                    <a:pt x="4798"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52" name="Google Shape;1244;p70">
              <a:extLst>
                <a:ext uri="{FF2B5EF4-FFF2-40B4-BE49-F238E27FC236}">
                  <a16:creationId xmlns:a16="http://schemas.microsoft.com/office/drawing/2014/main" id="{03BAF740-248D-89D1-0F24-ED499569C88C}"/>
                </a:ext>
              </a:extLst>
            </p:cNvPr>
            <p:cNvSpPr/>
            <p:nvPr/>
          </p:nvSpPr>
          <p:spPr>
            <a:xfrm>
              <a:off x="3222637" y="2889488"/>
              <a:ext cx="198457" cy="149224"/>
            </a:xfrm>
            <a:custGeom>
              <a:avLst/>
              <a:gdLst/>
              <a:ahLst/>
              <a:cxnLst/>
              <a:rect l="l" t="t" r="r" b="b"/>
              <a:pathLst>
                <a:path w="9114" h="6853" extrusionOk="0">
                  <a:moveTo>
                    <a:pt x="7690" y="1"/>
                  </a:moveTo>
                  <a:cubicBezTo>
                    <a:pt x="4592" y="24"/>
                    <a:pt x="1711" y="1585"/>
                    <a:pt x="1" y="4156"/>
                  </a:cubicBezTo>
                  <a:lnTo>
                    <a:pt x="2904" y="4225"/>
                  </a:lnTo>
                  <a:lnTo>
                    <a:pt x="4511" y="6853"/>
                  </a:lnTo>
                  <a:cubicBezTo>
                    <a:pt x="5257" y="5854"/>
                    <a:pt x="6428" y="5258"/>
                    <a:pt x="7679" y="5235"/>
                  </a:cubicBezTo>
                  <a:lnTo>
                    <a:pt x="9114" y="2606"/>
                  </a:lnTo>
                  <a:lnTo>
                    <a:pt x="7690" y="1"/>
                  </a:ln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53" name="Google Shape;1245;p70">
              <a:extLst>
                <a:ext uri="{FF2B5EF4-FFF2-40B4-BE49-F238E27FC236}">
                  <a16:creationId xmlns:a16="http://schemas.microsoft.com/office/drawing/2014/main" id="{B7071E78-7115-EDF1-C556-55EC313A2541}"/>
                </a:ext>
              </a:extLst>
            </p:cNvPr>
            <p:cNvSpPr/>
            <p:nvPr/>
          </p:nvSpPr>
          <p:spPr>
            <a:xfrm>
              <a:off x="3179914" y="2991462"/>
              <a:ext cx="133960" cy="190205"/>
            </a:xfrm>
            <a:custGeom>
              <a:avLst/>
              <a:gdLst/>
              <a:ahLst/>
              <a:cxnLst/>
              <a:rect l="l" t="t" r="r" b="b"/>
              <a:pathLst>
                <a:path w="6152" h="8735" extrusionOk="0">
                  <a:moveTo>
                    <a:pt x="1641" y="1"/>
                  </a:moveTo>
                  <a:cubicBezTo>
                    <a:pt x="103" y="2686"/>
                    <a:pt x="0" y="5957"/>
                    <a:pt x="1366" y="8735"/>
                  </a:cubicBezTo>
                  <a:lnTo>
                    <a:pt x="2869" y="6244"/>
                  </a:lnTo>
                  <a:lnTo>
                    <a:pt x="5957" y="6164"/>
                  </a:lnTo>
                  <a:cubicBezTo>
                    <a:pt x="5486" y="5016"/>
                    <a:pt x="5555" y="3731"/>
                    <a:pt x="6152" y="2640"/>
                  </a:cubicBezTo>
                  <a:lnTo>
                    <a:pt x="4568" y="58"/>
                  </a:lnTo>
                  <a:lnTo>
                    <a:pt x="1641" y="1"/>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54" name="Google Shape;1246;p70">
              <a:extLst>
                <a:ext uri="{FF2B5EF4-FFF2-40B4-BE49-F238E27FC236}">
                  <a16:creationId xmlns:a16="http://schemas.microsoft.com/office/drawing/2014/main" id="{03AFCF3A-E2CA-3B1A-2BC2-E3C23A07BA7A}"/>
                </a:ext>
              </a:extLst>
            </p:cNvPr>
            <p:cNvSpPr/>
            <p:nvPr/>
          </p:nvSpPr>
          <p:spPr>
            <a:xfrm>
              <a:off x="3215887" y="3136661"/>
              <a:ext cx="162725" cy="157477"/>
            </a:xfrm>
            <a:custGeom>
              <a:avLst/>
              <a:gdLst/>
              <a:ahLst/>
              <a:cxnLst/>
              <a:rect l="l" t="t" r="r" b="b"/>
              <a:pathLst>
                <a:path w="7473" h="7232" extrusionOk="0">
                  <a:moveTo>
                    <a:pt x="4546" y="1"/>
                  </a:moveTo>
                  <a:lnTo>
                    <a:pt x="1516" y="81"/>
                  </a:lnTo>
                  <a:lnTo>
                    <a:pt x="1" y="2583"/>
                  </a:lnTo>
                  <a:cubicBezTo>
                    <a:pt x="1550" y="5280"/>
                    <a:pt x="4339" y="7025"/>
                    <a:pt x="7438" y="7232"/>
                  </a:cubicBezTo>
                  <a:lnTo>
                    <a:pt x="6026" y="4649"/>
                  </a:lnTo>
                  <a:lnTo>
                    <a:pt x="7472" y="1964"/>
                  </a:lnTo>
                  <a:cubicBezTo>
                    <a:pt x="6256" y="1791"/>
                    <a:pt x="5177" y="1068"/>
                    <a:pt x="4546"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55" name="Google Shape;1247;p70">
              <a:extLst>
                <a:ext uri="{FF2B5EF4-FFF2-40B4-BE49-F238E27FC236}">
                  <a16:creationId xmlns:a16="http://schemas.microsoft.com/office/drawing/2014/main" id="{37776261-76B2-26B2-493F-143E41E12D52}"/>
                </a:ext>
              </a:extLst>
            </p:cNvPr>
            <p:cNvSpPr/>
            <p:nvPr/>
          </p:nvSpPr>
          <p:spPr>
            <a:xfrm>
              <a:off x="3359605" y="3146677"/>
              <a:ext cx="200439" cy="147722"/>
            </a:xfrm>
            <a:custGeom>
              <a:avLst/>
              <a:gdLst/>
              <a:ahLst/>
              <a:cxnLst/>
              <a:rect l="l" t="t" r="r" b="b"/>
              <a:pathLst>
                <a:path w="9205" h="6784" extrusionOk="0">
                  <a:moveTo>
                    <a:pt x="4649" y="0"/>
                  </a:moveTo>
                  <a:cubicBezTo>
                    <a:pt x="3880" y="976"/>
                    <a:pt x="2697" y="1549"/>
                    <a:pt x="1446" y="1549"/>
                  </a:cubicBezTo>
                  <a:lnTo>
                    <a:pt x="1435" y="1549"/>
                  </a:lnTo>
                  <a:lnTo>
                    <a:pt x="0" y="4189"/>
                  </a:lnTo>
                  <a:lnTo>
                    <a:pt x="1435" y="6783"/>
                  </a:lnTo>
                  <a:lnTo>
                    <a:pt x="1446" y="6783"/>
                  </a:lnTo>
                  <a:cubicBezTo>
                    <a:pt x="1458" y="6783"/>
                    <a:pt x="1469" y="6783"/>
                    <a:pt x="1481" y="6783"/>
                  </a:cubicBezTo>
                  <a:cubicBezTo>
                    <a:pt x="4589" y="6783"/>
                    <a:pt x="7490" y="5224"/>
                    <a:pt x="9205" y="2628"/>
                  </a:cubicBezTo>
                  <a:lnTo>
                    <a:pt x="6221" y="2559"/>
                  </a:lnTo>
                  <a:lnTo>
                    <a:pt x="4649"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grpSp>
        <p:nvGrpSpPr>
          <p:cNvPr id="56" name="Google Shape;1248;p70">
            <a:extLst>
              <a:ext uri="{FF2B5EF4-FFF2-40B4-BE49-F238E27FC236}">
                <a16:creationId xmlns:a16="http://schemas.microsoft.com/office/drawing/2014/main" id="{15F4B804-5B81-81A5-4D7E-31403C2D9E31}"/>
              </a:ext>
            </a:extLst>
          </p:cNvPr>
          <p:cNvGrpSpPr/>
          <p:nvPr/>
        </p:nvGrpSpPr>
        <p:grpSpPr>
          <a:xfrm>
            <a:off x="5886105" y="4024868"/>
            <a:ext cx="714907" cy="690729"/>
            <a:chOff x="3729467" y="2889422"/>
            <a:chExt cx="419153" cy="404977"/>
          </a:xfrm>
        </p:grpSpPr>
        <p:sp>
          <p:nvSpPr>
            <p:cNvPr id="57" name="Google Shape;1249;p70">
              <a:extLst>
                <a:ext uri="{FF2B5EF4-FFF2-40B4-BE49-F238E27FC236}">
                  <a16:creationId xmlns:a16="http://schemas.microsoft.com/office/drawing/2014/main" id="{AF44CE8B-0824-CDA6-CD0E-A2C6B6CB6D04}"/>
                </a:ext>
              </a:extLst>
            </p:cNvPr>
            <p:cNvSpPr/>
            <p:nvPr/>
          </p:nvSpPr>
          <p:spPr>
            <a:xfrm>
              <a:off x="4014137" y="2974913"/>
              <a:ext cx="134482" cy="178707"/>
            </a:xfrm>
            <a:custGeom>
              <a:avLst/>
              <a:gdLst/>
              <a:ahLst/>
              <a:cxnLst/>
              <a:rect l="l" t="t" r="r" b="b"/>
              <a:pathLst>
                <a:path w="6176" h="8207" extrusionOk="0">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58" name="Google Shape;1250;p70">
              <a:extLst>
                <a:ext uri="{FF2B5EF4-FFF2-40B4-BE49-F238E27FC236}">
                  <a16:creationId xmlns:a16="http://schemas.microsoft.com/office/drawing/2014/main" id="{8F63F108-012D-DB39-5B0A-6607D54D255B}"/>
                </a:ext>
              </a:extLst>
            </p:cNvPr>
            <p:cNvSpPr/>
            <p:nvPr/>
          </p:nvSpPr>
          <p:spPr>
            <a:xfrm>
              <a:off x="3741225" y="3095375"/>
              <a:ext cx="148963" cy="173460"/>
            </a:xfrm>
            <a:custGeom>
              <a:avLst/>
              <a:gdLst/>
              <a:ahLst/>
              <a:cxnLst/>
              <a:rect l="l" t="t" r="r" b="b"/>
              <a:pathLst>
                <a:path w="6841" h="7966" extrusionOk="0">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59" name="Google Shape;1251;p70">
              <a:extLst>
                <a:ext uri="{FF2B5EF4-FFF2-40B4-BE49-F238E27FC236}">
                  <a16:creationId xmlns:a16="http://schemas.microsoft.com/office/drawing/2014/main" id="{574A7E9F-DAE4-9327-3D88-B9867A3140A7}"/>
                </a:ext>
              </a:extLst>
            </p:cNvPr>
            <p:cNvSpPr/>
            <p:nvPr/>
          </p:nvSpPr>
          <p:spPr>
            <a:xfrm>
              <a:off x="3949660" y="2889684"/>
              <a:ext cx="146219" cy="145980"/>
            </a:xfrm>
            <a:custGeom>
              <a:avLst/>
              <a:gdLst/>
              <a:ahLst/>
              <a:cxnLst/>
              <a:rect l="l" t="t" r="r" b="b"/>
              <a:pathLst>
                <a:path w="6715" h="6704" extrusionOk="0">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60" name="Google Shape;1252;p70">
              <a:extLst>
                <a:ext uri="{FF2B5EF4-FFF2-40B4-BE49-F238E27FC236}">
                  <a16:creationId xmlns:a16="http://schemas.microsoft.com/office/drawing/2014/main" id="{6125C626-2D7A-78D8-D207-6F4B052AA7A8}"/>
                </a:ext>
              </a:extLst>
            </p:cNvPr>
            <p:cNvSpPr/>
            <p:nvPr/>
          </p:nvSpPr>
          <p:spPr>
            <a:xfrm>
              <a:off x="3847947" y="3172089"/>
              <a:ext cx="167210" cy="122310"/>
            </a:xfrm>
            <a:custGeom>
              <a:avLst/>
              <a:gdLst/>
              <a:ahLst/>
              <a:cxnLst/>
              <a:rect l="l" t="t" r="r" b="b"/>
              <a:pathLst>
                <a:path w="7679" h="5617" extrusionOk="0">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61" name="Google Shape;1253;p70">
              <a:extLst>
                <a:ext uri="{FF2B5EF4-FFF2-40B4-BE49-F238E27FC236}">
                  <a16:creationId xmlns:a16="http://schemas.microsoft.com/office/drawing/2014/main" id="{867B2BE5-DEE1-AF07-DFB4-1B15BB944D6A}"/>
                </a:ext>
              </a:extLst>
            </p:cNvPr>
            <p:cNvSpPr/>
            <p:nvPr/>
          </p:nvSpPr>
          <p:spPr>
            <a:xfrm>
              <a:off x="3974658" y="3122616"/>
              <a:ext cx="158457" cy="151206"/>
            </a:xfrm>
            <a:custGeom>
              <a:avLst/>
              <a:gdLst/>
              <a:ahLst/>
              <a:cxnLst/>
              <a:rect l="l" t="t" r="r" b="b"/>
              <a:pathLst>
                <a:path w="7277" h="6944" extrusionOk="0">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62" name="Google Shape;1254;p70">
              <a:extLst>
                <a:ext uri="{FF2B5EF4-FFF2-40B4-BE49-F238E27FC236}">
                  <a16:creationId xmlns:a16="http://schemas.microsoft.com/office/drawing/2014/main" id="{1DD9ED7C-DFC9-93AE-E5DF-2F8CA4D8B44A}"/>
                </a:ext>
              </a:extLst>
            </p:cNvPr>
            <p:cNvSpPr/>
            <p:nvPr/>
          </p:nvSpPr>
          <p:spPr>
            <a:xfrm>
              <a:off x="3729467" y="2966660"/>
              <a:ext cx="138990" cy="158718"/>
            </a:xfrm>
            <a:custGeom>
              <a:avLst/>
              <a:gdLst/>
              <a:ahLst/>
              <a:cxnLst/>
              <a:rect l="l" t="t" r="r" b="b"/>
              <a:pathLst>
                <a:path w="6383" h="7289" extrusionOk="0">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63" name="Google Shape;1255;p70">
              <a:extLst>
                <a:ext uri="{FF2B5EF4-FFF2-40B4-BE49-F238E27FC236}">
                  <a16:creationId xmlns:a16="http://schemas.microsoft.com/office/drawing/2014/main" id="{CF1F202E-509C-AEF1-1878-0DFE1FF68943}"/>
                </a:ext>
              </a:extLst>
            </p:cNvPr>
            <p:cNvSpPr/>
            <p:nvPr/>
          </p:nvSpPr>
          <p:spPr>
            <a:xfrm>
              <a:off x="3787716" y="2889422"/>
              <a:ext cx="180449" cy="139229"/>
            </a:xfrm>
            <a:custGeom>
              <a:avLst/>
              <a:gdLst/>
              <a:ahLst/>
              <a:cxnLst/>
              <a:rect l="l" t="t" r="r" b="b"/>
              <a:pathLst>
                <a:path w="8287" h="6394" extrusionOk="0">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grpSp>
        <p:nvGrpSpPr>
          <p:cNvPr id="64" name="Google Shape;1256;p70">
            <a:extLst>
              <a:ext uri="{FF2B5EF4-FFF2-40B4-BE49-F238E27FC236}">
                <a16:creationId xmlns:a16="http://schemas.microsoft.com/office/drawing/2014/main" id="{F62439F9-E96B-3211-A8B8-BE9771757F7C}"/>
              </a:ext>
            </a:extLst>
          </p:cNvPr>
          <p:cNvGrpSpPr/>
          <p:nvPr/>
        </p:nvGrpSpPr>
        <p:grpSpPr>
          <a:xfrm>
            <a:off x="2602151" y="4482774"/>
            <a:ext cx="1287135" cy="179481"/>
            <a:chOff x="4411970" y="2962952"/>
            <a:chExt cx="706544" cy="104212"/>
          </a:xfrm>
        </p:grpSpPr>
        <p:sp>
          <p:nvSpPr>
            <p:cNvPr id="65" name="Google Shape;1257;p70">
              <a:extLst>
                <a:ext uri="{FF2B5EF4-FFF2-40B4-BE49-F238E27FC236}">
                  <a16:creationId xmlns:a16="http://schemas.microsoft.com/office/drawing/2014/main" id="{43364B8D-3723-3CD9-D523-A171A3C49164}"/>
                </a:ext>
              </a:extLst>
            </p:cNvPr>
            <p:cNvSpPr/>
            <p:nvPr/>
          </p:nvSpPr>
          <p:spPr>
            <a:xfrm>
              <a:off x="4583864" y="2962952"/>
              <a:ext cx="534651" cy="104077"/>
            </a:xfrm>
            <a:custGeom>
              <a:avLst/>
              <a:gdLst/>
              <a:ahLst/>
              <a:cxnLst/>
              <a:rect l="l" t="t" r="r" b="b"/>
              <a:pathLst>
                <a:path w="11841" h="2305" extrusionOk="0">
                  <a:moveTo>
                    <a:pt x="1155" y="0"/>
                  </a:moveTo>
                  <a:lnTo>
                    <a:pt x="0" y="2304"/>
                  </a:lnTo>
                  <a:lnTo>
                    <a:pt x="11410" y="2304"/>
                  </a:lnTo>
                  <a:lnTo>
                    <a:pt x="11840" y="1153"/>
                  </a:lnTo>
                  <a:lnTo>
                    <a:pt x="11410"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66" name="Google Shape;1258;p70">
              <a:extLst>
                <a:ext uri="{FF2B5EF4-FFF2-40B4-BE49-F238E27FC236}">
                  <a16:creationId xmlns:a16="http://schemas.microsoft.com/office/drawing/2014/main" id="{08200368-A09F-5C91-69C4-8314BBB80ECD}"/>
                </a:ext>
              </a:extLst>
            </p:cNvPr>
            <p:cNvSpPr/>
            <p:nvPr/>
          </p:nvSpPr>
          <p:spPr>
            <a:xfrm>
              <a:off x="4411970" y="2963088"/>
              <a:ext cx="124124" cy="104077"/>
            </a:xfrm>
            <a:custGeom>
              <a:avLst/>
              <a:gdLst/>
              <a:ahLst/>
              <a:cxnLst/>
              <a:rect l="l" t="t" r="r" b="b"/>
              <a:pathLst>
                <a:path w="2749" h="2305" extrusionOk="0">
                  <a:moveTo>
                    <a:pt x="2749" y="0"/>
                  </a:moveTo>
                  <a:lnTo>
                    <a:pt x="177" y="2"/>
                  </a:lnTo>
                  <a:cubicBezTo>
                    <a:pt x="79" y="2"/>
                    <a:pt x="1" y="79"/>
                    <a:pt x="1" y="176"/>
                  </a:cubicBezTo>
                  <a:lnTo>
                    <a:pt x="1" y="2130"/>
                  </a:lnTo>
                  <a:cubicBezTo>
                    <a:pt x="1" y="2226"/>
                    <a:pt x="79" y="2305"/>
                    <a:pt x="177" y="2305"/>
                  </a:cubicBezTo>
                  <a:lnTo>
                    <a:pt x="1522" y="2305"/>
                  </a:lnTo>
                  <a:lnTo>
                    <a:pt x="2749"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67" name="Google Shape;1259;p70">
              <a:extLst>
                <a:ext uri="{FF2B5EF4-FFF2-40B4-BE49-F238E27FC236}">
                  <a16:creationId xmlns:a16="http://schemas.microsoft.com/office/drawing/2014/main" id="{0AC67AAF-C588-BBE7-EA65-1EF74A95AE7A}"/>
                </a:ext>
              </a:extLst>
            </p:cNvPr>
            <p:cNvSpPr/>
            <p:nvPr/>
          </p:nvSpPr>
          <p:spPr>
            <a:xfrm>
              <a:off x="4496946" y="2963133"/>
              <a:ext cx="79920" cy="104031"/>
            </a:xfrm>
            <a:custGeom>
              <a:avLst/>
              <a:gdLst/>
              <a:ahLst/>
              <a:cxnLst/>
              <a:rect l="l" t="t" r="r" b="b"/>
              <a:pathLst>
                <a:path w="1770" h="2304" extrusionOk="0">
                  <a:moveTo>
                    <a:pt x="1227" y="1"/>
                  </a:moveTo>
                  <a:lnTo>
                    <a:pt x="0" y="2304"/>
                  </a:lnTo>
                  <a:lnTo>
                    <a:pt x="542"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68" name="Google Shape;1260;p70">
              <a:extLst>
                <a:ext uri="{FF2B5EF4-FFF2-40B4-BE49-F238E27FC236}">
                  <a16:creationId xmlns:a16="http://schemas.microsoft.com/office/drawing/2014/main" id="{7F69F31E-86B6-42A6-19FA-0FCA6B1E423E}"/>
                </a:ext>
              </a:extLst>
            </p:cNvPr>
            <p:cNvSpPr/>
            <p:nvPr/>
          </p:nvSpPr>
          <p:spPr>
            <a:xfrm>
              <a:off x="4537628" y="2963133"/>
              <a:ext cx="79965" cy="104031"/>
            </a:xfrm>
            <a:custGeom>
              <a:avLst/>
              <a:gdLst/>
              <a:ahLst/>
              <a:cxnLst/>
              <a:rect l="l" t="t" r="r" b="b"/>
              <a:pathLst>
                <a:path w="1771" h="2304" extrusionOk="0">
                  <a:moveTo>
                    <a:pt x="1229" y="1"/>
                  </a:moveTo>
                  <a:lnTo>
                    <a:pt x="1" y="2304"/>
                  </a:lnTo>
                  <a:lnTo>
                    <a:pt x="544"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grpSp>
        <p:nvGrpSpPr>
          <p:cNvPr id="69" name="Google Shape;1261;p70">
            <a:extLst>
              <a:ext uri="{FF2B5EF4-FFF2-40B4-BE49-F238E27FC236}">
                <a16:creationId xmlns:a16="http://schemas.microsoft.com/office/drawing/2014/main" id="{C429AC5B-16B7-9C93-E18F-493151358968}"/>
              </a:ext>
            </a:extLst>
          </p:cNvPr>
          <p:cNvGrpSpPr/>
          <p:nvPr/>
        </p:nvGrpSpPr>
        <p:grpSpPr>
          <a:xfrm>
            <a:off x="2602151" y="3943159"/>
            <a:ext cx="1280211" cy="385563"/>
            <a:chOff x="4411970" y="2726085"/>
            <a:chExt cx="643107" cy="193659"/>
          </a:xfrm>
        </p:grpSpPr>
        <p:sp>
          <p:nvSpPr>
            <p:cNvPr id="70" name="Google Shape;1262;p70">
              <a:extLst>
                <a:ext uri="{FF2B5EF4-FFF2-40B4-BE49-F238E27FC236}">
                  <a16:creationId xmlns:a16="http://schemas.microsoft.com/office/drawing/2014/main" id="{210F1BE1-1227-D080-B81A-DC032C4A5BC3}"/>
                </a:ext>
              </a:extLst>
            </p:cNvPr>
            <p:cNvSpPr/>
            <p:nvPr/>
          </p:nvSpPr>
          <p:spPr>
            <a:xfrm>
              <a:off x="4411970" y="2726085"/>
              <a:ext cx="118796" cy="193659"/>
            </a:xfrm>
            <a:custGeom>
              <a:avLst/>
              <a:gdLst/>
              <a:ahLst/>
              <a:cxnLst/>
              <a:rect l="l" t="t" r="r" b="b"/>
              <a:pathLst>
                <a:path w="2631" h="4289" extrusionOk="0">
                  <a:moveTo>
                    <a:pt x="450" y="0"/>
                  </a:moveTo>
                  <a:cubicBezTo>
                    <a:pt x="357" y="0"/>
                    <a:pt x="264" y="35"/>
                    <a:pt x="193" y="106"/>
                  </a:cubicBezTo>
                  <a:lnTo>
                    <a:pt x="1" y="298"/>
                  </a:lnTo>
                  <a:lnTo>
                    <a:pt x="1591" y="1886"/>
                  </a:lnTo>
                  <a:cubicBezTo>
                    <a:pt x="1732" y="2029"/>
                    <a:pt x="1732" y="2258"/>
                    <a:pt x="1591" y="2401"/>
                  </a:cubicBezTo>
                  <a:lnTo>
                    <a:pt x="1" y="3991"/>
                  </a:lnTo>
                  <a:lnTo>
                    <a:pt x="193" y="4183"/>
                  </a:lnTo>
                  <a:cubicBezTo>
                    <a:pt x="264" y="4253"/>
                    <a:pt x="357" y="4288"/>
                    <a:pt x="450" y="4288"/>
                  </a:cubicBezTo>
                  <a:cubicBezTo>
                    <a:pt x="543" y="4288"/>
                    <a:pt x="636" y="4253"/>
                    <a:pt x="707" y="4183"/>
                  </a:cubicBezTo>
                  <a:lnTo>
                    <a:pt x="2488" y="2401"/>
                  </a:lnTo>
                  <a:cubicBezTo>
                    <a:pt x="2630" y="2260"/>
                    <a:pt x="2630" y="2029"/>
                    <a:pt x="2488" y="1888"/>
                  </a:cubicBezTo>
                  <a:lnTo>
                    <a:pt x="707" y="106"/>
                  </a:lnTo>
                  <a:cubicBezTo>
                    <a:pt x="636" y="35"/>
                    <a:pt x="543" y="0"/>
                    <a:pt x="45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71" name="Google Shape;1263;p70">
              <a:extLst>
                <a:ext uri="{FF2B5EF4-FFF2-40B4-BE49-F238E27FC236}">
                  <a16:creationId xmlns:a16="http://schemas.microsoft.com/office/drawing/2014/main" id="{D5E312AB-0D0E-D10D-F5C0-8EBE6AF34321}"/>
                </a:ext>
              </a:extLst>
            </p:cNvPr>
            <p:cNvSpPr/>
            <p:nvPr/>
          </p:nvSpPr>
          <p:spPr>
            <a:xfrm>
              <a:off x="4426058" y="2791601"/>
              <a:ext cx="36167" cy="62627"/>
            </a:xfrm>
            <a:custGeom>
              <a:avLst/>
              <a:gdLst/>
              <a:ahLst/>
              <a:cxnLst/>
              <a:rect l="l" t="t" r="r" b="b"/>
              <a:pathLst>
                <a:path w="801" h="1387" extrusionOk="0">
                  <a:moveTo>
                    <a:pt x="176" y="0"/>
                  </a:moveTo>
                  <a:cubicBezTo>
                    <a:pt x="87" y="0"/>
                    <a:pt x="1" y="69"/>
                    <a:pt x="1" y="173"/>
                  </a:cubicBezTo>
                  <a:lnTo>
                    <a:pt x="1" y="1214"/>
                  </a:lnTo>
                  <a:cubicBezTo>
                    <a:pt x="1" y="1318"/>
                    <a:pt x="87" y="1386"/>
                    <a:pt x="176" y="1386"/>
                  </a:cubicBezTo>
                  <a:cubicBezTo>
                    <a:pt x="218" y="1386"/>
                    <a:pt x="262" y="1371"/>
                    <a:pt x="297" y="1335"/>
                  </a:cubicBezTo>
                  <a:lnTo>
                    <a:pt x="627" y="1006"/>
                  </a:lnTo>
                  <a:cubicBezTo>
                    <a:pt x="800" y="834"/>
                    <a:pt x="800" y="554"/>
                    <a:pt x="627" y="381"/>
                  </a:cubicBezTo>
                  <a:lnTo>
                    <a:pt x="297" y="51"/>
                  </a:lnTo>
                  <a:cubicBezTo>
                    <a:pt x="262" y="16"/>
                    <a:pt x="218" y="0"/>
                    <a:pt x="176"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72" name="Google Shape;1264;p70">
              <a:extLst>
                <a:ext uri="{FF2B5EF4-FFF2-40B4-BE49-F238E27FC236}">
                  <a16:creationId xmlns:a16="http://schemas.microsoft.com/office/drawing/2014/main" id="{DF191C28-4019-A642-8398-BC0888F48B1D}"/>
                </a:ext>
              </a:extLst>
            </p:cNvPr>
            <p:cNvSpPr/>
            <p:nvPr/>
          </p:nvSpPr>
          <p:spPr>
            <a:xfrm>
              <a:off x="4456806" y="2743875"/>
              <a:ext cx="598271" cy="157989"/>
            </a:xfrm>
            <a:custGeom>
              <a:avLst/>
              <a:gdLst/>
              <a:ahLst/>
              <a:cxnLst/>
              <a:rect l="l" t="t" r="r" b="b"/>
              <a:pathLst>
                <a:path w="13250" h="3499" extrusionOk="0">
                  <a:moveTo>
                    <a:pt x="1" y="0"/>
                  </a:moveTo>
                  <a:lnTo>
                    <a:pt x="1495" y="1494"/>
                  </a:lnTo>
                  <a:cubicBezTo>
                    <a:pt x="1635" y="1635"/>
                    <a:pt x="1635" y="1866"/>
                    <a:pt x="1495" y="2007"/>
                  </a:cubicBezTo>
                  <a:lnTo>
                    <a:pt x="2" y="3499"/>
                  </a:lnTo>
                  <a:lnTo>
                    <a:pt x="11527" y="3499"/>
                  </a:lnTo>
                  <a:lnTo>
                    <a:pt x="13250" y="1750"/>
                  </a:lnTo>
                  <a:lnTo>
                    <a:pt x="11527"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grpSp>
        <p:nvGrpSpPr>
          <p:cNvPr id="73" name="Google Shape;1265;p70">
            <a:extLst>
              <a:ext uri="{FF2B5EF4-FFF2-40B4-BE49-F238E27FC236}">
                <a16:creationId xmlns:a16="http://schemas.microsoft.com/office/drawing/2014/main" id="{14689525-C60B-5F27-E44E-135396B1124E}"/>
              </a:ext>
            </a:extLst>
          </p:cNvPr>
          <p:cNvGrpSpPr/>
          <p:nvPr/>
        </p:nvGrpSpPr>
        <p:grpSpPr>
          <a:xfrm>
            <a:off x="1280147" y="4282257"/>
            <a:ext cx="1082004" cy="336779"/>
            <a:chOff x="4411970" y="4340222"/>
            <a:chExt cx="779467" cy="242683"/>
          </a:xfrm>
        </p:grpSpPr>
        <p:sp>
          <p:nvSpPr>
            <p:cNvPr id="74" name="Google Shape;1266;p70">
              <a:extLst>
                <a:ext uri="{FF2B5EF4-FFF2-40B4-BE49-F238E27FC236}">
                  <a16:creationId xmlns:a16="http://schemas.microsoft.com/office/drawing/2014/main" id="{B1887908-E730-77C8-6DAE-01D549F2907A}"/>
                </a:ext>
              </a:extLst>
            </p:cNvPr>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75" name="Google Shape;1267;p70">
              <a:extLst>
                <a:ext uri="{FF2B5EF4-FFF2-40B4-BE49-F238E27FC236}">
                  <a16:creationId xmlns:a16="http://schemas.microsoft.com/office/drawing/2014/main" id="{A097E32E-A12F-9670-8C54-DBB60578BC4D}"/>
                </a:ext>
              </a:extLst>
            </p:cNvPr>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76" name="Google Shape;1268;p70">
              <a:extLst>
                <a:ext uri="{FF2B5EF4-FFF2-40B4-BE49-F238E27FC236}">
                  <a16:creationId xmlns:a16="http://schemas.microsoft.com/office/drawing/2014/main" id="{3C7FB16C-5980-DEA3-EB1F-33DE5DB66A44}"/>
                </a:ext>
              </a:extLst>
            </p:cNvPr>
            <p:cNvSpPr/>
            <p:nvPr/>
          </p:nvSpPr>
          <p:spPr>
            <a:xfrm>
              <a:off x="4533392" y="4383749"/>
              <a:ext cx="658046"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grpSp>
        <p:nvGrpSpPr>
          <p:cNvPr id="77" name="Google Shape;1269;p70">
            <a:extLst>
              <a:ext uri="{FF2B5EF4-FFF2-40B4-BE49-F238E27FC236}">
                <a16:creationId xmlns:a16="http://schemas.microsoft.com/office/drawing/2014/main" id="{2266F934-EFAD-FE60-033B-E7EE055CF4D6}"/>
              </a:ext>
            </a:extLst>
          </p:cNvPr>
          <p:cNvGrpSpPr/>
          <p:nvPr/>
        </p:nvGrpSpPr>
        <p:grpSpPr>
          <a:xfrm>
            <a:off x="2602151" y="3500801"/>
            <a:ext cx="1286880" cy="288307"/>
            <a:chOff x="4411970" y="2468674"/>
            <a:chExt cx="747317" cy="167425"/>
          </a:xfrm>
        </p:grpSpPr>
        <p:sp>
          <p:nvSpPr>
            <p:cNvPr id="78" name="Google Shape;1270;p70">
              <a:extLst>
                <a:ext uri="{FF2B5EF4-FFF2-40B4-BE49-F238E27FC236}">
                  <a16:creationId xmlns:a16="http://schemas.microsoft.com/office/drawing/2014/main" id="{D91777B6-7182-611B-BF17-0A787ECB0D4E}"/>
                </a:ext>
              </a:extLst>
            </p:cNvPr>
            <p:cNvSpPr/>
            <p:nvPr/>
          </p:nvSpPr>
          <p:spPr>
            <a:xfrm>
              <a:off x="4411970" y="2468674"/>
              <a:ext cx="216235" cy="167425"/>
            </a:xfrm>
            <a:custGeom>
              <a:avLst/>
              <a:gdLst/>
              <a:ahLst/>
              <a:cxnLst/>
              <a:rect l="l" t="t" r="r" b="b"/>
              <a:pathLst>
                <a:path w="4789" h="3708" extrusionOk="0">
                  <a:moveTo>
                    <a:pt x="1" y="0"/>
                  </a:moveTo>
                  <a:lnTo>
                    <a:pt x="1" y="3707"/>
                  </a:lnTo>
                  <a:lnTo>
                    <a:pt x="3381" y="3707"/>
                  </a:lnTo>
                  <a:lnTo>
                    <a:pt x="4789" y="1853"/>
                  </a:lnTo>
                  <a:lnTo>
                    <a:pt x="3381"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79" name="Google Shape;1271;p70">
              <a:extLst>
                <a:ext uri="{FF2B5EF4-FFF2-40B4-BE49-F238E27FC236}">
                  <a16:creationId xmlns:a16="http://schemas.microsoft.com/office/drawing/2014/main" id="{7D468518-4A62-0D0E-CFA5-D6FF8B2C1D4D}"/>
                </a:ext>
              </a:extLst>
            </p:cNvPr>
            <p:cNvSpPr/>
            <p:nvPr/>
          </p:nvSpPr>
          <p:spPr>
            <a:xfrm>
              <a:off x="4564629" y="2468674"/>
              <a:ext cx="594658" cy="167425"/>
            </a:xfrm>
            <a:custGeom>
              <a:avLst/>
              <a:gdLst/>
              <a:ahLst/>
              <a:cxnLst/>
              <a:rect l="l" t="t" r="r" b="b"/>
              <a:pathLst>
                <a:path w="13170" h="3708" extrusionOk="0">
                  <a:moveTo>
                    <a:pt x="0" y="0"/>
                  </a:moveTo>
                  <a:lnTo>
                    <a:pt x="1408" y="1853"/>
                  </a:lnTo>
                  <a:lnTo>
                    <a:pt x="0" y="3707"/>
                  </a:lnTo>
                  <a:lnTo>
                    <a:pt x="13169" y="3707"/>
                  </a:lnTo>
                  <a:lnTo>
                    <a:pt x="13169"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sp>
        <p:nvSpPr>
          <p:cNvPr id="80" name="Google Shape;1272;p70">
            <a:extLst>
              <a:ext uri="{FF2B5EF4-FFF2-40B4-BE49-F238E27FC236}">
                <a16:creationId xmlns:a16="http://schemas.microsoft.com/office/drawing/2014/main" id="{5281F907-87C3-2C82-AFDA-8FED5C43509E}"/>
              </a:ext>
            </a:extLst>
          </p:cNvPr>
          <p:cNvSpPr/>
          <p:nvPr/>
        </p:nvSpPr>
        <p:spPr>
          <a:xfrm>
            <a:off x="1277813" y="3907176"/>
            <a:ext cx="1080824" cy="257311"/>
          </a:xfrm>
          <a:custGeom>
            <a:avLst/>
            <a:gdLst/>
            <a:ahLst/>
            <a:cxnLst/>
            <a:rect l="l" t="t" r="r" b="b"/>
            <a:pathLst>
              <a:path w="17936" h="4270" extrusionOk="0">
                <a:moveTo>
                  <a:pt x="2303" y="1110"/>
                </a:moveTo>
                <a:cubicBezTo>
                  <a:pt x="2883" y="1110"/>
                  <a:pt x="3355" y="1569"/>
                  <a:pt x="3355" y="2135"/>
                </a:cubicBezTo>
                <a:cubicBezTo>
                  <a:pt x="3353" y="2716"/>
                  <a:pt x="2883" y="3187"/>
                  <a:pt x="2303" y="3187"/>
                </a:cubicBezTo>
                <a:cubicBezTo>
                  <a:pt x="1722" y="3187"/>
                  <a:pt x="1251" y="2716"/>
                  <a:pt x="1251" y="2135"/>
                </a:cubicBezTo>
                <a:cubicBezTo>
                  <a:pt x="1251" y="1569"/>
                  <a:pt x="1722" y="1110"/>
                  <a:pt x="2303" y="1110"/>
                </a:cubicBezTo>
                <a:close/>
                <a:moveTo>
                  <a:pt x="2304" y="0"/>
                </a:moveTo>
                <a:cubicBezTo>
                  <a:pt x="1748" y="0"/>
                  <a:pt x="1201" y="218"/>
                  <a:pt x="793" y="626"/>
                </a:cubicBezTo>
                <a:cubicBezTo>
                  <a:pt x="183" y="1236"/>
                  <a:pt x="0" y="2154"/>
                  <a:pt x="330" y="2951"/>
                </a:cubicBezTo>
                <a:cubicBezTo>
                  <a:pt x="662" y="3749"/>
                  <a:pt x="1438" y="4269"/>
                  <a:pt x="2303" y="4269"/>
                </a:cubicBezTo>
                <a:cubicBezTo>
                  <a:pt x="3481" y="4269"/>
                  <a:pt x="4436" y="3313"/>
                  <a:pt x="4436" y="2135"/>
                </a:cubicBezTo>
                <a:lnTo>
                  <a:pt x="4436" y="3254"/>
                </a:lnTo>
                <a:cubicBezTo>
                  <a:pt x="4436" y="3814"/>
                  <a:pt x="4891" y="4269"/>
                  <a:pt x="5451" y="4269"/>
                </a:cubicBezTo>
                <a:lnTo>
                  <a:pt x="17600" y="4269"/>
                </a:lnTo>
                <a:cubicBezTo>
                  <a:pt x="17785" y="4269"/>
                  <a:pt x="17935" y="4119"/>
                  <a:pt x="17935" y="3936"/>
                </a:cubicBezTo>
                <a:lnTo>
                  <a:pt x="17935" y="333"/>
                </a:lnTo>
                <a:cubicBezTo>
                  <a:pt x="17934" y="149"/>
                  <a:pt x="17785" y="0"/>
                  <a:pt x="17602" y="0"/>
                </a:cubicBezTo>
                <a:lnTo>
                  <a:pt x="5451" y="0"/>
                </a:lnTo>
                <a:cubicBezTo>
                  <a:pt x="4891" y="0"/>
                  <a:pt x="4437" y="453"/>
                  <a:pt x="4437" y="1014"/>
                </a:cubicBezTo>
                <a:lnTo>
                  <a:pt x="4437" y="2133"/>
                </a:lnTo>
                <a:cubicBezTo>
                  <a:pt x="4436" y="1270"/>
                  <a:pt x="3915" y="492"/>
                  <a:pt x="3118" y="162"/>
                </a:cubicBezTo>
                <a:cubicBezTo>
                  <a:pt x="2855" y="53"/>
                  <a:pt x="2578" y="0"/>
                  <a:pt x="2304"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nvGrpSpPr>
          <p:cNvPr id="81" name="Google Shape;1273;p70">
            <a:extLst>
              <a:ext uri="{FF2B5EF4-FFF2-40B4-BE49-F238E27FC236}">
                <a16:creationId xmlns:a16="http://schemas.microsoft.com/office/drawing/2014/main" id="{2CF6D1F8-D760-4C11-6061-C8C25FE23544}"/>
              </a:ext>
            </a:extLst>
          </p:cNvPr>
          <p:cNvGrpSpPr/>
          <p:nvPr/>
        </p:nvGrpSpPr>
        <p:grpSpPr>
          <a:xfrm>
            <a:off x="1278906" y="3001306"/>
            <a:ext cx="2612055" cy="278379"/>
            <a:chOff x="6336019" y="3733725"/>
            <a:chExt cx="2566206" cy="351310"/>
          </a:xfrm>
        </p:grpSpPr>
        <p:sp>
          <p:nvSpPr>
            <p:cNvPr id="82" name="Google Shape;1274;p70">
              <a:extLst>
                <a:ext uri="{FF2B5EF4-FFF2-40B4-BE49-F238E27FC236}">
                  <a16:creationId xmlns:a16="http://schemas.microsoft.com/office/drawing/2014/main" id="{4DDC2AB7-03FB-19EE-7DE7-0006E172AD38}"/>
                </a:ext>
              </a:extLst>
            </p:cNvPr>
            <p:cNvSpPr/>
            <p:nvPr/>
          </p:nvSpPr>
          <p:spPr>
            <a:xfrm>
              <a:off x="6336019" y="3733735"/>
              <a:ext cx="1881300" cy="351300"/>
            </a:xfrm>
            <a:prstGeom prst="homePlate">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83" name="Google Shape;1275;p70">
              <a:extLst>
                <a:ext uri="{FF2B5EF4-FFF2-40B4-BE49-F238E27FC236}">
                  <a16:creationId xmlns:a16="http://schemas.microsoft.com/office/drawing/2014/main" id="{AD3509B3-3EE1-DC14-7C64-8B5CED466C95}"/>
                </a:ext>
              </a:extLst>
            </p:cNvPr>
            <p:cNvSpPr/>
            <p:nvPr/>
          </p:nvSpPr>
          <p:spPr>
            <a:xfrm>
              <a:off x="80985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84" name="Google Shape;1276;p70">
              <a:extLst>
                <a:ext uri="{FF2B5EF4-FFF2-40B4-BE49-F238E27FC236}">
                  <a16:creationId xmlns:a16="http://schemas.microsoft.com/office/drawing/2014/main" id="{82C3BF42-E8E4-1564-1022-19B7E3B7CE12}"/>
                </a:ext>
              </a:extLst>
            </p:cNvPr>
            <p:cNvSpPr/>
            <p:nvPr/>
          </p:nvSpPr>
          <p:spPr>
            <a:xfrm>
              <a:off x="83271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85" name="Google Shape;1277;p70">
              <a:extLst>
                <a:ext uri="{FF2B5EF4-FFF2-40B4-BE49-F238E27FC236}">
                  <a16:creationId xmlns:a16="http://schemas.microsoft.com/office/drawing/2014/main" id="{FE538C27-C5AF-3F03-9D2C-73107B5F5E19}"/>
                </a:ext>
              </a:extLst>
            </p:cNvPr>
            <p:cNvSpPr/>
            <p:nvPr/>
          </p:nvSpPr>
          <p:spPr>
            <a:xfrm>
              <a:off x="85557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grpSp>
        <p:nvGrpSpPr>
          <p:cNvPr id="86" name="Google Shape;1278;p70">
            <a:extLst>
              <a:ext uri="{FF2B5EF4-FFF2-40B4-BE49-F238E27FC236}">
                <a16:creationId xmlns:a16="http://schemas.microsoft.com/office/drawing/2014/main" id="{1D33383B-59B1-62AC-A14B-858F2C64DAE0}"/>
              </a:ext>
            </a:extLst>
          </p:cNvPr>
          <p:cNvGrpSpPr/>
          <p:nvPr/>
        </p:nvGrpSpPr>
        <p:grpSpPr>
          <a:xfrm>
            <a:off x="2602151" y="5155859"/>
            <a:ext cx="1262068" cy="204267"/>
            <a:chOff x="4404545" y="3301592"/>
            <a:chExt cx="782403" cy="129272"/>
          </a:xfrm>
        </p:grpSpPr>
        <p:sp>
          <p:nvSpPr>
            <p:cNvPr id="87" name="Google Shape;1279;p70">
              <a:extLst>
                <a:ext uri="{FF2B5EF4-FFF2-40B4-BE49-F238E27FC236}">
                  <a16:creationId xmlns:a16="http://schemas.microsoft.com/office/drawing/2014/main" id="{33BB3EB7-9A0C-B0CD-9928-FC6E024F887E}"/>
                </a:ext>
              </a:extLst>
            </p:cNvPr>
            <p:cNvSpPr/>
            <p:nvPr/>
          </p:nvSpPr>
          <p:spPr>
            <a:xfrm>
              <a:off x="4404545" y="3301592"/>
              <a:ext cx="782403" cy="129272"/>
            </a:xfrm>
            <a:custGeom>
              <a:avLst/>
              <a:gdLst/>
              <a:ahLst/>
              <a:cxnLst/>
              <a:rect l="l" t="t" r="r" b="b"/>
              <a:pathLst>
                <a:path w="17328" h="2863" extrusionOk="0">
                  <a:moveTo>
                    <a:pt x="1432" y="1"/>
                  </a:moveTo>
                  <a:cubicBezTo>
                    <a:pt x="641" y="1"/>
                    <a:pt x="1" y="641"/>
                    <a:pt x="2" y="1431"/>
                  </a:cubicBezTo>
                  <a:cubicBezTo>
                    <a:pt x="1" y="2222"/>
                    <a:pt x="641" y="2861"/>
                    <a:pt x="1432" y="2862"/>
                  </a:cubicBezTo>
                  <a:lnTo>
                    <a:pt x="15897" y="2862"/>
                  </a:lnTo>
                  <a:cubicBezTo>
                    <a:pt x="16687" y="2861"/>
                    <a:pt x="17327" y="2222"/>
                    <a:pt x="17327" y="1431"/>
                  </a:cubicBezTo>
                  <a:cubicBezTo>
                    <a:pt x="17327" y="641"/>
                    <a:pt x="16687" y="1"/>
                    <a:pt x="15897"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88" name="Google Shape;1280;p70">
              <a:extLst>
                <a:ext uri="{FF2B5EF4-FFF2-40B4-BE49-F238E27FC236}">
                  <a16:creationId xmlns:a16="http://schemas.microsoft.com/office/drawing/2014/main" id="{FBA812F7-D069-EA8F-1F69-6A2666BE411C}"/>
                </a:ext>
              </a:extLst>
            </p:cNvPr>
            <p:cNvSpPr/>
            <p:nvPr/>
          </p:nvSpPr>
          <p:spPr>
            <a:xfrm>
              <a:off x="4420869" y="3318308"/>
              <a:ext cx="92621" cy="95856"/>
            </a:xfrm>
            <a:custGeom>
              <a:avLst/>
              <a:gdLst/>
              <a:ahLst/>
              <a:cxnLst/>
              <a:rect l="l" t="t" r="r" b="b"/>
              <a:pathLst>
                <a:path w="2664" h="2563" extrusionOk="0">
                  <a:moveTo>
                    <a:pt x="1382" y="1"/>
                  </a:moveTo>
                  <a:cubicBezTo>
                    <a:pt x="864" y="1"/>
                    <a:pt x="398" y="313"/>
                    <a:pt x="199" y="792"/>
                  </a:cubicBezTo>
                  <a:cubicBezTo>
                    <a:pt x="0" y="1270"/>
                    <a:pt x="109" y="1821"/>
                    <a:pt x="476" y="2188"/>
                  </a:cubicBezTo>
                  <a:cubicBezTo>
                    <a:pt x="721" y="2433"/>
                    <a:pt x="1048" y="2563"/>
                    <a:pt x="1381" y="2563"/>
                  </a:cubicBezTo>
                  <a:cubicBezTo>
                    <a:pt x="1547" y="2563"/>
                    <a:pt x="1713" y="2531"/>
                    <a:pt x="1872" y="2465"/>
                  </a:cubicBezTo>
                  <a:cubicBezTo>
                    <a:pt x="2351" y="2268"/>
                    <a:pt x="2663" y="1800"/>
                    <a:pt x="2663" y="1282"/>
                  </a:cubicBezTo>
                  <a:cubicBezTo>
                    <a:pt x="2663" y="574"/>
                    <a:pt x="2090" y="1"/>
                    <a:pt x="138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grpSp>
        <p:nvGrpSpPr>
          <p:cNvPr id="89" name="Google Shape;1281;p70">
            <a:extLst>
              <a:ext uri="{FF2B5EF4-FFF2-40B4-BE49-F238E27FC236}">
                <a16:creationId xmlns:a16="http://schemas.microsoft.com/office/drawing/2014/main" id="{F71823C6-B9F0-05C0-F6E7-757C7134CE04}"/>
              </a:ext>
            </a:extLst>
          </p:cNvPr>
          <p:cNvGrpSpPr/>
          <p:nvPr/>
        </p:nvGrpSpPr>
        <p:grpSpPr>
          <a:xfrm>
            <a:off x="2602152" y="4816307"/>
            <a:ext cx="1283009" cy="185503"/>
            <a:chOff x="4411970" y="3131459"/>
            <a:chExt cx="710520" cy="117397"/>
          </a:xfrm>
        </p:grpSpPr>
        <p:sp>
          <p:nvSpPr>
            <p:cNvPr id="90" name="Google Shape;1282;p70">
              <a:extLst>
                <a:ext uri="{FF2B5EF4-FFF2-40B4-BE49-F238E27FC236}">
                  <a16:creationId xmlns:a16="http://schemas.microsoft.com/office/drawing/2014/main" id="{B9AD66A3-668A-3252-9E2B-725C51602108}"/>
                </a:ext>
              </a:extLst>
            </p:cNvPr>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91" name="Google Shape;1283;p70">
              <a:extLst>
                <a:ext uri="{FF2B5EF4-FFF2-40B4-BE49-F238E27FC236}">
                  <a16:creationId xmlns:a16="http://schemas.microsoft.com/office/drawing/2014/main" id="{31FBF9D0-30D2-26C7-A223-F8382F27BB89}"/>
                </a:ext>
              </a:extLst>
            </p:cNvPr>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sp>
        <p:nvSpPr>
          <p:cNvPr id="92" name="Google Shape;1284;p70" descr="Timeline background shape">
            <a:extLst>
              <a:ext uri="{FF2B5EF4-FFF2-40B4-BE49-F238E27FC236}">
                <a16:creationId xmlns:a16="http://schemas.microsoft.com/office/drawing/2014/main" id="{7CEDCC84-81A2-92DA-8C19-8160C10BD4D4}"/>
              </a:ext>
            </a:extLst>
          </p:cNvPr>
          <p:cNvSpPr/>
          <p:nvPr/>
        </p:nvSpPr>
        <p:spPr>
          <a:xfrm>
            <a:off x="2602151" y="5514178"/>
            <a:ext cx="1280400" cy="204000"/>
          </a:xfrm>
          <a:prstGeom prst="homePlate">
            <a:avLst>
              <a:gd name="adj" fmla="val 50000"/>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nvGrpSpPr>
          <p:cNvPr id="93" name="Google Shape;1285;p70">
            <a:extLst>
              <a:ext uri="{FF2B5EF4-FFF2-40B4-BE49-F238E27FC236}">
                <a16:creationId xmlns:a16="http://schemas.microsoft.com/office/drawing/2014/main" id="{68F35CB3-92A7-AF1C-A37D-63F16A84E54C}"/>
              </a:ext>
            </a:extLst>
          </p:cNvPr>
          <p:cNvGrpSpPr/>
          <p:nvPr/>
        </p:nvGrpSpPr>
        <p:grpSpPr>
          <a:xfrm>
            <a:off x="1269011" y="4717194"/>
            <a:ext cx="1098451" cy="611984"/>
            <a:chOff x="4411970" y="1801825"/>
            <a:chExt cx="734586" cy="409262"/>
          </a:xfrm>
        </p:grpSpPr>
        <p:sp>
          <p:nvSpPr>
            <p:cNvPr id="94" name="Google Shape;1286;p70">
              <a:extLst>
                <a:ext uri="{FF2B5EF4-FFF2-40B4-BE49-F238E27FC236}">
                  <a16:creationId xmlns:a16="http://schemas.microsoft.com/office/drawing/2014/main" id="{BA00E396-4E9F-09DF-0E09-76D9D2B90FF1}"/>
                </a:ext>
              </a:extLst>
            </p:cNvPr>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noFill/>
            <a:ln w="9525" cap="flat" cmpd="sng">
              <a:solidFill>
                <a:srgbClr val="B3C3CE"/>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95" name="Google Shape;1287;p70">
              <a:extLst>
                <a:ext uri="{FF2B5EF4-FFF2-40B4-BE49-F238E27FC236}">
                  <a16:creationId xmlns:a16="http://schemas.microsoft.com/office/drawing/2014/main" id="{64E7407F-D4E6-F223-BCD1-008EBC80D800}"/>
                </a:ext>
              </a:extLst>
            </p:cNvPr>
            <p:cNvSpPr/>
            <p:nvPr/>
          </p:nvSpPr>
          <p:spPr>
            <a:xfrm>
              <a:off x="4411970" y="1801825"/>
              <a:ext cx="184087"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grpSp>
        <p:nvGrpSpPr>
          <p:cNvPr id="96" name="Google Shape;1288;p70">
            <a:extLst>
              <a:ext uri="{FF2B5EF4-FFF2-40B4-BE49-F238E27FC236}">
                <a16:creationId xmlns:a16="http://schemas.microsoft.com/office/drawing/2014/main" id="{E8795550-35A0-9287-7D06-291991BC44EA}"/>
              </a:ext>
            </a:extLst>
          </p:cNvPr>
          <p:cNvGrpSpPr/>
          <p:nvPr/>
        </p:nvGrpSpPr>
        <p:grpSpPr>
          <a:xfrm>
            <a:off x="4075639" y="3007287"/>
            <a:ext cx="695352" cy="695352"/>
            <a:chOff x="5681300" y="2527788"/>
            <a:chExt cx="805800" cy="805800"/>
          </a:xfrm>
        </p:grpSpPr>
        <p:sp>
          <p:nvSpPr>
            <p:cNvPr id="97" name="Google Shape;1289;p70">
              <a:extLst>
                <a:ext uri="{FF2B5EF4-FFF2-40B4-BE49-F238E27FC236}">
                  <a16:creationId xmlns:a16="http://schemas.microsoft.com/office/drawing/2014/main" id="{86961600-74AF-AA5A-2FF3-E3D05652791C}"/>
                </a:ext>
              </a:extLst>
            </p:cNvPr>
            <p:cNvSpPr/>
            <p:nvPr/>
          </p:nvSpPr>
          <p:spPr>
            <a:xfrm>
              <a:off x="5681300" y="2527788"/>
              <a:ext cx="805800" cy="805800"/>
            </a:xfrm>
            <a:prstGeom prst="ellipse">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98" name="Google Shape;1290;p70">
              <a:extLst>
                <a:ext uri="{FF2B5EF4-FFF2-40B4-BE49-F238E27FC236}">
                  <a16:creationId xmlns:a16="http://schemas.microsoft.com/office/drawing/2014/main" id="{EE776AFB-73A8-AD5D-8336-FFC85D764372}"/>
                </a:ext>
              </a:extLst>
            </p:cNvPr>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grpSp>
        <p:nvGrpSpPr>
          <p:cNvPr id="99" name="Google Shape;1291;p70">
            <a:extLst>
              <a:ext uri="{FF2B5EF4-FFF2-40B4-BE49-F238E27FC236}">
                <a16:creationId xmlns:a16="http://schemas.microsoft.com/office/drawing/2014/main" id="{90072EA8-AB58-35A3-82C5-2F262B86D66A}"/>
              </a:ext>
            </a:extLst>
          </p:cNvPr>
          <p:cNvGrpSpPr/>
          <p:nvPr/>
        </p:nvGrpSpPr>
        <p:grpSpPr>
          <a:xfrm>
            <a:off x="4067959" y="4014877"/>
            <a:ext cx="710711" cy="710711"/>
            <a:chOff x="4049800" y="640400"/>
            <a:chExt cx="858900" cy="858900"/>
          </a:xfrm>
        </p:grpSpPr>
        <p:sp>
          <p:nvSpPr>
            <p:cNvPr id="100" name="Google Shape;1292;p70">
              <a:extLst>
                <a:ext uri="{FF2B5EF4-FFF2-40B4-BE49-F238E27FC236}">
                  <a16:creationId xmlns:a16="http://schemas.microsoft.com/office/drawing/2014/main" id="{C59505C6-7733-91EC-344D-6AC7D39A8A98}"/>
                </a:ext>
              </a:extLst>
            </p:cNvPr>
            <p:cNvSpPr/>
            <p:nvPr/>
          </p:nvSpPr>
          <p:spPr>
            <a:xfrm>
              <a:off x="4049800" y="640400"/>
              <a:ext cx="858900" cy="858900"/>
            </a:xfrm>
            <a:prstGeom prst="donut">
              <a:avLst>
                <a:gd name="adj" fmla="val 25000"/>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01" name="Google Shape;1293;p70">
              <a:extLst>
                <a:ext uri="{FF2B5EF4-FFF2-40B4-BE49-F238E27FC236}">
                  <a16:creationId xmlns:a16="http://schemas.microsoft.com/office/drawing/2014/main" id="{6E28C120-7691-E711-2D92-04DFE92F15EE}"/>
                </a:ext>
              </a:extLst>
            </p:cNvPr>
            <p:cNvSpPr/>
            <p:nvPr/>
          </p:nvSpPr>
          <p:spPr>
            <a:xfrm>
              <a:off x="4049800" y="640400"/>
              <a:ext cx="858900" cy="858900"/>
            </a:xfrm>
            <a:prstGeom prst="blockArc">
              <a:avLst>
                <a:gd name="adj1" fmla="val 7914150"/>
                <a:gd name="adj2" fmla="val 0"/>
                <a:gd name="adj3" fmla="val 25000"/>
              </a:avLst>
            </a:prstGeom>
            <a:solidFill>
              <a:srgbClr val="667E92"/>
            </a:solid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grpSp>
        <p:nvGrpSpPr>
          <p:cNvPr id="102" name="Google Shape;1294;p70">
            <a:extLst>
              <a:ext uri="{FF2B5EF4-FFF2-40B4-BE49-F238E27FC236}">
                <a16:creationId xmlns:a16="http://schemas.microsoft.com/office/drawing/2014/main" id="{8D6B73B2-2D27-7EED-CCC9-ACBEA237B3C2}"/>
              </a:ext>
            </a:extLst>
          </p:cNvPr>
          <p:cNvGrpSpPr/>
          <p:nvPr/>
        </p:nvGrpSpPr>
        <p:grpSpPr>
          <a:xfrm>
            <a:off x="3968603" y="4918447"/>
            <a:ext cx="909424" cy="909424"/>
            <a:chOff x="5080188" y="927900"/>
            <a:chExt cx="961200" cy="961200"/>
          </a:xfrm>
        </p:grpSpPr>
        <p:sp>
          <p:nvSpPr>
            <p:cNvPr id="103" name="Google Shape;1295;p70">
              <a:extLst>
                <a:ext uri="{FF2B5EF4-FFF2-40B4-BE49-F238E27FC236}">
                  <a16:creationId xmlns:a16="http://schemas.microsoft.com/office/drawing/2014/main" id="{7BEE6B93-0DBE-A2C0-423E-2082D32238AB}"/>
                </a:ext>
              </a:extLst>
            </p:cNvPr>
            <p:cNvSpPr/>
            <p:nvPr/>
          </p:nvSpPr>
          <p:spPr>
            <a:xfrm>
              <a:off x="5201900" y="1050116"/>
              <a:ext cx="716700" cy="716700"/>
            </a:xfrm>
            <a:prstGeom prst="donut">
              <a:avLst>
                <a:gd name="adj" fmla="val 4716"/>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04" name="Google Shape;1296;p70">
              <a:extLst>
                <a:ext uri="{FF2B5EF4-FFF2-40B4-BE49-F238E27FC236}">
                  <a16:creationId xmlns:a16="http://schemas.microsoft.com/office/drawing/2014/main" id="{28B44C30-3161-A438-F2E9-3BB5A4BA7A09}"/>
                </a:ext>
              </a:extLst>
            </p:cNvPr>
            <p:cNvSpPr/>
            <p:nvPr/>
          </p:nvSpPr>
          <p:spPr>
            <a:xfrm>
              <a:off x="5269594" y="1117818"/>
              <a:ext cx="581100" cy="581100"/>
            </a:xfrm>
            <a:prstGeom prst="donut">
              <a:avLst>
                <a:gd name="adj" fmla="val 5814"/>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05" name="Google Shape;1297;p70">
              <a:extLst>
                <a:ext uri="{FF2B5EF4-FFF2-40B4-BE49-F238E27FC236}">
                  <a16:creationId xmlns:a16="http://schemas.microsoft.com/office/drawing/2014/main" id="{68522D07-E279-BB0A-E771-8968761503EC}"/>
                </a:ext>
              </a:extLst>
            </p:cNvPr>
            <p:cNvSpPr/>
            <p:nvPr/>
          </p:nvSpPr>
          <p:spPr>
            <a:xfrm>
              <a:off x="5339279" y="1187526"/>
              <a:ext cx="441900" cy="441600"/>
            </a:xfrm>
            <a:prstGeom prst="donut">
              <a:avLst>
                <a:gd name="adj" fmla="val 7648"/>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06" name="Google Shape;1298;p70">
              <a:extLst>
                <a:ext uri="{FF2B5EF4-FFF2-40B4-BE49-F238E27FC236}">
                  <a16:creationId xmlns:a16="http://schemas.microsoft.com/office/drawing/2014/main" id="{DFEBAFB7-7772-8408-1A99-157621024A04}"/>
                </a:ext>
              </a:extLst>
            </p:cNvPr>
            <p:cNvSpPr/>
            <p:nvPr/>
          </p:nvSpPr>
          <p:spPr>
            <a:xfrm>
              <a:off x="5414892" y="1263155"/>
              <a:ext cx="290700" cy="290700"/>
            </a:xfrm>
            <a:prstGeom prst="donut">
              <a:avLst>
                <a:gd name="adj" fmla="val 10182"/>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07" name="Google Shape;1299;p70">
              <a:extLst>
                <a:ext uri="{FF2B5EF4-FFF2-40B4-BE49-F238E27FC236}">
                  <a16:creationId xmlns:a16="http://schemas.microsoft.com/office/drawing/2014/main" id="{07436B2D-A1F0-F408-0284-5B38D0D3F790}"/>
                </a:ext>
              </a:extLst>
            </p:cNvPr>
            <p:cNvSpPr/>
            <p:nvPr/>
          </p:nvSpPr>
          <p:spPr>
            <a:xfrm rot="-3809958">
              <a:off x="5202435" y="1050148"/>
              <a:ext cx="716705" cy="716705"/>
            </a:xfrm>
            <a:prstGeom prst="blockArc">
              <a:avLst>
                <a:gd name="adj1" fmla="val 5266439"/>
                <a:gd name="adj2" fmla="val 19995741"/>
                <a:gd name="adj3" fmla="val 4692"/>
              </a:avLst>
            </a:prstGeom>
            <a:solidFill>
              <a:srgbClr val="E3E9ED"/>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08" name="Google Shape;1300;p70">
              <a:extLst>
                <a:ext uri="{FF2B5EF4-FFF2-40B4-BE49-F238E27FC236}">
                  <a16:creationId xmlns:a16="http://schemas.microsoft.com/office/drawing/2014/main" id="{1080E7D2-58D7-8847-84EB-36A2244CF8AE}"/>
                </a:ext>
              </a:extLst>
            </p:cNvPr>
            <p:cNvSpPr/>
            <p:nvPr/>
          </p:nvSpPr>
          <p:spPr>
            <a:xfrm rot="-3906059">
              <a:off x="5269616" y="1117617"/>
              <a:ext cx="581445" cy="581445"/>
            </a:xfrm>
            <a:prstGeom prst="blockArc">
              <a:avLst>
                <a:gd name="adj1" fmla="val 3085776"/>
                <a:gd name="adj2" fmla="val 20100839"/>
                <a:gd name="adj3" fmla="val 5564"/>
              </a:avLst>
            </a:prstGeom>
            <a:solidFill>
              <a:srgbClr val="E3E9ED"/>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09" name="Google Shape;1301;p70">
              <a:extLst>
                <a:ext uri="{FF2B5EF4-FFF2-40B4-BE49-F238E27FC236}">
                  <a16:creationId xmlns:a16="http://schemas.microsoft.com/office/drawing/2014/main" id="{44657286-CD16-20C7-4F7D-8BDF32BE78F6}"/>
                </a:ext>
              </a:extLst>
            </p:cNvPr>
            <p:cNvSpPr/>
            <p:nvPr/>
          </p:nvSpPr>
          <p:spPr>
            <a:xfrm rot="-4222340">
              <a:off x="5339825" y="1187386"/>
              <a:ext cx="442087" cy="442087"/>
            </a:xfrm>
            <a:prstGeom prst="blockArc">
              <a:avLst>
                <a:gd name="adj1" fmla="val 8884448"/>
                <a:gd name="adj2" fmla="val 20414899"/>
                <a:gd name="adj3" fmla="val 7688"/>
              </a:avLst>
            </a:prstGeom>
            <a:solidFill>
              <a:srgbClr val="E3E9ED"/>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10" name="Google Shape;1302;p70">
              <a:extLst>
                <a:ext uri="{FF2B5EF4-FFF2-40B4-BE49-F238E27FC236}">
                  <a16:creationId xmlns:a16="http://schemas.microsoft.com/office/drawing/2014/main" id="{0A99AF26-4017-7882-AD84-5B533CE9BCB0}"/>
                </a:ext>
              </a:extLst>
            </p:cNvPr>
            <p:cNvSpPr/>
            <p:nvPr/>
          </p:nvSpPr>
          <p:spPr>
            <a:xfrm rot="-4538880">
              <a:off x="5414922" y="1262925"/>
              <a:ext cx="290465" cy="290465"/>
            </a:xfrm>
            <a:prstGeom prst="blockArc">
              <a:avLst>
                <a:gd name="adj1" fmla="val 6490304"/>
                <a:gd name="adj2" fmla="val 20700625"/>
                <a:gd name="adj3" fmla="val 10156"/>
              </a:avLst>
            </a:prstGeom>
            <a:solidFill>
              <a:srgbClr val="E3E9ED"/>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grpSp>
        <p:nvGrpSpPr>
          <p:cNvPr id="111" name="Google Shape;1303;p70">
            <a:extLst>
              <a:ext uri="{FF2B5EF4-FFF2-40B4-BE49-F238E27FC236}">
                <a16:creationId xmlns:a16="http://schemas.microsoft.com/office/drawing/2014/main" id="{7AC6801D-F406-12FE-C3F9-176868C0BDFF}"/>
              </a:ext>
            </a:extLst>
          </p:cNvPr>
          <p:cNvGrpSpPr/>
          <p:nvPr/>
        </p:nvGrpSpPr>
        <p:grpSpPr>
          <a:xfrm>
            <a:off x="5919935" y="5047369"/>
            <a:ext cx="674200" cy="672008"/>
            <a:chOff x="6039282" y="1042577"/>
            <a:chExt cx="734315" cy="731929"/>
          </a:xfrm>
        </p:grpSpPr>
        <p:sp>
          <p:nvSpPr>
            <p:cNvPr id="112" name="Google Shape;1304;p70">
              <a:extLst>
                <a:ext uri="{FF2B5EF4-FFF2-40B4-BE49-F238E27FC236}">
                  <a16:creationId xmlns:a16="http://schemas.microsoft.com/office/drawing/2014/main" id="{53914556-B614-8079-0BC4-E91F774DF4DF}"/>
                </a:ext>
              </a:extLst>
            </p:cNvPr>
            <p:cNvSpPr/>
            <p:nvPr/>
          </p:nvSpPr>
          <p:spPr>
            <a:xfrm>
              <a:off x="6045348" y="1300071"/>
              <a:ext cx="131951" cy="65352"/>
            </a:xfrm>
            <a:custGeom>
              <a:avLst/>
              <a:gdLst/>
              <a:ahLst/>
              <a:cxnLst/>
              <a:rect l="l" t="t" r="r" b="b"/>
              <a:pathLst>
                <a:path w="1414" h="701" extrusionOk="0">
                  <a:moveTo>
                    <a:pt x="108" y="0"/>
                  </a:moveTo>
                  <a:lnTo>
                    <a:pt x="51" y="224"/>
                  </a:lnTo>
                  <a:cubicBezTo>
                    <a:pt x="29" y="303"/>
                    <a:pt x="7" y="375"/>
                    <a:pt x="0" y="455"/>
                  </a:cubicBezTo>
                  <a:lnTo>
                    <a:pt x="1342" y="700"/>
                  </a:lnTo>
                  <a:cubicBezTo>
                    <a:pt x="1349" y="650"/>
                    <a:pt x="1363" y="599"/>
                    <a:pt x="1378" y="549"/>
                  </a:cubicBezTo>
                  <a:lnTo>
                    <a:pt x="1414" y="397"/>
                  </a:lnTo>
                  <a:lnTo>
                    <a:pt x="108"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13" name="Google Shape;1305;p70">
              <a:extLst>
                <a:ext uri="{FF2B5EF4-FFF2-40B4-BE49-F238E27FC236}">
                  <a16:creationId xmlns:a16="http://schemas.microsoft.com/office/drawing/2014/main" id="{6770759E-EF7C-F48D-2DE1-D68DE5CD1E3A}"/>
                </a:ext>
              </a:extLst>
            </p:cNvPr>
            <p:cNvSpPr/>
            <p:nvPr/>
          </p:nvSpPr>
          <p:spPr>
            <a:xfrm>
              <a:off x="6080342" y="1201250"/>
              <a:ext cx="127938" cy="96863"/>
            </a:xfrm>
            <a:custGeom>
              <a:avLst/>
              <a:gdLst/>
              <a:ahLst/>
              <a:cxnLst/>
              <a:rect l="l" t="t" r="r" b="b"/>
              <a:pathLst>
                <a:path w="1371" h="1039" extrusionOk="0">
                  <a:moveTo>
                    <a:pt x="245" y="0"/>
                  </a:moveTo>
                  <a:cubicBezTo>
                    <a:pt x="159" y="137"/>
                    <a:pt x="72" y="267"/>
                    <a:pt x="0" y="404"/>
                  </a:cubicBezTo>
                  <a:lnTo>
                    <a:pt x="1219" y="1039"/>
                  </a:lnTo>
                  <a:cubicBezTo>
                    <a:pt x="1262" y="945"/>
                    <a:pt x="1320" y="866"/>
                    <a:pt x="1371" y="772"/>
                  </a:cubicBezTo>
                  <a:lnTo>
                    <a:pt x="245"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14" name="Google Shape;1306;p70">
              <a:extLst>
                <a:ext uri="{FF2B5EF4-FFF2-40B4-BE49-F238E27FC236}">
                  <a16:creationId xmlns:a16="http://schemas.microsoft.com/office/drawing/2014/main" id="{FF5507CA-A75F-EC4C-6344-8C33A118C9D6}"/>
                </a:ext>
              </a:extLst>
            </p:cNvPr>
            <p:cNvSpPr/>
            <p:nvPr/>
          </p:nvSpPr>
          <p:spPr>
            <a:xfrm>
              <a:off x="6144918" y="1121167"/>
              <a:ext cx="112541" cy="119145"/>
            </a:xfrm>
            <a:custGeom>
              <a:avLst/>
              <a:gdLst/>
              <a:ahLst/>
              <a:cxnLst/>
              <a:rect l="l" t="t" r="r" b="b"/>
              <a:pathLst>
                <a:path w="1206" h="1278" extrusionOk="0">
                  <a:moveTo>
                    <a:pt x="347" y="1"/>
                  </a:moveTo>
                  <a:cubicBezTo>
                    <a:pt x="224" y="95"/>
                    <a:pt x="116" y="210"/>
                    <a:pt x="1" y="318"/>
                  </a:cubicBezTo>
                  <a:lnTo>
                    <a:pt x="974" y="1278"/>
                  </a:lnTo>
                  <a:cubicBezTo>
                    <a:pt x="1046" y="1205"/>
                    <a:pt x="1126" y="1133"/>
                    <a:pt x="1205" y="1068"/>
                  </a:cubicBezTo>
                  <a:lnTo>
                    <a:pt x="347"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15" name="Google Shape;1307;p70">
              <a:extLst>
                <a:ext uri="{FF2B5EF4-FFF2-40B4-BE49-F238E27FC236}">
                  <a16:creationId xmlns:a16="http://schemas.microsoft.com/office/drawing/2014/main" id="{FCCE07C4-BCF2-36DC-4F50-175DDAAC482F}"/>
                </a:ext>
              </a:extLst>
            </p:cNvPr>
            <p:cNvSpPr/>
            <p:nvPr/>
          </p:nvSpPr>
          <p:spPr>
            <a:xfrm>
              <a:off x="6232449" y="1066723"/>
              <a:ext cx="86879" cy="130518"/>
            </a:xfrm>
            <a:custGeom>
              <a:avLst/>
              <a:gdLst/>
              <a:ahLst/>
              <a:cxnLst/>
              <a:rect l="l" t="t" r="r" b="b"/>
              <a:pathLst>
                <a:path w="931" h="1400" extrusionOk="0">
                  <a:moveTo>
                    <a:pt x="426" y="1"/>
                  </a:moveTo>
                  <a:cubicBezTo>
                    <a:pt x="354" y="22"/>
                    <a:pt x="282" y="58"/>
                    <a:pt x="209" y="94"/>
                  </a:cubicBezTo>
                  <a:lnTo>
                    <a:pt x="0" y="195"/>
                  </a:lnTo>
                  <a:lnTo>
                    <a:pt x="649" y="1400"/>
                  </a:lnTo>
                  <a:lnTo>
                    <a:pt x="786" y="1335"/>
                  </a:lnTo>
                  <a:cubicBezTo>
                    <a:pt x="830" y="1306"/>
                    <a:pt x="880" y="1285"/>
                    <a:pt x="931" y="1270"/>
                  </a:cubicBezTo>
                  <a:lnTo>
                    <a:pt x="426"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16" name="Google Shape;1308;p70">
              <a:extLst>
                <a:ext uri="{FF2B5EF4-FFF2-40B4-BE49-F238E27FC236}">
                  <a16:creationId xmlns:a16="http://schemas.microsoft.com/office/drawing/2014/main" id="{EC7ED8EB-5AAB-ECA0-4A08-38CDB6A7C0E2}"/>
                </a:ext>
              </a:extLst>
            </p:cNvPr>
            <p:cNvSpPr/>
            <p:nvPr/>
          </p:nvSpPr>
          <p:spPr>
            <a:xfrm>
              <a:off x="6335379" y="1042577"/>
              <a:ext cx="53284" cy="130518"/>
            </a:xfrm>
            <a:custGeom>
              <a:avLst/>
              <a:gdLst/>
              <a:ahLst/>
              <a:cxnLst/>
              <a:rect l="l" t="t" r="r" b="b"/>
              <a:pathLst>
                <a:path w="571" h="1400" extrusionOk="0">
                  <a:moveTo>
                    <a:pt x="470" y="0"/>
                  </a:moveTo>
                  <a:cubicBezTo>
                    <a:pt x="390" y="0"/>
                    <a:pt x="311" y="7"/>
                    <a:pt x="239" y="22"/>
                  </a:cubicBezTo>
                  <a:lnTo>
                    <a:pt x="1" y="58"/>
                  </a:lnTo>
                  <a:lnTo>
                    <a:pt x="268" y="1399"/>
                  </a:lnTo>
                  <a:lnTo>
                    <a:pt x="419" y="1378"/>
                  </a:lnTo>
                  <a:cubicBezTo>
                    <a:pt x="470" y="1370"/>
                    <a:pt x="520" y="1363"/>
                    <a:pt x="571" y="1363"/>
                  </a:cubicBezTo>
                  <a:lnTo>
                    <a:pt x="470"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17" name="Google Shape;1309;p70">
              <a:extLst>
                <a:ext uri="{FF2B5EF4-FFF2-40B4-BE49-F238E27FC236}">
                  <a16:creationId xmlns:a16="http://schemas.microsoft.com/office/drawing/2014/main" id="{8578F6E5-20E0-4004-AB10-7B5AA6930169}"/>
                </a:ext>
              </a:extLst>
            </p:cNvPr>
            <p:cNvSpPr/>
            <p:nvPr/>
          </p:nvSpPr>
          <p:spPr>
            <a:xfrm>
              <a:off x="6431682" y="1043229"/>
              <a:ext cx="56550" cy="131824"/>
            </a:xfrm>
            <a:custGeom>
              <a:avLst/>
              <a:gdLst/>
              <a:ahLst/>
              <a:cxnLst/>
              <a:rect l="l" t="t" r="r" b="b"/>
              <a:pathLst>
                <a:path w="606" h="1414" extrusionOk="0">
                  <a:moveTo>
                    <a:pt x="144" y="0"/>
                  </a:moveTo>
                  <a:lnTo>
                    <a:pt x="0" y="1356"/>
                  </a:lnTo>
                  <a:cubicBezTo>
                    <a:pt x="101" y="1378"/>
                    <a:pt x="202" y="1385"/>
                    <a:pt x="303" y="1414"/>
                  </a:cubicBezTo>
                  <a:lnTo>
                    <a:pt x="606" y="80"/>
                  </a:lnTo>
                  <a:cubicBezTo>
                    <a:pt x="454" y="36"/>
                    <a:pt x="296" y="22"/>
                    <a:pt x="144"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18" name="Google Shape;1310;p70">
              <a:extLst>
                <a:ext uri="{FF2B5EF4-FFF2-40B4-BE49-F238E27FC236}">
                  <a16:creationId xmlns:a16="http://schemas.microsoft.com/office/drawing/2014/main" id="{D3A5AE16-FF53-4397-3A1B-AA3C9EEB2C63}"/>
                </a:ext>
              </a:extLst>
            </p:cNvPr>
            <p:cNvSpPr/>
            <p:nvPr/>
          </p:nvSpPr>
          <p:spPr>
            <a:xfrm>
              <a:off x="6500924" y="1070731"/>
              <a:ext cx="89678" cy="130612"/>
            </a:xfrm>
            <a:custGeom>
              <a:avLst/>
              <a:gdLst/>
              <a:ahLst/>
              <a:cxnLst/>
              <a:rect l="l" t="t" r="r" b="b"/>
              <a:pathLst>
                <a:path w="961" h="1401" extrusionOk="0">
                  <a:moveTo>
                    <a:pt x="542" y="1"/>
                  </a:moveTo>
                  <a:lnTo>
                    <a:pt x="1" y="1256"/>
                  </a:lnTo>
                  <a:lnTo>
                    <a:pt x="138" y="1321"/>
                  </a:lnTo>
                  <a:cubicBezTo>
                    <a:pt x="181" y="1343"/>
                    <a:pt x="232" y="1371"/>
                    <a:pt x="275" y="1400"/>
                  </a:cubicBezTo>
                  <a:lnTo>
                    <a:pt x="960" y="210"/>
                  </a:lnTo>
                  <a:cubicBezTo>
                    <a:pt x="895" y="174"/>
                    <a:pt x="823" y="131"/>
                    <a:pt x="751" y="102"/>
                  </a:cubicBezTo>
                  <a:lnTo>
                    <a:pt x="542"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19" name="Google Shape;1311;p70">
              <a:extLst>
                <a:ext uri="{FF2B5EF4-FFF2-40B4-BE49-F238E27FC236}">
                  <a16:creationId xmlns:a16="http://schemas.microsoft.com/office/drawing/2014/main" id="{AD0C92FE-E86F-6679-76D1-5C04C5334CD3}"/>
                </a:ext>
              </a:extLst>
            </p:cNvPr>
            <p:cNvSpPr/>
            <p:nvPr/>
          </p:nvSpPr>
          <p:spPr>
            <a:xfrm>
              <a:off x="6561580" y="1127973"/>
              <a:ext cx="114501" cy="117746"/>
            </a:xfrm>
            <a:custGeom>
              <a:avLst/>
              <a:gdLst/>
              <a:ahLst/>
              <a:cxnLst/>
              <a:rect l="l" t="t" r="r" b="b"/>
              <a:pathLst>
                <a:path w="1227" h="1263" extrusionOk="0">
                  <a:moveTo>
                    <a:pt x="887" y="0"/>
                  </a:moveTo>
                  <a:lnTo>
                    <a:pt x="0" y="1046"/>
                  </a:lnTo>
                  <a:cubicBezTo>
                    <a:pt x="79" y="1111"/>
                    <a:pt x="152" y="1183"/>
                    <a:pt x="224" y="1262"/>
                  </a:cubicBezTo>
                  <a:lnTo>
                    <a:pt x="1226" y="332"/>
                  </a:lnTo>
                  <a:cubicBezTo>
                    <a:pt x="1118" y="209"/>
                    <a:pt x="1003" y="101"/>
                    <a:pt x="887"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20" name="Google Shape;1312;p70">
              <a:extLst>
                <a:ext uri="{FF2B5EF4-FFF2-40B4-BE49-F238E27FC236}">
                  <a16:creationId xmlns:a16="http://schemas.microsoft.com/office/drawing/2014/main" id="{A07DBF20-B9CB-DFCA-4A5A-C70B256579D6}"/>
                </a:ext>
              </a:extLst>
            </p:cNvPr>
            <p:cNvSpPr/>
            <p:nvPr/>
          </p:nvSpPr>
          <p:spPr>
            <a:xfrm>
              <a:off x="6636887" y="1310792"/>
              <a:ext cx="132697" cy="61996"/>
            </a:xfrm>
            <a:custGeom>
              <a:avLst/>
              <a:gdLst/>
              <a:ahLst/>
              <a:cxnLst/>
              <a:rect l="l" t="t" r="r" b="b"/>
              <a:pathLst>
                <a:path w="1422" h="665" extrusionOk="0">
                  <a:moveTo>
                    <a:pt x="1321" y="1"/>
                  </a:moveTo>
                  <a:lnTo>
                    <a:pt x="1" y="361"/>
                  </a:lnTo>
                  <a:lnTo>
                    <a:pt x="44" y="506"/>
                  </a:lnTo>
                  <a:cubicBezTo>
                    <a:pt x="51" y="556"/>
                    <a:pt x="59" y="614"/>
                    <a:pt x="66" y="664"/>
                  </a:cubicBezTo>
                  <a:lnTo>
                    <a:pt x="1422" y="462"/>
                  </a:lnTo>
                  <a:cubicBezTo>
                    <a:pt x="1407" y="383"/>
                    <a:pt x="1400" y="304"/>
                    <a:pt x="1378" y="232"/>
                  </a:cubicBezTo>
                  <a:lnTo>
                    <a:pt x="1321"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21" name="Google Shape;1313;p70">
              <a:extLst>
                <a:ext uri="{FF2B5EF4-FFF2-40B4-BE49-F238E27FC236}">
                  <a16:creationId xmlns:a16="http://schemas.microsoft.com/office/drawing/2014/main" id="{239CD4B5-7005-A344-9BAC-0783BCA2A8FB}"/>
                </a:ext>
              </a:extLst>
            </p:cNvPr>
            <p:cNvSpPr/>
            <p:nvPr/>
          </p:nvSpPr>
          <p:spPr>
            <a:xfrm>
              <a:off x="6642953" y="1415020"/>
              <a:ext cx="130645" cy="47826"/>
            </a:xfrm>
            <a:custGeom>
              <a:avLst/>
              <a:gdLst/>
              <a:ahLst/>
              <a:cxnLst/>
              <a:rect l="l" t="t" r="r" b="b"/>
              <a:pathLst>
                <a:path w="1400" h="513" extrusionOk="0">
                  <a:moveTo>
                    <a:pt x="30" y="1"/>
                  </a:moveTo>
                  <a:cubicBezTo>
                    <a:pt x="30" y="109"/>
                    <a:pt x="15" y="210"/>
                    <a:pt x="1" y="311"/>
                  </a:cubicBezTo>
                  <a:lnTo>
                    <a:pt x="1357" y="513"/>
                  </a:lnTo>
                  <a:cubicBezTo>
                    <a:pt x="1378" y="354"/>
                    <a:pt x="1393" y="203"/>
                    <a:pt x="1400" y="44"/>
                  </a:cubicBezTo>
                  <a:lnTo>
                    <a:pt x="30"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22" name="Google Shape;1314;p70">
              <a:extLst>
                <a:ext uri="{FF2B5EF4-FFF2-40B4-BE49-F238E27FC236}">
                  <a16:creationId xmlns:a16="http://schemas.microsoft.com/office/drawing/2014/main" id="{0C70D0A0-F65F-2551-A71B-846D9FDE6D67}"/>
                </a:ext>
              </a:extLst>
            </p:cNvPr>
            <p:cNvSpPr/>
            <p:nvPr/>
          </p:nvSpPr>
          <p:spPr>
            <a:xfrm>
              <a:off x="6622143" y="1485687"/>
              <a:ext cx="131951" cy="81388"/>
            </a:xfrm>
            <a:custGeom>
              <a:avLst/>
              <a:gdLst/>
              <a:ahLst/>
              <a:cxnLst/>
              <a:rect l="l" t="t" r="r" b="b"/>
              <a:pathLst>
                <a:path w="1414" h="873" extrusionOk="0">
                  <a:moveTo>
                    <a:pt x="123" y="0"/>
                  </a:moveTo>
                  <a:lnTo>
                    <a:pt x="65" y="144"/>
                  </a:lnTo>
                  <a:cubicBezTo>
                    <a:pt x="51" y="195"/>
                    <a:pt x="22" y="238"/>
                    <a:pt x="0" y="281"/>
                  </a:cubicBezTo>
                  <a:lnTo>
                    <a:pt x="1234" y="873"/>
                  </a:lnTo>
                  <a:cubicBezTo>
                    <a:pt x="1270" y="801"/>
                    <a:pt x="1306" y="736"/>
                    <a:pt x="1335" y="664"/>
                  </a:cubicBezTo>
                  <a:lnTo>
                    <a:pt x="1414" y="440"/>
                  </a:lnTo>
                  <a:lnTo>
                    <a:pt x="123"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23" name="Google Shape;1315;p70">
              <a:extLst>
                <a:ext uri="{FF2B5EF4-FFF2-40B4-BE49-F238E27FC236}">
                  <a16:creationId xmlns:a16="http://schemas.microsoft.com/office/drawing/2014/main" id="{40CC771A-B28A-9F28-D3B2-38C227BB0D16}"/>
                </a:ext>
              </a:extLst>
            </p:cNvPr>
            <p:cNvSpPr/>
            <p:nvPr/>
          </p:nvSpPr>
          <p:spPr>
            <a:xfrm>
              <a:off x="6582390" y="1548895"/>
              <a:ext cx="121219" cy="108983"/>
            </a:xfrm>
            <a:custGeom>
              <a:avLst/>
              <a:gdLst/>
              <a:ahLst/>
              <a:cxnLst/>
              <a:rect l="l" t="t" r="r" b="b"/>
              <a:pathLst>
                <a:path w="1299" h="1169" extrusionOk="0">
                  <a:moveTo>
                    <a:pt x="195" y="0"/>
                  </a:moveTo>
                  <a:lnTo>
                    <a:pt x="102" y="123"/>
                  </a:lnTo>
                  <a:lnTo>
                    <a:pt x="1" y="238"/>
                  </a:lnTo>
                  <a:lnTo>
                    <a:pt x="1003" y="1168"/>
                  </a:lnTo>
                  <a:lnTo>
                    <a:pt x="1155" y="988"/>
                  </a:lnTo>
                  <a:lnTo>
                    <a:pt x="1299" y="801"/>
                  </a:lnTo>
                  <a:lnTo>
                    <a:pt x="195"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24" name="Google Shape;1316;p70">
              <a:extLst>
                <a:ext uri="{FF2B5EF4-FFF2-40B4-BE49-F238E27FC236}">
                  <a16:creationId xmlns:a16="http://schemas.microsoft.com/office/drawing/2014/main" id="{3B3099C0-0558-6060-E39F-55AA3383A2E0}"/>
                </a:ext>
              </a:extLst>
            </p:cNvPr>
            <p:cNvSpPr/>
            <p:nvPr/>
          </p:nvSpPr>
          <p:spPr>
            <a:xfrm>
              <a:off x="6526586" y="1599238"/>
              <a:ext cx="100316" cy="126510"/>
            </a:xfrm>
            <a:custGeom>
              <a:avLst/>
              <a:gdLst/>
              <a:ahLst/>
              <a:cxnLst/>
              <a:rect l="l" t="t" r="r" b="b"/>
              <a:pathLst>
                <a:path w="1075" h="1357" extrusionOk="0">
                  <a:moveTo>
                    <a:pt x="252" y="1"/>
                  </a:moveTo>
                  <a:cubicBezTo>
                    <a:pt x="209" y="37"/>
                    <a:pt x="173" y="66"/>
                    <a:pt x="130" y="95"/>
                  </a:cubicBezTo>
                  <a:lnTo>
                    <a:pt x="0" y="174"/>
                  </a:lnTo>
                  <a:lnTo>
                    <a:pt x="685" y="1357"/>
                  </a:lnTo>
                  <a:lnTo>
                    <a:pt x="880" y="1234"/>
                  </a:lnTo>
                  <a:cubicBezTo>
                    <a:pt x="952" y="1191"/>
                    <a:pt x="1010" y="1141"/>
                    <a:pt x="1075" y="1097"/>
                  </a:cubicBezTo>
                  <a:lnTo>
                    <a:pt x="252"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25" name="Google Shape;1317;p70">
              <a:extLst>
                <a:ext uri="{FF2B5EF4-FFF2-40B4-BE49-F238E27FC236}">
                  <a16:creationId xmlns:a16="http://schemas.microsoft.com/office/drawing/2014/main" id="{3FEE22FE-49E8-189E-D2E4-D55B060729D7}"/>
                </a:ext>
              </a:extLst>
            </p:cNvPr>
            <p:cNvSpPr/>
            <p:nvPr/>
          </p:nvSpPr>
          <p:spPr>
            <a:xfrm>
              <a:off x="6459957" y="1632893"/>
              <a:ext cx="70735" cy="132570"/>
            </a:xfrm>
            <a:custGeom>
              <a:avLst/>
              <a:gdLst/>
              <a:ahLst/>
              <a:cxnLst/>
              <a:rect l="l" t="t" r="r" b="b"/>
              <a:pathLst>
                <a:path w="758" h="1422" extrusionOk="0">
                  <a:moveTo>
                    <a:pt x="296" y="1"/>
                  </a:moveTo>
                  <a:cubicBezTo>
                    <a:pt x="195" y="37"/>
                    <a:pt x="101" y="73"/>
                    <a:pt x="0" y="94"/>
                  </a:cubicBezTo>
                  <a:lnTo>
                    <a:pt x="303" y="1421"/>
                  </a:lnTo>
                  <a:cubicBezTo>
                    <a:pt x="454" y="1393"/>
                    <a:pt x="606" y="1342"/>
                    <a:pt x="757" y="1292"/>
                  </a:cubicBezTo>
                  <a:lnTo>
                    <a:pt x="296"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26" name="Google Shape;1318;p70">
              <a:extLst>
                <a:ext uri="{FF2B5EF4-FFF2-40B4-BE49-F238E27FC236}">
                  <a16:creationId xmlns:a16="http://schemas.microsoft.com/office/drawing/2014/main" id="{E45BF072-C663-0887-8331-D66740A26EAB}"/>
                </a:ext>
              </a:extLst>
            </p:cNvPr>
            <p:cNvSpPr/>
            <p:nvPr/>
          </p:nvSpPr>
          <p:spPr>
            <a:xfrm>
              <a:off x="6379145" y="1646318"/>
              <a:ext cx="43859" cy="128188"/>
            </a:xfrm>
            <a:custGeom>
              <a:avLst/>
              <a:gdLst/>
              <a:ahLst/>
              <a:cxnLst/>
              <a:rect l="l" t="t" r="r" b="b"/>
              <a:pathLst>
                <a:path w="470" h="1375" extrusionOk="0">
                  <a:moveTo>
                    <a:pt x="102" y="1"/>
                  </a:moveTo>
                  <a:lnTo>
                    <a:pt x="1" y="1364"/>
                  </a:lnTo>
                  <a:cubicBezTo>
                    <a:pt x="113" y="1369"/>
                    <a:pt x="221" y="1374"/>
                    <a:pt x="331" y="1374"/>
                  </a:cubicBezTo>
                  <a:cubicBezTo>
                    <a:pt x="377" y="1374"/>
                    <a:pt x="423" y="1373"/>
                    <a:pt x="469" y="1371"/>
                  </a:cubicBezTo>
                  <a:lnTo>
                    <a:pt x="412" y="1"/>
                  </a:lnTo>
                  <a:cubicBezTo>
                    <a:pt x="361" y="4"/>
                    <a:pt x="309" y="6"/>
                    <a:pt x="257" y="6"/>
                  </a:cubicBezTo>
                  <a:cubicBezTo>
                    <a:pt x="204" y="6"/>
                    <a:pt x="152" y="4"/>
                    <a:pt x="102"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27" name="Google Shape;1319;p70">
              <a:extLst>
                <a:ext uri="{FF2B5EF4-FFF2-40B4-BE49-F238E27FC236}">
                  <a16:creationId xmlns:a16="http://schemas.microsoft.com/office/drawing/2014/main" id="{DC2876F4-D9D4-4723-10E8-F5F93D258DA9}"/>
                </a:ext>
              </a:extLst>
            </p:cNvPr>
            <p:cNvSpPr/>
            <p:nvPr/>
          </p:nvSpPr>
          <p:spPr>
            <a:xfrm>
              <a:off x="6272109" y="1630842"/>
              <a:ext cx="74187" cy="131917"/>
            </a:xfrm>
            <a:custGeom>
              <a:avLst/>
              <a:gdLst/>
              <a:ahLst/>
              <a:cxnLst/>
              <a:rect l="l" t="t" r="r" b="b"/>
              <a:pathLst>
                <a:path w="795" h="1415" extrusionOk="0">
                  <a:moveTo>
                    <a:pt x="506" y="1"/>
                  </a:moveTo>
                  <a:lnTo>
                    <a:pt x="1" y="1270"/>
                  </a:lnTo>
                  <a:cubicBezTo>
                    <a:pt x="145" y="1328"/>
                    <a:pt x="296" y="1379"/>
                    <a:pt x="448" y="1415"/>
                  </a:cubicBezTo>
                  <a:lnTo>
                    <a:pt x="794" y="95"/>
                  </a:lnTo>
                  <a:cubicBezTo>
                    <a:pt x="693" y="66"/>
                    <a:pt x="599" y="37"/>
                    <a:pt x="5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28" name="Google Shape;1320;p70">
              <a:extLst>
                <a:ext uri="{FF2B5EF4-FFF2-40B4-BE49-F238E27FC236}">
                  <a16:creationId xmlns:a16="http://schemas.microsoft.com/office/drawing/2014/main" id="{617A9EAC-277B-FB7E-5146-C193C23C6F7F}"/>
                </a:ext>
              </a:extLst>
            </p:cNvPr>
            <p:cNvSpPr/>
            <p:nvPr/>
          </p:nvSpPr>
          <p:spPr>
            <a:xfrm>
              <a:off x="6177205" y="1595229"/>
              <a:ext cx="103769" cy="125205"/>
            </a:xfrm>
            <a:custGeom>
              <a:avLst/>
              <a:gdLst/>
              <a:ahLst/>
              <a:cxnLst/>
              <a:rect l="l" t="t" r="r" b="b"/>
              <a:pathLst>
                <a:path w="1112" h="1343" extrusionOk="0">
                  <a:moveTo>
                    <a:pt x="859" y="1"/>
                  </a:moveTo>
                  <a:lnTo>
                    <a:pt x="1" y="1068"/>
                  </a:lnTo>
                  <a:cubicBezTo>
                    <a:pt x="123" y="1169"/>
                    <a:pt x="253" y="1256"/>
                    <a:pt x="390" y="1342"/>
                  </a:cubicBezTo>
                  <a:lnTo>
                    <a:pt x="1112" y="174"/>
                  </a:lnTo>
                  <a:cubicBezTo>
                    <a:pt x="1018" y="123"/>
                    <a:pt x="938" y="66"/>
                    <a:pt x="859"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29" name="Google Shape;1321;p70">
              <a:extLst>
                <a:ext uri="{FF2B5EF4-FFF2-40B4-BE49-F238E27FC236}">
                  <a16:creationId xmlns:a16="http://schemas.microsoft.com/office/drawing/2014/main" id="{366B3E8E-9557-96A8-FFC3-AA1C7A2FB56E}"/>
                </a:ext>
              </a:extLst>
            </p:cNvPr>
            <p:cNvSpPr/>
            <p:nvPr/>
          </p:nvSpPr>
          <p:spPr>
            <a:xfrm>
              <a:off x="6103205" y="1542835"/>
              <a:ext cx="123272" cy="106932"/>
            </a:xfrm>
            <a:custGeom>
              <a:avLst/>
              <a:gdLst/>
              <a:ahLst/>
              <a:cxnLst/>
              <a:rect l="l" t="t" r="r" b="b"/>
              <a:pathLst>
                <a:path w="1321" h="1147" extrusionOk="0">
                  <a:moveTo>
                    <a:pt x="1126" y="0"/>
                  </a:moveTo>
                  <a:lnTo>
                    <a:pt x="0" y="772"/>
                  </a:lnTo>
                  <a:lnTo>
                    <a:pt x="137" y="959"/>
                  </a:lnTo>
                  <a:lnTo>
                    <a:pt x="210" y="1053"/>
                  </a:lnTo>
                  <a:lnTo>
                    <a:pt x="289" y="1147"/>
                  </a:lnTo>
                  <a:lnTo>
                    <a:pt x="1320" y="245"/>
                  </a:lnTo>
                  <a:lnTo>
                    <a:pt x="1263" y="188"/>
                  </a:lnTo>
                  <a:lnTo>
                    <a:pt x="1219" y="123"/>
                  </a:lnTo>
                  <a:lnTo>
                    <a:pt x="1126"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30" name="Google Shape;1322;p70">
              <a:extLst>
                <a:ext uri="{FF2B5EF4-FFF2-40B4-BE49-F238E27FC236}">
                  <a16:creationId xmlns:a16="http://schemas.microsoft.com/office/drawing/2014/main" id="{E2352126-059B-AADC-316F-944A5C42DD9E}"/>
                </a:ext>
              </a:extLst>
            </p:cNvPr>
            <p:cNvSpPr/>
            <p:nvPr/>
          </p:nvSpPr>
          <p:spPr>
            <a:xfrm>
              <a:off x="6055426" y="1478881"/>
              <a:ext cx="131951" cy="78777"/>
            </a:xfrm>
            <a:custGeom>
              <a:avLst/>
              <a:gdLst/>
              <a:ahLst/>
              <a:cxnLst/>
              <a:rect l="l" t="t" r="r" b="b"/>
              <a:pathLst>
                <a:path w="1414" h="845" extrusionOk="0">
                  <a:moveTo>
                    <a:pt x="1306" y="1"/>
                  </a:moveTo>
                  <a:lnTo>
                    <a:pt x="0" y="405"/>
                  </a:lnTo>
                  <a:cubicBezTo>
                    <a:pt x="51" y="549"/>
                    <a:pt x="101" y="701"/>
                    <a:pt x="166" y="845"/>
                  </a:cubicBezTo>
                  <a:lnTo>
                    <a:pt x="1414" y="282"/>
                  </a:lnTo>
                  <a:cubicBezTo>
                    <a:pt x="1371" y="196"/>
                    <a:pt x="1342" y="95"/>
                    <a:pt x="13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31" name="Google Shape;1323;p70">
              <a:extLst>
                <a:ext uri="{FF2B5EF4-FFF2-40B4-BE49-F238E27FC236}">
                  <a16:creationId xmlns:a16="http://schemas.microsoft.com/office/drawing/2014/main" id="{8DF75102-F843-7EA5-2E70-FAD5FC91084D}"/>
                </a:ext>
              </a:extLst>
            </p:cNvPr>
            <p:cNvSpPr/>
            <p:nvPr/>
          </p:nvSpPr>
          <p:spPr>
            <a:xfrm>
              <a:off x="6039282" y="1408308"/>
              <a:ext cx="129338" cy="43817"/>
            </a:xfrm>
            <a:custGeom>
              <a:avLst/>
              <a:gdLst/>
              <a:ahLst/>
              <a:cxnLst/>
              <a:rect l="l" t="t" r="r" b="b"/>
              <a:pathLst>
                <a:path w="1386" h="470" extrusionOk="0">
                  <a:moveTo>
                    <a:pt x="0" y="1"/>
                  </a:moveTo>
                  <a:cubicBezTo>
                    <a:pt x="7" y="152"/>
                    <a:pt x="7" y="311"/>
                    <a:pt x="29" y="469"/>
                  </a:cubicBezTo>
                  <a:lnTo>
                    <a:pt x="1385" y="304"/>
                  </a:lnTo>
                  <a:cubicBezTo>
                    <a:pt x="1371" y="203"/>
                    <a:pt x="1378" y="102"/>
                    <a:pt x="1363"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32" name="Google Shape;1324;p70">
              <a:extLst>
                <a:ext uri="{FF2B5EF4-FFF2-40B4-BE49-F238E27FC236}">
                  <a16:creationId xmlns:a16="http://schemas.microsoft.com/office/drawing/2014/main" id="{8ED853A3-637A-9BDC-1746-6EC19D35A8D8}"/>
                </a:ext>
              </a:extLst>
            </p:cNvPr>
            <p:cNvSpPr/>
            <p:nvPr/>
          </p:nvSpPr>
          <p:spPr>
            <a:xfrm>
              <a:off x="6608612" y="1210666"/>
              <a:ext cx="128685" cy="93507"/>
            </a:xfrm>
            <a:custGeom>
              <a:avLst/>
              <a:gdLst/>
              <a:ahLst/>
              <a:cxnLst/>
              <a:rect l="l" t="t" r="r" b="b"/>
              <a:pathLst>
                <a:path w="1379" h="1003" extrusionOk="0">
                  <a:moveTo>
                    <a:pt x="1155" y="0"/>
                  </a:moveTo>
                  <a:lnTo>
                    <a:pt x="1" y="736"/>
                  </a:lnTo>
                  <a:lnTo>
                    <a:pt x="80" y="866"/>
                  </a:lnTo>
                  <a:cubicBezTo>
                    <a:pt x="102" y="909"/>
                    <a:pt x="131" y="959"/>
                    <a:pt x="145" y="1003"/>
                  </a:cubicBezTo>
                  <a:lnTo>
                    <a:pt x="1379" y="411"/>
                  </a:lnTo>
                  <a:cubicBezTo>
                    <a:pt x="1342" y="339"/>
                    <a:pt x="1314" y="267"/>
                    <a:pt x="1278" y="202"/>
                  </a:cubicBezTo>
                  <a:lnTo>
                    <a:pt x="1155"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grpSp>
        <p:nvGrpSpPr>
          <p:cNvPr id="133" name="Google Shape;1325;p70">
            <a:extLst>
              <a:ext uri="{FF2B5EF4-FFF2-40B4-BE49-F238E27FC236}">
                <a16:creationId xmlns:a16="http://schemas.microsoft.com/office/drawing/2014/main" id="{8D3965CA-06DC-D8AD-3616-F7A0C99D383C}"/>
              </a:ext>
            </a:extLst>
          </p:cNvPr>
          <p:cNvGrpSpPr/>
          <p:nvPr/>
        </p:nvGrpSpPr>
        <p:grpSpPr>
          <a:xfrm>
            <a:off x="6736737" y="2953539"/>
            <a:ext cx="756992" cy="802848"/>
            <a:chOff x="1825800" y="1651625"/>
            <a:chExt cx="539989" cy="571775"/>
          </a:xfrm>
        </p:grpSpPr>
        <p:sp>
          <p:nvSpPr>
            <p:cNvPr id="134" name="Google Shape;1326;p70">
              <a:extLst>
                <a:ext uri="{FF2B5EF4-FFF2-40B4-BE49-F238E27FC236}">
                  <a16:creationId xmlns:a16="http://schemas.microsoft.com/office/drawing/2014/main" id="{E573BEEF-DE59-77F2-36C2-DD5CC6645B3E}"/>
                </a:ext>
              </a:extLst>
            </p:cNvPr>
            <p:cNvSpPr/>
            <p:nvPr/>
          </p:nvSpPr>
          <p:spPr>
            <a:xfrm>
              <a:off x="2093189" y="1651625"/>
              <a:ext cx="272600" cy="287950"/>
            </a:xfrm>
            <a:custGeom>
              <a:avLst/>
              <a:gdLst/>
              <a:ahLst/>
              <a:cxnLst/>
              <a:rect l="l" t="t" r="r" b="b"/>
              <a:pathLst>
                <a:path w="10904" h="11518" extrusionOk="0">
                  <a:moveTo>
                    <a:pt x="2" y="1"/>
                  </a:moveTo>
                  <a:lnTo>
                    <a:pt x="0" y="11518"/>
                  </a:lnTo>
                  <a:lnTo>
                    <a:pt x="10904" y="11518"/>
                  </a:lnTo>
                  <a:cubicBezTo>
                    <a:pt x="10391" y="5596"/>
                    <a:pt x="5836" y="826"/>
                    <a:pt x="2"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35" name="Google Shape;1327;p70">
              <a:extLst>
                <a:ext uri="{FF2B5EF4-FFF2-40B4-BE49-F238E27FC236}">
                  <a16:creationId xmlns:a16="http://schemas.microsoft.com/office/drawing/2014/main" id="{77DB17F1-7AE1-0AD9-2138-60B9B77CA172}"/>
                </a:ext>
              </a:extLst>
            </p:cNvPr>
            <p:cNvSpPr/>
            <p:nvPr/>
          </p:nvSpPr>
          <p:spPr>
            <a:xfrm>
              <a:off x="1825800" y="1967150"/>
              <a:ext cx="231900" cy="233575"/>
            </a:xfrm>
            <a:custGeom>
              <a:avLst/>
              <a:gdLst/>
              <a:ahLst/>
              <a:cxnLst/>
              <a:rect l="l" t="t" r="r" b="b"/>
              <a:pathLst>
                <a:path w="9276" h="9343" extrusionOk="0">
                  <a:moveTo>
                    <a:pt x="0" y="1"/>
                  </a:moveTo>
                  <a:cubicBezTo>
                    <a:pt x="465" y="4930"/>
                    <a:pt x="4350" y="8842"/>
                    <a:pt x="9275" y="9343"/>
                  </a:cubicBezTo>
                  <a:lnTo>
                    <a:pt x="9275" y="1"/>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36" name="Google Shape;1328;p70">
              <a:extLst>
                <a:ext uri="{FF2B5EF4-FFF2-40B4-BE49-F238E27FC236}">
                  <a16:creationId xmlns:a16="http://schemas.microsoft.com/office/drawing/2014/main" id="{8E1E446D-CA65-FBCF-0D6B-877C004B7D8B}"/>
                </a:ext>
              </a:extLst>
            </p:cNvPr>
            <p:cNvSpPr/>
            <p:nvPr/>
          </p:nvSpPr>
          <p:spPr>
            <a:xfrm>
              <a:off x="2093189" y="1967150"/>
              <a:ext cx="244350" cy="256250"/>
            </a:xfrm>
            <a:custGeom>
              <a:avLst/>
              <a:gdLst/>
              <a:ahLst/>
              <a:cxnLst/>
              <a:rect l="l" t="t" r="r" b="b"/>
              <a:pathLst>
                <a:path w="9774" h="10250" extrusionOk="0">
                  <a:moveTo>
                    <a:pt x="0" y="1"/>
                  </a:moveTo>
                  <a:lnTo>
                    <a:pt x="0" y="10249"/>
                  </a:lnTo>
                  <a:cubicBezTo>
                    <a:pt x="5200" y="9514"/>
                    <a:pt x="9280" y="5280"/>
                    <a:pt x="977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37" name="Google Shape;1329;p70">
              <a:extLst>
                <a:ext uri="{FF2B5EF4-FFF2-40B4-BE49-F238E27FC236}">
                  <a16:creationId xmlns:a16="http://schemas.microsoft.com/office/drawing/2014/main" id="{ED47B088-9F58-8C2B-55FB-C449881FAA0F}"/>
                </a:ext>
              </a:extLst>
            </p:cNvPr>
            <p:cNvSpPr/>
            <p:nvPr/>
          </p:nvSpPr>
          <p:spPr>
            <a:xfrm>
              <a:off x="1851375" y="1730300"/>
              <a:ext cx="206325" cy="209275"/>
            </a:xfrm>
            <a:custGeom>
              <a:avLst/>
              <a:gdLst/>
              <a:ahLst/>
              <a:cxnLst/>
              <a:rect l="l" t="t" r="r" b="b"/>
              <a:pathLst>
                <a:path w="8253" h="8371" extrusionOk="0">
                  <a:moveTo>
                    <a:pt x="8252" y="1"/>
                  </a:moveTo>
                  <a:cubicBezTo>
                    <a:pt x="3865" y="441"/>
                    <a:pt x="383" y="3959"/>
                    <a:pt x="1" y="8371"/>
                  </a:cubicBezTo>
                  <a:lnTo>
                    <a:pt x="8252" y="8371"/>
                  </a:lnTo>
                  <a:lnTo>
                    <a:pt x="8252"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grpSp>
        <p:nvGrpSpPr>
          <p:cNvPr id="138" name="Google Shape;1330;p70">
            <a:extLst>
              <a:ext uri="{FF2B5EF4-FFF2-40B4-BE49-F238E27FC236}">
                <a16:creationId xmlns:a16="http://schemas.microsoft.com/office/drawing/2014/main" id="{89FA89A7-AA20-002C-E127-018A7A933830}"/>
              </a:ext>
            </a:extLst>
          </p:cNvPr>
          <p:cNvGrpSpPr/>
          <p:nvPr/>
        </p:nvGrpSpPr>
        <p:grpSpPr>
          <a:xfrm>
            <a:off x="4969977" y="5029163"/>
            <a:ext cx="677497" cy="677273"/>
            <a:chOff x="1897577" y="2802432"/>
            <a:chExt cx="492176" cy="492014"/>
          </a:xfrm>
        </p:grpSpPr>
        <p:sp>
          <p:nvSpPr>
            <p:cNvPr id="139" name="Google Shape;1331;p70">
              <a:extLst>
                <a:ext uri="{FF2B5EF4-FFF2-40B4-BE49-F238E27FC236}">
                  <a16:creationId xmlns:a16="http://schemas.microsoft.com/office/drawing/2014/main" id="{5E140CC2-B4A4-4443-00D4-CDA0DCEE3EA0}"/>
                </a:ext>
              </a:extLst>
            </p:cNvPr>
            <p:cNvSpPr/>
            <p:nvPr/>
          </p:nvSpPr>
          <p:spPr>
            <a:xfrm>
              <a:off x="2067309" y="2802432"/>
              <a:ext cx="152163" cy="136326"/>
            </a:xfrm>
            <a:custGeom>
              <a:avLst/>
              <a:gdLst/>
              <a:ahLst/>
              <a:cxnLst/>
              <a:rect l="l" t="t" r="r" b="b"/>
              <a:pathLst>
                <a:path w="9435" h="8453" extrusionOk="0">
                  <a:moveTo>
                    <a:pt x="4727" y="1"/>
                  </a:moveTo>
                  <a:cubicBezTo>
                    <a:pt x="3131" y="1"/>
                    <a:pt x="1537" y="250"/>
                    <a:pt x="0" y="751"/>
                  </a:cubicBezTo>
                  <a:lnTo>
                    <a:pt x="2502" y="8452"/>
                  </a:lnTo>
                  <a:cubicBezTo>
                    <a:pt x="3225" y="8211"/>
                    <a:pt x="3983" y="8097"/>
                    <a:pt x="4740" y="8097"/>
                  </a:cubicBezTo>
                  <a:cubicBezTo>
                    <a:pt x="5486" y="8097"/>
                    <a:pt x="6221" y="8211"/>
                    <a:pt x="6932" y="8441"/>
                  </a:cubicBezTo>
                  <a:lnTo>
                    <a:pt x="9434" y="740"/>
                  </a:lnTo>
                  <a:cubicBezTo>
                    <a:pt x="7901" y="248"/>
                    <a:pt x="6313" y="1"/>
                    <a:pt x="4727"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40" name="Google Shape;1332;p70">
              <a:extLst>
                <a:ext uri="{FF2B5EF4-FFF2-40B4-BE49-F238E27FC236}">
                  <a16:creationId xmlns:a16="http://schemas.microsoft.com/office/drawing/2014/main" id="{0B95481C-B14D-3E3B-151B-6D8964289AC5}"/>
                </a:ext>
              </a:extLst>
            </p:cNvPr>
            <p:cNvSpPr/>
            <p:nvPr/>
          </p:nvSpPr>
          <p:spPr>
            <a:xfrm>
              <a:off x="2179099" y="2814350"/>
              <a:ext cx="163452" cy="166049"/>
            </a:xfrm>
            <a:custGeom>
              <a:avLst/>
              <a:gdLst/>
              <a:ahLst/>
              <a:cxnLst/>
              <a:rect l="l" t="t" r="r" b="b"/>
              <a:pathLst>
                <a:path w="10135" h="10296" extrusionOk="0">
                  <a:moveTo>
                    <a:pt x="2491" y="1"/>
                  </a:moveTo>
                  <a:lnTo>
                    <a:pt x="0" y="7702"/>
                  </a:lnTo>
                  <a:cubicBezTo>
                    <a:pt x="1435" y="8161"/>
                    <a:pt x="2686" y="9079"/>
                    <a:pt x="3581" y="10296"/>
                  </a:cubicBezTo>
                  <a:lnTo>
                    <a:pt x="10135" y="5533"/>
                  </a:lnTo>
                  <a:cubicBezTo>
                    <a:pt x="8230" y="2927"/>
                    <a:pt x="5555" y="988"/>
                    <a:pt x="2491"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41" name="Google Shape;1333;p70">
              <a:extLst>
                <a:ext uri="{FF2B5EF4-FFF2-40B4-BE49-F238E27FC236}">
                  <a16:creationId xmlns:a16="http://schemas.microsoft.com/office/drawing/2014/main" id="{EEFC2BFA-FAB3-16A2-C989-8994884A6B50}"/>
                </a:ext>
              </a:extLst>
            </p:cNvPr>
            <p:cNvSpPr/>
            <p:nvPr/>
          </p:nvSpPr>
          <p:spPr>
            <a:xfrm>
              <a:off x="2236848" y="3048492"/>
              <a:ext cx="152905" cy="144760"/>
            </a:xfrm>
            <a:custGeom>
              <a:avLst/>
              <a:gdLst/>
              <a:ahLst/>
              <a:cxnLst/>
              <a:rect l="l" t="t" r="r" b="b"/>
              <a:pathLst>
                <a:path w="9481" h="8976" extrusionOk="0">
                  <a:moveTo>
                    <a:pt x="1377" y="0"/>
                  </a:moveTo>
                  <a:cubicBezTo>
                    <a:pt x="1377" y="1515"/>
                    <a:pt x="895" y="2996"/>
                    <a:pt x="0" y="4212"/>
                  </a:cubicBezTo>
                  <a:lnTo>
                    <a:pt x="6554" y="8976"/>
                  </a:lnTo>
                  <a:cubicBezTo>
                    <a:pt x="8459" y="6370"/>
                    <a:pt x="9480" y="3225"/>
                    <a:pt x="9480"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42" name="Google Shape;1334;p70">
              <a:extLst>
                <a:ext uri="{FF2B5EF4-FFF2-40B4-BE49-F238E27FC236}">
                  <a16:creationId xmlns:a16="http://schemas.microsoft.com/office/drawing/2014/main" id="{4E2DE8E4-A7BB-4FB6-126E-861083AD05AB}"/>
                </a:ext>
              </a:extLst>
            </p:cNvPr>
            <p:cNvSpPr/>
            <p:nvPr/>
          </p:nvSpPr>
          <p:spPr>
            <a:xfrm>
              <a:off x="1944586" y="2814543"/>
              <a:ext cx="163097" cy="166226"/>
            </a:xfrm>
            <a:custGeom>
              <a:avLst/>
              <a:gdLst/>
              <a:ahLst/>
              <a:cxnLst/>
              <a:rect l="l" t="t" r="r" b="b"/>
              <a:pathLst>
                <a:path w="10113" h="10307" extrusionOk="0">
                  <a:moveTo>
                    <a:pt x="7610" y="0"/>
                  </a:moveTo>
                  <a:cubicBezTo>
                    <a:pt x="4557" y="999"/>
                    <a:pt x="1883" y="2938"/>
                    <a:pt x="1" y="5544"/>
                  </a:cubicBezTo>
                  <a:lnTo>
                    <a:pt x="6554" y="10307"/>
                  </a:lnTo>
                  <a:cubicBezTo>
                    <a:pt x="7438" y="9090"/>
                    <a:pt x="8677" y="8172"/>
                    <a:pt x="10112" y="7701"/>
                  </a:cubicBezTo>
                  <a:lnTo>
                    <a:pt x="761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43" name="Google Shape;1335;p70">
              <a:extLst>
                <a:ext uri="{FF2B5EF4-FFF2-40B4-BE49-F238E27FC236}">
                  <a16:creationId xmlns:a16="http://schemas.microsoft.com/office/drawing/2014/main" id="{219C785D-364C-613A-CB6B-082099500619}"/>
                </a:ext>
              </a:extLst>
            </p:cNvPr>
            <p:cNvSpPr/>
            <p:nvPr/>
          </p:nvSpPr>
          <p:spPr>
            <a:xfrm>
              <a:off x="2236848" y="2903562"/>
              <a:ext cx="152905" cy="144954"/>
            </a:xfrm>
            <a:custGeom>
              <a:avLst/>
              <a:gdLst/>
              <a:ahLst/>
              <a:cxnLst/>
              <a:rect l="l" t="t" r="r" b="b"/>
              <a:pathLst>
                <a:path w="9481" h="8988" extrusionOk="0">
                  <a:moveTo>
                    <a:pt x="6554" y="1"/>
                  </a:moveTo>
                  <a:lnTo>
                    <a:pt x="0" y="4764"/>
                  </a:lnTo>
                  <a:cubicBezTo>
                    <a:pt x="895" y="5992"/>
                    <a:pt x="1377" y="7472"/>
                    <a:pt x="1377" y="8987"/>
                  </a:cubicBezTo>
                  <a:lnTo>
                    <a:pt x="9469" y="8987"/>
                  </a:lnTo>
                  <a:cubicBezTo>
                    <a:pt x="9480" y="5751"/>
                    <a:pt x="8459" y="2606"/>
                    <a:pt x="6554"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44" name="Google Shape;1336;p70">
              <a:extLst>
                <a:ext uri="{FF2B5EF4-FFF2-40B4-BE49-F238E27FC236}">
                  <a16:creationId xmlns:a16="http://schemas.microsoft.com/office/drawing/2014/main" id="{859F1DA4-CE10-DC94-F347-5C52420AFBB2}"/>
                </a:ext>
              </a:extLst>
            </p:cNvPr>
            <p:cNvSpPr/>
            <p:nvPr/>
          </p:nvSpPr>
          <p:spPr>
            <a:xfrm>
              <a:off x="2179099" y="3116417"/>
              <a:ext cx="163452" cy="166242"/>
            </a:xfrm>
            <a:custGeom>
              <a:avLst/>
              <a:gdLst/>
              <a:ahLst/>
              <a:cxnLst/>
              <a:rect l="l" t="t" r="r" b="b"/>
              <a:pathLst>
                <a:path w="10135" h="10308" extrusionOk="0">
                  <a:moveTo>
                    <a:pt x="3581" y="0"/>
                  </a:moveTo>
                  <a:cubicBezTo>
                    <a:pt x="2686" y="1229"/>
                    <a:pt x="1435" y="2135"/>
                    <a:pt x="0" y="2594"/>
                  </a:cubicBezTo>
                  <a:lnTo>
                    <a:pt x="2502" y="10307"/>
                  </a:lnTo>
                  <a:cubicBezTo>
                    <a:pt x="5567" y="9309"/>
                    <a:pt x="8241" y="7369"/>
                    <a:pt x="10135" y="4764"/>
                  </a:cubicBezTo>
                  <a:lnTo>
                    <a:pt x="3581"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45" name="Google Shape;1337;p70">
              <a:extLst>
                <a:ext uri="{FF2B5EF4-FFF2-40B4-BE49-F238E27FC236}">
                  <a16:creationId xmlns:a16="http://schemas.microsoft.com/office/drawing/2014/main" id="{BCE18133-F878-D1DA-EA67-BB532514EF8F}"/>
                </a:ext>
              </a:extLst>
            </p:cNvPr>
            <p:cNvSpPr/>
            <p:nvPr/>
          </p:nvSpPr>
          <p:spPr>
            <a:xfrm>
              <a:off x="1897577" y="2903933"/>
              <a:ext cx="152727" cy="144583"/>
            </a:xfrm>
            <a:custGeom>
              <a:avLst/>
              <a:gdLst/>
              <a:ahLst/>
              <a:cxnLst/>
              <a:rect l="l" t="t" r="r" b="b"/>
              <a:pathLst>
                <a:path w="9470" h="8965" extrusionOk="0">
                  <a:moveTo>
                    <a:pt x="2916" y="1"/>
                  </a:moveTo>
                  <a:cubicBezTo>
                    <a:pt x="1022" y="2606"/>
                    <a:pt x="0" y="5739"/>
                    <a:pt x="12" y="8964"/>
                  </a:cubicBezTo>
                  <a:lnTo>
                    <a:pt x="8103" y="8964"/>
                  </a:lnTo>
                  <a:cubicBezTo>
                    <a:pt x="8103" y="7449"/>
                    <a:pt x="8574" y="5980"/>
                    <a:pt x="9469" y="4764"/>
                  </a:cubicBezTo>
                  <a:lnTo>
                    <a:pt x="2916"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46" name="Google Shape;1338;p70">
              <a:extLst>
                <a:ext uri="{FF2B5EF4-FFF2-40B4-BE49-F238E27FC236}">
                  <a16:creationId xmlns:a16="http://schemas.microsoft.com/office/drawing/2014/main" id="{23F9F8A0-2F35-52AD-58D2-79FB3EF3A59A}"/>
                </a:ext>
              </a:extLst>
            </p:cNvPr>
            <p:cNvSpPr/>
            <p:nvPr/>
          </p:nvSpPr>
          <p:spPr>
            <a:xfrm>
              <a:off x="2067309" y="3158056"/>
              <a:ext cx="152163" cy="136390"/>
            </a:xfrm>
            <a:custGeom>
              <a:avLst/>
              <a:gdLst/>
              <a:ahLst/>
              <a:cxnLst/>
              <a:rect l="l" t="t" r="r" b="b"/>
              <a:pathLst>
                <a:path w="9435" h="8457" extrusionOk="0">
                  <a:moveTo>
                    <a:pt x="2502" y="1"/>
                  </a:moveTo>
                  <a:lnTo>
                    <a:pt x="0" y="7702"/>
                  </a:lnTo>
                  <a:cubicBezTo>
                    <a:pt x="1541" y="8204"/>
                    <a:pt x="3140" y="8457"/>
                    <a:pt x="4740" y="8457"/>
                  </a:cubicBezTo>
                  <a:cubicBezTo>
                    <a:pt x="6322" y="8457"/>
                    <a:pt x="7905" y="8210"/>
                    <a:pt x="9434" y="7714"/>
                  </a:cubicBezTo>
                  <a:lnTo>
                    <a:pt x="6932" y="12"/>
                  </a:lnTo>
                  <a:cubicBezTo>
                    <a:pt x="6221" y="242"/>
                    <a:pt x="5475" y="357"/>
                    <a:pt x="4740" y="357"/>
                  </a:cubicBezTo>
                  <a:cubicBezTo>
                    <a:pt x="3983" y="357"/>
                    <a:pt x="3225" y="242"/>
                    <a:pt x="250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47" name="Google Shape;1339;p70">
              <a:extLst>
                <a:ext uri="{FF2B5EF4-FFF2-40B4-BE49-F238E27FC236}">
                  <a16:creationId xmlns:a16="http://schemas.microsoft.com/office/drawing/2014/main" id="{1C919DD6-B115-1098-8054-05F083A9B61E}"/>
                </a:ext>
              </a:extLst>
            </p:cNvPr>
            <p:cNvSpPr/>
            <p:nvPr/>
          </p:nvSpPr>
          <p:spPr>
            <a:xfrm>
              <a:off x="1944586" y="3116046"/>
              <a:ext cx="163097" cy="166242"/>
            </a:xfrm>
            <a:custGeom>
              <a:avLst/>
              <a:gdLst/>
              <a:ahLst/>
              <a:cxnLst/>
              <a:rect l="l" t="t" r="r" b="b"/>
              <a:pathLst>
                <a:path w="10113" h="10308" extrusionOk="0">
                  <a:moveTo>
                    <a:pt x="6554" y="1"/>
                  </a:moveTo>
                  <a:lnTo>
                    <a:pt x="1" y="4764"/>
                  </a:lnTo>
                  <a:cubicBezTo>
                    <a:pt x="1883" y="7369"/>
                    <a:pt x="4557" y="9309"/>
                    <a:pt x="7610" y="10307"/>
                  </a:cubicBezTo>
                  <a:lnTo>
                    <a:pt x="10112" y="2606"/>
                  </a:lnTo>
                  <a:cubicBezTo>
                    <a:pt x="8677" y="2135"/>
                    <a:pt x="7438" y="1229"/>
                    <a:pt x="6554"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48" name="Google Shape;1340;p70">
              <a:extLst>
                <a:ext uri="{FF2B5EF4-FFF2-40B4-BE49-F238E27FC236}">
                  <a16:creationId xmlns:a16="http://schemas.microsoft.com/office/drawing/2014/main" id="{3E204F7E-76E7-BEF6-2156-D12B65CD6F93}"/>
                </a:ext>
              </a:extLst>
            </p:cNvPr>
            <p:cNvSpPr/>
            <p:nvPr/>
          </p:nvSpPr>
          <p:spPr>
            <a:xfrm>
              <a:off x="1897577" y="3048492"/>
              <a:ext cx="152727" cy="144390"/>
            </a:xfrm>
            <a:custGeom>
              <a:avLst/>
              <a:gdLst/>
              <a:ahLst/>
              <a:cxnLst/>
              <a:rect l="l" t="t" r="r" b="b"/>
              <a:pathLst>
                <a:path w="9470" h="8953" extrusionOk="0">
                  <a:moveTo>
                    <a:pt x="12" y="0"/>
                  </a:moveTo>
                  <a:cubicBezTo>
                    <a:pt x="0" y="3214"/>
                    <a:pt x="1022" y="6347"/>
                    <a:pt x="2916" y="8953"/>
                  </a:cubicBezTo>
                  <a:lnTo>
                    <a:pt x="9469" y="4190"/>
                  </a:lnTo>
                  <a:cubicBezTo>
                    <a:pt x="8574" y="2973"/>
                    <a:pt x="8103" y="1504"/>
                    <a:pt x="8103"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49" name="Google Shape;1341;p70">
              <a:extLst>
                <a:ext uri="{FF2B5EF4-FFF2-40B4-BE49-F238E27FC236}">
                  <a16:creationId xmlns:a16="http://schemas.microsoft.com/office/drawing/2014/main" id="{DA905A6E-1E9E-AE8B-154A-B8B0896CACA7}"/>
                </a:ext>
              </a:extLst>
            </p:cNvPr>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rnd"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50" name="Google Shape;1342;p70">
              <a:extLst>
                <a:ext uri="{FF2B5EF4-FFF2-40B4-BE49-F238E27FC236}">
                  <a16:creationId xmlns:a16="http://schemas.microsoft.com/office/drawing/2014/main" id="{0AD467F5-D0C8-EEA4-9D6D-6B2270023480}"/>
                </a:ext>
              </a:extLst>
            </p:cNvPr>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grpSp>
        <p:nvGrpSpPr>
          <p:cNvPr id="151" name="Google Shape;1343;p70">
            <a:extLst>
              <a:ext uri="{FF2B5EF4-FFF2-40B4-BE49-F238E27FC236}">
                <a16:creationId xmlns:a16="http://schemas.microsoft.com/office/drawing/2014/main" id="{98B0F6DA-8818-4812-D4BB-2CA8199A6F75}"/>
              </a:ext>
            </a:extLst>
          </p:cNvPr>
          <p:cNvGrpSpPr/>
          <p:nvPr/>
        </p:nvGrpSpPr>
        <p:grpSpPr>
          <a:xfrm>
            <a:off x="1278684" y="5447221"/>
            <a:ext cx="1078969" cy="267789"/>
            <a:chOff x="2013045" y="4813233"/>
            <a:chExt cx="921986" cy="228854"/>
          </a:xfrm>
        </p:grpSpPr>
        <p:sp>
          <p:nvSpPr>
            <p:cNvPr id="152" name="Google Shape;1344;p70">
              <a:extLst>
                <a:ext uri="{FF2B5EF4-FFF2-40B4-BE49-F238E27FC236}">
                  <a16:creationId xmlns:a16="http://schemas.microsoft.com/office/drawing/2014/main" id="{5E4303BA-7EC8-F56D-172C-27B92FD3D526}"/>
                </a:ext>
              </a:extLst>
            </p:cNvPr>
            <p:cNvSpPr/>
            <p:nvPr/>
          </p:nvSpPr>
          <p:spPr>
            <a:xfrm>
              <a:off x="2013045" y="4867370"/>
              <a:ext cx="921986" cy="174718"/>
            </a:xfrm>
            <a:custGeom>
              <a:avLst/>
              <a:gdLst/>
              <a:ahLst/>
              <a:cxnLst/>
              <a:rect l="l" t="t" r="r" b="b"/>
              <a:pathLst>
                <a:path w="138801" h="26303" fill="none" extrusionOk="0">
                  <a:moveTo>
                    <a:pt x="0" y="18153"/>
                  </a:moveTo>
                  <a:lnTo>
                    <a:pt x="0" y="26303"/>
                  </a:lnTo>
                  <a:lnTo>
                    <a:pt x="138800" y="26303"/>
                  </a:lnTo>
                  <a:lnTo>
                    <a:pt x="138800" y="0"/>
                  </a:lnTo>
                  <a:lnTo>
                    <a:pt x="38405" y="0"/>
                  </a:lnTo>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53" name="Google Shape;1345;p70">
              <a:extLst>
                <a:ext uri="{FF2B5EF4-FFF2-40B4-BE49-F238E27FC236}">
                  <a16:creationId xmlns:a16="http://schemas.microsoft.com/office/drawing/2014/main" id="{90EC511F-B83B-DFF7-68FD-9FF80E51BE70}"/>
                </a:ext>
              </a:extLst>
            </p:cNvPr>
            <p:cNvSpPr/>
            <p:nvPr/>
          </p:nvSpPr>
          <p:spPr>
            <a:xfrm>
              <a:off x="2013045" y="4813233"/>
              <a:ext cx="316628" cy="174718"/>
            </a:xfrm>
            <a:custGeom>
              <a:avLst/>
              <a:gdLst/>
              <a:ahLst/>
              <a:cxnLst/>
              <a:rect l="l" t="t" r="r" b="b"/>
              <a:pathLst>
                <a:path w="47667" h="26303" fill="none" extrusionOk="0">
                  <a:moveTo>
                    <a:pt x="0" y="0"/>
                  </a:moveTo>
                  <a:lnTo>
                    <a:pt x="0" y="26303"/>
                  </a:lnTo>
                  <a:lnTo>
                    <a:pt x="47666" y="26303"/>
                  </a:lnTo>
                  <a:lnTo>
                    <a:pt x="34453"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grpSp>
        <p:nvGrpSpPr>
          <p:cNvPr id="154" name="Google Shape;1346;p70">
            <a:extLst>
              <a:ext uri="{FF2B5EF4-FFF2-40B4-BE49-F238E27FC236}">
                <a16:creationId xmlns:a16="http://schemas.microsoft.com/office/drawing/2014/main" id="{38CCB37D-C6CF-7C0A-066A-8B578D3FF59D}"/>
              </a:ext>
            </a:extLst>
          </p:cNvPr>
          <p:cNvGrpSpPr/>
          <p:nvPr/>
        </p:nvGrpSpPr>
        <p:grpSpPr>
          <a:xfrm>
            <a:off x="1289964" y="3429730"/>
            <a:ext cx="1056561" cy="359921"/>
            <a:chOff x="1046767" y="4756633"/>
            <a:chExt cx="859646" cy="292841"/>
          </a:xfrm>
        </p:grpSpPr>
        <p:sp>
          <p:nvSpPr>
            <p:cNvPr id="155" name="Google Shape;1347;p70">
              <a:extLst>
                <a:ext uri="{FF2B5EF4-FFF2-40B4-BE49-F238E27FC236}">
                  <a16:creationId xmlns:a16="http://schemas.microsoft.com/office/drawing/2014/main" id="{89A614C6-FC68-2DF5-502F-34D0F4B33B9C}"/>
                </a:ext>
              </a:extLst>
            </p:cNvPr>
            <p:cNvSpPr/>
            <p:nvPr/>
          </p:nvSpPr>
          <p:spPr>
            <a:xfrm>
              <a:off x="1046767" y="4811593"/>
              <a:ext cx="859646" cy="237881"/>
            </a:xfrm>
            <a:custGeom>
              <a:avLst/>
              <a:gdLst/>
              <a:ahLst/>
              <a:cxnLst/>
              <a:rect l="l" t="t" r="r" b="b"/>
              <a:pathLst>
                <a:path w="129416" h="35812" fill="none" extrusionOk="0">
                  <a:moveTo>
                    <a:pt x="31737" y="0"/>
                  </a:moveTo>
                  <a:cubicBezTo>
                    <a:pt x="33960" y="8644"/>
                    <a:pt x="27539" y="17041"/>
                    <a:pt x="18524" y="17041"/>
                  </a:cubicBezTo>
                  <a:cubicBezTo>
                    <a:pt x="9633" y="17041"/>
                    <a:pt x="3088" y="8644"/>
                    <a:pt x="5434" y="0"/>
                  </a:cubicBezTo>
                  <a:lnTo>
                    <a:pt x="2594" y="0"/>
                  </a:lnTo>
                  <a:cubicBezTo>
                    <a:pt x="1236" y="0"/>
                    <a:pt x="1" y="1112"/>
                    <a:pt x="1" y="2594"/>
                  </a:cubicBezTo>
                  <a:lnTo>
                    <a:pt x="1" y="35811"/>
                  </a:lnTo>
                  <a:lnTo>
                    <a:pt x="126823" y="35811"/>
                  </a:lnTo>
                  <a:cubicBezTo>
                    <a:pt x="128304" y="35811"/>
                    <a:pt x="129416" y="34576"/>
                    <a:pt x="129416" y="33218"/>
                  </a:cubicBezTo>
                  <a:lnTo>
                    <a:pt x="12941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56" name="Google Shape;1348;p70">
              <a:extLst>
                <a:ext uri="{FF2B5EF4-FFF2-40B4-BE49-F238E27FC236}">
                  <a16:creationId xmlns:a16="http://schemas.microsoft.com/office/drawing/2014/main" id="{ABA8B28F-0200-1D66-B429-EC6E3120C481}"/>
                </a:ext>
              </a:extLst>
            </p:cNvPr>
            <p:cNvSpPr/>
            <p:nvPr/>
          </p:nvSpPr>
          <p:spPr>
            <a:xfrm>
              <a:off x="1046767" y="4983846"/>
              <a:ext cx="65628" cy="65628"/>
            </a:xfrm>
            <a:custGeom>
              <a:avLst/>
              <a:gdLst/>
              <a:ahLst/>
              <a:cxnLst/>
              <a:rect l="l" t="t" r="r" b="b"/>
              <a:pathLst>
                <a:path w="9880" h="9880" fill="none" extrusionOk="0">
                  <a:moveTo>
                    <a:pt x="1" y="0"/>
                  </a:moveTo>
                  <a:lnTo>
                    <a:pt x="1" y="9879"/>
                  </a:lnTo>
                  <a:lnTo>
                    <a:pt x="9880" y="9879"/>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57" name="Google Shape;1349;p70">
              <a:extLst>
                <a:ext uri="{FF2B5EF4-FFF2-40B4-BE49-F238E27FC236}">
                  <a16:creationId xmlns:a16="http://schemas.microsoft.com/office/drawing/2014/main" id="{F6131B99-5E64-7963-7ACC-15E13909F108}"/>
                </a:ext>
              </a:extLst>
            </p:cNvPr>
            <p:cNvSpPr/>
            <p:nvPr/>
          </p:nvSpPr>
          <p:spPr>
            <a:xfrm>
              <a:off x="1067279" y="4756633"/>
              <a:ext cx="179640" cy="179646"/>
            </a:xfrm>
            <a:custGeom>
              <a:avLst/>
              <a:gdLst/>
              <a:ahLst/>
              <a:cxnLst/>
              <a:rect l="l" t="t" r="r" b="b"/>
              <a:pathLst>
                <a:path w="27044" h="27045" fill="none" extrusionOk="0">
                  <a:moveTo>
                    <a:pt x="15560" y="1"/>
                  </a:moveTo>
                  <a:cubicBezTo>
                    <a:pt x="5187" y="1"/>
                    <a:pt x="0" y="12473"/>
                    <a:pt x="7286" y="19759"/>
                  </a:cubicBezTo>
                  <a:cubicBezTo>
                    <a:pt x="14572" y="27044"/>
                    <a:pt x="27044" y="21858"/>
                    <a:pt x="27044" y="11609"/>
                  </a:cubicBezTo>
                  <a:cubicBezTo>
                    <a:pt x="27044" y="5187"/>
                    <a:pt x="21857" y="1"/>
                    <a:pt x="15560" y="1"/>
                  </a:cubicBezTo>
                  <a:close/>
                </a:path>
              </a:pathLst>
            </a:custGeom>
            <a:noFill/>
            <a:ln w="9525" cap="flat" cmpd="sng">
              <a:solidFill>
                <a:srgbClr val="A5B7C5"/>
              </a:solidFill>
              <a:prstDash val="solid"/>
              <a:miter lim="123487"/>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sp>
        <p:nvSpPr>
          <p:cNvPr id="158" name="Google Shape;1350;p70">
            <a:extLst>
              <a:ext uri="{FF2B5EF4-FFF2-40B4-BE49-F238E27FC236}">
                <a16:creationId xmlns:a16="http://schemas.microsoft.com/office/drawing/2014/main" id="{8AF1FB0B-AF27-C524-6FA2-AA01A5F88592}"/>
              </a:ext>
            </a:extLst>
          </p:cNvPr>
          <p:cNvSpPr/>
          <p:nvPr/>
        </p:nvSpPr>
        <p:spPr>
          <a:xfrm>
            <a:off x="9868300" y="3022620"/>
            <a:ext cx="247213" cy="125341"/>
          </a:xfrm>
          <a:custGeom>
            <a:avLst/>
            <a:gdLst/>
            <a:ahLst/>
            <a:cxnLst/>
            <a:rect l="l" t="t" r="r" b="b"/>
            <a:pathLst>
              <a:path w="3045" h="1544" extrusionOk="0">
                <a:moveTo>
                  <a:pt x="1645" y="0"/>
                </a:moveTo>
                <a:lnTo>
                  <a:pt x="2143" y="505"/>
                </a:lnTo>
                <a:lnTo>
                  <a:pt x="0" y="505"/>
                </a:lnTo>
                <a:lnTo>
                  <a:pt x="0" y="1046"/>
                </a:lnTo>
                <a:lnTo>
                  <a:pt x="2143" y="1046"/>
                </a:lnTo>
                <a:lnTo>
                  <a:pt x="1645" y="1544"/>
                </a:lnTo>
                <a:lnTo>
                  <a:pt x="2272" y="1544"/>
                </a:lnTo>
                <a:lnTo>
                  <a:pt x="3044" y="772"/>
                </a:lnTo>
                <a:lnTo>
                  <a:pt x="2272"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59" name="Google Shape;1351;p70">
            <a:extLst>
              <a:ext uri="{FF2B5EF4-FFF2-40B4-BE49-F238E27FC236}">
                <a16:creationId xmlns:a16="http://schemas.microsoft.com/office/drawing/2014/main" id="{C7F1DA10-90A5-AFBD-70C5-07076E2AE4A6}"/>
              </a:ext>
            </a:extLst>
          </p:cNvPr>
          <p:cNvSpPr/>
          <p:nvPr/>
        </p:nvSpPr>
        <p:spPr>
          <a:xfrm>
            <a:off x="9467573" y="2999157"/>
            <a:ext cx="229028" cy="172264"/>
          </a:xfrm>
          <a:custGeom>
            <a:avLst/>
            <a:gdLst/>
            <a:ahLst/>
            <a:cxnLst/>
            <a:rect l="l" t="t" r="r" b="b"/>
            <a:pathLst>
              <a:path w="2821" h="2122" extrusionOk="0">
                <a:moveTo>
                  <a:pt x="1761" y="1"/>
                </a:moveTo>
                <a:lnTo>
                  <a:pt x="1400" y="361"/>
                </a:lnTo>
                <a:lnTo>
                  <a:pt x="1847" y="808"/>
                </a:lnTo>
                <a:lnTo>
                  <a:pt x="1" y="808"/>
                </a:lnTo>
                <a:lnTo>
                  <a:pt x="1" y="1321"/>
                </a:lnTo>
                <a:lnTo>
                  <a:pt x="1847" y="1321"/>
                </a:lnTo>
                <a:lnTo>
                  <a:pt x="1400" y="1768"/>
                </a:lnTo>
                <a:lnTo>
                  <a:pt x="1761" y="2121"/>
                </a:lnTo>
                <a:lnTo>
                  <a:pt x="2821" y="1061"/>
                </a:lnTo>
                <a:lnTo>
                  <a:pt x="176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60" name="Google Shape;1352;p70">
            <a:extLst>
              <a:ext uri="{FF2B5EF4-FFF2-40B4-BE49-F238E27FC236}">
                <a16:creationId xmlns:a16="http://schemas.microsoft.com/office/drawing/2014/main" id="{82BE0BC4-F34B-9754-7975-92BC7618623F}"/>
              </a:ext>
            </a:extLst>
          </p:cNvPr>
          <p:cNvSpPr/>
          <p:nvPr/>
        </p:nvSpPr>
        <p:spPr>
          <a:xfrm>
            <a:off x="10297291" y="3007763"/>
            <a:ext cx="223751" cy="155703"/>
          </a:xfrm>
          <a:custGeom>
            <a:avLst/>
            <a:gdLst/>
            <a:ahLst/>
            <a:cxnLst/>
            <a:rect l="l" t="t" r="r" b="b"/>
            <a:pathLst>
              <a:path w="2756" h="1918" extrusionOk="0">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61" name="Google Shape;1353;p70">
            <a:extLst>
              <a:ext uri="{FF2B5EF4-FFF2-40B4-BE49-F238E27FC236}">
                <a16:creationId xmlns:a16="http://schemas.microsoft.com/office/drawing/2014/main" id="{3BB229E2-8017-4AC3-E19C-8DD5F71F6F64}"/>
              </a:ext>
            </a:extLst>
          </p:cNvPr>
          <p:cNvSpPr/>
          <p:nvPr/>
        </p:nvSpPr>
        <p:spPr>
          <a:xfrm>
            <a:off x="10690232" y="2999157"/>
            <a:ext cx="218473" cy="172264"/>
          </a:xfrm>
          <a:custGeom>
            <a:avLst/>
            <a:gdLst/>
            <a:ahLst/>
            <a:cxnLst/>
            <a:rect l="l" t="t" r="r" b="b"/>
            <a:pathLst>
              <a:path w="2691" h="2122" extrusionOk="0">
                <a:moveTo>
                  <a:pt x="1630" y="1"/>
                </a:moveTo>
                <a:lnTo>
                  <a:pt x="1630" y="722"/>
                </a:lnTo>
                <a:lnTo>
                  <a:pt x="1630" y="808"/>
                </a:lnTo>
                <a:lnTo>
                  <a:pt x="0" y="808"/>
                </a:lnTo>
                <a:lnTo>
                  <a:pt x="0" y="1321"/>
                </a:lnTo>
                <a:lnTo>
                  <a:pt x="1630" y="1321"/>
                </a:lnTo>
                <a:lnTo>
                  <a:pt x="1630" y="1407"/>
                </a:lnTo>
                <a:lnTo>
                  <a:pt x="1630" y="2121"/>
                </a:lnTo>
                <a:lnTo>
                  <a:pt x="2691" y="1061"/>
                </a:lnTo>
                <a:lnTo>
                  <a:pt x="1630"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nvGrpSpPr>
          <p:cNvPr id="162" name="Google Shape;1354;p70">
            <a:extLst>
              <a:ext uri="{FF2B5EF4-FFF2-40B4-BE49-F238E27FC236}">
                <a16:creationId xmlns:a16="http://schemas.microsoft.com/office/drawing/2014/main" id="{0326E948-222B-A1CB-9570-5B2763D6E6DC}"/>
              </a:ext>
            </a:extLst>
          </p:cNvPr>
          <p:cNvGrpSpPr/>
          <p:nvPr/>
        </p:nvGrpSpPr>
        <p:grpSpPr>
          <a:xfrm>
            <a:off x="9471105" y="3289140"/>
            <a:ext cx="221964" cy="188663"/>
            <a:chOff x="4660325" y="1866850"/>
            <a:chExt cx="68350" cy="58100"/>
          </a:xfrm>
        </p:grpSpPr>
        <p:sp>
          <p:nvSpPr>
            <p:cNvPr id="163" name="Google Shape;1355;p70">
              <a:extLst>
                <a:ext uri="{FF2B5EF4-FFF2-40B4-BE49-F238E27FC236}">
                  <a16:creationId xmlns:a16="http://schemas.microsoft.com/office/drawing/2014/main" id="{2EC7E7A2-62CA-9BA0-581E-B4487BB82755}"/>
                </a:ext>
              </a:extLst>
            </p:cNvPr>
            <p:cNvSpPr/>
            <p:nvPr/>
          </p:nvSpPr>
          <p:spPr>
            <a:xfrm>
              <a:off x="4660325" y="1866850"/>
              <a:ext cx="37700" cy="58100"/>
            </a:xfrm>
            <a:custGeom>
              <a:avLst/>
              <a:gdLst/>
              <a:ahLst/>
              <a:cxnLst/>
              <a:rect l="l" t="t" r="r" b="b"/>
              <a:pathLst>
                <a:path w="1508" h="2324" extrusionOk="0">
                  <a:moveTo>
                    <a:pt x="346" y="1"/>
                  </a:moveTo>
                  <a:lnTo>
                    <a:pt x="0" y="354"/>
                  </a:lnTo>
                  <a:lnTo>
                    <a:pt x="815"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64" name="Google Shape;1356;p70">
              <a:extLst>
                <a:ext uri="{FF2B5EF4-FFF2-40B4-BE49-F238E27FC236}">
                  <a16:creationId xmlns:a16="http://schemas.microsoft.com/office/drawing/2014/main" id="{64BB0111-AB8A-3932-4AFC-C0B094E3E437}"/>
                </a:ext>
              </a:extLst>
            </p:cNvPr>
            <p:cNvSpPr/>
            <p:nvPr/>
          </p:nvSpPr>
          <p:spPr>
            <a:xfrm>
              <a:off x="4690975" y="1866850"/>
              <a:ext cx="37700" cy="58100"/>
            </a:xfrm>
            <a:custGeom>
              <a:avLst/>
              <a:gdLst/>
              <a:ahLst/>
              <a:cxnLst/>
              <a:rect l="l" t="t" r="r" b="b"/>
              <a:pathLst>
                <a:path w="1508" h="2324" extrusionOk="0">
                  <a:moveTo>
                    <a:pt x="346" y="1"/>
                  </a:moveTo>
                  <a:lnTo>
                    <a:pt x="0" y="354"/>
                  </a:lnTo>
                  <a:lnTo>
                    <a:pt x="808"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grpSp>
        <p:nvGrpSpPr>
          <p:cNvPr id="165" name="Google Shape;1357;p70">
            <a:extLst>
              <a:ext uri="{FF2B5EF4-FFF2-40B4-BE49-F238E27FC236}">
                <a16:creationId xmlns:a16="http://schemas.microsoft.com/office/drawing/2014/main" id="{4A159E04-23FB-A5BC-DEFD-2FEAB816CACA}"/>
              </a:ext>
            </a:extLst>
          </p:cNvPr>
          <p:cNvGrpSpPr/>
          <p:nvPr/>
        </p:nvGrpSpPr>
        <p:grpSpPr>
          <a:xfrm>
            <a:off x="9883563" y="3323439"/>
            <a:ext cx="216687" cy="120065"/>
            <a:chOff x="4791775" y="1877500"/>
            <a:chExt cx="66725" cy="36975"/>
          </a:xfrm>
        </p:grpSpPr>
        <p:sp>
          <p:nvSpPr>
            <p:cNvPr id="166" name="Google Shape;1358;p70">
              <a:extLst>
                <a:ext uri="{FF2B5EF4-FFF2-40B4-BE49-F238E27FC236}">
                  <a16:creationId xmlns:a16="http://schemas.microsoft.com/office/drawing/2014/main" id="{4A6EE03C-FAD5-FF62-1942-75A8012D8C58}"/>
                </a:ext>
              </a:extLst>
            </p:cNvPr>
            <p:cNvSpPr/>
            <p:nvPr/>
          </p:nvSpPr>
          <p:spPr>
            <a:xfrm>
              <a:off x="4791775" y="1877500"/>
              <a:ext cx="36075" cy="36975"/>
            </a:xfrm>
            <a:custGeom>
              <a:avLst/>
              <a:gdLst/>
              <a:ahLst/>
              <a:cxnLst/>
              <a:rect l="l" t="t" r="r" b="b"/>
              <a:pathLst>
                <a:path w="1443" h="1479" extrusionOk="0">
                  <a:moveTo>
                    <a:pt x="0" y="0"/>
                  </a:moveTo>
                  <a:lnTo>
                    <a:pt x="743" y="736"/>
                  </a:lnTo>
                  <a:lnTo>
                    <a:pt x="0" y="1479"/>
                  </a:lnTo>
                  <a:lnTo>
                    <a:pt x="700" y="1479"/>
                  </a:lnTo>
                  <a:lnTo>
                    <a:pt x="1442"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67" name="Google Shape;1359;p70">
              <a:extLst>
                <a:ext uri="{FF2B5EF4-FFF2-40B4-BE49-F238E27FC236}">
                  <a16:creationId xmlns:a16="http://schemas.microsoft.com/office/drawing/2014/main" id="{763088BA-3D33-C570-3E40-3F3560889DE9}"/>
                </a:ext>
              </a:extLst>
            </p:cNvPr>
            <p:cNvSpPr/>
            <p:nvPr/>
          </p:nvSpPr>
          <p:spPr>
            <a:xfrm>
              <a:off x="4822425" y="1877500"/>
              <a:ext cx="36075" cy="36975"/>
            </a:xfrm>
            <a:custGeom>
              <a:avLst/>
              <a:gdLst/>
              <a:ahLst/>
              <a:cxnLst/>
              <a:rect l="l" t="t" r="r" b="b"/>
              <a:pathLst>
                <a:path w="1443" h="1479" extrusionOk="0">
                  <a:moveTo>
                    <a:pt x="0" y="0"/>
                  </a:moveTo>
                  <a:lnTo>
                    <a:pt x="743" y="736"/>
                  </a:lnTo>
                  <a:lnTo>
                    <a:pt x="0" y="1479"/>
                  </a:lnTo>
                  <a:lnTo>
                    <a:pt x="700" y="1479"/>
                  </a:lnTo>
                  <a:lnTo>
                    <a:pt x="1443"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grpSp>
        <p:nvGrpSpPr>
          <p:cNvPr id="168" name="Google Shape;1360;p70">
            <a:extLst>
              <a:ext uri="{FF2B5EF4-FFF2-40B4-BE49-F238E27FC236}">
                <a16:creationId xmlns:a16="http://schemas.microsoft.com/office/drawing/2014/main" id="{AF77F49C-134A-37A5-95D2-64A49FF54761}"/>
              </a:ext>
            </a:extLst>
          </p:cNvPr>
          <p:cNvGrpSpPr/>
          <p:nvPr/>
        </p:nvGrpSpPr>
        <p:grpSpPr>
          <a:xfrm>
            <a:off x="10312514" y="3323439"/>
            <a:ext cx="193305" cy="120065"/>
            <a:chOff x="4923925" y="1877500"/>
            <a:chExt cx="59525" cy="36975"/>
          </a:xfrm>
        </p:grpSpPr>
        <p:sp>
          <p:nvSpPr>
            <p:cNvPr id="169" name="Google Shape;1361;p70">
              <a:extLst>
                <a:ext uri="{FF2B5EF4-FFF2-40B4-BE49-F238E27FC236}">
                  <a16:creationId xmlns:a16="http://schemas.microsoft.com/office/drawing/2014/main" id="{F85A9E91-878D-C7D1-4B48-12CC409D3575}"/>
                </a:ext>
              </a:extLst>
            </p:cNvPr>
            <p:cNvSpPr/>
            <p:nvPr/>
          </p:nvSpPr>
          <p:spPr>
            <a:xfrm>
              <a:off x="4923925" y="1877500"/>
              <a:ext cx="28875" cy="36975"/>
            </a:xfrm>
            <a:custGeom>
              <a:avLst/>
              <a:gdLst/>
              <a:ahLst/>
              <a:cxnLst/>
              <a:rect l="l" t="t" r="r" b="b"/>
              <a:pathLst>
                <a:path w="1155" h="1479" extrusionOk="0">
                  <a:moveTo>
                    <a:pt x="332" y="0"/>
                  </a:moveTo>
                  <a:cubicBezTo>
                    <a:pt x="116" y="0"/>
                    <a:pt x="1" y="260"/>
                    <a:pt x="159" y="419"/>
                  </a:cubicBezTo>
                  <a:lnTo>
                    <a:pt x="433" y="700"/>
                  </a:lnTo>
                  <a:cubicBezTo>
                    <a:pt x="455" y="722"/>
                    <a:pt x="455" y="758"/>
                    <a:pt x="433" y="779"/>
                  </a:cubicBezTo>
                  <a:lnTo>
                    <a:pt x="159" y="1053"/>
                  </a:lnTo>
                  <a:cubicBezTo>
                    <a:pt x="1" y="1212"/>
                    <a:pt x="116" y="1479"/>
                    <a:pt x="332" y="1479"/>
                  </a:cubicBezTo>
                  <a:cubicBezTo>
                    <a:pt x="397" y="1479"/>
                    <a:pt x="462" y="1450"/>
                    <a:pt x="506" y="1407"/>
                  </a:cubicBezTo>
                  <a:lnTo>
                    <a:pt x="1133" y="779"/>
                  </a:lnTo>
                  <a:cubicBezTo>
                    <a:pt x="1155" y="758"/>
                    <a:pt x="1155" y="722"/>
                    <a:pt x="1133" y="700"/>
                  </a:cubicBezTo>
                  <a:lnTo>
                    <a:pt x="506" y="73"/>
                  </a:lnTo>
                  <a:cubicBezTo>
                    <a:pt x="462" y="22"/>
                    <a:pt x="397" y="0"/>
                    <a:pt x="33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70" name="Google Shape;1362;p70">
              <a:extLst>
                <a:ext uri="{FF2B5EF4-FFF2-40B4-BE49-F238E27FC236}">
                  <a16:creationId xmlns:a16="http://schemas.microsoft.com/office/drawing/2014/main" id="{88F7CDB2-C0A8-32D8-6338-F7CCC0661303}"/>
                </a:ext>
              </a:extLst>
            </p:cNvPr>
            <p:cNvSpPr/>
            <p:nvPr/>
          </p:nvSpPr>
          <p:spPr>
            <a:xfrm>
              <a:off x="4954575" y="1877500"/>
              <a:ext cx="28875" cy="36975"/>
            </a:xfrm>
            <a:custGeom>
              <a:avLst/>
              <a:gdLst/>
              <a:ahLst/>
              <a:cxnLst/>
              <a:rect l="l" t="t" r="r" b="b"/>
              <a:pathLst>
                <a:path w="1155" h="1479" extrusionOk="0">
                  <a:moveTo>
                    <a:pt x="333" y="0"/>
                  </a:moveTo>
                  <a:cubicBezTo>
                    <a:pt x="116" y="0"/>
                    <a:pt x="1" y="260"/>
                    <a:pt x="159" y="419"/>
                  </a:cubicBezTo>
                  <a:lnTo>
                    <a:pt x="434" y="700"/>
                  </a:lnTo>
                  <a:cubicBezTo>
                    <a:pt x="455" y="722"/>
                    <a:pt x="455" y="758"/>
                    <a:pt x="434" y="779"/>
                  </a:cubicBezTo>
                  <a:lnTo>
                    <a:pt x="159" y="1053"/>
                  </a:lnTo>
                  <a:cubicBezTo>
                    <a:pt x="1" y="1212"/>
                    <a:pt x="116" y="1479"/>
                    <a:pt x="333" y="1479"/>
                  </a:cubicBezTo>
                  <a:cubicBezTo>
                    <a:pt x="397" y="1479"/>
                    <a:pt x="462" y="1450"/>
                    <a:pt x="506" y="1407"/>
                  </a:cubicBezTo>
                  <a:lnTo>
                    <a:pt x="1133" y="779"/>
                  </a:lnTo>
                  <a:cubicBezTo>
                    <a:pt x="1155" y="758"/>
                    <a:pt x="1155" y="722"/>
                    <a:pt x="1133" y="700"/>
                  </a:cubicBezTo>
                  <a:lnTo>
                    <a:pt x="506" y="73"/>
                  </a:lnTo>
                  <a:cubicBezTo>
                    <a:pt x="462" y="22"/>
                    <a:pt x="397" y="0"/>
                    <a:pt x="333"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grpSp>
        <p:nvGrpSpPr>
          <p:cNvPr id="171" name="Google Shape;1363;p70">
            <a:extLst>
              <a:ext uri="{FF2B5EF4-FFF2-40B4-BE49-F238E27FC236}">
                <a16:creationId xmlns:a16="http://schemas.microsoft.com/office/drawing/2014/main" id="{F79E64A5-2028-F5BC-327B-4E838CCA9B70}"/>
              </a:ext>
            </a:extLst>
          </p:cNvPr>
          <p:cNvGrpSpPr/>
          <p:nvPr/>
        </p:nvGrpSpPr>
        <p:grpSpPr>
          <a:xfrm>
            <a:off x="10705170" y="3299693"/>
            <a:ext cx="188596" cy="167556"/>
            <a:chOff x="5058450" y="1870100"/>
            <a:chExt cx="58075" cy="51600"/>
          </a:xfrm>
        </p:grpSpPr>
        <p:sp>
          <p:nvSpPr>
            <p:cNvPr id="172" name="Google Shape;1364;p70">
              <a:extLst>
                <a:ext uri="{FF2B5EF4-FFF2-40B4-BE49-F238E27FC236}">
                  <a16:creationId xmlns:a16="http://schemas.microsoft.com/office/drawing/2014/main" id="{9F8AA55E-ED3D-B500-450E-76E7147093B6}"/>
                </a:ext>
              </a:extLst>
            </p:cNvPr>
            <p:cNvSpPr/>
            <p:nvPr/>
          </p:nvSpPr>
          <p:spPr>
            <a:xfrm>
              <a:off x="5058450"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73" name="Google Shape;1365;p70">
              <a:extLst>
                <a:ext uri="{FF2B5EF4-FFF2-40B4-BE49-F238E27FC236}">
                  <a16:creationId xmlns:a16="http://schemas.microsoft.com/office/drawing/2014/main" id="{6E98EA42-6587-3422-B309-59AF430CD7DB}"/>
                </a:ext>
              </a:extLst>
            </p:cNvPr>
            <p:cNvSpPr/>
            <p:nvPr/>
          </p:nvSpPr>
          <p:spPr>
            <a:xfrm>
              <a:off x="5090725"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grpSp>
        <p:nvGrpSpPr>
          <p:cNvPr id="174" name="Google Shape;1366;p70">
            <a:extLst>
              <a:ext uri="{FF2B5EF4-FFF2-40B4-BE49-F238E27FC236}">
                <a16:creationId xmlns:a16="http://schemas.microsoft.com/office/drawing/2014/main" id="{A5FE0B80-BFD6-2E31-01EE-E664F7DCB19C}"/>
              </a:ext>
            </a:extLst>
          </p:cNvPr>
          <p:cNvGrpSpPr/>
          <p:nvPr/>
        </p:nvGrpSpPr>
        <p:grpSpPr>
          <a:xfrm>
            <a:off x="9924522" y="3862904"/>
            <a:ext cx="134769" cy="143527"/>
            <a:chOff x="4811425" y="2065025"/>
            <a:chExt cx="41500" cy="44200"/>
          </a:xfrm>
        </p:grpSpPr>
        <p:sp>
          <p:nvSpPr>
            <p:cNvPr id="175" name="Google Shape;1367;p70">
              <a:extLst>
                <a:ext uri="{FF2B5EF4-FFF2-40B4-BE49-F238E27FC236}">
                  <a16:creationId xmlns:a16="http://schemas.microsoft.com/office/drawing/2014/main" id="{F592D7F3-3D31-1861-EED0-9B9E543B51DC}"/>
                </a:ext>
              </a:extLst>
            </p:cNvPr>
            <p:cNvSpPr/>
            <p:nvPr/>
          </p:nvSpPr>
          <p:spPr>
            <a:xfrm>
              <a:off x="4825300" y="2065025"/>
              <a:ext cx="27625" cy="44200"/>
            </a:xfrm>
            <a:custGeom>
              <a:avLst/>
              <a:gdLst/>
              <a:ahLst/>
              <a:cxnLst/>
              <a:rect l="l" t="t" r="r" b="b"/>
              <a:pathLst>
                <a:path w="1105" h="1768" extrusionOk="0">
                  <a:moveTo>
                    <a:pt x="217" y="0"/>
                  </a:moveTo>
                  <a:lnTo>
                    <a:pt x="1" y="224"/>
                  </a:lnTo>
                  <a:lnTo>
                    <a:pt x="657" y="880"/>
                  </a:lnTo>
                  <a:lnTo>
                    <a:pt x="1" y="1544"/>
                  </a:lnTo>
                  <a:lnTo>
                    <a:pt x="217" y="1767"/>
                  </a:lnTo>
                  <a:lnTo>
                    <a:pt x="1104" y="880"/>
                  </a:lnTo>
                  <a:lnTo>
                    <a:pt x="217" y="0"/>
                  </a:ln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76" name="Google Shape;1368;p70">
              <a:extLst>
                <a:ext uri="{FF2B5EF4-FFF2-40B4-BE49-F238E27FC236}">
                  <a16:creationId xmlns:a16="http://schemas.microsoft.com/office/drawing/2014/main" id="{45664363-1818-592C-BDF6-D4BB5A936D88}"/>
                </a:ext>
              </a:extLst>
            </p:cNvPr>
            <p:cNvSpPr/>
            <p:nvPr/>
          </p:nvSpPr>
          <p:spPr>
            <a:xfrm>
              <a:off x="4811425" y="2072950"/>
              <a:ext cx="19850" cy="28350"/>
            </a:xfrm>
            <a:custGeom>
              <a:avLst/>
              <a:gdLst/>
              <a:ahLst/>
              <a:cxnLst/>
              <a:rect l="l" t="t" r="r" b="b"/>
              <a:pathLst>
                <a:path w="794" h="1134" extrusionOk="0">
                  <a:moveTo>
                    <a:pt x="224" y="1"/>
                  </a:moveTo>
                  <a:lnTo>
                    <a:pt x="0" y="224"/>
                  </a:lnTo>
                  <a:lnTo>
                    <a:pt x="346" y="563"/>
                  </a:lnTo>
                  <a:lnTo>
                    <a:pt x="0" y="909"/>
                  </a:lnTo>
                  <a:lnTo>
                    <a:pt x="224" y="1133"/>
                  </a:lnTo>
                  <a:lnTo>
                    <a:pt x="794" y="563"/>
                  </a:lnTo>
                  <a:lnTo>
                    <a:pt x="224" y="1"/>
                  </a:ln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grpSp>
        <p:nvGrpSpPr>
          <p:cNvPr id="177" name="Google Shape;1369;p70">
            <a:extLst>
              <a:ext uri="{FF2B5EF4-FFF2-40B4-BE49-F238E27FC236}">
                <a16:creationId xmlns:a16="http://schemas.microsoft.com/office/drawing/2014/main" id="{7EC197BA-B7D6-44F3-9451-BB44F079C8EB}"/>
              </a:ext>
            </a:extLst>
          </p:cNvPr>
          <p:cNvGrpSpPr/>
          <p:nvPr/>
        </p:nvGrpSpPr>
        <p:grpSpPr>
          <a:xfrm>
            <a:off x="10314439" y="3863188"/>
            <a:ext cx="161156" cy="142957"/>
            <a:chOff x="4929875" y="2065025"/>
            <a:chExt cx="49625" cy="44025"/>
          </a:xfrm>
        </p:grpSpPr>
        <p:sp>
          <p:nvSpPr>
            <p:cNvPr id="178" name="Google Shape;1370;p70">
              <a:extLst>
                <a:ext uri="{FF2B5EF4-FFF2-40B4-BE49-F238E27FC236}">
                  <a16:creationId xmlns:a16="http://schemas.microsoft.com/office/drawing/2014/main" id="{31D8BCF7-3DB8-993D-8796-320147E478A2}"/>
                </a:ext>
              </a:extLst>
            </p:cNvPr>
            <p:cNvSpPr/>
            <p:nvPr/>
          </p:nvSpPr>
          <p:spPr>
            <a:xfrm>
              <a:off x="4950075" y="2065025"/>
              <a:ext cx="29425" cy="44025"/>
            </a:xfrm>
            <a:custGeom>
              <a:avLst/>
              <a:gdLst/>
              <a:ahLst/>
              <a:cxnLst/>
              <a:rect l="l" t="t" r="r" b="b"/>
              <a:pathLst>
                <a:path w="1177" h="1761" extrusionOk="0">
                  <a:moveTo>
                    <a:pt x="1" y="0"/>
                  </a:moveTo>
                  <a:lnTo>
                    <a:pt x="729" y="880"/>
                  </a:lnTo>
                  <a:lnTo>
                    <a:pt x="1" y="1760"/>
                  </a:lnTo>
                  <a:lnTo>
                    <a:pt x="1176" y="880"/>
                  </a:lnTo>
                  <a:lnTo>
                    <a:pt x="1" y="0"/>
                  </a:ln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79" name="Google Shape;1371;p70">
              <a:extLst>
                <a:ext uri="{FF2B5EF4-FFF2-40B4-BE49-F238E27FC236}">
                  <a16:creationId xmlns:a16="http://schemas.microsoft.com/office/drawing/2014/main" id="{0D6F24F9-8017-0193-F84F-AF1BFF04F342}"/>
                </a:ext>
              </a:extLst>
            </p:cNvPr>
            <p:cNvSpPr/>
            <p:nvPr/>
          </p:nvSpPr>
          <p:spPr>
            <a:xfrm>
              <a:off x="4929875" y="2065025"/>
              <a:ext cx="29425" cy="44025"/>
            </a:xfrm>
            <a:custGeom>
              <a:avLst/>
              <a:gdLst/>
              <a:ahLst/>
              <a:cxnLst/>
              <a:rect l="l" t="t" r="r" b="b"/>
              <a:pathLst>
                <a:path w="1177" h="1761" extrusionOk="0">
                  <a:moveTo>
                    <a:pt x="1" y="0"/>
                  </a:moveTo>
                  <a:lnTo>
                    <a:pt x="736" y="880"/>
                  </a:lnTo>
                  <a:lnTo>
                    <a:pt x="1" y="1760"/>
                  </a:lnTo>
                  <a:lnTo>
                    <a:pt x="1" y="1760"/>
                  </a:lnTo>
                  <a:lnTo>
                    <a:pt x="1176" y="880"/>
                  </a:lnTo>
                  <a:lnTo>
                    <a:pt x="1" y="0"/>
                  </a:ln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grpSp>
        <p:nvGrpSpPr>
          <p:cNvPr id="180" name="Google Shape;1372;p70">
            <a:extLst>
              <a:ext uri="{FF2B5EF4-FFF2-40B4-BE49-F238E27FC236}">
                <a16:creationId xmlns:a16="http://schemas.microsoft.com/office/drawing/2014/main" id="{5604FE59-F853-C0ED-A891-C982A97FF076}"/>
              </a:ext>
            </a:extLst>
          </p:cNvPr>
          <p:cNvGrpSpPr/>
          <p:nvPr/>
        </p:nvGrpSpPr>
        <p:grpSpPr>
          <a:xfrm>
            <a:off x="10752663" y="3867207"/>
            <a:ext cx="93608" cy="134921"/>
            <a:chOff x="5083925" y="2066350"/>
            <a:chExt cx="28825" cy="41550"/>
          </a:xfrm>
        </p:grpSpPr>
        <p:sp>
          <p:nvSpPr>
            <p:cNvPr id="181" name="Google Shape;1373;p70">
              <a:extLst>
                <a:ext uri="{FF2B5EF4-FFF2-40B4-BE49-F238E27FC236}">
                  <a16:creationId xmlns:a16="http://schemas.microsoft.com/office/drawing/2014/main" id="{75CCECFF-5DD6-FB91-C114-64D8BB21B3C8}"/>
                </a:ext>
              </a:extLst>
            </p:cNvPr>
            <p:cNvSpPr/>
            <p:nvPr/>
          </p:nvSpPr>
          <p:spPr>
            <a:xfrm>
              <a:off x="5084050" y="2066350"/>
              <a:ext cx="28700" cy="41550"/>
            </a:xfrm>
            <a:custGeom>
              <a:avLst/>
              <a:gdLst/>
              <a:ahLst/>
              <a:cxnLst/>
              <a:rect l="l" t="t" r="r" b="b"/>
              <a:pathLst>
                <a:path w="1148" h="1662" extrusionOk="0">
                  <a:moveTo>
                    <a:pt x="52" y="1"/>
                  </a:moveTo>
                  <a:cubicBezTo>
                    <a:pt x="27" y="1"/>
                    <a:pt x="0" y="24"/>
                    <a:pt x="0" y="56"/>
                  </a:cubicBezTo>
                  <a:lnTo>
                    <a:pt x="0" y="200"/>
                  </a:lnTo>
                  <a:cubicBezTo>
                    <a:pt x="0" y="243"/>
                    <a:pt x="22" y="279"/>
                    <a:pt x="51" y="308"/>
                  </a:cubicBezTo>
                  <a:lnTo>
                    <a:pt x="700" y="791"/>
                  </a:lnTo>
                  <a:cubicBezTo>
                    <a:pt x="729" y="813"/>
                    <a:pt x="729" y="849"/>
                    <a:pt x="700" y="871"/>
                  </a:cubicBezTo>
                  <a:lnTo>
                    <a:pt x="51" y="1354"/>
                  </a:lnTo>
                  <a:cubicBezTo>
                    <a:pt x="22" y="1383"/>
                    <a:pt x="0" y="1419"/>
                    <a:pt x="0" y="1462"/>
                  </a:cubicBezTo>
                  <a:lnTo>
                    <a:pt x="0" y="1613"/>
                  </a:lnTo>
                  <a:cubicBezTo>
                    <a:pt x="0" y="1639"/>
                    <a:pt x="26" y="1661"/>
                    <a:pt x="51" y="1661"/>
                  </a:cubicBezTo>
                  <a:cubicBezTo>
                    <a:pt x="61" y="1661"/>
                    <a:pt x="71" y="1658"/>
                    <a:pt x="80" y="1649"/>
                  </a:cubicBezTo>
                  <a:lnTo>
                    <a:pt x="1111" y="878"/>
                  </a:lnTo>
                  <a:cubicBezTo>
                    <a:pt x="1147" y="856"/>
                    <a:pt x="1147" y="806"/>
                    <a:pt x="1111" y="784"/>
                  </a:cubicBezTo>
                  <a:lnTo>
                    <a:pt x="80" y="12"/>
                  </a:lnTo>
                  <a:cubicBezTo>
                    <a:pt x="72" y="4"/>
                    <a:pt x="62" y="1"/>
                    <a:pt x="52"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82" name="Google Shape;1374;p70">
              <a:extLst>
                <a:ext uri="{FF2B5EF4-FFF2-40B4-BE49-F238E27FC236}">
                  <a16:creationId xmlns:a16="http://schemas.microsoft.com/office/drawing/2014/main" id="{4D013F29-2EA1-2301-4B02-723579825197}"/>
                </a:ext>
              </a:extLst>
            </p:cNvPr>
            <p:cNvSpPr/>
            <p:nvPr/>
          </p:nvSpPr>
          <p:spPr>
            <a:xfrm>
              <a:off x="5083925" y="2081325"/>
              <a:ext cx="8800" cy="11600"/>
            </a:xfrm>
            <a:custGeom>
              <a:avLst/>
              <a:gdLst/>
              <a:ahLst/>
              <a:cxnLst/>
              <a:rect l="l" t="t" r="r" b="b"/>
              <a:pathLst>
                <a:path w="352" h="464" extrusionOk="0">
                  <a:moveTo>
                    <a:pt x="53" y="0"/>
                  </a:moveTo>
                  <a:cubicBezTo>
                    <a:pt x="25" y="0"/>
                    <a:pt x="0" y="24"/>
                    <a:pt x="5" y="55"/>
                  </a:cubicBezTo>
                  <a:lnTo>
                    <a:pt x="5" y="416"/>
                  </a:lnTo>
                  <a:cubicBezTo>
                    <a:pt x="5" y="442"/>
                    <a:pt x="31" y="464"/>
                    <a:pt x="56" y="464"/>
                  </a:cubicBezTo>
                  <a:cubicBezTo>
                    <a:pt x="66" y="464"/>
                    <a:pt x="76" y="460"/>
                    <a:pt x="85" y="452"/>
                  </a:cubicBezTo>
                  <a:lnTo>
                    <a:pt x="323" y="279"/>
                  </a:lnTo>
                  <a:cubicBezTo>
                    <a:pt x="352" y="257"/>
                    <a:pt x="352" y="207"/>
                    <a:pt x="323" y="185"/>
                  </a:cubicBezTo>
                  <a:lnTo>
                    <a:pt x="85" y="12"/>
                  </a:lnTo>
                  <a:cubicBezTo>
                    <a:pt x="75" y="4"/>
                    <a:pt x="63" y="0"/>
                    <a:pt x="53"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grpSp>
        <p:nvGrpSpPr>
          <p:cNvPr id="183" name="Google Shape;1375;p70">
            <a:extLst>
              <a:ext uri="{FF2B5EF4-FFF2-40B4-BE49-F238E27FC236}">
                <a16:creationId xmlns:a16="http://schemas.microsoft.com/office/drawing/2014/main" id="{646C3B9E-BB45-01E6-FB0B-DC38FE3537E8}"/>
              </a:ext>
            </a:extLst>
          </p:cNvPr>
          <p:cNvGrpSpPr/>
          <p:nvPr/>
        </p:nvGrpSpPr>
        <p:grpSpPr>
          <a:xfrm>
            <a:off x="9461401" y="3888069"/>
            <a:ext cx="241368" cy="93195"/>
            <a:chOff x="4659775" y="2072775"/>
            <a:chExt cx="74325" cy="28700"/>
          </a:xfrm>
        </p:grpSpPr>
        <p:sp>
          <p:nvSpPr>
            <p:cNvPr id="184" name="Google Shape;1376;p70">
              <a:extLst>
                <a:ext uri="{FF2B5EF4-FFF2-40B4-BE49-F238E27FC236}">
                  <a16:creationId xmlns:a16="http://schemas.microsoft.com/office/drawing/2014/main" id="{FC2EAC57-A951-A272-2D81-C3CFEC20FDBC}"/>
                </a:ext>
              </a:extLst>
            </p:cNvPr>
            <p:cNvSpPr/>
            <p:nvPr/>
          </p:nvSpPr>
          <p:spPr>
            <a:xfrm>
              <a:off x="4659775" y="2072775"/>
              <a:ext cx="38075" cy="28700"/>
            </a:xfrm>
            <a:custGeom>
              <a:avLst/>
              <a:gdLst/>
              <a:ahLst/>
              <a:cxnLst/>
              <a:rect l="l" t="t" r="r" b="b"/>
              <a:pathLst>
                <a:path w="1523" h="1148" extrusionOk="0">
                  <a:moveTo>
                    <a:pt x="1" y="0"/>
                  </a:moveTo>
                  <a:lnTo>
                    <a:pt x="578" y="570"/>
                  </a:lnTo>
                  <a:lnTo>
                    <a:pt x="1" y="1147"/>
                  </a:lnTo>
                  <a:lnTo>
                    <a:pt x="945" y="1147"/>
                  </a:lnTo>
                  <a:lnTo>
                    <a:pt x="1522" y="570"/>
                  </a:lnTo>
                  <a:lnTo>
                    <a:pt x="945"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85" name="Google Shape;1377;p70">
              <a:extLst>
                <a:ext uri="{FF2B5EF4-FFF2-40B4-BE49-F238E27FC236}">
                  <a16:creationId xmlns:a16="http://schemas.microsoft.com/office/drawing/2014/main" id="{E4A3A6A0-BAA2-6D22-F739-57F5A8429FE1}"/>
                </a:ext>
              </a:extLst>
            </p:cNvPr>
            <p:cNvSpPr/>
            <p:nvPr/>
          </p:nvSpPr>
          <p:spPr>
            <a:xfrm>
              <a:off x="4691875" y="2072775"/>
              <a:ext cx="24550" cy="28700"/>
            </a:xfrm>
            <a:custGeom>
              <a:avLst/>
              <a:gdLst/>
              <a:ahLst/>
              <a:cxnLst/>
              <a:rect l="l" t="t" r="r" b="b"/>
              <a:pathLst>
                <a:path w="982" h="1148" extrusionOk="0">
                  <a:moveTo>
                    <a:pt x="0" y="0"/>
                  </a:moveTo>
                  <a:lnTo>
                    <a:pt x="570" y="570"/>
                  </a:lnTo>
                  <a:lnTo>
                    <a:pt x="0" y="1147"/>
                  </a:lnTo>
                  <a:lnTo>
                    <a:pt x="411" y="1147"/>
                  </a:lnTo>
                  <a:lnTo>
                    <a:pt x="981" y="570"/>
                  </a:lnTo>
                  <a:lnTo>
                    <a:pt x="411"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86" name="Google Shape;1378;p70">
              <a:extLst>
                <a:ext uri="{FF2B5EF4-FFF2-40B4-BE49-F238E27FC236}">
                  <a16:creationId xmlns:a16="http://schemas.microsoft.com/office/drawing/2014/main" id="{F7667735-44D2-7F68-B214-591E35F1B29E}"/>
                </a:ext>
              </a:extLst>
            </p:cNvPr>
            <p:cNvSpPr/>
            <p:nvPr/>
          </p:nvSpPr>
          <p:spPr>
            <a:xfrm>
              <a:off x="4709350" y="2072775"/>
              <a:ext cx="24750" cy="28700"/>
            </a:xfrm>
            <a:custGeom>
              <a:avLst/>
              <a:gdLst/>
              <a:ahLst/>
              <a:cxnLst/>
              <a:rect l="l" t="t" r="r" b="b"/>
              <a:pathLst>
                <a:path w="990" h="1148" extrusionOk="0">
                  <a:moveTo>
                    <a:pt x="1" y="0"/>
                  </a:moveTo>
                  <a:lnTo>
                    <a:pt x="578" y="570"/>
                  </a:lnTo>
                  <a:lnTo>
                    <a:pt x="1" y="1147"/>
                  </a:lnTo>
                  <a:lnTo>
                    <a:pt x="412" y="1147"/>
                  </a:lnTo>
                  <a:lnTo>
                    <a:pt x="989" y="570"/>
                  </a:lnTo>
                  <a:lnTo>
                    <a:pt x="412"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grpSp>
        <p:nvGrpSpPr>
          <p:cNvPr id="187" name="Google Shape;1379;p70">
            <a:extLst>
              <a:ext uri="{FF2B5EF4-FFF2-40B4-BE49-F238E27FC236}">
                <a16:creationId xmlns:a16="http://schemas.microsoft.com/office/drawing/2014/main" id="{24E970D7-6F6F-37C6-6E9D-DD8582A10554}"/>
              </a:ext>
            </a:extLst>
          </p:cNvPr>
          <p:cNvGrpSpPr/>
          <p:nvPr/>
        </p:nvGrpSpPr>
        <p:grpSpPr>
          <a:xfrm>
            <a:off x="10687877" y="3608823"/>
            <a:ext cx="223183" cy="118929"/>
            <a:chOff x="4662475" y="1976500"/>
            <a:chExt cx="68725" cy="36625"/>
          </a:xfrm>
        </p:grpSpPr>
        <p:sp>
          <p:nvSpPr>
            <p:cNvPr id="188" name="Google Shape;1380;p70">
              <a:extLst>
                <a:ext uri="{FF2B5EF4-FFF2-40B4-BE49-F238E27FC236}">
                  <a16:creationId xmlns:a16="http://schemas.microsoft.com/office/drawing/2014/main" id="{BA05C536-E55A-02E4-31BB-45556DA48255}"/>
                </a:ext>
              </a:extLst>
            </p:cNvPr>
            <p:cNvSpPr/>
            <p:nvPr/>
          </p:nvSpPr>
          <p:spPr>
            <a:xfrm>
              <a:off x="4690800" y="1976500"/>
              <a:ext cx="40400" cy="36625"/>
            </a:xfrm>
            <a:custGeom>
              <a:avLst/>
              <a:gdLst/>
              <a:ahLst/>
              <a:cxnLst/>
              <a:rect l="l" t="t" r="r" b="b"/>
              <a:pathLst>
                <a:path w="1616" h="1465" extrusionOk="0">
                  <a:moveTo>
                    <a:pt x="887" y="0"/>
                  </a:moveTo>
                  <a:lnTo>
                    <a:pt x="692" y="188"/>
                  </a:lnTo>
                  <a:lnTo>
                    <a:pt x="1104" y="599"/>
                  </a:lnTo>
                  <a:lnTo>
                    <a:pt x="0" y="599"/>
                  </a:lnTo>
                  <a:lnTo>
                    <a:pt x="0" y="866"/>
                  </a:lnTo>
                  <a:lnTo>
                    <a:pt x="1104" y="866"/>
                  </a:lnTo>
                  <a:lnTo>
                    <a:pt x="692" y="1269"/>
                  </a:lnTo>
                  <a:lnTo>
                    <a:pt x="887" y="1464"/>
                  </a:lnTo>
                  <a:lnTo>
                    <a:pt x="1616" y="729"/>
                  </a:lnTo>
                  <a:lnTo>
                    <a:pt x="887" y="0"/>
                  </a:ln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89" name="Google Shape;1381;p70">
              <a:extLst>
                <a:ext uri="{FF2B5EF4-FFF2-40B4-BE49-F238E27FC236}">
                  <a16:creationId xmlns:a16="http://schemas.microsoft.com/office/drawing/2014/main" id="{33D936C9-3EE5-F8FC-AC8D-7994B9D18BFD}"/>
                </a:ext>
              </a:extLst>
            </p:cNvPr>
            <p:cNvSpPr/>
            <p:nvPr/>
          </p:nvSpPr>
          <p:spPr>
            <a:xfrm>
              <a:off x="4674375" y="1991450"/>
              <a:ext cx="10675" cy="6700"/>
            </a:xfrm>
            <a:custGeom>
              <a:avLst/>
              <a:gdLst/>
              <a:ahLst/>
              <a:cxnLst/>
              <a:rect l="l" t="t" r="r" b="b"/>
              <a:pathLst>
                <a:path w="427" h="268" extrusionOk="0">
                  <a:moveTo>
                    <a:pt x="1" y="1"/>
                  </a:moveTo>
                  <a:lnTo>
                    <a:pt x="1" y="268"/>
                  </a:lnTo>
                  <a:lnTo>
                    <a:pt x="426" y="268"/>
                  </a:lnTo>
                  <a:lnTo>
                    <a:pt x="426" y="1"/>
                  </a:ln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90" name="Google Shape;1382;p70">
              <a:extLst>
                <a:ext uri="{FF2B5EF4-FFF2-40B4-BE49-F238E27FC236}">
                  <a16:creationId xmlns:a16="http://schemas.microsoft.com/office/drawing/2014/main" id="{143F712A-6E6A-CD44-F05F-B09AF81E1838}"/>
                </a:ext>
              </a:extLst>
            </p:cNvPr>
            <p:cNvSpPr/>
            <p:nvPr/>
          </p:nvSpPr>
          <p:spPr>
            <a:xfrm>
              <a:off x="4662475" y="1991450"/>
              <a:ext cx="5625" cy="6700"/>
            </a:xfrm>
            <a:custGeom>
              <a:avLst/>
              <a:gdLst/>
              <a:ahLst/>
              <a:cxnLst/>
              <a:rect l="l" t="t" r="r" b="b"/>
              <a:pathLst>
                <a:path w="225" h="268" extrusionOk="0">
                  <a:moveTo>
                    <a:pt x="1" y="1"/>
                  </a:moveTo>
                  <a:lnTo>
                    <a:pt x="1" y="268"/>
                  </a:lnTo>
                  <a:lnTo>
                    <a:pt x="224" y="268"/>
                  </a:lnTo>
                  <a:lnTo>
                    <a:pt x="224" y="1"/>
                  </a:ln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grpSp>
        <p:nvGrpSpPr>
          <p:cNvPr id="191" name="Google Shape;1383;p70">
            <a:extLst>
              <a:ext uri="{FF2B5EF4-FFF2-40B4-BE49-F238E27FC236}">
                <a16:creationId xmlns:a16="http://schemas.microsoft.com/office/drawing/2014/main" id="{20D51CB6-0F6F-48A2-5CE0-2EFE6E9B127C}"/>
              </a:ext>
            </a:extLst>
          </p:cNvPr>
          <p:cNvGrpSpPr/>
          <p:nvPr/>
        </p:nvGrpSpPr>
        <p:grpSpPr>
          <a:xfrm>
            <a:off x="10283750" y="3613409"/>
            <a:ext cx="222532" cy="109756"/>
            <a:chOff x="4920150" y="1977875"/>
            <a:chExt cx="68525" cy="33800"/>
          </a:xfrm>
        </p:grpSpPr>
        <p:sp>
          <p:nvSpPr>
            <p:cNvPr id="192" name="Google Shape;1384;p70">
              <a:extLst>
                <a:ext uri="{FF2B5EF4-FFF2-40B4-BE49-F238E27FC236}">
                  <a16:creationId xmlns:a16="http://schemas.microsoft.com/office/drawing/2014/main" id="{B10B5D08-B7FA-07C9-1E52-4D133E67712D}"/>
                </a:ext>
              </a:extLst>
            </p:cNvPr>
            <p:cNvSpPr/>
            <p:nvPr/>
          </p:nvSpPr>
          <p:spPr>
            <a:xfrm>
              <a:off x="4949175" y="1977875"/>
              <a:ext cx="39500" cy="33800"/>
            </a:xfrm>
            <a:custGeom>
              <a:avLst/>
              <a:gdLst/>
              <a:ahLst/>
              <a:cxnLst/>
              <a:rect l="l" t="t" r="r" b="b"/>
              <a:pathLst>
                <a:path w="1580" h="1352" extrusionOk="0">
                  <a:moveTo>
                    <a:pt x="891" y="1"/>
                  </a:moveTo>
                  <a:cubicBezTo>
                    <a:pt x="859" y="1"/>
                    <a:pt x="828" y="12"/>
                    <a:pt x="801" y="32"/>
                  </a:cubicBezTo>
                  <a:cubicBezTo>
                    <a:pt x="743" y="89"/>
                    <a:pt x="743" y="176"/>
                    <a:pt x="801" y="226"/>
                  </a:cubicBezTo>
                  <a:lnTo>
                    <a:pt x="1039" y="472"/>
                  </a:lnTo>
                  <a:cubicBezTo>
                    <a:pt x="1068" y="493"/>
                    <a:pt x="1046" y="544"/>
                    <a:pt x="1010" y="544"/>
                  </a:cubicBezTo>
                  <a:lnTo>
                    <a:pt x="152" y="544"/>
                  </a:lnTo>
                  <a:cubicBezTo>
                    <a:pt x="147" y="543"/>
                    <a:pt x="143" y="543"/>
                    <a:pt x="139" y="543"/>
                  </a:cubicBezTo>
                  <a:cubicBezTo>
                    <a:pt x="66" y="543"/>
                    <a:pt x="14" y="598"/>
                    <a:pt x="8" y="666"/>
                  </a:cubicBezTo>
                  <a:cubicBezTo>
                    <a:pt x="0" y="746"/>
                    <a:pt x="65" y="811"/>
                    <a:pt x="145" y="811"/>
                  </a:cubicBezTo>
                  <a:lnTo>
                    <a:pt x="1010" y="811"/>
                  </a:lnTo>
                  <a:cubicBezTo>
                    <a:pt x="1046" y="811"/>
                    <a:pt x="1068" y="854"/>
                    <a:pt x="1039" y="883"/>
                  </a:cubicBezTo>
                  <a:lnTo>
                    <a:pt x="808" y="1113"/>
                  </a:lnTo>
                  <a:cubicBezTo>
                    <a:pt x="758" y="1164"/>
                    <a:pt x="751" y="1251"/>
                    <a:pt x="794" y="1308"/>
                  </a:cubicBezTo>
                  <a:cubicBezTo>
                    <a:pt x="823" y="1337"/>
                    <a:pt x="859" y="1351"/>
                    <a:pt x="895" y="1351"/>
                  </a:cubicBezTo>
                  <a:cubicBezTo>
                    <a:pt x="931" y="1351"/>
                    <a:pt x="967" y="1337"/>
                    <a:pt x="996" y="1308"/>
                  </a:cubicBezTo>
                  <a:lnTo>
                    <a:pt x="1522" y="774"/>
                  </a:lnTo>
                  <a:cubicBezTo>
                    <a:pt x="1580" y="717"/>
                    <a:pt x="1573" y="630"/>
                    <a:pt x="1522" y="573"/>
                  </a:cubicBezTo>
                  <a:lnTo>
                    <a:pt x="996" y="46"/>
                  </a:lnTo>
                  <a:cubicBezTo>
                    <a:pt x="965" y="15"/>
                    <a:pt x="928" y="1"/>
                    <a:pt x="891"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93" name="Google Shape;1385;p70">
              <a:extLst>
                <a:ext uri="{FF2B5EF4-FFF2-40B4-BE49-F238E27FC236}">
                  <a16:creationId xmlns:a16="http://schemas.microsoft.com/office/drawing/2014/main" id="{A265AA16-28EC-B3C6-3627-F84810AAED92}"/>
                </a:ext>
              </a:extLst>
            </p:cNvPr>
            <p:cNvSpPr/>
            <p:nvPr/>
          </p:nvSpPr>
          <p:spPr>
            <a:xfrm>
              <a:off x="4931875" y="1991450"/>
              <a:ext cx="12825" cy="6700"/>
            </a:xfrm>
            <a:custGeom>
              <a:avLst/>
              <a:gdLst/>
              <a:ahLst/>
              <a:cxnLst/>
              <a:rect l="l" t="t" r="r" b="b"/>
              <a:pathLst>
                <a:path w="513" h="268" extrusionOk="0">
                  <a:moveTo>
                    <a:pt x="180" y="1"/>
                  </a:moveTo>
                  <a:cubicBezTo>
                    <a:pt x="0" y="1"/>
                    <a:pt x="0" y="268"/>
                    <a:pt x="180" y="268"/>
                  </a:cubicBezTo>
                  <a:lnTo>
                    <a:pt x="332" y="268"/>
                  </a:lnTo>
                  <a:cubicBezTo>
                    <a:pt x="512" y="268"/>
                    <a:pt x="512" y="1"/>
                    <a:pt x="332"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94" name="Google Shape;1386;p70">
              <a:extLst>
                <a:ext uri="{FF2B5EF4-FFF2-40B4-BE49-F238E27FC236}">
                  <a16:creationId xmlns:a16="http://schemas.microsoft.com/office/drawing/2014/main" id="{9FDDB4C3-3C2B-E2A9-DEFA-033468D81A51}"/>
                </a:ext>
              </a:extLst>
            </p:cNvPr>
            <p:cNvSpPr/>
            <p:nvPr/>
          </p:nvSpPr>
          <p:spPr>
            <a:xfrm>
              <a:off x="4920150" y="1991450"/>
              <a:ext cx="9225" cy="6700"/>
            </a:xfrm>
            <a:custGeom>
              <a:avLst/>
              <a:gdLst/>
              <a:ahLst/>
              <a:cxnLst/>
              <a:rect l="l" t="t" r="r" b="b"/>
              <a:pathLst>
                <a:path w="369" h="268" extrusionOk="0">
                  <a:moveTo>
                    <a:pt x="181" y="1"/>
                  </a:moveTo>
                  <a:cubicBezTo>
                    <a:pt x="0" y="1"/>
                    <a:pt x="0" y="268"/>
                    <a:pt x="181" y="268"/>
                  </a:cubicBezTo>
                  <a:lnTo>
                    <a:pt x="195" y="268"/>
                  </a:lnTo>
                  <a:cubicBezTo>
                    <a:pt x="368" y="268"/>
                    <a:pt x="368" y="1"/>
                    <a:pt x="195"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grpSp>
        <p:nvGrpSpPr>
          <p:cNvPr id="195" name="Google Shape;1387;p70">
            <a:extLst>
              <a:ext uri="{FF2B5EF4-FFF2-40B4-BE49-F238E27FC236}">
                <a16:creationId xmlns:a16="http://schemas.microsoft.com/office/drawing/2014/main" id="{860B300D-8A22-97A5-9F50-174689A0DEF5}"/>
              </a:ext>
            </a:extLst>
          </p:cNvPr>
          <p:cNvGrpSpPr/>
          <p:nvPr/>
        </p:nvGrpSpPr>
        <p:grpSpPr>
          <a:xfrm>
            <a:off x="9498625" y="4151967"/>
            <a:ext cx="166920" cy="170479"/>
            <a:chOff x="4676550" y="2160575"/>
            <a:chExt cx="51400" cy="52500"/>
          </a:xfrm>
        </p:grpSpPr>
        <p:sp>
          <p:nvSpPr>
            <p:cNvPr id="196" name="Google Shape;1388;p70">
              <a:extLst>
                <a:ext uri="{FF2B5EF4-FFF2-40B4-BE49-F238E27FC236}">
                  <a16:creationId xmlns:a16="http://schemas.microsoft.com/office/drawing/2014/main" id="{392F999B-3440-A8CD-6E01-76D9101C0CE6}"/>
                </a:ext>
              </a:extLst>
            </p:cNvPr>
            <p:cNvSpPr/>
            <p:nvPr/>
          </p:nvSpPr>
          <p:spPr>
            <a:xfrm>
              <a:off x="4676550" y="2160575"/>
              <a:ext cx="27775" cy="52500"/>
            </a:xfrm>
            <a:custGeom>
              <a:avLst/>
              <a:gdLst/>
              <a:ahLst/>
              <a:cxnLst/>
              <a:rect l="l" t="t" r="r" b="b"/>
              <a:pathLst>
                <a:path w="1111" h="2100" extrusionOk="0">
                  <a:moveTo>
                    <a:pt x="0" y="1"/>
                  </a:moveTo>
                  <a:lnTo>
                    <a:pt x="823" y="1047"/>
                  </a:lnTo>
                  <a:lnTo>
                    <a:pt x="0" y="2100"/>
                  </a:lnTo>
                  <a:lnTo>
                    <a:pt x="289" y="2100"/>
                  </a:lnTo>
                  <a:lnTo>
                    <a:pt x="1111" y="1047"/>
                  </a:lnTo>
                  <a:lnTo>
                    <a:pt x="289" y="1"/>
                  </a:ln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97" name="Google Shape;1389;p70">
              <a:extLst>
                <a:ext uri="{FF2B5EF4-FFF2-40B4-BE49-F238E27FC236}">
                  <a16:creationId xmlns:a16="http://schemas.microsoft.com/office/drawing/2014/main" id="{1F9BE087-F933-BAEA-2F1B-85C93932AEDE}"/>
                </a:ext>
              </a:extLst>
            </p:cNvPr>
            <p:cNvSpPr/>
            <p:nvPr/>
          </p:nvSpPr>
          <p:spPr>
            <a:xfrm>
              <a:off x="4688275" y="2160575"/>
              <a:ext cx="27975" cy="52500"/>
            </a:xfrm>
            <a:custGeom>
              <a:avLst/>
              <a:gdLst/>
              <a:ahLst/>
              <a:cxnLst/>
              <a:rect l="l" t="t" r="r" b="b"/>
              <a:pathLst>
                <a:path w="1119" h="2100" extrusionOk="0">
                  <a:moveTo>
                    <a:pt x="0" y="1"/>
                  </a:moveTo>
                  <a:lnTo>
                    <a:pt x="822" y="1047"/>
                  </a:lnTo>
                  <a:lnTo>
                    <a:pt x="0" y="2100"/>
                  </a:lnTo>
                  <a:lnTo>
                    <a:pt x="296" y="2100"/>
                  </a:lnTo>
                  <a:lnTo>
                    <a:pt x="1118" y="1047"/>
                  </a:lnTo>
                  <a:lnTo>
                    <a:pt x="296" y="1"/>
                  </a:ln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198" name="Google Shape;1390;p70">
              <a:extLst>
                <a:ext uri="{FF2B5EF4-FFF2-40B4-BE49-F238E27FC236}">
                  <a16:creationId xmlns:a16="http://schemas.microsoft.com/office/drawing/2014/main" id="{109029BF-9E76-107D-633D-F2F1DB9DAA30}"/>
                </a:ext>
              </a:extLst>
            </p:cNvPr>
            <p:cNvSpPr/>
            <p:nvPr/>
          </p:nvSpPr>
          <p:spPr>
            <a:xfrm>
              <a:off x="4700175" y="2160575"/>
              <a:ext cx="27775" cy="52500"/>
            </a:xfrm>
            <a:custGeom>
              <a:avLst/>
              <a:gdLst/>
              <a:ahLst/>
              <a:cxnLst/>
              <a:rect l="l" t="t" r="r" b="b"/>
              <a:pathLst>
                <a:path w="1111" h="2100" extrusionOk="0">
                  <a:moveTo>
                    <a:pt x="0" y="1"/>
                  </a:moveTo>
                  <a:lnTo>
                    <a:pt x="822" y="1047"/>
                  </a:lnTo>
                  <a:lnTo>
                    <a:pt x="0" y="2100"/>
                  </a:lnTo>
                  <a:lnTo>
                    <a:pt x="289" y="2100"/>
                  </a:lnTo>
                  <a:lnTo>
                    <a:pt x="1111" y="1047"/>
                  </a:lnTo>
                  <a:lnTo>
                    <a:pt x="289" y="1"/>
                  </a:ln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grpSp>
        <p:nvGrpSpPr>
          <p:cNvPr id="199" name="Google Shape;1391;p70">
            <a:extLst>
              <a:ext uri="{FF2B5EF4-FFF2-40B4-BE49-F238E27FC236}">
                <a16:creationId xmlns:a16="http://schemas.microsoft.com/office/drawing/2014/main" id="{1B68914E-8CCE-3D22-A4E5-0E6BE5997723}"/>
              </a:ext>
            </a:extLst>
          </p:cNvPr>
          <p:cNvGrpSpPr/>
          <p:nvPr/>
        </p:nvGrpSpPr>
        <p:grpSpPr>
          <a:xfrm>
            <a:off x="9894970" y="4161342"/>
            <a:ext cx="193873" cy="151725"/>
            <a:chOff x="4768325" y="2163475"/>
            <a:chExt cx="59700" cy="46725"/>
          </a:xfrm>
        </p:grpSpPr>
        <p:sp>
          <p:nvSpPr>
            <p:cNvPr id="200" name="Google Shape;1392;p70">
              <a:extLst>
                <a:ext uri="{FF2B5EF4-FFF2-40B4-BE49-F238E27FC236}">
                  <a16:creationId xmlns:a16="http://schemas.microsoft.com/office/drawing/2014/main" id="{659292A3-4B3E-6177-E063-D000AA09BB4C}"/>
                </a:ext>
              </a:extLst>
            </p:cNvPr>
            <p:cNvSpPr/>
            <p:nvPr/>
          </p:nvSpPr>
          <p:spPr>
            <a:xfrm>
              <a:off x="4768325" y="2163475"/>
              <a:ext cx="35375" cy="46725"/>
            </a:xfrm>
            <a:custGeom>
              <a:avLst/>
              <a:gdLst/>
              <a:ahLst/>
              <a:cxnLst/>
              <a:rect l="l" t="t" r="r" b="b"/>
              <a:pathLst>
                <a:path w="1415" h="1869" extrusionOk="0">
                  <a:moveTo>
                    <a:pt x="0" y="0"/>
                  </a:moveTo>
                  <a:lnTo>
                    <a:pt x="895" y="931"/>
                  </a:lnTo>
                  <a:lnTo>
                    <a:pt x="0" y="1868"/>
                  </a:lnTo>
                  <a:lnTo>
                    <a:pt x="520" y="1868"/>
                  </a:lnTo>
                  <a:lnTo>
                    <a:pt x="1414" y="931"/>
                  </a:lnTo>
                  <a:lnTo>
                    <a:pt x="52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01" name="Google Shape;1393;p70">
              <a:extLst>
                <a:ext uri="{FF2B5EF4-FFF2-40B4-BE49-F238E27FC236}">
                  <a16:creationId xmlns:a16="http://schemas.microsoft.com/office/drawing/2014/main" id="{33250D30-AD48-A4FD-B888-9DA3B59700CC}"/>
                </a:ext>
              </a:extLst>
            </p:cNvPr>
            <p:cNvSpPr/>
            <p:nvPr/>
          </p:nvSpPr>
          <p:spPr>
            <a:xfrm>
              <a:off x="4792475" y="2163475"/>
              <a:ext cx="35550" cy="46725"/>
            </a:xfrm>
            <a:custGeom>
              <a:avLst/>
              <a:gdLst/>
              <a:ahLst/>
              <a:cxnLst/>
              <a:rect l="l" t="t" r="r" b="b"/>
              <a:pathLst>
                <a:path w="1422" h="1869" extrusionOk="0">
                  <a:moveTo>
                    <a:pt x="1" y="0"/>
                  </a:moveTo>
                  <a:lnTo>
                    <a:pt x="895" y="931"/>
                  </a:lnTo>
                  <a:lnTo>
                    <a:pt x="1" y="1868"/>
                  </a:lnTo>
                  <a:lnTo>
                    <a:pt x="527" y="1868"/>
                  </a:lnTo>
                  <a:lnTo>
                    <a:pt x="1422" y="931"/>
                  </a:lnTo>
                  <a:lnTo>
                    <a:pt x="527"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sp>
        <p:nvSpPr>
          <p:cNvPr id="202" name="Google Shape;1394;p70">
            <a:extLst>
              <a:ext uri="{FF2B5EF4-FFF2-40B4-BE49-F238E27FC236}">
                <a16:creationId xmlns:a16="http://schemas.microsoft.com/office/drawing/2014/main" id="{EAEE3AC2-13FA-9869-87B2-30EB7C878B00}"/>
              </a:ext>
            </a:extLst>
          </p:cNvPr>
          <p:cNvSpPr/>
          <p:nvPr/>
        </p:nvSpPr>
        <p:spPr>
          <a:xfrm>
            <a:off x="10337577" y="4150019"/>
            <a:ext cx="114879" cy="174375"/>
          </a:xfrm>
          <a:custGeom>
            <a:avLst/>
            <a:gdLst/>
            <a:ahLst/>
            <a:cxnLst/>
            <a:rect l="l" t="t" r="r" b="b"/>
            <a:pathLst>
              <a:path w="1415" h="2148" extrusionOk="0">
                <a:moveTo>
                  <a:pt x="308" y="0"/>
                </a:moveTo>
                <a:cubicBezTo>
                  <a:pt x="152" y="0"/>
                  <a:pt x="1" y="123"/>
                  <a:pt x="1" y="308"/>
                </a:cubicBezTo>
                <a:lnTo>
                  <a:pt x="8" y="1844"/>
                </a:lnTo>
                <a:cubicBezTo>
                  <a:pt x="8" y="2026"/>
                  <a:pt x="158" y="2148"/>
                  <a:pt x="316" y="2148"/>
                </a:cubicBezTo>
                <a:cubicBezTo>
                  <a:pt x="390" y="2148"/>
                  <a:pt x="465" y="2121"/>
                  <a:pt x="527" y="2061"/>
                </a:cubicBezTo>
                <a:lnTo>
                  <a:pt x="1292" y="1296"/>
                </a:lnTo>
                <a:cubicBezTo>
                  <a:pt x="1414" y="1181"/>
                  <a:pt x="1414" y="986"/>
                  <a:pt x="1292" y="864"/>
                </a:cubicBezTo>
                <a:lnTo>
                  <a:pt x="520" y="92"/>
                </a:lnTo>
                <a:cubicBezTo>
                  <a:pt x="459" y="29"/>
                  <a:pt x="383" y="0"/>
                  <a:pt x="308"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03" name="Google Shape;1395;p70">
            <a:extLst>
              <a:ext uri="{FF2B5EF4-FFF2-40B4-BE49-F238E27FC236}">
                <a16:creationId xmlns:a16="http://schemas.microsoft.com/office/drawing/2014/main" id="{CB179D83-55FE-14A3-3414-A6C88E76AA2E}"/>
              </a:ext>
            </a:extLst>
          </p:cNvPr>
          <p:cNvSpPr/>
          <p:nvPr/>
        </p:nvSpPr>
        <p:spPr>
          <a:xfrm>
            <a:off x="10700744" y="5492799"/>
            <a:ext cx="197445" cy="217319"/>
          </a:xfrm>
          <a:custGeom>
            <a:avLst/>
            <a:gdLst/>
            <a:ahLst/>
            <a:cxnLst/>
            <a:rect l="l" t="t" r="r" b="b"/>
            <a:pathLst>
              <a:path w="2432" h="2677" extrusionOk="0">
                <a:moveTo>
                  <a:pt x="801" y="1"/>
                </a:moveTo>
                <a:lnTo>
                  <a:pt x="1205" y="751"/>
                </a:lnTo>
                <a:lnTo>
                  <a:pt x="1" y="751"/>
                </a:lnTo>
                <a:lnTo>
                  <a:pt x="1" y="1927"/>
                </a:lnTo>
                <a:lnTo>
                  <a:pt x="1205" y="1927"/>
                </a:lnTo>
                <a:lnTo>
                  <a:pt x="801" y="2677"/>
                </a:lnTo>
                <a:lnTo>
                  <a:pt x="2431" y="1335"/>
                </a:lnTo>
                <a:lnTo>
                  <a:pt x="80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04" name="Google Shape;1396;p70">
            <a:extLst>
              <a:ext uri="{FF2B5EF4-FFF2-40B4-BE49-F238E27FC236}">
                <a16:creationId xmlns:a16="http://schemas.microsoft.com/office/drawing/2014/main" id="{03BCE274-AAF7-453E-4DBF-E40DCE0EBA85}"/>
              </a:ext>
            </a:extLst>
          </p:cNvPr>
          <p:cNvSpPr/>
          <p:nvPr/>
        </p:nvSpPr>
        <p:spPr>
          <a:xfrm>
            <a:off x="9502686" y="4463760"/>
            <a:ext cx="158801" cy="217887"/>
          </a:xfrm>
          <a:custGeom>
            <a:avLst/>
            <a:gdLst/>
            <a:ahLst/>
            <a:cxnLst/>
            <a:rect l="l" t="t" r="r" b="b"/>
            <a:pathLst>
              <a:path w="1956" h="2684" extrusionOk="0">
                <a:moveTo>
                  <a:pt x="1" y="0"/>
                </a:moveTo>
                <a:lnTo>
                  <a:pt x="787" y="1342"/>
                </a:lnTo>
                <a:lnTo>
                  <a:pt x="1" y="2683"/>
                </a:lnTo>
                <a:lnTo>
                  <a:pt x="1955" y="1342"/>
                </a:lnTo>
                <a:lnTo>
                  <a:pt x="1"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05" name="Google Shape;1397;p70">
            <a:extLst>
              <a:ext uri="{FF2B5EF4-FFF2-40B4-BE49-F238E27FC236}">
                <a16:creationId xmlns:a16="http://schemas.microsoft.com/office/drawing/2014/main" id="{840D8666-5CD1-CE11-2024-37CE4CD02CDE}"/>
              </a:ext>
            </a:extLst>
          </p:cNvPr>
          <p:cNvSpPr/>
          <p:nvPr/>
        </p:nvSpPr>
        <p:spPr>
          <a:xfrm>
            <a:off x="9459982" y="5513906"/>
            <a:ext cx="244209" cy="175105"/>
          </a:xfrm>
          <a:custGeom>
            <a:avLst/>
            <a:gdLst/>
            <a:ahLst/>
            <a:cxnLst/>
            <a:rect l="l" t="t" r="r" b="b"/>
            <a:pathLst>
              <a:path w="3008" h="2157" extrusionOk="0">
                <a:moveTo>
                  <a:pt x="0" y="0"/>
                </a:moveTo>
                <a:lnTo>
                  <a:pt x="729" y="1075"/>
                </a:lnTo>
                <a:lnTo>
                  <a:pt x="0" y="2157"/>
                </a:lnTo>
                <a:lnTo>
                  <a:pt x="0" y="2157"/>
                </a:lnTo>
                <a:lnTo>
                  <a:pt x="3008" y="1075"/>
                </a:lnTo>
                <a:lnTo>
                  <a:pt x="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06" name="Google Shape;1398;p70">
            <a:extLst>
              <a:ext uri="{FF2B5EF4-FFF2-40B4-BE49-F238E27FC236}">
                <a16:creationId xmlns:a16="http://schemas.microsoft.com/office/drawing/2014/main" id="{2A241142-0808-CACC-91A5-ABAC239B01AE}"/>
              </a:ext>
            </a:extLst>
          </p:cNvPr>
          <p:cNvSpPr/>
          <p:nvPr/>
        </p:nvSpPr>
        <p:spPr>
          <a:xfrm>
            <a:off x="9483079" y="4822764"/>
            <a:ext cx="198015" cy="150020"/>
          </a:xfrm>
          <a:custGeom>
            <a:avLst/>
            <a:gdLst/>
            <a:ahLst/>
            <a:cxnLst/>
            <a:rect l="l" t="t" r="r" b="b"/>
            <a:pathLst>
              <a:path w="2439" h="1848" extrusionOk="0">
                <a:moveTo>
                  <a:pt x="1580" y="1"/>
                </a:moveTo>
                <a:lnTo>
                  <a:pt x="1371" y="203"/>
                </a:lnTo>
                <a:lnTo>
                  <a:pt x="1919" y="780"/>
                </a:lnTo>
                <a:lnTo>
                  <a:pt x="1" y="780"/>
                </a:lnTo>
                <a:lnTo>
                  <a:pt x="1" y="1068"/>
                </a:lnTo>
                <a:lnTo>
                  <a:pt x="1919" y="1068"/>
                </a:lnTo>
                <a:lnTo>
                  <a:pt x="1371" y="1645"/>
                </a:lnTo>
                <a:lnTo>
                  <a:pt x="1580" y="1847"/>
                </a:lnTo>
                <a:lnTo>
                  <a:pt x="2439" y="924"/>
                </a:lnTo>
                <a:lnTo>
                  <a:pt x="1580" y="1"/>
                </a:ln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07" name="Google Shape;1399;p70">
            <a:extLst>
              <a:ext uri="{FF2B5EF4-FFF2-40B4-BE49-F238E27FC236}">
                <a16:creationId xmlns:a16="http://schemas.microsoft.com/office/drawing/2014/main" id="{6C0BC54D-4896-1125-09CE-A7862928CA31}"/>
              </a:ext>
            </a:extLst>
          </p:cNvPr>
          <p:cNvSpPr/>
          <p:nvPr/>
        </p:nvSpPr>
        <p:spPr>
          <a:xfrm>
            <a:off x="10328078" y="4798654"/>
            <a:ext cx="133877" cy="198241"/>
          </a:xfrm>
          <a:custGeom>
            <a:avLst/>
            <a:gdLst/>
            <a:ahLst/>
            <a:cxnLst/>
            <a:rect l="l" t="t" r="r" b="b"/>
            <a:pathLst>
              <a:path w="1649" h="2442" extrusionOk="0">
                <a:moveTo>
                  <a:pt x="501" y="1"/>
                </a:moveTo>
                <a:cubicBezTo>
                  <a:pt x="238" y="1"/>
                  <a:pt x="1" y="336"/>
                  <a:pt x="250" y="590"/>
                </a:cubicBezTo>
                <a:lnTo>
                  <a:pt x="841" y="1232"/>
                </a:lnTo>
                <a:lnTo>
                  <a:pt x="250" y="1874"/>
                </a:lnTo>
                <a:cubicBezTo>
                  <a:pt x="36" y="2126"/>
                  <a:pt x="260" y="2441"/>
                  <a:pt x="516" y="2441"/>
                </a:cubicBezTo>
                <a:cubicBezTo>
                  <a:pt x="596" y="2441"/>
                  <a:pt x="680" y="2410"/>
                  <a:pt x="754" y="2336"/>
                </a:cubicBezTo>
                <a:lnTo>
                  <a:pt x="1555" y="1463"/>
                </a:lnTo>
                <a:cubicBezTo>
                  <a:pt x="1613" y="1405"/>
                  <a:pt x="1641" y="1326"/>
                  <a:pt x="1649" y="1246"/>
                </a:cubicBezTo>
                <a:cubicBezTo>
                  <a:pt x="1649" y="1239"/>
                  <a:pt x="1649" y="1239"/>
                  <a:pt x="1649" y="1232"/>
                </a:cubicBezTo>
                <a:cubicBezTo>
                  <a:pt x="1649" y="1225"/>
                  <a:pt x="1649" y="1225"/>
                  <a:pt x="1649" y="1218"/>
                </a:cubicBezTo>
                <a:cubicBezTo>
                  <a:pt x="1641" y="1138"/>
                  <a:pt x="1613" y="1059"/>
                  <a:pt x="1555" y="1001"/>
                </a:cubicBezTo>
                <a:lnTo>
                  <a:pt x="754" y="129"/>
                </a:lnTo>
                <a:cubicBezTo>
                  <a:pt x="679" y="38"/>
                  <a:pt x="588" y="1"/>
                  <a:pt x="501"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nvGrpSpPr>
          <p:cNvPr id="208" name="Google Shape;1400;p70">
            <a:extLst>
              <a:ext uri="{FF2B5EF4-FFF2-40B4-BE49-F238E27FC236}">
                <a16:creationId xmlns:a16="http://schemas.microsoft.com/office/drawing/2014/main" id="{03935DA2-8C9D-6179-B93A-06F3837A5249}"/>
              </a:ext>
            </a:extLst>
          </p:cNvPr>
          <p:cNvGrpSpPr/>
          <p:nvPr/>
        </p:nvGrpSpPr>
        <p:grpSpPr>
          <a:xfrm>
            <a:off x="9916728" y="4501468"/>
            <a:ext cx="150357" cy="142471"/>
            <a:chOff x="4768575" y="2253950"/>
            <a:chExt cx="46300" cy="43875"/>
          </a:xfrm>
        </p:grpSpPr>
        <p:sp>
          <p:nvSpPr>
            <p:cNvPr id="209" name="Google Shape;1401;p70">
              <a:extLst>
                <a:ext uri="{FF2B5EF4-FFF2-40B4-BE49-F238E27FC236}">
                  <a16:creationId xmlns:a16="http://schemas.microsoft.com/office/drawing/2014/main" id="{E36589B8-B7E4-997D-5213-2F44B221B361}"/>
                </a:ext>
              </a:extLst>
            </p:cNvPr>
            <p:cNvSpPr/>
            <p:nvPr/>
          </p:nvSpPr>
          <p:spPr>
            <a:xfrm>
              <a:off x="4785700" y="2253950"/>
              <a:ext cx="29175" cy="43875"/>
            </a:xfrm>
            <a:custGeom>
              <a:avLst/>
              <a:gdLst/>
              <a:ahLst/>
              <a:cxnLst/>
              <a:rect l="l" t="t" r="r" b="b"/>
              <a:pathLst>
                <a:path w="1167" h="1755" extrusionOk="0">
                  <a:moveTo>
                    <a:pt x="262" y="1"/>
                  </a:moveTo>
                  <a:cubicBezTo>
                    <a:pt x="150" y="1"/>
                    <a:pt x="49" y="149"/>
                    <a:pt x="164" y="247"/>
                  </a:cubicBezTo>
                  <a:lnTo>
                    <a:pt x="770" y="853"/>
                  </a:lnTo>
                  <a:lnTo>
                    <a:pt x="106" y="1517"/>
                  </a:lnTo>
                  <a:cubicBezTo>
                    <a:pt x="1" y="1616"/>
                    <a:pt x="95" y="1754"/>
                    <a:pt x="204" y="1754"/>
                  </a:cubicBezTo>
                  <a:cubicBezTo>
                    <a:pt x="236" y="1754"/>
                    <a:pt x="271" y="1742"/>
                    <a:pt x="301" y="1711"/>
                  </a:cubicBezTo>
                  <a:lnTo>
                    <a:pt x="1166" y="853"/>
                  </a:lnTo>
                  <a:lnTo>
                    <a:pt x="366" y="52"/>
                  </a:lnTo>
                  <a:cubicBezTo>
                    <a:pt x="334" y="16"/>
                    <a:pt x="297" y="1"/>
                    <a:pt x="262"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10" name="Google Shape;1402;p70">
              <a:extLst>
                <a:ext uri="{FF2B5EF4-FFF2-40B4-BE49-F238E27FC236}">
                  <a16:creationId xmlns:a16="http://schemas.microsoft.com/office/drawing/2014/main" id="{EF2EF075-C77A-6765-D798-1B1FD148966F}"/>
                </a:ext>
              </a:extLst>
            </p:cNvPr>
            <p:cNvSpPr/>
            <p:nvPr/>
          </p:nvSpPr>
          <p:spPr>
            <a:xfrm>
              <a:off x="4768575" y="2253950"/>
              <a:ext cx="29175" cy="43875"/>
            </a:xfrm>
            <a:custGeom>
              <a:avLst/>
              <a:gdLst/>
              <a:ahLst/>
              <a:cxnLst/>
              <a:rect l="l" t="t" r="r" b="b"/>
              <a:pathLst>
                <a:path w="1167" h="1755" extrusionOk="0">
                  <a:moveTo>
                    <a:pt x="261" y="1"/>
                  </a:moveTo>
                  <a:cubicBezTo>
                    <a:pt x="150" y="1"/>
                    <a:pt x="50" y="149"/>
                    <a:pt x="171" y="247"/>
                  </a:cubicBezTo>
                  <a:lnTo>
                    <a:pt x="769" y="853"/>
                  </a:lnTo>
                  <a:lnTo>
                    <a:pt x="106" y="1517"/>
                  </a:lnTo>
                  <a:cubicBezTo>
                    <a:pt x="1" y="1616"/>
                    <a:pt x="95" y="1754"/>
                    <a:pt x="203" y="1754"/>
                  </a:cubicBezTo>
                  <a:cubicBezTo>
                    <a:pt x="236" y="1754"/>
                    <a:pt x="270" y="1742"/>
                    <a:pt x="301" y="1711"/>
                  </a:cubicBezTo>
                  <a:lnTo>
                    <a:pt x="1166" y="853"/>
                  </a:lnTo>
                  <a:lnTo>
                    <a:pt x="365" y="52"/>
                  </a:lnTo>
                  <a:cubicBezTo>
                    <a:pt x="334" y="16"/>
                    <a:pt x="297" y="1"/>
                    <a:pt x="261"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grpSp>
        <p:nvGrpSpPr>
          <p:cNvPr id="211" name="Google Shape;1403;p70">
            <a:extLst>
              <a:ext uri="{FF2B5EF4-FFF2-40B4-BE49-F238E27FC236}">
                <a16:creationId xmlns:a16="http://schemas.microsoft.com/office/drawing/2014/main" id="{7B14CF69-AC21-3BC9-83B4-C1A6CFC16E1B}"/>
              </a:ext>
            </a:extLst>
          </p:cNvPr>
          <p:cNvGrpSpPr/>
          <p:nvPr/>
        </p:nvGrpSpPr>
        <p:grpSpPr>
          <a:xfrm>
            <a:off x="10316225" y="5153502"/>
            <a:ext cx="157583" cy="194995"/>
            <a:chOff x="4960900" y="2433225"/>
            <a:chExt cx="48525" cy="60050"/>
          </a:xfrm>
        </p:grpSpPr>
        <p:sp>
          <p:nvSpPr>
            <p:cNvPr id="212" name="Google Shape;1404;p70">
              <a:extLst>
                <a:ext uri="{FF2B5EF4-FFF2-40B4-BE49-F238E27FC236}">
                  <a16:creationId xmlns:a16="http://schemas.microsoft.com/office/drawing/2014/main" id="{E5BE1DBA-4883-112E-BCD0-463DABAE5723}"/>
                </a:ext>
              </a:extLst>
            </p:cNvPr>
            <p:cNvSpPr/>
            <p:nvPr/>
          </p:nvSpPr>
          <p:spPr>
            <a:xfrm>
              <a:off x="4974225" y="2433225"/>
              <a:ext cx="35200" cy="60050"/>
            </a:xfrm>
            <a:custGeom>
              <a:avLst/>
              <a:gdLst/>
              <a:ahLst/>
              <a:cxnLst/>
              <a:rect l="l" t="t" r="r" b="b"/>
              <a:pathLst>
                <a:path w="1408" h="2402" extrusionOk="0">
                  <a:moveTo>
                    <a:pt x="102" y="0"/>
                  </a:moveTo>
                  <a:lnTo>
                    <a:pt x="95" y="7"/>
                  </a:lnTo>
                  <a:lnTo>
                    <a:pt x="1112" y="1154"/>
                  </a:lnTo>
                  <a:lnTo>
                    <a:pt x="1" y="2402"/>
                  </a:lnTo>
                  <a:lnTo>
                    <a:pt x="297" y="2402"/>
                  </a:lnTo>
                  <a:lnTo>
                    <a:pt x="1407" y="1154"/>
                  </a:lnTo>
                  <a:lnTo>
                    <a:pt x="383" y="0"/>
                  </a:ln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13" name="Google Shape;1405;p70">
              <a:extLst>
                <a:ext uri="{FF2B5EF4-FFF2-40B4-BE49-F238E27FC236}">
                  <a16:creationId xmlns:a16="http://schemas.microsoft.com/office/drawing/2014/main" id="{6A0CA712-581E-8A9D-56C6-F749A72A8885}"/>
                </a:ext>
              </a:extLst>
            </p:cNvPr>
            <p:cNvSpPr/>
            <p:nvPr/>
          </p:nvSpPr>
          <p:spPr>
            <a:xfrm>
              <a:off x="4960900" y="2433225"/>
              <a:ext cx="35175" cy="60050"/>
            </a:xfrm>
            <a:custGeom>
              <a:avLst/>
              <a:gdLst/>
              <a:ahLst/>
              <a:cxnLst/>
              <a:rect l="l" t="t" r="r" b="b"/>
              <a:pathLst>
                <a:path w="1407" h="2402" extrusionOk="0">
                  <a:moveTo>
                    <a:pt x="108" y="0"/>
                  </a:moveTo>
                  <a:lnTo>
                    <a:pt x="94" y="7"/>
                  </a:lnTo>
                  <a:lnTo>
                    <a:pt x="1111" y="1154"/>
                  </a:lnTo>
                  <a:lnTo>
                    <a:pt x="0" y="2402"/>
                  </a:lnTo>
                  <a:lnTo>
                    <a:pt x="296" y="2402"/>
                  </a:lnTo>
                  <a:lnTo>
                    <a:pt x="1407" y="1154"/>
                  </a:lnTo>
                  <a:lnTo>
                    <a:pt x="390" y="0"/>
                  </a:ln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grpSp>
        <p:nvGrpSpPr>
          <p:cNvPr id="214" name="Google Shape;1406;p70">
            <a:extLst>
              <a:ext uri="{FF2B5EF4-FFF2-40B4-BE49-F238E27FC236}">
                <a16:creationId xmlns:a16="http://schemas.microsoft.com/office/drawing/2014/main" id="{2D42AAAB-CD28-7DF0-8663-CB083132A22C}"/>
              </a:ext>
            </a:extLst>
          </p:cNvPr>
          <p:cNvGrpSpPr/>
          <p:nvPr/>
        </p:nvGrpSpPr>
        <p:grpSpPr>
          <a:xfrm>
            <a:off x="9900977" y="5505583"/>
            <a:ext cx="181859" cy="191747"/>
            <a:chOff x="4854075" y="2527625"/>
            <a:chExt cx="56000" cy="59050"/>
          </a:xfrm>
        </p:grpSpPr>
        <p:sp>
          <p:nvSpPr>
            <p:cNvPr id="215" name="Google Shape;1407;p70">
              <a:extLst>
                <a:ext uri="{FF2B5EF4-FFF2-40B4-BE49-F238E27FC236}">
                  <a16:creationId xmlns:a16="http://schemas.microsoft.com/office/drawing/2014/main" id="{E935ED9B-DCF5-61BC-6D47-CFAADE7488F1}"/>
                </a:ext>
              </a:extLst>
            </p:cNvPr>
            <p:cNvSpPr/>
            <p:nvPr/>
          </p:nvSpPr>
          <p:spPr>
            <a:xfrm>
              <a:off x="4872325" y="2527625"/>
              <a:ext cx="37750" cy="59050"/>
            </a:xfrm>
            <a:custGeom>
              <a:avLst/>
              <a:gdLst/>
              <a:ahLst/>
              <a:cxnLst/>
              <a:rect l="l" t="t" r="r" b="b"/>
              <a:pathLst>
                <a:path w="1510" h="2362" extrusionOk="0">
                  <a:moveTo>
                    <a:pt x="305" y="1"/>
                  </a:moveTo>
                  <a:cubicBezTo>
                    <a:pt x="141" y="1"/>
                    <a:pt x="1" y="210"/>
                    <a:pt x="146" y="371"/>
                  </a:cubicBezTo>
                  <a:lnTo>
                    <a:pt x="961" y="1179"/>
                  </a:lnTo>
                  <a:lnTo>
                    <a:pt x="146" y="1994"/>
                  </a:lnTo>
                  <a:cubicBezTo>
                    <a:pt x="0" y="2151"/>
                    <a:pt x="143" y="2361"/>
                    <a:pt x="308" y="2361"/>
                  </a:cubicBezTo>
                  <a:cubicBezTo>
                    <a:pt x="355" y="2361"/>
                    <a:pt x="404" y="2344"/>
                    <a:pt x="449" y="2304"/>
                  </a:cubicBezTo>
                  <a:lnTo>
                    <a:pt x="1423" y="1338"/>
                  </a:lnTo>
                  <a:cubicBezTo>
                    <a:pt x="1509" y="1244"/>
                    <a:pt x="1509" y="1107"/>
                    <a:pt x="1423" y="1013"/>
                  </a:cubicBezTo>
                  <a:lnTo>
                    <a:pt x="1423" y="1020"/>
                  </a:lnTo>
                  <a:lnTo>
                    <a:pt x="449" y="61"/>
                  </a:lnTo>
                  <a:cubicBezTo>
                    <a:pt x="403" y="19"/>
                    <a:pt x="353" y="1"/>
                    <a:pt x="305"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16" name="Google Shape;1408;p70">
              <a:extLst>
                <a:ext uri="{FF2B5EF4-FFF2-40B4-BE49-F238E27FC236}">
                  <a16:creationId xmlns:a16="http://schemas.microsoft.com/office/drawing/2014/main" id="{E556940E-9115-D8A7-1CCB-BB422E0CF26C}"/>
                </a:ext>
              </a:extLst>
            </p:cNvPr>
            <p:cNvSpPr/>
            <p:nvPr/>
          </p:nvSpPr>
          <p:spPr>
            <a:xfrm>
              <a:off x="4854075" y="2539100"/>
              <a:ext cx="26075" cy="35875"/>
            </a:xfrm>
            <a:custGeom>
              <a:avLst/>
              <a:gdLst/>
              <a:ahLst/>
              <a:cxnLst/>
              <a:rect l="l" t="t" r="r" b="b"/>
              <a:pathLst>
                <a:path w="1043" h="1435" extrusionOk="0">
                  <a:moveTo>
                    <a:pt x="326" y="1"/>
                  </a:moveTo>
                  <a:cubicBezTo>
                    <a:pt x="152" y="1"/>
                    <a:pt x="1" y="234"/>
                    <a:pt x="177" y="388"/>
                  </a:cubicBezTo>
                  <a:lnTo>
                    <a:pt x="516" y="720"/>
                  </a:lnTo>
                  <a:lnTo>
                    <a:pt x="177" y="1059"/>
                  </a:lnTo>
                  <a:cubicBezTo>
                    <a:pt x="21" y="1215"/>
                    <a:pt x="165" y="1435"/>
                    <a:pt x="336" y="1435"/>
                  </a:cubicBezTo>
                  <a:cubicBezTo>
                    <a:pt x="386" y="1435"/>
                    <a:pt x="439" y="1415"/>
                    <a:pt x="487" y="1369"/>
                  </a:cubicBezTo>
                  <a:lnTo>
                    <a:pt x="977" y="886"/>
                  </a:lnTo>
                  <a:cubicBezTo>
                    <a:pt x="1020" y="843"/>
                    <a:pt x="1042" y="785"/>
                    <a:pt x="1042" y="720"/>
                  </a:cubicBezTo>
                  <a:cubicBezTo>
                    <a:pt x="1042" y="662"/>
                    <a:pt x="1013" y="605"/>
                    <a:pt x="977" y="561"/>
                  </a:cubicBezTo>
                  <a:lnTo>
                    <a:pt x="487" y="78"/>
                  </a:lnTo>
                  <a:cubicBezTo>
                    <a:pt x="437" y="23"/>
                    <a:pt x="380" y="1"/>
                    <a:pt x="326"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sp>
        <p:nvSpPr>
          <p:cNvPr id="217" name="Google Shape;1409;p70">
            <a:extLst>
              <a:ext uri="{FF2B5EF4-FFF2-40B4-BE49-F238E27FC236}">
                <a16:creationId xmlns:a16="http://schemas.microsoft.com/office/drawing/2014/main" id="{C874EEF0-0D95-ADD2-7E60-BF1DDA42C538}"/>
              </a:ext>
            </a:extLst>
          </p:cNvPr>
          <p:cNvSpPr/>
          <p:nvPr/>
        </p:nvSpPr>
        <p:spPr>
          <a:xfrm>
            <a:off x="9921315" y="5162554"/>
            <a:ext cx="141184" cy="176891"/>
          </a:xfrm>
          <a:custGeom>
            <a:avLst/>
            <a:gdLst/>
            <a:ahLst/>
            <a:cxnLst/>
            <a:rect l="l" t="t" r="r" b="b"/>
            <a:pathLst>
              <a:path w="1739" h="2179" extrusionOk="0">
                <a:moveTo>
                  <a:pt x="1" y="1"/>
                </a:moveTo>
                <a:lnTo>
                  <a:pt x="1" y="2179"/>
                </a:lnTo>
                <a:lnTo>
                  <a:pt x="758" y="2179"/>
                </a:lnTo>
                <a:lnTo>
                  <a:pt x="1739" y="1090"/>
                </a:lnTo>
                <a:lnTo>
                  <a:pt x="758"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18" name="Google Shape;1410;p70">
            <a:extLst>
              <a:ext uri="{FF2B5EF4-FFF2-40B4-BE49-F238E27FC236}">
                <a16:creationId xmlns:a16="http://schemas.microsoft.com/office/drawing/2014/main" id="{05379374-CEAB-0793-219F-A580A0FB8D9D}"/>
              </a:ext>
            </a:extLst>
          </p:cNvPr>
          <p:cNvSpPr/>
          <p:nvPr/>
        </p:nvSpPr>
        <p:spPr>
          <a:xfrm>
            <a:off x="10692870" y="4148759"/>
            <a:ext cx="213196" cy="176891"/>
          </a:xfrm>
          <a:custGeom>
            <a:avLst/>
            <a:gdLst/>
            <a:ahLst/>
            <a:cxnLst/>
            <a:rect l="l" t="t" r="r" b="b"/>
            <a:pathLst>
              <a:path w="2626" h="2179" extrusionOk="0">
                <a:moveTo>
                  <a:pt x="0" y="1"/>
                </a:moveTo>
                <a:lnTo>
                  <a:pt x="887" y="1090"/>
                </a:lnTo>
                <a:lnTo>
                  <a:pt x="0" y="2179"/>
                </a:lnTo>
                <a:lnTo>
                  <a:pt x="1644" y="2179"/>
                </a:lnTo>
                <a:lnTo>
                  <a:pt x="2625" y="1090"/>
                </a:lnTo>
                <a:lnTo>
                  <a:pt x="1644"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19" name="Google Shape;1411;p70">
            <a:extLst>
              <a:ext uri="{FF2B5EF4-FFF2-40B4-BE49-F238E27FC236}">
                <a16:creationId xmlns:a16="http://schemas.microsoft.com/office/drawing/2014/main" id="{67697A0D-7F3B-1961-7DF7-E76DAA4C1170}"/>
              </a:ext>
            </a:extLst>
          </p:cNvPr>
          <p:cNvSpPr/>
          <p:nvPr/>
        </p:nvSpPr>
        <p:spPr>
          <a:xfrm>
            <a:off x="9491888" y="5162554"/>
            <a:ext cx="180397" cy="176891"/>
          </a:xfrm>
          <a:custGeom>
            <a:avLst/>
            <a:gdLst/>
            <a:ahLst/>
            <a:cxnLst/>
            <a:rect l="l" t="t" r="r" b="b"/>
            <a:pathLst>
              <a:path w="2222" h="2179" extrusionOk="0">
                <a:moveTo>
                  <a:pt x="477" y="1"/>
                </a:moveTo>
                <a:lnTo>
                  <a:pt x="895" y="513"/>
                </a:lnTo>
                <a:lnTo>
                  <a:pt x="1" y="513"/>
                </a:lnTo>
                <a:lnTo>
                  <a:pt x="1" y="1659"/>
                </a:lnTo>
                <a:lnTo>
                  <a:pt x="895" y="1659"/>
                </a:lnTo>
                <a:lnTo>
                  <a:pt x="477" y="2179"/>
                </a:lnTo>
                <a:lnTo>
                  <a:pt x="1234" y="2179"/>
                </a:lnTo>
                <a:lnTo>
                  <a:pt x="2222" y="1090"/>
                </a:lnTo>
                <a:lnTo>
                  <a:pt x="1234"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nvGrpSpPr>
          <p:cNvPr id="220" name="Google Shape;1412;p70">
            <a:extLst>
              <a:ext uri="{FF2B5EF4-FFF2-40B4-BE49-F238E27FC236}">
                <a16:creationId xmlns:a16="http://schemas.microsoft.com/office/drawing/2014/main" id="{65A504ED-0D47-D204-9C4F-EC38193D8A01}"/>
              </a:ext>
            </a:extLst>
          </p:cNvPr>
          <p:cNvGrpSpPr/>
          <p:nvPr/>
        </p:nvGrpSpPr>
        <p:grpSpPr>
          <a:xfrm>
            <a:off x="10733260" y="4790576"/>
            <a:ext cx="132416" cy="214396"/>
            <a:chOff x="5059700" y="2334775"/>
            <a:chExt cx="40775" cy="66025"/>
          </a:xfrm>
        </p:grpSpPr>
        <p:sp>
          <p:nvSpPr>
            <p:cNvPr id="221" name="Google Shape;1413;p70">
              <a:extLst>
                <a:ext uri="{FF2B5EF4-FFF2-40B4-BE49-F238E27FC236}">
                  <a16:creationId xmlns:a16="http://schemas.microsoft.com/office/drawing/2014/main" id="{135650F3-75C0-220D-A1D7-10B6C633E5F8}"/>
                </a:ext>
              </a:extLst>
            </p:cNvPr>
            <p:cNvSpPr/>
            <p:nvPr/>
          </p:nvSpPr>
          <p:spPr>
            <a:xfrm>
              <a:off x="5059700" y="2334775"/>
              <a:ext cx="12475" cy="10525"/>
            </a:xfrm>
            <a:custGeom>
              <a:avLst/>
              <a:gdLst/>
              <a:ahLst/>
              <a:cxnLst/>
              <a:rect l="l" t="t" r="r" b="b"/>
              <a:pathLst>
                <a:path w="499" h="421" extrusionOk="0">
                  <a:moveTo>
                    <a:pt x="282" y="0"/>
                  </a:moveTo>
                  <a:cubicBezTo>
                    <a:pt x="94" y="0"/>
                    <a:pt x="1" y="224"/>
                    <a:pt x="138" y="361"/>
                  </a:cubicBezTo>
                  <a:cubicBezTo>
                    <a:pt x="179" y="402"/>
                    <a:pt x="230" y="421"/>
                    <a:pt x="281" y="421"/>
                  </a:cubicBezTo>
                  <a:cubicBezTo>
                    <a:pt x="388" y="421"/>
                    <a:pt x="491" y="337"/>
                    <a:pt x="491" y="209"/>
                  </a:cubicBezTo>
                  <a:cubicBezTo>
                    <a:pt x="498" y="94"/>
                    <a:pt x="397" y="0"/>
                    <a:pt x="282"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22" name="Google Shape;1414;p70">
              <a:extLst>
                <a:ext uri="{FF2B5EF4-FFF2-40B4-BE49-F238E27FC236}">
                  <a16:creationId xmlns:a16="http://schemas.microsoft.com/office/drawing/2014/main" id="{E659BF55-FF57-0FB1-64EF-9EDD33A54EEF}"/>
                </a:ext>
              </a:extLst>
            </p:cNvPr>
            <p:cNvSpPr/>
            <p:nvPr/>
          </p:nvSpPr>
          <p:spPr>
            <a:xfrm>
              <a:off x="5059700" y="2348650"/>
              <a:ext cx="12475" cy="10550"/>
            </a:xfrm>
            <a:custGeom>
              <a:avLst/>
              <a:gdLst/>
              <a:ahLst/>
              <a:cxnLst/>
              <a:rect l="l" t="t" r="r" b="b"/>
              <a:pathLst>
                <a:path w="499" h="422" extrusionOk="0">
                  <a:moveTo>
                    <a:pt x="282" y="1"/>
                  </a:moveTo>
                  <a:cubicBezTo>
                    <a:pt x="94" y="1"/>
                    <a:pt x="1" y="224"/>
                    <a:pt x="138" y="361"/>
                  </a:cubicBezTo>
                  <a:cubicBezTo>
                    <a:pt x="179" y="403"/>
                    <a:pt x="230" y="421"/>
                    <a:pt x="281" y="421"/>
                  </a:cubicBezTo>
                  <a:cubicBezTo>
                    <a:pt x="388" y="421"/>
                    <a:pt x="491" y="337"/>
                    <a:pt x="491" y="210"/>
                  </a:cubicBezTo>
                  <a:cubicBezTo>
                    <a:pt x="498" y="94"/>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23" name="Google Shape;1415;p70">
              <a:extLst>
                <a:ext uri="{FF2B5EF4-FFF2-40B4-BE49-F238E27FC236}">
                  <a16:creationId xmlns:a16="http://schemas.microsoft.com/office/drawing/2014/main" id="{E2719532-E6A6-3A05-831D-488C64BD75C6}"/>
                </a:ext>
              </a:extLst>
            </p:cNvPr>
            <p:cNvSpPr/>
            <p:nvPr/>
          </p:nvSpPr>
          <p:spPr>
            <a:xfrm>
              <a:off x="5059700" y="2362525"/>
              <a:ext cx="12475" cy="10550"/>
            </a:xfrm>
            <a:custGeom>
              <a:avLst/>
              <a:gdLst/>
              <a:ahLst/>
              <a:cxnLst/>
              <a:rect l="l" t="t" r="r" b="b"/>
              <a:pathLst>
                <a:path w="499" h="422" extrusionOk="0">
                  <a:moveTo>
                    <a:pt x="282" y="1"/>
                  </a:moveTo>
                  <a:cubicBezTo>
                    <a:pt x="94" y="1"/>
                    <a:pt x="1" y="224"/>
                    <a:pt x="138" y="361"/>
                  </a:cubicBezTo>
                  <a:cubicBezTo>
                    <a:pt x="179" y="403"/>
                    <a:pt x="230" y="422"/>
                    <a:pt x="281" y="422"/>
                  </a:cubicBezTo>
                  <a:cubicBezTo>
                    <a:pt x="388" y="422"/>
                    <a:pt x="491" y="338"/>
                    <a:pt x="491" y="210"/>
                  </a:cubicBezTo>
                  <a:cubicBezTo>
                    <a:pt x="498" y="95"/>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24" name="Google Shape;1416;p70">
              <a:extLst>
                <a:ext uri="{FF2B5EF4-FFF2-40B4-BE49-F238E27FC236}">
                  <a16:creationId xmlns:a16="http://schemas.microsoft.com/office/drawing/2014/main" id="{F3BF2CD9-F067-9399-E04A-604C86907D2C}"/>
                </a:ext>
              </a:extLst>
            </p:cNvPr>
            <p:cNvSpPr/>
            <p:nvPr/>
          </p:nvSpPr>
          <p:spPr>
            <a:xfrm>
              <a:off x="5059700" y="2376400"/>
              <a:ext cx="12475" cy="10500"/>
            </a:xfrm>
            <a:custGeom>
              <a:avLst/>
              <a:gdLst/>
              <a:ahLst/>
              <a:cxnLst/>
              <a:rect l="l" t="t" r="r" b="b"/>
              <a:pathLst>
                <a:path w="499" h="420" extrusionOk="0">
                  <a:moveTo>
                    <a:pt x="294" y="1"/>
                  </a:moveTo>
                  <a:cubicBezTo>
                    <a:pt x="290" y="1"/>
                    <a:pt x="286" y="1"/>
                    <a:pt x="282" y="1"/>
                  </a:cubicBezTo>
                  <a:cubicBezTo>
                    <a:pt x="94" y="1"/>
                    <a:pt x="1" y="225"/>
                    <a:pt x="138" y="355"/>
                  </a:cubicBezTo>
                  <a:cubicBezTo>
                    <a:pt x="180" y="400"/>
                    <a:pt x="233" y="420"/>
                    <a:pt x="285" y="420"/>
                  </a:cubicBezTo>
                  <a:cubicBezTo>
                    <a:pt x="390" y="420"/>
                    <a:pt x="491" y="336"/>
                    <a:pt x="491" y="210"/>
                  </a:cubicBezTo>
                  <a:cubicBezTo>
                    <a:pt x="498" y="99"/>
                    <a:pt x="404" y="1"/>
                    <a:pt x="294"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25" name="Google Shape;1417;p70">
              <a:extLst>
                <a:ext uri="{FF2B5EF4-FFF2-40B4-BE49-F238E27FC236}">
                  <a16:creationId xmlns:a16="http://schemas.microsoft.com/office/drawing/2014/main" id="{83A4B820-35B4-E0B5-F177-868DED8385E7}"/>
                </a:ext>
              </a:extLst>
            </p:cNvPr>
            <p:cNvSpPr/>
            <p:nvPr/>
          </p:nvSpPr>
          <p:spPr>
            <a:xfrm>
              <a:off x="5059700" y="2390125"/>
              <a:ext cx="12475" cy="10675"/>
            </a:xfrm>
            <a:custGeom>
              <a:avLst/>
              <a:gdLst/>
              <a:ahLst/>
              <a:cxnLst/>
              <a:rect l="l" t="t" r="r" b="b"/>
              <a:pathLst>
                <a:path w="499" h="427" extrusionOk="0">
                  <a:moveTo>
                    <a:pt x="282" y="0"/>
                  </a:moveTo>
                  <a:cubicBezTo>
                    <a:pt x="94" y="0"/>
                    <a:pt x="1" y="231"/>
                    <a:pt x="138" y="361"/>
                  </a:cubicBezTo>
                  <a:cubicBezTo>
                    <a:pt x="180" y="406"/>
                    <a:pt x="233" y="426"/>
                    <a:pt x="285" y="426"/>
                  </a:cubicBezTo>
                  <a:cubicBezTo>
                    <a:pt x="390" y="426"/>
                    <a:pt x="491" y="343"/>
                    <a:pt x="491" y="217"/>
                  </a:cubicBezTo>
                  <a:cubicBezTo>
                    <a:pt x="498" y="94"/>
                    <a:pt x="397" y="0"/>
                    <a:pt x="282"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26" name="Google Shape;1418;p70">
              <a:extLst>
                <a:ext uri="{FF2B5EF4-FFF2-40B4-BE49-F238E27FC236}">
                  <a16:creationId xmlns:a16="http://schemas.microsoft.com/office/drawing/2014/main" id="{22D9E5AF-AC5D-AEA0-F463-E01F62C2BAD4}"/>
                </a:ext>
              </a:extLst>
            </p:cNvPr>
            <p:cNvSpPr/>
            <p:nvPr/>
          </p:nvSpPr>
          <p:spPr>
            <a:xfrm>
              <a:off x="5073950" y="2348650"/>
              <a:ext cx="12275" cy="10550"/>
            </a:xfrm>
            <a:custGeom>
              <a:avLst/>
              <a:gdLst/>
              <a:ahLst/>
              <a:cxnLst/>
              <a:rect l="l" t="t" r="r" b="b"/>
              <a:pathLst>
                <a:path w="491" h="422" extrusionOk="0">
                  <a:moveTo>
                    <a:pt x="282" y="1"/>
                  </a:moveTo>
                  <a:cubicBezTo>
                    <a:pt x="94" y="1"/>
                    <a:pt x="0" y="224"/>
                    <a:pt x="130" y="361"/>
                  </a:cubicBezTo>
                  <a:cubicBezTo>
                    <a:pt x="174" y="403"/>
                    <a:pt x="227" y="421"/>
                    <a:pt x="278" y="421"/>
                  </a:cubicBezTo>
                  <a:cubicBezTo>
                    <a:pt x="387" y="421"/>
                    <a:pt x="491" y="337"/>
                    <a:pt x="491" y="210"/>
                  </a:cubicBezTo>
                  <a:cubicBezTo>
                    <a:pt x="491" y="94"/>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27" name="Google Shape;1419;p70">
              <a:extLst>
                <a:ext uri="{FF2B5EF4-FFF2-40B4-BE49-F238E27FC236}">
                  <a16:creationId xmlns:a16="http://schemas.microsoft.com/office/drawing/2014/main" id="{43E347ED-AAD2-5F87-DFB2-816AF0176CFE}"/>
                </a:ext>
              </a:extLst>
            </p:cNvPr>
            <p:cNvSpPr/>
            <p:nvPr/>
          </p:nvSpPr>
          <p:spPr>
            <a:xfrm>
              <a:off x="5073950" y="2362525"/>
              <a:ext cx="12275" cy="10550"/>
            </a:xfrm>
            <a:custGeom>
              <a:avLst/>
              <a:gdLst/>
              <a:ahLst/>
              <a:cxnLst/>
              <a:rect l="l" t="t" r="r" b="b"/>
              <a:pathLst>
                <a:path w="491" h="422" extrusionOk="0">
                  <a:moveTo>
                    <a:pt x="282" y="1"/>
                  </a:moveTo>
                  <a:cubicBezTo>
                    <a:pt x="94" y="1"/>
                    <a:pt x="0" y="224"/>
                    <a:pt x="130" y="361"/>
                  </a:cubicBezTo>
                  <a:cubicBezTo>
                    <a:pt x="174" y="403"/>
                    <a:pt x="227" y="422"/>
                    <a:pt x="278" y="422"/>
                  </a:cubicBezTo>
                  <a:cubicBezTo>
                    <a:pt x="387" y="422"/>
                    <a:pt x="491" y="338"/>
                    <a:pt x="491" y="210"/>
                  </a:cubicBezTo>
                  <a:cubicBezTo>
                    <a:pt x="491" y="95"/>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28" name="Google Shape;1420;p70">
              <a:extLst>
                <a:ext uri="{FF2B5EF4-FFF2-40B4-BE49-F238E27FC236}">
                  <a16:creationId xmlns:a16="http://schemas.microsoft.com/office/drawing/2014/main" id="{730FA1A9-8CFF-3AA3-8775-2540E7971C66}"/>
                </a:ext>
              </a:extLst>
            </p:cNvPr>
            <p:cNvSpPr/>
            <p:nvPr/>
          </p:nvSpPr>
          <p:spPr>
            <a:xfrm>
              <a:off x="5074000" y="2376400"/>
              <a:ext cx="12225" cy="10500"/>
            </a:xfrm>
            <a:custGeom>
              <a:avLst/>
              <a:gdLst/>
              <a:ahLst/>
              <a:cxnLst/>
              <a:rect l="l" t="t" r="r" b="b"/>
              <a:pathLst>
                <a:path w="489" h="420" extrusionOk="0">
                  <a:moveTo>
                    <a:pt x="291" y="1"/>
                  </a:moveTo>
                  <a:cubicBezTo>
                    <a:pt x="287" y="1"/>
                    <a:pt x="284" y="1"/>
                    <a:pt x="280" y="1"/>
                  </a:cubicBezTo>
                  <a:cubicBezTo>
                    <a:pt x="277" y="1"/>
                    <a:pt x="274" y="1"/>
                    <a:pt x="271" y="1"/>
                  </a:cubicBezTo>
                  <a:cubicBezTo>
                    <a:pt x="89" y="1"/>
                    <a:pt x="0" y="227"/>
                    <a:pt x="128" y="355"/>
                  </a:cubicBezTo>
                  <a:cubicBezTo>
                    <a:pt x="173" y="400"/>
                    <a:pt x="228" y="420"/>
                    <a:pt x="281" y="420"/>
                  </a:cubicBezTo>
                  <a:cubicBezTo>
                    <a:pt x="388" y="420"/>
                    <a:pt x="489" y="336"/>
                    <a:pt x="489" y="210"/>
                  </a:cubicBezTo>
                  <a:cubicBezTo>
                    <a:pt x="489" y="99"/>
                    <a:pt x="401" y="1"/>
                    <a:pt x="291"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29" name="Google Shape;1421;p70">
              <a:extLst>
                <a:ext uri="{FF2B5EF4-FFF2-40B4-BE49-F238E27FC236}">
                  <a16:creationId xmlns:a16="http://schemas.microsoft.com/office/drawing/2014/main" id="{EC67BDD1-6031-05AC-2E1A-B64AF5C41B0F}"/>
                </a:ext>
              </a:extLst>
            </p:cNvPr>
            <p:cNvSpPr/>
            <p:nvPr/>
          </p:nvSpPr>
          <p:spPr>
            <a:xfrm>
              <a:off x="5088000" y="2362525"/>
              <a:ext cx="12475" cy="10550"/>
            </a:xfrm>
            <a:custGeom>
              <a:avLst/>
              <a:gdLst/>
              <a:ahLst/>
              <a:cxnLst/>
              <a:rect l="l" t="t" r="r" b="b"/>
              <a:pathLst>
                <a:path w="499" h="422" extrusionOk="0">
                  <a:moveTo>
                    <a:pt x="289" y="1"/>
                  </a:moveTo>
                  <a:cubicBezTo>
                    <a:pt x="102" y="1"/>
                    <a:pt x="1" y="224"/>
                    <a:pt x="138" y="361"/>
                  </a:cubicBezTo>
                  <a:cubicBezTo>
                    <a:pt x="180" y="403"/>
                    <a:pt x="231" y="422"/>
                    <a:pt x="283" y="422"/>
                  </a:cubicBezTo>
                  <a:cubicBezTo>
                    <a:pt x="392" y="422"/>
                    <a:pt x="499" y="338"/>
                    <a:pt x="499" y="210"/>
                  </a:cubicBezTo>
                  <a:cubicBezTo>
                    <a:pt x="499" y="95"/>
                    <a:pt x="405" y="1"/>
                    <a:pt x="289"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grpSp>
        <p:nvGrpSpPr>
          <p:cNvPr id="230" name="Google Shape;1422;p70">
            <a:extLst>
              <a:ext uri="{FF2B5EF4-FFF2-40B4-BE49-F238E27FC236}">
                <a16:creationId xmlns:a16="http://schemas.microsoft.com/office/drawing/2014/main" id="{106621C4-DA20-1A9B-1683-09682EB05566}"/>
              </a:ext>
            </a:extLst>
          </p:cNvPr>
          <p:cNvGrpSpPr/>
          <p:nvPr/>
        </p:nvGrpSpPr>
        <p:grpSpPr>
          <a:xfrm>
            <a:off x="10676146" y="5144085"/>
            <a:ext cx="246645" cy="213828"/>
            <a:chOff x="5037700" y="2430325"/>
            <a:chExt cx="75950" cy="65850"/>
          </a:xfrm>
        </p:grpSpPr>
        <p:sp>
          <p:nvSpPr>
            <p:cNvPr id="231" name="Google Shape;1423;p70">
              <a:extLst>
                <a:ext uri="{FF2B5EF4-FFF2-40B4-BE49-F238E27FC236}">
                  <a16:creationId xmlns:a16="http://schemas.microsoft.com/office/drawing/2014/main" id="{770E8166-A4DF-9351-9F76-B42A9C323641}"/>
                </a:ext>
              </a:extLst>
            </p:cNvPr>
            <p:cNvSpPr/>
            <p:nvPr/>
          </p:nvSpPr>
          <p:spPr>
            <a:xfrm>
              <a:off x="5059700" y="2430325"/>
              <a:ext cx="53950" cy="65850"/>
            </a:xfrm>
            <a:custGeom>
              <a:avLst/>
              <a:gdLst/>
              <a:ahLst/>
              <a:cxnLst/>
              <a:rect l="l" t="t" r="r" b="b"/>
              <a:pathLst>
                <a:path w="2158" h="2634" extrusionOk="0">
                  <a:moveTo>
                    <a:pt x="1" y="1"/>
                  </a:moveTo>
                  <a:lnTo>
                    <a:pt x="866" y="1321"/>
                  </a:lnTo>
                  <a:lnTo>
                    <a:pt x="1" y="2633"/>
                  </a:lnTo>
                  <a:lnTo>
                    <a:pt x="1292" y="2633"/>
                  </a:lnTo>
                  <a:lnTo>
                    <a:pt x="2157" y="1321"/>
                  </a:lnTo>
                  <a:lnTo>
                    <a:pt x="1292"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32" name="Google Shape;1424;p70">
              <a:extLst>
                <a:ext uri="{FF2B5EF4-FFF2-40B4-BE49-F238E27FC236}">
                  <a16:creationId xmlns:a16="http://schemas.microsoft.com/office/drawing/2014/main" id="{680E87C0-4367-9C59-BCC1-7D10B12CA557}"/>
                </a:ext>
              </a:extLst>
            </p:cNvPr>
            <p:cNvSpPr/>
            <p:nvPr/>
          </p:nvSpPr>
          <p:spPr>
            <a:xfrm>
              <a:off x="5037700" y="2430325"/>
              <a:ext cx="34100" cy="65850"/>
            </a:xfrm>
            <a:custGeom>
              <a:avLst/>
              <a:gdLst/>
              <a:ahLst/>
              <a:cxnLst/>
              <a:rect l="l" t="t" r="r" b="b"/>
              <a:pathLst>
                <a:path w="1364" h="2634" extrusionOk="0">
                  <a:moveTo>
                    <a:pt x="1" y="1"/>
                  </a:moveTo>
                  <a:lnTo>
                    <a:pt x="866" y="1321"/>
                  </a:lnTo>
                  <a:lnTo>
                    <a:pt x="1" y="2633"/>
                  </a:lnTo>
                  <a:lnTo>
                    <a:pt x="498" y="2633"/>
                  </a:lnTo>
                  <a:lnTo>
                    <a:pt x="1364" y="1321"/>
                  </a:lnTo>
                  <a:lnTo>
                    <a:pt x="498"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grpSp>
        <p:nvGrpSpPr>
          <p:cNvPr id="233" name="Google Shape;1425;p70">
            <a:extLst>
              <a:ext uri="{FF2B5EF4-FFF2-40B4-BE49-F238E27FC236}">
                <a16:creationId xmlns:a16="http://schemas.microsoft.com/office/drawing/2014/main" id="{2891F737-0B5A-64CA-67A5-EB33B73D7F99}"/>
              </a:ext>
            </a:extLst>
          </p:cNvPr>
          <p:cNvGrpSpPr/>
          <p:nvPr/>
        </p:nvGrpSpPr>
        <p:grpSpPr>
          <a:xfrm>
            <a:off x="9902152" y="4832688"/>
            <a:ext cx="230685" cy="130172"/>
            <a:chOff x="4756975" y="2341800"/>
            <a:chExt cx="91975" cy="51925"/>
          </a:xfrm>
        </p:grpSpPr>
        <p:sp>
          <p:nvSpPr>
            <p:cNvPr id="234" name="Google Shape;1426;p70">
              <a:extLst>
                <a:ext uri="{FF2B5EF4-FFF2-40B4-BE49-F238E27FC236}">
                  <a16:creationId xmlns:a16="http://schemas.microsoft.com/office/drawing/2014/main" id="{93307F22-C3C7-7F3E-C84E-C6812870E352}"/>
                </a:ext>
              </a:extLst>
            </p:cNvPr>
            <p:cNvSpPr/>
            <p:nvPr/>
          </p:nvSpPr>
          <p:spPr>
            <a:xfrm>
              <a:off x="4756975"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46" y="0"/>
                    <a:pt x="245"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35" name="Google Shape;1427;p70">
              <a:extLst>
                <a:ext uri="{FF2B5EF4-FFF2-40B4-BE49-F238E27FC236}">
                  <a16:creationId xmlns:a16="http://schemas.microsoft.com/office/drawing/2014/main" id="{DC9716CA-E971-62BF-DC1C-D64ADC7863D8}"/>
                </a:ext>
              </a:extLst>
            </p:cNvPr>
            <p:cNvSpPr/>
            <p:nvPr/>
          </p:nvSpPr>
          <p:spPr>
            <a:xfrm>
              <a:off x="4777350"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39" y="0"/>
                    <a:pt x="245"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36" name="Google Shape;1428;p70">
              <a:extLst>
                <a:ext uri="{FF2B5EF4-FFF2-40B4-BE49-F238E27FC236}">
                  <a16:creationId xmlns:a16="http://schemas.microsoft.com/office/drawing/2014/main" id="{CB80C63C-D4D3-73E2-E43A-86A62E7698C5}"/>
                </a:ext>
              </a:extLst>
            </p:cNvPr>
            <p:cNvSpPr/>
            <p:nvPr/>
          </p:nvSpPr>
          <p:spPr>
            <a:xfrm>
              <a:off x="4797725"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37" name="Google Shape;1429;p70">
              <a:extLst>
                <a:ext uri="{FF2B5EF4-FFF2-40B4-BE49-F238E27FC236}">
                  <a16:creationId xmlns:a16="http://schemas.microsoft.com/office/drawing/2014/main" id="{1CE8687E-8FB5-4519-C40B-203419DC774A}"/>
                </a:ext>
              </a:extLst>
            </p:cNvPr>
            <p:cNvSpPr/>
            <p:nvPr/>
          </p:nvSpPr>
          <p:spPr>
            <a:xfrm>
              <a:off x="4818100"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38" name="Google Shape;1430;p70">
              <a:extLst>
                <a:ext uri="{FF2B5EF4-FFF2-40B4-BE49-F238E27FC236}">
                  <a16:creationId xmlns:a16="http://schemas.microsoft.com/office/drawing/2014/main" id="{153C6064-6703-C759-0162-0A8EFD18F9F0}"/>
                </a:ext>
              </a:extLst>
            </p:cNvPr>
            <p:cNvSpPr/>
            <p:nvPr/>
          </p:nvSpPr>
          <p:spPr>
            <a:xfrm>
              <a:off x="4768675" y="2352625"/>
              <a:ext cx="8875" cy="9025"/>
            </a:xfrm>
            <a:custGeom>
              <a:avLst/>
              <a:gdLst/>
              <a:ahLst/>
              <a:cxnLst/>
              <a:rect l="l" t="t" r="r" b="b"/>
              <a:pathLst>
                <a:path w="355" h="361" extrusionOk="0">
                  <a:moveTo>
                    <a:pt x="174" y="0"/>
                  </a:moveTo>
                  <a:cubicBezTo>
                    <a:pt x="80" y="0"/>
                    <a:pt x="1" y="87"/>
                    <a:pt x="1" y="181"/>
                  </a:cubicBezTo>
                  <a:cubicBezTo>
                    <a:pt x="1" y="281"/>
                    <a:pt x="80" y="361"/>
                    <a:pt x="174" y="361"/>
                  </a:cubicBezTo>
                  <a:cubicBezTo>
                    <a:pt x="275" y="361"/>
                    <a:pt x="354" y="281"/>
                    <a:pt x="354" y="181"/>
                  </a:cubicBezTo>
                  <a:cubicBezTo>
                    <a:pt x="354" y="87"/>
                    <a:pt x="275" y="0"/>
                    <a:pt x="174"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39" name="Google Shape;1431;p70">
              <a:extLst>
                <a:ext uri="{FF2B5EF4-FFF2-40B4-BE49-F238E27FC236}">
                  <a16:creationId xmlns:a16="http://schemas.microsoft.com/office/drawing/2014/main" id="{5EFDFE40-4653-3548-93C2-1D13C029063F}"/>
                </a:ext>
              </a:extLst>
            </p:cNvPr>
            <p:cNvSpPr/>
            <p:nvPr/>
          </p:nvSpPr>
          <p:spPr>
            <a:xfrm>
              <a:off x="4787425" y="2352625"/>
              <a:ext cx="10500" cy="9125"/>
            </a:xfrm>
            <a:custGeom>
              <a:avLst/>
              <a:gdLst/>
              <a:ahLst/>
              <a:cxnLst/>
              <a:rect l="l" t="t" r="r" b="b"/>
              <a:pathLst>
                <a:path w="420" h="365" extrusionOk="0">
                  <a:moveTo>
                    <a:pt x="239" y="0"/>
                  </a:moveTo>
                  <a:cubicBezTo>
                    <a:pt x="80" y="0"/>
                    <a:pt x="1" y="195"/>
                    <a:pt x="116" y="310"/>
                  </a:cubicBezTo>
                  <a:cubicBezTo>
                    <a:pt x="152" y="348"/>
                    <a:pt x="196" y="365"/>
                    <a:pt x="240" y="365"/>
                  </a:cubicBezTo>
                  <a:cubicBezTo>
                    <a:pt x="331" y="365"/>
                    <a:pt x="419" y="292"/>
                    <a:pt x="419" y="181"/>
                  </a:cubicBezTo>
                  <a:cubicBezTo>
                    <a:pt x="419" y="87"/>
                    <a:pt x="340" y="0"/>
                    <a:pt x="239"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40" name="Google Shape;1432;p70">
              <a:extLst>
                <a:ext uri="{FF2B5EF4-FFF2-40B4-BE49-F238E27FC236}">
                  <a16:creationId xmlns:a16="http://schemas.microsoft.com/office/drawing/2014/main" id="{3030AE99-0DA0-D3B1-0F51-3D90D1F0DE90}"/>
                </a:ext>
              </a:extLst>
            </p:cNvPr>
            <p:cNvSpPr/>
            <p:nvPr/>
          </p:nvSpPr>
          <p:spPr>
            <a:xfrm>
              <a:off x="4809250"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41" name="Google Shape;1433;p70">
              <a:extLst>
                <a:ext uri="{FF2B5EF4-FFF2-40B4-BE49-F238E27FC236}">
                  <a16:creationId xmlns:a16="http://schemas.microsoft.com/office/drawing/2014/main" id="{3D5D011B-CEF4-8CB0-6583-A8A70C815E5A}"/>
                </a:ext>
              </a:extLst>
            </p:cNvPr>
            <p:cNvSpPr/>
            <p:nvPr/>
          </p:nvSpPr>
          <p:spPr>
            <a:xfrm>
              <a:off x="4829625"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42" name="Google Shape;1434;p70">
              <a:extLst>
                <a:ext uri="{FF2B5EF4-FFF2-40B4-BE49-F238E27FC236}">
                  <a16:creationId xmlns:a16="http://schemas.microsoft.com/office/drawing/2014/main" id="{FCE1411A-308D-50EF-CB6A-693D27A4877B}"/>
                </a:ext>
              </a:extLst>
            </p:cNvPr>
            <p:cNvSpPr/>
            <p:nvPr/>
          </p:nvSpPr>
          <p:spPr>
            <a:xfrm>
              <a:off x="4777350" y="2363250"/>
              <a:ext cx="10650" cy="9025"/>
            </a:xfrm>
            <a:custGeom>
              <a:avLst/>
              <a:gdLst/>
              <a:ahLst/>
              <a:cxnLst/>
              <a:rect l="l" t="t" r="r" b="b"/>
              <a:pathLst>
                <a:path w="426" h="361" extrusionOk="0">
                  <a:moveTo>
                    <a:pt x="245" y="1"/>
                  </a:moveTo>
                  <a:cubicBezTo>
                    <a:pt x="79" y="1"/>
                    <a:pt x="0" y="195"/>
                    <a:pt x="115" y="311"/>
                  </a:cubicBezTo>
                  <a:cubicBezTo>
                    <a:pt x="152" y="345"/>
                    <a:pt x="197" y="361"/>
                    <a:pt x="241" y="361"/>
                  </a:cubicBezTo>
                  <a:cubicBezTo>
                    <a:pt x="335" y="361"/>
                    <a:pt x="426" y="289"/>
                    <a:pt x="426" y="181"/>
                  </a:cubicBezTo>
                  <a:cubicBezTo>
                    <a:pt x="426" y="80"/>
                    <a:pt x="339" y="1"/>
                    <a:pt x="245"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43" name="Google Shape;1435;p70">
              <a:extLst>
                <a:ext uri="{FF2B5EF4-FFF2-40B4-BE49-F238E27FC236}">
                  <a16:creationId xmlns:a16="http://schemas.microsoft.com/office/drawing/2014/main" id="{52AD990D-E4B9-0384-CAC0-6B5AC58F982F}"/>
                </a:ext>
              </a:extLst>
            </p:cNvPr>
            <p:cNvSpPr/>
            <p:nvPr/>
          </p:nvSpPr>
          <p:spPr>
            <a:xfrm>
              <a:off x="4797725"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44" name="Google Shape;1436;p70">
              <a:extLst>
                <a:ext uri="{FF2B5EF4-FFF2-40B4-BE49-F238E27FC236}">
                  <a16:creationId xmlns:a16="http://schemas.microsoft.com/office/drawing/2014/main" id="{4785A546-5FF8-7308-7998-41EFD43DC746}"/>
                </a:ext>
              </a:extLst>
            </p:cNvPr>
            <p:cNvSpPr/>
            <p:nvPr/>
          </p:nvSpPr>
          <p:spPr>
            <a:xfrm>
              <a:off x="4818100"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45" name="Google Shape;1437;p70">
              <a:extLst>
                <a:ext uri="{FF2B5EF4-FFF2-40B4-BE49-F238E27FC236}">
                  <a16:creationId xmlns:a16="http://schemas.microsoft.com/office/drawing/2014/main" id="{EEC5E618-753B-3171-F423-A0DF2A92B705}"/>
                </a:ext>
              </a:extLst>
            </p:cNvPr>
            <p:cNvSpPr/>
            <p:nvPr/>
          </p:nvSpPr>
          <p:spPr>
            <a:xfrm>
              <a:off x="4838475" y="2363250"/>
              <a:ext cx="10475" cy="9025"/>
            </a:xfrm>
            <a:custGeom>
              <a:avLst/>
              <a:gdLst/>
              <a:ahLst/>
              <a:cxnLst/>
              <a:rect l="l" t="t" r="r" b="b"/>
              <a:pathLst>
                <a:path w="419" h="361" extrusionOk="0">
                  <a:moveTo>
                    <a:pt x="238" y="1"/>
                  </a:moveTo>
                  <a:cubicBezTo>
                    <a:pt x="79" y="1"/>
                    <a:pt x="0" y="195"/>
                    <a:pt x="108" y="311"/>
                  </a:cubicBezTo>
                  <a:cubicBezTo>
                    <a:pt x="145" y="345"/>
                    <a:pt x="190" y="361"/>
                    <a:pt x="233"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46" name="Google Shape;1438;p70">
              <a:extLst>
                <a:ext uri="{FF2B5EF4-FFF2-40B4-BE49-F238E27FC236}">
                  <a16:creationId xmlns:a16="http://schemas.microsoft.com/office/drawing/2014/main" id="{6D6F8389-840B-961D-137A-6B2933EC430D}"/>
                </a:ext>
              </a:extLst>
            </p:cNvPr>
            <p:cNvSpPr/>
            <p:nvPr/>
          </p:nvSpPr>
          <p:spPr>
            <a:xfrm>
              <a:off x="4768675" y="2374075"/>
              <a:ext cx="8875" cy="9050"/>
            </a:xfrm>
            <a:custGeom>
              <a:avLst/>
              <a:gdLst/>
              <a:ahLst/>
              <a:cxnLst/>
              <a:rect l="l" t="t" r="r" b="b"/>
              <a:pathLst>
                <a:path w="355" h="362" extrusionOk="0">
                  <a:moveTo>
                    <a:pt x="174" y="0"/>
                  </a:moveTo>
                  <a:cubicBezTo>
                    <a:pt x="80" y="0"/>
                    <a:pt x="1" y="80"/>
                    <a:pt x="1" y="181"/>
                  </a:cubicBezTo>
                  <a:cubicBezTo>
                    <a:pt x="1" y="282"/>
                    <a:pt x="80" y="361"/>
                    <a:pt x="174" y="361"/>
                  </a:cubicBezTo>
                  <a:cubicBezTo>
                    <a:pt x="275" y="361"/>
                    <a:pt x="354" y="282"/>
                    <a:pt x="354" y="181"/>
                  </a:cubicBezTo>
                  <a:cubicBezTo>
                    <a:pt x="354" y="80"/>
                    <a:pt x="275" y="0"/>
                    <a:pt x="174"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47" name="Google Shape;1439;p70">
              <a:extLst>
                <a:ext uri="{FF2B5EF4-FFF2-40B4-BE49-F238E27FC236}">
                  <a16:creationId xmlns:a16="http://schemas.microsoft.com/office/drawing/2014/main" id="{57AB9802-6718-341D-FEED-BC79D9D34234}"/>
                </a:ext>
              </a:extLst>
            </p:cNvPr>
            <p:cNvSpPr/>
            <p:nvPr/>
          </p:nvSpPr>
          <p:spPr>
            <a:xfrm>
              <a:off x="4787425" y="2374075"/>
              <a:ext cx="10500" cy="9150"/>
            </a:xfrm>
            <a:custGeom>
              <a:avLst/>
              <a:gdLst/>
              <a:ahLst/>
              <a:cxnLst/>
              <a:rect l="l" t="t" r="r" b="b"/>
              <a:pathLst>
                <a:path w="420" h="366" extrusionOk="0">
                  <a:moveTo>
                    <a:pt x="239" y="0"/>
                  </a:moveTo>
                  <a:cubicBezTo>
                    <a:pt x="80" y="0"/>
                    <a:pt x="1" y="195"/>
                    <a:pt x="116" y="311"/>
                  </a:cubicBezTo>
                  <a:cubicBezTo>
                    <a:pt x="152" y="348"/>
                    <a:pt x="196" y="365"/>
                    <a:pt x="240" y="365"/>
                  </a:cubicBezTo>
                  <a:cubicBezTo>
                    <a:pt x="331" y="365"/>
                    <a:pt x="419" y="293"/>
                    <a:pt x="419" y="181"/>
                  </a:cubicBezTo>
                  <a:cubicBezTo>
                    <a:pt x="419" y="80"/>
                    <a:pt x="340" y="0"/>
                    <a:pt x="239"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48" name="Google Shape;1440;p70">
              <a:extLst>
                <a:ext uri="{FF2B5EF4-FFF2-40B4-BE49-F238E27FC236}">
                  <a16:creationId xmlns:a16="http://schemas.microsoft.com/office/drawing/2014/main" id="{CFA27797-0E98-345A-FB5B-1E0803701741}"/>
                </a:ext>
              </a:extLst>
            </p:cNvPr>
            <p:cNvSpPr/>
            <p:nvPr/>
          </p:nvSpPr>
          <p:spPr>
            <a:xfrm>
              <a:off x="4809250"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49" name="Google Shape;1441;p70">
              <a:extLst>
                <a:ext uri="{FF2B5EF4-FFF2-40B4-BE49-F238E27FC236}">
                  <a16:creationId xmlns:a16="http://schemas.microsoft.com/office/drawing/2014/main" id="{2504907C-83E3-DCD0-C82C-3E8D57A1EE74}"/>
                </a:ext>
              </a:extLst>
            </p:cNvPr>
            <p:cNvSpPr/>
            <p:nvPr/>
          </p:nvSpPr>
          <p:spPr>
            <a:xfrm>
              <a:off x="4829625"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50" name="Google Shape;1442;p70">
              <a:extLst>
                <a:ext uri="{FF2B5EF4-FFF2-40B4-BE49-F238E27FC236}">
                  <a16:creationId xmlns:a16="http://schemas.microsoft.com/office/drawing/2014/main" id="{D09732D2-15D8-14B4-A9F4-AE7115F1E417}"/>
                </a:ext>
              </a:extLst>
            </p:cNvPr>
            <p:cNvSpPr/>
            <p:nvPr/>
          </p:nvSpPr>
          <p:spPr>
            <a:xfrm>
              <a:off x="4756975"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46" y="0"/>
                    <a:pt x="245"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51" name="Google Shape;1443;p70">
              <a:extLst>
                <a:ext uri="{FF2B5EF4-FFF2-40B4-BE49-F238E27FC236}">
                  <a16:creationId xmlns:a16="http://schemas.microsoft.com/office/drawing/2014/main" id="{52BCFAAE-40DD-F882-7D6A-3BAAE0574218}"/>
                </a:ext>
              </a:extLst>
            </p:cNvPr>
            <p:cNvSpPr/>
            <p:nvPr/>
          </p:nvSpPr>
          <p:spPr>
            <a:xfrm>
              <a:off x="4777350"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39" y="0"/>
                    <a:pt x="245"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52" name="Google Shape;1444;p70">
              <a:extLst>
                <a:ext uri="{FF2B5EF4-FFF2-40B4-BE49-F238E27FC236}">
                  <a16:creationId xmlns:a16="http://schemas.microsoft.com/office/drawing/2014/main" id="{3CD3D714-416C-6504-C901-66B8D270C9A0}"/>
                </a:ext>
              </a:extLst>
            </p:cNvPr>
            <p:cNvSpPr/>
            <p:nvPr/>
          </p:nvSpPr>
          <p:spPr>
            <a:xfrm>
              <a:off x="4797725"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53" name="Google Shape;1445;p70">
              <a:extLst>
                <a:ext uri="{FF2B5EF4-FFF2-40B4-BE49-F238E27FC236}">
                  <a16:creationId xmlns:a16="http://schemas.microsoft.com/office/drawing/2014/main" id="{ED635EA0-E8A2-0CBD-A33D-B922CCC654D5}"/>
                </a:ext>
              </a:extLst>
            </p:cNvPr>
            <p:cNvSpPr/>
            <p:nvPr/>
          </p:nvSpPr>
          <p:spPr>
            <a:xfrm>
              <a:off x="4818100"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grpSp>
        <p:nvGrpSpPr>
          <p:cNvPr id="254" name="Google Shape;1446;p70">
            <a:extLst>
              <a:ext uri="{FF2B5EF4-FFF2-40B4-BE49-F238E27FC236}">
                <a16:creationId xmlns:a16="http://schemas.microsoft.com/office/drawing/2014/main" id="{9C91D808-F875-1AE8-A24B-66D6D02511FD}"/>
              </a:ext>
            </a:extLst>
          </p:cNvPr>
          <p:cNvGrpSpPr/>
          <p:nvPr/>
        </p:nvGrpSpPr>
        <p:grpSpPr>
          <a:xfrm>
            <a:off x="10258069" y="5484284"/>
            <a:ext cx="283329" cy="234348"/>
            <a:chOff x="4943575" y="2516350"/>
            <a:chExt cx="98675" cy="81700"/>
          </a:xfrm>
        </p:grpSpPr>
        <p:sp>
          <p:nvSpPr>
            <p:cNvPr id="255" name="Google Shape;1447;p70">
              <a:extLst>
                <a:ext uri="{FF2B5EF4-FFF2-40B4-BE49-F238E27FC236}">
                  <a16:creationId xmlns:a16="http://schemas.microsoft.com/office/drawing/2014/main" id="{7C2DB1A5-02DA-0B0F-86C7-41C47B5C79A9}"/>
                </a:ext>
              </a:extLst>
            </p:cNvPr>
            <p:cNvSpPr/>
            <p:nvPr/>
          </p:nvSpPr>
          <p:spPr>
            <a:xfrm>
              <a:off x="5036450" y="2554750"/>
              <a:ext cx="5800" cy="4825"/>
            </a:xfrm>
            <a:custGeom>
              <a:avLst/>
              <a:gdLst/>
              <a:ahLst/>
              <a:cxnLst/>
              <a:rect l="l" t="t" r="r" b="b"/>
              <a:pathLst>
                <a:path w="232" h="193" extrusionOk="0">
                  <a:moveTo>
                    <a:pt x="130" y="0"/>
                  </a:moveTo>
                  <a:cubicBezTo>
                    <a:pt x="51" y="0"/>
                    <a:pt x="0" y="101"/>
                    <a:pt x="65" y="166"/>
                  </a:cubicBezTo>
                  <a:cubicBezTo>
                    <a:pt x="83" y="184"/>
                    <a:pt x="106" y="192"/>
                    <a:pt x="129" y="192"/>
                  </a:cubicBezTo>
                  <a:cubicBezTo>
                    <a:pt x="179" y="192"/>
                    <a:pt x="229" y="153"/>
                    <a:pt x="224" y="94"/>
                  </a:cubicBezTo>
                  <a:cubicBezTo>
                    <a:pt x="231" y="44"/>
                    <a:pt x="188"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56" name="Google Shape;1448;p70">
              <a:extLst>
                <a:ext uri="{FF2B5EF4-FFF2-40B4-BE49-F238E27FC236}">
                  <a16:creationId xmlns:a16="http://schemas.microsoft.com/office/drawing/2014/main" id="{5D5A61C7-31C8-AFA6-DEB2-CCC3A5B034EC}"/>
                </a:ext>
              </a:extLst>
            </p:cNvPr>
            <p:cNvSpPr/>
            <p:nvPr/>
          </p:nvSpPr>
          <p:spPr>
            <a:xfrm>
              <a:off x="5028150" y="2547175"/>
              <a:ext cx="5625" cy="4725"/>
            </a:xfrm>
            <a:custGeom>
              <a:avLst/>
              <a:gdLst/>
              <a:ahLst/>
              <a:cxnLst/>
              <a:rect l="l" t="t" r="r" b="b"/>
              <a:pathLst>
                <a:path w="225" h="189" extrusionOk="0">
                  <a:moveTo>
                    <a:pt x="123" y="0"/>
                  </a:moveTo>
                  <a:cubicBezTo>
                    <a:pt x="37" y="0"/>
                    <a:pt x="0" y="101"/>
                    <a:pt x="58"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57" name="Google Shape;1449;p70">
              <a:extLst>
                <a:ext uri="{FF2B5EF4-FFF2-40B4-BE49-F238E27FC236}">
                  <a16:creationId xmlns:a16="http://schemas.microsoft.com/office/drawing/2014/main" id="{9C3BD7BA-8808-D0EB-2925-BEE30768767F}"/>
                </a:ext>
              </a:extLst>
            </p:cNvPr>
            <p:cNvSpPr/>
            <p:nvPr/>
          </p:nvSpPr>
          <p:spPr>
            <a:xfrm>
              <a:off x="5028150" y="2554750"/>
              <a:ext cx="5625" cy="4825"/>
            </a:xfrm>
            <a:custGeom>
              <a:avLst/>
              <a:gdLst/>
              <a:ahLst/>
              <a:cxnLst/>
              <a:rect l="l" t="t" r="r" b="b"/>
              <a:pathLst>
                <a:path w="225" h="193" extrusionOk="0">
                  <a:moveTo>
                    <a:pt x="123" y="0"/>
                  </a:moveTo>
                  <a:cubicBezTo>
                    <a:pt x="44" y="0"/>
                    <a:pt x="0" y="101"/>
                    <a:pt x="58" y="166"/>
                  </a:cubicBezTo>
                  <a:cubicBezTo>
                    <a:pt x="76" y="184"/>
                    <a:pt x="99"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58" name="Google Shape;1450;p70">
              <a:extLst>
                <a:ext uri="{FF2B5EF4-FFF2-40B4-BE49-F238E27FC236}">
                  <a16:creationId xmlns:a16="http://schemas.microsoft.com/office/drawing/2014/main" id="{59DC26F0-9047-0FD5-ACEC-9446875B9BE0}"/>
                </a:ext>
              </a:extLst>
            </p:cNvPr>
            <p:cNvSpPr/>
            <p:nvPr/>
          </p:nvSpPr>
          <p:spPr>
            <a:xfrm>
              <a:off x="5028150" y="2562500"/>
              <a:ext cx="5625" cy="4800"/>
            </a:xfrm>
            <a:custGeom>
              <a:avLst/>
              <a:gdLst/>
              <a:ahLst/>
              <a:cxnLst/>
              <a:rect l="l" t="t" r="r" b="b"/>
              <a:pathLst>
                <a:path w="225" h="192" extrusionOk="0">
                  <a:moveTo>
                    <a:pt x="123" y="0"/>
                  </a:moveTo>
                  <a:cubicBezTo>
                    <a:pt x="37" y="0"/>
                    <a:pt x="0" y="101"/>
                    <a:pt x="58" y="166"/>
                  </a:cubicBezTo>
                  <a:cubicBezTo>
                    <a:pt x="77"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59" name="Google Shape;1451;p70">
              <a:extLst>
                <a:ext uri="{FF2B5EF4-FFF2-40B4-BE49-F238E27FC236}">
                  <a16:creationId xmlns:a16="http://schemas.microsoft.com/office/drawing/2014/main" id="{5050702A-A245-060D-9E52-9CD807577633}"/>
                </a:ext>
              </a:extLst>
            </p:cNvPr>
            <p:cNvSpPr/>
            <p:nvPr/>
          </p:nvSpPr>
          <p:spPr>
            <a:xfrm>
              <a:off x="501972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60" name="Google Shape;1452;p70">
              <a:extLst>
                <a:ext uri="{FF2B5EF4-FFF2-40B4-BE49-F238E27FC236}">
                  <a16:creationId xmlns:a16="http://schemas.microsoft.com/office/drawing/2014/main" id="{51128CAB-877E-84A1-B651-9120EE621457}"/>
                </a:ext>
              </a:extLst>
            </p:cNvPr>
            <p:cNvSpPr/>
            <p:nvPr/>
          </p:nvSpPr>
          <p:spPr>
            <a:xfrm>
              <a:off x="5019675" y="2547175"/>
              <a:ext cx="5625" cy="4725"/>
            </a:xfrm>
            <a:custGeom>
              <a:avLst/>
              <a:gdLst/>
              <a:ahLst/>
              <a:cxnLst/>
              <a:rect l="l" t="t" r="r" b="b"/>
              <a:pathLst>
                <a:path w="225" h="189" extrusionOk="0">
                  <a:moveTo>
                    <a:pt x="130" y="0"/>
                  </a:moveTo>
                  <a:cubicBezTo>
                    <a:pt x="44" y="0"/>
                    <a:pt x="0" y="101"/>
                    <a:pt x="58" y="159"/>
                  </a:cubicBezTo>
                  <a:cubicBezTo>
                    <a:pt x="79" y="180"/>
                    <a:pt x="103" y="189"/>
                    <a:pt x="126" y="189"/>
                  </a:cubicBezTo>
                  <a:cubicBezTo>
                    <a:pt x="177" y="189"/>
                    <a:pt x="224" y="146"/>
                    <a:pt x="224" y="87"/>
                  </a:cubicBezTo>
                  <a:cubicBezTo>
                    <a:pt x="217"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61" name="Google Shape;1453;p70">
              <a:extLst>
                <a:ext uri="{FF2B5EF4-FFF2-40B4-BE49-F238E27FC236}">
                  <a16:creationId xmlns:a16="http://schemas.microsoft.com/office/drawing/2014/main" id="{B84C06CC-3304-861B-C508-6707500D5482}"/>
                </a:ext>
              </a:extLst>
            </p:cNvPr>
            <p:cNvSpPr/>
            <p:nvPr/>
          </p:nvSpPr>
          <p:spPr>
            <a:xfrm>
              <a:off x="5019675" y="2554750"/>
              <a:ext cx="5625" cy="4825"/>
            </a:xfrm>
            <a:custGeom>
              <a:avLst/>
              <a:gdLst/>
              <a:ahLst/>
              <a:cxnLst/>
              <a:rect l="l" t="t" r="r" b="b"/>
              <a:pathLst>
                <a:path w="225" h="193" extrusionOk="0">
                  <a:moveTo>
                    <a:pt x="130" y="0"/>
                  </a:moveTo>
                  <a:cubicBezTo>
                    <a:pt x="44" y="0"/>
                    <a:pt x="0" y="101"/>
                    <a:pt x="58" y="166"/>
                  </a:cubicBezTo>
                  <a:cubicBezTo>
                    <a:pt x="79" y="184"/>
                    <a:pt x="102"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62" name="Google Shape;1454;p70">
              <a:extLst>
                <a:ext uri="{FF2B5EF4-FFF2-40B4-BE49-F238E27FC236}">
                  <a16:creationId xmlns:a16="http://schemas.microsoft.com/office/drawing/2014/main" id="{4A07AAA8-674C-AD93-50F9-67DBB7CC9088}"/>
                </a:ext>
              </a:extLst>
            </p:cNvPr>
            <p:cNvSpPr/>
            <p:nvPr/>
          </p:nvSpPr>
          <p:spPr>
            <a:xfrm>
              <a:off x="5019675" y="2562500"/>
              <a:ext cx="5625" cy="4800"/>
            </a:xfrm>
            <a:custGeom>
              <a:avLst/>
              <a:gdLst/>
              <a:ahLst/>
              <a:cxnLst/>
              <a:rect l="l" t="t" r="r" b="b"/>
              <a:pathLst>
                <a:path w="225" h="192" extrusionOk="0">
                  <a:moveTo>
                    <a:pt x="130" y="0"/>
                  </a:moveTo>
                  <a:cubicBezTo>
                    <a:pt x="44" y="0"/>
                    <a:pt x="0" y="101"/>
                    <a:pt x="58" y="166"/>
                  </a:cubicBezTo>
                  <a:cubicBezTo>
                    <a:pt x="77" y="183"/>
                    <a:pt x="100" y="191"/>
                    <a:pt x="122" y="191"/>
                  </a:cubicBezTo>
                  <a:cubicBezTo>
                    <a:pt x="174" y="191"/>
                    <a:pt x="224" y="148"/>
                    <a:pt x="224" y="87"/>
                  </a:cubicBezTo>
                  <a:cubicBezTo>
                    <a:pt x="217"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63" name="Google Shape;1455;p70">
              <a:extLst>
                <a:ext uri="{FF2B5EF4-FFF2-40B4-BE49-F238E27FC236}">
                  <a16:creationId xmlns:a16="http://schemas.microsoft.com/office/drawing/2014/main" id="{480E3B78-E3E8-45CA-8DDE-B1B9AA3F0F88}"/>
                </a:ext>
              </a:extLst>
            </p:cNvPr>
            <p:cNvSpPr/>
            <p:nvPr/>
          </p:nvSpPr>
          <p:spPr>
            <a:xfrm>
              <a:off x="5019725" y="2570225"/>
              <a:ext cx="5575" cy="4750"/>
            </a:xfrm>
            <a:custGeom>
              <a:avLst/>
              <a:gdLst/>
              <a:ahLst/>
              <a:cxnLst/>
              <a:rect l="l" t="t" r="r" b="b"/>
              <a:pathLst>
                <a:path w="223" h="190" extrusionOk="0">
                  <a:moveTo>
                    <a:pt x="139" y="1"/>
                  </a:moveTo>
                  <a:cubicBezTo>
                    <a:pt x="136" y="1"/>
                    <a:pt x="132" y="1"/>
                    <a:pt x="128" y="2"/>
                  </a:cubicBezTo>
                  <a:cubicBezTo>
                    <a:pt x="126" y="1"/>
                    <a:pt x="123" y="1"/>
                    <a:pt x="120" y="1"/>
                  </a:cubicBezTo>
                  <a:cubicBezTo>
                    <a:pt x="39" y="1"/>
                    <a:pt x="0" y="104"/>
                    <a:pt x="56" y="160"/>
                  </a:cubicBezTo>
                  <a:cubicBezTo>
                    <a:pt x="77" y="181"/>
                    <a:pt x="101" y="190"/>
                    <a:pt x="124" y="190"/>
                  </a:cubicBezTo>
                  <a:cubicBezTo>
                    <a:pt x="175" y="190"/>
                    <a:pt x="222" y="147"/>
                    <a:pt x="222" y="88"/>
                  </a:cubicBezTo>
                  <a:cubicBezTo>
                    <a:pt x="215" y="41"/>
                    <a:pt x="184"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64" name="Google Shape;1456;p70">
              <a:extLst>
                <a:ext uri="{FF2B5EF4-FFF2-40B4-BE49-F238E27FC236}">
                  <a16:creationId xmlns:a16="http://schemas.microsoft.com/office/drawing/2014/main" id="{2AD9E45F-A2FE-096A-0E93-0B5CD25B8F4F}"/>
                </a:ext>
              </a:extLst>
            </p:cNvPr>
            <p:cNvSpPr/>
            <p:nvPr/>
          </p:nvSpPr>
          <p:spPr>
            <a:xfrm>
              <a:off x="501120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65" name="Google Shape;1457;p70">
              <a:extLst>
                <a:ext uri="{FF2B5EF4-FFF2-40B4-BE49-F238E27FC236}">
                  <a16:creationId xmlns:a16="http://schemas.microsoft.com/office/drawing/2014/main" id="{415D57EC-0A5C-D37B-A7D6-3E5D5F5C7F1B}"/>
                </a:ext>
              </a:extLst>
            </p:cNvPr>
            <p:cNvSpPr/>
            <p:nvPr/>
          </p:nvSpPr>
          <p:spPr>
            <a:xfrm>
              <a:off x="5011250"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66" name="Google Shape;1458;p70">
              <a:extLst>
                <a:ext uri="{FF2B5EF4-FFF2-40B4-BE49-F238E27FC236}">
                  <a16:creationId xmlns:a16="http://schemas.microsoft.com/office/drawing/2014/main" id="{14B0BBFA-2D29-F702-110A-100BED3C602F}"/>
                </a:ext>
              </a:extLst>
            </p:cNvPr>
            <p:cNvSpPr/>
            <p:nvPr/>
          </p:nvSpPr>
          <p:spPr>
            <a:xfrm>
              <a:off x="501120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67" name="Google Shape;1459;p70">
              <a:extLst>
                <a:ext uri="{FF2B5EF4-FFF2-40B4-BE49-F238E27FC236}">
                  <a16:creationId xmlns:a16="http://schemas.microsoft.com/office/drawing/2014/main" id="{43ABEF32-50A4-C138-4C04-426D5453A2C3}"/>
                </a:ext>
              </a:extLst>
            </p:cNvPr>
            <p:cNvSpPr/>
            <p:nvPr/>
          </p:nvSpPr>
          <p:spPr>
            <a:xfrm>
              <a:off x="5011200"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68" name="Google Shape;1460;p70">
              <a:extLst>
                <a:ext uri="{FF2B5EF4-FFF2-40B4-BE49-F238E27FC236}">
                  <a16:creationId xmlns:a16="http://schemas.microsoft.com/office/drawing/2014/main" id="{13FD1570-0E26-212E-70F2-563FC7058CB7}"/>
                </a:ext>
              </a:extLst>
            </p:cNvPr>
            <p:cNvSpPr/>
            <p:nvPr/>
          </p:nvSpPr>
          <p:spPr>
            <a:xfrm>
              <a:off x="5011200" y="2562500"/>
              <a:ext cx="5750" cy="4800"/>
            </a:xfrm>
            <a:custGeom>
              <a:avLst/>
              <a:gdLst/>
              <a:ahLst/>
              <a:cxnLst/>
              <a:rect l="l" t="t" r="r" b="b"/>
              <a:pathLst>
                <a:path w="230" h="192" extrusionOk="0">
                  <a:moveTo>
                    <a:pt x="130" y="0"/>
                  </a:moveTo>
                  <a:cubicBezTo>
                    <a:pt x="44" y="0"/>
                    <a:pt x="1" y="101"/>
                    <a:pt x="65" y="166"/>
                  </a:cubicBezTo>
                  <a:cubicBezTo>
                    <a:pt x="82"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69" name="Google Shape;1461;p70">
              <a:extLst>
                <a:ext uri="{FF2B5EF4-FFF2-40B4-BE49-F238E27FC236}">
                  <a16:creationId xmlns:a16="http://schemas.microsoft.com/office/drawing/2014/main" id="{21051FC0-4531-77CD-F7E9-FB97BE70DEEF}"/>
                </a:ext>
              </a:extLst>
            </p:cNvPr>
            <p:cNvSpPr/>
            <p:nvPr/>
          </p:nvSpPr>
          <p:spPr>
            <a:xfrm>
              <a:off x="50112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70" name="Google Shape;1462;p70">
              <a:extLst>
                <a:ext uri="{FF2B5EF4-FFF2-40B4-BE49-F238E27FC236}">
                  <a16:creationId xmlns:a16="http://schemas.microsoft.com/office/drawing/2014/main" id="{831D385A-A1D1-3C3F-3D33-5B91559E55F4}"/>
                </a:ext>
              </a:extLst>
            </p:cNvPr>
            <p:cNvSpPr/>
            <p:nvPr/>
          </p:nvSpPr>
          <p:spPr>
            <a:xfrm>
              <a:off x="5011200"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71" name="Google Shape;1463;p70">
              <a:extLst>
                <a:ext uri="{FF2B5EF4-FFF2-40B4-BE49-F238E27FC236}">
                  <a16:creationId xmlns:a16="http://schemas.microsoft.com/office/drawing/2014/main" id="{7D52ED85-F437-F38F-EF3F-AF379716AD40}"/>
                </a:ext>
              </a:extLst>
            </p:cNvPr>
            <p:cNvSpPr/>
            <p:nvPr/>
          </p:nvSpPr>
          <p:spPr>
            <a:xfrm>
              <a:off x="5002725"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72" name="Google Shape;1464;p70">
              <a:extLst>
                <a:ext uri="{FF2B5EF4-FFF2-40B4-BE49-F238E27FC236}">
                  <a16:creationId xmlns:a16="http://schemas.microsoft.com/office/drawing/2014/main" id="{BDD5C1AF-2E1A-6F1D-C418-423DCF90FD0D}"/>
                </a:ext>
              </a:extLst>
            </p:cNvPr>
            <p:cNvSpPr/>
            <p:nvPr/>
          </p:nvSpPr>
          <p:spPr>
            <a:xfrm>
              <a:off x="5002725"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73" name="Google Shape;1465;p70">
              <a:extLst>
                <a:ext uri="{FF2B5EF4-FFF2-40B4-BE49-F238E27FC236}">
                  <a16:creationId xmlns:a16="http://schemas.microsoft.com/office/drawing/2014/main" id="{EC9859E8-3C5D-2D31-4805-082C85773296}"/>
                </a:ext>
              </a:extLst>
            </p:cNvPr>
            <p:cNvSpPr/>
            <p:nvPr/>
          </p:nvSpPr>
          <p:spPr>
            <a:xfrm>
              <a:off x="500277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74" name="Google Shape;1466;p70">
              <a:extLst>
                <a:ext uri="{FF2B5EF4-FFF2-40B4-BE49-F238E27FC236}">
                  <a16:creationId xmlns:a16="http://schemas.microsoft.com/office/drawing/2014/main" id="{4E3EEA1D-B13D-7868-B6B7-FD8CAE750F6E}"/>
                </a:ext>
              </a:extLst>
            </p:cNvPr>
            <p:cNvSpPr/>
            <p:nvPr/>
          </p:nvSpPr>
          <p:spPr>
            <a:xfrm>
              <a:off x="5002725"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75" name="Google Shape;1467;p70">
              <a:extLst>
                <a:ext uri="{FF2B5EF4-FFF2-40B4-BE49-F238E27FC236}">
                  <a16:creationId xmlns:a16="http://schemas.microsoft.com/office/drawing/2014/main" id="{3EB9D1CB-EDB3-EBAC-C74E-D0173C8F3C2F}"/>
                </a:ext>
              </a:extLst>
            </p:cNvPr>
            <p:cNvSpPr/>
            <p:nvPr/>
          </p:nvSpPr>
          <p:spPr>
            <a:xfrm>
              <a:off x="5002725"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76" name="Google Shape;1468;p70">
              <a:extLst>
                <a:ext uri="{FF2B5EF4-FFF2-40B4-BE49-F238E27FC236}">
                  <a16:creationId xmlns:a16="http://schemas.microsoft.com/office/drawing/2014/main" id="{40331626-3F55-AC8D-FAF3-45AD648EC252}"/>
                </a:ext>
              </a:extLst>
            </p:cNvPr>
            <p:cNvSpPr/>
            <p:nvPr/>
          </p:nvSpPr>
          <p:spPr>
            <a:xfrm>
              <a:off x="5002725"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77" name="Google Shape;1469;p70">
              <a:extLst>
                <a:ext uri="{FF2B5EF4-FFF2-40B4-BE49-F238E27FC236}">
                  <a16:creationId xmlns:a16="http://schemas.microsoft.com/office/drawing/2014/main" id="{7E4BED89-8E02-0AB3-9640-5DF8EF558CFC}"/>
                </a:ext>
              </a:extLst>
            </p:cNvPr>
            <p:cNvSpPr/>
            <p:nvPr/>
          </p:nvSpPr>
          <p:spPr>
            <a:xfrm>
              <a:off x="50027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78" name="Google Shape;1470;p70">
              <a:extLst>
                <a:ext uri="{FF2B5EF4-FFF2-40B4-BE49-F238E27FC236}">
                  <a16:creationId xmlns:a16="http://schemas.microsoft.com/office/drawing/2014/main" id="{DAA5D711-28CF-C9E4-7CE7-E12225E2BFE2}"/>
                </a:ext>
              </a:extLst>
            </p:cNvPr>
            <p:cNvSpPr/>
            <p:nvPr/>
          </p:nvSpPr>
          <p:spPr>
            <a:xfrm>
              <a:off x="5002725"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79" name="Google Shape;1471;p70">
              <a:extLst>
                <a:ext uri="{FF2B5EF4-FFF2-40B4-BE49-F238E27FC236}">
                  <a16:creationId xmlns:a16="http://schemas.microsoft.com/office/drawing/2014/main" id="{2C09402A-251D-78DF-D3CE-39D902250135}"/>
                </a:ext>
              </a:extLst>
            </p:cNvPr>
            <p:cNvSpPr/>
            <p:nvPr/>
          </p:nvSpPr>
          <p:spPr>
            <a:xfrm>
              <a:off x="5002725"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80" name="Google Shape;1472;p70">
              <a:extLst>
                <a:ext uri="{FF2B5EF4-FFF2-40B4-BE49-F238E27FC236}">
                  <a16:creationId xmlns:a16="http://schemas.microsoft.com/office/drawing/2014/main" id="{36CCC5FF-DFEC-ABA5-6C6F-CDFE34D8315F}"/>
                </a:ext>
              </a:extLst>
            </p:cNvPr>
            <p:cNvSpPr/>
            <p:nvPr/>
          </p:nvSpPr>
          <p:spPr>
            <a:xfrm>
              <a:off x="4994250" y="25163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81" name="Google Shape;1473;p70">
              <a:extLst>
                <a:ext uri="{FF2B5EF4-FFF2-40B4-BE49-F238E27FC236}">
                  <a16:creationId xmlns:a16="http://schemas.microsoft.com/office/drawing/2014/main" id="{36738504-13A6-13B2-93F4-315914404643}"/>
                </a:ext>
              </a:extLst>
            </p:cNvPr>
            <p:cNvSpPr/>
            <p:nvPr/>
          </p:nvSpPr>
          <p:spPr>
            <a:xfrm>
              <a:off x="4994250"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82" name="Google Shape;1474;p70">
              <a:extLst>
                <a:ext uri="{FF2B5EF4-FFF2-40B4-BE49-F238E27FC236}">
                  <a16:creationId xmlns:a16="http://schemas.microsoft.com/office/drawing/2014/main" id="{DD9A1510-3F07-5914-5B68-1CAE26416177}"/>
                </a:ext>
              </a:extLst>
            </p:cNvPr>
            <p:cNvSpPr/>
            <p:nvPr/>
          </p:nvSpPr>
          <p:spPr>
            <a:xfrm>
              <a:off x="499425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83" name="Google Shape;1475;p70">
              <a:extLst>
                <a:ext uri="{FF2B5EF4-FFF2-40B4-BE49-F238E27FC236}">
                  <a16:creationId xmlns:a16="http://schemas.microsoft.com/office/drawing/2014/main" id="{B93765D2-A437-3AE2-7D5F-89E6A9E6DE38}"/>
                </a:ext>
              </a:extLst>
            </p:cNvPr>
            <p:cNvSpPr/>
            <p:nvPr/>
          </p:nvSpPr>
          <p:spPr>
            <a:xfrm>
              <a:off x="499430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84" name="Google Shape;1476;p70">
              <a:extLst>
                <a:ext uri="{FF2B5EF4-FFF2-40B4-BE49-F238E27FC236}">
                  <a16:creationId xmlns:a16="http://schemas.microsoft.com/office/drawing/2014/main" id="{4133CD62-83B4-FFB6-65F0-4BAD547487B4}"/>
                </a:ext>
              </a:extLst>
            </p:cNvPr>
            <p:cNvSpPr/>
            <p:nvPr/>
          </p:nvSpPr>
          <p:spPr>
            <a:xfrm>
              <a:off x="499425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85" name="Google Shape;1477;p70">
              <a:extLst>
                <a:ext uri="{FF2B5EF4-FFF2-40B4-BE49-F238E27FC236}">
                  <a16:creationId xmlns:a16="http://schemas.microsoft.com/office/drawing/2014/main" id="{499A4415-D581-AC5C-17DB-FF4215898678}"/>
                </a:ext>
              </a:extLst>
            </p:cNvPr>
            <p:cNvSpPr/>
            <p:nvPr/>
          </p:nvSpPr>
          <p:spPr>
            <a:xfrm>
              <a:off x="499425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86" name="Google Shape;1478;p70">
              <a:extLst>
                <a:ext uri="{FF2B5EF4-FFF2-40B4-BE49-F238E27FC236}">
                  <a16:creationId xmlns:a16="http://schemas.microsoft.com/office/drawing/2014/main" id="{D6474345-0284-2268-6768-27FAEBFA09D0}"/>
                </a:ext>
              </a:extLst>
            </p:cNvPr>
            <p:cNvSpPr/>
            <p:nvPr/>
          </p:nvSpPr>
          <p:spPr>
            <a:xfrm>
              <a:off x="4994250"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87" name="Google Shape;1479;p70">
              <a:extLst>
                <a:ext uri="{FF2B5EF4-FFF2-40B4-BE49-F238E27FC236}">
                  <a16:creationId xmlns:a16="http://schemas.microsoft.com/office/drawing/2014/main" id="{60D6C2E0-23E8-B48F-6BFB-B6DE99F81F4D}"/>
                </a:ext>
              </a:extLst>
            </p:cNvPr>
            <p:cNvSpPr/>
            <p:nvPr/>
          </p:nvSpPr>
          <p:spPr>
            <a:xfrm>
              <a:off x="499430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88" name="Google Shape;1480;p70">
              <a:extLst>
                <a:ext uri="{FF2B5EF4-FFF2-40B4-BE49-F238E27FC236}">
                  <a16:creationId xmlns:a16="http://schemas.microsoft.com/office/drawing/2014/main" id="{10DEEE52-9F3F-F31C-CCFA-238337A0FBB6}"/>
                </a:ext>
              </a:extLst>
            </p:cNvPr>
            <p:cNvSpPr/>
            <p:nvPr/>
          </p:nvSpPr>
          <p:spPr>
            <a:xfrm>
              <a:off x="499425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89" name="Google Shape;1481;p70">
              <a:extLst>
                <a:ext uri="{FF2B5EF4-FFF2-40B4-BE49-F238E27FC236}">
                  <a16:creationId xmlns:a16="http://schemas.microsoft.com/office/drawing/2014/main" id="{FFD4B543-7F41-44DA-7A12-93B0C1F5D376}"/>
                </a:ext>
              </a:extLst>
            </p:cNvPr>
            <p:cNvSpPr/>
            <p:nvPr/>
          </p:nvSpPr>
          <p:spPr>
            <a:xfrm>
              <a:off x="4994250"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90" name="Google Shape;1482;p70">
              <a:extLst>
                <a:ext uri="{FF2B5EF4-FFF2-40B4-BE49-F238E27FC236}">
                  <a16:creationId xmlns:a16="http://schemas.microsoft.com/office/drawing/2014/main" id="{28535ADE-84EB-A820-D9B5-D26D3A6299A9}"/>
                </a:ext>
              </a:extLst>
            </p:cNvPr>
            <p:cNvSpPr/>
            <p:nvPr/>
          </p:nvSpPr>
          <p:spPr>
            <a:xfrm>
              <a:off x="4994250" y="2593150"/>
              <a:ext cx="5750" cy="4900"/>
            </a:xfrm>
            <a:custGeom>
              <a:avLst/>
              <a:gdLst/>
              <a:ahLst/>
              <a:cxnLst/>
              <a:rect l="l" t="t" r="r" b="b"/>
              <a:pathLst>
                <a:path w="230" h="196" extrusionOk="0">
                  <a:moveTo>
                    <a:pt x="130" y="1"/>
                  </a:moveTo>
                  <a:cubicBezTo>
                    <a:pt x="44" y="1"/>
                    <a:pt x="1" y="109"/>
                    <a:pt x="65" y="166"/>
                  </a:cubicBezTo>
                  <a:cubicBezTo>
                    <a:pt x="84" y="187"/>
                    <a:pt x="107" y="196"/>
                    <a:pt x="130" y="196"/>
                  </a:cubicBezTo>
                  <a:cubicBezTo>
                    <a:pt x="180" y="196"/>
                    <a:pt x="229"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91" name="Google Shape;1483;p70">
              <a:extLst>
                <a:ext uri="{FF2B5EF4-FFF2-40B4-BE49-F238E27FC236}">
                  <a16:creationId xmlns:a16="http://schemas.microsoft.com/office/drawing/2014/main" id="{5CD0B266-2351-BE3C-9740-6EC9ECA536D2}"/>
                </a:ext>
              </a:extLst>
            </p:cNvPr>
            <p:cNvSpPr/>
            <p:nvPr/>
          </p:nvSpPr>
          <p:spPr>
            <a:xfrm>
              <a:off x="4985775"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92" name="Google Shape;1484;p70">
              <a:extLst>
                <a:ext uri="{FF2B5EF4-FFF2-40B4-BE49-F238E27FC236}">
                  <a16:creationId xmlns:a16="http://schemas.microsoft.com/office/drawing/2014/main" id="{27BB3E89-BB0B-3427-FEEA-7B72031EECED}"/>
                </a:ext>
              </a:extLst>
            </p:cNvPr>
            <p:cNvSpPr/>
            <p:nvPr/>
          </p:nvSpPr>
          <p:spPr>
            <a:xfrm>
              <a:off x="4985825"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93" name="Google Shape;1485;p70">
              <a:extLst>
                <a:ext uri="{FF2B5EF4-FFF2-40B4-BE49-F238E27FC236}">
                  <a16:creationId xmlns:a16="http://schemas.microsoft.com/office/drawing/2014/main" id="{9105349F-1219-A8AA-5CB8-0555C544A4A7}"/>
                </a:ext>
              </a:extLst>
            </p:cNvPr>
            <p:cNvSpPr/>
            <p:nvPr/>
          </p:nvSpPr>
          <p:spPr>
            <a:xfrm>
              <a:off x="4985775"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94" name="Google Shape;1486;p70">
              <a:extLst>
                <a:ext uri="{FF2B5EF4-FFF2-40B4-BE49-F238E27FC236}">
                  <a16:creationId xmlns:a16="http://schemas.microsoft.com/office/drawing/2014/main" id="{B3B59AEC-EA83-6804-9CAD-DA681B88F909}"/>
                </a:ext>
              </a:extLst>
            </p:cNvPr>
            <p:cNvSpPr/>
            <p:nvPr/>
          </p:nvSpPr>
          <p:spPr>
            <a:xfrm>
              <a:off x="4985775"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95" name="Google Shape;1487;p70">
              <a:extLst>
                <a:ext uri="{FF2B5EF4-FFF2-40B4-BE49-F238E27FC236}">
                  <a16:creationId xmlns:a16="http://schemas.microsoft.com/office/drawing/2014/main" id="{9156F022-FADE-BCEE-0D6C-B3DE0DB8DB2C}"/>
                </a:ext>
              </a:extLst>
            </p:cNvPr>
            <p:cNvSpPr/>
            <p:nvPr/>
          </p:nvSpPr>
          <p:spPr>
            <a:xfrm>
              <a:off x="4985775"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96" name="Google Shape;1488;p70">
              <a:extLst>
                <a:ext uri="{FF2B5EF4-FFF2-40B4-BE49-F238E27FC236}">
                  <a16:creationId xmlns:a16="http://schemas.microsoft.com/office/drawing/2014/main" id="{B081E94F-50B0-9648-8EA0-16437A178174}"/>
                </a:ext>
              </a:extLst>
            </p:cNvPr>
            <p:cNvSpPr/>
            <p:nvPr/>
          </p:nvSpPr>
          <p:spPr>
            <a:xfrm>
              <a:off x="498582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97" name="Google Shape;1489;p70">
              <a:extLst>
                <a:ext uri="{FF2B5EF4-FFF2-40B4-BE49-F238E27FC236}">
                  <a16:creationId xmlns:a16="http://schemas.microsoft.com/office/drawing/2014/main" id="{87FBFA08-C4E3-6D70-911C-6C6A692A4635}"/>
                </a:ext>
              </a:extLst>
            </p:cNvPr>
            <p:cNvSpPr/>
            <p:nvPr/>
          </p:nvSpPr>
          <p:spPr>
            <a:xfrm>
              <a:off x="4985775"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98" name="Google Shape;1490;p70">
              <a:extLst>
                <a:ext uri="{FF2B5EF4-FFF2-40B4-BE49-F238E27FC236}">
                  <a16:creationId xmlns:a16="http://schemas.microsoft.com/office/drawing/2014/main" id="{6923F284-7038-2D53-8AC4-20E947ED2C03}"/>
                </a:ext>
              </a:extLst>
            </p:cNvPr>
            <p:cNvSpPr/>
            <p:nvPr/>
          </p:nvSpPr>
          <p:spPr>
            <a:xfrm>
              <a:off x="4977300"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299" name="Google Shape;1491;p70">
              <a:extLst>
                <a:ext uri="{FF2B5EF4-FFF2-40B4-BE49-F238E27FC236}">
                  <a16:creationId xmlns:a16="http://schemas.microsoft.com/office/drawing/2014/main" id="{7554FCA7-0A72-FB78-7257-940D6995492F}"/>
                </a:ext>
              </a:extLst>
            </p:cNvPr>
            <p:cNvSpPr/>
            <p:nvPr/>
          </p:nvSpPr>
          <p:spPr>
            <a:xfrm>
              <a:off x="497735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300" name="Google Shape;1492;p70">
              <a:extLst>
                <a:ext uri="{FF2B5EF4-FFF2-40B4-BE49-F238E27FC236}">
                  <a16:creationId xmlns:a16="http://schemas.microsoft.com/office/drawing/2014/main" id="{B1ADD85E-D77E-2E39-C223-11EAA64E1B7D}"/>
                </a:ext>
              </a:extLst>
            </p:cNvPr>
            <p:cNvSpPr/>
            <p:nvPr/>
          </p:nvSpPr>
          <p:spPr>
            <a:xfrm>
              <a:off x="4977300"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301" name="Google Shape;1493;p70">
              <a:extLst>
                <a:ext uri="{FF2B5EF4-FFF2-40B4-BE49-F238E27FC236}">
                  <a16:creationId xmlns:a16="http://schemas.microsoft.com/office/drawing/2014/main" id="{81EC88FA-B322-3E2F-1EC9-06E8E3595B3C}"/>
                </a:ext>
              </a:extLst>
            </p:cNvPr>
            <p:cNvSpPr/>
            <p:nvPr/>
          </p:nvSpPr>
          <p:spPr>
            <a:xfrm>
              <a:off x="497730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302" name="Google Shape;1494;p70">
              <a:extLst>
                <a:ext uri="{FF2B5EF4-FFF2-40B4-BE49-F238E27FC236}">
                  <a16:creationId xmlns:a16="http://schemas.microsoft.com/office/drawing/2014/main" id="{CAC723F7-3809-CF62-CD40-C5F9FA8402D2}"/>
                </a:ext>
              </a:extLst>
            </p:cNvPr>
            <p:cNvSpPr/>
            <p:nvPr/>
          </p:nvSpPr>
          <p:spPr>
            <a:xfrm>
              <a:off x="4977300"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303" name="Google Shape;1495;p70">
              <a:extLst>
                <a:ext uri="{FF2B5EF4-FFF2-40B4-BE49-F238E27FC236}">
                  <a16:creationId xmlns:a16="http://schemas.microsoft.com/office/drawing/2014/main" id="{3A83D55B-D6A5-C0D9-C9D2-3F4116B1C3EF}"/>
                </a:ext>
              </a:extLst>
            </p:cNvPr>
            <p:cNvSpPr/>
            <p:nvPr/>
          </p:nvSpPr>
          <p:spPr>
            <a:xfrm>
              <a:off x="49773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304" name="Google Shape;1496;p70">
              <a:extLst>
                <a:ext uri="{FF2B5EF4-FFF2-40B4-BE49-F238E27FC236}">
                  <a16:creationId xmlns:a16="http://schemas.microsoft.com/office/drawing/2014/main" id="{823238B7-36F3-FB82-894E-4E17B1466B25}"/>
                </a:ext>
              </a:extLst>
            </p:cNvPr>
            <p:cNvSpPr/>
            <p:nvPr/>
          </p:nvSpPr>
          <p:spPr>
            <a:xfrm>
              <a:off x="497730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305" name="Google Shape;1497;p70">
              <a:extLst>
                <a:ext uri="{FF2B5EF4-FFF2-40B4-BE49-F238E27FC236}">
                  <a16:creationId xmlns:a16="http://schemas.microsoft.com/office/drawing/2014/main" id="{C61A799C-60B8-FB27-C557-9C705F67EAF6}"/>
                </a:ext>
              </a:extLst>
            </p:cNvPr>
            <p:cNvSpPr/>
            <p:nvPr/>
          </p:nvSpPr>
          <p:spPr>
            <a:xfrm>
              <a:off x="4968825" y="2531675"/>
              <a:ext cx="5750" cy="4900"/>
            </a:xfrm>
            <a:custGeom>
              <a:avLst/>
              <a:gdLst/>
              <a:ahLst/>
              <a:cxnLst/>
              <a:rect l="l" t="t" r="r" b="b"/>
              <a:pathLst>
                <a:path w="230" h="196" extrusionOk="0">
                  <a:moveTo>
                    <a:pt x="130" y="0"/>
                  </a:moveTo>
                  <a:cubicBezTo>
                    <a:pt x="44" y="0"/>
                    <a:pt x="1" y="108"/>
                    <a:pt x="66"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306" name="Google Shape;1498;p70">
              <a:extLst>
                <a:ext uri="{FF2B5EF4-FFF2-40B4-BE49-F238E27FC236}">
                  <a16:creationId xmlns:a16="http://schemas.microsoft.com/office/drawing/2014/main" id="{0585C965-1E73-2351-17D1-EAA3FF962D74}"/>
                </a:ext>
              </a:extLst>
            </p:cNvPr>
            <p:cNvSpPr/>
            <p:nvPr/>
          </p:nvSpPr>
          <p:spPr>
            <a:xfrm>
              <a:off x="4968875" y="2539400"/>
              <a:ext cx="5700" cy="4750"/>
            </a:xfrm>
            <a:custGeom>
              <a:avLst/>
              <a:gdLst/>
              <a:ahLst/>
              <a:cxnLst/>
              <a:rect l="l" t="t" r="r" b="b"/>
              <a:pathLst>
                <a:path w="228" h="190" extrusionOk="0">
                  <a:moveTo>
                    <a:pt x="121" y="1"/>
                  </a:moveTo>
                  <a:cubicBezTo>
                    <a:pt x="46" y="1"/>
                    <a:pt x="1" y="104"/>
                    <a:pt x="64" y="160"/>
                  </a:cubicBezTo>
                  <a:cubicBezTo>
                    <a:pt x="82" y="181"/>
                    <a:pt x="106" y="190"/>
                    <a:pt x="129" y="190"/>
                  </a:cubicBezTo>
                  <a:cubicBezTo>
                    <a:pt x="179" y="190"/>
                    <a:pt x="227" y="149"/>
                    <a:pt x="222" y="95"/>
                  </a:cubicBezTo>
                  <a:cubicBezTo>
                    <a:pt x="222" y="37"/>
                    <a:pt x="186" y="1"/>
                    <a:pt x="128" y="1"/>
                  </a:cubicBezTo>
                  <a:cubicBezTo>
                    <a:pt x="126" y="1"/>
                    <a:pt x="123" y="1"/>
                    <a:pt x="121"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307" name="Google Shape;1499;p70">
              <a:extLst>
                <a:ext uri="{FF2B5EF4-FFF2-40B4-BE49-F238E27FC236}">
                  <a16:creationId xmlns:a16="http://schemas.microsoft.com/office/drawing/2014/main" id="{DBBDD76A-DE9B-5AF3-F037-6444A333D3FB}"/>
                </a:ext>
              </a:extLst>
            </p:cNvPr>
            <p:cNvSpPr/>
            <p:nvPr/>
          </p:nvSpPr>
          <p:spPr>
            <a:xfrm>
              <a:off x="4968825" y="2547175"/>
              <a:ext cx="5750" cy="4725"/>
            </a:xfrm>
            <a:custGeom>
              <a:avLst/>
              <a:gdLst/>
              <a:ahLst/>
              <a:cxnLst/>
              <a:rect l="l" t="t" r="r" b="b"/>
              <a:pathLst>
                <a:path w="230" h="189" extrusionOk="0">
                  <a:moveTo>
                    <a:pt x="130" y="0"/>
                  </a:moveTo>
                  <a:cubicBezTo>
                    <a:pt x="44" y="0"/>
                    <a:pt x="1" y="101"/>
                    <a:pt x="66"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308" name="Google Shape;1500;p70">
              <a:extLst>
                <a:ext uri="{FF2B5EF4-FFF2-40B4-BE49-F238E27FC236}">
                  <a16:creationId xmlns:a16="http://schemas.microsoft.com/office/drawing/2014/main" id="{4F54E47E-E5C8-7FD1-ABA4-0ED1102F2711}"/>
                </a:ext>
              </a:extLst>
            </p:cNvPr>
            <p:cNvSpPr/>
            <p:nvPr/>
          </p:nvSpPr>
          <p:spPr>
            <a:xfrm>
              <a:off x="4968825" y="2554750"/>
              <a:ext cx="5800" cy="4825"/>
            </a:xfrm>
            <a:custGeom>
              <a:avLst/>
              <a:gdLst/>
              <a:ahLst/>
              <a:cxnLst/>
              <a:rect l="l" t="t" r="r" b="b"/>
              <a:pathLst>
                <a:path w="232" h="193" extrusionOk="0">
                  <a:moveTo>
                    <a:pt x="130" y="0"/>
                  </a:moveTo>
                  <a:cubicBezTo>
                    <a:pt x="51" y="0"/>
                    <a:pt x="1" y="101"/>
                    <a:pt x="66" y="166"/>
                  </a:cubicBezTo>
                  <a:cubicBezTo>
                    <a:pt x="84" y="184"/>
                    <a:pt x="107" y="192"/>
                    <a:pt x="130" y="192"/>
                  </a:cubicBezTo>
                  <a:cubicBezTo>
                    <a:pt x="180" y="192"/>
                    <a:pt x="229" y="153"/>
                    <a:pt x="224" y="94"/>
                  </a:cubicBezTo>
                  <a:cubicBezTo>
                    <a:pt x="231" y="44"/>
                    <a:pt x="188"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309" name="Google Shape;1501;p70">
              <a:extLst>
                <a:ext uri="{FF2B5EF4-FFF2-40B4-BE49-F238E27FC236}">
                  <a16:creationId xmlns:a16="http://schemas.microsoft.com/office/drawing/2014/main" id="{69769C93-5792-41F1-1704-39D624B79E65}"/>
                </a:ext>
              </a:extLst>
            </p:cNvPr>
            <p:cNvSpPr/>
            <p:nvPr/>
          </p:nvSpPr>
          <p:spPr>
            <a:xfrm>
              <a:off x="4968825" y="2562500"/>
              <a:ext cx="5750" cy="4800"/>
            </a:xfrm>
            <a:custGeom>
              <a:avLst/>
              <a:gdLst/>
              <a:ahLst/>
              <a:cxnLst/>
              <a:rect l="l" t="t" r="r" b="b"/>
              <a:pathLst>
                <a:path w="230" h="192" extrusionOk="0">
                  <a:moveTo>
                    <a:pt x="130" y="0"/>
                  </a:moveTo>
                  <a:cubicBezTo>
                    <a:pt x="44" y="0"/>
                    <a:pt x="1" y="101"/>
                    <a:pt x="66"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310" name="Google Shape;1502;p70">
              <a:extLst>
                <a:ext uri="{FF2B5EF4-FFF2-40B4-BE49-F238E27FC236}">
                  <a16:creationId xmlns:a16="http://schemas.microsoft.com/office/drawing/2014/main" id="{DE1E2E45-405A-9EED-C4B6-A4FD85FC5456}"/>
                </a:ext>
              </a:extLst>
            </p:cNvPr>
            <p:cNvSpPr/>
            <p:nvPr/>
          </p:nvSpPr>
          <p:spPr>
            <a:xfrm>
              <a:off x="49688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4"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311" name="Google Shape;1503;p70">
              <a:extLst>
                <a:ext uri="{FF2B5EF4-FFF2-40B4-BE49-F238E27FC236}">
                  <a16:creationId xmlns:a16="http://schemas.microsoft.com/office/drawing/2014/main" id="{AF65C482-7A16-F0FB-0CCD-408D285593DE}"/>
                </a:ext>
              </a:extLst>
            </p:cNvPr>
            <p:cNvSpPr/>
            <p:nvPr/>
          </p:nvSpPr>
          <p:spPr>
            <a:xfrm>
              <a:off x="4968825" y="2577825"/>
              <a:ext cx="5800" cy="4825"/>
            </a:xfrm>
            <a:custGeom>
              <a:avLst/>
              <a:gdLst/>
              <a:ahLst/>
              <a:cxnLst/>
              <a:rect l="l" t="t" r="r" b="b"/>
              <a:pathLst>
                <a:path w="232" h="193" extrusionOk="0">
                  <a:moveTo>
                    <a:pt x="130" y="1"/>
                  </a:moveTo>
                  <a:cubicBezTo>
                    <a:pt x="51" y="1"/>
                    <a:pt x="1" y="101"/>
                    <a:pt x="66" y="166"/>
                  </a:cubicBezTo>
                  <a:cubicBezTo>
                    <a:pt x="84" y="185"/>
                    <a:pt x="107" y="193"/>
                    <a:pt x="130" y="193"/>
                  </a:cubicBezTo>
                  <a:cubicBezTo>
                    <a:pt x="180" y="193"/>
                    <a:pt x="229" y="154"/>
                    <a:pt x="224" y="94"/>
                  </a:cubicBezTo>
                  <a:cubicBezTo>
                    <a:pt x="231" y="44"/>
                    <a:pt x="188" y="1"/>
                    <a:pt x="13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312" name="Google Shape;1504;p70">
              <a:extLst>
                <a:ext uri="{FF2B5EF4-FFF2-40B4-BE49-F238E27FC236}">
                  <a16:creationId xmlns:a16="http://schemas.microsoft.com/office/drawing/2014/main" id="{281EA253-B1EE-8872-4935-E121578E6D00}"/>
                </a:ext>
              </a:extLst>
            </p:cNvPr>
            <p:cNvSpPr/>
            <p:nvPr/>
          </p:nvSpPr>
          <p:spPr>
            <a:xfrm>
              <a:off x="4960525" y="2531675"/>
              <a:ext cx="5625" cy="4900"/>
            </a:xfrm>
            <a:custGeom>
              <a:avLst/>
              <a:gdLst/>
              <a:ahLst/>
              <a:cxnLst/>
              <a:rect l="l" t="t" r="r" b="b"/>
              <a:pathLst>
                <a:path w="225" h="196" extrusionOk="0">
                  <a:moveTo>
                    <a:pt x="123" y="0"/>
                  </a:moveTo>
                  <a:cubicBezTo>
                    <a:pt x="37" y="0"/>
                    <a:pt x="1" y="108"/>
                    <a:pt x="59" y="166"/>
                  </a:cubicBezTo>
                  <a:cubicBezTo>
                    <a:pt x="79" y="187"/>
                    <a:pt x="103" y="195"/>
                    <a:pt x="126" y="195"/>
                  </a:cubicBezTo>
                  <a:cubicBezTo>
                    <a:pt x="177" y="195"/>
                    <a:pt x="224" y="153"/>
                    <a:pt x="224" y="94"/>
                  </a:cubicBezTo>
                  <a:cubicBezTo>
                    <a:pt x="217" y="43"/>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313" name="Google Shape;1505;p70">
              <a:extLst>
                <a:ext uri="{FF2B5EF4-FFF2-40B4-BE49-F238E27FC236}">
                  <a16:creationId xmlns:a16="http://schemas.microsoft.com/office/drawing/2014/main" id="{5D913A17-28B9-00B5-DEFE-48E28D73BF7B}"/>
                </a:ext>
              </a:extLst>
            </p:cNvPr>
            <p:cNvSpPr/>
            <p:nvPr/>
          </p:nvSpPr>
          <p:spPr>
            <a:xfrm>
              <a:off x="4960575" y="2539400"/>
              <a:ext cx="5575" cy="4750"/>
            </a:xfrm>
            <a:custGeom>
              <a:avLst/>
              <a:gdLst/>
              <a:ahLst/>
              <a:cxnLst/>
              <a:rect l="l" t="t" r="r" b="b"/>
              <a:pathLst>
                <a:path w="223" h="190" extrusionOk="0">
                  <a:moveTo>
                    <a:pt x="114" y="1"/>
                  </a:moveTo>
                  <a:cubicBezTo>
                    <a:pt x="39" y="1"/>
                    <a:pt x="1" y="104"/>
                    <a:pt x="57" y="160"/>
                  </a:cubicBezTo>
                  <a:cubicBezTo>
                    <a:pt x="75" y="181"/>
                    <a:pt x="99" y="190"/>
                    <a:pt x="122" y="190"/>
                  </a:cubicBezTo>
                  <a:cubicBezTo>
                    <a:pt x="172" y="190"/>
                    <a:pt x="222" y="149"/>
                    <a:pt x="222" y="95"/>
                  </a:cubicBezTo>
                  <a:cubicBezTo>
                    <a:pt x="222" y="37"/>
                    <a:pt x="179" y="1"/>
                    <a:pt x="121" y="1"/>
                  </a:cubicBezTo>
                  <a:cubicBezTo>
                    <a:pt x="119" y="1"/>
                    <a:pt x="116" y="1"/>
                    <a:pt x="114"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314" name="Google Shape;1506;p70">
              <a:extLst>
                <a:ext uri="{FF2B5EF4-FFF2-40B4-BE49-F238E27FC236}">
                  <a16:creationId xmlns:a16="http://schemas.microsoft.com/office/drawing/2014/main" id="{9A3F648D-6486-5E1C-62F2-62E0E74579C8}"/>
                </a:ext>
              </a:extLst>
            </p:cNvPr>
            <p:cNvSpPr/>
            <p:nvPr/>
          </p:nvSpPr>
          <p:spPr>
            <a:xfrm>
              <a:off x="4960525" y="2547175"/>
              <a:ext cx="5625" cy="4725"/>
            </a:xfrm>
            <a:custGeom>
              <a:avLst/>
              <a:gdLst/>
              <a:ahLst/>
              <a:cxnLst/>
              <a:rect l="l" t="t" r="r" b="b"/>
              <a:pathLst>
                <a:path w="225" h="189" extrusionOk="0">
                  <a:moveTo>
                    <a:pt x="123" y="0"/>
                  </a:moveTo>
                  <a:cubicBezTo>
                    <a:pt x="37" y="0"/>
                    <a:pt x="1" y="101"/>
                    <a:pt x="59"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315" name="Google Shape;1507;p70">
              <a:extLst>
                <a:ext uri="{FF2B5EF4-FFF2-40B4-BE49-F238E27FC236}">
                  <a16:creationId xmlns:a16="http://schemas.microsoft.com/office/drawing/2014/main" id="{1F7C80EF-6D0F-8926-1BA2-EBEE6FFC5C8A}"/>
                </a:ext>
              </a:extLst>
            </p:cNvPr>
            <p:cNvSpPr/>
            <p:nvPr/>
          </p:nvSpPr>
          <p:spPr>
            <a:xfrm>
              <a:off x="4960525" y="2554750"/>
              <a:ext cx="5625" cy="4825"/>
            </a:xfrm>
            <a:custGeom>
              <a:avLst/>
              <a:gdLst/>
              <a:ahLst/>
              <a:cxnLst/>
              <a:rect l="l" t="t" r="r" b="b"/>
              <a:pathLst>
                <a:path w="225" h="193" extrusionOk="0">
                  <a:moveTo>
                    <a:pt x="123" y="0"/>
                  </a:moveTo>
                  <a:cubicBezTo>
                    <a:pt x="44" y="0"/>
                    <a:pt x="1" y="101"/>
                    <a:pt x="59" y="166"/>
                  </a:cubicBezTo>
                  <a:cubicBezTo>
                    <a:pt x="77" y="184"/>
                    <a:pt x="100"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316" name="Google Shape;1508;p70">
              <a:extLst>
                <a:ext uri="{FF2B5EF4-FFF2-40B4-BE49-F238E27FC236}">
                  <a16:creationId xmlns:a16="http://schemas.microsoft.com/office/drawing/2014/main" id="{581CBAB4-F037-CD1F-7B5F-4F413757024C}"/>
                </a:ext>
              </a:extLst>
            </p:cNvPr>
            <p:cNvSpPr/>
            <p:nvPr/>
          </p:nvSpPr>
          <p:spPr>
            <a:xfrm>
              <a:off x="4960525" y="2562500"/>
              <a:ext cx="5625" cy="4800"/>
            </a:xfrm>
            <a:custGeom>
              <a:avLst/>
              <a:gdLst/>
              <a:ahLst/>
              <a:cxnLst/>
              <a:rect l="l" t="t" r="r" b="b"/>
              <a:pathLst>
                <a:path w="225" h="192" extrusionOk="0">
                  <a:moveTo>
                    <a:pt x="123" y="0"/>
                  </a:moveTo>
                  <a:cubicBezTo>
                    <a:pt x="37" y="0"/>
                    <a:pt x="1" y="101"/>
                    <a:pt x="59" y="166"/>
                  </a:cubicBezTo>
                  <a:cubicBezTo>
                    <a:pt x="78"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317" name="Google Shape;1509;p70">
              <a:extLst>
                <a:ext uri="{FF2B5EF4-FFF2-40B4-BE49-F238E27FC236}">
                  <a16:creationId xmlns:a16="http://schemas.microsoft.com/office/drawing/2014/main" id="{DA9461F7-1B23-ED58-6BAE-03B968ED8850}"/>
                </a:ext>
              </a:extLst>
            </p:cNvPr>
            <p:cNvSpPr/>
            <p:nvPr/>
          </p:nvSpPr>
          <p:spPr>
            <a:xfrm>
              <a:off x="4960575" y="2570225"/>
              <a:ext cx="5575" cy="4750"/>
            </a:xfrm>
            <a:custGeom>
              <a:avLst/>
              <a:gdLst/>
              <a:ahLst/>
              <a:cxnLst/>
              <a:rect l="l" t="t" r="r" b="b"/>
              <a:pathLst>
                <a:path w="223" h="190" extrusionOk="0">
                  <a:moveTo>
                    <a:pt x="134" y="1"/>
                  </a:moveTo>
                  <a:cubicBezTo>
                    <a:pt x="130" y="1"/>
                    <a:pt x="126" y="1"/>
                    <a:pt x="121" y="2"/>
                  </a:cubicBezTo>
                  <a:cubicBezTo>
                    <a:pt x="119" y="1"/>
                    <a:pt x="116" y="1"/>
                    <a:pt x="113" y="1"/>
                  </a:cubicBezTo>
                  <a:cubicBezTo>
                    <a:pt x="33" y="1"/>
                    <a:pt x="1" y="104"/>
                    <a:pt x="57" y="160"/>
                  </a:cubicBezTo>
                  <a:cubicBezTo>
                    <a:pt x="77" y="181"/>
                    <a:pt x="101" y="190"/>
                    <a:pt x="124" y="190"/>
                  </a:cubicBezTo>
                  <a:cubicBezTo>
                    <a:pt x="175" y="190"/>
                    <a:pt x="222" y="147"/>
                    <a:pt x="222" y="88"/>
                  </a:cubicBezTo>
                  <a:cubicBezTo>
                    <a:pt x="216" y="41"/>
                    <a:pt x="184" y="1"/>
                    <a:pt x="134"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318" name="Google Shape;1510;p70">
              <a:extLst>
                <a:ext uri="{FF2B5EF4-FFF2-40B4-BE49-F238E27FC236}">
                  <a16:creationId xmlns:a16="http://schemas.microsoft.com/office/drawing/2014/main" id="{C245494D-574E-DCC3-2CFE-E476C7396675}"/>
                </a:ext>
              </a:extLst>
            </p:cNvPr>
            <p:cNvSpPr/>
            <p:nvPr/>
          </p:nvSpPr>
          <p:spPr>
            <a:xfrm>
              <a:off x="4960525" y="2577825"/>
              <a:ext cx="5625" cy="4825"/>
            </a:xfrm>
            <a:custGeom>
              <a:avLst/>
              <a:gdLst/>
              <a:ahLst/>
              <a:cxnLst/>
              <a:rect l="l" t="t" r="r" b="b"/>
              <a:pathLst>
                <a:path w="225" h="193" extrusionOk="0">
                  <a:moveTo>
                    <a:pt x="123" y="1"/>
                  </a:moveTo>
                  <a:cubicBezTo>
                    <a:pt x="44" y="1"/>
                    <a:pt x="1" y="101"/>
                    <a:pt x="59" y="166"/>
                  </a:cubicBezTo>
                  <a:cubicBezTo>
                    <a:pt x="77" y="185"/>
                    <a:pt x="100" y="193"/>
                    <a:pt x="123" y="193"/>
                  </a:cubicBezTo>
                  <a:cubicBezTo>
                    <a:pt x="173" y="193"/>
                    <a:pt x="224" y="154"/>
                    <a:pt x="224" y="94"/>
                  </a:cubicBezTo>
                  <a:cubicBezTo>
                    <a:pt x="224" y="44"/>
                    <a:pt x="181" y="1"/>
                    <a:pt x="123"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319" name="Google Shape;1511;p70">
              <a:extLst>
                <a:ext uri="{FF2B5EF4-FFF2-40B4-BE49-F238E27FC236}">
                  <a16:creationId xmlns:a16="http://schemas.microsoft.com/office/drawing/2014/main" id="{790F69A2-F56C-EB85-9F22-75F319FF4343}"/>
                </a:ext>
              </a:extLst>
            </p:cNvPr>
            <p:cNvSpPr/>
            <p:nvPr/>
          </p:nvSpPr>
          <p:spPr>
            <a:xfrm>
              <a:off x="4952050" y="2531675"/>
              <a:ext cx="5625" cy="4900"/>
            </a:xfrm>
            <a:custGeom>
              <a:avLst/>
              <a:gdLst/>
              <a:ahLst/>
              <a:cxnLst/>
              <a:rect l="l" t="t" r="r" b="b"/>
              <a:pathLst>
                <a:path w="225" h="196" extrusionOk="0">
                  <a:moveTo>
                    <a:pt x="131" y="0"/>
                  </a:moveTo>
                  <a:cubicBezTo>
                    <a:pt x="44" y="0"/>
                    <a:pt x="1" y="108"/>
                    <a:pt x="59" y="166"/>
                  </a:cubicBezTo>
                  <a:cubicBezTo>
                    <a:pt x="79" y="187"/>
                    <a:pt x="103" y="195"/>
                    <a:pt x="126" y="195"/>
                  </a:cubicBezTo>
                  <a:cubicBezTo>
                    <a:pt x="177" y="195"/>
                    <a:pt x="224" y="153"/>
                    <a:pt x="224" y="94"/>
                  </a:cubicBezTo>
                  <a:cubicBezTo>
                    <a:pt x="217" y="43"/>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320" name="Google Shape;1512;p70">
              <a:extLst>
                <a:ext uri="{FF2B5EF4-FFF2-40B4-BE49-F238E27FC236}">
                  <a16:creationId xmlns:a16="http://schemas.microsoft.com/office/drawing/2014/main" id="{06146169-E142-3A3F-79D2-7EC4EF94C294}"/>
                </a:ext>
              </a:extLst>
            </p:cNvPr>
            <p:cNvSpPr/>
            <p:nvPr/>
          </p:nvSpPr>
          <p:spPr>
            <a:xfrm>
              <a:off x="4952100" y="2539400"/>
              <a:ext cx="5575" cy="4750"/>
            </a:xfrm>
            <a:custGeom>
              <a:avLst/>
              <a:gdLst/>
              <a:ahLst/>
              <a:cxnLst/>
              <a:rect l="l" t="t" r="r" b="b"/>
              <a:pathLst>
                <a:path w="223" h="190" extrusionOk="0">
                  <a:moveTo>
                    <a:pt x="120"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321" name="Google Shape;1513;p70">
              <a:extLst>
                <a:ext uri="{FF2B5EF4-FFF2-40B4-BE49-F238E27FC236}">
                  <a16:creationId xmlns:a16="http://schemas.microsoft.com/office/drawing/2014/main" id="{A39E8F77-D3B9-44F1-E612-865C6331410A}"/>
                </a:ext>
              </a:extLst>
            </p:cNvPr>
            <p:cNvSpPr/>
            <p:nvPr/>
          </p:nvSpPr>
          <p:spPr>
            <a:xfrm>
              <a:off x="4952050" y="2547175"/>
              <a:ext cx="5625" cy="4725"/>
            </a:xfrm>
            <a:custGeom>
              <a:avLst/>
              <a:gdLst/>
              <a:ahLst/>
              <a:cxnLst/>
              <a:rect l="l" t="t" r="r" b="b"/>
              <a:pathLst>
                <a:path w="225" h="189" extrusionOk="0">
                  <a:moveTo>
                    <a:pt x="131" y="0"/>
                  </a:moveTo>
                  <a:cubicBezTo>
                    <a:pt x="44" y="0"/>
                    <a:pt x="1" y="101"/>
                    <a:pt x="59" y="159"/>
                  </a:cubicBezTo>
                  <a:cubicBezTo>
                    <a:pt x="79" y="180"/>
                    <a:pt x="103" y="189"/>
                    <a:pt x="126" y="189"/>
                  </a:cubicBezTo>
                  <a:cubicBezTo>
                    <a:pt x="177" y="189"/>
                    <a:pt x="224" y="146"/>
                    <a:pt x="224" y="87"/>
                  </a:cubicBezTo>
                  <a:cubicBezTo>
                    <a:pt x="217" y="36"/>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322" name="Google Shape;1514;p70">
              <a:extLst>
                <a:ext uri="{FF2B5EF4-FFF2-40B4-BE49-F238E27FC236}">
                  <a16:creationId xmlns:a16="http://schemas.microsoft.com/office/drawing/2014/main" id="{1EFAA028-BC0E-E8BA-90EC-0F6D96C9A375}"/>
                </a:ext>
              </a:extLst>
            </p:cNvPr>
            <p:cNvSpPr/>
            <p:nvPr/>
          </p:nvSpPr>
          <p:spPr>
            <a:xfrm>
              <a:off x="4952050"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323" name="Google Shape;1515;p70">
              <a:extLst>
                <a:ext uri="{FF2B5EF4-FFF2-40B4-BE49-F238E27FC236}">
                  <a16:creationId xmlns:a16="http://schemas.microsoft.com/office/drawing/2014/main" id="{49B23E1E-942F-0627-BC7A-C75E89926743}"/>
                </a:ext>
              </a:extLst>
            </p:cNvPr>
            <p:cNvSpPr/>
            <p:nvPr/>
          </p:nvSpPr>
          <p:spPr>
            <a:xfrm>
              <a:off x="4952050" y="2562500"/>
              <a:ext cx="5625" cy="4800"/>
            </a:xfrm>
            <a:custGeom>
              <a:avLst/>
              <a:gdLst/>
              <a:ahLst/>
              <a:cxnLst/>
              <a:rect l="l" t="t" r="r" b="b"/>
              <a:pathLst>
                <a:path w="225" h="192" extrusionOk="0">
                  <a:moveTo>
                    <a:pt x="131" y="0"/>
                  </a:moveTo>
                  <a:cubicBezTo>
                    <a:pt x="44" y="0"/>
                    <a:pt x="1" y="101"/>
                    <a:pt x="59" y="166"/>
                  </a:cubicBezTo>
                  <a:cubicBezTo>
                    <a:pt x="78" y="183"/>
                    <a:pt x="100" y="191"/>
                    <a:pt x="122" y="191"/>
                  </a:cubicBezTo>
                  <a:cubicBezTo>
                    <a:pt x="174" y="191"/>
                    <a:pt x="224" y="148"/>
                    <a:pt x="224" y="87"/>
                  </a:cubicBezTo>
                  <a:cubicBezTo>
                    <a:pt x="217" y="37"/>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324" name="Google Shape;1516;p70">
              <a:extLst>
                <a:ext uri="{FF2B5EF4-FFF2-40B4-BE49-F238E27FC236}">
                  <a16:creationId xmlns:a16="http://schemas.microsoft.com/office/drawing/2014/main" id="{A5412A47-77DC-7AFA-4388-774260265B30}"/>
                </a:ext>
              </a:extLst>
            </p:cNvPr>
            <p:cNvSpPr/>
            <p:nvPr/>
          </p:nvSpPr>
          <p:spPr>
            <a:xfrm>
              <a:off x="4952100" y="2570225"/>
              <a:ext cx="5575" cy="4750"/>
            </a:xfrm>
            <a:custGeom>
              <a:avLst/>
              <a:gdLst/>
              <a:ahLst/>
              <a:cxnLst/>
              <a:rect l="l" t="t" r="r" b="b"/>
              <a:pathLst>
                <a:path w="223" h="190" extrusionOk="0">
                  <a:moveTo>
                    <a:pt x="140" y="1"/>
                  </a:moveTo>
                  <a:cubicBezTo>
                    <a:pt x="136" y="1"/>
                    <a:pt x="132" y="1"/>
                    <a:pt x="129" y="2"/>
                  </a:cubicBezTo>
                  <a:cubicBezTo>
                    <a:pt x="126" y="1"/>
                    <a:pt x="123" y="1"/>
                    <a:pt x="120" y="1"/>
                  </a:cubicBezTo>
                  <a:cubicBezTo>
                    <a:pt x="39" y="1"/>
                    <a:pt x="1" y="104"/>
                    <a:pt x="57" y="160"/>
                  </a:cubicBezTo>
                  <a:cubicBezTo>
                    <a:pt x="77" y="181"/>
                    <a:pt x="101" y="190"/>
                    <a:pt x="124" y="190"/>
                  </a:cubicBezTo>
                  <a:cubicBezTo>
                    <a:pt x="175" y="190"/>
                    <a:pt x="222" y="147"/>
                    <a:pt x="222" y="88"/>
                  </a:cubicBezTo>
                  <a:cubicBezTo>
                    <a:pt x="216" y="41"/>
                    <a:pt x="184" y="1"/>
                    <a:pt x="14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325" name="Google Shape;1517;p70">
              <a:extLst>
                <a:ext uri="{FF2B5EF4-FFF2-40B4-BE49-F238E27FC236}">
                  <a16:creationId xmlns:a16="http://schemas.microsoft.com/office/drawing/2014/main" id="{3E44A806-9A80-CB20-E93B-6F35BCFF8F74}"/>
                </a:ext>
              </a:extLst>
            </p:cNvPr>
            <p:cNvSpPr/>
            <p:nvPr/>
          </p:nvSpPr>
          <p:spPr>
            <a:xfrm>
              <a:off x="4952050"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326" name="Google Shape;1518;p70">
              <a:extLst>
                <a:ext uri="{FF2B5EF4-FFF2-40B4-BE49-F238E27FC236}">
                  <a16:creationId xmlns:a16="http://schemas.microsoft.com/office/drawing/2014/main" id="{FA6BD365-D22A-BF42-F71F-3CAFEDE819C0}"/>
                </a:ext>
              </a:extLst>
            </p:cNvPr>
            <p:cNvSpPr/>
            <p:nvPr/>
          </p:nvSpPr>
          <p:spPr>
            <a:xfrm>
              <a:off x="4943575" y="2531675"/>
              <a:ext cx="5750" cy="4900"/>
            </a:xfrm>
            <a:custGeom>
              <a:avLst/>
              <a:gdLst/>
              <a:ahLst/>
              <a:cxnLst/>
              <a:rect l="l" t="t" r="r" b="b"/>
              <a:pathLst>
                <a:path w="230" h="196" extrusionOk="0">
                  <a:moveTo>
                    <a:pt x="131" y="0"/>
                  </a:moveTo>
                  <a:cubicBezTo>
                    <a:pt x="44" y="0"/>
                    <a:pt x="1" y="108"/>
                    <a:pt x="66" y="166"/>
                  </a:cubicBezTo>
                  <a:cubicBezTo>
                    <a:pt x="84" y="187"/>
                    <a:pt x="107" y="195"/>
                    <a:pt x="130" y="195"/>
                  </a:cubicBezTo>
                  <a:cubicBezTo>
                    <a:pt x="180" y="195"/>
                    <a:pt x="229" y="153"/>
                    <a:pt x="224" y="94"/>
                  </a:cubicBezTo>
                  <a:cubicBezTo>
                    <a:pt x="224" y="43"/>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327" name="Google Shape;1519;p70">
              <a:extLst>
                <a:ext uri="{FF2B5EF4-FFF2-40B4-BE49-F238E27FC236}">
                  <a16:creationId xmlns:a16="http://schemas.microsoft.com/office/drawing/2014/main" id="{CC653B8C-8783-3623-109A-9B03D278E17B}"/>
                </a:ext>
              </a:extLst>
            </p:cNvPr>
            <p:cNvSpPr/>
            <p:nvPr/>
          </p:nvSpPr>
          <p:spPr>
            <a:xfrm>
              <a:off x="4943625" y="2539400"/>
              <a:ext cx="5575" cy="4750"/>
            </a:xfrm>
            <a:custGeom>
              <a:avLst/>
              <a:gdLst/>
              <a:ahLst/>
              <a:cxnLst/>
              <a:rect l="l" t="t" r="r" b="b"/>
              <a:pathLst>
                <a:path w="223" h="190" extrusionOk="0">
                  <a:moveTo>
                    <a:pt x="121"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1"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328" name="Google Shape;1520;p70">
              <a:extLst>
                <a:ext uri="{FF2B5EF4-FFF2-40B4-BE49-F238E27FC236}">
                  <a16:creationId xmlns:a16="http://schemas.microsoft.com/office/drawing/2014/main" id="{4225A247-92A0-A3D2-E5DA-391894C90286}"/>
                </a:ext>
              </a:extLst>
            </p:cNvPr>
            <p:cNvSpPr/>
            <p:nvPr/>
          </p:nvSpPr>
          <p:spPr>
            <a:xfrm>
              <a:off x="4943575" y="2547175"/>
              <a:ext cx="5750" cy="4725"/>
            </a:xfrm>
            <a:custGeom>
              <a:avLst/>
              <a:gdLst/>
              <a:ahLst/>
              <a:cxnLst/>
              <a:rect l="l" t="t" r="r" b="b"/>
              <a:pathLst>
                <a:path w="230" h="189" extrusionOk="0">
                  <a:moveTo>
                    <a:pt x="131" y="0"/>
                  </a:moveTo>
                  <a:cubicBezTo>
                    <a:pt x="44" y="0"/>
                    <a:pt x="1" y="101"/>
                    <a:pt x="66" y="159"/>
                  </a:cubicBezTo>
                  <a:cubicBezTo>
                    <a:pt x="84" y="180"/>
                    <a:pt x="107" y="189"/>
                    <a:pt x="130" y="189"/>
                  </a:cubicBezTo>
                  <a:cubicBezTo>
                    <a:pt x="180" y="189"/>
                    <a:pt x="229" y="146"/>
                    <a:pt x="224" y="87"/>
                  </a:cubicBezTo>
                  <a:cubicBezTo>
                    <a:pt x="224" y="36"/>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329" name="Google Shape;1521;p70">
              <a:extLst>
                <a:ext uri="{FF2B5EF4-FFF2-40B4-BE49-F238E27FC236}">
                  <a16:creationId xmlns:a16="http://schemas.microsoft.com/office/drawing/2014/main" id="{6A9C5C28-D8BF-9014-E89C-559F6F2AE447}"/>
                </a:ext>
              </a:extLst>
            </p:cNvPr>
            <p:cNvSpPr/>
            <p:nvPr/>
          </p:nvSpPr>
          <p:spPr>
            <a:xfrm>
              <a:off x="4943575"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330" name="Google Shape;1522;p70">
              <a:extLst>
                <a:ext uri="{FF2B5EF4-FFF2-40B4-BE49-F238E27FC236}">
                  <a16:creationId xmlns:a16="http://schemas.microsoft.com/office/drawing/2014/main" id="{2D42A4D5-2ECC-2B88-C26B-6ABFE6978EDF}"/>
                </a:ext>
              </a:extLst>
            </p:cNvPr>
            <p:cNvSpPr/>
            <p:nvPr/>
          </p:nvSpPr>
          <p:spPr>
            <a:xfrm>
              <a:off x="4943575" y="2562500"/>
              <a:ext cx="5750" cy="4800"/>
            </a:xfrm>
            <a:custGeom>
              <a:avLst/>
              <a:gdLst/>
              <a:ahLst/>
              <a:cxnLst/>
              <a:rect l="l" t="t" r="r" b="b"/>
              <a:pathLst>
                <a:path w="230" h="192" extrusionOk="0">
                  <a:moveTo>
                    <a:pt x="131" y="0"/>
                  </a:moveTo>
                  <a:cubicBezTo>
                    <a:pt x="44" y="0"/>
                    <a:pt x="1" y="101"/>
                    <a:pt x="66" y="166"/>
                  </a:cubicBezTo>
                  <a:cubicBezTo>
                    <a:pt x="83" y="183"/>
                    <a:pt x="104" y="191"/>
                    <a:pt x="126" y="191"/>
                  </a:cubicBezTo>
                  <a:cubicBezTo>
                    <a:pt x="177" y="191"/>
                    <a:pt x="230" y="148"/>
                    <a:pt x="224" y="87"/>
                  </a:cubicBezTo>
                  <a:cubicBezTo>
                    <a:pt x="224" y="37"/>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331" name="Google Shape;1523;p70">
              <a:extLst>
                <a:ext uri="{FF2B5EF4-FFF2-40B4-BE49-F238E27FC236}">
                  <a16:creationId xmlns:a16="http://schemas.microsoft.com/office/drawing/2014/main" id="{8BEEAA76-5645-DD04-32C1-4619928D12DD}"/>
                </a:ext>
              </a:extLst>
            </p:cNvPr>
            <p:cNvSpPr/>
            <p:nvPr/>
          </p:nvSpPr>
          <p:spPr>
            <a:xfrm>
              <a:off x="4943625" y="2570225"/>
              <a:ext cx="5700" cy="4750"/>
            </a:xfrm>
            <a:custGeom>
              <a:avLst/>
              <a:gdLst/>
              <a:ahLst/>
              <a:cxnLst/>
              <a:rect l="l" t="t" r="r" b="b"/>
              <a:pathLst>
                <a:path w="228" h="190" extrusionOk="0">
                  <a:moveTo>
                    <a:pt x="140" y="1"/>
                  </a:moveTo>
                  <a:cubicBezTo>
                    <a:pt x="136" y="1"/>
                    <a:pt x="132" y="1"/>
                    <a:pt x="129" y="2"/>
                  </a:cubicBezTo>
                  <a:cubicBezTo>
                    <a:pt x="126" y="1"/>
                    <a:pt x="123" y="1"/>
                    <a:pt x="121" y="1"/>
                  </a:cubicBezTo>
                  <a:cubicBezTo>
                    <a:pt x="39" y="1"/>
                    <a:pt x="1" y="104"/>
                    <a:pt x="64" y="160"/>
                  </a:cubicBezTo>
                  <a:cubicBezTo>
                    <a:pt x="82" y="181"/>
                    <a:pt x="105" y="190"/>
                    <a:pt x="128" y="190"/>
                  </a:cubicBezTo>
                  <a:cubicBezTo>
                    <a:pt x="178" y="190"/>
                    <a:pt x="227" y="147"/>
                    <a:pt x="222" y="88"/>
                  </a:cubicBezTo>
                  <a:cubicBezTo>
                    <a:pt x="222" y="41"/>
                    <a:pt x="185" y="1"/>
                    <a:pt x="14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332" name="Google Shape;1524;p70">
              <a:extLst>
                <a:ext uri="{FF2B5EF4-FFF2-40B4-BE49-F238E27FC236}">
                  <a16:creationId xmlns:a16="http://schemas.microsoft.com/office/drawing/2014/main" id="{260A8AB1-D5F4-1671-0FA1-431E473FCA4D}"/>
                </a:ext>
              </a:extLst>
            </p:cNvPr>
            <p:cNvSpPr/>
            <p:nvPr/>
          </p:nvSpPr>
          <p:spPr>
            <a:xfrm>
              <a:off x="4943575"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grpSp>
      <p:sp>
        <p:nvSpPr>
          <p:cNvPr id="333" name="Google Shape;1525;p70">
            <a:extLst>
              <a:ext uri="{FF2B5EF4-FFF2-40B4-BE49-F238E27FC236}">
                <a16:creationId xmlns:a16="http://schemas.microsoft.com/office/drawing/2014/main" id="{DF652C9E-A3CE-AD30-314F-238ED782CB57}"/>
              </a:ext>
            </a:extLst>
          </p:cNvPr>
          <p:cNvSpPr/>
          <p:nvPr/>
        </p:nvSpPr>
        <p:spPr>
          <a:xfrm>
            <a:off x="10278793" y="4456479"/>
            <a:ext cx="232449" cy="232449"/>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334" name="Google Shape;1526;p70">
            <a:extLst>
              <a:ext uri="{FF2B5EF4-FFF2-40B4-BE49-F238E27FC236}">
                <a16:creationId xmlns:a16="http://schemas.microsoft.com/office/drawing/2014/main" id="{E148B0EC-E5A5-3E95-AB8F-E66E1DA5052D}"/>
              </a:ext>
            </a:extLst>
          </p:cNvPr>
          <p:cNvSpPr/>
          <p:nvPr/>
        </p:nvSpPr>
        <p:spPr>
          <a:xfrm>
            <a:off x="10700468" y="4494903"/>
            <a:ext cx="198000" cy="155600"/>
          </a:xfrm>
          <a:prstGeom prst="stripedRightArrow">
            <a:avLst>
              <a:gd name="adj1" fmla="val 50000"/>
              <a:gd name="adj2" fmla="val 50000"/>
            </a:avLst>
          </a:prstGeom>
          <a:solidFill>
            <a:srgbClr val="869FB2"/>
          </a:solidFill>
          <a:ln>
            <a:noFill/>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335" name="Google Shape;1527;p70">
            <a:extLst>
              <a:ext uri="{FF2B5EF4-FFF2-40B4-BE49-F238E27FC236}">
                <a16:creationId xmlns:a16="http://schemas.microsoft.com/office/drawing/2014/main" id="{16A0C830-753B-0A02-39AB-2B63BA0ACAD9}"/>
              </a:ext>
            </a:extLst>
          </p:cNvPr>
          <p:cNvSpPr/>
          <p:nvPr/>
        </p:nvSpPr>
        <p:spPr>
          <a:xfrm>
            <a:off x="9503285" y="3589486"/>
            <a:ext cx="157600" cy="1576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336" name="Google Shape;1528;p70">
            <a:extLst>
              <a:ext uri="{FF2B5EF4-FFF2-40B4-BE49-F238E27FC236}">
                <a16:creationId xmlns:a16="http://schemas.microsoft.com/office/drawing/2014/main" id="{73796BF0-77D7-4445-E1A2-E40066051808}"/>
              </a:ext>
            </a:extLst>
          </p:cNvPr>
          <p:cNvSpPr/>
          <p:nvPr/>
        </p:nvSpPr>
        <p:spPr>
          <a:xfrm flipH="1">
            <a:off x="9913107" y="3589486"/>
            <a:ext cx="157600" cy="1576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cs typeface="B Nazanin" panose="00000700000000000000" pitchFamily="2" charset="-78"/>
            </a:endParaRPr>
          </a:p>
        </p:txBody>
      </p:sp>
      <p:sp>
        <p:nvSpPr>
          <p:cNvPr id="337" name="Google Shape;1529;p70">
            <a:extLst>
              <a:ext uri="{FF2B5EF4-FFF2-40B4-BE49-F238E27FC236}">
                <a16:creationId xmlns:a16="http://schemas.microsoft.com/office/drawing/2014/main" id="{AB474FC9-C7AB-505E-1742-3E7210D0B9DC}"/>
              </a:ext>
            </a:extLst>
          </p:cNvPr>
          <p:cNvSpPr txBox="1">
            <a:spLocks/>
          </p:cNvSpPr>
          <p:nvPr/>
        </p:nvSpPr>
        <p:spPr>
          <a:xfrm>
            <a:off x="955600" y="230416"/>
            <a:ext cx="10280800" cy="643200"/>
          </a:xfrm>
          <a:prstGeom prst="rect">
            <a:avLst/>
          </a:prstGeom>
        </p:spPr>
        <p:txBody>
          <a:bodyPr spcFirstLastPara="1" wrap="square" lIns="121900" tIns="121900" rIns="121900" bIns="121900" anchor="t" anchorCtr="0">
            <a:noAutofit/>
          </a:bodyPr>
          <a:lstStyle>
            <a:lvl1pPr algn="l" defTabSz="914423"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dirty="0">
                <a:solidFill>
                  <a:srgbClr val="002060"/>
                </a:solidFill>
                <a:cs typeface="B Nazanin" panose="00000700000000000000" pitchFamily="2" charset="-78"/>
              </a:rPr>
              <a:t>از منابع گرافیکی قابل ویرایش ما استفاده کنید...</a:t>
            </a:r>
          </a:p>
        </p:txBody>
      </p:sp>
    </p:spTree>
    <p:extLst>
      <p:ext uri="{BB962C8B-B14F-4D97-AF65-F5344CB8AC3E}">
        <p14:creationId xmlns:p14="http://schemas.microsoft.com/office/powerpoint/2010/main" val="38536922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41">
            <a:extLst>
              <a:ext uri="{FF2B5EF4-FFF2-40B4-BE49-F238E27FC236}">
                <a16:creationId xmlns:a16="http://schemas.microsoft.com/office/drawing/2014/main" id="{B76B4E7D-69CA-45AE-A95A-91803E4309F6}"/>
              </a:ext>
            </a:extLst>
          </p:cNvPr>
          <p:cNvSpPr txBox="1">
            <a:spLocks noChangeArrowheads="1"/>
          </p:cNvSpPr>
          <p:nvPr/>
        </p:nvSpPr>
        <p:spPr bwMode="auto">
          <a:xfrm>
            <a:off x="8007350" y="2257425"/>
            <a:ext cx="3524250" cy="584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9710" tIns="54855" rIns="109710" bIns="54855">
            <a:spAutoFit/>
          </a:bodyPr>
          <a:lstStyle>
            <a:lvl1pPr>
              <a:defRPr sz="3600">
                <a:solidFill>
                  <a:schemeClr val="tx1"/>
                </a:solidFill>
                <a:latin typeface="Lato Light" panose="020F0302020204030203" pitchFamily="34" charset="0"/>
                <a:ea typeface="MS PGothic" panose="020B0600070205080204" pitchFamily="34" charset="-128"/>
              </a:defRPr>
            </a:lvl1pPr>
            <a:lvl2pPr marL="742950" indent="-285750">
              <a:defRPr sz="3600">
                <a:solidFill>
                  <a:schemeClr val="tx1"/>
                </a:solidFill>
                <a:latin typeface="Lato Light" panose="020F0302020204030203" pitchFamily="34" charset="0"/>
                <a:ea typeface="MS PGothic" panose="020B0600070205080204" pitchFamily="34" charset="-128"/>
              </a:defRPr>
            </a:lvl2pPr>
            <a:lvl3pPr marL="1143000" indent="-228600">
              <a:defRPr sz="3600">
                <a:solidFill>
                  <a:schemeClr val="tx1"/>
                </a:solidFill>
                <a:latin typeface="Lato Light" panose="020F0302020204030203" pitchFamily="34" charset="0"/>
                <a:ea typeface="MS PGothic" panose="020B0600070205080204" pitchFamily="34" charset="-128"/>
              </a:defRPr>
            </a:lvl3pPr>
            <a:lvl4pPr marL="1600200" indent="-228600">
              <a:defRPr sz="3600">
                <a:solidFill>
                  <a:schemeClr val="tx1"/>
                </a:solidFill>
                <a:latin typeface="Lato Light" panose="020F0302020204030203" pitchFamily="34" charset="0"/>
                <a:ea typeface="MS PGothic" panose="020B0600070205080204" pitchFamily="34" charset="-128"/>
              </a:defRPr>
            </a:lvl4pPr>
            <a:lvl5pPr marL="2057400" indent="-228600">
              <a:defRPr sz="3600">
                <a:solidFill>
                  <a:schemeClr val="tx1"/>
                </a:solidFill>
                <a:latin typeface="Lato Light" panose="020F0302020204030203" pitchFamily="34" charset="0"/>
                <a:ea typeface="MS PGothic" panose="020B0600070205080204" pitchFamily="34" charset="-128"/>
              </a:defRPr>
            </a:lvl5pPr>
            <a:lvl6pPr marL="25146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6pPr>
            <a:lvl7pPr marL="29718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7pPr>
            <a:lvl8pPr marL="34290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8pPr>
            <a:lvl9pPr marL="38862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9pPr>
          </a:lstStyle>
          <a:p>
            <a:pPr algn="r" rtl="1">
              <a:lnSpc>
                <a:spcPct val="110000"/>
              </a:lnSpc>
            </a:pPr>
            <a:r>
              <a:rPr lang="fa-IR" altLang="es-MX" sz="1400" dirty="0">
                <a:solidFill>
                  <a:schemeClr val="tx2"/>
                </a:solidFill>
                <a:latin typeface="+mn-lt"/>
                <a:cs typeface="B Nazanin" panose="00000400000000000000" pitchFamily="2" charset="-78"/>
              </a:rPr>
              <a:t>مشتری بسیار مهم است، مشتری توسط مشتری دنبال خواهد شد. حتی قبل از انجام تکالیف، برخی از اهانت‌ها.</a:t>
            </a:r>
            <a:endParaRPr lang="en-US" altLang="es-MX" sz="1400" dirty="0">
              <a:solidFill>
                <a:schemeClr val="tx2"/>
              </a:solidFill>
              <a:latin typeface="+mn-lt"/>
              <a:cs typeface="B Nazanin" panose="00000400000000000000" pitchFamily="2" charset="-78"/>
            </a:endParaRPr>
          </a:p>
        </p:txBody>
      </p:sp>
      <p:sp>
        <p:nvSpPr>
          <p:cNvPr id="22" name="TextBox 41">
            <a:extLst>
              <a:ext uri="{FF2B5EF4-FFF2-40B4-BE49-F238E27FC236}">
                <a16:creationId xmlns:a16="http://schemas.microsoft.com/office/drawing/2014/main" id="{87C992CA-8D0A-4009-A6A2-B906B0F75FEF}"/>
              </a:ext>
            </a:extLst>
          </p:cNvPr>
          <p:cNvSpPr txBox="1">
            <a:spLocks noChangeArrowheads="1"/>
          </p:cNvSpPr>
          <p:nvPr/>
        </p:nvSpPr>
        <p:spPr bwMode="auto">
          <a:xfrm>
            <a:off x="8364962" y="4367627"/>
            <a:ext cx="3524250" cy="584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9710" tIns="54855" rIns="109710" bIns="54855">
            <a:spAutoFit/>
          </a:bodyPr>
          <a:lstStyle>
            <a:lvl1pPr>
              <a:defRPr sz="3600">
                <a:solidFill>
                  <a:schemeClr val="tx1"/>
                </a:solidFill>
                <a:latin typeface="Lato Light" panose="020F0302020204030203" pitchFamily="34" charset="0"/>
                <a:ea typeface="MS PGothic" panose="020B0600070205080204" pitchFamily="34" charset="-128"/>
              </a:defRPr>
            </a:lvl1pPr>
            <a:lvl2pPr marL="742950" indent="-285750">
              <a:defRPr sz="3600">
                <a:solidFill>
                  <a:schemeClr val="tx1"/>
                </a:solidFill>
                <a:latin typeface="Lato Light" panose="020F0302020204030203" pitchFamily="34" charset="0"/>
                <a:ea typeface="MS PGothic" panose="020B0600070205080204" pitchFamily="34" charset="-128"/>
              </a:defRPr>
            </a:lvl2pPr>
            <a:lvl3pPr marL="1143000" indent="-228600">
              <a:defRPr sz="3600">
                <a:solidFill>
                  <a:schemeClr val="tx1"/>
                </a:solidFill>
                <a:latin typeface="Lato Light" panose="020F0302020204030203" pitchFamily="34" charset="0"/>
                <a:ea typeface="MS PGothic" panose="020B0600070205080204" pitchFamily="34" charset="-128"/>
              </a:defRPr>
            </a:lvl3pPr>
            <a:lvl4pPr marL="1600200" indent="-228600">
              <a:defRPr sz="3600">
                <a:solidFill>
                  <a:schemeClr val="tx1"/>
                </a:solidFill>
                <a:latin typeface="Lato Light" panose="020F0302020204030203" pitchFamily="34" charset="0"/>
                <a:ea typeface="MS PGothic" panose="020B0600070205080204" pitchFamily="34" charset="-128"/>
              </a:defRPr>
            </a:lvl4pPr>
            <a:lvl5pPr marL="2057400" indent="-228600">
              <a:defRPr sz="3600">
                <a:solidFill>
                  <a:schemeClr val="tx1"/>
                </a:solidFill>
                <a:latin typeface="Lato Light" panose="020F0302020204030203" pitchFamily="34" charset="0"/>
                <a:ea typeface="MS PGothic" panose="020B0600070205080204" pitchFamily="34" charset="-128"/>
              </a:defRPr>
            </a:lvl5pPr>
            <a:lvl6pPr marL="25146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6pPr>
            <a:lvl7pPr marL="29718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7pPr>
            <a:lvl8pPr marL="34290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8pPr>
            <a:lvl9pPr marL="38862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9pPr>
          </a:lstStyle>
          <a:p>
            <a:pPr algn="r" rtl="1">
              <a:lnSpc>
                <a:spcPct val="110000"/>
              </a:lnSpc>
            </a:pPr>
            <a:r>
              <a:rPr lang="fa-IR" altLang="es-MX" sz="1400" dirty="0">
                <a:solidFill>
                  <a:schemeClr val="tx2"/>
                </a:solidFill>
                <a:latin typeface="+mn-lt"/>
                <a:cs typeface="B Nazanin" panose="00000400000000000000" pitchFamily="2" charset="-78"/>
              </a:rPr>
              <a:t>مشتری بسیار مهم است، مشتری توسط مشتری دنبال خواهد شد. حتی قبل از انجام تکالیف، برخی از اهانت‌ها.</a:t>
            </a:r>
            <a:endParaRPr lang="en-US" altLang="es-MX" sz="1400" dirty="0">
              <a:solidFill>
                <a:schemeClr val="tx2"/>
              </a:solidFill>
              <a:latin typeface="+mn-lt"/>
              <a:cs typeface="B Nazanin" panose="00000400000000000000" pitchFamily="2" charset="-78"/>
            </a:endParaRPr>
          </a:p>
        </p:txBody>
      </p:sp>
      <p:sp>
        <p:nvSpPr>
          <p:cNvPr id="23" name="TextBox 41">
            <a:extLst>
              <a:ext uri="{FF2B5EF4-FFF2-40B4-BE49-F238E27FC236}">
                <a16:creationId xmlns:a16="http://schemas.microsoft.com/office/drawing/2014/main" id="{F77F451F-9ECB-4235-8413-B4AD96C5A4B3}"/>
              </a:ext>
            </a:extLst>
          </p:cNvPr>
          <p:cNvSpPr txBox="1">
            <a:spLocks noChangeArrowheads="1"/>
          </p:cNvSpPr>
          <p:nvPr/>
        </p:nvSpPr>
        <p:spPr bwMode="auto">
          <a:xfrm>
            <a:off x="959659" y="2915444"/>
            <a:ext cx="3524250" cy="584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9710" tIns="54855" rIns="109710" bIns="54855">
            <a:spAutoFit/>
          </a:bodyPr>
          <a:lstStyle>
            <a:lvl1pPr>
              <a:defRPr sz="3600">
                <a:solidFill>
                  <a:schemeClr val="tx1"/>
                </a:solidFill>
                <a:latin typeface="Lato Light" panose="020F0302020204030203" pitchFamily="34" charset="0"/>
                <a:ea typeface="MS PGothic" panose="020B0600070205080204" pitchFamily="34" charset="-128"/>
              </a:defRPr>
            </a:lvl1pPr>
            <a:lvl2pPr marL="742950" indent="-285750">
              <a:defRPr sz="3600">
                <a:solidFill>
                  <a:schemeClr val="tx1"/>
                </a:solidFill>
                <a:latin typeface="Lato Light" panose="020F0302020204030203" pitchFamily="34" charset="0"/>
                <a:ea typeface="MS PGothic" panose="020B0600070205080204" pitchFamily="34" charset="-128"/>
              </a:defRPr>
            </a:lvl2pPr>
            <a:lvl3pPr marL="1143000" indent="-228600">
              <a:defRPr sz="3600">
                <a:solidFill>
                  <a:schemeClr val="tx1"/>
                </a:solidFill>
                <a:latin typeface="Lato Light" panose="020F0302020204030203" pitchFamily="34" charset="0"/>
                <a:ea typeface="MS PGothic" panose="020B0600070205080204" pitchFamily="34" charset="-128"/>
              </a:defRPr>
            </a:lvl3pPr>
            <a:lvl4pPr marL="1600200" indent="-228600">
              <a:defRPr sz="3600">
                <a:solidFill>
                  <a:schemeClr val="tx1"/>
                </a:solidFill>
                <a:latin typeface="Lato Light" panose="020F0302020204030203" pitchFamily="34" charset="0"/>
                <a:ea typeface="MS PGothic" panose="020B0600070205080204" pitchFamily="34" charset="-128"/>
              </a:defRPr>
            </a:lvl4pPr>
            <a:lvl5pPr marL="2057400" indent="-228600">
              <a:defRPr sz="3600">
                <a:solidFill>
                  <a:schemeClr val="tx1"/>
                </a:solidFill>
                <a:latin typeface="Lato Light" panose="020F0302020204030203" pitchFamily="34" charset="0"/>
                <a:ea typeface="MS PGothic" panose="020B0600070205080204" pitchFamily="34" charset="-128"/>
              </a:defRPr>
            </a:lvl5pPr>
            <a:lvl6pPr marL="25146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6pPr>
            <a:lvl7pPr marL="29718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7pPr>
            <a:lvl8pPr marL="34290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8pPr>
            <a:lvl9pPr marL="38862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9pPr>
          </a:lstStyle>
          <a:p>
            <a:pPr algn="r" rtl="1">
              <a:lnSpc>
                <a:spcPct val="110000"/>
              </a:lnSpc>
            </a:pPr>
            <a:r>
              <a:rPr lang="fa-IR" altLang="es-MX" sz="1400" dirty="0">
                <a:solidFill>
                  <a:schemeClr val="tx2"/>
                </a:solidFill>
                <a:latin typeface="+mn-lt"/>
                <a:cs typeface="B Nazanin" panose="00000400000000000000" pitchFamily="2" charset="-78"/>
              </a:rPr>
              <a:t>مشتری بسیار مهم است، مشتری توسط مشتری دنبال خواهد شد. حتی قبل از انجام تکالیف، برخی از اهانت‌ها.</a:t>
            </a:r>
            <a:endParaRPr lang="en-US" altLang="es-MX" sz="1400" dirty="0">
              <a:solidFill>
                <a:schemeClr val="tx2"/>
              </a:solidFill>
              <a:latin typeface="+mn-lt"/>
              <a:cs typeface="B Nazanin" panose="00000400000000000000" pitchFamily="2" charset="-78"/>
            </a:endParaRPr>
          </a:p>
        </p:txBody>
      </p:sp>
      <p:sp>
        <p:nvSpPr>
          <p:cNvPr id="24" name="TextBox 41">
            <a:extLst>
              <a:ext uri="{FF2B5EF4-FFF2-40B4-BE49-F238E27FC236}">
                <a16:creationId xmlns:a16="http://schemas.microsoft.com/office/drawing/2014/main" id="{74953DDB-CA9D-4BF0-9008-DB98F877936F}"/>
              </a:ext>
            </a:extLst>
          </p:cNvPr>
          <p:cNvSpPr txBox="1">
            <a:spLocks noChangeArrowheads="1"/>
          </p:cNvSpPr>
          <p:nvPr/>
        </p:nvSpPr>
        <p:spPr bwMode="auto">
          <a:xfrm>
            <a:off x="598885" y="4596508"/>
            <a:ext cx="3524250" cy="584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9710" tIns="54855" rIns="109710" bIns="54855">
            <a:spAutoFit/>
          </a:bodyPr>
          <a:lstStyle>
            <a:lvl1pPr>
              <a:defRPr sz="3600">
                <a:solidFill>
                  <a:schemeClr val="tx1"/>
                </a:solidFill>
                <a:latin typeface="Lato Light" panose="020F0302020204030203" pitchFamily="34" charset="0"/>
                <a:ea typeface="MS PGothic" panose="020B0600070205080204" pitchFamily="34" charset="-128"/>
              </a:defRPr>
            </a:lvl1pPr>
            <a:lvl2pPr marL="742950" indent="-285750">
              <a:defRPr sz="3600">
                <a:solidFill>
                  <a:schemeClr val="tx1"/>
                </a:solidFill>
                <a:latin typeface="Lato Light" panose="020F0302020204030203" pitchFamily="34" charset="0"/>
                <a:ea typeface="MS PGothic" panose="020B0600070205080204" pitchFamily="34" charset="-128"/>
              </a:defRPr>
            </a:lvl2pPr>
            <a:lvl3pPr marL="1143000" indent="-228600">
              <a:defRPr sz="3600">
                <a:solidFill>
                  <a:schemeClr val="tx1"/>
                </a:solidFill>
                <a:latin typeface="Lato Light" panose="020F0302020204030203" pitchFamily="34" charset="0"/>
                <a:ea typeface="MS PGothic" panose="020B0600070205080204" pitchFamily="34" charset="-128"/>
              </a:defRPr>
            </a:lvl3pPr>
            <a:lvl4pPr marL="1600200" indent="-228600">
              <a:defRPr sz="3600">
                <a:solidFill>
                  <a:schemeClr val="tx1"/>
                </a:solidFill>
                <a:latin typeface="Lato Light" panose="020F0302020204030203" pitchFamily="34" charset="0"/>
                <a:ea typeface="MS PGothic" panose="020B0600070205080204" pitchFamily="34" charset="-128"/>
              </a:defRPr>
            </a:lvl4pPr>
            <a:lvl5pPr marL="2057400" indent="-228600">
              <a:defRPr sz="3600">
                <a:solidFill>
                  <a:schemeClr val="tx1"/>
                </a:solidFill>
                <a:latin typeface="Lato Light" panose="020F0302020204030203" pitchFamily="34" charset="0"/>
                <a:ea typeface="MS PGothic" panose="020B0600070205080204" pitchFamily="34" charset="-128"/>
              </a:defRPr>
            </a:lvl5pPr>
            <a:lvl6pPr marL="25146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6pPr>
            <a:lvl7pPr marL="29718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7pPr>
            <a:lvl8pPr marL="34290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8pPr>
            <a:lvl9pPr marL="38862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9pPr>
          </a:lstStyle>
          <a:p>
            <a:pPr algn="r" rtl="1">
              <a:lnSpc>
                <a:spcPct val="110000"/>
              </a:lnSpc>
            </a:pPr>
            <a:r>
              <a:rPr lang="fa-IR" altLang="es-MX" sz="1400" dirty="0">
                <a:solidFill>
                  <a:schemeClr val="tx2"/>
                </a:solidFill>
                <a:latin typeface="+mn-lt"/>
                <a:cs typeface="B Nazanin" panose="00000400000000000000" pitchFamily="2" charset="-78"/>
              </a:rPr>
              <a:t>مشتری بسیار مهم است، مشتری توسط مشتری دنبال خواهد شد. حتی قبل از انجام تکالیف، برخی از اهانت‌ها.</a:t>
            </a:r>
            <a:endParaRPr lang="en-US" altLang="es-MX" sz="1400" dirty="0">
              <a:solidFill>
                <a:schemeClr val="tx2"/>
              </a:solidFill>
              <a:latin typeface="+mn-lt"/>
              <a:cs typeface="B Nazanin" panose="00000400000000000000" pitchFamily="2" charset="-78"/>
            </a:endParaRPr>
          </a:p>
        </p:txBody>
      </p:sp>
      <p:sp>
        <p:nvSpPr>
          <p:cNvPr id="25" name="Freeform 84546">
            <a:extLst>
              <a:ext uri="{FF2B5EF4-FFF2-40B4-BE49-F238E27FC236}">
                <a16:creationId xmlns:a16="http://schemas.microsoft.com/office/drawing/2014/main" id="{F8556686-9698-46BD-A295-EAB55BE1F66D}"/>
              </a:ext>
            </a:extLst>
          </p:cNvPr>
          <p:cNvSpPr>
            <a:spLocks noEditPoints="1"/>
          </p:cNvSpPr>
          <p:nvPr/>
        </p:nvSpPr>
        <p:spPr bwMode="auto">
          <a:xfrm>
            <a:off x="4273420" y="2135428"/>
            <a:ext cx="3434673" cy="4435318"/>
          </a:xfrm>
          <a:custGeom>
            <a:avLst/>
            <a:gdLst>
              <a:gd name="T0" fmla="*/ 172 w 421"/>
              <a:gd name="T1" fmla="*/ 423 h 543"/>
              <a:gd name="T2" fmla="*/ 156 w 421"/>
              <a:gd name="T3" fmla="*/ 483 h 543"/>
              <a:gd name="T4" fmla="*/ 144 w 421"/>
              <a:gd name="T5" fmla="*/ 414 h 543"/>
              <a:gd name="T6" fmla="*/ 98 w 421"/>
              <a:gd name="T7" fmla="*/ 397 h 543"/>
              <a:gd name="T8" fmla="*/ 86 w 421"/>
              <a:gd name="T9" fmla="*/ 472 h 543"/>
              <a:gd name="T10" fmla="*/ 70 w 421"/>
              <a:gd name="T11" fmla="*/ 480 h 543"/>
              <a:gd name="T12" fmla="*/ 44 w 421"/>
              <a:gd name="T13" fmla="*/ 485 h 543"/>
              <a:gd name="T14" fmla="*/ 65 w 421"/>
              <a:gd name="T15" fmla="*/ 397 h 543"/>
              <a:gd name="T16" fmla="*/ 63 w 421"/>
              <a:gd name="T17" fmla="*/ 316 h 543"/>
              <a:gd name="T18" fmla="*/ 73 w 421"/>
              <a:gd name="T19" fmla="*/ 285 h 543"/>
              <a:gd name="T20" fmla="*/ 78 w 421"/>
              <a:gd name="T21" fmla="*/ 245 h 543"/>
              <a:gd name="T22" fmla="*/ 68 w 421"/>
              <a:gd name="T23" fmla="*/ 196 h 543"/>
              <a:gd name="T24" fmla="*/ 99 w 421"/>
              <a:gd name="T25" fmla="*/ 81 h 543"/>
              <a:gd name="T26" fmla="*/ 105 w 421"/>
              <a:gd name="T27" fmla="*/ 45 h 543"/>
              <a:gd name="T28" fmla="*/ 158 w 421"/>
              <a:gd name="T29" fmla="*/ 24 h 543"/>
              <a:gd name="T30" fmla="*/ 157 w 421"/>
              <a:gd name="T31" fmla="*/ 65 h 543"/>
              <a:gd name="T32" fmla="*/ 129 w 421"/>
              <a:gd name="T33" fmla="*/ 78 h 543"/>
              <a:gd name="T34" fmla="*/ 113 w 421"/>
              <a:gd name="T35" fmla="*/ 204 h 543"/>
              <a:gd name="T36" fmla="*/ 144 w 421"/>
              <a:gd name="T37" fmla="*/ 95 h 543"/>
              <a:gd name="T38" fmla="*/ 161 w 421"/>
              <a:gd name="T39" fmla="*/ 70 h 543"/>
              <a:gd name="T40" fmla="*/ 199 w 421"/>
              <a:gd name="T41" fmla="*/ 175 h 543"/>
              <a:gd name="T42" fmla="*/ 159 w 421"/>
              <a:gd name="T43" fmla="*/ 254 h 543"/>
              <a:gd name="T44" fmla="*/ 185 w 421"/>
              <a:gd name="T45" fmla="*/ 277 h 543"/>
              <a:gd name="T46" fmla="*/ 221 w 421"/>
              <a:gd name="T47" fmla="*/ 284 h 543"/>
              <a:gd name="T48" fmla="*/ 272 w 421"/>
              <a:gd name="T49" fmla="*/ 250 h 543"/>
              <a:gd name="T50" fmla="*/ 223 w 421"/>
              <a:gd name="T51" fmla="*/ 253 h 543"/>
              <a:gd name="T52" fmla="*/ 213 w 421"/>
              <a:gd name="T53" fmla="*/ 226 h 543"/>
              <a:gd name="T54" fmla="*/ 258 w 421"/>
              <a:gd name="T55" fmla="*/ 138 h 543"/>
              <a:gd name="T56" fmla="*/ 240 w 421"/>
              <a:gd name="T57" fmla="*/ 106 h 543"/>
              <a:gd name="T58" fmla="*/ 206 w 421"/>
              <a:gd name="T59" fmla="*/ 83 h 543"/>
              <a:gd name="T60" fmla="*/ 276 w 421"/>
              <a:gd name="T61" fmla="*/ 27 h 543"/>
              <a:gd name="T62" fmla="*/ 283 w 421"/>
              <a:gd name="T63" fmla="*/ 58 h 543"/>
              <a:gd name="T64" fmla="*/ 311 w 421"/>
              <a:gd name="T65" fmla="*/ 80 h 543"/>
              <a:gd name="T66" fmla="*/ 381 w 421"/>
              <a:gd name="T67" fmla="*/ 162 h 543"/>
              <a:gd name="T68" fmla="*/ 420 w 421"/>
              <a:gd name="T69" fmla="*/ 256 h 543"/>
              <a:gd name="T70" fmla="*/ 400 w 421"/>
              <a:gd name="T71" fmla="*/ 341 h 543"/>
              <a:gd name="T72" fmla="*/ 388 w 421"/>
              <a:gd name="T73" fmla="*/ 490 h 543"/>
              <a:gd name="T74" fmla="*/ 366 w 421"/>
              <a:gd name="T75" fmla="*/ 517 h 543"/>
              <a:gd name="T76" fmla="*/ 334 w 421"/>
              <a:gd name="T77" fmla="*/ 504 h 543"/>
              <a:gd name="T78" fmla="*/ 293 w 421"/>
              <a:gd name="T79" fmla="*/ 504 h 543"/>
              <a:gd name="T80" fmla="*/ 300 w 421"/>
              <a:gd name="T81" fmla="*/ 369 h 543"/>
              <a:gd name="T82" fmla="*/ 332 w 421"/>
              <a:gd name="T83" fmla="*/ 257 h 543"/>
              <a:gd name="T84" fmla="*/ 303 w 421"/>
              <a:gd name="T85" fmla="*/ 229 h 543"/>
              <a:gd name="T86" fmla="*/ 292 w 421"/>
              <a:gd name="T87" fmla="*/ 294 h 543"/>
              <a:gd name="T88" fmla="*/ 219 w 421"/>
              <a:gd name="T89" fmla="*/ 319 h 543"/>
              <a:gd name="T90" fmla="*/ 245 w 421"/>
              <a:gd name="T91" fmla="*/ 449 h 543"/>
              <a:gd name="T92" fmla="*/ 233 w 421"/>
              <a:gd name="T93" fmla="*/ 495 h 543"/>
              <a:gd name="T94" fmla="*/ 173 w 421"/>
              <a:gd name="T95" fmla="*/ 351 h 543"/>
              <a:gd name="T96" fmla="*/ 367 w 421"/>
              <a:gd name="T97" fmla="*/ 411 h 543"/>
              <a:gd name="T98" fmla="*/ 335 w 421"/>
              <a:gd name="T99" fmla="*/ 377 h 543"/>
              <a:gd name="T100" fmla="*/ 341 w 421"/>
              <a:gd name="T101" fmla="*/ 498 h 543"/>
              <a:gd name="T102" fmla="*/ 223 w 421"/>
              <a:gd name="T103" fmla="*/ 300 h 543"/>
              <a:gd name="T104" fmla="*/ 225 w 421"/>
              <a:gd name="T105" fmla="*/ 286 h 543"/>
              <a:gd name="T106" fmla="*/ 167 w 421"/>
              <a:gd name="T107" fmla="*/ 291 h 543"/>
              <a:gd name="T108" fmla="*/ 155 w 421"/>
              <a:gd name="T109" fmla="*/ 287 h 543"/>
              <a:gd name="T110" fmla="*/ 284 w 421"/>
              <a:gd name="T111" fmla="*/ 91 h 543"/>
              <a:gd name="T112" fmla="*/ 261 w 421"/>
              <a:gd name="T113" fmla="*/ 132 h 543"/>
              <a:gd name="T114" fmla="*/ 208 w 421"/>
              <a:gd name="T115" fmla="*/ 329 h 543"/>
              <a:gd name="T116" fmla="*/ 70 w 421"/>
              <a:gd name="T117" fmla="*/ 425 h 543"/>
              <a:gd name="T118" fmla="*/ 107 w 421"/>
              <a:gd name="T119" fmla="*/ 328 h 543"/>
              <a:gd name="T120" fmla="*/ 76 w 421"/>
              <a:gd name="T121" fmla="*/ 267 h 543"/>
              <a:gd name="T122" fmla="*/ 122 w 421"/>
              <a:gd name="T123" fmla="*/ 342 h 543"/>
              <a:gd name="T124" fmla="*/ 294 w 421"/>
              <a:gd name="T125" fmla="*/ 73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1" h="543">
                <a:moveTo>
                  <a:pt x="172" y="351"/>
                </a:moveTo>
                <a:cubicBezTo>
                  <a:pt x="172" y="355"/>
                  <a:pt x="172" y="358"/>
                  <a:pt x="172" y="361"/>
                </a:cubicBezTo>
                <a:cubicBezTo>
                  <a:pt x="173" y="366"/>
                  <a:pt x="173" y="370"/>
                  <a:pt x="174" y="374"/>
                </a:cubicBezTo>
                <a:cubicBezTo>
                  <a:pt x="174" y="381"/>
                  <a:pt x="175" y="387"/>
                  <a:pt x="175" y="393"/>
                </a:cubicBezTo>
                <a:cubicBezTo>
                  <a:pt x="175" y="398"/>
                  <a:pt x="175" y="403"/>
                  <a:pt x="175" y="408"/>
                </a:cubicBezTo>
                <a:cubicBezTo>
                  <a:pt x="174" y="411"/>
                  <a:pt x="173" y="414"/>
                  <a:pt x="172" y="417"/>
                </a:cubicBezTo>
                <a:cubicBezTo>
                  <a:pt x="171" y="419"/>
                  <a:pt x="171" y="421"/>
                  <a:pt x="172" y="423"/>
                </a:cubicBezTo>
                <a:cubicBezTo>
                  <a:pt x="174" y="427"/>
                  <a:pt x="176" y="431"/>
                  <a:pt x="177" y="435"/>
                </a:cubicBezTo>
                <a:cubicBezTo>
                  <a:pt x="178" y="437"/>
                  <a:pt x="177" y="440"/>
                  <a:pt x="176" y="443"/>
                </a:cubicBezTo>
                <a:cubicBezTo>
                  <a:pt x="174" y="445"/>
                  <a:pt x="171" y="448"/>
                  <a:pt x="169" y="451"/>
                </a:cubicBezTo>
                <a:cubicBezTo>
                  <a:pt x="169" y="451"/>
                  <a:pt x="169" y="452"/>
                  <a:pt x="169" y="453"/>
                </a:cubicBezTo>
                <a:cubicBezTo>
                  <a:pt x="170" y="457"/>
                  <a:pt x="170" y="461"/>
                  <a:pt x="169" y="466"/>
                </a:cubicBezTo>
                <a:cubicBezTo>
                  <a:pt x="168" y="468"/>
                  <a:pt x="168" y="471"/>
                  <a:pt x="167" y="474"/>
                </a:cubicBezTo>
                <a:cubicBezTo>
                  <a:pt x="165" y="479"/>
                  <a:pt x="161" y="482"/>
                  <a:pt x="156" y="483"/>
                </a:cubicBezTo>
                <a:cubicBezTo>
                  <a:pt x="152" y="484"/>
                  <a:pt x="148" y="485"/>
                  <a:pt x="143" y="485"/>
                </a:cubicBezTo>
                <a:cubicBezTo>
                  <a:pt x="139" y="485"/>
                  <a:pt x="137" y="482"/>
                  <a:pt x="137" y="477"/>
                </a:cubicBezTo>
                <a:cubicBezTo>
                  <a:pt x="138" y="472"/>
                  <a:pt x="140" y="467"/>
                  <a:pt x="142" y="462"/>
                </a:cubicBezTo>
                <a:cubicBezTo>
                  <a:pt x="144" y="456"/>
                  <a:pt x="146" y="451"/>
                  <a:pt x="144" y="444"/>
                </a:cubicBezTo>
                <a:cubicBezTo>
                  <a:pt x="142" y="441"/>
                  <a:pt x="141" y="437"/>
                  <a:pt x="143" y="433"/>
                </a:cubicBezTo>
                <a:cubicBezTo>
                  <a:pt x="143" y="432"/>
                  <a:pt x="143" y="431"/>
                  <a:pt x="143" y="430"/>
                </a:cubicBezTo>
                <a:cubicBezTo>
                  <a:pt x="140" y="425"/>
                  <a:pt x="142" y="419"/>
                  <a:pt x="144" y="414"/>
                </a:cubicBezTo>
                <a:cubicBezTo>
                  <a:pt x="145" y="410"/>
                  <a:pt x="148" y="405"/>
                  <a:pt x="147" y="401"/>
                </a:cubicBezTo>
                <a:cubicBezTo>
                  <a:pt x="147" y="399"/>
                  <a:pt x="147" y="398"/>
                  <a:pt x="147" y="397"/>
                </a:cubicBezTo>
                <a:cubicBezTo>
                  <a:pt x="145" y="387"/>
                  <a:pt x="142" y="377"/>
                  <a:pt x="140" y="367"/>
                </a:cubicBezTo>
                <a:cubicBezTo>
                  <a:pt x="139" y="362"/>
                  <a:pt x="138" y="356"/>
                  <a:pt x="137" y="351"/>
                </a:cubicBezTo>
                <a:cubicBezTo>
                  <a:pt x="126" y="353"/>
                  <a:pt x="115" y="354"/>
                  <a:pt x="104" y="356"/>
                </a:cubicBezTo>
                <a:cubicBezTo>
                  <a:pt x="103" y="361"/>
                  <a:pt x="103" y="365"/>
                  <a:pt x="102" y="369"/>
                </a:cubicBezTo>
                <a:cubicBezTo>
                  <a:pt x="101" y="378"/>
                  <a:pt x="100" y="388"/>
                  <a:pt x="98" y="397"/>
                </a:cubicBezTo>
                <a:cubicBezTo>
                  <a:pt x="98" y="403"/>
                  <a:pt x="96" y="409"/>
                  <a:pt x="96" y="416"/>
                </a:cubicBezTo>
                <a:cubicBezTo>
                  <a:pt x="96" y="422"/>
                  <a:pt x="97" y="428"/>
                  <a:pt x="99" y="435"/>
                </a:cubicBezTo>
                <a:cubicBezTo>
                  <a:pt x="101" y="439"/>
                  <a:pt x="101" y="443"/>
                  <a:pt x="100" y="448"/>
                </a:cubicBezTo>
                <a:cubicBezTo>
                  <a:pt x="99" y="453"/>
                  <a:pt x="98" y="457"/>
                  <a:pt x="101" y="462"/>
                </a:cubicBezTo>
                <a:cubicBezTo>
                  <a:pt x="101" y="464"/>
                  <a:pt x="100" y="466"/>
                  <a:pt x="97" y="467"/>
                </a:cubicBezTo>
                <a:cubicBezTo>
                  <a:pt x="94" y="468"/>
                  <a:pt x="91" y="469"/>
                  <a:pt x="88" y="469"/>
                </a:cubicBezTo>
                <a:cubicBezTo>
                  <a:pt x="87" y="470"/>
                  <a:pt x="86" y="471"/>
                  <a:pt x="86" y="472"/>
                </a:cubicBezTo>
                <a:cubicBezTo>
                  <a:pt x="86" y="480"/>
                  <a:pt x="85" y="487"/>
                  <a:pt x="85" y="495"/>
                </a:cubicBezTo>
                <a:cubicBezTo>
                  <a:pt x="85" y="497"/>
                  <a:pt x="83" y="498"/>
                  <a:pt x="82" y="499"/>
                </a:cubicBezTo>
                <a:cubicBezTo>
                  <a:pt x="81" y="499"/>
                  <a:pt x="79" y="498"/>
                  <a:pt x="79" y="498"/>
                </a:cubicBezTo>
                <a:cubicBezTo>
                  <a:pt x="78" y="497"/>
                  <a:pt x="78" y="496"/>
                  <a:pt x="78" y="495"/>
                </a:cubicBezTo>
                <a:cubicBezTo>
                  <a:pt x="78" y="488"/>
                  <a:pt x="78" y="481"/>
                  <a:pt x="79" y="474"/>
                </a:cubicBezTo>
                <a:cubicBezTo>
                  <a:pt x="79" y="473"/>
                  <a:pt x="79" y="473"/>
                  <a:pt x="79" y="471"/>
                </a:cubicBezTo>
                <a:cubicBezTo>
                  <a:pt x="76" y="476"/>
                  <a:pt x="74" y="479"/>
                  <a:pt x="70" y="480"/>
                </a:cubicBezTo>
                <a:cubicBezTo>
                  <a:pt x="66" y="481"/>
                  <a:pt x="62" y="483"/>
                  <a:pt x="58" y="484"/>
                </a:cubicBezTo>
                <a:cubicBezTo>
                  <a:pt x="57" y="501"/>
                  <a:pt x="56" y="518"/>
                  <a:pt x="56" y="536"/>
                </a:cubicBezTo>
                <a:cubicBezTo>
                  <a:pt x="53" y="535"/>
                  <a:pt x="50" y="535"/>
                  <a:pt x="48" y="535"/>
                </a:cubicBezTo>
                <a:cubicBezTo>
                  <a:pt x="47" y="535"/>
                  <a:pt x="47" y="534"/>
                  <a:pt x="47" y="533"/>
                </a:cubicBezTo>
                <a:cubicBezTo>
                  <a:pt x="47" y="521"/>
                  <a:pt x="48" y="510"/>
                  <a:pt x="48" y="498"/>
                </a:cubicBezTo>
                <a:cubicBezTo>
                  <a:pt x="48" y="494"/>
                  <a:pt x="48" y="490"/>
                  <a:pt x="48" y="485"/>
                </a:cubicBezTo>
                <a:cubicBezTo>
                  <a:pt x="47" y="485"/>
                  <a:pt x="45" y="485"/>
                  <a:pt x="44" y="485"/>
                </a:cubicBezTo>
                <a:cubicBezTo>
                  <a:pt x="41" y="484"/>
                  <a:pt x="39" y="483"/>
                  <a:pt x="38" y="480"/>
                </a:cubicBezTo>
                <a:cubicBezTo>
                  <a:pt x="38" y="478"/>
                  <a:pt x="39" y="475"/>
                  <a:pt x="42" y="473"/>
                </a:cubicBezTo>
                <a:cubicBezTo>
                  <a:pt x="44" y="472"/>
                  <a:pt x="45" y="471"/>
                  <a:pt x="47" y="471"/>
                </a:cubicBezTo>
                <a:cubicBezTo>
                  <a:pt x="49" y="470"/>
                  <a:pt x="49" y="469"/>
                  <a:pt x="49" y="467"/>
                </a:cubicBezTo>
                <a:cubicBezTo>
                  <a:pt x="49" y="460"/>
                  <a:pt x="49" y="453"/>
                  <a:pt x="50" y="446"/>
                </a:cubicBezTo>
                <a:cubicBezTo>
                  <a:pt x="51" y="439"/>
                  <a:pt x="52" y="432"/>
                  <a:pt x="54" y="426"/>
                </a:cubicBezTo>
                <a:cubicBezTo>
                  <a:pt x="58" y="416"/>
                  <a:pt x="62" y="407"/>
                  <a:pt x="65" y="397"/>
                </a:cubicBezTo>
                <a:cubicBezTo>
                  <a:pt x="66" y="394"/>
                  <a:pt x="68" y="392"/>
                  <a:pt x="69" y="389"/>
                </a:cubicBezTo>
                <a:cubicBezTo>
                  <a:pt x="70" y="387"/>
                  <a:pt x="70" y="385"/>
                  <a:pt x="70" y="383"/>
                </a:cubicBezTo>
                <a:cubicBezTo>
                  <a:pt x="71" y="373"/>
                  <a:pt x="72" y="364"/>
                  <a:pt x="73" y="354"/>
                </a:cubicBezTo>
                <a:cubicBezTo>
                  <a:pt x="73" y="350"/>
                  <a:pt x="73" y="346"/>
                  <a:pt x="74" y="342"/>
                </a:cubicBezTo>
                <a:cubicBezTo>
                  <a:pt x="74" y="338"/>
                  <a:pt x="75" y="334"/>
                  <a:pt x="75" y="330"/>
                </a:cubicBezTo>
                <a:cubicBezTo>
                  <a:pt x="75" y="326"/>
                  <a:pt x="75" y="321"/>
                  <a:pt x="74" y="317"/>
                </a:cubicBezTo>
                <a:cubicBezTo>
                  <a:pt x="71" y="317"/>
                  <a:pt x="67" y="317"/>
                  <a:pt x="63" y="316"/>
                </a:cubicBezTo>
                <a:cubicBezTo>
                  <a:pt x="51" y="316"/>
                  <a:pt x="39" y="315"/>
                  <a:pt x="27" y="314"/>
                </a:cubicBezTo>
                <a:cubicBezTo>
                  <a:pt x="21" y="313"/>
                  <a:pt x="16" y="313"/>
                  <a:pt x="10" y="312"/>
                </a:cubicBezTo>
                <a:cubicBezTo>
                  <a:pt x="8" y="311"/>
                  <a:pt x="5" y="310"/>
                  <a:pt x="3" y="309"/>
                </a:cubicBezTo>
                <a:cubicBezTo>
                  <a:pt x="0" y="307"/>
                  <a:pt x="0" y="304"/>
                  <a:pt x="1" y="302"/>
                </a:cubicBezTo>
                <a:cubicBezTo>
                  <a:pt x="2" y="297"/>
                  <a:pt x="6" y="295"/>
                  <a:pt x="10" y="294"/>
                </a:cubicBezTo>
                <a:cubicBezTo>
                  <a:pt x="22" y="291"/>
                  <a:pt x="35" y="289"/>
                  <a:pt x="48" y="288"/>
                </a:cubicBezTo>
                <a:cubicBezTo>
                  <a:pt x="56" y="287"/>
                  <a:pt x="65" y="286"/>
                  <a:pt x="73" y="285"/>
                </a:cubicBezTo>
                <a:cubicBezTo>
                  <a:pt x="74" y="285"/>
                  <a:pt x="74" y="285"/>
                  <a:pt x="75" y="284"/>
                </a:cubicBezTo>
                <a:cubicBezTo>
                  <a:pt x="75" y="281"/>
                  <a:pt x="75" y="277"/>
                  <a:pt x="75" y="274"/>
                </a:cubicBezTo>
                <a:cubicBezTo>
                  <a:pt x="75" y="273"/>
                  <a:pt x="74" y="273"/>
                  <a:pt x="73" y="273"/>
                </a:cubicBezTo>
                <a:cubicBezTo>
                  <a:pt x="69" y="271"/>
                  <a:pt x="65" y="268"/>
                  <a:pt x="63" y="264"/>
                </a:cubicBezTo>
                <a:cubicBezTo>
                  <a:pt x="62" y="259"/>
                  <a:pt x="61" y="255"/>
                  <a:pt x="61" y="251"/>
                </a:cubicBezTo>
                <a:cubicBezTo>
                  <a:pt x="61" y="247"/>
                  <a:pt x="63" y="245"/>
                  <a:pt x="67" y="245"/>
                </a:cubicBezTo>
                <a:cubicBezTo>
                  <a:pt x="71" y="245"/>
                  <a:pt x="74" y="245"/>
                  <a:pt x="78" y="245"/>
                </a:cubicBezTo>
                <a:cubicBezTo>
                  <a:pt x="79" y="245"/>
                  <a:pt x="80" y="245"/>
                  <a:pt x="82" y="245"/>
                </a:cubicBezTo>
                <a:cubicBezTo>
                  <a:pt x="82" y="240"/>
                  <a:pt x="81" y="238"/>
                  <a:pt x="77" y="238"/>
                </a:cubicBezTo>
                <a:cubicBezTo>
                  <a:pt x="73" y="238"/>
                  <a:pt x="69" y="238"/>
                  <a:pt x="65" y="238"/>
                </a:cubicBezTo>
                <a:cubicBezTo>
                  <a:pt x="62" y="238"/>
                  <a:pt x="62" y="237"/>
                  <a:pt x="62" y="234"/>
                </a:cubicBezTo>
                <a:cubicBezTo>
                  <a:pt x="63" y="228"/>
                  <a:pt x="64" y="222"/>
                  <a:pt x="65" y="216"/>
                </a:cubicBezTo>
                <a:cubicBezTo>
                  <a:pt x="66" y="212"/>
                  <a:pt x="67" y="208"/>
                  <a:pt x="68" y="204"/>
                </a:cubicBezTo>
                <a:cubicBezTo>
                  <a:pt x="68" y="201"/>
                  <a:pt x="68" y="198"/>
                  <a:pt x="68" y="196"/>
                </a:cubicBezTo>
                <a:cubicBezTo>
                  <a:pt x="70" y="189"/>
                  <a:pt x="71" y="183"/>
                  <a:pt x="73" y="177"/>
                </a:cubicBezTo>
                <a:cubicBezTo>
                  <a:pt x="73" y="176"/>
                  <a:pt x="73" y="174"/>
                  <a:pt x="73" y="173"/>
                </a:cubicBezTo>
                <a:cubicBezTo>
                  <a:pt x="74" y="163"/>
                  <a:pt x="77" y="152"/>
                  <a:pt x="79" y="142"/>
                </a:cubicBezTo>
                <a:cubicBezTo>
                  <a:pt x="81" y="134"/>
                  <a:pt x="83" y="125"/>
                  <a:pt x="85" y="117"/>
                </a:cubicBezTo>
                <a:cubicBezTo>
                  <a:pt x="87" y="108"/>
                  <a:pt x="90" y="99"/>
                  <a:pt x="92" y="90"/>
                </a:cubicBezTo>
                <a:cubicBezTo>
                  <a:pt x="92" y="88"/>
                  <a:pt x="93" y="87"/>
                  <a:pt x="94" y="86"/>
                </a:cubicBezTo>
                <a:cubicBezTo>
                  <a:pt x="95" y="83"/>
                  <a:pt x="97" y="82"/>
                  <a:pt x="99" y="81"/>
                </a:cubicBezTo>
                <a:cubicBezTo>
                  <a:pt x="106" y="80"/>
                  <a:pt x="113" y="78"/>
                  <a:pt x="119" y="76"/>
                </a:cubicBezTo>
                <a:cubicBezTo>
                  <a:pt x="121" y="75"/>
                  <a:pt x="123" y="75"/>
                  <a:pt x="126" y="74"/>
                </a:cubicBezTo>
                <a:cubicBezTo>
                  <a:pt x="119" y="68"/>
                  <a:pt x="116" y="60"/>
                  <a:pt x="112" y="52"/>
                </a:cubicBezTo>
                <a:cubicBezTo>
                  <a:pt x="110" y="53"/>
                  <a:pt x="108" y="54"/>
                  <a:pt x="107" y="55"/>
                </a:cubicBezTo>
                <a:cubicBezTo>
                  <a:pt x="104" y="56"/>
                  <a:pt x="101" y="56"/>
                  <a:pt x="100" y="55"/>
                </a:cubicBezTo>
                <a:cubicBezTo>
                  <a:pt x="99" y="53"/>
                  <a:pt x="100" y="50"/>
                  <a:pt x="102" y="48"/>
                </a:cubicBezTo>
                <a:cubicBezTo>
                  <a:pt x="103" y="47"/>
                  <a:pt x="104" y="46"/>
                  <a:pt x="105" y="45"/>
                </a:cubicBezTo>
                <a:cubicBezTo>
                  <a:pt x="107" y="44"/>
                  <a:pt x="107" y="43"/>
                  <a:pt x="106" y="42"/>
                </a:cubicBezTo>
                <a:cubicBezTo>
                  <a:pt x="105" y="40"/>
                  <a:pt x="105" y="37"/>
                  <a:pt x="104" y="35"/>
                </a:cubicBezTo>
                <a:cubicBezTo>
                  <a:pt x="103" y="29"/>
                  <a:pt x="104" y="23"/>
                  <a:pt x="105" y="18"/>
                </a:cubicBezTo>
                <a:cubicBezTo>
                  <a:pt x="107" y="12"/>
                  <a:pt x="111" y="9"/>
                  <a:pt x="116" y="6"/>
                </a:cubicBezTo>
                <a:cubicBezTo>
                  <a:pt x="125" y="0"/>
                  <a:pt x="138" y="2"/>
                  <a:pt x="146" y="10"/>
                </a:cubicBezTo>
                <a:cubicBezTo>
                  <a:pt x="150" y="14"/>
                  <a:pt x="153" y="18"/>
                  <a:pt x="156" y="22"/>
                </a:cubicBezTo>
                <a:cubicBezTo>
                  <a:pt x="157" y="23"/>
                  <a:pt x="158" y="24"/>
                  <a:pt x="158" y="24"/>
                </a:cubicBezTo>
                <a:cubicBezTo>
                  <a:pt x="160" y="24"/>
                  <a:pt x="162" y="25"/>
                  <a:pt x="161" y="27"/>
                </a:cubicBezTo>
                <a:cubicBezTo>
                  <a:pt x="161" y="28"/>
                  <a:pt x="160" y="30"/>
                  <a:pt x="159" y="31"/>
                </a:cubicBezTo>
                <a:cubicBezTo>
                  <a:pt x="158" y="32"/>
                  <a:pt x="156" y="32"/>
                  <a:pt x="157" y="35"/>
                </a:cubicBezTo>
                <a:cubicBezTo>
                  <a:pt x="158" y="37"/>
                  <a:pt x="156" y="39"/>
                  <a:pt x="158" y="40"/>
                </a:cubicBezTo>
                <a:cubicBezTo>
                  <a:pt x="161" y="42"/>
                  <a:pt x="160" y="45"/>
                  <a:pt x="160" y="48"/>
                </a:cubicBezTo>
                <a:cubicBezTo>
                  <a:pt x="159" y="51"/>
                  <a:pt x="159" y="54"/>
                  <a:pt x="156" y="56"/>
                </a:cubicBezTo>
                <a:cubicBezTo>
                  <a:pt x="155" y="57"/>
                  <a:pt x="156" y="64"/>
                  <a:pt x="157" y="65"/>
                </a:cubicBezTo>
                <a:cubicBezTo>
                  <a:pt x="160" y="67"/>
                  <a:pt x="160" y="68"/>
                  <a:pt x="158" y="71"/>
                </a:cubicBezTo>
                <a:cubicBezTo>
                  <a:pt x="157" y="73"/>
                  <a:pt x="156" y="75"/>
                  <a:pt x="154" y="77"/>
                </a:cubicBezTo>
                <a:cubicBezTo>
                  <a:pt x="152" y="80"/>
                  <a:pt x="150" y="82"/>
                  <a:pt x="148" y="84"/>
                </a:cubicBezTo>
                <a:cubicBezTo>
                  <a:pt x="146" y="86"/>
                  <a:pt x="144" y="86"/>
                  <a:pt x="141" y="87"/>
                </a:cubicBezTo>
                <a:cubicBezTo>
                  <a:pt x="141" y="87"/>
                  <a:pt x="140" y="87"/>
                  <a:pt x="139" y="88"/>
                </a:cubicBezTo>
                <a:cubicBezTo>
                  <a:pt x="137" y="89"/>
                  <a:pt x="136" y="89"/>
                  <a:pt x="135" y="88"/>
                </a:cubicBezTo>
                <a:cubicBezTo>
                  <a:pt x="133" y="84"/>
                  <a:pt x="131" y="81"/>
                  <a:pt x="129" y="78"/>
                </a:cubicBezTo>
                <a:cubicBezTo>
                  <a:pt x="128" y="78"/>
                  <a:pt x="128" y="77"/>
                  <a:pt x="127" y="76"/>
                </a:cubicBezTo>
                <a:cubicBezTo>
                  <a:pt x="125" y="87"/>
                  <a:pt x="123" y="96"/>
                  <a:pt x="122" y="106"/>
                </a:cubicBezTo>
                <a:cubicBezTo>
                  <a:pt x="120" y="116"/>
                  <a:pt x="119" y="127"/>
                  <a:pt x="118" y="137"/>
                </a:cubicBezTo>
                <a:cubicBezTo>
                  <a:pt x="116" y="150"/>
                  <a:pt x="114" y="163"/>
                  <a:pt x="112" y="175"/>
                </a:cubicBezTo>
                <a:cubicBezTo>
                  <a:pt x="111" y="183"/>
                  <a:pt x="109" y="190"/>
                  <a:pt x="108" y="197"/>
                </a:cubicBezTo>
                <a:cubicBezTo>
                  <a:pt x="107" y="199"/>
                  <a:pt x="107" y="201"/>
                  <a:pt x="106" y="203"/>
                </a:cubicBezTo>
                <a:cubicBezTo>
                  <a:pt x="108" y="203"/>
                  <a:pt x="111" y="203"/>
                  <a:pt x="113" y="204"/>
                </a:cubicBezTo>
                <a:cubicBezTo>
                  <a:pt x="114" y="200"/>
                  <a:pt x="115" y="195"/>
                  <a:pt x="115" y="191"/>
                </a:cubicBezTo>
                <a:cubicBezTo>
                  <a:pt x="116" y="182"/>
                  <a:pt x="118" y="173"/>
                  <a:pt x="119" y="164"/>
                </a:cubicBezTo>
                <a:cubicBezTo>
                  <a:pt x="121" y="151"/>
                  <a:pt x="123" y="139"/>
                  <a:pt x="125" y="126"/>
                </a:cubicBezTo>
                <a:cubicBezTo>
                  <a:pt x="126" y="118"/>
                  <a:pt x="128" y="111"/>
                  <a:pt x="131" y="104"/>
                </a:cubicBezTo>
                <a:cubicBezTo>
                  <a:pt x="131" y="101"/>
                  <a:pt x="131" y="99"/>
                  <a:pt x="131" y="96"/>
                </a:cubicBezTo>
                <a:cubicBezTo>
                  <a:pt x="131" y="94"/>
                  <a:pt x="130" y="93"/>
                  <a:pt x="129" y="91"/>
                </a:cubicBezTo>
                <a:cubicBezTo>
                  <a:pt x="136" y="88"/>
                  <a:pt x="139" y="93"/>
                  <a:pt x="144" y="95"/>
                </a:cubicBezTo>
                <a:cubicBezTo>
                  <a:pt x="143" y="96"/>
                  <a:pt x="143" y="96"/>
                  <a:pt x="143" y="96"/>
                </a:cubicBezTo>
                <a:cubicBezTo>
                  <a:pt x="138" y="98"/>
                  <a:pt x="138" y="103"/>
                  <a:pt x="137" y="108"/>
                </a:cubicBezTo>
                <a:cubicBezTo>
                  <a:pt x="136" y="116"/>
                  <a:pt x="135" y="123"/>
                  <a:pt x="134" y="131"/>
                </a:cubicBezTo>
                <a:cubicBezTo>
                  <a:pt x="135" y="129"/>
                  <a:pt x="136" y="126"/>
                  <a:pt x="137" y="124"/>
                </a:cubicBezTo>
                <a:cubicBezTo>
                  <a:pt x="142" y="114"/>
                  <a:pt x="146" y="104"/>
                  <a:pt x="150" y="95"/>
                </a:cubicBezTo>
                <a:cubicBezTo>
                  <a:pt x="153" y="89"/>
                  <a:pt x="156" y="84"/>
                  <a:pt x="159" y="78"/>
                </a:cubicBezTo>
                <a:cubicBezTo>
                  <a:pt x="161" y="75"/>
                  <a:pt x="162" y="73"/>
                  <a:pt x="161" y="70"/>
                </a:cubicBezTo>
                <a:cubicBezTo>
                  <a:pt x="162" y="71"/>
                  <a:pt x="163" y="72"/>
                  <a:pt x="164" y="73"/>
                </a:cubicBezTo>
                <a:cubicBezTo>
                  <a:pt x="168" y="80"/>
                  <a:pt x="174" y="84"/>
                  <a:pt x="181" y="88"/>
                </a:cubicBezTo>
                <a:cubicBezTo>
                  <a:pt x="187" y="91"/>
                  <a:pt x="192" y="94"/>
                  <a:pt x="197" y="97"/>
                </a:cubicBezTo>
                <a:cubicBezTo>
                  <a:pt x="199" y="99"/>
                  <a:pt x="201" y="101"/>
                  <a:pt x="201" y="104"/>
                </a:cubicBezTo>
                <a:cubicBezTo>
                  <a:pt x="202" y="110"/>
                  <a:pt x="202" y="116"/>
                  <a:pt x="202" y="123"/>
                </a:cubicBezTo>
                <a:cubicBezTo>
                  <a:pt x="202" y="128"/>
                  <a:pt x="202" y="133"/>
                  <a:pt x="201" y="138"/>
                </a:cubicBezTo>
                <a:cubicBezTo>
                  <a:pt x="201" y="150"/>
                  <a:pt x="200" y="163"/>
                  <a:pt x="199" y="175"/>
                </a:cubicBezTo>
                <a:cubicBezTo>
                  <a:pt x="198" y="182"/>
                  <a:pt x="197" y="189"/>
                  <a:pt x="197" y="196"/>
                </a:cubicBezTo>
                <a:cubicBezTo>
                  <a:pt x="196" y="204"/>
                  <a:pt x="194" y="212"/>
                  <a:pt x="191" y="220"/>
                </a:cubicBezTo>
                <a:cubicBezTo>
                  <a:pt x="189" y="227"/>
                  <a:pt x="187" y="234"/>
                  <a:pt x="186" y="241"/>
                </a:cubicBezTo>
                <a:cubicBezTo>
                  <a:pt x="184" y="247"/>
                  <a:pt x="183" y="254"/>
                  <a:pt x="181" y="260"/>
                </a:cubicBezTo>
                <a:cubicBezTo>
                  <a:pt x="181" y="261"/>
                  <a:pt x="181" y="262"/>
                  <a:pt x="181" y="263"/>
                </a:cubicBezTo>
                <a:cubicBezTo>
                  <a:pt x="178" y="261"/>
                  <a:pt x="176" y="259"/>
                  <a:pt x="174" y="258"/>
                </a:cubicBezTo>
                <a:cubicBezTo>
                  <a:pt x="169" y="254"/>
                  <a:pt x="164" y="253"/>
                  <a:pt x="159" y="254"/>
                </a:cubicBezTo>
                <a:cubicBezTo>
                  <a:pt x="156" y="254"/>
                  <a:pt x="155" y="256"/>
                  <a:pt x="154" y="259"/>
                </a:cubicBezTo>
                <a:cubicBezTo>
                  <a:pt x="155" y="259"/>
                  <a:pt x="157" y="258"/>
                  <a:pt x="158" y="258"/>
                </a:cubicBezTo>
                <a:cubicBezTo>
                  <a:pt x="164" y="257"/>
                  <a:pt x="168" y="261"/>
                  <a:pt x="173" y="263"/>
                </a:cubicBezTo>
                <a:cubicBezTo>
                  <a:pt x="176" y="265"/>
                  <a:pt x="177" y="266"/>
                  <a:pt x="176" y="269"/>
                </a:cubicBezTo>
                <a:cubicBezTo>
                  <a:pt x="176" y="273"/>
                  <a:pt x="175" y="276"/>
                  <a:pt x="174" y="280"/>
                </a:cubicBezTo>
                <a:cubicBezTo>
                  <a:pt x="174" y="281"/>
                  <a:pt x="173" y="281"/>
                  <a:pt x="173" y="282"/>
                </a:cubicBezTo>
                <a:cubicBezTo>
                  <a:pt x="177" y="283"/>
                  <a:pt x="182" y="281"/>
                  <a:pt x="185" y="277"/>
                </a:cubicBezTo>
                <a:cubicBezTo>
                  <a:pt x="188" y="272"/>
                  <a:pt x="192" y="267"/>
                  <a:pt x="195" y="262"/>
                </a:cubicBezTo>
                <a:cubicBezTo>
                  <a:pt x="197" y="259"/>
                  <a:pt x="199" y="256"/>
                  <a:pt x="200" y="253"/>
                </a:cubicBezTo>
                <a:cubicBezTo>
                  <a:pt x="205" y="253"/>
                  <a:pt x="209" y="256"/>
                  <a:pt x="212" y="259"/>
                </a:cubicBezTo>
                <a:cubicBezTo>
                  <a:pt x="211" y="261"/>
                  <a:pt x="210" y="262"/>
                  <a:pt x="210" y="263"/>
                </a:cubicBezTo>
                <a:cubicBezTo>
                  <a:pt x="209" y="268"/>
                  <a:pt x="208" y="273"/>
                  <a:pt x="207" y="278"/>
                </a:cubicBezTo>
                <a:cubicBezTo>
                  <a:pt x="207" y="280"/>
                  <a:pt x="206" y="281"/>
                  <a:pt x="206" y="283"/>
                </a:cubicBezTo>
                <a:cubicBezTo>
                  <a:pt x="211" y="283"/>
                  <a:pt x="216" y="283"/>
                  <a:pt x="221" y="284"/>
                </a:cubicBezTo>
                <a:cubicBezTo>
                  <a:pt x="232" y="284"/>
                  <a:pt x="242" y="286"/>
                  <a:pt x="252" y="286"/>
                </a:cubicBezTo>
                <a:cubicBezTo>
                  <a:pt x="256" y="287"/>
                  <a:pt x="261" y="286"/>
                  <a:pt x="265" y="286"/>
                </a:cubicBezTo>
                <a:cubicBezTo>
                  <a:pt x="266" y="282"/>
                  <a:pt x="267" y="278"/>
                  <a:pt x="268" y="274"/>
                </a:cubicBezTo>
                <a:cubicBezTo>
                  <a:pt x="269" y="272"/>
                  <a:pt x="269" y="270"/>
                  <a:pt x="270" y="268"/>
                </a:cubicBezTo>
                <a:cubicBezTo>
                  <a:pt x="270" y="266"/>
                  <a:pt x="271" y="265"/>
                  <a:pt x="271" y="263"/>
                </a:cubicBezTo>
                <a:cubicBezTo>
                  <a:pt x="271" y="260"/>
                  <a:pt x="272" y="256"/>
                  <a:pt x="272" y="253"/>
                </a:cubicBezTo>
                <a:cubicBezTo>
                  <a:pt x="272" y="252"/>
                  <a:pt x="272" y="251"/>
                  <a:pt x="272" y="250"/>
                </a:cubicBezTo>
                <a:cubicBezTo>
                  <a:pt x="273" y="239"/>
                  <a:pt x="274" y="228"/>
                  <a:pt x="274" y="218"/>
                </a:cubicBezTo>
                <a:cubicBezTo>
                  <a:pt x="275" y="214"/>
                  <a:pt x="275" y="211"/>
                  <a:pt x="275" y="208"/>
                </a:cubicBezTo>
                <a:cubicBezTo>
                  <a:pt x="275" y="205"/>
                  <a:pt x="275" y="203"/>
                  <a:pt x="275" y="200"/>
                </a:cubicBezTo>
                <a:cubicBezTo>
                  <a:pt x="276" y="196"/>
                  <a:pt x="273" y="192"/>
                  <a:pt x="272" y="188"/>
                </a:cubicBezTo>
                <a:cubicBezTo>
                  <a:pt x="269" y="191"/>
                  <a:pt x="268" y="194"/>
                  <a:pt x="266" y="197"/>
                </a:cubicBezTo>
                <a:cubicBezTo>
                  <a:pt x="258" y="207"/>
                  <a:pt x="251" y="218"/>
                  <a:pt x="243" y="228"/>
                </a:cubicBezTo>
                <a:cubicBezTo>
                  <a:pt x="236" y="236"/>
                  <a:pt x="229" y="244"/>
                  <a:pt x="223" y="253"/>
                </a:cubicBezTo>
                <a:cubicBezTo>
                  <a:pt x="223" y="253"/>
                  <a:pt x="223" y="254"/>
                  <a:pt x="222" y="255"/>
                </a:cubicBezTo>
                <a:cubicBezTo>
                  <a:pt x="221" y="256"/>
                  <a:pt x="220" y="257"/>
                  <a:pt x="219" y="258"/>
                </a:cubicBezTo>
                <a:cubicBezTo>
                  <a:pt x="221" y="255"/>
                  <a:pt x="218" y="253"/>
                  <a:pt x="216" y="251"/>
                </a:cubicBezTo>
                <a:cubicBezTo>
                  <a:pt x="213" y="249"/>
                  <a:pt x="210" y="247"/>
                  <a:pt x="207" y="245"/>
                </a:cubicBezTo>
                <a:cubicBezTo>
                  <a:pt x="206" y="245"/>
                  <a:pt x="206" y="244"/>
                  <a:pt x="205" y="244"/>
                </a:cubicBezTo>
                <a:cubicBezTo>
                  <a:pt x="202" y="244"/>
                  <a:pt x="202" y="243"/>
                  <a:pt x="203" y="241"/>
                </a:cubicBezTo>
                <a:cubicBezTo>
                  <a:pt x="207" y="236"/>
                  <a:pt x="210" y="231"/>
                  <a:pt x="213" y="226"/>
                </a:cubicBezTo>
                <a:cubicBezTo>
                  <a:pt x="218" y="219"/>
                  <a:pt x="222" y="211"/>
                  <a:pt x="227" y="204"/>
                </a:cubicBezTo>
                <a:cubicBezTo>
                  <a:pt x="230" y="199"/>
                  <a:pt x="232" y="194"/>
                  <a:pt x="235" y="189"/>
                </a:cubicBezTo>
                <a:cubicBezTo>
                  <a:pt x="240" y="183"/>
                  <a:pt x="244" y="176"/>
                  <a:pt x="248" y="170"/>
                </a:cubicBezTo>
                <a:cubicBezTo>
                  <a:pt x="250" y="167"/>
                  <a:pt x="251" y="164"/>
                  <a:pt x="252" y="162"/>
                </a:cubicBezTo>
                <a:cubicBezTo>
                  <a:pt x="254" y="157"/>
                  <a:pt x="257" y="153"/>
                  <a:pt x="259" y="149"/>
                </a:cubicBezTo>
                <a:cubicBezTo>
                  <a:pt x="259" y="148"/>
                  <a:pt x="259" y="147"/>
                  <a:pt x="259" y="146"/>
                </a:cubicBezTo>
                <a:cubicBezTo>
                  <a:pt x="259" y="143"/>
                  <a:pt x="259" y="140"/>
                  <a:pt x="258" y="138"/>
                </a:cubicBezTo>
                <a:cubicBezTo>
                  <a:pt x="258" y="131"/>
                  <a:pt x="259" y="124"/>
                  <a:pt x="260" y="118"/>
                </a:cubicBezTo>
                <a:cubicBezTo>
                  <a:pt x="260" y="117"/>
                  <a:pt x="260" y="117"/>
                  <a:pt x="260" y="117"/>
                </a:cubicBezTo>
                <a:cubicBezTo>
                  <a:pt x="258" y="117"/>
                  <a:pt x="257" y="117"/>
                  <a:pt x="255" y="117"/>
                </a:cubicBezTo>
                <a:cubicBezTo>
                  <a:pt x="252" y="118"/>
                  <a:pt x="250" y="116"/>
                  <a:pt x="248" y="114"/>
                </a:cubicBezTo>
                <a:cubicBezTo>
                  <a:pt x="248" y="113"/>
                  <a:pt x="247" y="112"/>
                  <a:pt x="246" y="112"/>
                </a:cubicBezTo>
                <a:cubicBezTo>
                  <a:pt x="244" y="110"/>
                  <a:pt x="242" y="109"/>
                  <a:pt x="241" y="108"/>
                </a:cubicBezTo>
                <a:cubicBezTo>
                  <a:pt x="240" y="107"/>
                  <a:pt x="240" y="106"/>
                  <a:pt x="240" y="106"/>
                </a:cubicBezTo>
                <a:cubicBezTo>
                  <a:pt x="239" y="106"/>
                  <a:pt x="239" y="106"/>
                  <a:pt x="238" y="106"/>
                </a:cubicBezTo>
                <a:cubicBezTo>
                  <a:pt x="237" y="107"/>
                  <a:pt x="235" y="108"/>
                  <a:pt x="234" y="107"/>
                </a:cubicBezTo>
                <a:cubicBezTo>
                  <a:pt x="232" y="105"/>
                  <a:pt x="232" y="104"/>
                  <a:pt x="232" y="102"/>
                </a:cubicBezTo>
                <a:cubicBezTo>
                  <a:pt x="232" y="99"/>
                  <a:pt x="232" y="96"/>
                  <a:pt x="232" y="92"/>
                </a:cubicBezTo>
                <a:cubicBezTo>
                  <a:pt x="230" y="93"/>
                  <a:pt x="229" y="94"/>
                  <a:pt x="227" y="95"/>
                </a:cubicBezTo>
                <a:cubicBezTo>
                  <a:pt x="221" y="99"/>
                  <a:pt x="216" y="100"/>
                  <a:pt x="210" y="96"/>
                </a:cubicBezTo>
                <a:cubicBezTo>
                  <a:pt x="204" y="93"/>
                  <a:pt x="203" y="88"/>
                  <a:pt x="206" y="83"/>
                </a:cubicBezTo>
                <a:cubicBezTo>
                  <a:pt x="208" y="80"/>
                  <a:pt x="209" y="77"/>
                  <a:pt x="211" y="74"/>
                </a:cubicBezTo>
                <a:cubicBezTo>
                  <a:pt x="212" y="73"/>
                  <a:pt x="212" y="72"/>
                  <a:pt x="211" y="70"/>
                </a:cubicBezTo>
                <a:cubicBezTo>
                  <a:pt x="211" y="68"/>
                  <a:pt x="211" y="66"/>
                  <a:pt x="210" y="64"/>
                </a:cubicBezTo>
                <a:cubicBezTo>
                  <a:pt x="210" y="62"/>
                  <a:pt x="210" y="60"/>
                  <a:pt x="210" y="57"/>
                </a:cubicBezTo>
                <a:cubicBezTo>
                  <a:pt x="208" y="40"/>
                  <a:pt x="217" y="24"/>
                  <a:pt x="232" y="16"/>
                </a:cubicBezTo>
                <a:cubicBezTo>
                  <a:pt x="246" y="9"/>
                  <a:pt x="261" y="11"/>
                  <a:pt x="273" y="23"/>
                </a:cubicBezTo>
                <a:cubicBezTo>
                  <a:pt x="274" y="25"/>
                  <a:pt x="275" y="26"/>
                  <a:pt x="276" y="27"/>
                </a:cubicBezTo>
                <a:cubicBezTo>
                  <a:pt x="278" y="29"/>
                  <a:pt x="280" y="31"/>
                  <a:pt x="282" y="32"/>
                </a:cubicBezTo>
                <a:cubicBezTo>
                  <a:pt x="285" y="33"/>
                  <a:pt x="287" y="35"/>
                  <a:pt x="287" y="39"/>
                </a:cubicBezTo>
                <a:cubicBezTo>
                  <a:pt x="287" y="42"/>
                  <a:pt x="287" y="44"/>
                  <a:pt x="285" y="47"/>
                </a:cubicBezTo>
                <a:cubicBezTo>
                  <a:pt x="283" y="53"/>
                  <a:pt x="278" y="56"/>
                  <a:pt x="275" y="60"/>
                </a:cubicBezTo>
                <a:cubicBezTo>
                  <a:pt x="274" y="60"/>
                  <a:pt x="273" y="60"/>
                  <a:pt x="273" y="61"/>
                </a:cubicBezTo>
                <a:cubicBezTo>
                  <a:pt x="273" y="62"/>
                  <a:pt x="273" y="62"/>
                  <a:pt x="273" y="62"/>
                </a:cubicBezTo>
                <a:cubicBezTo>
                  <a:pt x="277" y="61"/>
                  <a:pt x="280" y="60"/>
                  <a:pt x="283" y="58"/>
                </a:cubicBezTo>
                <a:cubicBezTo>
                  <a:pt x="285" y="58"/>
                  <a:pt x="285" y="56"/>
                  <a:pt x="285" y="55"/>
                </a:cubicBezTo>
                <a:cubicBezTo>
                  <a:pt x="284" y="51"/>
                  <a:pt x="285" y="50"/>
                  <a:pt x="289" y="50"/>
                </a:cubicBezTo>
                <a:cubicBezTo>
                  <a:pt x="294" y="50"/>
                  <a:pt x="298" y="50"/>
                  <a:pt x="303" y="53"/>
                </a:cubicBezTo>
                <a:cubicBezTo>
                  <a:pt x="303" y="53"/>
                  <a:pt x="304" y="54"/>
                  <a:pt x="304" y="54"/>
                </a:cubicBezTo>
                <a:cubicBezTo>
                  <a:pt x="307" y="59"/>
                  <a:pt x="310" y="64"/>
                  <a:pt x="310" y="69"/>
                </a:cubicBezTo>
                <a:cubicBezTo>
                  <a:pt x="311" y="71"/>
                  <a:pt x="312" y="72"/>
                  <a:pt x="312" y="74"/>
                </a:cubicBezTo>
                <a:cubicBezTo>
                  <a:pt x="313" y="76"/>
                  <a:pt x="313" y="78"/>
                  <a:pt x="311" y="80"/>
                </a:cubicBezTo>
                <a:cubicBezTo>
                  <a:pt x="315" y="82"/>
                  <a:pt x="318" y="84"/>
                  <a:pt x="321" y="86"/>
                </a:cubicBezTo>
                <a:cubicBezTo>
                  <a:pt x="328" y="93"/>
                  <a:pt x="334" y="99"/>
                  <a:pt x="340" y="106"/>
                </a:cubicBezTo>
                <a:cubicBezTo>
                  <a:pt x="346" y="112"/>
                  <a:pt x="351" y="117"/>
                  <a:pt x="355" y="123"/>
                </a:cubicBezTo>
                <a:cubicBezTo>
                  <a:pt x="358" y="126"/>
                  <a:pt x="360" y="129"/>
                  <a:pt x="363" y="132"/>
                </a:cubicBezTo>
                <a:cubicBezTo>
                  <a:pt x="363" y="133"/>
                  <a:pt x="364" y="134"/>
                  <a:pt x="365" y="135"/>
                </a:cubicBezTo>
                <a:cubicBezTo>
                  <a:pt x="366" y="136"/>
                  <a:pt x="367" y="136"/>
                  <a:pt x="367" y="137"/>
                </a:cubicBezTo>
                <a:cubicBezTo>
                  <a:pt x="372" y="145"/>
                  <a:pt x="376" y="154"/>
                  <a:pt x="381" y="162"/>
                </a:cubicBezTo>
                <a:cubicBezTo>
                  <a:pt x="384" y="167"/>
                  <a:pt x="388" y="171"/>
                  <a:pt x="392" y="176"/>
                </a:cubicBezTo>
                <a:cubicBezTo>
                  <a:pt x="400" y="186"/>
                  <a:pt x="409" y="197"/>
                  <a:pt x="417" y="208"/>
                </a:cubicBezTo>
                <a:cubicBezTo>
                  <a:pt x="418" y="209"/>
                  <a:pt x="419" y="210"/>
                  <a:pt x="419" y="211"/>
                </a:cubicBezTo>
                <a:cubicBezTo>
                  <a:pt x="420" y="212"/>
                  <a:pt x="420" y="213"/>
                  <a:pt x="419" y="214"/>
                </a:cubicBezTo>
                <a:cubicBezTo>
                  <a:pt x="417" y="215"/>
                  <a:pt x="416" y="217"/>
                  <a:pt x="415" y="219"/>
                </a:cubicBezTo>
                <a:cubicBezTo>
                  <a:pt x="415" y="221"/>
                  <a:pt x="414" y="223"/>
                  <a:pt x="412" y="226"/>
                </a:cubicBezTo>
                <a:cubicBezTo>
                  <a:pt x="417" y="235"/>
                  <a:pt x="419" y="245"/>
                  <a:pt x="420" y="256"/>
                </a:cubicBezTo>
                <a:cubicBezTo>
                  <a:pt x="421" y="264"/>
                  <a:pt x="421" y="273"/>
                  <a:pt x="419" y="281"/>
                </a:cubicBezTo>
                <a:cubicBezTo>
                  <a:pt x="417" y="297"/>
                  <a:pt x="417" y="312"/>
                  <a:pt x="417" y="328"/>
                </a:cubicBezTo>
                <a:cubicBezTo>
                  <a:pt x="417" y="330"/>
                  <a:pt x="418" y="332"/>
                  <a:pt x="418" y="334"/>
                </a:cubicBezTo>
                <a:cubicBezTo>
                  <a:pt x="418" y="335"/>
                  <a:pt x="417" y="336"/>
                  <a:pt x="417" y="337"/>
                </a:cubicBezTo>
                <a:cubicBezTo>
                  <a:pt x="414" y="338"/>
                  <a:pt x="411" y="339"/>
                  <a:pt x="409" y="339"/>
                </a:cubicBezTo>
                <a:cubicBezTo>
                  <a:pt x="406" y="340"/>
                  <a:pt x="404" y="339"/>
                  <a:pt x="401" y="339"/>
                </a:cubicBezTo>
                <a:cubicBezTo>
                  <a:pt x="400" y="339"/>
                  <a:pt x="400" y="340"/>
                  <a:pt x="400" y="341"/>
                </a:cubicBezTo>
                <a:cubicBezTo>
                  <a:pt x="398" y="352"/>
                  <a:pt x="395" y="362"/>
                  <a:pt x="396" y="373"/>
                </a:cubicBezTo>
                <a:cubicBezTo>
                  <a:pt x="397" y="380"/>
                  <a:pt x="399" y="387"/>
                  <a:pt x="400" y="393"/>
                </a:cubicBezTo>
                <a:cubicBezTo>
                  <a:pt x="401" y="404"/>
                  <a:pt x="402" y="415"/>
                  <a:pt x="399" y="425"/>
                </a:cubicBezTo>
                <a:cubicBezTo>
                  <a:pt x="397" y="431"/>
                  <a:pt x="394" y="437"/>
                  <a:pt x="393" y="442"/>
                </a:cubicBezTo>
                <a:cubicBezTo>
                  <a:pt x="389" y="451"/>
                  <a:pt x="386" y="460"/>
                  <a:pt x="383" y="470"/>
                </a:cubicBezTo>
                <a:cubicBezTo>
                  <a:pt x="382" y="473"/>
                  <a:pt x="382" y="477"/>
                  <a:pt x="384" y="480"/>
                </a:cubicBezTo>
                <a:cubicBezTo>
                  <a:pt x="385" y="483"/>
                  <a:pt x="387" y="486"/>
                  <a:pt x="388" y="490"/>
                </a:cubicBezTo>
                <a:cubicBezTo>
                  <a:pt x="389" y="493"/>
                  <a:pt x="388" y="497"/>
                  <a:pt x="385" y="499"/>
                </a:cubicBezTo>
                <a:cubicBezTo>
                  <a:pt x="380" y="502"/>
                  <a:pt x="379" y="506"/>
                  <a:pt x="379" y="511"/>
                </a:cubicBezTo>
                <a:cubicBezTo>
                  <a:pt x="379" y="513"/>
                  <a:pt x="378" y="513"/>
                  <a:pt x="377" y="513"/>
                </a:cubicBezTo>
                <a:cubicBezTo>
                  <a:pt x="375" y="513"/>
                  <a:pt x="374" y="512"/>
                  <a:pt x="374" y="511"/>
                </a:cubicBezTo>
                <a:cubicBezTo>
                  <a:pt x="375" y="509"/>
                  <a:pt x="375" y="508"/>
                  <a:pt x="375" y="507"/>
                </a:cubicBezTo>
                <a:cubicBezTo>
                  <a:pt x="374" y="507"/>
                  <a:pt x="374" y="507"/>
                  <a:pt x="374" y="507"/>
                </a:cubicBezTo>
                <a:cubicBezTo>
                  <a:pt x="371" y="510"/>
                  <a:pt x="368" y="513"/>
                  <a:pt x="366" y="517"/>
                </a:cubicBezTo>
                <a:cubicBezTo>
                  <a:pt x="363" y="521"/>
                  <a:pt x="359" y="524"/>
                  <a:pt x="354" y="524"/>
                </a:cubicBezTo>
                <a:cubicBezTo>
                  <a:pt x="346" y="525"/>
                  <a:pt x="338" y="526"/>
                  <a:pt x="330" y="523"/>
                </a:cubicBezTo>
                <a:cubicBezTo>
                  <a:pt x="328" y="522"/>
                  <a:pt x="325" y="521"/>
                  <a:pt x="323" y="519"/>
                </a:cubicBezTo>
                <a:cubicBezTo>
                  <a:pt x="322" y="517"/>
                  <a:pt x="322" y="515"/>
                  <a:pt x="325" y="514"/>
                </a:cubicBezTo>
                <a:cubicBezTo>
                  <a:pt x="327" y="512"/>
                  <a:pt x="330" y="511"/>
                  <a:pt x="333" y="509"/>
                </a:cubicBezTo>
                <a:cubicBezTo>
                  <a:pt x="334" y="509"/>
                  <a:pt x="335" y="508"/>
                  <a:pt x="334" y="507"/>
                </a:cubicBezTo>
                <a:cubicBezTo>
                  <a:pt x="334" y="506"/>
                  <a:pt x="334" y="505"/>
                  <a:pt x="334" y="504"/>
                </a:cubicBezTo>
                <a:cubicBezTo>
                  <a:pt x="333" y="501"/>
                  <a:pt x="332" y="501"/>
                  <a:pt x="329" y="502"/>
                </a:cubicBezTo>
                <a:cubicBezTo>
                  <a:pt x="324" y="504"/>
                  <a:pt x="319" y="508"/>
                  <a:pt x="315" y="512"/>
                </a:cubicBezTo>
                <a:cubicBezTo>
                  <a:pt x="310" y="516"/>
                  <a:pt x="304" y="519"/>
                  <a:pt x="297" y="519"/>
                </a:cubicBezTo>
                <a:cubicBezTo>
                  <a:pt x="292" y="519"/>
                  <a:pt x="286" y="520"/>
                  <a:pt x="280" y="518"/>
                </a:cubicBezTo>
                <a:cubicBezTo>
                  <a:pt x="278" y="517"/>
                  <a:pt x="277" y="516"/>
                  <a:pt x="276" y="514"/>
                </a:cubicBezTo>
                <a:cubicBezTo>
                  <a:pt x="276" y="512"/>
                  <a:pt x="277" y="510"/>
                  <a:pt x="279" y="509"/>
                </a:cubicBezTo>
                <a:cubicBezTo>
                  <a:pt x="284" y="507"/>
                  <a:pt x="289" y="505"/>
                  <a:pt x="293" y="504"/>
                </a:cubicBezTo>
                <a:cubicBezTo>
                  <a:pt x="297" y="502"/>
                  <a:pt x="299" y="500"/>
                  <a:pt x="301" y="497"/>
                </a:cubicBezTo>
                <a:cubicBezTo>
                  <a:pt x="303" y="492"/>
                  <a:pt x="306" y="488"/>
                  <a:pt x="309" y="484"/>
                </a:cubicBezTo>
                <a:cubicBezTo>
                  <a:pt x="312" y="479"/>
                  <a:pt x="313" y="474"/>
                  <a:pt x="314" y="469"/>
                </a:cubicBezTo>
                <a:cubicBezTo>
                  <a:pt x="314" y="461"/>
                  <a:pt x="313" y="452"/>
                  <a:pt x="312" y="443"/>
                </a:cubicBezTo>
                <a:cubicBezTo>
                  <a:pt x="312" y="437"/>
                  <a:pt x="311" y="430"/>
                  <a:pt x="310" y="424"/>
                </a:cubicBezTo>
                <a:cubicBezTo>
                  <a:pt x="309" y="411"/>
                  <a:pt x="307" y="399"/>
                  <a:pt x="305" y="387"/>
                </a:cubicBezTo>
                <a:cubicBezTo>
                  <a:pt x="305" y="381"/>
                  <a:pt x="303" y="375"/>
                  <a:pt x="300" y="369"/>
                </a:cubicBezTo>
                <a:cubicBezTo>
                  <a:pt x="298" y="363"/>
                  <a:pt x="297" y="357"/>
                  <a:pt x="301" y="351"/>
                </a:cubicBezTo>
                <a:cubicBezTo>
                  <a:pt x="305" y="345"/>
                  <a:pt x="306" y="338"/>
                  <a:pt x="308" y="331"/>
                </a:cubicBezTo>
                <a:cubicBezTo>
                  <a:pt x="308" y="329"/>
                  <a:pt x="307" y="327"/>
                  <a:pt x="308" y="325"/>
                </a:cubicBezTo>
                <a:cubicBezTo>
                  <a:pt x="310" y="318"/>
                  <a:pt x="312" y="311"/>
                  <a:pt x="315" y="303"/>
                </a:cubicBezTo>
                <a:cubicBezTo>
                  <a:pt x="317" y="295"/>
                  <a:pt x="320" y="287"/>
                  <a:pt x="324" y="278"/>
                </a:cubicBezTo>
                <a:cubicBezTo>
                  <a:pt x="325" y="274"/>
                  <a:pt x="328" y="270"/>
                  <a:pt x="331" y="265"/>
                </a:cubicBezTo>
                <a:cubicBezTo>
                  <a:pt x="332" y="263"/>
                  <a:pt x="332" y="260"/>
                  <a:pt x="332" y="257"/>
                </a:cubicBezTo>
                <a:cubicBezTo>
                  <a:pt x="332" y="256"/>
                  <a:pt x="332" y="256"/>
                  <a:pt x="331" y="255"/>
                </a:cubicBezTo>
                <a:cubicBezTo>
                  <a:pt x="330" y="257"/>
                  <a:pt x="330" y="259"/>
                  <a:pt x="329" y="261"/>
                </a:cubicBezTo>
                <a:cubicBezTo>
                  <a:pt x="327" y="264"/>
                  <a:pt x="326" y="264"/>
                  <a:pt x="323" y="262"/>
                </a:cubicBezTo>
                <a:cubicBezTo>
                  <a:pt x="317" y="258"/>
                  <a:pt x="314" y="252"/>
                  <a:pt x="312" y="246"/>
                </a:cubicBezTo>
                <a:cubicBezTo>
                  <a:pt x="310" y="240"/>
                  <a:pt x="307" y="235"/>
                  <a:pt x="305" y="230"/>
                </a:cubicBezTo>
                <a:cubicBezTo>
                  <a:pt x="305" y="230"/>
                  <a:pt x="304" y="229"/>
                  <a:pt x="304" y="229"/>
                </a:cubicBezTo>
                <a:cubicBezTo>
                  <a:pt x="303" y="229"/>
                  <a:pt x="303" y="229"/>
                  <a:pt x="303" y="229"/>
                </a:cubicBezTo>
                <a:cubicBezTo>
                  <a:pt x="303" y="231"/>
                  <a:pt x="303" y="232"/>
                  <a:pt x="303" y="234"/>
                </a:cubicBezTo>
                <a:cubicBezTo>
                  <a:pt x="303" y="238"/>
                  <a:pt x="303" y="242"/>
                  <a:pt x="303" y="246"/>
                </a:cubicBezTo>
                <a:cubicBezTo>
                  <a:pt x="301" y="253"/>
                  <a:pt x="300" y="260"/>
                  <a:pt x="299" y="268"/>
                </a:cubicBezTo>
                <a:cubicBezTo>
                  <a:pt x="298" y="269"/>
                  <a:pt x="299" y="271"/>
                  <a:pt x="298" y="273"/>
                </a:cubicBezTo>
                <a:cubicBezTo>
                  <a:pt x="298" y="276"/>
                  <a:pt x="297" y="279"/>
                  <a:pt x="296" y="282"/>
                </a:cubicBezTo>
                <a:cubicBezTo>
                  <a:pt x="296" y="285"/>
                  <a:pt x="295" y="288"/>
                  <a:pt x="294" y="290"/>
                </a:cubicBezTo>
                <a:cubicBezTo>
                  <a:pt x="293" y="292"/>
                  <a:pt x="293" y="293"/>
                  <a:pt x="292" y="294"/>
                </a:cubicBezTo>
                <a:cubicBezTo>
                  <a:pt x="294" y="294"/>
                  <a:pt x="295" y="295"/>
                  <a:pt x="297" y="295"/>
                </a:cubicBezTo>
                <a:cubicBezTo>
                  <a:pt x="298" y="296"/>
                  <a:pt x="298" y="296"/>
                  <a:pt x="299" y="296"/>
                </a:cubicBezTo>
                <a:cubicBezTo>
                  <a:pt x="303" y="300"/>
                  <a:pt x="303" y="304"/>
                  <a:pt x="298" y="307"/>
                </a:cubicBezTo>
                <a:cubicBezTo>
                  <a:pt x="293" y="310"/>
                  <a:pt x="288" y="310"/>
                  <a:pt x="283" y="311"/>
                </a:cubicBezTo>
                <a:cubicBezTo>
                  <a:pt x="271" y="313"/>
                  <a:pt x="260" y="315"/>
                  <a:pt x="248" y="316"/>
                </a:cubicBezTo>
                <a:cubicBezTo>
                  <a:pt x="240" y="317"/>
                  <a:pt x="232" y="318"/>
                  <a:pt x="224" y="319"/>
                </a:cubicBezTo>
                <a:cubicBezTo>
                  <a:pt x="222" y="319"/>
                  <a:pt x="221" y="319"/>
                  <a:pt x="219" y="319"/>
                </a:cubicBezTo>
                <a:cubicBezTo>
                  <a:pt x="219" y="320"/>
                  <a:pt x="219" y="321"/>
                  <a:pt x="219" y="321"/>
                </a:cubicBezTo>
                <a:cubicBezTo>
                  <a:pt x="219" y="331"/>
                  <a:pt x="219" y="340"/>
                  <a:pt x="220" y="349"/>
                </a:cubicBezTo>
                <a:cubicBezTo>
                  <a:pt x="220" y="350"/>
                  <a:pt x="220" y="352"/>
                  <a:pt x="221" y="353"/>
                </a:cubicBezTo>
                <a:cubicBezTo>
                  <a:pt x="227" y="363"/>
                  <a:pt x="231" y="374"/>
                  <a:pt x="234" y="386"/>
                </a:cubicBezTo>
                <a:cubicBezTo>
                  <a:pt x="236" y="395"/>
                  <a:pt x="237" y="404"/>
                  <a:pt x="238" y="413"/>
                </a:cubicBezTo>
                <a:cubicBezTo>
                  <a:pt x="238" y="415"/>
                  <a:pt x="239" y="417"/>
                  <a:pt x="239" y="418"/>
                </a:cubicBezTo>
                <a:cubicBezTo>
                  <a:pt x="242" y="428"/>
                  <a:pt x="244" y="438"/>
                  <a:pt x="245" y="449"/>
                </a:cubicBezTo>
                <a:cubicBezTo>
                  <a:pt x="245" y="464"/>
                  <a:pt x="246" y="478"/>
                  <a:pt x="247" y="493"/>
                </a:cubicBezTo>
                <a:cubicBezTo>
                  <a:pt x="247" y="507"/>
                  <a:pt x="248" y="521"/>
                  <a:pt x="249" y="536"/>
                </a:cubicBezTo>
                <a:cubicBezTo>
                  <a:pt x="249" y="538"/>
                  <a:pt x="249" y="540"/>
                  <a:pt x="249" y="543"/>
                </a:cubicBezTo>
                <a:cubicBezTo>
                  <a:pt x="246" y="542"/>
                  <a:pt x="243" y="542"/>
                  <a:pt x="240" y="542"/>
                </a:cubicBezTo>
                <a:cubicBezTo>
                  <a:pt x="240" y="528"/>
                  <a:pt x="239" y="513"/>
                  <a:pt x="238" y="499"/>
                </a:cubicBezTo>
                <a:cubicBezTo>
                  <a:pt x="237" y="499"/>
                  <a:pt x="237" y="499"/>
                  <a:pt x="236" y="499"/>
                </a:cubicBezTo>
                <a:cubicBezTo>
                  <a:pt x="233" y="498"/>
                  <a:pt x="233" y="498"/>
                  <a:pt x="233" y="495"/>
                </a:cubicBezTo>
                <a:cubicBezTo>
                  <a:pt x="232" y="479"/>
                  <a:pt x="232" y="463"/>
                  <a:pt x="232" y="447"/>
                </a:cubicBezTo>
                <a:cubicBezTo>
                  <a:pt x="232" y="440"/>
                  <a:pt x="232" y="433"/>
                  <a:pt x="231" y="425"/>
                </a:cubicBezTo>
                <a:cubicBezTo>
                  <a:pt x="231" y="421"/>
                  <a:pt x="230" y="417"/>
                  <a:pt x="228" y="413"/>
                </a:cubicBezTo>
                <a:cubicBezTo>
                  <a:pt x="224" y="404"/>
                  <a:pt x="220" y="394"/>
                  <a:pt x="216" y="385"/>
                </a:cubicBezTo>
                <a:cubicBezTo>
                  <a:pt x="213" y="377"/>
                  <a:pt x="211" y="368"/>
                  <a:pt x="210" y="360"/>
                </a:cubicBezTo>
                <a:cubicBezTo>
                  <a:pt x="210" y="359"/>
                  <a:pt x="209" y="358"/>
                  <a:pt x="208" y="358"/>
                </a:cubicBezTo>
                <a:cubicBezTo>
                  <a:pt x="196" y="356"/>
                  <a:pt x="185" y="353"/>
                  <a:pt x="173" y="351"/>
                </a:cubicBezTo>
                <a:lnTo>
                  <a:pt x="172" y="351"/>
                </a:lnTo>
                <a:close/>
                <a:moveTo>
                  <a:pt x="337" y="505"/>
                </a:moveTo>
                <a:cubicBezTo>
                  <a:pt x="338" y="506"/>
                  <a:pt x="338" y="506"/>
                  <a:pt x="338" y="506"/>
                </a:cubicBezTo>
                <a:cubicBezTo>
                  <a:pt x="340" y="504"/>
                  <a:pt x="343" y="502"/>
                  <a:pt x="346" y="500"/>
                </a:cubicBezTo>
                <a:cubicBezTo>
                  <a:pt x="353" y="492"/>
                  <a:pt x="358" y="482"/>
                  <a:pt x="362" y="472"/>
                </a:cubicBezTo>
                <a:cubicBezTo>
                  <a:pt x="365" y="464"/>
                  <a:pt x="366" y="455"/>
                  <a:pt x="367" y="447"/>
                </a:cubicBezTo>
                <a:cubicBezTo>
                  <a:pt x="367" y="435"/>
                  <a:pt x="367" y="423"/>
                  <a:pt x="367" y="411"/>
                </a:cubicBezTo>
                <a:cubicBezTo>
                  <a:pt x="367" y="402"/>
                  <a:pt x="366" y="393"/>
                  <a:pt x="362" y="384"/>
                </a:cubicBezTo>
                <a:cubicBezTo>
                  <a:pt x="358" y="375"/>
                  <a:pt x="356" y="366"/>
                  <a:pt x="357" y="356"/>
                </a:cubicBezTo>
                <a:cubicBezTo>
                  <a:pt x="357" y="352"/>
                  <a:pt x="356" y="348"/>
                  <a:pt x="356" y="345"/>
                </a:cubicBezTo>
                <a:cubicBezTo>
                  <a:pt x="355" y="342"/>
                  <a:pt x="354" y="341"/>
                  <a:pt x="351" y="340"/>
                </a:cubicBezTo>
                <a:cubicBezTo>
                  <a:pt x="350" y="340"/>
                  <a:pt x="349" y="341"/>
                  <a:pt x="348" y="342"/>
                </a:cubicBezTo>
                <a:cubicBezTo>
                  <a:pt x="345" y="348"/>
                  <a:pt x="342" y="353"/>
                  <a:pt x="338" y="359"/>
                </a:cubicBezTo>
                <a:cubicBezTo>
                  <a:pt x="335" y="365"/>
                  <a:pt x="333" y="371"/>
                  <a:pt x="335" y="377"/>
                </a:cubicBezTo>
                <a:cubicBezTo>
                  <a:pt x="336" y="380"/>
                  <a:pt x="337" y="382"/>
                  <a:pt x="338" y="384"/>
                </a:cubicBezTo>
                <a:cubicBezTo>
                  <a:pt x="342" y="398"/>
                  <a:pt x="342" y="412"/>
                  <a:pt x="340" y="425"/>
                </a:cubicBezTo>
                <a:cubicBezTo>
                  <a:pt x="339" y="431"/>
                  <a:pt x="338" y="437"/>
                  <a:pt x="337" y="443"/>
                </a:cubicBezTo>
                <a:cubicBezTo>
                  <a:pt x="335" y="454"/>
                  <a:pt x="334" y="464"/>
                  <a:pt x="337" y="475"/>
                </a:cubicBezTo>
                <a:cubicBezTo>
                  <a:pt x="337" y="475"/>
                  <a:pt x="337" y="476"/>
                  <a:pt x="337" y="477"/>
                </a:cubicBezTo>
                <a:cubicBezTo>
                  <a:pt x="341" y="479"/>
                  <a:pt x="342" y="482"/>
                  <a:pt x="343" y="485"/>
                </a:cubicBezTo>
                <a:cubicBezTo>
                  <a:pt x="345" y="490"/>
                  <a:pt x="345" y="494"/>
                  <a:pt x="341" y="498"/>
                </a:cubicBezTo>
                <a:cubicBezTo>
                  <a:pt x="339" y="500"/>
                  <a:pt x="338" y="503"/>
                  <a:pt x="337" y="505"/>
                </a:cubicBezTo>
                <a:close/>
                <a:moveTo>
                  <a:pt x="137" y="287"/>
                </a:moveTo>
                <a:cubicBezTo>
                  <a:pt x="140" y="290"/>
                  <a:pt x="142" y="292"/>
                  <a:pt x="144" y="294"/>
                </a:cubicBezTo>
                <a:cubicBezTo>
                  <a:pt x="147" y="296"/>
                  <a:pt x="149" y="298"/>
                  <a:pt x="151" y="300"/>
                </a:cubicBezTo>
                <a:cubicBezTo>
                  <a:pt x="151" y="302"/>
                  <a:pt x="152" y="302"/>
                  <a:pt x="154" y="302"/>
                </a:cubicBezTo>
                <a:cubicBezTo>
                  <a:pt x="161" y="302"/>
                  <a:pt x="168" y="301"/>
                  <a:pt x="175" y="301"/>
                </a:cubicBezTo>
                <a:cubicBezTo>
                  <a:pt x="191" y="301"/>
                  <a:pt x="207" y="300"/>
                  <a:pt x="223" y="300"/>
                </a:cubicBezTo>
                <a:cubicBezTo>
                  <a:pt x="235" y="300"/>
                  <a:pt x="246" y="300"/>
                  <a:pt x="257" y="299"/>
                </a:cubicBezTo>
                <a:cubicBezTo>
                  <a:pt x="256" y="299"/>
                  <a:pt x="255" y="299"/>
                  <a:pt x="255" y="298"/>
                </a:cubicBezTo>
                <a:cubicBezTo>
                  <a:pt x="252" y="296"/>
                  <a:pt x="250" y="296"/>
                  <a:pt x="246" y="296"/>
                </a:cubicBezTo>
                <a:cubicBezTo>
                  <a:pt x="245" y="296"/>
                  <a:pt x="243" y="297"/>
                  <a:pt x="242" y="294"/>
                </a:cubicBezTo>
                <a:cubicBezTo>
                  <a:pt x="241" y="293"/>
                  <a:pt x="241" y="293"/>
                  <a:pt x="241" y="293"/>
                </a:cubicBezTo>
                <a:cubicBezTo>
                  <a:pt x="237" y="291"/>
                  <a:pt x="232" y="289"/>
                  <a:pt x="228" y="287"/>
                </a:cubicBezTo>
                <a:cubicBezTo>
                  <a:pt x="227" y="287"/>
                  <a:pt x="226" y="286"/>
                  <a:pt x="225" y="286"/>
                </a:cubicBezTo>
                <a:cubicBezTo>
                  <a:pt x="218" y="286"/>
                  <a:pt x="211" y="286"/>
                  <a:pt x="204" y="286"/>
                </a:cubicBezTo>
                <a:cubicBezTo>
                  <a:pt x="202" y="287"/>
                  <a:pt x="200" y="287"/>
                  <a:pt x="200" y="289"/>
                </a:cubicBezTo>
                <a:cubicBezTo>
                  <a:pt x="199" y="289"/>
                  <a:pt x="199" y="289"/>
                  <a:pt x="198" y="289"/>
                </a:cubicBezTo>
                <a:cubicBezTo>
                  <a:pt x="193" y="290"/>
                  <a:pt x="188" y="290"/>
                  <a:pt x="183" y="291"/>
                </a:cubicBezTo>
                <a:cubicBezTo>
                  <a:pt x="181" y="291"/>
                  <a:pt x="180" y="290"/>
                  <a:pt x="180" y="287"/>
                </a:cubicBezTo>
                <a:cubicBezTo>
                  <a:pt x="177" y="288"/>
                  <a:pt x="175" y="289"/>
                  <a:pt x="172" y="290"/>
                </a:cubicBezTo>
                <a:cubicBezTo>
                  <a:pt x="170" y="291"/>
                  <a:pt x="169" y="291"/>
                  <a:pt x="167" y="291"/>
                </a:cubicBezTo>
                <a:cubicBezTo>
                  <a:pt x="166" y="291"/>
                  <a:pt x="166" y="291"/>
                  <a:pt x="165" y="290"/>
                </a:cubicBezTo>
                <a:cubicBezTo>
                  <a:pt x="165" y="290"/>
                  <a:pt x="166" y="289"/>
                  <a:pt x="166" y="289"/>
                </a:cubicBezTo>
                <a:cubicBezTo>
                  <a:pt x="167" y="288"/>
                  <a:pt x="168" y="288"/>
                  <a:pt x="169" y="287"/>
                </a:cubicBezTo>
                <a:cubicBezTo>
                  <a:pt x="167" y="287"/>
                  <a:pt x="165" y="287"/>
                  <a:pt x="163" y="287"/>
                </a:cubicBezTo>
                <a:cubicBezTo>
                  <a:pt x="162" y="287"/>
                  <a:pt x="162" y="287"/>
                  <a:pt x="161" y="288"/>
                </a:cubicBezTo>
                <a:cubicBezTo>
                  <a:pt x="160" y="289"/>
                  <a:pt x="159" y="289"/>
                  <a:pt x="157" y="288"/>
                </a:cubicBezTo>
                <a:cubicBezTo>
                  <a:pt x="156" y="287"/>
                  <a:pt x="156" y="287"/>
                  <a:pt x="155" y="287"/>
                </a:cubicBezTo>
                <a:cubicBezTo>
                  <a:pt x="149" y="287"/>
                  <a:pt x="143" y="287"/>
                  <a:pt x="137" y="287"/>
                </a:cubicBezTo>
                <a:close/>
                <a:moveTo>
                  <a:pt x="274" y="154"/>
                </a:moveTo>
                <a:cubicBezTo>
                  <a:pt x="274" y="153"/>
                  <a:pt x="274" y="152"/>
                  <a:pt x="274" y="151"/>
                </a:cubicBezTo>
                <a:cubicBezTo>
                  <a:pt x="273" y="144"/>
                  <a:pt x="273" y="138"/>
                  <a:pt x="272" y="131"/>
                </a:cubicBezTo>
                <a:cubicBezTo>
                  <a:pt x="272" y="125"/>
                  <a:pt x="271" y="119"/>
                  <a:pt x="274" y="114"/>
                </a:cubicBezTo>
                <a:cubicBezTo>
                  <a:pt x="276" y="109"/>
                  <a:pt x="279" y="104"/>
                  <a:pt x="282" y="99"/>
                </a:cubicBezTo>
                <a:cubicBezTo>
                  <a:pt x="283" y="96"/>
                  <a:pt x="284" y="94"/>
                  <a:pt x="284" y="91"/>
                </a:cubicBezTo>
                <a:cubicBezTo>
                  <a:pt x="284" y="85"/>
                  <a:pt x="283" y="79"/>
                  <a:pt x="285" y="74"/>
                </a:cubicBezTo>
                <a:cubicBezTo>
                  <a:pt x="285" y="73"/>
                  <a:pt x="285" y="72"/>
                  <a:pt x="285" y="72"/>
                </a:cubicBezTo>
                <a:cubicBezTo>
                  <a:pt x="284" y="72"/>
                  <a:pt x="284" y="72"/>
                  <a:pt x="284" y="72"/>
                </a:cubicBezTo>
                <a:cubicBezTo>
                  <a:pt x="276" y="84"/>
                  <a:pt x="271" y="98"/>
                  <a:pt x="270" y="114"/>
                </a:cubicBezTo>
                <a:cubicBezTo>
                  <a:pt x="266" y="112"/>
                  <a:pt x="262" y="114"/>
                  <a:pt x="262" y="118"/>
                </a:cubicBezTo>
                <a:cubicBezTo>
                  <a:pt x="261" y="121"/>
                  <a:pt x="260" y="124"/>
                  <a:pt x="260" y="127"/>
                </a:cubicBezTo>
                <a:cubicBezTo>
                  <a:pt x="260" y="128"/>
                  <a:pt x="260" y="130"/>
                  <a:pt x="261" y="132"/>
                </a:cubicBezTo>
                <a:cubicBezTo>
                  <a:pt x="262" y="134"/>
                  <a:pt x="264" y="135"/>
                  <a:pt x="264" y="138"/>
                </a:cubicBezTo>
                <a:cubicBezTo>
                  <a:pt x="266" y="144"/>
                  <a:pt x="270" y="149"/>
                  <a:pt x="274" y="154"/>
                </a:cubicBezTo>
                <a:close/>
                <a:moveTo>
                  <a:pt x="210" y="319"/>
                </a:moveTo>
                <a:cubicBezTo>
                  <a:pt x="197" y="320"/>
                  <a:pt x="185" y="320"/>
                  <a:pt x="172" y="321"/>
                </a:cubicBezTo>
                <a:cubicBezTo>
                  <a:pt x="172" y="325"/>
                  <a:pt x="172" y="330"/>
                  <a:pt x="172" y="335"/>
                </a:cubicBezTo>
                <a:cubicBezTo>
                  <a:pt x="176" y="334"/>
                  <a:pt x="179" y="334"/>
                  <a:pt x="183" y="333"/>
                </a:cubicBezTo>
                <a:cubicBezTo>
                  <a:pt x="192" y="332"/>
                  <a:pt x="200" y="331"/>
                  <a:pt x="208" y="329"/>
                </a:cubicBezTo>
                <a:cubicBezTo>
                  <a:pt x="209" y="329"/>
                  <a:pt x="210" y="328"/>
                  <a:pt x="210" y="328"/>
                </a:cubicBezTo>
                <a:cubicBezTo>
                  <a:pt x="210" y="325"/>
                  <a:pt x="210" y="322"/>
                  <a:pt x="210" y="319"/>
                </a:cubicBezTo>
                <a:close/>
                <a:moveTo>
                  <a:pt x="70" y="409"/>
                </a:moveTo>
                <a:cubicBezTo>
                  <a:pt x="63" y="425"/>
                  <a:pt x="58" y="443"/>
                  <a:pt x="59" y="461"/>
                </a:cubicBezTo>
                <a:cubicBezTo>
                  <a:pt x="63" y="456"/>
                  <a:pt x="67" y="452"/>
                  <a:pt x="69" y="446"/>
                </a:cubicBezTo>
                <a:cubicBezTo>
                  <a:pt x="71" y="443"/>
                  <a:pt x="71" y="439"/>
                  <a:pt x="71" y="436"/>
                </a:cubicBezTo>
                <a:cubicBezTo>
                  <a:pt x="70" y="432"/>
                  <a:pt x="70" y="429"/>
                  <a:pt x="70" y="425"/>
                </a:cubicBezTo>
                <a:cubicBezTo>
                  <a:pt x="69" y="419"/>
                  <a:pt x="70" y="414"/>
                  <a:pt x="70" y="409"/>
                </a:cubicBezTo>
                <a:close/>
                <a:moveTo>
                  <a:pt x="133" y="333"/>
                </a:moveTo>
                <a:cubicBezTo>
                  <a:pt x="132" y="329"/>
                  <a:pt x="131" y="325"/>
                  <a:pt x="130" y="321"/>
                </a:cubicBezTo>
                <a:cubicBezTo>
                  <a:pt x="129" y="320"/>
                  <a:pt x="128" y="320"/>
                  <a:pt x="128" y="320"/>
                </a:cubicBezTo>
                <a:cubicBezTo>
                  <a:pt x="122" y="319"/>
                  <a:pt x="117" y="319"/>
                  <a:pt x="111" y="319"/>
                </a:cubicBezTo>
                <a:cubicBezTo>
                  <a:pt x="111" y="319"/>
                  <a:pt x="110" y="320"/>
                  <a:pt x="109" y="320"/>
                </a:cubicBezTo>
                <a:cubicBezTo>
                  <a:pt x="109" y="323"/>
                  <a:pt x="108" y="325"/>
                  <a:pt x="107" y="328"/>
                </a:cubicBezTo>
                <a:cubicBezTo>
                  <a:pt x="116" y="330"/>
                  <a:pt x="124" y="331"/>
                  <a:pt x="133" y="333"/>
                </a:cubicBezTo>
                <a:close/>
                <a:moveTo>
                  <a:pt x="190" y="342"/>
                </a:moveTo>
                <a:cubicBezTo>
                  <a:pt x="190" y="342"/>
                  <a:pt x="190" y="342"/>
                  <a:pt x="190" y="342"/>
                </a:cubicBezTo>
                <a:cubicBezTo>
                  <a:pt x="196" y="344"/>
                  <a:pt x="203" y="345"/>
                  <a:pt x="210" y="346"/>
                </a:cubicBezTo>
                <a:cubicBezTo>
                  <a:pt x="210" y="344"/>
                  <a:pt x="210" y="342"/>
                  <a:pt x="210" y="339"/>
                </a:cubicBezTo>
                <a:cubicBezTo>
                  <a:pt x="203" y="340"/>
                  <a:pt x="196" y="341"/>
                  <a:pt x="190" y="342"/>
                </a:cubicBezTo>
                <a:close/>
                <a:moveTo>
                  <a:pt x="76" y="267"/>
                </a:moveTo>
                <a:cubicBezTo>
                  <a:pt x="79" y="262"/>
                  <a:pt x="77" y="258"/>
                  <a:pt x="76" y="254"/>
                </a:cubicBezTo>
                <a:cubicBezTo>
                  <a:pt x="76" y="253"/>
                  <a:pt x="75" y="253"/>
                  <a:pt x="74" y="253"/>
                </a:cubicBezTo>
                <a:cubicBezTo>
                  <a:pt x="73" y="254"/>
                  <a:pt x="73" y="255"/>
                  <a:pt x="73" y="255"/>
                </a:cubicBezTo>
                <a:cubicBezTo>
                  <a:pt x="72" y="259"/>
                  <a:pt x="73" y="262"/>
                  <a:pt x="74" y="265"/>
                </a:cubicBezTo>
                <a:cubicBezTo>
                  <a:pt x="74" y="266"/>
                  <a:pt x="75" y="266"/>
                  <a:pt x="76" y="267"/>
                </a:cubicBezTo>
                <a:close/>
                <a:moveTo>
                  <a:pt x="106" y="345"/>
                </a:moveTo>
                <a:cubicBezTo>
                  <a:pt x="112" y="344"/>
                  <a:pt x="117" y="343"/>
                  <a:pt x="122" y="342"/>
                </a:cubicBezTo>
                <a:cubicBezTo>
                  <a:pt x="122" y="342"/>
                  <a:pt x="122" y="342"/>
                  <a:pt x="122" y="342"/>
                </a:cubicBezTo>
                <a:cubicBezTo>
                  <a:pt x="117" y="341"/>
                  <a:pt x="112" y="340"/>
                  <a:pt x="106" y="339"/>
                </a:cubicBezTo>
                <a:cubicBezTo>
                  <a:pt x="106" y="341"/>
                  <a:pt x="106" y="342"/>
                  <a:pt x="106" y="345"/>
                </a:cubicBezTo>
                <a:close/>
                <a:moveTo>
                  <a:pt x="219" y="368"/>
                </a:moveTo>
                <a:cubicBezTo>
                  <a:pt x="222" y="376"/>
                  <a:pt x="225" y="383"/>
                  <a:pt x="228" y="390"/>
                </a:cubicBezTo>
                <a:cubicBezTo>
                  <a:pt x="227" y="383"/>
                  <a:pt x="225" y="375"/>
                  <a:pt x="219" y="368"/>
                </a:cubicBezTo>
                <a:close/>
                <a:moveTo>
                  <a:pt x="294" y="73"/>
                </a:moveTo>
                <a:cubicBezTo>
                  <a:pt x="293" y="69"/>
                  <a:pt x="292" y="68"/>
                  <a:pt x="287" y="67"/>
                </a:cubicBezTo>
                <a:cubicBezTo>
                  <a:pt x="288" y="69"/>
                  <a:pt x="288" y="71"/>
                  <a:pt x="288" y="71"/>
                </a:cubicBezTo>
                <a:cubicBezTo>
                  <a:pt x="290" y="72"/>
                  <a:pt x="292" y="72"/>
                  <a:pt x="294" y="73"/>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pPr algn="r" rtl="1"/>
            <a:endParaRPr lang="es-PE" dirty="0">
              <a:cs typeface="B Nazanin" panose="00000400000000000000" pitchFamily="2" charset="-78"/>
            </a:endParaRPr>
          </a:p>
        </p:txBody>
      </p:sp>
      <p:sp>
        <p:nvSpPr>
          <p:cNvPr id="27" name="Freeform 84548">
            <a:extLst>
              <a:ext uri="{FF2B5EF4-FFF2-40B4-BE49-F238E27FC236}">
                <a16:creationId xmlns:a16="http://schemas.microsoft.com/office/drawing/2014/main" id="{F847FC8C-275A-4518-87BE-4C254381A5E1}"/>
              </a:ext>
            </a:extLst>
          </p:cNvPr>
          <p:cNvSpPr>
            <a:spLocks/>
          </p:cNvSpPr>
          <p:nvPr/>
        </p:nvSpPr>
        <p:spPr bwMode="auto">
          <a:xfrm>
            <a:off x="5382254" y="4461267"/>
            <a:ext cx="1000661" cy="135231"/>
          </a:xfrm>
          <a:custGeom>
            <a:avLst/>
            <a:gdLst>
              <a:gd name="T0" fmla="*/ 0 w 120"/>
              <a:gd name="T1" fmla="*/ 1 h 16"/>
              <a:gd name="T2" fmla="*/ 18 w 120"/>
              <a:gd name="T3" fmla="*/ 1 h 16"/>
              <a:gd name="T4" fmla="*/ 20 w 120"/>
              <a:gd name="T5" fmla="*/ 2 h 16"/>
              <a:gd name="T6" fmla="*/ 24 w 120"/>
              <a:gd name="T7" fmla="*/ 2 h 16"/>
              <a:gd name="T8" fmla="*/ 26 w 120"/>
              <a:gd name="T9" fmla="*/ 1 h 16"/>
              <a:gd name="T10" fmla="*/ 32 w 120"/>
              <a:gd name="T11" fmla="*/ 1 h 16"/>
              <a:gd name="T12" fmla="*/ 29 w 120"/>
              <a:gd name="T13" fmla="*/ 3 h 16"/>
              <a:gd name="T14" fmla="*/ 28 w 120"/>
              <a:gd name="T15" fmla="*/ 4 h 16"/>
              <a:gd name="T16" fmla="*/ 30 w 120"/>
              <a:gd name="T17" fmla="*/ 5 h 16"/>
              <a:gd name="T18" fmla="*/ 35 w 120"/>
              <a:gd name="T19" fmla="*/ 4 h 16"/>
              <a:gd name="T20" fmla="*/ 43 w 120"/>
              <a:gd name="T21" fmla="*/ 1 h 16"/>
              <a:gd name="T22" fmla="*/ 46 w 120"/>
              <a:gd name="T23" fmla="*/ 5 h 16"/>
              <a:gd name="T24" fmla="*/ 61 w 120"/>
              <a:gd name="T25" fmla="*/ 3 h 16"/>
              <a:gd name="T26" fmla="*/ 63 w 120"/>
              <a:gd name="T27" fmla="*/ 3 h 16"/>
              <a:gd name="T28" fmla="*/ 67 w 120"/>
              <a:gd name="T29" fmla="*/ 0 h 16"/>
              <a:gd name="T30" fmla="*/ 88 w 120"/>
              <a:gd name="T31" fmla="*/ 0 h 16"/>
              <a:gd name="T32" fmla="*/ 91 w 120"/>
              <a:gd name="T33" fmla="*/ 1 h 16"/>
              <a:gd name="T34" fmla="*/ 104 w 120"/>
              <a:gd name="T35" fmla="*/ 7 h 16"/>
              <a:gd name="T36" fmla="*/ 105 w 120"/>
              <a:gd name="T37" fmla="*/ 8 h 16"/>
              <a:gd name="T38" fmla="*/ 109 w 120"/>
              <a:gd name="T39" fmla="*/ 10 h 16"/>
              <a:gd name="T40" fmla="*/ 118 w 120"/>
              <a:gd name="T41" fmla="*/ 12 h 16"/>
              <a:gd name="T42" fmla="*/ 120 w 120"/>
              <a:gd name="T43" fmla="*/ 13 h 16"/>
              <a:gd name="T44" fmla="*/ 86 w 120"/>
              <a:gd name="T45" fmla="*/ 14 h 16"/>
              <a:gd name="T46" fmla="*/ 38 w 120"/>
              <a:gd name="T47" fmla="*/ 15 h 16"/>
              <a:gd name="T48" fmla="*/ 17 w 120"/>
              <a:gd name="T49" fmla="*/ 16 h 16"/>
              <a:gd name="T50" fmla="*/ 14 w 120"/>
              <a:gd name="T51" fmla="*/ 14 h 16"/>
              <a:gd name="T52" fmla="*/ 7 w 120"/>
              <a:gd name="T53" fmla="*/ 8 h 16"/>
              <a:gd name="T54" fmla="*/ 0 w 120"/>
              <a:gd name="T55"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0" h="16">
                <a:moveTo>
                  <a:pt x="0" y="1"/>
                </a:moveTo>
                <a:cubicBezTo>
                  <a:pt x="6" y="1"/>
                  <a:pt x="12" y="1"/>
                  <a:pt x="18" y="1"/>
                </a:cubicBezTo>
                <a:cubicBezTo>
                  <a:pt x="19" y="1"/>
                  <a:pt x="19" y="1"/>
                  <a:pt x="20" y="2"/>
                </a:cubicBezTo>
                <a:cubicBezTo>
                  <a:pt x="22" y="3"/>
                  <a:pt x="23" y="3"/>
                  <a:pt x="24" y="2"/>
                </a:cubicBezTo>
                <a:cubicBezTo>
                  <a:pt x="25" y="1"/>
                  <a:pt x="25" y="1"/>
                  <a:pt x="26" y="1"/>
                </a:cubicBezTo>
                <a:cubicBezTo>
                  <a:pt x="28" y="1"/>
                  <a:pt x="30" y="1"/>
                  <a:pt x="32" y="1"/>
                </a:cubicBezTo>
                <a:cubicBezTo>
                  <a:pt x="31" y="2"/>
                  <a:pt x="30" y="2"/>
                  <a:pt x="29" y="3"/>
                </a:cubicBezTo>
                <a:cubicBezTo>
                  <a:pt x="29" y="3"/>
                  <a:pt x="28" y="4"/>
                  <a:pt x="28" y="4"/>
                </a:cubicBezTo>
                <a:cubicBezTo>
                  <a:pt x="29" y="5"/>
                  <a:pt x="29" y="5"/>
                  <a:pt x="30" y="5"/>
                </a:cubicBezTo>
                <a:cubicBezTo>
                  <a:pt x="32" y="5"/>
                  <a:pt x="33" y="5"/>
                  <a:pt x="35" y="4"/>
                </a:cubicBezTo>
                <a:cubicBezTo>
                  <a:pt x="38" y="3"/>
                  <a:pt x="40" y="2"/>
                  <a:pt x="43" y="1"/>
                </a:cubicBezTo>
                <a:cubicBezTo>
                  <a:pt x="43" y="4"/>
                  <a:pt x="44" y="5"/>
                  <a:pt x="46" y="5"/>
                </a:cubicBezTo>
                <a:cubicBezTo>
                  <a:pt x="51" y="4"/>
                  <a:pt x="56" y="4"/>
                  <a:pt x="61" y="3"/>
                </a:cubicBezTo>
                <a:cubicBezTo>
                  <a:pt x="62" y="3"/>
                  <a:pt x="62" y="3"/>
                  <a:pt x="63" y="3"/>
                </a:cubicBezTo>
                <a:cubicBezTo>
                  <a:pt x="63" y="1"/>
                  <a:pt x="65" y="1"/>
                  <a:pt x="67" y="0"/>
                </a:cubicBezTo>
                <a:cubicBezTo>
                  <a:pt x="74" y="0"/>
                  <a:pt x="81" y="0"/>
                  <a:pt x="88" y="0"/>
                </a:cubicBezTo>
                <a:cubicBezTo>
                  <a:pt x="89" y="0"/>
                  <a:pt x="90" y="1"/>
                  <a:pt x="91" y="1"/>
                </a:cubicBezTo>
                <a:cubicBezTo>
                  <a:pt x="95" y="3"/>
                  <a:pt x="100" y="5"/>
                  <a:pt x="104" y="7"/>
                </a:cubicBezTo>
                <a:cubicBezTo>
                  <a:pt x="105" y="8"/>
                  <a:pt x="105" y="8"/>
                  <a:pt x="105" y="8"/>
                </a:cubicBezTo>
                <a:cubicBezTo>
                  <a:pt x="106" y="11"/>
                  <a:pt x="108" y="10"/>
                  <a:pt x="109" y="10"/>
                </a:cubicBezTo>
                <a:cubicBezTo>
                  <a:pt x="113" y="10"/>
                  <a:pt x="115" y="10"/>
                  <a:pt x="118" y="12"/>
                </a:cubicBezTo>
                <a:cubicBezTo>
                  <a:pt x="118" y="13"/>
                  <a:pt x="119" y="13"/>
                  <a:pt x="120" y="13"/>
                </a:cubicBezTo>
                <a:cubicBezTo>
                  <a:pt x="109" y="14"/>
                  <a:pt x="98" y="14"/>
                  <a:pt x="86" y="14"/>
                </a:cubicBezTo>
                <a:cubicBezTo>
                  <a:pt x="70" y="14"/>
                  <a:pt x="54" y="15"/>
                  <a:pt x="38" y="15"/>
                </a:cubicBezTo>
                <a:cubicBezTo>
                  <a:pt x="31" y="15"/>
                  <a:pt x="24" y="16"/>
                  <a:pt x="17" y="16"/>
                </a:cubicBezTo>
                <a:cubicBezTo>
                  <a:pt x="15" y="16"/>
                  <a:pt x="14" y="16"/>
                  <a:pt x="14" y="14"/>
                </a:cubicBezTo>
                <a:cubicBezTo>
                  <a:pt x="12" y="12"/>
                  <a:pt x="10" y="10"/>
                  <a:pt x="7" y="8"/>
                </a:cubicBezTo>
                <a:cubicBezTo>
                  <a:pt x="5" y="6"/>
                  <a:pt x="3" y="4"/>
                  <a:pt x="0" y="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es-PE" dirty="0">
              <a:cs typeface="B Nazanin" panose="00000400000000000000" pitchFamily="2" charset="-78"/>
            </a:endParaRPr>
          </a:p>
        </p:txBody>
      </p:sp>
      <p:sp>
        <p:nvSpPr>
          <p:cNvPr id="28" name="Freeform 84549">
            <a:extLst>
              <a:ext uri="{FF2B5EF4-FFF2-40B4-BE49-F238E27FC236}">
                <a16:creationId xmlns:a16="http://schemas.microsoft.com/office/drawing/2014/main" id="{E4AFB1BC-0ACE-44E3-8E29-6DB6A1371867}"/>
              </a:ext>
            </a:extLst>
          </p:cNvPr>
          <p:cNvSpPr>
            <a:spLocks/>
          </p:cNvSpPr>
          <p:nvPr/>
        </p:nvSpPr>
        <p:spPr bwMode="auto">
          <a:xfrm>
            <a:off x="6382899" y="2730411"/>
            <a:ext cx="216355" cy="676124"/>
          </a:xfrm>
          <a:custGeom>
            <a:avLst/>
            <a:gdLst>
              <a:gd name="T0" fmla="*/ 14 w 25"/>
              <a:gd name="T1" fmla="*/ 82 h 82"/>
              <a:gd name="T2" fmla="*/ 4 w 25"/>
              <a:gd name="T3" fmla="*/ 66 h 82"/>
              <a:gd name="T4" fmla="*/ 1 w 25"/>
              <a:gd name="T5" fmla="*/ 60 h 82"/>
              <a:gd name="T6" fmla="*/ 0 w 25"/>
              <a:gd name="T7" fmla="*/ 55 h 82"/>
              <a:gd name="T8" fmla="*/ 2 w 25"/>
              <a:gd name="T9" fmla="*/ 46 h 82"/>
              <a:gd name="T10" fmla="*/ 10 w 25"/>
              <a:gd name="T11" fmla="*/ 42 h 82"/>
              <a:gd name="T12" fmla="*/ 24 w 25"/>
              <a:gd name="T13" fmla="*/ 0 h 82"/>
              <a:gd name="T14" fmla="*/ 25 w 25"/>
              <a:gd name="T15" fmla="*/ 0 h 82"/>
              <a:gd name="T16" fmla="*/ 25 w 25"/>
              <a:gd name="T17" fmla="*/ 2 h 82"/>
              <a:gd name="T18" fmla="*/ 24 w 25"/>
              <a:gd name="T19" fmla="*/ 19 h 82"/>
              <a:gd name="T20" fmla="*/ 22 w 25"/>
              <a:gd name="T21" fmla="*/ 27 h 82"/>
              <a:gd name="T22" fmla="*/ 14 w 25"/>
              <a:gd name="T23" fmla="*/ 42 h 82"/>
              <a:gd name="T24" fmla="*/ 12 w 25"/>
              <a:gd name="T25" fmla="*/ 59 h 82"/>
              <a:gd name="T26" fmla="*/ 14 w 25"/>
              <a:gd name="T27" fmla="*/ 79 h 82"/>
              <a:gd name="T28" fmla="*/ 14 w 25"/>
              <a:gd name="T29"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82">
                <a:moveTo>
                  <a:pt x="14" y="82"/>
                </a:moveTo>
                <a:cubicBezTo>
                  <a:pt x="10" y="77"/>
                  <a:pt x="6" y="72"/>
                  <a:pt x="4" y="66"/>
                </a:cubicBezTo>
                <a:cubicBezTo>
                  <a:pt x="4" y="63"/>
                  <a:pt x="2" y="62"/>
                  <a:pt x="1" y="60"/>
                </a:cubicBezTo>
                <a:cubicBezTo>
                  <a:pt x="0" y="58"/>
                  <a:pt x="0" y="56"/>
                  <a:pt x="0" y="55"/>
                </a:cubicBezTo>
                <a:cubicBezTo>
                  <a:pt x="0" y="52"/>
                  <a:pt x="1" y="49"/>
                  <a:pt x="2" y="46"/>
                </a:cubicBezTo>
                <a:cubicBezTo>
                  <a:pt x="2" y="42"/>
                  <a:pt x="6" y="40"/>
                  <a:pt x="10" y="42"/>
                </a:cubicBezTo>
                <a:cubicBezTo>
                  <a:pt x="11" y="26"/>
                  <a:pt x="16" y="12"/>
                  <a:pt x="24" y="0"/>
                </a:cubicBezTo>
                <a:cubicBezTo>
                  <a:pt x="25" y="0"/>
                  <a:pt x="25" y="0"/>
                  <a:pt x="25" y="0"/>
                </a:cubicBezTo>
                <a:cubicBezTo>
                  <a:pt x="25" y="0"/>
                  <a:pt x="25" y="1"/>
                  <a:pt x="25" y="2"/>
                </a:cubicBezTo>
                <a:cubicBezTo>
                  <a:pt x="23" y="7"/>
                  <a:pt x="24" y="13"/>
                  <a:pt x="24" y="19"/>
                </a:cubicBezTo>
                <a:cubicBezTo>
                  <a:pt x="24" y="22"/>
                  <a:pt x="23" y="24"/>
                  <a:pt x="22" y="27"/>
                </a:cubicBezTo>
                <a:cubicBezTo>
                  <a:pt x="19" y="32"/>
                  <a:pt x="16" y="37"/>
                  <a:pt x="14" y="42"/>
                </a:cubicBezTo>
                <a:cubicBezTo>
                  <a:pt x="11" y="47"/>
                  <a:pt x="12" y="53"/>
                  <a:pt x="12" y="59"/>
                </a:cubicBezTo>
                <a:cubicBezTo>
                  <a:pt x="13" y="66"/>
                  <a:pt x="13" y="72"/>
                  <a:pt x="14" y="79"/>
                </a:cubicBezTo>
                <a:cubicBezTo>
                  <a:pt x="14" y="80"/>
                  <a:pt x="14" y="81"/>
                  <a:pt x="14" y="8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es-PE" dirty="0">
              <a:cs typeface="B Nazanin" panose="00000400000000000000" pitchFamily="2" charset="-78"/>
            </a:endParaRPr>
          </a:p>
        </p:txBody>
      </p:sp>
      <p:sp>
        <p:nvSpPr>
          <p:cNvPr id="29" name="Freeform 84550">
            <a:extLst>
              <a:ext uri="{FF2B5EF4-FFF2-40B4-BE49-F238E27FC236}">
                <a16:creationId xmlns:a16="http://schemas.microsoft.com/office/drawing/2014/main" id="{ADB24F66-1E23-48A4-987E-D24CD9B9AEAA}"/>
              </a:ext>
            </a:extLst>
          </p:cNvPr>
          <p:cNvSpPr>
            <a:spLocks/>
          </p:cNvSpPr>
          <p:nvPr/>
        </p:nvSpPr>
        <p:spPr bwMode="auto">
          <a:xfrm>
            <a:off x="5679738" y="4731713"/>
            <a:ext cx="297500" cy="135231"/>
          </a:xfrm>
          <a:custGeom>
            <a:avLst/>
            <a:gdLst>
              <a:gd name="T0" fmla="*/ 38 w 38"/>
              <a:gd name="T1" fmla="*/ 0 h 16"/>
              <a:gd name="T2" fmla="*/ 38 w 38"/>
              <a:gd name="T3" fmla="*/ 9 h 16"/>
              <a:gd name="T4" fmla="*/ 36 w 38"/>
              <a:gd name="T5" fmla="*/ 10 h 16"/>
              <a:gd name="T6" fmla="*/ 11 w 38"/>
              <a:gd name="T7" fmla="*/ 14 h 16"/>
              <a:gd name="T8" fmla="*/ 0 w 38"/>
              <a:gd name="T9" fmla="*/ 16 h 16"/>
              <a:gd name="T10" fmla="*/ 0 w 38"/>
              <a:gd name="T11" fmla="*/ 2 h 16"/>
              <a:gd name="T12" fmla="*/ 38 w 38"/>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38" h="16">
                <a:moveTo>
                  <a:pt x="38" y="0"/>
                </a:moveTo>
                <a:cubicBezTo>
                  <a:pt x="38" y="3"/>
                  <a:pt x="38" y="6"/>
                  <a:pt x="38" y="9"/>
                </a:cubicBezTo>
                <a:cubicBezTo>
                  <a:pt x="38" y="9"/>
                  <a:pt x="37" y="10"/>
                  <a:pt x="36" y="10"/>
                </a:cubicBezTo>
                <a:cubicBezTo>
                  <a:pt x="28" y="12"/>
                  <a:pt x="20" y="13"/>
                  <a:pt x="11" y="14"/>
                </a:cubicBezTo>
                <a:cubicBezTo>
                  <a:pt x="7" y="15"/>
                  <a:pt x="4" y="15"/>
                  <a:pt x="0" y="16"/>
                </a:cubicBezTo>
                <a:cubicBezTo>
                  <a:pt x="0" y="11"/>
                  <a:pt x="0" y="6"/>
                  <a:pt x="0" y="2"/>
                </a:cubicBezTo>
                <a:cubicBezTo>
                  <a:pt x="13" y="1"/>
                  <a:pt x="25" y="1"/>
                  <a:pt x="38"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es-PE" dirty="0">
              <a:cs typeface="B Nazanin" panose="00000400000000000000" pitchFamily="2" charset="-78"/>
            </a:endParaRPr>
          </a:p>
        </p:txBody>
      </p:sp>
      <p:sp>
        <p:nvSpPr>
          <p:cNvPr id="34" name="Freeform 84555">
            <a:extLst>
              <a:ext uri="{FF2B5EF4-FFF2-40B4-BE49-F238E27FC236}">
                <a16:creationId xmlns:a16="http://schemas.microsoft.com/office/drawing/2014/main" id="{ABDD7C4A-7E31-4555-A2FA-80D7E9BB3176}"/>
              </a:ext>
            </a:extLst>
          </p:cNvPr>
          <p:cNvSpPr>
            <a:spLocks/>
          </p:cNvSpPr>
          <p:nvPr/>
        </p:nvSpPr>
        <p:spPr bwMode="auto">
          <a:xfrm>
            <a:off x="5138846" y="4893978"/>
            <a:ext cx="135231" cy="54091"/>
          </a:xfrm>
          <a:custGeom>
            <a:avLst/>
            <a:gdLst>
              <a:gd name="T0" fmla="*/ 0 w 16"/>
              <a:gd name="T1" fmla="*/ 6 h 6"/>
              <a:gd name="T2" fmla="*/ 0 w 16"/>
              <a:gd name="T3" fmla="*/ 0 h 6"/>
              <a:gd name="T4" fmla="*/ 16 w 16"/>
              <a:gd name="T5" fmla="*/ 3 h 6"/>
              <a:gd name="T6" fmla="*/ 16 w 16"/>
              <a:gd name="T7" fmla="*/ 3 h 6"/>
              <a:gd name="T8" fmla="*/ 0 w 16"/>
              <a:gd name="T9" fmla="*/ 6 h 6"/>
            </a:gdLst>
            <a:ahLst/>
            <a:cxnLst>
              <a:cxn ang="0">
                <a:pos x="T0" y="T1"/>
              </a:cxn>
              <a:cxn ang="0">
                <a:pos x="T2" y="T3"/>
              </a:cxn>
              <a:cxn ang="0">
                <a:pos x="T4" y="T5"/>
              </a:cxn>
              <a:cxn ang="0">
                <a:pos x="T6" y="T7"/>
              </a:cxn>
              <a:cxn ang="0">
                <a:pos x="T8" y="T9"/>
              </a:cxn>
            </a:cxnLst>
            <a:rect l="0" t="0" r="r" b="b"/>
            <a:pathLst>
              <a:path w="16" h="6">
                <a:moveTo>
                  <a:pt x="0" y="6"/>
                </a:moveTo>
                <a:cubicBezTo>
                  <a:pt x="0" y="3"/>
                  <a:pt x="0" y="2"/>
                  <a:pt x="0" y="0"/>
                </a:cubicBezTo>
                <a:cubicBezTo>
                  <a:pt x="6" y="1"/>
                  <a:pt x="11" y="2"/>
                  <a:pt x="16" y="3"/>
                </a:cubicBezTo>
                <a:cubicBezTo>
                  <a:pt x="16" y="3"/>
                  <a:pt x="16" y="3"/>
                  <a:pt x="16" y="3"/>
                </a:cubicBezTo>
                <a:cubicBezTo>
                  <a:pt x="11" y="4"/>
                  <a:pt x="6" y="5"/>
                  <a:pt x="0"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es-PE" dirty="0">
              <a:cs typeface="B Nazanin" panose="00000400000000000000" pitchFamily="2" charset="-78"/>
            </a:endParaRPr>
          </a:p>
        </p:txBody>
      </p:sp>
      <p:sp>
        <p:nvSpPr>
          <p:cNvPr id="38" name="TextBox 42">
            <a:extLst>
              <a:ext uri="{FF2B5EF4-FFF2-40B4-BE49-F238E27FC236}">
                <a16:creationId xmlns:a16="http://schemas.microsoft.com/office/drawing/2014/main" id="{E99F9D66-30FB-450B-BC94-446E19830889}"/>
              </a:ext>
            </a:extLst>
          </p:cNvPr>
          <p:cNvSpPr txBox="1">
            <a:spLocks noChangeArrowheads="1"/>
          </p:cNvSpPr>
          <p:nvPr/>
        </p:nvSpPr>
        <p:spPr bwMode="auto">
          <a:xfrm>
            <a:off x="10792330" y="1796892"/>
            <a:ext cx="739270" cy="338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sz="3600">
                <a:solidFill>
                  <a:schemeClr val="tx1"/>
                </a:solidFill>
                <a:latin typeface="Lato Light" panose="020F0302020204030203" pitchFamily="34" charset="0"/>
                <a:ea typeface="MS PGothic" panose="020B0600070205080204" pitchFamily="34" charset="-128"/>
              </a:defRPr>
            </a:lvl1pPr>
            <a:lvl2pPr marL="742950" indent="-285750">
              <a:defRPr sz="3600">
                <a:solidFill>
                  <a:schemeClr val="tx1"/>
                </a:solidFill>
                <a:latin typeface="Lato Light" panose="020F0302020204030203" pitchFamily="34" charset="0"/>
                <a:ea typeface="MS PGothic" panose="020B0600070205080204" pitchFamily="34" charset="-128"/>
              </a:defRPr>
            </a:lvl2pPr>
            <a:lvl3pPr marL="1143000" indent="-228600">
              <a:defRPr sz="3600">
                <a:solidFill>
                  <a:schemeClr val="tx1"/>
                </a:solidFill>
                <a:latin typeface="Lato Light" panose="020F0302020204030203" pitchFamily="34" charset="0"/>
                <a:ea typeface="MS PGothic" panose="020B0600070205080204" pitchFamily="34" charset="-128"/>
              </a:defRPr>
            </a:lvl3pPr>
            <a:lvl4pPr marL="1600200" indent="-228600">
              <a:defRPr sz="3600">
                <a:solidFill>
                  <a:schemeClr val="tx1"/>
                </a:solidFill>
                <a:latin typeface="Lato Light" panose="020F0302020204030203" pitchFamily="34" charset="0"/>
                <a:ea typeface="MS PGothic" panose="020B0600070205080204" pitchFamily="34" charset="-128"/>
              </a:defRPr>
            </a:lvl4pPr>
            <a:lvl5pPr marL="2057400" indent="-228600">
              <a:defRPr sz="3600">
                <a:solidFill>
                  <a:schemeClr val="tx1"/>
                </a:solidFill>
                <a:latin typeface="Lato Light" panose="020F0302020204030203" pitchFamily="34" charset="0"/>
                <a:ea typeface="MS PGothic" panose="020B0600070205080204" pitchFamily="34" charset="-128"/>
              </a:defRPr>
            </a:lvl5pPr>
            <a:lvl6pPr marL="25146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6pPr>
            <a:lvl7pPr marL="29718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7pPr>
            <a:lvl8pPr marL="34290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8pPr>
            <a:lvl9pPr marL="38862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9pPr>
          </a:lstStyle>
          <a:p>
            <a:pPr algn="r" rtl="1"/>
            <a:r>
              <a:rPr lang="fa-IR" altLang="es-MX" sz="1600" b="1" dirty="0">
                <a:latin typeface="Source Sans Pro" panose="020B0503030403020204" pitchFamily="34" charset="0"/>
                <a:cs typeface="B Nazanin" panose="00000400000000000000" pitchFamily="2" charset="-78"/>
              </a:rPr>
              <a:t>گزینه 3</a:t>
            </a:r>
            <a:endParaRPr lang="es-CO" altLang="es-MX" sz="1600" b="1" dirty="0">
              <a:latin typeface="Source Sans Pro" panose="020B0503030403020204" pitchFamily="34" charset="0"/>
              <a:cs typeface="B Nazanin" panose="00000400000000000000" pitchFamily="2" charset="-78"/>
            </a:endParaRPr>
          </a:p>
        </p:txBody>
      </p:sp>
      <p:sp>
        <p:nvSpPr>
          <p:cNvPr id="39" name="TextBox 44">
            <a:extLst>
              <a:ext uri="{FF2B5EF4-FFF2-40B4-BE49-F238E27FC236}">
                <a16:creationId xmlns:a16="http://schemas.microsoft.com/office/drawing/2014/main" id="{8BC47EBB-7B27-4F4B-9271-015F982A0E2E}"/>
              </a:ext>
            </a:extLst>
          </p:cNvPr>
          <p:cNvSpPr txBox="1">
            <a:spLocks noChangeArrowheads="1"/>
          </p:cNvSpPr>
          <p:nvPr/>
        </p:nvSpPr>
        <p:spPr bwMode="auto">
          <a:xfrm>
            <a:off x="3958298" y="2501900"/>
            <a:ext cx="723240" cy="338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sz="3600">
                <a:solidFill>
                  <a:schemeClr val="tx1"/>
                </a:solidFill>
                <a:latin typeface="Lato Light" panose="020F0302020204030203" pitchFamily="34" charset="0"/>
                <a:ea typeface="MS PGothic" panose="020B0600070205080204" pitchFamily="34" charset="-128"/>
              </a:defRPr>
            </a:lvl1pPr>
            <a:lvl2pPr marL="742950" indent="-285750">
              <a:defRPr sz="3600">
                <a:solidFill>
                  <a:schemeClr val="tx1"/>
                </a:solidFill>
                <a:latin typeface="Lato Light" panose="020F0302020204030203" pitchFamily="34" charset="0"/>
                <a:ea typeface="MS PGothic" panose="020B0600070205080204" pitchFamily="34" charset="-128"/>
              </a:defRPr>
            </a:lvl2pPr>
            <a:lvl3pPr marL="1143000" indent="-228600">
              <a:defRPr sz="3600">
                <a:solidFill>
                  <a:schemeClr val="tx1"/>
                </a:solidFill>
                <a:latin typeface="Lato Light" panose="020F0302020204030203" pitchFamily="34" charset="0"/>
                <a:ea typeface="MS PGothic" panose="020B0600070205080204" pitchFamily="34" charset="-128"/>
              </a:defRPr>
            </a:lvl3pPr>
            <a:lvl4pPr marL="1600200" indent="-228600">
              <a:defRPr sz="3600">
                <a:solidFill>
                  <a:schemeClr val="tx1"/>
                </a:solidFill>
                <a:latin typeface="Lato Light" panose="020F0302020204030203" pitchFamily="34" charset="0"/>
                <a:ea typeface="MS PGothic" panose="020B0600070205080204" pitchFamily="34" charset="-128"/>
              </a:defRPr>
            </a:lvl4pPr>
            <a:lvl5pPr marL="2057400" indent="-228600">
              <a:defRPr sz="3600">
                <a:solidFill>
                  <a:schemeClr val="tx1"/>
                </a:solidFill>
                <a:latin typeface="Lato Light" panose="020F0302020204030203" pitchFamily="34" charset="0"/>
                <a:ea typeface="MS PGothic" panose="020B0600070205080204" pitchFamily="34" charset="-128"/>
              </a:defRPr>
            </a:lvl5pPr>
            <a:lvl6pPr marL="25146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6pPr>
            <a:lvl7pPr marL="29718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7pPr>
            <a:lvl8pPr marL="34290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8pPr>
            <a:lvl9pPr marL="38862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9pPr>
          </a:lstStyle>
          <a:p>
            <a:pPr algn="r" rtl="1"/>
            <a:r>
              <a:rPr lang="fa-IR" altLang="es-MX" sz="1600" b="1" dirty="0">
                <a:latin typeface="Source Sans Pro" panose="020B0503030403020204" pitchFamily="34" charset="0"/>
                <a:cs typeface="B Nazanin" panose="00000400000000000000" pitchFamily="2" charset="-78"/>
              </a:rPr>
              <a:t>گزینه 2</a:t>
            </a:r>
            <a:endParaRPr lang="es-CO" altLang="es-MX" sz="1600" b="1" dirty="0">
              <a:latin typeface="Source Sans Pro" panose="020B0503030403020204" pitchFamily="34" charset="0"/>
              <a:cs typeface="B Nazanin" panose="00000400000000000000" pitchFamily="2" charset="-78"/>
            </a:endParaRPr>
          </a:p>
        </p:txBody>
      </p:sp>
      <p:sp>
        <p:nvSpPr>
          <p:cNvPr id="40" name="TextBox 46">
            <a:extLst>
              <a:ext uri="{FF2B5EF4-FFF2-40B4-BE49-F238E27FC236}">
                <a16:creationId xmlns:a16="http://schemas.microsoft.com/office/drawing/2014/main" id="{7FF3F7F0-B047-4DE2-8808-3BD1A4B262D4}"/>
              </a:ext>
            </a:extLst>
          </p:cNvPr>
          <p:cNvSpPr txBox="1">
            <a:spLocks noChangeArrowheads="1"/>
          </p:cNvSpPr>
          <p:nvPr/>
        </p:nvSpPr>
        <p:spPr bwMode="auto">
          <a:xfrm>
            <a:off x="3344765" y="4121150"/>
            <a:ext cx="801786" cy="338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sz="3600">
                <a:solidFill>
                  <a:schemeClr val="tx1"/>
                </a:solidFill>
                <a:latin typeface="Lato Light" panose="020F0302020204030203" pitchFamily="34" charset="0"/>
                <a:ea typeface="MS PGothic" panose="020B0600070205080204" pitchFamily="34" charset="-128"/>
              </a:defRPr>
            </a:lvl1pPr>
            <a:lvl2pPr marL="742950" indent="-285750">
              <a:defRPr sz="3600">
                <a:solidFill>
                  <a:schemeClr val="tx1"/>
                </a:solidFill>
                <a:latin typeface="Lato Light" panose="020F0302020204030203" pitchFamily="34" charset="0"/>
                <a:ea typeface="MS PGothic" panose="020B0600070205080204" pitchFamily="34" charset="-128"/>
              </a:defRPr>
            </a:lvl2pPr>
            <a:lvl3pPr marL="1143000" indent="-228600">
              <a:defRPr sz="3600">
                <a:solidFill>
                  <a:schemeClr val="tx1"/>
                </a:solidFill>
                <a:latin typeface="Lato Light" panose="020F0302020204030203" pitchFamily="34" charset="0"/>
                <a:ea typeface="MS PGothic" panose="020B0600070205080204" pitchFamily="34" charset="-128"/>
              </a:defRPr>
            </a:lvl3pPr>
            <a:lvl4pPr marL="1600200" indent="-228600">
              <a:defRPr sz="3600">
                <a:solidFill>
                  <a:schemeClr val="tx1"/>
                </a:solidFill>
                <a:latin typeface="Lato Light" panose="020F0302020204030203" pitchFamily="34" charset="0"/>
                <a:ea typeface="MS PGothic" panose="020B0600070205080204" pitchFamily="34" charset="-128"/>
              </a:defRPr>
            </a:lvl4pPr>
            <a:lvl5pPr marL="2057400" indent="-228600">
              <a:defRPr sz="3600">
                <a:solidFill>
                  <a:schemeClr val="tx1"/>
                </a:solidFill>
                <a:latin typeface="Lato Light" panose="020F0302020204030203" pitchFamily="34" charset="0"/>
                <a:ea typeface="MS PGothic" panose="020B0600070205080204" pitchFamily="34" charset="-128"/>
              </a:defRPr>
            </a:lvl5pPr>
            <a:lvl6pPr marL="25146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6pPr>
            <a:lvl7pPr marL="29718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7pPr>
            <a:lvl8pPr marL="34290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8pPr>
            <a:lvl9pPr marL="38862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9pPr>
          </a:lstStyle>
          <a:p>
            <a:pPr algn="r" rtl="1"/>
            <a:r>
              <a:rPr lang="fa-IR" altLang="es-MX" sz="1600" b="1" dirty="0">
                <a:latin typeface="Source Sans Pro" panose="020B0503030403020204" pitchFamily="34" charset="0"/>
                <a:cs typeface="B Nazanin" panose="00000400000000000000" pitchFamily="2" charset="-78"/>
              </a:rPr>
              <a:t>انتخاب 1</a:t>
            </a:r>
            <a:endParaRPr lang="es-CO" altLang="es-MX" sz="1600" b="1" dirty="0">
              <a:latin typeface="Source Sans Pro" panose="020B0503030403020204" pitchFamily="34" charset="0"/>
              <a:cs typeface="B Nazanin" panose="00000400000000000000" pitchFamily="2" charset="-78"/>
            </a:endParaRPr>
          </a:p>
        </p:txBody>
      </p:sp>
      <p:sp>
        <p:nvSpPr>
          <p:cNvPr id="41" name="TextBox 48">
            <a:extLst>
              <a:ext uri="{FF2B5EF4-FFF2-40B4-BE49-F238E27FC236}">
                <a16:creationId xmlns:a16="http://schemas.microsoft.com/office/drawing/2014/main" id="{6CF9B0C9-C384-4A9A-89A4-9387232F1825}"/>
              </a:ext>
            </a:extLst>
          </p:cNvPr>
          <p:cNvSpPr txBox="1">
            <a:spLocks noChangeArrowheads="1"/>
          </p:cNvSpPr>
          <p:nvPr/>
        </p:nvSpPr>
        <p:spPr bwMode="auto">
          <a:xfrm>
            <a:off x="11161164" y="4029091"/>
            <a:ext cx="728048" cy="338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sz="3600">
                <a:solidFill>
                  <a:schemeClr val="tx1"/>
                </a:solidFill>
                <a:latin typeface="Lato Light" panose="020F0302020204030203" pitchFamily="34" charset="0"/>
                <a:ea typeface="MS PGothic" panose="020B0600070205080204" pitchFamily="34" charset="-128"/>
              </a:defRPr>
            </a:lvl1pPr>
            <a:lvl2pPr marL="742950" indent="-285750">
              <a:defRPr sz="3600">
                <a:solidFill>
                  <a:schemeClr val="tx1"/>
                </a:solidFill>
                <a:latin typeface="Lato Light" panose="020F0302020204030203" pitchFamily="34" charset="0"/>
                <a:ea typeface="MS PGothic" panose="020B0600070205080204" pitchFamily="34" charset="-128"/>
              </a:defRPr>
            </a:lvl2pPr>
            <a:lvl3pPr marL="1143000" indent="-228600">
              <a:defRPr sz="3600">
                <a:solidFill>
                  <a:schemeClr val="tx1"/>
                </a:solidFill>
                <a:latin typeface="Lato Light" panose="020F0302020204030203" pitchFamily="34" charset="0"/>
                <a:ea typeface="MS PGothic" panose="020B0600070205080204" pitchFamily="34" charset="-128"/>
              </a:defRPr>
            </a:lvl3pPr>
            <a:lvl4pPr marL="1600200" indent="-228600">
              <a:defRPr sz="3600">
                <a:solidFill>
                  <a:schemeClr val="tx1"/>
                </a:solidFill>
                <a:latin typeface="Lato Light" panose="020F0302020204030203" pitchFamily="34" charset="0"/>
                <a:ea typeface="MS PGothic" panose="020B0600070205080204" pitchFamily="34" charset="-128"/>
              </a:defRPr>
            </a:lvl4pPr>
            <a:lvl5pPr marL="2057400" indent="-228600">
              <a:defRPr sz="3600">
                <a:solidFill>
                  <a:schemeClr val="tx1"/>
                </a:solidFill>
                <a:latin typeface="Lato Light" panose="020F0302020204030203" pitchFamily="34" charset="0"/>
                <a:ea typeface="MS PGothic" panose="020B0600070205080204" pitchFamily="34" charset="-128"/>
              </a:defRPr>
            </a:lvl5pPr>
            <a:lvl6pPr marL="25146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6pPr>
            <a:lvl7pPr marL="29718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7pPr>
            <a:lvl8pPr marL="34290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8pPr>
            <a:lvl9pPr marL="38862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9pPr>
          </a:lstStyle>
          <a:p>
            <a:pPr algn="r" rtl="1"/>
            <a:r>
              <a:rPr lang="fa-IR" altLang="es-MX" sz="1600" b="1" dirty="0">
                <a:latin typeface="Source Sans Pro" panose="020B0503030403020204" pitchFamily="34" charset="0"/>
                <a:cs typeface="B Nazanin" panose="00000400000000000000" pitchFamily="2" charset="-78"/>
              </a:rPr>
              <a:t>گزینه 4</a:t>
            </a:r>
            <a:endParaRPr lang="es-CO" altLang="es-MX" sz="1600" b="1" dirty="0">
              <a:latin typeface="Source Sans Pro" panose="020B0503030403020204" pitchFamily="34" charset="0"/>
              <a:cs typeface="B Nazanin" panose="00000400000000000000" pitchFamily="2" charset="-78"/>
            </a:endParaRPr>
          </a:p>
        </p:txBody>
      </p:sp>
      <p:sp>
        <p:nvSpPr>
          <p:cNvPr id="43" name="TextBox 19">
            <a:extLst>
              <a:ext uri="{FF2B5EF4-FFF2-40B4-BE49-F238E27FC236}">
                <a16:creationId xmlns:a16="http://schemas.microsoft.com/office/drawing/2014/main" id="{BBFB03FE-4F76-4827-8755-22A9EDD430BD}"/>
              </a:ext>
            </a:extLst>
          </p:cNvPr>
          <p:cNvSpPr txBox="1"/>
          <p:nvPr/>
        </p:nvSpPr>
        <p:spPr>
          <a:xfrm>
            <a:off x="806476" y="245900"/>
            <a:ext cx="7544366" cy="830997"/>
          </a:xfrm>
          <a:prstGeom prst="rect">
            <a:avLst/>
          </a:prstGeom>
          <a:noFill/>
        </p:spPr>
        <p:txBody>
          <a:bodyPr wrap="square" rtlCol="0" anchor="ctr">
            <a:spAutoFit/>
          </a:bodyPr>
          <a:lstStyle/>
          <a:p>
            <a:pPr algn="r" rtl="1"/>
            <a:r>
              <a:rPr lang="fa-IR" altLang="ko-KR" sz="4800" b="1" dirty="0">
                <a:solidFill>
                  <a:schemeClr val="tx1">
                    <a:lumMod val="85000"/>
                    <a:lumOff val="15000"/>
                  </a:schemeClr>
                </a:solidFill>
                <a:cs typeface="B Nazanin" panose="00000400000000000000" pitchFamily="2" charset="-78"/>
              </a:rPr>
              <a:t>ارائه عالی</a:t>
            </a:r>
            <a:endParaRPr lang="en-US" altLang="ko-KR" sz="4800" b="1" dirty="0">
              <a:solidFill>
                <a:schemeClr val="tx1">
                  <a:lumMod val="85000"/>
                  <a:lumOff val="15000"/>
                </a:schemeClr>
              </a:solidFill>
              <a:cs typeface="B Nazanin" panose="00000400000000000000" pitchFamily="2" charset="-78"/>
            </a:endParaRPr>
          </a:p>
        </p:txBody>
      </p:sp>
    </p:spTree>
    <p:extLst>
      <p:ext uri="{BB962C8B-B14F-4D97-AF65-F5344CB8AC3E}">
        <p14:creationId xmlns:p14="http://schemas.microsoft.com/office/powerpoint/2010/main" val="332230726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o 22">
            <a:extLst>
              <a:ext uri="{FF2B5EF4-FFF2-40B4-BE49-F238E27FC236}">
                <a16:creationId xmlns:a16="http://schemas.microsoft.com/office/drawing/2014/main" id="{29F38417-3E47-06B1-E052-DE3CFCEDC04F}"/>
              </a:ext>
            </a:extLst>
          </p:cNvPr>
          <p:cNvGrpSpPr/>
          <p:nvPr/>
        </p:nvGrpSpPr>
        <p:grpSpPr>
          <a:xfrm>
            <a:off x="31080" y="984174"/>
            <a:ext cx="12160920" cy="153562"/>
            <a:chOff x="-1685" y="4774370"/>
            <a:chExt cx="9134875" cy="370257"/>
          </a:xfrm>
        </p:grpSpPr>
        <p:sp>
          <p:nvSpPr>
            <p:cNvPr id="5" name="任意多边形: 形状 13">
              <a:extLst>
                <a:ext uri="{FF2B5EF4-FFF2-40B4-BE49-F238E27FC236}">
                  <a16:creationId xmlns:a16="http://schemas.microsoft.com/office/drawing/2014/main" id="{DDE67E7F-B777-696B-51B3-C1FE1E98F0A8}"/>
                </a:ext>
              </a:extLst>
            </p:cNvPr>
            <p:cNvSpPr/>
            <p:nvPr userDrawn="1"/>
          </p:nvSpPr>
          <p:spPr>
            <a:xfrm>
              <a:off x="-1685" y="4885172"/>
              <a:ext cx="6949949" cy="259455"/>
            </a:xfrm>
            <a:custGeom>
              <a:avLst/>
              <a:gdLst>
                <a:gd name="connsiteX0" fmla="*/ 0 w 9216572"/>
                <a:gd name="connsiteY0" fmla="*/ 0 h 333829"/>
                <a:gd name="connsiteX1" fmla="*/ 9216572 w 9216572"/>
                <a:gd name="connsiteY1" fmla="*/ 29029 h 333829"/>
                <a:gd name="connsiteX2" fmla="*/ 9056914 w 9216572"/>
                <a:gd name="connsiteY2" fmla="*/ 333829 h 333829"/>
                <a:gd name="connsiteX3" fmla="*/ 29029 w 9216572"/>
                <a:gd name="connsiteY3" fmla="*/ 333829 h 333829"/>
                <a:gd name="connsiteX4" fmla="*/ 0 w 9216572"/>
                <a:gd name="connsiteY4" fmla="*/ 0 h 333829"/>
                <a:gd name="connsiteX0" fmla="*/ 0 w 9229272"/>
                <a:gd name="connsiteY0" fmla="*/ 9071 h 342900"/>
                <a:gd name="connsiteX1" fmla="*/ 9229272 w 9229272"/>
                <a:gd name="connsiteY1" fmla="*/ 0 h 342900"/>
                <a:gd name="connsiteX2" fmla="*/ 9056914 w 9229272"/>
                <a:gd name="connsiteY2" fmla="*/ 342900 h 342900"/>
                <a:gd name="connsiteX3" fmla="*/ 29029 w 9229272"/>
                <a:gd name="connsiteY3" fmla="*/ 342900 h 342900"/>
                <a:gd name="connsiteX4" fmla="*/ 0 w 9229272"/>
                <a:gd name="connsiteY4" fmla="*/ 9071 h 342900"/>
                <a:gd name="connsiteX0" fmla="*/ 0 w 9229272"/>
                <a:gd name="connsiteY0" fmla="*/ 9071 h 355600"/>
                <a:gd name="connsiteX1" fmla="*/ 9229272 w 9229272"/>
                <a:gd name="connsiteY1" fmla="*/ 0 h 355600"/>
                <a:gd name="connsiteX2" fmla="*/ 9056914 w 9229272"/>
                <a:gd name="connsiteY2" fmla="*/ 342900 h 355600"/>
                <a:gd name="connsiteX3" fmla="*/ 3629 w 9229272"/>
                <a:gd name="connsiteY3" fmla="*/ 355600 h 355600"/>
                <a:gd name="connsiteX4" fmla="*/ 0 w 9229272"/>
                <a:gd name="connsiteY4" fmla="*/ 9071 h 355600"/>
                <a:gd name="connsiteX0" fmla="*/ 0 w 9229272"/>
                <a:gd name="connsiteY0" fmla="*/ 9071 h 355600"/>
                <a:gd name="connsiteX1" fmla="*/ 9229272 w 9229272"/>
                <a:gd name="connsiteY1" fmla="*/ 0 h 355600"/>
                <a:gd name="connsiteX2" fmla="*/ 9068590 w 9229272"/>
                <a:gd name="connsiteY2" fmla="*/ 339888 h 355600"/>
                <a:gd name="connsiteX3" fmla="*/ 3629 w 9229272"/>
                <a:gd name="connsiteY3" fmla="*/ 355600 h 355600"/>
                <a:gd name="connsiteX4" fmla="*/ 0 w 9229272"/>
                <a:gd name="connsiteY4" fmla="*/ 9071 h 355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272" h="355600">
                  <a:moveTo>
                    <a:pt x="0" y="9071"/>
                  </a:moveTo>
                  <a:lnTo>
                    <a:pt x="9229272" y="0"/>
                  </a:lnTo>
                  <a:lnTo>
                    <a:pt x="9068590" y="339888"/>
                  </a:lnTo>
                  <a:lnTo>
                    <a:pt x="3629" y="355600"/>
                  </a:lnTo>
                  <a:cubicBezTo>
                    <a:pt x="2419" y="240090"/>
                    <a:pt x="1210" y="124581"/>
                    <a:pt x="0" y="9071"/>
                  </a:cubicBezTo>
                  <a:close/>
                </a:path>
              </a:pathLst>
            </a:custGeom>
            <a:solidFill>
              <a:srgbClr val="013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任意多边形: 形状 14">
              <a:extLst>
                <a:ext uri="{FF2B5EF4-FFF2-40B4-BE49-F238E27FC236}">
                  <a16:creationId xmlns:a16="http://schemas.microsoft.com/office/drawing/2014/main" id="{99619D40-849E-308F-6EA9-D7CFBB1FDF60}"/>
                </a:ext>
              </a:extLst>
            </p:cNvPr>
            <p:cNvSpPr/>
            <p:nvPr userDrawn="1"/>
          </p:nvSpPr>
          <p:spPr>
            <a:xfrm>
              <a:off x="6885708" y="4774370"/>
              <a:ext cx="2247482" cy="359358"/>
            </a:xfrm>
            <a:custGeom>
              <a:avLst/>
              <a:gdLst>
                <a:gd name="connsiteX0" fmla="*/ 3009900 w 3009900"/>
                <a:gd name="connsiteY0" fmla="*/ 0 h 769620"/>
                <a:gd name="connsiteX1" fmla="*/ 3009900 w 3009900"/>
                <a:gd name="connsiteY1" fmla="*/ 769620 h 769620"/>
                <a:gd name="connsiteX2" fmla="*/ 0 w 3009900"/>
                <a:gd name="connsiteY2" fmla="*/ 746760 h 769620"/>
                <a:gd name="connsiteX3" fmla="*/ 419100 w 3009900"/>
                <a:gd name="connsiteY3" fmla="*/ 0 h 769620"/>
                <a:gd name="connsiteX4" fmla="*/ 3009900 w 3009900"/>
                <a:gd name="connsiteY4" fmla="*/ 0 h 769620"/>
                <a:gd name="connsiteX0" fmla="*/ 3009900 w 3009900"/>
                <a:gd name="connsiteY0" fmla="*/ 0 h 769620"/>
                <a:gd name="connsiteX1" fmla="*/ 3009900 w 3009900"/>
                <a:gd name="connsiteY1" fmla="*/ 769620 h 769620"/>
                <a:gd name="connsiteX2" fmla="*/ 0 w 3009900"/>
                <a:gd name="connsiteY2" fmla="*/ 746760 h 769620"/>
                <a:gd name="connsiteX3" fmla="*/ 351117 w 3009900"/>
                <a:gd name="connsiteY3" fmla="*/ 101974 h 769620"/>
                <a:gd name="connsiteX4" fmla="*/ 3009900 w 3009900"/>
                <a:gd name="connsiteY4" fmla="*/ 0 h 769620"/>
                <a:gd name="connsiteX0" fmla="*/ 3021231 w 3021231"/>
                <a:gd name="connsiteY0" fmla="*/ 0 h 667646"/>
                <a:gd name="connsiteX1" fmla="*/ 3009900 w 3021231"/>
                <a:gd name="connsiteY1" fmla="*/ 667646 h 667646"/>
                <a:gd name="connsiteX2" fmla="*/ 0 w 3021231"/>
                <a:gd name="connsiteY2" fmla="*/ 644786 h 667646"/>
                <a:gd name="connsiteX3" fmla="*/ 351117 w 3021231"/>
                <a:gd name="connsiteY3" fmla="*/ 0 h 667646"/>
                <a:gd name="connsiteX4" fmla="*/ 3021231 w 3021231"/>
                <a:gd name="connsiteY4" fmla="*/ 0 h 667646"/>
                <a:gd name="connsiteX0" fmla="*/ 3021231 w 3021231"/>
                <a:gd name="connsiteY0" fmla="*/ 0 h 667646"/>
                <a:gd name="connsiteX1" fmla="*/ 3009900 w 3021231"/>
                <a:gd name="connsiteY1" fmla="*/ 667646 h 667646"/>
                <a:gd name="connsiteX2" fmla="*/ 0 w 3021231"/>
                <a:gd name="connsiteY2" fmla="*/ 644786 h 667646"/>
                <a:gd name="connsiteX3" fmla="*/ 237812 w 3021231"/>
                <a:gd name="connsiteY3" fmla="*/ 192619 h 667646"/>
                <a:gd name="connsiteX4" fmla="*/ 3021231 w 3021231"/>
                <a:gd name="connsiteY4" fmla="*/ 0 h 667646"/>
                <a:gd name="connsiteX0" fmla="*/ 3009900 w 3009900"/>
                <a:gd name="connsiteY0" fmla="*/ 0 h 486358"/>
                <a:gd name="connsiteX1" fmla="*/ 3009900 w 3009900"/>
                <a:gd name="connsiteY1" fmla="*/ 486358 h 486358"/>
                <a:gd name="connsiteX2" fmla="*/ 0 w 3009900"/>
                <a:gd name="connsiteY2" fmla="*/ 463498 h 486358"/>
                <a:gd name="connsiteX3" fmla="*/ 237812 w 3009900"/>
                <a:gd name="connsiteY3" fmla="*/ 11331 h 486358"/>
                <a:gd name="connsiteX4" fmla="*/ 3009900 w 3009900"/>
                <a:gd name="connsiteY4" fmla="*/ 0 h 486358"/>
                <a:gd name="connsiteX0" fmla="*/ 3021230 w 3021230"/>
                <a:gd name="connsiteY0" fmla="*/ 0 h 475027"/>
                <a:gd name="connsiteX1" fmla="*/ 3009900 w 3021230"/>
                <a:gd name="connsiteY1" fmla="*/ 475027 h 475027"/>
                <a:gd name="connsiteX2" fmla="*/ 0 w 3021230"/>
                <a:gd name="connsiteY2" fmla="*/ 452167 h 475027"/>
                <a:gd name="connsiteX3" fmla="*/ 237812 w 3021230"/>
                <a:gd name="connsiteY3" fmla="*/ 0 h 475027"/>
                <a:gd name="connsiteX4" fmla="*/ 3021230 w 3021230"/>
                <a:gd name="connsiteY4" fmla="*/ 0 h 475027"/>
                <a:gd name="connsiteX0" fmla="*/ 3007245 w 3007245"/>
                <a:gd name="connsiteY0" fmla="*/ 0 h 480138"/>
                <a:gd name="connsiteX1" fmla="*/ 2995915 w 3007245"/>
                <a:gd name="connsiteY1" fmla="*/ 475027 h 480138"/>
                <a:gd name="connsiteX2" fmla="*/ 0 w 3007245"/>
                <a:gd name="connsiteY2" fmla="*/ 480138 h 480138"/>
                <a:gd name="connsiteX3" fmla="*/ 223827 w 3007245"/>
                <a:gd name="connsiteY3" fmla="*/ 0 h 480138"/>
                <a:gd name="connsiteX4" fmla="*/ 3007245 w 3007245"/>
                <a:gd name="connsiteY4" fmla="*/ 0 h 480138"/>
                <a:gd name="connsiteX0" fmla="*/ 3007245 w 3007681"/>
                <a:gd name="connsiteY0" fmla="*/ 0 h 480910"/>
                <a:gd name="connsiteX1" fmla="*/ 3007681 w 3007681"/>
                <a:gd name="connsiteY1" fmla="*/ 480910 h 480910"/>
                <a:gd name="connsiteX2" fmla="*/ 0 w 3007681"/>
                <a:gd name="connsiteY2" fmla="*/ 480138 h 480910"/>
                <a:gd name="connsiteX3" fmla="*/ 223827 w 3007681"/>
                <a:gd name="connsiteY3" fmla="*/ 0 h 480910"/>
                <a:gd name="connsiteX4" fmla="*/ 3007245 w 3007681"/>
                <a:gd name="connsiteY4" fmla="*/ 0 h 480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7681" h="480910">
                  <a:moveTo>
                    <a:pt x="3007245" y="0"/>
                  </a:moveTo>
                  <a:cubicBezTo>
                    <a:pt x="3007390" y="160303"/>
                    <a:pt x="3007536" y="320607"/>
                    <a:pt x="3007681" y="480910"/>
                  </a:cubicBezTo>
                  <a:lnTo>
                    <a:pt x="0" y="480138"/>
                  </a:lnTo>
                  <a:lnTo>
                    <a:pt x="223827" y="0"/>
                  </a:lnTo>
                  <a:lnTo>
                    <a:pt x="3007245" y="0"/>
                  </a:lnTo>
                  <a:close/>
                </a:path>
              </a:pathLst>
            </a:custGeom>
            <a:solidFill>
              <a:srgbClr val="33AA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 name="Google Shape;12249;p21">
            <a:extLst>
              <a:ext uri="{FF2B5EF4-FFF2-40B4-BE49-F238E27FC236}">
                <a16:creationId xmlns:a16="http://schemas.microsoft.com/office/drawing/2014/main" id="{86183F43-4B8B-ADC6-5C52-AEB75C4C4B33}"/>
              </a:ext>
            </a:extLst>
          </p:cNvPr>
          <p:cNvSpPr/>
          <p:nvPr/>
        </p:nvSpPr>
        <p:spPr>
          <a:xfrm>
            <a:off x="1965145" y="3200251"/>
            <a:ext cx="2284249" cy="713301"/>
          </a:xfrm>
          <a:custGeom>
            <a:avLst/>
            <a:gdLst/>
            <a:ahLst/>
            <a:cxnLst/>
            <a:rect l="l" t="t" r="r" b="b"/>
            <a:pathLst>
              <a:path w="110102" h="34387" extrusionOk="0">
                <a:moveTo>
                  <a:pt x="17194" y="1"/>
                </a:moveTo>
                <a:cubicBezTo>
                  <a:pt x="7695" y="1"/>
                  <a:pt x="1" y="7695"/>
                  <a:pt x="1" y="17194"/>
                </a:cubicBezTo>
                <a:cubicBezTo>
                  <a:pt x="1" y="26693"/>
                  <a:pt x="7695" y="34387"/>
                  <a:pt x="17194" y="34387"/>
                </a:cubicBezTo>
                <a:lnTo>
                  <a:pt x="92908" y="34387"/>
                </a:lnTo>
                <a:cubicBezTo>
                  <a:pt x="102407" y="34387"/>
                  <a:pt x="110102" y="26693"/>
                  <a:pt x="110102" y="17194"/>
                </a:cubicBezTo>
                <a:cubicBezTo>
                  <a:pt x="110102" y="7695"/>
                  <a:pt x="102407" y="1"/>
                  <a:pt x="92908" y="1"/>
                </a:cubicBezTo>
                <a:close/>
              </a:path>
            </a:pathLst>
          </a:custGeom>
          <a:no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3" name="Google Shape;12250;p21">
            <a:extLst>
              <a:ext uri="{FF2B5EF4-FFF2-40B4-BE49-F238E27FC236}">
                <a16:creationId xmlns:a16="http://schemas.microsoft.com/office/drawing/2014/main" id="{C8DDA266-7677-B790-9E74-8BB1F4F09BE0}"/>
              </a:ext>
            </a:extLst>
          </p:cNvPr>
          <p:cNvSpPr/>
          <p:nvPr/>
        </p:nvSpPr>
        <p:spPr>
          <a:xfrm>
            <a:off x="3497861" y="3062467"/>
            <a:ext cx="917252" cy="988856"/>
          </a:xfrm>
          <a:custGeom>
            <a:avLst/>
            <a:gdLst/>
            <a:ahLst/>
            <a:cxnLst/>
            <a:rect l="l" t="t" r="r" b="b"/>
            <a:pathLst>
              <a:path w="44212" h="47671" extrusionOk="0">
                <a:moveTo>
                  <a:pt x="1" y="1"/>
                </a:moveTo>
                <a:lnTo>
                  <a:pt x="1" y="1379"/>
                </a:lnTo>
                <a:lnTo>
                  <a:pt x="20352" y="1379"/>
                </a:lnTo>
                <a:cubicBezTo>
                  <a:pt x="32758" y="1379"/>
                  <a:pt x="42833" y="11455"/>
                  <a:pt x="42833" y="23836"/>
                </a:cubicBezTo>
                <a:cubicBezTo>
                  <a:pt x="42833" y="36217"/>
                  <a:pt x="32758" y="46292"/>
                  <a:pt x="20352" y="46292"/>
                </a:cubicBezTo>
                <a:lnTo>
                  <a:pt x="1" y="46292"/>
                </a:lnTo>
                <a:lnTo>
                  <a:pt x="1" y="47670"/>
                </a:lnTo>
                <a:lnTo>
                  <a:pt x="20352" y="47670"/>
                </a:lnTo>
                <a:cubicBezTo>
                  <a:pt x="33510" y="47670"/>
                  <a:pt x="44212" y="36969"/>
                  <a:pt x="44212" y="23836"/>
                </a:cubicBezTo>
                <a:cubicBezTo>
                  <a:pt x="44212" y="10678"/>
                  <a:pt x="33510" y="1"/>
                  <a:pt x="20352" y="1"/>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7" name="Google Shape;12251;p21">
            <a:extLst>
              <a:ext uri="{FF2B5EF4-FFF2-40B4-BE49-F238E27FC236}">
                <a16:creationId xmlns:a16="http://schemas.microsoft.com/office/drawing/2014/main" id="{FC79E0AC-42E5-39A4-2087-14FD0C62AC4E}"/>
              </a:ext>
            </a:extLst>
          </p:cNvPr>
          <p:cNvSpPr/>
          <p:nvPr/>
        </p:nvSpPr>
        <p:spPr>
          <a:xfrm>
            <a:off x="1799810" y="3062467"/>
            <a:ext cx="916733" cy="988856"/>
          </a:xfrm>
          <a:custGeom>
            <a:avLst/>
            <a:gdLst/>
            <a:ahLst/>
            <a:cxnLst/>
            <a:rect l="l" t="t" r="r" b="b"/>
            <a:pathLst>
              <a:path w="44187" h="47671" extrusionOk="0">
                <a:moveTo>
                  <a:pt x="23835" y="1"/>
                </a:moveTo>
                <a:cubicBezTo>
                  <a:pt x="10677" y="1"/>
                  <a:pt x="1" y="10678"/>
                  <a:pt x="1" y="23836"/>
                </a:cubicBezTo>
                <a:cubicBezTo>
                  <a:pt x="1" y="36969"/>
                  <a:pt x="10677" y="47670"/>
                  <a:pt x="23835" y="47670"/>
                </a:cubicBezTo>
                <a:lnTo>
                  <a:pt x="44186" y="47670"/>
                </a:lnTo>
                <a:lnTo>
                  <a:pt x="44186" y="46292"/>
                </a:lnTo>
                <a:lnTo>
                  <a:pt x="23835" y="46292"/>
                </a:lnTo>
                <a:cubicBezTo>
                  <a:pt x="11454" y="46292"/>
                  <a:pt x="1379" y="36217"/>
                  <a:pt x="1379" y="23836"/>
                </a:cubicBezTo>
                <a:cubicBezTo>
                  <a:pt x="1379" y="11455"/>
                  <a:pt x="11454" y="1379"/>
                  <a:pt x="23835" y="1379"/>
                </a:cubicBezTo>
                <a:lnTo>
                  <a:pt x="44186" y="1379"/>
                </a:lnTo>
                <a:lnTo>
                  <a:pt x="44186" y="1"/>
                </a:ln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8" name="Google Shape;12252;p21">
            <a:extLst>
              <a:ext uri="{FF2B5EF4-FFF2-40B4-BE49-F238E27FC236}">
                <a16:creationId xmlns:a16="http://schemas.microsoft.com/office/drawing/2014/main" id="{8181848E-3D43-FA74-DF78-1CC98656DDBD}"/>
              </a:ext>
            </a:extLst>
          </p:cNvPr>
          <p:cNvSpPr/>
          <p:nvPr/>
        </p:nvSpPr>
        <p:spPr>
          <a:xfrm>
            <a:off x="2624408" y="4498478"/>
            <a:ext cx="965592" cy="784015"/>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9" name="Google Shape;12253;p21">
            <a:extLst>
              <a:ext uri="{FF2B5EF4-FFF2-40B4-BE49-F238E27FC236}">
                <a16:creationId xmlns:a16="http://schemas.microsoft.com/office/drawing/2014/main" id="{0C06DECC-6AA6-3CC4-BF90-80CE4EABA14D}"/>
              </a:ext>
            </a:extLst>
          </p:cNvPr>
          <p:cNvSpPr/>
          <p:nvPr/>
        </p:nvSpPr>
        <p:spPr>
          <a:xfrm>
            <a:off x="3891448" y="4498478"/>
            <a:ext cx="966131" cy="784015"/>
          </a:xfrm>
          <a:custGeom>
            <a:avLst/>
            <a:gdLst/>
            <a:ahLst/>
            <a:cxnLst/>
            <a:rect l="l" t="t" r="r" b="b"/>
            <a:pathLst>
              <a:path w="46568" h="37796"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10" name="Google Shape;12254;p21">
            <a:extLst>
              <a:ext uri="{FF2B5EF4-FFF2-40B4-BE49-F238E27FC236}">
                <a16:creationId xmlns:a16="http://schemas.microsoft.com/office/drawing/2014/main" id="{BC955BB0-E756-A9B6-CF5D-96B22FCC6E43}"/>
              </a:ext>
            </a:extLst>
          </p:cNvPr>
          <p:cNvSpPr/>
          <p:nvPr/>
        </p:nvSpPr>
        <p:spPr>
          <a:xfrm>
            <a:off x="1357368" y="4498478"/>
            <a:ext cx="965592" cy="784015"/>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11" name="Google Shape;12255;p21">
            <a:extLst>
              <a:ext uri="{FF2B5EF4-FFF2-40B4-BE49-F238E27FC236}">
                <a16:creationId xmlns:a16="http://schemas.microsoft.com/office/drawing/2014/main" id="{9D052D7D-1E3A-AD0C-1D53-43EF0AE4D712}"/>
              </a:ext>
            </a:extLst>
          </p:cNvPr>
          <p:cNvSpPr/>
          <p:nvPr/>
        </p:nvSpPr>
        <p:spPr>
          <a:xfrm>
            <a:off x="2624408" y="1831327"/>
            <a:ext cx="965592" cy="783995"/>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12" name="Google Shape;12256;p21">
            <a:extLst>
              <a:ext uri="{FF2B5EF4-FFF2-40B4-BE49-F238E27FC236}">
                <a16:creationId xmlns:a16="http://schemas.microsoft.com/office/drawing/2014/main" id="{B6D40CBD-DBEC-FEEB-947F-6D8608E3A04F}"/>
              </a:ext>
            </a:extLst>
          </p:cNvPr>
          <p:cNvSpPr/>
          <p:nvPr/>
        </p:nvSpPr>
        <p:spPr>
          <a:xfrm>
            <a:off x="3891448" y="1831327"/>
            <a:ext cx="966131" cy="783995"/>
          </a:xfrm>
          <a:custGeom>
            <a:avLst/>
            <a:gdLst/>
            <a:ahLst/>
            <a:cxnLst/>
            <a:rect l="l" t="t" r="r" b="b"/>
            <a:pathLst>
              <a:path w="46568" h="37795"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13" name="Google Shape;12257;p21">
            <a:extLst>
              <a:ext uri="{FF2B5EF4-FFF2-40B4-BE49-F238E27FC236}">
                <a16:creationId xmlns:a16="http://schemas.microsoft.com/office/drawing/2014/main" id="{B21FC2CE-3997-4908-9013-1341A5C4FFEF}"/>
              </a:ext>
            </a:extLst>
          </p:cNvPr>
          <p:cNvSpPr/>
          <p:nvPr/>
        </p:nvSpPr>
        <p:spPr>
          <a:xfrm>
            <a:off x="1357368" y="1831327"/>
            <a:ext cx="965592" cy="783995"/>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14" name="Google Shape;12258;p21">
            <a:extLst>
              <a:ext uri="{FF2B5EF4-FFF2-40B4-BE49-F238E27FC236}">
                <a16:creationId xmlns:a16="http://schemas.microsoft.com/office/drawing/2014/main" id="{8FAA220C-7459-4877-8334-598BD98EA232}"/>
              </a:ext>
            </a:extLst>
          </p:cNvPr>
          <p:cNvSpPr/>
          <p:nvPr/>
        </p:nvSpPr>
        <p:spPr>
          <a:xfrm>
            <a:off x="1533097" y="2220742"/>
            <a:ext cx="604225" cy="5207"/>
          </a:xfrm>
          <a:custGeom>
            <a:avLst/>
            <a:gdLst/>
            <a:ahLst/>
            <a:cxnLst/>
            <a:rect l="l" t="t" r="r" b="b"/>
            <a:pathLst>
              <a:path w="29124" h="251" extrusionOk="0">
                <a:moveTo>
                  <a:pt x="126" y="0"/>
                </a:moveTo>
                <a:cubicBezTo>
                  <a:pt x="51" y="0"/>
                  <a:pt x="1" y="50"/>
                  <a:pt x="1" y="126"/>
                </a:cubicBezTo>
                <a:cubicBezTo>
                  <a:pt x="1" y="176"/>
                  <a:pt x="51" y="251"/>
                  <a:pt x="126" y="251"/>
                </a:cubicBezTo>
                <a:lnTo>
                  <a:pt x="29023" y="251"/>
                </a:lnTo>
                <a:cubicBezTo>
                  <a:pt x="29073" y="251"/>
                  <a:pt x="29123" y="176"/>
                  <a:pt x="29123" y="126"/>
                </a:cubicBezTo>
                <a:cubicBezTo>
                  <a:pt x="29123" y="50"/>
                  <a:pt x="29073" y="0"/>
                  <a:pt x="29023"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15" name="Google Shape;12259;p21">
            <a:extLst>
              <a:ext uri="{FF2B5EF4-FFF2-40B4-BE49-F238E27FC236}">
                <a16:creationId xmlns:a16="http://schemas.microsoft.com/office/drawing/2014/main" id="{B5A960BD-245B-96C0-5F4A-5956B73F10EF}"/>
              </a:ext>
            </a:extLst>
          </p:cNvPr>
          <p:cNvSpPr/>
          <p:nvPr/>
        </p:nvSpPr>
        <p:spPr>
          <a:xfrm>
            <a:off x="2802211" y="2220742"/>
            <a:ext cx="604225" cy="5207"/>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4" y="251"/>
                  <a:pt x="29124" y="176"/>
                  <a:pt x="29124" y="126"/>
                </a:cubicBezTo>
                <a:cubicBezTo>
                  <a:pt x="29124" y="50"/>
                  <a:pt x="29074"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16" name="Google Shape;12260;p21">
            <a:extLst>
              <a:ext uri="{FF2B5EF4-FFF2-40B4-BE49-F238E27FC236}">
                <a16:creationId xmlns:a16="http://schemas.microsoft.com/office/drawing/2014/main" id="{F1D02A07-E96D-45B7-ABC1-542005946D80}"/>
              </a:ext>
            </a:extLst>
          </p:cNvPr>
          <p:cNvSpPr/>
          <p:nvPr/>
        </p:nvSpPr>
        <p:spPr>
          <a:xfrm>
            <a:off x="4075495" y="2220742"/>
            <a:ext cx="604225" cy="5207"/>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3" y="251"/>
                  <a:pt x="29124" y="176"/>
                  <a:pt x="29124" y="126"/>
                </a:cubicBezTo>
                <a:cubicBezTo>
                  <a:pt x="29124" y="50"/>
                  <a:pt x="29073"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17" name="Google Shape;12261;p21">
            <a:extLst>
              <a:ext uri="{FF2B5EF4-FFF2-40B4-BE49-F238E27FC236}">
                <a16:creationId xmlns:a16="http://schemas.microsoft.com/office/drawing/2014/main" id="{C7E392A4-D7FD-9D1B-3B38-558DBE92A257}"/>
              </a:ext>
            </a:extLst>
          </p:cNvPr>
          <p:cNvSpPr/>
          <p:nvPr/>
        </p:nvSpPr>
        <p:spPr>
          <a:xfrm>
            <a:off x="4075495" y="4887891"/>
            <a:ext cx="604225" cy="5227"/>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3" y="251"/>
                  <a:pt x="29124" y="201"/>
                  <a:pt x="29124" y="126"/>
                </a:cubicBezTo>
                <a:cubicBezTo>
                  <a:pt x="29124" y="51"/>
                  <a:pt x="29073"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18" name="Google Shape;12262;p21">
            <a:extLst>
              <a:ext uri="{FF2B5EF4-FFF2-40B4-BE49-F238E27FC236}">
                <a16:creationId xmlns:a16="http://schemas.microsoft.com/office/drawing/2014/main" id="{E4BBBF21-93A2-4C79-D0CD-9E48DCD859AB}"/>
              </a:ext>
            </a:extLst>
          </p:cNvPr>
          <p:cNvSpPr/>
          <p:nvPr/>
        </p:nvSpPr>
        <p:spPr>
          <a:xfrm>
            <a:off x="2802211" y="4887891"/>
            <a:ext cx="604225" cy="5227"/>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4" y="251"/>
                  <a:pt x="29124" y="201"/>
                  <a:pt x="29124" y="126"/>
                </a:cubicBezTo>
                <a:cubicBezTo>
                  <a:pt x="29124" y="51"/>
                  <a:pt x="29074"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19" name="Google Shape;12263;p21">
            <a:extLst>
              <a:ext uri="{FF2B5EF4-FFF2-40B4-BE49-F238E27FC236}">
                <a16:creationId xmlns:a16="http://schemas.microsoft.com/office/drawing/2014/main" id="{E59AA475-90C3-1693-A0FE-F479C4187282}"/>
              </a:ext>
            </a:extLst>
          </p:cNvPr>
          <p:cNvSpPr/>
          <p:nvPr/>
        </p:nvSpPr>
        <p:spPr>
          <a:xfrm>
            <a:off x="1534653" y="4887891"/>
            <a:ext cx="604225" cy="5227"/>
          </a:xfrm>
          <a:custGeom>
            <a:avLst/>
            <a:gdLst/>
            <a:ahLst/>
            <a:cxnLst/>
            <a:rect l="l" t="t" r="r" b="b"/>
            <a:pathLst>
              <a:path w="29124" h="252" extrusionOk="0">
                <a:moveTo>
                  <a:pt x="126" y="0"/>
                </a:moveTo>
                <a:cubicBezTo>
                  <a:pt x="51" y="0"/>
                  <a:pt x="1" y="51"/>
                  <a:pt x="1" y="126"/>
                </a:cubicBezTo>
                <a:cubicBezTo>
                  <a:pt x="1" y="201"/>
                  <a:pt x="51" y="251"/>
                  <a:pt x="126" y="251"/>
                </a:cubicBezTo>
                <a:lnTo>
                  <a:pt x="29023" y="251"/>
                </a:lnTo>
                <a:cubicBezTo>
                  <a:pt x="29074" y="251"/>
                  <a:pt x="29124" y="201"/>
                  <a:pt x="29124" y="126"/>
                </a:cubicBezTo>
                <a:cubicBezTo>
                  <a:pt x="29124" y="51"/>
                  <a:pt x="29074" y="0"/>
                  <a:pt x="29023" y="0"/>
                </a:cubicBezTo>
                <a:close/>
              </a:path>
            </a:pathLst>
          </a:custGeom>
          <a:solidFill>
            <a:srgbClr val="CFD9E0"/>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20" name="Google Shape;12264;p21">
            <a:extLst>
              <a:ext uri="{FF2B5EF4-FFF2-40B4-BE49-F238E27FC236}">
                <a16:creationId xmlns:a16="http://schemas.microsoft.com/office/drawing/2014/main" id="{84460518-63F7-0973-D8FA-A371FE5A2374}"/>
              </a:ext>
            </a:extLst>
          </p:cNvPr>
          <p:cNvSpPr txBox="1"/>
          <p:nvPr/>
        </p:nvSpPr>
        <p:spPr>
          <a:xfrm>
            <a:off x="2151848" y="3375010"/>
            <a:ext cx="1904800" cy="364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333" kern="0" dirty="0">
                <a:solidFill>
                  <a:srgbClr val="002060"/>
                </a:solidFill>
                <a:latin typeface="Arial"/>
                <a:cs typeface="Arial"/>
                <a:sym typeface="Arial"/>
              </a:rPr>
              <a:t>عنوان را اینجا اضافه کنید</a:t>
            </a:r>
            <a:endParaRPr sz="1333" kern="0" dirty="0">
              <a:solidFill>
                <a:srgbClr val="002060"/>
              </a:solidFill>
              <a:latin typeface="Arial"/>
              <a:cs typeface="Arial"/>
              <a:sym typeface="Arial"/>
            </a:endParaRPr>
          </a:p>
        </p:txBody>
      </p:sp>
      <p:grpSp>
        <p:nvGrpSpPr>
          <p:cNvPr id="21" name="Google Shape;12265;p21">
            <a:extLst>
              <a:ext uri="{FF2B5EF4-FFF2-40B4-BE49-F238E27FC236}">
                <a16:creationId xmlns:a16="http://schemas.microsoft.com/office/drawing/2014/main" id="{44E7043C-5620-380C-1C4D-393546156A3A}"/>
              </a:ext>
            </a:extLst>
          </p:cNvPr>
          <p:cNvGrpSpPr/>
          <p:nvPr/>
        </p:nvGrpSpPr>
        <p:grpSpPr>
          <a:xfrm>
            <a:off x="1708296" y="1912869"/>
            <a:ext cx="263657" cy="263657"/>
            <a:chOff x="2676100" y="832575"/>
            <a:chExt cx="483125" cy="483125"/>
          </a:xfrm>
        </p:grpSpPr>
        <p:sp>
          <p:nvSpPr>
            <p:cNvPr id="22" name="Google Shape;12266;p21">
              <a:extLst>
                <a:ext uri="{FF2B5EF4-FFF2-40B4-BE49-F238E27FC236}">
                  <a16:creationId xmlns:a16="http://schemas.microsoft.com/office/drawing/2014/main" id="{3A9E2FF1-335B-DB7F-679F-589918132DE9}"/>
                </a:ext>
              </a:extLst>
            </p:cNvPr>
            <p:cNvSpPr/>
            <p:nvPr/>
          </p:nvSpPr>
          <p:spPr>
            <a:xfrm>
              <a:off x="2676100" y="832575"/>
              <a:ext cx="483125" cy="483125"/>
            </a:xfrm>
            <a:custGeom>
              <a:avLst/>
              <a:gdLst/>
              <a:ahLst/>
              <a:cxnLst/>
              <a:rect l="l" t="t" r="r" b="b"/>
              <a:pathLst>
                <a:path w="19325" h="19325" extrusionOk="0">
                  <a:moveTo>
                    <a:pt x="10351" y="1132"/>
                  </a:moveTo>
                  <a:lnTo>
                    <a:pt x="10562" y="2008"/>
                  </a:lnTo>
                  <a:cubicBezTo>
                    <a:pt x="10614" y="2226"/>
                    <a:pt x="10789" y="2392"/>
                    <a:pt x="11009" y="2434"/>
                  </a:cubicBezTo>
                  <a:cubicBezTo>
                    <a:pt x="12021" y="2618"/>
                    <a:pt x="12981" y="3014"/>
                    <a:pt x="13826" y="3596"/>
                  </a:cubicBezTo>
                  <a:cubicBezTo>
                    <a:pt x="13922" y="3663"/>
                    <a:pt x="14033" y="3696"/>
                    <a:pt x="14146" y="3696"/>
                  </a:cubicBezTo>
                  <a:cubicBezTo>
                    <a:pt x="14247" y="3696"/>
                    <a:pt x="14349" y="3669"/>
                    <a:pt x="14439" y="3614"/>
                  </a:cubicBezTo>
                  <a:lnTo>
                    <a:pt x="15179" y="3171"/>
                  </a:lnTo>
                  <a:lnTo>
                    <a:pt x="16154" y="4146"/>
                  </a:lnTo>
                  <a:lnTo>
                    <a:pt x="15711" y="4889"/>
                  </a:lnTo>
                  <a:cubicBezTo>
                    <a:pt x="15596" y="5079"/>
                    <a:pt x="15602" y="5317"/>
                    <a:pt x="15729" y="5499"/>
                  </a:cubicBezTo>
                  <a:cubicBezTo>
                    <a:pt x="16311" y="6344"/>
                    <a:pt x="16707" y="7304"/>
                    <a:pt x="16891" y="8316"/>
                  </a:cubicBezTo>
                  <a:cubicBezTo>
                    <a:pt x="16933" y="8536"/>
                    <a:pt x="17100" y="8711"/>
                    <a:pt x="17317" y="8763"/>
                  </a:cubicBezTo>
                  <a:lnTo>
                    <a:pt x="18193" y="8974"/>
                  </a:lnTo>
                  <a:lnTo>
                    <a:pt x="18193" y="10351"/>
                  </a:lnTo>
                  <a:lnTo>
                    <a:pt x="17317" y="10562"/>
                  </a:lnTo>
                  <a:cubicBezTo>
                    <a:pt x="17100" y="10614"/>
                    <a:pt x="16933" y="10789"/>
                    <a:pt x="16894" y="11009"/>
                  </a:cubicBezTo>
                  <a:cubicBezTo>
                    <a:pt x="16710" y="12021"/>
                    <a:pt x="16311" y="12981"/>
                    <a:pt x="15729" y="13826"/>
                  </a:cubicBezTo>
                  <a:cubicBezTo>
                    <a:pt x="15605" y="14007"/>
                    <a:pt x="15596" y="14246"/>
                    <a:pt x="15711" y="14436"/>
                  </a:cubicBezTo>
                  <a:lnTo>
                    <a:pt x="16154" y="15179"/>
                  </a:lnTo>
                  <a:lnTo>
                    <a:pt x="15179" y="16154"/>
                  </a:lnTo>
                  <a:lnTo>
                    <a:pt x="14439" y="15710"/>
                  </a:lnTo>
                  <a:cubicBezTo>
                    <a:pt x="14349" y="15656"/>
                    <a:pt x="14247" y="15629"/>
                    <a:pt x="14146" y="15629"/>
                  </a:cubicBezTo>
                  <a:cubicBezTo>
                    <a:pt x="14033" y="15629"/>
                    <a:pt x="13922" y="15662"/>
                    <a:pt x="13826" y="15729"/>
                  </a:cubicBezTo>
                  <a:cubicBezTo>
                    <a:pt x="12981" y="16311"/>
                    <a:pt x="12021" y="16707"/>
                    <a:pt x="11009" y="16891"/>
                  </a:cubicBezTo>
                  <a:cubicBezTo>
                    <a:pt x="10789" y="16933"/>
                    <a:pt x="10614" y="17099"/>
                    <a:pt x="10562" y="17317"/>
                  </a:cubicBezTo>
                  <a:lnTo>
                    <a:pt x="10351" y="18192"/>
                  </a:lnTo>
                  <a:lnTo>
                    <a:pt x="8974" y="18192"/>
                  </a:lnTo>
                  <a:lnTo>
                    <a:pt x="8763" y="17317"/>
                  </a:lnTo>
                  <a:cubicBezTo>
                    <a:pt x="8712" y="17099"/>
                    <a:pt x="8536" y="16933"/>
                    <a:pt x="8316" y="16891"/>
                  </a:cubicBezTo>
                  <a:cubicBezTo>
                    <a:pt x="7304" y="16707"/>
                    <a:pt x="6344" y="16311"/>
                    <a:pt x="5499" y="15729"/>
                  </a:cubicBezTo>
                  <a:cubicBezTo>
                    <a:pt x="5404" y="15662"/>
                    <a:pt x="5293" y="15629"/>
                    <a:pt x="5181" y="15629"/>
                  </a:cubicBezTo>
                  <a:cubicBezTo>
                    <a:pt x="5081" y="15629"/>
                    <a:pt x="4979" y="15656"/>
                    <a:pt x="4889" y="15710"/>
                  </a:cubicBezTo>
                  <a:lnTo>
                    <a:pt x="4146" y="16154"/>
                  </a:lnTo>
                  <a:lnTo>
                    <a:pt x="3171" y="15179"/>
                  </a:lnTo>
                  <a:lnTo>
                    <a:pt x="3615" y="14436"/>
                  </a:lnTo>
                  <a:cubicBezTo>
                    <a:pt x="3729" y="14246"/>
                    <a:pt x="3723" y="14007"/>
                    <a:pt x="3597" y="13826"/>
                  </a:cubicBezTo>
                  <a:cubicBezTo>
                    <a:pt x="3014" y="12981"/>
                    <a:pt x="2618" y="12021"/>
                    <a:pt x="2434" y="11009"/>
                  </a:cubicBezTo>
                  <a:cubicBezTo>
                    <a:pt x="2392" y="10789"/>
                    <a:pt x="2226" y="10614"/>
                    <a:pt x="2011" y="10562"/>
                  </a:cubicBezTo>
                  <a:lnTo>
                    <a:pt x="1133" y="10351"/>
                  </a:lnTo>
                  <a:lnTo>
                    <a:pt x="1133" y="8974"/>
                  </a:lnTo>
                  <a:lnTo>
                    <a:pt x="2008" y="8763"/>
                  </a:lnTo>
                  <a:cubicBezTo>
                    <a:pt x="2226" y="8711"/>
                    <a:pt x="2392" y="8536"/>
                    <a:pt x="2431" y="8316"/>
                  </a:cubicBezTo>
                  <a:cubicBezTo>
                    <a:pt x="2615" y="7304"/>
                    <a:pt x="3014" y="6344"/>
                    <a:pt x="3597" y="5499"/>
                  </a:cubicBezTo>
                  <a:cubicBezTo>
                    <a:pt x="3720" y="5317"/>
                    <a:pt x="3729" y="5079"/>
                    <a:pt x="3615" y="4889"/>
                  </a:cubicBezTo>
                  <a:lnTo>
                    <a:pt x="3171" y="4146"/>
                  </a:lnTo>
                  <a:lnTo>
                    <a:pt x="4146" y="3171"/>
                  </a:lnTo>
                  <a:lnTo>
                    <a:pt x="4889" y="3614"/>
                  </a:lnTo>
                  <a:cubicBezTo>
                    <a:pt x="4979" y="3669"/>
                    <a:pt x="5081" y="3696"/>
                    <a:pt x="5181" y="3696"/>
                  </a:cubicBezTo>
                  <a:cubicBezTo>
                    <a:pt x="5293" y="3696"/>
                    <a:pt x="5404" y="3663"/>
                    <a:pt x="5499" y="3596"/>
                  </a:cubicBezTo>
                  <a:cubicBezTo>
                    <a:pt x="6344" y="3014"/>
                    <a:pt x="7304" y="2618"/>
                    <a:pt x="8316" y="2434"/>
                  </a:cubicBezTo>
                  <a:cubicBezTo>
                    <a:pt x="8536" y="2392"/>
                    <a:pt x="8712" y="2226"/>
                    <a:pt x="8763" y="2008"/>
                  </a:cubicBezTo>
                  <a:lnTo>
                    <a:pt x="8974" y="1132"/>
                  </a:lnTo>
                  <a:close/>
                  <a:moveTo>
                    <a:pt x="8530" y="0"/>
                  </a:moveTo>
                  <a:cubicBezTo>
                    <a:pt x="8268" y="0"/>
                    <a:pt x="8041" y="178"/>
                    <a:pt x="7981" y="432"/>
                  </a:cubicBezTo>
                  <a:lnTo>
                    <a:pt x="7748" y="1392"/>
                  </a:lnTo>
                  <a:cubicBezTo>
                    <a:pt x="6833" y="1604"/>
                    <a:pt x="5961" y="1963"/>
                    <a:pt x="5167" y="2461"/>
                  </a:cubicBezTo>
                  <a:lnTo>
                    <a:pt x="4348" y="1969"/>
                  </a:lnTo>
                  <a:cubicBezTo>
                    <a:pt x="4260" y="1915"/>
                    <a:pt x="4160" y="1889"/>
                    <a:pt x="4061" y="1889"/>
                  </a:cubicBezTo>
                  <a:cubicBezTo>
                    <a:pt x="3913" y="1889"/>
                    <a:pt x="3767" y="1946"/>
                    <a:pt x="3657" y="2056"/>
                  </a:cubicBezTo>
                  <a:lnTo>
                    <a:pt x="2057" y="3657"/>
                  </a:lnTo>
                  <a:cubicBezTo>
                    <a:pt x="1872" y="3841"/>
                    <a:pt x="1839" y="4125"/>
                    <a:pt x="1972" y="4348"/>
                  </a:cubicBezTo>
                  <a:lnTo>
                    <a:pt x="2461" y="5163"/>
                  </a:lnTo>
                  <a:cubicBezTo>
                    <a:pt x="1963" y="5958"/>
                    <a:pt x="1604" y="6830"/>
                    <a:pt x="1395" y="7745"/>
                  </a:cubicBezTo>
                  <a:lnTo>
                    <a:pt x="435" y="7978"/>
                  </a:lnTo>
                  <a:cubicBezTo>
                    <a:pt x="179" y="8041"/>
                    <a:pt x="0" y="8267"/>
                    <a:pt x="0" y="8530"/>
                  </a:cubicBezTo>
                  <a:lnTo>
                    <a:pt x="0" y="10795"/>
                  </a:lnTo>
                  <a:cubicBezTo>
                    <a:pt x="0" y="11057"/>
                    <a:pt x="179" y="11284"/>
                    <a:pt x="432" y="11344"/>
                  </a:cubicBezTo>
                  <a:lnTo>
                    <a:pt x="1392" y="11580"/>
                  </a:lnTo>
                  <a:cubicBezTo>
                    <a:pt x="1604" y="12492"/>
                    <a:pt x="1963" y="13364"/>
                    <a:pt x="2461" y="14158"/>
                  </a:cubicBezTo>
                  <a:lnTo>
                    <a:pt x="1969" y="14977"/>
                  </a:lnTo>
                  <a:cubicBezTo>
                    <a:pt x="1836" y="15200"/>
                    <a:pt x="1872" y="15484"/>
                    <a:pt x="2057" y="15668"/>
                  </a:cubicBezTo>
                  <a:lnTo>
                    <a:pt x="3657" y="17268"/>
                  </a:lnTo>
                  <a:cubicBezTo>
                    <a:pt x="3766" y="17378"/>
                    <a:pt x="3911" y="17435"/>
                    <a:pt x="4057" y="17435"/>
                  </a:cubicBezTo>
                  <a:cubicBezTo>
                    <a:pt x="4157" y="17435"/>
                    <a:pt x="4258" y="17408"/>
                    <a:pt x="4348" y="17353"/>
                  </a:cubicBezTo>
                  <a:lnTo>
                    <a:pt x="5164" y="16864"/>
                  </a:lnTo>
                  <a:cubicBezTo>
                    <a:pt x="5958" y="17362"/>
                    <a:pt x="6830" y="17721"/>
                    <a:pt x="7745" y="17930"/>
                  </a:cubicBezTo>
                  <a:lnTo>
                    <a:pt x="7978" y="18890"/>
                  </a:lnTo>
                  <a:cubicBezTo>
                    <a:pt x="8041" y="19147"/>
                    <a:pt x="8268" y="19325"/>
                    <a:pt x="8530" y="19325"/>
                  </a:cubicBezTo>
                  <a:lnTo>
                    <a:pt x="10795" y="19325"/>
                  </a:lnTo>
                  <a:cubicBezTo>
                    <a:pt x="11058" y="19325"/>
                    <a:pt x="11284" y="19147"/>
                    <a:pt x="11344" y="18893"/>
                  </a:cubicBezTo>
                  <a:lnTo>
                    <a:pt x="11577" y="17933"/>
                  </a:lnTo>
                  <a:cubicBezTo>
                    <a:pt x="12492" y="17721"/>
                    <a:pt x="13364" y="17362"/>
                    <a:pt x="14159" y="16864"/>
                  </a:cubicBezTo>
                  <a:lnTo>
                    <a:pt x="14977" y="17356"/>
                  </a:lnTo>
                  <a:cubicBezTo>
                    <a:pt x="15066" y="17410"/>
                    <a:pt x="15166" y="17436"/>
                    <a:pt x="15266" y="17436"/>
                  </a:cubicBezTo>
                  <a:cubicBezTo>
                    <a:pt x="15413" y="17436"/>
                    <a:pt x="15559" y="17379"/>
                    <a:pt x="15668" y="17271"/>
                  </a:cubicBezTo>
                  <a:lnTo>
                    <a:pt x="17269" y="15668"/>
                  </a:lnTo>
                  <a:cubicBezTo>
                    <a:pt x="17453" y="15484"/>
                    <a:pt x="17489" y="15200"/>
                    <a:pt x="17353" y="14977"/>
                  </a:cubicBezTo>
                  <a:lnTo>
                    <a:pt x="16864" y="14161"/>
                  </a:lnTo>
                  <a:cubicBezTo>
                    <a:pt x="17362" y="13367"/>
                    <a:pt x="17722" y="12495"/>
                    <a:pt x="17930" y="11580"/>
                  </a:cubicBezTo>
                  <a:lnTo>
                    <a:pt x="18890" y="11347"/>
                  </a:lnTo>
                  <a:cubicBezTo>
                    <a:pt x="19147" y="11284"/>
                    <a:pt x="19325" y="11057"/>
                    <a:pt x="19325" y="10795"/>
                  </a:cubicBezTo>
                  <a:lnTo>
                    <a:pt x="19325" y="8530"/>
                  </a:lnTo>
                  <a:cubicBezTo>
                    <a:pt x="19325" y="8267"/>
                    <a:pt x="19147" y="8041"/>
                    <a:pt x="18893" y="7981"/>
                  </a:cubicBezTo>
                  <a:lnTo>
                    <a:pt x="17933" y="7748"/>
                  </a:lnTo>
                  <a:cubicBezTo>
                    <a:pt x="17722" y="6833"/>
                    <a:pt x="17362" y="5961"/>
                    <a:pt x="16864" y="5166"/>
                  </a:cubicBezTo>
                  <a:lnTo>
                    <a:pt x="17356" y="4348"/>
                  </a:lnTo>
                  <a:cubicBezTo>
                    <a:pt x="17489" y="4128"/>
                    <a:pt x="17453" y="3841"/>
                    <a:pt x="17272" y="3657"/>
                  </a:cubicBezTo>
                  <a:lnTo>
                    <a:pt x="15668" y="2056"/>
                  </a:lnTo>
                  <a:cubicBezTo>
                    <a:pt x="15559" y="1947"/>
                    <a:pt x="15415" y="1890"/>
                    <a:pt x="15268" y="1890"/>
                  </a:cubicBezTo>
                  <a:cubicBezTo>
                    <a:pt x="15168" y="1890"/>
                    <a:pt x="15068" y="1917"/>
                    <a:pt x="14977" y="1972"/>
                  </a:cubicBezTo>
                  <a:lnTo>
                    <a:pt x="14162" y="2461"/>
                  </a:lnTo>
                  <a:cubicBezTo>
                    <a:pt x="13367" y="1963"/>
                    <a:pt x="12495" y="1604"/>
                    <a:pt x="11580" y="1395"/>
                  </a:cubicBezTo>
                  <a:lnTo>
                    <a:pt x="11347" y="435"/>
                  </a:lnTo>
                  <a:cubicBezTo>
                    <a:pt x="11284" y="178"/>
                    <a:pt x="11058" y="0"/>
                    <a:pt x="10795"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23" name="Google Shape;12267;p21">
              <a:extLst>
                <a:ext uri="{FF2B5EF4-FFF2-40B4-BE49-F238E27FC236}">
                  <a16:creationId xmlns:a16="http://schemas.microsoft.com/office/drawing/2014/main" id="{9BF0EFC4-CC03-072C-6611-183BC1B42F6D}"/>
                </a:ext>
              </a:extLst>
            </p:cNvPr>
            <p:cNvSpPr/>
            <p:nvPr/>
          </p:nvSpPr>
          <p:spPr>
            <a:xfrm>
              <a:off x="2762000" y="918475"/>
              <a:ext cx="311400" cy="311400"/>
            </a:xfrm>
            <a:custGeom>
              <a:avLst/>
              <a:gdLst/>
              <a:ahLst/>
              <a:cxnLst/>
              <a:rect l="l" t="t" r="r" b="b"/>
              <a:pathLst>
                <a:path w="12456" h="12456" extrusionOk="0">
                  <a:moveTo>
                    <a:pt x="6227" y="1133"/>
                  </a:moveTo>
                  <a:cubicBezTo>
                    <a:pt x="9038" y="1133"/>
                    <a:pt x="11323" y="3418"/>
                    <a:pt x="11323" y="6226"/>
                  </a:cubicBezTo>
                  <a:cubicBezTo>
                    <a:pt x="11323" y="9038"/>
                    <a:pt x="9038" y="11323"/>
                    <a:pt x="6227" y="11323"/>
                  </a:cubicBezTo>
                  <a:cubicBezTo>
                    <a:pt x="3419" y="11323"/>
                    <a:pt x="1133" y="9038"/>
                    <a:pt x="1133" y="6226"/>
                  </a:cubicBezTo>
                  <a:cubicBezTo>
                    <a:pt x="1133" y="3418"/>
                    <a:pt x="3419" y="1133"/>
                    <a:pt x="6227" y="1133"/>
                  </a:cubicBezTo>
                  <a:close/>
                  <a:moveTo>
                    <a:pt x="6227" y="0"/>
                  </a:moveTo>
                  <a:cubicBezTo>
                    <a:pt x="2794" y="0"/>
                    <a:pt x="1" y="2793"/>
                    <a:pt x="1" y="6226"/>
                  </a:cubicBezTo>
                  <a:cubicBezTo>
                    <a:pt x="1" y="9663"/>
                    <a:pt x="2794" y="12456"/>
                    <a:pt x="6227" y="12456"/>
                  </a:cubicBezTo>
                  <a:cubicBezTo>
                    <a:pt x="9663" y="12456"/>
                    <a:pt x="12456" y="9663"/>
                    <a:pt x="12456" y="6226"/>
                  </a:cubicBezTo>
                  <a:cubicBezTo>
                    <a:pt x="12456" y="2793"/>
                    <a:pt x="9663" y="0"/>
                    <a:pt x="6227"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24" name="Google Shape;12268;p21">
              <a:extLst>
                <a:ext uri="{FF2B5EF4-FFF2-40B4-BE49-F238E27FC236}">
                  <a16:creationId xmlns:a16="http://schemas.microsoft.com/office/drawing/2014/main" id="{C4EF53F0-BC90-D3A6-0E1C-8B7F37AA0D08}"/>
                </a:ext>
              </a:extLst>
            </p:cNvPr>
            <p:cNvSpPr/>
            <p:nvPr/>
          </p:nvSpPr>
          <p:spPr>
            <a:xfrm>
              <a:off x="2810775" y="975075"/>
              <a:ext cx="206025" cy="198150"/>
            </a:xfrm>
            <a:custGeom>
              <a:avLst/>
              <a:gdLst/>
              <a:ahLst/>
              <a:cxnLst/>
              <a:rect l="l" t="t" r="r" b="b"/>
              <a:pathLst>
                <a:path w="8241" h="7926" extrusionOk="0">
                  <a:moveTo>
                    <a:pt x="4275" y="1132"/>
                  </a:moveTo>
                  <a:cubicBezTo>
                    <a:pt x="4640" y="1132"/>
                    <a:pt x="5009" y="1203"/>
                    <a:pt x="5360" y="1348"/>
                  </a:cubicBezTo>
                  <a:cubicBezTo>
                    <a:pt x="6416" y="1785"/>
                    <a:pt x="7108" y="2818"/>
                    <a:pt x="7108" y="3962"/>
                  </a:cubicBezTo>
                  <a:cubicBezTo>
                    <a:pt x="7105" y="5527"/>
                    <a:pt x="5840" y="6792"/>
                    <a:pt x="4276" y="6795"/>
                  </a:cubicBezTo>
                  <a:cubicBezTo>
                    <a:pt x="3131" y="6795"/>
                    <a:pt x="2099" y="6103"/>
                    <a:pt x="1661" y="5046"/>
                  </a:cubicBezTo>
                  <a:cubicBezTo>
                    <a:pt x="1223" y="3987"/>
                    <a:pt x="1465" y="2770"/>
                    <a:pt x="2274" y="1961"/>
                  </a:cubicBezTo>
                  <a:cubicBezTo>
                    <a:pt x="2815" y="1419"/>
                    <a:pt x="3538" y="1132"/>
                    <a:pt x="4275" y="1132"/>
                  </a:cubicBezTo>
                  <a:close/>
                  <a:moveTo>
                    <a:pt x="4276" y="1"/>
                  </a:moveTo>
                  <a:cubicBezTo>
                    <a:pt x="2672" y="1"/>
                    <a:pt x="1229" y="964"/>
                    <a:pt x="613" y="2447"/>
                  </a:cubicBezTo>
                  <a:cubicBezTo>
                    <a:pt x="0" y="3926"/>
                    <a:pt x="341" y="5632"/>
                    <a:pt x="1474" y="6764"/>
                  </a:cubicBezTo>
                  <a:cubicBezTo>
                    <a:pt x="2232" y="7523"/>
                    <a:pt x="3247" y="7926"/>
                    <a:pt x="4279" y="7926"/>
                  </a:cubicBezTo>
                  <a:cubicBezTo>
                    <a:pt x="4789" y="7926"/>
                    <a:pt x="5302" y="7828"/>
                    <a:pt x="5791" y="7625"/>
                  </a:cubicBezTo>
                  <a:cubicBezTo>
                    <a:pt x="7274" y="7009"/>
                    <a:pt x="8240" y="5566"/>
                    <a:pt x="8240" y="3962"/>
                  </a:cubicBezTo>
                  <a:cubicBezTo>
                    <a:pt x="8237" y="1773"/>
                    <a:pt x="6465" y="1"/>
                    <a:pt x="4276"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grpSp>
      <p:grpSp>
        <p:nvGrpSpPr>
          <p:cNvPr id="25" name="Google Shape;12269;p21">
            <a:extLst>
              <a:ext uri="{FF2B5EF4-FFF2-40B4-BE49-F238E27FC236}">
                <a16:creationId xmlns:a16="http://schemas.microsoft.com/office/drawing/2014/main" id="{E8DD20CC-2F5A-8A96-A1CB-DDBC879AC0BB}"/>
              </a:ext>
            </a:extLst>
          </p:cNvPr>
          <p:cNvGrpSpPr/>
          <p:nvPr/>
        </p:nvGrpSpPr>
        <p:grpSpPr>
          <a:xfrm>
            <a:off x="2970926" y="1903503"/>
            <a:ext cx="272525" cy="263657"/>
            <a:chOff x="3270550" y="832575"/>
            <a:chExt cx="499375" cy="483125"/>
          </a:xfrm>
        </p:grpSpPr>
        <p:sp>
          <p:nvSpPr>
            <p:cNvPr id="26" name="Google Shape;12270;p21">
              <a:extLst>
                <a:ext uri="{FF2B5EF4-FFF2-40B4-BE49-F238E27FC236}">
                  <a16:creationId xmlns:a16="http://schemas.microsoft.com/office/drawing/2014/main" id="{052907A3-A7C0-3008-1160-967771BBCD8D}"/>
                </a:ext>
              </a:extLst>
            </p:cNvPr>
            <p:cNvSpPr/>
            <p:nvPr/>
          </p:nvSpPr>
          <p:spPr>
            <a:xfrm>
              <a:off x="3270550" y="865975"/>
              <a:ext cx="463725" cy="449725"/>
            </a:xfrm>
            <a:custGeom>
              <a:avLst/>
              <a:gdLst/>
              <a:ahLst/>
              <a:cxnLst/>
              <a:rect l="l" t="t" r="r" b="b"/>
              <a:pathLst>
                <a:path w="18549" h="17989" extrusionOk="0">
                  <a:moveTo>
                    <a:pt x="4823" y="1361"/>
                  </a:moveTo>
                  <a:lnTo>
                    <a:pt x="9177" y="8619"/>
                  </a:lnTo>
                  <a:cubicBezTo>
                    <a:pt x="9237" y="8716"/>
                    <a:pt x="9325" y="8794"/>
                    <a:pt x="9427" y="8843"/>
                  </a:cubicBezTo>
                  <a:lnTo>
                    <a:pt x="17136" y="12345"/>
                  </a:lnTo>
                  <a:cubicBezTo>
                    <a:pt x="15653" y="15102"/>
                    <a:pt x="12779" y="16856"/>
                    <a:pt x="9663" y="16856"/>
                  </a:cubicBezTo>
                  <a:cubicBezTo>
                    <a:pt x="4958" y="16856"/>
                    <a:pt x="1133" y="13031"/>
                    <a:pt x="1133" y="8326"/>
                  </a:cubicBezTo>
                  <a:cubicBezTo>
                    <a:pt x="1133" y="5573"/>
                    <a:pt x="2534" y="2952"/>
                    <a:pt x="4823" y="1361"/>
                  </a:cubicBezTo>
                  <a:close/>
                  <a:moveTo>
                    <a:pt x="5005" y="0"/>
                  </a:moveTo>
                  <a:cubicBezTo>
                    <a:pt x="4907" y="0"/>
                    <a:pt x="4807" y="26"/>
                    <a:pt x="4717" y="80"/>
                  </a:cubicBezTo>
                  <a:cubicBezTo>
                    <a:pt x="3313" y="926"/>
                    <a:pt x="2141" y="2106"/>
                    <a:pt x="1311" y="3516"/>
                  </a:cubicBezTo>
                  <a:cubicBezTo>
                    <a:pt x="453" y="4975"/>
                    <a:pt x="1" y="6636"/>
                    <a:pt x="1" y="8326"/>
                  </a:cubicBezTo>
                  <a:cubicBezTo>
                    <a:pt x="1" y="10896"/>
                    <a:pt x="1009" y="13321"/>
                    <a:pt x="2839" y="15150"/>
                  </a:cubicBezTo>
                  <a:cubicBezTo>
                    <a:pt x="4669" y="16980"/>
                    <a:pt x="7093" y="17989"/>
                    <a:pt x="9663" y="17989"/>
                  </a:cubicBezTo>
                  <a:cubicBezTo>
                    <a:pt x="13410" y="17989"/>
                    <a:pt x="16846" y="15757"/>
                    <a:pt x="18419" y="12306"/>
                  </a:cubicBezTo>
                  <a:cubicBezTo>
                    <a:pt x="18549" y="12022"/>
                    <a:pt x="18422" y="11687"/>
                    <a:pt x="18138" y="11557"/>
                  </a:cubicBezTo>
                  <a:lnTo>
                    <a:pt x="10058" y="7886"/>
                  </a:lnTo>
                  <a:lnTo>
                    <a:pt x="5493" y="277"/>
                  </a:lnTo>
                  <a:cubicBezTo>
                    <a:pt x="5387" y="99"/>
                    <a:pt x="5198" y="0"/>
                    <a:pt x="5005"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27" name="Google Shape;12271;p21">
              <a:extLst>
                <a:ext uri="{FF2B5EF4-FFF2-40B4-BE49-F238E27FC236}">
                  <a16:creationId xmlns:a16="http://schemas.microsoft.com/office/drawing/2014/main" id="{9EE0A729-2E7B-6ACE-4D0C-42922D5B543D}"/>
                </a:ext>
              </a:extLst>
            </p:cNvPr>
            <p:cNvSpPr/>
            <p:nvPr/>
          </p:nvSpPr>
          <p:spPr>
            <a:xfrm>
              <a:off x="3562600" y="876075"/>
              <a:ext cx="207325" cy="241775"/>
            </a:xfrm>
            <a:custGeom>
              <a:avLst/>
              <a:gdLst/>
              <a:ahLst/>
              <a:cxnLst/>
              <a:rect l="l" t="t" r="r" b="b"/>
              <a:pathLst>
                <a:path w="8293" h="9671" extrusionOk="0">
                  <a:moveTo>
                    <a:pt x="4204" y="1437"/>
                  </a:moveTo>
                  <a:cubicBezTo>
                    <a:pt x="5680" y="2826"/>
                    <a:pt x="6517" y="4764"/>
                    <a:pt x="6511" y="6790"/>
                  </a:cubicBezTo>
                  <a:cubicBezTo>
                    <a:pt x="6511" y="7300"/>
                    <a:pt x="6459" y="7811"/>
                    <a:pt x="6354" y="8309"/>
                  </a:cubicBezTo>
                  <a:lnTo>
                    <a:pt x="1468" y="6090"/>
                  </a:lnTo>
                  <a:lnTo>
                    <a:pt x="4204" y="1437"/>
                  </a:lnTo>
                  <a:close/>
                  <a:moveTo>
                    <a:pt x="4060" y="1"/>
                  </a:moveTo>
                  <a:cubicBezTo>
                    <a:pt x="3867" y="1"/>
                    <a:pt x="3677" y="99"/>
                    <a:pt x="3570" y="280"/>
                  </a:cubicBezTo>
                  <a:lnTo>
                    <a:pt x="173" y="6056"/>
                  </a:lnTo>
                  <a:cubicBezTo>
                    <a:pt x="1" y="6346"/>
                    <a:pt x="119" y="6721"/>
                    <a:pt x="427" y="6860"/>
                  </a:cubicBezTo>
                  <a:lnTo>
                    <a:pt x="6499" y="9622"/>
                  </a:lnTo>
                  <a:cubicBezTo>
                    <a:pt x="6574" y="9656"/>
                    <a:pt x="6653" y="9671"/>
                    <a:pt x="6734" y="9671"/>
                  </a:cubicBezTo>
                  <a:cubicBezTo>
                    <a:pt x="6982" y="9671"/>
                    <a:pt x="7202" y="9508"/>
                    <a:pt x="7275" y="9269"/>
                  </a:cubicBezTo>
                  <a:cubicBezTo>
                    <a:pt x="8292" y="5921"/>
                    <a:pt x="7157" y="2291"/>
                    <a:pt x="4409" y="123"/>
                  </a:cubicBezTo>
                  <a:cubicBezTo>
                    <a:pt x="4305" y="40"/>
                    <a:pt x="4182" y="1"/>
                    <a:pt x="4060"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28" name="Google Shape;12272;p21">
              <a:extLst>
                <a:ext uri="{FF2B5EF4-FFF2-40B4-BE49-F238E27FC236}">
                  <a16:creationId xmlns:a16="http://schemas.microsoft.com/office/drawing/2014/main" id="{8B4668CF-906C-8018-6FF9-BFB6C91A9A25}"/>
                </a:ext>
              </a:extLst>
            </p:cNvPr>
            <p:cNvSpPr/>
            <p:nvPr/>
          </p:nvSpPr>
          <p:spPr>
            <a:xfrm>
              <a:off x="3443500" y="832575"/>
              <a:ext cx="187300" cy="173625"/>
            </a:xfrm>
            <a:custGeom>
              <a:avLst/>
              <a:gdLst/>
              <a:ahLst/>
              <a:cxnLst/>
              <a:rect l="l" t="t" r="r" b="b"/>
              <a:pathLst>
                <a:path w="7492" h="6945" extrusionOk="0">
                  <a:moveTo>
                    <a:pt x="3877" y="1133"/>
                  </a:moveTo>
                  <a:cubicBezTo>
                    <a:pt x="4588" y="1133"/>
                    <a:pt x="5300" y="1235"/>
                    <a:pt x="5991" y="1440"/>
                  </a:cubicBezTo>
                  <a:lnTo>
                    <a:pt x="3735" y="5269"/>
                  </a:lnTo>
                  <a:lnTo>
                    <a:pt x="1492" y="1528"/>
                  </a:lnTo>
                  <a:cubicBezTo>
                    <a:pt x="2264" y="1265"/>
                    <a:pt x="3070" y="1133"/>
                    <a:pt x="3877" y="1133"/>
                  </a:cubicBezTo>
                  <a:close/>
                  <a:moveTo>
                    <a:pt x="3877" y="0"/>
                  </a:moveTo>
                  <a:cubicBezTo>
                    <a:pt x="2702" y="0"/>
                    <a:pt x="1528" y="243"/>
                    <a:pt x="432" y="728"/>
                  </a:cubicBezTo>
                  <a:cubicBezTo>
                    <a:pt x="121" y="867"/>
                    <a:pt x="0" y="1244"/>
                    <a:pt x="175" y="1537"/>
                  </a:cubicBezTo>
                  <a:lnTo>
                    <a:pt x="3255" y="6670"/>
                  </a:lnTo>
                  <a:cubicBezTo>
                    <a:pt x="3358" y="6839"/>
                    <a:pt x="3542" y="6945"/>
                    <a:pt x="3741" y="6945"/>
                  </a:cubicBezTo>
                  <a:lnTo>
                    <a:pt x="3744" y="6945"/>
                  </a:lnTo>
                  <a:cubicBezTo>
                    <a:pt x="3943" y="6945"/>
                    <a:pt x="4128" y="6839"/>
                    <a:pt x="4230" y="6667"/>
                  </a:cubicBezTo>
                  <a:lnTo>
                    <a:pt x="7313" y="1419"/>
                  </a:lnTo>
                  <a:cubicBezTo>
                    <a:pt x="7491" y="1120"/>
                    <a:pt x="7358" y="737"/>
                    <a:pt x="7038" y="607"/>
                  </a:cubicBezTo>
                  <a:cubicBezTo>
                    <a:pt x="6023" y="202"/>
                    <a:pt x="4950" y="0"/>
                    <a:pt x="3877"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grpSp>
      <p:grpSp>
        <p:nvGrpSpPr>
          <p:cNvPr id="29" name="Google Shape;12273;p21">
            <a:extLst>
              <a:ext uri="{FF2B5EF4-FFF2-40B4-BE49-F238E27FC236}">
                <a16:creationId xmlns:a16="http://schemas.microsoft.com/office/drawing/2014/main" id="{8CE46758-531D-C0AB-7D53-CEBC9D3361AD}"/>
              </a:ext>
            </a:extLst>
          </p:cNvPr>
          <p:cNvGrpSpPr/>
          <p:nvPr/>
        </p:nvGrpSpPr>
        <p:grpSpPr>
          <a:xfrm>
            <a:off x="4242383" y="1912904"/>
            <a:ext cx="263699" cy="263657"/>
            <a:chOff x="3270475" y="1427025"/>
            <a:chExt cx="483200" cy="483125"/>
          </a:xfrm>
        </p:grpSpPr>
        <p:sp>
          <p:nvSpPr>
            <p:cNvPr id="30" name="Google Shape;12274;p21">
              <a:extLst>
                <a:ext uri="{FF2B5EF4-FFF2-40B4-BE49-F238E27FC236}">
                  <a16:creationId xmlns:a16="http://schemas.microsoft.com/office/drawing/2014/main" id="{DD79A475-A375-B48D-0666-0E585AF5F925}"/>
                </a:ext>
              </a:extLst>
            </p:cNvPr>
            <p:cNvSpPr/>
            <p:nvPr/>
          </p:nvSpPr>
          <p:spPr>
            <a:xfrm>
              <a:off x="3270475" y="1427025"/>
              <a:ext cx="483200" cy="483125"/>
            </a:xfrm>
            <a:custGeom>
              <a:avLst/>
              <a:gdLst/>
              <a:ahLst/>
              <a:cxnLst/>
              <a:rect l="l" t="t" r="r" b="b"/>
              <a:pathLst>
                <a:path w="19328" h="19325" extrusionOk="0">
                  <a:moveTo>
                    <a:pt x="9630" y="1133"/>
                  </a:moveTo>
                  <a:cubicBezTo>
                    <a:pt x="14352" y="1133"/>
                    <a:pt x="18196" y="4943"/>
                    <a:pt x="18196" y="9626"/>
                  </a:cubicBezTo>
                  <a:cubicBezTo>
                    <a:pt x="18196" y="14349"/>
                    <a:pt x="14352" y="18193"/>
                    <a:pt x="9630" y="18193"/>
                  </a:cubicBezTo>
                  <a:cubicBezTo>
                    <a:pt x="4946" y="18193"/>
                    <a:pt x="1136" y="14349"/>
                    <a:pt x="1136" y="9626"/>
                  </a:cubicBezTo>
                  <a:cubicBezTo>
                    <a:pt x="1136" y="4943"/>
                    <a:pt x="4946" y="1133"/>
                    <a:pt x="9630" y="1133"/>
                  </a:cubicBezTo>
                  <a:close/>
                  <a:moveTo>
                    <a:pt x="9641" y="0"/>
                  </a:moveTo>
                  <a:cubicBezTo>
                    <a:pt x="9637" y="0"/>
                    <a:pt x="9633" y="0"/>
                    <a:pt x="9630" y="0"/>
                  </a:cubicBezTo>
                  <a:cubicBezTo>
                    <a:pt x="4312" y="0"/>
                    <a:pt x="4" y="4309"/>
                    <a:pt x="4" y="9626"/>
                  </a:cubicBezTo>
                  <a:cubicBezTo>
                    <a:pt x="1" y="12187"/>
                    <a:pt x="1012" y="14648"/>
                    <a:pt x="2821" y="16465"/>
                  </a:cubicBezTo>
                  <a:cubicBezTo>
                    <a:pt x="4644" y="18310"/>
                    <a:pt x="7063" y="19325"/>
                    <a:pt x="9630" y="19325"/>
                  </a:cubicBezTo>
                  <a:cubicBezTo>
                    <a:pt x="10922" y="19325"/>
                    <a:pt x="12199" y="19065"/>
                    <a:pt x="13389" y="18555"/>
                  </a:cubicBezTo>
                  <a:cubicBezTo>
                    <a:pt x="15711" y="17558"/>
                    <a:pt x="17562" y="15708"/>
                    <a:pt x="18558" y="13386"/>
                  </a:cubicBezTo>
                  <a:cubicBezTo>
                    <a:pt x="19068" y="12196"/>
                    <a:pt x="19328" y="10919"/>
                    <a:pt x="19328" y="9626"/>
                  </a:cubicBezTo>
                  <a:cubicBezTo>
                    <a:pt x="19328" y="7060"/>
                    <a:pt x="18313" y="4641"/>
                    <a:pt x="16469" y="2818"/>
                  </a:cubicBezTo>
                  <a:cubicBezTo>
                    <a:pt x="14654" y="1012"/>
                    <a:pt x="12197" y="0"/>
                    <a:pt x="9641"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31" name="Google Shape;12275;p21">
              <a:extLst>
                <a:ext uri="{FF2B5EF4-FFF2-40B4-BE49-F238E27FC236}">
                  <a16:creationId xmlns:a16="http://schemas.microsoft.com/office/drawing/2014/main" id="{580FD7B4-AE24-AC25-D57E-64D836FDDE91}"/>
                </a:ext>
              </a:extLst>
            </p:cNvPr>
            <p:cNvSpPr/>
            <p:nvPr/>
          </p:nvSpPr>
          <p:spPr>
            <a:xfrm>
              <a:off x="3497550" y="1596875"/>
              <a:ext cx="87650" cy="141525"/>
            </a:xfrm>
            <a:custGeom>
              <a:avLst/>
              <a:gdLst/>
              <a:ahLst/>
              <a:cxnLst/>
              <a:rect l="l" t="t" r="r" b="b"/>
              <a:pathLst>
                <a:path w="3506" h="5661" extrusionOk="0">
                  <a:moveTo>
                    <a:pt x="2885" y="1"/>
                  </a:moveTo>
                  <a:cubicBezTo>
                    <a:pt x="2740" y="1"/>
                    <a:pt x="2595" y="56"/>
                    <a:pt x="2485" y="166"/>
                  </a:cubicBezTo>
                  <a:lnTo>
                    <a:pt x="220" y="2431"/>
                  </a:lnTo>
                  <a:cubicBezTo>
                    <a:pt x="0" y="2651"/>
                    <a:pt x="0" y="3011"/>
                    <a:pt x="220" y="3231"/>
                  </a:cubicBezTo>
                  <a:lnTo>
                    <a:pt x="2485" y="5496"/>
                  </a:lnTo>
                  <a:cubicBezTo>
                    <a:pt x="2595" y="5606"/>
                    <a:pt x="2740" y="5661"/>
                    <a:pt x="2885" y="5661"/>
                  </a:cubicBezTo>
                  <a:cubicBezTo>
                    <a:pt x="3030" y="5661"/>
                    <a:pt x="3175" y="5606"/>
                    <a:pt x="3285" y="5496"/>
                  </a:cubicBezTo>
                  <a:cubicBezTo>
                    <a:pt x="3506" y="5275"/>
                    <a:pt x="3506" y="4916"/>
                    <a:pt x="3285" y="4695"/>
                  </a:cubicBezTo>
                  <a:lnTo>
                    <a:pt x="1422" y="2832"/>
                  </a:lnTo>
                  <a:lnTo>
                    <a:pt x="3285" y="966"/>
                  </a:lnTo>
                  <a:cubicBezTo>
                    <a:pt x="3506" y="746"/>
                    <a:pt x="3506" y="387"/>
                    <a:pt x="3285" y="166"/>
                  </a:cubicBezTo>
                  <a:cubicBezTo>
                    <a:pt x="3175" y="56"/>
                    <a:pt x="3030" y="1"/>
                    <a:pt x="2885"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32" name="Google Shape;12276;p21">
              <a:extLst>
                <a:ext uri="{FF2B5EF4-FFF2-40B4-BE49-F238E27FC236}">
                  <a16:creationId xmlns:a16="http://schemas.microsoft.com/office/drawing/2014/main" id="{8D1370BA-66F2-CE0E-0B00-6E05752D3401}"/>
                </a:ext>
              </a:extLst>
            </p:cNvPr>
            <p:cNvSpPr/>
            <p:nvPr/>
          </p:nvSpPr>
          <p:spPr>
            <a:xfrm>
              <a:off x="3327100" y="1483625"/>
              <a:ext cx="369975" cy="369925"/>
            </a:xfrm>
            <a:custGeom>
              <a:avLst/>
              <a:gdLst/>
              <a:ahLst/>
              <a:cxnLst/>
              <a:rect l="l" t="t" r="r" b="b"/>
              <a:pathLst>
                <a:path w="14799" h="14797" extrusionOk="0">
                  <a:moveTo>
                    <a:pt x="7929" y="1157"/>
                  </a:moveTo>
                  <a:cubicBezTo>
                    <a:pt x="9206" y="1272"/>
                    <a:pt x="10420" y="1770"/>
                    <a:pt x="11411" y="2589"/>
                  </a:cubicBezTo>
                  <a:lnTo>
                    <a:pt x="11042" y="2957"/>
                  </a:lnTo>
                  <a:cubicBezTo>
                    <a:pt x="10828" y="3180"/>
                    <a:pt x="10831" y="3534"/>
                    <a:pt x="11048" y="3751"/>
                  </a:cubicBezTo>
                  <a:cubicBezTo>
                    <a:pt x="11158" y="3861"/>
                    <a:pt x="11303" y="3916"/>
                    <a:pt x="11448" y="3916"/>
                  </a:cubicBezTo>
                  <a:cubicBezTo>
                    <a:pt x="11590" y="3916"/>
                    <a:pt x="11732" y="3863"/>
                    <a:pt x="11842" y="3757"/>
                  </a:cubicBezTo>
                  <a:lnTo>
                    <a:pt x="12214" y="3389"/>
                  </a:lnTo>
                  <a:cubicBezTo>
                    <a:pt x="13026" y="4349"/>
                    <a:pt x="13524" y="5539"/>
                    <a:pt x="13639" y="6795"/>
                  </a:cubicBezTo>
                  <a:lnTo>
                    <a:pt x="13101" y="6795"/>
                  </a:lnTo>
                  <a:cubicBezTo>
                    <a:pt x="12787" y="6795"/>
                    <a:pt x="12534" y="7048"/>
                    <a:pt x="12534" y="7362"/>
                  </a:cubicBezTo>
                  <a:cubicBezTo>
                    <a:pt x="12534" y="7673"/>
                    <a:pt x="12787" y="7927"/>
                    <a:pt x="13101" y="7927"/>
                  </a:cubicBezTo>
                  <a:lnTo>
                    <a:pt x="13639" y="7927"/>
                  </a:lnTo>
                  <a:cubicBezTo>
                    <a:pt x="13515" y="9198"/>
                    <a:pt x="13005" y="10400"/>
                    <a:pt x="12178" y="11375"/>
                  </a:cubicBezTo>
                  <a:lnTo>
                    <a:pt x="11842" y="11040"/>
                  </a:lnTo>
                  <a:cubicBezTo>
                    <a:pt x="11732" y="10934"/>
                    <a:pt x="11590" y="10881"/>
                    <a:pt x="11448" y="10881"/>
                  </a:cubicBezTo>
                  <a:cubicBezTo>
                    <a:pt x="11303" y="10881"/>
                    <a:pt x="11158" y="10936"/>
                    <a:pt x="11048" y="11046"/>
                  </a:cubicBezTo>
                  <a:cubicBezTo>
                    <a:pt x="10831" y="11264"/>
                    <a:pt x="10828" y="11617"/>
                    <a:pt x="11042" y="11840"/>
                  </a:cubicBezTo>
                  <a:lnTo>
                    <a:pt x="11377" y="12175"/>
                  </a:lnTo>
                  <a:cubicBezTo>
                    <a:pt x="10402" y="13003"/>
                    <a:pt x="9200" y="13513"/>
                    <a:pt x="7929" y="13637"/>
                  </a:cubicBezTo>
                  <a:lnTo>
                    <a:pt x="7929" y="13099"/>
                  </a:lnTo>
                  <a:cubicBezTo>
                    <a:pt x="7929" y="12785"/>
                    <a:pt x="7676" y="12532"/>
                    <a:pt x="7365" y="12532"/>
                  </a:cubicBezTo>
                  <a:cubicBezTo>
                    <a:pt x="7051" y="12532"/>
                    <a:pt x="6797" y="12785"/>
                    <a:pt x="6797" y="13099"/>
                  </a:cubicBezTo>
                  <a:lnTo>
                    <a:pt x="6797" y="13637"/>
                  </a:lnTo>
                  <a:cubicBezTo>
                    <a:pt x="5541" y="13522"/>
                    <a:pt x="4351" y="13024"/>
                    <a:pt x="3391" y="12212"/>
                  </a:cubicBezTo>
                  <a:lnTo>
                    <a:pt x="3759" y="11840"/>
                  </a:lnTo>
                  <a:cubicBezTo>
                    <a:pt x="3974" y="11617"/>
                    <a:pt x="3971" y="11264"/>
                    <a:pt x="3753" y="11046"/>
                  </a:cubicBezTo>
                  <a:cubicBezTo>
                    <a:pt x="3643" y="10936"/>
                    <a:pt x="3499" y="10881"/>
                    <a:pt x="3354" y="10881"/>
                  </a:cubicBezTo>
                  <a:cubicBezTo>
                    <a:pt x="3212" y="10881"/>
                    <a:pt x="3070" y="10934"/>
                    <a:pt x="2959" y="11040"/>
                  </a:cubicBezTo>
                  <a:lnTo>
                    <a:pt x="2591" y="11408"/>
                  </a:lnTo>
                  <a:cubicBezTo>
                    <a:pt x="1773" y="10418"/>
                    <a:pt x="1274" y="9204"/>
                    <a:pt x="1160" y="7927"/>
                  </a:cubicBezTo>
                  <a:lnTo>
                    <a:pt x="1703" y="7927"/>
                  </a:lnTo>
                  <a:cubicBezTo>
                    <a:pt x="2014" y="7927"/>
                    <a:pt x="2268" y="7673"/>
                    <a:pt x="2268" y="7362"/>
                  </a:cubicBezTo>
                  <a:cubicBezTo>
                    <a:pt x="2268" y="7048"/>
                    <a:pt x="2014" y="6795"/>
                    <a:pt x="1703" y="6795"/>
                  </a:cubicBezTo>
                  <a:lnTo>
                    <a:pt x="1163" y="6795"/>
                  </a:lnTo>
                  <a:cubicBezTo>
                    <a:pt x="1274" y="5539"/>
                    <a:pt x="1770" y="4346"/>
                    <a:pt x="2579" y="3377"/>
                  </a:cubicBezTo>
                  <a:lnTo>
                    <a:pt x="2959" y="3757"/>
                  </a:lnTo>
                  <a:cubicBezTo>
                    <a:pt x="3070" y="3863"/>
                    <a:pt x="3212" y="3916"/>
                    <a:pt x="3354" y="3916"/>
                  </a:cubicBezTo>
                  <a:cubicBezTo>
                    <a:pt x="3499" y="3916"/>
                    <a:pt x="3643" y="3861"/>
                    <a:pt x="3753" y="3751"/>
                  </a:cubicBezTo>
                  <a:cubicBezTo>
                    <a:pt x="3971" y="3534"/>
                    <a:pt x="3974" y="3180"/>
                    <a:pt x="3759" y="2957"/>
                  </a:cubicBezTo>
                  <a:lnTo>
                    <a:pt x="3379" y="2577"/>
                  </a:lnTo>
                  <a:cubicBezTo>
                    <a:pt x="4348" y="1767"/>
                    <a:pt x="5541" y="1272"/>
                    <a:pt x="6797" y="1160"/>
                  </a:cubicBezTo>
                  <a:lnTo>
                    <a:pt x="6797" y="1701"/>
                  </a:lnTo>
                  <a:cubicBezTo>
                    <a:pt x="6797" y="2012"/>
                    <a:pt x="7051" y="2266"/>
                    <a:pt x="7365" y="2266"/>
                  </a:cubicBezTo>
                  <a:cubicBezTo>
                    <a:pt x="7676" y="2266"/>
                    <a:pt x="7929" y="2012"/>
                    <a:pt x="7929" y="1701"/>
                  </a:cubicBezTo>
                  <a:lnTo>
                    <a:pt x="7929" y="1157"/>
                  </a:lnTo>
                  <a:close/>
                  <a:moveTo>
                    <a:pt x="7376" y="1"/>
                  </a:moveTo>
                  <a:cubicBezTo>
                    <a:pt x="7372" y="1"/>
                    <a:pt x="7368" y="1"/>
                    <a:pt x="7365" y="1"/>
                  </a:cubicBezTo>
                  <a:cubicBezTo>
                    <a:pt x="5435" y="1"/>
                    <a:pt x="3581" y="759"/>
                    <a:pt x="2210" y="2115"/>
                  </a:cubicBezTo>
                  <a:cubicBezTo>
                    <a:pt x="2174" y="2142"/>
                    <a:pt x="2141" y="2172"/>
                    <a:pt x="2114" y="2208"/>
                  </a:cubicBezTo>
                  <a:cubicBezTo>
                    <a:pt x="761" y="3582"/>
                    <a:pt x="3" y="5433"/>
                    <a:pt x="3" y="7362"/>
                  </a:cubicBezTo>
                  <a:cubicBezTo>
                    <a:pt x="0" y="9322"/>
                    <a:pt x="776" y="11206"/>
                    <a:pt x="2159" y="12598"/>
                  </a:cubicBezTo>
                  <a:lnTo>
                    <a:pt x="2177" y="12616"/>
                  </a:lnTo>
                  <a:lnTo>
                    <a:pt x="2180" y="12619"/>
                  </a:lnTo>
                  <a:lnTo>
                    <a:pt x="2186" y="12625"/>
                  </a:lnTo>
                  <a:cubicBezTo>
                    <a:pt x="3578" y="14023"/>
                    <a:pt x="5414" y="14796"/>
                    <a:pt x="7365" y="14796"/>
                  </a:cubicBezTo>
                  <a:cubicBezTo>
                    <a:pt x="9327" y="14796"/>
                    <a:pt x="11187" y="14017"/>
                    <a:pt x="12603" y="12601"/>
                  </a:cubicBezTo>
                  <a:cubicBezTo>
                    <a:pt x="14019" y="11185"/>
                    <a:pt x="14798" y="9325"/>
                    <a:pt x="14798" y="7362"/>
                  </a:cubicBezTo>
                  <a:cubicBezTo>
                    <a:pt x="14798" y="5415"/>
                    <a:pt x="14028" y="3576"/>
                    <a:pt x="12627" y="2184"/>
                  </a:cubicBezTo>
                  <a:lnTo>
                    <a:pt x="12621" y="2178"/>
                  </a:lnTo>
                  <a:cubicBezTo>
                    <a:pt x="12621" y="2175"/>
                    <a:pt x="12618" y="2175"/>
                    <a:pt x="12618" y="2175"/>
                  </a:cubicBezTo>
                  <a:lnTo>
                    <a:pt x="12600" y="2157"/>
                  </a:lnTo>
                  <a:cubicBezTo>
                    <a:pt x="11211" y="777"/>
                    <a:pt x="9331" y="1"/>
                    <a:pt x="7376"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grpSp>
      <p:sp>
        <p:nvSpPr>
          <p:cNvPr id="33" name="Google Shape;12277;p21">
            <a:extLst>
              <a:ext uri="{FF2B5EF4-FFF2-40B4-BE49-F238E27FC236}">
                <a16:creationId xmlns:a16="http://schemas.microsoft.com/office/drawing/2014/main" id="{82E17B92-63E6-FBC7-1F27-205AC13CF0C2}"/>
              </a:ext>
            </a:extLst>
          </p:cNvPr>
          <p:cNvSpPr/>
          <p:nvPr/>
        </p:nvSpPr>
        <p:spPr>
          <a:xfrm>
            <a:off x="4242342" y="4573267"/>
            <a:ext cx="263712" cy="263657"/>
          </a:xfrm>
          <a:custGeom>
            <a:avLst/>
            <a:gdLst/>
            <a:ahLst/>
            <a:cxnLst/>
            <a:rect l="l" t="t" r="r" b="b"/>
            <a:pathLst>
              <a:path w="19329" h="19325" extrusionOk="0">
                <a:moveTo>
                  <a:pt x="9062" y="1229"/>
                </a:moveTo>
                <a:lnTo>
                  <a:pt x="9062" y="4539"/>
                </a:lnTo>
                <a:cubicBezTo>
                  <a:pt x="8470" y="4557"/>
                  <a:pt x="7885" y="4602"/>
                  <a:pt x="7311" y="4674"/>
                </a:cubicBezTo>
                <a:cubicBezTo>
                  <a:pt x="7223" y="4339"/>
                  <a:pt x="7036" y="4037"/>
                  <a:pt x="6773" y="3811"/>
                </a:cubicBezTo>
                <a:cubicBezTo>
                  <a:pt x="7392" y="2428"/>
                  <a:pt x="8211" y="1513"/>
                  <a:pt x="9062" y="1229"/>
                </a:cubicBezTo>
                <a:close/>
                <a:moveTo>
                  <a:pt x="10194" y="1226"/>
                </a:moveTo>
                <a:cubicBezTo>
                  <a:pt x="11278" y="1586"/>
                  <a:pt x="12272" y="2944"/>
                  <a:pt x="12912" y="4835"/>
                </a:cubicBezTo>
                <a:cubicBezTo>
                  <a:pt x="12015" y="4662"/>
                  <a:pt x="11106" y="4566"/>
                  <a:pt x="10194" y="4539"/>
                </a:cubicBezTo>
                <a:lnTo>
                  <a:pt x="10194" y="1226"/>
                </a:lnTo>
                <a:close/>
                <a:moveTo>
                  <a:pt x="5665" y="4530"/>
                </a:moveTo>
                <a:cubicBezTo>
                  <a:pt x="6170" y="4530"/>
                  <a:pt x="6423" y="5139"/>
                  <a:pt x="6067" y="5496"/>
                </a:cubicBezTo>
                <a:cubicBezTo>
                  <a:pt x="5950" y="5611"/>
                  <a:pt x="5808" y="5663"/>
                  <a:pt x="5669" y="5663"/>
                </a:cubicBezTo>
                <a:cubicBezTo>
                  <a:pt x="5378" y="5663"/>
                  <a:pt x="5101" y="5438"/>
                  <a:pt x="5101" y="5097"/>
                </a:cubicBezTo>
                <a:cubicBezTo>
                  <a:pt x="5101" y="4783"/>
                  <a:pt x="5351" y="4530"/>
                  <a:pt x="5665" y="4530"/>
                </a:cubicBezTo>
                <a:close/>
                <a:moveTo>
                  <a:pt x="6743" y="1643"/>
                </a:moveTo>
                <a:cubicBezTo>
                  <a:pt x="6363" y="2129"/>
                  <a:pt x="6019" y="2718"/>
                  <a:pt x="5717" y="3397"/>
                </a:cubicBezTo>
                <a:lnTo>
                  <a:pt x="5665" y="3397"/>
                </a:lnTo>
                <a:cubicBezTo>
                  <a:pt x="4578" y="3397"/>
                  <a:pt x="3769" y="4406"/>
                  <a:pt x="4008" y="5469"/>
                </a:cubicBezTo>
                <a:cubicBezTo>
                  <a:pt x="3075" y="5822"/>
                  <a:pt x="2277" y="6266"/>
                  <a:pt x="1646" y="6773"/>
                </a:cubicBezTo>
                <a:cubicBezTo>
                  <a:pt x="2507" y="4394"/>
                  <a:pt x="4373" y="2516"/>
                  <a:pt x="6743" y="1643"/>
                </a:cubicBezTo>
                <a:close/>
                <a:moveTo>
                  <a:pt x="12510" y="1631"/>
                </a:moveTo>
                <a:lnTo>
                  <a:pt x="12510" y="1631"/>
                </a:lnTo>
                <a:cubicBezTo>
                  <a:pt x="14926" y="2500"/>
                  <a:pt x="16828" y="4403"/>
                  <a:pt x="17698" y="6818"/>
                </a:cubicBezTo>
                <a:cubicBezTo>
                  <a:pt x="17269" y="6483"/>
                  <a:pt x="16810" y="6196"/>
                  <a:pt x="16327" y="5955"/>
                </a:cubicBezTo>
                <a:cubicBezTo>
                  <a:pt x="15645" y="5614"/>
                  <a:pt x="14932" y="5342"/>
                  <a:pt x="14195" y="5136"/>
                </a:cubicBezTo>
                <a:cubicBezTo>
                  <a:pt x="13933" y="4203"/>
                  <a:pt x="13585" y="3349"/>
                  <a:pt x="13169" y="2612"/>
                </a:cubicBezTo>
                <a:cubicBezTo>
                  <a:pt x="12975" y="2268"/>
                  <a:pt x="12755" y="1942"/>
                  <a:pt x="12510" y="1631"/>
                </a:cubicBezTo>
                <a:close/>
                <a:moveTo>
                  <a:pt x="4636" y="6444"/>
                </a:moveTo>
                <a:cubicBezTo>
                  <a:pt x="4684" y="6483"/>
                  <a:pt x="4738" y="6519"/>
                  <a:pt x="4793" y="6553"/>
                </a:cubicBezTo>
                <a:cubicBezTo>
                  <a:pt x="4651" y="7407"/>
                  <a:pt x="4566" y="8268"/>
                  <a:pt x="4542" y="9134"/>
                </a:cubicBezTo>
                <a:lnTo>
                  <a:pt x="1230" y="9134"/>
                </a:lnTo>
                <a:cubicBezTo>
                  <a:pt x="1568" y="8083"/>
                  <a:pt x="2821" y="7081"/>
                  <a:pt x="4636" y="6444"/>
                </a:cubicBezTo>
                <a:close/>
                <a:moveTo>
                  <a:pt x="9062" y="5674"/>
                </a:moveTo>
                <a:lnTo>
                  <a:pt x="9062" y="9134"/>
                </a:lnTo>
                <a:lnTo>
                  <a:pt x="5674" y="9134"/>
                </a:lnTo>
                <a:cubicBezTo>
                  <a:pt x="5698" y="8343"/>
                  <a:pt x="5774" y="7558"/>
                  <a:pt x="5904" y="6776"/>
                </a:cubicBezTo>
                <a:lnTo>
                  <a:pt x="5904" y="6779"/>
                </a:lnTo>
                <a:cubicBezTo>
                  <a:pt x="6462" y="6698"/>
                  <a:pt x="6949" y="6344"/>
                  <a:pt x="7196" y="5834"/>
                </a:cubicBezTo>
                <a:cubicBezTo>
                  <a:pt x="7815" y="5746"/>
                  <a:pt x="8437" y="5692"/>
                  <a:pt x="9062" y="5674"/>
                </a:cubicBezTo>
                <a:close/>
                <a:moveTo>
                  <a:pt x="10194" y="5671"/>
                </a:moveTo>
                <a:cubicBezTo>
                  <a:pt x="11227" y="5701"/>
                  <a:pt x="12257" y="5834"/>
                  <a:pt x="13265" y="6063"/>
                </a:cubicBezTo>
                <a:cubicBezTo>
                  <a:pt x="13422" y="6743"/>
                  <a:pt x="13534" y="7431"/>
                  <a:pt x="13597" y="8126"/>
                </a:cubicBezTo>
                <a:cubicBezTo>
                  <a:pt x="13144" y="8310"/>
                  <a:pt x="12794" y="8675"/>
                  <a:pt x="12631" y="9134"/>
                </a:cubicBezTo>
                <a:lnTo>
                  <a:pt x="10194" y="9134"/>
                </a:lnTo>
                <a:lnTo>
                  <a:pt x="10194" y="5671"/>
                </a:lnTo>
                <a:close/>
                <a:moveTo>
                  <a:pt x="14497" y="6417"/>
                </a:moveTo>
                <a:cubicBezTo>
                  <a:pt x="14950" y="6571"/>
                  <a:pt x="15391" y="6752"/>
                  <a:pt x="15817" y="6966"/>
                </a:cubicBezTo>
                <a:cubicBezTo>
                  <a:pt x="17037" y="7585"/>
                  <a:pt x="17837" y="8352"/>
                  <a:pt x="18099" y="9137"/>
                </a:cubicBezTo>
                <a:lnTo>
                  <a:pt x="15835" y="9134"/>
                </a:lnTo>
                <a:cubicBezTo>
                  <a:pt x="15654" y="8627"/>
                  <a:pt x="15243" y="8234"/>
                  <a:pt x="14730" y="8077"/>
                </a:cubicBezTo>
                <a:cubicBezTo>
                  <a:pt x="14678" y="7519"/>
                  <a:pt x="14603" y="6966"/>
                  <a:pt x="14497" y="6417"/>
                </a:cubicBezTo>
                <a:close/>
                <a:moveTo>
                  <a:pt x="14241" y="9137"/>
                </a:moveTo>
                <a:cubicBezTo>
                  <a:pt x="14555" y="9137"/>
                  <a:pt x="14808" y="9391"/>
                  <a:pt x="14808" y="9702"/>
                </a:cubicBezTo>
                <a:cubicBezTo>
                  <a:pt x="14808" y="10016"/>
                  <a:pt x="14555" y="10270"/>
                  <a:pt x="14241" y="10270"/>
                </a:cubicBezTo>
                <a:lnTo>
                  <a:pt x="14241" y="10267"/>
                </a:lnTo>
                <a:lnTo>
                  <a:pt x="14204" y="10267"/>
                </a:lnTo>
                <a:cubicBezTo>
                  <a:pt x="13902" y="10251"/>
                  <a:pt x="13667" y="10004"/>
                  <a:pt x="13667" y="9702"/>
                </a:cubicBezTo>
                <a:cubicBezTo>
                  <a:pt x="13667" y="9403"/>
                  <a:pt x="13899" y="9155"/>
                  <a:pt x="14195" y="9137"/>
                </a:cubicBezTo>
                <a:close/>
                <a:moveTo>
                  <a:pt x="18099" y="10270"/>
                </a:moveTo>
                <a:cubicBezTo>
                  <a:pt x="17861" y="10967"/>
                  <a:pt x="17194" y="11643"/>
                  <a:pt x="16161" y="12217"/>
                </a:cubicBezTo>
                <a:cubicBezTo>
                  <a:pt x="15632" y="12504"/>
                  <a:pt x="15080" y="12742"/>
                  <a:pt x="14506" y="12930"/>
                </a:cubicBezTo>
                <a:cubicBezTo>
                  <a:pt x="14606" y="12407"/>
                  <a:pt x="14678" y="11873"/>
                  <a:pt x="14730" y="11323"/>
                </a:cubicBezTo>
                <a:lnTo>
                  <a:pt x="14730" y="11326"/>
                </a:lnTo>
                <a:cubicBezTo>
                  <a:pt x="15243" y="11166"/>
                  <a:pt x="15654" y="10774"/>
                  <a:pt x="15835" y="10270"/>
                </a:cubicBezTo>
                <a:close/>
                <a:moveTo>
                  <a:pt x="4542" y="10267"/>
                </a:moveTo>
                <a:cubicBezTo>
                  <a:pt x="4566" y="11163"/>
                  <a:pt x="4660" y="12060"/>
                  <a:pt x="4820" y="12945"/>
                </a:cubicBezTo>
                <a:cubicBezTo>
                  <a:pt x="2927" y="12320"/>
                  <a:pt x="1583" y="11351"/>
                  <a:pt x="1230" y="10267"/>
                </a:cubicBezTo>
                <a:close/>
                <a:moveTo>
                  <a:pt x="9062" y="10267"/>
                </a:moveTo>
                <a:lnTo>
                  <a:pt x="9062" y="12628"/>
                </a:lnTo>
                <a:cubicBezTo>
                  <a:pt x="8603" y="12791"/>
                  <a:pt x="8238" y="13141"/>
                  <a:pt x="8054" y="13594"/>
                </a:cubicBezTo>
                <a:cubicBezTo>
                  <a:pt x="7377" y="13534"/>
                  <a:pt x="6707" y="13428"/>
                  <a:pt x="6046" y="13280"/>
                </a:cubicBezTo>
                <a:cubicBezTo>
                  <a:pt x="5828" y="12290"/>
                  <a:pt x="5702" y="11281"/>
                  <a:pt x="5674" y="10267"/>
                </a:cubicBezTo>
                <a:close/>
                <a:moveTo>
                  <a:pt x="12631" y="10267"/>
                </a:moveTo>
                <a:cubicBezTo>
                  <a:pt x="12794" y="10725"/>
                  <a:pt x="13144" y="11091"/>
                  <a:pt x="13597" y="11275"/>
                </a:cubicBezTo>
                <a:cubicBezTo>
                  <a:pt x="13534" y="11945"/>
                  <a:pt x="13431" y="12613"/>
                  <a:pt x="13280" y="13268"/>
                </a:cubicBezTo>
                <a:cubicBezTo>
                  <a:pt x="12595" y="13422"/>
                  <a:pt x="11900" y="13531"/>
                  <a:pt x="11203" y="13594"/>
                </a:cubicBezTo>
                <a:cubicBezTo>
                  <a:pt x="11019" y="13141"/>
                  <a:pt x="10653" y="12791"/>
                  <a:pt x="10194" y="12628"/>
                </a:cubicBezTo>
                <a:lnTo>
                  <a:pt x="10194" y="10267"/>
                </a:lnTo>
                <a:close/>
                <a:moveTo>
                  <a:pt x="9627" y="13678"/>
                </a:moveTo>
                <a:cubicBezTo>
                  <a:pt x="9923" y="13678"/>
                  <a:pt x="10170" y="13905"/>
                  <a:pt x="10191" y="14201"/>
                </a:cubicBezTo>
                <a:lnTo>
                  <a:pt x="10191" y="14231"/>
                </a:lnTo>
                <a:cubicBezTo>
                  <a:pt x="10191" y="14231"/>
                  <a:pt x="10191" y="14234"/>
                  <a:pt x="10191" y="14237"/>
                </a:cubicBezTo>
                <a:cubicBezTo>
                  <a:pt x="10188" y="14545"/>
                  <a:pt x="9938" y="14793"/>
                  <a:pt x="9630" y="14796"/>
                </a:cubicBezTo>
                <a:cubicBezTo>
                  <a:pt x="9319" y="14796"/>
                  <a:pt x="9065" y="14545"/>
                  <a:pt x="9062" y="14237"/>
                </a:cubicBezTo>
                <a:lnTo>
                  <a:pt x="9062" y="14231"/>
                </a:lnTo>
                <a:lnTo>
                  <a:pt x="9062" y="14201"/>
                </a:lnTo>
                <a:cubicBezTo>
                  <a:pt x="9083" y="13905"/>
                  <a:pt x="9331" y="13678"/>
                  <a:pt x="9627" y="13678"/>
                </a:cubicBezTo>
                <a:close/>
                <a:moveTo>
                  <a:pt x="1640" y="12579"/>
                </a:moveTo>
                <a:lnTo>
                  <a:pt x="1640" y="12579"/>
                </a:lnTo>
                <a:cubicBezTo>
                  <a:pt x="1936" y="12812"/>
                  <a:pt x="2250" y="13020"/>
                  <a:pt x="2579" y="13204"/>
                </a:cubicBezTo>
                <a:cubicBezTo>
                  <a:pt x="3313" y="13615"/>
                  <a:pt x="4168" y="13953"/>
                  <a:pt x="5110" y="14213"/>
                </a:cubicBezTo>
                <a:cubicBezTo>
                  <a:pt x="5496" y="15620"/>
                  <a:pt x="6061" y="16813"/>
                  <a:pt x="6752" y="17691"/>
                </a:cubicBezTo>
                <a:cubicBezTo>
                  <a:pt x="4373" y="16828"/>
                  <a:pt x="2501" y="14956"/>
                  <a:pt x="1640" y="12579"/>
                </a:cubicBezTo>
                <a:close/>
                <a:moveTo>
                  <a:pt x="17698" y="12555"/>
                </a:moveTo>
                <a:cubicBezTo>
                  <a:pt x="16837" y="14938"/>
                  <a:pt x="14932" y="16831"/>
                  <a:pt x="12535" y="17691"/>
                </a:cubicBezTo>
                <a:cubicBezTo>
                  <a:pt x="12770" y="17395"/>
                  <a:pt x="12981" y="17081"/>
                  <a:pt x="13169" y="16752"/>
                </a:cubicBezTo>
                <a:cubicBezTo>
                  <a:pt x="13594" y="16013"/>
                  <a:pt x="13945" y="15149"/>
                  <a:pt x="14213" y="14201"/>
                </a:cubicBezTo>
                <a:cubicBezTo>
                  <a:pt x="15140" y="13944"/>
                  <a:pt x="15986" y="13609"/>
                  <a:pt x="16713" y="13204"/>
                </a:cubicBezTo>
                <a:cubicBezTo>
                  <a:pt x="17058" y="13014"/>
                  <a:pt x="17387" y="12797"/>
                  <a:pt x="17698" y="12555"/>
                </a:cubicBezTo>
                <a:close/>
                <a:moveTo>
                  <a:pt x="6381" y="14503"/>
                </a:moveTo>
                <a:cubicBezTo>
                  <a:pt x="6906" y="14602"/>
                  <a:pt x="7450" y="14678"/>
                  <a:pt x="8005" y="14726"/>
                </a:cubicBezTo>
                <a:cubicBezTo>
                  <a:pt x="8162" y="15240"/>
                  <a:pt x="8555" y="15650"/>
                  <a:pt x="9062" y="15831"/>
                </a:cubicBezTo>
                <a:lnTo>
                  <a:pt x="9062" y="18096"/>
                </a:lnTo>
                <a:cubicBezTo>
                  <a:pt x="8286" y="17833"/>
                  <a:pt x="7531" y="17048"/>
                  <a:pt x="6933" y="15853"/>
                </a:cubicBezTo>
                <a:cubicBezTo>
                  <a:pt x="6716" y="15415"/>
                  <a:pt x="6532" y="14965"/>
                  <a:pt x="6381" y="14503"/>
                </a:cubicBezTo>
                <a:close/>
                <a:moveTo>
                  <a:pt x="12933" y="14497"/>
                </a:moveTo>
                <a:cubicBezTo>
                  <a:pt x="12740" y="15083"/>
                  <a:pt x="12486" y="15650"/>
                  <a:pt x="12184" y="16188"/>
                </a:cubicBezTo>
                <a:cubicBezTo>
                  <a:pt x="11595" y="17211"/>
                  <a:pt x="10904" y="17869"/>
                  <a:pt x="10194" y="18099"/>
                </a:cubicBezTo>
                <a:lnTo>
                  <a:pt x="10194" y="15831"/>
                </a:lnTo>
                <a:cubicBezTo>
                  <a:pt x="10702" y="15650"/>
                  <a:pt x="11094" y="15240"/>
                  <a:pt x="11251" y="14726"/>
                </a:cubicBezTo>
                <a:cubicBezTo>
                  <a:pt x="11828" y="14675"/>
                  <a:pt x="12390" y="14596"/>
                  <a:pt x="12933" y="14497"/>
                </a:cubicBezTo>
                <a:close/>
                <a:moveTo>
                  <a:pt x="9630" y="0"/>
                </a:moveTo>
                <a:cubicBezTo>
                  <a:pt x="7063" y="0"/>
                  <a:pt x="4645" y="1015"/>
                  <a:pt x="2821" y="2860"/>
                </a:cubicBezTo>
                <a:cubicBezTo>
                  <a:pt x="1012" y="4678"/>
                  <a:pt x="1" y="7138"/>
                  <a:pt x="4" y="9702"/>
                </a:cubicBezTo>
                <a:cubicBezTo>
                  <a:pt x="4" y="15016"/>
                  <a:pt x="4313" y="19325"/>
                  <a:pt x="9630" y="19325"/>
                </a:cubicBezTo>
                <a:cubicBezTo>
                  <a:pt x="9634" y="19325"/>
                  <a:pt x="9637" y="19325"/>
                  <a:pt x="9641" y="19325"/>
                </a:cubicBezTo>
                <a:cubicBezTo>
                  <a:pt x="12198" y="19325"/>
                  <a:pt x="14654" y="18314"/>
                  <a:pt x="16469" y="16508"/>
                </a:cubicBezTo>
                <a:cubicBezTo>
                  <a:pt x="18314" y="14687"/>
                  <a:pt x="19328" y="12268"/>
                  <a:pt x="19328" y="9702"/>
                </a:cubicBezTo>
                <a:cubicBezTo>
                  <a:pt x="19328" y="8407"/>
                  <a:pt x="19069" y="7129"/>
                  <a:pt x="18558" y="5940"/>
                </a:cubicBezTo>
                <a:cubicBezTo>
                  <a:pt x="18066" y="4789"/>
                  <a:pt x="17360" y="3741"/>
                  <a:pt x="16472" y="2857"/>
                </a:cubicBezTo>
                <a:cubicBezTo>
                  <a:pt x="15587" y="1969"/>
                  <a:pt x="14539" y="1263"/>
                  <a:pt x="13389" y="770"/>
                </a:cubicBezTo>
                <a:cubicBezTo>
                  <a:pt x="12199" y="260"/>
                  <a:pt x="10922" y="0"/>
                  <a:pt x="9630"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34" name="Google Shape;12278;p21">
            <a:extLst>
              <a:ext uri="{FF2B5EF4-FFF2-40B4-BE49-F238E27FC236}">
                <a16:creationId xmlns:a16="http://schemas.microsoft.com/office/drawing/2014/main" id="{4D40DFF8-75D6-AA9B-54F3-9332F42D582C}"/>
              </a:ext>
            </a:extLst>
          </p:cNvPr>
          <p:cNvSpPr/>
          <p:nvPr/>
        </p:nvSpPr>
        <p:spPr>
          <a:xfrm>
            <a:off x="1705721" y="4573260"/>
            <a:ext cx="266263" cy="263671"/>
          </a:xfrm>
          <a:custGeom>
            <a:avLst/>
            <a:gdLst/>
            <a:ahLst/>
            <a:cxnLst/>
            <a:rect l="l" t="t" r="r" b="b"/>
            <a:pathLst>
              <a:path w="19516" h="19326" extrusionOk="0">
                <a:moveTo>
                  <a:pt x="15929" y="1934"/>
                </a:moveTo>
                <a:lnTo>
                  <a:pt x="15929" y="2834"/>
                </a:lnTo>
                <a:cubicBezTo>
                  <a:pt x="15929" y="3145"/>
                  <a:pt x="16182" y="3398"/>
                  <a:pt x="16496" y="3398"/>
                </a:cubicBezTo>
                <a:lnTo>
                  <a:pt x="17393" y="3398"/>
                </a:lnTo>
                <a:lnTo>
                  <a:pt x="16261" y="4531"/>
                </a:lnTo>
                <a:lnTo>
                  <a:pt x="14796" y="4531"/>
                </a:lnTo>
                <a:lnTo>
                  <a:pt x="14796" y="3066"/>
                </a:lnTo>
                <a:lnTo>
                  <a:pt x="15929" y="1934"/>
                </a:lnTo>
                <a:close/>
                <a:moveTo>
                  <a:pt x="9663" y="7927"/>
                </a:moveTo>
                <a:cubicBezTo>
                  <a:pt x="9926" y="7927"/>
                  <a:pt x="10183" y="7991"/>
                  <a:pt x="10418" y="8109"/>
                </a:cubicBezTo>
                <a:lnTo>
                  <a:pt x="9262" y="9262"/>
                </a:lnTo>
                <a:cubicBezTo>
                  <a:pt x="9041" y="9485"/>
                  <a:pt x="9041" y="9842"/>
                  <a:pt x="9262" y="10065"/>
                </a:cubicBezTo>
                <a:cubicBezTo>
                  <a:pt x="9372" y="10175"/>
                  <a:pt x="9517" y="10231"/>
                  <a:pt x="9662" y="10231"/>
                </a:cubicBezTo>
                <a:cubicBezTo>
                  <a:pt x="9807" y="10231"/>
                  <a:pt x="9952" y="10175"/>
                  <a:pt x="10062" y="10065"/>
                </a:cubicBezTo>
                <a:lnTo>
                  <a:pt x="11218" y="8909"/>
                </a:lnTo>
                <a:cubicBezTo>
                  <a:pt x="11336" y="9141"/>
                  <a:pt x="11399" y="9401"/>
                  <a:pt x="11399" y="9664"/>
                </a:cubicBezTo>
                <a:cubicBezTo>
                  <a:pt x="11399" y="10585"/>
                  <a:pt x="10605" y="11364"/>
                  <a:pt x="9663" y="11364"/>
                </a:cubicBezTo>
                <a:cubicBezTo>
                  <a:pt x="8721" y="11364"/>
                  <a:pt x="7927" y="10585"/>
                  <a:pt x="7927" y="9664"/>
                </a:cubicBezTo>
                <a:cubicBezTo>
                  <a:pt x="7927" y="8722"/>
                  <a:pt x="8721" y="7927"/>
                  <a:pt x="9663" y="7927"/>
                </a:cubicBezTo>
                <a:close/>
                <a:moveTo>
                  <a:pt x="9663" y="5663"/>
                </a:moveTo>
                <a:cubicBezTo>
                  <a:pt x="10527" y="5666"/>
                  <a:pt x="11363" y="5953"/>
                  <a:pt x="12049" y="6478"/>
                </a:cubicBezTo>
                <a:lnTo>
                  <a:pt x="11242" y="7287"/>
                </a:lnTo>
                <a:cubicBezTo>
                  <a:pt x="10777" y="6967"/>
                  <a:pt x="10228" y="6798"/>
                  <a:pt x="9663" y="6795"/>
                </a:cubicBezTo>
                <a:cubicBezTo>
                  <a:pt x="8108" y="6795"/>
                  <a:pt x="6795" y="8109"/>
                  <a:pt x="6795" y="9664"/>
                </a:cubicBezTo>
                <a:cubicBezTo>
                  <a:pt x="6795" y="10422"/>
                  <a:pt x="7103" y="11143"/>
                  <a:pt x="7649" y="11669"/>
                </a:cubicBezTo>
                <a:cubicBezTo>
                  <a:pt x="8208" y="12220"/>
                  <a:pt x="8935" y="12495"/>
                  <a:pt x="9663" y="12495"/>
                </a:cubicBezTo>
                <a:cubicBezTo>
                  <a:pt x="10391" y="12495"/>
                  <a:pt x="11119" y="12220"/>
                  <a:pt x="11677" y="11669"/>
                </a:cubicBezTo>
                <a:cubicBezTo>
                  <a:pt x="12224" y="11143"/>
                  <a:pt x="12532" y="10422"/>
                  <a:pt x="12532" y="9664"/>
                </a:cubicBezTo>
                <a:cubicBezTo>
                  <a:pt x="12529" y="9099"/>
                  <a:pt x="12360" y="8549"/>
                  <a:pt x="12043" y="8084"/>
                </a:cubicBezTo>
                <a:lnTo>
                  <a:pt x="12849" y="7278"/>
                </a:lnTo>
                <a:cubicBezTo>
                  <a:pt x="13374" y="7964"/>
                  <a:pt x="13661" y="8800"/>
                  <a:pt x="13664" y="9664"/>
                </a:cubicBezTo>
                <a:cubicBezTo>
                  <a:pt x="13664" y="11850"/>
                  <a:pt x="11870" y="13628"/>
                  <a:pt x="9663" y="13628"/>
                </a:cubicBezTo>
                <a:cubicBezTo>
                  <a:pt x="7456" y="13628"/>
                  <a:pt x="5662" y="11850"/>
                  <a:pt x="5662" y="9664"/>
                </a:cubicBezTo>
                <a:cubicBezTo>
                  <a:pt x="5662" y="7496"/>
                  <a:pt x="7495" y="5663"/>
                  <a:pt x="9663" y="5663"/>
                </a:cubicBezTo>
                <a:close/>
                <a:moveTo>
                  <a:pt x="9676" y="3398"/>
                </a:moveTo>
                <a:cubicBezTo>
                  <a:pt x="11130" y="3398"/>
                  <a:pt x="12541" y="3902"/>
                  <a:pt x="13664" y="4826"/>
                </a:cubicBezTo>
                <a:lnTo>
                  <a:pt x="13664" y="4863"/>
                </a:lnTo>
                <a:lnTo>
                  <a:pt x="12861" y="5663"/>
                </a:lnTo>
                <a:cubicBezTo>
                  <a:pt x="11911" y="4901"/>
                  <a:pt x="10770" y="4528"/>
                  <a:pt x="9634" y="4528"/>
                </a:cubicBezTo>
                <a:cubicBezTo>
                  <a:pt x="8214" y="4528"/>
                  <a:pt x="6803" y="5111"/>
                  <a:pt x="5786" y="6246"/>
                </a:cubicBezTo>
                <a:cubicBezTo>
                  <a:pt x="3959" y="8287"/>
                  <a:pt x="4047" y="11403"/>
                  <a:pt x="5985" y="13341"/>
                </a:cubicBezTo>
                <a:cubicBezTo>
                  <a:pt x="6991" y="14346"/>
                  <a:pt x="8313" y="14852"/>
                  <a:pt x="9638" y="14852"/>
                </a:cubicBezTo>
                <a:cubicBezTo>
                  <a:pt x="10866" y="14852"/>
                  <a:pt x="12096" y="14417"/>
                  <a:pt x="13078" y="13538"/>
                </a:cubicBezTo>
                <a:cubicBezTo>
                  <a:pt x="15119" y="11711"/>
                  <a:pt x="15376" y="8604"/>
                  <a:pt x="13664" y="6463"/>
                </a:cubicBezTo>
                <a:lnTo>
                  <a:pt x="14464" y="5663"/>
                </a:lnTo>
                <a:lnTo>
                  <a:pt x="14503" y="5663"/>
                </a:lnTo>
                <a:cubicBezTo>
                  <a:pt x="15430" y="6789"/>
                  <a:pt x="15935" y="8205"/>
                  <a:pt x="15929" y="9664"/>
                </a:cubicBezTo>
                <a:cubicBezTo>
                  <a:pt x="15929" y="13100"/>
                  <a:pt x="13117" y="15893"/>
                  <a:pt x="9663" y="15893"/>
                </a:cubicBezTo>
                <a:cubicBezTo>
                  <a:pt x="6209" y="15893"/>
                  <a:pt x="3398" y="13100"/>
                  <a:pt x="3398" y="9664"/>
                </a:cubicBezTo>
                <a:cubicBezTo>
                  <a:pt x="3398" y="6209"/>
                  <a:pt x="6209" y="3398"/>
                  <a:pt x="9663" y="3398"/>
                </a:cubicBezTo>
                <a:cubicBezTo>
                  <a:pt x="9668" y="3398"/>
                  <a:pt x="9672" y="3398"/>
                  <a:pt x="9676" y="3398"/>
                </a:cubicBezTo>
                <a:close/>
                <a:moveTo>
                  <a:pt x="9663" y="1134"/>
                </a:moveTo>
                <a:cubicBezTo>
                  <a:pt x="11176" y="1134"/>
                  <a:pt x="12661" y="1532"/>
                  <a:pt x="13975" y="2287"/>
                </a:cubicBezTo>
                <a:lnTo>
                  <a:pt x="13830" y="2432"/>
                </a:lnTo>
                <a:cubicBezTo>
                  <a:pt x="13724" y="2538"/>
                  <a:pt x="13664" y="2683"/>
                  <a:pt x="13664" y="2834"/>
                </a:cubicBezTo>
                <a:lnTo>
                  <a:pt x="13664" y="3428"/>
                </a:lnTo>
                <a:cubicBezTo>
                  <a:pt x="12473" y="2670"/>
                  <a:pt x="11090" y="2266"/>
                  <a:pt x="9679" y="2266"/>
                </a:cubicBezTo>
                <a:cubicBezTo>
                  <a:pt x="9674" y="2266"/>
                  <a:pt x="9668" y="2266"/>
                  <a:pt x="9663" y="2266"/>
                </a:cubicBezTo>
                <a:cubicBezTo>
                  <a:pt x="7701" y="2266"/>
                  <a:pt x="5847" y="3039"/>
                  <a:pt x="4443" y="4443"/>
                </a:cubicBezTo>
                <a:cubicBezTo>
                  <a:pt x="3039" y="5847"/>
                  <a:pt x="2266" y="7701"/>
                  <a:pt x="2266" y="9664"/>
                </a:cubicBezTo>
                <a:cubicBezTo>
                  <a:pt x="2266" y="11626"/>
                  <a:pt x="3039" y="13474"/>
                  <a:pt x="4443" y="14866"/>
                </a:cubicBezTo>
                <a:cubicBezTo>
                  <a:pt x="5886" y="16305"/>
                  <a:pt x="7775" y="17024"/>
                  <a:pt x="9663" y="17024"/>
                </a:cubicBezTo>
                <a:cubicBezTo>
                  <a:pt x="11552" y="17024"/>
                  <a:pt x="13441" y="16305"/>
                  <a:pt x="14884" y="14866"/>
                </a:cubicBezTo>
                <a:cubicBezTo>
                  <a:pt x="16288" y="13474"/>
                  <a:pt x="17061" y="11626"/>
                  <a:pt x="17061" y="9664"/>
                </a:cubicBezTo>
                <a:cubicBezTo>
                  <a:pt x="17064" y="8248"/>
                  <a:pt x="16659" y="6859"/>
                  <a:pt x="15898" y="5663"/>
                </a:cubicBezTo>
                <a:lnTo>
                  <a:pt x="16496" y="5663"/>
                </a:lnTo>
                <a:cubicBezTo>
                  <a:pt x="16644" y="5663"/>
                  <a:pt x="16789" y="5602"/>
                  <a:pt x="16895" y="5497"/>
                </a:cubicBezTo>
                <a:lnTo>
                  <a:pt x="17040" y="5352"/>
                </a:lnTo>
                <a:cubicBezTo>
                  <a:pt x="17795" y="6665"/>
                  <a:pt x="18193" y="8151"/>
                  <a:pt x="18193" y="9664"/>
                </a:cubicBezTo>
                <a:cubicBezTo>
                  <a:pt x="18193" y="14368"/>
                  <a:pt x="14367" y="18194"/>
                  <a:pt x="9663" y="18194"/>
                </a:cubicBezTo>
                <a:cubicBezTo>
                  <a:pt x="4959" y="18194"/>
                  <a:pt x="1133" y="14368"/>
                  <a:pt x="1133" y="9664"/>
                </a:cubicBezTo>
                <a:cubicBezTo>
                  <a:pt x="1133" y="4959"/>
                  <a:pt x="4959" y="1134"/>
                  <a:pt x="9663" y="1134"/>
                </a:cubicBezTo>
                <a:close/>
                <a:moveTo>
                  <a:pt x="16491" y="0"/>
                </a:moveTo>
                <a:cubicBezTo>
                  <a:pt x="16352" y="0"/>
                  <a:pt x="16210" y="52"/>
                  <a:pt x="16095" y="167"/>
                </a:cubicBezTo>
                <a:lnTo>
                  <a:pt x="14799" y="1463"/>
                </a:lnTo>
                <a:cubicBezTo>
                  <a:pt x="13256" y="509"/>
                  <a:pt x="11478" y="4"/>
                  <a:pt x="9663" y="1"/>
                </a:cubicBezTo>
                <a:cubicBezTo>
                  <a:pt x="7094" y="1"/>
                  <a:pt x="4669" y="1010"/>
                  <a:pt x="2839" y="2840"/>
                </a:cubicBezTo>
                <a:cubicBezTo>
                  <a:pt x="1009" y="4669"/>
                  <a:pt x="1" y="7094"/>
                  <a:pt x="1" y="9664"/>
                </a:cubicBezTo>
                <a:cubicBezTo>
                  <a:pt x="1" y="12233"/>
                  <a:pt x="1009" y="14658"/>
                  <a:pt x="2839" y="16488"/>
                </a:cubicBezTo>
                <a:cubicBezTo>
                  <a:pt x="4669" y="18317"/>
                  <a:pt x="7094" y="19326"/>
                  <a:pt x="9663" y="19326"/>
                </a:cubicBezTo>
                <a:cubicBezTo>
                  <a:pt x="12233" y="19326"/>
                  <a:pt x="14657" y="18317"/>
                  <a:pt x="16487" y="16488"/>
                </a:cubicBezTo>
                <a:cubicBezTo>
                  <a:pt x="18317" y="14658"/>
                  <a:pt x="19325" y="12233"/>
                  <a:pt x="19325" y="9664"/>
                </a:cubicBezTo>
                <a:cubicBezTo>
                  <a:pt x="19322" y="7849"/>
                  <a:pt x="18818" y="6070"/>
                  <a:pt x="17864" y="4528"/>
                </a:cubicBezTo>
                <a:lnTo>
                  <a:pt x="19159" y="3232"/>
                </a:lnTo>
                <a:cubicBezTo>
                  <a:pt x="19516" y="2876"/>
                  <a:pt x="19265" y="2266"/>
                  <a:pt x="18761" y="2266"/>
                </a:cubicBezTo>
                <a:lnTo>
                  <a:pt x="17061" y="2266"/>
                </a:lnTo>
                <a:lnTo>
                  <a:pt x="17061" y="569"/>
                </a:lnTo>
                <a:cubicBezTo>
                  <a:pt x="17061" y="226"/>
                  <a:pt x="16782" y="0"/>
                  <a:pt x="16491"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grpSp>
        <p:nvGrpSpPr>
          <p:cNvPr id="35" name="Google Shape;12279;p21">
            <a:extLst>
              <a:ext uri="{FF2B5EF4-FFF2-40B4-BE49-F238E27FC236}">
                <a16:creationId xmlns:a16="http://schemas.microsoft.com/office/drawing/2014/main" id="{57A15A3B-5A49-6205-7A23-EF3C28DB1310}"/>
              </a:ext>
            </a:extLst>
          </p:cNvPr>
          <p:cNvGrpSpPr/>
          <p:nvPr/>
        </p:nvGrpSpPr>
        <p:grpSpPr>
          <a:xfrm>
            <a:off x="2970908" y="4575731"/>
            <a:ext cx="272567" cy="258745"/>
            <a:chOff x="6222125" y="2025975"/>
            <a:chExt cx="499450" cy="474125"/>
          </a:xfrm>
        </p:grpSpPr>
        <p:sp>
          <p:nvSpPr>
            <p:cNvPr id="36" name="Google Shape;12280;p21">
              <a:extLst>
                <a:ext uri="{FF2B5EF4-FFF2-40B4-BE49-F238E27FC236}">
                  <a16:creationId xmlns:a16="http://schemas.microsoft.com/office/drawing/2014/main" id="{64E693CE-34E3-E1A6-E8DC-E08E3BECBA66}"/>
                </a:ext>
              </a:extLst>
            </p:cNvPr>
            <p:cNvSpPr/>
            <p:nvPr/>
          </p:nvSpPr>
          <p:spPr>
            <a:xfrm>
              <a:off x="6222125" y="2025975"/>
              <a:ext cx="499450" cy="474125"/>
            </a:xfrm>
            <a:custGeom>
              <a:avLst/>
              <a:gdLst/>
              <a:ahLst/>
              <a:cxnLst/>
              <a:rect l="l" t="t" r="r" b="b"/>
              <a:pathLst>
                <a:path w="19978" h="18965" extrusionOk="0">
                  <a:moveTo>
                    <a:pt x="10490" y="1134"/>
                  </a:moveTo>
                  <a:cubicBezTo>
                    <a:pt x="15095" y="1134"/>
                    <a:pt x="18839" y="4878"/>
                    <a:pt x="18839" y="9483"/>
                  </a:cubicBezTo>
                  <a:cubicBezTo>
                    <a:pt x="18839" y="14087"/>
                    <a:pt x="15095" y="17832"/>
                    <a:pt x="10490" y="17832"/>
                  </a:cubicBezTo>
                  <a:cubicBezTo>
                    <a:pt x="5886" y="17832"/>
                    <a:pt x="2142" y="14087"/>
                    <a:pt x="2142" y="9483"/>
                  </a:cubicBezTo>
                  <a:cubicBezTo>
                    <a:pt x="2142" y="4878"/>
                    <a:pt x="5886" y="1134"/>
                    <a:pt x="10490" y="1134"/>
                  </a:cubicBezTo>
                  <a:close/>
                  <a:moveTo>
                    <a:pt x="10488" y="0"/>
                  </a:moveTo>
                  <a:cubicBezTo>
                    <a:pt x="6717" y="0"/>
                    <a:pt x="3222" y="2259"/>
                    <a:pt x="1731" y="5853"/>
                  </a:cubicBezTo>
                  <a:cubicBezTo>
                    <a:pt x="1" y="10032"/>
                    <a:pt x="1462" y="14854"/>
                    <a:pt x="5222" y="17367"/>
                  </a:cubicBezTo>
                  <a:cubicBezTo>
                    <a:pt x="6828" y="18439"/>
                    <a:pt x="8663" y="18964"/>
                    <a:pt x="10487" y="18964"/>
                  </a:cubicBezTo>
                  <a:cubicBezTo>
                    <a:pt x="12934" y="18964"/>
                    <a:pt x="15362" y="18020"/>
                    <a:pt x="17194" y="16186"/>
                  </a:cubicBezTo>
                  <a:cubicBezTo>
                    <a:pt x="18978" y="14414"/>
                    <a:pt x="19978" y="11998"/>
                    <a:pt x="19972" y="9483"/>
                  </a:cubicBezTo>
                  <a:cubicBezTo>
                    <a:pt x="19972" y="4960"/>
                    <a:pt x="16777" y="1065"/>
                    <a:pt x="12341" y="183"/>
                  </a:cubicBezTo>
                  <a:cubicBezTo>
                    <a:pt x="11721" y="60"/>
                    <a:pt x="11101" y="0"/>
                    <a:pt x="10488"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37" name="Google Shape;12281;p21">
              <a:extLst>
                <a:ext uri="{FF2B5EF4-FFF2-40B4-BE49-F238E27FC236}">
                  <a16:creationId xmlns:a16="http://schemas.microsoft.com/office/drawing/2014/main" id="{3E3705EB-E74D-C213-5111-D7875152D452}"/>
                </a:ext>
              </a:extLst>
            </p:cNvPr>
            <p:cNvSpPr/>
            <p:nvPr/>
          </p:nvSpPr>
          <p:spPr>
            <a:xfrm>
              <a:off x="6309175" y="2087825"/>
              <a:ext cx="350425" cy="350425"/>
            </a:xfrm>
            <a:custGeom>
              <a:avLst/>
              <a:gdLst/>
              <a:ahLst/>
              <a:cxnLst/>
              <a:rect l="l" t="t" r="r" b="b"/>
              <a:pathLst>
                <a:path w="14017" h="14017" extrusionOk="0">
                  <a:moveTo>
                    <a:pt x="7008" y="1133"/>
                  </a:moveTo>
                  <a:cubicBezTo>
                    <a:pt x="10248" y="1133"/>
                    <a:pt x="12884" y="3769"/>
                    <a:pt x="12884" y="7009"/>
                  </a:cubicBezTo>
                  <a:cubicBezTo>
                    <a:pt x="12884" y="10249"/>
                    <a:pt x="10248" y="12885"/>
                    <a:pt x="7008" y="12885"/>
                  </a:cubicBezTo>
                  <a:cubicBezTo>
                    <a:pt x="3769" y="12885"/>
                    <a:pt x="1133" y="10249"/>
                    <a:pt x="1133" y="7009"/>
                  </a:cubicBezTo>
                  <a:cubicBezTo>
                    <a:pt x="1133" y="3769"/>
                    <a:pt x="3769" y="1133"/>
                    <a:pt x="7008" y="1133"/>
                  </a:cubicBezTo>
                  <a:close/>
                  <a:moveTo>
                    <a:pt x="7008" y="1"/>
                  </a:moveTo>
                  <a:cubicBezTo>
                    <a:pt x="3144" y="1"/>
                    <a:pt x="0" y="3144"/>
                    <a:pt x="0" y="7009"/>
                  </a:cubicBezTo>
                  <a:cubicBezTo>
                    <a:pt x="0" y="10874"/>
                    <a:pt x="3144" y="14017"/>
                    <a:pt x="7008" y="14017"/>
                  </a:cubicBezTo>
                  <a:cubicBezTo>
                    <a:pt x="10873" y="14017"/>
                    <a:pt x="14017" y="10874"/>
                    <a:pt x="14017" y="7009"/>
                  </a:cubicBezTo>
                  <a:cubicBezTo>
                    <a:pt x="14017" y="3144"/>
                    <a:pt x="10873" y="1"/>
                    <a:pt x="7008"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38" name="Google Shape;12282;p21">
              <a:extLst>
                <a:ext uri="{FF2B5EF4-FFF2-40B4-BE49-F238E27FC236}">
                  <a16:creationId xmlns:a16="http://schemas.microsoft.com/office/drawing/2014/main" id="{DA1A4B0B-34AE-F8FC-4328-395762A4B299}"/>
                </a:ext>
              </a:extLst>
            </p:cNvPr>
            <p:cNvSpPr/>
            <p:nvPr/>
          </p:nvSpPr>
          <p:spPr>
            <a:xfrm>
              <a:off x="6431600" y="2142250"/>
              <a:ext cx="105575" cy="241575"/>
            </a:xfrm>
            <a:custGeom>
              <a:avLst/>
              <a:gdLst/>
              <a:ahLst/>
              <a:cxnLst/>
              <a:rect l="l" t="t" r="r" b="b"/>
              <a:pathLst>
                <a:path w="4223" h="9663" extrusionOk="0">
                  <a:moveTo>
                    <a:pt x="2111" y="1"/>
                  </a:moveTo>
                  <a:cubicBezTo>
                    <a:pt x="1797" y="1"/>
                    <a:pt x="1547" y="254"/>
                    <a:pt x="1547" y="568"/>
                  </a:cubicBezTo>
                  <a:lnTo>
                    <a:pt x="1547" y="1504"/>
                  </a:lnTo>
                  <a:cubicBezTo>
                    <a:pt x="599" y="1785"/>
                    <a:pt x="1" y="2718"/>
                    <a:pt x="143" y="3697"/>
                  </a:cubicBezTo>
                  <a:cubicBezTo>
                    <a:pt x="285" y="4675"/>
                    <a:pt x="1124" y="5399"/>
                    <a:pt x="2111" y="5399"/>
                  </a:cubicBezTo>
                  <a:cubicBezTo>
                    <a:pt x="2872" y="5399"/>
                    <a:pt x="3256" y="6320"/>
                    <a:pt x="2715" y="6858"/>
                  </a:cubicBezTo>
                  <a:cubicBezTo>
                    <a:pt x="2542" y="7033"/>
                    <a:pt x="2328" y="7111"/>
                    <a:pt x="2118" y="7111"/>
                  </a:cubicBezTo>
                  <a:cubicBezTo>
                    <a:pt x="1679" y="7111"/>
                    <a:pt x="1257" y="6769"/>
                    <a:pt x="1257" y="6254"/>
                  </a:cubicBezTo>
                  <a:cubicBezTo>
                    <a:pt x="1257" y="5940"/>
                    <a:pt x="1003" y="5686"/>
                    <a:pt x="689" y="5686"/>
                  </a:cubicBezTo>
                  <a:cubicBezTo>
                    <a:pt x="378" y="5686"/>
                    <a:pt x="125" y="5940"/>
                    <a:pt x="125" y="6254"/>
                  </a:cubicBezTo>
                  <a:cubicBezTo>
                    <a:pt x="125" y="7133"/>
                    <a:pt x="701" y="7909"/>
                    <a:pt x="1547" y="8159"/>
                  </a:cubicBezTo>
                  <a:lnTo>
                    <a:pt x="1547" y="9098"/>
                  </a:lnTo>
                  <a:cubicBezTo>
                    <a:pt x="1547" y="9409"/>
                    <a:pt x="1797" y="9663"/>
                    <a:pt x="2111" y="9663"/>
                  </a:cubicBezTo>
                  <a:cubicBezTo>
                    <a:pt x="2425" y="9663"/>
                    <a:pt x="2679" y="9409"/>
                    <a:pt x="2679" y="9098"/>
                  </a:cubicBezTo>
                  <a:lnTo>
                    <a:pt x="2679" y="8159"/>
                  </a:lnTo>
                  <a:cubicBezTo>
                    <a:pt x="3624" y="7878"/>
                    <a:pt x="4222" y="6945"/>
                    <a:pt x="4080" y="5967"/>
                  </a:cubicBezTo>
                  <a:cubicBezTo>
                    <a:pt x="3939" y="4991"/>
                    <a:pt x="3102" y="4267"/>
                    <a:pt x="2118" y="4267"/>
                  </a:cubicBezTo>
                  <a:cubicBezTo>
                    <a:pt x="2116" y="4267"/>
                    <a:pt x="2114" y="4267"/>
                    <a:pt x="2111" y="4267"/>
                  </a:cubicBezTo>
                  <a:cubicBezTo>
                    <a:pt x="2106" y="4267"/>
                    <a:pt x="2100" y="4267"/>
                    <a:pt x="2095" y="4267"/>
                  </a:cubicBezTo>
                  <a:cubicBezTo>
                    <a:pt x="1622" y="4267"/>
                    <a:pt x="1239" y="3884"/>
                    <a:pt x="1239" y="3410"/>
                  </a:cubicBezTo>
                  <a:cubicBezTo>
                    <a:pt x="1239" y="2935"/>
                    <a:pt x="1622" y="2555"/>
                    <a:pt x="2095" y="2555"/>
                  </a:cubicBezTo>
                  <a:cubicBezTo>
                    <a:pt x="2100" y="2555"/>
                    <a:pt x="2106" y="2555"/>
                    <a:pt x="2111" y="2555"/>
                  </a:cubicBezTo>
                  <a:cubicBezTo>
                    <a:pt x="2582" y="2555"/>
                    <a:pt x="2966" y="2939"/>
                    <a:pt x="2966" y="3410"/>
                  </a:cubicBezTo>
                  <a:cubicBezTo>
                    <a:pt x="2966" y="3724"/>
                    <a:pt x="3220" y="3977"/>
                    <a:pt x="3534" y="3977"/>
                  </a:cubicBezTo>
                  <a:cubicBezTo>
                    <a:pt x="3845" y="3977"/>
                    <a:pt x="4098" y="3724"/>
                    <a:pt x="4098" y="3410"/>
                  </a:cubicBezTo>
                  <a:cubicBezTo>
                    <a:pt x="4098" y="2531"/>
                    <a:pt x="3522" y="1755"/>
                    <a:pt x="2679" y="1504"/>
                  </a:cubicBezTo>
                  <a:lnTo>
                    <a:pt x="2679" y="568"/>
                  </a:lnTo>
                  <a:cubicBezTo>
                    <a:pt x="2679" y="254"/>
                    <a:pt x="2425" y="1"/>
                    <a:pt x="2111"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grpSp>
      <p:sp>
        <p:nvSpPr>
          <p:cNvPr id="39" name="Google Shape;12283;p21">
            <a:extLst>
              <a:ext uri="{FF2B5EF4-FFF2-40B4-BE49-F238E27FC236}">
                <a16:creationId xmlns:a16="http://schemas.microsoft.com/office/drawing/2014/main" id="{2F133057-03B0-0B9A-B395-47EEB6DECC18}"/>
              </a:ext>
            </a:extLst>
          </p:cNvPr>
          <p:cNvSpPr txBox="1"/>
          <p:nvPr/>
        </p:nvSpPr>
        <p:spPr>
          <a:xfrm>
            <a:off x="1357368" y="2299746"/>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rgbClr val="002060"/>
                </a:solidFill>
                <a:latin typeface="Arial"/>
                <a:cs typeface="Arial"/>
                <a:sym typeface="Arial"/>
              </a:rPr>
              <a:t>متن</a:t>
            </a:r>
            <a:r>
              <a:rPr lang="es" sz="1200" kern="0" dirty="0">
                <a:solidFill>
                  <a:srgbClr val="002060"/>
                </a:solidFill>
                <a:latin typeface="Arial"/>
                <a:cs typeface="Arial"/>
                <a:sym typeface="Arial"/>
              </a:rPr>
              <a:t> 1</a:t>
            </a:r>
            <a:endParaRPr sz="1200" kern="0" dirty="0">
              <a:solidFill>
                <a:srgbClr val="002060"/>
              </a:solidFill>
              <a:latin typeface="Arial"/>
              <a:cs typeface="Arial"/>
              <a:sym typeface="Arial"/>
            </a:endParaRPr>
          </a:p>
        </p:txBody>
      </p:sp>
      <p:sp>
        <p:nvSpPr>
          <p:cNvPr id="40" name="Google Shape;12284;p21">
            <a:extLst>
              <a:ext uri="{FF2B5EF4-FFF2-40B4-BE49-F238E27FC236}">
                <a16:creationId xmlns:a16="http://schemas.microsoft.com/office/drawing/2014/main" id="{C33B8BB5-D96F-14E7-97F6-67A935861AE7}"/>
              </a:ext>
            </a:extLst>
          </p:cNvPr>
          <p:cNvSpPr txBox="1"/>
          <p:nvPr/>
        </p:nvSpPr>
        <p:spPr>
          <a:xfrm>
            <a:off x="2624412" y="2298474"/>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rgbClr val="002060"/>
                </a:solidFill>
                <a:latin typeface="Arial"/>
                <a:cs typeface="Arial"/>
                <a:sym typeface="Arial"/>
              </a:rPr>
              <a:t>متن</a:t>
            </a:r>
            <a:r>
              <a:rPr lang="es" sz="1200" kern="0" dirty="0">
                <a:solidFill>
                  <a:srgbClr val="002060"/>
                </a:solidFill>
                <a:latin typeface="Arial"/>
                <a:cs typeface="Arial"/>
                <a:sym typeface="Arial"/>
              </a:rPr>
              <a:t> 2</a:t>
            </a:r>
            <a:endParaRPr sz="1200" kern="0" dirty="0">
              <a:solidFill>
                <a:srgbClr val="002060"/>
              </a:solidFill>
              <a:latin typeface="Arial"/>
              <a:cs typeface="Arial"/>
              <a:sym typeface="Arial"/>
            </a:endParaRPr>
          </a:p>
        </p:txBody>
      </p:sp>
      <p:sp>
        <p:nvSpPr>
          <p:cNvPr id="41" name="Google Shape;12285;p21">
            <a:extLst>
              <a:ext uri="{FF2B5EF4-FFF2-40B4-BE49-F238E27FC236}">
                <a16:creationId xmlns:a16="http://schemas.microsoft.com/office/drawing/2014/main" id="{5C099135-58BC-C437-B46D-7DD59A23842E}"/>
              </a:ext>
            </a:extLst>
          </p:cNvPr>
          <p:cNvSpPr txBox="1"/>
          <p:nvPr/>
        </p:nvSpPr>
        <p:spPr>
          <a:xfrm>
            <a:off x="3891456" y="2298474"/>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rgbClr val="002060"/>
                </a:solidFill>
                <a:latin typeface="Arial"/>
                <a:cs typeface="Arial"/>
                <a:sym typeface="Arial"/>
              </a:rPr>
              <a:t>متن</a:t>
            </a:r>
            <a:r>
              <a:rPr lang="es" sz="1200" kern="0" dirty="0">
                <a:solidFill>
                  <a:srgbClr val="002060"/>
                </a:solidFill>
                <a:latin typeface="Arial"/>
                <a:cs typeface="Arial"/>
                <a:sym typeface="Arial"/>
              </a:rPr>
              <a:t> 3</a:t>
            </a:r>
            <a:endParaRPr sz="1200" kern="0" dirty="0">
              <a:solidFill>
                <a:srgbClr val="002060"/>
              </a:solidFill>
              <a:latin typeface="Arial"/>
              <a:cs typeface="Arial"/>
              <a:sym typeface="Arial"/>
            </a:endParaRPr>
          </a:p>
        </p:txBody>
      </p:sp>
      <p:sp>
        <p:nvSpPr>
          <p:cNvPr id="42" name="Google Shape;12286;p21">
            <a:extLst>
              <a:ext uri="{FF2B5EF4-FFF2-40B4-BE49-F238E27FC236}">
                <a16:creationId xmlns:a16="http://schemas.microsoft.com/office/drawing/2014/main" id="{EF9BAAEF-7562-3D0C-E372-8017070DFB75}"/>
              </a:ext>
            </a:extLst>
          </p:cNvPr>
          <p:cNvSpPr txBox="1"/>
          <p:nvPr/>
        </p:nvSpPr>
        <p:spPr>
          <a:xfrm>
            <a:off x="1357231" y="4982904"/>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rgbClr val="002060"/>
                </a:solidFill>
                <a:latin typeface="Arial"/>
                <a:cs typeface="Arial"/>
                <a:sym typeface="Arial"/>
              </a:rPr>
              <a:t>متن</a:t>
            </a:r>
            <a:r>
              <a:rPr lang="es" sz="1200" kern="0" dirty="0">
                <a:solidFill>
                  <a:srgbClr val="002060"/>
                </a:solidFill>
                <a:latin typeface="Arial"/>
                <a:cs typeface="Arial"/>
                <a:sym typeface="Arial"/>
              </a:rPr>
              <a:t> 4</a:t>
            </a:r>
            <a:endParaRPr sz="1200" kern="0" dirty="0">
              <a:solidFill>
                <a:srgbClr val="002060"/>
              </a:solidFill>
              <a:latin typeface="Arial"/>
              <a:cs typeface="Arial"/>
              <a:sym typeface="Arial"/>
            </a:endParaRPr>
          </a:p>
        </p:txBody>
      </p:sp>
      <p:sp>
        <p:nvSpPr>
          <p:cNvPr id="43" name="Google Shape;12287;p21">
            <a:extLst>
              <a:ext uri="{FF2B5EF4-FFF2-40B4-BE49-F238E27FC236}">
                <a16:creationId xmlns:a16="http://schemas.microsoft.com/office/drawing/2014/main" id="{DBFD4552-7F4D-0B34-F482-88D035B5B877}"/>
              </a:ext>
            </a:extLst>
          </p:cNvPr>
          <p:cNvSpPr txBox="1"/>
          <p:nvPr/>
        </p:nvSpPr>
        <p:spPr>
          <a:xfrm>
            <a:off x="2624343" y="4982904"/>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rgbClr val="002060"/>
                </a:solidFill>
                <a:latin typeface="Arial"/>
                <a:cs typeface="Arial"/>
                <a:sym typeface="Arial"/>
              </a:rPr>
              <a:t>متن</a:t>
            </a:r>
            <a:r>
              <a:rPr lang="es" sz="1200" kern="0" dirty="0">
                <a:solidFill>
                  <a:srgbClr val="002060"/>
                </a:solidFill>
                <a:latin typeface="Arial"/>
                <a:cs typeface="Arial"/>
                <a:sym typeface="Arial"/>
              </a:rPr>
              <a:t> 5</a:t>
            </a:r>
            <a:endParaRPr sz="1200" kern="0" dirty="0">
              <a:solidFill>
                <a:srgbClr val="002060"/>
              </a:solidFill>
              <a:latin typeface="Arial"/>
              <a:cs typeface="Arial"/>
              <a:sym typeface="Arial"/>
            </a:endParaRPr>
          </a:p>
        </p:txBody>
      </p:sp>
      <p:sp>
        <p:nvSpPr>
          <p:cNvPr id="44" name="Google Shape;12288;p21">
            <a:extLst>
              <a:ext uri="{FF2B5EF4-FFF2-40B4-BE49-F238E27FC236}">
                <a16:creationId xmlns:a16="http://schemas.microsoft.com/office/drawing/2014/main" id="{59F21A3A-05A8-C036-8E3F-121C8C34A551}"/>
              </a:ext>
            </a:extLst>
          </p:cNvPr>
          <p:cNvSpPr txBox="1"/>
          <p:nvPr/>
        </p:nvSpPr>
        <p:spPr>
          <a:xfrm>
            <a:off x="3891456" y="4982904"/>
            <a:ext cx="965600" cy="3156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200" kern="0" dirty="0">
                <a:solidFill>
                  <a:srgbClr val="002060"/>
                </a:solidFill>
                <a:latin typeface="Arial"/>
                <a:cs typeface="Arial"/>
                <a:sym typeface="Arial"/>
              </a:rPr>
              <a:t>متن</a:t>
            </a:r>
            <a:r>
              <a:rPr lang="es" sz="1200" kern="0" dirty="0">
                <a:solidFill>
                  <a:srgbClr val="002060"/>
                </a:solidFill>
                <a:latin typeface="Arial"/>
                <a:cs typeface="Arial"/>
                <a:sym typeface="Arial"/>
              </a:rPr>
              <a:t> 6</a:t>
            </a:r>
            <a:endParaRPr sz="1200" kern="0" dirty="0">
              <a:solidFill>
                <a:srgbClr val="002060"/>
              </a:solidFill>
              <a:latin typeface="Arial"/>
              <a:cs typeface="Arial"/>
              <a:sym typeface="Arial"/>
            </a:endParaRPr>
          </a:p>
        </p:txBody>
      </p:sp>
      <p:sp>
        <p:nvSpPr>
          <p:cNvPr id="45" name="Google Shape;12289;p21">
            <a:extLst>
              <a:ext uri="{FF2B5EF4-FFF2-40B4-BE49-F238E27FC236}">
                <a16:creationId xmlns:a16="http://schemas.microsoft.com/office/drawing/2014/main" id="{A586CEB8-C721-016F-F083-347B75DBD370}"/>
              </a:ext>
            </a:extLst>
          </p:cNvPr>
          <p:cNvSpPr/>
          <p:nvPr/>
        </p:nvSpPr>
        <p:spPr>
          <a:xfrm>
            <a:off x="1792480" y="2675262"/>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46" name="Google Shape;12290;p21">
            <a:extLst>
              <a:ext uri="{FF2B5EF4-FFF2-40B4-BE49-F238E27FC236}">
                <a16:creationId xmlns:a16="http://schemas.microsoft.com/office/drawing/2014/main" id="{4B438CAF-8C6A-DE25-7142-87C9F1441CD5}"/>
              </a:ext>
            </a:extLst>
          </p:cNvPr>
          <p:cNvSpPr/>
          <p:nvPr/>
        </p:nvSpPr>
        <p:spPr>
          <a:xfrm>
            <a:off x="3061604" y="2675262"/>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47" name="Google Shape;12291;p21">
            <a:extLst>
              <a:ext uri="{FF2B5EF4-FFF2-40B4-BE49-F238E27FC236}">
                <a16:creationId xmlns:a16="http://schemas.microsoft.com/office/drawing/2014/main" id="{7784EA92-8E2B-4B93-79A8-BA83F1D99F12}"/>
              </a:ext>
            </a:extLst>
          </p:cNvPr>
          <p:cNvSpPr/>
          <p:nvPr/>
        </p:nvSpPr>
        <p:spPr>
          <a:xfrm>
            <a:off x="4330744" y="2675262"/>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48" name="Google Shape;12292;p21">
            <a:extLst>
              <a:ext uri="{FF2B5EF4-FFF2-40B4-BE49-F238E27FC236}">
                <a16:creationId xmlns:a16="http://schemas.microsoft.com/office/drawing/2014/main" id="{119D5C1C-8DA1-5E81-4E57-752D90EDE3EC}"/>
              </a:ext>
            </a:extLst>
          </p:cNvPr>
          <p:cNvSpPr/>
          <p:nvPr/>
        </p:nvSpPr>
        <p:spPr>
          <a:xfrm>
            <a:off x="1792463" y="435807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49" name="Google Shape;12293;p21">
            <a:extLst>
              <a:ext uri="{FF2B5EF4-FFF2-40B4-BE49-F238E27FC236}">
                <a16:creationId xmlns:a16="http://schemas.microsoft.com/office/drawing/2014/main" id="{3BFBEEE1-637A-A2A8-582C-3A9CE3C8E70A}"/>
              </a:ext>
            </a:extLst>
          </p:cNvPr>
          <p:cNvSpPr/>
          <p:nvPr/>
        </p:nvSpPr>
        <p:spPr>
          <a:xfrm>
            <a:off x="3061587" y="435807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50" name="Google Shape;12294;p21">
            <a:extLst>
              <a:ext uri="{FF2B5EF4-FFF2-40B4-BE49-F238E27FC236}">
                <a16:creationId xmlns:a16="http://schemas.microsoft.com/office/drawing/2014/main" id="{CFC5A0DF-214B-9B01-09B1-4366E06C0A3A}"/>
              </a:ext>
            </a:extLst>
          </p:cNvPr>
          <p:cNvSpPr/>
          <p:nvPr/>
        </p:nvSpPr>
        <p:spPr>
          <a:xfrm>
            <a:off x="4330727" y="435807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51" name="Google Shape;12295;p21">
            <a:extLst>
              <a:ext uri="{FF2B5EF4-FFF2-40B4-BE49-F238E27FC236}">
                <a16:creationId xmlns:a16="http://schemas.microsoft.com/office/drawing/2014/main" id="{B70126A8-E061-17AC-4C6E-D18F1CCF6CB7}"/>
              </a:ext>
            </a:extLst>
          </p:cNvPr>
          <p:cNvSpPr/>
          <p:nvPr/>
        </p:nvSpPr>
        <p:spPr>
          <a:xfrm>
            <a:off x="2893736" y="302963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52" name="Google Shape;12296;p21">
            <a:extLst>
              <a:ext uri="{FF2B5EF4-FFF2-40B4-BE49-F238E27FC236}">
                <a16:creationId xmlns:a16="http://schemas.microsoft.com/office/drawing/2014/main" id="{E2016B5B-ED80-FC50-E80B-DC9FE35BAD6E}"/>
              </a:ext>
            </a:extLst>
          </p:cNvPr>
          <p:cNvSpPr/>
          <p:nvPr/>
        </p:nvSpPr>
        <p:spPr>
          <a:xfrm>
            <a:off x="3064474" y="302963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53" name="Google Shape;12297;p21">
            <a:extLst>
              <a:ext uri="{FF2B5EF4-FFF2-40B4-BE49-F238E27FC236}">
                <a16:creationId xmlns:a16="http://schemas.microsoft.com/office/drawing/2014/main" id="{3A043DAB-919F-3D7A-E19F-F5ED0E06BAB5}"/>
              </a:ext>
            </a:extLst>
          </p:cNvPr>
          <p:cNvSpPr/>
          <p:nvPr/>
        </p:nvSpPr>
        <p:spPr>
          <a:xfrm>
            <a:off x="3235212" y="302963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54" name="Google Shape;12298;p21">
            <a:extLst>
              <a:ext uri="{FF2B5EF4-FFF2-40B4-BE49-F238E27FC236}">
                <a16:creationId xmlns:a16="http://schemas.microsoft.com/office/drawing/2014/main" id="{ADBEA25D-B264-21E9-6020-3E5D8EC14F27}"/>
              </a:ext>
            </a:extLst>
          </p:cNvPr>
          <p:cNvSpPr/>
          <p:nvPr/>
        </p:nvSpPr>
        <p:spPr>
          <a:xfrm>
            <a:off x="2893736" y="4001251"/>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55" name="Google Shape;12299;p21">
            <a:extLst>
              <a:ext uri="{FF2B5EF4-FFF2-40B4-BE49-F238E27FC236}">
                <a16:creationId xmlns:a16="http://schemas.microsoft.com/office/drawing/2014/main" id="{67CA143F-754C-551C-1563-8C230B9D8A08}"/>
              </a:ext>
            </a:extLst>
          </p:cNvPr>
          <p:cNvSpPr/>
          <p:nvPr/>
        </p:nvSpPr>
        <p:spPr>
          <a:xfrm>
            <a:off x="3064474" y="4001251"/>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56" name="Google Shape;12300;p21">
            <a:extLst>
              <a:ext uri="{FF2B5EF4-FFF2-40B4-BE49-F238E27FC236}">
                <a16:creationId xmlns:a16="http://schemas.microsoft.com/office/drawing/2014/main" id="{BB63583B-093A-8EDC-C4A9-B72CB775D686}"/>
              </a:ext>
            </a:extLst>
          </p:cNvPr>
          <p:cNvSpPr/>
          <p:nvPr/>
        </p:nvSpPr>
        <p:spPr>
          <a:xfrm>
            <a:off x="3235212" y="4001251"/>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cxnSp>
        <p:nvCxnSpPr>
          <p:cNvPr id="57" name="Google Shape;12301;p21">
            <a:extLst>
              <a:ext uri="{FF2B5EF4-FFF2-40B4-BE49-F238E27FC236}">
                <a16:creationId xmlns:a16="http://schemas.microsoft.com/office/drawing/2014/main" id="{760EFF34-948C-F394-1996-274B064E5916}"/>
              </a:ext>
            </a:extLst>
          </p:cNvPr>
          <p:cNvCxnSpPr>
            <a:stCxn id="45" idx="4"/>
            <a:endCxn id="51" idx="0"/>
          </p:cNvCxnSpPr>
          <p:nvPr/>
        </p:nvCxnSpPr>
        <p:spPr>
          <a:xfrm rot="-5400000" flipH="1">
            <a:off x="2251080" y="2344462"/>
            <a:ext cx="269200" cy="11012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58" name="Google Shape;12302;p21">
            <a:extLst>
              <a:ext uri="{FF2B5EF4-FFF2-40B4-BE49-F238E27FC236}">
                <a16:creationId xmlns:a16="http://schemas.microsoft.com/office/drawing/2014/main" id="{13B0A22F-F866-5041-70A2-39CEF1CE4466}"/>
              </a:ext>
            </a:extLst>
          </p:cNvPr>
          <p:cNvCxnSpPr>
            <a:stCxn id="47" idx="4"/>
            <a:endCxn id="53" idx="0"/>
          </p:cNvCxnSpPr>
          <p:nvPr/>
        </p:nvCxnSpPr>
        <p:spPr>
          <a:xfrm rot="5400000">
            <a:off x="3690944" y="2347262"/>
            <a:ext cx="269200" cy="10956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59" name="Google Shape;12303;p21">
            <a:extLst>
              <a:ext uri="{FF2B5EF4-FFF2-40B4-BE49-F238E27FC236}">
                <a16:creationId xmlns:a16="http://schemas.microsoft.com/office/drawing/2014/main" id="{7DC6DE09-EA5F-57FD-C2BB-916B819B302F}"/>
              </a:ext>
            </a:extLst>
          </p:cNvPr>
          <p:cNvCxnSpPr>
            <a:stCxn id="46" idx="4"/>
            <a:endCxn id="52" idx="0"/>
          </p:cNvCxnSpPr>
          <p:nvPr/>
        </p:nvCxnSpPr>
        <p:spPr>
          <a:xfrm rot="-5400000" flipH="1">
            <a:off x="2971004" y="2893662"/>
            <a:ext cx="269200" cy="28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60" name="Google Shape;12304;p21">
            <a:extLst>
              <a:ext uri="{FF2B5EF4-FFF2-40B4-BE49-F238E27FC236}">
                <a16:creationId xmlns:a16="http://schemas.microsoft.com/office/drawing/2014/main" id="{3A61C603-23EF-4215-15EB-1F7BFE142E99}"/>
              </a:ext>
            </a:extLst>
          </p:cNvPr>
          <p:cNvCxnSpPr>
            <a:stCxn id="48" idx="0"/>
            <a:endCxn id="54" idx="4"/>
          </p:cNvCxnSpPr>
          <p:nvPr/>
        </p:nvCxnSpPr>
        <p:spPr>
          <a:xfrm rot="-5400000">
            <a:off x="2249863" y="3671674"/>
            <a:ext cx="271600" cy="11012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61" name="Google Shape;12305;p21">
            <a:extLst>
              <a:ext uri="{FF2B5EF4-FFF2-40B4-BE49-F238E27FC236}">
                <a16:creationId xmlns:a16="http://schemas.microsoft.com/office/drawing/2014/main" id="{3CEB3119-E9C0-F07E-23D2-9DCF9B1CC5E0}"/>
              </a:ext>
            </a:extLst>
          </p:cNvPr>
          <p:cNvCxnSpPr>
            <a:stCxn id="50" idx="0"/>
            <a:endCxn id="56" idx="4"/>
          </p:cNvCxnSpPr>
          <p:nvPr/>
        </p:nvCxnSpPr>
        <p:spPr>
          <a:xfrm rot="5400000" flipH="1">
            <a:off x="3689727" y="3674474"/>
            <a:ext cx="271600" cy="10956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62" name="Google Shape;12306;p21">
            <a:extLst>
              <a:ext uri="{FF2B5EF4-FFF2-40B4-BE49-F238E27FC236}">
                <a16:creationId xmlns:a16="http://schemas.microsoft.com/office/drawing/2014/main" id="{2948F7FB-8480-A4B4-899E-4C80B8FF23BB}"/>
              </a:ext>
            </a:extLst>
          </p:cNvPr>
          <p:cNvCxnSpPr>
            <a:stCxn id="49" idx="0"/>
            <a:endCxn id="55" idx="4"/>
          </p:cNvCxnSpPr>
          <p:nvPr/>
        </p:nvCxnSpPr>
        <p:spPr>
          <a:xfrm rot="-5400000">
            <a:off x="2969787" y="4220874"/>
            <a:ext cx="271600" cy="2800"/>
          </a:xfrm>
          <a:prstGeom prst="curvedConnector3">
            <a:avLst>
              <a:gd name="adj1" fmla="val 50004"/>
            </a:avLst>
          </a:prstGeom>
          <a:noFill/>
          <a:ln w="19050" cap="flat" cmpd="sng">
            <a:solidFill>
              <a:srgbClr val="5F7D95"/>
            </a:solidFill>
            <a:prstDash val="solid"/>
            <a:round/>
            <a:headEnd type="none" w="med" len="med"/>
            <a:tailEnd type="none" w="med" len="med"/>
          </a:ln>
        </p:spPr>
      </p:cxnSp>
      <p:sp>
        <p:nvSpPr>
          <p:cNvPr id="63" name="Google Shape;12307;p21">
            <a:extLst>
              <a:ext uri="{FF2B5EF4-FFF2-40B4-BE49-F238E27FC236}">
                <a16:creationId xmlns:a16="http://schemas.microsoft.com/office/drawing/2014/main" id="{684B7224-D72D-EA14-9A80-C3094A39B63D}"/>
              </a:ext>
            </a:extLst>
          </p:cNvPr>
          <p:cNvSpPr/>
          <p:nvPr/>
        </p:nvSpPr>
        <p:spPr>
          <a:xfrm>
            <a:off x="5612396" y="3363119"/>
            <a:ext cx="1038848" cy="336312"/>
          </a:xfrm>
          <a:custGeom>
            <a:avLst/>
            <a:gdLst/>
            <a:ahLst/>
            <a:cxnLst/>
            <a:rect l="l" t="t" r="r" b="b"/>
            <a:pathLst>
              <a:path w="44351" h="14358" extrusionOk="0">
                <a:moveTo>
                  <a:pt x="1599" y="0"/>
                </a:moveTo>
                <a:cubicBezTo>
                  <a:pt x="708" y="0"/>
                  <a:pt x="1" y="708"/>
                  <a:pt x="1" y="1598"/>
                </a:cubicBezTo>
                <a:lnTo>
                  <a:pt x="1" y="5706"/>
                </a:lnTo>
                <a:lnTo>
                  <a:pt x="1484" y="7190"/>
                </a:lnTo>
                <a:lnTo>
                  <a:pt x="1" y="8674"/>
                </a:lnTo>
                <a:lnTo>
                  <a:pt x="1" y="12759"/>
                </a:lnTo>
                <a:cubicBezTo>
                  <a:pt x="1" y="13650"/>
                  <a:pt x="708" y="14357"/>
                  <a:pt x="1599" y="14357"/>
                </a:cubicBezTo>
                <a:lnTo>
                  <a:pt x="41269" y="14357"/>
                </a:lnTo>
                <a:cubicBezTo>
                  <a:pt x="42136" y="14357"/>
                  <a:pt x="42867" y="13650"/>
                  <a:pt x="42867" y="12759"/>
                </a:cubicBezTo>
                <a:lnTo>
                  <a:pt x="42867" y="8674"/>
                </a:lnTo>
                <a:lnTo>
                  <a:pt x="44350" y="7190"/>
                </a:lnTo>
                <a:lnTo>
                  <a:pt x="42867" y="5706"/>
                </a:lnTo>
                <a:lnTo>
                  <a:pt x="42867" y="1598"/>
                </a:lnTo>
                <a:cubicBezTo>
                  <a:pt x="42867" y="708"/>
                  <a:pt x="42136" y="0"/>
                  <a:pt x="41269"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64" name="Google Shape;12308;p21">
            <a:extLst>
              <a:ext uri="{FF2B5EF4-FFF2-40B4-BE49-F238E27FC236}">
                <a16:creationId xmlns:a16="http://schemas.microsoft.com/office/drawing/2014/main" id="{00982250-4FC0-B030-8405-E3AD3EED4C60}"/>
              </a:ext>
            </a:extLst>
          </p:cNvPr>
          <p:cNvSpPr/>
          <p:nvPr/>
        </p:nvSpPr>
        <p:spPr>
          <a:xfrm>
            <a:off x="6651221" y="3363119"/>
            <a:ext cx="1038825" cy="336312"/>
          </a:xfrm>
          <a:custGeom>
            <a:avLst/>
            <a:gdLst/>
            <a:ahLst/>
            <a:cxnLst/>
            <a:rect l="l" t="t" r="r" b="b"/>
            <a:pathLst>
              <a:path w="44350" h="14358" extrusionOk="0">
                <a:moveTo>
                  <a:pt x="42866" y="5706"/>
                </a:moveTo>
                <a:lnTo>
                  <a:pt x="42866" y="1598"/>
                </a:lnTo>
                <a:cubicBezTo>
                  <a:pt x="42866" y="708"/>
                  <a:pt x="42136" y="0"/>
                  <a:pt x="41268" y="0"/>
                </a:cubicBezTo>
                <a:lnTo>
                  <a:pt x="1598" y="0"/>
                </a:lnTo>
                <a:cubicBezTo>
                  <a:pt x="708" y="0"/>
                  <a:pt x="0" y="708"/>
                  <a:pt x="0" y="1598"/>
                </a:cubicBezTo>
                <a:lnTo>
                  <a:pt x="0" y="5706"/>
                </a:lnTo>
                <a:lnTo>
                  <a:pt x="1484" y="7190"/>
                </a:lnTo>
                <a:lnTo>
                  <a:pt x="0" y="8674"/>
                </a:lnTo>
                <a:lnTo>
                  <a:pt x="0" y="12759"/>
                </a:lnTo>
                <a:cubicBezTo>
                  <a:pt x="0" y="13650"/>
                  <a:pt x="708" y="14357"/>
                  <a:pt x="1598" y="14357"/>
                </a:cubicBezTo>
                <a:lnTo>
                  <a:pt x="41268" y="14357"/>
                </a:lnTo>
                <a:cubicBezTo>
                  <a:pt x="42136" y="14357"/>
                  <a:pt x="42866" y="13650"/>
                  <a:pt x="42866" y="12759"/>
                </a:cubicBezTo>
                <a:lnTo>
                  <a:pt x="42866" y="8674"/>
                </a:lnTo>
                <a:lnTo>
                  <a:pt x="44350" y="7190"/>
                </a:lnTo>
                <a:lnTo>
                  <a:pt x="42866" y="5706"/>
                </a:lnTo>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65" name="Google Shape;12309;p21">
            <a:extLst>
              <a:ext uri="{FF2B5EF4-FFF2-40B4-BE49-F238E27FC236}">
                <a16:creationId xmlns:a16="http://schemas.microsoft.com/office/drawing/2014/main" id="{19BF7EE5-4206-6053-EF9E-1AF97C7A25CB}"/>
              </a:ext>
            </a:extLst>
          </p:cNvPr>
          <p:cNvSpPr/>
          <p:nvPr/>
        </p:nvSpPr>
        <p:spPr>
          <a:xfrm>
            <a:off x="7690022" y="3363119"/>
            <a:ext cx="1038309" cy="336312"/>
          </a:xfrm>
          <a:custGeom>
            <a:avLst/>
            <a:gdLst/>
            <a:ahLst/>
            <a:cxnLst/>
            <a:rect l="l" t="t" r="r" b="b"/>
            <a:pathLst>
              <a:path w="44328" h="14358" extrusionOk="0">
                <a:moveTo>
                  <a:pt x="42844" y="5706"/>
                </a:moveTo>
                <a:lnTo>
                  <a:pt x="42844" y="1598"/>
                </a:lnTo>
                <a:cubicBezTo>
                  <a:pt x="42844" y="708"/>
                  <a:pt x="42136" y="0"/>
                  <a:pt x="41246" y="0"/>
                </a:cubicBezTo>
                <a:lnTo>
                  <a:pt x="1599" y="0"/>
                </a:lnTo>
                <a:cubicBezTo>
                  <a:pt x="708" y="0"/>
                  <a:pt x="1" y="708"/>
                  <a:pt x="1" y="1598"/>
                </a:cubicBezTo>
                <a:lnTo>
                  <a:pt x="1" y="5706"/>
                </a:lnTo>
                <a:lnTo>
                  <a:pt x="1485" y="7190"/>
                </a:lnTo>
                <a:lnTo>
                  <a:pt x="1" y="8674"/>
                </a:lnTo>
                <a:lnTo>
                  <a:pt x="1" y="12759"/>
                </a:lnTo>
                <a:cubicBezTo>
                  <a:pt x="1" y="13650"/>
                  <a:pt x="708" y="14357"/>
                  <a:pt x="1599" y="14357"/>
                </a:cubicBezTo>
                <a:lnTo>
                  <a:pt x="41246" y="14357"/>
                </a:lnTo>
                <a:cubicBezTo>
                  <a:pt x="42136" y="14357"/>
                  <a:pt x="42844" y="13650"/>
                  <a:pt x="42844" y="12759"/>
                </a:cubicBezTo>
                <a:lnTo>
                  <a:pt x="42844" y="8674"/>
                </a:lnTo>
                <a:lnTo>
                  <a:pt x="44328" y="7190"/>
                </a:lnTo>
                <a:lnTo>
                  <a:pt x="42844" y="5706"/>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66" name="Google Shape;12310;p21">
            <a:extLst>
              <a:ext uri="{FF2B5EF4-FFF2-40B4-BE49-F238E27FC236}">
                <a16:creationId xmlns:a16="http://schemas.microsoft.com/office/drawing/2014/main" id="{7AE0B381-C502-15A2-B814-6269CDEC4DDC}"/>
              </a:ext>
            </a:extLst>
          </p:cNvPr>
          <p:cNvSpPr/>
          <p:nvPr/>
        </p:nvSpPr>
        <p:spPr>
          <a:xfrm>
            <a:off x="8728308" y="3363119"/>
            <a:ext cx="1038848" cy="336312"/>
          </a:xfrm>
          <a:custGeom>
            <a:avLst/>
            <a:gdLst/>
            <a:ahLst/>
            <a:cxnLst/>
            <a:rect l="l" t="t" r="r" b="b"/>
            <a:pathLst>
              <a:path w="44351" h="14358" extrusionOk="0">
                <a:moveTo>
                  <a:pt x="42867" y="5706"/>
                </a:moveTo>
                <a:lnTo>
                  <a:pt x="42867" y="1598"/>
                </a:lnTo>
                <a:cubicBezTo>
                  <a:pt x="42867" y="708"/>
                  <a:pt x="42159" y="0"/>
                  <a:pt x="41269" y="0"/>
                </a:cubicBezTo>
                <a:lnTo>
                  <a:pt x="1598" y="0"/>
                </a:lnTo>
                <a:cubicBezTo>
                  <a:pt x="731" y="0"/>
                  <a:pt x="1" y="708"/>
                  <a:pt x="1" y="1598"/>
                </a:cubicBezTo>
                <a:lnTo>
                  <a:pt x="1" y="5706"/>
                </a:lnTo>
                <a:lnTo>
                  <a:pt x="1507" y="7190"/>
                </a:lnTo>
                <a:lnTo>
                  <a:pt x="1" y="8674"/>
                </a:lnTo>
                <a:lnTo>
                  <a:pt x="1" y="12759"/>
                </a:lnTo>
                <a:cubicBezTo>
                  <a:pt x="1" y="13650"/>
                  <a:pt x="731" y="14357"/>
                  <a:pt x="1598" y="14357"/>
                </a:cubicBezTo>
                <a:lnTo>
                  <a:pt x="41269" y="14357"/>
                </a:lnTo>
                <a:cubicBezTo>
                  <a:pt x="42159" y="14357"/>
                  <a:pt x="42867" y="13650"/>
                  <a:pt x="42867" y="12759"/>
                </a:cubicBezTo>
                <a:lnTo>
                  <a:pt x="42867" y="8674"/>
                </a:lnTo>
                <a:lnTo>
                  <a:pt x="44350" y="7190"/>
                </a:lnTo>
                <a:lnTo>
                  <a:pt x="42867" y="5706"/>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67" name="Google Shape;12311;p21">
            <a:extLst>
              <a:ext uri="{FF2B5EF4-FFF2-40B4-BE49-F238E27FC236}">
                <a16:creationId xmlns:a16="http://schemas.microsoft.com/office/drawing/2014/main" id="{70501A44-C4D7-701E-08C9-BA6CF0149E5E}"/>
              </a:ext>
            </a:extLst>
          </p:cNvPr>
          <p:cNvSpPr/>
          <p:nvPr/>
        </p:nvSpPr>
        <p:spPr>
          <a:xfrm>
            <a:off x="9767133" y="3363119"/>
            <a:ext cx="1038825" cy="336312"/>
          </a:xfrm>
          <a:custGeom>
            <a:avLst/>
            <a:gdLst/>
            <a:ahLst/>
            <a:cxnLst/>
            <a:rect l="l" t="t" r="r" b="b"/>
            <a:pathLst>
              <a:path w="44350" h="14358" extrusionOk="0">
                <a:moveTo>
                  <a:pt x="42866" y="5706"/>
                </a:moveTo>
                <a:lnTo>
                  <a:pt x="42866" y="1598"/>
                </a:lnTo>
                <a:cubicBezTo>
                  <a:pt x="42866" y="708"/>
                  <a:pt x="42159" y="0"/>
                  <a:pt x="41268" y="0"/>
                </a:cubicBezTo>
                <a:lnTo>
                  <a:pt x="1598" y="0"/>
                </a:lnTo>
                <a:cubicBezTo>
                  <a:pt x="731" y="0"/>
                  <a:pt x="0" y="708"/>
                  <a:pt x="0" y="1598"/>
                </a:cubicBezTo>
                <a:lnTo>
                  <a:pt x="0" y="5706"/>
                </a:lnTo>
                <a:lnTo>
                  <a:pt x="1484" y="7190"/>
                </a:lnTo>
                <a:lnTo>
                  <a:pt x="0" y="8674"/>
                </a:lnTo>
                <a:lnTo>
                  <a:pt x="0" y="12759"/>
                </a:lnTo>
                <a:cubicBezTo>
                  <a:pt x="0" y="13650"/>
                  <a:pt x="731" y="14357"/>
                  <a:pt x="1598" y="14357"/>
                </a:cubicBezTo>
                <a:lnTo>
                  <a:pt x="41268" y="14357"/>
                </a:lnTo>
                <a:cubicBezTo>
                  <a:pt x="42159" y="14357"/>
                  <a:pt x="42866" y="13650"/>
                  <a:pt x="42866" y="12759"/>
                </a:cubicBezTo>
                <a:lnTo>
                  <a:pt x="42866" y="8674"/>
                </a:lnTo>
                <a:lnTo>
                  <a:pt x="44350" y="7190"/>
                </a:lnTo>
                <a:lnTo>
                  <a:pt x="42866" y="5706"/>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68" name="Google Shape;12312;p21">
            <a:extLst>
              <a:ext uri="{FF2B5EF4-FFF2-40B4-BE49-F238E27FC236}">
                <a16:creationId xmlns:a16="http://schemas.microsoft.com/office/drawing/2014/main" id="{1C76450E-F085-40B7-E2E0-EA4EBA6386EF}"/>
              </a:ext>
            </a:extLst>
          </p:cNvPr>
          <p:cNvSpPr/>
          <p:nvPr/>
        </p:nvSpPr>
        <p:spPr>
          <a:xfrm>
            <a:off x="5865299" y="1968494"/>
            <a:ext cx="457129" cy="515407"/>
          </a:xfrm>
          <a:custGeom>
            <a:avLst/>
            <a:gdLst/>
            <a:ahLst/>
            <a:cxnLst/>
            <a:rect l="l" t="t" r="r" b="b"/>
            <a:pathLst>
              <a:path w="19516" h="22004" extrusionOk="0">
                <a:moveTo>
                  <a:pt x="9758" y="0"/>
                </a:moveTo>
                <a:cubicBezTo>
                  <a:pt x="9456" y="0"/>
                  <a:pt x="9153" y="80"/>
                  <a:pt x="8879" y="240"/>
                </a:cubicBezTo>
                <a:lnTo>
                  <a:pt x="867" y="4851"/>
                </a:lnTo>
                <a:cubicBezTo>
                  <a:pt x="320" y="5170"/>
                  <a:pt x="0" y="5741"/>
                  <a:pt x="0" y="6380"/>
                </a:cubicBezTo>
                <a:lnTo>
                  <a:pt x="0" y="15624"/>
                </a:lnTo>
                <a:cubicBezTo>
                  <a:pt x="0" y="16263"/>
                  <a:pt x="320" y="16834"/>
                  <a:pt x="867" y="17131"/>
                </a:cubicBezTo>
                <a:lnTo>
                  <a:pt x="8879" y="21764"/>
                </a:lnTo>
                <a:cubicBezTo>
                  <a:pt x="9153" y="21924"/>
                  <a:pt x="9456" y="22004"/>
                  <a:pt x="9758" y="22004"/>
                </a:cubicBezTo>
                <a:cubicBezTo>
                  <a:pt x="10060" y="22004"/>
                  <a:pt x="10363" y="21924"/>
                  <a:pt x="10637" y="21764"/>
                </a:cubicBezTo>
                <a:lnTo>
                  <a:pt x="18648" y="17131"/>
                </a:lnTo>
                <a:cubicBezTo>
                  <a:pt x="19196" y="16834"/>
                  <a:pt x="19516" y="16263"/>
                  <a:pt x="19516" y="15624"/>
                </a:cubicBezTo>
                <a:lnTo>
                  <a:pt x="19516" y="6380"/>
                </a:lnTo>
                <a:cubicBezTo>
                  <a:pt x="19516" y="5741"/>
                  <a:pt x="19196" y="5170"/>
                  <a:pt x="18648" y="4851"/>
                </a:cubicBezTo>
                <a:lnTo>
                  <a:pt x="10637" y="240"/>
                </a:lnTo>
                <a:cubicBezTo>
                  <a:pt x="10363" y="80"/>
                  <a:pt x="10060" y="0"/>
                  <a:pt x="9758" y="0"/>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69" name="Google Shape;12313;p21">
            <a:extLst>
              <a:ext uri="{FF2B5EF4-FFF2-40B4-BE49-F238E27FC236}">
                <a16:creationId xmlns:a16="http://schemas.microsoft.com/office/drawing/2014/main" id="{6291386D-C61D-DF47-DB2A-33352EB7DCBE}"/>
              </a:ext>
            </a:extLst>
          </p:cNvPr>
          <p:cNvSpPr/>
          <p:nvPr/>
        </p:nvSpPr>
        <p:spPr>
          <a:xfrm>
            <a:off x="6951696" y="4629806"/>
            <a:ext cx="457129" cy="515571"/>
          </a:xfrm>
          <a:custGeom>
            <a:avLst/>
            <a:gdLst/>
            <a:ahLst/>
            <a:cxnLst/>
            <a:rect l="l" t="t" r="r" b="b"/>
            <a:pathLst>
              <a:path w="19516" h="22011" extrusionOk="0">
                <a:moveTo>
                  <a:pt x="9758" y="1"/>
                </a:moveTo>
                <a:cubicBezTo>
                  <a:pt x="9456" y="1"/>
                  <a:pt x="9153" y="75"/>
                  <a:pt x="8879" y="223"/>
                </a:cubicBezTo>
                <a:lnTo>
                  <a:pt x="868" y="4857"/>
                </a:lnTo>
                <a:cubicBezTo>
                  <a:pt x="320" y="5177"/>
                  <a:pt x="0" y="5747"/>
                  <a:pt x="0" y="6363"/>
                </a:cubicBezTo>
                <a:lnTo>
                  <a:pt x="0" y="15630"/>
                </a:lnTo>
                <a:cubicBezTo>
                  <a:pt x="0" y="16247"/>
                  <a:pt x="320" y="16817"/>
                  <a:pt x="868" y="17137"/>
                </a:cubicBezTo>
                <a:lnTo>
                  <a:pt x="8879" y="21770"/>
                </a:lnTo>
                <a:cubicBezTo>
                  <a:pt x="9153" y="21930"/>
                  <a:pt x="9456" y="22010"/>
                  <a:pt x="9758" y="22010"/>
                </a:cubicBezTo>
                <a:cubicBezTo>
                  <a:pt x="10060" y="22010"/>
                  <a:pt x="10363" y="21930"/>
                  <a:pt x="10637" y="21770"/>
                </a:cubicBezTo>
                <a:lnTo>
                  <a:pt x="18648" y="17137"/>
                </a:lnTo>
                <a:cubicBezTo>
                  <a:pt x="19196" y="16817"/>
                  <a:pt x="19516" y="16247"/>
                  <a:pt x="19516" y="15630"/>
                </a:cubicBezTo>
                <a:lnTo>
                  <a:pt x="19516" y="6363"/>
                </a:lnTo>
                <a:cubicBezTo>
                  <a:pt x="19516" y="5747"/>
                  <a:pt x="19196" y="5177"/>
                  <a:pt x="18648" y="4857"/>
                </a:cubicBezTo>
                <a:lnTo>
                  <a:pt x="10637" y="223"/>
                </a:lnTo>
                <a:cubicBezTo>
                  <a:pt x="10363" y="75"/>
                  <a:pt x="10060" y="1"/>
                  <a:pt x="9758" y="1"/>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70" name="Google Shape;12314;p21">
            <a:extLst>
              <a:ext uri="{FF2B5EF4-FFF2-40B4-BE49-F238E27FC236}">
                <a16:creationId xmlns:a16="http://schemas.microsoft.com/office/drawing/2014/main" id="{2FC9C039-DDB1-E068-9752-5405D6B18E21}"/>
              </a:ext>
            </a:extLst>
          </p:cNvPr>
          <p:cNvSpPr/>
          <p:nvPr/>
        </p:nvSpPr>
        <p:spPr>
          <a:xfrm>
            <a:off x="7969112" y="1968494"/>
            <a:ext cx="457153" cy="515407"/>
          </a:xfrm>
          <a:custGeom>
            <a:avLst/>
            <a:gdLst/>
            <a:ahLst/>
            <a:cxnLst/>
            <a:rect l="l" t="t" r="r" b="b"/>
            <a:pathLst>
              <a:path w="19517" h="22004" extrusionOk="0">
                <a:moveTo>
                  <a:pt x="9759" y="0"/>
                </a:moveTo>
                <a:cubicBezTo>
                  <a:pt x="9456" y="0"/>
                  <a:pt x="9154" y="80"/>
                  <a:pt x="8880" y="240"/>
                </a:cubicBezTo>
                <a:lnTo>
                  <a:pt x="868" y="4851"/>
                </a:lnTo>
                <a:cubicBezTo>
                  <a:pt x="320" y="5170"/>
                  <a:pt x="1" y="5741"/>
                  <a:pt x="1" y="6380"/>
                </a:cubicBezTo>
                <a:lnTo>
                  <a:pt x="1" y="15624"/>
                </a:lnTo>
                <a:cubicBezTo>
                  <a:pt x="1" y="16263"/>
                  <a:pt x="320" y="16834"/>
                  <a:pt x="868" y="17131"/>
                </a:cubicBezTo>
                <a:lnTo>
                  <a:pt x="8880" y="21764"/>
                </a:lnTo>
                <a:cubicBezTo>
                  <a:pt x="9154" y="21924"/>
                  <a:pt x="9456" y="22004"/>
                  <a:pt x="9759" y="22004"/>
                </a:cubicBezTo>
                <a:cubicBezTo>
                  <a:pt x="10061" y="22004"/>
                  <a:pt x="10363" y="21924"/>
                  <a:pt x="10637" y="21764"/>
                </a:cubicBezTo>
                <a:lnTo>
                  <a:pt x="18649" y="17131"/>
                </a:lnTo>
                <a:cubicBezTo>
                  <a:pt x="19197" y="16834"/>
                  <a:pt x="19516" y="16263"/>
                  <a:pt x="19516" y="15624"/>
                </a:cubicBezTo>
                <a:lnTo>
                  <a:pt x="19516" y="6380"/>
                </a:lnTo>
                <a:cubicBezTo>
                  <a:pt x="19516" y="5741"/>
                  <a:pt x="19197" y="5170"/>
                  <a:pt x="18649" y="4851"/>
                </a:cubicBezTo>
                <a:lnTo>
                  <a:pt x="10637" y="240"/>
                </a:lnTo>
                <a:cubicBezTo>
                  <a:pt x="10363" y="80"/>
                  <a:pt x="10061" y="0"/>
                  <a:pt x="9759" y="0"/>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71" name="Google Shape;12315;p21">
            <a:extLst>
              <a:ext uri="{FF2B5EF4-FFF2-40B4-BE49-F238E27FC236}">
                <a16:creationId xmlns:a16="http://schemas.microsoft.com/office/drawing/2014/main" id="{E7357A1A-EB32-20D0-C263-D222E11643C0}"/>
              </a:ext>
            </a:extLst>
          </p:cNvPr>
          <p:cNvSpPr/>
          <p:nvPr/>
        </p:nvSpPr>
        <p:spPr>
          <a:xfrm>
            <a:off x="9020772" y="4629946"/>
            <a:ext cx="457668" cy="515548"/>
          </a:xfrm>
          <a:custGeom>
            <a:avLst/>
            <a:gdLst/>
            <a:ahLst/>
            <a:cxnLst/>
            <a:rect l="l" t="t" r="r" b="b"/>
            <a:pathLst>
              <a:path w="19539" h="22010" extrusionOk="0">
                <a:moveTo>
                  <a:pt x="9761" y="1"/>
                </a:moveTo>
                <a:cubicBezTo>
                  <a:pt x="9461" y="1"/>
                  <a:pt x="9164" y="80"/>
                  <a:pt x="8902" y="240"/>
                </a:cubicBezTo>
                <a:lnTo>
                  <a:pt x="867" y="4874"/>
                </a:lnTo>
                <a:cubicBezTo>
                  <a:pt x="342" y="5171"/>
                  <a:pt x="0" y="5741"/>
                  <a:pt x="0" y="6380"/>
                </a:cubicBezTo>
                <a:lnTo>
                  <a:pt x="0" y="15647"/>
                </a:lnTo>
                <a:cubicBezTo>
                  <a:pt x="0" y="16264"/>
                  <a:pt x="342" y="16834"/>
                  <a:pt x="867" y="17154"/>
                </a:cubicBezTo>
                <a:lnTo>
                  <a:pt x="8902" y="21787"/>
                </a:lnTo>
                <a:cubicBezTo>
                  <a:pt x="9164" y="21936"/>
                  <a:pt x="9461" y="22010"/>
                  <a:pt x="9761" y="22010"/>
                </a:cubicBezTo>
                <a:cubicBezTo>
                  <a:pt x="10060" y="22010"/>
                  <a:pt x="10363" y="21936"/>
                  <a:pt x="10637" y="21787"/>
                </a:cubicBezTo>
                <a:lnTo>
                  <a:pt x="18671" y="17154"/>
                </a:lnTo>
                <a:cubicBezTo>
                  <a:pt x="19196" y="16834"/>
                  <a:pt x="19539" y="16264"/>
                  <a:pt x="19539" y="15647"/>
                </a:cubicBezTo>
                <a:lnTo>
                  <a:pt x="19539" y="6380"/>
                </a:lnTo>
                <a:cubicBezTo>
                  <a:pt x="19539" y="5741"/>
                  <a:pt x="19196" y="5171"/>
                  <a:pt x="18671" y="4874"/>
                </a:cubicBezTo>
                <a:lnTo>
                  <a:pt x="10637" y="240"/>
                </a:lnTo>
                <a:cubicBezTo>
                  <a:pt x="10363" y="80"/>
                  <a:pt x="10060" y="1"/>
                  <a:pt x="9761" y="1"/>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72" name="Google Shape;12316;p21">
            <a:extLst>
              <a:ext uri="{FF2B5EF4-FFF2-40B4-BE49-F238E27FC236}">
                <a16:creationId xmlns:a16="http://schemas.microsoft.com/office/drawing/2014/main" id="{3AAF5BF3-6196-4049-65C9-CD526F065EA3}"/>
              </a:ext>
            </a:extLst>
          </p:cNvPr>
          <p:cNvSpPr/>
          <p:nvPr/>
        </p:nvSpPr>
        <p:spPr>
          <a:xfrm>
            <a:off x="10072948" y="1968494"/>
            <a:ext cx="457129" cy="515407"/>
          </a:xfrm>
          <a:custGeom>
            <a:avLst/>
            <a:gdLst/>
            <a:ahLst/>
            <a:cxnLst/>
            <a:rect l="l" t="t" r="r" b="b"/>
            <a:pathLst>
              <a:path w="19516" h="22004" extrusionOk="0">
                <a:moveTo>
                  <a:pt x="9758" y="0"/>
                </a:moveTo>
                <a:cubicBezTo>
                  <a:pt x="9456" y="0"/>
                  <a:pt x="9153" y="80"/>
                  <a:pt x="8879" y="240"/>
                </a:cubicBezTo>
                <a:lnTo>
                  <a:pt x="868" y="4851"/>
                </a:lnTo>
                <a:cubicBezTo>
                  <a:pt x="320" y="5170"/>
                  <a:pt x="0" y="5741"/>
                  <a:pt x="0" y="6380"/>
                </a:cubicBezTo>
                <a:lnTo>
                  <a:pt x="0" y="15624"/>
                </a:lnTo>
                <a:cubicBezTo>
                  <a:pt x="0" y="16263"/>
                  <a:pt x="320" y="16834"/>
                  <a:pt x="868" y="17131"/>
                </a:cubicBezTo>
                <a:lnTo>
                  <a:pt x="8879" y="21764"/>
                </a:lnTo>
                <a:cubicBezTo>
                  <a:pt x="9153" y="21924"/>
                  <a:pt x="9456" y="22004"/>
                  <a:pt x="9758" y="22004"/>
                </a:cubicBezTo>
                <a:cubicBezTo>
                  <a:pt x="10061" y="22004"/>
                  <a:pt x="10363" y="21924"/>
                  <a:pt x="10637" y="21764"/>
                </a:cubicBezTo>
                <a:lnTo>
                  <a:pt x="18649" y="17131"/>
                </a:lnTo>
                <a:cubicBezTo>
                  <a:pt x="19196" y="16834"/>
                  <a:pt x="19516" y="16263"/>
                  <a:pt x="19516" y="15624"/>
                </a:cubicBezTo>
                <a:lnTo>
                  <a:pt x="19516" y="6380"/>
                </a:lnTo>
                <a:cubicBezTo>
                  <a:pt x="19516" y="5741"/>
                  <a:pt x="19196" y="5170"/>
                  <a:pt x="18649" y="4851"/>
                </a:cubicBezTo>
                <a:lnTo>
                  <a:pt x="10637" y="240"/>
                </a:lnTo>
                <a:cubicBezTo>
                  <a:pt x="10363" y="80"/>
                  <a:pt x="10061" y="0"/>
                  <a:pt x="9758" y="0"/>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73" name="Google Shape;12317;p21">
            <a:extLst>
              <a:ext uri="{FF2B5EF4-FFF2-40B4-BE49-F238E27FC236}">
                <a16:creationId xmlns:a16="http://schemas.microsoft.com/office/drawing/2014/main" id="{A9CD8CDE-1B61-E8F8-ECA2-64546040C84B}"/>
              </a:ext>
            </a:extLst>
          </p:cNvPr>
          <p:cNvSpPr/>
          <p:nvPr/>
        </p:nvSpPr>
        <p:spPr>
          <a:xfrm>
            <a:off x="6052448" y="3191203"/>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74" name="Google Shape;12318;p21">
            <a:extLst>
              <a:ext uri="{FF2B5EF4-FFF2-40B4-BE49-F238E27FC236}">
                <a16:creationId xmlns:a16="http://schemas.microsoft.com/office/drawing/2014/main" id="{35226ADD-C5F1-B327-7D29-F00C3F823E34}"/>
              </a:ext>
            </a:extLst>
          </p:cNvPr>
          <p:cNvSpPr/>
          <p:nvPr/>
        </p:nvSpPr>
        <p:spPr>
          <a:xfrm>
            <a:off x="8156264" y="3191203"/>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75" name="Google Shape;12319;p21">
            <a:extLst>
              <a:ext uri="{FF2B5EF4-FFF2-40B4-BE49-F238E27FC236}">
                <a16:creationId xmlns:a16="http://schemas.microsoft.com/office/drawing/2014/main" id="{DB88AC2F-3345-A9A1-84A9-ABC5310CB733}"/>
              </a:ext>
            </a:extLst>
          </p:cNvPr>
          <p:cNvSpPr/>
          <p:nvPr/>
        </p:nvSpPr>
        <p:spPr>
          <a:xfrm>
            <a:off x="10260064" y="3191203"/>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76" name="Google Shape;12320;p21">
            <a:extLst>
              <a:ext uri="{FF2B5EF4-FFF2-40B4-BE49-F238E27FC236}">
                <a16:creationId xmlns:a16="http://schemas.microsoft.com/office/drawing/2014/main" id="{E78295C4-550C-158C-D3AB-27A3C429FA66}"/>
              </a:ext>
            </a:extLst>
          </p:cNvPr>
          <p:cNvSpPr/>
          <p:nvPr/>
        </p:nvSpPr>
        <p:spPr>
          <a:xfrm>
            <a:off x="7138848" y="3751654"/>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77" name="Google Shape;12321;p21">
            <a:extLst>
              <a:ext uri="{FF2B5EF4-FFF2-40B4-BE49-F238E27FC236}">
                <a16:creationId xmlns:a16="http://schemas.microsoft.com/office/drawing/2014/main" id="{87E50CAB-A500-733D-1992-148DB9022EA2}"/>
              </a:ext>
            </a:extLst>
          </p:cNvPr>
          <p:cNvSpPr/>
          <p:nvPr/>
        </p:nvSpPr>
        <p:spPr>
          <a:xfrm>
            <a:off x="9208182" y="3751720"/>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78" name="Google Shape;12322;p21">
            <a:extLst>
              <a:ext uri="{FF2B5EF4-FFF2-40B4-BE49-F238E27FC236}">
                <a16:creationId xmlns:a16="http://schemas.microsoft.com/office/drawing/2014/main" id="{FE41E4D8-5B29-94E0-EE81-CC7111A5DA61}"/>
              </a:ext>
            </a:extLst>
          </p:cNvPr>
          <p:cNvSpPr txBox="1"/>
          <p:nvPr/>
        </p:nvSpPr>
        <p:spPr>
          <a:xfrm>
            <a:off x="5734660" y="3378572"/>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solidFill>
                  <a:srgbClr val="002060"/>
                </a:solidFill>
                <a:latin typeface="Arial"/>
                <a:cs typeface="Arial"/>
                <a:sym typeface="Arial"/>
              </a:rPr>
              <a:t>2016</a:t>
            </a:r>
            <a:endParaRPr sz="1200" b="1" kern="0">
              <a:solidFill>
                <a:srgbClr val="002060"/>
              </a:solidFill>
              <a:latin typeface="Arial"/>
              <a:cs typeface="Arial"/>
              <a:sym typeface="Arial"/>
            </a:endParaRPr>
          </a:p>
        </p:txBody>
      </p:sp>
      <p:sp>
        <p:nvSpPr>
          <p:cNvPr id="79" name="Google Shape;12323;p21">
            <a:extLst>
              <a:ext uri="{FF2B5EF4-FFF2-40B4-BE49-F238E27FC236}">
                <a16:creationId xmlns:a16="http://schemas.microsoft.com/office/drawing/2014/main" id="{232FB778-359B-F37E-5D52-1C8614B7F9EE}"/>
              </a:ext>
            </a:extLst>
          </p:cNvPr>
          <p:cNvSpPr/>
          <p:nvPr/>
        </p:nvSpPr>
        <p:spPr>
          <a:xfrm>
            <a:off x="6052448" y="2519036"/>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80" name="Google Shape;12324;p21">
            <a:extLst>
              <a:ext uri="{FF2B5EF4-FFF2-40B4-BE49-F238E27FC236}">
                <a16:creationId xmlns:a16="http://schemas.microsoft.com/office/drawing/2014/main" id="{621599E9-C75B-46C2-1D4B-FB522074AD4B}"/>
              </a:ext>
            </a:extLst>
          </p:cNvPr>
          <p:cNvSpPr/>
          <p:nvPr/>
        </p:nvSpPr>
        <p:spPr>
          <a:xfrm>
            <a:off x="8163498" y="2519036"/>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81" name="Google Shape;12325;p21">
            <a:extLst>
              <a:ext uri="{FF2B5EF4-FFF2-40B4-BE49-F238E27FC236}">
                <a16:creationId xmlns:a16="http://schemas.microsoft.com/office/drawing/2014/main" id="{B2ED2F15-198F-215E-1556-4577428C045B}"/>
              </a:ext>
            </a:extLst>
          </p:cNvPr>
          <p:cNvSpPr/>
          <p:nvPr/>
        </p:nvSpPr>
        <p:spPr>
          <a:xfrm>
            <a:off x="10260064" y="2519036"/>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82" name="Google Shape;12326;p21">
            <a:extLst>
              <a:ext uri="{FF2B5EF4-FFF2-40B4-BE49-F238E27FC236}">
                <a16:creationId xmlns:a16="http://schemas.microsoft.com/office/drawing/2014/main" id="{9CCB62AA-5164-2DFA-1F48-145DAEDBA795}"/>
              </a:ext>
            </a:extLst>
          </p:cNvPr>
          <p:cNvSpPr/>
          <p:nvPr/>
        </p:nvSpPr>
        <p:spPr>
          <a:xfrm>
            <a:off x="7138319" y="4511490"/>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83" name="Google Shape;12327;p21">
            <a:extLst>
              <a:ext uri="{FF2B5EF4-FFF2-40B4-BE49-F238E27FC236}">
                <a16:creationId xmlns:a16="http://schemas.microsoft.com/office/drawing/2014/main" id="{E089A643-A7A3-C80F-6568-CC3BCE54BAC3}"/>
              </a:ext>
            </a:extLst>
          </p:cNvPr>
          <p:cNvSpPr/>
          <p:nvPr/>
        </p:nvSpPr>
        <p:spPr>
          <a:xfrm>
            <a:off x="9208186" y="4511490"/>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cxnSp>
        <p:nvCxnSpPr>
          <p:cNvPr id="84" name="Google Shape;12328;p21">
            <a:extLst>
              <a:ext uri="{FF2B5EF4-FFF2-40B4-BE49-F238E27FC236}">
                <a16:creationId xmlns:a16="http://schemas.microsoft.com/office/drawing/2014/main" id="{B97C251B-81D6-65A1-7E5C-BF335C7A2509}"/>
              </a:ext>
            </a:extLst>
          </p:cNvPr>
          <p:cNvCxnSpPr>
            <a:stCxn id="73" idx="0"/>
            <a:endCxn id="79" idx="4"/>
          </p:cNvCxnSpPr>
          <p:nvPr/>
        </p:nvCxnSpPr>
        <p:spPr>
          <a:xfrm rot="10800000">
            <a:off x="6093848" y="2602003"/>
            <a:ext cx="0" cy="589200"/>
          </a:xfrm>
          <a:prstGeom prst="straightConnector1">
            <a:avLst/>
          </a:prstGeom>
          <a:noFill/>
          <a:ln w="9525" cap="flat" cmpd="sng">
            <a:solidFill>
              <a:srgbClr val="A5B7C6"/>
            </a:solidFill>
            <a:prstDash val="dash"/>
            <a:round/>
            <a:headEnd type="none" w="med" len="med"/>
            <a:tailEnd type="none" w="med" len="med"/>
          </a:ln>
        </p:spPr>
      </p:cxnSp>
      <p:cxnSp>
        <p:nvCxnSpPr>
          <p:cNvPr id="85" name="Google Shape;12329;p21">
            <a:extLst>
              <a:ext uri="{FF2B5EF4-FFF2-40B4-BE49-F238E27FC236}">
                <a16:creationId xmlns:a16="http://schemas.microsoft.com/office/drawing/2014/main" id="{6B117584-60E9-19B9-369A-058F7391A889}"/>
              </a:ext>
            </a:extLst>
          </p:cNvPr>
          <p:cNvCxnSpPr>
            <a:stCxn id="74" idx="0"/>
            <a:endCxn id="80" idx="4"/>
          </p:cNvCxnSpPr>
          <p:nvPr/>
        </p:nvCxnSpPr>
        <p:spPr>
          <a:xfrm rot="10800000" flipH="1">
            <a:off x="8197664" y="2602003"/>
            <a:ext cx="7200" cy="589200"/>
          </a:xfrm>
          <a:prstGeom prst="straightConnector1">
            <a:avLst/>
          </a:prstGeom>
          <a:noFill/>
          <a:ln w="9525" cap="flat" cmpd="sng">
            <a:solidFill>
              <a:srgbClr val="A5B7C6"/>
            </a:solidFill>
            <a:prstDash val="dash"/>
            <a:round/>
            <a:headEnd type="none" w="med" len="med"/>
            <a:tailEnd type="none" w="med" len="med"/>
          </a:ln>
        </p:spPr>
      </p:cxnSp>
      <p:cxnSp>
        <p:nvCxnSpPr>
          <p:cNvPr id="86" name="Google Shape;12330;p21">
            <a:extLst>
              <a:ext uri="{FF2B5EF4-FFF2-40B4-BE49-F238E27FC236}">
                <a16:creationId xmlns:a16="http://schemas.microsoft.com/office/drawing/2014/main" id="{A1C511E5-CA24-0F15-AB0D-7A9E1055E9CC}"/>
              </a:ext>
            </a:extLst>
          </p:cNvPr>
          <p:cNvCxnSpPr>
            <a:stCxn id="75" idx="0"/>
            <a:endCxn id="81" idx="4"/>
          </p:cNvCxnSpPr>
          <p:nvPr/>
        </p:nvCxnSpPr>
        <p:spPr>
          <a:xfrm rot="10800000">
            <a:off x="10301464" y="2602003"/>
            <a:ext cx="0" cy="589200"/>
          </a:xfrm>
          <a:prstGeom prst="straightConnector1">
            <a:avLst/>
          </a:prstGeom>
          <a:noFill/>
          <a:ln w="9525" cap="flat" cmpd="sng">
            <a:solidFill>
              <a:srgbClr val="A5B7C6"/>
            </a:solidFill>
            <a:prstDash val="dash"/>
            <a:round/>
            <a:headEnd type="none" w="med" len="med"/>
            <a:tailEnd type="none" w="med" len="med"/>
          </a:ln>
        </p:spPr>
      </p:cxnSp>
      <p:cxnSp>
        <p:nvCxnSpPr>
          <p:cNvPr id="87" name="Google Shape;12331;p21">
            <a:extLst>
              <a:ext uri="{FF2B5EF4-FFF2-40B4-BE49-F238E27FC236}">
                <a16:creationId xmlns:a16="http://schemas.microsoft.com/office/drawing/2014/main" id="{CB26FEAE-83BC-887F-44B2-2381E8E76FE0}"/>
              </a:ext>
            </a:extLst>
          </p:cNvPr>
          <p:cNvCxnSpPr>
            <a:stCxn id="76" idx="4"/>
            <a:endCxn id="82" idx="0"/>
          </p:cNvCxnSpPr>
          <p:nvPr/>
        </p:nvCxnSpPr>
        <p:spPr>
          <a:xfrm flipH="1">
            <a:off x="7179848" y="3834454"/>
            <a:ext cx="400" cy="677200"/>
          </a:xfrm>
          <a:prstGeom prst="straightConnector1">
            <a:avLst/>
          </a:prstGeom>
          <a:noFill/>
          <a:ln w="9525" cap="flat" cmpd="sng">
            <a:solidFill>
              <a:srgbClr val="A5B7C6"/>
            </a:solidFill>
            <a:prstDash val="dash"/>
            <a:round/>
            <a:headEnd type="none" w="med" len="med"/>
            <a:tailEnd type="none" w="med" len="med"/>
          </a:ln>
        </p:spPr>
      </p:cxnSp>
      <p:cxnSp>
        <p:nvCxnSpPr>
          <p:cNvPr id="88" name="Google Shape;12332;p21">
            <a:extLst>
              <a:ext uri="{FF2B5EF4-FFF2-40B4-BE49-F238E27FC236}">
                <a16:creationId xmlns:a16="http://schemas.microsoft.com/office/drawing/2014/main" id="{14B50AD3-F8A7-F6E3-A772-CD8A972253C5}"/>
              </a:ext>
            </a:extLst>
          </p:cNvPr>
          <p:cNvCxnSpPr>
            <a:stCxn id="77" idx="4"/>
            <a:endCxn id="83" idx="0"/>
          </p:cNvCxnSpPr>
          <p:nvPr/>
        </p:nvCxnSpPr>
        <p:spPr>
          <a:xfrm>
            <a:off x="9249582" y="3834520"/>
            <a:ext cx="0" cy="676800"/>
          </a:xfrm>
          <a:prstGeom prst="straightConnector1">
            <a:avLst/>
          </a:prstGeom>
          <a:noFill/>
          <a:ln w="9525" cap="flat" cmpd="sng">
            <a:solidFill>
              <a:srgbClr val="A5B7C6"/>
            </a:solidFill>
            <a:prstDash val="dash"/>
            <a:round/>
            <a:headEnd type="none" w="med" len="med"/>
            <a:tailEnd type="none" w="med" len="med"/>
          </a:ln>
        </p:spPr>
      </p:cxnSp>
      <p:sp>
        <p:nvSpPr>
          <p:cNvPr id="89" name="Google Shape;12333;p21">
            <a:extLst>
              <a:ext uri="{FF2B5EF4-FFF2-40B4-BE49-F238E27FC236}">
                <a16:creationId xmlns:a16="http://schemas.microsoft.com/office/drawing/2014/main" id="{295030F3-A2C0-BF9B-E9B4-599B59E0909B}"/>
              </a:ext>
            </a:extLst>
          </p:cNvPr>
          <p:cNvSpPr txBox="1"/>
          <p:nvPr/>
        </p:nvSpPr>
        <p:spPr>
          <a:xfrm>
            <a:off x="6811427" y="3378572"/>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solidFill>
                  <a:srgbClr val="002060"/>
                </a:solidFill>
                <a:latin typeface="Arial"/>
                <a:cs typeface="Arial"/>
                <a:sym typeface="Arial"/>
              </a:rPr>
              <a:t>2017</a:t>
            </a:r>
            <a:endParaRPr sz="1200" b="1" kern="0">
              <a:solidFill>
                <a:srgbClr val="002060"/>
              </a:solidFill>
              <a:latin typeface="Arial"/>
              <a:cs typeface="Arial"/>
              <a:sym typeface="Arial"/>
            </a:endParaRPr>
          </a:p>
        </p:txBody>
      </p:sp>
      <p:sp>
        <p:nvSpPr>
          <p:cNvPr id="90" name="Google Shape;12334;p21">
            <a:extLst>
              <a:ext uri="{FF2B5EF4-FFF2-40B4-BE49-F238E27FC236}">
                <a16:creationId xmlns:a16="http://schemas.microsoft.com/office/drawing/2014/main" id="{01EB9F1A-DFE7-E80A-931C-6D68C97D0A20}"/>
              </a:ext>
            </a:extLst>
          </p:cNvPr>
          <p:cNvSpPr txBox="1"/>
          <p:nvPr/>
        </p:nvSpPr>
        <p:spPr>
          <a:xfrm>
            <a:off x="7832327" y="3378572"/>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solidFill>
                  <a:srgbClr val="002060"/>
                </a:solidFill>
                <a:latin typeface="Arial"/>
                <a:cs typeface="Arial"/>
                <a:sym typeface="Arial"/>
              </a:rPr>
              <a:t>2018</a:t>
            </a:r>
            <a:endParaRPr sz="1200" b="1" kern="0">
              <a:solidFill>
                <a:srgbClr val="002060"/>
              </a:solidFill>
              <a:latin typeface="Arial"/>
              <a:cs typeface="Arial"/>
              <a:sym typeface="Arial"/>
            </a:endParaRPr>
          </a:p>
        </p:txBody>
      </p:sp>
      <p:sp>
        <p:nvSpPr>
          <p:cNvPr id="91" name="Google Shape;12335;p21">
            <a:extLst>
              <a:ext uri="{FF2B5EF4-FFF2-40B4-BE49-F238E27FC236}">
                <a16:creationId xmlns:a16="http://schemas.microsoft.com/office/drawing/2014/main" id="{B348F274-1063-DE6A-22D9-C1A907F1459D}"/>
              </a:ext>
            </a:extLst>
          </p:cNvPr>
          <p:cNvSpPr txBox="1"/>
          <p:nvPr/>
        </p:nvSpPr>
        <p:spPr>
          <a:xfrm>
            <a:off x="8888527" y="3378572"/>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solidFill>
                  <a:srgbClr val="002060"/>
                </a:solidFill>
                <a:latin typeface="Arial"/>
                <a:cs typeface="Arial"/>
                <a:sym typeface="Arial"/>
              </a:rPr>
              <a:t>2019</a:t>
            </a:r>
            <a:endParaRPr sz="1200" b="1" kern="0">
              <a:solidFill>
                <a:srgbClr val="002060"/>
              </a:solidFill>
              <a:latin typeface="Arial"/>
              <a:cs typeface="Arial"/>
              <a:sym typeface="Arial"/>
            </a:endParaRPr>
          </a:p>
        </p:txBody>
      </p:sp>
      <p:sp>
        <p:nvSpPr>
          <p:cNvPr id="92" name="Google Shape;12336;p21">
            <a:extLst>
              <a:ext uri="{FF2B5EF4-FFF2-40B4-BE49-F238E27FC236}">
                <a16:creationId xmlns:a16="http://schemas.microsoft.com/office/drawing/2014/main" id="{5D8DA28C-09ED-7CB9-61A0-957BA8ED202E}"/>
              </a:ext>
            </a:extLst>
          </p:cNvPr>
          <p:cNvSpPr txBox="1"/>
          <p:nvPr/>
        </p:nvSpPr>
        <p:spPr>
          <a:xfrm>
            <a:off x="9944727" y="3378572"/>
            <a:ext cx="718400" cy="3060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es" sz="1200" b="1" kern="0">
                <a:solidFill>
                  <a:srgbClr val="002060"/>
                </a:solidFill>
                <a:latin typeface="Arial"/>
                <a:cs typeface="Arial"/>
                <a:sym typeface="Arial"/>
              </a:rPr>
              <a:t>2020</a:t>
            </a:r>
            <a:endParaRPr sz="1200" b="1" kern="0">
              <a:solidFill>
                <a:srgbClr val="002060"/>
              </a:solidFill>
              <a:latin typeface="Arial"/>
              <a:cs typeface="Arial"/>
              <a:sym typeface="Arial"/>
            </a:endParaRPr>
          </a:p>
        </p:txBody>
      </p:sp>
      <p:sp>
        <p:nvSpPr>
          <p:cNvPr id="93" name="Google Shape;12337;p21">
            <a:extLst>
              <a:ext uri="{FF2B5EF4-FFF2-40B4-BE49-F238E27FC236}">
                <a16:creationId xmlns:a16="http://schemas.microsoft.com/office/drawing/2014/main" id="{75A1F117-A15D-E20C-1671-6E5963E428A3}"/>
              </a:ext>
            </a:extLst>
          </p:cNvPr>
          <p:cNvSpPr/>
          <p:nvPr/>
        </p:nvSpPr>
        <p:spPr>
          <a:xfrm>
            <a:off x="9114067" y="4724590"/>
            <a:ext cx="272651" cy="273367"/>
          </a:xfrm>
          <a:custGeom>
            <a:avLst/>
            <a:gdLst/>
            <a:ahLst/>
            <a:cxnLst/>
            <a:rect l="l" t="t" r="r" b="b"/>
            <a:pathLst>
              <a:path w="11815" h="11846" extrusionOk="0">
                <a:moveTo>
                  <a:pt x="5829" y="693"/>
                </a:moveTo>
                <a:cubicBezTo>
                  <a:pt x="6238" y="693"/>
                  <a:pt x="6553" y="1008"/>
                  <a:pt x="6553" y="1418"/>
                </a:cubicBezTo>
                <a:cubicBezTo>
                  <a:pt x="6553" y="1796"/>
                  <a:pt x="6238" y="2111"/>
                  <a:pt x="5829" y="2111"/>
                </a:cubicBezTo>
                <a:cubicBezTo>
                  <a:pt x="5451" y="2111"/>
                  <a:pt x="5136" y="1796"/>
                  <a:pt x="5136" y="1418"/>
                </a:cubicBezTo>
                <a:cubicBezTo>
                  <a:pt x="5136" y="1008"/>
                  <a:pt x="5482" y="693"/>
                  <a:pt x="5829" y="693"/>
                </a:cubicBezTo>
                <a:close/>
                <a:moveTo>
                  <a:pt x="5829" y="2773"/>
                </a:moveTo>
                <a:cubicBezTo>
                  <a:pt x="6774" y="2773"/>
                  <a:pt x="7562" y="3560"/>
                  <a:pt x="7562" y="4568"/>
                </a:cubicBezTo>
                <a:lnTo>
                  <a:pt x="7562" y="4915"/>
                </a:lnTo>
                <a:lnTo>
                  <a:pt x="4096" y="4915"/>
                </a:lnTo>
                <a:lnTo>
                  <a:pt x="4096" y="4568"/>
                </a:lnTo>
                <a:cubicBezTo>
                  <a:pt x="4096" y="3560"/>
                  <a:pt x="4884" y="2773"/>
                  <a:pt x="5829" y="2773"/>
                </a:cubicBezTo>
                <a:close/>
                <a:moveTo>
                  <a:pt x="2363" y="6963"/>
                </a:moveTo>
                <a:cubicBezTo>
                  <a:pt x="2773" y="6963"/>
                  <a:pt x="3088" y="7278"/>
                  <a:pt x="3088" y="7656"/>
                </a:cubicBezTo>
                <a:cubicBezTo>
                  <a:pt x="3088" y="8065"/>
                  <a:pt x="2773" y="8380"/>
                  <a:pt x="2363" y="8380"/>
                </a:cubicBezTo>
                <a:cubicBezTo>
                  <a:pt x="1985" y="8380"/>
                  <a:pt x="1670" y="8065"/>
                  <a:pt x="1670" y="7656"/>
                </a:cubicBezTo>
                <a:cubicBezTo>
                  <a:pt x="1670" y="7278"/>
                  <a:pt x="1985" y="6963"/>
                  <a:pt x="2363" y="6963"/>
                </a:cubicBezTo>
                <a:close/>
                <a:moveTo>
                  <a:pt x="9357" y="6963"/>
                </a:moveTo>
                <a:cubicBezTo>
                  <a:pt x="9735" y="6963"/>
                  <a:pt x="10050" y="7278"/>
                  <a:pt x="10050" y="7656"/>
                </a:cubicBezTo>
                <a:cubicBezTo>
                  <a:pt x="10050" y="8065"/>
                  <a:pt x="9735" y="8380"/>
                  <a:pt x="9357" y="8380"/>
                </a:cubicBezTo>
                <a:cubicBezTo>
                  <a:pt x="8948" y="8380"/>
                  <a:pt x="8633" y="8065"/>
                  <a:pt x="8633" y="7656"/>
                </a:cubicBezTo>
                <a:cubicBezTo>
                  <a:pt x="8633" y="7278"/>
                  <a:pt x="8948" y="6963"/>
                  <a:pt x="9357" y="6963"/>
                </a:cubicBezTo>
                <a:close/>
                <a:moveTo>
                  <a:pt x="2363" y="9042"/>
                </a:moveTo>
                <a:cubicBezTo>
                  <a:pt x="3308" y="9042"/>
                  <a:pt x="4096" y="9830"/>
                  <a:pt x="4096" y="10806"/>
                </a:cubicBezTo>
                <a:lnTo>
                  <a:pt x="4096" y="11184"/>
                </a:lnTo>
                <a:lnTo>
                  <a:pt x="630" y="11184"/>
                </a:lnTo>
                <a:lnTo>
                  <a:pt x="630" y="10806"/>
                </a:lnTo>
                <a:cubicBezTo>
                  <a:pt x="630" y="9830"/>
                  <a:pt x="1418" y="9042"/>
                  <a:pt x="2363" y="9042"/>
                </a:cubicBezTo>
                <a:close/>
                <a:moveTo>
                  <a:pt x="9357" y="9042"/>
                </a:moveTo>
                <a:cubicBezTo>
                  <a:pt x="10302" y="9042"/>
                  <a:pt x="11090" y="9830"/>
                  <a:pt x="11090" y="10806"/>
                </a:cubicBezTo>
                <a:lnTo>
                  <a:pt x="11090" y="11184"/>
                </a:lnTo>
                <a:lnTo>
                  <a:pt x="7625" y="11184"/>
                </a:lnTo>
                <a:lnTo>
                  <a:pt x="7625" y="10806"/>
                </a:lnTo>
                <a:cubicBezTo>
                  <a:pt x="7625" y="9830"/>
                  <a:pt x="8412" y="9042"/>
                  <a:pt x="9357" y="9042"/>
                </a:cubicBezTo>
                <a:close/>
                <a:moveTo>
                  <a:pt x="5892" y="0"/>
                </a:moveTo>
                <a:cubicBezTo>
                  <a:pt x="5136" y="0"/>
                  <a:pt x="4506" y="630"/>
                  <a:pt x="4506" y="1355"/>
                </a:cubicBezTo>
                <a:cubicBezTo>
                  <a:pt x="4506" y="1733"/>
                  <a:pt x="4632" y="2016"/>
                  <a:pt x="4852" y="2300"/>
                </a:cubicBezTo>
                <a:cubicBezTo>
                  <a:pt x="4033" y="2710"/>
                  <a:pt x="3466" y="3529"/>
                  <a:pt x="3466" y="4505"/>
                </a:cubicBezTo>
                <a:lnTo>
                  <a:pt x="3466" y="5230"/>
                </a:lnTo>
                <a:cubicBezTo>
                  <a:pt x="3466" y="5419"/>
                  <a:pt x="3623" y="5577"/>
                  <a:pt x="3844" y="5577"/>
                </a:cubicBezTo>
                <a:lnTo>
                  <a:pt x="5577" y="5577"/>
                </a:lnTo>
                <a:lnTo>
                  <a:pt x="5577" y="7152"/>
                </a:lnTo>
                <a:lnTo>
                  <a:pt x="3875" y="8822"/>
                </a:lnTo>
                <a:cubicBezTo>
                  <a:pt x="3749" y="8696"/>
                  <a:pt x="3592" y="8601"/>
                  <a:pt x="3434" y="8569"/>
                </a:cubicBezTo>
                <a:cubicBezTo>
                  <a:pt x="3686" y="8349"/>
                  <a:pt x="3781" y="8034"/>
                  <a:pt x="3781" y="7624"/>
                </a:cubicBezTo>
                <a:cubicBezTo>
                  <a:pt x="3781" y="6868"/>
                  <a:pt x="3151" y="6238"/>
                  <a:pt x="2426" y="6238"/>
                </a:cubicBezTo>
                <a:cubicBezTo>
                  <a:pt x="1670" y="6238"/>
                  <a:pt x="1040" y="6868"/>
                  <a:pt x="1040" y="7624"/>
                </a:cubicBezTo>
                <a:cubicBezTo>
                  <a:pt x="1040" y="7971"/>
                  <a:pt x="1166" y="8286"/>
                  <a:pt x="1387" y="8569"/>
                </a:cubicBezTo>
                <a:cubicBezTo>
                  <a:pt x="567" y="8979"/>
                  <a:pt x="0" y="9798"/>
                  <a:pt x="0" y="10775"/>
                </a:cubicBezTo>
                <a:lnTo>
                  <a:pt x="0" y="11499"/>
                </a:lnTo>
                <a:cubicBezTo>
                  <a:pt x="0" y="11688"/>
                  <a:pt x="158" y="11846"/>
                  <a:pt x="378" y="11846"/>
                </a:cubicBezTo>
                <a:lnTo>
                  <a:pt x="4474" y="11846"/>
                </a:lnTo>
                <a:cubicBezTo>
                  <a:pt x="4663" y="11846"/>
                  <a:pt x="4821" y="11688"/>
                  <a:pt x="4821" y="11499"/>
                </a:cubicBezTo>
                <a:lnTo>
                  <a:pt x="4821" y="10775"/>
                </a:lnTo>
                <a:cubicBezTo>
                  <a:pt x="4821" y="10239"/>
                  <a:pt x="4632" y="9704"/>
                  <a:pt x="4348" y="9326"/>
                </a:cubicBezTo>
                <a:lnTo>
                  <a:pt x="5860" y="7782"/>
                </a:lnTo>
                <a:lnTo>
                  <a:pt x="7404" y="9326"/>
                </a:lnTo>
                <a:cubicBezTo>
                  <a:pt x="7089" y="9704"/>
                  <a:pt x="6931" y="10239"/>
                  <a:pt x="6931" y="10775"/>
                </a:cubicBezTo>
                <a:lnTo>
                  <a:pt x="6931" y="11499"/>
                </a:lnTo>
                <a:cubicBezTo>
                  <a:pt x="6931" y="11688"/>
                  <a:pt x="7089" y="11846"/>
                  <a:pt x="7309" y="11846"/>
                </a:cubicBezTo>
                <a:lnTo>
                  <a:pt x="11468" y="11846"/>
                </a:lnTo>
                <a:cubicBezTo>
                  <a:pt x="11657" y="11846"/>
                  <a:pt x="11815" y="11688"/>
                  <a:pt x="11815" y="11499"/>
                </a:cubicBezTo>
                <a:lnTo>
                  <a:pt x="11815" y="10775"/>
                </a:lnTo>
                <a:cubicBezTo>
                  <a:pt x="11783" y="9830"/>
                  <a:pt x="11185" y="8979"/>
                  <a:pt x="10365" y="8569"/>
                </a:cubicBezTo>
                <a:cubicBezTo>
                  <a:pt x="10586" y="8349"/>
                  <a:pt x="10712" y="8034"/>
                  <a:pt x="10712" y="7624"/>
                </a:cubicBezTo>
                <a:cubicBezTo>
                  <a:pt x="10712" y="6868"/>
                  <a:pt x="10082" y="6238"/>
                  <a:pt x="9357" y="6238"/>
                </a:cubicBezTo>
                <a:cubicBezTo>
                  <a:pt x="8601" y="6238"/>
                  <a:pt x="7971" y="6868"/>
                  <a:pt x="7971" y="7624"/>
                </a:cubicBezTo>
                <a:cubicBezTo>
                  <a:pt x="7971" y="7971"/>
                  <a:pt x="8097" y="8286"/>
                  <a:pt x="8318" y="8569"/>
                </a:cubicBezTo>
                <a:cubicBezTo>
                  <a:pt x="8160" y="8664"/>
                  <a:pt x="8034" y="8727"/>
                  <a:pt x="7877" y="8822"/>
                </a:cubicBezTo>
                <a:lnTo>
                  <a:pt x="6207" y="7152"/>
                </a:lnTo>
                <a:lnTo>
                  <a:pt x="6207" y="5577"/>
                </a:lnTo>
                <a:lnTo>
                  <a:pt x="7940" y="5577"/>
                </a:lnTo>
                <a:cubicBezTo>
                  <a:pt x="8129" y="5577"/>
                  <a:pt x="8286" y="5419"/>
                  <a:pt x="8286" y="5230"/>
                </a:cubicBezTo>
                <a:lnTo>
                  <a:pt x="8286" y="4505"/>
                </a:lnTo>
                <a:cubicBezTo>
                  <a:pt x="8286" y="3529"/>
                  <a:pt x="7688" y="2710"/>
                  <a:pt x="6900" y="2300"/>
                </a:cubicBezTo>
                <a:cubicBezTo>
                  <a:pt x="7152" y="2080"/>
                  <a:pt x="7246" y="1764"/>
                  <a:pt x="7246" y="1355"/>
                </a:cubicBezTo>
                <a:cubicBezTo>
                  <a:pt x="7246" y="630"/>
                  <a:pt x="6616" y="0"/>
                  <a:pt x="5892"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grpSp>
        <p:nvGrpSpPr>
          <p:cNvPr id="94" name="Google Shape;12338;p21">
            <a:extLst>
              <a:ext uri="{FF2B5EF4-FFF2-40B4-BE49-F238E27FC236}">
                <a16:creationId xmlns:a16="http://schemas.microsoft.com/office/drawing/2014/main" id="{0D598B47-9749-B221-259A-F1C740D778A1}"/>
              </a:ext>
            </a:extLst>
          </p:cNvPr>
          <p:cNvGrpSpPr/>
          <p:nvPr/>
        </p:nvGrpSpPr>
        <p:grpSpPr>
          <a:xfrm>
            <a:off x="7035906" y="4749986"/>
            <a:ext cx="274820" cy="274820"/>
            <a:chOff x="1049375" y="2680675"/>
            <a:chExt cx="297725" cy="297725"/>
          </a:xfrm>
        </p:grpSpPr>
        <p:sp>
          <p:nvSpPr>
            <p:cNvPr id="95" name="Google Shape;12339;p21">
              <a:extLst>
                <a:ext uri="{FF2B5EF4-FFF2-40B4-BE49-F238E27FC236}">
                  <a16:creationId xmlns:a16="http://schemas.microsoft.com/office/drawing/2014/main" id="{4E59CE25-5BDD-7C38-A7BD-950BF9E97EB7}"/>
                </a:ext>
              </a:extLst>
            </p:cNvPr>
            <p:cNvSpPr/>
            <p:nvPr/>
          </p:nvSpPr>
          <p:spPr>
            <a:xfrm>
              <a:off x="1113175" y="2752350"/>
              <a:ext cx="161475" cy="155975"/>
            </a:xfrm>
            <a:custGeom>
              <a:avLst/>
              <a:gdLst/>
              <a:ahLst/>
              <a:cxnLst/>
              <a:rect l="l" t="t" r="r" b="b"/>
              <a:pathLst>
                <a:path w="6459" h="6239" extrusionOk="0">
                  <a:moveTo>
                    <a:pt x="3403" y="2079"/>
                  </a:moveTo>
                  <a:cubicBezTo>
                    <a:pt x="3781" y="2079"/>
                    <a:pt x="4096" y="2394"/>
                    <a:pt x="4096" y="2773"/>
                  </a:cubicBezTo>
                  <a:cubicBezTo>
                    <a:pt x="4096" y="3182"/>
                    <a:pt x="3781" y="3497"/>
                    <a:pt x="3403" y="3497"/>
                  </a:cubicBezTo>
                  <a:cubicBezTo>
                    <a:pt x="2993" y="3434"/>
                    <a:pt x="2678" y="3119"/>
                    <a:pt x="2678" y="2773"/>
                  </a:cubicBezTo>
                  <a:cubicBezTo>
                    <a:pt x="2678" y="2394"/>
                    <a:pt x="2993" y="2079"/>
                    <a:pt x="3403" y="2079"/>
                  </a:cubicBezTo>
                  <a:close/>
                  <a:moveTo>
                    <a:pt x="3371" y="693"/>
                  </a:moveTo>
                  <a:cubicBezTo>
                    <a:pt x="4694" y="693"/>
                    <a:pt x="5765" y="1796"/>
                    <a:pt x="5765" y="3119"/>
                  </a:cubicBezTo>
                  <a:cubicBezTo>
                    <a:pt x="5765" y="3686"/>
                    <a:pt x="5545" y="4222"/>
                    <a:pt x="5198" y="4663"/>
                  </a:cubicBezTo>
                  <a:cubicBezTo>
                    <a:pt x="5072" y="4442"/>
                    <a:pt x="4915" y="4190"/>
                    <a:pt x="4694" y="4001"/>
                  </a:cubicBezTo>
                  <a:cubicBezTo>
                    <a:pt x="4568" y="3907"/>
                    <a:pt x="4442" y="3812"/>
                    <a:pt x="4348" y="3749"/>
                  </a:cubicBezTo>
                  <a:cubicBezTo>
                    <a:pt x="4568" y="3529"/>
                    <a:pt x="4726" y="3182"/>
                    <a:pt x="4726" y="2804"/>
                  </a:cubicBezTo>
                  <a:cubicBezTo>
                    <a:pt x="4726" y="2079"/>
                    <a:pt x="4096" y="1449"/>
                    <a:pt x="3340" y="1449"/>
                  </a:cubicBezTo>
                  <a:cubicBezTo>
                    <a:pt x="2615" y="1449"/>
                    <a:pt x="1985" y="2079"/>
                    <a:pt x="1985" y="2804"/>
                  </a:cubicBezTo>
                  <a:cubicBezTo>
                    <a:pt x="1985" y="3182"/>
                    <a:pt x="2142" y="3529"/>
                    <a:pt x="2363" y="3749"/>
                  </a:cubicBezTo>
                  <a:lnTo>
                    <a:pt x="2016" y="4001"/>
                  </a:lnTo>
                  <a:cubicBezTo>
                    <a:pt x="1827" y="4190"/>
                    <a:pt x="1607" y="4442"/>
                    <a:pt x="1512" y="4663"/>
                  </a:cubicBezTo>
                  <a:cubicBezTo>
                    <a:pt x="1040" y="4064"/>
                    <a:pt x="882" y="3434"/>
                    <a:pt x="945" y="2773"/>
                  </a:cubicBezTo>
                  <a:cubicBezTo>
                    <a:pt x="1103" y="1670"/>
                    <a:pt x="2111" y="693"/>
                    <a:pt x="3371" y="693"/>
                  </a:cubicBezTo>
                  <a:close/>
                  <a:moveTo>
                    <a:pt x="3371" y="4159"/>
                  </a:moveTo>
                  <a:cubicBezTo>
                    <a:pt x="4001" y="4159"/>
                    <a:pt x="4505" y="4600"/>
                    <a:pt x="4694" y="5135"/>
                  </a:cubicBezTo>
                  <a:cubicBezTo>
                    <a:pt x="4316" y="5387"/>
                    <a:pt x="3875" y="5545"/>
                    <a:pt x="3371" y="5545"/>
                  </a:cubicBezTo>
                  <a:cubicBezTo>
                    <a:pt x="2898" y="5545"/>
                    <a:pt x="2426" y="5387"/>
                    <a:pt x="2016" y="5135"/>
                  </a:cubicBezTo>
                  <a:cubicBezTo>
                    <a:pt x="2174" y="4537"/>
                    <a:pt x="2741" y="4159"/>
                    <a:pt x="3371" y="4159"/>
                  </a:cubicBezTo>
                  <a:close/>
                  <a:moveTo>
                    <a:pt x="3308" y="0"/>
                  </a:moveTo>
                  <a:cubicBezTo>
                    <a:pt x="1701" y="0"/>
                    <a:pt x="441" y="1229"/>
                    <a:pt x="252" y="2710"/>
                  </a:cubicBezTo>
                  <a:cubicBezTo>
                    <a:pt x="0" y="4600"/>
                    <a:pt x="1512" y="6238"/>
                    <a:pt x="3371" y="6238"/>
                  </a:cubicBezTo>
                  <a:cubicBezTo>
                    <a:pt x="5104" y="6238"/>
                    <a:pt x="6459" y="4820"/>
                    <a:pt x="6459" y="3119"/>
                  </a:cubicBezTo>
                  <a:cubicBezTo>
                    <a:pt x="6459" y="1386"/>
                    <a:pt x="5041" y="0"/>
                    <a:pt x="3308"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96" name="Google Shape;12340;p21">
              <a:extLst>
                <a:ext uri="{FF2B5EF4-FFF2-40B4-BE49-F238E27FC236}">
                  <a16:creationId xmlns:a16="http://schemas.microsoft.com/office/drawing/2014/main" id="{D3FD0D48-379F-EA48-BA76-8BD830AFD06B}"/>
                </a:ext>
              </a:extLst>
            </p:cNvPr>
            <p:cNvSpPr/>
            <p:nvPr/>
          </p:nvSpPr>
          <p:spPr>
            <a:xfrm>
              <a:off x="1049375" y="2680675"/>
              <a:ext cx="297725" cy="297725"/>
            </a:xfrm>
            <a:custGeom>
              <a:avLst/>
              <a:gdLst/>
              <a:ahLst/>
              <a:cxnLst/>
              <a:rect l="l" t="t" r="r" b="b"/>
              <a:pathLst>
                <a:path w="11909" h="11909" extrusionOk="0">
                  <a:moveTo>
                    <a:pt x="6270" y="1512"/>
                  </a:moveTo>
                  <a:cubicBezTo>
                    <a:pt x="8475" y="1670"/>
                    <a:pt x="10239" y="3434"/>
                    <a:pt x="10397" y="5640"/>
                  </a:cubicBezTo>
                  <a:lnTo>
                    <a:pt x="10082" y="5640"/>
                  </a:lnTo>
                  <a:cubicBezTo>
                    <a:pt x="9893" y="5640"/>
                    <a:pt x="9735" y="5797"/>
                    <a:pt x="9735" y="5986"/>
                  </a:cubicBezTo>
                  <a:cubicBezTo>
                    <a:pt x="9735" y="6207"/>
                    <a:pt x="9893" y="6364"/>
                    <a:pt x="10082" y="6364"/>
                  </a:cubicBezTo>
                  <a:lnTo>
                    <a:pt x="10397" y="6364"/>
                  </a:lnTo>
                  <a:cubicBezTo>
                    <a:pt x="10239" y="8569"/>
                    <a:pt x="8475" y="10334"/>
                    <a:pt x="6270" y="10491"/>
                  </a:cubicBezTo>
                  <a:lnTo>
                    <a:pt x="6270" y="10176"/>
                  </a:lnTo>
                  <a:cubicBezTo>
                    <a:pt x="6270" y="9987"/>
                    <a:pt x="6112" y="9830"/>
                    <a:pt x="5923" y="9830"/>
                  </a:cubicBezTo>
                  <a:cubicBezTo>
                    <a:pt x="5703" y="9830"/>
                    <a:pt x="5545" y="9987"/>
                    <a:pt x="5545" y="10176"/>
                  </a:cubicBezTo>
                  <a:lnTo>
                    <a:pt x="5545" y="10491"/>
                  </a:lnTo>
                  <a:cubicBezTo>
                    <a:pt x="3340" y="10334"/>
                    <a:pt x="1575" y="8569"/>
                    <a:pt x="1418" y="6364"/>
                  </a:cubicBezTo>
                  <a:lnTo>
                    <a:pt x="1733" y="6364"/>
                  </a:lnTo>
                  <a:cubicBezTo>
                    <a:pt x="1922" y="6364"/>
                    <a:pt x="2079" y="6207"/>
                    <a:pt x="2079" y="5986"/>
                  </a:cubicBezTo>
                  <a:cubicBezTo>
                    <a:pt x="2142" y="5797"/>
                    <a:pt x="1985" y="5640"/>
                    <a:pt x="1764" y="5640"/>
                  </a:cubicBezTo>
                  <a:lnTo>
                    <a:pt x="1418" y="5640"/>
                  </a:lnTo>
                  <a:cubicBezTo>
                    <a:pt x="1575" y="3434"/>
                    <a:pt x="3340" y="1670"/>
                    <a:pt x="5545" y="1512"/>
                  </a:cubicBezTo>
                  <a:lnTo>
                    <a:pt x="5545" y="1827"/>
                  </a:lnTo>
                  <a:cubicBezTo>
                    <a:pt x="5545" y="2016"/>
                    <a:pt x="5703" y="2174"/>
                    <a:pt x="5923" y="2174"/>
                  </a:cubicBezTo>
                  <a:cubicBezTo>
                    <a:pt x="6112" y="2174"/>
                    <a:pt x="6270" y="2016"/>
                    <a:pt x="6270" y="1827"/>
                  </a:cubicBezTo>
                  <a:lnTo>
                    <a:pt x="6270" y="1512"/>
                  </a:lnTo>
                  <a:close/>
                  <a:moveTo>
                    <a:pt x="5955" y="0"/>
                  </a:moveTo>
                  <a:cubicBezTo>
                    <a:pt x="5766" y="0"/>
                    <a:pt x="5608" y="158"/>
                    <a:pt x="5608" y="347"/>
                  </a:cubicBezTo>
                  <a:lnTo>
                    <a:pt x="5608" y="756"/>
                  </a:lnTo>
                  <a:cubicBezTo>
                    <a:pt x="2993" y="914"/>
                    <a:pt x="914" y="2993"/>
                    <a:pt x="756" y="5608"/>
                  </a:cubicBezTo>
                  <a:lnTo>
                    <a:pt x="347" y="5608"/>
                  </a:lnTo>
                  <a:cubicBezTo>
                    <a:pt x="158" y="5608"/>
                    <a:pt x="0" y="5766"/>
                    <a:pt x="0" y="5955"/>
                  </a:cubicBezTo>
                  <a:cubicBezTo>
                    <a:pt x="0" y="6144"/>
                    <a:pt x="158" y="6301"/>
                    <a:pt x="347" y="6301"/>
                  </a:cubicBezTo>
                  <a:lnTo>
                    <a:pt x="756" y="6301"/>
                  </a:lnTo>
                  <a:cubicBezTo>
                    <a:pt x="914" y="8916"/>
                    <a:pt x="2993" y="10995"/>
                    <a:pt x="5608" y="11153"/>
                  </a:cubicBezTo>
                  <a:lnTo>
                    <a:pt x="5608" y="11562"/>
                  </a:lnTo>
                  <a:cubicBezTo>
                    <a:pt x="5608" y="11751"/>
                    <a:pt x="5766" y="11909"/>
                    <a:pt x="5955" y="11909"/>
                  </a:cubicBezTo>
                  <a:cubicBezTo>
                    <a:pt x="6144" y="11909"/>
                    <a:pt x="6301" y="11751"/>
                    <a:pt x="6301" y="11562"/>
                  </a:cubicBezTo>
                  <a:lnTo>
                    <a:pt x="6301" y="11153"/>
                  </a:lnTo>
                  <a:cubicBezTo>
                    <a:pt x="8916" y="10995"/>
                    <a:pt x="10995" y="8916"/>
                    <a:pt x="11153" y="6301"/>
                  </a:cubicBezTo>
                  <a:lnTo>
                    <a:pt x="11531" y="6301"/>
                  </a:lnTo>
                  <a:cubicBezTo>
                    <a:pt x="11751" y="6301"/>
                    <a:pt x="11909" y="6144"/>
                    <a:pt x="11909" y="5955"/>
                  </a:cubicBezTo>
                  <a:cubicBezTo>
                    <a:pt x="11909" y="5766"/>
                    <a:pt x="11751" y="5608"/>
                    <a:pt x="11531" y="5608"/>
                  </a:cubicBezTo>
                  <a:lnTo>
                    <a:pt x="11153" y="5608"/>
                  </a:lnTo>
                  <a:cubicBezTo>
                    <a:pt x="10995" y="2993"/>
                    <a:pt x="8916" y="914"/>
                    <a:pt x="6301" y="756"/>
                  </a:cubicBezTo>
                  <a:lnTo>
                    <a:pt x="6301" y="347"/>
                  </a:lnTo>
                  <a:cubicBezTo>
                    <a:pt x="6301" y="158"/>
                    <a:pt x="6144" y="0"/>
                    <a:pt x="5955"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grpSp>
      <p:grpSp>
        <p:nvGrpSpPr>
          <p:cNvPr id="97" name="Google Shape;12341;p21">
            <a:extLst>
              <a:ext uri="{FF2B5EF4-FFF2-40B4-BE49-F238E27FC236}">
                <a16:creationId xmlns:a16="http://schemas.microsoft.com/office/drawing/2014/main" id="{E82420DC-5450-6284-8E2F-6B0ACB868B5B}"/>
              </a:ext>
            </a:extLst>
          </p:cNvPr>
          <p:cNvGrpSpPr/>
          <p:nvPr/>
        </p:nvGrpSpPr>
        <p:grpSpPr>
          <a:xfrm>
            <a:off x="10163830" y="2097163"/>
            <a:ext cx="274104" cy="272443"/>
            <a:chOff x="5045775" y="1946400"/>
            <a:chExt cx="296950" cy="295150"/>
          </a:xfrm>
        </p:grpSpPr>
        <p:sp>
          <p:nvSpPr>
            <p:cNvPr id="98" name="Google Shape;12342;p21">
              <a:extLst>
                <a:ext uri="{FF2B5EF4-FFF2-40B4-BE49-F238E27FC236}">
                  <a16:creationId xmlns:a16="http://schemas.microsoft.com/office/drawing/2014/main" id="{A99259C9-5C7A-39EC-9D3E-5DB2D87860AA}"/>
                </a:ext>
              </a:extLst>
            </p:cNvPr>
            <p:cNvSpPr/>
            <p:nvPr/>
          </p:nvSpPr>
          <p:spPr>
            <a:xfrm>
              <a:off x="5113500" y="1998600"/>
              <a:ext cx="160700" cy="155950"/>
            </a:xfrm>
            <a:custGeom>
              <a:avLst/>
              <a:gdLst/>
              <a:ahLst/>
              <a:cxnLst/>
              <a:rect l="l" t="t" r="r" b="b"/>
              <a:pathLst>
                <a:path w="6428" h="6238" extrusionOk="0">
                  <a:moveTo>
                    <a:pt x="3309" y="2079"/>
                  </a:moveTo>
                  <a:cubicBezTo>
                    <a:pt x="3718" y="2079"/>
                    <a:pt x="4033" y="2394"/>
                    <a:pt x="4033" y="2804"/>
                  </a:cubicBezTo>
                  <a:cubicBezTo>
                    <a:pt x="4033" y="3182"/>
                    <a:pt x="3718" y="3497"/>
                    <a:pt x="3309" y="3497"/>
                  </a:cubicBezTo>
                  <a:cubicBezTo>
                    <a:pt x="2931" y="3497"/>
                    <a:pt x="2616" y="3150"/>
                    <a:pt x="2616" y="2804"/>
                  </a:cubicBezTo>
                  <a:cubicBezTo>
                    <a:pt x="2616" y="2394"/>
                    <a:pt x="2931" y="2079"/>
                    <a:pt x="3309" y="2079"/>
                  </a:cubicBezTo>
                  <a:close/>
                  <a:moveTo>
                    <a:pt x="3403" y="662"/>
                  </a:moveTo>
                  <a:cubicBezTo>
                    <a:pt x="4726" y="662"/>
                    <a:pt x="5798" y="1764"/>
                    <a:pt x="5798" y="3119"/>
                  </a:cubicBezTo>
                  <a:cubicBezTo>
                    <a:pt x="5703" y="3655"/>
                    <a:pt x="5546" y="4222"/>
                    <a:pt x="5199" y="4663"/>
                  </a:cubicBezTo>
                  <a:cubicBezTo>
                    <a:pt x="5010" y="4253"/>
                    <a:pt x="4726" y="3938"/>
                    <a:pt x="4348" y="3686"/>
                  </a:cubicBezTo>
                  <a:cubicBezTo>
                    <a:pt x="4569" y="3466"/>
                    <a:pt x="4726" y="3119"/>
                    <a:pt x="4726" y="2741"/>
                  </a:cubicBezTo>
                  <a:cubicBezTo>
                    <a:pt x="4726" y="2016"/>
                    <a:pt x="4096" y="1386"/>
                    <a:pt x="3340" y="1386"/>
                  </a:cubicBezTo>
                  <a:cubicBezTo>
                    <a:pt x="2616" y="1386"/>
                    <a:pt x="1986" y="2016"/>
                    <a:pt x="1986" y="2741"/>
                  </a:cubicBezTo>
                  <a:cubicBezTo>
                    <a:pt x="1986" y="3119"/>
                    <a:pt x="2143" y="3466"/>
                    <a:pt x="2364" y="3686"/>
                  </a:cubicBezTo>
                  <a:cubicBezTo>
                    <a:pt x="1986" y="3907"/>
                    <a:pt x="1702" y="4253"/>
                    <a:pt x="1513" y="4663"/>
                  </a:cubicBezTo>
                  <a:cubicBezTo>
                    <a:pt x="1072" y="4096"/>
                    <a:pt x="883" y="3434"/>
                    <a:pt x="977" y="2772"/>
                  </a:cubicBezTo>
                  <a:cubicBezTo>
                    <a:pt x="1135" y="1670"/>
                    <a:pt x="2143" y="662"/>
                    <a:pt x="3403" y="662"/>
                  </a:cubicBezTo>
                  <a:close/>
                  <a:moveTo>
                    <a:pt x="3309" y="4190"/>
                  </a:moveTo>
                  <a:cubicBezTo>
                    <a:pt x="3939" y="4190"/>
                    <a:pt x="4443" y="4600"/>
                    <a:pt x="4663" y="5167"/>
                  </a:cubicBezTo>
                  <a:cubicBezTo>
                    <a:pt x="4254" y="5450"/>
                    <a:pt x="3781" y="5545"/>
                    <a:pt x="3309" y="5545"/>
                  </a:cubicBezTo>
                  <a:cubicBezTo>
                    <a:pt x="2836" y="5545"/>
                    <a:pt x="2364" y="5387"/>
                    <a:pt x="1986" y="5167"/>
                  </a:cubicBezTo>
                  <a:cubicBezTo>
                    <a:pt x="2143" y="4568"/>
                    <a:pt x="2679" y="4190"/>
                    <a:pt x="3309" y="4190"/>
                  </a:cubicBezTo>
                  <a:close/>
                  <a:moveTo>
                    <a:pt x="3309" y="0"/>
                  </a:moveTo>
                  <a:cubicBezTo>
                    <a:pt x="1733" y="0"/>
                    <a:pt x="410" y="1229"/>
                    <a:pt x="253" y="2678"/>
                  </a:cubicBezTo>
                  <a:cubicBezTo>
                    <a:pt x="1" y="4600"/>
                    <a:pt x="1450" y="6238"/>
                    <a:pt x="3309" y="6238"/>
                  </a:cubicBezTo>
                  <a:cubicBezTo>
                    <a:pt x="5042" y="6238"/>
                    <a:pt x="6428" y="4820"/>
                    <a:pt x="6428" y="3119"/>
                  </a:cubicBezTo>
                  <a:cubicBezTo>
                    <a:pt x="6428" y="1418"/>
                    <a:pt x="5042" y="0"/>
                    <a:pt x="3309"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99" name="Google Shape;12343;p21">
              <a:extLst>
                <a:ext uri="{FF2B5EF4-FFF2-40B4-BE49-F238E27FC236}">
                  <a16:creationId xmlns:a16="http://schemas.microsoft.com/office/drawing/2014/main" id="{3395D77B-C7E7-031F-7C98-BF00D3C21CB3}"/>
                </a:ext>
              </a:extLst>
            </p:cNvPr>
            <p:cNvSpPr/>
            <p:nvPr/>
          </p:nvSpPr>
          <p:spPr>
            <a:xfrm>
              <a:off x="5045775" y="1946400"/>
              <a:ext cx="296950" cy="295150"/>
            </a:xfrm>
            <a:custGeom>
              <a:avLst/>
              <a:gdLst/>
              <a:ahLst/>
              <a:cxnLst/>
              <a:rect l="l" t="t" r="r" b="b"/>
              <a:pathLst>
                <a:path w="11878" h="11806" extrusionOk="0">
                  <a:moveTo>
                    <a:pt x="6018" y="765"/>
                  </a:moveTo>
                  <a:lnTo>
                    <a:pt x="6868" y="1426"/>
                  </a:lnTo>
                  <a:cubicBezTo>
                    <a:pt x="6963" y="1458"/>
                    <a:pt x="7026" y="1489"/>
                    <a:pt x="7152" y="1489"/>
                  </a:cubicBezTo>
                  <a:lnTo>
                    <a:pt x="8223" y="1332"/>
                  </a:lnTo>
                  <a:lnTo>
                    <a:pt x="8664" y="2372"/>
                  </a:lnTo>
                  <a:cubicBezTo>
                    <a:pt x="8696" y="2435"/>
                    <a:pt x="8790" y="2529"/>
                    <a:pt x="8853" y="2561"/>
                  </a:cubicBezTo>
                  <a:lnTo>
                    <a:pt x="9893" y="2970"/>
                  </a:lnTo>
                  <a:lnTo>
                    <a:pt x="9735" y="4073"/>
                  </a:lnTo>
                  <a:cubicBezTo>
                    <a:pt x="9735" y="4136"/>
                    <a:pt x="9735" y="4262"/>
                    <a:pt x="9798" y="4325"/>
                  </a:cubicBezTo>
                  <a:lnTo>
                    <a:pt x="10460" y="5207"/>
                  </a:lnTo>
                  <a:lnTo>
                    <a:pt x="9798" y="6058"/>
                  </a:lnTo>
                  <a:cubicBezTo>
                    <a:pt x="9767" y="6152"/>
                    <a:pt x="9735" y="6215"/>
                    <a:pt x="9735" y="6341"/>
                  </a:cubicBezTo>
                  <a:lnTo>
                    <a:pt x="9893" y="7444"/>
                  </a:lnTo>
                  <a:lnTo>
                    <a:pt x="8853" y="7853"/>
                  </a:lnTo>
                  <a:cubicBezTo>
                    <a:pt x="8790" y="7885"/>
                    <a:pt x="8696" y="7948"/>
                    <a:pt x="8664" y="8042"/>
                  </a:cubicBezTo>
                  <a:lnTo>
                    <a:pt x="8255" y="9051"/>
                  </a:lnTo>
                  <a:lnTo>
                    <a:pt x="7120" y="8893"/>
                  </a:lnTo>
                  <a:cubicBezTo>
                    <a:pt x="7057" y="8893"/>
                    <a:pt x="6931" y="8893"/>
                    <a:pt x="6837" y="8988"/>
                  </a:cubicBezTo>
                  <a:lnTo>
                    <a:pt x="5986" y="9649"/>
                  </a:lnTo>
                  <a:lnTo>
                    <a:pt x="5104" y="8988"/>
                  </a:lnTo>
                  <a:cubicBezTo>
                    <a:pt x="5041" y="8925"/>
                    <a:pt x="5010" y="8893"/>
                    <a:pt x="4915" y="8893"/>
                  </a:cubicBezTo>
                  <a:lnTo>
                    <a:pt x="4884" y="8893"/>
                  </a:lnTo>
                  <a:lnTo>
                    <a:pt x="3781" y="9051"/>
                  </a:lnTo>
                  <a:lnTo>
                    <a:pt x="3371" y="8042"/>
                  </a:lnTo>
                  <a:cubicBezTo>
                    <a:pt x="3340" y="7948"/>
                    <a:pt x="3277" y="7885"/>
                    <a:pt x="3182" y="7853"/>
                  </a:cubicBezTo>
                  <a:lnTo>
                    <a:pt x="2143" y="7444"/>
                  </a:lnTo>
                  <a:lnTo>
                    <a:pt x="2300" y="6341"/>
                  </a:lnTo>
                  <a:cubicBezTo>
                    <a:pt x="2300" y="6278"/>
                    <a:pt x="2300" y="6152"/>
                    <a:pt x="2237" y="6058"/>
                  </a:cubicBezTo>
                  <a:lnTo>
                    <a:pt x="1576" y="5207"/>
                  </a:lnTo>
                  <a:lnTo>
                    <a:pt x="2237" y="4325"/>
                  </a:lnTo>
                  <a:cubicBezTo>
                    <a:pt x="2269" y="4262"/>
                    <a:pt x="2300" y="4167"/>
                    <a:pt x="2300" y="4073"/>
                  </a:cubicBezTo>
                  <a:lnTo>
                    <a:pt x="2143" y="2970"/>
                  </a:lnTo>
                  <a:lnTo>
                    <a:pt x="3182" y="2561"/>
                  </a:lnTo>
                  <a:cubicBezTo>
                    <a:pt x="3277" y="2529"/>
                    <a:pt x="3340" y="2435"/>
                    <a:pt x="3371" y="2372"/>
                  </a:cubicBezTo>
                  <a:lnTo>
                    <a:pt x="3812" y="1332"/>
                  </a:lnTo>
                  <a:lnTo>
                    <a:pt x="4884" y="1489"/>
                  </a:lnTo>
                  <a:cubicBezTo>
                    <a:pt x="4947" y="1489"/>
                    <a:pt x="5073" y="1489"/>
                    <a:pt x="5167" y="1426"/>
                  </a:cubicBezTo>
                  <a:lnTo>
                    <a:pt x="6018" y="765"/>
                  </a:lnTo>
                  <a:close/>
                  <a:moveTo>
                    <a:pt x="2174" y="8168"/>
                  </a:moveTo>
                  <a:lnTo>
                    <a:pt x="2804" y="8420"/>
                  </a:lnTo>
                  <a:lnTo>
                    <a:pt x="3277" y="9586"/>
                  </a:lnTo>
                  <a:cubicBezTo>
                    <a:pt x="3308" y="9681"/>
                    <a:pt x="3434" y="9775"/>
                    <a:pt x="3529" y="9775"/>
                  </a:cubicBezTo>
                  <a:lnTo>
                    <a:pt x="2647" y="10720"/>
                  </a:lnTo>
                  <a:lnTo>
                    <a:pt x="2426" y="9649"/>
                  </a:lnTo>
                  <a:cubicBezTo>
                    <a:pt x="2395" y="9523"/>
                    <a:pt x="2332" y="9429"/>
                    <a:pt x="2174" y="9366"/>
                  </a:cubicBezTo>
                  <a:lnTo>
                    <a:pt x="1134" y="9177"/>
                  </a:lnTo>
                  <a:lnTo>
                    <a:pt x="2174" y="8168"/>
                  </a:lnTo>
                  <a:close/>
                  <a:moveTo>
                    <a:pt x="9861" y="8105"/>
                  </a:moveTo>
                  <a:lnTo>
                    <a:pt x="10901" y="9145"/>
                  </a:lnTo>
                  <a:lnTo>
                    <a:pt x="9893" y="9366"/>
                  </a:lnTo>
                  <a:cubicBezTo>
                    <a:pt x="9767" y="9429"/>
                    <a:pt x="9641" y="9492"/>
                    <a:pt x="9609" y="9649"/>
                  </a:cubicBezTo>
                  <a:lnTo>
                    <a:pt x="9389" y="10720"/>
                  </a:lnTo>
                  <a:lnTo>
                    <a:pt x="8507" y="9712"/>
                  </a:lnTo>
                  <a:cubicBezTo>
                    <a:pt x="8601" y="9712"/>
                    <a:pt x="8727" y="9649"/>
                    <a:pt x="8759" y="9523"/>
                  </a:cubicBezTo>
                  <a:lnTo>
                    <a:pt x="9231" y="8389"/>
                  </a:lnTo>
                  <a:lnTo>
                    <a:pt x="9861" y="8105"/>
                  </a:lnTo>
                  <a:close/>
                  <a:moveTo>
                    <a:pt x="6002" y="1"/>
                  </a:moveTo>
                  <a:cubicBezTo>
                    <a:pt x="5923" y="1"/>
                    <a:pt x="5844" y="24"/>
                    <a:pt x="5797" y="72"/>
                  </a:cubicBezTo>
                  <a:lnTo>
                    <a:pt x="4852" y="828"/>
                  </a:lnTo>
                  <a:lnTo>
                    <a:pt x="3623" y="670"/>
                  </a:lnTo>
                  <a:cubicBezTo>
                    <a:pt x="3607" y="667"/>
                    <a:pt x="3590" y="665"/>
                    <a:pt x="3573" y="665"/>
                  </a:cubicBezTo>
                  <a:cubicBezTo>
                    <a:pt x="3434" y="665"/>
                    <a:pt x="3305" y="775"/>
                    <a:pt x="3277" y="859"/>
                  </a:cubicBezTo>
                  <a:lnTo>
                    <a:pt x="2804" y="2025"/>
                  </a:lnTo>
                  <a:lnTo>
                    <a:pt x="1639" y="2498"/>
                  </a:lnTo>
                  <a:cubicBezTo>
                    <a:pt x="1481" y="2561"/>
                    <a:pt x="1418" y="2687"/>
                    <a:pt x="1450" y="2844"/>
                  </a:cubicBezTo>
                  <a:lnTo>
                    <a:pt x="1607" y="4073"/>
                  </a:lnTo>
                  <a:lnTo>
                    <a:pt x="851" y="5018"/>
                  </a:lnTo>
                  <a:cubicBezTo>
                    <a:pt x="788" y="5112"/>
                    <a:pt x="788" y="5333"/>
                    <a:pt x="851" y="5428"/>
                  </a:cubicBezTo>
                  <a:lnTo>
                    <a:pt x="1607" y="6373"/>
                  </a:lnTo>
                  <a:lnTo>
                    <a:pt x="1450" y="7601"/>
                  </a:lnTo>
                  <a:cubicBezTo>
                    <a:pt x="1450" y="7696"/>
                    <a:pt x="1450" y="7759"/>
                    <a:pt x="1481" y="7853"/>
                  </a:cubicBezTo>
                  <a:lnTo>
                    <a:pt x="189" y="9145"/>
                  </a:lnTo>
                  <a:cubicBezTo>
                    <a:pt x="0" y="9334"/>
                    <a:pt x="126" y="9649"/>
                    <a:pt x="347" y="9744"/>
                  </a:cubicBezTo>
                  <a:lnTo>
                    <a:pt x="1765" y="10059"/>
                  </a:lnTo>
                  <a:lnTo>
                    <a:pt x="2080" y="11539"/>
                  </a:lnTo>
                  <a:cubicBezTo>
                    <a:pt x="2099" y="11714"/>
                    <a:pt x="2250" y="11805"/>
                    <a:pt x="2407" y="11805"/>
                  </a:cubicBezTo>
                  <a:cubicBezTo>
                    <a:pt x="2505" y="11805"/>
                    <a:pt x="2606" y="11770"/>
                    <a:pt x="2678" y="11697"/>
                  </a:cubicBezTo>
                  <a:cubicBezTo>
                    <a:pt x="4410" y="9858"/>
                    <a:pt x="4587" y="9665"/>
                    <a:pt x="4601" y="9649"/>
                  </a:cubicBezTo>
                  <a:lnTo>
                    <a:pt x="4601" y="9649"/>
                  </a:lnTo>
                  <a:lnTo>
                    <a:pt x="4789" y="9618"/>
                  </a:lnTo>
                  <a:lnTo>
                    <a:pt x="5734" y="10374"/>
                  </a:lnTo>
                  <a:cubicBezTo>
                    <a:pt x="5829" y="10405"/>
                    <a:pt x="5860" y="10437"/>
                    <a:pt x="5955" y="10437"/>
                  </a:cubicBezTo>
                  <a:cubicBezTo>
                    <a:pt x="6018" y="10437"/>
                    <a:pt x="6112" y="10405"/>
                    <a:pt x="6144" y="10374"/>
                  </a:cubicBezTo>
                  <a:lnTo>
                    <a:pt x="7089" y="9618"/>
                  </a:lnTo>
                  <a:lnTo>
                    <a:pt x="7278" y="9649"/>
                  </a:lnTo>
                  <a:lnTo>
                    <a:pt x="9200" y="11697"/>
                  </a:lnTo>
                  <a:cubicBezTo>
                    <a:pt x="9284" y="11770"/>
                    <a:pt x="9388" y="11805"/>
                    <a:pt x="9485" y="11805"/>
                  </a:cubicBezTo>
                  <a:cubicBezTo>
                    <a:pt x="9640" y="11805"/>
                    <a:pt x="9779" y="11714"/>
                    <a:pt x="9798" y="11539"/>
                  </a:cubicBezTo>
                  <a:lnTo>
                    <a:pt x="10113" y="10059"/>
                  </a:lnTo>
                  <a:lnTo>
                    <a:pt x="11531" y="9744"/>
                  </a:lnTo>
                  <a:cubicBezTo>
                    <a:pt x="11815" y="9681"/>
                    <a:pt x="11878" y="9334"/>
                    <a:pt x="11689" y="9145"/>
                  </a:cubicBezTo>
                  <a:lnTo>
                    <a:pt x="10523" y="7853"/>
                  </a:lnTo>
                  <a:cubicBezTo>
                    <a:pt x="10554" y="7759"/>
                    <a:pt x="10586" y="7696"/>
                    <a:pt x="10554" y="7601"/>
                  </a:cubicBezTo>
                  <a:lnTo>
                    <a:pt x="10397" y="6373"/>
                  </a:lnTo>
                  <a:lnTo>
                    <a:pt x="11153" y="5428"/>
                  </a:lnTo>
                  <a:cubicBezTo>
                    <a:pt x="11216" y="5333"/>
                    <a:pt x="11216" y="5112"/>
                    <a:pt x="11153" y="5018"/>
                  </a:cubicBezTo>
                  <a:lnTo>
                    <a:pt x="10397" y="4073"/>
                  </a:lnTo>
                  <a:lnTo>
                    <a:pt x="10554" y="2844"/>
                  </a:lnTo>
                  <a:cubicBezTo>
                    <a:pt x="10586" y="2687"/>
                    <a:pt x="10460" y="2529"/>
                    <a:pt x="10365" y="2498"/>
                  </a:cubicBezTo>
                  <a:lnTo>
                    <a:pt x="9200" y="2025"/>
                  </a:lnTo>
                  <a:lnTo>
                    <a:pt x="8727" y="859"/>
                  </a:lnTo>
                  <a:cubicBezTo>
                    <a:pt x="8675" y="728"/>
                    <a:pt x="8578" y="662"/>
                    <a:pt x="8457" y="662"/>
                  </a:cubicBezTo>
                  <a:cubicBezTo>
                    <a:pt x="8432" y="662"/>
                    <a:pt x="8407" y="665"/>
                    <a:pt x="8381" y="670"/>
                  </a:cubicBezTo>
                  <a:lnTo>
                    <a:pt x="7152" y="828"/>
                  </a:lnTo>
                  <a:lnTo>
                    <a:pt x="6207" y="72"/>
                  </a:lnTo>
                  <a:cubicBezTo>
                    <a:pt x="6160" y="24"/>
                    <a:pt x="6081" y="1"/>
                    <a:pt x="6002"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grpSp>
      <p:grpSp>
        <p:nvGrpSpPr>
          <p:cNvPr id="100" name="Google Shape;12344;p21">
            <a:extLst>
              <a:ext uri="{FF2B5EF4-FFF2-40B4-BE49-F238E27FC236}">
                <a16:creationId xmlns:a16="http://schemas.microsoft.com/office/drawing/2014/main" id="{A8937597-1B53-F1A6-82AB-0FB53735C003}"/>
              </a:ext>
            </a:extLst>
          </p:cNvPr>
          <p:cNvGrpSpPr/>
          <p:nvPr/>
        </p:nvGrpSpPr>
        <p:grpSpPr>
          <a:xfrm>
            <a:off x="8060982" y="2104749"/>
            <a:ext cx="273389" cy="272673"/>
            <a:chOff x="3599700" y="1954475"/>
            <a:chExt cx="296175" cy="295400"/>
          </a:xfrm>
        </p:grpSpPr>
        <p:sp>
          <p:nvSpPr>
            <p:cNvPr id="101" name="Google Shape;12345;p21">
              <a:extLst>
                <a:ext uri="{FF2B5EF4-FFF2-40B4-BE49-F238E27FC236}">
                  <a16:creationId xmlns:a16="http://schemas.microsoft.com/office/drawing/2014/main" id="{023BC514-4E46-A71D-CCBB-3CBDFCD5FF0F}"/>
                </a:ext>
              </a:extLst>
            </p:cNvPr>
            <p:cNvSpPr/>
            <p:nvPr/>
          </p:nvSpPr>
          <p:spPr>
            <a:xfrm>
              <a:off x="3599700" y="1954475"/>
              <a:ext cx="296175" cy="295400"/>
            </a:xfrm>
            <a:custGeom>
              <a:avLst/>
              <a:gdLst/>
              <a:ahLst/>
              <a:cxnLst/>
              <a:rect l="l" t="t" r="r" b="b"/>
              <a:pathLst>
                <a:path w="11847" h="11816" extrusionOk="0">
                  <a:moveTo>
                    <a:pt x="3151" y="694"/>
                  </a:moveTo>
                  <a:cubicBezTo>
                    <a:pt x="3718" y="694"/>
                    <a:pt x="4159" y="1166"/>
                    <a:pt x="4159" y="1734"/>
                  </a:cubicBezTo>
                  <a:cubicBezTo>
                    <a:pt x="4159" y="2301"/>
                    <a:pt x="3686" y="2742"/>
                    <a:pt x="3151" y="2742"/>
                  </a:cubicBezTo>
                  <a:cubicBezTo>
                    <a:pt x="2584" y="2742"/>
                    <a:pt x="2111" y="2269"/>
                    <a:pt x="2111" y="1734"/>
                  </a:cubicBezTo>
                  <a:cubicBezTo>
                    <a:pt x="2080" y="1166"/>
                    <a:pt x="2552" y="694"/>
                    <a:pt x="3151" y="694"/>
                  </a:cubicBezTo>
                  <a:close/>
                  <a:moveTo>
                    <a:pt x="8727" y="694"/>
                  </a:moveTo>
                  <a:cubicBezTo>
                    <a:pt x="9326" y="694"/>
                    <a:pt x="9767" y="1166"/>
                    <a:pt x="9767" y="1734"/>
                  </a:cubicBezTo>
                  <a:cubicBezTo>
                    <a:pt x="9767" y="2301"/>
                    <a:pt x="9294" y="2742"/>
                    <a:pt x="8727" y="2742"/>
                  </a:cubicBezTo>
                  <a:cubicBezTo>
                    <a:pt x="8128" y="2742"/>
                    <a:pt x="7719" y="2269"/>
                    <a:pt x="7719" y="1734"/>
                  </a:cubicBezTo>
                  <a:cubicBezTo>
                    <a:pt x="7656" y="1166"/>
                    <a:pt x="8128" y="694"/>
                    <a:pt x="8727" y="694"/>
                  </a:cubicBezTo>
                  <a:close/>
                  <a:moveTo>
                    <a:pt x="5923" y="4852"/>
                  </a:moveTo>
                  <a:cubicBezTo>
                    <a:pt x="6522" y="4852"/>
                    <a:pt x="6994" y="5325"/>
                    <a:pt x="6994" y="5861"/>
                  </a:cubicBezTo>
                  <a:cubicBezTo>
                    <a:pt x="6994" y="6396"/>
                    <a:pt x="6522" y="6869"/>
                    <a:pt x="5923" y="6869"/>
                  </a:cubicBezTo>
                  <a:cubicBezTo>
                    <a:pt x="5356" y="6869"/>
                    <a:pt x="4883" y="6428"/>
                    <a:pt x="4883" y="5861"/>
                  </a:cubicBezTo>
                  <a:cubicBezTo>
                    <a:pt x="4883" y="5294"/>
                    <a:pt x="5356" y="4852"/>
                    <a:pt x="5923" y="4852"/>
                  </a:cubicBezTo>
                  <a:close/>
                  <a:moveTo>
                    <a:pt x="3151" y="3466"/>
                  </a:moveTo>
                  <a:cubicBezTo>
                    <a:pt x="3875" y="3466"/>
                    <a:pt x="4600" y="3813"/>
                    <a:pt x="5072" y="4380"/>
                  </a:cubicBezTo>
                  <a:cubicBezTo>
                    <a:pt x="4537" y="4695"/>
                    <a:pt x="4159" y="5231"/>
                    <a:pt x="4159" y="5861"/>
                  </a:cubicBezTo>
                  <a:cubicBezTo>
                    <a:pt x="4159" y="6239"/>
                    <a:pt x="4285" y="6617"/>
                    <a:pt x="4505" y="6900"/>
                  </a:cubicBezTo>
                  <a:lnTo>
                    <a:pt x="693" y="6900"/>
                  </a:lnTo>
                  <a:lnTo>
                    <a:pt x="693" y="5892"/>
                  </a:lnTo>
                  <a:cubicBezTo>
                    <a:pt x="693" y="4569"/>
                    <a:pt x="1796" y="3466"/>
                    <a:pt x="3151" y="3466"/>
                  </a:cubicBezTo>
                  <a:close/>
                  <a:moveTo>
                    <a:pt x="8696" y="3498"/>
                  </a:moveTo>
                  <a:cubicBezTo>
                    <a:pt x="10019" y="3498"/>
                    <a:pt x="11121" y="4600"/>
                    <a:pt x="11121" y="5955"/>
                  </a:cubicBezTo>
                  <a:lnTo>
                    <a:pt x="11121" y="6932"/>
                  </a:lnTo>
                  <a:lnTo>
                    <a:pt x="7309" y="6932"/>
                  </a:lnTo>
                  <a:cubicBezTo>
                    <a:pt x="7561" y="6617"/>
                    <a:pt x="7656" y="6270"/>
                    <a:pt x="7656" y="5892"/>
                  </a:cubicBezTo>
                  <a:cubicBezTo>
                    <a:pt x="7656" y="5262"/>
                    <a:pt x="7309" y="4726"/>
                    <a:pt x="6774" y="4411"/>
                  </a:cubicBezTo>
                  <a:cubicBezTo>
                    <a:pt x="7215" y="3813"/>
                    <a:pt x="7939" y="3498"/>
                    <a:pt x="8696" y="3498"/>
                  </a:cubicBezTo>
                  <a:close/>
                  <a:moveTo>
                    <a:pt x="5923" y="7625"/>
                  </a:moveTo>
                  <a:cubicBezTo>
                    <a:pt x="6207" y="7625"/>
                    <a:pt x="6490" y="7656"/>
                    <a:pt x="6711" y="7751"/>
                  </a:cubicBezTo>
                  <a:lnTo>
                    <a:pt x="5923" y="8791"/>
                  </a:lnTo>
                  <a:lnTo>
                    <a:pt x="5135" y="7751"/>
                  </a:lnTo>
                  <a:cubicBezTo>
                    <a:pt x="5388" y="7688"/>
                    <a:pt x="5671" y="7625"/>
                    <a:pt x="5923" y="7625"/>
                  </a:cubicBezTo>
                  <a:close/>
                  <a:moveTo>
                    <a:pt x="4505" y="8066"/>
                  </a:moveTo>
                  <a:lnTo>
                    <a:pt x="5577" y="9484"/>
                  </a:lnTo>
                  <a:lnTo>
                    <a:pt x="5577" y="11153"/>
                  </a:lnTo>
                  <a:lnTo>
                    <a:pt x="3497" y="11153"/>
                  </a:lnTo>
                  <a:lnTo>
                    <a:pt x="3497" y="10019"/>
                  </a:lnTo>
                  <a:cubicBezTo>
                    <a:pt x="3497" y="9200"/>
                    <a:pt x="3875" y="8507"/>
                    <a:pt x="4505" y="8066"/>
                  </a:cubicBezTo>
                  <a:close/>
                  <a:moveTo>
                    <a:pt x="7341" y="8066"/>
                  </a:moveTo>
                  <a:cubicBezTo>
                    <a:pt x="7939" y="8507"/>
                    <a:pt x="8381" y="9263"/>
                    <a:pt x="8381" y="10051"/>
                  </a:cubicBezTo>
                  <a:lnTo>
                    <a:pt x="8381" y="11153"/>
                  </a:lnTo>
                  <a:lnTo>
                    <a:pt x="6301" y="11153"/>
                  </a:lnTo>
                  <a:lnTo>
                    <a:pt x="6301" y="9484"/>
                  </a:lnTo>
                  <a:lnTo>
                    <a:pt x="7341" y="8066"/>
                  </a:lnTo>
                  <a:close/>
                  <a:moveTo>
                    <a:pt x="3088" y="1"/>
                  </a:moveTo>
                  <a:cubicBezTo>
                    <a:pt x="2143" y="1"/>
                    <a:pt x="1355" y="788"/>
                    <a:pt x="1355" y="1734"/>
                  </a:cubicBezTo>
                  <a:cubicBezTo>
                    <a:pt x="1355" y="2238"/>
                    <a:pt x="1575" y="2679"/>
                    <a:pt x="1922" y="2994"/>
                  </a:cubicBezTo>
                  <a:cubicBezTo>
                    <a:pt x="788" y="3466"/>
                    <a:pt x="0" y="4569"/>
                    <a:pt x="0" y="5861"/>
                  </a:cubicBezTo>
                  <a:lnTo>
                    <a:pt x="0" y="7247"/>
                  </a:lnTo>
                  <a:cubicBezTo>
                    <a:pt x="0" y="7436"/>
                    <a:pt x="158" y="7593"/>
                    <a:pt x="347" y="7593"/>
                  </a:cubicBezTo>
                  <a:lnTo>
                    <a:pt x="3938" y="7593"/>
                  </a:lnTo>
                  <a:cubicBezTo>
                    <a:pt x="3214" y="8192"/>
                    <a:pt x="2741" y="9043"/>
                    <a:pt x="2741" y="10019"/>
                  </a:cubicBezTo>
                  <a:lnTo>
                    <a:pt x="2741" y="11437"/>
                  </a:lnTo>
                  <a:cubicBezTo>
                    <a:pt x="2741" y="11658"/>
                    <a:pt x="2899" y="11815"/>
                    <a:pt x="3088" y="11815"/>
                  </a:cubicBezTo>
                  <a:lnTo>
                    <a:pt x="8696" y="11815"/>
                  </a:lnTo>
                  <a:cubicBezTo>
                    <a:pt x="8885" y="11815"/>
                    <a:pt x="9042" y="11658"/>
                    <a:pt x="9042" y="11437"/>
                  </a:cubicBezTo>
                  <a:lnTo>
                    <a:pt x="9042" y="10019"/>
                  </a:lnTo>
                  <a:cubicBezTo>
                    <a:pt x="9042" y="9043"/>
                    <a:pt x="8570" y="8192"/>
                    <a:pt x="7876" y="7593"/>
                  </a:cubicBezTo>
                  <a:lnTo>
                    <a:pt x="11436" y="7593"/>
                  </a:lnTo>
                  <a:cubicBezTo>
                    <a:pt x="11657" y="7593"/>
                    <a:pt x="11815" y="7436"/>
                    <a:pt x="11815" y="7247"/>
                  </a:cubicBezTo>
                  <a:lnTo>
                    <a:pt x="11815" y="5861"/>
                  </a:lnTo>
                  <a:cubicBezTo>
                    <a:pt x="11846" y="4600"/>
                    <a:pt x="11027" y="3466"/>
                    <a:pt x="9861" y="2994"/>
                  </a:cubicBezTo>
                  <a:cubicBezTo>
                    <a:pt x="10239" y="2679"/>
                    <a:pt x="10428" y="2206"/>
                    <a:pt x="10428" y="1734"/>
                  </a:cubicBezTo>
                  <a:cubicBezTo>
                    <a:pt x="10428" y="788"/>
                    <a:pt x="9641" y="1"/>
                    <a:pt x="8696" y="1"/>
                  </a:cubicBezTo>
                  <a:cubicBezTo>
                    <a:pt x="7750" y="1"/>
                    <a:pt x="6963" y="788"/>
                    <a:pt x="6963" y="1734"/>
                  </a:cubicBezTo>
                  <a:cubicBezTo>
                    <a:pt x="6963" y="2238"/>
                    <a:pt x="7152" y="2679"/>
                    <a:pt x="7498" y="2994"/>
                  </a:cubicBezTo>
                  <a:cubicBezTo>
                    <a:pt x="6931" y="3214"/>
                    <a:pt x="6396" y="3624"/>
                    <a:pt x="6049" y="4159"/>
                  </a:cubicBezTo>
                  <a:lnTo>
                    <a:pt x="5734" y="4159"/>
                  </a:lnTo>
                  <a:cubicBezTo>
                    <a:pt x="5388" y="3655"/>
                    <a:pt x="4883" y="3214"/>
                    <a:pt x="4285" y="2994"/>
                  </a:cubicBezTo>
                  <a:cubicBezTo>
                    <a:pt x="4631" y="2679"/>
                    <a:pt x="4820" y="2238"/>
                    <a:pt x="4820" y="1734"/>
                  </a:cubicBezTo>
                  <a:cubicBezTo>
                    <a:pt x="4820" y="788"/>
                    <a:pt x="4033" y="1"/>
                    <a:pt x="3088"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102" name="Google Shape;12346;p21">
              <a:extLst>
                <a:ext uri="{FF2B5EF4-FFF2-40B4-BE49-F238E27FC236}">
                  <a16:creationId xmlns:a16="http://schemas.microsoft.com/office/drawing/2014/main" id="{ADB6F26B-A22B-AAD0-43DF-1FB29C71DF9E}"/>
                </a:ext>
              </a:extLst>
            </p:cNvPr>
            <p:cNvSpPr/>
            <p:nvPr/>
          </p:nvSpPr>
          <p:spPr>
            <a:xfrm>
              <a:off x="3825750" y="2075775"/>
              <a:ext cx="35450" cy="17350"/>
            </a:xfrm>
            <a:custGeom>
              <a:avLst/>
              <a:gdLst/>
              <a:ahLst/>
              <a:cxnLst/>
              <a:rect l="l" t="t" r="r" b="b"/>
              <a:pathLst>
                <a:path w="1418" h="694" extrusionOk="0">
                  <a:moveTo>
                    <a:pt x="347" y="0"/>
                  </a:moveTo>
                  <a:cubicBezTo>
                    <a:pt x="158" y="0"/>
                    <a:pt x="0" y="158"/>
                    <a:pt x="0" y="347"/>
                  </a:cubicBezTo>
                  <a:cubicBezTo>
                    <a:pt x="0" y="536"/>
                    <a:pt x="158" y="694"/>
                    <a:pt x="347" y="694"/>
                  </a:cubicBezTo>
                  <a:lnTo>
                    <a:pt x="1071" y="694"/>
                  </a:lnTo>
                  <a:cubicBezTo>
                    <a:pt x="1260" y="694"/>
                    <a:pt x="1418" y="536"/>
                    <a:pt x="1418" y="347"/>
                  </a:cubicBezTo>
                  <a:cubicBezTo>
                    <a:pt x="1418" y="158"/>
                    <a:pt x="1260" y="0"/>
                    <a:pt x="1071"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103" name="Google Shape;12347;p21">
              <a:extLst>
                <a:ext uri="{FF2B5EF4-FFF2-40B4-BE49-F238E27FC236}">
                  <a16:creationId xmlns:a16="http://schemas.microsoft.com/office/drawing/2014/main" id="{330AC9B2-3ED8-B31A-7FD1-BC0671371E83}"/>
                </a:ext>
              </a:extLst>
            </p:cNvPr>
            <p:cNvSpPr/>
            <p:nvPr/>
          </p:nvSpPr>
          <p:spPr>
            <a:xfrm>
              <a:off x="3633550" y="2075775"/>
              <a:ext cx="35475" cy="17350"/>
            </a:xfrm>
            <a:custGeom>
              <a:avLst/>
              <a:gdLst/>
              <a:ahLst/>
              <a:cxnLst/>
              <a:rect l="l" t="t" r="r" b="b"/>
              <a:pathLst>
                <a:path w="1419" h="694" extrusionOk="0">
                  <a:moveTo>
                    <a:pt x="379" y="0"/>
                  </a:moveTo>
                  <a:cubicBezTo>
                    <a:pt x="158" y="0"/>
                    <a:pt x="1" y="158"/>
                    <a:pt x="1" y="347"/>
                  </a:cubicBezTo>
                  <a:cubicBezTo>
                    <a:pt x="1" y="536"/>
                    <a:pt x="158" y="694"/>
                    <a:pt x="379" y="694"/>
                  </a:cubicBezTo>
                  <a:lnTo>
                    <a:pt x="1072" y="694"/>
                  </a:lnTo>
                  <a:cubicBezTo>
                    <a:pt x="1261" y="694"/>
                    <a:pt x="1419" y="536"/>
                    <a:pt x="1419" y="347"/>
                  </a:cubicBezTo>
                  <a:cubicBezTo>
                    <a:pt x="1419" y="158"/>
                    <a:pt x="1261" y="0"/>
                    <a:pt x="1072" y="0"/>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grpSp>
      <p:grpSp>
        <p:nvGrpSpPr>
          <p:cNvPr id="104" name="Google Shape;12348;p21">
            <a:extLst>
              <a:ext uri="{FF2B5EF4-FFF2-40B4-BE49-F238E27FC236}">
                <a16:creationId xmlns:a16="http://schemas.microsoft.com/office/drawing/2014/main" id="{21C3B664-525B-8674-1135-BC198562E8CB}"/>
              </a:ext>
            </a:extLst>
          </p:cNvPr>
          <p:cNvGrpSpPr/>
          <p:nvPr/>
        </p:nvGrpSpPr>
        <p:grpSpPr>
          <a:xfrm>
            <a:off x="5939963" y="2129772"/>
            <a:ext cx="274128" cy="207228"/>
            <a:chOff x="3962775" y="1990700"/>
            <a:chExt cx="296975" cy="224500"/>
          </a:xfrm>
        </p:grpSpPr>
        <p:sp>
          <p:nvSpPr>
            <p:cNvPr id="105" name="Google Shape;12349;p21">
              <a:extLst>
                <a:ext uri="{FF2B5EF4-FFF2-40B4-BE49-F238E27FC236}">
                  <a16:creationId xmlns:a16="http://schemas.microsoft.com/office/drawing/2014/main" id="{3C7A241B-F3D0-295E-3931-94278F891A4B}"/>
                </a:ext>
              </a:extLst>
            </p:cNvPr>
            <p:cNvSpPr/>
            <p:nvPr/>
          </p:nvSpPr>
          <p:spPr>
            <a:xfrm>
              <a:off x="4216400" y="2093100"/>
              <a:ext cx="43350" cy="18150"/>
            </a:xfrm>
            <a:custGeom>
              <a:avLst/>
              <a:gdLst/>
              <a:ahLst/>
              <a:cxnLst/>
              <a:rect l="l" t="t" r="r" b="b"/>
              <a:pathLst>
                <a:path w="1734" h="726" extrusionOk="0">
                  <a:moveTo>
                    <a:pt x="379" y="1"/>
                  </a:moveTo>
                  <a:cubicBezTo>
                    <a:pt x="158" y="1"/>
                    <a:pt x="1" y="158"/>
                    <a:pt x="1" y="347"/>
                  </a:cubicBezTo>
                  <a:cubicBezTo>
                    <a:pt x="1" y="568"/>
                    <a:pt x="158" y="725"/>
                    <a:pt x="379" y="725"/>
                  </a:cubicBezTo>
                  <a:lnTo>
                    <a:pt x="1387" y="725"/>
                  </a:lnTo>
                  <a:cubicBezTo>
                    <a:pt x="1576" y="725"/>
                    <a:pt x="1733" y="568"/>
                    <a:pt x="1733" y="347"/>
                  </a:cubicBezTo>
                  <a:cubicBezTo>
                    <a:pt x="1702" y="158"/>
                    <a:pt x="1544" y="1"/>
                    <a:pt x="1387"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106" name="Google Shape;12350;p21">
              <a:extLst>
                <a:ext uri="{FF2B5EF4-FFF2-40B4-BE49-F238E27FC236}">
                  <a16:creationId xmlns:a16="http://schemas.microsoft.com/office/drawing/2014/main" id="{BF37937E-4485-431D-F5A9-6C1697C01D9C}"/>
                </a:ext>
              </a:extLst>
            </p:cNvPr>
            <p:cNvSpPr/>
            <p:nvPr/>
          </p:nvSpPr>
          <p:spPr>
            <a:xfrm>
              <a:off x="4206950" y="2129325"/>
              <a:ext cx="35475" cy="33900"/>
            </a:xfrm>
            <a:custGeom>
              <a:avLst/>
              <a:gdLst/>
              <a:ahLst/>
              <a:cxnLst/>
              <a:rect l="l" t="t" r="r" b="b"/>
              <a:pathLst>
                <a:path w="1419" h="1356" extrusionOk="0">
                  <a:moveTo>
                    <a:pt x="351" y="1"/>
                  </a:moveTo>
                  <a:cubicBezTo>
                    <a:pt x="260" y="1"/>
                    <a:pt x="174" y="32"/>
                    <a:pt x="127" y="95"/>
                  </a:cubicBezTo>
                  <a:cubicBezTo>
                    <a:pt x="1" y="221"/>
                    <a:pt x="1" y="410"/>
                    <a:pt x="127" y="568"/>
                  </a:cubicBezTo>
                  <a:lnTo>
                    <a:pt x="820" y="1261"/>
                  </a:lnTo>
                  <a:cubicBezTo>
                    <a:pt x="883" y="1324"/>
                    <a:pt x="969" y="1356"/>
                    <a:pt x="1056" y="1356"/>
                  </a:cubicBezTo>
                  <a:cubicBezTo>
                    <a:pt x="1143" y="1356"/>
                    <a:pt x="1229" y="1324"/>
                    <a:pt x="1292" y="1261"/>
                  </a:cubicBezTo>
                  <a:cubicBezTo>
                    <a:pt x="1418" y="1166"/>
                    <a:pt x="1418" y="914"/>
                    <a:pt x="1292" y="788"/>
                  </a:cubicBezTo>
                  <a:lnTo>
                    <a:pt x="599" y="95"/>
                  </a:lnTo>
                  <a:cubicBezTo>
                    <a:pt x="536" y="32"/>
                    <a:pt x="442" y="1"/>
                    <a:pt x="351"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107" name="Google Shape;12351;p21">
              <a:extLst>
                <a:ext uri="{FF2B5EF4-FFF2-40B4-BE49-F238E27FC236}">
                  <a16:creationId xmlns:a16="http://schemas.microsoft.com/office/drawing/2014/main" id="{45DE7CCC-3296-E8D2-4B95-D7B0DEED105C}"/>
                </a:ext>
              </a:extLst>
            </p:cNvPr>
            <p:cNvSpPr/>
            <p:nvPr/>
          </p:nvSpPr>
          <p:spPr>
            <a:xfrm>
              <a:off x="4207750" y="2041900"/>
              <a:ext cx="35450" cy="34500"/>
            </a:xfrm>
            <a:custGeom>
              <a:avLst/>
              <a:gdLst/>
              <a:ahLst/>
              <a:cxnLst/>
              <a:rect l="l" t="t" r="r" b="b"/>
              <a:pathLst>
                <a:path w="1418" h="1380" extrusionOk="0">
                  <a:moveTo>
                    <a:pt x="1067" y="1"/>
                  </a:moveTo>
                  <a:cubicBezTo>
                    <a:pt x="977" y="1"/>
                    <a:pt x="882" y="32"/>
                    <a:pt x="819" y="95"/>
                  </a:cubicBezTo>
                  <a:lnTo>
                    <a:pt x="126" y="788"/>
                  </a:lnTo>
                  <a:cubicBezTo>
                    <a:pt x="0" y="914"/>
                    <a:pt x="0" y="1135"/>
                    <a:pt x="126" y="1261"/>
                  </a:cubicBezTo>
                  <a:cubicBezTo>
                    <a:pt x="189" y="1340"/>
                    <a:pt x="268" y="1379"/>
                    <a:pt x="351" y="1379"/>
                  </a:cubicBezTo>
                  <a:cubicBezTo>
                    <a:pt x="433" y="1379"/>
                    <a:pt x="520" y="1340"/>
                    <a:pt x="599" y="1261"/>
                  </a:cubicBezTo>
                  <a:lnTo>
                    <a:pt x="1292" y="568"/>
                  </a:lnTo>
                  <a:cubicBezTo>
                    <a:pt x="1418" y="442"/>
                    <a:pt x="1418" y="190"/>
                    <a:pt x="1292" y="95"/>
                  </a:cubicBezTo>
                  <a:cubicBezTo>
                    <a:pt x="1244" y="32"/>
                    <a:pt x="1158" y="1"/>
                    <a:pt x="1067"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sp>
          <p:nvSpPr>
            <p:cNvPr id="108" name="Google Shape;12352;p21">
              <a:extLst>
                <a:ext uri="{FF2B5EF4-FFF2-40B4-BE49-F238E27FC236}">
                  <a16:creationId xmlns:a16="http://schemas.microsoft.com/office/drawing/2014/main" id="{6B734C8D-2ECE-A2B4-AB3C-461481618928}"/>
                </a:ext>
              </a:extLst>
            </p:cNvPr>
            <p:cNvSpPr/>
            <p:nvPr/>
          </p:nvSpPr>
          <p:spPr>
            <a:xfrm>
              <a:off x="3962775" y="1990700"/>
              <a:ext cx="226075" cy="224500"/>
            </a:xfrm>
            <a:custGeom>
              <a:avLst/>
              <a:gdLst/>
              <a:ahLst/>
              <a:cxnLst/>
              <a:rect l="l" t="t" r="r" b="b"/>
              <a:pathLst>
                <a:path w="9043" h="8980" extrusionOk="0">
                  <a:moveTo>
                    <a:pt x="1419" y="3403"/>
                  </a:moveTo>
                  <a:lnTo>
                    <a:pt x="1419" y="4790"/>
                  </a:lnTo>
                  <a:cubicBezTo>
                    <a:pt x="1009" y="4790"/>
                    <a:pt x="694" y="4506"/>
                    <a:pt x="694" y="4097"/>
                  </a:cubicBezTo>
                  <a:cubicBezTo>
                    <a:pt x="694" y="3719"/>
                    <a:pt x="1009" y="3403"/>
                    <a:pt x="1419" y="3403"/>
                  </a:cubicBezTo>
                  <a:close/>
                  <a:moveTo>
                    <a:pt x="4191" y="2710"/>
                  </a:moveTo>
                  <a:lnTo>
                    <a:pt x="4191" y="5483"/>
                  </a:lnTo>
                  <a:lnTo>
                    <a:pt x="2490" y="5483"/>
                  </a:lnTo>
                  <a:cubicBezTo>
                    <a:pt x="2269" y="5483"/>
                    <a:pt x="2112" y="5325"/>
                    <a:pt x="2112" y="5105"/>
                  </a:cubicBezTo>
                  <a:lnTo>
                    <a:pt x="2112" y="3088"/>
                  </a:lnTo>
                  <a:cubicBezTo>
                    <a:pt x="2112" y="2868"/>
                    <a:pt x="2269" y="2710"/>
                    <a:pt x="2490" y="2710"/>
                  </a:cubicBezTo>
                  <a:close/>
                  <a:moveTo>
                    <a:pt x="6995" y="1828"/>
                  </a:moveTo>
                  <a:lnTo>
                    <a:pt x="6995" y="6428"/>
                  </a:lnTo>
                  <a:cubicBezTo>
                    <a:pt x="6428" y="5924"/>
                    <a:pt x="5672" y="5609"/>
                    <a:pt x="4884" y="5514"/>
                  </a:cubicBezTo>
                  <a:lnTo>
                    <a:pt x="4884" y="2710"/>
                  </a:lnTo>
                  <a:cubicBezTo>
                    <a:pt x="5672" y="2647"/>
                    <a:pt x="6428" y="2332"/>
                    <a:pt x="6995" y="1828"/>
                  </a:cubicBezTo>
                  <a:close/>
                  <a:moveTo>
                    <a:pt x="8066" y="631"/>
                  </a:moveTo>
                  <a:cubicBezTo>
                    <a:pt x="8255" y="631"/>
                    <a:pt x="8413" y="789"/>
                    <a:pt x="8413" y="978"/>
                  </a:cubicBezTo>
                  <a:lnTo>
                    <a:pt x="8413" y="7216"/>
                  </a:lnTo>
                  <a:cubicBezTo>
                    <a:pt x="8413" y="7405"/>
                    <a:pt x="8255" y="7562"/>
                    <a:pt x="8066" y="7562"/>
                  </a:cubicBezTo>
                  <a:cubicBezTo>
                    <a:pt x="7877" y="7562"/>
                    <a:pt x="7720" y="7405"/>
                    <a:pt x="7720" y="7216"/>
                  </a:cubicBezTo>
                  <a:lnTo>
                    <a:pt x="7720" y="978"/>
                  </a:lnTo>
                  <a:cubicBezTo>
                    <a:pt x="7720" y="789"/>
                    <a:pt x="7877" y="631"/>
                    <a:pt x="8066" y="631"/>
                  </a:cubicBezTo>
                  <a:close/>
                  <a:moveTo>
                    <a:pt x="3498" y="6176"/>
                  </a:moveTo>
                  <a:lnTo>
                    <a:pt x="3498" y="7909"/>
                  </a:lnTo>
                  <a:cubicBezTo>
                    <a:pt x="3498" y="8129"/>
                    <a:pt x="3340" y="8287"/>
                    <a:pt x="3151" y="8287"/>
                  </a:cubicBezTo>
                  <a:cubicBezTo>
                    <a:pt x="2962" y="8287"/>
                    <a:pt x="2805" y="8129"/>
                    <a:pt x="2805" y="7909"/>
                  </a:cubicBezTo>
                  <a:lnTo>
                    <a:pt x="2805" y="6176"/>
                  </a:lnTo>
                  <a:close/>
                  <a:moveTo>
                    <a:pt x="8035" y="1"/>
                  </a:moveTo>
                  <a:cubicBezTo>
                    <a:pt x="7531" y="1"/>
                    <a:pt x="7090" y="411"/>
                    <a:pt x="6995" y="883"/>
                  </a:cubicBezTo>
                  <a:lnTo>
                    <a:pt x="6680" y="1198"/>
                  </a:lnTo>
                  <a:cubicBezTo>
                    <a:pt x="6144" y="1734"/>
                    <a:pt x="5325" y="2049"/>
                    <a:pt x="4538" y="2049"/>
                  </a:cubicBezTo>
                  <a:lnTo>
                    <a:pt x="2427" y="2049"/>
                  </a:lnTo>
                  <a:cubicBezTo>
                    <a:pt x="2017" y="2049"/>
                    <a:pt x="1608" y="2332"/>
                    <a:pt x="1450" y="2773"/>
                  </a:cubicBezTo>
                  <a:lnTo>
                    <a:pt x="1387" y="2773"/>
                  </a:lnTo>
                  <a:cubicBezTo>
                    <a:pt x="631" y="2773"/>
                    <a:pt x="1" y="3403"/>
                    <a:pt x="1" y="4128"/>
                  </a:cubicBezTo>
                  <a:cubicBezTo>
                    <a:pt x="1" y="4884"/>
                    <a:pt x="631" y="5514"/>
                    <a:pt x="1387" y="5514"/>
                  </a:cubicBezTo>
                  <a:lnTo>
                    <a:pt x="1450" y="5514"/>
                  </a:lnTo>
                  <a:cubicBezTo>
                    <a:pt x="1576" y="5798"/>
                    <a:pt x="1797" y="6018"/>
                    <a:pt x="2080" y="6144"/>
                  </a:cubicBezTo>
                  <a:lnTo>
                    <a:pt x="2080" y="7940"/>
                  </a:lnTo>
                  <a:cubicBezTo>
                    <a:pt x="2112" y="8507"/>
                    <a:pt x="2584" y="8980"/>
                    <a:pt x="3151" y="8980"/>
                  </a:cubicBezTo>
                  <a:cubicBezTo>
                    <a:pt x="3750" y="8980"/>
                    <a:pt x="4160" y="8507"/>
                    <a:pt x="4160" y="7972"/>
                  </a:cubicBezTo>
                  <a:lnTo>
                    <a:pt x="4160" y="6239"/>
                  </a:lnTo>
                  <a:lnTo>
                    <a:pt x="4538" y="6239"/>
                  </a:lnTo>
                  <a:cubicBezTo>
                    <a:pt x="5325" y="6239"/>
                    <a:pt x="6144" y="6554"/>
                    <a:pt x="6680" y="7090"/>
                  </a:cubicBezTo>
                  <a:lnTo>
                    <a:pt x="6995" y="7405"/>
                  </a:lnTo>
                  <a:cubicBezTo>
                    <a:pt x="7090" y="7909"/>
                    <a:pt x="7531" y="8287"/>
                    <a:pt x="8035" y="8287"/>
                  </a:cubicBezTo>
                  <a:cubicBezTo>
                    <a:pt x="8633" y="8287"/>
                    <a:pt x="9043" y="7814"/>
                    <a:pt x="9043" y="7247"/>
                  </a:cubicBezTo>
                  <a:lnTo>
                    <a:pt x="9043" y="1041"/>
                  </a:lnTo>
                  <a:cubicBezTo>
                    <a:pt x="9043" y="442"/>
                    <a:pt x="8570" y="1"/>
                    <a:pt x="8035" y="1"/>
                  </a:cubicBezTo>
                  <a:close/>
                </a:path>
              </a:pathLst>
            </a:custGeom>
            <a:solidFill>
              <a:srgbClr val="5F7D95"/>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latin typeface="Arial"/>
                <a:cs typeface="Arial"/>
                <a:sym typeface="Arial"/>
              </a:endParaRPr>
            </a:p>
          </p:txBody>
        </p:sp>
      </p:grpSp>
      <p:sp>
        <p:nvSpPr>
          <p:cNvPr id="109" name="Google Shape;12353;p21">
            <a:extLst>
              <a:ext uri="{FF2B5EF4-FFF2-40B4-BE49-F238E27FC236}">
                <a16:creationId xmlns:a16="http://schemas.microsoft.com/office/drawing/2014/main" id="{2684BBAA-EEC1-1D67-A676-A24F13798CD6}"/>
              </a:ext>
            </a:extLst>
          </p:cNvPr>
          <p:cNvSpPr txBox="1"/>
          <p:nvPr/>
        </p:nvSpPr>
        <p:spPr>
          <a:xfrm>
            <a:off x="8499782" y="2539106"/>
            <a:ext cx="1506800" cy="589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067" kern="0" dirty="0">
                <a:solidFill>
                  <a:srgbClr val="002060"/>
                </a:solidFill>
                <a:latin typeface="Arial"/>
                <a:cs typeface="Arial"/>
                <a:sym typeface="Arial"/>
              </a:rPr>
              <a:t>قالب پاورپوینت مدیریت قابل ویرایش می باشد</a:t>
            </a:r>
            <a:endParaRPr sz="1067" kern="0" dirty="0">
              <a:solidFill>
                <a:srgbClr val="002060"/>
              </a:solidFill>
              <a:latin typeface="Arial"/>
              <a:cs typeface="Arial"/>
              <a:sym typeface="Arial"/>
            </a:endParaRPr>
          </a:p>
        </p:txBody>
      </p:sp>
      <p:sp>
        <p:nvSpPr>
          <p:cNvPr id="110" name="Google Shape;12354;p21">
            <a:extLst>
              <a:ext uri="{FF2B5EF4-FFF2-40B4-BE49-F238E27FC236}">
                <a16:creationId xmlns:a16="http://schemas.microsoft.com/office/drawing/2014/main" id="{3B9F5BB8-14D8-6551-ADD9-AC3A2CD28848}"/>
              </a:ext>
            </a:extLst>
          </p:cNvPr>
          <p:cNvSpPr txBox="1"/>
          <p:nvPr/>
        </p:nvSpPr>
        <p:spPr>
          <a:xfrm>
            <a:off x="6395979" y="2539106"/>
            <a:ext cx="1506800" cy="589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067" kern="0" dirty="0">
                <a:solidFill>
                  <a:srgbClr val="002060"/>
                </a:solidFill>
                <a:latin typeface="Arial"/>
                <a:cs typeface="Arial"/>
                <a:sym typeface="Arial"/>
              </a:rPr>
              <a:t>قالب پاورپوینت مدیریت قابل ویرایش می باشد</a:t>
            </a:r>
            <a:endParaRPr sz="1067" kern="0" dirty="0">
              <a:solidFill>
                <a:srgbClr val="002060"/>
              </a:solidFill>
              <a:latin typeface="Arial"/>
              <a:cs typeface="Arial"/>
              <a:sym typeface="Arial"/>
            </a:endParaRPr>
          </a:p>
        </p:txBody>
      </p:sp>
      <p:sp>
        <p:nvSpPr>
          <p:cNvPr id="111" name="Google Shape;12355;p21">
            <a:extLst>
              <a:ext uri="{FF2B5EF4-FFF2-40B4-BE49-F238E27FC236}">
                <a16:creationId xmlns:a16="http://schemas.microsoft.com/office/drawing/2014/main" id="{AF452105-2209-6714-A375-E7AA72DE75ED}"/>
              </a:ext>
            </a:extLst>
          </p:cNvPr>
          <p:cNvSpPr txBox="1"/>
          <p:nvPr/>
        </p:nvSpPr>
        <p:spPr>
          <a:xfrm>
            <a:off x="7461267" y="3951688"/>
            <a:ext cx="1506800" cy="589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067" kern="0" dirty="0">
                <a:solidFill>
                  <a:srgbClr val="002060"/>
                </a:solidFill>
                <a:latin typeface="Arial"/>
                <a:cs typeface="Arial"/>
                <a:sym typeface="Arial"/>
              </a:rPr>
              <a:t>قالب پاورپوینت مدیریت قابل ویرایش می باشد</a:t>
            </a:r>
            <a:endParaRPr sz="1067" kern="0" dirty="0">
              <a:solidFill>
                <a:srgbClr val="002060"/>
              </a:solidFill>
              <a:latin typeface="Arial"/>
              <a:cs typeface="Arial"/>
              <a:sym typeface="Arial"/>
            </a:endParaRPr>
          </a:p>
        </p:txBody>
      </p:sp>
      <p:sp>
        <p:nvSpPr>
          <p:cNvPr id="112" name="Google Shape;12356;p21">
            <a:extLst>
              <a:ext uri="{FF2B5EF4-FFF2-40B4-BE49-F238E27FC236}">
                <a16:creationId xmlns:a16="http://schemas.microsoft.com/office/drawing/2014/main" id="{F3F8BA97-25EA-E0D6-E72E-95E89FEE3A5E}"/>
              </a:ext>
            </a:extLst>
          </p:cNvPr>
          <p:cNvSpPr txBox="1"/>
          <p:nvPr/>
        </p:nvSpPr>
        <p:spPr>
          <a:xfrm>
            <a:off x="9531134" y="3934255"/>
            <a:ext cx="1506800" cy="589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067" kern="0" dirty="0">
                <a:solidFill>
                  <a:srgbClr val="002060"/>
                </a:solidFill>
                <a:latin typeface="Arial"/>
                <a:cs typeface="Arial"/>
                <a:sym typeface="Arial"/>
              </a:rPr>
              <a:t>قالب پاورپوینت مدیریت قابل ویرایش می باشد</a:t>
            </a:r>
            <a:endParaRPr sz="1067" kern="0" dirty="0">
              <a:solidFill>
                <a:srgbClr val="002060"/>
              </a:solidFill>
              <a:latin typeface="Arial"/>
              <a:cs typeface="Arial"/>
              <a:sym typeface="Arial"/>
            </a:endParaRPr>
          </a:p>
        </p:txBody>
      </p:sp>
      <p:sp>
        <p:nvSpPr>
          <p:cNvPr id="113" name="Google Shape;12357;p21">
            <a:extLst>
              <a:ext uri="{FF2B5EF4-FFF2-40B4-BE49-F238E27FC236}">
                <a16:creationId xmlns:a16="http://schemas.microsoft.com/office/drawing/2014/main" id="{FAD3D4EE-4FF5-A12C-DC3A-DB94694B8FC7}"/>
              </a:ext>
            </a:extLst>
          </p:cNvPr>
          <p:cNvSpPr txBox="1"/>
          <p:nvPr/>
        </p:nvSpPr>
        <p:spPr>
          <a:xfrm>
            <a:off x="5342600" y="3934255"/>
            <a:ext cx="1506800" cy="5892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defRPr/>
            </a:pPr>
            <a:r>
              <a:rPr lang="fa-IR" sz="1067" kern="0" dirty="0">
                <a:solidFill>
                  <a:srgbClr val="002060"/>
                </a:solidFill>
                <a:latin typeface="Arial"/>
                <a:cs typeface="Arial"/>
                <a:sym typeface="Arial"/>
              </a:rPr>
              <a:t>قالب پاورپوینت مدیریت قابل ویرایش می باشد</a:t>
            </a:r>
            <a:endParaRPr sz="1067" kern="0" dirty="0">
              <a:solidFill>
                <a:srgbClr val="002060"/>
              </a:solidFill>
              <a:latin typeface="Arial"/>
              <a:cs typeface="Arial"/>
              <a:sym typeface="Arial"/>
            </a:endParaRPr>
          </a:p>
        </p:txBody>
      </p:sp>
      <p:sp>
        <p:nvSpPr>
          <p:cNvPr id="114" name="Google Shape;12358;p21">
            <a:extLst>
              <a:ext uri="{FF2B5EF4-FFF2-40B4-BE49-F238E27FC236}">
                <a16:creationId xmlns:a16="http://schemas.microsoft.com/office/drawing/2014/main" id="{05E0A2E6-1685-197B-991A-6DC5AFF0F0CA}"/>
              </a:ext>
            </a:extLst>
          </p:cNvPr>
          <p:cNvSpPr txBox="1">
            <a:spLocks/>
          </p:cNvSpPr>
          <p:nvPr/>
        </p:nvSpPr>
        <p:spPr>
          <a:xfrm>
            <a:off x="1357231" y="183827"/>
            <a:ext cx="9396400" cy="643200"/>
          </a:xfrm>
          <a:prstGeom prst="rect">
            <a:avLst/>
          </a:prstGeom>
        </p:spPr>
        <p:txBody>
          <a:bodyPr spcFirstLastPara="1" wrap="square" lIns="121900" tIns="121900" rIns="121900" bIns="121900" anchor="t" anchorCtr="0">
            <a:noAutofit/>
          </a:bodyPr>
          <a:lstStyle>
            <a:lvl1pPr algn="l" defTabSz="914423"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dirty="0">
                <a:solidFill>
                  <a:srgbClr val="002060"/>
                </a:solidFill>
                <a:cs typeface="B Nazanin" panose="00000700000000000000" pitchFamily="2" charset="-78"/>
              </a:rPr>
              <a:t>اینفوگرافیک ممتاز</a:t>
            </a:r>
          </a:p>
        </p:txBody>
      </p:sp>
    </p:spTree>
    <p:extLst>
      <p:ext uri="{BB962C8B-B14F-4D97-AF65-F5344CB8AC3E}">
        <p14:creationId xmlns:p14="http://schemas.microsoft.com/office/powerpoint/2010/main" val="58414741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o 22">
            <a:extLst>
              <a:ext uri="{FF2B5EF4-FFF2-40B4-BE49-F238E27FC236}">
                <a16:creationId xmlns:a16="http://schemas.microsoft.com/office/drawing/2014/main" id="{29F38417-3E47-06B1-E052-DE3CFCEDC04F}"/>
              </a:ext>
            </a:extLst>
          </p:cNvPr>
          <p:cNvGrpSpPr/>
          <p:nvPr/>
        </p:nvGrpSpPr>
        <p:grpSpPr>
          <a:xfrm>
            <a:off x="31080" y="984174"/>
            <a:ext cx="12160920" cy="153562"/>
            <a:chOff x="-1685" y="4774370"/>
            <a:chExt cx="9134875" cy="370257"/>
          </a:xfrm>
        </p:grpSpPr>
        <p:sp>
          <p:nvSpPr>
            <p:cNvPr id="5" name="任意多边形: 形状 13">
              <a:extLst>
                <a:ext uri="{FF2B5EF4-FFF2-40B4-BE49-F238E27FC236}">
                  <a16:creationId xmlns:a16="http://schemas.microsoft.com/office/drawing/2014/main" id="{DDE67E7F-B777-696B-51B3-C1FE1E98F0A8}"/>
                </a:ext>
              </a:extLst>
            </p:cNvPr>
            <p:cNvSpPr/>
            <p:nvPr userDrawn="1"/>
          </p:nvSpPr>
          <p:spPr>
            <a:xfrm>
              <a:off x="-1685" y="4885172"/>
              <a:ext cx="6949949" cy="259455"/>
            </a:xfrm>
            <a:custGeom>
              <a:avLst/>
              <a:gdLst>
                <a:gd name="connsiteX0" fmla="*/ 0 w 9216572"/>
                <a:gd name="connsiteY0" fmla="*/ 0 h 333829"/>
                <a:gd name="connsiteX1" fmla="*/ 9216572 w 9216572"/>
                <a:gd name="connsiteY1" fmla="*/ 29029 h 333829"/>
                <a:gd name="connsiteX2" fmla="*/ 9056914 w 9216572"/>
                <a:gd name="connsiteY2" fmla="*/ 333829 h 333829"/>
                <a:gd name="connsiteX3" fmla="*/ 29029 w 9216572"/>
                <a:gd name="connsiteY3" fmla="*/ 333829 h 333829"/>
                <a:gd name="connsiteX4" fmla="*/ 0 w 9216572"/>
                <a:gd name="connsiteY4" fmla="*/ 0 h 333829"/>
                <a:gd name="connsiteX0" fmla="*/ 0 w 9229272"/>
                <a:gd name="connsiteY0" fmla="*/ 9071 h 342900"/>
                <a:gd name="connsiteX1" fmla="*/ 9229272 w 9229272"/>
                <a:gd name="connsiteY1" fmla="*/ 0 h 342900"/>
                <a:gd name="connsiteX2" fmla="*/ 9056914 w 9229272"/>
                <a:gd name="connsiteY2" fmla="*/ 342900 h 342900"/>
                <a:gd name="connsiteX3" fmla="*/ 29029 w 9229272"/>
                <a:gd name="connsiteY3" fmla="*/ 342900 h 342900"/>
                <a:gd name="connsiteX4" fmla="*/ 0 w 9229272"/>
                <a:gd name="connsiteY4" fmla="*/ 9071 h 342900"/>
                <a:gd name="connsiteX0" fmla="*/ 0 w 9229272"/>
                <a:gd name="connsiteY0" fmla="*/ 9071 h 355600"/>
                <a:gd name="connsiteX1" fmla="*/ 9229272 w 9229272"/>
                <a:gd name="connsiteY1" fmla="*/ 0 h 355600"/>
                <a:gd name="connsiteX2" fmla="*/ 9056914 w 9229272"/>
                <a:gd name="connsiteY2" fmla="*/ 342900 h 355600"/>
                <a:gd name="connsiteX3" fmla="*/ 3629 w 9229272"/>
                <a:gd name="connsiteY3" fmla="*/ 355600 h 355600"/>
                <a:gd name="connsiteX4" fmla="*/ 0 w 9229272"/>
                <a:gd name="connsiteY4" fmla="*/ 9071 h 355600"/>
                <a:gd name="connsiteX0" fmla="*/ 0 w 9229272"/>
                <a:gd name="connsiteY0" fmla="*/ 9071 h 355600"/>
                <a:gd name="connsiteX1" fmla="*/ 9229272 w 9229272"/>
                <a:gd name="connsiteY1" fmla="*/ 0 h 355600"/>
                <a:gd name="connsiteX2" fmla="*/ 9068590 w 9229272"/>
                <a:gd name="connsiteY2" fmla="*/ 339888 h 355600"/>
                <a:gd name="connsiteX3" fmla="*/ 3629 w 9229272"/>
                <a:gd name="connsiteY3" fmla="*/ 355600 h 355600"/>
                <a:gd name="connsiteX4" fmla="*/ 0 w 9229272"/>
                <a:gd name="connsiteY4" fmla="*/ 9071 h 355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272" h="355600">
                  <a:moveTo>
                    <a:pt x="0" y="9071"/>
                  </a:moveTo>
                  <a:lnTo>
                    <a:pt x="9229272" y="0"/>
                  </a:lnTo>
                  <a:lnTo>
                    <a:pt x="9068590" y="339888"/>
                  </a:lnTo>
                  <a:lnTo>
                    <a:pt x="3629" y="355600"/>
                  </a:lnTo>
                  <a:cubicBezTo>
                    <a:pt x="2419" y="240090"/>
                    <a:pt x="1210" y="124581"/>
                    <a:pt x="0" y="9071"/>
                  </a:cubicBezTo>
                  <a:close/>
                </a:path>
              </a:pathLst>
            </a:custGeom>
            <a:solidFill>
              <a:srgbClr val="013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任意多边形: 形状 14">
              <a:extLst>
                <a:ext uri="{FF2B5EF4-FFF2-40B4-BE49-F238E27FC236}">
                  <a16:creationId xmlns:a16="http://schemas.microsoft.com/office/drawing/2014/main" id="{99619D40-849E-308F-6EA9-D7CFBB1FDF60}"/>
                </a:ext>
              </a:extLst>
            </p:cNvPr>
            <p:cNvSpPr/>
            <p:nvPr userDrawn="1"/>
          </p:nvSpPr>
          <p:spPr>
            <a:xfrm>
              <a:off x="6885708" y="4774370"/>
              <a:ext cx="2247482" cy="359358"/>
            </a:xfrm>
            <a:custGeom>
              <a:avLst/>
              <a:gdLst>
                <a:gd name="connsiteX0" fmla="*/ 3009900 w 3009900"/>
                <a:gd name="connsiteY0" fmla="*/ 0 h 769620"/>
                <a:gd name="connsiteX1" fmla="*/ 3009900 w 3009900"/>
                <a:gd name="connsiteY1" fmla="*/ 769620 h 769620"/>
                <a:gd name="connsiteX2" fmla="*/ 0 w 3009900"/>
                <a:gd name="connsiteY2" fmla="*/ 746760 h 769620"/>
                <a:gd name="connsiteX3" fmla="*/ 419100 w 3009900"/>
                <a:gd name="connsiteY3" fmla="*/ 0 h 769620"/>
                <a:gd name="connsiteX4" fmla="*/ 3009900 w 3009900"/>
                <a:gd name="connsiteY4" fmla="*/ 0 h 769620"/>
                <a:gd name="connsiteX0" fmla="*/ 3009900 w 3009900"/>
                <a:gd name="connsiteY0" fmla="*/ 0 h 769620"/>
                <a:gd name="connsiteX1" fmla="*/ 3009900 w 3009900"/>
                <a:gd name="connsiteY1" fmla="*/ 769620 h 769620"/>
                <a:gd name="connsiteX2" fmla="*/ 0 w 3009900"/>
                <a:gd name="connsiteY2" fmla="*/ 746760 h 769620"/>
                <a:gd name="connsiteX3" fmla="*/ 351117 w 3009900"/>
                <a:gd name="connsiteY3" fmla="*/ 101974 h 769620"/>
                <a:gd name="connsiteX4" fmla="*/ 3009900 w 3009900"/>
                <a:gd name="connsiteY4" fmla="*/ 0 h 769620"/>
                <a:gd name="connsiteX0" fmla="*/ 3021231 w 3021231"/>
                <a:gd name="connsiteY0" fmla="*/ 0 h 667646"/>
                <a:gd name="connsiteX1" fmla="*/ 3009900 w 3021231"/>
                <a:gd name="connsiteY1" fmla="*/ 667646 h 667646"/>
                <a:gd name="connsiteX2" fmla="*/ 0 w 3021231"/>
                <a:gd name="connsiteY2" fmla="*/ 644786 h 667646"/>
                <a:gd name="connsiteX3" fmla="*/ 351117 w 3021231"/>
                <a:gd name="connsiteY3" fmla="*/ 0 h 667646"/>
                <a:gd name="connsiteX4" fmla="*/ 3021231 w 3021231"/>
                <a:gd name="connsiteY4" fmla="*/ 0 h 667646"/>
                <a:gd name="connsiteX0" fmla="*/ 3021231 w 3021231"/>
                <a:gd name="connsiteY0" fmla="*/ 0 h 667646"/>
                <a:gd name="connsiteX1" fmla="*/ 3009900 w 3021231"/>
                <a:gd name="connsiteY1" fmla="*/ 667646 h 667646"/>
                <a:gd name="connsiteX2" fmla="*/ 0 w 3021231"/>
                <a:gd name="connsiteY2" fmla="*/ 644786 h 667646"/>
                <a:gd name="connsiteX3" fmla="*/ 237812 w 3021231"/>
                <a:gd name="connsiteY3" fmla="*/ 192619 h 667646"/>
                <a:gd name="connsiteX4" fmla="*/ 3021231 w 3021231"/>
                <a:gd name="connsiteY4" fmla="*/ 0 h 667646"/>
                <a:gd name="connsiteX0" fmla="*/ 3009900 w 3009900"/>
                <a:gd name="connsiteY0" fmla="*/ 0 h 486358"/>
                <a:gd name="connsiteX1" fmla="*/ 3009900 w 3009900"/>
                <a:gd name="connsiteY1" fmla="*/ 486358 h 486358"/>
                <a:gd name="connsiteX2" fmla="*/ 0 w 3009900"/>
                <a:gd name="connsiteY2" fmla="*/ 463498 h 486358"/>
                <a:gd name="connsiteX3" fmla="*/ 237812 w 3009900"/>
                <a:gd name="connsiteY3" fmla="*/ 11331 h 486358"/>
                <a:gd name="connsiteX4" fmla="*/ 3009900 w 3009900"/>
                <a:gd name="connsiteY4" fmla="*/ 0 h 486358"/>
                <a:gd name="connsiteX0" fmla="*/ 3021230 w 3021230"/>
                <a:gd name="connsiteY0" fmla="*/ 0 h 475027"/>
                <a:gd name="connsiteX1" fmla="*/ 3009900 w 3021230"/>
                <a:gd name="connsiteY1" fmla="*/ 475027 h 475027"/>
                <a:gd name="connsiteX2" fmla="*/ 0 w 3021230"/>
                <a:gd name="connsiteY2" fmla="*/ 452167 h 475027"/>
                <a:gd name="connsiteX3" fmla="*/ 237812 w 3021230"/>
                <a:gd name="connsiteY3" fmla="*/ 0 h 475027"/>
                <a:gd name="connsiteX4" fmla="*/ 3021230 w 3021230"/>
                <a:gd name="connsiteY4" fmla="*/ 0 h 475027"/>
                <a:gd name="connsiteX0" fmla="*/ 3007245 w 3007245"/>
                <a:gd name="connsiteY0" fmla="*/ 0 h 480138"/>
                <a:gd name="connsiteX1" fmla="*/ 2995915 w 3007245"/>
                <a:gd name="connsiteY1" fmla="*/ 475027 h 480138"/>
                <a:gd name="connsiteX2" fmla="*/ 0 w 3007245"/>
                <a:gd name="connsiteY2" fmla="*/ 480138 h 480138"/>
                <a:gd name="connsiteX3" fmla="*/ 223827 w 3007245"/>
                <a:gd name="connsiteY3" fmla="*/ 0 h 480138"/>
                <a:gd name="connsiteX4" fmla="*/ 3007245 w 3007245"/>
                <a:gd name="connsiteY4" fmla="*/ 0 h 480138"/>
                <a:gd name="connsiteX0" fmla="*/ 3007245 w 3007681"/>
                <a:gd name="connsiteY0" fmla="*/ 0 h 480910"/>
                <a:gd name="connsiteX1" fmla="*/ 3007681 w 3007681"/>
                <a:gd name="connsiteY1" fmla="*/ 480910 h 480910"/>
                <a:gd name="connsiteX2" fmla="*/ 0 w 3007681"/>
                <a:gd name="connsiteY2" fmla="*/ 480138 h 480910"/>
                <a:gd name="connsiteX3" fmla="*/ 223827 w 3007681"/>
                <a:gd name="connsiteY3" fmla="*/ 0 h 480910"/>
                <a:gd name="connsiteX4" fmla="*/ 3007245 w 3007681"/>
                <a:gd name="connsiteY4" fmla="*/ 0 h 480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7681" h="480910">
                  <a:moveTo>
                    <a:pt x="3007245" y="0"/>
                  </a:moveTo>
                  <a:cubicBezTo>
                    <a:pt x="3007390" y="160303"/>
                    <a:pt x="3007536" y="320607"/>
                    <a:pt x="3007681" y="480910"/>
                  </a:cubicBezTo>
                  <a:lnTo>
                    <a:pt x="0" y="480138"/>
                  </a:lnTo>
                  <a:lnTo>
                    <a:pt x="223827" y="0"/>
                  </a:lnTo>
                  <a:lnTo>
                    <a:pt x="3007245" y="0"/>
                  </a:lnTo>
                  <a:close/>
                </a:path>
              </a:pathLst>
            </a:custGeom>
            <a:solidFill>
              <a:srgbClr val="33AA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 name="Google Shape;7448;p72">
            <a:extLst>
              <a:ext uri="{FF2B5EF4-FFF2-40B4-BE49-F238E27FC236}">
                <a16:creationId xmlns:a16="http://schemas.microsoft.com/office/drawing/2014/main" id="{CB4A67F5-9B26-5AFD-E6B4-60ACBCB45AF1}"/>
              </a:ext>
            </a:extLst>
          </p:cNvPr>
          <p:cNvGrpSpPr/>
          <p:nvPr/>
        </p:nvGrpSpPr>
        <p:grpSpPr>
          <a:xfrm>
            <a:off x="2769751" y="4860043"/>
            <a:ext cx="1470521" cy="1013783"/>
            <a:chOff x="4967783" y="2151471"/>
            <a:chExt cx="3920692" cy="2702940"/>
          </a:xfrm>
        </p:grpSpPr>
        <p:grpSp>
          <p:nvGrpSpPr>
            <p:cNvPr id="3" name="Google Shape;7449;p72">
              <a:extLst>
                <a:ext uri="{FF2B5EF4-FFF2-40B4-BE49-F238E27FC236}">
                  <a16:creationId xmlns:a16="http://schemas.microsoft.com/office/drawing/2014/main" id="{90821B13-A595-1081-098B-85E4E4AA906D}"/>
                </a:ext>
              </a:extLst>
            </p:cNvPr>
            <p:cNvGrpSpPr/>
            <p:nvPr/>
          </p:nvGrpSpPr>
          <p:grpSpPr>
            <a:xfrm>
              <a:off x="5045709" y="2252109"/>
              <a:ext cx="3761071" cy="2501708"/>
              <a:chOff x="2691784" y="1805334"/>
              <a:chExt cx="3761071" cy="2501708"/>
            </a:xfrm>
          </p:grpSpPr>
          <p:sp>
            <p:nvSpPr>
              <p:cNvPr id="13" name="Google Shape;7450;p72">
                <a:extLst>
                  <a:ext uri="{FF2B5EF4-FFF2-40B4-BE49-F238E27FC236}">
                    <a16:creationId xmlns:a16="http://schemas.microsoft.com/office/drawing/2014/main" id="{FC626595-2BE2-111F-EF56-CD79AEDF01D5}"/>
                  </a:ext>
                </a:extLst>
              </p:cNvPr>
              <p:cNvSpPr/>
              <p:nvPr/>
            </p:nvSpPr>
            <p:spPr>
              <a:xfrm>
                <a:off x="4306153"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4" name="Google Shape;7451;p72">
                <a:extLst>
                  <a:ext uri="{FF2B5EF4-FFF2-40B4-BE49-F238E27FC236}">
                    <a16:creationId xmlns:a16="http://schemas.microsoft.com/office/drawing/2014/main" id="{3E6440B2-571F-5D93-05A9-DDE03E04DA1D}"/>
                  </a:ext>
                </a:extLst>
              </p:cNvPr>
              <p:cNvSpPr/>
              <p:nvPr/>
            </p:nvSpPr>
            <p:spPr>
              <a:xfrm>
                <a:off x="2691784" y="3762285"/>
                <a:ext cx="1916675" cy="544757"/>
              </a:xfrm>
              <a:custGeom>
                <a:avLst/>
                <a:gdLst/>
                <a:ahLst/>
                <a:cxnLst/>
                <a:rect l="l" t="t" r="r" b="b"/>
                <a:pathLst>
                  <a:path w="128485" h="36518" extrusionOk="0">
                    <a:moveTo>
                      <a:pt x="2706" y="1"/>
                    </a:moveTo>
                    <a:lnTo>
                      <a:pt x="1" y="326"/>
                    </a:lnTo>
                    <a:cubicBezTo>
                      <a:pt x="1461" y="10577"/>
                      <a:pt x="6547" y="19612"/>
                      <a:pt x="13850" y="26130"/>
                    </a:cubicBezTo>
                    <a:cubicBezTo>
                      <a:pt x="21288" y="32568"/>
                      <a:pt x="30999" y="36517"/>
                      <a:pt x="41575" y="36517"/>
                    </a:cubicBezTo>
                    <a:lnTo>
                      <a:pt x="128484" y="36517"/>
                    </a:lnTo>
                    <a:lnTo>
                      <a:pt x="128484" y="33812"/>
                    </a:lnTo>
                    <a:lnTo>
                      <a:pt x="41575" y="33812"/>
                    </a:lnTo>
                    <a:cubicBezTo>
                      <a:pt x="31675" y="33812"/>
                      <a:pt x="22641" y="30188"/>
                      <a:pt x="15662" y="24102"/>
                    </a:cubicBezTo>
                    <a:cubicBezTo>
                      <a:pt x="8792" y="18016"/>
                      <a:pt x="4058" y="9468"/>
                      <a:pt x="2706" y="1"/>
                    </a:cubicBezTo>
                    <a:close/>
                  </a:path>
                </a:pathLst>
              </a:custGeom>
              <a:solidFill>
                <a:srgbClr val="A5B7C6"/>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5" name="Google Shape;7452;p72">
                <a:extLst>
                  <a:ext uri="{FF2B5EF4-FFF2-40B4-BE49-F238E27FC236}">
                    <a16:creationId xmlns:a16="http://schemas.microsoft.com/office/drawing/2014/main" id="{855D8A65-A787-6D01-55FB-62C066613198}"/>
                  </a:ext>
                </a:extLst>
              </p:cNvPr>
              <p:cNvSpPr/>
              <p:nvPr/>
            </p:nvSpPr>
            <p:spPr>
              <a:xfrm>
                <a:off x="2695021" y="3035999"/>
                <a:ext cx="754960" cy="529407"/>
              </a:xfrm>
              <a:custGeom>
                <a:avLst/>
                <a:gdLst/>
                <a:ahLst/>
                <a:cxnLst/>
                <a:rect l="l" t="t" r="r" b="b"/>
                <a:pathLst>
                  <a:path w="50609" h="35489" extrusionOk="0">
                    <a:moveTo>
                      <a:pt x="41358" y="0"/>
                    </a:moveTo>
                    <a:cubicBezTo>
                      <a:pt x="30998" y="0"/>
                      <a:pt x="21423" y="3814"/>
                      <a:pt x="14093" y="10144"/>
                    </a:cubicBezTo>
                    <a:cubicBezTo>
                      <a:pt x="6762" y="16338"/>
                      <a:pt x="1596" y="25129"/>
                      <a:pt x="0" y="35029"/>
                    </a:cubicBezTo>
                    <a:lnTo>
                      <a:pt x="2597" y="35489"/>
                    </a:lnTo>
                    <a:cubicBezTo>
                      <a:pt x="4166" y="26238"/>
                      <a:pt x="9034" y="18015"/>
                      <a:pt x="15905" y="12173"/>
                    </a:cubicBezTo>
                    <a:cubicBezTo>
                      <a:pt x="22775" y="6303"/>
                      <a:pt x="31675" y="2705"/>
                      <a:pt x="41358" y="2705"/>
                    </a:cubicBezTo>
                    <a:lnTo>
                      <a:pt x="50609" y="2705"/>
                    </a:lnTo>
                    <a:lnTo>
                      <a:pt x="50609" y="0"/>
                    </a:lnTo>
                    <a:close/>
                  </a:path>
                </a:pathLst>
              </a:custGeom>
              <a:solidFill>
                <a:srgbClr val="A5B7C6"/>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6" name="Google Shape;7453;p72">
                <a:extLst>
                  <a:ext uri="{FF2B5EF4-FFF2-40B4-BE49-F238E27FC236}">
                    <a16:creationId xmlns:a16="http://schemas.microsoft.com/office/drawing/2014/main" id="{CD93D72E-FD16-B7BA-FAC3-C287D785ADF9}"/>
                  </a:ext>
                </a:extLst>
              </p:cNvPr>
              <p:cNvSpPr/>
              <p:nvPr/>
            </p:nvSpPr>
            <p:spPr>
              <a:xfrm>
                <a:off x="3661791" y="2531620"/>
                <a:ext cx="2791064" cy="544757"/>
              </a:xfrm>
              <a:custGeom>
                <a:avLst/>
                <a:gdLst/>
                <a:ahLst/>
                <a:cxnLst/>
                <a:rect l="l" t="t" r="r" b="b"/>
                <a:pathLst>
                  <a:path w="187100" h="36518" extrusionOk="0">
                    <a:moveTo>
                      <a:pt x="184395" y="1"/>
                    </a:moveTo>
                    <a:cubicBezTo>
                      <a:pt x="183150" y="9468"/>
                      <a:pt x="178309" y="17908"/>
                      <a:pt x="171438" y="23994"/>
                    </a:cubicBezTo>
                    <a:cubicBezTo>
                      <a:pt x="164432" y="30080"/>
                      <a:pt x="155425" y="33812"/>
                      <a:pt x="145498" y="33812"/>
                    </a:cubicBezTo>
                    <a:lnTo>
                      <a:pt x="1" y="33812"/>
                    </a:lnTo>
                    <a:lnTo>
                      <a:pt x="1" y="36517"/>
                    </a:lnTo>
                    <a:lnTo>
                      <a:pt x="145498" y="36517"/>
                    </a:lnTo>
                    <a:cubicBezTo>
                      <a:pt x="156101" y="36517"/>
                      <a:pt x="165785" y="32568"/>
                      <a:pt x="173223" y="26022"/>
                    </a:cubicBezTo>
                    <a:cubicBezTo>
                      <a:pt x="180554" y="19612"/>
                      <a:pt x="185747" y="10469"/>
                      <a:pt x="187100" y="326"/>
                    </a:cubicBezTo>
                    <a:lnTo>
                      <a:pt x="184395" y="1"/>
                    </a:lnTo>
                    <a:close/>
                  </a:path>
                </a:pathLst>
              </a:custGeom>
              <a:solidFill>
                <a:srgbClr val="A5B7C6"/>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7" name="Google Shape;7454;p72">
                <a:extLst>
                  <a:ext uri="{FF2B5EF4-FFF2-40B4-BE49-F238E27FC236}">
                    <a16:creationId xmlns:a16="http://schemas.microsoft.com/office/drawing/2014/main" id="{5DEAED68-6C5B-17C7-F245-45B2284DF55D}"/>
                  </a:ext>
                </a:extLst>
              </p:cNvPr>
              <p:cNvSpPr/>
              <p:nvPr/>
            </p:nvSpPr>
            <p:spPr>
              <a:xfrm>
                <a:off x="5153124" y="1805334"/>
                <a:ext cx="1294451" cy="512461"/>
              </a:xfrm>
              <a:custGeom>
                <a:avLst/>
                <a:gdLst/>
                <a:ahLst/>
                <a:cxnLst/>
                <a:rect l="l" t="t" r="r" b="b"/>
                <a:pathLst>
                  <a:path w="86774" h="34353" extrusionOk="0">
                    <a:moveTo>
                      <a:pt x="0" y="0"/>
                    </a:moveTo>
                    <a:lnTo>
                      <a:pt x="0" y="2705"/>
                    </a:lnTo>
                    <a:lnTo>
                      <a:pt x="45524" y="2705"/>
                    </a:lnTo>
                    <a:cubicBezTo>
                      <a:pt x="54991" y="2705"/>
                      <a:pt x="63674" y="6195"/>
                      <a:pt x="70545" y="11821"/>
                    </a:cubicBezTo>
                    <a:cubicBezTo>
                      <a:pt x="77415" y="17582"/>
                      <a:pt x="82284" y="25454"/>
                      <a:pt x="84177" y="34353"/>
                    </a:cubicBezTo>
                    <a:lnTo>
                      <a:pt x="86774" y="33920"/>
                    </a:lnTo>
                    <a:cubicBezTo>
                      <a:pt x="84854" y="24345"/>
                      <a:pt x="79579" y="15878"/>
                      <a:pt x="72249" y="9792"/>
                    </a:cubicBezTo>
                    <a:cubicBezTo>
                      <a:pt x="65027" y="3706"/>
                      <a:pt x="55668" y="0"/>
                      <a:pt x="45524" y="0"/>
                    </a:cubicBezTo>
                    <a:close/>
                  </a:path>
                </a:pathLst>
              </a:custGeom>
              <a:solidFill>
                <a:srgbClr val="A5B7C6"/>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8" name="Google Shape;7455;p72">
                <a:extLst>
                  <a:ext uri="{FF2B5EF4-FFF2-40B4-BE49-F238E27FC236}">
                    <a16:creationId xmlns:a16="http://schemas.microsoft.com/office/drawing/2014/main" id="{EDE4AC09-0CAE-4278-8758-7641E7E16782}"/>
                  </a:ext>
                </a:extLst>
              </p:cNvPr>
              <p:cNvSpPr/>
              <p:nvPr/>
            </p:nvSpPr>
            <p:spPr>
              <a:xfrm>
                <a:off x="2785807" y="1805334"/>
                <a:ext cx="2143839" cy="40367"/>
              </a:xfrm>
              <a:custGeom>
                <a:avLst/>
                <a:gdLst/>
                <a:ahLst/>
                <a:cxnLst/>
                <a:rect l="l" t="t" r="r" b="b"/>
                <a:pathLst>
                  <a:path w="143713" h="2706" extrusionOk="0">
                    <a:moveTo>
                      <a:pt x="0" y="0"/>
                    </a:moveTo>
                    <a:lnTo>
                      <a:pt x="0" y="2705"/>
                    </a:lnTo>
                    <a:lnTo>
                      <a:pt x="143712" y="2705"/>
                    </a:lnTo>
                    <a:lnTo>
                      <a:pt x="143712" y="0"/>
                    </a:lnTo>
                    <a:close/>
                  </a:path>
                </a:pathLst>
              </a:custGeom>
              <a:solidFill>
                <a:srgbClr val="A5B7C6"/>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9" name="Google Shape;7456;p72">
                <a:extLst>
                  <a:ext uri="{FF2B5EF4-FFF2-40B4-BE49-F238E27FC236}">
                    <a16:creationId xmlns:a16="http://schemas.microsoft.com/office/drawing/2014/main" id="{45DFFF4F-5CB5-D6F0-C8F2-AC162A3E6B76}"/>
                  </a:ext>
                </a:extLst>
              </p:cNvPr>
              <p:cNvSpPr/>
              <p:nvPr/>
            </p:nvSpPr>
            <p:spPr>
              <a:xfrm>
                <a:off x="5447728"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21900" tIns="121900" rIns="121900" bIns="121900" anchor="ctr" anchorCtr="0">
                <a:noAutofit/>
              </a:bodyPr>
              <a:lstStyle/>
              <a:p>
                <a:endParaRPr sz="2400">
                  <a:solidFill>
                    <a:srgbClr val="002060"/>
                  </a:solidFill>
                </a:endParaRPr>
              </a:p>
            </p:txBody>
          </p:sp>
        </p:grpSp>
        <p:grpSp>
          <p:nvGrpSpPr>
            <p:cNvPr id="7" name="Google Shape;7457;p72">
              <a:extLst>
                <a:ext uri="{FF2B5EF4-FFF2-40B4-BE49-F238E27FC236}">
                  <a16:creationId xmlns:a16="http://schemas.microsoft.com/office/drawing/2014/main" id="{E58A6E4D-C607-91FC-AC8D-4841E5A3DAF7}"/>
                </a:ext>
              </a:extLst>
            </p:cNvPr>
            <p:cNvGrpSpPr/>
            <p:nvPr/>
          </p:nvGrpSpPr>
          <p:grpSpPr>
            <a:xfrm>
              <a:off x="4967783" y="2151471"/>
              <a:ext cx="3920692" cy="2702940"/>
              <a:chOff x="2613858" y="1704696"/>
              <a:chExt cx="3920692" cy="2702940"/>
            </a:xfrm>
          </p:grpSpPr>
          <p:sp>
            <p:nvSpPr>
              <p:cNvPr id="8" name="Google Shape;7458;p72">
                <a:extLst>
                  <a:ext uri="{FF2B5EF4-FFF2-40B4-BE49-F238E27FC236}">
                    <a16:creationId xmlns:a16="http://schemas.microsoft.com/office/drawing/2014/main" id="{7DD0E5B9-2162-AE75-643B-E00A2873BCA4}"/>
                  </a:ext>
                </a:extLst>
              </p:cNvPr>
              <p:cNvSpPr/>
              <p:nvPr/>
            </p:nvSpPr>
            <p:spPr>
              <a:xfrm rot="5400000">
                <a:off x="4924676" y="1720789"/>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9" name="Google Shape;7459;p72">
                <a:extLst>
                  <a:ext uri="{FF2B5EF4-FFF2-40B4-BE49-F238E27FC236}">
                    <a16:creationId xmlns:a16="http://schemas.microsoft.com/office/drawing/2014/main" id="{49A5575E-692F-0208-3F99-8DC6AF72B33B}"/>
                  </a:ext>
                </a:extLst>
              </p:cNvPr>
              <p:cNvSpPr/>
              <p:nvPr/>
            </p:nvSpPr>
            <p:spPr>
              <a:xfrm rot="5400000">
                <a:off x="6309028" y="2311963"/>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0" name="Google Shape;7460;p72">
                <a:extLst>
                  <a:ext uri="{FF2B5EF4-FFF2-40B4-BE49-F238E27FC236}">
                    <a16:creationId xmlns:a16="http://schemas.microsoft.com/office/drawing/2014/main" id="{F902E435-79B2-CDBF-C7AA-1BD8AC4D11F6}"/>
                  </a:ext>
                </a:extLst>
              </p:cNvPr>
              <p:cNvSpPr/>
              <p:nvPr/>
            </p:nvSpPr>
            <p:spPr>
              <a:xfrm rot="5400000">
                <a:off x="5222154" y="418211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1" name="Google Shape;7461;p72">
                <a:extLst>
                  <a:ext uri="{FF2B5EF4-FFF2-40B4-BE49-F238E27FC236}">
                    <a16:creationId xmlns:a16="http://schemas.microsoft.com/office/drawing/2014/main" id="{E54838B9-AF5C-46E0-7E22-0782019C24A4}"/>
                  </a:ext>
                </a:extLst>
              </p:cNvPr>
              <p:cNvSpPr/>
              <p:nvPr/>
            </p:nvSpPr>
            <p:spPr>
              <a:xfrm rot="5400000">
                <a:off x="2597765" y="355439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2" name="Google Shape;7462;p72">
                <a:extLst>
                  <a:ext uri="{FF2B5EF4-FFF2-40B4-BE49-F238E27FC236}">
                    <a16:creationId xmlns:a16="http://schemas.microsoft.com/office/drawing/2014/main" id="{81E360AE-4DFB-F177-471F-D44E031D213A}"/>
                  </a:ext>
                </a:extLst>
              </p:cNvPr>
              <p:cNvSpPr/>
              <p:nvPr/>
            </p:nvSpPr>
            <p:spPr>
              <a:xfrm rot="5400000">
                <a:off x="3433899" y="2945028"/>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grpSp>
        <p:nvGrpSpPr>
          <p:cNvPr id="20" name="Google Shape;7463;p72">
            <a:extLst>
              <a:ext uri="{FF2B5EF4-FFF2-40B4-BE49-F238E27FC236}">
                <a16:creationId xmlns:a16="http://schemas.microsoft.com/office/drawing/2014/main" id="{4F6F55A8-5E6D-AC9C-41A0-35F9C592D310}"/>
              </a:ext>
            </a:extLst>
          </p:cNvPr>
          <p:cNvGrpSpPr/>
          <p:nvPr/>
        </p:nvGrpSpPr>
        <p:grpSpPr>
          <a:xfrm>
            <a:off x="4641628" y="2044412"/>
            <a:ext cx="2082548" cy="944773"/>
            <a:chOff x="3530532" y="1496185"/>
            <a:chExt cx="1561911" cy="708580"/>
          </a:xfrm>
        </p:grpSpPr>
        <p:grpSp>
          <p:nvGrpSpPr>
            <p:cNvPr id="21" name="Google Shape;7464;p72">
              <a:extLst>
                <a:ext uri="{FF2B5EF4-FFF2-40B4-BE49-F238E27FC236}">
                  <a16:creationId xmlns:a16="http://schemas.microsoft.com/office/drawing/2014/main" id="{12BA79FB-89C7-2FD5-FBA3-67D18CA87F12}"/>
                </a:ext>
              </a:extLst>
            </p:cNvPr>
            <p:cNvGrpSpPr/>
            <p:nvPr/>
          </p:nvGrpSpPr>
          <p:grpSpPr>
            <a:xfrm>
              <a:off x="3720318" y="1857562"/>
              <a:ext cx="1372125" cy="54"/>
              <a:chOff x="3720318" y="1857562"/>
              <a:chExt cx="1372125" cy="54"/>
            </a:xfrm>
          </p:grpSpPr>
          <p:cxnSp>
            <p:nvCxnSpPr>
              <p:cNvPr id="38" name="Google Shape;7465;p72">
                <a:extLst>
                  <a:ext uri="{FF2B5EF4-FFF2-40B4-BE49-F238E27FC236}">
                    <a16:creationId xmlns:a16="http://schemas.microsoft.com/office/drawing/2014/main" id="{E7A7F5B7-B2F1-D960-C552-70A3E39CBCCF}"/>
                  </a:ext>
                </a:extLst>
              </p:cNvPr>
              <p:cNvCxnSpPr>
                <a:endCxn id="28" idx="2"/>
              </p:cNvCxnSpPr>
              <p:nvPr/>
            </p:nvCxnSpPr>
            <p:spPr>
              <a:xfrm>
                <a:off x="4440243" y="1857616"/>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39" name="Google Shape;7467;p72">
                <a:extLst>
                  <a:ext uri="{FF2B5EF4-FFF2-40B4-BE49-F238E27FC236}">
                    <a16:creationId xmlns:a16="http://schemas.microsoft.com/office/drawing/2014/main" id="{A31DC124-7144-DD32-FF39-5E95151DD475}"/>
                  </a:ext>
                </a:extLst>
              </p:cNvPr>
              <p:cNvCxnSpPr/>
              <p:nvPr/>
            </p:nvCxnSpPr>
            <p:spPr>
              <a:xfrm>
                <a:off x="4074943"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40" name="Google Shape;7468;p72">
                <a:extLst>
                  <a:ext uri="{FF2B5EF4-FFF2-40B4-BE49-F238E27FC236}">
                    <a16:creationId xmlns:a16="http://schemas.microsoft.com/office/drawing/2014/main" id="{DF508B20-5A2E-AEE0-A0DE-D34C99F95129}"/>
                  </a:ext>
                </a:extLst>
              </p:cNvPr>
              <p:cNvCxnSpPr/>
              <p:nvPr/>
            </p:nvCxnSpPr>
            <p:spPr>
              <a:xfrm>
                <a:off x="3720318"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41" name="Google Shape;7469;p72">
                <a:extLst>
                  <a:ext uri="{FF2B5EF4-FFF2-40B4-BE49-F238E27FC236}">
                    <a16:creationId xmlns:a16="http://schemas.microsoft.com/office/drawing/2014/main" id="{206C70A3-B67F-AA3A-5995-63CE6EF775B4}"/>
                  </a:ext>
                </a:extLst>
              </p:cNvPr>
              <p:cNvCxnSpPr>
                <a:stCxn id="28" idx="6"/>
              </p:cNvCxnSpPr>
              <p:nvPr/>
            </p:nvCxnSpPr>
            <p:spPr>
              <a:xfrm>
                <a:off x="4801443" y="1857616"/>
                <a:ext cx="291000" cy="0"/>
              </a:xfrm>
              <a:prstGeom prst="straightConnector1">
                <a:avLst/>
              </a:prstGeom>
              <a:noFill/>
              <a:ln w="9525" cap="flat" cmpd="sng">
                <a:solidFill>
                  <a:srgbClr val="A5B7C6"/>
                </a:solidFill>
                <a:prstDash val="solid"/>
                <a:round/>
                <a:headEnd type="none" w="med" len="med"/>
                <a:tailEnd type="triangle" w="med" len="med"/>
              </a:ln>
            </p:spPr>
          </p:cxnSp>
        </p:grpSp>
        <p:grpSp>
          <p:nvGrpSpPr>
            <p:cNvPr id="22" name="Google Shape;7470;p72">
              <a:extLst>
                <a:ext uri="{FF2B5EF4-FFF2-40B4-BE49-F238E27FC236}">
                  <a16:creationId xmlns:a16="http://schemas.microsoft.com/office/drawing/2014/main" id="{557F8DD6-9EF5-AD2A-BE42-6A74E674CA69}"/>
                </a:ext>
              </a:extLst>
            </p:cNvPr>
            <p:cNvGrpSpPr/>
            <p:nvPr/>
          </p:nvGrpSpPr>
          <p:grpSpPr>
            <a:xfrm>
              <a:off x="3567462" y="1496185"/>
              <a:ext cx="286500" cy="272914"/>
              <a:chOff x="3567462" y="1496185"/>
              <a:chExt cx="286500" cy="272914"/>
            </a:xfrm>
          </p:grpSpPr>
          <p:cxnSp>
            <p:nvCxnSpPr>
              <p:cNvPr id="36" name="Google Shape;7471;p72">
                <a:extLst>
                  <a:ext uri="{FF2B5EF4-FFF2-40B4-BE49-F238E27FC236}">
                    <a16:creationId xmlns:a16="http://schemas.microsoft.com/office/drawing/2014/main" id="{ABFC9B89-80B0-B3E6-4FD1-C9A7D3D97034}"/>
                  </a:ext>
                </a:extLst>
              </p:cNvPr>
              <p:cNvCxnSpPr/>
              <p:nvPr/>
            </p:nvCxnSpPr>
            <p:spPr>
              <a:xfrm rot="10800000">
                <a:off x="3626625"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37" name="Google Shape;7472;p72">
                <a:extLst>
                  <a:ext uri="{FF2B5EF4-FFF2-40B4-BE49-F238E27FC236}">
                    <a16:creationId xmlns:a16="http://schemas.microsoft.com/office/drawing/2014/main" id="{C9B337FE-5FDC-9A3B-3454-F5FD59CBCD5D}"/>
                  </a:ext>
                </a:extLst>
              </p:cNvPr>
              <p:cNvSpPr/>
              <p:nvPr/>
            </p:nvSpPr>
            <p:spPr>
              <a:xfrm>
                <a:off x="3567462"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sp>
          <p:nvSpPr>
            <p:cNvPr id="23" name="Google Shape;7473;p72">
              <a:extLst>
                <a:ext uri="{FF2B5EF4-FFF2-40B4-BE49-F238E27FC236}">
                  <a16:creationId xmlns:a16="http://schemas.microsoft.com/office/drawing/2014/main" id="{9E8CF1DB-95DC-D391-8F1A-DF5DCADD4C4B}"/>
                </a:ext>
              </a:extLst>
            </p:cNvPr>
            <p:cNvSpPr/>
            <p:nvPr/>
          </p:nvSpPr>
          <p:spPr>
            <a:xfrm>
              <a:off x="3530532"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4" name="Google Shape;7474;p72">
              <a:extLst>
                <a:ext uri="{FF2B5EF4-FFF2-40B4-BE49-F238E27FC236}">
                  <a16:creationId xmlns:a16="http://schemas.microsoft.com/office/drawing/2014/main" id="{2BBED290-704F-04F2-AB94-3A3894009F27}"/>
                </a:ext>
              </a:extLst>
            </p:cNvPr>
            <p:cNvSpPr/>
            <p:nvPr/>
          </p:nvSpPr>
          <p:spPr>
            <a:xfrm>
              <a:off x="3891569" y="1779209"/>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nvGrpSpPr>
            <p:cNvPr id="25" name="Google Shape;7475;p72">
              <a:extLst>
                <a:ext uri="{FF2B5EF4-FFF2-40B4-BE49-F238E27FC236}">
                  <a16:creationId xmlns:a16="http://schemas.microsoft.com/office/drawing/2014/main" id="{949F574E-58AD-EE7E-4FCD-2CDF853CF427}"/>
                </a:ext>
              </a:extLst>
            </p:cNvPr>
            <p:cNvGrpSpPr/>
            <p:nvPr/>
          </p:nvGrpSpPr>
          <p:grpSpPr>
            <a:xfrm>
              <a:off x="3929014" y="1960574"/>
              <a:ext cx="286500" cy="242342"/>
              <a:chOff x="3929014" y="1960574"/>
              <a:chExt cx="286500" cy="242342"/>
            </a:xfrm>
          </p:grpSpPr>
          <p:cxnSp>
            <p:nvCxnSpPr>
              <p:cNvPr id="34" name="Google Shape;7476;p72">
                <a:extLst>
                  <a:ext uri="{FF2B5EF4-FFF2-40B4-BE49-F238E27FC236}">
                    <a16:creationId xmlns:a16="http://schemas.microsoft.com/office/drawing/2014/main" id="{65388685-BC83-2508-451B-B5E8D2DE9DE7}"/>
                  </a:ext>
                </a:extLst>
              </p:cNvPr>
              <p:cNvCxnSpPr/>
              <p:nvPr/>
            </p:nvCxnSpPr>
            <p:spPr>
              <a:xfrm rot="10800000">
                <a:off x="3988400" y="1960574"/>
                <a:ext cx="0" cy="144300"/>
              </a:xfrm>
              <a:prstGeom prst="straightConnector1">
                <a:avLst/>
              </a:prstGeom>
              <a:noFill/>
              <a:ln w="9525" cap="flat" cmpd="sng">
                <a:solidFill>
                  <a:srgbClr val="A5B7C6"/>
                </a:solidFill>
                <a:prstDash val="solid"/>
                <a:round/>
                <a:headEnd type="none" w="med" len="med"/>
                <a:tailEnd type="none" w="med" len="med"/>
              </a:ln>
            </p:spPr>
          </p:cxnSp>
          <p:sp>
            <p:nvSpPr>
              <p:cNvPr id="35" name="Google Shape;7477;p72">
                <a:extLst>
                  <a:ext uri="{FF2B5EF4-FFF2-40B4-BE49-F238E27FC236}">
                    <a16:creationId xmlns:a16="http://schemas.microsoft.com/office/drawing/2014/main" id="{E64662C9-D6A1-7756-AC06-6A0566D04198}"/>
                  </a:ext>
                </a:extLst>
              </p:cNvPr>
              <p:cNvSpPr/>
              <p:nvPr/>
            </p:nvSpPr>
            <p:spPr>
              <a:xfrm>
                <a:off x="3929014" y="210301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nvGrpSpPr>
            <p:cNvPr id="26" name="Google Shape;7478;p72">
              <a:extLst>
                <a:ext uri="{FF2B5EF4-FFF2-40B4-BE49-F238E27FC236}">
                  <a16:creationId xmlns:a16="http://schemas.microsoft.com/office/drawing/2014/main" id="{35882391-D3EA-C023-7BCC-032222F21696}"/>
                </a:ext>
              </a:extLst>
            </p:cNvPr>
            <p:cNvGrpSpPr/>
            <p:nvPr/>
          </p:nvGrpSpPr>
          <p:grpSpPr>
            <a:xfrm>
              <a:off x="4290828" y="1496185"/>
              <a:ext cx="286500" cy="272914"/>
              <a:chOff x="4290828" y="1496185"/>
              <a:chExt cx="286500" cy="272914"/>
            </a:xfrm>
          </p:grpSpPr>
          <p:cxnSp>
            <p:nvCxnSpPr>
              <p:cNvPr id="32" name="Google Shape;7479;p72">
                <a:extLst>
                  <a:ext uri="{FF2B5EF4-FFF2-40B4-BE49-F238E27FC236}">
                    <a16:creationId xmlns:a16="http://schemas.microsoft.com/office/drawing/2014/main" id="{5E839C4B-2741-5CC2-09A9-034AB323D23B}"/>
                  </a:ext>
                </a:extLst>
              </p:cNvPr>
              <p:cNvCxnSpPr/>
              <p:nvPr/>
            </p:nvCxnSpPr>
            <p:spPr>
              <a:xfrm rot="10800000">
                <a:off x="4350000"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33" name="Google Shape;7480;p72">
                <a:extLst>
                  <a:ext uri="{FF2B5EF4-FFF2-40B4-BE49-F238E27FC236}">
                    <a16:creationId xmlns:a16="http://schemas.microsoft.com/office/drawing/2014/main" id="{2F69B492-037B-248A-D380-8CDE3F8CFD21}"/>
                  </a:ext>
                </a:extLst>
              </p:cNvPr>
              <p:cNvSpPr/>
              <p:nvPr/>
            </p:nvSpPr>
            <p:spPr>
              <a:xfrm>
                <a:off x="4290828"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sp>
          <p:nvSpPr>
            <p:cNvPr id="27" name="Google Shape;7481;p72">
              <a:extLst>
                <a:ext uri="{FF2B5EF4-FFF2-40B4-BE49-F238E27FC236}">
                  <a16:creationId xmlns:a16="http://schemas.microsoft.com/office/drawing/2014/main" id="{3D6892DE-3FB2-D77E-6899-EB47B5B6C2A4}"/>
                </a:ext>
              </a:extLst>
            </p:cNvPr>
            <p:cNvSpPr/>
            <p:nvPr/>
          </p:nvSpPr>
          <p:spPr>
            <a:xfrm>
              <a:off x="4252606"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8" name="Google Shape;7466;p72">
              <a:extLst>
                <a:ext uri="{FF2B5EF4-FFF2-40B4-BE49-F238E27FC236}">
                  <a16:creationId xmlns:a16="http://schemas.microsoft.com/office/drawing/2014/main" id="{6F644687-BDD2-356B-F447-7F06D0C324D2}"/>
                </a:ext>
              </a:extLst>
            </p:cNvPr>
            <p:cNvSpPr/>
            <p:nvPr/>
          </p:nvSpPr>
          <p:spPr>
            <a:xfrm>
              <a:off x="4613643" y="1763716"/>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nvGrpSpPr>
            <p:cNvPr id="29" name="Google Shape;7482;p72">
              <a:extLst>
                <a:ext uri="{FF2B5EF4-FFF2-40B4-BE49-F238E27FC236}">
                  <a16:creationId xmlns:a16="http://schemas.microsoft.com/office/drawing/2014/main" id="{8517F867-44BE-C829-618B-6B3560FC9215}"/>
                </a:ext>
              </a:extLst>
            </p:cNvPr>
            <p:cNvGrpSpPr/>
            <p:nvPr/>
          </p:nvGrpSpPr>
          <p:grpSpPr>
            <a:xfrm>
              <a:off x="4657726" y="1959674"/>
              <a:ext cx="286500" cy="245092"/>
              <a:chOff x="4657726" y="1959674"/>
              <a:chExt cx="286500" cy="245092"/>
            </a:xfrm>
          </p:grpSpPr>
          <p:cxnSp>
            <p:nvCxnSpPr>
              <p:cNvPr id="30" name="Google Shape;7483;p72">
                <a:extLst>
                  <a:ext uri="{FF2B5EF4-FFF2-40B4-BE49-F238E27FC236}">
                    <a16:creationId xmlns:a16="http://schemas.microsoft.com/office/drawing/2014/main" id="{D537A77A-BDE6-2A9B-8D0A-418395AD1102}"/>
                  </a:ext>
                </a:extLst>
              </p:cNvPr>
              <p:cNvCxnSpPr/>
              <p:nvPr/>
            </p:nvCxnSpPr>
            <p:spPr>
              <a:xfrm rot="10800000">
                <a:off x="4707475" y="1959674"/>
                <a:ext cx="0" cy="145200"/>
              </a:xfrm>
              <a:prstGeom prst="straightConnector1">
                <a:avLst/>
              </a:prstGeom>
              <a:noFill/>
              <a:ln w="9525" cap="flat" cmpd="sng">
                <a:solidFill>
                  <a:srgbClr val="A5B7C6"/>
                </a:solidFill>
                <a:prstDash val="solid"/>
                <a:round/>
                <a:headEnd type="none" w="med" len="med"/>
                <a:tailEnd type="none" w="med" len="med"/>
              </a:ln>
            </p:spPr>
          </p:cxnSp>
          <p:sp>
            <p:nvSpPr>
              <p:cNvPr id="31" name="Google Shape;7484;p72">
                <a:extLst>
                  <a:ext uri="{FF2B5EF4-FFF2-40B4-BE49-F238E27FC236}">
                    <a16:creationId xmlns:a16="http://schemas.microsoft.com/office/drawing/2014/main" id="{CC9D5911-8DB4-464A-B7FB-1230F20256EF}"/>
                  </a:ext>
                </a:extLst>
              </p:cNvPr>
              <p:cNvSpPr/>
              <p:nvPr/>
            </p:nvSpPr>
            <p:spPr>
              <a:xfrm>
                <a:off x="4657726" y="210486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grpSp>
        <p:nvGrpSpPr>
          <p:cNvPr id="42" name="Google Shape;7485;p72">
            <a:extLst>
              <a:ext uri="{FF2B5EF4-FFF2-40B4-BE49-F238E27FC236}">
                <a16:creationId xmlns:a16="http://schemas.microsoft.com/office/drawing/2014/main" id="{1D65E6D4-787C-D2B4-2FB1-0CA1F2AA12F0}"/>
              </a:ext>
            </a:extLst>
          </p:cNvPr>
          <p:cNvGrpSpPr/>
          <p:nvPr/>
        </p:nvGrpSpPr>
        <p:grpSpPr>
          <a:xfrm>
            <a:off x="4617654" y="3193874"/>
            <a:ext cx="2129376" cy="504865"/>
            <a:chOff x="3512551" y="2358282"/>
            <a:chExt cx="1597032" cy="378649"/>
          </a:xfrm>
        </p:grpSpPr>
        <p:grpSp>
          <p:nvGrpSpPr>
            <p:cNvPr id="43" name="Google Shape;7486;p72">
              <a:extLst>
                <a:ext uri="{FF2B5EF4-FFF2-40B4-BE49-F238E27FC236}">
                  <a16:creationId xmlns:a16="http://schemas.microsoft.com/office/drawing/2014/main" id="{8A7E30B1-200D-C60F-D235-4F7014D60B9D}"/>
                </a:ext>
              </a:extLst>
            </p:cNvPr>
            <p:cNvGrpSpPr/>
            <p:nvPr/>
          </p:nvGrpSpPr>
          <p:grpSpPr>
            <a:xfrm>
              <a:off x="3738198" y="2553002"/>
              <a:ext cx="1145834" cy="117"/>
              <a:chOff x="3738198" y="2553002"/>
              <a:chExt cx="1145834" cy="117"/>
            </a:xfrm>
          </p:grpSpPr>
          <p:cxnSp>
            <p:nvCxnSpPr>
              <p:cNvPr id="60" name="Google Shape;7487;p72">
                <a:extLst>
                  <a:ext uri="{FF2B5EF4-FFF2-40B4-BE49-F238E27FC236}">
                    <a16:creationId xmlns:a16="http://schemas.microsoft.com/office/drawing/2014/main" id="{A6393E09-D144-1F61-6619-651552273763}"/>
                  </a:ext>
                </a:extLst>
              </p:cNvPr>
              <p:cNvCxnSpPr/>
              <p:nvPr/>
            </p:nvCxnSpPr>
            <p:spPr>
              <a:xfrm>
                <a:off x="4195395"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61" name="Google Shape;7488;p72">
                <a:extLst>
                  <a:ext uri="{FF2B5EF4-FFF2-40B4-BE49-F238E27FC236}">
                    <a16:creationId xmlns:a16="http://schemas.microsoft.com/office/drawing/2014/main" id="{3B1E2AB2-3485-F16F-2B06-B2BBA1CB8E4A}"/>
                  </a:ext>
                </a:extLst>
              </p:cNvPr>
              <p:cNvCxnSpPr/>
              <p:nvPr/>
            </p:nvCxnSpPr>
            <p:spPr>
              <a:xfrm>
                <a:off x="4652432"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62" name="Google Shape;7489;p72">
                <a:extLst>
                  <a:ext uri="{FF2B5EF4-FFF2-40B4-BE49-F238E27FC236}">
                    <a16:creationId xmlns:a16="http://schemas.microsoft.com/office/drawing/2014/main" id="{4EC6E061-28DD-2474-7999-C8C9001E3804}"/>
                  </a:ext>
                </a:extLst>
              </p:cNvPr>
              <p:cNvCxnSpPr>
                <a:stCxn id="49" idx="6"/>
                <a:endCxn id="58" idx="2"/>
              </p:cNvCxnSpPr>
              <p:nvPr/>
            </p:nvCxnSpPr>
            <p:spPr>
              <a:xfrm>
                <a:off x="3738198" y="2553118"/>
                <a:ext cx="231300" cy="0"/>
              </a:xfrm>
              <a:prstGeom prst="straightConnector1">
                <a:avLst/>
              </a:prstGeom>
              <a:noFill/>
              <a:ln w="9525" cap="flat" cmpd="sng">
                <a:solidFill>
                  <a:srgbClr val="435D74"/>
                </a:solidFill>
                <a:prstDash val="solid"/>
                <a:round/>
                <a:headEnd type="none" w="med" len="med"/>
                <a:tailEnd type="none" w="med" len="med"/>
              </a:ln>
            </p:spPr>
          </p:cxnSp>
        </p:grpSp>
        <p:grpSp>
          <p:nvGrpSpPr>
            <p:cNvPr id="44" name="Google Shape;7492;p72">
              <a:extLst>
                <a:ext uri="{FF2B5EF4-FFF2-40B4-BE49-F238E27FC236}">
                  <a16:creationId xmlns:a16="http://schemas.microsoft.com/office/drawing/2014/main" id="{C74A334D-BFCF-A86A-BA29-377C4C1F46B1}"/>
                </a:ext>
              </a:extLst>
            </p:cNvPr>
            <p:cNvGrpSpPr/>
            <p:nvPr/>
          </p:nvGrpSpPr>
          <p:grpSpPr>
            <a:xfrm>
              <a:off x="3969644" y="2440153"/>
              <a:ext cx="225900" cy="296779"/>
              <a:chOff x="3969644" y="2440153"/>
              <a:chExt cx="225900" cy="296779"/>
            </a:xfrm>
          </p:grpSpPr>
          <p:cxnSp>
            <p:nvCxnSpPr>
              <p:cNvPr id="57" name="Google Shape;7493;p72">
                <a:extLst>
                  <a:ext uri="{FF2B5EF4-FFF2-40B4-BE49-F238E27FC236}">
                    <a16:creationId xmlns:a16="http://schemas.microsoft.com/office/drawing/2014/main" id="{B1E9F132-7077-3E97-C19F-3AF518876478}"/>
                  </a:ext>
                </a:extLst>
              </p:cNvPr>
              <p:cNvCxnSpPr/>
              <p:nvPr/>
            </p:nvCxnSpPr>
            <p:spPr>
              <a:xfrm>
                <a:off x="4082390" y="2637031"/>
                <a:ext cx="0" cy="99900"/>
              </a:xfrm>
              <a:prstGeom prst="straightConnector1">
                <a:avLst/>
              </a:prstGeom>
              <a:noFill/>
              <a:ln w="9525" cap="flat" cmpd="sng">
                <a:solidFill>
                  <a:srgbClr val="435D74"/>
                </a:solidFill>
                <a:prstDash val="solid"/>
                <a:round/>
                <a:headEnd type="none" w="med" len="med"/>
                <a:tailEnd type="none" w="med" len="med"/>
              </a:ln>
            </p:spPr>
          </p:cxnSp>
          <p:sp>
            <p:nvSpPr>
              <p:cNvPr id="58" name="Google Shape;7491;p72">
                <a:extLst>
                  <a:ext uri="{FF2B5EF4-FFF2-40B4-BE49-F238E27FC236}">
                    <a16:creationId xmlns:a16="http://schemas.microsoft.com/office/drawing/2014/main" id="{945EEF38-2102-148E-E10D-14ADA9F73F5D}"/>
                  </a:ext>
                </a:extLst>
              </p:cNvPr>
              <p:cNvSpPr/>
              <p:nvPr/>
            </p:nvSpPr>
            <p:spPr>
              <a:xfrm>
                <a:off x="3969644" y="2440153"/>
                <a:ext cx="225900" cy="2259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59" name="Google Shape;7494;p72">
                <a:extLst>
                  <a:ext uri="{FF2B5EF4-FFF2-40B4-BE49-F238E27FC236}">
                    <a16:creationId xmlns:a16="http://schemas.microsoft.com/office/drawing/2014/main" id="{8D0BCBD0-4239-FF15-CB39-AF72D32F467F}"/>
                  </a:ext>
                </a:extLst>
              </p:cNvPr>
              <p:cNvSpPr/>
              <p:nvPr/>
            </p:nvSpPr>
            <p:spPr>
              <a:xfrm>
                <a:off x="3998471" y="2468982"/>
                <a:ext cx="168300" cy="1683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nvGrpSpPr>
            <p:cNvPr id="45" name="Google Shape;7495;p72">
              <a:extLst>
                <a:ext uri="{FF2B5EF4-FFF2-40B4-BE49-F238E27FC236}">
                  <a16:creationId xmlns:a16="http://schemas.microsoft.com/office/drawing/2014/main" id="{B4A77873-84D4-2F31-FBA8-6CF8A186511F}"/>
                </a:ext>
              </a:extLst>
            </p:cNvPr>
            <p:cNvGrpSpPr/>
            <p:nvPr/>
          </p:nvGrpSpPr>
          <p:grpSpPr>
            <a:xfrm>
              <a:off x="4426818" y="2358282"/>
              <a:ext cx="225600" cy="307471"/>
              <a:chOff x="4426818" y="2358282"/>
              <a:chExt cx="225600" cy="307471"/>
            </a:xfrm>
          </p:grpSpPr>
          <p:cxnSp>
            <p:nvCxnSpPr>
              <p:cNvPr id="54" name="Google Shape;7496;p72">
                <a:extLst>
                  <a:ext uri="{FF2B5EF4-FFF2-40B4-BE49-F238E27FC236}">
                    <a16:creationId xmlns:a16="http://schemas.microsoft.com/office/drawing/2014/main" id="{96EBBD4B-B041-F51A-3AE0-6B7309089860}"/>
                  </a:ext>
                </a:extLst>
              </p:cNvPr>
              <p:cNvCxnSpPr>
                <a:stCxn id="56" idx="0"/>
              </p:cNvCxnSpPr>
              <p:nvPr/>
            </p:nvCxnSpPr>
            <p:spPr>
              <a:xfrm rot="10800000">
                <a:off x="4539644" y="2358282"/>
                <a:ext cx="0" cy="110700"/>
              </a:xfrm>
              <a:prstGeom prst="straightConnector1">
                <a:avLst/>
              </a:prstGeom>
              <a:noFill/>
              <a:ln w="9525" cap="flat" cmpd="sng">
                <a:solidFill>
                  <a:srgbClr val="435D74"/>
                </a:solidFill>
                <a:prstDash val="solid"/>
                <a:round/>
                <a:headEnd type="none" w="med" len="med"/>
                <a:tailEnd type="none" w="med" len="med"/>
              </a:ln>
            </p:spPr>
          </p:cxnSp>
          <p:sp>
            <p:nvSpPr>
              <p:cNvPr id="55" name="Google Shape;7498;p72">
                <a:extLst>
                  <a:ext uri="{FF2B5EF4-FFF2-40B4-BE49-F238E27FC236}">
                    <a16:creationId xmlns:a16="http://schemas.microsoft.com/office/drawing/2014/main" id="{2F3A314B-A3B7-C8A1-FC22-414AC3C44077}"/>
                  </a:ext>
                </a:extLst>
              </p:cNvPr>
              <p:cNvSpPr/>
              <p:nvPr/>
            </p:nvSpPr>
            <p:spPr>
              <a:xfrm>
                <a:off x="4426818"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56" name="Google Shape;7497;p72">
                <a:extLst>
                  <a:ext uri="{FF2B5EF4-FFF2-40B4-BE49-F238E27FC236}">
                    <a16:creationId xmlns:a16="http://schemas.microsoft.com/office/drawing/2014/main" id="{A6884CCF-97C4-B7BE-1793-DB46F6708C14}"/>
                  </a:ext>
                </a:extLst>
              </p:cNvPr>
              <p:cNvSpPr/>
              <p:nvPr/>
            </p:nvSpPr>
            <p:spPr>
              <a:xfrm>
                <a:off x="4455644"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nvGrpSpPr>
            <p:cNvPr id="46" name="Google Shape;7499;p72">
              <a:extLst>
                <a:ext uri="{FF2B5EF4-FFF2-40B4-BE49-F238E27FC236}">
                  <a16:creationId xmlns:a16="http://schemas.microsoft.com/office/drawing/2014/main" id="{BAB56284-878D-5CC7-2093-E5ED72DF0227}"/>
                </a:ext>
              </a:extLst>
            </p:cNvPr>
            <p:cNvGrpSpPr/>
            <p:nvPr/>
          </p:nvGrpSpPr>
          <p:grpSpPr>
            <a:xfrm>
              <a:off x="4883984" y="2440153"/>
              <a:ext cx="225600" cy="296479"/>
              <a:chOff x="4883984" y="2440153"/>
              <a:chExt cx="225600" cy="296479"/>
            </a:xfrm>
          </p:grpSpPr>
          <p:cxnSp>
            <p:nvCxnSpPr>
              <p:cNvPr id="51" name="Google Shape;7500;p72">
                <a:extLst>
                  <a:ext uri="{FF2B5EF4-FFF2-40B4-BE49-F238E27FC236}">
                    <a16:creationId xmlns:a16="http://schemas.microsoft.com/office/drawing/2014/main" id="{C8948693-17EF-E976-A023-D8BA04F2A6F7}"/>
                  </a:ext>
                </a:extLst>
              </p:cNvPr>
              <p:cNvCxnSpPr/>
              <p:nvPr/>
            </p:nvCxnSpPr>
            <p:spPr>
              <a:xfrm>
                <a:off x="4996858" y="2637031"/>
                <a:ext cx="0" cy="99600"/>
              </a:xfrm>
              <a:prstGeom prst="straightConnector1">
                <a:avLst/>
              </a:prstGeom>
              <a:noFill/>
              <a:ln w="9525" cap="flat" cmpd="sng">
                <a:solidFill>
                  <a:srgbClr val="435D74"/>
                </a:solidFill>
                <a:prstDash val="solid"/>
                <a:round/>
                <a:headEnd type="none" w="med" len="med"/>
                <a:tailEnd type="none" w="med" len="med"/>
              </a:ln>
            </p:spPr>
          </p:cxnSp>
          <p:sp>
            <p:nvSpPr>
              <p:cNvPr id="52" name="Google Shape;7501;p72">
                <a:extLst>
                  <a:ext uri="{FF2B5EF4-FFF2-40B4-BE49-F238E27FC236}">
                    <a16:creationId xmlns:a16="http://schemas.microsoft.com/office/drawing/2014/main" id="{9D8118BF-68C4-F16B-C646-DE5240A7C495}"/>
                  </a:ext>
                </a:extLst>
              </p:cNvPr>
              <p:cNvSpPr/>
              <p:nvPr/>
            </p:nvSpPr>
            <p:spPr>
              <a:xfrm>
                <a:off x="4883984"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53" name="Google Shape;7502;p72">
                <a:extLst>
                  <a:ext uri="{FF2B5EF4-FFF2-40B4-BE49-F238E27FC236}">
                    <a16:creationId xmlns:a16="http://schemas.microsoft.com/office/drawing/2014/main" id="{D1D7B824-333F-9275-A1DA-02A5D9CF5EA3}"/>
                  </a:ext>
                </a:extLst>
              </p:cNvPr>
              <p:cNvSpPr/>
              <p:nvPr/>
            </p:nvSpPr>
            <p:spPr>
              <a:xfrm>
                <a:off x="4912810"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nvGrpSpPr>
            <p:cNvPr id="47" name="Google Shape;7503;p72">
              <a:extLst>
                <a:ext uri="{FF2B5EF4-FFF2-40B4-BE49-F238E27FC236}">
                  <a16:creationId xmlns:a16="http://schemas.microsoft.com/office/drawing/2014/main" id="{0EFA6602-B75C-0C4F-97F7-686BD6F4098E}"/>
                </a:ext>
              </a:extLst>
            </p:cNvPr>
            <p:cNvGrpSpPr/>
            <p:nvPr/>
          </p:nvGrpSpPr>
          <p:grpSpPr>
            <a:xfrm>
              <a:off x="3512551" y="2358356"/>
              <a:ext cx="225647" cy="307629"/>
              <a:chOff x="2182679" y="2005014"/>
              <a:chExt cx="792300" cy="1080158"/>
            </a:xfrm>
          </p:grpSpPr>
          <p:cxnSp>
            <p:nvCxnSpPr>
              <p:cNvPr id="48" name="Google Shape;7504;p72">
                <a:extLst>
                  <a:ext uri="{FF2B5EF4-FFF2-40B4-BE49-F238E27FC236}">
                    <a16:creationId xmlns:a16="http://schemas.microsoft.com/office/drawing/2014/main" id="{6BC846D5-09A8-946C-EF3F-ACBC34F2CA9B}"/>
                  </a:ext>
                </a:extLst>
              </p:cNvPr>
              <p:cNvCxnSpPr>
                <a:stCxn id="50" idx="0"/>
              </p:cNvCxnSpPr>
              <p:nvPr/>
            </p:nvCxnSpPr>
            <p:spPr>
              <a:xfrm rot="10800000">
                <a:off x="2578961" y="2005014"/>
                <a:ext cx="0" cy="388800"/>
              </a:xfrm>
              <a:prstGeom prst="straightConnector1">
                <a:avLst/>
              </a:prstGeom>
              <a:noFill/>
              <a:ln w="9525" cap="flat" cmpd="sng">
                <a:solidFill>
                  <a:srgbClr val="435D74"/>
                </a:solidFill>
                <a:prstDash val="solid"/>
                <a:round/>
                <a:headEnd type="none" w="med" len="med"/>
                <a:tailEnd type="none" w="med" len="med"/>
              </a:ln>
            </p:spPr>
          </p:cxnSp>
          <p:sp>
            <p:nvSpPr>
              <p:cNvPr id="49" name="Google Shape;7490;p72">
                <a:extLst>
                  <a:ext uri="{FF2B5EF4-FFF2-40B4-BE49-F238E27FC236}">
                    <a16:creationId xmlns:a16="http://schemas.microsoft.com/office/drawing/2014/main" id="{AD075A7C-32B5-0FFF-8701-163C4547B353}"/>
                  </a:ext>
                </a:extLst>
              </p:cNvPr>
              <p:cNvSpPr/>
              <p:nvPr/>
            </p:nvSpPr>
            <p:spPr>
              <a:xfrm>
                <a:off x="2182679" y="2292572"/>
                <a:ext cx="792300" cy="7926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50" name="Google Shape;7505;p72">
                <a:extLst>
                  <a:ext uri="{FF2B5EF4-FFF2-40B4-BE49-F238E27FC236}">
                    <a16:creationId xmlns:a16="http://schemas.microsoft.com/office/drawing/2014/main" id="{3DC81BF5-2383-543C-A5F0-E6A30E025128}"/>
                  </a:ext>
                </a:extLst>
              </p:cNvPr>
              <p:cNvSpPr/>
              <p:nvPr/>
            </p:nvSpPr>
            <p:spPr>
              <a:xfrm>
                <a:off x="2283911" y="2393814"/>
                <a:ext cx="590100" cy="5901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grpSp>
        <p:nvGrpSpPr>
          <p:cNvPr id="63" name="Google Shape;7506;p72">
            <a:extLst>
              <a:ext uri="{FF2B5EF4-FFF2-40B4-BE49-F238E27FC236}">
                <a16:creationId xmlns:a16="http://schemas.microsoft.com/office/drawing/2014/main" id="{B3060FA0-C747-D573-27F4-C6337FD2493B}"/>
              </a:ext>
            </a:extLst>
          </p:cNvPr>
          <p:cNvGrpSpPr/>
          <p:nvPr/>
        </p:nvGrpSpPr>
        <p:grpSpPr>
          <a:xfrm>
            <a:off x="9097764" y="1625604"/>
            <a:ext cx="2079745" cy="963480"/>
            <a:chOff x="634175" y="2986275"/>
            <a:chExt cx="3147949" cy="1458344"/>
          </a:xfrm>
        </p:grpSpPr>
        <p:cxnSp>
          <p:nvCxnSpPr>
            <p:cNvPr id="64" name="Google Shape;7507;p72">
              <a:extLst>
                <a:ext uri="{FF2B5EF4-FFF2-40B4-BE49-F238E27FC236}">
                  <a16:creationId xmlns:a16="http://schemas.microsoft.com/office/drawing/2014/main" id="{4A3861F2-10FC-6912-9197-50A6958C6FEC}"/>
                </a:ext>
              </a:extLst>
            </p:cNvPr>
            <p:cNvCxnSpPr>
              <a:stCxn id="70" idx="4"/>
              <a:endCxn id="72" idx="0"/>
            </p:cNvCxnSpPr>
            <p:nvPr/>
          </p:nvCxnSpPr>
          <p:spPr>
            <a:xfrm>
              <a:off x="929975" y="3577875"/>
              <a:ext cx="591300" cy="275100"/>
            </a:xfrm>
            <a:prstGeom prst="straightConnector1">
              <a:avLst/>
            </a:prstGeom>
            <a:noFill/>
            <a:ln w="9525" cap="flat" cmpd="sng">
              <a:solidFill>
                <a:srgbClr val="435D74"/>
              </a:solidFill>
              <a:prstDash val="solid"/>
              <a:round/>
              <a:headEnd type="none" w="med" len="med"/>
              <a:tailEnd type="none" w="med" len="med"/>
            </a:ln>
          </p:spPr>
        </p:cxnSp>
        <p:cxnSp>
          <p:nvCxnSpPr>
            <p:cNvPr id="65" name="Google Shape;7510;p72">
              <a:extLst>
                <a:ext uri="{FF2B5EF4-FFF2-40B4-BE49-F238E27FC236}">
                  <a16:creationId xmlns:a16="http://schemas.microsoft.com/office/drawing/2014/main" id="{7F5F9EA4-6F36-0DC2-D673-5F84AF39A183}"/>
                </a:ext>
              </a:extLst>
            </p:cNvPr>
            <p:cNvCxnSpPr>
              <a:stCxn id="72" idx="0"/>
              <a:endCxn id="69" idx="4"/>
            </p:cNvCxnSpPr>
            <p:nvPr/>
          </p:nvCxnSpPr>
          <p:spPr>
            <a:xfrm rot="10800000" flipH="1">
              <a:off x="1521366" y="3577919"/>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66" name="Google Shape;7512;p72">
              <a:extLst>
                <a:ext uri="{FF2B5EF4-FFF2-40B4-BE49-F238E27FC236}">
                  <a16:creationId xmlns:a16="http://schemas.microsoft.com/office/drawing/2014/main" id="{0EA039D6-4B2C-9862-3E81-ADFFA3AE68FF}"/>
                </a:ext>
              </a:extLst>
            </p:cNvPr>
            <p:cNvCxnSpPr>
              <a:stCxn id="69" idx="4"/>
              <a:endCxn id="71" idx="0"/>
            </p:cNvCxnSpPr>
            <p:nvPr/>
          </p:nvCxnSpPr>
          <p:spPr>
            <a:xfrm>
              <a:off x="2208152" y="3577875"/>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67" name="Google Shape;7514;p72">
              <a:extLst>
                <a:ext uri="{FF2B5EF4-FFF2-40B4-BE49-F238E27FC236}">
                  <a16:creationId xmlns:a16="http://schemas.microsoft.com/office/drawing/2014/main" id="{F543587F-604A-1986-C378-1A607E0ECE6B}"/>
                </a:ext>
              </a:extLst>
            </p:cNvPr>
            <p:cNvCxnSpPr>
              <a:stCxn id="71" idx="0"/>
              <a:endCxn id="68" idx="4"/>
            </p:cNvCxnSpPr>
            <p:nvPr/>
          </p:nvCxnSpPr>
          <p:spPr>
            <a:xfrm rot="10800000" flipH="1">
              <a:off x="2894933" y="3577918"/>
              <a:ext cx="591300" cy="275100"/>
            </a:xfrm>
            <a:prstGeom prst="straightConnector1">
              <a:avLst/>
            </a:prstGeom>
            <a:noFill/>
            <a:ln w="9525" cap="flat" cmpd="sng">
              <a:solidFill>
                <a:srgbClr val="435D74"/>
              </a:solidFill>
              <a:prstDash val="solid"/>
              <a:round/>
              <a:headEnd type="none" w="med" len="med"/>
              <a:tailEnd type="none" w="med" len="med"/>
            </a:ln>
          </p:spPr>
        </p:cxnSp>
        <p:sp>
          <p:nvSpPr>
            <p:cNvPr id="68" name="Google Shape;7515;p72">
              <a:extLst>
                <a:ext uri="{FF2B5EF4-FFF2-40B4-BE49-F238E27FC236}">
                  <a16:creationId xmlns:a16="http://schemas.microsoft.com/office/drawing/2014/main" id="{A659906C-94FD-E78C-794A-623AAB9BBAA5}"/>
                </a:ext>
              </a:extLst>
            </p:cNvPr>
            <p:cNvSpPr/>
            <p:nvPr/>
          </p:nvSpPr>
          <p:spPr>
            <a:xfrm>
              <a:off x="3190524"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2060"/>
                </a:solidFill>
                <a:latin typeface="Calibri"/>
                <a:ea typeface="Calibri"/>
                <a:cs typeface="Calibri"/>
                <a:sym typeface="Calibri"/>
              </a:endParaRPr>
            </a:p>
          </p:txBody>
        </p:sp>
        <p:sp>
          <p:nvSpPr>
            <p:cNvPr id="69" name="Google Shape;7511;p72">
              <a:extLst>
                <a:ext uri="{FF2B5EF4-FFF2-40B4-BE49-F238E27FC236}">
                  <a16:creationId xmlns:a16="http://schemas.microsoft.com/office/drawing/2014/main" id="{4CB76AB9-F30F-30F8-AC88-B933B533F35E}"/>
                </a:ext>
              </a:extLst>
            </p:cNvPr>
            <p:cNvSpPr/>
            <p:nvPr/>
          </p:nvSpPr>
          <p:spPr>
            <a:xfrm>
              <a:off x="1912352"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2060"/>
                </a:solidFill>
                <a:latin typeface="Calibri"/>
                <a:ea typeface="Calibri"/>
                <a:cs typeface="Calibri"/>
                <a:sym typeface="Calibri"/>
              </a:endParaRPr>
            </a:p>
          </p:txBody>
        </p:sp>
        <p:sp>
          <p:nvSpPr>
            <p:cNvPr id="70" name="Google Shape;7508;p72">
              <a:extLst>
                <a:ext uri="{FF2B5EF4-FFF2-40B4-BE49-F238E27FC236}">
                  <a16:creationId xmlns:a16="http://schemas.microsoft.com/office/drawing/2014/main" id="{74B1561C-49CD-6417-32D8-41AF1CA51C5D}"/>
                </a:ext>
              </a:extLst>
            </p:cNvPr>
            <p:cNvSpPr/>
            <p:nvPr/>
          </p:nvSpPr>
          <p:spPr>
            <a:xfrm>
              <a:off x="634175"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2060"/>
                </a:solidFill>
                <a:latin typeface="Calibri"/>
                <a:ea typeface="Calibri"/>
                <a:cs typeface="Calibri"/>
                <a:sym typeface="Calibri"/>
              </a:endParaRPr>
            </a:p>
          </p:txBody>
        </p:sp>
        <p:sp>
          <p:nvSpPr>
            <p:cNvPr id="71" name="Google Shape;7513;p72">
              <a:extLst>
                <a:ext uri="{FF2B5EF4-FFF2-40B4-BE49-F238E27FC236}">
                  <a16:creationId xmlns:a16="http://schemas.microsoft.com/office/drawing/2014/main" id="{CFEC1E5D-8414-EA8C-272B-31007DE92A45}"/>
                </a:ext>
              </a:extLst>
            </p:cNvPr>
            <p:cNvSpPr/>
            <p:nvPr/>
          </p:nvSpPr>
          <p:spPr>
            <a:xfrm>
              <a:off x="2599133" y="3853018"/>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2060"/>
                </a:solidFill>
                <a:latin typeface="Calibri"/>
                <a:ea typeface="Calibri"/>
                <a:cs typeface="Calibri"/>
                <a:sym typeface="Calibri"/>
              </a:endParaRPr>
            </a:p>
          </p:txBody>
        </p:sp>
        <p:sp>
          <p:nvSpPr>
            <p:cNvPr id="72" name="Google Shape;7509;p72">
              <a:extLst>
                <a:ext uri="{FF2B5EF4-FFF2-40B4-BE49-F238E27FC236}">
                  <a16:creationId xmlns:a16="http://schemas.microsoft.com/office/drawing/2014/main" id="{1E2C1423-8CAA-F20A-1BA8-051DD37A72B4}"/>
                </a:ext>
              </a:extLst>
            </p:cNvPr>
            <p:cNvSpPr/>
            <p:nvPr/>
          </p:nvSpPr>
          <p:spPr>
            <a:xfrm>
              <a:off x="1225566" y="3853019"/>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2060"/>
                </a:solidFill>
                <a:latin typeface="Calibri"/>
                <a:ea typeface="Calibri"/>
                <a:cs typeface="Calibri"/>
                <a:sym typeface="Calibri"/>
              </a:endParaRPr>
            </a:p>
          </p:txBody>
        </p:sp>
      </p:grpSp>
      <p:grpSp>
        <p:nvGrpSpPr>
          <p:cNvPr id="73" name="Google Shape;7516;p72">
            <a:extLst>
              <a:ext uri="{FF2B5EF4-FFF2-40B4-BE49-F238E27FC236}">
                <a16:creationId xmlns:a16="http://schemas.microsoft.com/office/drawing/2014/main" id="{6FA99B1B-1A43-04DB-9C0A-C75276CB2432}"/>
              </a:ext>
            </a:extLst>
          </p:cNvPr>
          <p:cNvGrpSpPr/>
          <p:nvPr/>
        </p:nvGrpSpPr>
        <p:grpSpPr>
          <a:xfrm>
            <a:off x="4636150" y="3905481"/>
            <a:ext cx="2094292" cy="392164"/>
            <a:chOff x="998425" y="1182125"/>
            <a:chExt cx="1065400" cy="199500"/>
          </a:xfrm>
        </p:grpSpPr>
        <p:sp>
          <p:nvSpPr>
            <p:cNvPr id="74" name="Google Shape;7517;p72">
              <a:extLst>
                <a:ext uri="{FF2B5EF4-FFF2-40B4-BE49-F238E27FC236}">
                  <a16:creationId xmlns:a16="http://schemas.microsoft.com/office/drawing/2014/main" id="{57841401-EE65-ACAC-1EED-3C98D0C2ED91}"/>
                </a:ext>
              </a:extLst>
            </p:cNvPr>
            <p:cNvSpPr/>
            <p:nvPr/>
          </p:nvSpPr>
          <p:spPr>
            <a:xfrm>
              <a:off x="998425" y="1182125"/>
              <a:ext cx="1065400" cy="199500"/>
            </a:xfrm>
            <a:custGeom>
              <a:avLst/>
              <a:gdLst/>
              <a:ahLst/>
              <a:cxnLst/>
              <a:rect l="l" t="t" r="r" b="b"/>
              <a:pathLst>
                <a:path w="42616" h="7980" extrusionOk="0">
                  <a:moveTo>
                    <a:pt x="4324" y="1"/>
                  </a:moveTo>
                  <a:cubicBezTo>
                    <a:pt x="3159" y="1"/>
                    <a:pt x="1997" y="512"/>
                    <a:pt x="1246" y="1424"/>
                  </a:cubicBezTo>
                  <a:cubicBezTo>
                    <a:pt x="180" y="2720"/>
                    <a:pt x="1" y="4577"/>
                    <a:pt x="867" y="6031"/>
                  </a:cubicBezTo>
                  <a:cubicBezTo>
                    <a:pt x="1600" y="7262"/>
                    <a:pt x="2935" y="7980"/>
                    <a:pt x="4331" y="7980"/>
                  </a:cubicBezTo>
                  <a:cubicBezTo>
                    <a:pt x="4576" y="7980"/>
                    <a:pt x="4822" y="7958"/>
                    <a:pt x="5067" y="7913"/>
                  </a:cubicBezTo>
                  <a:cubicBezTo>
                    <a:pt x="6219" y="7700"/>
                    <a:pt x="7170" y="6971"/>
                    <a:pt x="7733" y="6006"/>
                  </a:cubicBezTo>
                  <a:cubicBezTo>
                    <a:pt x="8105" y="5370"/>
                    <a:pt x="8773" y="4970"/>
                    <a:pt x="9508" y="4970"/>
                  </a:cubicBezTo>
                  <a:lnTo>
                    <a:pt x="10488" y="4970"/>
                  </a:lnTo>
                  <a:cubicBezTo>
                    <a:pt x="11237" y="4970"/>
                    <a:pt x="11919" y="5376"/>
                    <a:pt x="12300" y="6020"/>
                  </a:cubicBezTo>
                  <a:lnTo>
                    <a:pt x="12307" y="6031"/>
                  </a:lnTo>
                  <a:cubicBezTo>
                    <a:pt x="13039" y="7262"/>
                    <a:pt x="14375" y="7980"/>
                    <a:pt x="15771" y="7980"/>
                  </a:cubicBezTo>
                  <a:cubicBezTo>
                    <a:pt x="16016" y="7980"/>
                    <a:pt x="16262" y="7958"/>
                    <a:pt x="16507" y="7913"/>
                  </a:cubicBezTo>
                  <a:cubicBezTo>
                    <a:pt x="17658" y="7700"/>
                    <a:pt x="18610" y="6971"/>
                    <a:pt x="19173" y="6006"/>
                  </a:cubicBezTo>
                  <a:cubicBezTo>
                    <a:pt x="19545" y="5370"/>
                    <a:pt x="20213" y="4970"/>
                    <a:pt x="20946" y="4970"/>
                  </a:cubicBezTo>
                  <a:lnTo>
                    <a:pt x="21928" y="4970"/>
                  </a:lnTo>
                  <a:cubicBezTo>
                    <a:pt x="22677" y="4970"/>
                    <a:pt x="23359" y="5376"/>
                    <a:pt x="23740" y="6020"/>
                  </a:cubicBezTo>
                  <a:lnTo>
                    <a:pt x="23747" y="6031"/>
                  </a:lnTo>
                  <a:cubicBezTo>
                    <a:pt x="24479" y="7262"/>
                    <a:pt x="25815" y="7980"/>
                    <a:pt x="27210" y="7980"/>
                  </a:cubicBezTo>
                  <a:cubicBezTo>
                    <a:pt x="27454" y="7980"/>
                    <a:pt x="27700" y="7958"/>
                    <a:pt x="27945" y="7913"/>
                  </a:cubicBezTo>
                  <a:cubicBezTo>
                    <a:pt x="29098" y="7700"/>
                    <a:pt x="30048" y="6971"/>
                    <a:pt x="30613" y="6006"/>
                  </a:cubicBezTo>
                  <a:cubicBezTo>
                    <a:pt x="30985" y="5370"/>
                    <a:pt x="31652" y="4970"/>
                    <a:pt x="32388" y="4970"/>
                  </a:cubicBezTo>
                  <a:lnTo>
                    <a:pt x="33368" y="4970"/>
                  </a:lnTo>
                  <a:cubicBezTo>
                    <a:pt x="34117" y="4970"/>
                    <a:pt x="34799" y="5376"/>
                    <a:pt x="35180" y="6020"/>
                  </a:cubicBezTo>
                  <a:lnTo>
                    <a:pt x="35187" y="6031"/>
                  </a:lnTo>
                  <a:cubicBezTo>
                    <a:pt x="35920" y="7262"/>
                    <a:pt x="37255" y="7980"/>
                    <a:pt x="38651" y="7980"/>
                  </a:cubicBezTo>
                  <a:cubicBezTo>
                    <a:pt x="38896" y="7980"/>
                    <a:pt x="39142" y="7958"/>
                    <a:pt x="39387" y="7913"/>
                  </a:cubicBezTo>
                  <a:cubicBezTo>
                    <a:pt x="41256" y="7567"/>
                    <a:pt x="42594" y="5866"/>
                    <a:pt x="42615" y="3993"/>
                  </a:cubicBezTo>
                  <a:cubicBezTo>
                    <a:pt x="42599" y="2323"/>
                    <a:pt x="41557" y="833"/>
                    <a:pt x="39994" y="246"/>
                  </a:cubicBezTo>
                  <a:cubicBezTo>
                    <a:pt x="39559" y="81"/>
                    <a:pt x="39100" y="2"/>
                    <a:pt x="38642" y="2"/>
                  </a:cubicBezTo>
                  <a:cubicBezTo>
                    <a:pt x="37477" y="2"/>
                    <a:pt x="36315" y="513"/>
                    <a:pt x="35565" y="1426"/>
                  </a:cubicBezTo>
                  <a:cubicBezTo>
                    <a:pt x="35428" y="1592"/>
                    <a:pt x="35304" y="1770"/>
                    <a:pt x="35195" y="1957"/>
                  </a:cubicBezTo>
                  <a:cubicBezTo>
                    <a:pt x="34817" y="2606"/>
                    <a:pt x="34133" y="3018"/>
                    <a:pt x="33382" y="3018"/>
                  </a:cubicBezTo>
                  <a:lnTo>
                    <a:pt x="32420" y="3018"/>
                  </a:lnTo>
                  <a:cubicBezTo>
                    <a:pt x="31683" y="3018"/>
                    <a:pt x="30996" y="2632"/>
                    <a:pt x="30624" y="1994"/>
                  </a:cubicBezTo>
                  <a:cubicBezTo>
                    <a:pt x="30157" y="1190"/>
                    <a:pt x="29425" y="572"/>
                    <a:pt x="28556" y="244"/>
                  </a:cubicBezTo>
                  <a:cubicBezTo>
                    <a:pt x="28121" y="80"/>
                    <a:pt x="27663" y="1"/>
                    <a:pt x="27205" y="1"/>
                  </a:cubicBezTo>
                  <a:cubicBezTo>
                    <a:pt x="26039" y="1"/>
                    <a:pt x="24877" y="513"/>
                    <a:pt x="24125" y="1426"/>
                  </a:cubicBezTo>
                  <a:cubicBezTo>
                    <a:pt x="23989" y="1592"/>
                    <a:pt x="23865" y="1770"/>
                    <a:pt x="23755" y="1957"/>
                  </a:cubicBezTo>
                  <a:cubicBezTo>
                    <a:pt x="23377" y="2606"/>
                    <a:pt x="22695" y="3018"/>
                    <a:pt x="21944" y="3018"/>
                  </a:cubicBezTo>
                  <a:lnTo>
                    <a:pt x="20981" y="3018"/>
                  </a:lnTo>
                  <a:cubicBezTo>
                    <a:pt x="20243" y="3018"/>
                    <a:pt x="19556" y="2632"/>
                    <a:pt x="19185" y="1994"/>
                  </a:cubicBezTo>
                  <a:cubicBezTo>
                    <a:pt x="18717" y="1190"/>
                    <a:pt x="17987" y="572"/>
                    <a:pt x="17116" y="244"/>
                  </a:cubicBezTo>
                  <a:cubicBezTo>
                    <a:pt x="16681" y="80"/>
                    <a:pt x="16223" y="1"/>
                    <a:pt x="15766" y="1"/>
                  </a:cubicBezTo>
                  <a:cubicBezTo>
                    <a:pt x="14600" y="1"/>
                    <a:pt x="13437" y="513"/>
                    <a:pt x="12686" y="1426"/>
                  </a:cubicBezTo>
                  <a:cubicBezTo>
                    <a:pt x="12549" y="1592"/>
                    <a:pt x="12425" y="1770"/>
                    <a:pt x="12316" y="1957"/>
                  </a:cubicBezTo>
                  <a:cubicBezTo>
                    <a:pt x="11937" y="2606"/>
                    <a:pt x="11255" y="3016"/>
                    <a:pt x="10504" y="3016"/>
                  </a:cubicBezTo>
                  <a:lnTo>
                    <a:pt x="9541" y="3016"/>
                  </a:lnTo>
                  <a:cubicBezTo>
                    <a:pt x="8805" y="3016"/>
                    <a:pt x="8116" y="2632"/>
                    <a:pt x="7745" y="1994"/>
                  </a:cubicBezTo>
                  <a:cubicBezTo>
                    <a:pt x="7277" y="1190"/>
                    <a:pt x="6547" y="572"/>
                    <a:pt x="5676" y="244"/>
                  </a:cubicBezTo>
                  <a:cubicBezTo>
                    <a:pt x="5241" y="80"/>
                    <a:pt x="4782" y="1"/>
                    <a:pt x="4324"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75" name="Google Shape;7518;p72">
              <a:extLst>
                <a:ext uri="{FF2B5EF4-FFF2-40B4-BE49-F238E27FC236}">
                  <a16:creationId xmlns:a16="http://schemas.microsoft.com/office/drawing/2014/main" id="{CBE831DA-8A27-C669-0425-D67074A3DF2A}"/>
                </a:ext>
              </a:extLst>
            </p:cNvPr>
            <p:cNvSpPr/>
            <p:nvPr/>
          </p:nvSpPr>
          <p:spPr>
            <a:xfrm>
              <a:off x="1017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76" name="Google Shape;7519;p72">
              <a:extLst>
                <a:ext uri="{FF2B5EF4-FFF2-40B4-BE49-F238E27FC236}">
                  <a16:creationId xmlns:a16="http://schemas.microsoft.com/office/drawing/2014/main" id="{C8D3B91F-6BB8-0E64-50D2-A801C18E0CF2}"/>
                </a:ext>
              </a:extLst>
            </p:cNvPr>
            <p:cNvSpPr/>
            <p:nvPr/>
          </p:nvSpPr>
          <p:spPr>
            <a:xfrm>
              <a:off x="1303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77" name="Google Shape;7520;p72">
              <a:extLst>
                <a:ext uri="{FF2B5EF4-FFF2-40B4-BE49-F238E27FC236}">
                  <a16:creationId xmlns:a16="http://schemas.microsoft.com/office/drawing/2014/main" id="{429FE223-26AC-8FF5-F5D5-4F5AB14BAA76}"/>
                </a:ext>
              </a:extLst>
            </p:cNvPr>
            <p:cNvSpPr/>
            <p:nvPr/>
          </p:nvSpPr>
          <p:spPr>
            <a:xfrm>
              <a:off x="1589250" y="1193175"/>
              <a:ext cx="177475" cy="177500"/>
            </a:xfrm>
            <a:custGeom>
              <a:avLst/>
              <a:gdLst/>
              <a:ahLst/>
              <a:cxnLst/>
              <a:rect l="l" t="t" r="r" b="b"/>
              <a:pathLst>
                <a:path w="7099" h="7100" extrusionOk="0">
                  <a:moveTo>
                    <a:pt x="3549" y="1"/>
                  </a:moveTo>
                  <a:cubicBezTo>
                    <a:pt x="1589" y="1"/>
                    <a:pt x="0" y="1589"/>
                    <a:pt x="0" y="3551"/>
                  </a:cubicBezTo>
                  <a:cubicBezTo>
                    <a:pt x="0" y="5511"/>
                    <a:pt x="1589" y="7099"/>
                    <a:pt x="3549" y="7099"/>
                  </a:cubicBezTo>
                  <a:cubicBezTo>
                    <a:pt x="5510" y="7099"/>
                    <a:pt x="7099" y="5511"/>
                    <a:pt x="7099" y="3551"/>
                  </a:cubicBezTo>
                  <a:cubicBezTo>
                    <a:pt x="7099" y="1589"/>
                    <a:pt x="5510" y="1"/>
                    <a:pt x="3549"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78" name="Google Shape;7521;p72">
              <a:extLst>
                <a:ext uri="{FF2B5EF4-FFF2-40B4-BE49-F238E27FC236}">
                  <a16:creationId xmlns:a16="http://schemas.microsoft.com/office/drawing/2014/main" id="{6923134D-095A-8A78-3176-8B904AC35E8F}"/>
                </a:ext>
              </a:extLst>
            </p:cNvPr>
            <p:cNvSpPr/>
            <p:nvPr/>
          </p:nvSpPr>
          <p:spPr>
            <a:xfrm>
              <a:off x="1875200" y="1193175"/>
              <a:ext cx="177525" cy="177500"/>
            </a:xfrm>
            <a:custGeom>
              <a:avLst/>
              <a:gdLst/>
              <a:ahLst/>
              <a:cxnLst/>
              <a:rect l="l" t="t" r="r" b="b"/>
              <a:pathLst>
                <a:path w="7101" h="7100" extrusionOk="0">
                  <a:moveTo>
                    <a:pt x="3551" y="1"/>
                  </a:moveTo>
                  <a:cubicBezTo>
                    <a:pt x="1590" y="1"/>
                    <a:pt x="0" y="1589"/>
                    <a:pt x="0" y="3551"/>
                  </a:cubicBezTo>
                  <a:cubicBezTo>
                    <a:pt x="0" y="5511"/>
                    <a:pt x="1590" y="7099"/>
                    <a:pt x="3551" y="7099"/>
                  </a:cubicBezTo>
                  <a:cubicBezTo>
                    <a:pt x="5511" y="7099"/>
                    <a:pt x="7101" y="5511"/>
                    <a:pt x="7101" y="3551"/>
                  </a:cubicBezTo>
                  <a:cubicBezTo>
                    <a:pt x="7101" y="1589"/>
                    <a:pt x="5511" y="1"/>
                    <a:pt x="355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nvGrpSpPr>
          <p:cNvPr id="79" name="Google Shape;7522;p72">
            <a:extLst>
              <a:ext uri="{FF2B5EF4-FFF2-40B4-BE49-F238E27FC236}">
                <a16:creationId xmlns:a16="http://schemas.microsoft.com/office/drawing/2014/main" id="{70D01E17-0518-4A5A-C8CC-CD154008361C}"/>
              </a:ext>
            </a:extLst>
          </p:cNvPr>
          <p:cNvGrpSpPr/>
          <p:nvPr/>
        </p:nvGrpSpPr>
        <p:grpSpPr>
          <a:xfrm>
            <a:off x="9093825" y="2728797"/>
            <a:ext cx="2087621" cy="488972"/>
            <a:chOff x="1247650" y="2075423"/>
            <a:chExt cx="6648477" cy="1557238"/>
          </a:xfrm>
        </p:grpSpPr>
        <p:sp>
          <p:nvSpPr>
            <p:cNvPr id="80" name="Google Shape;7523;p72">
              <a:extLst>
                <a:ext uri="{FF2B5EF4-FFF2-40B4-BE49-F238E27FC236}">
                  <a16:creationId xmlns:a16="http://schemas.microsoft.com/office/drawing/2014/main" id="{AA1C5EFF-74BC-E787-C33E-EFC3429659DB}"/>
                </a:ext>
              </a:extLst>
            </p:cNvPr>
            <p:cNvSpPr/>
            <p:nvPr/>
          </p:nvSpPr>
          <p:spPr>
            <a:xfrm>
              <a:off x="6633862" y="2075423"/>
              <a:ext cx="953444" cy="825696"/>
            </a:xfrm>
            <a:custGeom>
              <a:avLst/>
              <a:gdLst/>
              <a:ahLst/>
              <a:cxnLst/>
              <a:rect l="l" t="t" r="r" b="b"/>
              <a:pathLst>
                <a:path w="57767" h="50027" extrusionOk="0">
                  <a:moveTo>
                    <a:pt x="14439" y="0"/>
                  </a:moveTo>
                  <a:lnTo>
                    <a:pt x="0" y="25014"/>
                  </a:lnTo>
                  <a:lnTo>
                    <a:pt x="14439" y="50027"/>
                  </a:lnTo>
                  <a:lnTo>
                    <a:pt x="43329" y="50027"/>
                  </a:lnTo>
                  <a:lnTo>
                    <a:pt x="57767" y="25014"/>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81" name="Google Shape;7524;p72">
              <a:extLst>
                <a:ext uri="{FF2B5EF4-FFF2-40B4-BE49-F238E27FC236}">
                  <a16:creationId xmlns:a16="http://schemas.microsoft.com/office/drawing/2014/main" id="{FFBAFE92-93CD-A9F5-D23B-DF8E8F1FAC01}"/>
                </a:ext>
              </a:extLst>
            </p:cNvPr>
            <p:cNvSpPr/>
            <p:nvPr/>
          </p:nvSpPr>
          <p:spPr>
            <a:xfrm>
              <a:off x="5359252" y="2806965"/>
              <a:ext cx="953461" cy="825696"/>
            </a:xfrm>
            <a:custGeom>
              <a:avLst/>
              <a:gdLst/>
              <a:ahLst/>
              <a:cxnLst/>
              <a:rect l="l" t="t" r="r" b="b"/>
              <a:pathLst>
                <a:path w="57768" h="50027" extrusionOk="0">
                  <a:moveTo>
                    <a:pt x="14439" y="0"/>
                  </a:moveTo>
                  <a:lnTo>
                    <a:pt x="1" y="25013"/>
                  </a:lnTo>
                  <a:lnTo>
                    <a:pt x="14439" y="50027"/>
                  </a:lnTo>
                  <a:lnTo>
                    <a:pt x="43329" y="50027"/>
                  </a:lnTo>
                  <a:lnTo>
                    <a:pt x="57767"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82" name="Google Shape;7525;p72">
              <a:extLst>
                <a:ext uri="{FF2B5EF4-FFF2-40B4-BE49-F238E27FC236}">
                  <a16:creationId xmlns:a16="http://schemas.microsoft.com/office/drawing/2014/main" id="{FD6143F6-A817-E81C-FE16-5C0B961001FF}"/>
                </a:ext>
              </a:extLst>
            </p:cNvPr>
            <p:cNvSpPr/>
            <p:nvPr/>
          </p:nvSpPr>
          <p:spPr>
            <a:xfrm>
              <a:off x="1601478" y="2075425"/>
              <a:ext cx="953316" cy="825696"/>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83" name="Google Shape;7526;p72">
              <a:extLst>
                <a:ext uri="{FF2B5EF4-FFF2-40B4-BE49-F238E27FC236}">
                  <a16:creationId xmlns:a16="http://schemas.microsoft.com/office/drawing/2014/main" id="{8DC49AB1-6DE1-886F-2696-BB8874B8C159}"/>
                </a:ext>
              </a:extLst>
            </p:cNvPr>
            <p:cNvSpPr/>
            <p:nvPr/>
          </p:nvSpPr>
          <p:spPr>
            <a:xfrm>
              <a:off x="2857827" y="2807112"/>
              <a:ext cx="953370" cy="825320"/>
            </a:xfrm>
            <a:custGeom>
              <a:avLst/>
              <a:gdLst/>
              <a:ahLst/>
              <a:cxnLst/>
              <a:rect l="l" t="t" r="r" b="b"/>
              <a:pathLst>
                <a:path w="57780" h="50027" extrusionOk="0">
                  <a:moveTo>
                    <a:pt x="14452" y="0"/>
                  </a:moveTo>
                  <a:lnTo>
                    <a:pt x="0" y="25013"/>
                  </a:lnTo>
                  <a:lnTo>
                    <a:pt x="14452" y="50027"/>
                  </a:lnTo>
                  <a:lnTo>
                    <a:pt x="43328" y="50027"/>
                  </a:lnTo>
                  <a:lnTo>
                    <a:pt x="57780"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84" name="Google Shape;7527;p72">
              <a:extLst>
                <a:ext uri="{FF2B5EF4-FFF2-40B4-BE49-F238E27FC236}">
                  <a16:creationId xmlns:a16="http://schemas.microsoft.com/office/drawing/2014/main" id="{83F8F7BF-911D-1DB7-094E-F70140F897C3}"/>
                </a:ext>
              </a:extLst>
            </p:cNvPr>
            <p:cNvSpPr/>
            <p:nvPr/>
          </p:nvSpPr>
          <p:spPr>
            <a:xfrm>
              <a:off x="4097386" y="2075425"/>
              <a:ext cx="953444" cy="825696"/>
            </a:xfrm>
            <a:custGeom>
              <a:avLst/>
              <a:gdLst/>
              <a:ahLst/>
              <a:cxnLst/>
              <a:rect l="l" t="t" r="r" b="b"/>
              <a:pathLst>
                <a:path w="57767" h="50027" extrusionOk="0">
                  <a:moveTo>
                    <a:pt x="14439" y="0"/>
                  </a:moveTo>
                  <a:lnTo>
                    <a:pt x="0" y="25013"/>
                  </a:lnTo>
                  <a:lnTo>
                    <a:pt x="14439" y="50027"/>
                  </a:lnTo>
                  <a:lnTo>
                    <a:pt x="43328" y="50027"/>
                  </a:lnTo>
                  <a:lnTo>
                    <a:pt x="57767"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85" name="Google Shape;7528;p72">
              <a:extLst>
                <a:ext uri="{FF2B5EF4-FFF2-40B4-BE49-F238E27FC236}">
                  <a16:creationId xmlns:a16="http://schemas.microsoft.com/office/drawing/2014/main" id="{A333B9AF-C756-8F12-9CE5-0D86235F015C}"/>
                </a:ext>
              </a:extLst>
            </p:cNvPr>
            <p:cNvSpPr/>
            <p:nvPr/>
          </p:nvSpPr>
          <p:spPr>
            <a:xfrm>
              <a:off x="1247650" y="2490334"/>
              <a:ext cx="6648477" cy="729445"/>
            </a:xfrm>
            <a:custGeom>
              <a:avLst/>
              <a:gdLst/>
              <a:ahLst/>
              <a:cxnLst/>
              <a:rect l="l" t="t" r="r" b="b"/>
              <a:pathLst>
                <a:path w="285373" h="31310" fill="none" extrusionOk="0">
                  <a:moveTo>
                    <a:pt x="285373" y="3317"/>
                  </a:moveTo>
                  <a:lnTo>
                    <a:pt x="269256" y="31309"/>
                  </a:lnTo>
                  <a:lnTo>
                    <a:pt x="233095" y="31309"/>
                  </a:lnTo>
                  <a:lnTo>
                    <a:pt x="215067" y="352"/>
                  </a:lnTo>
                  <a:lnTo>
                    <a:pt x="179426" y="352"/>
                  </a:lnTo>
                  <a:lnTo>
                    <a:pt x="161606" y="31218"/>
                  </a:lnTo>
                  <a:lnTo>
                    <a:pt x="125718" y="31309"/>
                  </a:lnTo>
                  <a:lnTo>
                    <a:pt x="107651" y="0"/>
                  </a:lnTo>
                  <a:lnTo>
                    <a:pt x="71490" y="0"/>
                  </a:lnTo>
                  <a:lnTo>
                    <a:pt x="53669" y="31075"/>
                  </a:lnTo>
                  <a:lnTo>
                    <a:pt x="18042" y="31075"/>
                  </a:lnTo>
                  <a:lnTo>
                    <a:pt x="0" y="118"/>
                  </a:lnTo>
                </a:path>
              </a:pathLst>
            </a:custGeom>
            <a:noFill/>
            <a:ln w="9525" cap="flat" cmpd="sng">
              <a:solidFill>
                <a:srgbClr val="869FB2"/>
              </a:solidFill>
              <a:prstDash val="solid"/>
              <a:miter lim="13007"/>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nvGrpSpPr>
          <p:cNvPr id="86" name="Google Shape;7529;p72">
            <a:extLst>
              <a:ext uri="{FF2B5EF4-FFF2-40B4-BE49-F238E27FC236}">
                <a16:creationId xmlns:a16="http://schemas.microsoft.com/office/drawing/2014/main" id="{0170AC6A-AD0B-0335-66E0-2DCC8E8B486C}"/>
              </a:ext>
            </a:extLst>
          </p:cNvPr>
          <p:cNvGrpSpPr/>
          <p:nvPr/>
        </p:nvGrpSpPr>
        <p:grpSpPr>
          <a:xfrm>
            <a:off x="9072908" y="4260549"/>
            <a:ext cx="2129415" cy="884587"/>
            <a:chOff x="6796238" y="3158297"/>
            <a:chExt cx="1630319" cy="677257"/>
          </a:xfrm>
        </p:grpSpPr>
        <p:cxnSp>
          <p:nvCxnSpPr>
            <p:cNvPr id="87" name="Google Shape;7530;p72">
              <a:extLst>
                <a:ext uri="{FF2B5EF4-FFF2-40B4-BE49-F238E27FC236}">
                  <a16:creationId xmlns:a16="http://schemas.microsoft.com/office/drawing/2014/main" id="{85416653-781F-C15A-CBDB-913E5FCA45ED}"/>
                </a:ext>
              </a:extLst>
            </p:cNvPr>
            <p:cNvCxnSpPr/>
            <p:nvPr/>
          </p:nvCxnSpPr>
          <p:spPr>
            <a:xfrm>
              <a:off x="7012244"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88" name="Google Shape;7531;p72">
              <a:extLst>
                <a:ext uri="{FF2B5EF4-FFF2-40B4-BE49-F238E27FC236}">
                  <a16:creationId xmlns:a16="http://schemas.microsoft.com/office/drawing/2014/main" id="{7D587762-5E5B-B50B-4564-585BB02459DF}"/>
                </a:ext>
              </a:extLst>
            </p:cNvPr>
            <p:cNvCxnSpPr/>
            <p:nvPr/>
          </p:nvCxnSpPr>
          <p:spPr>
            <a:xfrm>
              <a:off x="7810957"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89" name="Google Shape;7532;p72">
              <a:extLst>
                <a:ext uri="{FF2B5EF4-FFF2-40B4-BE49-F238E27FC236}">
                  <a16:creationId xmlns:a16="http://schemas.microsoft.com/office/drawing/2014/main" id="{C7E5C972-7156-8556-32A4-602A3AC5716A}"/>
                </a:ext>
              </a:extLst>
            </p:cNvPr>
            <p:cNvCxnSpPr/>
            <p:nvPr/>
          </p:nvCxnSpPr>
          <p:spPr>
            <a:xfrm rot="10800000">
              <a:off x="8196652" y="3170826"/>
              <a:ext cx="0" cy="169800"/>
            </a:xfrm>
            <a:prstGeom prst="straightConnector1">
              <a:avLst/>
            </a:prstGeom>
            <a:noFill/>
            <a:ln w="9525" cap="flat" cmpd="sng">
              <a:solidFill>
                <a:srgbClr val="A5B7C6"/>
              </a:solidFill>
              <a:prstDash val="solid"/>
              <a:round/>
              <a:headEnd type="none" w="med" len="med"/>
              <a:tailEnd type="diamond" w="med" len="med"/>
            </a:ln>
          </p:spPr>
        </p:cxnSp>
        <p:cxnSp>
          <p:nvCxnSpPr>
            <p:cNvPr id="90" name="Google Shape;7533;p72">
              <a:extLst>
                <a:ext uri="{FF2B5EF4-FFF2-40B4-BE49-F238E27FC236}">
                  <a16:creationId xmlns:a16="http://schemas.microsoft.com/office/drawing/2014/main" id="{DFA33F64-A249-330D-4594-FDB2FB82F815}"/>
                </a:ext>
              </a:extLst>
            </p:cNvPr>
            <p:cNvCxnSpPr/>
            <p:nvPr/>
          </p:nvCxnSpPr>
          <p:spPr>
            <a:xfrm rot="10800000">
              <a:off x="7411601" y="3158297"/>
              <a:ext cx="0" cy="170700"/>
            </a:xfrm>
            <a:prstGeom prst="straightConnector1">
              <a:avLst/>
            </a:prstGeom>
            <a:noFill/>
            <a:ln w="9525" cap="flat" cmpd="sng">
              <a:solidFill>
                <a:srgbClr val="A5B7C6"/>
              </a:solidFill>
              <a:prstDash val="solid"/>
              <a:round/>
              <a:headEnd type="none" w="med" len="med"/>
              <a:tailEnd type="diamond" w="med" len="med"/>
            </a:ln>
          </p:spPr>
        </p:cxnSp>
        <p:grpSp>
          <p:nvGrpSpPr>
            <p:cNvPr id="91" name="Google Shape;7534;p72">
              <a:extLst>
                <a:ext uri="{FF2B5EF4-FFF2-40B4-BE49-F238E27FC236}">
                  <a16:creationId xmlns:a16="http://schemas.microsoft.com/office/drawing/2014/main" id="{9F5FDB91-0D2C-E787-25C1-21A4732188B3}"/>
                </a:ext>
              </a:extLst>
            </p:cNvPr>
            <p:cNvGrpSpPr/>
            <p:nvPr/>
          </p:nvGrpSpPr>
          <p:grpSpPr>
            <a:xfrm>
              <a:off x="6796238" y="3311904"/>
              <a:ext cx="1630319" cy="377697"/>
              <a:chOff x="6796238" y="3311904"/>
              <a:chExt cx="1630319" cy="377697"/>
            </a:xfrm>
          </p:grpSpPr>
          <p:sp>
            <p:nvSpPr>
              <p:cNvPr id="92" name="Google Shape;7535;p72">
                <a:extLst>
                  <a:ext uri="{FF2B5EF4-FFF2-40B4-BE49-F238E27FC236}">
                    <a16:creationId xmlns:a16="http://schemas.microsoft.com/office/drawing/2014/main" id="{41E2CC2C-0846-8286-2D31-1681BCD625D9}"/>
                  </a:ext>
                </a:extLst>
              </p:cNvPr>
              <p:cNvSpPr/>
              <p:nvPr/>
            </p:nvSpPr>
            <p:spPr>
              <a:xfrm>
                <a:off x="6796238" y="3311904"/>
                <a:ext cx="798025" cy="377697"/>
              </a:xfrm>
              <a:custGeom>
                <a:avLst/>
                <a:gdLst/>
                <a:ahLst/>
                <a:cxnLst/>
                <a:rect l="l" t="t" r="r" b="b"/>
                <a:pathLst>
                  <a:path w="34368" h="16266" extrusionOk="0">
                    <a:moveTo>
                      <a:pt x="4679" y="0"/>
                    </a:moveTo>
                    <a:lnTo>
                      <a:pt x="0" y="8133"/>
                    </a:lnTo>
                    <a:lnTo>
                      <a:pt x="4679" y="16265"/>
                    </a:lnTo>
                    <a:lnTo>
                      <a:pt x="14094" y="16265"/>
                    </a:lnTo>
                    <a:lnTo>
                      <a:pt x="17913" y="9590"/>
                    </a:lnTo>
                    <a:lnTo>
                      <a:pt x="22591" y="1458"/>
                    </a:lnTo>
                    <a:lnTo>
                      <a:pt x="30301" y="1458"/>
                    </a:lnTo>
                    <a:lnTo>
                      <a:pt x="33522" y="7098"/>
                    </a:lnTo>
                    <a:lnTo>
                      <a:pt x="34367" y="5640"/>
                    </a:lnTo>
                    <a:lnTo>
                      <a:pt x="33522" y="4183"/>
                    </a:lnTo>
                    <a:lnTo>
                      <a:pt x="31146" y="0"/>
                    </a:lnTo>
                    <a:lnTo>
                      <a:pt x="21746" y="0"/>
                    </a:lnTo>
                    <a:lnTo>
                      <a:pt x="17067" y="8133"/>
                    </a:lnTo>
                    <a:lnTo>
                      <a:pt x="13234" y="14808"/>
                    </a:lnTo>
                    <a:lnTo>
                      <a:pt x="5524" y="14808"/>
                    </a:lnTo>
                    <a:lnTo>
                      <a:pt x="1706" y="8133"/>
                    </a:lnTo>
                    <a:lnTo>
                      <a:pt x="5524" y="1458"/>
                    </a:lnTo>
                    <a:lnTo>
                      <a:pt x="13234" y="1458"/>
                    </a:lnTo>
                    <a:lnTo>
                      <a:pt x="16455" y="7098"/>
                    </a:lnTo>
                    <a:lnTo>
                      <a:pt x="17301" y="5640"/>
                    </a:lnTo>
                    <a:lnTo>
                      <a:pt x="16455" y="4183"/>
                    </a:lnTo>
                    <a:lnTo>
                      <a:pt x="14094" y="0"/>
                    </a:lnTo>
                    <a:close/>
                  </a:path>
                </a:pathLst>
              </a:custGeom>
              <a:solidFill>
                <a:srgbClr val="435D74"/>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93" name="Google Shape;7536;p72">
                <a:extLst>
                  <a:ext uri="{FF2B5EF4-FFF2-40B4-BE49-F238E27FC236}">
                    <a16:creationId xmlns:a16="http://schemas.microsoft.com/office/drawing/2014/main" id="{5EF107B2-8874-1057-154E-B2B52629A94E}"/>
                  </a:ext>
                </a:extLst>
              </p:cNvPr>
              <p:cNvSpPr/>
              <p:nvPr/>
            </p:nvSpPr>
            <p:spPr>
              <a:xfrm>
                <a:off x="7628207" y="3311904"/>
                <a:ext cx="798350" cy="377697"/>
              </a:xfrm>
              <a:custGeom>
                <a:avLst/>
                <a:gdLst/>
                <a:ahLst/>
                <a:cxnLst/>
                <a:rect l="l" t="t" r="r" b="b"/>
                <a:pathLst>
                  <a:path w="34382" h="16266" extrusionOk="0">
                    <a:moveTo>
                      <a:pt x="20288" y="0"/>
                    </a:moveTo>
                    <a:lnTo>
                      <a:pt x="16470" y="6675"/>
                    </a:lnTo>
                    <a:lnTo>
                      <a:pt x="11791" y="14808"/>
                    </a:lnTo>
                    <a:lnTo>
                      <a:pt x="4081" y="14808"/>
                    </a:lnTo>
                    <a:lnTo>
                      <a:pt x="860" y="9167"/>
                    </a:lnTo>
                    <a:lnTo>
                      <a:pt x="0" y="10625"/>
                    </a:lnTo>
                    <a:lnTo>
                      <a:pt x="860" y="12082"/>
                    </a:lnTo>
                    <a:lnTo>
                      <a:pt x="3221" y="16265"/>
                    </a:lnTo>
                    <a:lnTo>
                      <a:pt x="12637" y="16265"/>
                    </a:lnTo>
                    <a:lnTo>
                      <a:pt x="17315" y="8133"/>
                    </a:lnTo>
                    <a:lnTo>
                      <a:pt x="21134" y="1458"/>
                    </a:lnTo>
                    <a:lnTo>
                      <a:pt x="28858" y="1458"/>
                    </a:lnTo>
                    <a:lnTo>
                      <a:pt x="32677" y="8133"/>
                    </a:lnTo>
                    <a:lnTo>
                      <a:pt x="28858" y="14808"/>
                    </a:lnTo>
                    <a:lnTo>
                      <a:pt x="21134" y="14808"/>
                    </a:lnTo>
                    <a:lnTo>
                      <a:pt x="17927" y="9167"/>
                    </a:lnTo>
                    <a:lnTo>
                      <a:pt x="17067" y="10625"/>
                    </a:lnTo>
                    <a:lnTo>
                      <a:pt x="17927" y="12082"/>
                    </a:lnTo>
                    <a:lnTo>
                      <a:pt x="20288" y="16265"/>
                    </a:lnTo>
                    <a:lnTo>
                      <a:pt x="29703" y="16265"/>
                    </a:lnTo>
                    <a:lnTo>
                      <a:pt x="34382" y="8133"/>
                    </a:lnTo>
                    <a:lnTo>
                      <a:pt x="29703" y="0"/>
                    </a:lnTo>
                    <a:close/>
                  </a:path>
                </a:pathLst>
              </a:custGeom>
              <a:solidFill>
                <a:srgbClr val="435D74"/>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94" name="Google Shape;7537;p72">
                <a:extLst>
                  <a:ext uri="{FF2B5EF4-FFF2-40B4-BE49-F238E27FC236}">
                    <a16:creationId xmlns:a16="http://schemas.microsoft.com/office/drawing/2014/main" id="{B5F89231-674B-FC9F-8416-3D66147118A9}"/>
                  </a:ext>
                </a:extLst>
              </p:cNvPr>
              <p:cNvSpPr/>
              <p:nvPr/>
            </p:nvSpPr>
            <p:spPr>
              <a:xfrm>
                <a:off x="7229098" y="3311904"/>
                <a:ext cx="762823" cy="377697"/>
              </a:xfrm>
              <a:custGeom>
                <a:avLst/>
                <a:gdLst/>
                <a:ahLst/>
                <a:cxnLst/>
                <a:rect l="l" t="t" r="r" b="b"/>
                <a:pathLst>
                  <a:path w="32852" h="16266" extrusionOk="0">
                    <a:moveTo>
                      <a:pt x="20347" y="0"/>
                    </a:moveTo>
                    <a:lnTo>
                      <a:pt x="16455" y="6675"/>
                    </a:lnTo>
                    <a:lnTo>
                      <a:pt x="11850" y="14808"/>
                    </a:lnTo>
                    <a:lnTo>
                      <a:pt x="4125" y="14808"/>
                    </a:lnTo>
                    <a:lnTo>
                      <a:pt x="846" y="9167"/>
                    </a:lnTo>
                    <a:lnTo>
                      <a:pt x="0" y="10625"/>
                    </a:lnTo>
                    <a:lnTo>
                      <a:pt x="846" y="12082"/>
                    </a:lnTo>
                    <a:lnTo>
                      <a:pt x="3280" y="16265"/>
                    </a:lnTo>
                    <a:lnTo>
                      <a:pt x="12695" y="16265"/>
                    </a:lnTo>
                    <a:lnTo>
                      <a:pt x="17315" y="8133"/>
                    </a:lnTo>
                    <a:lnTo>
                      <a:pt x="21134" y="1458"/>
                    </a:lnTo>
                    <a:lnTo>
                      <a:pt x="28902" y="1458"/>
                    </a:lnTo>
                    <a:lnTo>
                      <a:pt x="32065" y="6981"/>
                    </a:lnTo>
                    <a:lnTo>
                      <a:pt x="32852" y="5524"/>
                    </a:lnTo>
                    <a:lnTo>
                      <a:pt x="29703" y="0"/>
                    </a:lnTo>
                    <a:close/>
                  </a:path>
                </a:pathLst>
              </a:custGeom>
              <a:solidFill>
                <a:srgbClr val="435D74"/>
              </a:solidFill>
              <a:ln>
                <a:noFill/>
              </a:ln>
            </p:spPr>
            <p:txBody>
              <a:bodyPr spcFirstLastPara="1" wrap="square" lIns="121900" tIns="121900" rIns="121900" bIns="121900" anchor="ctr" anchorCtr="0">
                <a:noAutofit/>
              </a:bodyPr>
              <a:lstStyle/>
              <a:p>
                <a:endParaRPr sz="2400">
                  <a:solidFill>
                    <a:srgbClr val="002060"/>
                  </a:solidFill>
                </a:endParaRPr>
              </a:p>
            </p:txBody>
          </p:sp>
        </p:grpSp>
      </p:grpSp>
      <p:grpSp>
        <p:nvGrpSpPr>
          <p:cNvPr id="95" name="Google Shape;7538;p72">
            <a:extLst>
              <a:ext uri="{FF2B5EF4-FFF2-40B4-BE49-F238E27FC236}">
                <a16:creationId xmlns:a16="http://schemas.microsoft.com/office/drawing/2014/main" id="{EAC0D8BB-45B8-9A39-2413-EF42CBFFCC4A}"/>
              </a:ext>
            </a:extLst>
          </p:cNvPr>
          <p:cNvGrpSpPr/>
          <p:nvPr/>
        </p:nvGrpSpPr>
        <p:grpSpPr>
          <a:xfrm>
            <a:off x="7101091" y="1622406"/>
            <a:ext cx="1824808" cy="2125073"/>
            <a:chOff x="1839112" y="2209163"/>
            <a:chExt cx="1918159" cy="2233784"/>
          </a:xfrm>
        </p:grpSpPr>
        <p:sp>
          <p:nvSpPr>
            <p:cNvPr id="96" name="Google Shape;7539;p72">
              <a:extLst>
                <a:ext uri="{FF2B5EF4-FFF2-40B4-BE49-F238E27FC236}">
                  <a16:creationId xmlns:a16="http://schemas.microsoft.com/office/drawing/2014/main" id="{5CA20AA4-F37D-B4DB-92E6-2F52FEAA2975}"/>
                </a:ext>
              </a:extLst>
            </p:cNvPr>
            <p:cNvSpPr/>
            <p:nvPr/>
          </p:nvSpPr>
          <p:spPr>
            <a:xfrm>
              <a:off x="1839112"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97" name="Google Shape;7540;p72">
              <a:extLst>
                <a:ext uri="{FF2B5EF4-FFF2-40B4-BE49-F238E27FC236}">
                  <a16:creationId xmlns:a16="http://schemas.microsoft.com/office/drawing/2014/main" id="{462F8A41-CE85-72CF-5178-311EC3F77C86}"/>
                </a:ext>
              </a:extLst>
            </p:cNvPr>
            <p:cNvSpPr/>
            <p:nvPr/>
          </p:nvSpPr>
          <p:spPr>
            <a:xfrm>
              <a:off x="3182171"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98" name="Google Shape;7541;p72">
              <a:extLst>
                <a:ext uri="{FF2B5EF4-FFF2-40B4-BE49-F238E27FC236}">
                  <a16:creationId xmlns:a16="http://schemas.microsoft.com/office/drawing/2014/main" id="{A8812854-C0A2-72DF-82EC-3A041A8B5849}"/>
                </a:ext>
              </a:extLst>
            </p:cNvPr>
            <p:cNvSpPr/>
            <p:nvPr/>
          </p:nvSpPr>
          <p:spPr>
            <a:xfrm>
              <a:off x="3182171"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cxnSp>
          <p:nvCxnSpPr>
            <p:cNvPr id="99" name="Google Shape;7542;p72">
              <a:extLst>
                <a:ext uri="{FF2B5EF4-FFF2-40B4-BE49-F238E27FC236}">
                  <a16:creationId xmlns:a16="http://schemas.microsoft.com/office/drawing/2014/main" id="{58FD0175-287E-5E41-3CD9-FBB6C42660E3}"/>
                </a:ext>
              </a:extLst>
            </p:cNvPr>
            <p:cNvCxnSpPr>
              <a:stCxn id="96" idx="6"/>
              <a:endCxn id="97" idx="2"/>
            </p:cNvCxnSpPr>
            <p:nvPr/>
          </p:nvCxnSpPr>
          <p:spPr>
            <a:xfrm>
              <a:off x="2414212" y="2496713"/>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100" name="Google Shape;7543;p72">
              <a:extLst>
                <a:ext uri="{FF2B5EF4-FFF2-40B4-BE49-F238E27FC236}">
                  <a16:creationId xmlns:a16="http://schemas.microsoft.com/office/drawing/2014/main" id="{01FB7774-1D5E-A751-B3BB-C20F3A517E50}"/>
                </a:ext>
              </a:extLst>
            </p:cNvPr>
            <p:cNvCxnSpPr>
              <a:stCxn id="97" idx="4"/>
              <a:endCxn id="103" idx="0"/>
            </p:cNvCxnSpPr>
            <p:nvPr/>
          </p:nvCxnSpPr>
          <p:spPr>
            <a:xfrm rot="5400000">
              <a:off x="2669921" y="2240963"/>
              <a:ext cx="256500" cy="1343100"/>
            </a:xfrm>
            <a:prstGeom prst="bentConnector3">
              <a:avLst>
                <a:gd name="adj1" fmla="val 50000"/>
              </a:avLst>
            </a:prstGeom>
            <a:noFill/>
            <a:ln w="9525" cap="flat" cmpd="sng">
              <a:solidFill>
                <a:srgbClr val="325D79"/>
              </a:solidFill>
              <a:prstDash val="solid"/>
              <a:round/>
              <a:headEnd type="none" w="med" len="med"/>
              <a:tailEnd type="none" w="med" len="med"/>
            </a:ln>
          </p:spPr>
        </p:cxnSp>
        <p:cxnSp>
          <p:nvCxnSpPr>
            <p:cNvPr id="101" name="Google Shape;7545;p72">
              <a:extLst>
                <a:ext uri="{FF2B5EF4-FFF2-40B4-BE49-F238E27FC236}">
                  <a16:creationId xmlns:a16="http://schemas.microsoft.com/office/drawing/2014/main" id="{6C97AA59-AD74-85F5-4E51-1CA25920A217}"/>
                </a:ext>
              </a:extLst>
            </p:cNvPr>
            <p:cNvCxnSpPr>
              <a:stCxn id="103" idx="6"/>
              <a:endCxn id="98" idx="2"/>
            </p:cNvCxnSpPr>
            <p:nvPr/>
          </p:nvCxnSpPr>
          <p:spPr>
            <a:xfrm>
              <a:off x="2414212" y="3328316"/>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102" name="Google Shape;7546;p72">
              <a:extLst>
                <a:ext uri="{FF2B5EF4-FFF2-40B4-BE49-F238E27FC236}">
                  <a16:creationId xmlns:a16="http://schemas.microsoft.com/office/drawing/2014/main" id="{C8EA3A64-2F25-7D33-D96F-F89F09902AD8}"/>
                </a:ext>
              </a:extLst>
            </p:cNvPr>
            <p:cNvCxnSpPr>
              <a:stCxn id="98" idx="4"/>
              <a:endCxn id="104" idx="0"/>
            </p:cNvCxnSpPr>
            <p:nvPr/>
          </p:nvCxnSpPr>
          <p:spPr>
            <a:xfrm rot="5400000">
              <a:off x="2672171" y="3070316"/>
              <a:ext cx="252000" cy="1343100"/>
            </a:xfrm>
            <a:prstGeom prst="bentConnector3">
              <a:avLst>
                <a:gd name="adj1" fmla="val 49996"/>
              </a:avLst>
            </a:prstGeom>
            <a:noFill/>
            <a:ln w="9525" cap="flat" cmpd="sng">
              <a:solidFill>
                <a:srgbClr val="325D79"/>
              </a:solidFill>
              <a:prstDash val="solid"/>
              <a:round/>
              <a:headEnd type="none" w="med" len="med"/>
              <a:tailEnd type="none" w="med" len="med"/>
            </a:ln>
          </p:spPr>
        </p:cxnSp>
        <p:sp>
          <p:nvSpPr>
            <p:cNvPr id="103" name="Google Shape;7544;p72">
              <a:extLst>
                <a:ext uri="{FF2B5EF4-FFF2-40B4-BE49-F238E27FC236}">
                  <a16:creationId xmlns:a16="http://schemas.microsoft.com/office/drawing/2014/main" id="{C84625B6-6E30-7870-9B7F-5B1165BEC539}"/>
                </a:ext>
              </a:extLst>
            </p:cNvPr>
            <p:cNvSpPr/>
            <p:nvPr/>
          </p:nvSpPr>
          <p:spPr>
            <a:xfrm>
              <a:off x="1839112"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04" name="Google Shape;7547;p72">
              <a:extLst>
                <a:ext uri="{FF2B5EF4-FFF2-40B4-BE49-F238E27FC236}">
                  <a16:creationId xmlns:a16="http://schemas.microsoft.com/office/drawing/2014/main" id="{6EB8F18B-6057-F03E-4B4E-020CB5BB4792}"/>
                </a:ext>
              </a:extLst>
            </p:cNvPr>
            <p:cNvSpPr/>
            <p:nvPr/>
          </p:nvSpPr>
          <p:spPr>
            <a:xfrm>
              <a:off x="1839112"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05" name="Google Shape;7548;p72">
              <a:extLst>
                <a:ext uri="{FF2B5EF4-FFF2-40B4-BE49-F238E27FC236}">
                  <a16:creationId xmlns:a16="http://schemas.microsoft.com/office/drawing/2014/main" id="{7F10F32E-E6E3-9800-36B5-284F3E918451}"/>
                </a:ext>
              </a:extLst>
            </p:cNvPr>
            <p:cNvSpPr/>
            <p:nvPr/>
          </p:nvSpPr>
          <p:spPr>
            <a:xfrm>
              <a:off x="3182171"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cxnSp>
          <p:nvCxnSpPr>
            <p:cNvPr id="106" name="Google Shape;7549;p72">
              <a:extLst>
                <a:ext uri="{FF2B5EF4-FFF2-40B4-BE49-F238E27FC236}">
                  <a16:creationId xmlns:a16="http://schemas.microsoft.com/office/drawing/2014/main" id="{96285014-C29F-062C-DDA5-58DB1C69BA43}"/>
                </a:ext>
              </a:extLst>
            </p:cNvPr>
            <p:cNvCxnSpPr>
              <a:endCxn id="105" idx="2"/>
            </p:cNvCxnSpPr>
            <p:nvPr/>
          </p:nvCxnSpPr>
          <p:spPr>
            <a:xfrm>
              <a:off x="2413871" y="4154498"/>
              <a:ext cx="768300" cy="900"/>
            </a:xfrm>
            <a:prstGeom prst="bentConnector3">
              <a:avLst>
                <a:gd name="adj1" fmla="val 50000"/>
              </a:avLst>
            </a:prstGeom>
            <a:noFill/>
            <a:ln w="9525" cap="flat" cmpd="sng">
              <a:solidFill>
                <a:srgbClr val="325D79"/>
              </a:solidFill>
              <a:prstDash val="solid"/>
              <a:round/>
              <a:headEnd type="none" w="med" len="med"/>
              <a:tailEnd type="none" w="med" len="med"/>
            </a:ln>
          </p:spPr>
        </p:cxnSp>
      </p:grpSp>
      <p:grpSp>
        <p:nvGrpSpPr>
          <p:cNvPr id="107" name="Google Shape;7550;p72">
            <a:extLst>
              <a:ext uri="{FF2B5EF4-FFF2-40B4-BE49-F238E27FC236}">
                <a16:creationId xmlns:a16="http://schemas.microsoft.com/office/drawing/2014/main" id="{AE5676F2-81F6-4714-13F9-87C560A7300C}"/>
              </a:ext>
            </a:extLst>
          </p:cNvPr>
          <p:cNvGrpSpPr/>
          <p:nvPr/>
        </p:nvGrpSpPr>
        <p:grpSpPr>
          <a:xfrm>
            <a:off x="4610922" y="1630720"/>
            <a:ext cx="2183957" cy="206589"/>
            <a:chOff x="238125" y="2506075"/>
            <a:chExt cx="7115411" cy="673075"/>
          </a:xfrm>
        </p:grpSpPr>
        <p:sp>
          <p:nvSpPr>
            <p:cNvPr id="108" name="Google Shape;7551;p72">
              <a:extLst>
                <a:ext uri="{FF2B5EF4-FFF2-40B4-BE49-F238E27FC236}">
                  <a16:creationId xmlns:a16="http://schemas.microsoft.com/office/drawing/2014/main" id="{ADD87114-BBE7-C0F0-D9D3-59E1EF13EE7D}"/>
                </a:ext>
              </a:extLst>
            </p:cNvPr>
            <p:cNvSpPr/>
            <p:nvPr/>
          </p:nvSpPr>
          <p:spPr>
            <a:xfrm>
              <a:off x="238125" y="2506075"/>
              <a:ext cx="1643150" cy="673075"/>
            </a:xfrm>
            <a:custGeom>
              <a:avLst/>
              <a:gdLst/>
              <a:ahLst/>
              <a:cxnLst/>
              <a:rect l="l" t="t" r="r" b="b"/>
              <a:pathLst>
                <a:path w="65726" h="26923" extrusionOk="0">
                  <a:moveTo>
                    <a:pt x="0" y="0"/>
                  </a:moveTo>
                  <a:lnTo>
                    <a:pt x="10782" y="13477"/>
                  </a:lnTo>
                  <a:lnTo>
                    <a:pt x="0" y="26923"/>
                  </a:lnTo>
                  <a:lnTo>
                    <a:pt x="54943" y="26923"/>
                  </a:lnTo>
                  <a:lnTo>
                    <a:pt x="65725" y="13477"/>
                  </a:lnTo>
                  <a:lnTo>
                    <a:pt x="54943"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09" name="Google Shape;7552;p72">
              <a:extLst>
                <a:ext uri="{FF2B5EF4-FFF2-40B4-BE49-F238E27FC236}">
                  <a16:creationId xmlns:a16="http://schemas.microsoft.com/office/drawing/2014/main" id="{A41A4176-BDC4-0F60-A0FC-83043685ED87}"/>
                </a:ext>
              </a:extLst>
            </p:cNvPr>
            <p:cNvSpPr/>
            <p:nvPr/>
          </p:nvSpPr>
          <p:spPr>
            <a:xfrm>
              <a:off x="1606190"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10" name="Google Shape;7553;p72">
              <a:extLst>
                <a:ext uri="{FF2B5EF4-FFF2-40B4-BE49-F238E27FC236}">
                  <a16:creationId xmlns:a16="http://schemas.microsoft.com/office/drawing/2014/main" id="{BFCB235E-CFF2-8C01-4D22-8C305B715CFE}"/>
                </a:ext>
              </a:extLst>
            </p:cNvPr>
            <p:cNvSpPr/>
            <p:nvPr/>
          </p:nvSpPr>
          <p:spPr>
            <a:xfrm>
              <a:off x="297348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11" name="Google Shape;7554;p72">
              <a:extLst>
                <a:ext uri="{FF2B5EF4-FFF2-40B4-BE49-F238E27FC236}">
                  <a16:creationId xmlns:a16="http://schemas.microsoft.com/office/drawing/2014/main" id="{3F2801FD-6647-974D-6003-84585612F300}"/>
                </a:ext>
              </a:extLst>
            </p:cNvPr>
            <p:cNvSpPr/>
            <p:nvPr/>
          </p:nvSpPr>
          <p:spPr>
            <a:xfrm>
              <a:off x="570961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12" name="Google Shape;7555;p72">
              <a:extLst>
                <a:ext uri="{FF2B5EF4-FFF2-40B4-BE49-F238E27FC236}">
                  <a16:creationId xmlns:a16="http://schemas.microsoft.com/office/drawing/2014/main" id="{A24471B4-A2AC-2D54-2814-F5DA46C7445D}"/>
                </a:ext>
              </a:extLst>
            </p:cNvPr>
            <p:cNvSpPr/>
            <p:nvPr/>
          </p:nvSpPr>
          <p:spPr>
            <a:xfrm>
              <a:off x="4342321" y="2506075"/>
              <a:ext cx="1643150" cy="673075"/>
            </a:xfrm>
            <a:custGeom>
              <a:avLst/>
              <a:gdLst/>
              <a:ahLst/>
              <a:cxnLst/>
              <a:rect l="l" t="t" r="r" b="b"/>
              <a:pathLst>
                <a:path w="65726" h="26923" extrusionOk="0">
                  <a:moveTo>
                    <a:pt x="1" y="0"/>
                  </a:moveTo>
                  <a:lnTo>
                    <a:pt x="10751" y="13477"/>
                  </a:lnTo>
                  <a:lnTo>
                    <a:pt x="1" y="26923"/>
                  </a:lnTo>
                  <a:lnTo>
                    <a:pt x="54944" y="26923"/>
                  </a:lnTo>
                  <a:lnTo>
                    <a:pt x="65726" y="13477"/>
                  </a:lnTo>
                  <a:lnTo>
                    <a:pt x="54944"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nvGrpSpPr>
          <p:cNvPr id="113" name="Google Shape;7556;p72">
            <a:extLst>
              <a:ext uri="{FF2B5EF4-FFF2-40B4-BE49-F238E27FC236}">
                <a16:creationId xmlns:a16="http://schemas.microsoft.com/office/drawing/2014/main" id="{36E7CAED-CBF8-2F51-44B4-523B92DEB784}"/>
              </a:ext>
            </a:extLst>
          </p:cNvPr>
          <p:cNvGrpSpPr/>
          <p:nvPr/>
        </p:nvGrpSpPr>
        <p:grpSpPr>
          <a:xfrm>
            <a:off x="929169" y="2059518"/>
            <a:ext cx="3302349" cy="122324"/>
            <a:chOff x="1464850" y="436376"/>
            <a:chExt cx="6001362" cy="222300"/>
          </a:xfrm>
        </p:grpSpPr>
        <p:sp>
          <p:nvSpPr>
            <p:cNvPr id="114" name="Google Shape;7557;p72">
              <a:extLst>
                <a:ext uri="{FF2B5EF4-FFF2-40B4-BE49-F238E27FC236}">
                  <a16:creationId xmlns:a16="http://schemas.microsoft.com/office/drawing/2014/main" id="{5016B0CB-CE0F-44D2-E792-52C62E128A2C}"/>
                </a:ext>
              </a:extLst>
            </p:cNvPr>
            <p:cNvSpPr/>
            <p:nvPr/>
          </p:nvSpPr>
          <p:spPr>
            <a:xfrm>
              <a:off x="1464850"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15" name="Google Shape;7558;p72">
              <a:extLst>
                <a:ext uri="{FF2B5EF4-FFF2-40B4-BE49-F238E27FC236}">
                  <a16:creationId xmlns:a16="http://schemas.microsoft.com/office/drawing/2014/main" id="{CF5FA4C4-13D4-00B1-B59F-E41BD9BF7039}"/>
                </a:ext>
              </a:extLst>
            </p:cNvPr>
            <p:cNvSpPr/>
            <p:nvPr/>
          </p:nvSpPr>
          <p:spPr>
            <a:xfrm>
              <a:off x="4410215"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16" name="Google Shape;7559;p72">
              <a:extLst>
                <a:ext uri="{FF2B5EF4-FFF2-40B4-BE49-F238E27FC236}">
                  <a16:creationId xmlns:a16="http://schemas.microsoft.com/office/drawing/2014/main" id="{5AA826F2-97BF-E5B6-1051-4CE08DCB6C85}"/>
                </a:ext>
              </a:extLst>
            </p:cNvPr>
            <p:cNvSpPr/>
            <p:nvPr/>
          </p:nvSpPr>
          <p:spPr>
            <a:xfrm>
              <a:off x="7243912"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17" name="Google Shape;7560;p72">
              <a:extLst>
                <a:ext uri="{FF2B5EF4-FFF2-40B4-BE49-F238E27FC236}">
                  <a16:creationId xmlns:a16="http://schemas.microsoft.com/office/drawing/2014/main" id="{55C022A3-FBDE-9380-698D-2009FD958A2B}"/>
                </a:ext>
              </a:extLst>
            </p:cNvPr>
            <p:cNvSpPr/>
            <p:nvPr/>
          </p:nvSpPr>
          <p:spPr>
            <a:xfrm>
              <a:off x="2920366"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18" name="Google Shape;7561;p72">
              <a:extLst>
                <a:ext uri="{FF2B5EF4-FFF2-40B4-BE49-F238E27FC236}">
                  <a16:creationId xmlns:a16="http://schemas.microsoft.com/office/drawing/2014/main" id="{427D56DB-23EA-CEC0-3531-07C19983848C}"/>
                </a:ext>
              </a:extLst>
            </p:cNvPr>
            <p:cNvSpPr/>
            <p:nvPr/>
          </p:nvSpPr>
          <p:spPr>
            <a:xfrm>
              <a:off x="5831847"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cxnSp>
          <p:nvCxnSpPr>
            <p:cNvPr id="119" name="Google Shape;7562;p72">
              <a:extLst>
                <a:ext uri="{FF2B5EF4-FFF2-40B4-BE49-F238E27FC236}">
                  <a16:creationId xmlns:a16="http://schemas.microsoft.com/office/drawing/2014/main" id="{524DBAEF-19D0-150D-9994-66216E553A43}"/>
                </a:ext>
              </a:extLst>
            </p:cNvPr>
            <p:cNvCxnSpPr/>
            <p:nvPr/>
          </p:nvCxnSpPr>
          <p:spPr>
            <a:xfrm>
              <a:off x="1798637"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120" name="Google Shape;7563;p72">
              <a:extLst>
                <a:ext uri="{FF2B5EF4-FFF2-40B4-BE49-F238E27FC236}">
                  <a16:creationId xmlns:a16="http://schemas.microsoft.com/office/drawing/2014/main" id="{8DD095A6-15D7-479C-C8EE-6EC006CD3784}"/>
                </a:ext>
              </a:extLst>
            </p:cNvPr>
            <p:cNvCxnSpPr/>
            <p:nvPr/>
          </p:nvCxnSpPr>
          <p:spPr>
            <a:xfrm>
              <a:off x="327624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121" name="Google Shape;7564;p72">
              <a:extLst>
                <a:ext uri="{FF2B5EF4-FFF2-40B4-BE49-F238E27FC236}">
                  <a16:creationId xmlns:a16="http://schemas.microsoft.com/office/drawing/2014/main" id="{05B84958-831B-C3CF-C6AA-FF2FAB501B62}"/>
                </a:ext>
              </a:extLst>
            </p:cNvPr>
            <p:cNvCxnSpPr/>
            <p:nvPr/>
          </p:nvCxnSpPr>
          <p:spPr>
            <a:xfrm>
              <a:off x="475389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122" name="Google Shape;7565;p72">
              <a:extLst>
                <a:ext uri="{FF2B5EF4-FFF2-40B4-BE49-F238E27FC236}">
                  <a16:creationId xmlns:a16="http://schemas.microsoft.com/office/drawing/2014/main" id="{5A601FA1-2522-2781-B5DD-3B20C6205B5E}"/>
                </a:ext>
              </a:extLst>
            </p:cNvPr>
            <p:cNvCxnSpPr/>
            <p:nvPr/>
          </p:nvCxnSpPr>
          <p:spPr>
            <a:xfrm>
              <a:off x="6143961" y="547513"/>
              <a:ext cx="988200" cy="0"/>
            </a:xfrm>
            <a:prstGeom prst="straightConnector1">
              <a:avLst/>
            </a:prstGeom>
            <a:noFill/>
            <a:ln w="9525" cap="flat" cmpd="sng">
              <a:solidFill>
                <a:srgbClr val="5F7D95"/>
              </a:solidFill>
              <a:prstDash val="solid"/>
              <a:round/>
              <a:headEnd type="none" w="med" len="med"/>
              <a:tailEnd type="none" w="med" len="med"/>
            </a:ln>
          </p:spPr>
        </p:cxnSp>
      </p:grpSp>
      <p:grpSp>
        <p:nvGrpSpPr>
          <p:cNvPr id="123" name="Google Shape;7566;p72">
            <a:extLst>
              <a:ext uri="{FF2B5EF4-FFF2-40B4-BE49-F238E27FC236}">
                <a16:creationId xmlns:a16="http://schemas.microsoft.com/office/drawing/2014/main" id="{B2CDA843-A195-0C17-31CB-D20F323ED7B3}"/>
              </a:ext>
            </a:extLst>
          </p:cNvPr>
          <p:cNvGrpSpPr/>
          <p:nvPr/>
        </p:nvGrpSpPr>
        <p:grpSpPr>
          <a:xfrm>
            <a:off x="910858" y="3706805"/>
            <a:ext cx="1936947" cy="869231"/>
            <a:chOff x="803162" y="2667727"/>
            <a:chExt cx="1411906" cy="633611"/>
          </a:xfrm>
        </p:grpSpPr>
        <p:cxnSp>
          <p:nvCxnSpPr>
            <p:cNvPr id="124" name="Google Shape;7567;p72">
              <a:extLst>
                <a:ext uri="{FF2B5EF4-FFF2-40B4-BE49-F238E27FC236}">
                  <a16:creationId xmlns:a16="http://schemas.microsoft.com/office/drawing/2014/main" id="{DD7384EE-2061-598A-DCC4-60B9E6F3160B}"/>
                </a:ext>
              </a:extLst>
            </p:cNvPr>
            <p:cNvCxnSpPr>
              <a:stCxn id="136" idx="2"/>
              <a:endCxn id="134" idx="0"/>
            </p:cNvCxnSpPr>
            <p:nvPr/>
          </p:nvCxnSpPr>
          <p:spPr>
            <a:xfrm rot="-5400000" flipH="1">
              <a:off x="1629114" y="2672827"/>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25" name="Google Shape;7570;p72">
              <a:extLst>
                <a:ext uri="{FF2B5EF4-FFF2-40B4-BE49-F238E27FC236}">
                  <a16:creationId xmlns:a16="http://schemas.microsoft.com/office/drawing/2014/main" id="{0BA44CA3-D1E4-3A67-1D39-7706F616F65D}"/>
                </a:ext>
              </a:extLst>
            </p:cNvPr>
            <p:cNvCxnSpPr>
              <a:stCxn id="135" idx="0"/>
              <a:endCxn id="136" idx="2"/>
            </p:cNvCxnSpPr>
            <p:nvPr/>
          </p:nvCxnSpPr>
          <p:spPr>
            <a:xfrm rot="-5400000">
              <a:off x="1259830" y="2672682"/>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26" name="Google Shape;7572;p72">
              <a:extLst>
                <a:ext uri="{FF2B5EF4-FFF2-40B4-BE49-F238E27FC236}">
                  <a16:creationId xmlns:a16="http://schemas.microsoft.com/office/drawing/2014/main" id="{6E9C6FBE-5F34-4AC5-5C28-7D893055A274}"/>
                </a:ext>
              </a:extLst>
            </p:cNvPr>
            <p:cNvCxnSpPr>
              <a:stCxn id="135" idx="2"/>
              <a:endCxn id="131" idx="0"/>
            </p:cNvCxnSpPr>
            <p:nvPr/>
          </p:nvCxnSpPr>
          <p:spPr>
            <a:xfrm rot="-5400000" flipH="1">
              <a:off x="1163380"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27" name="Google Shape;7574;p72">
              <a:extLst>
                <a:ext uri="{FF2B5EF4-FFF2-40B4-BE49-F238E27FC236}">
                  <a16:creationId xmlns:a16="http://schemas.microsoft.com/office/drawing/2014/main" id="{DD3589E6-B607-287E-EB89-4EF82522E2AB}"/>
                </a:ext>
              </a:extLst>
            </p:cNvPr>
            <p:cNvCxnSpPr>
              <a:stCxn id="130" idx="0"/>
              <a:endCxn id="135" idx="2"/>
            </p:cNvCxnSpPr>
            <p:nvPr/>
          </p:nvCxnSpPr>
          <p:spPr>
            <a:xfrm rot="-5400000">
              <a:off x="987062"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28" name="Google Shape;7576;p72">
              <a:extLst>
                <a:ext uri="{FF2B5EF4-FFF2-40B4-BE49-F238E27FC236}">
                  <a16:creationId xmlns:a16="http://schemas.microsoft.com/office/drawing/2014/main" id="{50D45066-09B1-D24E-99BA-F053B0797E9B}"/>
                </a:ext>
              </a:extLst>
            </p:cNvPr>
            <p:cNvCxnSpPr>
              <a:stCxn id="134" idx="2"/>
              <a:endCxn id="133" idx="0"/>
            </p:cNvCxnSpPr>
            <p:nvPr/>
          </p:nvCxnSpPr>
          <p:spPr>
            <a:xfrm rot="-5400000" flipH="1">
              <a:off x="1901948"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129" name="Google Shape;7578;p72">
              <a:extLst>
                <a:ext uri="{FF2B5EF4-FFF2-40B4-BE49-F238E27FC236}">
                  <a16:creationId xmlns:a16="http://schemas.microsoft.com/office/drawing/2014/main" id="{F1707ABC-66F9-2504-B56F-8BF418559D17}"/>
                </a:ext>
              </a:extLst>
            </p:cNvPr>
            <p:cNvCxnSpPr>
              <a:stCxn id="132" idx="0"/>
              <a:endCxn id="134" idx="2"/>
            </p:cNvCxnSpPr>
            <p:nvPr/>
          </p:nvCxnSpPr>
          <p:spPr>
            <a:xfrm rot="-5400000">
              <a:off x="1725631"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sp>
          <p:nvSpPr>
            <p:cNvPr id="130" name="Google Shape;7575;p72">
              <a:extLst>
                <a:ext uri="{FF2B5EF4-FFF2-40B4-BE49-F238E27FC236}">
                  <a16:creationId xmlns:a16="http://schemas.microsoft.com/office/drawing/2014/main" id="{1FA67594-DE24-20C7-1FA8-DC1DCE31F7BC}"/>
                </a:ext>
              </a:extLst>
            </p:cNvPr>
            <p:cNvSpPr/>
            <p:nvPr/>
          </p:nvSpPr>
          <p:spPr>
            <a:xfrm>
              <a:off x="803162"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rgbClr val="002060"/>
                </a:solidFill>
              </a:endParaRPr>
            </a:p>
          </p:txBody>
        </p:sp>
        <p:sp>
          <p:nvSpPr>
            <p:cNvPr id="131" name="Google Shape;7573;p72">
              <a:extLst>
                <a:ext uri="{FF2B5EF4-FFF2-40B4-BE49-F238E27FC236}">
                  <a16:creationId xmlns:a16="http://schemas.microsoft.com/office/drawing/2014/main" id="{71DF5336-96C5-BDF7-B2DA-DA9E58850142}"/>
                </a:ext>
              </a:extLst>
            </p:cNvPr>
            <p:cNvSpPr/>
            <p:nvPr/>
          </p:nvSpPr>
          <p:spPr>
            <a:xfrm>
              <a:off x="1155799"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rgbClr val="002060"/>
                </a:solidFill>
              </a:endParaRPr>
            </a:p>
          </p:txBody>
        </p:sp>
        <p:sp>
          <p:nvSpPr>
            <p:cNvPr id="132" name="Google Shape;7579;p72">
              <a:extLst>
                <a:ext uri="{FF2B5EF4-FFF2-40B4-BE49-F238E27FC236}">
                  <a16:creationId xmlns:a16="http://schemas.microsoft.com/office/drawing/2014/main" id="{DB076EF7-DB81-DABF-2D6B-A03F342918D7}"/>
                </a:ext>
              </a:extLst>
            </p:cNvPr>
            <p:cNvSpPr/>
            <p:nvPr/>
          </p:nvSpPr>
          <p:spPr>
            <a:xfrm>
              <a:off x="1541731"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rgbClr val="002060"/>
                </a:solidFill>
              </a:endParaRPr>
            </a:p>
          </p:txBody>
        </p:sp>
        <p:sp>
          <p:nvSpPr>
            <p:cNvPr id="133" name="Google Shape;7577;p72">
              <a:extLst>
                <a:ext uri="{FF2B5EF4-FFF2-40B4-BE49-F238E27FC236}">
                  <a16:creationId xmlns:a16="http://schemas.microsoft.com/office/drawing/2014/main" id="{18B0D588-F3EE-B927-DB2F-AC49C8943846}"/>
                </a:ext>
              </a:extLst>
            </p:cNvPr>
            <p:cNvSpPr/>
            <p:nvPr/>
          </p:nvSpPr>
          <p:spPr>
            <a:xfrm>
              <a:off x="1894368"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rgbClr val="002060"/>
                </a:solidFill>
              </a:endParaRPr>
            </a:p>
          </p:txBody>
        </p:sp>
        <p:sp>
          <p:nvSpPr>
            <p:cNvPr id="134" name="Google Shape;7569;p72">
              <a:extLst>
                <a:ext uri="{FF2B5EF4-FFF2-40B4-BE49-F238E27FC236}">
                  <a16:creationId xmlns:a16="http://schemas.microsoft.com/office/drawing/2014/main" id="{419DE401-C128-C01E-F5AD-048085FC3506}"/>
                </a:ext>
              </a:extLst>
            </p:cNvPr>
            <p:cNvSpPr/>
            <p:nvPr/>
          </p:nvSpPr>
          <p:spPr>
            <a:xfrm>
              <a:off x="1718048"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rgbClr val="002060"/>
                </a:solidFill>
              </a:endParaRPr>
            </a:p>
          </p:txBody>
        </p:sp>
        <p:sp>
          <p:nvSpPr>
            <p:cNvPr id="135" name="Google Shape;7571;p72">
              <a:extLst>
                <a:ext uri="{FF2B5EF4-FFF2-40B4-BE49-F238E27FC236}">
                  <a16:creationId xmlns:a16="http://schemas.microsoft.com/office/drawing/2014/main" id="{A2F6352C-D669-505E-CA22-FEB4D3FCEE2A}"/>
                </a:ext>
              </a:extLst>
            </p:cNvPr>
            <p:cNvSpPr/>
            <p:nvPr/>
          </p:nvSpPr>
          <p:spPr>
            <a:xfrm>
              <a:off x="979480"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2400">
                <a:solidFill>
                  <a:srgbClr val="002060"/>
                </a:solidFill>
              </a:endParaRPr>
            </a:p>
          </p:txBody>
        </p:sp>
        <p:sp>
          <p:nvSpPr>
            <p:cNvPr id="136" name="Google Shape;7568;p72">
              <a:extLst>
                <a:ext uri="{FF2B5EF4-FFF2-40B4-BE49-F238E27FC236}">
                  <a16:creationId xmlns:a16="http://schemas.microsoft.com/office/drawing/2014/main" id="{2D25FD5D-FF1B-70C3-B410-E212DFF51C84}"/>
                </a:ext>
              </a:extLst>
            </p:cNvPr>
            <p:cNvSpPr/>
            <p:nvPr/>
          </p:nvSpPr>
          <p:spPr>
            <a:xfrm>
              <a:off x="1348764" y="2667727"/>
              <a:ext cx="320700" cy="125100"/>
            </a:xfrm>
            <a:prstGeom prst="roundRect">
              <a:avLst>
                <a:gd name="adj" fmla="val 50000"/>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nvGrpSpPr>
          <p:cNvPr id="137" name="Google Shape;7580;p72">
            <a:extLst>
              <a:ext uri="{FF2B5EF4-FFF2-40B4-BE49-F238E27FC236}">
                <a16:creationId xmlns:a16="http://schemas.microsoft.com/office/drawing/2014/main" id="{1CA44A6C-25E9-E4BD-00C9-5F570030B1AC}"/>
              </a:ext>
            </a:extLst>
          </p:cNvPr>
          <p:cNvGrpSpPr/>
          <p:nvPr/>
        </p:nvGrpSpPr>
        <p:grpSpPr>
          <a:xfrm>
            <a:off x="910861" y="1620857"/>
            <a:ext cx="3358055" cy="279079"/>
            <a:chOff x="803163" y="1111966"/>
            <a:chExt cx="2447800" cy="203430"/>
          </a:xfrm>
        </p:grpSpPr>
        <p:grpSp>
          <p:nvGrpSpPr>
            <p:cNvPr id="138" name="Google Shape;7581;p72">
              <a:extLst>
                <a:ext uri="{FF2B5EF4-FFF2-40B4-BE49-F238E27FC236}">
                  <a16:creationId xmlns:a16="http://schemas.microsoft.com/office/drawing/2014/main" id="{F7C024F3-CBB3-AF79-9813-487A0B6D0C79}"/>
                </a:ext>
              </a:extLst>
            </p:cNvPr>
            <p:cNvGrpSpPr/>
            <p:nvPr/>
          </p:nvGrpSpPr>
          <p:grpSpPr>
            <a:xfrm>
              <a:off x="1958180" y="1111966"/>
              <a:ext cx="588019" cy="121396"/>
              <a:chOff x="4808316" y="2800065"/>
              <a:chExt cx="1999386" cy="412910"/>
            </a:xfrm>
          </p:grpSpPr>
          <p:sp>
            <p:nvSpPr>
              <p:cNvPr id="156" name="Google Shape;7582;p72">
                <a:extLst>
                  <a:ext uri="{FF2B5EF4-FFF2-40B4-BE49-F238E27FC236}">
                    <a16:creationId xmlns:a16="http://schemas.microsoft.com/office/drawing/2014/main" id="{B5B8D15D-9065-8DBF-1DD0-E3A5C7E85FDC}"/>
                  </a:ext>
                </a:extLst>
              </p:cNvPr>
              <p:cNvSpPr/>
              <p:nvPr/>
            </p:nvSpPr>
            <p:spPr>
              <a:xfrm>
                <a:off x="4849302" y="3079475"/>
                <a:ext cx="1958400" cy="1335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nvGrpSpPr>
              <p:cNvPr id="157" name="Google Shape;7583;p72">
                <a:extLst>
                  <a:ext uri="{FF2B5EF4-FFF2-40B4-BE49-F238E27FC236}">
                    <a16:creationId xmlns:a16="http://schemas.microsoft.com/office/drawing/2014/main" id="{DA1BC863-30D0-D539-5EB8-20B8CB4717AE}"/>
                  </a:ext>
                </a:extLst>
              </p:cNvPr>
              <p:cNvGrpSpPr/>
              <p:nvPr/>
            </p:nvGrpSpPr>
            <p:grpSpPr>
              <a:xfrm>
                <a:off x="4808316" y="2800065"/>
                <a:ext cx="92400" cy="411825"/>
                <a:chOff x="845575" y="2563700"/>
                <a:chExt cx="92400" cy="411825"/>
              </a:xfrm>
            </p:grpSpPr>
            <p:cxnSp>
              <p:nvCxnSpPr>
                <p:cNvPr id="158" name="Google Shape;7584;p72">
                  <a:extLst>
                    <a:ext uri="{FF2B5EF4-FFF2-40B4-BE49-F238E27FC236}">
                      <a16:creationId xmlns:a16="http://schemas.microsoft.com/office/drawing/2014/main" id="{BAE4D366-B597-33C2-BFFE-F424853C5F05}"/>
                    </a:ext>
                  </a:extLst>
                </p:cNvPr>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159" name="Google Shape;7585;p72">
                  <a:extLst>
                    <a:ext uri="{FF2B5EF4-FFF2-40B4-BE49-F238E27FC236}">
                      <a16:creationId xmlns:a16="http://schemas.microsoft.com/office/drawing/2014/main" id="{08A553EF-ECA3-C7F1-0E30-3AB0C5F3F885}"/>
                    </a:ext>
                  </a:extLst>
                </p:cNvPr>
                <p:cNvSpPr/>
                <p:nvPr/>
              </p:nvSpPr>
              <p:spPr>
                <a:xfrm>
                  <a:off x="845575"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2400">
                    <a:solidFill>
                      <a:srgbClr val="002060"/>
                    </a:solidFill>
                  </a:endParaRPr>
                </a:p>
              </p:txBody>
            </p:sp>
          </p:grpSp>
        </p:grpSp>
        <p:cxnSp>
          <p:nvCxnSpPr>
            <p:cNvPr id="139" name="Google Shape;7586;p72">
              <a:extLst>
                <a:ext uri="{FF2B5EF4-FFF2-40B4-BE49-F238E27FC236}">
                  <a16:creationId xmlns:a16="http://schemas.microsoft.com/office/drawing/2014/main" id="{1B9F9B31-885A-F673-EF90-D07030AC5EA1}"/>
                </a:ext>
              </a:extLst>
            </p:cNvPr>
            <p:cNvCxnSpPr/>
            <p:nvPr/>
          </p:nvCxnSpPr>
          <p:spPr>
            <a:xfrm>
              <a:off x="3237251" y="1127387"/>
              <a:ext cx="0" cy="105600"/>
            </a:xfrm>
            <a:prstGeom prst="straightConnector1">
              <a:avLst/>
            </a:prstGeom>
            <a:noFill/>
            <a:ln w="9525" cap="flat" cmpd="sng">
              <a:solidFill>
                <a:srgbClr val="667E92"/>
              </a:solidFill>
              <a:prstDash val="solid"/>
              <a:round/>
              <a:headEnd type="none" w="sm" len="sm"/>
              <a:tailEnd type="none" w="sm" len="sm"/>
            </a:ln>
          </p:spPr>
        </p:cxnSp>
        <p:sp>
          <p:nvSpPr>
            <p:cNvPr id="140" name="Google Shape;7587;p72">
              <a:extLst>
                <a:ext uri="{FF2B5EF4-FFF2-40B4-BE49-F238E27FC236}">
                  <a16:creationId xmlns:a16="http://schemas.microsoft.com/office/drawing/2014/main" id="{41EE0CE9-80A6-8B72-084D-A75D9CA54D82}"/>
                </a:ext>
              </a:extLst>
            </p:cNvPr>
            <p:cNvSpPr/>
            <p:nvPr/>
          </p:nvSpPr>
          <p:spPr>
            <a:xfrm>
              <a:off x="3223663" y="1111974"/>
              <a:ext cx="27300" cy="27300"/>
            </a:xfrm>
            <a:prstGeom prst="ellipse">
              <a:avLst/>
            </a:prstGeom>
            <a:solidFill>
              <a:srgbClr val="667E92"/>
            </a:solidFill>
            <a:ln>
              <a:noFill/>
            </a:ln>
          </p:spPr>
          <p:txBody>
            <a:bodyPr spcFirstLastPara="1" wrap="square" lIns="121900" tIns="121900" rIns="121900" bIns="121900" anchor="ctr" anchorCtr="0">
              <a:noAutofit/>
            </a:bodyPr>
            <a:lstStyle/>
            <a:p>
              <a:endParaRPr sz="2400">
                <a:solidFill>
                  <a:srgbClr val="002060"/>
                </a:solidFill>
              </a:endParaRPr>
            </a:p>
          </p:txBody>
        </p:sp>
        <p:grpSp>
          <p:nvGrpSpPr>
            <p:cNvPr id="141" name="Google Shape;7588;p72">
              <a:extLst>
                <a:ext uri="{FF2B5EF4-FFF2-40B4-BE49-F238E27FC236}">
                  <a16:creationId xmlns:a16="http://schemas.microsoft.com/office/drawing/2014/main" id="{874DFDE7-D0A1-8B19-4A79-445E1683369D}"/>
                </a:ext>
              </a:extLst>
            </p:cNvPr>
            <p:cNvGrpSpPr/>
            <p:nvPr/>
          </p:nvGrpSpPr>
          <p:grpSpPr>
            <a:xfrm>
              <a:off x="803163" y="1111974"/>
              <a:ext cx="591158" cy="121545"/>
              <a:chOff x="803163" y="1111974"/>
              <a:chExt cx="591158" cy="121545"/>
            </a:xfrm>
          </p:grpSpPr>
          <p:grpSp>
            <p:nvGrpSpPr>
              <p:cNvPr id="152" name="Google Shape;7589;p72">
                <a:extLst>
                  <a:ext uri="{FF2B5EF4-FFF2-40B4-BE49-F238E27FC236}">
                    <a16:creationId xmlns:a16="http://schemas.microsoft.com/office/drawing/2014/main" id="{079EC39F-62FF-EB7D-2011-89EBF67C2D4F}"/>
                  </a:ext>
                </a:extLst>
              </p:cNvPr>
              <p:cNvGrpSpPr/>
              <p:nvPr/>
            </p:nvGrpSpPr>
            <p:grpSpPr>
              <a:xfrm>
                <a:off x="803163" y="1111974"/>
                <a:ext cx="27175" cy="121077"/>
                <a:chOff x="845575" y="2563700"/>
                <a:chExt cx="92400" cy="411825"/>
              </a:xfrm>
            </p:grpSpPr>
            <p:cxnSp>
              <p:nvCxnSpPr>
                <p:cNvPr id="154" name="Google Shape;7590;p72">
                  <a:extLst>
                    <a:ext uri="{FF2B5EF4-FFF2-40B4-BE49-F238E27FC236}">
                      <a16:creationId xmlns:a16="http://schemas.microsoft.com/office/drawing/2014/main" id="{6004843D-00E3-14A3-82C3-DCCBFF9BF0C6}"/>
                    </a:ext>
                  </a:extLst>
                </p:cNvPr>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155" name="Google Shape;7591;p72">
                  <a:extLst>
                    <a:ext uri="{FF2B5EF4-FFF2-40B4-BE49-F238E27FC236}">
                      <a16:creationId xmlns:a16="http://schemas.microsoft.com/office/drawing/2014/main" id="{4FB55814-6B45-4DA7-8175-B215FB7FBB21}"/>
                    </a:ext>
                  </a:extLst>
                </p:cNvPr>
                <p:cNvSpPr/>
                <p:nvPr/>
              </p:nvSpPr>
              <p:spPr>
                <a:xfrm>
                  <a:off x="845575"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2400">
                    <a:solidFill>
                      <a:srgbClr val="002060"/>
                    </a:solidFill>
                  </a:endParaRPr>
                </a:p>
              </p:txBody>
            </p:sp>
          </p:grpSp>
          <p:sp>
            <p:nvSpPr>
              <p:cNvPr id="153" name="Google Shape;7592;p72">
                <a:extLst>
                  <a:ext uri="{FF2B5EF4-FFF2-40B4-BE49-F238E27FC236}">
                    <a16:creationId xmlns:a16="http://schemas.microsoft.com/office/drawing/2014/main" id="{7518DE98-56E3-BB85-4BC9-D6D22EA1C36F}"/>
                  </a:ext>
                </a:extLst>
              </p:cNvPr>
              <p:cNvSpPr/>
              <p:nvPr/>
            </p:nvSpPr>
            <p:spPr>
              <a:xfrm>
                <a:off x="818321" y="1194219"/>
                <a:ext cx="576000" cy="393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nvGrpSpPr>
            <p:cNvPr id="142" name="Google Shape;7593;p72">
              <a:extLst>
                <a:ext uri="{FF2B5EF4-FFF2-40B4-BE49-F238E27FC236}">
                  <a16:creationId xmlns:a16="http://schemas.microsoft.com/office/drawing/2014/main" id="{CC114371-FF1E-24F3-10E9-DA590E9C6022}"/>
                </a:ext>
              </a:extLst>
            </p:cNvPr>
            <p:cNvGrpSpPr/>
            <p:nvPr/>
          </p:nvGrpSpPr>
          <p:grpSpPr>
            <a:xfrm>
              <a:off x="1381910" y="1194219"/>
              <a:ext cx="588341" cy="121177"/>
              <a:chOff x="1381910" y="1194219"/>
              <a:chExt cx="588341" cy="121177"/>
            </a:xfrm>
          </p:grpSpPr>
          <p:grpSp>
            <p:nvGrpSpPr>
              <p:cNvPr id="148" name="Google Shape;7594;p72">
                <a:extLst>
                  <a:ext uri="{FF2B5EF4-FFF2-40B4-BE49-F238E27FC236}">
                    <a16:creationId xmlns:a16="http://schemas.microsoft.com/office/drawing/2014/main" id="{11532DB2-8E50-F9F5-B834-534AA3513C48}"/>
                  </a:ext>
                </a:extLst>
              </p:cNvPr>
              <p:cNvGrpSpPr/>
              <p:nvPr/>
            </p:nvGrpSpPr>
            <p:grpSpPr>
              <a:xfrm rot="10800000">
                <a:off x="1381910" y="1194319"/>
                <a:ext cx="27175" cy="121077"/>
                <a:chOff x="2070100" y="2563700"/>
                <a:chExt cx="92400" cy="411825"/>
              </a:xfrm>
            </p:grpSpPr>
            <p:cxnSp>
              <p:nvCxnSpPr>
                <p:cNvPr id="150" name="Google Shape;7595;p72">
                  <a:extLst>
                    <a:ext uri="{FF2B5EF4-FFF2-40B4-BE49-F238E27FC236}">
                      <a16:creationId xmlns:a16="http://schemas.microsoft.com/office/drawing/2014/main" id="{DF33A1BD-5309-C697-AEC8-626C3F8275FE}"/>
                    </a:ext>
                  </a:extLst>
                </p:cNvPr>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151" name="Google Shape;7596;p72">
                  <a:extLst>
                    <a:ext uri="{FF2B5EF4-FFF2-40B4-BE49-F238E27FC236}">
                      <a16:creationId xmlns:a16="http://schemas.microsoft.com/office/drawing/2014/main" id="{DA56E54F-CF48-8680-0EFE-1A8C727342A7}"/>
                    </a:ext>
                  </a:extLst>
                </p:cNvPr>
                <p:cNvSpPr/>
                <p:nvPr/>
              </p:nvSpPr>
              <p:spPr>
                <a:xfrm>
                  <a:off x="2070100"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2400">
                    <a:solidFill>
                      <a:srgbClr val="002060"/>
                    </a:solidFill>
                  </a:endParaRPr>
                </a:p>
              </p:txBody>
            </p:sp>
          </p:grpSp>
          <p:sp>
            <p:nvSpPr>
              <p:cNvPr id="149" name="Google Shape;7597;p72">
                <a:extLst>
                  <a:ext uri="{FF2B5EF4-FFF2-40B4-BE49-F238E27FC236}">
                    <a16:creationId xmlns:a16="http://schemas.microsoft.com/office/drawing/2014/main" id="{96DE1BE0-B003-806D-BE6F-85127DC7B264}"/>
                  </a:ext>
                </a:extLst>
              </p:cNvPr>
              <p:cNvSpPr/>
              <p:nvPr/>
            </p:nvSpPr>
            <p:spPr>
              <a:xfrm>
                <a:off x="1394250" y="1194219"/>
                <a:ext cx="576000" cy="39300"/>
              </a:xfrm>
              <a:prstGeom prst="rect">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nvGrpSpPr>
            <p:cNvPr id="143" name="Google Shape;7598;p72">
              <a:extLst>
                <a:ext uri="{FF2B5EF4-FFF2-40B4-BE49-F238E27FC236}">
                  <a16:creationId xmlns:a16="http://schemas.microsoft.com/office/drawing/2014/main" id="{B9358359-4C5A-8EB7-DFAA-AB9D476DBB57}"/>
                </a:ext>
              </a:extLst>
            </p:cNvPr>
            <p:cNvGrpSpPr/>
            <p:nvPr/>
          </p:nvGrpSpPr>
          <p:grpSpPr>
            <a:xfrm>
              <a:off x="2532079" y="1194219"/>
              <a:ext cx="704927" cy="121177"/>
              <a:chOff x="2532079" y="1194219"/>
              <a:chExt cx="704927" cy="121177"/>
            </a:xfrm>
          </p:grpSpPr>
          <p:grpSp>
            <p:nvGrpSpPr>
              <p:cNvPr id="144" name="Google Shape;7599;p72">
                <a:extLst>
                  <a:ext uri="{FF2B5EF4-FFF2-40B4-BE49-F238E27FC236}">
                    <a16:creationId xmlns:a16="http://schemas.microsoft.com/office/drawing/2014/main" id="{6F26A074-B883-6B44-A556-38DAF90AB008}"/>
                  </a:ext>
                </a:extLst>
              </p:cNvPr>
              <p:cNvGrpSpPr/>
              <p:nvPr/>
            </p:nvGrpSpPr>
            <p:grpSpPr>
              <a:xfrm rot="10800000">
                <a:off x="2532079" y="1194319"/>
                <a:ext cx="27175" cy="121077"/>
                <a:chOff x="2070100" y="2563700"/>
                <a:chExt cx="92400" cy="411825"/>
              </a:xfrm>
            </p:grpSpPr>
            <p:cxnSp>
              <p:nvCxnSpPr>
                <p:cNvPr id="146" name="Google Shape;7600;p72">
                  <a:extLst>
                    <a:ext uri="{FF2B5EF4-FFF2-40B4-BE49-F238E27FC236}">
                      <a16:creationId xmlns:a16="http://schemas.microsoft.com/office/drawing/2014/main" id="{215C9BDF-B9B9-ADFF-CBF0-13D4682B24B9}"/>
                    </a:ext>
                  </a:extLst>
                </p:cNvPr>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147" name="Google Shape;7601;p72">
                  <a:extLst>
                    <a:ext uri="{FF2B5EF4-FFF2-40B4-BE49-F238E27FC236}">
                      <a16:creationId xmlns:a16="http://schemas.microsoft.com/office/drawing/2014/main" id="{2D479D14-6520-1041-957E-428AC9C7AB80}"/>
                    </a:ext>
                  </a:extLst>
                </p:cNvPr>
                <p:cNvSpPr/>
                <p:nvPr/>
              </p:nvSpPr>
              <p:spPr>
                <a:xfrm>
                  <a:off x="2070100"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2400">
                    <a:solidFill>
                      <a:srgbClr val="002060"/>
                    </a:solidFill>
                  </a:endParaRPr>
                </a:p>
              </p:txBody>
            </p:sp>
          </p:grpSp>
          <p:sp>
            <p:nvSpPr>
              <p:cNvPr id="145" name="Google Shape;7602;p72">
                <a:extLst>
                  <a:ext uri="{FF2B5EF4-FFF2-40B4-BE49-F238E27FC236}">
                    <a16:creationId xmlns:a16="http://schemas.microsoft.com/office/drawing/2014/main" id="{DCD117C2-AFF3-EFAF-34AF-51A36CE93DB8}"/>
                  </a:ext>
                </a:extLst>
              </p:cNvPr>
              <p:cNvSpPr/>
              <p:nvPr/>
            </p:nvSpPr>
            <p:spPr>
              <a:xfrm>
                <a:off x="2546107" y="1194219"/>
                <a:ext cx="690900" cy="39300"/>
              </a:xfrm>
              <a:prstGeom prst="rect">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grpSp>
        <p:nvGrpSpPr>
          <p:cNvPr id="160" name="Google Shape;7603;p72">
            <a:extLst>
              <a:ext uri="{FF2B5EF4-FFF2-40B4-BE49-F238E27FC236}">
                <a16:creationId xmlns:a16="http://schemas.microsoft.com/office/drawing/2014/main" id="{4EDCD6D7-CE92-3479-77CC-2CF4DD0D86A0}"/>
              </a:ext>
            </a:extLst>
          </p:cNvPr>
          <p:cNvGrpSpPr/>
          <p:nvPr/>
        </p:nvGrpSpPr>
        <p:grpSpPr>
          <a:xfrm>
            <a:off x="4634874" y="5216365"/>
            <a:ext cx="2090371" cy="655569"/>
            <a:chOff x="5194708" y="3484366"/>
            <a:chExt cx="3148148" cy="987304"/>
          </a:xfrm>
        </p:grpSpPr>
        <p:grpSp>
          <p:nvGrpSpPr>
            <p:cNvPr id="161" name="Google Shape;7604;p72">
              <a:extLst>
                <a:ext uri="{FF2B5EF4-FFF2-40B4-BE49-F238E27FC236}">
                  <a16:creationId xmlns:a16="http://schemas.microsoft.com/office/drawing/2014/main" id="{8806901E-F338-D81A-4F93-AB4147E04C2C}"/>
                </a:ext>
              </a:extLst>
            </p:cNvPr>
            <p:cNvGrpSpPr/>
            <p:nvPr/>
          </p:nvGrpSpPr>
          <p:grpSpPr>
            <a:xfrm>
              <a:off x="7531521" y="3484366"/>
              <a:ext cx="811335" cy="987304"/>
              <a:chOff x="3379425" y="1617275"/>
              <a:chExt cx="1090650" cy="1327200"/>
            </a:xfrm>
          </p:grpSpPr>
          <p:sp>
            <p:nvSpPr>
              <p:cNvPr id="174" name="Google Shape;7605;p72">
                <a:extLst>
                  <a:ext uri="{FF2B5EF4-FFF2-40B4-BE49-F238E27FC236}">
                    <a16:creationId xmlns:a16="http://schemas.microsoft.com/office/drawing/2014/main" id="{E1A7B1BB-9C18-138D-76E7-6A2347974D20}"/>
                  </a:ext>
                </a:extLst>
              </p:cNvPr>
              <p:cNvSpPr/>
              <p:nvPr/>
            </p:nvSpPr>
            <p:spPr>
              <a:xfrm>
                <a:off x="3554475"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75" name="Google Shape;7606;p72">
                <a:extLst>
                  <a:ext uri="{FF2B5EF4-FFF2-40B4-BE49-F238E27FC236}">
                    <a16:creationId xmlns:a16="http://schemas.microsoft.com/office/drawing/2014/main" id="{8E5BC5C2-0329-4FC4-E1E0-DFDFB8275FF5}"/>
                  </a:ext>
                </a:extLst>
              </p:cNvPr>
              <p:cNvSpPr/>
              <p:nvPr/>
            </p:nvSpPr>
            <p:spPr>
              <a:xfrm>
                <a:off x="3379425"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5" y="42750"/>
                    </a:cubicBezTo>
                    <a:lnTo>
                      <a:pt x="20935" y="50957"/>
                    </a:lnTo>
                    <a:lnTo>
                      <a:pt x="22691" y="50942"/>
                    </a:lnTo>
                    <a:lnTo>
                      <a:pt x="22691" y="43610"/>
                    </a:lnTo>
                    <a:cubicBezTo>
                      <a:pt x="34312" y="43147"/>
                      <a:pt x="43626" y="33547"/>
                      <a:pt x="43626" y="21814"/>
                    </a:cubicBezTo>
                    <a:cubicBezTo>
                      <a:pt x="43626" y="9785"/>
                      <a:pt x="33841" y="0"/>
                      <a:pt x="21811" y="0"/>
                    </a:cubicBezTo>
                    <a:close/>
                  </a:path>
                </a:pathLst>
              </a:custGeom>
              <a:solidFill>
                <a:srgbClr val="A5B7C5"/>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76" name="Google Shape;7607;p72">
                <a:extLst>
                  <a:ext uri="{FF2B5EF4-FFF2-40B4-BE49-F238E27FC236}">
                    <a16:creationId xmlns:a16="http://schemas.microsoft.com/office/drawing/2014/main" id="{287F2B0B-59EB-6917-4066-BAADDA2C48B4}"/>
                  </a:ext>
                </a:extLst>
              </p:cNvPr>
              <p:cNvSpPr/>
              <p:nvPr/>
            </p:nvSpPr>
            <p:spPr>
              <a:xfrm>
                <a:off x="3775050" y="2771175"/>
                <a:ext cx="300875" cy="173300"/>
              </a:xfrm>
              <a:custGeom>
                <a:avLst/>
                <a:gdLst/>
                <a:ahLst/>
                <a:cxnLst/>
                <a:rect l="l" t="t" r="r" b="b"/>
                <a:pathLst>
                  <a:path w="12035" h="6932" extrusionOk="0">
                    <a:moveTo>
                      <a:pt x="11087" y="1"/>
                    </a:moveTo>
                    <a:cubicBezTo>
                      <a:pt x="10861" y="1"/>
                      <a:pt x="10636" y="87"/>
                      <a:pt x="10465" y="260"/>
                    </a:cubicBezTo>
                    <a:lnTo>
                      <a:pt x="6866" y="3859"/>
                    </a:lnTo>
                    <a:lnTo>
                      <a:pt x="5979" y="4742"/>
                    </a:lnTo>
                    <a:lnTo>
                      <a:pt x="5110" y="3874"/>
                    </a:lnTo>
                    <a:lnTo>
                      <a:pt x="1496" y="260"/>
                    </a:lnTo>
                    <a:cubicBezTo>
                      <a:pt x="1342" y="153"/>
                      <a:pt x="1166" y="102"/>
                      <a:pt x="990" y="102"/>
                    </a:cubicBezTo>
                    <a:cubicBezTo>
                      <a:pt x="731" y="102"/>
                      <a:pt x="475" y="214"/>
                      <a:pt x="298" y="427"/>
                    </a:cubicBezTo>
                    <a:cubicBezTo>
                      <a:pt x="1" y="783"/>
                      <a:pt x="23" y="1306"/>
                      <a:pt x="350" y="1636"/>
                    </a:cubicBezTo>
                    <a:lnTo>
                      <a:pt x="5389" y="6675"/>
                    </a:lnTo>
                    <a:cubicBezTo>
                      <a:pt x="5559" y="6846"/>
                      <a:pt x="5784" y="6931"/>
                      <a:pt x="6009" y="6931"/>
                    </a:cubicBezTo>
                    <a:cubicBezTo>
                      <a:pt x="6234" y="6931"/>
                      <a:pt x="6459" y="6846"/>
                      <a:pt x="6632" y="6675"/>
                    </a:cubicBezTo>
                    <a:lnTo>
                      <a:pt x="11667" y="1636"/>
                    </a:lnTo>
                    <a:cubicBezTo>
                      <a:pt x="12016" y="1250"/>
                      <a:pt x="12034" y="668"/>
                      <a:pt x="11712" y="260"/>
                    </a:cubicBezTo>
                    <a:cubicBezTo>
                      <a:pt x="11539" y="87"/>
                      <a:pt x="11313" y="1"/>
                      <a:pt x="11087" y="1"/>
                    </a:cubicBezTo>
                    <a:close/>
                  </a:path>
                </a:pathLst>
              </a:custGeom>
              <a:solidFill>
                <a:srgbClr val="A5B7C5"/>
              </a:solidFill>
              <a:ln>
                <a:noFill/>
              </a:ln>
            </p:spPr>
            <p:txBody>
              <a:bodyPr spcFirstLastPara="1" wrap="square" lIns="121900" tIns="121900" rIns="121900" bIns="121900" anchor="ctr" anchorCtr="0">
                <a:noAutofit/>
              </a:bodyPr>
              <a:lstStyle/>
              <a:p>
                <a:endParaRPr sz="2400">
                  <a:solidFill>
                    <a:srgbClr val="002060"/>
                  </a:solidFill>
                </a:endParaRPr>
              </a:p>
            </p:txBody>
          </p:sp>
        </p:grpSp>
        <p:grpSp>
          <p:nvGrpSpPr>
            <p:cNvPr id="162" name="Google Shape;7608;p72">
              <a:extLst>
                <a:ext uri="{FF2B5EF4-FFF2-40B4-BE49-F238E27FC236}">
                  <a16:creationId xmlns:a16="http://schemas.microsoft.com/office/drawing/2014/main" id="{6827223C-3189-EDAF-F8DD-01B6A888F456}"/>
                </a:ext>
              </a:extLst>
            </p:cNvPr>
            <p:cNvGrpSpPr/>
            <p:nvPr/>
          </p:nvGrpSpPr>
          <p:grpSpPr>
            <a:xfrm>
              <a:off x="6752546" y="3484366"/>
              <a:ext cx="811428" cy="987304"/>
              <a:chOff x="2332275" y="1617275"/>
              <a:chExt cx="1090775" cy="1327200"/>
            </a:xfrm>
          </p:grpSpPr>
          <p:sp>
            <p:nvSpPr>
              <p:cNvPr id="171" name="Google Shape;7609;p72">
                <a:extLst>
                  <a:ext uri="{FF2B5EF4-FFF2-40B4-BE49-F238E27FC236}">
                    <a16:creationId xmlns:a16="http://schemas.microsoft.com/office/drawing/2014/main" id="{EDB2DAFA-62C3-D03C-7056-0E5C2C76939F}"/>
                  </a:ext>
                </a:extLst>
              </p:cNvPr>
              <p:cNvSpPr/>
              <p:nvPr/>
            </p:nvSpPr>
            <p:spPr>
              <a:xfrm>
                <a:off x="2507425"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72" name="Google Shape;7610;p72">
                <a:extLst>
                  <a:ext uri="{FF2B5EF4-FFF2-40B4-BE49-F238E27FC236}">
                    <a16:creationId xmlns:a16="http://schemas.microsoft.com/office/drawing/2014/main" id="{4CF814C2-AC8B-1949-79A9-C03F6EF7AD1D}"/>
                  </a:ext>
                </a:extLst>
              </p:cNvPr>
              <p:cNvSpPr/>
              <p:nvPr/>
            </p:nvSpPr>
            <p:spPr>
              <a:xfrm>
                <a:off x="2332275" y="1617275"/>
                <a:ext cx="1090775" cy="1273950"/>
              </a:xfrm>
              <a:custGeom>
                <a:avLst/>
                <a:gdLst/>
                <a:ahLst/>
                <a:cxnLst/>
                <a:rect l="l" t="t" r="r" b="b"/>
                <a:pathLst>
                  <a:path w="43631" h="50958" extrusionOk="0">
                    <a:moveTo>
                      <a:pt x="21816" y="0"/>
                    </a:moveTo>
                    <a:cubicBezTo>
                      <a:pt x="9786" y="0"/>
                      <a:pt x="1" y="9788"/>
                      <a:pt x="1" y="21814"/>
                    </a:cubicBezTo>
                    <a:cubicBezTo>
                      <a:pt x="12" y="22289"/>
                      <a:pt x="402" y="22672"/>
                      <a:pt x="880" y="22672"/>
                    </a:cubicBezTo>
                    <a:cubicBezTo>
                      <a:pt x="1355" y="22672"/>
                      <a:pt x="1745" y="22289"/>
                      <a:pt x="1756" y="21814"/>
                    </a:cubicBezTo>
                    <a:cubicBezTo>
                      <a:pt x="1756" y="10757"/>
                      <a:pt x="10754" y="1755"/>
                      <a:pt x="21812" y="1755"/>
                    </a:cubicBezTo>
                    <a:cubicBezTo>
                      <a:pt x="32869" y="1755"/>
                      <a:pt x="41871" y="10753"/>
                      <a:pt x="41871" y="21814"/>
                    </a:cubicBezTo>
                    <a:cubicBezTo>
                      <a:pt x="41871" y="32872"/>
                      <a:pt x="32873" y="41870"/>
                      <a:pt x="21816" y="41870"/>
                    </a:cubicBezTo>
                    <a:cubicBezTo>
                      <a:pt x="21329" y="41870"/>
                      <a:pt x="20936" y="42263"/>
                      <a:pt x="20936" y="42750"/>
                    </a:cubicBezTo>
                    <a:lnTo>
                      <a:pt x="20936" y="50957"/>
                    </a:lnTo>
                    <a:lnTo>
                      <a:pt x="22691" y="50942"/>
                    </a:lnTo>
                    <a:lnTo>
                      <a:pt x="22691" y="43610"/>
                    </a:lnTo>
                    <a:cubicBezTo>
                      <a:pt x="34317" y="43147"/>
                      <a:pt x="43630" y="33547"/>
                      <a:pt x="43627" y="21814"/>
                    </a:cubicBezTo>
                    <a:cubicBezTo>
                      <a:pt x="43627" y="9785"/>
                      <a:pt x="33842" y="0"/>
                      <a:pt x="21816" y="0"/>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73" name="Google Shape;7611;p72">
                <a:extLst>
                  <a:ext uri="{FF2B5EF4-FFF2-40B4-BE49-F238E27FC236}">
                    <a16:creationId xmlns:a16="http://schemas.microsoft.com/office/drawing/2014/main" id="{6A2CA216-EAE6-6C3A-2DA9-675E3C6A312B}"/>
                  </a:ext>
                </a:extLst>
              </p:cNvPr>
              <p:cNvSpPr/>
              <p:nvPr/>
            </p:nvSpPr>
            <p:spPr>
              <a:xfrm>
                <a:off x="2727925"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7" y="427"/>
                    </a:cubicBezTo>
                    <a:cubicBezTo>
                      <a:pt x="1" y="783"/>
                      <a:pt x="27" y="1306"/>
                      <a:pt x="353" y="1636"/>
                    </a:cubicBezTo>
                    <a:lnTo>
                      <a:pt x="5388" y="6675"/>
                    </a:lnTo>
                    <a:cubicBezTo>
                      <a:pt x="5561" y="6846"/>
                      <a:pt x="5785" y="6931"/>
                      <a:pt x="6010" y="6931"/>
                    </a:cubicBezTo>
                    <a:cubicBezTo>
                      <a:pt x="6234" y="6931"/>
                      <a:pt x="6459" y="6846"/>
                      <a:pt x="6632" y="6675"/>
                    </a:cubicBezTo>
                    <a:lnTo>
                      <a:pt x="11667" y="1636"/>
                    </a:lnTo>
                    <a:cubicBezTo>
                      <a:pt x="12019" y="1250"/>
                      <a:pt x="12038" y="668"/>
                      <a:pt x="11711" y="260"/>
                    </a:cubicBezTo>
                    <a:cubicBezTo>
                      <a:pt x="11539" y="87"/>
                      <a:pt x="11313" y="1"/>
                      <a:pt x="11088" y="1"/>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rgbClr val="002060"/>
                  </a:solidFill>
                </a:endParaRPr>
              </a:p>
            </p:txBody>
          </p:sp>
        </p:grpSp>
        <p:grpSp>
          <p:nvGrpSpPr>
            <p:cNvPr id="163" name="Google Shape;7612;p72">
              <a:extLst>
                <a:ext uri="{FF2B5EF4-FFF2-40B4-BE49-F238E27FC236}">
                  <a16:creationId xmlns:a16="http://schemas.microsoft.com/office/drawing/2014/main" id="{95C24880-136B-D027-5494-395591B14108}"/>
                </a:ext>
              </a:extLst>
            </p:cNvPr>
            <p:cNvGrpSpPr/>
            <p:nvPr/>
          </p:nvGrpSpPr>
          <p:grpSpPr>
            <a:xfrm>
              <a:off x="5973664" y="3484366"/>
              <a:ext cx="811335" cy="987304"/>
              <a:chOff x="1285250" y="1617275"/>
              <a:chExt cx="1090650" cy="1327200"/>
            </a:xfrm>
          </p:grpSpPr>
          <p:sp>
            <p:nvSpPr>
              <p:cNvPr id="168" name="Google Shape;7613;p72">
                <a:extLst>
                  <a:ext uri="{FF2B5EF4-FFF2-40B4-BE49-F238E27FC236}">
                    <a16:creationId xmlns:a16="http://schemas.microsoft.com/office/drawing/2014/main" id="{94C40CFA-A089-147E-91DB-8EC2AF8A8E42}"/>
                  </a:ext>
                </a:extLst>
              </p:cNvPr>
              <p:cNvSpPr/>
              <p:nvPr/>
            </p:nvSpPr>
            <p:spPr>
              <a:xfrm>
                <a:off x="1460300"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69" name="Google Shape;7614;p72">
                <a:extLst>
                  <a:ext uri="{FF2B5EF4-FFF2-40B4-BE49-F238E27FC236}">
                    <a16:creationId xmlns:a16="http://schemas.microsoft.com/office/drawing/2014/main" id="{E56BE598-4DE4-18E4-BFB9-738A16B7ED3F}"/>
                  </a:ext>
                </a:extLst>
              </p:cNvPr>
              <p:cNvSpPr/>
              <p:nvPr/>
            </p:nvSpPr>
            <p:spPr>
              <a:xfrm>
                <a:off x="1285250"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6" y="42750"/>
                    </a:cubicBezTo>
                    <a:lnTo>
                      <a:pt x="20936" y="50957"/>
                    </a:lnTo>
                    <a:lnTo>
                      <a:pt x="22691" y="50942"/>
                    </a:lnTo>
                    <a:lnTo>
                      <a:pt x="22691" y="43610"/>
                    </a:lnTo>
                    <a:cubicBezTo>
                      <a:pt x="34312" y="43147"/>
                      <a:pt x="43626" y="33547"/>
                      <a:pt x="43626" y="21814"/>
                    </a:cubicBezTo>
                    <a:cubicBezTo>
                      <a:pt x="43626" y="9785"/>
                      <a:pt x="33841" y="0"/>
                      <a:pt x="21811" y="0"/>
                    </a:cubicBezTo>
                    <a:close/>
                  </a:path>
                </a:pathLst>
              </a:custGeom>
              <a:solidFill>
                <a:srgbClr val="445D73"/>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70" name="Google Shape;7615;p72">
                <a:extLst>
                  <a:ext uri="{FF2B5EF4-FFF2-40B4-BE49-F238E27FC236}">
                    <a16:creationId xmlns:a16="http://schemas.microsoft.com/office/drawing/2014/main" id="{FA0841E0-B23F-D6B4-90E7-4AAD6796CD3C}"/>
                  </a:ext>
                </a:extLst>
              </p:cNvPr>
              <p:cNvSpPr/>
              <p:nvPr/>
            </p:nvSpPr>
            <p:spPr>
              <a:xfrm>
                <a:off x="1680900" y="2771175"/>
                <a:ext cx="300850" cy="173300"/>
              </a:xfrm>
              <a:custGeom>
                <a:avLst/>
                <a:gdLst/>
                <a:ahLst/>
                <a:cxnLst/>
                <a:rect l="l" t="t" r="r" b="b"/>
                <a:pathLst>
                  <a:path w="12034" h="6932" extrusionOk="0">
                    <a:moveTo>
                      <a:pt x="11086" y="1"/>
                    </a:moveTo>
                    <a:cubicBezTo>
                      <a:pt x="10860" y="1"/>
                      <a:pt x="10635" y="87"/>
                      <a:pt x="10464" y="260"/>
                    </a:cubicBezTo>
                    <a:lnTo>
                      <a:pt x="6865" y="3859"/>
                    </a:lnTo>
                    <a:lnTo>
                      <a:pt x="5978" y="4742"/>
                    </a:lnTo>
                    <a:lnTo>
                      <a:pt x="5110" y="3874"/>
                    </a:lnTo>
                    <a:lnTo>
                      <a:pt x="1495" y="260"/>
                    </a:lnTo>
                    <a:cubicBezTo>
                      <a:pt x="1341" y="153"/>
                      <a:pt x="1165" y="102"/>
                      <a:pt x="989" y="102"/>
                    </a:cubicBezTo>
                    <a:cubicBezTo>
                      <a:pt x="730" y="102"/>
                      <a:pt x="474" y="214"/>
                      <a:pt x="297" y="427"/>
                    </a:cubicBezTo>
                    <a:cubicBezTo>
                      <a:pt x="0" y="783"/>
                      <a:pt x="22" y="1306"/>
                      <a:pt x="349" y="1636"/>
                    </a:cubicBezTo>
                    <a:lnTo>
                      <a:pt x="5388" y="6675"/>
                    </a:lnTo>
                    <a:cubicBezTo>
                      <a:pt x="5559" y="6846"/>
                      <a:pt x="5783" y="6931"/>
                      <a:pt x="6008" y="6931"/>
                    </a:cubicBezTo>
                    <a:cubicBezTo>
                      <a:pt x="6233" y="6931"/>
                      <a:pt x="6458" y="6846"/>
                      <a:pt x="6631" y="6675"/>
                    </a:cubicBezTo>
                    <a:lnTo>
                      <a:pt x="11666" y="1636"/>
                    </a:lnTo>
                    <a:cubicBezTo>
                      <a:pt x="12015" y="1250"/>
                      <a:pt x="12034" y="668"/>
                      <a:pt x="11711" y="260"/>
                    </a:cubicBezTo>
                    <a:cubicBezTo>
                      <a:pt x="11538" y="87"/>
                      <a:pt x="11312" y="1"/>
                      <a:pt x="11086" y="1"/>
                    </a:cubicBezTo>
                    <a:close/>
                  </a:path>
                </a:pathLst>
              </a:custGeom>
              <a:solidFill>
                <a:srgbClr val="445D73"/>
              </a:solidFill>
              <a:ln>
                <a:noFill/>
              </a:ln>
            </p:spPr>
            <p:txBody>
              <a:bodyPr spcFirstLastPara="1" wrap="square" lIns="121900" tIns="121900" rIns="121900" bIns="121900" anchor="ctr" anchorCtr="0">
                <a:noAutofit/>
              </a:bodyPr>
              <a:lstStyle/>
              <a:p>
                <a:endParaRPr sz="2400">
                  <a:solidFill>
                    <a:srgbClr val="002060"/>
                  </a:solidFill>
                </a:endParaRPr>
              </a:p>
            </p:txBody>
          </p:sp>
        </p:grpSp>
        <p:grpSp>
          <p:nvGrpSpPr>
            <p:cNvPr id="164" name="Google Shape;7616;p72">
              <a:extLst>
                <a:ext uri="{FF2B5EF4-FFF2-40B4-BE49-F238E27FC236}">
                  <a16:creationId xmlns:a16="http://schemas.microsoft.com/office/drawing/2014/main" id="{A78E2D29-C3D9-8FDD-14E8-CA8B7ED74011}"/>
                </a:ext>
              </a:extLst>
            </p:cNvPr>
            <p:cNvGrpSpPr/>
            <p:nvPr/>
          </p:nvGrpSpPr>
          <p:grpSpPr>
            <a:xfrm>
              <a:off x="5194708" y="3484366"/>
              <a:ext cx="811409" cy="987304"/>
              <a:chOff x="238125" y="1617275"/>
              <a:chExt cx="1090750" cy="1327200"/>
            </a:xfrm>
          </p:grpSpPr>
          <p:sp>
            <p:nvSpPr>
              <p:cNvPr id="165" name="Google Shape;7617;p72">
                <a:extLst>
                  <a:ext uri="{FF2B5EF4-FFF2-40B4-BE49-F238E27FC236}">
                    <a16:creationId xmlns:a16="http://schemas.microsoft.com/office/drawing/2014/main" id="{4BDAA24D-45B4-1CEE-3273-DFA0CE3E3481}"/>
                  </a:ext>
                </a:extLst>
              </p:cNvPr>
              <p:cNvSpPr/>
              <p:nvPr/>
            </p:nvSpPr>
            <p:spPr>
              <a:xfrm>
                <a:off x="413250"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66" name="Google Shape;7618;p72">
                <a:extLst>
                  <a:ext uri="{FF2B5EF4-FFF2-40B4-BE49-F238E27FC236}">
                    <a16:creationId xmlns:a16="http://schemas.microsoft.com/office/drawing/2014/main" id="{069693C1-522E-0E1A-82B8-7EBA9BD8BA13}"/>
                  </a:ext>
                </a:extLst>
              </p:cNvPr>
              <p:cNvSpPr/>
              <p:nvPr/>
            </p:nvSpPr>
            <p:spPr>
              <a:xfrm>
                <a:off x="238125" y="1617275"/>
                <a:ext cx="1090750" cy="1273950"/>
              </a:xfrm>
              <a:custGeom>
                <a:avLst/>
                <a:gdLst/>
                <a:ahLst/>
                <a:cxnLst/>
                <a:rect l="l" t="t" r="r" b="b"/>
                <a:pathLst>
                  <a:path w="43630" h="50958" extrusionOk="0">
                    <a:moveTo>
                      <a:pt x="21815" y="0"/>
                    </a:moveTo>
                    <a:cubicBezTo>
                      <a:pt x="9785" y="0"/>
                      <a:pt x="0" y="9788"/>
                      <a:pt x="0" y="21814"/>
                    </a:cubicBezTo>
                    <a:cubicBezTo>
                      <a:pt x="11" y="22289"/>
                      <a:pt x="401" y="22672"/>
                      <a:pt x="879" y="22672"/>
                    </a:cubicBezTo>
                    <a:cubicBezTo>
                      <a:pt x="1354" y="22672"/>
                      <a:pt x="1744" y="22289"/>
                      <a:pt x="1755" y="21814"/>
                    </a:cubicBezTo>
                    <a:cubicBezTo>
                      <a:pt x="1755" y="10757"/>
                      <a:pt x="10753" y="1755"/>
                      <a:pt x="21811" y="1755"/>
                    </a:cubicBezTo>
                    <a:cubicBezTo>
                      <a:pt x="32869" y="1755"/>
                      <a:pt x="41870" y="10753"/>
                      <a:pt x="41870" y="21814"/>
                    </a:cubicBezTo>
                    <a:cubicBezTo>
                      <a:pt x="41870" y="32872"/>
                      <a:pt x="32872" y="41870"/>
                      <a:pt x="21815" y="41870"/>
                    </a:cubicBezTo>
                    <a:cubicBezTo>
                      <a:pt x="21329" y="41870"/>
                      <a:pt x="20935" y="42263"/>
                      <a:pt x="20935" y="42750"/>
                    </a:cubicBezTo>
                    <a:lnTo>
                      <a:pt x="20935" y="50957"/>
                    </a:lnTo>
                    <a:lnTo>
                      <a:pt x="22694" y="50942"/>
                    </a:lnTo>
                    <a:lnTo>
                      <a:pt x="22694" y="43610"/>
                    </a:lnTo>
                    <a:cubicBezTo>
                      <a:pt x="34316" y="43147"/>
                      <a:pt x="43629" y="33547"/>
                      <a:pt x="43626" y="21814"/>
                    </a:cubicBezTo>
                    <a:cubicBezTo>
                      <a:pt x="43626" y="9785"/>
                      <a:pt x="33841" y="0"/>
                      <a:pt x="21815"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67" name="Google Shape;7619;p72">
                <a:extLst>
                  <a:ext uri="{FF2B5EF4-FFF2-40B4-BE49-F238E27FC236}">
                    <a16:creationId xmlns:a16="http://schemas.microsoft.com/office/drawing/2014/main" id="{AD9FD422-47C4-5567-15B1-B3F14803CCF9}"/>
                  </a:ext>
                </a:extLst>
              </p:cNvPr>
              <p:cNvSpPr/>
              <p:nvPr/>
            </p:nvSpPr>
            <p:spPr>
              <a:xfrm>
                <a:off x="633750"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8" y="427"/>
                    </a:cubicBezTo>
                    <a:cubicBezTo>
                      <a:pt x="1" y="783"/>
                      <a:pt x="27" y="1306"/>
                      <a:pt x="353" y="1636"/>
                    </a:cubicBezTo>
                    <a:lnTo>
                      <a:pt x="5389" y="6675"/>
                    </a:lnTo>
                    <a:cubicBezTo>
                      <a:pt x="5561" y="6846"/>
                      <a:pt x="5786" y="6931"/>
                      <a:pt x="6010" y="6931"/>
                    </a:cubicBezTo>
                    <a:cubicBezTo>
                      <a:pt x="6235" y="6931"/>
                      <a:pt x="6459" y="6846"/>
                      <a:pt x="6632" y="6675"/>
                    </a:cubicBezTo>
                    <a:lnTo>
                      <a:pt x="11667" y="1636"/>
                    </a:lnTo>
                    <a:cubicBezTo>
                      <a:pt x="12019" y="1250"/>
                      <a:pt x="12038" y="668"/>
                      <a:pt x="11711" y="260"/>
                    </a:cubicBezTo>
                    <a:cubicBezTo>
                      <a:pt x="11539" y="87"/>
                      <a:pt x="11313" y="1"/>
                      <a:pt x="11088"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002060"/>
                  </a:solidFill>
                </a:endParaRPr>
              </a:p>
            </p:txBody>
          </p:sp>
        </p:grpSp>
      </p:grpSp>
      <p:grpSp>
        <p:nvGrpSpPr>
          <p:cNvPr id="177" name="Google Shape;7620;p72">
            <a:extLst>
              <a:ext uri="{FF2B5EF4-FFF2-40B4-BE49-F238E27FC236}">
                <a16:creationId xmlns:a16="http://schemas.microsoft.com/office/drawing/2014/main" id="{5160E1AB-2B48-C039-4BCA-1193A70D2829}"/>
              </a:ext>
            </a:extLst>
          </p:cNvPr>
          <p:cNvGrpSpPr/>
          <p:nvPr/>
        </p:nvGrpSpPr>
        <p:grpSpPr>
          <a:xfrm>
            <a:off x="4582352" y="4523579"/>
            <a:ext cx="2155952" cy="461675"/>
            <a:chOff x="1808063" y="4294338"/>
            <a:chExt cx="3370782" cy="721817"/>
          </a:xfrm>
        </p:grpSpPr>
        <p:sp>
          <p:nvSpPr>
            <p:cNvPr id="178" name="Google Shape;7621;p72">
              <a:extLst>
                <a:ext uri="{FF2B5EF4-FFF2-40B4-BE49-F238E27FC236}">
                  <a16:creationId xmlns:a16="http://schemas.microsoft.com/office/drawing/2014/main" id="{7F87B8A1-BA89-B565-E69F-DAC5E50E9C93}"/>
                </a:ext>
              </a:extLst>
            </p:cNvPr>
            <p:cNvSpPr/>
            <p:nvPr/>
          </p:nvSpPr>
          <p:spPr>
            <a:xfrm>
              <a:off x="1906300"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79" name="Google Shape;7622;p72">
              <a:extLst>
                <a:ext uri="{FF2B5EF4-FFF2-40B4-BE49-F238E27FC236}">
                  <a16:creationId xmlns:a16="http://schemas.microsoft.com/office/drawing/2014/main" id="{3EAD2F0B-13CC-4FAC-9E36-618074DE82AE}"/>
                </a:ext>
              </a:extLst>
            </p:cNvPr>
            <p:cNvSpPr/>
            <p:nvPr/>
          </p:nvSpPr>
          <p:spPr>
            <a:xfrm>
              <a:off x="3795035" y="4655290"/>
              <a:ext cx="721912" cy="360865"/>
            </a:xfrm>
            <a:custGeom>
              <a:avLst/>
              <a:gdLst/>
              <a:ahLst/>
              <a:cxnLst/>
              <a:rect l="l" t="t" r="r" b="b"/>
              <a:pathLst>
                <a:path w="7904" h="3951" extrusionOk="0">
                  <a:moveTo>
                    <a:pt x="1" y="0"/>
                  </a:moveTo>
                  <a:cubicBezTo>
                    <a:pt x="1" y="540"/>
                    <a:pt x="113" y="1075"/>
                    <a:pt x="327" y="1571"/>
                  </a:cubicBezTo>
                  <a:cubicBezTo>
                    <a:pt x="938" y="2971"/>
                    <a:pt x="2332" y="3951"/>
                    <a:pt x="3953" y="3951"/>
                  </a:cubicBezTo>
                  <a:cubicBezTo>
                    <a:pt x="6132" y="3951"/>
                    <a:pt x="7903" y="2178"/>
                    <a:pt x="7903" y="0"/>
                  </a:cubicBezTo>
                  <a:lnTo>
                    <a:pt x="7248" y="0"/>
                  </a:lnTo>
                  <a:cubicBezTo>
                    <a:pt x="7248" y="1818"/>
                    <a:pt x="5770" y="3296"/>
                    <a:pt x="3953" y="3296"/>
                  </a:cubicBezTo>
                  <a:cubicBezTo>
                    <a:pt x="2135" y="3296"/>
                    <a:pt x="657" y="1818"/>
                    <a:pt x="657"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80" name="Google Shape;7623;p72">
              <a:extLst>
                <a:ext uri="{FF2B5EF4-FFF2-40B4-BE49-F238E27FC236}">
                  <a16:creationId xmlns:a16="http://schemas.microsoft.com/office/drawing/2014/main" id="{4880921E-718D-F504-4570-DE80311B981A}"/>
                </a:ext>
              </a:extLst>
            </p:cNvPr>
            <p:cNvSpPr/>
            <p:nvPr/>
          </p:nvSpPr>
          <p:spPr>
            <a:xfrm>
              <a:off x="3133137" y="4294338"/>
              <a:ext cx="721729" cy="360865"/>
            </a:xfrm>
            <a:custGeom>
              <a:avLst/>
              <a:gdLst/>
              <a:ahLst/>
              <a:cxnLst/>
              <a:rect l="l" t="t" r="r" b="b"/>
              <a:pathLst>
                <a:path w="7902" h="3951" extrusionOk="0">
                  <a:moveTo>
                    <a:pt x="3951" y="0"/>
                  </a:moveTo>
                  <a:cubicBezTo>
                    <a:pt x="2330" y="0"/>
                    <a:pt x="935" y="982"/>
                    <a:pt x="327" y="2380"/>
                  </a:cubicBezTo>
                  <a:cubicBezTo>
                    <a:pt x="111" y="2874"/>
                    <a:pt x="0" y="3409"/>
                    <a:pt x="0" y="3951"/>
                  </a:cubicBezTo>
                  <a:lnTo>
                    <a:pt x="653" y="3951"/>
                  </a:lnTo>
                  <a:cubicBezTo>
                    <a:pt x="653" y="2135"/>
                    <a:pt x="2133" y="657"/>
                    <a:pt x="3951" y="657"/>
                  </a:cubicBezTo>
                  <a:cubicBezTo>
                    <a:pt x="5767" y="657"/>
                    <a:pt x="7246" y="2135"/>
                    <a:pt x="7246" y="3951"/>
                  </a:cubicBezTo>
                  <a:lnTo>
                    <a:pt x="7901" y="3951"/>
                  </a:lnTo>
                  <a:cubicBezTo>
                    <a:pt x="7901" y="3411"/>
                    <a:pt x="7791" y="2876"/>
                    <a:pt x="7574" y="2381"/>
                  </a:cubicBezTo>
                  <a:cubicBezTo>
                    <a:pt x="6966" y="982"/>
                    <a:pt x="5571" y="0"/>
                    <a:pt x="3951"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81" name="Google Shape;7624;p72">
              <a:extLst>
                <a:ext uri="{FF2B5EF4-FFF2-40B4-BE49-F238E27FC236}">
                  <a16:creationId xmlns:a16="http://schemas.microsoft.com/office/drawing/2014/main" id="{889404BC-6505-57EF-44E3-A61E8B2AAAEC}"/>
                </a:ext>
              </a:extLst>
            </p:cNvPr>
            <p:cNvSpPr/>
            <p:nvPr/>
          </p:nvSpPr>
          <p:spPr>
            <a:xfrm>
              <a:off x="1808063" y="4294338"/>
              <a:ext cx="722460" cy="362052"/>
            </a:xfrm>
            <a:custGeom>
              <a:avLst/>
              <a:gdLst/>
              <a:ahLst/>
              <a:cxnLst/>
              <a:rect l="l" t="t" r="r" b="b"/>
              <a:pathLst>
                <a:path w="7910" h="3964" extrusionOk="0">
                  <a:moveTo>
                    <a:pt x="3958" y="0"/>
                  </a:moveTo>
                  <a:cubicBezTo>
                    <a:pt x="3954" y="0"/>
                    <a:pt x="3950" y="0"/>
                    <a:pt x="3946" y="0"/>
                  </a:cubicBezTo>
                  <a:cubicBezTo>
                    <a:pt x="1768" y="6"/>
                    <a:pt x="0" y="1784"/>
                    <a:pt x="6" y="3963"/>
                  </a:cubicBezTo>
                  <a:lnTo>
                    <a:pt x="661" y="3962"/>
                  </a:lnTo>
                  <a:cubicBezTo>
                    <a:pt x="657" y="2144"/>
                    <a:pt x="2131" y="661"/>
                    <a:pt x="3947" y="655"/>
                  </a:cubicBezTo>
                  <a:cubicBezTo>
                    <a:pt x="3951" y="655"/>
                    <a:pt x="3955" y="655"/>
                    <a:pt x="3959" y="655"/>
                  </a:cubicBezTo>
                  <a:cubicBezTo>
                    <a:pt x="5771" y="655"/>
                    <a:pt x="7248" y="2127"/>
                    <a:pt x="7254" y="3939"/>
                  </a:cubicBezTo>
                  <a:lnTo>
                    <a:pt x="7256" y="3939"/>
                  </a:lnTo>
                  <a:lnTo>
                    <a:pt x="7909" y="3938"/>
                  </a:lnTo>
                  <a:cubicBezTo>
                    <a:pt x="7907" y="3398"/>
                    <a:pt x="7795" y="2863"/>
                    <a:pt x="7578" y="2368"/>
                  </a:cubicBezTo>
                  <a:cubicBezTo>
                    <a:pt x="6966" y="976"/>
                    <a:pt x="5573" y="0"/>
                    <a:pt x="3958"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82" name="Google Shape;7625;p72">
              <a:extLst>
                <a:ext uri="{FF2B5EF4-FFF2-40B4-BE49-F238E27FC236}">
                  <a16:creationId xmlns:a16="http://schemas.microsoft.com/office/drawing/2014/main" id="{3275C531-913C-8AF7-7C4B-BDB70A3A55DD}"/>
                </a:ext>
              </a:extLst>
            </p:cNvPr>
            <p:cNvSpPr/>
            <p:nvPr/>
          </p:nvSpPr>
          <p:spPr>
            <a:xfrm>
              <a:off x="2470965" y="4655290"/>
              <a:ext cx="721912" cy="360865"/>
            </a:xfrm>
            <a:custGeom>
              <a:avLst/>
              <a:gdLst/>
              <a:ahLst/>
              <a:cxnLst/>
              <a:rect l="l" t="t" r="r" b="b"/>
              <a:pathLst>
                <a:path w="7904" h="3951" extrusionOk="0">
                  <a:moveTo>
                    <a:pt x="1" y="0"/>
                  </a:moveTo>
                  <a:cubicBezTo>
                    <a:pt x="1" y="540"/>
                    <a:pt x="111" y="1075"/>
                    <a:pt x="328" y="1571"/>
                  </a:cubicBezTo>
                  <a:cubicBezTo>
                    <a:pt x="938" y="2971"/>
                    <a:pt x="2332" y="3951"/>
                    <a:pt x="3953" y="3951"/>
                  </a:cubicBezTo>
                  <a:cubicBezTo>
                    <a:pt x="5574" y="3951"/>
                    <a:pt x="6967" y="2971"/>
                    <a:pt x="7575" y="1573"/>
                  </a:cubicBezTo>
                  <a:cubicBezTo>
                    <a:pt x="7791" y="1076"/>
                    <a:pt x="7903" y="541"/>
                    <a:pt x="7903" y="0"/>
                  </a:cubicBezTo>
                  <a:lnTo>
                    <a:pt x="7249" y="0"/>
                  </a:lnTo>
                  <a:cubicBezTo>
                    <a:pt x="7249" y="1818"/>
                    <a:pt x="5770" y="3296"/>
                    <a:pt x="3953" y="3296"/>
                  </a:cubicBezTo>
                  <a:cubicBezTo>
                    <a:pt x="2135" y="3296"/>
                    <a:pt x="657" y="1818"/>
                    <a:pt x="657"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83" name="Google Shape;7626;p72">
              <a:extLst>
                <a:ext uri="{FF2B5EF4-FFF2-40B4-BE49-F238E27FC236}">
                  <a16:creationId xmlns:a16="http://schemas.microsoft.com/office/drawing/2014/main" id="{554F3EF4-D47E-1E7E-C731-6E2BD5B88D87}"/>
                </a:ext>
              </a:extLst>
            </p:cNvPr>
            <p:cNvSpPr/>
            <p:nvPr/>
          </p:nvSpPr>
          <p:spPr>
            <a:xfrm>
              <a:off x="4456385" y="4294338"/>
              <a:ext cx="722460" cy="362052"/>
            </a:xfrm>
            <a:custGeom>
              <a:avLst/>
              <a:gdLst/>
              <a:ahLst/>
              <a:cxnLst/>
              <a:rect l="l" t="t" r="r" b="b"/>
              <a:pathLst>
                <a:path w="7910" h="3964" extrusionOk="0">
                  <a:moveTo>
                    <a:pt x="3959" y="0"/>
                  </a:moveTo>
                  <a:cubicBezTo>
                    <a:pt x="3955" y="0"/>
                    <a:pt x="3951" y="0"/>
                    <a:pt x="3947" y="0"/>
                  </a:cubicBezTo>
                  <a:cubicBezTo>
                    <a:pt x="1769" y="8"/>
                    <a:pt x="1" y="1786"/>
                    <a:pt x="7" y="3963"/>
                  </a:cubicBezTo>
                  <a:lnTo>
                    <a:pt x="664" y="3962"/>
                  </a:lnTo>
                  <a:cubicBezTo>
                    <a:pt x="658" y="2144"/>
                    <a:pt x="2132" y="661"/>
                    <a:pt x="3948" y="657"/>
                  </a:cubicBezTo>
                  <a:cubicBezTo>
                    <a:pt x="3952" y="657"/>
                    <a:pt x="3956" y="657"/>
                    <a:pt x="3960" y="657"/>
                  </a:cubicBezTo>
                  <a:cubicBezTo>
                    <a:pt x="5772" y="657"/>
                    <a:pt x="7249" y="2127"/>
                    <a:pt x="7255" y="3941"/>
                  </a:cubicBezTo>
                  <a:lnTo>
                    <a:pt x="7257" y="3941"/>
                  </a:lnTo>
                  <a:lnTo>
                    <a:pt x="7910" y="3939"/>
                  </a:lnTo>
                  <a:cubicBezTo>
                    <a:pt x="7908" y="3398"/>
                    <a:pt x="7796" y="2865"/>
                    <a:pt x="7578" y="2370"/>
                  </a:cubicBezTo>
                  <a:cubicBezTo>
                    <a:pt x="6967" y="976"/>
                    <a:pt x="5574" y="0"/>
                    <a:pt x="3959"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84" name="Google Shape;7627;p72">
              <a:extLst>
                <a:ext uri="{FF2B5EF4-FFF2-40B4-BE49-F238E27FC236}">
                  <a16:creationId xmlns:a16="http://schemas.microsoft.com/office/drawing/2014/main" id="{5FF11542-AAA0-1899-24F0-E448125F692F}"/>
                </a:ext>
              </a:extLst>
            </p:cNvPr>
            <p:cNvSpPr/>
            <p:nvPr/>
          </p:nvSpPr>
          <p:spPr>
            <a:xfrm>
              <a:off x="2568813"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85" name="Google Shape;7628;p72">
              <a:extLst>
                <a:ext uri="{FF2B5EF4-FFF2-40B4-BE49-F238E27FC236}">
                  <a16:creationId xmlns:a16="http://schemas.microsoft.com/office/drawing/2014/main" id="{4D995943-6515-2335-F26F-869ED1D172E6}"/>
                </a:ext>
              </a:extLst>
            </p:cNvPr>
            <p:cNvSpPr/>
            <p:nvPr/>
          </p:nvSpPr>
          <p:spPr>
            <a:xfrm>
              <a:off x="3231883"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86" name="Google Shape;7629;p72">
              <a:extLst>
                <a:ext uri="{FF2B5EF4-FFF2-40B4-BE49-F238E27FC236}">
                  <a16:creationId xmlns:a16="http://schemas.microsoft.com/office/drawing/2014/main" id="{75487DAE-1DE9-1E27-244A-2870059DD4F8}"/>
                </a:ext>
              </a:extLst>
            </p:cNvPr>
            <p:cNvSpPr/>
            <p:nvPr/>
          </p:nvSpPr>
          <p:spPr>
            <a:xfrm>
              <a:off x="3894395"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87" name="Google Shape;7630;p72">
              <a:extLst>
                <a:ext uri="{FF2B5EF4-FFF2-40B4-BE49-F238E27FC236}">
                  <a16:creationId xmlns:a16="http://schemas.microsoft.com/office/drawing/2014/main" id="{DE102221-714E-D569-3427-F1B3DB479CDE}"/>
                </a:ext>
              </a:extLst>
            </p:cNvPr>
            <p:cNvSpPr/>
            <p:nvPr/>
          </p:nvSpPr>
          <p:spPr>
            <a:xfrm>
              <a:off x="4560958"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nvGrpSpPr>
          <p:cNvPr id="188" name="Google Shape;7631;p72">
            <a:extLst>
              <a:ext uri="{FF2B5EF4-FFF2-40B4-BE49-F238E27FC236}">
                <a16:creationId xmlns:a16="http://schemas.microsoft.com/office/drawing/2014/main" id="{44DEF94D-1E03-7F80-780C-FFF31FBF7BE6}"/>
              </a:ext>
            </a:extLst>
          </p:cNvPr>
          <p:cNvGrpSpPr/>
          <p:nvPr/>
        </p:nvGrpSpPr>
        <p:grpSpPr>
          <a:xfrm>
            <a:off x="953302" y="4904951"/>
            <a:ext cx="1727843" cy="862116"/>
            <a:chOff x="834100" y="3642869"/>
            <a:chExt cx="1259483" cy="628426"/>
          </a:xfrm>
        </p:grpSpPr>
        <p:sp>
          <p:nvSpPr>
            <p:cNvPr id="189" name="Google Shape;7632;p72">
              <a:extLst>
                <a:ext uri="{FF2B5EF4-FFF2-40B4-BE49-F238E27FC236}">
                  <a16:creationId xmlns:a16="http://schemas.microsoft.com/office/drawing/2014/main" id="{D3225797-670F-0322-A3B3-C7BBD5A1B34C}"/>
                </a:ext>
              </a:extLst>
            </p:cNvPr>
            <p:cNvSpPr/>
            <p:nvPr/>
          </p:nvSpPr>
          <p:spPr>
            <a:xfrm>
              <a:off x="1557115" y="4061516"/>
              <a:ext cx="127079" cy="163426"/>
            </a:xfrm>
            <a:custGeom>
              <a:avLst/>
              <a:gdLst/>
              <a:ahLst/>
              <a:cxnLst/>
              <a:rect l="l" t="t" r="r" b="b"/>
              <a:pathLst>
                <a:path w="28816" h="37079" fill="none" extrusionOk="0">
                  <a:moveTo>
                    <a:pt x="28815" y="37078"/>
                  </a:moveTo>
                  <a:lnTo>
                    <a:pt x="17922" y="37078"/>
                  </a:lnTo>
                  <a:cubicBezTo>
                    <a:pt x="14829" y="37078"/>
                    <a:pt x="14212" y="33613"/>
                    <a:pt x="14212" y="33613"/>
                  </a:cubicBezTo>
                  <a:lnTo>
                    <a:pt x="14212" y="10631"/>
                  </a:lnTo>
                  <a:lnTo>
                    <a:pt x="0" y="10631"/>
                  </a:lnTo>
                  <a:lnTo>
                    <a:pt x="0"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90" name="Google Shape;7633;p72">
              <a:extLst>
                <a:ext uri="{FF2B5EF4-FFF2-40B4-BE49-F238E27FC236}">
                  <a16:creationId xmlns:a16="http://schemas.microsoft.com/office/drawing/2014/main" id="{E5B23088-241B-6B46-1C04-0273C0673430}"/>
                </a:ext>
              </a:extLst>
            </p:cNvPr>
            <p:cNvSpPr/>
            <p:nvPr/>
          </p:nvSpPr>
          <p:spPr>
            <a:xfrm>
              <a:off x="1847875" y="4224937"/>
              <a:ext cx="161119" cy="4"/>
            </a:xfrm>
            <a:custGeom>
              <a:avLst/>
              <a:gdLst/>
              <a:ahLst/>
              <a:cxnLst/>
              <a:rect l="l" t="t" r="r" b="b"/>
              <a:pathLst>
                <a:path w="36535" h="1" fill="none" extrusionOk="0">
                  <a:moveTo>
                    <a:pt x="1" y="0"/>
                  </a:moveTo>
                  <a:lnTo>
                    <a:pt x="36535"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91" name="Google Shape;7634;p72">
              <a:extLst>
                <a:ext uri="{FF2B5EF4-FFF2-40B4-BE49-F238E27FC236}">
                  <a16:creationId xmlns:a16="http://schemas.microsoft.com/office/drawing/2014/main" id="{98B45513-52B2-2EA3-5578-D43057AB9356}"/>
                </a:ext>
              </a:extLst>
            </p:cNvPr>
            <p:cNvSpPr/>
            <p:nvPr/>
          </p:nvSpPr>
          <p:spPr>
            <a:xfrm>
              <a:off x="1684189" y="4176763"/>
              <a:ext cx="163690" cy="94532"/>
            </a:xfrm>
            <a:custGeom>
              <a:avLst/>
              <a:gdLst/>
              <a:ahLst/>
              <a:cxnLst/>
              <a:rect l="l" t="t" r="r" b="b"/>
              <a:pathLst>
                <a:path w="37118" h="21448" extrusionOk="0">
                  <a:moveTo>
                    <a:pt x="4950" y="1"/>
                  </a:moveTo>
                  <a:cubicBezTo>
                    <a:pt x="2218" y="1"/>
                    <a:pt x="0" y="2679"/>
                    <a:pt x="0" y="5984"/>
                  </a:cubicBezTo>
                  <a:lnTo>
                    <a:pt x="0" y="15461"/>
                  </a:lnTo>
                  <a:cubicBezTo>
                    <a:pt x="0" y="18766"/>
                    <a:pt x="2218" y="21447"/>
                    <a:pt x="4950" y="21447"/>
                  </a:cubicBezTo>
                  <a:lnTo>
                    <a:pt x="32168" y="21447"/>
                  </a:lnTo>
                  <a:cubicBezTo>
                    <a:pt x="34904" y="21447"/>
                    <a:pt x="37118" y="18766"/>
                    <a:pt x="37118" y="15461"/>
                  </a:cubicBezTo>
                  <a:lnTo>
                    <a:pt x="37118" y="5984"/>
                  </a:lnTo>
                  <a:cubicBezTo>
                    <a:pt x="37118" y="2679"/>
                    <a:pt x="34904"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92" name="Google Shape;7635;p72">
              <a:extLst>
                <a:ext uri="{FF2B5EF4-FFF2-40B4-BE49-F238E27FC236}">
                  <a16:creationId xmlns:a16="http://schemas.microsoft.com/office/drawing/2014/main" id="{7B9E3956-ECF0-B0A3-6014-2E785EA691A7}"/>
                </a:ext>
              </a:extLst>
            </p:cNvPr>
            <p:cNvSpPr/>
            <p:nvPr/>
          </p:nvSpPr>
          <p:spPr>
            <a:xfrm>
              <a:off x="1246916" y="3961205"/>
              <a:ext cx="77612" cy="4"/>
            </a:xfrm>
            <a:custGeom>
              <a:avLst/>
              <a:gdLst/>
              <a:ahLst/>
              <a:cxnLst/>
              <a:rect l="l" t="t" r="r" b="b"/>
              <a:pathLst>
                <a:path w="17599" h="1" fill="none" extrusionOk="0">
                  <a:moveTo>
                    <a:pt x="17598" y="0"/>
                  </a:moveTo>
                  <a:lnTo>
                    <a:pt x="1"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93" name="Google Shape;7636;p72">
              <a:extLst>
                <a:ext uri="{FF2B5EF4-FFF2-40B4-BE49-F238E27FC236}">
                  <a16:creationId xmlns:a16="http://schemas.microsoft.com/office/drawing/2014/main" id="{0C80F23A-8AE6-5247-1429-55B3C4BC9216}"/>
                </a:ext>
              </a:extLst>
            </p:cNvPr>
            <p:cNvSpPr/>
            <p:nvPr/>
          </p:nvSpPr>
          <p:spPr>
            <a:xfrm>
              <a:off x="854078" y="3861292"/>
              <a:ext cx="154429" cy="4"/>
            </a:xfrm>
            <a:custGeom>
              <a:avLst/>
              <a:gdLst/>
              <a:ahLst/>
              <a:cxnLst/>
              <a:rect l="l" t="t" r="r" b="b"/>
              <a:pathLst>
                <a:path w="35018" h="1" fill="none" extrusionOk="0">
                  <a:moveTo>
                    <a:pt x="35017" y="1"/>
                  </a:moveTo>
                  <a:lnTo>
                    <a:pt x="1"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94" name="Google Shape;7637;p72">
              <a:extLst>
                <a:ext uri="{FF2B5EF4-FFF2-40B4-BE49-F238E27FC236}">
                  <a16:creationId xmlns:a16="http://schemas.microsoft.com/office/drawing/2014/main" id="{A708DD7F-7145-F494-7717-F076C048EEDE}"/>
                </a:ext>
              </a:extLst>
            </p:cNvPr>
            <p:cNvSpPr/>
            <p:nvPr/>
          </p:nvSpPr>
          <p:spPr>
            <a:xfrm>
              <a:off x="1164630" y="3861309"/>
              <a:ext cx="79574" cy="199792"/>
            </a:xfrm>
            <a:custGeom>
              <a:avLst/>
              <a:gdLst/>
              <a:ahLst/>
              <a:cxnLst/>
              <a:rect l="l" t="t" r="r" b="b"/>
              <a:pathLst>
                <a:path w="18044" h="45330" fill="none" extrusionOk="0">
                  <a:moveTo>
                    <a:pt x="0" y="45330"/>
                  </a:moveTo>
                  <a:lnTo>
                    <a:pt x="12418" y="45330"/>
                  </a:lnTo>
                  <a:cubicBezTo>
                    <a:pt x="15150" y="45330"/>
                    <a:pt x="18043" y="42619"/>
                    <a:pt x="18043" y="35634"/>
                  </a:cubicBezTo>
                  <a:lnTo>
                    <a:pt x="18043" y="9697"/>
                  </a:lnTo>
                  <a:cubicBezTo>
                    <a:pt x="18043" y="2711"/>
                    <a:pt x="15150" y="1"/>
                    <a:pt x="12418" y="1"/>
                  </a:cubicBezTo>
                  <a:lnTo>
                    <a:pt x="1715"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95" name="Google Shape;7638;p72">
              <a:extLst>
                <a:ext uri="{FF2B5EF4-FFF2-40B4-BE49-F238E27FC236}">
                  <a16:creationId xmlns:a16="http://schemas.microsoft.com/office/drawing/2014/main" id="{DA07DA4C-577C-0AF8-7D76-241B23C8440E}"/>
                </a:ext>
              </a:extLst>
            </p:cNvPr>
            <p:cNvSpPr/>
            <p:nvPr/>
          </p:nvSpPr>
          <p:spPr>
            <a:xfrm>
              <a:off x="854078" y="4061097"/>
              <a:ext cx="146866" cy="4"/>
            </a:xfrm>
            <a:custGeom>
              <a:avLst/>
              <a:gdLst/>
              <a:ahLst/>
              <a:cxnLst/>
              <a:rect l="l" t="t" r="r" b="b"/>
              <a:pathLst>
                <a:path w="33303" h="1" fill="none" extrusionOk="0">
                  <a:moveTo>
                    <a:pt x="1" y="1"/>
                  </a:moveTo>
                  <a:lnTo>
                    <a:pt x="33303"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96" name="Google Shape;7639;p72">
              <a:extLst>
                <a:ext uri="{FF2B5EF4-FFF2-40B4-BE49-F238E27FC236}">
                  <a16:creationId xmlns:a16="http://schemas.microsoft.com/office/drawing/2014/main" id="{4751F406-F6C1-E253-BE5D-230EDF845CFD}"/>
                </a:ext>
              </a:extLst>
            </p:cNvPr>
            <p:cNvSpPr/>
            <p:nvPr/>
          </p:nvSpPr>
          <p:spPr>
            <a:xfrm>
              <a:off x="1000939" y="4005884"/>
              <a:ext cx="163695" cy="94514"/>
            </a:xfrm>
            <a:custGeom>
              <a:avLst/>
              <a:gdLst/>
              <a:ahLst/>
              <a:cxnLst/>
              <a:rect l="l" t="t" r="r" b="b"/>
              <a:pathLst>
                <a:path w="37119" h="21444" extrusionOk="0">
                  <a:moveTo>
                    <a:pt x="4947" y="1"/>
                  </a:moveTo>
                  <a:cubicBezTo>
                    <a:pt x="2215" y="1"/>
                    <a:pt x="1" y="2678"/>
                    <a:pt x="1" y="5983"/>
                  </a:cubicBezTo>
                  <a:lnTo>
                    <a:pt x="1" y="15461"/>
                  </a:lnTo>
                  <a:cubicBezTo>
                    <a:pt x="1" y="18766"/>
                    <a:pt x="2215" y="21443"/>
                    <a:pt x="4947" y="21443"/>
                  </a:cubicBezTo>
                  <a:lnTo>
                    <a:pt x="32168" y="21443"/>
                  </a:lnTo>
                  <a:cubicBezTo>
                    <a:pt x="34901" y="21443"/>
                    <a:pt x="37118" y="18766"/>
                    <a:pt x="37118" y="15461"/>
                  </a:cubicBezTo>
                  <a:lnTo>
                    <a:pt x="37118" y="5983"/>
                  </a:lnTo>
                  <a:cubicBezTo>
                    <a:pt x="37118"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97" name="Google Shape;7640;p72">
              <a:extLst>
                <a:ext uri="{FF2B5EF4-FFF2-40B4-BE49-F238E27FC236}">
                  <a16:creationId xmlns:a16="http://schemas.microsoft.com/office/drawing/2014/main" id="{89BC53FE-5730-C8D8-782C-21253AEA18DB}"/>
                </a:ext>
              </a:extLst>
            </p:cNvPr>
            <p:cNvSpPr/>
            <p:nvPr/>
          </p:nvSpPr>
          <p:spPr>
            <a:xfrm>
              <a:off x="1008502" y="3822418"/>
              <a:ext cx="163690" cy="94528"/>
            </a:xfrm>
            <a:custGeom>
              <a:avLst/>
              <a:gdLst/>
              <a:ahLst/>
              <a:cxnLst/>
              <a:rect l="l" t="t" r="r" b="b"/>
              <a:pathLst>
                <a:path w="37118" h="21447" extrusionOk="0">
                  <a:moveTo>
                    <a:pt x="4951" y="0"/>
                  </a:moveTo>
                  <a:cubicBezTo>
                    <a:pt x="2218" y="0"/>
                    <a:pt x="0" y="2678"/>
                    <a:pt x="0" y="5983"/>
                  </a:cubicBezTo>
                  <a:lnTo>
                    <a:pt x="0" y="15460"/>
                  </a:lnTo>
                  <a:cubicBezTo>
                    <a:pt x="0" y="18765"/>
                    <a:pt x="2215" y="21446"/>
                    <a:pt x="4951" y="21446"/>
                  </a:cubicBezTo>
                  <a:lnTo>
                    <a:pt x="32168" y="21446"/>
                  </a:lnTo>
                  <a:cubicBezTo>
                    <a:pt x="34900" y="21446"/>
                    <a:pt x="37118" y="18765"/>
                    <a:pt x="37118" y="15460"/>
                  </a:cubicBezTo>
                  <a:lnTo>
                    <a:pt x="37118" y="5983"/>
                  </a:lnTo>
                  <a:cubicBezTo>
                    <a:pt x="37118" y="2678"/>
                    <a:pt x="34900"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98" name="Google Shape;7641;p72">
              <a:extLst>
                <a:ext uri="{FF2B5EF4-FFF2-40B4-BE49-F238E27FC236}">
                  <a16:creationId xmlns:a16="http://schemas.microsoft.com/office/drawing/2014/main" id="{D00BA393-BB82-F437-BBA5-07C7E5A32671}"/>
                </a:ext>
              </a:extLst>
            </p:cNvPr>
            <p:cNvSpPr/>
            <p:nvPr/>
          </p:nvSpPr>
          <p:spPr>
            <a:xfrm>
              <a:off x="1603156" y="3961205"/>
              <a:ext cx="77612" cy="4"/>
            </a:xfrm>
            <a:custGeom>
              <a:avLst/>
              <a:gdLst/>
              <a:ahLst/>
              <a:cxnLst/>
              <a:rect l="l" t="t" r="r" b="b"/>
              <a:pathLst>
                <a:path w="17599" h="1" fill="none" extrusionOk="0">
                  <a:moveTo>
                    <a:pt x="1" y="0"/>
                  </a:moveTo>
                  <a:lnTo>
                    <a:pt x="17598"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99" name="Google Shape;7642;p72">
              <a:extLst>
                <a:ext uri="{FF2B5EF4-FFF2-40B4-BE49-F238E27FC236}">
                  <a16:creationId xmlns:a16="http://schemas.microsoft.com/office/drawing/2014/main" id="{A5D46C3A-7FB2-8284-4B6B-F0E8452DE125}"/>
                </a:ext>
              </a:extLst>
            </p:cNvPr>
            <p:cNvSpPr/>
            <p:nvPr/>
          </p:nvSpPr>
          <p:spPr>
            <a:xfrm>
              <a:off x="1926576" y="3861292"/>
              <a:ext cx="144308" cy="4"/>
            </a:xfrm>
            <a:custGeom>
              <a:avLst/>
              <a:gdLst/>
              <a:ahLst/>
              <a:cxnLst/>
              <a:rect l="l" t="t" r="r" b="b"/>
              <a:pathLst>
                <a:path w="32723" h="1" fill="none" extrusionOk="0">
                  <a:moveTo>
                    <a:pt x="1" y="1"/>
                  </a:moveTo>
                  <a:lnTo>
                    <a:pt x="32723"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00" name="Google Shape;7643;p72">
              <a:extLst>
                <a:ext uri="{FF2B5EF4-FFF2-40B4-BE49-F238E27FC236}">
                  <a16:creationId xmlns:a16="http://schemas.microsoft.com/office/drawing/2014/main" id="{05AF3C0A-A206-114B-7EEB-760CA9DD5C31}"/>
                </a:ext>
              </a:extLst>
            </p:cNvPr>
            <p:cNvSpPr/>
            <p:nvPr/>
          </p:nvSpPr>
          <p:spPr>
            <a:xfrm>
              <a:off x="1680763" y="3861309"/>
              <a:ext cx="82127" cy="199792"/>
            </a:xfrm>
            <a:custGeom>
              <a:avLst/>
              <a:gdLst/>
              <a:ahLst/>
              <a:cxnLst/>
              <a:rect l="l" t="t" r="r" b="b"/>
              <a:pathLst>
                <a:path w="18623" h="45330" fill="none" extrusionOk="0">
                  <a:moveTo>
                    <a:pt x="18623" y="45330"/>
                  </a:moveTo>
                  <a:lnTo>
                    <a:pt x="5625" y="45330"/>
                  </a:lnTo>
                  <a:cubicBezTo>
                    <a:pt x="2889" y="45330"/>
                    <a:pt x="0" y="42619"/>
                    <a:pt x="0" y="35634"/>
                  </a:cubicBezTo>
                  <a:lnTo>
                    <a:pt x="0" y="9697"/>
                  </a:lnTo>
                  <a:cubicBezTo>
                    <a:pt x="0" y="2711"/>
                    <a:pt x="2889" y="1"/>
                    <a:pt x="5625" y="1"/>
                  </a:cubicBezTo>
                  <a:lnTo>
                    <a:pt x="18623"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01" name="Google Shape;7644;p72">
              <a:extLst>
                <a:ext uri="{FF2B5EF4-FFF2-40B4-BE49-F238E27FC236}">
                  <a16:creationId xmlns:a16="http://schemas.microsoft.com/office/drawing/2014/main" id="{1EF06F45-AE55-5F50-D4FE-999359469BD3}"/>
                </a:ext>
              </a:extLst>
            </p:cNvPr>
            <p:cNvSpPr/>
            <p:nvPr/>
          </p:nvSpPr>
          <p:spPr>
            <a:xfrm>
              <a:off x="1926576" y="4061097"/>
              <a:ext cx="144308" cy="4"/>
            </a:xfrm>
            <a:custGeom>
              <a:avLst/>
              <a:gdLst/>
              <a:ahLst/>
              <a:cxnLst/>
              <a:rect l="l" t="t" r="r" b="b"/>
              <a:pathLst>
                <a:path w="32723" h="1" fill="none" extrusionOk="0">
                  <a:moveTo>
                    <a:pt x="32723" y="1"/>
                  </a:moveTo>
                  <a:lnTo>
                    <a:pt x="1"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02" name="Google Shape;7645;p72">
              <a:extLst>
                <a:ext uri="{FF2B5EF4-FFF2-40B4-BE49-F238E27FC236}">
                  <a16:creationId xmlns:a16="http://schemas.microsoft.com/office/drawing/2014/main" id="{0339A19D-E556-DA74-1FA6-AEA195C7E2B8}"/>
                </a:ext>
              </a:extLst>
            </p:cNvPr>
            <p:cNvSpPr/>
            <p:nvPr/>
          </p:nvSpPr>
          <p:spPr>
            <a:xfrm>
              <a:off x="1762436" y="3822418"/>
              <a:ext cx="163677" cy="94528"/>
            </a:xfrm>
            <a:custGeom>
              <a:avLst/>
              <a:gdLst/>
              <a:ahLst/>
              <a:cxnLst/>
              <a:rect l="l" t="t" r="r" b="b"/>
              <a:pathLst>
                <a:path w="37115" h="21447" extrusionOk="0">
                  <a:moveTo>
                    <a:pt x="4951" y="0"/>
                  </a:moveTo>
                  <a:cubicBezTo>
                    <a:pt x="2215" y="0"/>
                    <a:pt x="1" y="2678"/>
                    <a:pt x="1" y="5983"/>
                  </a:cubicBezTo>
                  <a:lnTo>
                    <a:pt x="1" y="15460"/>
                  </a:lnTo>
                  <a:cubicBezTo>
                    <a:pt x="1" y="18765"/>
                    <a:pt x="2215" y="21446"/>
                    <a:pt x="4951" y="21446"/>
                  </a:cubicBezTo>
                  <a:lnTo>
                    <a:pt x="32168" y="21446"/>
                  </a:lnTo>
                  <a:cubicBezTo>
                    <a:pt x="34901" y="21446"/>
                    <a:pt x="37115" y="18765"/>
                    <a:pt x="37115" y="15460"/>
                  </a:cubicBezTo>
                  <a:lnTo>
                    <a:pt x="37115" y="5983"/>
                  </a:lnTo>
                  <a:cubicBezTo>
                    <a:pt x="37115" y="2678"/>
                    <a:pt x="34901"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03" name="Google Shape;7646;p72">
              <a:extLst>
                <a:ext uri="{FF2B5EF4-FFF2-40B4-BE49-F238E27FC236}">
                  <a16:creationId xmlns:a16="http://schemas.microsoft.com/office/drawing/2014/main" id="{DF2E252A-F37F-CA7E-4F3C-FE1ED6640010}"/>
                </a:ext>
              </a:extLst>
            </p:cNvPr>
            <p:cNvSpPr/>
            <p:nvPr/>
          </p:nvSpPr>
          <p:spPr>
            <a:xfrm>
              <a:off x="1762886" y="4005884"/>
              <a:ext cx="163695" cy="94514"/>
            </a:xfrm>
            <a:custGeom>
              <a:avLst/>
              <a:gdLst/>
              <a:ahLst/>
              <a:cxnLst/>
              <a:rect l="l" t="t" r="r" b="b"/>
              <a:pathLst>
                <a:path w="37119" h="21444" extrusionOk="0">
                  <a:moveTo>
                    <a:pt x="4951" y="1"/>
                  </a:moveTo>
                  <a:cubicBezTo>
                    <a:pt x="2219" y="1"/>
                    <a:pt x="1" y="2678"/>
                    <a:pt x="1" y="5983"/>
                  </a:cubicBezTo>
                  <a:lnTo>
                    <a:pt x="1" y="15461"/>
                  </a:lnTo>
                  <a:cubicBezTo>
                    <a:pt x="1" y="18766"/>
                    <a:pt x="2219" y="21443"/>
                    <a:pt x="4951" y="21443"/>
                  </a:cubicBezTo>
                  <a:lnTo>
                    <a:pt x="32168" y="21443"/>
                  </a:lnTo>
                  <a:cubicBezTo>
                    <a:pt x="34901" y="21443"/>
                    <a:pt x="37119" y="18766"/>
                    <a:pt x="37119" y="15461"/>
                  </a:cubicBezTo>
                  <a:lnTo>
                    <a:pt x="37119" y="5983"/>
                  </a:lnTo>
                  <a:cubicBezTo>
                    <a:pt x="37119"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04" name="Google Shape;7647;p72">
              <a:extLst>
                <a:ext uri="{FF2B5EF4-FFF2-40B4-BE49-F238E27FC236}">
                  <a16:creationId xmlns:a16="http://schemas.microsoft.com/office/drawing/2014/main" id="{78EB06ED-C2E9-4BFC-2D04-13A9A103314F}"/>
                </a:ext>
              </a:extLst>
            </p:cNvPr>
            <p:cNvSpPr/>
            <p:nvPr/>
          </p:nvSpPr>
          <p:spPr>
            <a:xfrm>
              <a:off x="1325004" y="3820086"/>
              <a:ext cx="278558" cy="278382"/>
            </a:xfrm>
            <a:custGeom>
              <a:avLst/>
              <a:gdLst/>
              <a:ahLst/>
              <a:cxnLst/>
              <a:rect l="l" t="t" r="r" b="b"/>
              <a:pathLst>
                <a:path w="63165" h="63161" fill="none" extrusionOk="0">
                  <a:moveTo>
                    <a:pt x="63165" y="31580"/>
                  </a:moveTo>
                  <a:cubicBezTo>
                    <a:pt x="63165" y="49021"/>
                    <a:pt x="49025" y="63161"/>
                    <a:pt x="31585" y="63161"/>
                  </a:cubicBezTo>
                  <a:cubicBezTo>
                    <a:pt x="14140" y="63161"/>
                    <a:pt x="1" y="49021"/>
                    <a:pt x="1" y="31580"/>
                  </a:cubicBezTo>
                  <a:cubicBezTo>
                    <a:pt x="1" y="14140"/>
                    <a:pt x="14140" y="0"/>
                    <a:pt x="31585" y="0"/>
                  </a:cubicBezTo>
                  <a:cubicBezTo>
                    <a:pt x="49025" y="0"/>
                    <a:pt x="63165" y="14140"/>
                    <a:pt x="63165" y="31580"/>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05" name="Google Shape;7648;p72">
              <a:extLst>
                <a:ext uri="{FF2B5EF4-FFF2-40B4-BE49-F238E27FC236}">
                  <a16:creationId xmlns:a16="http://schemas.microsoft.com/office/drawing/2014/main" id="{DE13A280-4742-A83C-18A7-2964A14F93AE}"/>
                </a:ext>
              </a:extLst>
            </p:cNvPr>
            <p:cNvSpPr/>
            <p:nvPr/>
          </p:nvSpPr>
          <p:spPr>
            <a:xfrm>
              <a:off x="1235816" y="3689223"/>
              <a:ext cx="134752" cy="171223"/>
            </a:xfrm>
            <a:custGeom>
              <a:avLst/>
              <a:gdLst/>
              <a:ahLst/>
              <a:cxnLst/>
              <a:rect l="l" t="t" r="r" b="b"/>
              <a:pathLst>
                <a:path w="30556" h="38848" fill="none" extrusionOk="0">
                  <a:moveTo>
                    <a:pt x="1" y="1"/>
                  </a:moveTo>
                  <a:lnTo>
                    <a:pt x="12633" y="1"/>
                  </a:lnTo>
                  <a:cubicBezTo>
                    <a:pt x="15723" y="1"/>
                    <a:pt x="16343" y="3466"/>
                    <a:pt x="16343" y="3466"/>
                  </a:cubicBezTo>
                  <a:lnTo>
                    <a:pt x="16343" y="26448"/>
                  </a:lnTo>
                  <a:lnTo>
                    <a:pt x="30556" y="26448"/>
                  </a:lnTo>
                  <a:lnTo>
                    <a:pt x="30556" y="38848"/>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06" name="Google Shape;7649;p72">
              <a:extLst>
                <a:ext uri="{FF2B5EF4-FFF2-40B4-BE49-F238E27FC236}">
                  <a16:creationId xmlns:a16="http://schemas.microsoft.com/office/drawing/2014/main" id="{9AF4D0EE-A61C-9135-CB62-108B688BF3E9}"/>
                </a:ext>
              </a:extLst>
            </p:cNvPr>
            <p:cNvSpPr/>
            <p:nvPr/>
          </p:nvSpPr>
          <p:spPr>
            <a:xfrm>
              <a:off x="910512" y="3689223"/>
              <a:ext cx="161618" cy="4"/>
            </a:xfrm>
            <a:custGeom>
              <a:avLst/>
              <a:gdLst/>
              <a:ahLst/>
              <a:cxnLst/>
              <a:rect l="l" t="t" r="r" b="b"/>
              <a:pathLst>
                <a:path w="36648" h="1" fill="none" extrusionOk="0">
                  <a:moveTo>
                    <a:pt x="36648" y="1"/>
                  </a:moveTo>
                  <a:lnTo>
                    <a:pt x="1"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07" name="Google Shape;7650;p72">
              <a:extLst>
                <a:ext uri="{FF2B5EF4-FFF2-40B4-BE49-F238E27FC236}">
                  <a16:creationId xmlns:a16="http://schemas.microsoft.com/office/drawing/2014/main" id="{4477EE85-70C2-5BCA-CBAF-ADA49CD8E157}"/>
                </a:ext>
              </a:extLst>
            </p:cNvPr>
            <p:cNvSpPr/>
            <p:nvPr/>
          </p:nvSpPr>
          <p:spPr>
            <a:xfrm>
              <a:off x="1072126" y="3642869"/>
              <a:ext cx="163695" cy="94532"/>
            </a:xfrm>
            <a:custGeom>
              <a:avLst/>
              <a:gdLst/>
              <a:ahLst/>
              <a:cxnLst/>
              <a:rect l="l" t="t" r="r" b="b"/>
              <a:pathLst>
                <a:path w="37119" h="21448" extrusionOk="0">
                  <a:moveTo>
                    <a:pt x="4951" y="1"/>
                  </a:moveTo>
                  <a:cubicBezTo>
                    <a:pt x="2219" y="1"/>
                    <a:pt x="1" y="2682"/>
                    <a:pt x="1" y="5987"/>
                  </a:cubicBezTo>
                  <a:lnTo>
                    <a:pt x="1" y="15464"/>
                  </a:lnTo>
                  <a:cubicBezTo>
                    <a:pt x="1" y="18769"/>
                    <a:pt x="2219" y="21447"/>
                    <a:pt x="4951" y="21447"/>
                  </a:cubicBezTo>
                  <a:lnTo>
                    <a:pt x="32172" y="21447"/>
                  </a:lnTo>
                  <a:cubicBezTo>
                    <a:pt x="34904" y="21447"/>
                    <a:pt x="37119" y="18769"/>
                    <a:pt x="37119" y="15464"/>
                  </a:cubicBezTo>
                  <a:lnTo>
                    <a:pt x="37119" y="5987"/>
                  </a:lnTo>
                  <a:cubicBezTo>
                    <a:pt x="37119" y="2682"/>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08" name="Google Shape;7651;p72">
              <a:extLst>
                <a:ext uri="{FF2B5EF4-FFF2-40B4-BE49-F238E27FC236}">
                  <a16:creationId xmlns:a16="http://schemas.microsoft.com/office/drawing/2014/main" id="{78961F4F-0A9B-D12A-AA16-30D21E646D33}"/>
                </a:ext>
              </a:extLst>
            </p:cNvPr>
            <p:cNvSpPr/>
            <p:nvPr/>
          </p:nvSpPr>
          <p:spPr>
            <a:xfrm>
              <a:off x="1235913" y="4073301"/>
              <a:ext cx="134655" cy="151640"/>
            </a:xfrm>
            <a:custGeom>
              <a:avLst/>
              <a:gdLst/>
              <a:ahLst/>
              <a:cxnLst/>
              <a:rect l="l" t="t" r="r" b="b"/>
              <a:pathLst>
                <a:path w="30534" h="34405" fill="none" extrusionOk="0">
                  <a:moveTo>
                    <a:pt x="0" y="34404"/>
                  </a:moveTo>
                  <a:lnTo>
                    <a:pt x="12611" y="34404"/>
                  </a:lnTo>
                  <a:cubicBezTo>
                    <a:pt x="15705" y="34404"/>
                    <a:pt x="16325" y="30939"/>
                    <a:pt x="16325" y="30939"/>
                  </a:cubicBezTo>
                  <a:lnTo>
                    <a:pt x="16325" y="7957"/>
                  </a:lnTo>
                  <a:lnTo>
                    <a:pt x="30534" y="7957"/>
                  </a:lnTo>
                  <a:lnTo>
                    <a:pt x="30534"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09" name="Google Shape;7652;p72">
              <a:extLst>
                <a:ext uri="{FF2B5EF4-FFF2-40B4-BE49-F238E27FC236}">
                  <a16:creationId xmlns:a16="http://schemas.microsoft.com/office/drawing/2014/main" id="{EDFE322E-B2F1-AF28-3AC2-F706083E16CD}"/>
                </a:ext>
              </a:extLst>
            </p:cNvPr>
            <p:cNvSpPr/>
            <p:nvPr/>
          </p:nvSpPr>
          <p:spPr>
            <a:xfrm>
              <a:off x="910512" y="4224937"/>
              <a:ext cx="161618" cy="4"/>
            </a:xfrm>
            <a:custGeom>
              <a:avLst/>
              <a:gdLst/>
              <a:ahLst/>
              <a:cxnLst/>
              <a:rect l="l" t="t" r="r" b="b"/>
              <a:pathLst>
                <a:path w="36648" h="1" fill="none" extrusionOk="0">
                  <a:moveTo>
                    <a:pt x="36648" y="0"/>
                  </a:moveTo>
                  <a:lnTo>
                    <a:pt x="1"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10" name="Google Shape;7653;p72">
              <a:extLst>
                <a:ext uri="{FF2B5EF4-FFF2-40B4-BE49-F238E27FC236}">
                  <a16:creationId xmlns:a16="http://schemas.microsoft.com/office/drawing/2014/main" id="{618EB77F-ED3E-DB3A-5DA8-17163134A27F}"/>
                </a:ext>
              </a:extLst>
            </p:cNvPr>
            <p:cNvSpPr/>
            <p:nvPr/>
          </p:nvSpPr>
          <p:spPr>
            <a:xfrm>
              <a:off x="1072126" y="4176763"/>
              <a:ext cx="163695" cy="94532"/>
            </a:xfrm>
            <a:custGeom>
              <a:avLst/>
              <a:gdLst/>
              <a:ahLst/>
              <a:cxnLst/>
              <a:rect l="l" t="t" r="r" b="b"/>
              <a:pathLst>
                <a:path w="37119" h="21448" extrusionOk="0">
                  <a:moveTo>
                    <a:pt x="4951" y="1"/>
                  </a:moveTo>
                  <a:cubicBezTo>
                    <a:pt x="2219" y="1"/>
                    <a:pt x="1" y="2679"/>
                    <a:pt x="1" y="5984"/>
                  </a:cubicBezTo>
                  <a:lnTo>
                    <a:pt x="1" y="15461"/>
                  </a:lnTo>
                  <a:cubicBezTo>
                    <a:pt x="1" y="18766"/>
                    <a:pt x="2219" y="21447"/>
                    <a:pt x="4951" y="21447"/>
                  </a:cubicBezTo>
                  <a:lnTo>
                    <a:pt x="32172" y="21447"/>
                  </a:lnTo>
                  <a:cubicBezTo>
                    <a:pt x="34904" y="21447"/>
                    <a:pt x="37119" y="18766"/>
                    <a:pt x="37119" y="15461"/>
                  </a:cubicBezTo>
                  <a:lnTo>
                    <a:pt x="37119" y="5984"/>
                  </a:lnTo>
                  <a:cubicBezTo>
                    <a:pt x="37119" y="2679"/>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11" name="Google Shape;7654;p72">
              <a:extLst>
                <a:ext uri="{FF2B5EF4-FFF2-40B4-BE49-F238E27FC236}">
                  <a16:creationId xmlns:a16="http://schemas.microsoft.com/office/drawing/2014/main" id="{4EAA14F6-DA11-1564-293B-C7D82CDE0B31}"/>
                </a:ext>
              </a:extLst>
            </p:cNvPr>
            <p:cNvSpPr/>
            <p:nvPr/>
          </p:nvSpPr>
          <p:spPr>
            <a:xfrm>
              <a:off x="1562328" y="3689223"/>
              <a:ext cx="128816" cy="171223"/>
            </a:xfrm>
            <a:custGeom>
              <a:avLst/>
              <a:gdLst/>
              <a:ahLst/>
              <a:cxnLst/>
              <a:rect l="l" t="t" r="r" b="b"/>
              <a:pathLst>
                <a:path w="29210" h="38848" fill="none" extrusionOk="0">
                  <a:moveTo>
                    <a:pt x="29209" y="1"/>
                  </a:moveTo>
                  <a:lnTo>
                    <a:pt x="17922" y="1"/>
                  </a:lnTo>
                  <a:cubicBezTo>
                    <a:pt x="14829" y="1"/>
                    <a:pt x="14209" y="3466"/>
                    <a:pt x="14209" y="3466"/>
                  </a:cubicBezTo>
                  <a:lnTo>
                    <a:pt x="14209" y="26448"/>
                  </a:lnTo>
                  <a:lnTo>
                    <a:pt x="0" y="26448"/>
                  </a:lnTo>
                  <a:lnTo>
                    <a:pt x="0" y="38848"/>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12" name="Google Shape;7655;p72">
              <a:extLst>
                <a:ext uri="{FF2B5EF4-FFF2-40B4-BE49-F238E27FC236}">
                  <a16:creationId xmlns:a16="http://schemas.microsoft.com/office/drawing/2014/main" id="{313DE014-50CA-FFD0-DCA3-43594EB515DD}"/>
                </a:ext>
              </a:extLst>
            </p:cNvPr>
            <p:cNvSpPr/>
            <p:nvPr/>
          </p:nvSpPr>
          <p:spPr>
            <a:xfrm>
              <a:off x="1854826" y="3689223"/>
              <a:ext cx="154169" cy="4"/>
            </a:xfrm>
            <a:custGeom>
              <a:avLst/>
              <a:gdLst/>
              <a:ahLst/>
              <a:cxnLst/>
              <a:rect l="l" t="t" r="r" b="b"/>
              <a:pathLst>
                <a:path w="34959" h="1" fill="none" extrusionOk="0">
                  <a:moveTo>
                    <a:pt x="1" y="1"/>
                  </a:moveTo>
                  <a:lnTo>
                    <a:pt x="34959"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13" name="Google Shape;7656;p72">
              <a:extLst>
                <a:ext uri="{FF2B5EF4-FFF2-40B4-BE49-F238E27FC236}">
                  <a16:creationId xmlns:a16="http://schemas.microsoft.com/office/drawing/2014/main" id="{AE8AEE61-3EE3-4469-74A5-23B49AEBFD20}"/>
                </a:ext>
              </a:extLst>
            </p:cNvPr>
            <p:cNvSpPr/>
            <p:nvPr/>
          </p:nvSpPr>
          <p:spPr>
            <a:xfrm>
              <a:off x="1691140" y="3642869"/>
              <a:ext cx="163690" cy="94532"/>
            </a:xfrm>
            <a:custGeom>
              <a:avLst/>
              <a:gdLst/>
              <a:ahLst/>
              <a:cxnLst/>
              <a:rect l="l" t="t" r="r" b="b"/>
              <a:pathLst>
                <a:path w="37118" h="21448" extrusionOk="0">
                  <a:moveTo>
                    <a:pt x="4947" y="1"/>
                  </a:moveTo>
                  <a:cubicBezTo>
                    <a:pt x="2214" y="1"/>
                    <a:pt x="0" y="2682"/>
                    <a:pt x="0" y="5987"/>
                  </a:cubicBezTo>
                  <a:lnTo>
                    <a:pt x="0" y="15464"/>
                  </a:lnTo>
                  <a:cubicBezTo>
                    <a:pt x="0" y="18769"/>
                    <a:pt x="2214" y="21447"/>
                    <a:pt x="4950" y="21447"/>
                  </a:cubicBezTo>
                  <a:lnTo>
                    <a:pt x="32168" y="21447"/>
                  </a:lnTo>
                  <a:cubicBezTo>
                    <a:pt x="34900" y="21447"/>
                    <a:pt x="37118" y="18769"/>
                    <a:pt x="37118" y="15464"/>
                  </a:cubicBezTo>
                  <a:lnTo>
                    <a:pt x="37118" y="5987"/>
                  </a:lnTo>
                  <a:cubicBezTo>
                    <a:pt x="37118" y="2682"/>
                    <a:pt x="34900"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nvGrpSpPr>
            <p:cNvPr id="214" name="Google Shape;7657;p72">
              <a:extLst>
                <a:ext uri="{FF2B5EF4-FFF2-40B4-BE49-F238E27FC236}">
                  <a16:creationId xmlns:a16="http://schemas.microsoft.com/office/drawing/2014/main" id="{69DB6FF0-319E-45D3-8098-1D6027C0F4EB}"/>
                </a:ext>
              </a:extLst>
            </p:cNvPr>
            <p:cNvGrpSpPr/>
            <p:nvPr/>
          </p:nvGrpSpPr>
          <p:grpSpPr>
            <a:xfrm>
              <a:off x="1360364" y="3847835"/>
              <a:ext cx="208119" cy="224359"/>
              <a:chOff x="1360769" y="3847100"/>
              <a:chExt cx="208119" cy="224359"/>
            </a:xfrm>
          </p:grpSpPr>
          <p:sp>
            <p:nvSpPr>
              <p:cNvPr id="229" name="Google Shape;7658;p72">
                <a:extLst>
                  <a:ext uri="{FF2B5EF4-FFF2-40B4-BE49-F238E27FC236}">
                    <a16:creationId xmlns:a16="http://schemas.microsoft.com/office/drawing/2014/main" id="{2018BA80-C2AB-BBC7-017F-044E4425DA09}"/>
                  </a:ext>
                </a:extLst>
              </p:cNvPr>
              <p:cNvSpPr/>
              <p:nvPr/>
            </p:nvSpPr>
            <p:spPr>
              <a:xfrm>
                <a:off x="1360769" y="3847113"/>
                <a:ext cx="99163" cy="224346"/>
              </a:xfrm>
              <a:custGeom>
                <a:avLst/>
                <a:gdLst/>
                <a:ahLst/>
                <a:cxnLst/>
                <a:rect l="l" t="t" r="r" b="b"/>
                <a:pathLst>
                  <a:path w="22486" h="50901" fill="none" extrusionOk="0">
                    <a:moveTo>
                      <a:pt x="22384" y="2729"/>
                    </a:moveTo>
                    <a:cubicBezTo>
                      <a:pt x="22333" y="2383"/>
                      <a:pt x="22249" y="2040"/>
                      <a:pt x="22128" y="1711"/>
                    </a:cubicBezTo>
                    <a:cubicBezTo>
                      <a:pt x="21742" y="675"/>
                      <a:pt x="20979" y="1"/>
                      <a:pt x="19582" y="1"/>
                    </a:cubicBezTo>
                    <a:cubicBezTo>
                      <a:pt x="17966" y="1"/>
                      <a:pt x="17204" y="913"/>
                      <a:pt x="16883" y="2229"/>
                    </a:cubicBezTo>
                    <a:cubicBezTo>
                      <a:pt x="13443" y="1682"/>
                      <a:pt x="10331" y="4356"/>
                      <a:pt x="10353" y="7840"/>
                    </a:cubicBezTo>
                    <a:cubicBezTo>
                      <a:pt x="10353" y="7997"/>
                      <a:pt x="10364" y="8150"/>
                      <a:pt x="10378" y="8300"/>
                    </a:cubicBezTo>
                    <a:cubicBezTo>
                      <a:pt x="7945" y="7307"/>
                      <a:pt x="5147" y="7957"/>
                      <a:pt x="3404" y="9923"/>
                    </a:cubicBezTo>
                    <a:cubicBezTo>
                      <a:pt x="1660" y="11889"/>
                      <a:pt x="1343" y="14742"/>
                      <a:pt x="2616" y="17040"/>
                    </a:cubicBezTo>
                    <a:cubicBezTo>
                      <a:pt x="930" y="18382"/>
                      <a:pt x="0" y="20454"/>
                      <a:pt x="120" y="22607"/>
                    </a:cubicBezTo>
                    <a:cubicBezTo>
                      <a:pt x="241" y="24755"/>
                      <a:pt x="1394" y="26714"/>
                      <a:pt x="3218" y="27860"/>
                    </a:cubicBezTo>
                    <a:cubicBezTo>
                      <a:pt x="748" y="30913"/>
                      <a:pt x="1707" y="35462"/>
                      <a:pt x="5202" y="37260"/>
                    </a:cubicBezTo>
                    <a:cubicBezTo>
                      <a:pt x="5173" y="37490"/>
                      <a:pt x="5162" y="37720"/>
                      <a:pt x="5162" y="37954"/>
                    </a:cubicBezTo>
                    <a:cubicBezTo>
                      <a:pt x="5162" y="40832"/>
                      <a:pt x="7125" y="43243"/>
                      <a:pt x="9784" y="43943"/>
                    </a:cubicBezTo>
                    <a:cubicBezTo>
                      <a:pt x="10776" y="46782"/>
                      <a:pt x="13818" y="48350"/>
                      <a:pt x="16708" y="47511"/>
                    </a:cubicBezTo>
                    <a:cubicBezTo>
                      <a:pt x="16835" y="49437"/>
                      <a:pt x="17525" y="50900"/>
                      <a:pt x="19582" y="50900"/>
                    </a:cubicBezTo>
                    <a:cubicBezTo>
                      <a:pt x="22482" y="50900"/>
                      <a:pt x="22439" y="48390"/>
                      <a:pt x="22482" y="48401"/>
                    </a:cubicBezTo>
                    <a:cubicBezTo>
                      <a:pt x="22486" y="48401"/>
                      <a:pt x="22417" y="2722"/>
                      <a:pt x="22384" y="2729"/>
                    </a:cubicBezTo>
                    <a:close/>
                  </a:path>
                </a:pathLst>
              </a:custGeom>
              <a:noFill/>
              <a:ln w="9525" cap="flat" cmpd="sng">
                <a:solidFill>
                  <a:srgbClr val="E4E9ED"/>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30" name="Google Shape;7659;p72">
                <a:extLst>
                  <a:ext uri="{FF2B5EF4-FFF2-40B4-BE49-F238E27FC236}">
                    <a16:creationId xmlns:a16="http://schemas.microsoft.com/office/drawing/2014/main" id="{F9E9D626-ADB1-A4E9-0278-3B8EE1268BFE}"/>
                  </a:ext>
                </a:extLst>
              </p:cNvPr>
              <p:cNvSpPr/>
              <p:nvPr/>
            </p:nvSpPr>
            <p:spPr>
              <a:xfrm>
                <a:off x="1418941" y="3907967"/>
                <a:ext cx="40718" cy="51312"/>
              </a:xfrm>
              <a:custGeom>
                <a:avLst/>
                <a:gdLst/>
                <a:ahLst/>
                <a:cxnLst/>
                <a:rect l="l" t="t" r="r" b="b"/>
                <a:pathLst>
                  <a:path w="9233" h="11642" fill="none" extrusionOk="0">
                    <a:moveTo>
                      <a:pt x="9233" y="1"/>
                    </a:moveTo>
                    <a:cubicBezTo>
                      <a:pt x="9233" y="1"/>
                      <a:pt x="0" y="570"/>
                      <a:pt x="2586" y="1164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31" name="Google Shape;7660;p72">
                <a:extLst>
                  <a:ext uri="{FF2B5EF4-FFF2-40B4-BE49-F238E27FC236}">
                    <a16:creationId xmlns:a16="http://schemas.microsoft.com/office/drawing/2014/main" id="{402CEED5-AA16-6EA7-623C-5CE72091C0C1}"/>
                  </a:ext>
                </a:extLst>
              </p:cNvPr>
              <p:cNvSpPr/>
              <p:nvPr/>
            </p:nvSpPr>
            <p:spPr>
              <a:xfrm>
                <a:off x="1432983" y="3877824"/>
                <a:ext cx="26566" cy="25035"/>
              </a:xfrm>
              <a:custGeom>
                <a:avLst/>
                <a:gdLst/>
                <a:ahLst/>
                <a:cxnLst/>
                <a:rect l="l" t="t" r="r" b="b"/>
                <a:pathLst>
                  <a:path w="6024" h="5680" fill="none" extrusionOk="0">
                    <a:moveTo>
                      <a:pt x="1" y="1795"/>
                    </a:moveTo>
                    <a:cubicBezTo>
                      <a:pt x="1" y="1795"/>
                      <a:pt x="6023" y="0"/>
                      <a:pt x="6023" y="5680"/>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32" name="Google Shape;7661;p72">
                <a:extLst>
                  <a:ext uri="{FF2B5EF4-FFF2-40B4-BE49-F238E27FC236}">
                    <a16:creationId xmlns:a16="http://schemas.microsoft.com/office/drawing/2014/main" id="{E9B5D55C-CA45-0AFB-A13D-ECADAD7D68A3}"/>
                  </a:ext>
                </a:extLst>
              </p:cNvPr>
              <p:cNvSpPr/>
              <p:nvPr/>
            </p:nvSpPr>
            <p:spPr>
              <a:xfrm>
                <a:off x="1406421" y="3881663"/>
                <a:ext cx="8727" cy="21196"/>
              </a:xfrm>
              <a:custGeom>
                <a:avLst/>
                <a:gdLst/>
                <a:ahLst/>
                <a:cxnLst/>
                <a:rect l="l" t="t" r="r" b="b"/>
                <a:pathLst>
                  <a:path w="1979" h="4809" fill="none" extrusionOk="0">
                    <a:moveTo>
                      <a:pt x="1" y="1"/>
                    </a:moveTo>
                    <a:cubicBezTo>
                      <a:pt x="1" y="1"/>
                      <a:pt x="1" y="2730"/>
                      <a:pt x="1978" y="4809"/>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33" name="Google Shape;7662;p72">
                <a:extLst>
                  <a:ext uri="{FF2B5EF4-FFF2-40B4-BE49-F238E27FC236}">
                    <a16:creationId xmlns:a16="http://schemas.microsoft.com/office/drawing/2014/main" id="{D7A8EBA8-273F-4DC4-8755-162861FB7318}"/>
                  </a:ext>
                </a:extLst>
              </p:cNvPr>
              <p:cNvSpPr/>
              <p:nvPr/>
            </p:nvSpPr>
            <p:spPr>
              <a:xfrm>
                <a:off x="1372301" y="3910479"/>
                <a:ext cx="51967" cy="15131"/>
              </a:xfrm>
              <a:custGeom>
                <a:avLst/>
                <a:gdLst/>
                <a:ahLst/>
                <a:cxnLst/>
                <a:rect l="l" t="t" r="r" b="b"/>
                <a:pathLst>
                  <a:path w="11784" h="3433" fill="none" extrusionOk="0">
                    <a:moveTo>
                      <a:pt x="1" y="2663"/>
                    </a:moveTo>
                    <a:cubicBezTo>
                      <a:pt x="3364" y="0"/>
                      <a:pt x="6622" y="3433"/>
                      <a:pt x="6622" y="3433"/>
                    </a:cubicBezTo>
                    <a:cubicBezTo>
                      <a:pt x="6622" y="3433"/>
                      <a:pt x="7307" y="387"/>
                      <a:pt x="11783" y="1653"/>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34" name="Google Shape;7663;p72">
                <a:extLst>
                  <a:ext uri="{FF2B5EF4-FFF2-40B4-BE49-F238E27FC236}">
                    <a16:creationId xmlns:a16="http://schemas.microsoft.com/office/drawing/2014/main" id="{9A13143A-5FAB-62A8-9C7E-2EF8D92CF96D}"/>
                  </a:ext>
                </a:extLst>
              </p:cNvPr>
              <p:cNvSpPr/>
              <p:nvPr/>
            </p:nvSpPr>
            <p:spPr>
              <a:xfrm>
                <a:off x="1383436" y="3963823"/>
                <a:ext cx="27351" cy="50572"/>
              </a:xfrm>
              <a:custGeom>
                <a:avLst/>
                <a:gdLst/>
                <a:ahLst/>
                <a:cxnLst/>
                <a:rect l="l" t="t" r="r" b="b"/>
                <a:pathLst>
                  <a:path w="6202" h="11474" fill="none" extrusionOk="0">
                    <a:moveTo>
                      <a:pt x="22" y="11474"/>
                    </a:moveTo>
                    <a:cubicBezTo>
                      <a:pt x="22" y="11474"/>
                      <a:pt x="0" y="5735"/>
                      <a:pt x="4440" y="6297"/>
                    </a:cubicBezTo>
                    <a:cubicBezTo>
                      <a:pt x="4440" y="6297"/>
                      <a:pt x="2134" y="3149"/>
                      <a:pt x="6202" y="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35" name="Google Shape;7664;p72">
                <a:extLst>
                  <a:ext uri="{FF2B5EF4-FFF2-40B4-BE49-F238E27FC236}">
                    <a16:creationId xmlns:a16="http://schemas.microsoft.com/office/drawing/2014/main" id="{F0A6608A-9B61-0F9F-CAF8-AB8F35B6F584}"/>
                  </a:ext>
                </a:extLst>
              </p:cNvPr>
              <p:cNvSpPr/>
              <p:nvPr/>
            </p:nvSpPr>
            <p:spPr>
              <a:xfrm>
                <a:off x="1398461" y="4014391"/>
                <a:ext cx="12132" cy="31518"/>
              </a:xfrm>
              <a:custGeom>
                <a:avLst/>
                <a:gdLst/>
                <a:ahLst/>
                <a:cxnLst/>
                <a:rect l="l" t="t" r="r" b="b"/>
                <a:pathLst>
                  <a:path w="2751" h="7151" fill="none" extrusionOk="0">
                    <a:moveTo>
                      <a:pt x="2751" y="1"/>
                    </a:moveTo>
                    <a:cubicBezTo>
                      <a:pt x="2751" y="1"/>
                      <a:pt x="0" y="2963"/>
                      <a:pt x="1806" y="715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36" name="Google Shape;7665;p72">
                <a:extLst>
                  <a:ext uri="{FF2B5EF4-FFF2-40B4-BE49-F238E27FC236}">
                    <a16:creationId xmlns:a16="http://schemas.microsoft.com/office/drawing/2014/main" id="{E0296A60-68DD-5E17-EAE2-5C3F1D34D087}"/>
                  </a:ext>
                </a:extLst>
              </p:cNvPr>
              <p:cNvSpPr/>
              <p:nvPr/>
            </p:nvSpPr>
            <p:spPr>
              <a:xfrm>
                <a:off x="1424264" y="4012138"/>
                <a:ext cx="35284" cy="21165"/>
              </a:xfrm>
              <a:custGeom>
                <a:avLst/>
                <a:gdLst/>
                <a:ahLst/>
                <a:cxnLst/>
                <a:rect l="l" t="t" r="r" b="b"/>
                <a:pathLst>
                  <a:path w="8001" h="4802" fill="none" extrusionOk="0">
                    <a:moveTo>
                      <a:pt x="8000" y="512"/>
                    </a:moveTo>
                    <a:cubicBezTo>
                      <a:pt x="3783" y="1"/>
                      <a:pt x="1978" y="4087"/>
                      <a:pt x="1978" y="4087"/>
                    </a:cubicBezTo>
                    <a:cubicBezTo>
                      <a:pt x="1978" y="4087"/>
                      <a:pt x="858" y="3598"/>
                      <a:pt x="0" y="4802"/>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37" name="Google Shape;7666;p72">
                <a:extLst>
                  <a:ext uri="{FF2B5EF4-FFF2-40B4-BE49-F238E27FC236}">
                    <a16:creationId xmlns:a16="http://schemas.microsoft.com/office/drawing/2014/main" id="{B2836F49-DD49-91AE-01C4-3C0284DEB13A}"/>
                  </a:ext>
                </a:extLst>
              </p:cNvPr>
              <p:cNvSpPr/>
              <p:nvPr/>
            </p:nvSpPr>
            <p:spPr>
              <a:xfrm>
                <a:off x="1397156" y="3942280"/>
                <a:ext cx="31183" cy="17449"/>
              </a:xfrm>
              <a:custGeom>
                <a:avLst/>
                <a:gdLst/>
                <a:ahLst/>
                <a:cxnLst/>
                <a:rect l="l" t="t" r="r" b="b"/>
                <a:pathLst>
                  <a:path w="7071" h="3959" fill="none" extrusionOk="0">
                    <a:moveTo>
                      <a:pt x="7070" y="1"/>
                    </a:moveTo>
                    <a:cubicBezTo>
                      <a:pt x="7070" y="1"/>
                      <a:pt x="2802" y="3959"/>
                      <a:pt x="1" y="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38" name="Google Shape;7667;p72">
                <a:extLst>
                  <a:ext uri="{FF2B5EF4-FFF2-40B4-BE49-F238E27FC236}">
                    <a16:creationId xmlns:a16="http://schemas.microsoft.com/office/drawing/2014/main" id="{F3AD9A23-7E77-9A74-F8CB-1984FA96A2B5}"/>
                  </a:ext>
                </a:extLst>
              </p:cNvPr>
              <p:cNvSpPr/>
              <p:nvPr/>
            </p:nvSpPr>
            <p:spPr>
              <a:xfrm>
                <a:off x="1428334" y="3973727"/>
                <a:ext cx="31214" cy="15378"/>
              </a:xfrm>
              <a:custGeom>
                <a:avLst/>
                <a:gdLst/>
                <a:ahLst/>
                <a:cxnLst/>
                <a:rect l="l" t="t" r="r" b="b"/>
                <a:pathLst>
                  <a:path w="7078" h="3489" fill="none" extrusionOk="0">
                    <a:moveTo>
                      <a:pt x="0" y="1125"/>
                    </a:moveTo>
                    <a:cubicBezTo>
                      <a:pt x="0" y="1125"/>
                      <a:pt x="4411" y="1"/>
                      <a:pt x="7077" y="3488"/>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39" name="Google Shape;7668;p72">
                <a:extLst>
                  <a:ext uri="{FF2B5EF4-FFF2-40B4-BE49-F238E27FC236}">
                    <a16:creationId xmlns:a16="http://schemas.microsoft.com/office/drawing/2014/main" id="{526A750A-0510-17EC-E376-098DE037F6B5}"/>
                  </a:ext>
                </a:extLst>
              </p:cNvPr>
              <p:cNvSpPr/>
              <p:nvPr/>
            </p:nvSpPr>
            <p:spPr>
              <a:xfrm>
                <a:off x="1468924" y="3907967"/>
                <a:ext cx="40704" cy="51312"/>
              </a:xfrm>
              <a:custGeom>
                <a:avLst/>
                <a:gdLst/>
                <a:ahLst/>
                <a:cxnLst/>
                <a:rect l="l" t="t" r="r" b="b"/>
                <a:pathLst>
                  <a:path w="9230" h="11642" fill="none" extrusionOk="0">
                    <a:moveTo>
                      <a:pt x="0" y="1"/>
                    </a:moveTo>
                    <a:cubicBezTo>
                      <a:pt x="0" y="1"/>
                      <a:pt x="9229" y="570"/>
                      <a:pt x="6647" y="1164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40" name="Google Shape;7669;p72">
                <a:extLst>
                  <a:ext uri="{FF2B5EF4-FFF2-40B4-BE49-F238E27FC236}">
                    <a16:creationId xmlns:a16="http://schemas.microsoft.com/office/drawing/2014/main" id="{89039BBF-2740-D516-8001-89B760672254}"/>
                  </a:ext>
                </a:extLst>
              </p:cNvPr>
              <p:cNvSpPr/>
              <p:nvPr/>
            </p:nvSpPr>
            <p:spPr>
              <a:xfrm>
                <a:off x="1469021" y="3877824"/>
                <a:ext cx="26561" cy="25035"/>
              </a:xfrm>
              <a:custGeom>
                <a:avLst/>
                <a:gdLst/>
                <a:ahLst/>
                <a:cxnLst/>
                <a:rect l="l" t="t" r="r" b="b"/>
                <a:pathLst>
                  <a:path w="6023" h="5680" fill="none" extrusionOk="0">
                    <a:moveTo>
                      <a:pt x="6023" y="1795"/>
                    </a:moveTo>
                    <a:cubicBezTo>
                      <a:pt x="6023" y="1795"/>
                      <a:pt x="0" y="0"/>
                      <a:pt x="0" y="5680"/>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41" name="Google Shape;7670;p72">
                <a:extLst>
                  <a:ext uri="{FF2B5EF4-FFF2-40B4-BE49-F238E27FC236}">
                    <a16:creationId xmlns:a16="http://schemas.microsoft.com/office/drawing/2014/main" id="{67C26D48-2DDA-DE13-1565-7941CBB918E2}"/>
                  </a:ext>
                </a:extLst>
              </p:cNvPr>
              <p:cNvSpPr/>
              <p:nvPr/>
            </p:nvSpPr>
            <p:spPr>
              <a:xfrm>
                <a:off x="1513434" y="3881663"/>
                <a:ext cx="8710" cy="21196"/>
              </a:xfrm>
              <a:custGeom>
                <a:avLst/>
                <a:gdLst/>
                <a:ahLst/>
                <a:cxnLst/>
                <a:rect l="l" t="t" r="r" b="b"/>
                <a:pathLst>
                  <a:path w="1975" h="4809" fill="none" extrusionOk="0">
                    <a:moveTo>
                      <a:pt x="1975" y="1"/>
                    </a:moveTo>
                    <a:cubicBezTo>
                      <a:pt x="1975" y="1"/>
                      <a:pt x="1975" y="2730"/>
                      <a:pt x="1" y="4809"/>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42" name="Google Shape;7671;p72">
                <a:extLst>
                  <a:ext uri="{FF2B5EF4-FFF2-40B4-BE49-F238E27FC236}">
                    <a16:creationId xmlns:a16="http://schemas.microsoft.com/office/drawing/2014/main" id="{4D5C8407-0030-EF82-CC4A-55C4AC237F2A}"/>
                  </a:ext>
                </a:extLst>
              </p:cNvPr>
              <p:cNvSpPr/>
              <p:nvPr/>
            </p:nvSpPr>
            <p:spPr>
              <a:xfrm>
                <a:off x="1517778" y="3963823"/>
                <a:ext cx="27355" cy="50572"/>
              </a:xfrm>
              <a:custGeom>
                <a:avLst/>
                <a:gdLst/>
                <a:ahLst/>
                <a:cxnLst/>
                <a:rect l="l" t="t" r="r" b="b"/>
                <a:pathLst>
                  <a:path w="6203" h="11474" fill="none" extrusionOk="0">
                    <a:moveTo>
                      <a:pt x="6181" y="11474"/>
                    </a:moveTo>
                    <a:cubicBezTo>
                      <a:pt x="6181" y="11474"/>
                      <a:pt x="6202" y="5735"/>
                      <a:pt x="1767" y="6297"/>
                    </a:cubicBezTo>
                    <a:cubicBezTo>
                      <a:pt x="1767" y="6297"/>
                      <a:pt x="4068" y="3149"/>
                      <a:pt x="1" y="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43" name="Google Shape;7672;p72">
                <a:extLst>
                  <a:ext uri="{FF2B5EF4-FFF2-40B4-BE49-F238E27FC236}">
                    <a16:creationId xmlns:a16="http://schemas.microsoft.com/office/drawing/2014/main" id="{1E7B8C0F-2D7D-3C84-ADF0-013B50FA8258}"/>
                  </a:ext>
                </a:extLst>
              </p:cNvPr>
              <p:cNvSpPr/>
              <p:nvPr/>
            </p:nvSpPr>
            <p:spPr>
              <a:xfrm>
                <a:off x="1517990" y="4014391"/>
                <a:ext cx="12119" cy="31518"/>
              </a:xfrm>
              <a:custGeom>
                <a:avLst/>
                <a:gdLst/>
                <a:ahLst/>
                <a:cxnLst/>
                <a:rect l="l" t="t" r="r" b="b"/>
                <a:pathLst>
                  <a:path w="2748" h="7151" fill="none" extrusionOk="0">
                    <a:moveTo>
                      <a:pt x="0" y="1"/>
                    </a:moveTo>
                    <a:cubicBezTo>
                      <a:pt x="0" y="1"/>
                      <a:pt x="2747" y="2963"/>
                      <a:pt x="942" y="715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44" name="Google Shape;7673;p72">
                <a:extLst>
                  <a:ext uri="{FF2B5EF4-FFF2-40B4-BE49-F238E27FC236}">
                    <a16:creationId xmlns:a16="http://schemas.microsoft.com/office/drawing/2014/main" id="{E22A4FDF-D699-E9A6-FB6E-A0DA04EBB142}"/>
                  </a:ext>
                </a:extLst>
              </p:cNvPr>
              <p:cNvSpPr/>
              <p:nvPr/>
            </p:nvSpPr>
            <p:spPr>
              <a:xfrm>
                <a:off x="1469021" y="4012138"/>
                <a:ext cx="35298" cy="21165"/>
              </a:xfrm>
              <a:custGeom>
                <a:avLst/>
                <a:gdLst/>
                <a:ahLst/>
                <a:cxnLst/>
                <a:rect l="l" t="t" r="r" b="b"/>
                <a:pathLst>
                  <a:path w="8004" h="4802" fill="none" extrusionOk="0">
                    <a:moveTo>
                      <a:pt x="0" y="512"/>
                    </a:moveTo>
                    <a:cubicBezTo>
                      <a:pt x="4217" y="1"/>
                      <a:pt x="6023" y="4087"/>
                      <a:pt x="6023" y="4087"/>
                    </a:cubicBezTo>
                    <a:cubicBezTo>
                      <a:pt x="6023" y="4087"/>
                      <a:pt x="7143" y="3598"/>
                      <a:pt x="8004" y="4802"/>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45" name="Google Shape;7674;p72">
                <a:extLst>
                  <a:ext uri="{FF2B5EF4-FFF2-40B4-BE49-F238E27FC236}">
                    <a16:creationId xmlns:a16="http://schemas.microsoft.com/office/drawing/2014/main" id="{28FE2BD0-972A-87FC-21EA-04EB417534A8}"/>
                  </a:ext>
                </a:extLst>
              </p:cNvPr>
              <p:cNvSpPr/>
              <p:nvPr/>
            </p:nvSpPr>
            <p:spPr>
              <a:xfrm>
                <a:off x="1500244" y="3942280"/>
                <a:ext cx="31183" cy="17449"/>
              </a:xfrm>
              <a:custGeom>
                <a:avLst/>
                <a:gdLst/>
                <a:ahLst/>
                <a:cxnLst/>
                <a:rect l="l" t="t" r="r" b="b"/>
                <a:pathLst>
                  <a:path w="7071" h="3959" fill="none" extrusionOk="0">
                    <a:moveTo>
                      <a:pt x="1" y="1"/>
                    </a:moveTo>
                    <a:cubicBezTo>
                      <a:pt x="1" y="1"/>
                      <a:pt x="4265" y="3959"/>
                      <a:pt x="7070" y="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46" name="Google Shape;7675;p72">
                <a:extLst>
                  <a:ext uri="{FF2B5EF4-FFF2-40B4-BE49-F238E27FC236}">
                    <a16:creationId xmlns:a16="http://schemas.microsoft.com/office/drawing/2014/main" id="{CAFB4678-DD1E-A9A0-5EB2-2F8F723D6D48}"/>
                  </a:ext>
                </a:extLst>
              </p:cNvPr>
              <p:cNvSpPr/>
              <p:nvPr/>
            </p:nvSpPr>
            <p:spPr>
              <a:xfrm>
                <a:off x="1469021" y="3973727"/>
                <a:ext cx="31227" cy="15378"/>
              </a:xfrm>
              <a:custGeom>
                <a:avLst/>
                <a:gdLst/>
                <a:ahLst/>
                <a:cxnLst/>
                <a:rect l="l" t="t" r="r" b="b"/>
                <a:pathLst>
                  <a:path w="7081" h="3489" fill="none" extrusionOk="0">
                    <a:moveTo>
                      <a:pt x="7081" y="1125"/>
                    </a:moveTo>
                    <a:cubicBezTo>
                      <a:pt x="7081" y="1125"/>
                      <a:pt x="2670" y="1"/>
                      <a:pt x="0" y="3488"/>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47" name="Google Shape;7676;p72">
                <a:extLst>
                  <a:ext uri="{FF2B5EF4-FFF2-40B4-BE49-F238E27FC236}">
                    <a16:creationId xmlns:a16="http://schemas.microsoft.com/office/drawing/2014/main" id="{5DBC13FB-DAE2-ED46-1517-89B2D8A3D7CB}"/>
                  </a:ext>
                </a:extLst>
              </p:cNvPr>
              <p:cNvSpPr/>
              <p:nvPr/>
            </p:nvSpPr>
            <p:spPr>
              <a:xfrm>
                <a:off x="1504314" y="3910479"/>
                <a:ext cx="51950" cy="15131"/>
              </a:xfrm>
              <a:custGeom>
                <a:avLst/>
                <a:gdLst/>
                <a:ahLst/>
                <a:cxnLst/>
                <a:rect l="l" t="t" r="r" b="b"/>
                <a:pathLst>
                  <a:path w="11780" h="3433" fill="none" extrusionOk="0">
                    <a:moveTo>
                      <a:pt x="11780" y="2663"/>
                    </a:moveTo>
                    <a:cubicBezTo>
                      <a:pt x="8420" y="0"/>
                      <a:pt x="5162" y="3433"/>
                      <a:pt x="5162" y="3433"/>
                    </a:cubicBezTo>
                    <a:cubicBezTo>
                      <a:pt x="5162" y="3433"/>
                      <a:pt x="4473" y="387"/>
                      <a:pt x="1" y="1653"/>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48" name="Google Shape;7677;p72">
                <a:extLst>
                  <a:ext uri="{FF2B5EF4-FFF2-40B4-BE49-F238E27FC236}">
                    <a16:creationId xmlns:a16="http://schemas.microsoft.com/office/drawing/2014/main" id="{244585BB-6EC5-72C9-5A0A-9F003AC7E18A}"/>
                  </a:ext>
                </a:extLst>
              </p:cNvPr>
              <p:cNvSpPr/>
              <p:nvPr/>
            </p:nvSpPr>
            <p:spPr>
              <a:xfrm>
                <a:off x="1469738" y="3847100"/>
                <a:ext cx="99150" cy="224346"/>
              </a:xfrm>
              <a:custGeom>
                <a:avLst/>
                <a:gdLst/>
                <a:ahLst/>
                <a:cxnLst/>
                <a:rect l="l" t="t" r="r" b="b"/>
                <a:pathLst>
                  <a:path w="22483" h="50901" fill="none" extrusionOk="0">
                    <a:moveTo>
                      <a:pt x="99" y="2729"/>
                    </a:moveTo>
                    <a:cubicBezTo>
                      <a:pt x="150" y="2383"/>
                      <a:pt x="237" y="2040"/>
                      <a:pt x="354" y="1711"/>
                    </a:cubicBezTo>
                    <a:cubicBezTo>
                      <a:pt x="744" y="675"/>
                      <a:pt x="1503" y="1"/>
                      <a:pt x="2900" y="1"/>
                    </a:cubicBezTo>
                    <a:cubicBezTo>
                      <a:pt x="4516" y="1"/>
                      <a:pt x="5282" y="913"/>
                      <a:pt x="5600" y="2229"/>
                    </a:cubicBezTo>
                    <a:cubicBezTo>
                      <a:pt x="9040" y="1682"/>
                      <a:pt x="12151" y="4356"/>
                      <a:pt x="12130" y="7840"/>
                    </a:cubicBezTo>
                    <a:cubicBezTo>
                      <a:pt x="12130" y="7997"/>
                      <a:pt x="12119" y="8150"/>
                      <a:pt x="12108" y="8300"/>
                    </a:cubicBezTo>
                    <a:cubicBezTo>
                      <a:pt x="14541" y="7307"/>
                      <a:pt x="17335" y="7957"/>
                      <a:pt x="19082" y="9923"/>
                    </a:cubicBezTo>
                    <a:cubicBezTo>
                      <a:pt x="20826" y="11889"/>
                      <a:pt x="21140" y="14742"/>
                      <a:pt x="19867" y="17040"/>
                    </a:cubicBezTo>
                    <a:cubicBezTo>
                      <a:pt x="21552" y="18379"/>
                      <a:pt x="22482" y="20454"/>
                      <a:pt x="22362" y="22603"/>
                    </a:cubicBezTo>
                    <a:cubicBezTo>
                      <a:pt x="22242" y="24755"/>
                      <a:pt x="21089" y="26714"/>
                      <a:pt x="19265" y="27860"/>
                    </a:cubicBezTo>
                    <a:cubicBezTo>
                      <a:pt x="20440" y="29308"/>
                      <a:pt x="20896" y="31205"/>
                      <a:pt x="20512" y="33029"/>
                    </a:cubicBezTo>
                    <a:cubicBezTo>
                      <a:pt x="20126" y="34853"/>
                      <a:pt x="18940" y="36407"/>
                      <a:pt x="17284" y="37257"/>
                    </a:cubicBezTo>
                    <a:cubicBezTo>
                      <a:pt x="17310" y="37487"/>
                      <a:pt x="17321" y="37720"/>
                      <a:pt x="17324" y="37950"/>
                    </a:cubicBezTo>
                    <a:cubicBezTo>
                      <a:pt x="17321" y="40766"/>
                      <a:pt x="15420" y="43225"/>
                      <a:pt x="12699" y="43940"/>
                    </a:cubicBezTo>
                    <a:cubicBezTo>
                      <a:pt x="11710" y="46782"/>
                      <a:pt x="8664" y="48350"/>
                      <a:pt x="5778" y="47507"/>
                    </a:cubicBezTo>
                    <a:cubicBezTo>
                      <a:pt x="5647" y="49434"/>
                      <a:pt x="4958" y="50900"/>
                      <a:pt x="2900" y="50900"/>
                    </a:cubicBezTo>
                    <a:cubicBezTo>
                      <a:pt x="0" y="50900"/>
                      <a:pt x="40" y="48390"/>
                      <a:pt x="0" y="48401"/>
                    </a:cubicBezTo>
                    <a:cubicBezTo>
                      <a:pt x="0" y="48401"/>
                      <a:pt x="69" y="2722"/>
                      <a:pt x="99" y="2729"/>
                    </a:cubicBezTo>
                    <a:close/>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sp>
          <p:nvSpPr>
            <p:cNvPr id="215" name="Google Shape;7678;p72">
              <a:extLst>
                <a:ext uri="{FF2B5EF4-FFF2-40B4-BE49-F238E27FC236}">
                  <a16:creationId xmlns:a16="http://schemas.microsoft.com/office/drawing/2014/main" id="{6CEB202B-85E7-8A81-E84E-3264F041FAAE}"/>
                </a:ext>
              </a:extLst>
            </p:cNvPr>
            <p:cNvSpPr/>
            <p:nvPr/>
          </p:nvSpPr>
          <p:spPr>
            <a:xfrm>
              <a:off x="2008060" y="4212384"/>
              <a:ext cx="24537" cy="23585"/>
            </a:xfrm>
            <a:custGeom>
              <a:avLst/>
              <a:gdLst/>
              <a:ahLst/>
              <a:cxnLst/>
              <a:rect l="l" t="t" r="r" b="b"/>
              <a:pathLst>
                <a:path w="5564" h="5351" extrusionOk="0">
                  <a:moveTo>
                    <a:pt x="2887" y="0"/>
                  </a:moveTo>
                  <a:cubicBezTo>
                    <a:pt x="2190" y="0"/>
                    <a:pt x="1506" y="271"/>
                    <a:pt x="996" y="783"/>
                  </a:cubicBezTo>
                  <a:cubicBezTo>
                    <a:pt x="230" y="1550"/>
                    <a:pt x="0" y="2699"/>
                    <a:pt x="416" y="3698"/>
                  </a:cubicBezTo>
                  <a:cubicBezTo>
                    <a:pt x="828" y="4698"/>
                    <a:pt x="1806" y="5351"/>
                    <a:pt x="2886" y="5351"/>
                  </a:cubicBezTo>
                  <a:cubicBezTo>
                    <a:pt x="4363" y="5351"/>
                    <a:pt x="5560" y="4150"/>
                    <a:pt x="5563" y="2677"/>
                  </a:cubicBezTo>
                  <a:cubicBezTo>
                    <a:pt x="5560" y="1593"/>
                    <a:pt x="4911" y="619"/>
                    <a:pt x="3911" y="203"/>
                  </a:cubicBezTo>
                  <a:cubicBezTo>
                    <a:pt x="3580" y="67"/>
                    <a:pt x="3232" y="0"/>
                    <a:pt x="2887" y="0"/>
                  </a:cubicBezTo>
                  <a:close/>
                </a:path>
              </a:pathLst>
            </a:custGeom>
            <a:solidFill>
              <a:srgbClr val="213B55"/>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16" name="Google Shape;7679;p72">
              <a:extLst>
                <a:ext uri="{FF2B5EF4-FFF2-40B4-BE49-F238E27FC236}">
                  <a16:creationId xmlns:a16="http://schemas.microsoft.com/office/drawing/2014/main" id="{34F18DB7-8793-D03A-B9E9-09C675E29F2F}"/>
                </a:ext>
              </a:extLst>
            </p:cNvPr>
            <p:cNvSpPr/>
            <p:nvPr/>
          </p:nvSpPr>
          <p:spPr>
            <a:xfrm>
              <a:off x="1545645" y="4049730"/>
              <a:ext cx="24520" cy="23576"/>
            </a:xfrm>
            <a:custGeom>
              <a:avLst/>
              <a:gdLst/>
              <a:ahLst/>
              <a:cxnLst/>
              <a:rect l="l" t="t" r="r" b="b"/>
              <a:pathLst>
                <a:path w="5560" h="5349" extrusionOk="0">
                  <a:moveTo>
                    <a:pt x="2886" y="1"/>
                  </a:moveTo>
                  <a:cubicBezTo>
                    <a:pt x="1806" y="1"/>
                    <a:pt x="828" y="654"/>
                    <a:pt x="416" y="1653"/>
                  </a:cubicBezTo>
                  <a:cubicBezTo>
                    <a:pt x="0" y="2649"/>
                    <a:pt x="230" y="3802"/>
                    <a:pt x="996" y="4564"/>
                  </a:cubicBezTo>
                  <a:cubicBezTo>
                    <a:pt x="1506" y="5077"/>
                    <a:pt x="2190" y="5349"/>
                    <a:pt x="2886" y="5349"/>
                  </a:cubicBezTo>
                  <a:cubicBezTo>
                    <a:pt x="3232" y="5349"/>
                    <a:pt x="3580" y="5282"/>
                    <a:pt x="3911" y="5144"/>
                  </a:cubicBezTo>
                  <a:cubicBezTo>
                    <a:pt x="4910" y="4732"/>
                    <a:pt x="5560" y="3758"/>
                    <a:pt x="5560" y="2675"/>
                  </a:cubicBezTo>
                  <a:cubicBezTo>
                    <a:pt x="5560" y="1197"/>
                    <a:pt x="4363" y="1"/>
                    <a:pt x="2886" y="1"/>
                  </a:cubicBezTo>
                  <a:close/>
                </a:path>
              </a:pathLst>
            </a:custGeom>
            <a:solidFill>
              <a:srgbClr val="CFD9E0"/>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17" name="Google Shape;7680;p72">
              <a:extLst>
                <a:ext uri="{FF2B5EF4-FFF2-40B4-BE49-F238E27FC236}">
                  <a16:creationId xmlns:a16="http://schemas.microsoft.com/office/drawing/2014/main" id="{618A306D-1628-52E1-12B8-CE691C399291}"/>
                </a:ext>
              </a:extLst>
            </p:cNvPr>
            <p:cNvSpPr/>
            <p:nvPr/>
          </p:nvSpPr>
          <p:spPr>
            <a:xfrm>
              <a:off x="1231521" y="3947489"/>
              <a:ext cx="24524" cy="23576"/>
            </a:xfrm>
            <a:custGeom>
              <a:avLst/>
              <a:gdLst/>
              <a:ahLst/>
              <a:cxnLst/>
              <a:rect l="l" t="t" r="r" b="b"/>
              <a:pathLst>
                <a:path w="5561" h="5349" extrusionOk="0">
                  <a:moveTo>
                    <a:pt x="2886" y="1"/>
                  </a:moveTo>
                  <a:cubicBezTo>
                    <a:pt x="1803" y="1"/>
                    <a:pt x="829" y="650"/>
                    <a:pt x="413" y="1649"/>
                  </a:cubicBezTo>
                  <a:cubicBezTo>
                    <a:pt x="1" y="2649"/>
                    <a:pt x="227" y="3798"/>
                    <a:pt x="993" y="4564"/>
                  </a:cubicBezTo>
                  <a:cubicBezTo>
                    <a:pt x="1505" y="5076"/>
                    <a:pt x="2189" y="5349"/>
                    <a:pt x="2884" y="5349"/>
                  </a:cubicBezTo>
                  <a:cubicBezTo>
                    <a:pt x="3229" y="5349"/>
                    <a:pt x="3576" y="5282"/>
                    <a:pt x="3908" y="5144"/>
                  </a:cubicBezTo>
                  <a:cubicBezTo>
                    <a:pt x="4907" y="4732"/>
                    <a:pt x="5560" y="3758"/>
                    <a:pt x="5560" y="2674"/>
                  </a:cubicBezTo>
                  <a:cubicBezTo>
                    <a:pt x="5560" y="1197"/>
                    <a:pt x="4364" y="1"/>
                    <a:pt x="2886" y="1"/>
                  </a:cubicBezTo>
                  <a:close/>
                </a:path>
              </a:pathLst>
            </a:custGeom>
            <a:solidFill>
              <a:srgbClr val="CFD9E0"/>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18" name="Google Shape;7681;p72">
              <a:extLst>
                <a:ext uri="{FF2B5EF4-FFF2-40B4-BE49-F238E27FC236}">
                  <a16:creationId xmlns:a16="http://schemas.microsoft.com/office/drawing/2014/main" id="{37BD9E32-245F-D773-1C87-6A4B78775AE4}"/>
                </a:ext>
              </a:extLst>
            </p:cNvPr>
            <p:cNvSpPr/>
            <p:nvPr/>
          </p:nvSpPr>
          <p:spPr>
            <a:xfrm>
              <a:off x="834100" y="4046742"/>
              <a:ext cx="24520" cy="23580"/>
            </a:xfrm>
            <a:custGeom>
              <a:avLst/>
              <a:gdLst/>
              <a:ahLst/>
              <a:cxnLst/>
              <a:rect l="l" t="t" r="r" b="b"/>
              <a:pathLst>
                <a:path w="5560" h="5350" extrusionOk="0">
                  <a:moveTo>
                    <a:pt x="2674" y="0"/>
                  </a:moveTo>
                  <a:cubicBezTo>
                    <a:pt x="1197" y="0"/>
                    <a:pt x="0" y="1197"/>
                    <a:pt x="0" y="2674"/>
                  </a:cubicBezTo>
                  <a:cubicBezTo>
                    <a:pt x="0" y="3758"/>
                    <a:pt x="653" y="4732"/>
                    <a:pt x="1653" y="5147"/>
                  </a:cubicBezTo>
                  <a:cubicBezTo>
                    <a:pt x="1983" y="5284"/>
                    <a:pt x="2329" y="5350"/>
                    <a:pt x="2673" y="5350"/>
                  </a:cubicBezTo>
                  <a:cubicBezTo>
                    <a:pt x="3369" y="5350"/>
                    <a:pt x="4054" y="5078"/>
                    <a:pt x="4567" y="4567"/>
                  </a:cubicBezTo>
                  <a:cubicBezTo>
                    <a:pt x="5330" y="3801"/>
                    <a:pt x="5559" y="2649"/>
                    <a:pt x="5147" y="1653"/>
                  </a:cubicBezTo>
                  <a:cubicBezTo>
                    <a:pt x="4731" y="653"/>
                    <a:pt x="3757" y="0"/>
                    <a:pt x="2674" y="0"/>
                  </a:cubicBezTo>
                  <a:close/>
                </a:path>
              </a:pathLst>
            </a:custGeom>
            <a:solidFill>
              <a:srgbClr val="667E92"/>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19" name="Google Shape;7682;p72">
              <a:extLst>
                <a:ext uri="{FF2B5EF4-FFF2-40B4-BE49-F238E27FC236}">
                  <a16:creationId xmlns:a16="http://schemas.microsoft.com/office/drawing/2014/main" id="{4658AB84-B2FC-FA7F-F8A0-612121F5DA0F}"/>
                </a:ext>
              </a:extLst>
            </p:cNvPr>
            <p:cNvSpPr/>
            <p:nvPr/>
          </p:nvSpPr>
          <p:spPr>
            <a:xfrm>
              <a:off x="834100" y="3849652"/>
              <a:ext cx="24520" cy="23580"/>
            </a:xfrm>
            <a:custGeom>
              <a:avLst/>
              <a:gdLst/>
              <a:ahLst/>
              <a:cxnLst/>
              <a:rect l="l" t="t" r="r" b="b"/>
              <a:pathLst>
                <a:path w="5560" h="5350" extrusionOk="0">
                  <a:moveTo>
                    <a:pt x="2674" y="1"/>
                  </a:moveTo>
                  <a:cubicBezTo>
                    <a:pt x="1197" y="1"/>
                    <a:pt x="0" y="1197"/>
                    <a:pt x="0" y="2675"/>
                  </a:cubicBezTo>
                  <a:cubicBezTo>
                    <a:pt x="0" y="3758"/>
                    <a:pt x="653" y="4732"/>
                    <a:pt x="1653" y="5144"/>
                  </a:cubicBezTo>
                  <a:cubicBezTo>
                    <a:pt x="1984" y="5282"/>
                    <a:pt x="2331" y="5349"/>
                    <a:pt x="2676" y="5349"/>
                  </a:cubicBezTo>
                  <a:cubicBezTo>
                    <a:pt x="3371" y="5349"/>
                    <a:pt x="4055" y="5077"/>
                    <a:pt x="4567" y="4564"/>
                  </a:cubicBezTo>
                  <a:cubicBezTo>
                    <a:pt x="5330" y="3802"/>
                    <a:pt x="5559" y="2649"/>
                    <a:pt x="5147" y="1650"/>
                  </a:cubicBezTo>
                  <a:cubicBezTo>
                    <a:pt x="4731" y="650"/>
                    <a:pt x="3757" y="1"/>
                    <a:pt x="2674" y="1"/>
                  </a:cubicBezTo>
                  <a:close/>
                </a:path>
              </a:pathLst>
            </a:custGeom>
            <a:solidFill>
              <a:srgbClr val="E6EBEF"/>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20" name="Google Shape;7683;p72">
              <a:extLst>
                <a:ext uri="{FF2B5EF4-FFF2-40B4-BE49-F238E27FC236}">
                  <a16:creationId xmlns:a16="http://schemas.microsoft.com/office/drawing/2014/main" id="{42EEFC70-67EE-DB47-CF3D-CB268D8991E1}"/>
                </a:ext>
              </a:extLst>
            </p:cNvPr>
            <p:cNvSpPr/>
            <p:nvPr/>
          </p:nvSpPr>
          <p:spPr>
            <a:xfrm>
              <a:off x="1668053" y="3947489"/>
              <a:ext cx="24520" cy="23576"/>
            </a:xfrm>
            <a:custGeom>
              <a:avLst/>
              <a:gdLst/>
              <a:ahLst/>
              <a:cxnLst/>
              <a:rect l="l" t="t" r="r" b="b"/>
              <a:pathLst>
                <a:path w="5560" h="5349" extrusionOk="0">
                  <a:moveTo>
                    <a:pt x="2882" y="1"/>
                  </a:moveTo>
                  <a:cubicBezTo>
                    <a:pt x="1802" y="1"/>
                    <a:pt x="828" y="650"/>
                    <a:pt x="412" y="1649"/>
                  </a:cubicBezTo>
                  <a:cubicBezTo>
                    <a:pt x="0" y="2649"/>
                    <a:pt x="226" y="3798"/>
                    <a:pt x="993" y="4564"/>
                  </a:cubicBezTo>
                  <a:cubicBezTo>
                    <a:pt x="1502" y="5076"/>
                    <a:pt x="2187" y="5349"/>
                    <a:pt x="2883" y="5349"/>
                  </a:cubicBezTo>
                  <a:cubicBezTo>
                    <a:pt x="3228" y="5349"/>
                    <a:pt x="3576" y="5282"/>
                    <a:pt x="3907" y="5144"/>
                  </a:cubicBezTo>
                  <a:cubicBezTo>
                    <a:pt x="4907" y="4732"/>
                    <a:pt x="5556" y="3758"/>
                    <a:pt x="5560" y="2674"/>
                  </a:cubicBezTo>
                  <a:cubicBezTo>
                    <a:pt x="5560" y="1197"/>
                    <a:pt x="4360" y="1"/>
                    <a:pt x="2882" y="1"/>
                  </a:cubicBezTo>
                  <a:close/>
                </a:path>
              </a:pathLst>
            </a:custGeom>
            <a:solidFill>
              <a:srgbClr val="CFD9E0"/>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21" name="Google Shape;7684;p72">
              <a:extLst>
                <a:ext uri="{FF2B5EF4-FFF2-40B4-BE49-F238E27FC236}">
                  <a16:creationId xmlns:a16="http://schemas.microsoft.com/office/drawing/2014/main" id="{DF2A9D96-65F2-068D-9AF9-A7BF747DE319}"/>
                </a:ext>
              </a:extLst>
            </p:cNvPr>
            <p:cNvSpPr/>
            <p:nvPr/>
          </p:nvSpPr>
          <p:spPr>
            <a:xfrm>
              <a:off x="889649" y="3678195"/>
              <a:ext cx="23589" cy="23576"/>
            </a:xfrm>
            <a:custGeom>
              <a:avLst/>
              <a:gdLst/>
              <a:ahLst/>
              <a:cxnLst/>
              <a:rect l="l" t="t" r="r" b="b"/>
              <a:pathLst>
                <a:path w="5349" h="5349" extrusionOk="0">
                  <a:moveTo>
                    <a:pt x="2674" y="0"/>
                  </a:moveTo>
                  <a:cubicBezTo>
                    <a:pt x="1197" y="0"/>
                    <a:pt x="0" y="1197"/>
                    <a:pt x="0" y="2674"/>
                  </a:cubicBezTo>
                  <a:cubicBezTo>
                    <a:pt x="0" y="4152"/>
                    <a:pt x="1197" y="5348"/>
                    <a:pt x="2674" y="5348"/>
                  </a:cubicBezTo>
                  <a:cubicBezTo>
                    <a:pt x="4152" y="5348"/>
                    <a:pt x="5348" y="4152"/>
                    <a:pt x="5348" y="2674"/>
                  </a:cubicBezTo>
                  <a:cubicBezTo>
                    <a:pt x="5348" y="1197"/>
                    <a:pt x="4152" y="0"/>
                    <a:pt x="2674"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22" name="Google Shape;7685;p72">
              <a:extLst>
                <a:ext uri="{FF2B5EF4-FFF2-40B4-BE49-F238E27FC236}">
                  <a16:creationId xmlns:a16="http://schemas.microsoft.com/office/drawing/2014/main" id="{5C21B547-6B96-B93D-E4C3-F1BF044E9886}"/>
                </a:ext>
              </a:extLst>
            </p:cNvPr>
            <p:cNvSpPr/>
            <p:nvPr/>
          </p:nvSpPr>
          <p:spPr>
            <a:xfrm>
              <a:off x="1357708" y="3848642"/>
              <a:ext cx="24542" cy="23585"/>
            </a:xfrm>
            <a:custGeom>
              <a:avLst/>
              <a:gdLst/>
              <a:ahLst/>
              <a:cxnLst/>
              <a:rect l="l" t="t" r="r" b="b"/>
              <a:pathLst>
                <a:path w="5565" h="5351" extrusionOk="0">
                  <a:moveTo>
                    <a:pt x="2890" y="0"/>
                  </a:moveTo>
                  <a:cubicBezTo>
                    <a:pt x="1807" y="0"/>
                    <a:pt x="833" y="653"/>
                    <a:pt x="417" y="1653"/>
                  </a:cubicBezTo>
                  <a:cubicBezTo>
                    <a:pt x="1" y="2652"/>
                    <a:pt x="231" y="3801"/>
                    <a:pt x="997" y="4567"/>
                  </a:cubicBezTo>
                  <a:cubicBezTo>
                    <a:pt x="1509" y="5080"/>
                    <a:pt x="2193" y="5350"/>
                    <a:pt x="2888" y="5350"/>
                  </a:cubicBezTo>
                  <a:cubicBezTo>
                    <a:pt x="3233" y="5350"/>
                    <a:pt x="3580" y="5284"/>
                    <a:pt x="3912" y="5147"/>
                  </a:cubicBezTo>
                  <a:cubicBezTo>
                    <a:pt x="4911" y="4731"/>
                    <a:pt x="5564" y="3757"/>
                    <a:pt x="5564" y="2678"/>
                  </a:cubicBezTo>
                  <a:cubicBezTo>
                    <a:pt x="5564" y="1200"/>
                    <a:pt x="4364" y="0"/>
                    <a:pt x="2890" y="0"/>
                  </a:cubicBezTo>
                  <a:close/>
                </a:path>
              </a:pathLst>
            </a:custGeom>
            <a:solidFill>
              <a:srgbClr val="CFD9E0"/>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23" name="Google Shape;7686;p72">
              <a:extLst>
                <a:ext uri="{FF2B5EF4-FFF2-40B4-BE49-F238E27FC236}">
                  <a16:creationId xmlns:a16="http://schemas.microsoft.com/office/drawing/2014/main" id="{1FC65ABC-F200-BE65-D300-08F4798C7CAE}"/>
                </a:ext>
              </a:extLst>
            </p:cNvPr>
            <p:cNvSpPr/>
            <p:nvPr/>
          </p:nvSpPr>
          <p:spPr>
            <a:xfrm>
              <a:off x="1357708" y="4049730"/>
              <a:ext cx="24542" cy="23585"/>
            </a:xfrm>
            <a:custGeom>
              <a:avLst/>
              <a:gdLst/>
              <a:ahLst/>
              <a:cxnLst/>
              <a:rect l="l" t="t" r="r" b="b"/>
              <a:pathLst>
                <a:path w="5565" h="5351" extrusionOk="0">
                  <a:moveTo>
                    <a:pt x="2890" y="1"/>
                  </a:moveTo>
                  <a:cubicBezTo>
                    <a:pt x="1807" y="1"/>
                    <a:pt x="833" y="654"/>
                    <a:pt x="417" y="1653"/>
                  </a:cubicBezTo>
                  <a:cubicBezTo>
                    <a:pt x="1" y="2653"/>
                    <a:pt x="231" y="3802"/>
                    <a:pt x="997" y="4568"/>
                  </a:cubicBezTo>
                  <a:cubicBezTo>
                    <a:pt x="1510" y="5078"/>
                    <a:pt x="2195" y="5350"/>
                    <a:pt x="2891" y="5350"/>
                  </a:cubicBezTo>
                  <a:cubicBezTo>
                    <a:pt x="3235" y="5350"/>
                    <a:pt x="3581" y="5284"/>
                    <a:pt x="3912" y="5148"/>
                  </a:cubicBezTo>
                  <a:cubicBezTo>
                    <a:pt x="4911" y="4732"/>
                    <a:pt x="5564" y="3758"/>
                    <a:pt x="5564" y="2675"/>
                  </a:cubicBezTo>
                  <a:cubicBezTo>
                    <a:pt x="5564" y="1197"/>
                    <a:pt x="4364" y="1"/>
                    <a:pt x="2890" y="1"/>
                  </a:cubicBezTo>
                  <a:close/>
                </a:path>
              </a:pathLst>
            </a:custGeom>
            <a:solidFill>
              <a:srgbClr val="CFD9E0"/>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24" name="Google Shape;7687;p72">
              <a:extLst>
                <a:ext uri="{FF2B5EF4-FFF2-40B4-BE49-F238E27FC236}">
                  <a16:creationId xmlns:a16="http://schemas.microsoft.com/office/drawing/2014/main" id="{08B84D9B-8050-79E4-3130-B9055437049B}"/>
                </a:ext>
              </a:extLst>
            </p:cNvPr>
            <p:cNvSpPr/>
            <p:nvPr/>
          </p:nvSpPr>
          <p:spPr>
            <a:xfrm>
              <a:off x="889649" y="4212384"/>
              <a:ext cx="24520" cy="23585"/>
            </a:xfrm>
            <a:custGeom>
              <a:avLst/>
              <a:gdLst/>
              <a:ahLst/>
              <a:cxnLst/>
              <a:rect l="l" t="t" r="r" b="b"/>
              <a:pathLst>
                <a:path w="5560" h="5351" extrusionOk="0">
                  <a:moveTo>
                    <a:pt x="2674" y="0"/>
                  </a:moveTo>
                  <a:cubicBezTo>
                    <a:pt x="2328" y="0"/>
                    <a:pt x="1980" y="67"/>
                    <a:pt x="1649" y="203"/>
                  </a:cubicBezTo>
                  <a:cubicBezTo>
                    <a:pt x="650" y="619"/>
                    <a:pt x="0" y="1593"/>
                    <a:pt x="0" y="2677"/>
                  </a:cubicBezTo>
                  <a:cubicBezTo>
                    <a:pt x="0" y="4150"/>
                    <a:pt x="1197" y="5351"/>
                    <a:pt x="2674" y="5351"/>
                  </a:cubicBezTo>
                  <a:cubicBezTo>
                    <a:pt x="3754" y="5351"/>
                    <a:pt x="4732" y="4698"/>
                    <a:pt x="5144" y="3698"/>
                  </a:cubicBezTo>
                  <a:cubicBezTo>
                    <a:pt x="5560" y="2699"/>
                    <a:pt x="5330" y="1550"/>
                    <a:pt x="4568" y="783"/>
                  </a:cubicBezTo>
                  <a:cubicBezTo>
                    <a:pt x="4055" y="271"/>
                    <a:pt x="3370" y="0"/>
                    <a:pt x="2674" y="0"/>
                  </a:cubicBezTo>
                  <a:close/>
                </a:path>
              </a:pathLst>
            </a:custGeom>
            <a:solidFill>
              <a:srgbClr val="E4E9ED"/>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25" name="Google Shape;7688;p72">
              <a:extLst>
                <a:ext uri="{FF2B5EF4-FFF2-40B4-BE49-F238E27FC236}">
                  <a16:creationId xmlns:a16="http://schemas.microsoft.com/office/drawing/2014/main" id="{D889C1E4-BB4C-3D18-8000-2A2ACC37C5BC}"/>
                </a:ext>
              </a:extLst>
            </p:cNvPr>
            <p:cNvSpPr/>
            <p:nvPr/>
          </p:nvSpPr>
          <p:spPr>
            <a:xfrm>
              <a:off x="2008060" y="3678195"/>
              <a:ext cx="24537" cy="23576"/>
            </a:xfrm>
            <a:custGeom>
              <a:avLst/>
              <a:gdLst/>
              <a:ahLst/>
              <a:cxnLst/>
              <a:rect l="l" t="t" r="r" b="b"/>
              <a:pathLst>
                <a:path w="5564" h="5349" extrusionOk="0">
                  <a:moveTo>
                    <a:pt x="2886" y="0"/>
                  </a:moveTo>
                  <a:cubicBezTo>
                    <a:pt x="1806" y="0"/>
                    <a:pt x="828" y="650"/>
                    <a:pt x="416" y="1649"/>
                  </a:cubicBezTo>
                  <a:cubicBezTo>
                    <a:pt x="0" y="2649"/>
                    <a:pt x="230" y="3802"/>
                    <a:pt x="996" y="4564"/>
                  </a:cubicBezTo>
                  <a:cubicBezTo>
                    <a:pt x="1506" y="5076"/>
                    <a:pt x="2190" y="5349"/>
                    <a:pt x="2887" y="5349"/>
                  </a:cubicBezTo>
                  <a:cubicBezTo>
                    <a:pt x="3232" y="5349"/>
                    <a:pt x="3580" y="5282"/>
                    <a:pt x="3911" y="5144"/>
                  </a:cubicBezTo>
                  <a:cubicBezTo>
                    <a:pt x="4911" y="4732"/>
                    <a:pt x="5560" y="3758"/>
                    <a:pt x="5563" y="2674"/>
                  </a:cubicBezTo>
                  <a:cubicBezTo>
                    <a:pt x="5560" y="1197"/>
                    <a:pt x="4363" y="0"/>
                    <a:pt x="2886" y="0"/>
                  </a:cubicBezTo>
                  <a:close/>
                </a:path>
              </a:pathLst>
            </a:custGeom>
            <a:solidFill>
              <a:srgbClr val="A5B7C5"/>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26" name="Google Shape;7689;p72">
              <a:extLst>
                <a:ext uri="{FF2B5EF4-FFF2-40B4-BE49-F238E27FC236}">
                  <a16:creationId xmlns:a16="http://schemas.microsoft.com/office/drawing/2014/main" id="{C78BA0A1-6016-D371-1680-542E2402CC43}"/>
                </a:ext>
              </a:extLst>
            </p:cNvPr>
            <p:cNvSpPr/>
            <p:nvPr/>
          </p:nvSpPr>
          <p:spPr>
            <a:xfrm>
              <a:off x="1548251" y="3848642"/>
              <a:ext cx="24520" cy="23580"/>
            </a:xfrm>
            <a:custGeom>
              <a:avLst/>
              <a:gdLst/>
              <a:ahLst/>
              <a:cxnLst/>
              <a:rect l="l" t="t" r="r" b="b"/>
              <a:pathLst>
                <a:path w="5560" h="5350" extrusionOk="0">
                  <a:moveTo>
                    <a:pt x="2886" y="0"/>
                  </a:moveTo>
                  <a:cubicBezTo>
                    <a:pt x="1806" y="0"/>
                    <a:pt x="828" y="653"/>
                    <a:pt x="416" y="1653"/>
                  </a:cubicBezTo>
                  <a:cubicBezTo>
                    <a:pt x="0" y="2652"/>
                    <a:pt x="230" y="3801"/>
                    <a:pt x="996" y="4567"/>
                  </a:cubicBezTo>
                  <a:cubicBezTo>
                    <a:pt x="1507" y="5078"/>
                    <a:pt x="2192" y="5350"/>
                    <a:pt x="2890" y="5350"/>
                  </a:cubicBezTo>
                  <a:cubicBezTo>
                    <a:pt x="3234" y="5350"/>
                    <a:pt x="3581" y="5283"/>
                    <a:pt x="3911" y="5147"/>
                  </a:cubicBezTo>
                  <a:cubicBezTo>
                    <a:pt x="4910" y="4731"/>
                    <a:pt x="5560" y="3757"/>
                    <a:pt x="5560" y="2678"/>
                  </a:cubicBezTo>
                  <a:cubicBezTo>
                    <a:pt x="5560" y="1200"/>
                    <a:pt x="4363" y="0"/>
                    <a:pt x="2886" y="0"/>
                  </a:cubicBezTo>
                  <a:close/>
                </a:path>
              </a:pathLst>
            </a:custGeom>
            <a:solidFill>
              <a:srgbClr val="CFD9E0"/>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27" name="Google Shape;7690;p72">
              <a:extLst>
                <a:ext uri="{FF2B5EF4-FFF2-40B4-BE49-F238E27FC236}">
                  <a16:creationId xmlns:a16="http://schemas.microsoft.com/office/drawing/2014/main" id="{9D9215E8-C8D5-EFED-589B-0B756FE2D2D5}"/>
                </a:ext>
              </a:extLst>
            </p:cNvPr>
            <p:cNvSpPr/>
            <p:nvPr/>
          </p:nvSpPr>
          <p:spPr>
            <a:xfrm>
              <a:off x="2069063" y="3847033"/>
              <a:ext cx="24520" cy="23585"/>
            </a:xfrm>
            <a:custGeom>
              <a:avLst/>
              <a:gdLst/>
              <a:ahLst/>
              <a:cxnLst/>
              <a:rect l="l" t="t" r="r" b="b"/>
              <a:pathLst>
                <a:path w="5560" h="5351" extrusionOk="0">
                  <a:moveTo>
                    <a:pt x="2886" y="0"/>
                  </a:moveTo>
                  <a:cubicBezTo>
                    <a:pt x="1806" y="0"/>
                    <a:pt x="828" y="653"/>
                    <a:pt x="416" y="1653"/>
                  </a:cubicBezTo>
                  <a:cubicBezTo>
                    <a:pt x="0" y="2652"/>
                    <a:pt x="230" y="3801"/>
                    <a:pt x="993" y="4567"/>
                  </a:cubicBezTo>
                  <a:cubicBezTo>
                    <a:pt x="1505" y="5080"/>
                    <a:pt x="2190" y="5351"/>
                    <a:pt x="2887" y="5351"/>
                  </a:cubicBezTo>
                  <a:cubicBezTo>
                    <a:pt x="3232" y="5351"/>
                    <a:pt x="3580" y="5284"/>
                    <a:pt x="3911" y="5148"/>
                  </a:cubicBezTo>
                  <a:cubicBezTo>
                    <a:pt x="4910" y="4732"/>
                    <a:pt x="5560" y="3758"/>
                    <a:pt x="5560" y="2678"/>
                  </a:cubicBezTo>
                  <a:cubicBezTo>
                    <a:pt x="5560" y="1200"/>
                    <a:pt x="4363" y="0"/>
                    <a:pt x="2886" y="0"/>
                  </a:cubicBezTo>
                  <a:close/>
                </a:path>
              </a:pathLst>
            </a:custGeom>
            <a:solidFill>
              <a:srgbClr val="445D73"/>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28" name="Google Shape;7691;p72">
              <a:extLst>
                <a:ext uri="{FF2B5EF4-FFF2-40B4-BE49-F238E27FC236}">
                  <a16:creationId xmlns:a16="http://schemas.microsoft.com/office/drawing/2014/main" id="{D70B4049-6C01-1624-E60F-237F2AED97EC}"/>
                </a:ext>
              </a:extLst>
            </p:cNvPr>
            <p:cNvSpPr/>
            <p:nvPr/>
          </p:nvSpPr>
          <p:spPr>
            <a:xfrm>
              <a:off x="2069063" y="4046870"/>
              <a:ext cx="24520" cy="23576"/>
            </a:xfrm>
            <a:custGeom>
              <a:avLst/>
              <a:gdLst/>
              <a:ahLst/>
              <a:cxnLst/>
              <a:rect l="l" t="t" r="r" b="b"/>
              <a:pathLst>
                <a:path w="5560" h="5349" extrusionOk="0">
                  <a:moveTo>
                    <a:pt x="2886" y="0"/>
                  </a:moveTo>
                  <a:cubicBezTo>
                    <a:pt x="1806" y="0"/>
                    <a:pt x="828" y="650"/>
                    <a:pt x="416" y="1649"/>
                  </a:cubicBezTo>
                  <a:cubicBezTo>
                    <a:pt x="0" y="2649"/>
                    <a:pt x="230" y="3802"/>
                    <a:pt x="993" y="4564"/>
                  </a:cubicBezTo>
                  <a:cubicBezTo>
                    <a:pt x="1505" y="5076"/>
                    <a:pt x="2190" y="5349"/>
                    <a:pt x="2887" y="5349"/>
                  </a:cubicBezTo>
                  <a:cubicBezTo>
                    <a:pt x="3232" y="5349"/>
                    <a:pt x="3580" y="5282"/>
                    <a:pt x="3911" y="5144"/>
                  </a:cubicBezTo>
                  <a:cubicBezTo>
                    <a:pt x="4910" y="4732"/>
                    <a:pt x="5560" y="3758"/>
                    <a:pt x="5560" y="2674"/>
                  </a:cubicBezTo>
                  <a:cubicBezTo>
                    <a:pt x="5560" y="1197"/>
                    <a:pt x="4363" y="0"/>
                    <a:pt x="2886"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002060"/>
                </a:solidFill>
              </a:endParaRPr>
            </a:p>
          </p:txBody>
        </p:sp>
      </p:grpSp>
      <p:grpSp>
        <p:nvGrpSpPr>
          <p:cNvPr id="249" name="Google Shape;7692;p72">
            <a:extLst>
              <a:ext uri="{FF2B5EF4-FFF2-40B4-BE49-F238E27FC236}">
                <a16:creationId xmlns:a16="http://schemas.microsoft.com/office/drawing/2014/main" id="{1394CAB9-3D1B-FC6E-82D9-1F3FE292939D}"/>
              </a:ext>
            </a:extLst>
          </p:cNvPr>
          <p:cNvGrpSpPr/>
          <p:nvPr/>
        </p:nvGrpSpPr>
        <p:grpSpPr>
          <a:xfrm rot="5400000">
            <a:off x="7904119" y="4633613"/>
            <a:ext cx="218752" cy="1886555"/>
            <a:chOff x="4428249" y="1369375"/>
            <a:chExt cx="36905" cy="429569"/>
          </a:xfrm>
        </p:grpSpPr>
        <p:sp>
          <p:nvSpPr>
            <p:cNvPr id="250" name="Google Shape;7693;p72">
              <a:extLst>
                <a:ext uri="{FF2B5EF4-FFF2-40B4-BE49-F238E27FC236}">
                  <a16:creationId xmlns:a16="http://schemas.microsoft.com/office/drawing/2014/main" id="{052FE41A-44FB-0AA0-27C3-91C1C66DC199}"/>
                </a:ext>
              </a:extLst>
            </p:cNvPr>
            <p:cNvSpPr/>
            <p:nvPr/>
          </p:nvSpPr>
          <p:spPr>
            <a:xfrm>
              <a:off x="4428249" y="1369375"/>
              <a:ext cx="2375" cy="429104"/>
            </a:xfrm>
            <a:custGeom>
              <a:avLst/>
              <a:gdLst/>
              <a:ahLst/>
              <a:cxnLst/>
              <a:rect l="l" t="t" r="r" b="b"/>
              <a:pathLst>
                <a:path w="95" h="18328" extrusionOk="0">
                  <a:moveTo>
                    <a:pt x="48" y="1"/>
                  </a:moveTo>
                  <a:cubicBezTo>
                    <a:pt x="24" y="1"/>
                    <a:pt x="1" y="15"/>
                    <a:pt x="1" y="44"/>
                  </a:cubicBezTo>
                  <a:lnTo>
                    <a:pt x="1" y="18284"/>
                  </a:lnTo>
                  <a:cubicBezTo>
                    <a:pt x="1" y="18306"/>
                    <a:pt x="22" y="18328"/>
                    <a:pt x="51" y="18328"/>
                  </a:cubicBezTo>
                  <a:cubicBezTo>
                    <a:pt x="73" y="18328"/>
                    <a:pt x="95" y="18306"/>
                    <a:pt x="95" y="18284"/>
                  </a:cubicBezTo>
                  <a:lnTo>
                    <a:pt x="95" y="44"/>
                  </a:lnTo>
                  <a:cubicBezTo>
                    <a:pt x="95" y="15"/>
                    <a:pt x="71" y="1"/>
                    <a:pt x="48"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51" name="Google Shape;7694;p72">
              <a:extLst>
                <a:ext uri="{FF2B5EF4-FFF2-40B4-BE49-F238E27FC236}">
                  <a16:creationId xmlns:a16="http://schemas.microsoft.com/office/drawing/2014/main" id="{53DBF135-7B32-F109-2854-7E4888D0B2EF}"/>
                </a:ext>
              </a:extLst>
            </p:cNvPr>
            <p:cNvSpPr/>
            <p:nvPr/>
          </p:nvSpPr>
          <p:spPr>
            <a:xfrm>
              <a:off x="4428354" y="1369375"/>
              <a:ext cx="36800" cy="2200"/>
            </a:xfrm>
            <a:custGeom>
              <a:avLst/>
              <a:gdLst/>
              <a:ahLst/>
              <a:cxnLst/>
              <a:rect l="l" t="t" r="r" b="b"/>
              <a:pathLst>
                <a:path w="1472" h="88" extrusionOk="0">
                  <a:moveTo>
                    <a:pt x="65" y="1"/>
                  </a:moveTo>
                  <a:cubicBezTo>
                    <a:pt x="0" y="1"/>
                    <a:pt x="0" y="87"/>
                    <a:pt x="65" y="87"/>
                  </a:cubicBezTo>
                  <a:lnTo>
                    <a:pt x="1414" y="87"/>
                  </a:lnTo>
                  <a:cubicBezTo>
                    <a:pt x="1472" y="87"/>
                    <a:pt x="1472" y="1"/>
                    <a:pt x="1414"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52" name="Google Shape;7695;p72">
              <a:extLst>
                <a:ext uri="{FF2B5EF4-FFF2-40B4-BE49-F238E27FC236}">
                  <a16:creationId xmlns:a16="http://schemas.microsoft.com/office/drawing/2014/main" id="{AAB63270-7F4B-9D4F-46A9-F701BF1C979D}"/>
                </a:ext>
              </a:extLst>
            </p:cNvPr>
            <p:cNvSpPr/>
            <p:nvPr/>
          </p:nvSpPr>
          <p:spPr>
            <a:xfrm>
              <a:off x="4428704" y="1383625"/>
              <a:ext cx="17350" cy="2200"/>
            </a:xfrm>
            <a:custGeom>
              <a:avLst/>
              <a:gdLst/>
              <a:ahLst/>
              <a:cxnLst/>
              <a:rect l="l" t="t" r="r" b="b"/>
              <a:pathLst>
                <a:path w="694" h="88" extrusionOk="0">
                  <a:moveTo>
                    <a:pt x="51" y="1"/>
                  </a:moveTo>
                  <a:cubicBezTo>
                    <a:pt x="22" y="1"/>
                    <a:pt x="1" y="22"/>
                    <a:pt x="1" y="44"/>
                  </a:cubicBezTo>
                  <a:cubicBezTo>
                    <a:pt x="1" y="65"/>
                    <a:pt x="22" y="87"/>
                    <a:pt x="51" y="87"/>
                  </a:cubicBezTo>
                  <a:lnTo>
                    <a:pt x="650" y="87"/>
                  </a:lnTo>
                  <a:cubicBezTo>
                    <a:pt x="672" y="87"/>
                    <a:pt x="693" y="65"/>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53" name="Google Shape;7696;p72">
              <a:extLst>
                <a:ext uri="{FF2B5EF4-FFF2-40B4-BE49-F238E27FC236}">
                  <a16:creationId xmlns:a16="http://schemas.microsoft.com/office/drawing/2014/main" id="{EF2F6764-1CD5-6659-E4F3-9CDE40472472}"/>
                </a:ext>
              </a:extLst>
            </p:cNvPr>
            <p:cNvSpPr/>
            <p:nvPr/>
          </p:nvSpPr>
          <p:spPr>
            <a:xfrm>
              <a:off x="4428704" y="1397875"/>
              <a:ext cx="17350" cy="2175"/>
            </a:xfrm>
            <a:custGeom>
              <a:avLst/>
              <a:gdLst/>
              <a:ahLst/>
              <a:cxnLst/>
              <a:rect l="l" t="t" r="r" b="b"/>
              <a:pathLst>
                <a:path w="694" h="87" extrusionOk="0">
                  <a:moveTo>
                    <a:pt x="51" y="0"/>
                  </a:moveTo>
                  <a:cubicBezTo>
                    <a:pt x="22" y="0"/>
                    <a:pt x="1" y="22"/>
                    <a:pt x="1" y="44"/>
                  </a:cubicBezTo>
                  <a:cubicBezTo>
                    <a:pt x="1" y="72"/>
                    <a:pt x="22" y="87"/>
                    <a:pt x="51" y="87"/>
                  </a:cubicBezTo>
                  <a:lnTo>
                    <a:pt x="650" y="87"/>
                  </a:lnTo>
                  <a:cubicBezTo>
                    <a:pt x="672" y="87"/>
                    <a:pt x="693" y="72"/>
                    <a:pt x="693" y="44"/>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54" name="Google Shape;7697;p72">
              <a:extLst>
                <a:ext uri="{FF2B5EF4-FFF2-40B4-BE49-F238E27FC236}">
                  <a16:creationId xmlns:a16="http://schemas.microsoft.com/office/drawing/2014/main" id="{2AB4A7B2-22F1-3E88-0C31-C87FD78964E4}"/>
                </a:ext>
              </a:extLst>
            </p:cNvPr>
            <p:cNvSpPr/>
            <p:nvPr/>
          </p:nvSpPr>
          <p:spPr>
            <a:xfrm>
              <a:off x="4428704" y="1412125"/>
              <a:ext cx="36100" cy="2175"/>
            </a:xfrm>
            <a:custGeom>
              <a:avLst/>
              <a:gdLst/>
              <a:ahLst/>
              <a:cxnLst/>
              <a:rect l="l" t="t" r="r" b="b"/>
              <a:pathLst>
                <a:path w="1444" h="87" extrusionOk="0">
                  <a:moveTo>
                    <a:pt x="51" y="0"/>
                  </a:moveTo>
                  <a:cubicBezTo>
                    <a:pt x="22" y="0"/>
                    <a:pt x="1" y="22"/>
                    <a:pt x="1" y="43"/>
                  </a:cubicBezTo>
                  <a:cubicBezTo>
                    <a:pt x="1" y="72"/>
                    <a:pt x="22" y="87"/>
                    <a:pt x="51" y="87"/>
                  </a:cubicBezTo>
                  <a:lnTo>
                    <a:pt x="1400" y="87"/>
                  </a:lnTo>
                  <a:cubicBezTo>
                    <a:pt x="1422" y="87"/>
                    <a:pt x="1443" y="72"/>
                    <a:pt x="1443" y="43"/>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55" name="Google Shape;7698;p72">
              <a:extLst>
                <a:ext uri="{FF2B5EF4-FFF2-40B4-BE49-F238E27FC236}">
                  <a16:creationId xmlns:a16="http://schemas.microsoft.com/office/drawing/2014/main" id="{6E4D5D08-A964-3D1D-3EBA-29EDFE198009}"/>
                </a:ext>
              </a:extLst>
            </p:cNvPr>
            <p:cNvSpPr/>
            <p:nvPr/>
          </p:nvSpPr>
          <p:spPr>
            <a:xfrm>
              <a:off x="4428354" y="1426350"/>
              <a:ext cx="18050" cy="2200"/>
            </a:xfrm>
            <a:custGeom>
              <a:avLst/>
              <a:gdLst/>
              <a:ahLst/>
              <a:cxnLst/>
              <a:rect l="l" t="t" r="r" b="b"/>
              <a:pathLst>
                <a:path w="722" h="88" extrusionOk="0">
                  <a:moveTo>
                    <a:pt x="65" y="1"/>
                  </a:moveTo>
                  <a:cubicBezTo>
                    <a:pt x="0" y="1"/>
                    <a:pt x="0" y="87"/>
                    <a:pt x="65" y="87"/>
                  </a:cubicBezTo>
                  <a:lnTo>
                    <a:pt x="664" y="87"/>
                  </a:lnTo>
                  <a:cubicBezTo>
                    <a:pt x="722" y="87"/>
                    <a:pt x="722" y="1"/>
                    <a:pt x="664"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56" name="Google Shape;7699;p72">
              <a:extLst>
                <a:ext uri="{FF2B5EF4-FFF2-40B4-BE49-F238E27FC236}">
                  <a16:creationId xmlns:a16="http://schemas.microsoft.com/office/drawing/2014/main" id="{37029C6E-013D-B5E1-CFB4-2439BBC96771}"/>
                </a:ext>
              </a:extLst>
            </p:cNvPr>
            <p:cNvSpPr/>
            <p:nvPr/>
          </p:nvSpPr>
          <p:spPr>
            <a:xfrm>
              <a:off x="4428704" y="1440600"/>
              <a:ext cx="17350" cy="2200"/>
            </a:xfrm>
            <a:custGeom>
              <a:avLst/>
              <a:gdLst/>
              <a:ahLst/>
              <a:cxnLst/>
              <a:rect l="l" t="t" r="r" b="b"/>
              <a:pathLst>
                <a:path w="694" h="88" extrusionOk="0">
                  <a:moveTo>
                    <a:pt x="51" y="1"/>
                  </a:moveTo>
                  <a:cubicBezTo>
                    <a:pt x="22" y="1"/>
                    <a:pt x="1" y="22"/>
                    <a:pt x="1" y="44"/>
                  </a:cubicBezTo>
                  <a:cubicBezTo>
                    <a:pt x="1" y="73"/>
                    <a:pt x="22" y="87"/>
                    <a:pt x="51" y="87"/>
                  </a:cubicBezTo>
                  <a:lnTo>
                    <a:pt x="650" y="87"/>
                  </a:lnTo>
                  <a:cubicBezTo>
                    <a:pt x="672" y="87"/>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57" name="Google Shape;7700;p72">
              <a:extLst>
                <a:ext uri="{FF2B5EF4-FFF2-40B4-BE49-F238E27FC236}">
                  <a16:creationId xmlns:a16="http://schemas.microsoft.com/office/drawing/2014/main" id="{0D482999-EEBE-D66B-A5E8-35D82740EF2B}"/>
                </a:ext>
              </a:extLst>
            </p:cNvPr>
            <p:cNvSpPr/>
            <p:nvPr/>
          </p:nvSpPr>
          <p:spPr>
            <a:xfrm>
              <a:off x="4428704" y="1454850"/>
              <a:ext cx="36100" cy="2375"/>
            </a:xfrm>
            <a:custGeom>
              <a:avLst/>
              <a:gdLst/>
              <a:ahLst/>
              <a:cxnLst/>
              <a:rect l="l" t="t" r="r" b="b"/>
              <a:pathLst>
                <a:path w="1444" h="95" extrusionOk="0">
                  <a:moveTo>
                    <a:pt x="51" y="0"/>
                  </a:moveTo>
                  <a:cubicBezTo>
                    <a:pt x="22" y="0"/>
                    <a:pt x="1" y="22"/>
                    <a:pt x="1" y="44"/>
                  </a:cubicBezTo>
                  <a:cubicBezTo>
                    <a:pt x="1" y="73"/>
                    <a:pt x="22" y="94"/>
                    <a:pt x="51" y="94"/>
                  </a:cubicBezTo>
                  <a:lnTo>
                    <a:pt x="1400" y="94"/>
                  </a:lnTo>
                  <a:cubicBezTo>
                    <a:pt x="1422" y="94"/>
                    <a:pt x="1443" y="73"/>
                    <a:pt x="1443" y="44"/>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58" name="Google Shape;7701;p72">
              <a:extLst>
                <a:ext uri="{FF2B5EF4-FFF2-40B4-BE49-F238E27FC236}">
                  <a16:creationId xmlns:a16="http://schemas.microsoft.com/office/drawing/2014/main" id="{33AE9C64-5B46-6805-8D68-EAE7E38B1AEF}"/>
                </a:ext>
              </a:extLst>
            </p:cNvPr>
            <p:cNvSpPr/>
            <p:nvPr/>
          </p:nvSpPr>
          <p:spPr>
            <a:xfrm>
              <a:off x="4428354" y="1469100"/>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59" name="Google Shape;7702;p72">
              <a:extLst>
                <a:ext uri="{FF2B5EF4-FFF2-40B4-BE49-F238E27FC236}">
                  <a16:creationId xmlns:a16="http://schemas.microsoft.com/office/drawing/2014/main" id="{EEAB3D0E-A269-B150-1B7F-BC659E16790B}"/>
                </a:ext>
              </a:extLst>
            </p:cNvPr>
            <p:cNvSpPr/>
            <p:nvPr/>
          </p:nvSpPr>
          <p:spPr>
            <a:xfrm>
              <a:off x="4428354" y="1483350"/>
              <a:ext cx="18050" cy="2350"/>
            </a:xfrm>
            <a:custGeom>
              <a:avLst/>
              <a:gdLst/>
              <a:ahLst/>
              <a:cxnLst/>
              <a:rect l="l" t="t" r="r" b="b"/>
              <a:pathLst>
                <a:path w="722" h="94"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60" name="Google Shape;7703;p72">
              <a:extLst>
                <a:ext uri="{FF2B5EF4-FFF2-40B4-BE49-F238E27FC236}">
                  <a16:creationId xmlns:a16="http://schemas.microsoft.com/office/drawing/2014/main" id="{4D2E700B-BE62-382F-807E-1E4B74D075CF}"/>
                </a:ext>
              </a:extLst>
            </p:cNvPr>
            <p:cNvSpPr/>
            <p:nvPr/>
          </p:nvSpPr>
          <p:spPr>
            <a:xfrm>
              <a:off x="4428704" y="1497575"/>
              <a:ext cx="36100" cy="2200"/>
            </a:xfrm>
            <a:custGeom>
              <a:avLst/>
              <a:gdLst/>
              <a:ahLst/>
              <a:cxnLst/>
              <a:rect l="l" t="t" r="r" b="b"/>
              <a:pathLst>
                <a:path w="1444" h="88" extrusionOk="0">
                  <a:moveTo>
                    <a:pt x="51" y="1"/>
                  </a:moveTo>
                  <a:cubicBezTo>
                    <a:pt x="22" y="1"/>
                    <a:pt x="1" y="22"/>
                    <a:pt x="1" y="44"/>
                  </a:cubicBezTo>
                  <a:cubicBezTo>
                    <a:pt x="1" y="73"/>
                    <a:pt x="22" y="87"/>
                    <a:pt x="51" y="87"/>
                  </a:cubicBezTo>
                  <a:lnTo>
                    <a:pt x="1400" y="87"/>
                  </a:lnTo>
                  <a:cubicBezTo>
                    <a:pt x="1422" y="87"/>
                    <a:pt x="1443" y="73"/>
                    <a:pt x="1443" y="44"/>
                  </a:cubicBezTo>
                  <a:cubicBezTo>
                    <a:pt x="1443" y="22"/>
                    <a:pt x="1422" y="1"/>
                    <a:pt x="1400"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61" name="Google Shape;7704;p72">
              <a:extLst>
                <a:ext uri="{FF2B5EF4-FFF2-40B4-BE49-F238E27FC236}">
                  <a16:creationId xmlns:a16="http://schemas.microsoft.com/office/drawing/2014/main" id="{2550BF6C-ABFE-552E-63AE-5B36174D55D9}"/>
                </a:ext>
              </a:extLst>
            </p:cNvPr>
            <p:cNvSpPr/>
            <p:nvPr/>
          </p:nvSpPr>
          <p:spPr>
            <a:xfrm>
              <a:off x="4428704" y="151182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94"/>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62" name="Google Shape;7705;p72">
              <a:extLst>
                <a:ext uri="{FF2B5EF4-FFF2-40B4-BE49-F238E27FC236}">
                  <a16:creationId xmlns:a16="http://schemas.microsoft.com/office/drawing/2014/main" id="{BFBCCF3B-1539-4BA9-C5D1-4F627344723A}"/>
                </a:ext>
              </a:extLst>
            </p:cNvPr>
            <p:cNvSpPr/>
            <p:nvPr/>
          </p:nvSpPr>
          <p:spPr>
            <a:xfrm>
              <a:off x="4428354" y="1526075"/>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63" name="Google Shape;7706;p72">
              <a:extLst>
                <a:ext uri="{FF2B5EF4-FFF2-40B4-BE49-F238E27FC236}">
                  <a16:creationId xmlns:a16="http://schemas.microsoft.com/office/drawing/2014/main" id="{F000A568-6F74-B599-8913-DC7571CC7444}"/>
                </a:ext>
              </a:extLst>
            </p:cNvPr>
            <p:cNvSpPr/>
            <p:nvPr/>
          </p:nvSpPr>
          <p:spPr>
            <a:xfrm>
              <a:off x="4428704" y="1540325"/>
              <a:ext cx="36100" cy="2350"/>
            </a:xfrm>
            <a:custGeom>
              <a:avLst/>
              <a:gdLst/>
              <a:ahLst/>
              <a:cxnLst/>
              <a:rect l="l" t="t" r="r" b="b"/>
              <a:pathLst>
                <a:path w="1444" h="94" extrusionOk="0">
                  <a:moveTo>
                    <a:pt x="51" y="0"/>
                  </a:moveTo>
                  <a:cubicBezTo>
                    <a:pt x="22" y="0"/>
                    <a:pt x="1" y="22"/>
                    <a:pt x="1" y="43"/>
                  </a:cubicBezTo>
                  <a:cubicBezTo>
                    <a:pt x="1" y="72"/>
                    <a:pt x="22" y="94"/>
                    <a:pt x="51" y="94"/>
                  </a:cubicBezTo>
                  <a:lnTo>
                    <a:pt x="1400" y="94"/>
                  </a:lnTo>
                  <a:cubicBezTo>
                    <a:pt x="1422" y="94"/>
                    <a:pt x="1443" y="72"/>
                    <a:pt x="1443" y="43"/>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64" name="Google Shape;7707;p72">
              <a:extLst>
                <a:ext uri="{FF2B5EF4-FFF2-40B4-BE49-F238E27FC236}">
                  <a16:creationId xmlns:a16="http://schemas.microsoft.com/office/drawing/2014/main" id="{4D9E8A8C-C492-0675-8891-F00C463B23FB}"/>
                </a:ext>
              </a:extLst>
            </p:cNvPr>
            <p:cNvSpPr/>
            <p:nvPr/>
          </p:nvSpPr>
          <p:spPr>
            <a:xfrm>
              <a:off x="4428704" y="1554550"/>
              <a:ext cx="17350" cy="2375"/>
            </a:xfrm>
            <a:custGeom>
              <a:avLst/>
              <a:gdLst/>
              <a:ahLst/>
              <a:cxnLst/>
              <a:rect l="l" t="t" r="r" b="b"/>
              <a:pathLst>
                <a:path w="694" h="95" extrusionOk="0">
                  <a:moveTo>
                    <a:pt x="51" y="1"/>
                  </a:moveTo>
                  <a:cubicBezTo>
                    <a:pt x="22" y="1"/>
                    <a:pt x="1" y="23"/>
                    <a:pt x="1" y="44"/>
                  </a:cubicBezTo>
                  <a:cubicBezTo>
                    <a:pt x="1" y="73"/>
                    <a:pt x="22" y="95"/>
                    <a:pt x="51" y="95"/>
                  </a:cubicBezTo>
                  <a:lnTo>
                    <a:pt x="650" y="95"/>
                  </a:lnTo>
                  <a:cubicBezTo>
                    <a:pt x="672" y="95"/>
                    <a:pt x="693" y="73"/>
                    <a:pt x="693" y="44"/>
                  </a:cubicBezTo>
                  <a:cubicBezTo>
                    <a:pt x="693" y="23"/>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65" name="Google Shape;7708;p72">
              <a:extLst>
                <a:ext uri="{FF2B5EF4-FFF2-40B4-BE49-F238E27FC236}">
                  <a16:creationId xmlns:a16="http://schemas.microsoft.com/office/drawing/2014/main" id="{19F041FD-417A-7829-2676-F65ABDB9467D}"/>
                </a:ext>
              </a:extLst>
            </p:cNvPr>
            <p:cNvSpPr/>
            <p:nvPr/>
          </p:nvSpPr>
          <p:spPr>
            <a:xfrm>
              <a:off x="4428704" y="1568800"/>
              <a:ext cx="17350" cy="2375"/>
            </a:xfrm>
            <a:custGeom>
              <a:avLst/>
              <a:gdLst/>
              <a:ahLst/>
              <a:cxnLst/>
              <a:rect l="l" t="t" r="r" b="b"/>
              <a:pathLst>
                <a:path w="694" h="95" extrusionOk="0">
                  <a:moveTo>
                    <a:pt x="51" y="1"/>
                  </a:moveTo>
                  <a:cubicBezTo>
                    <a:pt x="22" y="1"/>
                    <a:pt x="1" y="22"/>
                    <a:pt x="1" y="44"/>
                  </a:cubicBezTo>
                  <a:cubicBezTo>
                    <a:pt x="1" y="73"/>
                    <a:pt x="22" y="95"/>
                    <a:pt x="51" y="95"/>
                  </a:cubicBezTo>
                  <a:lnTo>
                    <a:pt x="650" y="95"/>
                  </a:lnTo>
                  <a:cubicBezTo>
                    <a:pt x="672" y="95"/>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66" name="Google Shape;7709;p72">
              <a:extLst>
                <a:ext uri="{FF2B5EF4-FFF2-40B4-BE49-F238E27FC236}">
                  <a16:creationId xmlns:a16="http://schemas.microsoft.com/office/drawing/2014/main" id="{B1606EEE-2C17-012C-F64A-81210873918C}"/>
                </a:ext>
              </a:extLst>
            </p:cNvPr>
            <p:cNvSpPr/>
            <p:nvPr/>
          </p:nvSpPr>
          <p:spPr>
            <a:xfrm>
              <a:off x="4428354" y="1583050"/>
              <a:ext cx="36800" cy="2375"/>
            </a:xfrm>
            <a:custGeom>
              <a:avLst/>
              <a:gdLst/>
              <a:ahLst/>
              <a:cxnLst/>
              <a:rect l="l" t="t" r="r" b="b"/>
              <a:pathLst>
                <a:path w="1472" h="95" extrusionOk="0">
                  <a:moveTo>
                    <a:pt x="65" y="1"/>
                  </a:moveTo>
                  <a:cubicBezTo>
                    <a:pt x="0" y="1"/>
                    <a:pt x="0" y="94"/>
                    <a:pt x="65" y="94"/>
                  </a:cubicBezTo>
                  <a:lnTo>
                    <a:pt x="1414" y="94"/>
                  </a:lnTo>
                  <a:cubicBezTo>
                    <a:pt x="1472" y="94"/>
                    <a:pt x="1472" y="1"/>
                    <a:pt x="1414"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67" name="Google Shape;7710;p72">
              <a:extLst>
                <a:ext uri="{FF2B5EF4-FFF2-40B4-BE49-F238E27FC236}">
                  <a16:creationId xmlns:a16="http://schemas.microsoft.com/office/drawing/2014/main" id="{65330FAB-0332-24B9-7CBD-94334D4198FC}"/>
                </a:ext>
              </a:extLst>
            </p:cNvPr>
            <p:cNvSpPr/>
            <p:nvPr/>
          </p:nvSpPr>
          <p:spPr>
            <a:xfrm>
              <a:off x="4428704" y="1597300"/>
              <a:ext cx="17350" cy="2375"/>
            </a:xfrm>
            <a:custGeom>
              <a:avLst/>
              <a:gdLst/>
              <a:ahLst/>
              <a:cxnLst/>
              <a:rect l="l" t="t" r="r" b="b"/>
              <a:pathLst>
                <a:path w="694" h="95" extrusionOk="0">
                  <a:moveTo>
                    <a:pt x="51" y="0"/>
                  </a:moveTo>
                  <a:cubicBezTo>
                    <a:pt x="22" y="0"/>
                    <a:pt x="1" y="22"/>
                    <a:pt x="1" y="44"/>
                  </a:cubicBezTo>
                  <a:cubicBezTo>
                    <a:pt x="1" y="72"/>
                    <a:pt x="22" y="94"/>
                    <a:pt x="51" y="94"/>
                  </a:cubicBezTo>
                  <a:lnTo>
                    <a:pt x="650" y="94"/>
                  </a:lnTo>
                  <a:cubicBezTo>
                    <a:pt x="672" y="94"/>
                    <a:pt x="693" y="72"/>
                    <a:pt x="693" y="44"/>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68" name="Google Shape;7711;p72">
              <a:extLst>
                <a:ext uri="{FF2B5EF4-FFF2-40B4-BE49-F238E27FC236}">
                  <a16:creationId xmlns:a16="http://schemas.microsoft.com/office/drawing/2014/main" id="{9F9DCBC1-2D49-751D-E9BD-12987C591F83}"/>
                </a:ext>
              </a:extLst>
            </p:cNvPr>
            <p:cNvSpPr/>
            <p:nvPr/>
          </p:nvSpPr>
          <p:spPr>
            <a:xfrm>
              <a:off x="4428704" y="1611550"/>
              <a:ext cx="17350" cy="2350"/>
            </a:xfrm>
            <a:custGeom>
              <a:avLst/>
              <a:gdLst/>
              <a:ahLst/>
              <a:cxnLst/>
              <a:rect l="l" t="t" r="r" b="b"/>
              <a:pathLst>
                <a:path w="694" h="94" extrusionOk="0">
                  <a:moveTo>
                    <a:pt x="51" y="0"/>
                  </a:moveTo>
                  <a:cubicBezTo>
                    <a:pt x="22" y="0"/>
                    <a:pt x="1" y="22"/>
                    <a:pt x="1" y="51"/>
                  </a:cubicBezTo>
                  <a:cubicBezTo>
                    <a:pt x="1" y="72"/>
                    <a:pt x="22" y="94"/>
                    <a:pt x="51" y="94"/>
                  </a:cubicBezTo>
                  <a:lnTo>
                    <a:pt x="650" y="94"/>
                  </a:lnTo>
                  <a:cubicBezTo>
                    <a:pt x="672" y="94"/>
                    <a:pt x="693" y="72"/>
                    <a:pt x="693" y="51"/>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69" name="Google Shape;7712;p72">
              <a:extLst>
                <a:ext uri="{FF2B5EF4-FFF2-40B4-BE49-F238E27FC236}">
                  <a16:creationId xmlns:a16="http://schemas.microsoft.com/office/drawing/2014/main" id="{EC39546F-A631-F6E7-23A5-06ABB6864BB1}"/>
                </a:ext>
              </a:extLst>
            </p:cNvPr>
            <p:cNvSpPr/>
            <p:nvPr/>
          </p:nvSpPr>
          <p:spPr>
            <a:xfrm>
              <a:off x="4428704" y="1625775"/>
              <a:ext cx="36100" cy="2375"/>
            </a:xfrm>
            <a:custGeom>
              <a:avLst/>
              <a:gdLst/>
              <a:ahLst/>
              <a:cxnLst/>
              <a:rect l="l" t="t" r="r" b="b"/>
              <a:pathLst>
                <a:path w="1444" h="95" extrusionOk="0">
                  <a:moveTo>
                    <a:pt x="51" y="1"/>
                  </a:moveTo>
                  <a:cubicBezTo>
                    <a:pt x="22" y="1"/>
                    <a:pt x="1" y="23"/>
                    <a:pt x="1" y="51"/>
                  </a:cubicBezTo>
                  <a:cubicBezTo>
                    <a:pt x="1" y="73"/>
                    <a:pt x="22" y="95"/>
                    <a:pt x="51" y="95"/>
                  </a:cubicBezTo>
                  <a:lnTo>
                    <a:pt x="1400" y="95"/>
                  </a:lnTo>
                  <a:cubicBezTo>
                    <a:pt x="1422" y="95"/>
                    <a:pt x="1443" y="73"/>
                    <a:pt x="1443" y="51"/>
                  </a:cubicBezTo>
                  <a:cubicBezTo>
                    <a:pt x="1443" y="23"/>
                    <a:pt x="1422" y="1"/>
                    <a:pt x="1400"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70" name="Google Shape;7713;p72">
              <a:extLst>
                <a:ext uri="{FF2B5EF4-FFF2-40B4-BE49-F238E27FC236}">
                  <a16:creationId xmlns:a16="http://schemas.microsoft.com/office/drawing/2014/main" id="{DEDF8E8F-717C-AC17-18A5-1763FF223173}"/>
                </a:ext>
              </a:extLst>
            </p:cNvPr>
            <p:cNvSpPr/>
            <p:nvPr/>
          </p:nvSpPr>
          <p:spPr>
            <a:xfrm>
              <a:off x="4428354" y="1640025"/>
              <a:ext cx="18050" cy="2375"/>
            </a:xfrm>
            <a:custGeom>
              <a:avLst/>
              <a:gdLst/>
              <a:ahLst/>
              <a:cxnLst/>
              <a:rect l="l" t="t" r="r" b="b"/>
              <a:pathLst>
                <a:path w="722" h="95" extrusionOk="0">
                  <a:moveTo>
                    <a:pt x="65" y="1"/>
                  </a:moveTo>
                  <a:cubicBezTo>
                    <a:pt x="0" y="1"/>
                    <a:pt x="0" y="94"/>
                    <a:pt x="65" y="94"/>
                  </a:cubicBezTo>
                  <a:lnTo>
                    <a:pt x="664" y="94"/>
                  </a:lnTo>
                  <a:cubicBezTo>
                    <a:pt x="722" y="94"/>
                    <a:pt x="722" y="1"/>
                    <a:pt x="664"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71" name="Google Shape;7714;p72">
              <a:extLst>
                <a:ext uri="{FF2B5EF4-FFF2-40B4-BE49-F238E27FC236}">
                  <a16:creationId xmlns:a16="http://schemas.microsoft.com/office/drawing/2014/main" id="{2A15B4E0-E58F-B772-CA3A-EE4015B54C47}"/>
                </a:ext>
              </a:extLst>
            </p:cNvPr>
            <p:cNvSpPr/>
            <p:nvPr/>
          </p:nvSpPr>
          <p:spPr>
            <a:xfrm>
              <a:off x="4428704" y="1654275"/>
              <a:ext cx="17350" cy="2375"/>
            </a:xfrm>
            <a:custGeom>
              <a:avLst/>
              <a:gdLst/>
              <a:ahLst/>
              <a:cxnLst/>
              <a:rect l="l" t="t" r="r" b="b"/>
              <a:pathLst>
                <a:path w="694" h="95" extrusionOk="0">
                  <a:moveTo>
                    <a:pt x="51" y="0"/>
                  </a:moveTo>
                  <a:cubicBezTo>
                    <a:pt x="22" y="0"/>
                    <a:pt x="1" y="22"/>
                    <a:pt x="1" y="51"/>
                  </a:cubicBezTo>
                  <a:cubicBezTo>
                    <a:pt x="1" y="73"/>
                    <a:pt x="22" y="94"/>
                    <a:pt x="51" y="94"/>
                  </a:cubicBezTo>
                  <a:lnTo>
                    <a:pt x="650" y="94"/>
                  </a:lnTo>
                  <a:cubicBezTo>
                    <a:pt x="672" y="94"/>
                    <a:pt x="693" y="73"/>
                    <a:pt x="693" y="51"/>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72" name="Google Shape;7715;p72">
              <a:extLst>
                <a:ext uri="{FF2B5EF4-FFF2-40B4-BE49-F238E27FC236}">
                  <a16:creationId xmlns:a16="http://schemas.microsoft.com/office/drawing/2014/main" id="{E1FD352F-884D-BA70-AC54-81F2595544D3}"/>
                </a:ext>
              </a:extLst>
            </p:cNvPr>
            <p:cNvSpPr/>
            <p:nvPr/>
          </p:nvSpPr>
          <p:spPr>
            <a:xfrm>
              <a:off x="4428704" y="1668525"/>
              <a:ext cx="36100" cy="2350"/>
            </a:xfrm>
            <a:custGeom>
              <a:avLst/>
              <a:gdLst/>
              <a:ahLst/>
              <a:cxnLst/>
              <a:rect l="l" t="t" r="r" b="b"/>
              <a:pathLst>
                <a:path w="1444" h="94" extrusionOk="0">
                  <a:moveTo>
                    <a:pt x="51" y="0"/>
                  </a:moveTo>
                  <a:cubicBezTo>
                    <a:pt x="22" y="0"/>
                    <a:pt x="1" y="22"/>
                    <a:pt x="1" y="51"/>
                  </a:cubicBezTo>
                  <a:cubicBezTo>
                    <a:pt x="1" y="72"/>
                    <a:pt x="22" y="94"/>
                    <a:pt x="51" y="94"/>
                  </a:cubicBezTo>
                  <a:lnTo>
                    <a:pt x="1400" y="94"/>
                  </a:lnTo>
                  <a:cubicBezTo>
                    <a:pt x="1422" y="94"/>
                    <a:pt x="1443" y="72"/>
                    <a:pt x="1443" y="51"/>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73" name="Google Shape;7716;p72">
              <a:extLst>
                <a:ext uri="{FF2B5EF4-FFF2-40B4-BE49-F238E27FC236}">
                  <a16:creationId xmlns:a16="http://schemas.microsoft.com/office/drawing/2014/main" id="{F294DA35-2C63-DE0A-4098-F87B5BCCE5B5}"/>
                </a:ext>
              </a:extLst>
            </p:cNvPr>
            <p:cNvSpPr/>
            <p:nvPr/>
          </p:nvSpPr>
          <p:spPr>
            <a:xfrm>
              <a:off x="4428704" y="1682950"/>
              <a:ext cx="17350" cy="2175"/>
            </a:xfrm>
            <a:custGeom>
              <a:avLst/>
              <a:gdLst/>
              <a:ahLst/>
              <a:cxnLst/>
              <a:rect l="l" t="t" r="r" b="b"/>
              <a:pathLst>
                <a:path w="694" h="87" extrusionOk="0">
                  <a:moveTo>
                    <a:pt x="51" y="0"/>
                  </a:moveTo>
                  <a:cubicBezTo>
                    <a:pt x="22" y="0"/>
                    <a:pt x="1" y="15"/>
                    <a:pt x="1" y="43"/>
                  </a:cubicBezTo>
                  <a:cubicBezTo>
                    <a:pt x="1" y="65"/>
                    <a:pt x="22" y="87"/>
                    <a:pt x="51" y="87"/>
                  </a:cubicBezTo>
                  <a:lnTo>
                    <a:pt x="650" y="87"/>
                  </a:lnTo>
                  <a:cubicBezTo>
                    <a:pt x="672" y="87"/>
                    <a:pt x="693" y="65"/>
                    <a:pt x="693" y="43"/>
                  </a:cubicBezTo>
                  <a:cubicBezTo>
                    <a:pt x="693" y="15"/>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74" name="Google Shape;7717;p72">
              <a:extLst>
                <a:ext uri="{FF2B5EF4-FFF2-40B4-BE49-F238E27FC236}">
                  <a16:creationId xmlns:a16="http://schemas.microsoft.com/office/drawing/2014/main" id="{AB150635-58B4-570C-D6A5-B166D8449F05}"/>
                </a:ext>
              </a:extLst>
            </p:cNvPr>
            <p:cNvSpPr/>
            <p:nvPr/>
          </p:nvSpPr>
          <p:spPr>
            <a:xfrm>
              <a:off x="4428354" y="1697200"/>
              <a:ext cx="18050" cy="2175"/>
            </a:xfrm>
            <a:custGeom>
              <a:avLst/>
              <a:gdLst/>
              <a:ahLst/>
              <a:cxnLst/>
              <a:rect l="l" t="t" r="r" b="b"/>
              <a:pathLst>
                <a:path w="722" h="87" extrusionOk="0">
                  <a:moveTo>
                    <a:pt x="65" y="0"/>
                  </a:moveTo>
                  <a:cubicBezTo>
                    <a:pt x="0" y="0"/>
                    <a:pt x="0" y="87"/>
                    <a:pt x="65" y="87"/>
                  </a:cubicBezTo>
                  <a:lnTo>
                    <a:pt x="664" y="87"/>
                  </a:lnTo>
                  <a:cubicBezTo>
                    <a:pt x="722" y="87"/>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75" name="Google Shape;7718;p72">
              <a:extLst>
                <a:ext uri="{FF2B5EF4-FFF2-40B4-BE49-F238E27FC236}">
                  <a16:creationId xmlns:a16="http://schemas.microsoft.com/office/drawing/2014/main" id="{D0021D69-E74F-24FD-F363-7A41F78559EE}"/>
                </a:ext>
              </a:extLst>
            </p:cNvPr>
            <p:cNvSpPr/>
            <p:nvPr/>
          </p:nvSpPr>
          <p:spPr>
            <a:xfrm>
              <a:off x="4428704" y="1711425"/>
              <a:ext cx="36100" cy="2200"/>
            </a:xfrm>
            <a:custGeom>
              <a:avLst/>
              <a:gdLst/>
              <a:ahLst/>
              <a:cxnLst/>
              <a:rect l="l" t="t" r="r" b="b"/>
              <a:pathLst>
                <a:path w="1444" h="88" extrusionOk="0">
                  <a:moveTo>
                    <a:pt x="51" y="1"/>
                  </a:moveTo>
                  <a:cubicBezTo>
                    <a:pt x="22" y="1"/>
                    <a:pt x="1" y="15"/>
                    <a:pt x="1" y="44"/>
                  </a:cubicBezTo>
                  <a:cubicBezTo>
                    <a:pt x="1" y="66"/>
                    <a:pt x="22" y="87"/>
                    <a:pt x="51" y="87"/>
                  </a:cubicBezTo>
                  <a:lnTo>
                    <a:pt x="1400" y="87"/>
                  </a:lnTo>
                  <a:cubicBezTo>
                    <a:pt x="1422" y="87"/>
                    <a:pt x="1443" y="66"/>
                    <a:pt x="1443" y="44"/>
                  </a:cubicBezTo>
                  <a:cubicBezTo>
                    <a:pt x="1443" y="15"/>
                    <a:pt x="1422" y="1"/>
                    <a:pt x="1400"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76" name="Google Shape;7719;p72">
              <a:extLst>
                <a:ext uri="{FF2B5EF4-FFF2-40B4-BE49-F238E27FC236}">
                  <a16:creationId xmlns:a16="http://schemas.microsoft.com/office/drawing/2014/main" id="{AB158EEE-DBFE-A931-19D3-D9B23D240C57}"/>
                </a:ext>
              </a:extLst>
            </p:cNvPr>
            <p:cNvSpPr/>
            <p:nvPr/>
          </p:nvSpPr>
          <p:spPr>
            <a:xfrm>
              <a:off x="4428704" y="172567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87"/>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77" name="Google Shape;7720;p72">
              <a:extLst>
                <a:ext uri="{FF2B5EF4-FFF2-40B4-BE49-F238E27FC236}">
                  <a16:creationId xmlns:a16="http://schemas.microsoft.com/office/drawing/2014/main" id="{CE1F6C6D-69BC-8D1D-2CF5-A7C433353905}"/>
                </a:ext>
              </a:extLst>
            </p:cNvPr>
            <p:cNvSpPr/>
            <p:nvPr/>
          </p:nvSpPr>
          <p:spPr>
            <a:xfrm>
              <a:off x="4428704" y="1739925"/>
              <a:ext cx="17350" cy="2175"/>
            </a:xfrm>
            <a:custGeom>
              <a:avLst/>
              <a:gdLst/>
              <a:ahLst/>
              <a:cxnLst/>
              <a:rect l="l" t="t" r="r" b="b"/>
              <a:pathLst>
                <a:path w="694" h="87" extrusionOk="0">
                  <a:moveTo>
                    <a:pt x="51" y="0"/>
                  </a:moveTo>
                  <a:cubicBezTo>
                    <a:pt x="22" y="0"/>
                    <a:pt x="1" y="15"/>
                    <a:pt x="1" y="44"/>
                  </a:cubicBezTo>
                  <a:cubicBezTo>
                    <a:pt x="1" y="65"/>
                    <a:pt x="22" y="87"/>
                    <a:pt x="51" y="87"/>
                  </a:cubicBezTo>
                  <a:lnTo>
                    <a:pt x="650" y="87"/>
                  </a:lnTo>
                  <a:cubicBezTo>
                    <a:pt x="672" y="87"/>
                    <a:pt x="693" y="65"/>
                    <a:pt x="693" y="44"/>
                  </a:cubicBezTo>
                  <a:cubicBezTo>
                    <a:pt x="693" y="15"/>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78" name="Google Shape;7721;p72">
              <a:extLst>
                <a:ext uri="{FF2B5EF4-FFF2-40B4-BE49-F238E27FC236}">
                  <a16:creationId xmlns:a16="http://schemas.microsoft.com/office/drawing/2014/main" id="{C73EE25B-D607-9121-A71D-4FC4811D5199}"/>
                </a:ext>
              </a:extLst>
            </p:cNvPr>
            <p:cNvSpPr/>
            <p:nvPr/>
          </p:nvSpPr>
          <p:spPr>
            <a:xfrm>
              <a:off x="4428354" y="1754175"/>
              <a:ext cx="36800" cy="2175"/>
            </a:xfrm>
            <a:custGeom>
              <a:avLst/>
              <a:gdLst/>
              <a:ahLst/>
              <a:cxnLst/>
              <a:rect l="l" t="t" r="r" b="b"/>
              <a:pathLst>
                <a:path w="1472" h="87" extrusionOk="0">
                  <a:moveTo>
                    <a:pt x="65" y="0"/>
                  </a:moveTo>
                  <a:cubicBezTo>
                    <a:pt x="0" y="0"/>
                    <a:pt x="0" y="87"/>
                    <a:pt x="65" y="87"/>
                  </a:cubicBezTo>
                  <a:lnTo>
                    <a:pt x="1414" y="87"/>
                  </a:lnTo>
                  <a:cubicBezTo>
                    <a:pt x="1472" y="87"/>
                    <a:pt x="1472" y="0"/>
                    <a:pt x="1414"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79" name="Google Shape;7722;p72">
              <a:extLst>
                <a:ext uri="{FF2B5EF4-FFF2-40B4-BE49-F238E27FC236}">
                  <a16:creationId xmlns:a16="http://schemas.microsoft.com/office/drawing/2014/main" id="{61ACF079-F4F5-FAED-5022-1FFD1D482DE2}"/>
                </a:ext>
              </a:extLst>
            </p:cNvPr>
            <p:cNvSpPr/>
            <p:nvPr/>
          </p:nvSpPr>
          <p:spPr>
            <a:xfrm>
              <a:off x="4428704" y="1768400"/>
              <a:ext cx="17350" cy="2200"/>
            </a:xfrm>
            <a:custGeom>
              <a:avLst/>
              <a:gdLst/>
              <a:ahLst/>
              <a:cxnLst/>
              <a:rect l="l" t="t" r="r" b="b"/>
              <a:pathLst>
                <a:path w="694" h="88" extrusionOk="0">
                  <a:moveTo>
                    <a:pt x="51" y="1"/>
                  </a:moveTo>
                  <a:cubicBezTo>
                    <a:pt x="22" y="1"/>
                    <a:pt x="1" y="15"/>
                    <a:pt x="1" y="44"/>
                  </a:cubicBezTo>
                  <a:cubicBezTo>
                    <a:pt x="1" y="66"/>
                    <a:pt x="22" y="87"/>
                    <a:pt x="51" y="87"/>
                  </a:cubicBezTo>
                  <a:lnTo>
                    <a:pt x="650" y="87"/>
                  </a:lnTo>
                  <a:cubicBezTo>
                    <a:pt x="672" y="87"/>
                    <a:pt x="693" y="66"/>
                    <a:pt x="693" y="44"/>
                  </a:cubicBezTo>
                  <a:cubicBezTo>
                    <a:pt x="693" y="15"/>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80" name="Google Shape;7723;p72">
              <a:extLst>
                <a:ext uri="{FF2B5EF4-FFF2-40B4-BE49-F238E27FC236}">
                  <a16:creationId xmlns:a16="http://schemas.microsoft.com/office/drawing/2014/main" id="{23A64EA9-89D9-7C01-6CB7-654262BCD74A}"/>
                </a:ext>
              </a:extLst>
            </p:cNvPr>
            <p:cNvSpPr/>
            <p:nvPr/>
          </p:nvSpPr>
          <p:spPr>
            <a:xfrm>
              <a:off x="4428704" y="1782650"/>
              <a:ext cx="17350" cy="2200"/>
            </a:xfrm>
            <a:custGeom>
              <a:avLst/>
              <a:gdLst/>
              <a:ahLst/>
              <a:cxnLst/>
              <a:rect l="l" t="t" r="r" b="b"/>
              <a:pathLst>
                <a:path w="694" h="88" extrusionOk="0">
                  <a:moveTo>
                    <a:pt x="51" y="1"/>
                  </a:moveTo>
                  <a:cubicBezTo>
                    <a:pt x="22" y="1"/>
                    <a:pt x="1" y="22"/>
                    <a:pt x="1" y="44"/>
                  </a:cubicBezTo>
                  <a:cubicBezTo>
                    <a:pt x="1" y="66"/>
                    <a:pt x="22" y="87"/>
                    <a:pt x="51" y="87"/>
                  </a:cubicBezTo>
                  <a:lnTo>
                    <a:pt x="650" y="87"/>
                  </a:lnTo>
                  <a:cubicBezTo>
                    <a:pt x="672" y="87"/>
                    <a:pt x="693" y="66"/>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81" name="Google Shape;7724;p72">
              <a:extLst>
                <a:ext uri="{FF2B5EF4-FFF2-40B4-BE49-F238E27FC236}">
                  <a16:creationId xmlns:a16="http://schemas.microsoft.com/office/drawing/2014/main" id="{2ED073D8-DEFA-1BA8-91B8-502DD35013BA}"/>
                </a:ext>
              </a:extLst>
            </p:cNvPr>
            <p:cNvSpPr/>
            <p:nvPr/>
          </p:nvSpPr>
          <p:spPr>
            <a:xfrm>
              <a:off x="4428542" y="1796744"/>
              <a:ext cx="36100" cy="2200"/>
            </a:xfrm>
            <a:custGeom>
              <a:avLst/>
              <a:gdLst/>
              <a:ahLst/>
              <a:cxnLst/>
              <a:rect l="l" t="t" r="r" b="b"/>
              <a:pathLst>
                <a:path w="1444" h="88" extrusionOk="0">
                  <a:moveTo>
                    <a:pt x="51" y="0"/>
                  </a:moveTo>
                  <a:cubicBezTo>
                    <a:pt x="22" y="0"/>
                    <a:pt x="1" y="22"/>
                    <a:pt x="1" y="44"/>
                  </a:cubicBezTo>
                  <a:cubicBezTo>
                    <a:pt x="1" y="65"/>
                    <a:pt x="22" y="87"/>
                    <a:pt x="51" y="87"/>
                  </a:cubicBezTo>
                  <a:lnTo>
                    <a:pt x="1400" y="87"/>
                  </a:lnTo>
                  <a:cubicBezTo>
                    <a:pt x="1422" y="87"/>
                    <a:pt x="1443" y="65"/>
                    <a:pt x="1443" y="44"/>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2400">
                <a:solidFill>
                  <a:srgbClr val="002060"/>
                </a:solidFill>
              </a:endParaRPr>
            </a:p>
          </p:txBody>
        </p:sp>
      </p:grpSp>
      <p:grpSp>
        <p:nvGrpSpPr>
          <p:cNvPr id="282" name="Google Shape;7725;p72">
            <a:extLst>
              <a:ext uri="{FF2B5EF4-FFF2-40B4-BE49-F238E27FC236}">
                <a16:creationId xmlns:a16="http://schemas.microsoft.com/office/drawing/2014/main" id="{428E98ED-F71F-1D4B-57AB-FDF04F4D932B}"/>
              </a:ext>
            </a:extLst>
          </p:cNvPr>
          <p:cNvGrpSpPr/>
          <p:nvPr/>
        </p:nvGrpSpPr>
        <p:grpSpPr>
          <a:xfrm rot="10800000" flipH="1">
            <a:off x="7067358" y="4085006"/>
            <a:ext cx="1892276" cy="33077"/>
            <a:chOff x="219558" y="4738465"/>
            <a:chExt cx="5852400" cy="102300"/>
          </a:xfrm>
        </p:grpSpPr>
        <p:cxnSp>
          <p:nvCxnSpPr>
            <p:cNvPr id="283" name="Google Shape;7726;p72">
              <a:extLst>
                <a:ext uri="{FF2B5EF4-FFF2-40B4-BE49-F238E27FC236}">
                  <a16:creationId xmlns:a16="http://schemas.microsoft.com/office/drawing/2014/main" id="{47A36ED8-CE15-68E6-2E58-25A38D0EE890}"/>
                </a:ext>
              </a:extLst>
            </p:cNvPr>
            <p:cNvCxnSpPr/>
            <p:nvPr/>
          </p:nvCxnSpPr>
          <p:spPr>
            <a:xfrm>
              <a:off x="219558" y="4789684"/>
              <a:ext cx="5852400" cy="0"/>
            </a:xfrm>
            <a:prstGeom prst="straightConnector1">
              <a:avLst/>
            </a:prstGeom>
            <a:noFill/>
            <a:ln w="9525" cap="flat" cmpd="sng">
              <a:solidFill>
                <a:srgbClr val="5F7D95"/>
              </a:solidFill>
              <a:prstDash val="solid"/>
              <a:round/>
              <a:headEnd type="oval" w="med" len="med"/>
              <a:tailEnd type="oval" w="med" len="med"/>
            </a:ln>
          </p:spPr>
        </p:cxnSp>
        <p:sp>
          <p:nvSpPr>
            <p:cNvPr id="284" name="Google Shape;7727;p72">
              <a:extLst>
                <a:ext uri="{FF2B5EF4-FFF2-40B4-BE49-F238E27FC236}">
                  <a16:creationId xmlns:a16="http://schemas.microsoft.com/office/drawing/2014/main" id="{B012F436-F54B-A83D-4FB1-66CA91ECF176}"/>
                </a:ext>
              </a:extLst>
            </p:cNvPr>
            <p:cNvSpPr/>
            <p:nvPr/>
          </p:nvSpPr>
          <p:spPr>
            <a:xfrm>
              <a:off x="1200298"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85" name="Google Shape;7728;p72">
              <a:extLst>
                <a:ext uri="{FF2B5EF4-FFF2-40B4-BE49-F238E27FC236}">
                  <a16:creationId xmlns:a16="http://schemas.microsoft.com/office/drawing/2014/main" id="{E8CD0925-E2C5-0FBD-5A82-D322302C0EBF}"/>
                </a:ext>
              </a:extLst>
            </p:cNvPr>
            <p:cNvSpPr/>
            <p:nvPr/>
          </p:nvSpPr>
          <p:spPr>
            <a:xfrm>
              <a:off x="2175146"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86" name="Google Shape;7729;p72">
              <a:extLst>
                <a:ext uri="{FF2B5EF4-FFF2-40B4-BE49-F238E27FC236}">
                  <a16:creationId xmlns:a16="http://schemas.microsoft.com/office/drawing/2014/main" id="{00D62D89-5FFD-7C8E-3CA9-D712C2F2F9F2}"/>
                </a:ext>
              </a:extLst>
            </p:cNvPr>
            <p:cNvSpPr/>
            <p:nvPr/>
          </p:nvSpPr>
          <p:spPr>
            <a:xfrm>
              <a:off x="3040751"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87" name="Google Shape;7730;p72">
              <a:extLst>
                <a:ext uri="{FF2B5EF4-FFF2-40B4-BE49-F238E27FC236}">
                  <a16:creationId xmlns:a16="http://schemas.microsoft.com/office/drawing/2014/main" id="{5B884148-377E-C701-DD4E-08FB3EA69356}"/>
                </a:ext>
              </a:extLst>
            </p:cNvPr>
            <p:cNvSpPr/>
            <p:nvPr/>
          </p:nvSpPr>
          <p:spPr>
            <a:xfrm>
              <a:off x="4028157"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88" name="Google Shape;7731;p72">
              <a:extLst>
                <a:ext uri="{FF2B5EF4-FFF2-40B4-BE49-F238E27FC236}">
                  <a16:creationId xmlns:a16="http://schemas.microsoft.com/office/drawing/2014/main" id="{3D91846D-C437-9928-4D14-7E00DC111A33}"/>
                </a:ext>
              </a:extLst>
            </p:cNvPr>
            <p:cNvSpPr/>
            <p:nvPr/>
          </p:nvSpPr>
          <p:spPr>
            <a:xfrm>
              <a:off x="5040827"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2400">
                <a:solidFill>
                  <a:srgbClr val="002060"/>
                </a:solidFill>
              </a:endParaRPr>
            </a:p>
          </p:txBody>
        </p:sp>
      </p:grpSp>
      <p:grpSp>
        <p:nvGrpSpPr>
          <p:cNvPr id="289" name="Google Shape;7732;p72">
            <a:extLst>
              <a:ext uri="{FF2B5EF4-FFF2-40B4-BE49-F238E27FC236}">
                <a16:creationId xmlns:a16="http://schemas.microsoft.com/office/drawing/2014/main" id="{8C23FB3F-0432-7991-8B6C-0CA37BA06DBA}"/>
              </a:ext>
            </a:extLst>
          </p:cNvPr>
          <p:cNvGrpSpPr/>
          <p:nvPr/>
        </p:nvGrpSpPr>
        <p:grpSpPr>
          <a:xfrm>
            <a:off x="7082449" y="4582423"/>
            <a:ext cx="1862093" cy="513355"/>
            <a:chOff x="5286284" y="2966544"/>
            <a:chExt cx="1396570" cy="385016"/>
          </a:xfrm>
        </p:grpSpPr>
        <p:cxnSp>
          <p:nvCxnSpPr>
            <p:cNvPr id="290" name="Google Shape;7733;p72">
              <a:extLst>
                <a:ext uri="{FF2B5EF4-FFF2-40B4-BE49-F238E27FC236}">
                  <a16:creationId xmlns:a16="http://schemas.microsoft.com/office/drawing/2014/main" id="{7CEB971F-58D7-C598-23E1-90F04346F129}"/>
                </a:ext>
              </a:extLst>
            </p:cNvPr>
            <p:cNvCxnSpPr/>
            <p:nvPr/>
          </p:nvCxnSpPr>
          <p:spPr>
            <a:xfrm>
              <a:off x="5752056" y="3094781"/>
              <a:ext cx="470100" cy="0"/>
            </a:xfrm>
            <a:prstGeom prst="straightConnector1">
              <a:avLst/>
            </a:prstGeom>
            <a:noFill/>
            <a:ln w="9525" cap="flat" cmpd="sng">
              <a:solidFill>
                <a:srgbClr val="435D74"/>
              </a:solidFill>
              <a:prstDash val="solid"/>
              <a:round/>
              <a:headEnd type="oval" w="med" len="med"/>
              <a:tailEnd type="oval" w="med" len="med"/>
            </a:ln>
          </p:spPr>
        </p:cxnSp>
        <p:cxnSp>
          <p:nvCxnSpPr>
            <p:cNvPr id="291" name="Google Shape;7734;p72">
              <a:extLst>
                <a:ext uri="{FF2B5EF4-FFF2-40B4-BE49-F238E27FC236}">
                  <a16:creationId xmlns:a16="http://schemas.microsoft.com/office/drawing/2014/main" id="{AAB261BD-E10C-D79B-F240-242C65B2A4C3}"/>
                </a:ext>
              </a:extLst>
            </p:cNvPr>
            <p:cNvCxnSpPr/>
            <p:nvPr/>
          </p:nvCxnSpPr>
          <p:spPr>
            <a:xfrm>
              <a:off x="5980194" y="3351560"/>
              <a:ext cx="594300" cy="0"/>
            </a:xfrm>
            <a:prstGeom prst="straightConnector1">
              <a:avLst/>
            </a:prstGeom>
            <a:noFill/>
            <a:ln w="9525" cap="flat" cmpd="sng">
              <a:solidFill>
                <a:srgbClr val="435D74"/>
              </a:solidFill>
              <a:prstDash val="solid"/>
              <a:round/>
              <a:headEnd type="oval" w="med" len="med"/>
              <a:tailEnd type="oval" w="med" len="med"/>
            </a:ln>
          </p:spPr>
        </p:cxnSp>
        <p:grpSp>
          <p:nvGrpSpPr>
            <p:cNvPr id="292" name="Google Shape;7735;p72">
              <a:extLst>
                <a:ext uri="{FF2B5EF4-FFF2-40B4-BE49-F238E27FC236}">
                  <a16:creationId xmlns:a16="http://schemas.microsoft.com/office/drawing/2014/main" id="{CCC86AA3-04C2-568F-5A11-D8870B973A33}"/>
                </a:ext>
              </a:extLst>
            </p:cNvPr>
            <p:cNvGrpSpPr/>
            <p:nvPr/>
          </p:nvGrpSpPr>
          <p:grpSpPr>
            <a:xfrm>
              <a:off x="5287688" y="3173364"/>
              <a:ext cx="1395166" cy="74100"/>
              <a:chOff x="5287688" y="3173364"/>
              <a:chExt cx="1395166" cy="74100"/>
            </a:xfrm>
          </p:grpSpPr>
          <p:cxnSp>
            <p:nvCxnSpPr>
              <p:cNvPr id="294" name="Google Shape;7736;p72">
                <a:extLst>
                  <a:ext uri="{FF2B5EF4-FFF2-40B4-BE49-F238E27FC236}">
                    <a16:creationId xmlns:a16="http://schemas.microsoft.com/office/drawing/2014/main" id="{F493816C-11B9-1AAD-A643-D3F08ACC912A}"/>
                  </a:ext>
                </a:extLst>
              </p:cNvPr>
              <p:cNvCxnSpPr/>
              <p:nvPr/>
            </p:nvCxnSpPr>
            <p:spPr>
              <a:xfrm>
                <a:off x="6682853" y="3173540"/>
                <a:ext cx="0" cy="73800"/>
              </a:xfrm>
              <a:prstGeom prst="straightConnector1">
                <a:avLst/>
              </a:prstGeom>
              <a:noFill/>
              <a:ln w="9525" cap="flat" cmpd="sng">
                <a:solidFill>
                  <a:srgbClr val="5F7D95"/>
                </a:solidFill>
                <a:prstDash val="solid"/>
                <a:round/>
                <a:headEnd type="none" w="med" len="med"/>
                <a:tailEnd type="none" w="med" len="med"/>
              </a:ln>
            </p:spPr>
          </p:cxnSp>
          <p:cxnSp>
            <p:nvCxnSpPr>
              <p:cNvPr id="295" name="Google Shape;7737;p72">
                <a:extLst>
                  <a:ext uri="{FF2B5EF4-FFF2-40B4-BE49-F238E27FC236}">
                    <a16:creationId xmlns:a16="http://schemas.microsoft.com/office/drawing/2014/main" id="{969A8150-739E-B0C4-5A43-1046C6924E95}"/>
                  </a:ext>
                </a:extLst>
              </p:cNvPr>
              <p:cNvCxnSpPr/>
              <p:nvPr/>
            </p:nvCxnSpPr>
            <p:spPr>
              <a:xfrm>
                <a:off x="5287688" y="3210371"/>
                <a:ext cx="1394700" cy="0"/>
              </a:xfrm>
              <a:prstGeom prst="straightConnector1">
                <a:avLst/>
              </a:prstGeom>
              <a:noFill/>
              <a:ln w="9525" cap="flat" cmpd="sng">
                <a:solidFill>
                  <a:srgbClr val="5F7D95"/>
                </a:solidFill>
                <a:prstDash val="solid"/>
                <a:round/>
                <a:headEnd type="none" w="med" len="med"/>
                <a:tailEnd type="none" w="med" len="med"/>
              </a:ln>
            </p:spPr>
          </p:cxnSp>
          <p:cxnSp>
            <p:nvCxnSpPr>
              <p:cNvPr id="296" name="Google Shape;7738;p72">
                <a:extLst>
                  <a:ext uri="{FF2B5EF4-FFF2-40B4-BE49-F238E27FC236}">
                    <a16:creationId xmlns:a16="http://schemas.microsoft.com/office/drawing/2014/main" id="{3C6685DB-1BEE-4AF3-CE53-D2131E45DA1A}"/>
                  </a:ext>
                </a:extLst>
              </p:cNvPr>
              <p:cNvCxnSpPr/>
              <p:nvPr/>
            </p:nvCxnSpPr>
            <p:spPr>
              <a:xfrm>
                <a:off x="5518476"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297" name="Google Shape;7739;p72">
                <a:extLst>
                  <a:ext uri="{FF2B5EF4-FFF2-40B4-BE49-F238E27FC236}">
                    <a16:creationId xmlns:a16="http://schemas.microsoft.com/office/drawing/2014/main" id="{86EC6C63-5E1A-9955-0622-8F9E9A477FF6}"/>
                  </a:ext>
                </a:extLst>
              </p:cNvPr>
              <p:cNvCxnSpPr/>
              <p:nvPr/>
            </p:nvCxnSpPr>
            <p:spPr>
              <a:xfrm>
                <a:off x="5287935"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298" name="Google Shape;7740;p72">
                <a:extLst>
                  <a:ext uri="{FF2B5EF4-FFF2-40B4-BE49-F238E27FC236}">
                    <a16:creationId xmlns:a16="http://schemas.microsoft.com/office/drawing/2014/main" id="{2718B330-9E01-C952-678C-409A649C73FD}"/>
                  </a:ext>
                </a:extLst>
              </p:cNvPr>
              <p:cNvCxnSpPr/>
              <p:nvPr/>
            </p:nvCxnSpPr>
            <p:spPr>
              <a:xfrm>
                <a:off x="5751239"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299" name="Google Shape;7741;p72">
                <a:extLst>
                  <a:ext uri="{FF2B5EF4-FFF2-40B4-BE49-F238E27FC236}">
                    <a16:creationId xmlns:a16="http://schemas.microsoft.com/office/drawing/2014/main" id="{911C481C-6F70-B109-04E6-983C00657E51}"/>
                  </a:ext>
                </a:extLst>
              </p:cNvPr>
              <p:cNvCxnSpPr/>
              <p:nvPr/>
            </p:nvCxnSpPr>
            <p:spPr>
              <a:xfrm>
                <a:off x="5982252"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300" name="Google Shape;7742;p72">
                <a:extLst>
                  <a:ext uri="{FF2B5EF4-FFF2-40B4-BE49-F238E27FC236}">
                    <a16:creationId xmlns:a16="http://schemas.microsoft.com/office/drawing/2014/main" id="{D8B8CC59-0B20-AA4E-6A53-7DEBA02B473D}"/>
                  </a:ext>
                </a:extLst>
              </p:cNvPr>
              <p:cNvCxnSpPr/>
              <p:nvPr/>
            </p:nvCxnSpPr>
            <p:spPr>
              <a:xfrm>
                <a:off x="6216184"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301" name="Google Shape;7743;p72">
                <a:extLst>
                  <a:ext uri="{FF2B5EF4-FFF2-40B4-BE49-F238E27FC236}">
                    <a16:creationId xmlns:a16="http://schemas.microsoft.com/office/drawing/2014/main" id="{2D030E37-A4BC-E504-8FA2-338F518A45A0}"/>
                  </a:ext>
                </a:extLst>
              </p:cNvPr>
              <p:cNvCxnSpPr/>
              <p:nvPr/>
            </p:nvCxnSpPr>
            <p:spPr>
              <a:xfrm>
                <a:off x="6449534" y="3173364"/>
                <a:ext cx="0" cy="74100"/>
              </a:xfrm>
              <a:prstGeom prst="straightConnector1">
                <a:avLst/>
              </a:prstGeom>
              <a:noFill/>
              <a:ln w="9525" cap="flat" cmpd="sng">
                <a:solidFill>
                  <a:srgbClr val="5F7D95"/>
                </a:solidFill>
                <a:prstDash val="solid"/>
                <a:round/>
                <a:headEnd type="none" w="med" len="med"/>
                <a:tailEnd type="none" w="med" len="med"/>
              </a:ln>
            </p:spPr>
          </p:cxnSp>
        </p:grpSp>
        <p:cxnSp>
          <p:nvCxnSpPr>
            <p:cNvPr id="293" name="Google Shape;7744;p72">
              <a:extLst>
                <a:ext uri="{FF2B5EF4-FFF2-40B4-BE49-F238E27FC236}">
                  <a16:creationId xmlns:a16="http://schemas.microsoft.com/office/drawing/2014/main" id="{FDA106B8-1C62-B061-359C-FDE1B885D10A}"/>
                </a:ext>
              </a:extLst>
            </p:cNvPr>
            <p:cNvCxnSpPr/>
            <p:nvPr/>
          </p:nvCxnSpPr>
          <p:spPr>
            <a:xfrm>
              <a:off x="5286284" y="2966544"/>
              <a:ext cx="468600" cy="0"/>
            </a:xfrm>
            <a:prstGeom prst="straightConnector1">
              <a:avLst/>
            </a:prstGeom>
            <a:noFill/>
            <a:ln w="9525" cap="flat" cmpd="sng">
              <a:solidFill>
                <a:srgbClr val="435D74"/>
              </a:solidFill>
              <a:prstDash val="solid"/>
              <a:round/>
              <a:headEnd type="oval" w="med" len="med"/>
              <a:tailEnd type="oval" w="med" len="med"/>
            </a:ln>
          </p:spPr>
        </p:cxnSp>
      </p:grpSp>
      <p:grpSp>
        <p:nvGrpSpPr>
          <p:cNvPr id="302" name="Google Shape;7745;p72">
            <a:extLst>
              <a:ext uri="{FF2B5EF4-FFF2-40B4-BE49-F238E27FC236}">
                <a16:creationId xmlns:a16="http://schemas.microsoft.com/office/drawing/2014/main" id="{247CC859-B922-7D67-5F51-5A330557FEAC}"/>
              </a:ext>
            </a:extLst>
          </p:cNvPr>
          <p:cNvGrpSpPr/>
          <p:nvPr/>
        </p:nvGrpSpPr>
        <p:grpSpPr>
          <a:xfrm>
            <a:off x="2663870" y="2474125"/>
            <a:ext cx="1576368" cy="882703"/>
            <a:chOff x="2029517" y="1732295"/>
            <a:chExt cx="1149068" cy="643432"/>
          </a:xfrm>
        </p:grpSpPr>
        <p:grpSp>
          <p:nvGrpSpPr>
            <p:cNvPr id="303" name="Google Shape;7746;p72">
              <a:extLst>
                <a:ext uri="{FF2B5EF4-FFF2-40B4-BE49-F238E27FC236}">
                  <a16:creationId xmlns:a16="http://schemas.microsoft.com/office/drawing/2014/main" id="{E9C2647D-A9C4-FAAF-958F-9888B3936A8F}"/>
                </a:ext>
              </a:extLst>
            </p:cNvPr>
            <p:cNvGrpSpPr/>
            <p:nvPr/>
          </p:nvGrpSpPr>
          <p:grpSpPr>
            <a:xfrm>
              <a:off x="2708660" y="1746937"/>
              <a:ext cx="455427" cy="244429"/>
              <a:chOff x="2700693" y="1746937"/>
              <a:chExt cx="455427" cy="244429"/>
            </a:xfrm>
          </p:grpSpPr>
          <p:grpSp>
            <p:nvGrpSpPr>
              <p:cNvPr id="320" name="Google Shape;7747;p72">
                <a:extLst>
                  <a:ext uri="{FF2B5EF4-FFF2-40B4-BE49-F238E27FC236}">
                    <a16:creationId xmlns:a16="http://schemas.microsoft.com/office/drawing/2014/main" id="{4C6A114A-C54B-7483-7555-52B514FFE7B7}"/>
                  </a:ext>
                </a:extLst>
              </p:cNvPr>
              <p:cNvGrpSpPr/>
              <p:nvPr/>
            </p:nvGrpSpPr>
            <p:grpSpPr>
              <a:xfrm>
                <a:off x="2905682" y="1782817"/>
                <a:ext cx="250438" cy="208549"/>
                <a:chOff x="2905682" y="1782817"/>
                <a:chExt cx="250438" cy="208549"/>
              </a:xfrm>
            </p:grpSpPr>
            <p:cxnSp>
              <p:nvCxnSpPr>
                <p:cNvPr id="324" name="Google Shape;7748;p72">
                  <a:extLst>
                    <a:ext uri="{FF2B5EF4-FFF2-40B4-BE49-F238E27FC236}">
                      <a16:creationId xmlns:a16="http://schemas.microsoft.com/office/drawing/2014/main" id="{113E99DB-541E-9CC1-6D6F-D65454174517}"/>
                    </a:ext>
                  </a:extLst>
                </p:cNvPr>
                <p:cNvCxnSpPr/>
                <p:nvPr/>
              </p:nvCxnSpPr>
              <p:spPr>
                <a:xfrm rot="-5400000" flipH="1">
                  <a:off x="2905682" y="1782817"/>
                  <a:ext cx="175200" cy="1752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325" name="Google Shape;7749;p72">
                  <a:extLst>
                    <a:ext uri="{FF2B5EF4-FFF2-40B4-BE49-F238E27FC236}">
                      <a16:creationId xmlns:a16="http://schemas.microsoft.com/office/drawing/2014/main" id="{3D693E4E-939F-F63C-2CDF-D65EAD96A0EC}"/>
                    </a:ext>
                  </a:extLst>
                </p:cNvPr>
                <p:cNvSpPr/>
                <p:nvPr/>
              </p:nvSpPr>
              <p:spPr>
                <a:xfrm>
                  <a:off x="3078213" y="1919045"/>
                  <a:ext cx="77906" cy="72321"/>
                </a:xfrm>
                <a:custGeom>
                  <a:avLst/>
                  <a:gdLst/>
                  <a:ahLst/>
                  <a:cxnLst/>
                  <a:rect l="l" t="t" r="r" b="b"/>
                  <a:pathLst>
                    <a:path w="11576" h="10746" extrusionOk="0">
                      <a:moveTo>
                        <a:pt x="5775" y="1"/>
                      </a:moveTo>
                      <a:cubicBezTo>
                        <a:pt x="3179" y="1"/>
                        <a:pt x="889" y="1860"/>
                        <a:pt x="468" y="4506"/>
                      </a:cubicBezTo>
                      <a:cubicBezTo>
                        <a:pt x="1" y="7441"/>
                        <a:pt x="2002" y="10210"/>
                        <a:pt x="4904" y="10677"/>
                      </a:cubicBezTo>
                      <a:cubicBezTo>
                        <a:pt x="5194" y="10723"/>
                        <a:pt x="5483" y="10745"/>
                        <a:pt x="5768" y="10745"/>
                      </a:cubicBezTo>
                      <a:cubicBezTo>
                        <a:pt x="8364" y="10745"/>
                        <a:pt x="10655" y="8886"/>
                        <a:pt x="11075" y="6240"/>
                      </a:cubicBezTo>
                      <a:cubicBezTo>
                        <a:pt x="11576" y="3305"/>
                        <a:pt x="9574" y="536"/>
                        <a:pt x="6639" y="69"/>
                      </a:cubicBezTo>
                      <a:cubicBezTo>
                        <a:pt x="6349" y="23"/>
                        <a:pt x="6060" y="1"/>
                        <a:pt x="5775"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nvGrpSpPr>
              <p:cNvPr id="321" name="Google Shape;7750;p72">
                <a:extLst>
                  <a:ext uri="{FF2B5EF4-FFF2-40B4-BE49-F238E27FC236}">
                    <a16:creationId xmlns:a16="http://schemas.microsoft.com/office/drawing/2014/main" id="{F7D6AFF9-F02A-00BE-8F7A-0B4C1CC4D8DA}"/>
                  </a:ext>
                </a:extLst>
              </p:cNvPr>
              <p:cNvGrpSpPr/>
              <p:nvPr/>
            </p:nvGrpSpPr>
            <p:grpSpPr>
              <a:xfrm>
                <a:off x="2700693" y="1746937"/>
                <a:ext cx="449967" cy="72374"/>
                <a:chOff x="2700693" y="1746937"/>
                <a:chExt cx="449967" cy="72374"/>
              </a:xfrm>
            </p:grpSpPr>
            <p:cxnSp>
              <p:nvCxnSpPr>
                <p:cNvPr id="322" name="Google Shape;7751;p72">
                  <a:extLst>
                    <a:ext uri="{FF2B5EF4-FFF2-40B4-BE49-F238E27FC236}">
                      <a16:creationId xmlns:a16="http://schemas.microsoft.com/office/drawing/2014/main" id="{7D7BF0CD-B861-2308-B085-FB90A8DC4A1A}"/>
                    </a:ext>
                  </a:extLst>
                </p:cNvPr>
                <p:cNvCxnSpPr/>
                <p:nvPr/>
              </p:nvCxnSpPr>
              <p:spPr>
                <a:xfrm>
                  <a:off x="2700693" y="1782453"/>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323" name="Google Shape;7752;p72">
                  <a:extLst>
                    <a:ext uri="{FF2B5EF4-FFF2-40B4-BE49-F238E27FC236}">
                      <a16:creationId xmlns:a16="http://schemas.microsoft.com/office/drawing/2014/main" id="{65169A71-9421-C62B-FD16-8FE2C7BE2A85}"/>
                    </a:ext>
                  </a:extLst>
                </p:cNvPr>
                <p:cNvSpPr/>
                <p:nvPr/>
              </p:nvSpPr>
              <p:spPr>
                <a:xfrm>
                  <a:off x="3072753" y="1746937"/>
                  <a:ext cx="77906" cy="72374"/>
                </a:xfrm>
                <a:custGeom>
                  <a:avLst/>
                  <a:gdLst/>
                  <a:ahLst/>
                  <a:cxnLst/>
                  <a:rect l="l" t="t" r="r" b="b"/>
                  <a:pathLst>
                    <a:path w="11576" h="10754" extrusionOk="0">
                      <a:moveTo>
                        <a:pt x="5736" y="0"/>
                      </a:moveTo>
                      <a:cubicBezTo>
                        <a:pt x="3156" y="0"/>
                        <a:pt x="887" y="1881"/>
                        <a:pt x="468" y="4513"/>
                      </a:cubicBezTo>
                      <a:cubicBezTo>
                        <a:pt x="1" y="7449"/>
                        <a:pt x="2002" y="10218"/>
                        <a:pt x="4904" y="10685"/>
                      </a:cubicBezTo>
                      <a:cubicBezTo>
                        <a:pt x="5194" y="10731"/>
                        <a:pt x="5483" y="10753"/>
                        <a:pt x="5768" y="10753"/>
                      </a:cubicBezTo>
                      <a:cubicBezTo>
                        <a:pt x="8364" y="10753"/>
                        <a:pt x="10655" y="8893"/>
                        <a:pt x="11075" y="6248"/>
                      </a:cubicBezTo>
                      <a:cubicBezTo>
                        <a:pt x="11576" y="3313"/>
                        <a:pt x="9574" y="544"/>
                        <a:pt x="6639" y="77"/>
                      </a:cubicBezTo>
                      <a:cubicBezTo>
                        <a:pt x="6335" y="25"/>
                        <a:pt x="6034" y="0"/>
                        <a:pt x="5736"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grpSp>
          <p:nvGrpSpPr>
            <p:cNvPr id="304" name="Google Shape;7753;p72">
              <a:extLst>
                <a:ext uri="{FF2B5EF4-FFF2-40B4-BE49-F238E27FC236}">
                  <a16:creationId xmlns:a16="http://schemas.microsoft.com/office/drawing/2014/main" id="{3C9C1F29-1AC0-B34A-8EEE-ADBF38EFDA36}"/>
                </a:ext>
              </a:extLst>
            </p:cNvPr>
            <p:cNvGrpSpPr/>
            <p:nvPr/>
          </p:nvGrpSpPr>
          <p:grpSpPr>
            <a:xfrm>
              <a:off x="2029517" y="1732295"/>
              <a:ext cx="1149068" cy="643432"/>
              <a:chOff x="2029517" y="1732295"/>
              <a:chExt cx="1149068" cy="643432"/>
            </a:xfrm>
          </p:grpSpPr>
          <p:grpSp>
            <p:nvGrpSpPr>
              <p:cNvPr id="305" name="Google Shape;7754;p72">
                <a:extLst>
                  <a:ext uri="{FF2B5EF4-FFF2-40B4-BE49-F238E27FC236}">
                    <a16:creationId xmlns:a16="http://schemas.microsoft.com/office/drawing/2014/main" id="{E2864883-57F5-E45B-2AD8-1785633E9DA5}"/>
                  </a:ext>
                </a:extLst>
              </p:cNvPr>
              <p:cNvGrpSpPr/>
              <p:nvPr/>
            </p:nvGrpSpPr>
            <p:grpSpPr>
              <a:xfrm>
                <a:off x="2703618" y="2103152"/>
                <a:ext cx="474966" cy="260017"/>
                <a:chOff x="2703618" y="2103152"/>
                <a:chExt cx="474966" cy="260017"/>
              </a:xfrm>
            </p:grpSpPr>
            <p:grpSp>
              <p:nvGrpSpPr>
                <p:cNvPr id="314" name="Google Shape;7755;p72">
                  <a:extLst>
                    <a:ext uri="{FF2B5EF4-FFF2-40B4-BE49-F238E27FC236}">
                      <a16:creationId xmlns:a16="http://schemas.microsoft.com/office/drawing/2014/main" id="{7CBB0C77-8F37-FFF6-CC5D-F0DC27261444}"/>
                    </a:ext>
                  </a:extLst>
                </p:cNvPr>
                <p:cNvGrpSpPr/>
                <p:nvPr/>
              </p:nvGrpSpPr>
              <p:grpSpPr>
                <a:xfrm>
                  <a:off x="2703618" y="2290640"/>
                  <a:ext cx="450291" cy="72529"/>
                  <a:chOff x="2703618" y="2290640"/>
                  <a:chExt cx="450291" cy="72529"/>
                </a:xfrm>
              </p:grpSpPr>
              <p:cxnSp>
                <p:nvCxnSpPr>
                  <p:cNvPr id="318" name="Google Shape;7756;p72">
                    <a:extLst>
                      <a:ext uri="{FF2B5EF4-FFF2-40B4-BE49-F238E27FC236}">
                        <a16:creationId xmlns:a16="http://schemas.microsoft.com/office/drawing/2014/main" id="{804FEBC2-F17F-0929-8DEC-BA22B48BB95F}"/>
                      </a:ext>
                    </a:extLst>
                  </p:cNvPr>
                  <p:cNvCxnSpPr/>
                  <p:nvPr/>
                </p:nvCxnSpPr>
                <p:spPr>
                  <a:xfrm>
                    <a:off x="2703618" y="2326818"/>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319" name="Google Shape;7757;p72">
                    <a:extLst>
                      <a:ext uri="{FF2B5EF4-FFF2-40B4-BE49-F238E27FC236}">
                        <a16:creationId xmlns:a16="http://schemas.microsoft.com/office/drawing/2014/main" id="{97A46247-1D79-EA44-EBA1-2656BE3C9EB4}"/>
                      </a:ext>
                    </a:extLst>
                  </p:cNvPr>
                  <p:cNvSpPr/>
                  <p:nvPr/>
                </p:nvSpPr>
                <p:spPr>
                  <a:xfrm>
                    <a:off x="3076003" y="2290640"/>
                    <a:ext cx="77906" cy="72529"/>
                  </a:xfrm>
                  <a:custGeom>
                    <a:avLst/>
                    <a:gdLst/>
                    <a:ahLst/>
                    <a:cxnLst/>
                    <a:rect l="l" t="t" r="r" b="b"/>
                    <a:pathLst>
                      <a:path w="11576" h="10777" extrusionOk="0">
                        <a:moveTo>
                          <a:pt x="5787" y="0"/>
                        </a:moveTo>
                        <a:cubicBezTo>
                          <a:pt x="3185" y="0"/>
                          <a:pt x="889" y="1889"/>
                          <a:pt x="468" y="4538"/>
                        </a:cubicBezTo>
                        <a:cubicBezTo>
                          <a:pt x="1" y="7473"/>
                          <a:pt x="2002" y="10208"/>
                          <a:pt x="4938" y="10709"/>
                        </a:cubicBezTo>
                        <a:cubicBezTo>
                          <a:pt x="5221" y="10754"/>
                          <a:pt x="5503" y="10776"/>
                          <a:pt x="5781" y="10776"/>
                        </a:cubicBezTo>
                        <a:cubicBezTo>
                          <a:pt x="8358" y="10776"/>
                          <a:pt x="10654" y="8888"/>
                          <a:pt x="11075" y="6239"/>
                        </a:cubicBezTo>
                        <a:cubicBezTo>
                          <a:pt x="11576" y="3303"/>
                          <a:pt x="9574" y="535"/>
                          <a:pt x="6639" y="68"/>
                        </a:cubicBezTo>
                        <a:cubicBezTo>
                          <a:pt x="6352" y="22"/>
                          <a:pt x="6068" y="0"/>
                          <a:pt x="5787"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nvGrpSpPr>
                <p:cNvPr id="315" name="Google Shape;7758;p72">
                  <a:extLst>
                    <a:ext uri="{FF2B5EF4-FFF2-40B4-BE49-F238E27FC236}">
                      <a16:creationId xmlns:a16="http://schemas.microsoft.com/office/drawing/2014/main" id="{264D37DA-2D00-F069-2B3B-9781E516C1D2}"/>
                    </a:ext>
                  </a:extLst>
                </p:cNvPr>
                <p:cNvGrpSpPr/>
                <p:nvPr/>
              </p:nvGrpSpPr>
              <p:grpSpPr>
                <a:xfrm>
                  <a:off x="2908607" y="2103152"/>
                  <a:ext cx="269977" cy="223538"/>
                  <a:chOff x="2908607" y="2103152"/>
                  <a:chExt cx="269977" cy="223538"/>
                </a:xfrm>
              </p:grpSpPr>
              <p:cxnSp>
                <p:nvCxnSpPr>
                  <p:cNvPr id="316" name="Google Shape;7759;p72">
                    <a:extLst>
                      <a:ext uri="{FF2B5EF4-FFF2-40B4-BE49-F238E27FC236}">
                        <a16:creationId xmlns:a16="http://schemas.microsoft.com/office/drawing/2014/main" id="{6A6D89DF-C866-4655-08BD-4B149421393E}"/>
                      </a:ext>
                    </a:extLst>
                  </p:cNvPr>
                  <p:cNvCxnSpPr/>
                  <p:nvPr/>
                </p:nvCxnSpPr>
                <p:spPr>
                  <a:xfrm rot="10800000" flipH="1">
                    <a:off x="2908607" y="2140990"/>
                    <a:ext cx="199800" cy="1857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317" name="Google Shape;7760;p72">
                    <a:extLst>
                      <a:ext uri="{FF2B5EF4-FFF2-40B4-BE49-F238E27FC236}">
                        <a16:creationId xmlns:a16="http://schemas.microsoft.com/office/drawing/2014/main" id="{EEE24631-CBAA-C46B-A301-47A5B2990C48}"/>
                      </a:ext>
                    </a:extLst>
                  </p:cNvPr>
                  <p:cNvSpPr/>
                  <p:nvPr/>
                </p:nvSpPr>
                <p:spPr>
                  <a:xfrm>
                    <a:off x="3100678" y="2103152"/>
                    <a:ext cx="77906" cy="72368"/>
                  </a:xfrm>
                  <a:custGeom>
                    <a:avLst/>
                    <a:gdLst/>
                    <a:ahLst/>
                    <a:cxnLst/>
                    <a:rect l="l" t="t" r="r" b="b"/>
                    <a:pathLst>
                      <a:path w="11576" h="10753" extrusionOk="0">
                        <a:moveTo>
                          <a:pt x="5786" y="1"/>
                        </a:moveTo>
                        <a:cubicBezTo>
                          <a:pt x="3185" y="1"/>
                          <a:pt x="889" y="1886"/>
                          <a:pt x="468" y="4505"/>
                        </a:cubicBezTo>
                        <a:cubicBezTo>
                          <a:pt x="1" y="7440"/>
                          <a:pt x="2002" y="10209"/>
                          <a:pt x="4904" y="10676"/>
                        </a:cubicBezTo>
                        <a:cubicBezTo>
                          <a:pt x="5208" y="10728"/>
                          <a:pt x="5509" y="10753"/>
                          <a:pt x="5807" y="10753"/>
                        </a:cubicBezTo>
                        <a:cubicBezTo>
                          <a:pt x="8387" y="10753"/>
                          <a:pt x="10657" y="8872"/>
                          <a:pt x="11075" y="6240"/>
                        </a:cubicBezTo>
                        <a:cubicBezTo>
                          <a:pt x="11576" y="3304"/>
                          <a:pt x="9574" y="535"/>
                          <a:pt x="6639" y="68"/>
                        </a:cubicBezTo>
                        <a:cubicBezTo>
                          <a:pt x="6352" y="23"/>
                          <a:pt x="6067" y="1"/>
                          <a:pt x="5786"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grpSp>
            <p:nvGrpSpPr>
              <p:cNvPr id="306" name="Google Shape;7761;p72">
                <a:extLst>
                  <a:ext uri="{FF2B5EF4-FFF2-40B4-BE49-F238E27FC236}">
                    <a16:creationId xmlns:a16="http://schemas.microsoft.com/office/drawing/2014/main" id="{B753CCD5-68B0-3F65-005E-BA9425D79619}"/>
                  </a:ext>
                </a:extLst>
              </p:cNvPr>
              <p:cNvGrpSpPr/>
              <p:nvPr/>
            </p:nvGrpSpPr>
            <p:grpSpPr>
              <a:xfrm>
                <a:off x="2029517" y="1732295"/>
                <a:ext cx="685827" cy="643432"/>
                <a:chOff x="2029517" y="1732295"/>
                <a:chExt cx="685827" cy="643432"/>
              </a:xfrm>
            </p:grpSpPr>
            <p:sp>
              <p:nvSpPr>
                <p:cNvPr id="307" name="Google Shape;7762;p72">
                  <a:extLst>
                    <a:ext uri="{FF2B5EF4-FFF2-40B4-BE49-F238E27FC236}">
                      <a16:creationId xmlns:a16="http://schemas.microsoft.com/office/drawing/2014/main" id="{A2541DCB-D46F-BF9B-872A-6BC2BA60E46B}"/>
                    </a:ext>
                  </a:extLst>
                </p:cNvPr>
                <p:cNvSpPr/>
                <p:nvPr/>
              </p:nvSpPr>
              <p:spPr>
                <a:xfrm>
                  <a:off x="2029517" y="1996395"/>
                  <a:ext cx="135152" cy="135374"/>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nvGrpSpPr>
                <p:cNvPr id="308" name="Google Shape;7763;p72">
                  <a:extLst>
                    <a:ext uri="{FF2B5EF4-FFF2-40B4-BE49-F238E27FC236}">
                      <a16:creationId xmlns:a16="http://schemas.microsoft.com/office/drawing/2014/main" id="{8B068ECC-72AC-5B1D-061C-4BF871609EBB}"/>
                    </a:ext>
                  </a:extLst>
                </p:cNvPr>
                <p:cNvGrpSpPr/>
                <p:nvPr/>
              </p:nvGrpSpPr>
              <p:grpSpPr>
                <a:xfrm>
                  <a:off x="2158948" y="1732295"/>
                  <a:ext cx="556396" cy="333108"/>
                  <a:chOff x="2158948" y="1732295"/>
                  <a:chExt cx="556396" cy="333108"/>
                </a:xfrm>
              </p:grpSpPr>
              <p:cxnSp>
                <p:nvCxnSpPr>
                  <p:cNvPr id="312" name="Google Shape;7764;p72">
                    <a:extLst>
                      <a:ext uri="{FF2B5EF4-FFF2-40B4-BE49-F238E27FC236}">
                        <a16:creationId xmlns:a16="http://schemas.microsoft.com/office/drawing/2014/main" id="{4C66B397-AB14-AFFD-DC95-2E5E479893DD}"/>
                      </a:ext>
                    </a:extLst>
                  </p:cNvPr>
                  <p:cNvCxnSpPr/>
                  <p:nvPr/>
                </p:nvCxnSpPr>
                <p:spPr>
                  <a:xfrm rot="10800000" flipH="1">
                    <a:off x="2158948" y="1783103"/>
                    <a:ext cx="459000" cy="2823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313" name="Google Shape;7765;p72">
                    <a:extLst>
                      <a:ext uri="{FF2B5EF4-FFF2-40B4-BE49-F238E27FC236}">
                        <a16:creationId xmlns:a16="http://schemas.microsoft.com/office/drawing/2014/main" id="{52BB0852-D85E-0A47-5629-58287899B813}"/>
                      </a:ext>
                    </a:extLst>
                  </p:cNvPr>
                  <p:cNvSpPr/>
                  <p:nvPr/>
                </p:nvSpPr>
                <p:spPr>
                  <a:xfrm>
                    <a:off x="2612072" y="1732295"/>
                    <a:ext cx="103272" cy="100095"/>
                  </a:xfrm>
                  <a:custGeom>
                    <a:avLst/>
                    <a:gdLst/>
                    <a:ahLst/>
                    <a:cxnLst/>
                    <a:rect l="l" t="t" r="r" b="b"/>
                    <a:pathLst>
                      <a:path w="15345" h="14873" extrusionOk="0">
                        <a:moveTo>
                          <a:pt x="7692" y="1"/>
                        </a:moveTo>
                        <a:cubicBezTo>
                          <a:pt x="7531" y="1"/>
                          <a:pt x="7369" y="6"/>
                          <a:pt x="7206" y="16"/>
                        </a:cubicBezTo>
                        <a:cubicBezTo>
                          <a:pt x="3136" y="283"/>
                          <a:pt x="0" y="3786"/>
                          <a:pt x="267" y="7889"/>
                        </a:cubicBezTo>
                        <a:cubicBezTo>
                          <a:pt x="493" y="11846"/>
                          <a:pt x="3790" y="14873"/>
                          <a:pt x="7706" y="14873"/>
                        </a:cubicBezTo>
                        <a:cubicBezTo>
                          <a:pt x="7850" y="14873"/>
                          <a:pt x="7994" y="14869"/>
                          <a:pt x="8140" y="14860"/>
                        </a:cubicBezTo>
                        <a:cubicBezTo>
                          <a:pt x="12243" y="14594"/>
                          <a:pt x="15345" y="11058"/>
                          <a:pt x="15111" y="6988"/>
                        </a:cubicBezTo>
                        <a:cubicBezTo>
                          <a:pt x="14855" y="3048"/>
                          <a:pt x="11585" y="1"/>
                          <a:pt x="7692"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nvGrpSpPr>
                <p:cNvPr id="309" name="Google Shape;7766;p72">
                  <a:extLst>
                    <a:ext uri="{FF2B5EF4-FFF2-40B4-BE49-F238E27FC236}">
                      <a16:creationId xmlns:a16="http://schemas.microsoft.com/office/drawing/2014/main" id="{0A4D9159-73C5-0E57-F481-ABD81A8E2A63}"/>
                    </a:ext>
                  </a:extLst>
                </p:cNvPr>
                <p:cNvGrpSpPr/>
                <p:nvPr/>
              </p:nvGrpSpPr>
              <p:grpSpPr>
                <a:xfrm>
                  <a:off x="2159908" y="2065057"/>
                  <a:ext cx="550884" cy="310670"/>
                  <a:chOff x="2159908" y="2065057"/>
                  <a:chExt cx="550884" cy="310670"/>
                </a:xfrm>
              </p:grpSpPr>
              <p:cxnSp>
                <p:nvCxnSpPr>
                  <p:cNvPr id="310" name="Google Shape;7767;p72">
                    <a:extLst>
                      <a:ext uri="{FF2B5EF4-FFF2-40B4-BE49-F238E27FC236}">
                        <a16:creationId xmlns:a16="http://schemas.microsoft.com/office/drawing/2014/main" id="{B2546310-62AF-B8D9-EFDF-7D38E5D8F23F}"/>
                      </a:ext>
                    </a:extLst>
                  </p:cNvPr>
                  <p:cNvCxnSpPr/>
                  <p:nvPr/>
                </p:nvCxnSpPr>
                <p:spPr>
                  <a:xfrm>
                    <a:off x="2159908" y="2065057"/>
                    <a:ext cx="454500" cy="2622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311" name="Google Shape;7768;p72">
                    <a:extLst>
                      <a:ext uri="{FF2B5EF4-FFF2-40B4-BE49-F238E27FC236}">
                        <a16:creationId xmlns:a16="http://schemas.microsoft.com/office/drawing/2014/main" id="{433EFC0B-00F1-E94C-B1F2-024A5D8AD6D2}"/>
                      </a:ext>
                    </a:extLst>
                  </p:cNvPr>
                  <p:cNvSpPr/>
                  <p:nvPr/>
                </p:nvSpPr>
                <p:spPr>
                  <a:xfrm>
                    <a:off x="2607514" y="2275632"/>
                    <a:ext cx="103279" cy="100095"/>
                  </a:xfrm>
                  <a:custGeom>
                    <a:avLst/>
                    <a:gdLst/>
                    <a:ahLst/>
                    <a:cxnLst/>
                    <a:rect l="l" t="t" r="r" b="b"/>
                    <a:pathLst>
                      <a:path w="15346" h="14873" extrusionOk="0">
                        <a:moveTo>
                          <a:pt x="7697" y="0"/>
                        </a:moveTo>
                        <a:cubicBezTo>
                          <a:pt x="7535" y="0"/>
                          <a:pt x="7371" y="5"/>
                          <a:pt x="7206" y="16"/>
                        </a:cubicBezTo>
                        <a:cubicBezTo>
                          <a:pt x="3103" y="250"/>
                          <a:pt x="1" y="3785"/>
                          <a:pt x="268" y="7888"/>
                        </a:cubicBezTo>
                        <a:cubicBezTo>
                          <a:pt x="493" y="11846"/>
                          <a:pt x="3790" y="14872"/>
                          <a:pt x="7706" y="14872"/>
                        </a:cubicBezTo>
                        <a:cubicBezTo>
                          <a:pt x="7850" y="14872"/>
                          <a:pt x="7994" y="14868"/>
                          <a:pt x="8140" y="14860"/>
                        </a:cubicBezTo>
                        <a:cubicBezTo>
                          <a:pt x="12243" y="14593"/>
                          <a:pt x="15345" y="11057"/>
                          <a:pt x="15112" y="6954"/>
                        </a:cubicBezTo>
                        <a:cubicBezTo>
                          <a:pt x="14855" y="3016"/>
                          <a:pt x="11588" y="0"/>
                          <a:pt x="7697"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grpSp>
      </p:grpSp>
      <p:grpSp>
        <p:nvGrpSpPr>
          <p:cNvPr id="326" name="Google Shape;7769;p72">
            <a:extLst>
              <a:ext uri="{FF2B5EF4-FFF2-40B4-BE49-F238E27FC236}">
                <a16:creationId xmlns:a16="http://schemas.microsoft.com/office/drawing/2014/main" id="{D135C7C4-0F4E-A368-C8FF-E22704CE8A12}"/>
              </a:ext>
            </a:extLst>
          </p:cNvPr>
          <p:cNvGrpSpPr/>
          <p:nvPr/>
        </p:nvGrpSpPr>
        <p:grpSpPr>
          <a:xfrm>
            <a:off x="910869" y="2404275"/>
            <a:ext cx="1283535" cy="1080077"/>
            <a:chOff x="844912" y="1681380"/>
            <a:chExt cx="935611" cy="787305"/>
          </a:xfrm>
        </p:grpSpPr>
        <p:grpSp>
          <p:nvGrpSpPr>
            <p:cNvPr id="327" name="Google Shape;7770;p72">
              <a:extLst>
                <a:ext uri="{FF2B5EF4-FFF2-40B4-BE49-F238E27FC236}">
                  <a16:creationId xmlns:a16="http://schemas.microsoft.com/office/drawing/2014/main" id="{B233B454-0ADF-4AB9-0F6D-D644582D4E96}"/>
                </a:ext>
              </a:extLst>
            </p:cNvPr>
            <p:cNvGrpSpPr/>
            <p:nvPr/>
          </p:nvGrpSpPr>
          <p:grpSpPr>
            <a:xfrm>
              <a:off x="844912" y="1819635"/>
              <a:ext cx="329836" cy="510016"/>
              <a:chOff x="844912" y="1819635"/>
              <a:chExt cx="329836" cy="510016"/>
            </a:xfrm>
          </p:grpSpPr>
          <p:sp>
            <p:nvSpPr>
              <p:cNvPr id="354" name="Google Shape;7771;p72">
                <a:extLst>
                  <a:ext uri="{FF2B5EF4-FFF2-40B4-BE49-F238E27FC236}">
                    <a16:creationId xmlns:a16="http://schemas.microsoft.com/office/drawing/2014/main" id="{3161BE1F-BF9B-F3E6-950E-CB74328B3F2B}"/>
                  </a:ext>
                </a:extLst>
              </p:cNvPr>
              <p:cNvSpPr/>
              <p:nvPr/>
            </p:nvSpPr>
            <p:spPr>
              <a:xfrm>
                <a:off x="844912" y="2015566"/>
                <a:ext cx="118283" cy="11847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355" name="Google Shape;7772;p72">
                <a:extLst>
                  <a:ext uri="{FF2B5EF4-FFF2-40B4-BE49-F238E27FC236}">
                    <a16:creationId xmlns:a16="http://schemas.microsoft.com/office/drawing/2014/main" id="{265C72DF-8B4A-8917-D3A3-B73D1D5090A7}"/>
                  </a:ext>
                </a:extLst>
              </p:cNvPr>
              <p:cNvSpPr/>
              <p:nvPr/>
            </p:nvSpPr>
            <p:spPr>
              <a:xfrm>
                <a:off x="1013654" y="2074499"/>
                <a:ext cx="148151" cy="238327"/>
              </a:xfrm>
              <a:custGeom>
                <a:avLst/>
                <a:gdLst/>
                <a:ahLst/>
                <a:cxnLst/>
                <a:rect l="l" t="t" r="r" b="b"/>
                <a:pathLst>
                  <a:path w="25153" h="40463" fill="none" extrusionOk="0">
                    <a:moveTo>
                      <a:pt x="25152" y="40463"/>
                    </a:moveTo>
                    <a:cubicBezTo>
                      <a:pt x="19315" y="40463"/>
                      <a:pt x="14378" y="32724"/>
                      <a:pt x="12777" y="22150"/>
                    </a:cubicBezTo>
                    <a:lnTo>
                      <a:pt x="12810" y="22350"/>
                    </a:lnTo>
                    <a:cubicBezTo>
                      <a:pt x="10542" y="7606"/>
                      <a:pt x="6372" y="1"/>
                      <a:pt x="1" y="1"/>
                    </a:cubicBezTo>
                    <a:lnTo>
                      <a:pt x="1" y="1"/>
                    </a:lnTo>
                  </a:path>
                </a:pathLst>
              </a:custGeom>
              <a:noFill/>
              <a:ln w="9525" cap="rnd" cmpd="sng">
                <a:solidFill>
                  <a:srgbClr val="435D74"/>
                </a:solidFill>
                <a:prstDash val="solid"/>
                <a:miter lim="33357"/>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356" name="Google Shape;7773;p72">
                <a:extLst>
                  <a:ext uri="{FF2B5EF4-FFF2-40B4-BE49-F238E27FC236}">
                    <a16:creationId xmlns:a16="http://schemas.microsoft.com/office/drawing/2014/main" id="{5FA2B9B8-B417-6ACA-7EF1-26FACCCB7B32}"/>
                  </a:ext>
                </a:extLst>
              </p:cNvPr>
              <p:cNvSpPr/>
              <p:nvPr/>
            </p:nvSpPr>
            <p:spPr>
              <a:xfrm>
                <a:off x="1013654" y="1836607"/>
                <a:ext cx="148151" cy="238327"/>
              </a:xfrm>
              <a:custGeom>
                <a:avLst/>
                <a:gdLst/>
                <a:ahLst/>
                <a:cxnLst/>
                <a:rect l="l" t="t" r="r" b="b"/>
                <a:pathLst>
                  <a:path w="25153" h="40463" fill="none" extrusionOk="0">
                    <a:moveTo>
                      <a:pt x="25152" y="0"/>
                    </a:moveTo>
                    <a:cubicBezTo>
                      <a:pt x="19315" y="0"/>
                      <a:pt x="14378" y="7706"/>
                      <a:pt x="12777" y="18313"/>
                    </a:cubicBezTo>
                    <a:lnTo>
                      <a:pt x="12810" y="18113"/>
                    </a:lnTo>
                    <a:cubicBezTo>
                      <a:pt x="10542" y="32857"/>
                      <a:pt x="6372" y="40462"/>
                      <a:pt x="1" y="40462"/>
                    </a:cubicBezTo>
                    <a:lnTo>
                      <a:pt x="1" y="40462"/>
                    </a:lnTo>
                  </a:path>
                </a:pathLst>
              </a:custGeom>
              <a:noFill/>
              <a:ln w="9525" cap="rnd" cmpd="sng">
                <a:solidFill>
                  <a:srgbClr val="435D74"/>
                </a:solidFill>
                <a:prstDash val="solid"/>
                <a:miter lim="33357"/>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357" name="Google Shape;7774;p72">
                <a:extLst>
                  <a:ext uri="{FF2B5EF4-FFF2-40B4-BE49-F238E27FC236}">
                    <a16:creationId xmlns:a16="http://schemas.microsoft.com/office/drawing/2014/main" id="{92FFDCA8-17FB-E8B7-0ED4-D3E79843779C}"/>
                  </a:ext>
                </a:extLst>
              </p:cNvPr>
              <p:cNvSpPr/>
              <p:nvPr/>
            </p:nvSpPr>
            <p:spPr>
              <a:xfrm>
                <a:off x="1004031" y="2056625"/>
                <a:ext cx="35958" cy="35958"/>
              </a:xfrm>
              <a:custGeom>
                <a:avLst/>
                <a:gdLst/>
                <a:ahLst/>
                <a:cxnLst/>
                <a:rect l="l" t="t" r="r" b="b"/>
                <a:pathLst>
                  <a:path w="6105" h="6105" extrusionOk="0">
                    <a:moveTo>
                      <a:pt x="3069" y="0"/>
                    </a:moveTo>
                    <a:cubicBezTo>
                      <a:pt x="1368" y="0"/>
                      <a:pt x="0" y="1368"/>
                      <a:pt x="0" y="3036"/>
                    </a:cubicBezTo>
                    <a:cubicBezTo>
                      <a:pt x="0" y="4737"/>
                      <a:pt x="1368" y="6105"/>
                      <a:pt x="3069" y="6105"/>
                    </a:cubicBezTo>
                    <a:cubicBezTo>
                      <a:pt x="4737" y="6105"/>
                      <a:pt x="6105" y="4737"/>
                      <a:pt x="6105" y="3036"/>
                    </a:cubicBezTo>
                    <a:cubicBezTo>
                      <a:pt x="6105" y="1368"/>
                      <a:pt x="4737" y="0"/>
                      <a:pt x="3069" y="0"/>
                    </a:cubicBezTo>
                    <a:close/>
                  </a:path>
                </a:pathLst>
              </a:custGeom>
              <a:solidFill>
                <a:srgbClr val="FFFFFF"/>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358" name="Google Shape;7775;p72">
                <a:extLst>
                  <a:ext uri="{FF2B5EF4-FFF2-40B4-BE49-F238E27FC236}">
                    <a16:creationId xmlns:a16="http://schemas.microsoft.com/office/drawing/2014/main" id="{CFC7DC78-8BAD-100D-3562-FFAF7DBDA84E}"/>
                  </a:ext>
                </a:extLst>
              </p:cNvPr>
              <p:cNvSpPr/>
              <p:nvPr/>
            </p:nvSpPr>
            <p:spPr>
              <a:xfrm>
                <a:off x="1149398" y="2295742"/>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03" y="3395"/>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359" name="Google Shape;7776;p72">
                <a:extLst>
                  <a:ext uri="{FF2B5EF4-FFF2-40B4-BE49-F238E27FC236}">
                    <a16:creationId xmlns:a16="http://schemas.microsoft.com/office/drawing/2014/main" id="{EA6085A4-634D-25F9-8C2E-F0D26BAA6271}"/>
                  </a:ext>
                </a:extLst>
              </p:cNvPr>
              <p:cNvSpPr/>
              <p:nvPr/>
            </p:nvSpPr>
            <p:spPr>
              <a:xfrm>
                <a:off x="1149398" y="1819635"/>
                <a:ext cx="25351" cy="34032"/>
              </a:xfrm>
              <a:custGeom>
                <a:avLst/>
                <a:gdLst/>
                <a:ahLst/>
                <a:cxnLst/>
                <a:rect l="l" t="t" r="r" b="b"/>
                <a:pathLst>
                  <a:path w="4304" h="5778" extrusionOk="0">
                    <a:moveTo>
                      <a:pt x="489" y="0"/>
                    </a:moveTo>
                    <a:cubicBezTo>
                      <a:pt x="234" y="0"/>
                      <a:pt x="1" y="207"/>
                      <a:pt x="1" y="514"/>
                    </a:cubicBezTo>
                    <a:lnTo>
                      <a:pt x="1" y="5284"/>
                    </a:lnTo>
                    <a:cubicBezTo>
                      <a:pt x="1" y="5574"/>
                      <a:pt x="229" y="5777"/>
                      <a:pt x="482" y="5777"/>
                    </a:cubicBezTo>
                    <a:cubicBezTo>
                      <a:pt x="577" y="5777"/>
                      <a:pt x="676" y="5748"/>
                      <a:pt x="768" y="5684"/>
                    </a:cubicBezTo>
                    <a:lnTo>
                      <a:pt x="4003" y="3382"/>
                    </a:lnTo>
                    <a:cubicBezTo>
                      <a:pt x="4304" y="3182"/>
                      <a:pt x="4304" y="2782"/>
                      <a:pt x="4037" y="2582"/>
                    </a:cubicBezTo>
                    <a:lnTo>
                      <a:pt x="801" y="113"/>
                    </a:lnTo>
                    <a:cubicBezTo>
                      <a:pt x="704" y="35"/>
                      <a:pt x="595" y="0"/>
                      <a:pt x="489" y="0"/>
                    </a:cubicBezTo>
                    <a:close/>
                  </a:path>
                </a:pathLst>
              </a:custGeom>
              <a:solidFill>
                <a:srgbClr val="FFFFFF"/>
              </a:solidFill>
              <a:ln>
                <a:noFill/>
              </a:ln>
            </p:spPr>
            <p:txBody>
              <a:bodyPr spcFirstLastPara="1" wrap="square" lIns="121900" tIns="121900" rIns="121900" bIns="121900" anchor="ctr" anchorCtr="0">
                <a:noAutofit/>
              </a:bodyPr>
              <a:lstStyle/>
              <a:p>
                <a:endParaRPr sz="2400">
                  <a:solidFill>
                    <a:srgbClr val="002060"/>
                  </a:solidFill>
                </a:endParaRPr>
              </a:p>
            </p:txBody>
          </p:sp>
        </p:grpSp>
        <p:grpSp>
          <p:nvGrpSpPr>
            <p:cNvPr id="328" name="Google Shape;7777;p72">
              <a:extLst>
                <a:ext uri="{FF2B5EF4-FFF2-40B4-BE49-F238E27FC236}">
                  <a16:creationId xmlns:a16="http://schemas.microsoft.com/office/drawing/2014/main" id="{EE2B4D78-CAA2-B332-E1F3-D49251BCD861}"/>
                </a:ext>
              </a:extLst>
            </p:cNvPr>
            <p:cNvGrpSpPr/>
            <p:nvPr/>
          </p:nvGrpSpPr>
          <p:grpSpPr>
            <a:xfrm>
              <a:off x="1284601" y="2158168"/>
              <a:ext cx="495923" cy="310517"/>
              <a:chOff x="1284601" y="2158168"/>
              <a:chExt cx="495923" cy="310517"/>
            </a:xfrm>
          </p:grpSpPr>
          <p:sp>
            <p:nvSpPr>
              <p:cNvPr id="342" name="Google Shape;7778;p72">
                <a:extLst>
                  <a:ext uri="{FF2B5EF4-FFF2-40B4-BE49-F238E27FC236}">
                    <a16:creationId xmlns:a16="http://schemas.microsoft.com/office/drawing/2014/main" id="{334B8CD2-2813-A64D-8501-796D7A04B3D7}"/>
                  </a:ext>
                </a:extLst>
              </p:cNvPr>
              <p:cNvSpPr/>
              <p:nvPr/>
            </p:nvSpPr>
            <p:spPr>
              <a:xfrm>
                <a:off x="1284601" y="226577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nvGrpSpPr>
              <p:cNvPr id="343" name="Google Shape;7779;p72">
                <a:extLst>
                  <a:ext uri="{FF2B5EF4-FFF2-40B4-BE49-F238E27FC236}">
                    <a16:creationId xmlns:a16="http://schemas.microsoft.com/office/drawing/2014/main" id="{93C255A6-4489-E5F2-27C8-B5229FEE5088}"/>
                  </a:ext>
                </a:extLst>
              </p:cNvPr>
              <p:cNvGrpSpPr/>
              <p:nvPr/>
            </p:nvGrpSpPr>
            <p:grpSpPr>
              <a:xfrm>
                <a:off x="1507666" y="2158168"/>
                <a:ext cx="272858" cy="310517"/>
                <a:chOff x="1507666" y="2158168"/>
                <a:chExt cx="272858" cy="310517"/>
              </a:xfrm>
            </p:grpSpPr>
            <p:grpSp>
              <p:nvGrpSpPr>
                <p:cNvPr id="344" name="Google Shape;7780;p72">
                  <a:extLst>
                    <a:ext uri="{FF2B5EF4-FFF2-40B4-BE49-F238E27FC236}">
                      <a16:creationId xmlns:a16="http://schemas.microsoft.com/office/drawing/2014/main" id="{3ECD49B8-C182-4CEF-0046-892F694E4648}"/>
                    </a:ext>
                  </a:extLst>
                </p:cNvPr>
                <p:cNvGrpSpPr/>
                <p:nvPr/>
              </p:nvGrpSpPr>
              <p:grpSpPr>
                <a:xfrm>
                  <a:off x="1507666" y="2176104"/>
                  <a:ext cx="166395" cy="273149"/>
                  <a:chOff x="1507666" y="2176104"/>
                  <a:chExt cx="166395" cy="273149"/>
                </a:xfrm>
              </p:grpSpPr>
              <p:sp>
                <p:nvSpPr>
                  <p:cNvPr id="347" name="Google Shape;7781;p72">
                    <a:extLst>
                      <a:ext uri="{FF2B5EF4-FFF2-40B4-BE49-F238E27FC236}">
                        <a16:creationId xmlns:a16="http://schemas.microsoft.com/office/drawing/2014/main" id="{B16DB209-558D-B5A8-6C08-1224F0009E42}"/>
                      </a:ext>
                    </a:extLst>
                  </p:cNvPr>
                  <p:cNvSpPr/>
                  <p:nvPr/>
                </p:nvSpPr>
                <p:spPr>
                  <a:xfrm>
                    <a:off x="1512966" y="2312791"/>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348" name="Google Shape;7782;p72">
                    <a:extLst>
                      <a:ext uri="{FF2B5EF4-FFF2-40B4-BE49-F238E27FC236}">
                        <a16:creationId xmlns:a16="http://schemas.microsoft.com/office/drawing/2014/main" id="{6889A552-D1D7-FBE8-F6F6-2AAE91AF4CD7}"/>
                      </a:ext>
                    </a:extLst>
                  </p:cNvPr>
                  <p:cNvSpPr/>
                  <p:nvPr/>
                </p:nvSpPr>
                <p:spPr>
                  <a:xfrm>
                    <a:off x="1588205" y="2193153"/>
                    <a:ext cx="72901" cy="54035"/>
                  </a:xfrm>
                  <a:custGeom>
                    <a:avLst/>
                    <a:gdLst/>
                    <a:ahLst/>
                    <a:cxnLst/>
                    <a:rect l="l" t="t" r="r" b="b"/>
                    <a:pathLst>
                      <a:path w="12377" h="9174" fill="none" extrusionOk="0">
                        <a:moveTo>
                          <a:pt x="1" y="9174"/>
                        </a:moveTo>
                        <a:cubicBezTo>
                          <a:pt x="1635" y="3870"/>
                          <a:pt x="6539" y="0"/>
                          <a:pt x="12376" y="0"/>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349" name="Google Shape;7783;p72">
                    <a:extLst>
                      <a:ext uri="{FF2B5EF4-FFF2-40B4-BE49-F238E27FC236}">
                        <a16:creationId xmlns:a16="http://schemas.microsoft.com/office/drawing/2014/main" id="{36831095-2F8D-5486-2E31-343B57F6118B}"/>
                      </a:ext>
                    </a:extLst>
                  </p:cNvPr>
                  <p:cNvSpPr/>
                  <p:nvPr/>
                </p:nvSpPr>
                <p:spPr>
                  <a:xfrm>
                    <a:off x="1588205" y="2378202"/>
                    <a:ext cx="72901" cy="54041"/>
                  </a:xfrm>
                  <a:custGeom>
                    <a:avLst/>
                    <a:gdLst/>
                    <a:ahLst/>
                    <a:cxnLst/>
                    <a:rect l="l" t="t" r="r" b="b"/>
                    <a:pathLst>
                      <a:path w="12377" h="9175" fill="none" extrusionOk="0">
                        <a:moveTo>
                          <a:pt x="1" y="1"/>
                        </a:moveTo>
                        <a:cubicBezTo>
                          <a:pt x="1635" y="5305"/>
                          <a:pt x="6539" y="9174"/>
                          <a:pt x="12376" y="9174"/>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350" name="Google Shape;7784;p72">
                    <a:extLst>
                      <a:ext uri="{FF2B5EF4-FFF2-40B4-BE49-F238E27FC236}">
                        <a16:creationId xmlns:a16="http://schemas.microsoft.com/office/drawing/2014/main" id="{2FE99101-7580-4E79-1805-B047D4DE5097}"/>
                      </a:ext>
                    </a:extLst>
                  </p:cNvPr>
                  <p:cNvSpPr/>
                  <p:nvPr/>
                </p:nvSpPr>
                <p:spPr>
                  <a:xfrm>
                    <a:off x="1512966" y="2246980"/>
                    <a:ext cx="75451" cy="65821"/>
                  </a:xfrm>
                  <a:custGeom>
                    <a:avLst/>
                    <a:gdLst/>
                    <a:ahLst/>
                    <a:cxnLst/>
                    <a:rect l="l" t="t" r="r" b="b"/>
                    <a:pathLst>
                      <a:path w="12810" h="11175" fill="none" extrusionOk="0">
                        <a:moveTo>
                          <a:pt x="1" y="11175"/>
                        </a:moveTo>
                        <a:cubicBezTo>
                          <a:pt x="6539" y="11175"/>
                          <a:pt x="10275" y="7105"/>
                          <a:pt x="12810" y="0"/>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351" name="Google Shape;7785;p72">
                    <a:extLst>
                      <a:ext uri="{FF2B5EF4-FFF2-40B4-BE49-F238E27FC236}">
                        <a16:creationId xmlns:a16="http://schemas.microsoft.com/office/drawing/2014/main" id="{4E947326-F360-1E9C-4CAB-75C5EC354144}"/>
                      </a:ext>
                    </a:extLst>
                  </p:cNvPr>
                  <p:cNvSpPr/>
                  <p:nvPr/>
                </p:nvSpPr>
                <p:spPr>
                  <a:xfrm>
                    <a:off x="1507666" y="2294782"/>
                    <a:ext cx="37926" cy="35823"/>
                  </a:xfrm>
                  <a:custGeom>
                    <a:avLst/>
                    <a:gdLst/>
                    <a:ahLst/>
                    <a:cxnLst/>
                    <a:rect l="l" t="t" r="r" b="b"/>
                    <a:pathLst>
                      <a:path w="6439" h="6082" extrusionOk="0">
                        <a:moveTo>
                          <a:pt x="3241" y="0"/>
                        </a:moveTo>
                        <a:cubicBezTo>
                          <a:pt x="3118" y="0"/>
                          <a:pt x="2994" y="8"/>
                          <a:pt x="2869" y="23"/>
                        </a:cubicBezTo>
                        <a:cubicBezTo>
                          <a:pt x="1168" y="223"/>
                          <a:pt x="0" y="1724"/>
                          <a:pt x="200" y="3392"/>
                        </a:cubicBezTo>
                        <a:cubicBezTo>
                          <a:pt x="386" y="4937"/>
                          <a:pt x="1717" y="6082"/>
                          <a:pt x="3239" y="6082"/>
                        </a:cubicBezTo>
                        <a:cubicBezTo>
                          <a:pt x="3359" y="6082"/>
                          <a:pt x="3481" y="6075"/>
                          <a:pt x="3603" y="6060"/>
                        </a:cubicBezTo>
                        <a:cubicBezTo>
                          <a:pt x="5271" y="5860"/>
                          <a:pt x="6438" y="4326"/>
                          <a:pt x="6238" y="2658"/>
                        </a:cubicBezTo>
                        <a:cubicBezTo>
                          <a:pt x="6053" y="1115"/>
                          <a:pt x="4754" y="0"/>
                          <a:pt x="3241" y="0"/>
                        </a:cubicBezTo>
                        <a:close/>
                      </a:path>
                    </a:pathLst>
                  </a:custGeom>
                  <a:solidFill>
                    <a:srgbClr val="FFFFFF"/>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352" name="Google Shape;7786;p72">
                    <a:extLst>
                      <a:ext uri="{FF2B5EF4-FFF2-40B4-BE49-F238E27FC236}">
                        <a16:creationId xmlns:a16="http://schemas.microsoft.com/office/drawing/2014/main" id="{E6950BFC-675C-BB55-7FEC-12100D8950B4}"/>
                      </a:ext>
                    </a:extLst>
                  </p:cNvPr>
                  <p:cNvSpPr/>
                  <p:nvPr/>
                </p:nvSpPr>
                <p:spPr>
                  <a:xfrm>
                    <a:off x="1648710" y="2415180"/>
                    <a:ext cx="25351" cy="34074"/>
                  </a:xfrm>
                  <a:custGeom>
                    <a:avLst/>
                    <a:gdLst/>
                    <a:ahLst/>
                    <a:cxnLst/>
                    <a:rect l="l" t="t" r="r" b="b"/>
                    <a:pathLst>
                      <a:path w="4304" h="5785" extrusionOk="0">
                        <a:moveTo>
                          <a:pt x="509" y="0"/>
                        </a:moveTo>
                        <a:cubicBezTo>
                          <a:pt x="247" y="0"/>
                          <a:pt x="1" y="203"/>
                          <a:pt x="1" y="493"/>
                        </a:cubicBezTo>
                        <a:lnTo>
                          <a:pt x="1" y="5264"/>
                        </a:lnTo>
                        <a:cubicBezTo>
                          <a:pt x="1" y="5561"/>
                          <a:pt x="240" y="5784"/>
                          <a:pt x="499" y="5784"/>
                        </a:cubicBezTo>
                        <a:cubicBezTo>
                          <a:pt x="589" y="5784"/>
                          <a:pt x="682" y="5757"/>
                          <a:pt x="768" y="5697"/>
                        </a:cubicBezTo>
                        <a:lnTo>
                          <a:pt x="4037" y="3396"/>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353" name="Google Shape;7787;p72">
                    <a:extLst>
                      <a:ext uri="{FF2B5EF4-FFF2-40B4-BE49-F238E27FC236}">
                        <a16:creationId xmlns:a16="http://schemas.microsoft.com/office/drawing/2014/main" id="{C7C955E1-FD08-0810-C085-C836048C76FA}"/>
                      </a:ext>
                    </a:extLst>
                  </p:cNvPr>
                  <p:cNvSpPr/>
                  <p:nvPr/>
                </p:nvSpPr>
                <p:spPr>
                  <a:xfrm>
                    <a:off x="1648710" y="2176104"/>
                    <a:ext cx="25351" cy="34103"/>
                  </a:xfrm>
                  <a:custGeom>
                    <a:avLst/>
                    <a:gdLst/>
                    <a:ahLst/>
                    <a:cxnLst/>
                    <a:rect l="l" t="t" r="r" b="b"/>
                    <a:pathLst>
                      <a:path w="4304" h="5790" extrusionOk="0">
                        <a:moveTo>
                          <a:pt x="509" y="1"/>
                        </a:moveTo>
                        <a:cubicBezTo>
                          <a:pt x="247" y="1"/>
                          <a:pt x="1" y="203"/>
                          <a:pt x="1" y="494"/>
                        </a:cubicBezTo>
                        <a:lnTo>
                          <a:pt x="1" y="5264"/>
                        </a:lnTo>
                        <a:cubicBezTo>
                          <a:pt x="1" y="5580"/>
                          <a:pt x="231" y="5790"/>
                          <a:pt x="485" y="5790"/>
                        </a:cubicBezTo>
                        <a:cubicBezTo>
                          <a:pt x="580" y="5790"/>
                          <a:pt x="677" y="5761"/>
                          <a:pt x="768" y="5697"/>
                        </a:cubicBezTo>
                        <a:lnTo>
                          <a:pt x="4037" y="3396"/>
                        </a:lnTo>
                        <a:cubicBezTo>
                          <a:pt x="4304" y="3196"/>
                          <a:pt x="4304" y="2795"/>
                          <a:pt x="4037" y="2595"/>
                        </a:cubicBezTo>
                        <a:lnTo>
                          <a:pt x="801" y="93"/>
                        </a:lnTo>
                        <a:cubicBezTo>
                          <a:pt x="710" y="29"/>
                          <a:pt x="608" y="1"/>
                          <a:pt x="509" y="1"/>
                        </a:cubicBezTo>
                        <a:close/>
                      </a:path>
                    </a:pathLst>
                  </a:custGeom>
                  <a:solidFill>
                    <a:srgbClr val="FFFFFF"/>
                  </a:solidFill>
                  <a:ln>
                    <a:noFill/>
                  </a:ln>
                </p:spPr>
                <p:txBody>
                  <a:bodyPr spcFirstLastPara="1" wrap="square" lIns="121900" tIns="121900" rIns="121900" bIns="121900" anchor="ctr" anchorCtr="0">
                    <a:noAutofit/>
                  </a:bodyPr>
                  <a:lstStyle/>
                  <a:p>
                    <a:endParaRPr sz="2400">
                      <a:solidFill>
                        <a:srgbClr val="002060"/>
                      </a:solidFill>
                    </a:endParaRPr>
                  </a:p>
                </p:txBody>
              </p:sp>
            </p:grpSp>
            <p:sp>
              <p:nvSpPr>
                <p:cNvPr id="345" name="Google Shape;7788;p72">
                  <a:extLst>
                    <a:ext uri="{FF2B5EF4-FFF2-40B4-BE49-F238E27FC236}">
                      <a16:creationId xmlns:a16="http://schemas.microsoft.com/office/drawing/2014/main" id="{F5120C88-8D98-01BD-3D34-A345D409C006}"/>
                    </a:ext>
                  </a:extLst>
                </p:cNvPr>
                <p:cNvSpPr/>
                <p:nvPr/>
              </p:nvSpPr>
              <p:spPr>
                <a:xfrm>
                  <a:off x="1707626" y="239571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346" name="Google Shape;7789;p72">
                  <a:extLst>
                    <a:ext uri="{FF2B5EF4-FFF2-40B4-BE49-F238E27FC236}">
                      <a16:creationId xmlns:a16="http://schemas.microsoft.com/office/drawing/2014/main" id="{7E338494-5405-41B7-E111-E61CD51F9769}"/>
                    </a:ext>
                  </a:extLst>
                </p:cNvPr>
                <p:cNvSpPr/>
                <p:nvPr/>
              </p:nvSpPr>
              <p:spPr>
                <a:xfrm>
                  <a:off x="1707626" y="215816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grpSp>
          <p:nvGrpSpPr>
            <p:cNvPr id="329" name="Google Shape;7790;p72">
              <a:extLst>
                <a:ext uri="{FF2B5EF4-FFF2-40B4-BE49-F238E27FC236}">
                  <a16:creationId xmlns:a16="http://schemas.microsoft.com/office/drawing/2014/main" id="{F94534E1-A202-30DA-6A2B-082CD6837018}"/>
                </a:ext>
              </a:extLst>
            </p:cNvPr>
            <p:cNvGrpSpPr/>
            <p:nvPr/>
          </p:nvGrpSpPr>
          <p:grpSpPr>
            <a:xfrm>
              <a:off x="1284601" y="1681380"/>
              <a:ext cx="495923" cy="310517"/>
              <a:chOff x="1284601" y="1681380"/>
              <a:chExt cx="495923" cy="310517"/>
            </a:xfrm>
          </p:grpSpPr>
          <p:sp>
            <p:nvSpPr>
              <p:cNvPr id="330" name="Google Shape;7791;p72">
                <a:extLst>
                  <a:ext uri="{FF2B5EF4-FFF2-40B4-BE49-F238E27FC236}">
                    <a16:creationId xmlns:a16="http://schemas.microsoft.com/office/drawing/2014/main" id="{070AB9F8-6A0A-945C-D57D-8F46BDD437FD}"/>
                  </a:ext>
                </a:extLst>
              </p:cNvPr>
              <p:cNvSpPr/>
              <p:nvPr/>
            </p:nvSpPr>
            <p:spPr>
              <a:xfrm>
                <a:off x="1284601" y="178972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nvGrpSpPr>
              <p:cNvPr id="331" name="Google Shape;7792;p72">
                <a:extLst>
                  <a:ext uri="{FF2B5EF4-FFF2-40B4-BE49-F238E27FC236}">
                    <a16:creationId xmlns:a16="http://schemas.microsoft.com/office/drawing/2014/main" id="{772FA50D-07BB-A4B2-EB11-D1BA21E896F4}"/>
                  </a:ext>
                </a:extLst>
              </p:cNvPr>
              <p:cNvGrpSpPr/>
              <p:nvPr/>
            </p:nvGrpSpPr>
            <p:grpSpPr>
              <a:xfrm>
                <a:off x="1507666" y="1681380"/>
                <a:ext cx="272858" cy="310517"/>
                <a:chOff x="1507666" y="1681380"/>
                <a:chExt cx="272858" cy="310517"/>
              </a:xfrm>
            </p:grpSpPr>
            <p:grpSp>
              <p:nvGrpSpPr>
                <p:cNvPr id="332" name="Google Shape;7793;p72">
                  <a:extLst>
                    <a:ext uri="{FF2B5EF4-FFF2-40B4-BE49-F238E27FC236}">
                      <a16:creationId xmlns:a16="http://schemas.microsoft.com/office/drawing/2014/main" id="{CCD2410C-AC59-8C9F-5BF1-0C17C32BBEC8}"/>
                    </a:ext>
                  </a:extLst>
                </p:cNvPr>
                <p:cNvGrpSpPr/>
                <p:nvPr/>
              </p:nvGrpSpPr>
              <p:grpSpPr>
                <a:xfrm>
                  <a:off x="1507666" y="1700120"/>
                  <a:ext cx="166395" cy="272984"/>
                  <a:chOff x="1507666" y="1700120"/>
                  <a:chExt cx="166395" cy="272984"/>
                </a:xfrm>
              </p:grpSpPr>
              <p:sp>
                <p:nvSpPr>
                  <p:cNvPr id="335" name="Google Shape;7794;p72">
                    <a:extLst>
                      <a:ext uri="{FF2B5EF4-FFF2-40B4-BE49-F238E27FC236}">
                        <a16:creationId xmlns:a16="http://schemas.microsoft.com/office/drawing/2014/main" id="{DED0A683-825E-BE37-E52D-A82D53AB1ADC}"/>
                      </a:ext>
                    </a:extLst>
                  </p:cNvPr>
                  <p:cNvSpPr/>
                  <p:nvPr/>
                </p:nvSpPr>
                <p:spPr>
                  <a:xfrm>
                    <a:off x="1512966" y="1836607"/>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336" name="Google Shape;7795;p72">
                    <a:extLst>
                      <a:ext uri="{FF2B5EF4-FFF2-40B4-BE49-F238E27FC236}">
                        <a16:creationId xmlns:a16="http://schemas.microsoft.com/office/drawing/2014/main" id="{AF43631F-7E78-F23A-6665-853A5FE49CB7}"/>
                      </a:ext>
                    </a:extLst>
                  </p:cNvPr>
                  <p:cNvSpPr/>
                  <p:nvPr/>
                </p:nvSpPr>
                <p:spPr>
                  <a:xfrm>
                    <a:off x="1588205" y="1716969"/>
                    <a:ext cx="72901" cy="54235"/>
                  </a:xfrm>
                  <a:custGeom>
                    <a:avLst/>
                    <a:gdLst/>
                    <a:ahLst/>
                    <a:cxnLst/>
                    <a:rect l="l" t="t" r="r" b="b"/>
                    <a:pathLst>
                      <a:path w="12377" h="9208" fill="none" extrusionOk="0">
                        <a:moveTo>
                          <a:pt x="1" y="9207"/>
                        </a:moveTo>
                        <a:cubicBezTo>
                          <a:pt x="1635" y="3870"/>
                          <a:pt x="6539" y="1"/>
                          <a:pt x="12376" y="1"/>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337" name="Google Shape;7796;p72">
                    <a:extLst>
                      <a:ext uri="{FF2B5EF4-FFF2-40B4-BE49-F238E27FC236}">
                        <a16:creationId xmlns:a16="http://schemas.microsoft.com/office/drawing/2014/main" id="{7B559B3E-2A1D-F3CA-4717-6A745D83127E}"/>
                      </a:ext>
                    </a:extLst>
                  </p:cNvPr>
                  <p:cNvSpPr/>
                  <p:nvPr/>
                </p:nvSpPr>
                <p:spPr>
                  <a:xfrm>
                    <a:off x="1588205" y="1902024"/>
                    <a:ext cx="72901" cy="54035"/>
                  </a:xfrm>
                  <a:custGeom>
                    <a:avLst/>
                    <a:gdLst/>
                    <a:ahLst/>
                    <a:cxnLst/>
                    <a:rect l="l" t="t" r="r" b="b"/>
                    <a:pathLst>
                      <a:path w="12377" h="9174" fill="none" extrusionOk="0">
                        <a:moveTo>
                          <a:pt x="1" y="0"/>
                        </a:moveTo>
                        <a:cubicBezTo>
                          <a:pt x="1635" y="5304"/>
                          <a:pt x="6539" y="9173"/>
                          <a:pt x="12376" y="9173"/>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338" name="Google Shape;7797;p72">
                    <a:extLst>
                      <a:ext uri="{FF2B5EF4-FFF2-40B4-BE49-F238E27FC236}">
                        <a16:creationId xmlns:a16="http://schemas.microsoft.com/office/drawing/2014/main" id="{A302B534-91C8-55DF-9050-39F1E9DA2D81}"/>
                      </a:ext>
                    </a:extLst>
                  </p:cNvPr>
                  <p:cNvSpPr/>
                  <p:nvPr/>
                </p:nvSpPr>
                <p:spPr>
                  <a:xfrm>
                    <a:off x="1512966" y="1770990"/>
                    <a:ext cx="75451" cy="65632"/>
                  </a:xfrm>
                  <a:custGeom>
                    <a:avLst/>
                    <a:gdLst/>
                    <a:ahLst/>
                    <a:cxnLst/>
                    <a:rect l="l" t="t" r="r" b="b"/>
                    <a:pathLst>
                      <a:path w="12810" h="11143" fill="none" extrusionOk="0">
                        <a:moveTo>
                          <a:pt x="1" y="11142"/>
                        </a:moveTo>
                        <a:cubicBezTo>
                          <a:pt x="6539" y="11142"/>
                          <a:pt x="10275" y="7106"/>
                          <a:pt x="12810" y="1"/>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339" name="Google Shape;7798;p72">
                    <a:extLst>
                      <a:ext uri="{FF2B5EF4-FFF2-40B4-BE49-F238E27FC236}">
                        <a16:creationId xmlns:a16="http://schemas.microsoft.com/office/drawing/2014/main" id="{AB10E0B5-F235-E9BB-94EC-1F6C4DC08106}"/>
                      </a:ext>
                    </a:extLst>
                  </p:cNvPr>
                  <p:cNvSpPr/>
                  <p:nvPr/>
                </p:nvSpPr>
                <p:spPr>
                  <a:xfrm>
                    <a:off x="1507666" y="1818598"/>
                    <a:ext cx="37926" cy="36023"/>
                  </a:xfrm>
                  <a:custGeom>
                    <a:avLst/>
                    <a:gdLst/>
                    <a:ahLst/>
                    <a:cxnLst/>
                    <a:rect l="l" t="t" r="r" b="b"/>
                    <a:pathLst>
                      <a:path w="6439" h="6116" extrusionOk="0">
                        <a:moveTo>
                          <a:pt x="3199" y="1"/>
                        </a:moveTo>
                        <a:cubicBezTo>
                          <a:pt x="3079" y="1"/>
                          <a:pt x="2958" y="8"/>
                          <a:pt x="2835" y="23"/>
                        </a:cubicBezTo>
                        <a:cubicBezTo>
                          <a:pt x="1168" y="256"/>
                          <a:pt x="0" y="1757"/>
                          <a:pt x="200" y="3425"/>
                        </a:cubicBezTo>
                        <a:cubicBezTo>
                          <a:pt x="386" y="4971"/>
                          <a:pt x="1717" y="6115"/>
                          <a:pt x="3239" y="6115"/>
                        </a:cubicBezTo>
                        <a:cubicBezTo>
                          <a:pt x="3359" y="6115"/>
                          <a:pt x="3481" y="6108"/>
                          <a:pt x="3603" y="6094"/>
                        </a:cubicBezTo>
                        <a:cubicBezTo>
                          <a:pt x="5271" y="5860"/>
                          <a:pt x="6438" y="4359"/>
                          <a:pt x="6238" y="2691"/>
                        </a:cubicBezTo>
                        <a:cubicBezTo>
                          <a:pt x="6052" y="1145"/>
                          <a:pt x="4721" y="1"/>
                          <a:pt x="3199" y="1"/>
                        </a:cubicBezTo>
                        <a:close/>
                      </a:path>
                    </a:pathLst>
                  </a:custGeom>
                  <a:solidFill>
                    <a:srgbClr val="FFFFFF"/>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340" name="Google Shape;7799;p72">
                    <a:extLst>
                      <a:ext uri="{FF2B5EF4-FFF2-40B4-BE49-F238E27FC236}">
                        <a16:creationId xmlns:a16="http://schemas.microsoft.com/office/drawing/2014/main" id="{FB963097-DF5C-2CB7-8A02-C50168E55E70}"/>
                      </a:ext>
                    </a:extLst>
                  </p:cNvPr>
                  <p:cNvSpPr/>
                  <p:nvPr/>
                </p:nvSpPr>
                <p:spPr>
                  <a:xfrm>
                    <a:off x="1648710" y="1939072"/>
                    <a:ext cx="25351" cy="34032"/>
                  </a:xfrm>
                  <a:custGeom>
                    <a:avLst/>
                    <a:gdLst/>
                    <a:ahLst/>
                    <a:cxnLst/>
                    <a:rect l="l" t="t" r="r" b="b"/>
                    <a:pathLst>
                      <a:path w="4304" h="5778" extrusionOk="0">
                        <a:moveTo>
                          <a:pt x="489" y="0"/>
                        </a:moveTo>
                        <a:cubicBezTo>
                          <a:pt x="234" y="0"/>
                          <a:pt x="1" y="207"/>
                          <a:pt x="1" y="514"/>
                        </a:cubicBezTo>
                        <a:lnTo>
                          <a:pt x="1" y="5284"/>
                        </a:lnTo>
                        <a:cubicBezTo>
                          <a:pt x="1" y="5575"/>
                          <a:pt x="229" y="5777"/>
                          <a:pt x="482" y="5777"/>
                        </a:cubicBezTo>
                        <a:cubicBezTo>
                          <a:pt x="577" y="5777"/>
                          <a:pt x="676" y="5748"/>
                          <a:pt x="768" y="5684"/>
                        </a:cubicBezTo>
                        <a:lnTo>
                          <a:pt x="4037" y="3383"/>
                        </a:lnTo>
                        <a:cubicBezTo>
                          <a:pt x="4304" y="3183"/>
                          <a:pt x="4304" y="2782"/>
                          <a:pt x="4037" y="2582"/>
                        </a:cubicBezTo>
                        <a:lnTo>
                          <a:pt x="801" y="114"/>
                        </a:lnTo>
                        <a:cubicBezTo>
                          <a:pt x="704" y="36"/>
                          <a:pt x="595" y="0"/>
                          <a:pt x="489" y="0"/>
                        </a:cubicBezTo>
                        <a:close/>
                      </a:path>
                    </a:pathLst>
                  </a:custGeom>
                  <a:solidFill>
                    <a:srgbClr val="FFFFFF"/>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341" name="Google Shape;7800;p72">
                    <a:extLst>
                      <a:ext uri="{FF2B5EF4-FFF2-40B4-BE49-F238E27FC236}">
                        <a16:creationId xmlns:a16="http://schemas.microsoft.com/office/drawing/2014/main" id="{B3AEADE1-D135-E373-582F-208B74C53BDF}"/>
                      </a:ext>
                    </a:extLst>
                  </p:cNvPr>
                  <p:cNvSpPr/>
                  <p:nvPr/>
                </p:nvSpPr>
                <p:spPr>
                  <a:xfrm>
                    <a:off x="1648710" y="1700120"/>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37" y="3395"/>
                        </a:lnTo>
                        <a:cubicBezTo>
                          <a:pt x="4304" y="3195"/>
                          <a:pt x="4304" y="2795"/>
                          <a:pt x="4037" y="2561"/>
                        </a:cubicBezTo>
                        <a:lnTo>
                          <a:pt x="801" y="93"/>
                        </a:lnTo>
                        <a:cubicBezTo>
                          <a:pt x="710" y="29"/>
                          <a:pt x="608" y="0"/>
                          <a:pt x="509" y="0"/>
                        </a:cubicBezTo>
                        <a:close/>
                      </a:path>
                    </a:pathLst>
                  </a:custGeom>
                  <a:solidFill>
                    <a:srgbClr val="FFFFFF"/>
                  </a:solidFill>
                  <a:ln>
                    <a:noFill/>
                  </a:ln>
                </p:spPr>
                <p:txBody>
                  <a:bodyPr spcFirstLastPara="1" wrap="square" lIns="121900" tIns="121900" rIns="121900" bIns="121900" anchor="ctr" anchorCtr="0">
                    <a:noAutofit/>
                  </a:bodyPr>
                  <a:lstStyle/>
                  <a:p>
                    <a:endParaRPr sz="2400">
                      <a:solidFill>
                        <a:srgbClr val="002060"/>
                      </a:solidFill>
                    </a:endParaRPr>
                  </a:p>
                </p:txBody>
              </p:sp>
            </p:grpSp>
            <p:sp>
              <p:nvSpPr>
                <p:cNvPr id="333" name="Google Shape;7801;p72">
                  <a:extLst>
                    <a:ext uri="{FF2B5EF4-FFF2-40B4-BE49-F238E27FC236}">
                      <a16:creationId xmlns:a16="http://schemas.microsoft.com/office/drawing/2014/main" id="{F4EBA3F4-644E-CA9E-4FD9-B887076682C5}"/>
                    </a:ext>
                  </a:extLst>
                </p:cNvPr>
                <p:cNvSpPr/>
                <p:nvPr/>
              </p:nvSpPr>
              <p:spPr>
                <a:xfrm>
                  <a:off x="1707626" y="191893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334" name="Google Shape;7802;p72">
                  <a:extLst>
                    <a:ext uri="{FF2B5EF4-FFF2-40B4-BE49-F238E27FC236}">
                      <a16:creationId xmlns:a16="http://schemas.microsoft.com/office/drawing/2014/main" id="{59A01448-D67D-AFF4-F16F-EC9FF508C820}"/>
                    </a:ext>
                  </a:extLst>
                </p:cNvPr>
                <p:cNvSpPr/>
                <p:nvPr/>
              </p:nvSpPr>
              <p:spPr>
                <a:xfrm>
                  <a:off x="1707626" y="168138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grpSp>
      <p:grpSp>
        <p:nvGrpSpPr>
          <p:cNvPr id="360" name="Google Shape;7803;p72">
            <a:extLst>
              <a:ext uri="{FF2B5EF4-FFF2-40B4-BE49-F238E27FC236}">
                <a16:creationId xmlns:a16="http://schemas.microsoft.com/office/drawing/2014/main" id="{D6DF886A-CD62-555F-250F-07599C122E19}"/>
              </a:ext>
            </a:extLst>
          </p:cNvPr>
          <p:cNvGrpSpPr/>
          <p:nvPr/>
        </p:nvGrpSpPr>
        <p:grpSpPr>
          <a:xfrm>
            <a:off x="9056123" y="3427515"/>
            <a:ext cx="2163025" cy="736591"/>
            <a:chOff x="6894650" y="2574740"/>
            <a:chExt cx="1445100" cy="492111"/>
          </a:xfrm>
        </p:grpSpPr>
        <p:sp>
          <p:nvSpPr>
            <p:cNvPr id="361" name="Google Shape;7804;p72">
              <a:extLst>
                <a:ext uri="{FF2B5EF4-FFF2-40B4-BE49-F238E27FC236}">
                  <a16:creationId xmlns:a16="http://schemas.microsoft.com/office/drawing/2014/main" id="{F588DD2D-5C58-14AA-2C22-C2BF21EDC1A1}"/>
                </a:ext>
              </a:extLst>
            </p:cNvPr>
            <p:cNvSpPr/>
            <p:nvPr/>
          </p:nvSpPr>
          <p:spPr>
            <a:xfrm>
              <a:off x="7151862"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5"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362" name="Google Shape;7805;p72">
              <a:extLst>
                <a:ext uri="{FF2B5EF4-FFF2-40B4-BE49-F238E27FC236}">
                  <a16:creationId xmlns:a16="http://schemas.microsoft.com/office/drawing/2014/main" id="{3B253607-05F7-04EB-5EE7-27489E732A13}"/>
                </a:ext>
              </a:extLst>
            </p:cNvPr>
            <p:cNvSpPr/>
            <p:nvPr/>
          </p:nvSpPr>
          <p:spPr>
            <a:xfrm>
              <a:off x="7664213"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7"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363" name="Google Shape;7806;p72">
              <a:extLst>
                <a:ext uri="{FF2B5EF4-FFF2-40B4-BE49-F238E27FC236}">
                  <a16:creationId xmlns:a16="http://schemas.microsoft.com/office/drawing/2014/main" id="{68DA6F3B-7E73-4205-4822-2182592B39B2}"/>
                </a:ext>
              </a:extLst>
            </p:cNvPr>
            <p:cNvSpPr/>
            <p:nvPr/>
          </p:nvSpPr>
          <p:spPr>
            <a:xfrm>
              <a:off x="6895687" y="2575804"/>
              <a:ext cx="420489" cy="212471"/>
            </a:xfrm>
            <a:custGeom>
              <a:avLst/>
              <a:gdLst/>
              <a:ahLst/>
              <a:cxnLst/>
              <a:rect l="l" t="t" r="r" b="b"/>
              <a:pathLst>
                <a:path w="12652" h="6393" extrusionOk="0">
                  <a:moveTo>
                    <a:pt x="6326" y="0"/>
                  </a:moveTo>
                  <a:cubicBezTo>
                    <a:pt x="2832" y="0"/>
                    <a:pt x="1" y="2833"/>
                    <a:pt x="1" y="6326"/>
                  </a:cubicBezTo>
                  <a:lnTo>
                    <a:pt x="1" y="6393"/>
                  </a:lnTo>
                  <a:lnTo>
                    <a:pt x="4883" y="6393"/>
                  </a:lnTo>
                  <a:cubicBezTo>
                    <a:pt x="4883" y="6382"/>
                    <a:pt x="4882" y="6370"/>
                    <a:pt x="4882" y="6359"/>
                  </a:cubicBezTo>
                  <a:cubicBezTo>
                    <a:pt x="4882" y="5555"/>
                    <a:pt x="5534" y="4904"/>
                    <a:pt x="6337" y="4904"/>
                  </a:cubicBezTo>
                  <a:cubicBezTo>
                    <a:pt x="7141" y="4904"/>
                    <a:pt x="7793" y="5555"/>
                    <a:pt x="7793" y="6359"/>
                  </a:cubicBezTo>
                  <a:cubicBezTo>
                    <a:pt x="7793" y="6370"/>
                    <a:pt x="7791" y="6382"/>
                    <a:pt x="7791" y="6393"/>
                  </a:cubicBezTo>
                  <a:lnTo>
                    <a:pt x="12651" y="6393"/>
                  </a:lnTo>
                  <a:lnTo>
                    <a:pt x="12651" y="6326"/>
                  </a:lnTo>
                  <a:cubicBezTo>
                    <a:pt x="12651" y="2833"/>
                    <a:pt x="9820" y="0"/>
                    <a:pt x="632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364" name="Google Shape;7807;p72">
              <a:extLst>
                <a:ext uri="{FF2B5EF4-FFF2-40B4-BE49-F238E27FC236}">
                  <a16:creationId xmlns:a16="http://schemas.microsoft.com/office/drawing/2014/main" id="{F8C4C0EC-4881-D94C-FE5E-804781CB0BB4}"/>
                </a:ext>
              </a:extLst>
            </p:cNvPr>
            <p:cNvSpPr/>
            <p:nvPr/>
          </p:nvSpPr>
          <p:spPr>
            <a:xfrm>
              <a:off x="739953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365" name="Google Shape;7808;p72">
              <a:extLst>
                <a:ext uri="{FF2B5EF4-FFF2-40B4-BE49-F238E27FC236}">
                  <a16:creationId xmlns:a16="http://schemas.microsoft.com/office/drawing/2014/main" id="{8C257534-843E-36CC-7543-258471E0D735}"/>
                </a:ext>
              </a:extLst>
            </p:cNvPr>
            <p:cNvSpPr/>
            <p:nvPr/>
          </p:nvSpPr>
          <p:spPr>
            <a:xfrm>
              <a:off x="791188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cxnSp>
          <p:nvCxnSpPr>
            <p:cNvPr id="366" name="Google Shape;7809;p72">
              <a:extLst>
                <a:ext uri="{FF2B5EF4-FFF2-40B4-BE49-F238E27FC236}">
                  <a16:creationId xmlns:a16="http://schemas.microsoft.com/office/drawing/2014/main" id="{1EB2E42A-D612-A6AE-3B4C-A9CCD9D74E6C}"/>
                </a:ext>
              </a:extLst>
            </p:cNvPr>
            <p:cNvCxnSpPr/>
            <p:nvPr/>
          </p:nvCxnSpPr>
          <p:spPr>
            <a:xfrm>
              <a:off x="6894650" y="2821921"/>
              <a:ext cx="1445100" cy="0"/>
            </a:xfrm>
            <a:prstGeom prst="straightConnector1">
              <a:avLst/>
            </a:prstGeom>
            <a:noFill/>
            <a:ln w="9525" cap="flat" cmpd="sng">
              <a:solidFill>
                <a:srgbClr val="869FB2"/>
              </a:solidFill>
              <a:prstDash val="solid"/>
              <a:round/>
              <a:headEnd type="none" w="med" len="med"/>
              <a:tailEnd type="none" w="med" len="med"/>
            </a:ln>
          </p:spPr>
        </p:cxnSp>
      </p:grpSp>
      <p:grpSp>
        <p:nvGrpSpPr>
          <p:cNvPr id="367" name="Google Shape;7810;p72">
            <a:extLst>
              <a:ext uri="{FF2B5EF4-FFF2-40B4-BE49-F238E27FC236}">
                <a16:creationId xmlns:a16="http://schemas.microsoft.com/office/drawing/2014/main" id="{2D2463EB-F4DF-E34C-D2A1-E1B1F1742E3F}"/>
              </a:ext>
            </a:extLst>
          </p:cNvPr>
          <p:cNvGrpSpPr/>
          <p:nvPr/>
        </p:nvGrpSpPr>
        <p:grpSpPr>
          <a:xfrm>
            <a:off x="9082179" y="5259856"/>
            <a:ext cx="2110941" cy="634273"/>
            <a:chOff x="6953919" y="3907920"/>
            <a:chExt cx="1377300" cy="475705"/>
          </a:xfrm>
        </p:grpSpPr>
        <p:cxnSp>
          <p:nvCxnSpPr>
            <p:cNvPr id="368" name="Google Shape;7811;p72">
              <a:extLst>
                <a:ext uri="{FF2B5EF4-FFF2-40B4-BE49-F238E27FC236}">
                  <a16:creationId xmlns:a16="http://schemas.microsoft.com/office/drawing/2014/main" id="{AF19FB22-06B5-220D-ADDD-2B0066788D71}"/>
                </a:ext>
              </a:extLst>
            </p:cNvPr>
            <p:cNvCxnSpPr/>
            <p:nvPr/>
          </p:nvCxnSpPr>
          <p:spPr>
            <a:xfrm rot="10800000">
              <a:off x="7118546" y="4100689"/>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369" name="Google Shape;7812;p72">
              <a:extLst>
                <a:ext uri="{FF2B5EF4-FFF2-40B4-BE49-F238E27FC236}">
                  <a16:creationId xmlns:a16="http://schemas.microsoft.com/office/drawing/2014/main" id="{DAA6903D-854A-7CA0-9C60-240D333EE97B}"/>
                </a:ext>
              </a:extLst>
            </p:cNvPr>
            <p:cNvCxnSpPr/>
            <p:nvPr/>
          </p:nvCxnSpPr>
          <p:spPr>
            <a:xfrm>
              <a:off x="7480500" y="4197025"/>
              <a:ext cx="0" cy="186600"/>
            </a:xfrm>
            <a:prstGeom prst="straightConnector1">
              <a:avLst/>
            </a:prstGeom>
            <a:noFill/>
            <a:ln w="19050" cap="flat" cmpd="sng">
              <a:solidFill>
                <a:srgbClr val="5F7D95"/>
              </a:solidFill>
              <a:prstDash val="solid"/>
              <a:round/>
              <a:headEnd type="none" w="med" len="med"/>
              <a:tailEnd type="none" w="med" len="med"/>
            </a:ln>
          </p:spPr>
        </p:cxnSp>
        <p:cxnSp>
          <p:nvCxnSpPr>
            <p:cNvPr id="370" name="Google Shape;7813;p72">
              <a:extLst>
                <a:ext uri="{FF2B5EF4-FFF2-40B4-BE49-F238E27FC236}">
                  <a16:creationId xmlns:a16="http://schemas.microsoft.com/office/drawing/2014/main" id="{342071E1-F300-FB8D-C1C1-F3CCAD134188}"/>
                </a:ext>
              </a:extLst>
            </p:cNvPr>
            <p:cNvCxnSpPr/>
            <p:nvPr/>
          </p:nvCxnSpPr>
          <p:spPr>
            <a:xfrm rot="10800000">
              <a:off x="7848574" y="3907920"/>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371" name="Google Shape;7814;p72">
              <a:extLst>
                <a:ext uri="{FF2B5EF4-FFF2-40B4-BE49-F238E27FC236}">
                  <a16:creationId xmlns:a16="http://schemas.microsoft.com/office/drawing/2014/main" id="{B172E662-CE71-B1FC-DB3A-B43EE65301E4}"/>
                </a:ext>
              </a:extLst>
            </p:cNvPr>
            <p:cNvCxnSpPr/>
            <p:nvPr/>
          </p:nvCxnSpPr>
          <p:spPr>
            <a:xfrm>
              <a:off x="8218032" y="3997243"/>
              <a:ext cx="0" cy="197100"/>
            </a:xfrm>
            <a:prstGeom prst="straightConnector1">
              <a:avLst/>
            </a:prstGeom>
            <a:noFill/>
            <a:ln w="19050" cap="flat" cmpd="sng">
              <a:solidFill>
                <a:srgbClr val="5F7D95"/>
              </a:solidFill>
              <a:prstDash val="solid"/>
              <a:round/>
              <a:headEnd type="none" w="med" len="med"/>
              <a:tailEnd type="none" w="med" len="med"/>
            </a:ln>
          </p:spPr>
        </p:cxnSp>
        <p:cxnSp>
          <p:nvCxnSpPr>
            <p:cNvPr id="372" name="Google Shape;7815;p72">
              <a:extLst>
                <a:ext uri="{FF2B5EF4-FFF2-40B4-BE49-F238E27FC236}">
                  <a16:creationId xmlns:a16="http://schemas.microsoft.com/office/drawing/2014/main" id="{58094871-133E-4CF5-0EF5-2FDA3FF521F6}"/>
                </a:ext>
              </a:extLst>
            </p:cNvPr>
            <p:cNvCxnSpPr/>
            <p:nvPr/>
          </p:nvCxnSpPr>
          <p:spPr>
            <a:xfrm flipH="1">
              <a:off x="6953919" y="3961822"/>
              <a:ext cx="1377300" cy="376800"/>
            </a:xfrm>
            <a:prstGeom prst="straightConnector1">
              <a:avLst/>
            </a:prstGeom>
            <a:noFill/>
            <a:ln w="19050" cap="flat" cmpd="sng">
              <a:solidFill>
                <a:srgbClr val="435D74"/>
              </a:solidFill>
              <a:prstDash val="solid"/>
              <a:round/>
              <a:headEnd type="none" w="med" len="med"/>
              <a:tailEnd type="none" w="med" len="med"/>
            </a:ln>
          </p:spPr>
        </p:cxnSp>
      </p:grpSp>
      <p:grpSp>
        <p:nvGrpSpPr>
          <p:cNvPr id="373" name="Google Shape;7816;p72">
            <a:extLst>
              <a:ext uri="{FF2B5EF4-FFF2-40B4-BE49-F238E27FC236}">
                <a16:creationId xmlns:a16="http://schemas.microsoft.com/office/drawing/2014/main" id="{3205FDB9-33C5-0A1F-9DA2-D7DABAC2C33D}"/>
              </a:ext>
            </a:extLst>
          </p:cNvPr>
          <p:cNvGrpSpPr/>
          <p:nvPr/>
        </p:nvGrpSpPr>
        <p:grpSpPr>
          <a:xfrm>
            <a:off x="3086963" y="3608050"/>
            <a:ext cx="1115048" cy="1099372"/>
            <a:chOff x="2389399" y="2595741"/>
            <a:chExt cx="812796" cy="801369"/>
          </a:xfrm>
        </p:grpSpPr>
        <p:grpSp>
          <p:nvGrpSpPr>
            <p:cNvPr id="374" name="Google Shape;7817;p72">
              <a:extLst>
                <a:ext uri="{FF2B5EF4-FFF2-40B4-BE49-F238E27FC236}">
                  <a16:creationId xmlns:a16="http://schemas.microsoft.com/office/drawing/2014/main" id="{154A0462-8812-EC79-826E-32A2BBA30710}"/>
                </a:ext>
              </a:extLst>
            </p:cNvPr>
            <p:cNvGrpSpPr/>
            <p:nvPr/>
          </p:nvGrpSpPr>
          <p:grpSpPr>
            <a:xfrm>
              <a:off x="2492145" y="2881565"/>
              <a:ext cx="607300" cy="229751"/>
              <a:chOff x="2492145" y="2881565"/>
              <a:chExt cx="607300" cy="229751"/>
            </a:xfrm>
          </p:grpSpPr>
          <p:sp>
            <p:nvSpPr>
              <p:cNvPr id="425" name="Google Shape;7818;p72">
                <a:extLst>
                  <a:ext uri="{FF2B5EF4-FFF2-40B4-BE49-F238E27FC236}">
                    <a16:creationId xmlns:a16="http://schemas.microsoft.com/office/drawing/2014/main" id="{A72D78FC-5AA3-9C8A-C34A-A8EF8676A832}"/>
                  </a:ext>
                </a:extLst>
              </p:cNvPr>
              <p:cNvSpPr/>
              <p:nvPr/>
            </p:nvSpPr>
            <p:spPr>
              <a:xfrm>
                <a:off x="2530550" y="2913581"/>
                <a:ext cx="530589" cy="165697"/>
              </a:xfrm>
              <a:custGeom>
                <a:avLst/>
                <a:gdLst/>
                <a:ahLst/>
                <a:cxnLst/>
                <a:rect l="l" t="t" r="r" b="b"/>
                <a:pathLst>
                  <a:path w="116549" h="36397" extrusionOk="0">
                    <a:moveTo>
                      <a:pt x="18199" y="1"/>
                    </a:moveTo>
                    <a:cubicBezTo>
                      <a:pt x="8148" y="1"/>
                      <a:pt x="1" y="8148"/>
                      <a:pt x="1" y="18198"/>
                    </a:cubicBezTo>
                    <a:cubicBezTo>
                      <a:pt x="1" y="28249"/>
                      <a:pt x="8148" y="36396"/>
                      <a:pt x="18199" y="36396"/>
                    </a:cubicBezTo>
                    <a:lnTo>
                      <a:pt x="98350" y="36396"/>
                    </a:lnTo>
                    <a:cubicBezTo>
                      <a:pt x="108401" y="36396"/>
                      <a:pt x="116548" y="28249"/>
                      <a:pt x="116548" y="18198"/>
                    </a:cubicBezTo>
                    <a:cubicBezTo>
                      <a:pt x="116548" y="8148"/>
                      <a:pt x="108401" y="1"/>
                      <a:pt x="98350"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426" name="Google Shape;7819;p72">
                <a:extLst>
                  <a:ext uri="{FF2B5EF4-FFF2-40B4-BE49-F238E27FC236}">
                    <a16:creationId xmlns:a16="http://schemas.microsoft.com/office/drawing/2014/main" id="{306A0A7B-BC21-A04E-8163-62DD44F33893}"/>
                  </a:ext>
                </a:extLst>
              </p:cNvPr>
              <p:cNvSpPr/>
              <p:nvPr/>
            </p:nvSpPr>
            <p:spPr>
              <a:xfrm>
                <a:off x="2886492" y="2881565"/>
                <a:ext cx="212952" cy="229751"/>
              </a:xfrm>
              <a:custGeom>
                <a:avLst/>
                <a:gdLst/>
                <a:ahLst/>
                <a:cxnLst/>
                <a:rect l="l" t="t" r="r" b="b"/>
                <a:pathLst>
                  <a:path w="46777" h="50467" extrusionOk="0">
                    <a:moveTo>
                      <a:pt x="1" y="1"/>
                    </a:moveTo>
                    <a:lnTo>
                      <a:pt x="1" y="1458"/>
                    </a:lnTo>
                    <a:lnTo>
                      <a:pt x="21544" y="1458"/>
                    </a:lnTo>
                    <a:cubicBezTo>
                      <a:pt x="34653" y="1458"/>
                      <a:pt x="45320" y="12123"/>
                      <a:pt x="45320" y="25233"/>
                    </a:cubicBezTo>
                    <a:cubicBezTo>
                      <a:pt x="45320" y="38344"/>
                      <a:pt x="34653" y="49009"/>
                      <a:pt x="21544" y="49009"/>
                    </a:cubicBezTo>
                    <a:lnTo>
                      <a:pt x="1" y="49009"/>
                    </a:lnTo>
                    <a:lnTo>
                      <a:pt x="1" y="50466"/>
                    </a:lnTo>
                    <a:lnTo>
                      <a:pt x="21544" y="50466"/>
                    </a:lnTo>
                    <a:cubicBezTo>
                      <a:pt x="35457" y="50466"/>
                      <a:pt x="46776" y="39146"/>
                      <a:pt x="46776" y="25233"/>
                    </a:cubicBezTo>
                    <a:cubicBezTo>
                      <a:pt x="46776" y="11322"/>
                      <a:pt x="35457" y="1"/>
                      <a:pt x="21544" y="1"/>
                    </a:cubicBezTo>
                    <a:close/>
                  </a:path>
                </a:pathLst>
              </a:custGeom>
              <a:solidFill>
                <a:srgbClr val="96979B"/>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427" name="Google Shape;7820;p72">
                <a:extLst>
                  <a:ext uri="{FF2B5EF4-FFF2-40B4-BE49-F238E27FC236}">
                    <a16:creationId xmlns:a16="http://schemas.microsoft.com/office/drawing/2014/main" id="{9DCA104D-F94F-0207-3750-47613FE4DA42}"/>
                  </a:ext>
                </a:extLst>
              </p:cNvPr>
              <p:cNvSpPr/>
              <p:nvPr/>
            </p:nvSpPr>
            <p:spPr>
              <a:xfrm>
                <a:off x="2492145" y="2881565"/>
                <a:ext cx="212934" cy="229751"/>
              </a:xfrm>
              <a:custGeom>
                <a:avLst/>
                <a:gdLst/>
                <a:ahLst/>
                <a:cxnLst/>
                <a:rect l="l" t="t" r="r" b="b"/>
                <a:pathLst>
                  <a:path w="46773" h="50467" extrusionOk="0">
                    <a:moveTo>
                      <a:pt x="25232" y="1"/>
                    </a:moveTo>
                    <a:cubicBezTo>
                      <a:pt x="11319" y="1"/>
                      <a:pt x="0" y="11322"/>
                      <a:pt x="0" y="25233"/>
                    </a:cubicBezTo>
                    <a:cubicBezTo>
                      <a:pt x="0" y="39146"/>
                      <a:pt x="11319" y="50466"/>
                      <a:pt x="25232" y="50466"/>
                    </a:cubicBezTo>
                    <a:lnTo>
                      <a:pt x="46773" y="50466"/>
                    </a:lnTo>
                    <a:lnTo>
                      <a:pt x="46773" y="49007"/>
                    </a:lnTo>
                    <a:lnTo>
                      <a:pt x="25232" y="49007"/>
                    </a:lnTo>
                    <a:cubicBezTo>
                      <a:pt x="12124" y="49007"/>
                      <a:pt x="1456" y="38344"/>
                      <a:pt x="1456" y="25233"/>
                    </a:cubicBezTo>
                    <a:cubicBezTo>
                      <a:pt x="1456" y="12123"/>
                      <a:pt x="12124" y="1457"/>
                      <a:pt x="25232" y="1457"/>
                    </a:cubicBezTo>
                    <a:lnTo>
                      <a:pt x="46773" y="1457"/>
                    </a:lnTo>
                    <a:lnTo>
                      <a:pt x="46773" y="1"/>
                    </a:lnTo>
                    <a:close/>
                  </a:path>
                </a:pathLst>
              </a:custGeom>
              <a:solidFill>
                <a:srgbClr val="96979B"/>
              </a:solidFill>
              <a:ln>
                <a:noFill/>
              </a:ln>
            </p:spPr>
            <p:txBody>
              <a:bodyPr spcFirstLastPara="1" wrap="square" lIns="121900" tIns="121900" rIns="121900" bIns="121900" anchor="ctr" anchorCtr="0">
                <a:noAutofit/>
              </a:bodyPr>
              <a:lstStyle/>
              <a:p>
                <a:endParaRPr sz="2400">
                  <a:solidFill>
                    <a:srgbClr val="002060"/>
                  </a:solidFill>
                </a:endParaRPr>
              </a:p>
            </p:txBody>
          </p:sp>
        </p:grpSp>
        <p:grpSp>
          <p:nvGrpSpPr>
            <p:cNvPr id="375" name="Google Shape;7821;p72">
              <a:extLst>
                <a:ext uri="{FF2B5EF4-FFF2-40B4-BE49-F238E27FC236}">
                  <a16:creationId xmlns:a16="http://schemas.microsoft.com/office/drawing/2014/main" id="{5CCAD2B6-6C34-2E79-A42F-E347CB96292F}"/>
                </a:ext>
              </a:extLst>
            </p:cNvPr>
            <p:cNvGrpSpPr/>
            <p:nvPr/>
          </p:nvGrpSpPr>
          <p:grpSpPr>
            <a:xfrm>
              <a:off x="2389399" y="2595741"/>
              <a:ext cx="812796" cy="296825"/>
              <a:chOff x="2389399" y="2595741"/>
              <a:chExt cx="812796" cy="296825"/>
            </a:xfrm>
          </p:grpSpPr>
          <p:grpSp>
            <p:nvGrpSpPr>
              <p:cNvPr id="401" name="Google Shape;7822;p72">
                <a:extLst>
                  <a:ext uri="{FF2B5EF4-FFF2-40B4-BE49-F238E27FC236}">
                    <a16:creationId xmlns:a16="http://schemas.microsoft.com/office/drawing/2014/main" id="{80DE4C79-E114-7E0D-B3CE-ED267735483F}"/>
                  </a:ext>
                </a:extLst>
              </p:cNvPr>
              <p:cNvGrpSpPr/>
              <p:nvPr/>
            </p:nvGrpSpPr>
            <p:grpSpPr>
              <a:xfrm>
                <a:off x="2389399" y="2595741"/>
                <a:ext cx="363638" cy="296825"/>
                <a:chOff x="2389399" y="2595741"/>
                <a:chExt cx="363638" cy="296825"/>
              </a:xfrm>
            </p:grpSpPr>
            <p:grpSp>
              <p:nvGrpSpPr>
                <p:cNvPr id="418" name="Google Shape;7823;p72">
                  <a:extLst>
                    <a:ext uri="{FF2B5EF4-FFF2-40B4-BE49-F238E27FC236}">
                      <a16:creationId xmlns:a16="http://schemas.microsoft.com/office/drawing/2014/main" id="{49F1E64F-BB7C-5E21-D2EB-03A061B2D9D0}"/>
                    </a:ext>
                  </a:extLst>
                </p:cNvPr>
                <p:cNvGrpSpPr/>
                <p:nvPr/>
              </p:nvGrpSpPr>
              <p:grpSpPr>
                <a:xfrm>
                  <a:off x="2493852" y="2794333"/>
                  <a:ext cx="259185" cy="98232"/>
                  <a:chOff x="2493852" y="2794333"/>
                  <a:chExt cx="259185" cy="98232"/>
                </a:xfrm>
              </p:grpSpPr>
              <p:sp>
                <p:nvSpPr>
                  <p:cNvPr id="422" name="Google Shape;7824;p72">
                    <a:extLst>
                      <a:ext uri="{FF2B5EF4-FFF2-40B4-BE49-F238E27FC236}">
                        <a16:creationId xmlns:a16="http://schemas.microsoft.com/office/drawing/2014/main" id="{1DA024F4-EF35-710D-EBA2-1BA5ACD53F4C}"/>
                      </a:ext>
                    </a:extLst>
                  </p:cNvPr>
                  <p:cNvSpPr/>
                  <p:nvPr/>
                </p:nvSpPr>
                <p:spPr>
                  <a:xfrm>
                    <a:off x="2500419" y="2800896"/>
                    <a:ext cx="246135" cy="85123"/>
                  </a:xfrm>
                  <a:custGeom>
                    <a:avLst/>
                    <a:gdLst/>
                    <a:ahLst/>
                    <a:cxnLst/>
                    <a:rect l="l" t="t" r="r" b="b"/>
                    <a:pathLst>
                      <a:path w="54066" h="18698" extrusionOk="0">
                        <a:moveTo>
                          <a:pt x="243" y="1"/>
                        </a:moveTo>
                        <a:cubicBezTo>
                          <a:pt x="108" y="1"/>
                          <a:pt x="1" y="108"/>
                          <a:pt x="1" y="243"/>
                        </a:cubicBezTo>
                        <a:cubicBezTo>
                          <a:pt x="1" y="4216"/>
                          <a:pt x="3233" y="7447"/>
                          <a:pt x="7204" y="7447"/>
                        </a:cubicBezTo>
                        <a:lnTo>
                          <a:pt x="47616" y="7447"/>
                        </a:lnTo>
                        <a:cubicBezTo>
                          <a:pt x="50905" y="7447"/>
                          <a:pt x="53581" y="10122"/>
                          <a:pt x="53581" y="13412"/>
                        </a:cubicBezTo>
                        <a:lnTo>
                          <a:pt x="53581" y="18455"/>
                        </a:lnTo>
                        <a:cubicBezTo>
                          <a:pt x="53581" y="18590"/>
                          <a:pt x="53688" y="18697"/>
                          <a:pt x="53823" y="18697"/>
                        </a:cubicBezTo>
                        <a:cubicBezTo>
                          <a:pt x="53957" y="18697"/>
                          <a:pt x="54065" y="18590"/>
                          <a:pt x="54062" y="18455"/>
                        </a:cubicBezTo>
                        <a:lnTo>
                          <a:pt x="54062" y="13412"/>
                        </a:lnTo>
                        <a:cubicBezTo>
                          <a:pt x="54062" y="9854"/>
                          <a:pt x="51169" y="6961"/>
                          <a:pt x="47611" y="6961"/>
                        </a:cubicBezTo>
                        <a:lnTo>
                          <a:pt x="7203" y="6961"/>
                        </a:lnTo>
                        <a:cubicBezTo>
                          <a:pt x="3498" y="6961"/>
                          <a:pt x="485" y="3946"/>
                          <a:pt x="485" y="243"/>
                        </a:cubicBezTo>
                        <a:cubicBezTo>
                          <a:pt x="485" y="108"/>
                          <a:pt x="377" y="1"/>
                          <a:pt x="243" y="1"/>
                        </a:cubicBezTo>
                        <a:close/>
                      </a:path>
                    </a:pathLst>
                  </a:custGeom>
                  <a:solidFill>
                    <a:srgbClr val="9FA0A4"/>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423" name="Google Shape;7825;p72">
                    <a:extLst>
                      <a:ext uri="{FF2B5EF4-FFF2-40B4-BE49-F238E27FC236}">
                        <a16:creationId xmlns:a16="http://schemas.microsoft.com/office/drawing/2014/main" id="{C643E9A1-83E1-9BDD-E1AB-B68EAD1766EE}"/>
                      </a:ext>
                    </a:extLst>
                  </p:cNvPr>
                  <p:cNvSpPr/>
                  <p:nvPr/>
                </p:nvSpPr>
                <p:spPr>
                  <a:xfrm>
                    <a:off x="2493852" y="2794333"/>
                    <a:ext cx="15360" cy="15356"/>
                  </a:xfrm>
                  <a:custGeom>
                    <a:avLst/>
                    <a:gdLst/>
                    <a:ahLst/>
                    <a:cxnLst/>
                    <a:rect l="l" t="t" r="r" b="b"/>
                    <a:pathLst>
                      <a:path w="3374" h="3373" extrusionOk="0">
                        <a:moveTo>
                          <a:pt x="1687" y="0"/>
                        </a:moveTo>
                        <a:cubicBezTo>
                          <a:pt x="755" y="0"/>
                          <a:pt x="1" y="754"/>
                          <a:pt x="1" y="1687"/>
                        </a:cubicBezTo>
                        <a:cubicBezTo>
                          <a:pt x="1" y="2619"/>
                          <a:pt x="755" y="3373"/>
                          <a:pt x="1687" y="3373"/>
                        </a:cubicBezTo>
                        <a:cubicBezTo>
                          <a:pt x="2619" y="3370"/>
                          <a:pt x="3374" y="2617"/>
                          <a:pt x="3374" y="1687"/>
                        </a:cubicBezTo>
                        <a:cubicBezTo>
                          <a:pt x="3374" y="754"/>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424" name="Google Shape;7826;p72">
                    <a:extLst>
                      <a:ext uri="{FF2B5EF4-FFF2-40B4-BE49-F238E27FC236}">
                        <a16:creationId xmlns:a16="http://schemas.microsoft.com/office/drawing/2014/main" id="{A7E118FB-B08E-0138-48DD-29EC4CCE991B}"/>
                      </a:ext>
                    </a:extLst>
                  </p:cNvPr>
                  <p:cNvSpPr/>
                  <p:nvPr/>
                </p:nvSpPr>
                <p:spPr>
                  <a:xfrm>
                    <a:off x="2737686" y="2877210"/>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6"/>
                          <a:pt x="3372" y="1686"/>
                        </a:cubicBezTo>
                        <a:cubicBezTo>
                          <a:pt x="3372" y="754"/>
                          <a:pt x="2619"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2400">
                      <a:solidFill>
                        <a:srgbClr val="002060"/>
                      </a:solidFill>
                    </a:endParaRPr>
                  </a:p>
                </p:txBody>
              </p:sp>
            </p:grpSp>
            <p:grpSp>
              <p:nvGrpSpPr>
                <p:cNvPr id="419" name="Google Shape;7827;p72">
                  <a:extLst>
                    <a:ext uri="{FF2B5EF4-FFF2-40B4-BE49-F238E27FC236}">
                      <a16:creationId xmlns:a16="http://schemas.microsoft.com/office/drawing/2014/main" id="{FEA016DD-0DD7-CBB0-B733-AA8739BA9DDF}"/>
                    </a:ext>
                  </a:extLst>
                </p:cNvPr>
                <p:cNvGrpSpPr/>
                <p:nvPr/>
              </p:nvGrpSpPr>
              <p:grpSpPr>
                <a:xfrm>
                  <a:off x="2389399" y="2595741"/>
                  <a:ext cx="224343" cy="182054"/>
                  <a:chOff x="2389399" y="2595741"/>
                  <a:chExt cx="224343" cy="182054"/>
                </a:xfrm>
              </p:grpSpPr>
              <p:sp>
                <p:nvSpPr>
                  <p:cNvPr id="420" name="Google Shape;7828;p72">
                    <a:extLst>
                      <a:ext uri="{FF2B5EF4-FFF2-40B4-BE49-F238E27FC236}">
                        <a16:creationId xmlns:a16="http://schemas.microsoft.com/office/drawing/2014/main" id="{20BCD60B-9A21-11AB-0902-97539600895E}"/>
                      </a:ext>
                    </a:extLst>
                  </p:cNvPr>
                  <p:cNvSpPr/>
                  <p:nvPr/>
                </p:nvSpPr>
                <p:spPr>
                  <a:xfrm>
                    <a:off x="2389399" y="2595741"/>
                    <a:ext cx="224343" cy="182054"/>
                  </a:xfrm>
                  <a:custGeom>
                    <a:avLst/>
                    <a:gdLst/>
                    <a:ahLst/>
                    <a:cxnLst/>
                    <a:rect l="l" t="t" r="r" b="b"/>
                    <a:pathLst>
                      <a:path w="49279" h="39990" extrusionOk="0">
                        <a:moveTo>
                          <a:pt x="7997" y="1"/>
                        </a:moveTo>
                        <a:cubicBezTo>
                          <a:pt x="3580" y="1"/>
                          <a:pt x="0" y="3580"/>
                          <a:pt x="0" y="7995"/>
                        </a:cubicBezTo>
                        <a:lnTo>
                          <a:pt x="0" y="31993"/>
                        </a:lnTo>
                        <a:cubicBezTo>
                          <a:pt x="0" y="36409"/>
                          <a:pt x="3580" y="39989"/>
                          <a:pt x="7997" y="39989"/>
                        </a:cubicBezTo>
                        <a:lnTo>
                          <a:pt x="41282" y="39989"/>
                        </a:lnTo>
                        <a:cubicBezTo>
                          <a:pt x="45697" y="39989"/>
                          <a:pt x="49277" y="36409"/>
                          <a:pt x="49277" y="31993"/>
                        </a:cubicBezTo>
                        <a:lnTo>
                          <a:pt x="49277" y="7995"/>
                        </a:lnTo>
                        <a:cubicBezTo>
                          <a:pt x="49278" y="3580"/>
                          <a:pt x="45697" y="1"/>
                          <a:pt x="41282" y="1"/>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421" name="Google Shape;7829;p72">
                    <a:extLst>
                      <a:ext uri="{FF2B5EF4-FFF2-40B4-BE49-F238E27FC236}">
                        <a16:creationId xmlns:a16="http://schemas.microsoft.com/office/drawing/2014/main" id="{0D36FCB7-A96C-E044-1426-E410C93001A1}"/>
                      </a:ext>
                    </a:extLst>
                  </p:cNvPr>
                  <p:cNvSpPr/>
                  <p:nvPr/>
                </p:nvSpPr>
                <p:spPr>
                  <a:xfrm>
                    <a:off x="2430284" y="2686181"/>
                    <a:ext cx="140326" cy="1106"/>
                  </a:xfrm>
                  <a:custGeom>
                    <a:avLst/>
                    <a:gdLst/>
                    <a:ahLst/>
                    <a:cxnLst/>
                    <a:rect l="l" t="t" r="r" b="b"/>
                    <a:pathLst>
                      <a:path w="30824" h="243" extrusionOk="0">
                        <a:moveTo>
                          <a:pt x="121" y="1"/>
                        </a:moveTo>
                        <a:cubicBezTo>
                          <a:pt x="55" y="1"/>
                          <a:pt x="0" y="55"/>
                          <a:pt x="0" y="121"/>
                        </a:cubicBezTo>
                        <a:cubicBezTo>
                          <a:pt x="0" y="187"/>
                          <a:pt x="55" y="243"/>
                          <a:pt x="121" y="243"/>
                        </a:cubicBezTo>
                        <a:lnTo>
                          <a:pt x="30703"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002060"/>
                      </a:solidFill>
                    </a:endParaRPr>
                  </a:p>
                </p:txBody>
              </p:sp>
            </p:grpSp>
          </p:grpSp>
          <p:grpSp>
            <p:nvGrpSpPr>
              <p:cNvPr id="402" name="Google Shape;7830;p72">
                <a:extLst>
                  <a:ext uri="{FF2B5EF4-FFF2-40B4-BE49-F238E27FC236}">
                    <a16:creationId xmlns:a16="http://schemas.microsoft.com/office/drawing/2014/main" id="{03A27342-6579-46EF-2688-C2DDA22ACD51}"/>
                  </a:ext>
                </a:extLst>
              </p:cNvPr>
              <p:cNvGrpSpPr/>
              <p:nvPr/>
            </p:nvGrpSpPr>
            <p:grpSpPr>
              <a:xfrm>
                <a:off x="2683630" y="2595741"/>
                <a:ext cx="224334" cy="296825"/>
                <a:chOff x="2683630" y="2595741"/>
                <a:chExt cx="224334" cy="296825"/>
              </a:xfrm>
            </p:grpSpPr>
            <p:grpSp>
              <p:nvGrpSpPr>
                <p:cNvPr id="411" name="Google Shape;7831;p72">
                  <a:extLst>
                    <a:ext uri="{FF2B5EF4-FFF2-40B4-BE49-F238E27FC236}">
                      <a16:creationId xmlns:a16="http://schemas.microsoft.com/office/drawing/2014/main" id="{BC4B31F9-7DD0-9821-A1F2-FF959D69FA0B}"/>
                    </a:ext>
                  </a:extLst>
                </p:cNvPr>
                <p:cNvGrpSpPr/>
                <p:nvPr/>
              </p:nvGrpSpPr>
              <p:grpSpPr>
                <a:xfrm>
                  <a:off x="2788083" y="2794333"/>
                  <a:ext cx="15356" cy="98232"/>
                  <a:chOff x="2788083" y="2794333"/>
                  <a:chExt cx="15356" cy="98232"/>
                </a:xfrm>
              </p:grpSpPr>
              <p:sp>
                <p:nvSpPr>
                  <p:cNvPr id="415" name="Google Shape;7832;p72">
                    <a:extLst>
                      <a:ext uri="{FF2B5EF4-FFF2-40B4-BE49-F238E27FC236}">
                        <a16:creationId xmlns:a16="http://schemas.microsoft.com/office/drawing/2014/main" id="{91E89ACD-AF1D-8549-83FA-61702E43832D}"/>
                      </a:ext>
                    </a:extLst>
                  </p:cNvPr>
                  <p:cNvSpPr/>
                  <p:nvPr/>
                </p:nvSpPr>
                <p:spPr>
                  <a:xfrm>
                    <a:off x="2794655" y="2800905"/>
                    <a:ext cx="2213" cy="85114"/>
                  </a:xfrm>
                  <a:custGeom>
                    <a:avLst/>
                    <a:gdLst/>
                    <a:ahLst/>
                    <a:cxnLst/>
                    <a:rect l="l" t="t" r="r" b="b"/>
                    <a:pathLst>
                      <a:path w="486" h="18696" extrusionOk="0">
                        <a:moveTo>
                          <a:pt x="243" y="0"/>
                        </a:moveTo>
                        <a:cubicBezTo>
                          <a:pt x="108" y="0"/>
                          <a:pt x="1" y="109"/>
                          <a:pt x="1" y="243"/>
                        </a:cubicBezTo>
                        <a:lnTo>
                          <a:pt x="1" y="18453"/>
                        </a:lnTo>
                        <a:cubicBezTo>
                          <a:pt x="1" y="18588"/>
                          <a:pt x="108" y="18695"/>
                          <a:pt x="243" y="18695"/>
                        </a:cubicBezTo>
                        <a:cubicBezTo>
                          <a:pt x="377" y="18695"/>
                          <a:pt x="485" y="18588"/>
                          <a:pt x="485" y="18453"/>
                        </a:cubicBezTo>
                        <a:lnTo>
                          <a:pt x="485" y="243"/>
                        </a:lnTo>
                        <a:cubicBezTo>
                          <a:pt x="485" y="109"/>
                          <a:pt x="377" y="0"/>
                          <a:pt x="243" y="0"/>
                        </a:cubicBezTo>
                        <a:close/>
                      </a:path>
                    </a:pathLst>
                  </a:custGeom>
                  <a:solidFill>
                    <a:srgbClr val="9FA0A4"/>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416" name="Google Shape;7833;p72">
                    <a:extLst>
                      <a:ext uri="{FF2B5EF4-FFF2-40B4-BE49-F238E27FC236}">
                        <a16:creationId xmlns:a16="http://schemas.microsoft.com/office/drawing/2014/main" id="{7CCA1D8B-365C-E6E7-FE1D-5D63AA6E4C61}"/>
                      </a:ext>
                    </a:extLst>
                  </p:cNvPr>
                  <p:cNvSpPr/>
                  <p:nvPr/>
                </p:nvSpPr>
                <p:spPr>
                  <a:xfrm>
                    <a:off x="2788083" y="2794333"/>
                    <a:ext cx="15356" cy="15356"/>
                  </a:xfrm>
                  <a:custGeom>
                    <a:avLst/>
                    <a:gdLst/>
                    <a:ahLst/>
                    <a:cxnLst/>
                    <a:rect l="l" t="t" r="r" b="b"/>
                    <a:pathLst>
                      <a:path w="3373" h="3373" extrusionOk="0">
                        <a:moveTo>
                          <a:pt x="1687" y="0"/>
                        </a:moveTo>
                        <a:cubicBezTo>
                          <a:pt x="755" y="0"/>
                          <a:pt x="1" y="754"/>
                          <a:pt x="1" y="1687"/>
                        </a:cubicBezTo>
                        <a:cubicBezTo>
                          <a:pt x="1" y="2619"/>
                          <a:pt x="755" y="3373"/>
                          <a:pt x="1687" y="3373"/>
                        </a:cubicBezTo>
                        <a:cubicBezTo>
                          <a:pt x="2618" y="3373"/>
                          <a:pt x="3372" y="2617"/>
                          <a:pt x="3372" y="1687"/>
                        </a:cubicBezTo>
                        <a:cubicBezTo>
                          <a:pt x="3372" y="754"/>
                          <a:pt x="2618"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417" name="Google Shape;7834;p72">
                    <a:extLst>
                      <a:ext uri="{FF2B5EF4-FFF2-40B4-BE49-F238E27FC236}">
                        <a16:creationId xmlns:a16="http://schemas.microsoft.com/office/drawing/2014/main" id="{ED2BB074-20B3-39BB-074D-0CB46C4D851D}"/>
                      </a:ext>
                    </a:extLst>
                  </p:cNvPr>
                  <p:cNvSpPr/>
                  <p:nvPr/>
                </p:nvSpPr>
                <p:spPr>
                  <a:xfrm>
                    <a:off x="2788083" y="2877210"/>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6"/>
                          <a:pt x="3372" y="1686"/>
                        </a:cubicBezTo>
                        <a:cubicBezTo>
                          <a:pt x="3372" y="754"/>
                          <a:pt x="2618"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2400">
                      <a:solidFill>
                        <a:srgbClr val="002060"/>
                      </a:solidFill>
                    </a:endParaRPr>
                  </a:p>
                </p:txBody>
              </p:sp>
            </p:grpSp>
            <p:grpSp>
              <p:nvGrpSpPr>
                <p:cNvPr id="412" name="Google Shape;7835;p72">
                  <a:extLst>
                    <a:ext uri="{FF2B5EF4-FFF2-40B4-BE49-F238E27FC236}">
                      <a16:creationId xmlns:a16="http://schemas.microsoft.com/office/drawing/2014/main" id="{37B1164A-D760-E7F2-0544-5E7C7CA1A6ED}"/>
                    </a:ext>
                  </a:extLst>
                </p:cNvPr>
                <p:cNvGrpSpPr/>
                <p:nvPr/>
              </p:nvGrpSpPr>
              <p:grpSpPr>
                <a:xfrm>
                  <a:off x="2683630" y="2595741"/>
                  <a:ext cx="224334" cy="182054"/>
                  <a:chOff x="2683630" y="2595741"/>
                  <a:chExt cx="224334" cy="182054"/>
                </a:xfrm>
              </p:grpSpPr>
              <p:sp>
                <p:nvSpPr>
                  <p:cNvPr id="413" name="Google Shape;7836;p72">
                    <a:extLst>
                      <a:ext uri="{FF2B5EF4-FFF2-40B4-BE49-F238E27FC236}">
                        <a16:creationId xmlns:a16="http://schemas.microsoft.com/office/drawing/2014/main" id="{C5AC60E2-BAB9-C8D8-2C8F-151ACAB89A8A}"/>
                      </a:ext>
                    </a:extLst>
                  </p:cNvPr>
                  <p:cNvSpPr/>
                  <p:nvPr/>
                </p:nvSpPr>
                <p:spPr>
                  <a:xfrm>
                    <a:off x="2683630" y="2595741"/>
                    <a:ext cx="224334" cy="182054"/>
                  </a:xfrm>
                  <a:custGeom>
                    <a:avLst/>
                    <a:gdLst/>
                    <a:ahLst/>
                    <a:cxnLst/>
                    <a:rect l="l" t="t" r="r" b="b"/>
                    <a:pathLst>
                      <a:path w="49277" h="39990" extrusionOk="0">
                        <a:moveTo>
                          <a:pt x="7996" y="1"/>
                        </a:moveTo>
                        <a:cubicBezTo>
                          <a:pt x="3580" y="1"/>
                          <a:pt x="0" y="3580"/>
                          <a:pt x="0" y="7995"/>
                        </a:cubicBezTo>
                        <a:lnTo>
                          <a:pt x="0" y="31993"/>
                        </a:lnTo>
                        <a:cubicBezTo>
                          <a:pt x="0" y="36409"/>
                          <a:pt x="3580" y="39989"/>
                          <a:pt x="7996" y="39989"/>
                        </a:cubicBezTo>
                        <a:lnTo>
                          <a:pt x="41280" y="39989"/>
                        </a:lnTo>
                        <a:cubicBezTo>
                          <a:pt x="45697" y="39989"/>
                          <a:pt x="49277" y="36409"/>
                          <a:pt x="49277" y="31993"/>
                        </a:cubicBezTo>
                        <a:lnTo>
                          <a:pt x="49277" y="7995"/>
                        </a:lnTo>
                        <a:cubicBezTo>
                          <a:pt x="49277" y="3580"/>
                          <a:pt x="45697" y="1"/>
                          <a:pt x="41280" y="1"/>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414" name="Google Shape;7837;p72">
                    <a:extLst>
                      <a:ext uri="{FF2B5EF4-FFF2-40B4-BE49-F238E27FC236}">
                        <a16:creationId xmlns:a16="http://schemas.microsoft.com/office/drawing/2014/main" id="{2CBD1374-CE6B-3F41-6340-304862F25F55}"/>
                      </a:ext>
                    </a:extLst>
                  </p:cNvPr>
                  <p:cNvSpPr/>
                  <p:nvPr/>
                </p:nvSpPr>
                <p:spPr>
                  <a:xfrm>
                    <a:off x="2724889" y="2686181"/>
                    <a:ext cx="140322" cy="1106"/>
                  </a:xfrm>
                  <a:custGeom>
                    <a:avLst/>
                    <a:gdLst/>
                    <a:ahLst/>
                    <a:cxnLst/>
                    <a:rect l="l" t="t" r="r" b="b"/>
                    <a:pathLst>
                      <a:path w="30823" h="243" extrusionOk="0">
                        <a:moveTo>
                          <a:pt x="121" y="1"/>
                        </a:moveTo>
                        <a:cubicBezTo>
                          <a:pt x="55" y="1"/>
                          <a:pt x="0" y="55"/>
                          <a:pt x="0" y="121"/>
                        </a:cubicBezTo>
                        <a:cubicBezTo>
                          <a:pt x="0" y="187"/>
                          <a:pt x="55" y="243"/>
                          <a:pt x="121" y="243"/>
                        </a:cubicBezTo>
                        <a:lnTo>
                          <a:pt x="30701"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002060"/>
                      </a:solidFill>
                    </a:endParaRPr>
                  </a:p>
                </p:txBody>
              </p:sp>
            </p:grpSp>
          </p:grpSp>
          <p:grpSp>
            <p:nvGrpSpPr>
              <p:cNvPr id="403" name="Google Shape;7838;p72">
                <a:extLst>
                  <a:ext uri="{FF2B5EF4-FFF2-40B4-BE49-F238E27FC236}">
                    <a16:creationId xmlns:a16="http://schemas.microsoft.com/office/drawing/2014/main" id="{6019D302-C57E-D817-C52E-4F6AB9A90B25}"/>
                  </a:ext>
                </a:extLst>
              </p:cNvPr>
              <p:cNvGrpSpPr/>
              <p:nvPr/>
            </p:nvGrpSpPr>
            <p:grpSpPr>
              <a:xfrm>
                <a:off x="2838475" y="2595741"/>
                <a:ext cx="363719" cy="296825"/>
                <a:chOff x="2838475" y="2595741"/>
                <a:chExt cx="363719" cy="296825"/>
              </a:xfrm>
            </p:grpSpPr>
            <p:grpSp>
              <p:nvGrpSpPr>
                <p:cNvPr id="404" name="Google Shape;7839;p72">
                  <a:extLst>
                    <a:ext uri="{FF2B5EF4-FFF2-40B4-BE49-F238E27FC236}">
                      <a16:creationId xmlns:a16="http://schemas.microsoft.com/office/drawing/2014/main" id="{83A06975-1B46-03FE-EDC4-0E07C1DD9058}"/>
                    </a:ext>
                  </a:extLst>
                </p:cNvPr>
                <p:cNvGrpSpPr/>
                <p:nvPr/>
              </p:nvGrpSpPr>
              <p:grpSpPr>
                <a:xfrm>
                  <a:off x="2838475" y="2794333"/>
                  <a:ext cx="259185" cy="98232"/>
                  <a:chOff x="2838475" y="2794333"/>
                  <a:chExt cx="259185" cy="98232"/>
                </a:xfrm>
              </p:grpSpPr>
              <p:sp>
                <p:nvSpPr>
                  <p:cNvPr id="408" name="Google Shape;7840;p72">
                    <a:extLst>
                      <a:ext uri="{FF2B5EF4-FFF2-40B4-BE49-F238E27FC236}">
                        <a16:creationId xmlns:a16="http://schemas.microsoft.com/office/drawing/2014/main" id="{E82FC043-E07A-B568-6A23-9E3EFE49AE50}"/>
                      </a:ext>
                    </a:extLst>
                  </p:cNvPr>
                  <p:cNvSpPr/>
                  <p:nvPr/>
                </p:nvSpPr>
                <p:spPr>
                  <a:xfrm>
                    <a:off x="2845042" y="2800896"/>
                    <a:ext cx="246122" cy="85123"/>
                  </a:xfrm>
                  <a:custGeom>
                    <a:avLst/>
                    <a:gdLst/>
                    <a:ahLst/>
                    <a:cxnLst/>
                    <a:rect l="l" t="t" r="r" b="b"/>
                    <a:pathLst>
                      <a:path w="54063" h="18698" extrusionOk="0">
                        <a:moveTo>
                          <a:pt x="53821" y="1"/>
                        </a:moveTo>
                        <a:cubicBezTo>
                          <a:pt x="53687" y="1"/>
                          <a:pt x="53579" y="108"/>
                          <a:pt x="53579" y="243"/>
                        </a:cubicBezTo>
                        <a:cubicBezTo>
                          <a:pt x="53579" y="3946"/>
                          <a:pt x="50564" y="6961"/>
                          <a:pt x="46861" y="6961"/>
                        </a:cubicBezTo>
                        <a:lnTo>
                          <a:pt x="6451" y="6961"/>
                        </a:lnTo>
                        <a:cubicBezTo>
                          <a:pt x="2895" y="6961"/>
                          <a:pt x="0" y="9857"/>
                          <a:pt x="0" y="13412"/>
                        </a:cubicBezTo>
                        <a:lnTo>
                          <a:pt x="0" y="18455"/>
                        </a:lnTo>
                        <a:cubicBezTo>
                          <a:pt x="0" y="18590"/>
                          <a:pt x="109" y="18697"/>
                          <a:pt x="242" y="18697"/>
                        </a:cubicBezTo>
                        <a:cubicBezTo>
                          <a:pt x="379" y="18697"/>
                          <a:pt x="487" y="18590"/>
                          <a:pt x="486" y="18455"/>
                        </a:cubicBezTo>
                        <a:lnTo>
                          <a:pt x="486" y="13412"/>
                        </a:lnTo>
                        <a:cubicBezTo>
                          <a:pt x="486" y="10122"/>
                          <a:pt x="3162" y="7447"/>
                          <a:pt x="6451" y="7447"/>
                        </a:cubicBezTo>
                        <a:lnTo>
                          <a:pt x="46858" y="7447"/>
                        </a:lnTo>
                        <a:cubicBezTo>
                          <a:pt x="50831" y="7447"/>
                          <a:pt x="54063" y="4215"/>
                          <a:pt x="54063" y="243"/>
                        </a:cubicBezTo>
                        <a:cubicBezTo>
                          <a:pt x="54063" y="108"/>
                          <a:pt x="53954" y="1"/>
                          <a:pt x="53821" y="1"/>
                        </a:cubicBezTo>
                        <a:close/>
                      </a:path>
                    </a:pathLst>
                  </a:custGeom>
                  <a:solidFill>
                    <a:srgbClr val="9FA0A4"/>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409" name="Google Shape;7841;p72">
                    <a:extLst>
                      <a:ext uri="{FF2B5EF4-FFF2-40B4-BE49-F238E27FC236}">
                        <a16:creationId xmlns:a16="http://schemas.microsoft.com/office/drawing/2014/main" id="{2B0D5E6A-FDE0-52E9-9F51-54F045ACF70B}"/>
                      </a:ext>
                    </a:extLst>
                  </p:cNvPr>
                  <p:cNvSpPr/>
                  <p:nvPr/>
                </p:nvSpPr>
                <p:spPr>
                  <a:xfrm>
                    <a:off x="3082301" y="2794333"/>
                    <a:ext cx="15360" cy="15356"/>
                  </a:xfrm>
                  <a:custGeom>
                    <a:avLst/>
                    <a:gdLst/>
                    <a:ahLst/>
                    <a:cxnLst/>
                    <a:rect l="l" t="t" r="r" b="b"/>
                    <a:pathLst>
                      <a:path w="3374" h="3373" extrusionOk="0">
                        <a:moveTo>
                          <a:pt x="1687" y="0"/>
                        </a:moveTo>
                        <a:cubicBezTo>
                          <a:pt x="755" y="0"/>
                          <a:pt x="0" y="754"/>
                          <a:pt x="0" y="1687"/>
                        </a:cubicBezTo>
                        <a:cubicBezTo>
                          <a:pt x="0" y="2619"/>
                          <a:pt x="755" y="3373"/>
                          <a:pt x="1687" y="3373"/>
                        </a:cubicBezTo>
                        <a:cubicBezTo>
                          <a:pt x="2619" y="3370"/>
                          <a:pt x="3373" y="2617"/>
                          <a:pt x="3373" y="1687"/>
                        </a:cubicBezTo>
                        <a:cubicBezTo>
                          <a:pt x="3373" y="754"/>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410" name="Google Shape;7842;p72">
                    <a:extLst>
                      <a:ext uri="{FF2B5EF4-FFF2-40B4-BE49-F238E27FC236}">
                        <a16:creationId xmlns:a16="http://schemas.microsoft.com/office/drawing/2014/main" id="{7128CBC6-334D-03E9-AC4B-4818426B0A40}"/>
                      </a:ext>
                    </a:extLst>
                  </p:cNvPr>
                  <p:cNvSpPr/>
                  <p:nvPr/>
                </p:nvSpPr>
                <p:spPr>
                  <a:xfrm>
                    <a:off x="2838475" y="2877210"/>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6"/>
                          <a:pt x="3372" y="1686"/>
                        </a:cubicBezTo>
                        <a:cubicBezTo>
                          <a:pt x="3372" y="754"/>
                          <a:pt x="2617" y="1"/>
                          <a:pt x="1685" y="1"/>
                        </a:cubicBezTo>
                        <a:close/>
                      </a:path>
                    </a:pathLst>
                  </a:custGeom>
                  <a:solidFill>
                    <a:srgbClr val="435D74"/>
                  </a:solidFill>
                  <a:ln>
                    <a:noFill/>
                  </a:ln>
                </p:spPr>
                <p:txBody>
                  <a:bodyPr spcFirstLastPara="1" wrap="square" lIns="121900" tIns="121900" rIns="121900" bIns="121900" anchor="ctr" anchorCtr="0">
                    <a:noAutofit/>
                  </a:bodyPr>
                  <a:lstStyle/>
                  <a:p>
                    <a:endParaRPr sz="2400">
                      <a:solidFill>
                        <a:srgbClr val="002060"/>
                      </a:solidFill>
                    </a:endParaRPr>
                  </a:p>
                </p:txBody>
              </p:sp>
            </p:grpSp>
            <p:grpSp>
              <p:nvGrpSpPr>
                <p:cNvPr id="405" name="Google Shape;7843;p72">
                  <a:extLst>
                    <a:ext uri="{FF2B5EF4-FFF2-40B4-BE49-F238E27FC236}">
                      <a16:creationId xmlns:a16="http://schemas.microsoft.com/office/drawing/2014/main" id="{12974DB8-948D-168C-246B-F8C91F5EA281}"/>
                    </a:ext>
                  </a:extLst>
                </p:cNvPr>
                <p:cNvGrpSpPr/>
                <p:nvPr/>
              </p:nvGrpSpPr>
              <p:grpSpPr>
                <a:xfrm>
                  <a:off x="2977852" y="2595741"/>
                  <a:ext cx="224343" cy="182054"/>
                  <a:chOff x="2977852" y="2595741"/>
                  <a:chExt cx="224343" cy="182054"/>
                </a:xfrm>
              </p:grpSpPr>
              <p:sp>
                <p:nvSpPr>
                  <p:cNvPr id="406" name="Google Shape;7844;p72">
                    <a:extLst>
                      <a:ext uri="{FF2B5EF4-FFF2-40B4-BE49-F238E27FC236}">
                        <a16:creationId xmlns:a16="http://schemas.microsoft.com/office/drawing/2014/main" id="{3ECDFDF9-AAF8-2AAC-36B6-F5C35185AA40}"/>
                      </a:ext>
                    </a:extLst>
                  </p:cNvPr>
                  <p:cNvSpPr/>
                  <p:nvPr/>
                </p:nvSpPr>
                <p:spPr>
                  <a:xfrm>
                    <a:off x="2977852" y="2595741"/>
                    <a:ext cx="224343" cy="182054"/>
                  </a:xfrm>
                  <a:custGeom>
                    <a:avLst/>
                    <a:gdLst/>
                    <a:ahLst/>
                    <a:cxnLst/>
                    <a:rect l="l" t="t" r="r" b="b"/>
                    <a:pathLst>
                      <a:path w="49279" h="39990" extrusionOk="0">
                        <a:moveTo>
                          <a:pt x="7995" y="1"/>
                        </a:moveTo>
                        <a:cubicBezTo>
                          <a:pt x="3580" y="1"/>
                          <a:pt x="0" y="3580"/>
                          <a:pt x="0" y="7995"/>
                        </a:cubicBezTo>
                        <a:lnTo>
                          <a:pt x="0" y="31993"/>
                        </a:lnTo>
                        <a:cubicBezTo>
                          <a:pt x="0" y="36409"/>
                          <a:pt x="3580" y="39989"/>
                          <a:pt x="7995" y="39989"/>
                        </a:cubicBezTo>
                        <a:lnTo>
                          <a:pt x="41282" y="39989"/>
                        </a:lnTo>
                        <a:cubicBezTo>
                          <a:pt x="45698" y="39989"/>
                          <a:pt x="49278" y="36409"/>
                          <a:pt x="49278" y="31993"/>
                        </a:cubicBezTo>
                        <a:lnTo>
                          <a:pt x="49278" y="7995"/>
                        </a:lnTo>
                        <a:cubicBezTo>
                          <a:pt x="49278" y="3580"/>
                          <a:pt x="45698" y="1"/>
                          <a:pt x="41282" y="1"/>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407" name="Google Shape;7845;p72">
                    <a:extLst>
                      <a:ext uri="{FF2B5EF4-FFF2-40B4-BE49-F238E27FC236}">
                        <a16:creationId xmlns:a16="http://schemas.microsoft.com/office/drawing/2014/main" id="{B95E4E3C-4558-89B4-F393-01FECD3A9566}"/>
                      </a:ext>
                    </a:extLst>
                  </p:cNvPr>
                  <p:cNvSpPr/>
                  <p:nvPr/>
                </p:nvSpPr>
                <p:spPr>
                  <a:xfrm>
                    <a:off x="3020572" y="2686181"/>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002060"/>
                      </a:solidFill>
                    </a:endParaRPr>
                  </a:p>
                </p:txBody>
              </p:sp>
            </p:grpSp>
          </p:grpSp>
        </p:grpSp>
        <p:grpSp>
          <p:nvGrpSpPr>
            <p:cNvPr id="376" name="Google Shape;7846;p72">
              <a:extLst>
                <a:ext uri="{FF2B5EF4-FFF2-40B4-BE49-F238E27FC236}">
                  <a16:creationId xmlns:a16="http://schemas.microsoft.com/office/drawing/2014/main" id="{6098AB71-55AE-8050-311D-3EBA2EDF6BC6}"/>
                </a:ext>
              </a:extLst>
            </p:cNvPr>
            <p:cNvGrpSpPr/>
            <p:nvPr/>
          </p:nvGrpSpPr>
          <p:grpSpPr>
            <a:xfrm>
              <a:off x="2389399" y="3100241"/>
              <a:ext cx="812796" cy="296869"/>
              <a:chOff x="2389399" y="3100241"/>
              <a:chExt cx="812796" cy="296869"/>
            </a:xfrm>
          </p:grpSpPr>
          <p:grpSp>
            <p:nvGrpSpPr>
              <p:cNvPr id="377" name="Google Shape;7847;p72">
                <a:extLst>
                  <a:ext uri="{FF2B5EF4-FFF2-40B4-BE49-F238E27FC236}">
                    <a16:creationId xmlns:a16="http://schemas.microsoft.com/office/drawing/2014/main" id="{0C6197C8-1B72-41D4-BC23-A3B33AF051D2}"/>
                  </a:ext>
                </a:extLst>
              </p:cNvPr>
              <p:cNvGrpSpPr/>
              <p:nvPr/>
            </p:nvGrpSpPr>
            <p:grpSpPr>
              <a:xfrm>
                <a:off x="2683630" y="3100241"/>
                <a:ext cx="224334" cy="296869"/>
                <a:chOff x="2683630" y="3100241"/>
                <a:chExt cx="224334" cy="296869"/>
              </a:xfrm>
            </p:grpSpPr>
            <p:grpSp>
              <p:nvGrpSpPr>
                <p:cNvPr id="394" name="Google Shape;7848;p72">
                  <a:extLst>
                    <a:ext uri="{FF2B5EF4-FFF2-40B4-BE49-F238E27FC236}">
                      <a16:creationId xmlns:a16="http://schemas.microsoft.com/office/drawing/2014/main" id="{9CFF6CB3-08F6-C17C-67B4-EF232ACF96E7}"/>
                    </a:ext>
                  </a:extLst>
                </p:cNvPr>
                <p:cNvGrpSpPr/>
                <p:nvPr/>
              </p:nvGrpSpPr>
              <p:grpSpPr>
                <a:xfrm>
                  <a:off x="2788083" y="3100241"/>
                  <a:ext cx="15356" cy="98237"/>
                  <a:chOff x="2788083" y="3100241"/>
                  <a:chExt cx="15356" cy="98237"/>
                </a:xfrm>
              </p:grpSpPr>
              <p:sp>
                <p:nvSpPr>
                  <p:cNvPr id="398" name="Google Shape;7849;p72">
                    <a:extLst>
                      <a:ext uri="{FF2B5EF4-FFF2-40B4-BE49-F238E27FC236}">
                        <a16:creationId xmlns:a16="http://schemas.microsoft.com/office/drawing/2014/main" id="{167F3C7B-1588-1181-D4A7-55B3E602516B}"/>
                      </a:ext>
                    </a:extLst>
                  </p:cNvPr>
                  <p:cNvSpPr/>
                  <p:nvPr/>
                </p:nvSpPr>
                <p:spPr>
                  <a:xfrm>
                    <a:off x="2794655" y="3106808"/>
                    <a:ext cx="2213" cy="85118"/>
                  </a:xfrm>
                  <a:custGeom>
                    <a:avLst/>
                    <a:gdLst/>
                    <a:ahLst/>
                    <a:cxnLst/>
                    <a:rect l="l" t="t" r="r" b="b"/>
                    <a:pathLst>
                      <a:path w="486" h="18697" extrusionOk="0">
                        <a:moveTo>
                          <a:pt x="243" y="1"/>
                        </a:moveTo>
                        <a:cubicBezTo>
                          <a:pt x="108" y="1"/>
                          <a:pt x="1" y="109"/>
                          <a:pt x="1" y="243"/>
                        </a:cubicBezTo>
                        <a:lnTo>
                          <a:pt x="1" y="18455"/>
                        </a:lnTo>
                        <a:cubicBezTo>
                          <a:pt x="1" y="18588"/>
                          <a:pt x="108" y="18697"/>
                          <a:pt x="243" y="18697"/>
                        </a:cubicBezTo>
                        <a:cubicBezTo>
                          <a:pt x="377" y="18697"/>
                          <a:pt x="485" y="18588"/>
                          <a:pt x="485" y="18455"/>
                        </a:cubicBezTo>
                        <a:lnTo>
                          <a:pt x="485" y="243"/>
                        </a:lnTo>
                        <a:cubicBezTo>
                          <a:pt x="485" y="109"/>
                          <a:pt x="377" y="1"/>
                          <a:pt x="243" y="1"/>
                        </a:cubicBezTo>
                        <a:close/>
                      </a:path>
                    </a:pathLst>
                  </a:custGeom>
                  <a:solidFill>
                    <a:srgbClr val="9FA0A4"/>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399" name="Google Shape;7850;p72">
                    <a:extLst>
                      <a:ext uri="{FF2B5EF4-FFF2-40B4-BE49-F238E27FC236}">
                        <a16:creationId xmlns:a16="http://schemas.microsoft.com/office/drawing/2014/main" id="{644DF07D-F9BA-A432-7771-BA3CD9AE83C9}"/>
                      </a:ext>
                    </a:extLst>
                  </p:cNvPr>
                  <p:cNvSpPr/>
                  <p:nvPr/>
                </p:nvSpPr>
                <p:spPr>
                  <a:xfrm>
                    <a:off x="2788083" y="3183117"/>
                    <a:ext cx="15356" cy="15360"/>
                  </a:xfrm>
                  <a:custGeom>
                    <a:avLst/>
                    <a:gdLst/>
                    <a:ahLst/>
                    <a:cxnLst/>
                    <a:rect l="l" t="t" r="r" b="b"/>
                    <a:pathLst>
                      <a:path w="3373" h="3374" extrusionOk="0">
                        <a:moveTo>
                          <a:pt x="1687" y="0"/>
                        </a:moveTo>
                        <a:cubicBezTo>
                          <a:pt x="755" y="0"/>
                          <a:pt x="1" y="755"/>
                          <a:pt x="1" y="1687"/>
                        </a:cubicBezTo>
                        <a:cubicBezTo>
                          <a:pt x="1" y="2619"/>
                          <a:pt x="755" y="3373"/>
                          <a:pt x="1687" y="3373"/>
                        </a:cubicBezTo>
                        <a:cubicBezTo>
                          <a:pt x="2618" y="3373"/>
                          <a:pt x="3372" y="2619"/>
                          <a:pt x="3372" y="1687"/>
                        </a:cubicBezTo>
                        <a:cubicBezTo>
                          <a:pt x="3372" y="755"/>
                          <a:pt x="2618"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400" name="Google Shape;7851;p72">
                    <a:extLst>
                      <a:ext uri="{FF2B5EF4-FFF2-40B4-BE49-F238E27FC236}">
                        <a16:creationId xmlns:a16="http://schemas.microsoft.com/office/drawing/2014/main" id="{9A779583-6767-4B92-1650-4E84EEEC1028}"/>
                      </a:ext>
                    </a:extLst>
                  </p:cNvPr>
                  <p:cNvSpPr/>
                  <p:nvPr/>
                </p:nvSpPr>
                <p:spPr>
                  <a:xfrm>
                    <a:off x="2788083" y="3100241"/>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8"/>
                          <a:pt x="3372" y="1686"/>
                        </a:cubicBezTo>
                        <a:cubicBezTo>
                          <a:pt x="3372" y="754"/>
                          <a:pt x="2618"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2400">
                      <a:solidFill>
                        <a:srgbClr val="002060"/>
                      </a:solidFill>
                    </a:endParaRPr>
                  </a:p>
                </p:txBody>
              </p:sp>
            </p:grpSp>
            <p:grpSp>
              <p:nvGrpSpPr>
                <p:cNvPr id="395" name="Google Shape;7852;p72">
                  <a:extLst>
                    <a:ext uri="{FF2B5EF4-FFF2-40B4-BE49-F238E27FC236}">
                      <a16:creationId xmlns:a16="http://schemas.microsoft.com/office/drawing/2014/main" id="{90C2B0D3-ACC0-93B0-F07D-9A174BFD845C}"/>
                    </a:ext>
                  </a:extLst>
                </p:cNvPr>
                <p:cNvGrpSpPr/>
                <p:nvPr/>
              </p:nvGrpSpPr>
              <p:grpSpPr>
                <a:xfrm>
                  <a:off x="2683630" y="3215065"/>
                  <a:ext cx="224334" cy="182045"/>
                  <a:chOff x="2683630" y="3215065"/>
                  <a:chExt cx="224334" cy="182045"/>
                </a:xfrm>
              </p:grpSpPr>
              <p:sp>
                <p:nvSpPr>
                  <p:cNvPr id="396" name="Google Shape;7853;p72">
                    <a:extLst>
                      <a:ext uri="{FF2B5EF4-FFF2-40B4-BE49-F238E27FC236}">
                        <a16:creationId xmlns:a16="http://schemas.microsoft.com/office/drawing/2014/main" id="{04975F7F-D229-2C99-F0DF-CC4744D2ED8E}"/>
                      </a:ext>
                    </a:extLst>
                  </p:cNvPr>
                  <p:cNvSpPr/>
                  <p:nvPr/>
                </p:nvSpPr>
                <p:spPr>
                  <a:xfrm>
                    <a:off x="2683630" y="3215065"/>
                    <a:ext cx="224334" cy="182045"/>
                  </a:xfrm>
                  <a:custGeom>
                    <a:avLst/>
                    <a:gdLst/>
                    <a:ahLst/>
                    <a:cxnLst/>
                    <a:rect l="l" t="t" r="r" b="b"/>
                    <a:pathLst>
                      <a:path w="49277" h="39988" extrusionOk="0">
                        <a:moveTo>
                          <a:pt x="7996" y="0"/>
                        </a:moveTo>
                        <a:cubicBezTo>
                          <a:pt x="3580" y="0"/>
                          <a:pt x="0" y="3579"/>
                          <a:pt x="0" y="7995"/>
                        </a:cubicBezTo>
                        <a:lnTo>
                          <a:pt x="0" y="31993"/>
                        </a:lnTo>
                        <a:cubicBezTo>
                          <a:pt x="0" y="36409"/>
                          <a:pt x="3580" y="39988"/>
                          <a:pt x="7996" y="39988"/>
                        </a:cubicBezTo>
                        <a:lnTo>
                          <a:pt x="41280" y="39988"/>
                        </a:lnTo>
                        <a:cubicBezTo>
                          <a:pt x="45697" y="39988"/>
                          <a:pt x="49277" y="36409"/>
                          <a:pt x="49277" y="31993"/>
                        </a:cubicBezTo>
                        <a:lnTo>
                          <a:pt x="49277" y="7995"/>
                        </a:lnTo>
                        <a:cubicBezTo>
                          <a:pt x="49277" y="3579"/>
                          <a:pt x="45697" y="0"/>
                          <a:pt x="41280"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397" name="Google Shape;7854;p72">
                    <a:extLst>
                      <a:ext uri="{FF2B5EF4-FFF2-40B4-BE49-F238E27FC236}">
                        <a16:creationId xmlns:a16="http://schemas.microsoft.com/office/drawing/2014/main" id="{1E391D0D-0657-7608-923B-2B3B6D7932CE}"/>
                      </a:ext>
                    </a:extLst>
                  </p:cNvPr>
                  <p:cNvSpPr/>
                  <p:nvPr/>
                </p:nvSpPr>
                <p:spPr>
                  <a:xfrm>
                    <a:off x="2724889" y="3305500"/>
                    <a:ext cx="140331" cy="1106"/>
                  </a:xfrm>
                  <a:custGeom>
                    <a:avLst/>
                    <a:gdLst/>
                    <a:ahLst/>
                    <a:cxnLst/>
                    <a:rect l="l" t="t" r="r" b="b"/>
                    <a:pathLst>
                      <a:path w="30825" h="243" extrusionOk="0">
                        <a:moveTo>
                          <a:pt x="121" y="0"/>
                        </a:moveTo>
                        <a:cubicBezTo>
                          <a:pt x="55" y="0"/>
                          <a:pt x="0" y="55"/>
                          <a:pt x="0" y="122"/>
                        </a:cubicBezTo>
                        <a:cubicBezTo>
                          <a:pt x="0" y="188"/>
                          <a:pt x="55" y="242"/>
                          <a:pt x="121" y="242"/>
                        </a:cubicBezTo>
                        <a:lnTo>
                          <a:pt x="30701" y="242"/>
                        </a:lnTo>
                        <a:cubicBezTo>
                          <a:pt x="30769" y="242"/>
                          <a:pt x="30824" y="190"/>
                          <a:pt x="30823" y="122"/>
                        </a:cubicBezTo>
                        <a:cubicBezTo>
                          <a:pt x="30823" y="56"/>
                          <a:pt x="30767" y="0"/>
                          <a:pt x="30701"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002060"/>
                      </a:solidFill>
                    </a:endParaRPr>
                  </a:p>
                </p:txBody>
              </p:sp>
            </p:grpSp>
          </p:grpSp>
          <p:grpSp>
            <p:nvGrpSpPr>
              <p:cNvPr id="378" name="Google Shape;7855;p72">
                <a:extLst>
                  <a:ext uri="{FF2B5EF4-FFF2-40B4-BE49-F238E27FC236}">
                    <a16:creationId xmlns:a16="http://schemas.microsoft.com/office/drawing/2014/main" id="{090FE98D-F6ED-677F-CEA3-FCC71AF2211A}"/>
                  </a:ext>
                </a:extLst>
              </p:cNvPr>
              <p:cNvGrpSpPr/>
              <p:nvPr/>
            </p:nvGrpSpPr>
            <p:grpSpPr>
              <a:xfrm>
                <a:off x="2389399" y="3100241"/>
                <a:ext cx="363638" cy="296869"/>
                <a:chOff x="2389399" y="3100241"/>
                <a:chExt cx="363638" cy="296869"/>
              </a:xfrm>
            </p:grpSpPr>
            <p:grpSp>
              <p:nvGrpSpPr>
                <p:cNvPr id="387" name="Google Shape;7856;p72">
                  <a:extLst>
                    <a:ext uri="{FF2B5EF4-FFF2-40B4-BE49-F238E27FC236}">
                      <a16:creationId xmlns:a16="http://schemas.microsoft.com/office/drawing/2014/main" id="{5AB9AF1C-04D2-2D8A-3B2F-ACBE3AEBF140}"/>
                    </a:ext>
                  </a:extLst>
                </p:cNvPr>
                <p:cNvGrpSpPr/>
                <p:nvPr/>
              </p:nvGrpSpPr>
              <p:grpSpPr>
                <a:xfrm>
                  <a:off x="2493852" y="3100241"/>
                  <a:ext cx="259185" cy="98237"/>
                  <a:chOff x="2493852" y="3100241"/>
                  <a:chExt cx="259185" cy="98237"/>
                </a:xfrm>
              </p:grpSpPr>
              <p:sp>
                <p:nvSpPr>
                  <p:cNvPr id="391" name="Google Shape;7857;p72">
                    <a:extLst>
                      <a:ext uri="{FF2B5EF4-FFF2-40B4-BE49-F238E27FC236}">
                        <a16:creationId xmlns:a16="http://schemas.microsoft.com/office/drawing/2014/main" id="{41C2E1E3-D559-9771-CDD9-4F8AE665319B}"/>
                      </a:ext>
                    </a:extLst>
                  </p:cNvPr>
                  <p:cNvSpPr/>
                  <p:nvPr/>
                </p:nvSpPr>
                <p:spPr>
                  <a:xfrm>
                    <a:off x="2500428" y="3106803"/>
                    <a:ext cx="246126" cy="85123"/>
                  </a:xfrm>
                  <a:custGeom>
                    <a:avLst/>
                    <a:gdLst/>
                    <a:ahLst/>
                    <a:cxnLst/>
                    <a:rect l="l" t="t" r="r" b="b"/>
                    <a:pathLst>
                      <a:path w="54064" h="18698" extrusionOk="0">
                        <a:moveTo>
                          <a:pt x="53821" y="0"/>
                        </a:moveTo>
                        <a:cubicBezTo>
                          <a:pt x="53686" y="0"/>
                          <a:pt x="53579" y="109"/>
                          <a:pt x="53579" y="242"/>
                        </a:cubicBezTo>
                        <a:lnTo>
                          <a:pt x="53579" y="5286"/>
                        </a:lnTo>
                        <a:cubicBezTo>
                          <a:pt x="53579" y="8576"/>
                          <a:pt x="50903" y="11250"/>
                          <a:pt x="47614" y="11250"/>
                        </a:cubicBezTo>
                        <a:lnTo>
                          <a:pt x="7205" y="11250"/>
                        </a:lnTo>
                        <a:cubicBezTo>
                          <a:pt x="3232" y="11250"/>
                          <a:pt x="0" y="14484"/>
                          <a:pt x="0" y="18456"/>
                        </a:cubicBezTo>
                        <a:cubicBezTo>
                          <a:pt x="0" y="18589"/>
                          <a:pt x="109" y="18698"/>
                          <a:pt x="242" y="18698"/>
                        </a:cubicBezTo>
                        <a:cubicBezTo>
                          <a:pt x="376" y="18698"/>
                          <a:pt x="485" y="18589"/>
                          <a:pt x="485" y="18456"/>
                        </a:cubicBezTo>
                        <a:cubicBezTo>
                          <a:pt x="485" y="14751"/>
                          <a:pt x="3499" y="11736"/>
                          <a:pt x="7202" y="11736"/>
                        </a:cubicBezTo>
                        <a:lnTo>
                          <a:pt x="47612" y="11736"/>
                        </a:lnTo>
                        <a:cubicBezTo>
                          <a:pt x="51169" y="11736"/>
                          <a:pt x="54063" y="8843"/>
                          <a:pt x="54063" y="5286"/>
                        </a:cubicBezTo>
                        <a:lnTo>
                          <a:pt x="54063" y="242"/>
                        </a:lnTo>
                        <a:cubicBezTo>
                          <a:pt x="54063" y="109"/>
                          <a:pt x="53955" y="0"/>
                          <a:pt x="53821" y="0"/>
                        </a:cubicBezTo>
                        <a:close/>
                      </a:path>
                    </a:pathLst>
                  </a:custGeom>
                  <a:solidFill>
                    <a:srgbClr val="9FA0A4"/>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392" name="Google Shape;7858;p72">
                    <a:extLst>
                      <a:ext uri="{FF2B5EF4-FFF2-40B4-BE49-F238E27FC236}">
                        <a16:creationId xmlns:a16="http://schemas.microsoft.com/office/drawing/2014/main" id="{4334AC0C-773D-B10A-98CA-0C50076BC2F3}"/>
                      </a:ext>
                    </a:extLst>
                  </p:cNvPr>
                  <p:cNvSpPr/>
                  <p:nvPr/>
                </p:nvSpPr>
                <p:spPr>
                  <a:xfrm>
                    <a:off x="2493852" y="3183117"/>
                    <a:ext cx="15360" cy="15360"/>
                  </a:xfrm>
                  <a:custGeom>
                    <a:avLst/>
                    <a:gdLst/>
                    <a:ahLst/>
                    <a:cxnLst/>
                    <a:rect l="l" t="t" r="r" b="b"/>
                    <a:pathLst>
                      <a:path w="3374" h="3374" extrusionOk="0">
                        <a:moveTo>
                          <a:pt x="1687" y="0"/>
                        </a:moveTo>
                        <a:cubicBezTo>
                          <a:pt x="755" y="0"/>
                          <a:pt x="1" y="755"/>
                          <a:pt x="1" y="1687"/>
                        </a:cubicBezTo>
                        <a:cubicBezTo>
                          <a:pt x="1" y="2619"/>
                          <a:pt x="755" y="3373"/>
                          <a:pt x="1687" y="3373"/>
                        </a:cubicBezTo>
                        <a:cubicBezTo>
                          <a:pt x="2619" y="3373"/>
                          <a:pt x="3374" y="2619"/>
                          <a:pt x="3374" y="1687"/>
                        </a:cubicBezTo>
                        <a:cubicBezTo>
                          <a:pt x="3374" y="755"/>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393" name="Google Shape;7859;p72">
                    <a:extLst>
                      <a:ext uri="{FF2B5EF4-FFF2-40B4-BE49-F238E27FC236}">
                        <a16:creationId xmlns:a16="http://schemas.microsoft.com/office/drawing/2014/main" id="{5E658070-4EF4-053D-CB6F-28630DFC7869}"/>
                      </a:ext>
                    </a:extLst>
                  </p:cNvPr>
                  <p:cNvSpPr/>
                  <p:nvPr/>
                </p:nvSpPr>
                <p:spPr>
                  <a:xfrm>
                    <a:off x="2737686" y="3100241"/>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8"/>
                          <a:pt x="3372" y="1686"/>
                        </a:cubicBezTo>
                        <a:cubicBezTo>
                          <a:pt x="3372" y="754"/>
                          <a:pt x="2619"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2400">
                      <a:solidFill>
                        <a:srgbClr val="002060"/>
                      </a:solidFill>
                    </a:endParaRPr>
                  </a:p>
                </p:txBody>
              </p:sp>
            </p:grpSp>
            <p:grpSp>
              <p:nvGrpSpPr>
                <p:cNvPr id="388" name="Google Shape;7860;p72">
                  <a:extLst>
                    <a:ext uri="{FF2B5EF4-FFF2-40B4-BE49-F238E27FC236}">
                      <a16:creationId xmlns:a16="http://schemas.microsoft.com/office/drawing/2014/main" id="{7FE54ECF-5DC1-A641-6BE1-25AF1E86BB4F}"/>
                    </a:ext>
                  </a:extLst>
                </p:cNvPr>
                <p:cNvGrpSpPr/>
                <p:nvPr/>
              </p:nvGrpSpPr>
              <p:grpSpPr>
                <a:xfrm>
                  <a:off x="2389399" y="3215065"/>
                  <a:ext cx="224343" cy="182045"/>
                  <a:chOff x="2389399" y="3215065"/>
                  <a:chExt cx="224343" cy="182045"/>
                </a:xfrm>
              </p:grpSpPr>
              <p:sp>
                <p:nvSpPr>
                  <p:cNvPr id="389" name="Google Shape;7861;p72">
                    <a:extLst>
                      <a:ext uri="{FF2B5EF4-FFF2-40B4-BE49-F238E27FC236}">
                        <a16:creationId xmlns:a16="http://schemas.microsoft.com/office/drawing/2014/main" id="{766BDC6A-18DD-DCB6-B961-8F7964843EF6}"/>
                      </a:ext>
                    </a:extLst>
                  </p:cNvPr>
                  <p:cNvSpPr/>
                  <p:nvPr/>
                </p:nvSpPr>
                <p:spPr>
                  <a:xfrm>
                    <a:off x="2389399" y="3215065"/>
                    <a:ext cx="224343" cy="182045"/>
                  </a:xfrm>
                  <a:custGeom>
                    <a:avLst/>
                    <a:gdLst/>
                    <a:ahLst/>
                    <a:cxnLst/>
                    <a:rect l="l" t="t" r="r" b="b"/>
                    <a:pathLst>
                      <a:path w="49279" h="39988" extrusionOk="0">
                        <a:moveTo>
                          <a:pt x="7997" y="0"/>
                        </a:moveTo>
                        <a:cubicBezTo>
                          <a:pt x="3580" y="0"/>
                          <a:pt x="0" y="3579"/>
                          <a:pt x="0" y="7995"/>
                        </a:cubicBezTo>
                        <a:lnTo>
                          <a:pt x="0" y="31993"/>
                        </a:lnTo>
                        <a:cubicBezTo>
                          <a:pt x="0" y="36409"/>
                          <a:pt x="3580" y="39988"/>
                          <a:pt x="7997" y="39988"/>
                        </a:cubicBezTo>
                        <a:lnTo>
                          <a:pt x="41282" y="39988"/>
                        </a:lnTo>
                        <a:cubicBezTo>
                          <a:pt x="45697" y="39988"/>
                          <a:pt x="49277" y="36409"/>
                          <a:pt x="49277" y="31993"/>
                        </a:cubicBezTo>
                        <a:lnTo>
                          <a:pt x="49277" y="7995"/>
                        </a:lnTo>
                        <a:cubicBezTo>
                          <a:pt x="49278" y="3579"/>
                          <a:pt x="45697" y="0"/>
                          <a:pt x="4128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390" name="Google Shape;7862;p72">
                    <a:extLst>
                      <a:ext uri="{FF2B5EF4-FFF2-40B4-BE49-F238E27FC236}">
                        <a16:creationId xmlns:a16="http://schemas.microsoft.com/office/drawing/2014/main" id="{629FC546-57FF-E743-F79D-CE12EAC34E43}"/>
                      </a:ext>
                    </a:extLst>
                  </p:cNvPr>
                  <p:cNvSpPr/>
                  <p:nvPr/>
                </p:nvSpPr>
                <p:spPr>
                  <a:xfrm>
                    <a:off x="2430630" y="3305500"/>
                    <a:ext cx="140331" cy="1106"/>
                  </a:xfrm>
                  <a:custGeom>
                    <a:avLst/>
                    <a:gdLst/>
                    <a:ahLst/>
                    <a:cxnLst/>
                    <a:rect l="l" t="t" r="r" b="b"/>
                    <a:pathLst>
                      <a:path w="30825" h="243" extrusionOk="0">
                        <a:moveTo>
                          <a:pt x="123" y="0"/>
                        </a:moveTo>
                        <a:cubicBezTo>
                          <a:pt x="57" y="0"/>
                          <a:pt x="1" y="55"/>
                          <a:pt x="1" y="122"/>
                        </a:cubicBezTo>
                        <a:cubicBezTo>
                          <a:pt x="1" y="188"/>
                          <a:pt x="57" y="242"/>
                          <a:pt x="123" y="242"/>
                        </a:cubicBezTo>
                        <a:lnTo>
                          <a:pt x="30702" y="242"/>
                        </a:lnTo>
                        <a:cubicBezTo>
                          <a:pt x="30771" y="242"/>
                          <a:pt x="30825" y="190"/>
                          <a:pt x="30823" y="122"/>
                        </a:cubicBezTo>
                        <a:cubicBezTo>
                          <a:pt x="30823" y="56"/>
                          <a:pt x="30769" y="0"/>
                          <a:pt x="30702"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002060"/>
                      </a:solidFill>
                    </a:endParaRPr>
                  </a:p>
                </p:txBody>
              </p:sp>
            </p:grpSp>
          </p:grpSp>
          <p:grpSp>
            <p:nvGrpSpPr>
              <p:cNvPr id="379" name="Google Shape;7863;p72">
                <a:extLst>
                  <a:ext uri="{FF2B5EF4-FFF2-40B4-BE49-F238E27FC236}">
                    <a16:creationId xmlns:a16="http://schemas.microsoft.com/office/drawing/2014/main" id="{7100D72B-42EC-95B6-CA76-42C2FB115A48}"/>
                  </a:ext>
                </a:extLst>
              </p:cNvPr>
              <p:cNvGrpSpPr/>
              <p:nvPr/>
            </p:nvGrpSpPr>
            <p:grpSpPr>
              <a:xfrm>
                <a:off x="2838475" y="3100241"/>
                <a:ext cx="363719" cy="296869"/>
                <a:chOff x="2838475" y="3100241"/>
                <a:chExt cx="363719" cy="296869"/>
              </a:xfrm>
            </p:grpSpPr>
            <p:grpSp>
              <p:nvGrpSpPr>
                <p:cNvPr id="380" name="Google Shape;7864;p72">
                  <a:extLst>
                    <a:ext uri="{FF2B5EF4-FFF2-40B4-BE49-F238E27FC236}">
                      <a16:creationId xmlns:a16="http://schemas.microsoft.com/office/drawing/2014/main" id="{9AA6134C-10BD-0AA4-D62C-B5491AE41BA2}"/>
                    </a:ext>
                  </a:extLst>
                </p:cNvPr>
                <p:cNvGrpSpPr/>
                <p:nvPr/>
              </p:nvGrpSpPr>
              <p:grpSpPr>
                <a:xfrm>
                  <a:off x="2838475" y="3100241"/>
                  <a:ext cx="259185" cy="98237"/>
                  <a:chOff x="2838475" y="3100241"/>
                  <a:chExt cx="259185" cy="98237"/>
                </a:xfrm>
              </p:grpSpPr>
              <p:sp>
                <p:nvSpPr>
                  <p:cNvPr id="384" name="Google Shape;7865;p72">
                    <a:extLst>
                      <a:ext uri="{FF2B5EF4-FFF2-40B4-BE49-F238E27FC236}">
                        <a16:creationId xmlns:a16="http://schemas.microsoft.com/office/drawing/2014/main" id="{F4910929-8FC9-4489-F8CB-7520661FC84C}"/>
                      </a:ext>
                    </a:extLst>
                  </p:cNvPr>
                  <p:cNvSpPr/>
                  <p:nvPr/>
                </p:nvSpPr>
                <p:spPr>
                  <a:xfrm>
                    <a:off x="2845042" y="3106803"/>
                    <a:ext cx="246131" cy="85123"/>
                  </a:xfrm>
                  <a:custGeom>
                    <a:avLst/>
                    <a:gdLst/>
                    <a:ahLst/>
                    <a:cxnLst/>
                    <a:rect l="l" t="t" r="r" b="b"/>
                    <a:pathLst>
                      <a:path w="54065" h="18698" extrusionOk="0">
                        <a:moveTo>
                          <a:pt x="242" y="0"/>
                        </a:moveTo>
                        <a:cubicBezTo>
                          <a:pt x="109" y="0"/>
                          <a:pt x="0" y="109"/>
                          <a:pt x="0" y="242"/>
                        </a:cubicBezTo>
                        <a:lnTo>
                          <a:pt x="0" y="5286"/>
                        </a:lnTo>
                        <a:cubicBezTo>
                          <a:pt x="0" y="8843"/>
                          <a:pt x="2895" y="11736"/>
                          <a:pt x="6451" y="11736"/>
                        </a:cubicBezTo>
                        <a:lnTo>
                          <a:pt x="46862" y="11736"/>
                        </a:lnTo>
                        <a:cubicBezTo>
                          <a:pt x="50567" y="11736"/>
                          <a:pt x="53580" y="14751"/>
                          <a:pt x="53580" y="18456"/>
                        </a:cubicBezTo>
                        <a:cubicBezTo>
                          <a:pt x="53580" y="18589"/>
                          <a:pt x="53689" y="18698"/>
                          <a:pt x="53822" y="18698"/>
                        </a:cubicBezTo>
                        <a:cubicBezTo>
                          <a:pt x="53957" y="18698"/>
                          <a:pt x="54064" y="18589"/>
                          <a:pt x="54063" y="18456"/>
                        </a:cubicBezTo>
                        <a:cubicBezTo>
                          <a:pt x="54063" y="14484"/>
                          <a:pt x="50831" y="11250"/>
                          <a:pt x="46858" y="11250"/>
                        </a:cubicBezTo>
                        <a:lnTo>
                          <a:pt x="6449" y="11250"/>
                        </a:lnTo>
                        <a:cubicBezTo>
                          <a:pt x="3160" y="11250"/>
                          <a:pt x="484" y="8576"/>
                          <a:pt x="484" y="5286"/>
                        </a:cubicBezTo>
                        <a:lnTo>
                          <a:pt x="484" y="242"/>
                        </a:lnTo>
                        <a:cubicBezTo>
                          <a:pt x="484" y="109"/>
                          <a:pt x="376" y="0"/>
                          <a:pt x="242" y="0"/>
                        </a:cubicBezTo>
                        <a:close/>
                      </a:path>
                    </a:pathLst>
                  </a:custGeom>
                  <a:solidFill>
                    <a:srgbClr val="9FA0A4"/>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385" name="Google Shape;7866;p72">
                    <a:extLst>
                      <a:ext uri="{FF2B5EF4-FFF2-40B4-BE49-F238E27FC236}">
                        <a16:creationId xmlns:a16="http://schemas.microsoft.com/office/drawing/2014/main" id="{6CC1E958-43B0-1A44-1F6B-C2C6A6DBFCF1}"/>
                      </a:ext>
                    </a:extLst>
                  </p:cNvPr>
                  <p:cNvSpPr/>
                  <p:nvPr/>
                </p:nvSpPr>
                <p:spPr>
                  <a:xfrm>
                    <a:off x="3082301" y="3183117"/>
                    <a:ext cx="15360" cy="15360"/>
                  </a:xfrm>
                  <a:custGeom>
                    <a:avLst/>
                    <a:gdLst/>
                    <a:ahLst/>
                    <a:cxnLst/>
                    <a:rect l="l" t="t" r="r" b="b"/>
                    <a:pathLst>
                      <a:path w="3374" h="3374" extrusionOk="0">
                        <a:moveTo>
                          <a:pt x="1687" y="0"/>
                        </a:moveTo>
                        <a:cubicBezTo>
                          <a:pt x="755" y="0"/>
                          <a:pt x="0" y="755"/>
                          <a:pt x="0" y="1687"/>
                        </a:cubicBezTo>
                        <a:cubicBezTo>
                          <a:pt x="0" y="2619"/>
                          <a:pt x="755" y="3373"/>
                          <a:pt x="1687" y="3373"/>
                        </a:cubicBezTo>
                        <a:cubicBezTo>
                          <a:pt x="2619" y="3373"/>
                          <a:pt x="3373" y="2619"/>
                          <a:pt x="3373" y="1687"/>
                        </a:cubicBezTo>
                        <a:cubicBezTo>
                          <a:pt x="3373" y="755"/>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386" name="Google Shape;7867;p72">
                    <a:extLst>
                      <a:ext uri="{FF2B5EF4-FFF2-40B4-BE49-F238E27FC236}">
                        <a16:creationId xmlns:a16="http://schemas.microsoft.com/office/drawing/2014/main" id="{137CA221-6E2D-82A0-9D39-2FE87DCFFAB0}"/>
                      </a:ext>
                    </a:extLst>
                  </p:cNvPr>
                  <p:cNvSpPr/>
                  <p:nvPr/>
                </p:nvSpPr>
                <p:spPr>
                  <a:xfrm>
                    <a:off x="2838475" y="3100241"/>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8"/>
                          <a:pt x="3372" y="1686"/>
                        </a:cubicBezTo>
                        <a:cubicBezTo>
                          <a:pt x="3372" y="754"/>
                          <a:pt x="2617" y="1"/>
                          <a:pt x="1685" y="1"/>
                        </a:cubicBezTo>
                        <a:close/>
                      </a:path>
                    </a:pathLst>
                  </a:custGeom>
                  <a:solidFill>
                    <a:srgbClr val="435D74"/>
                  </a:solidFill>
                  <a:ln>
                    <a:noFill/>
                  </a:ln>
                </p:spPr>
                <p:txBody>
                  <a:bodyPr spcFirstLastPara="1" wrap="square" lIns="121900" tIns="121900" rIns="121900" bIns="121900" anchor="ctr" anchorCtr="0">
                    <a:noAutofit/>
                  </a:bodyPr>
                  <a:lstStyle/>
                  <a:p>
                    <a:endParaRPr sz="2400">
                      <a:solidFill>
                        <a:srgbClr val="002060"/>
                      </a:solidFill>
                    </a:endParaRPr>
                  </a:p>
                </p:txBody>
              </p:sp>
            </p:grpSp>
            <p:grpSp>
              <p:nvGrpSpPr>
                <p:cNvPr id="381" name="Google Shape;7868;p72">
                  <a:extLst>
                    <a:ext uri="{FF2B5EF4-FFF2-40B4-BE49-F238E27FC236}">
                      <a16:creationId xmlns:a16="http://schemas.microsoft.com/office/drawing/2014/main" id="{1CFCD3E7-3987-65BB-9FE6-A3F2FC8D615B}"/>
                    </a:ext>
                  </a:extLst>
                </p:cNvPr>
                <p:cNvGrpSpPr/>
                <p:nvPr/>
              </p:nvGrpSpPr>
              <p:grpSpPr>
                <a:xfrm>
                  <a:off x="2977852" y="3215065"/>
                  <a:ext cx="224343" cy="182045"/>
                  <a:chOff x="2977852" y="3215065"/>
                  <a:chExt cx="224343" cy="182045"/>
                </a:xfrm>
              </p:grpSpPr>
              <p:sp>
                <p:nvSpPr>
                  <p:cNvPr id="382" name="Google Shape;7869;p72">
                    <a:extLst>
                      <a:ext uri="{FF2B5EF4-FFF2-40B4-BE49-F238E27FC236}">
                        <a16:creationId xmlns:a16="http://schemas.microsoft.com/office/drawing/2014/main" id="{5BAFFBE1-F468-10DD-6F33-AFC28684BF5C}"/>
                      </a:ext>
                    </a:extLst>
                  </p:cNvPr>
                  <p:cNvSpPr/>
                  <p:nvPr/>
                </p:nvSpPr>
                <p:spPr>
                  <a:xfrm>
                    <a:off x="2977852" y="3215065"/>
                    <a:ext cx="224343" cy="182045"/>
                  </a:xfrm>
                  <a:custGeom>
                    <a:avLst/>
                    <a:gdLst/>
                    <a:ahLst/>
                    <a:cxnLst/>
                    <a:rect l="l" t="t" r="r" b="b"/>
                    <a:pathLst>
                      <a:path w="49279" h="39988" extrusionOk="0">
                        <a:moveTo>
                          <a:pt x="7995" y="0"/>
                        </a:moveTo>
                        <a:cubicBezTo>
                          <a:pt x="3580" y="0"/>
                          <a:pt x="0" y="3579"/>
                          <a:pt x="0" y="7995"/>
                        </a:cubicBezTo>
                        <a:lnTo>
                          <a:pt x="0" y="31993"/>
                        </a:lnTo>
                        <a:cubicBezTo>
                          <a:pt x="0" y="36409"/>
                          <a:pt x="3580" y="39988"/>
                          <a:pt x="7995" y="39988"/>
                        </a:cubicBezTo>
                        <a:lnTo>
                          <a:pt x="41282" y="39988"/>
                        </a:lnTo>
                        <a:cubicBezTo>
                          <a:pt x="45698" y="39988"/>
                          <a:pt x="49278" y="36409"/>
                          <a:pt x="49278" y="31993"/>
                        </a:cubicBezTo>
                        <a:lnTo>
                          <a:pt x="49278" y="7995"/>
                        </a:lnTo>
                        <a:cubicBezTo>
                          <a:pt x="49278" y="3579"/>
                          <a:pt x="45698" y="0"/>
                          <a:pt x="4128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383" name="Google Shape;7870;p72">
                    <a:extLst>
                      <a:ext uri="{FF2B5EF4-FFF2-40B4-BE49-F238E27FC236}">
                        <a16:creationId xmlns:a16="http://schemas.microsoft.com/office/drawing/2014/main" id="{C9A244D5-4026-4105-C19A-E08D42B2AA4A}"/>
                      </a:ext>
                    </a:extLst>
                  </p:cNvPr>
                  <p:cNvSpPr/>
                  <p:nvPr/>
                </p:nvSpPr>
                <p:spPr>
                  <a:xfrm>
                    <a:off x="3020598" y="3305519"/>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002060"/>
                      </a:solidFill>
                    </a:endParaRPr>
                  </a:p>
                </p:txBody>
              </p:sp>
            </p:grpSp>
          </p:grpSp>
        </p:grpSp>
      </p:grpSp>
      <p:sp>
        <p:nvSpPr>
          <p:cNvPr id="428" name="Google Shape;1529;p70">
            <a:extLst>
              <a:ext uri="{FF2B5EF4-FFF2-40B4-BE49-F238E27FC236}">
                <a16:creationId xmlns:a16="http://schemas.microsoft.com/office/drawing/2014/main" id="{1A3080BA-B657-F899-5C53-36B72B53E83C}"/>
              </a:ext>
            </a:extLst>
          </p:cNvPr>
          <p:cNvSpPr txBox="1">
            <a:spLocks/>
          </p:cNvSpPr>
          <p:nvPr/>
        </p:nvSpPr>
        <p:spPr>
          <a:xfrm>
            <a:off x="846677" y="311113"/>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800" dirty="0">
                <a:solidFill>
                  <a:srgbClr val="002060"/>
                </a:solidFill>
                <a:cs typeface="B Nazanin" panose="00000700000000000000" pitchFamily="2" charset="-78"/>
              </a:rPr>
              <a:t>انواع جدولها و نمودارها:</a:t>
            </a:r>
          </a:p>
        </p:txBody>
      </p:sp>
    </p:spTree>
    <p:extLst>
      <p:ext uri="{BB962C8B-B14F-4D97-AF65-F5344CB8AC3E}">
        <p14:creationId xmlns:p14="http://schemas.microsoft.com/office/powerpoint/2010/main" val="366383112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o 22">
            <a:extLst>
              <a:ext uri="{FF2B5EF4-FFF2-40B4-BE49-F238E27FC236}">
                <a16:creationId xmlns:a16="http://schemas.microsoft.com/office/drawing/2014/main" id="{29F38417-3E47-06B1-E052-DE3CFCEDC04F}"/>
              </a:ext>
            </a:extLst>
          </p:cNvPr>
          <p:cNvGrpSpPr/>
          <p:nvPr/>
        </p:nvGrpSpPr>
        <p:grpSpPr>
          <a:xfrm>
            <a:off x="31080" y="984174"/>
            <a:ext cx="12160920" cy="153562"/>
            <a:chOff x="-1685" y="4774370"/>
            <a:chExt cx="9134875" cy="370257"/>
          </a:xfrm>
        </p:grpSpPr>
        <p:sp>
          <p:nvSpPr>
            <p:cNvPr id="5" name="任意多边形: 形状 13">
              <a:extLst>
                <a:ext uri="{FF2B5EF4-FFF2-40B4-BE49-F238E27FC236}">
                  <a16:creationId xmlns:a16="http://schemas.microsoft.com/office/drawing/2014/main" id="{DDE67E7F-B777-696B-51B3-C1FE1E98F0A8}"/>
                </a:ext>
              </a:extLst>
            </p:cNvPr>
            <p:cNvSpPr/>
            <p:nvPr userDrawn="1"/>
          </p:nvSpPr>
          <p:spPr>
            <a:xfrm>
              <a:off x="-1685" y="4885172"/>
              <a:ext cx="6949949" cy="259455"/>
            </a:xfrm>
            <a:custGeom>
              <a:avLst/>
              <a:gdLst>
                <a:gd name="connsiteX0" fmla="*/ 0 w 9216572"/>
                <a:gd name="connsiteY0" fmla="*/ 0 h 333829"/>
                <a:gd name="connsiteX1" fmla="*/ 9216572 w 9216572"/>
                <a:gd name="connsiteY1" fmla="*/ 29029 h 333829"/>
                <a:gd name="connsiteX2" fmla="*/ 9056914 w 9216572"/>
                <a:gd name="connsiteY2" fmla="*/ 333829 h 333829"/>
                <a:gd name="connsiteX3" fmla="*/ 29029 w 9216572"/>
                <a:gd name="connsiteY3" fmla="*/ 333829 h 333829"/>
                <a:gd name="connsiteX4" fmla="*/ 0 w 9216572"/>
                <a:gd name="connsiteY4" fmla="*/ 0 h 333829"/>
                <a:gd name="connsiteX0" fmla="*/ 0 w 9229272"/>
                <a:gd name="connsiteY0" fmla="*/ 9071 h 342900"/>
                <a:gd name="connsiteX1" fmla="*/ 9229272 w 9229272"/>
                <a:gd name="connsiteY1" fmla="*/ 0 h 342900"/>
                <a:gd name="connsiteX2" fmla="*/ 9056914 w 9229272"/>
                <a:gd name="connsiteY2" fmla="*/ 342900 h 342900"/>
                <a:gd name="connsiteX3" fmla="*/ 29029 w 9229272"/>
                <a:gd name="connsiteY3" fmla="*/ 342900 h 342900"/>
                <a:gd name="connsiteX4" fmla="*/ 0 w 9229272"/>
                <a:gd name="connsiteY4" fmla="*/ 9071 h 342900"/>
                <a:gd name="connsiteX0" fmla="*/ 0 w 9229272"/>
                <a:gd name="connsiteY0" fmla="*/ 9071 h 355600"/>
                <a:gd name="connsiteX1" fmla="*/ 9229272 w 9229272"/>
                <a:gd name="connsiteY1" fmla="*/ 0 h 355600"/>
                <a:gd name="connsiteX2" fmla="*/ 9056914 w 9229272"/>
                <a:gd name="connsiteY2" fmla="*/ 342900 h 355600"/>
                <a:gd name="connsiteX3" fmla="*/ 3629 w 9229272"/>
                <a:gd name="connsiteY3" fmla="*/ 355600 h 355600"/>
                <a:gd name="connsiteX4" fmla="*/ 0 w 9229272"/>
                <a:gd name="connsiteY4" fmla="*/ 9071 h 355600"/>
                <a:gd name="connsiteX0" fmla="*/ 0 w 9229272"/>
                <a:gd name="connsiteY0" fmla="*/ 9071 h 355600"/>
                <a:gd name="connsiteX1" fmla="*/ 9229272 w 9229272"/>
                <a:gd name="connsiteY1" fmla="*/ 0 h 355600"/>
                <a:gd name="connsiteX2" fmla="*/ 9068590 w 9229272"/>
                <a:gd name="connsiteY2" fmla="*/ 339888 h 355600"/>
                <a:gd name="connsiteX3" fmla="*/ 3629 w 9229272"/>
                <a:gd name="connsiteY3" fmla="*/ 355600 h 355600"/>
                <a:gd name="connsiteX4" fmla="*/ 0 w 9229272"/>
                <a:gd name="connsiteY4" fmla="*/ 9071 h 355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272" h="355600">
                  <a:moveTo>
                    <a:pt x="0" y="9071"/>
                  </a:moveTo>
                  <a:lnTo>
                    <a:pt x="9229272" y="0"/>
                  </a:lnTo>
                  <a:lnTo>
                    <a:pt x="9068590" y="339888"/>
                  </a:lnTo>
                  <a:lnTo>
                    <a:pt x="3629" y="355600"/>
                  </a:lnTo>
                  <a:cubicBezTo>
                    <a:pt x="2419" y="240090"/>
                    <a:pt x="1210" y="124581"/>
                    <a:pt x="0" y="9071"/>
                  </a:cubicBezTo>
                  <a:close/>
                </a:path>
              </a:pathLst>
            </a:custGeom>
            <a:solidFill>
              <a:srgbClr val="013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任意多边形: 形状 14">
              <a:extLst>
                <a:ext uri="{FF2B5EF4-FFF2-40B4-BE49-F238E27FC236}">
                  <a16:creationId xmlns:a16="http://schemas.microsoft.com/office/drawing/2014/main" id="{99619D40-849E-308F-6EA9-D7CFBB1FDF60}"/>
                </a:ext>
              </a:extLst>
            </p:cNvPr>
            <p:cNvSpPr/>
            <p:nvPr userDrawn="1"/>
          </p:nvSpPr>
          <p:spPr>
            <a:xfrm>
              <a:off x="6885708" y="4774370"/>
              <a:ext cx="2247482" cy="359358"/>
            </a:xfrm>
            <a:custGeom>
              <a:avLst/>
              <a:gdLst>
                <a:gd name="connsiteX0" fmla="*/ 3009900 w 3009900"/>
                <a:gd name="connsiteY0" fmla="*/ 0 h 769620"/>
                <a:gd name="connsiteX1" fmla="*/ 3009900 w 3009900"/>
                <a:gd name="connsiteY1" fmla="*/ 769620 h 769620"/>
                <a:gd name="connsiteX2" fmla="*/ 0 w 3009900"/>
                <a:gd name="connsiteY2" fmla="*/ 746760 h 769620"/>
                <a:gd name="connsiteX3" fmla="*/ 419100 w 3009900"/>
                <a:gd name="connsiteY3" fmla="*/ 0 h 769620"/>
                <a:gd name="connsiteX4" fmla="*/ 3009900 w 3009900"/>
                <a:gd name="connsiteY4" fmla="*/ 0 h 769620"/>
                <a:gd name="connsiteX0" fmla="*/ 3009900 w 3009900"/>
                <a:gd name="connsiteY0" fmla="*/ 0 h 769620"/>
                <a:gd name="connsiteX1" fmla="*/ 3009900 w 3009900"/>
                <a:gd name="connsiteY1" fmla="*/ 769620 h 769620"/>
                <a:gd name="connsiteX2" fmla="*/ 0 w 3009900"/>
                <a:gd name="connsiteY2" fmla="*/ 746760 h 769620"/>
                <a:gd name="connsiteX3" fmla="*/ 351117 w 3009900"/>
                <a:gd name="connsiteY3" fmla="*/ 101974 h 769620"/>
                <a:gd name="connsiteX4" fmla="*/ 3009900 w 3009900"/>
                <a:gd name="connsiteY4" fmla="*/ 0 h 769620"/>
                <a:gd name="connsiteX0" fmla="*/ 3021231 w 3021231"/>
                <a:gd name="connsiteY0" fmla="*/ 0 h 667646"/>
                <a:gd name="connsiteX1" fmla="*/ 3009900 w 3021231"/>
                <a:gd name="connsiteY1" fmla="*/ 667646 h 667646"/>
                <a:gd name="connsiteX2" fmla="*/ 0 w 3021231"/>
                <a:gd name="connsiteY2" fmla="*/ 644786 h 667646"/>
                <a:gd name="connsiteX3" fmla="*/ 351117 w 3021231"/>
                <a:gd name="connsiteY3" fmla="*/ 0 h 667646"/>
                <a:gd name="connsiteX4" fmla="*/ 3021231 w 3021231"/>
                <a:gd name="connsiteY4" fmla="*/ 0 h 667646"/>
                <a:gd name="connsiteX0" fmla="*/ 3021231 w 3021231"/>
                <a:gd name="connsiteY0" fmla="*/ 0 h 667646"/>
                <a:gd name="connsiteX1" fmla="*/ 3009900 w 3021231"/>
                <a:gd name="connsiteY1" fmla="*/ 667646 h 667646"/>
                <a:gd name="connsiteX2" fmla="*/ 0 w 3021231"/>
                <a:gd name="connsiteY2" fmla="*/ 644786 h 667646"/>
                <a:gd name="connsiteX3" fmla="*/ 237812 w 3021231"/>
                <a:gd name="connsiteY3" fmla="*/ 192619 h 667646"/>
                <a:gd name="connsiteX4" fmla="*/ 3021231 w 3021231"/>
                <a:gd name="connsiteY4" fmla="*/ 0 h 667646"/>
                <a:gd name="connsiteX0" fmla="*/ 3009900 w 3009900"/>
                <a:gd name="connsiteY0" fmla="*/ 0 h 486358"/>
                <a:gd name="connsiteX1" fmla="*/ 3009900 w 3009900"/>
                <a:gd name="connsiteY1" fmla="*/ 486358 h 486358"/>
                <a:gd name="connsiteX2" fmla="*/ 0 w 3009900"/>
                <a:gd name="connsiteY2" fmla="*/ 463498 h 486358"/>
                <a:gd name="connsiteX3" fmla="*/ 237812 w 3009900"/>
                <a:gd name="connsiteY3" fmla="*/ 11331 h 486358"/>
                <a:gd name="connsiteX4" fmla="*/ 3009900 w 3009900"/>
                <a:gd name="connsiteY4" fmla="*/ 0 h 486358"/>
                <a:gd name="connsiteX0" fmla="*/ 3021230 w 3021230"/>
                <a:gd name="connsiteY0" fmla="*/ 0 h 475027"/>
                <a:gd name="connsiteX1" fmla="*/ 3009900 w 3021230"/>
                <a:gd name="connsiteY1" fmla="*/ 475027 h 475027"/>
                <a:gd name="connsiteX2" fmla="*/ 0 w 3021230"/>
                <a:gd name="connsiteY2" fmla="*/ 452167 h 475027"/>
                <a:gd name="connsiteX3" fmla="*/ 237812 w 3021230"/>
                <a:gd name="connsiteY3" fmla="*/ 0 h 475027"/>
                <a:gd name="connsiteX4" fmla="*/ 3021230 w 3021230"/>
                <a:gd name="connsiteY4" fmla="*/ 0 h 475027"/>
                <a:gd name="connsiteX0" fmla="*/ 3007245 w 3007245"/>
                <a:gd name="connsiteY0" fmla="*/ 0 h 480138"/>
                <a:gd name="connsiteX1" fmla="*/ 2995915 w 3007245"/>
                <a:gd name="connsiteY1" fmla="*/ 475027 h 480138"/>
                <a:gd name="connsiteX2" fmla="*/ 0 w 3007245"/>
                <a:gd name="connsiteY2" fmla="*/ 480138 h 480138"/>
                <a:gd name="connsiteX3" fmla="*/ 223827 w 3007245"/>
                <a:gd name="connsiteY3" fmla="*/ 0 h 480138"/>
                <a:gd name="connsiteX4" fmla="*/ 3007245 w 3007245"/>
                <a:gd name="connsiteY4" fmla="*/ 0 h 480138"/>
                <a:gd name="connsiteX0" fmla="*/ 3007245 w 3007681"/>
                <a:gd name="connsiteY0" fmla="*/ 0 h 480910"/>
                <a:gd name="connsiteX1" fmla="*/ 3007681 w 3007681"/>
                <a:gd name="connsiteY1" fmla="*/ 480910 h 480910"/>
                <a:gd name="connsiteX2" fmla="*/ 0 w 3007681"/>
                <a:gd name="connsiteY2" fmla="*/ 480138 h 480910"/>
                <a:gd name="connsiteX3" fmla="*/ 223827 w 3007681"/>
                <a:gd name="connsiteY3" fmla="*/ 0 h 480910"/>
                <a:gd name="connsiteX4" fmla="*/ 3007245 w 3007681"/>
                <a:gd name="connsiteY4" fmla="*/ 0 h 480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7681" h="480910">
                  <a:moveTo>
                    <a:pt x="3007245" y="0"/>
                  </a:moveTo>
                  <a:cubicBezTo>
                    <a:pt x="3007390" y="160303"/>
                    <a:pt x="3007536" y="320607"/>
                    <a:pt x="3007681" y="480910"/>
                  </a:cubicBezTo>
                  <a:lnTo>
                    <a:pt x="0" y="480138"/>
                  </a:lnTo>
                  <a:lnTo>
                    <a:pt x="223827" y="0"/>
                  </a:lnTo>
                  <a:lnTo>
                    <a:pt x="3007245" y="0"/>
                  </a:lnTo>
                  <a:close/>
                </a:path>
              </a:pathLst>
            </a:custGeom>
            <a:solidFill>
              <a:srgbClr val="33AA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 name="Google Shape;7875;p73">
            <a:extLst>
              <a:ext uri="{FF2B5EF4-FFF2-40B4-BE49-F238E27FC236}">
                <a16:creationId xmlns:a16="http://schemas.microsoft.com/office/drawing/2014/main" id="{CEB700F2-D3D8-24F9-1E9D-835B46CAA1FB}"/>
              </a:ext>
            </a:extLst>
          </p:cNvPr>
          <p:cNvGrpSpPr/>
          <p:nvPr/>
        </p:nvGrpSpPr>
        <p:grpSpPr>
          <a:xfrm>
            <a:off x="967114" y="4446624"/>
            <a:ext cx="3187219" cy="1366400"/>
            <a:chOff x="728925" y="3296613"/>
            <a:chExt cx="2390414" cy="1024800"/>
          </a:xfrm>
        </p:grpSpPr>
        <p:grpSp>
          <p:nvGrpSpPr>
            <p:cNvPr id="3" name="Google Shape;7876;p73">
              <a:extLst>
                <a:ext uri="{FF2B5EF4-FFF2-40B4-BE49-F238E27FC236}">
                  <a16:creationId xmlns:a16="http://schemas.microsoft.com/office/drawing/2014/main" id="{60A5FA63-C441-D7D9-4CAA-17FC226B96F9}"/>
                </a:ext>
              </a:extLst>
            </p:cNvPr>
            <p:cNvGrpSpPr/>
            <p:nvPr/>
          </p:nvGrpSpPr>
          <p:grpSpPr>
            <a:xfrm>
              <a:off x="728925" y="3619800"/>
              <a:ext cx="2390414" cy="500893"/>
              <a:chOff x="728925" y="3619800"/>
              <a:chExt cx="2390414" cy="500893"/>
            </a:xfrm>
          </p:grpSpPr>
          <p:sp>
            <p:nvSpPr>
              <p:cNvPr id="34" name="Google Shape;7877;p73">
                <a:extLst>
                  <a:ext uri="{FF2B5EF4-FFF2-40B4-BE49-F238E27FC236}">
                    <a16:creationId xmlns:a16="http://schemas.microsoft.com/office/drawing/2014/main" id="{88161758-998A-6DC3-3722-C9CC2B783AA8}"/>
                  </a:ext>
                </a:extLst>
              </p:cNvPr>
              <p:cNvSpPr/>
              <p:nvPr/>
            </p:nvSpPr>
            <p:spPr>
              <a:xfrm>
                <a:off x="728925" y="3619800"/>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21900" tIns="121900" rIns="121900" bIns="121900" anchor="ctr" anchorCtr="0">
                <a:noAutofit/>
              </a:bodyPr>
              <a:lstStyle/>
              <a:p>
                <a:endParaRPr sz="267">
                  <a:solidFill>
                    <a:srgbClr val="002060"/>
                  </a:solidFill>
                </a:endParaRPr>
              </a:p>
            </p:txBody>
          </p:sp>
          <p:sp>
            <p:nvSpPr>
              <p:cNvPr id="35" name="Google Shape;7878;p73">
                <a:extLst>
                  <a:ext uri="{FF2B5EF4-FFF2-40B4-BE49-F238E27FC236}">
                    <a16:creationId xmlns:a16="http://schemas.microsoft.com/office/drawing/2014/main" id="{05D25DA7-81B0-7DB1-8EAC-089B8C3705B5}"/>
                  </a:ext>
                </a:extLst>
              </p:cNvPr>
              <p:cNvSpPr/>
              <p:nvPr/>
            </p:nvSpPr>
            <p:spPr>
              <a:xfrm>
                <a:off x="728939" y="3953593"/>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21900" tIns="121900" rIns="121900" bIns="121900" anchor="ctr" anchorCtr="0">
                <a:noAutofit/>
              </a:bodyPr>
              <a:lstStyle/>
              <a:p>
                <a:endParaRPr sz="267">
                  <a:solidFill>
                    <a:srgbClr val="002060"/>
                  </a:solidFill>
                </a:endParaRPr>
              </a:p>
            </p:txBody>
          </p:sp>
        </p:grpSp>
        <p:grpSp>
          <p:nvGrpSpPr>
            <p:cNvPr id="7" name="Google Shape;7879;p73">
              <a:extLst>
                <a:ext uri="{FF2B5EF4-FFF2-40B4-BE49-F238E27FC236}">
                  <a16:creationId xmlns:a16="http://schemas.microsoft.com/office/drawing/2014/main" id="{36F431EF-4FF6-7D48-E67A-5044AC382B54}"/>
                </a:ext>
              </a:extLst>
            </p:cNvPr>
            <p:cNvGrpSpPr/>
            <p:nvPr/>
          </p:nvGrpSpPr>
          <p:grpSpPr>
            <a:xfrm>
              <a:off x="1348050" y="3296613"/>
              <a:ext cx="1706152" cy="1024800"/>
              <a:chOff x="1348050" y="3296613"/>
              <a:chExt cx="1706152" cy="1024800"/>
            </a:xfrm>
          </p:grpSpPr>
          <p:sp>
            <p:nvSpPr>
              <p:cNvPr id="29" name="Google Shape;7880;p73">
                <a:extLst>
                  <a:ext uri="{FF2B5EF4-FFF2-40B4-BE49-F238E27FC236}">
                    <a16:creationId xmlns:a16="http://schemas.microsoft.com/office/drawing/2014/main" id="{AE7A9EF4-C638-267A-5EAE-1D5DEFC5AC99}"/>
                  </a:ext>
                </a:extLst>
              </p:cNvPr>
              <p:cNvSpPr/>
              <p:nvPr/>
            </p:nvSpPr>
            <p:spPr>
              <a:xfrm>
                <a:off x="1348050"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solidFill>
                    <a:srgbClr val="002060"/>
                  </a:solidFill>
                </a:endParaRPr>
              </a:p>
            </p:txBody>
          </p:sp>
          <p:sp>
            <p:nvSpPr>
              <p:cNvPr id="30" name="Google Shape;7881;p73">
                <a:extLst>
                  <a:ext uri="{FF2B5EF4-FFF2-40B4-BE49-F238E27FC236}">
                    <a16:creationId xmlns:a16="http://schemas.microsoft.com/office/drawing/2014/main" id="{78A7A0C4-09EA-1483-8BE4-E6CA36F09A89}"/>
                  </a:ext>
                </a:extLst>
              </p:cNvPr>
              <p:cNvSpPr/>
              <p:nvPr/>
            </p:nvSpPr>
            <p:spPr>
              <a:xfrm>
                <a:off x="168708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solidFill>
                    <a:srgbClr val="002060"/>
                  </a:solidFill>
                </a:endParaRPr>
              </a:p>
            </p:txBody>
          </p:sp>
          <p:sp>
            <p:nvSpPr>
              <p:cNvPr id="31" name="Google Shape;7882;p73">
                <a:extLst>
                  <a:ext uri="{FF2B5EF4-FFF2-40B4-BE49-F238E27FC236}">
                    <a16:creationId xmlns:a16="http://schemas.microsoft.com/office/drawing/2014/main" id="{8917DF38-36CE-4048-3BB7-C803FBE1776E}"/>
                  </a:ext>
                </a:extLst>
              </p:cNvPr>
              <p:cNvSpPr/>
              <p:nvPr/>
            </p:nvSpPr>
            <p:spPr>
              <a:xfrm>
                <a:off x="2040389"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solidFill>
                    <a:srgbClr val="002060"/>
                  </a:solidFill>
                </a:endParaRPr>
              </a:p>
            </p:txBody>
          </p:sp>
          <p:sp>
            <p:nvSpPr>
              <p:cNvPr id="32" name="Google Shape;7883;p73">
                <a:extLst>
                  <a:ext uri="{FF2B5EF4-FFF2-40B4-BE49-F238E27FC236}">
                    <a16:creationId xmlns:a16="http://schemas.microsoft.com/office/drawing/2014/main" id="{3529700D-2FF4-6458-7DB2-E208FF1F2BCE}"/>
                  </a:ext>
                </a:extLst>
              </p:cNvPr>
              <p:cNvSpPr/>
              <p:nvPr/>
            </p:nvSpPr>
            <p:spPr>
              <a:xfrm>
                <a:off x="2393695"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solidFill>
                    <a:srgbClr val="002060"/>
                  </a:solidFill>
                </a:endParaRPr>
              </a:p>
            </p:txBody>
          </p:sp>
          <p:sp>
            <p:nvSpPr>
              <p:cNvPr id="33" name="Google Shape;7884;p73">
                <a:extLst>
                  <a:ext uri="{FF2B5EF4-FFF2-40B4-BE49-F238E27FC236}">
                    <a16:creationId xmlns:a16="http://schemas.microsoft.com/office/drawing/2014/main" id="{AF2668DF-656E-756C-F47B-7BD01909FFDA}"/>
                  </a:ext>
                </a:extLst>
              </p:cNvPr>
              <p:cNvSpPr/>
              <p:nvPr/>
            </p:nvSpPr>
            <p:spPr>
              <a:xfrm>
                <a:off x="274700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solidFill>
                    <a:srgbClr val="002060"/>
                  </a:solidFill>
                </a:endParaRPr>
              </a:p>
            </p:txBody>
          </p:sp>
        </p:grpSp>
        <p:grpSp>
          <p:nvGrpSpPr>
            <p:cNvPr id="8" name="Google Shape;7885;p73">
              <a:extLst>
                <a:ext uri="{FF2B5EF4-FFF2-40B4-BE49-F238E27FC236}">
                  <a16:creationId xmlns:a16="http://schemas.microsoft.com/office/drawing/2014/main" id="{0319784B-AD72-A5BB-7B63-3156D455EFA0}"/>
                </a:ext>
              </a:extLst>
            </p:cNvPr>
            <p:cNvGrpSpPr/>
            <p:nvPr/>
          </p:nvGrpSpPr>
          <p:grpSpPr>
            <a:xfrm>
              <a:off x="1455707" y="3654858"/>
              <a:ext cx="1491150" cy="417657"/>
              <a:chOff x="1455707" y="3654858"/>
              <a:chExt cx="1491150" cy="417657"/>
            </a:xfrm>
          </p:grpSpPr>
          <p:sp>
            <p:nvSpPr>
              <p:cNvPr id="9" name="Google Shape;7886;p73">
                <a:extLst>
                  <a:ext uri="{FF2B5EF4-FFF2-40B4-BE49-F238E27FC236}">
                    <a16:creationId xmlns:a16="http://schemas.microsoft.com/office/drawing/2014/main" id="{C9BACD3D-164B-A855-812C-1ACF47704F3C}"/>
                  </a:ext>
                </a:extLst>
              </p:cNvPr>
              <p:cNvSpPr/>
              <p:nvPr/>
            </p:nvSpPr>
            <p:spPr>
              <a:xfrm>
                <a:off x="1472938"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0" name="Google Shape;7887;p73">
                <a:extLst>
                  <a:ext uri="{FF2B5EF4-FFF2-40B4-BE49-F238E27FC236}">
                    <a16:creationId xmlns:a16="http://schemas.microsoft.com/office/drawing/2014/main" id="{7C502BEC-BA2E-8870-712F-96650E341DB6}"/>
                  </a:ext>
                </a:extLst>
              </p:cNvPr>
              <p:cNvSpPr/>
              <p:nvPr/>
            </p:nvSpPr>
            <p:spPr>
              <a:xfrm>
                <a:off x="1490853"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1" name="Google Shape;7888;p73">
                <a:extLst>
                  <a:ext uri="{FF2B5EF4-FFF2-40B4-BE49-F238E27FC236}">
                    <a16:creationId xmlns:a16="http://schemas.microsoft.com/office/drawing/2014/main" id="{CCBD857A-23E4-1794-DC4B-2AD3E1CD40C4}"/>
                  </a:ext>
                </a:extLst>
              </p:cNvPr>
              <p:cNvSpPr/>
              <p:nvPr/>
            </p:nvSpPr>
            <p:spPr>
              <a:xfrm>
                <a:off x="181918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2" name="Google Shape;7889;p73">
                <a:extLst>
                  <a:ext uri="{FF2B5EF4-FFF2-40B4-BE49-F238E27FC236}">
                    <a16:creationId xmlns:a16="http://schemas.microsoft.com/office/drawing/2014/main" id="{93932E2E-FD3A-CF1B-282B-EF7DDD0B1525}"/>
                  </a:ext>
                </a:extLst>
              </p:cNvPr>
              <p:cNvSpPr/>
              <p:nvPr/>
            </p:nvSpPr>
            <p:spPr>
              <a:xfrm>
                <a:off x="183709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3" name="Google Shape;7890;p73">
                <a:extLst>
                  <a:ext uri="{FF2B5EF4-FFF2-40B4-BE49-F238E27FC236}">
                    <a16:creationId xmlns:a16="http://schemas.microsoft.com/office/drawing/2014/main" id="{58DFF0E4-AE98-A5F2-B088-5A48FCA01CEE}"/>
                  </a:ext>
                </a:extLst>
              </p:cNvPr>
              <p:cNvSpPr/>
              <p:nvPr/>
            </p:nvSpPr>
            <p:spPr>
              <a:xfrm>
                <a:off x="1478676" y="400820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4" name="Google Shape;7891;p73">
                <a:extLst>
                  <a:ext uri="{FF2B5EF4-FFF2-40B4-BE49-F238E27FC236}">
                    <a16:creationId xmlns:a16="http://schemas.microsoft.com/office/drawing/2014/main" id="{F5EFD0EC-7616-E17D-A39A-74D2E206D93F}"/>
                  </a:ext>
                </a:extLst>
              </p:cNvPr>
              <p:cNvSpPr/>
              <p:nvPr/>
            </p:nvSpPr>
            <p:spPr>
              <a:xfrm>
                <a:off x="1455707" y="400797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5" name="Google Shape;7892;p73">
                <a:extLst>
                  <a:ext uri="{FF2B5EF4-FFF2-40B4-BE49-F238E27FC236}">
                    <a16:creationId xmlns:a16="http://schemas.microsoft.com/office/drawing/2014/main" id="{F7880746-376A-75E0-3707-E2BD088184E4}"/>
                  </a:ext>
                </a:extLst>
              </p:cNvPr>
              <p:cNvSpPr/>
              <p:nvPr/>
            </p:nvSpPr>
            <p:spPr>
              <a:xfrm>
                <a:off x="184157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6" name="Google Shape;7893;p73">
                <a:extLst>
                  <a:ext uri="{FF2B5EF4-FFF2-40B4-BE49-F238E27FC236}">
                    <a16:creationId xmlns:a16="http://schemas.microsoft.com/office/drawing/2014/main" id="{320DDE53-0A22-216D-A9FF-5216A5473C3C}"/>
                  </a:ext>
                </a:extLst>
              </p:cNvPr>
              <p:cNvSpPr/>
              <p:nvPr/>
            </p:nvSpPr>
            <p:spPr>
              <a:xfrm>
                <a:off x="181861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7" name="Google Shape;7894;p73">
                <a:extLst>
                  <a:ext uri="{FF2B5EF4-FFF2-40B4-BE49-F238E27FC236}">
                    <a16:creationId xmlns:a16="http://schemas.microsoft.com/office/drawing/2014/main" id="{2CC73B93-EBA4-0C63-E30F-010C466F8964}"/>
                  </a:ext>
                </a:extLst>
              </p:cNvPr>
              <p:cNvSpPr/>
              <p:nvPr/>
            </p:nvSpPr>
            <p:spPr>
              <a:xfrm>
                <a:off x="217249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8" name="Google Shape;7895;p73">
                <a:extLst>
                  <a:ext uri="{FF2B5EF4-FFF2-40B4-BE49-F238E27FC236}">
                    <a16:creationId xmlns:a16="http://schemas.microsoft.com/office/drawing/2014/main" id="{C348FC11-D2B8-5869-F959-D7DC38F2CD44}"/>
                  </a:ext>
                </a:extLst>
              </p:cNvPr>
              <p:cNvSpPr/>
              <p:nvPr/>
            </p:nvSpPr>
            <p:spPr>
              <a:xfrm>
                <a:off x="219040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9" name="Google Shape;7896;p73">
                <a:extLst>
                  <a:ext uri="{FF2B5EF4-FFF2-40B4-BE49-F238E27FC236}">
                    <a16:creationId xmlns:a16="http://schemas.microsoft.com/office/drawing/2014/main" id="{B05CD113-77E9-3AA6-20C0-5932C6C7DB45}"/>
                  </a:ext>
                </a:extLst>
              </p:cNvPr>
              <p:cNvSpPr/>
              <p:nvPr/>
            </p:nvSpPr>
            <p:spPr>
              <a:xfrm>
                <a:off x="219488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0" name="Google Shape;7897;p73">
                <a:extLst>
                  <a:ext uri="{FF2B5EF4-FFF2-40B4-BE49-F238E27FC236}">
                    <a16:creationId xmlns:a16="http://schemas.microsoft.com/office/drawing/2014/main" id="{D7F9A3B6-DCC6-FC2C-67DD-25308F2252A5}"/>
                  </a:ext>
                </a:extLst>
              </p:cNvPr>
              <p:cNvSpPr/>
              <p:nvPr/>
            </p:nvSpPr>
            <p:spPr>
              <a:xfrm>
                <a:off x="217192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1" name="Google Shape;7898;p73">
                <a:extLst>
                  <a:ext uri="{FF2B5EF4-FFF2-40B4-BE49-F238E27FC236}">
                    <a16:creationId xmlns:a16="http://schemas.microsoft.com/office/drawing/2014/main" id="{F63110CA-BD10-C8C5-FE5B-F982A82534BA}"/>
                  </a:ext>
                </a:extLst>
              </p:cNvPr>
              <p:cNvSpPr/>
              <p:nvPr/>
            </p:nvSpPr>
            <p:spPr>
              <a:xfrm>
                <a:off x="2874730"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2" name="Google Shape;7899;p73">
                <a:extLst>
                  <a:ext uri="{FF2B5EF4-FFF2-40B4-BE49-F238E27FC236}">
                    <a16:creationId xmlns:a16="http://schemas.microsoft.com/office/drawing/2014/main" id="{759A3B61-E6EF-FD17-A909-514DA8456DB3}"/>
                  </a:ext>
                </a:extLst>
              </p:cNvPr>
              <p:cNvSpPr/>
              <p:nvPr/>
            </p:nvSpPr>
            <p:spPr>
              <a:xfrm>
                <a:off x="2892645"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3" name="Google Shape;7900;p73">
                <a:extLst>
                  <a:ext uri="{FF2B5EF4-FFF2-40B4-BE49-F238E27FC236}">
                    <a16:creationId xmlns:a16="http://schemas.microsoft.com/office/drawing/2014/main" id="{E738FEEE-C0F4-93AE-B1CC-26EF6EA5AFD2}"/>
                  </a:ext>
                </a:extLst>
              </p:cNvPr>
              <p:cNvSpPr/>
              <p:nvPr/>
            </p:nvSpPr>
            <p:spPr>
              <a:xfrm>
                <a:off x="2901559" y="400551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4" name="Google Shape;7901;p73">
                <a:extLst>
                  <a:ext uri="{FF2B5EF4-FFF2-40B4-BE49-F238E27FC236}">
                    <a16:creationId xmlns:a16="http://schemas.microsoft.com/office/drawing/2014/main" id="{8CB4B18C-1FD6-354B-3355-B04F31B9D177}"/>
                  </a:ext>
                </a:extLst>
              </p:cNvPr>
              <p:cNvSpPr/>
              <p:nvPr/>
            </p:nvSpPr>
            <p:spPr>
              <a:xfrm>
                <a:off x="2878589" y="400528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5" name="Google Shape;7902;p73">
                <a:extLst>
                  <a:ext uri="{FF2B5EF4-FFF2-40B4-BE49-F238E27FC236}">
                    <a16:creationId xmlns:a16="http://schemas.microsoft.com/office/drawing/2014/main" id="{473F91A8-704A-FFA1-6BF0-D90777F01125}"/>
                  </a:ext>
                </a:extLst>
              </p:cNvPr>
              <p:cNvSpPr/>
              <p:nvPr/>
            </p:nvSpPr>
            <p:spPr>
              <a:xfrm>
                <a:off x="2525796"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6" name="Google Shape;7903;p73">
                <a:extLst>
                  <a:ext uri="{FF2B5EF4-FFF2-40B4-BE49-F238E27FC236}">
                    <a16:creationId xmlns:a16="http://schemas.microsoft.com/office/drawing/2014/main" id="{7A8252BA-796F-7AC3-7944-0FC3134B4F7D}"/>
                  </a:ext>
                </a:extLst>
              </p:cNvPr>
              <p:cNvSpPr/>
              <p:nvPr/>
            </p:nvSpPr>
            <p:spPr>
              <a:xfrm>
                <a:off x="2543711"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7" name="Google Shape;7904;p73">
                <a:extLst>
                  <a:ext uri="{FF2B5EF4-FFF2-40B4-BE49-F238E27FC236}">
                    <a16:creationId xmlns:a16="http://schemas.microsoft.com/office/drawing/2014/main" id="{9B710A94-9EEC-984A-C577-060100385695}"/>
                  </a:ext>
                </a:extLst>
              </p:cNvPr>
              <p:cNvSpPr/>
              <p:nvPr/>
            </p:nvSpPr>
            <p:spPr>
              <a:xfrm>
                <a:off x="2548194"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8" name="Google Shape;7905;p73">
                <a:extLst>
                  <a:ext uri="{FF2B5EF4-FFF2-40B4-BE49-F238E27FC236}">
                    <a16:creationId xmlns:a16="http://schemas.microsoft.com/office/drawing/2014/main" id="{D159FA98-5779-CC2D-9EFB-24E1D63761BD}"/>
                  </a:ext>
                </a:extLst>
              </p:cNvPr>
              <p:cNvSpPr/>
              <p:nvPr/>
            </p:nvSpPr>
            <p:spPr>
              <a:xfrm>
                <a:off x="2525225"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2400">
                  <a:solidFill>
                    <a:srgbClr val="002060"/>
                  </a:solidFill>
                </a:endParaRPr>
              </a:p>
            </p:txBody>
          </p:sp>
        </p:grpSp>
      </p:grpSp>
      <p:graphicFrame>
        <p:nvGraphicFramePr>
          <p:cNvPr id="36" name="Google Shape;7906;p73">
            <a:extLst>
              <a:ext uri="{FF2B5EF4-FFF2-40B4-BE49-F238E27FC236}">
                <a16:creationId xmlns:a16="http://schemas.microsoft.com/office/drawing/2014/main" id="{82FB663C-7ABC-01EB-CA63-905090448B00}"/>
              </a:ext>
            </a:extLst>
          </p:cNvPr>
          <p:cNvGraphicFramePr/>
          <p:nvPr>
            <p:extLst>
              <p:ext uri="{D42A27DB-BD31-4B8C-83A1-F6EECF244321}">
                <p14:modId xmlns:p14="http://schemas.microsoft.com/office/powerpoint/2010/main" val="2980298289"/>
              </p:ext>
            </p:extLst>
          </p:nvPr>
        </p:nvGraphicFramePr>
        <p:xfrm>
          <a:off x="7948046" y="3110507"/>
          <a:ext cx="3338800" cy="1158119"/>
        </p:xfrm>
        <a:graphic>
          <a:graphicData uri="http://schemas.openxmlformats.org/drawingml/2006/table">
            <a:tbl>
              <a:tblPr>
                <a:noFill/>
              </a:tblPr>
              <a:tblGrid>
                <a:gridCol w="834700">
                  <a:extLst>
                    <a:ext uri="{9D8B030D-6E8A-4147-A177-3AD203B41FA5}">
                      <a16:colId xmlns:a16="http://schemas.microsoft.com/office/drawing/2014/main" val="20000"/>
                    </a:ext>
                  </a:extLst>
                </a:gridCol>
                <a:gridCol w="834700">
                  <a:extLst>
                    <a:ext uri="{9D8B030D-6E8A-4147-A177-3AD203B41FA5}">
                      <a16:colId xmlns:a16="http://schemas.microsoft.com/office/drawing/2014/main" val="20001"/>
                    </a:ext>
                  </a:extLst>
                </a:gridCol>
                <a:gridCol w="834700">
                  <a:extLst>
                    <a:ext uri="{9D8B030D-6E8A-4147-A177-3AD203B41FA5}">
                      <a16:colId xmlns:a16="http://schemas.microsoft.com/office/drawing/2014/main" val="20002"/>
                    </a:ext>
                  </a:extLst>
                </a:gridCol>
                <a:gridCol w="834700">
                  <a:extLst>
                    <a:ext uri="{9D8B030D-6E8A-4147-A177-3AD203B41FA5}">
                      <a16:colId xmlns:a16="http://schemas.microsoft.com/office/drawing/2014/main" val="20003"/>
                    </a:ext>
                  </a:extLst>
                </a:gridCol>
              </a:tblGrid>
              <a:tr h="284440">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0"/>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1"/>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E3E9ED"/>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869FB2"/>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2"/>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dirty="0">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7994A9">
                        <a:alpha val="64709"/>
                      </a:srgbClr>
                    </a:solidFill>
                  </a:tcPr>
                </a:tc>
                <a:extLst>
                  <a:ext uri="{0D108BD9-81ED-4DB2-BD59-A6C34878D82A}">
                    <a16:rowId xmlns:a16="http://schemas.microsoft.com/office/drawing/2014/main" val="10003"/>
                  </a:ext>
                </a:extLst>
              </a:tr>
            </a:tbl>
          </a:graphicData>
        </a:graphic>
      </p:graphicFrame>
      <p:grpSp>
        <p:nvGrpSpPr>
          <p:cNvPr id="37" name="Google Shape;7907;p73">
            <a:extLst>
              <a:ext uri="{FF2B5EF4-FFF2-40B4-BE49-F238E27FC236}">
                <a16:creationId xmlns:a16="http://schemas.microsoft.com/office/drawing/2014/main" id="{CB95FE80-7B2E-91AA-0694-B0B1E1533835}"/>
              </a:ext>
            </a:extLst>
          </p:cNvPr>
          <p:cNvGrpSpPr/>
          <p:nvPr/>
        </p:nvGrpSpPr>
        <p:grpSpPr>
          <a:xfrm>
            <a:off x="978283" y="1547527"/>
            <a:ext cx="3195340" cy="1302003"/>
            <a:chOff x="749309" y="1112739"/>
            <a:chExt cx="2371603" cy="976502"/>
          </a:xfrm>
        </p:grpSpPr>
        <p:grpSp>
          <p:nvGrpSpPr>
            <p:cNvPr id="38" name="Google Shape;7908;p73">
              <a:extLst>
                <a:ext uri="{FF2B5EF4-FFF2-40B4-BE49-F238E27FC236}">
                  <a16:creationId xmlns:a16="http://schemas.microsoft.com/office/drawing/2014/main" id="{00CD2EB1-8A54-ABDF-0EAB-DE579FC050BC}"/>
                </a:ext>
              </a:extLst>
            </p:cNvPr>
            <p:cNvGrpSpPr/>
            <p:nvPr/>
          </p:nvGrpSpPr>
          <p:grpSpPr>
            <a:xfrm>
              <a:off x="1092126" y="1112739"/>
              <a:ext cx="2028786" cy="975464"/>
              <a:chOff x="1092126" y="1112739"/>
              <a:chExt cx="2028786" cy="975464"/>
            </a:xfrm>
          </p:grpSpPr>
          <p:sp>
            <p:nvSpPr>
              <p:cNvPr id="48" name="Google Shape;7909;p73">
                <a:extLst>
                  <a:ext uri="{FF2B5EF4-FFF2-40B4-BE49-F238E27FC236}">
                    <a16:creationId xmlns:a16="http://schemas.microsoft.com/office/drawing/2014/main" id="{C622DB40-1260-BB4B-EBC1-0463AD9C2BA7}"/>
                  </a:ext>
                </a:extLst>
              </p:cNvPr>
              <p:cNvSpPr/>
              <p:nvPr/>
            </p:nvSpPr>
            <p:spPr>
              <a:xfrm>
                <a:off x="1092126"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49" name="Google Shape;7910;p73">
                <a:extLst>
                  <a:ext uri="{FF2B5EF4-FFF2-40B4-BE49-F238E27FC236}">
                    <a16:creationId xmlns:a16="http://schemas.microsoft.com/office/drawing/2014/main" id="{CE99158C-5332-6840-F17F-5333A07B60C7}"/>
                  </a:ext>
                </a:extLst>
              </p:cNvPr>
              <p:cNvSpPr/>
              <p:nvPr/>
            </p:nvSpPr>
            <p:spPr>
              <a:xfrm>
                <a:off x="1434943"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50" name="Google Shape;7911;p73">
                <a:extLst>
                  <a:ext uri="{FF2B5EF4-FFF2-40B4-BE49-F238E27FC236}">
                    <a16:creationId xmlns:a16="http://schemas.microsoft.com/office/drawing/2014/main" id="{65FBDFE4-1A59-9320-2977-8D9D301EB284}"/>
                  </a:ext>
                </a:extLst>
              </p:cNvPr>
              <p:cNvSpPr/>
              <p:nvPr/>
            </p:nvSpPr>
            <p:spPr>
              <a:xfrm>
                <a:off x="1777760"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51" name="Google Shape;7912;p73">
                <a:extLst>
                  <a:ext uri="{FF2B5EF4-FFF2-40B4-BE49-F238E27FC236}">
                    <a16:creationId xmlns:a16="http://schemas.microsoft.com/office/drawing/2014/main" id="{B8A481F2-8197-E778-9A4D-28EE49D4BCB9}"/>
                  </a:ext>
                </a:extLst>
              </p:cNvPr>
              <p:cNvSpPr/>
              <p:nvPr/>
            </p:nvSpPr>
            <p:spPr>
              <a:xfrm>
                <a:off x="2120578"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52" name="Google Shape;7913;p73">
                <a:extLst>
                  <a:ext uri="{FF2B5EF4-FFF2-40B4-BE49-F238E27FC236}">
                    <a16:creationId xmlns:a16="http://schemas.microsoft.com/office/drawing/2014/main" id="{90C3745B-C4B6-5D42-1197-3C014708B206}"/>
                  </a:ext>
                </a:extLst>
              </p:cNvPr>
              <p:cNvSpPr/>
              <p:nvPr/>
            </p:nvSpPr>
            <p:spPr>
              <a:xfrm>
                <a:off x="2463395"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53" name="Google Shape;7914;p73">
                <a:extLst>
                  <a:ext uri="{FF2B5EF4-FFF2-40B4-BE49-F238E27FC236}">
                    <a16:creationId xmlns:a16="http://schemas.microsoft.com/office/drawing/2014/main" id="{A3676E2A-FD39-0993-D095-8429A3C4768B}"/>
                  </a:ext>
                </a:extLst>
              </p:cNvPr>
              <p:cNvSpPr/>
              <p:nvPr/>
            </p:nvSpPr>
            <p:spPr>
              <a:xfrm>
                <a:off x="2806212"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54" name="Google Shape;7915;p73">
                <a:extLst>
                  <a:ext uri="{FF2B5EF4-FFF2-40B4-BE49-F238E27FC236}">
                    <a16:creationId xmlns:a16="http://schemas.microsoft.com/office/drawing/2014/main" id="{75C9AE1D-3A2D-64D4-B5B4-913CD2E92E32}"/>
                  </a:ext>
                </a:extLst>
              </p:cNvPr>
              <p:cNvSpPr/>
              <p:nvPr/>
            </p:nvSpPr>
            <p:spPr>
              <a:xfrm>
                <a:off x="1092126"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55" name="Google Shape;7916;p73">
                <a:extLst>
                  <a:ext uri="{FF2B5EF4-FFF2-40B4-BE49-F238E27FC236}">
                    <a16:creationId xmlns:a16="http://schemas.microsoft.com/office/drawing/2014/main" id="{CEB383F0-4326-DD74-B3C2-1F76FDFFA402}"/>
                  </a:ext>
                </a:extLst>
              </p:cNvPr>
              <p:cNvSpPr/>
              <p:nvPr/>
            </p:nvSpPr>
            <p:spPr>
              <a:xfrm>
                <a:off x="1434943"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56" name="Google Shape;7917;p73">
                <a:extLst>
                  <a:ext uri="{FF2B5EF4-FFF2-40B4-BE49-F238E27FC236}">
                    <a16:creationId xmlns:a16="http://schemas.microsoft.com/office/drawing/2014/main" id="{AC9A49D9-FA7E-19F4-E7C7-65DFA00341B2}"/>
                  </a:ext>
                </a:extLst>
              </p:cNvPr>
              <p:cNvSpPr/>
              <p:nvPr/>
            </p:nvSpPr>
            <p:spPr>
              <a:xfrm>
                <a:off x="1777760"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57" name="Google Shape;7918;p73">
                <a:extLst>
                  <a:ext uri="{FF2B5EF4-FFF2-40B4-BE49-F238E27FC236}">
                    <a16:creationId xmlns:a16="http://schemas.microsoft.com/office/drawing/2014/main" id="{42BA5EB1-CE3D-18E3-FC13-B035E097C883}"/>
                  </a:ext>
                </a:extLst>
              </p:cNvPr>
              <p:cNvSpPr/>
              <p:nvPr/>
            </p:nvSpPr>
            <p:spPr>
              <a:xfrm>
                <a:off x="2120578"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58" name="Google Shape;7919;p73">
                <a:extLst>
                  <a:ext uri="{FF2B5EF4-FFF2-40B4-BE49-F238E27FC236}">
                    <a16:creationId xmlns:a16="http://schemas.microsoft.com/office/drawing/2014/main" id="{32818522-28BF-CC76-58DC-AAB9D6436925}"/>
                  </a:ext>
                </a:extLst>
              </p:cNvPr>
              <p:cNvSpPr/>
              <p:nvPr/>
            </p:nvSpPr>
            <p:spPr>
              <a:xfrm>
                <a:off x="2463395"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59" name="Google Shape;7920;p73">
                <a:extLst>
                  <a:ext uri="{FF2B5EF4-FFF2-40B4-BE49-F238E27FC236}">
                    <a16:creationId xmlns:a16="http://schemas.microsoft.com/office/drawing/2014/main" id="{AC06A676-08B1-B6E6-1154-4A24CB1DC6A2}"/>
                  </a:ext>
                </a:extLst>
              </p:cNvPr>
              <p:cNvSpPr/>
              <p:nvPr/>
            </p:nvSpPr>
            <p:spPr>
              <a:xfrm>
                <a:off x="2806212"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60" name="Google Shape;7921;p73">
                <a:extLst>
                  <a:ext uri="{FF2B5EF4-FFF2-40B4-BE49-F238E27FC236}">
                    <a16:creationId xmlns:a16="http://schemas.microsoft.com/office/drawing/2014/main" id="{011874F2-04E9-3892-FFDB-8BC4BC1B1D03}"/>
                  </a:ext>
                </a:extLst>
              </p:cNvPr>
              <p:cNvSpPr/>
              <p:nvPr/>
            </p:nvSpPr>
            <p:spPr>
              <a:xfrm>
                <a:off x="1092126"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61" name="Google Shape;7922;p73">
                <a:extLst>
                  <a:ext uri="{FF2B5EF4-FFF2-40B4-BE49-F238E27FC236}">
                    <a16:creationId xmlns:a16="http://schemas.microsoft.com/office/drawing/2014/main" id="{578EE7D4-DAD0-1883-C05B-E24B6D904802}"/>
                  </a:ext>
                </a:extLst>
              </p:cNvPr>
              <p:cNvSpPr/>
              <p:nvPr/>
            </p:nvSpPr>
            <p:spPr>
              <a:xfrm>
                <a:off x="1434943"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62" name="Google Shape;7923;p73">
                <a:extLst>
                  <a:ext uri="{FF2B5EF4-FFF2-40B4-BE49-F238E27FC236}">
                    <a16:creationId xmlns:a16="http://schemas.microsoft.com/office/drawing/2014/main" id="{423AC101-ED58-0154-F4D6-F9FC2D5F926B}"/>
                  </a:ext>
                </a:extLst>
              </p:cNvPr>
              <p:cNvSpPr/>
              <p:nvPr/>
            </p:nvSpPr>
            <p:spPr>
              <a:xfrm>
                <a:off x="1777760"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63" name="Google Shape;7924;p73">
                <a:extLst>
                  <a:ext uri="{FF2B5EF4-FFF2-40B4-BE49-F238E27FC236}">
                    <a16:creationId xmlns:a16="http://schemas.microsoft.com/office/drawing/2014/main" id="{6A59D23A-8102-293C-6BDF-1EBEEE13DFD0}"/>
                  </a:ext>
                </a:extLst>
              </p:cNvPr>
              <p:cNvSpPr/>
              <p:nvPr/>
            </p:nvSpPr>
            <p:spPr>
              <a:xfrm>
                <a:off x="2120578"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64" name="Google Shape;7925;p73">
                <a:extLst>
                  <a:ext uri="{FF2B5EF4-FFF2-40B4-BE49-F238E27FC236}">
                    <a16:creationId xmlns:a16="http://schemas.microsoft.com/office/drawing/2014/main" id="{6AC86FCB-2AAE-0D7A-CF32-41DBED0C1BE8}"/>
                  </a:ext>
                </a:extLst>
              </p:cNvPr>
              <p:cNvSpPr/>
              <p:nvPr/>
            </p:nvSpPr>
            <p:spPr>
              <a:xfrm>
                <a:off x="2463395"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65" name="Google Shape;7926;p73">
                <a:extLst>
                  <a:ext uri="{FF2B5EF4-FFF2-40B4-BE49-F238E27FC236}">
                    <a16:creationId xmlns:a16="http://schemas.microsoft.com/office/drawing/2014/main" id="{8A7687F0-835F-40B3-FAC9-796B9A48DA37}"/>
                  </a:ext>
                </a:extLst>
              </p:cNvPr>
              <p:cNvSpPr/>
              <p:nvPr/>
            </p:nvSpPr>
            <p:spPr>
              <a:xfrm>
                <a:off x="2806212"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66" name="Google Shape;7927;p73">
                <a:extLst>
                  <a:ext uri="{FF2B5EF4-FFF2-40B4-BE49-F238E27FC236}">
                    <a16:creationId xmlns:a16="http://schemas.microsoft.com/office/drawing/2014/main" id="{B478A445-6F45-A830-F96B-8F8E3FF3073C}"/>
                  </a:ext>
                </a:extLst>
              </p:cNvPr>
              <p:cNvSpPr/>
              <p:nvPr/>
            </p:nvSpPr>
            <p:spPr>
              <a:xfrm>
                <a:off x="1092126"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67" name="Google Shape;7928;p73">
                <a:extLst>
                  <a:ext uri="{FF2B5EF4-FFF2-40B4-BE49-F238E27FC236}">
                    <a16:creationId xmlns:a16="http://schemas.microsoft.com/office/drawing/2014/main" id="{06AE4A2F-D015-EDFF-2E0A-CF90BBDB86BF}"/>
                  </a:ext>
                </a:extLst>
              </p:cNvPr>
              <p:cNvSpPr/>
              <p:nvPr/>
            </p:nvSpPr>
            <p:spPr>
              <a:xfrm>
                <a:off x="1434943"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68" name="Google Shape;7929;p73">
                <a:extLst>
                  <a:ext uri="{FF2B5EF4-FFF2-40B4-BE49-F238E27FC236}">
                    <a16:creationId xmlns:a16="http://schemas.microsoft.com/office/drawing/2014/main" id="{68D738F6-A74B-6021-3515-02AAE277FA71}"/>
                  </a:ext>
                </a:extLst>
              </p:cNvPr>
              <p:cNvSpPr/>
              <p:nvPr/>
            </p:nvSpPr>
            <p:spPr>
              <a:xfrm>
                <a:off x="1777760"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69" name="Google Shape;7930;p73">
                <a:extLst>
                  <a:ext uri="{FF2B5EF4-FFF2-40B4-BE49-F238E27FC236}">
                    <a16:creationId xmlns:a16="http://schemas.microsoft.com/office/drawing/2014/main" id="{7050D829-9BB8-F373-F687-A587AC71856D}"/>
                  </a:ext>
                </a:extLst>
              </p:cNvPr>
              <p:cNvSpPr/>
              <p:nvPr/>
            </p:nvSpPr>
            <p:spPr>
              <a:xfrm>
                <a:off x="2120578"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70" name="Google Shape;7931;p73">
                <a:extLst>
                  <a:ext uri="{FF2B5EF4-FFF2-40B4-BE49-F238E27FC236}">
                    <a16:creationId xmlns:a16="http://schemas.microsoft.com/office/drawing/2014/main" id="{AF941721-2087-2B6A-2272-486A800851EF}"/>
                  </a:ext>
                </a:extLst>
              </p:cNvPr>
              <p:cNvSpPr/>
              <p:nvPr/>
            </p:nvSpPr>
            <p:spPr>
              <a:xfrm>
                <a:off x="2463395"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71" name="Google Shape;7932;p73">
                <a:extLst>
                  <a:ext uri="{FF2B5EF4-FFF2-40B4-BE49-F238E27FC236}">
                    <a16:creationId xmlns:a16="http://schemas.microsoft.com/office/drawing/2014/main" id="{B09B4584-97D6-2116-958A-C7817C3870B6}"/>
                  </a:ext>
                </a:extLst>
              </p:cNvPr>
              <p:cNvSpPr/>
              <p:nvPr/>
            </p:nvSpPr>
            <p:spPr>
              <a:xfrm>
                <a:off x="2806212"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nvGrpSpPr>
            <p:cNvPr id="39" name="Google Shape;7933;p73">
              <a:extLst>
                <a:ext uri="{FF2B5EF4-FFF2-40B4-BE49-F238E27FC236}">
                  <a16:creationId xmlns:a16="http://schemas.microsoft.com/office/drawing/2014/main" id="{64D883F3-6CB9-3B91-98CA-BF08BAEF9B33}"/>
                </a:ext>
              </a:extLst>
            </p:cNvPr>
            <p:cNvGrpSpPr/>
            <p:nvPr/>
          </p:nvGrpSpPr>
          <p:grpSpPr>
            <a:xfrm>
              <a:off x="749309" y="1112739"/>
              <a:ext cx="314700" cy="975464"/>
              <a:chOff x="749309" y="1112739"/>
              <a:chExt cx="314700" cy="975464"/>
            </a:xfrm>
          </p:grpSpPr>
          <p:sp>
            <p:nvSpPr>
              <p:cNvPr id="44" name="Google Shape;7934;p73">
                <a:extLst>
                  <a:ext uri="{FF2B5EF4-FFF2-40B4-BE49-F238E27FC236}">
                    <a16:creationId xmlns:a16="http://schemas.microsoft.com/office/drawing/2014/main" id="{737414D1-4ECE-59C8-50D1-FC53FA4CD90A}"/>
                  </a:ext>
                </a:extLst>
              </p:cNvPr>
              <p:cNvSpPr/>
              <p:nvPr/>
            </p:nvSpPr>
            <p:spPr>
              <a:xfrm>
                <a:off x="749309" y="136229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45" name="Google Shape;7935;p73">
                <a:extLst>
                  <a:ext uri="{FF2B5EF4-FFF2-40B4-BE49-F238E27FC236}">
                    <a16:creationId xmlns:a16="http://schemas.microsoft.com/office/drawing/2014/main" id="{F880EFDE-357B-6ACA-0FB6-F3D975A4C948}"/>
                  </a:ext>
                </a:extLst>
              </p:cNvPr>
              <p:cNvSpPr/>
              <p:nvPr/>
            </p:nvSpPr>
            <p:spPr>
              <a:xfrm>
                <a:off x="749309" y="161184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46" name="Google Shape;7936;p73">
                <a:extLst>
                  <a:ext uri="{FF2B5EF4-FFF2-40B4-BE49-F238E27FC236}">
                    <a16:creationId xmlns:a16="http://schemas.microsoft.com/office/drawing/2014/main" id="{A5138CD5-D8DA-35A4-D06A-22324AF7546A}"/>
                  </a:ext>
                </a:extLst>
              </p:cNvPr>
              <p:cNvSpPr/>
              <p:nvPr/>
            </p:nvSpPr>
            <p:spPr>
              <a:xfrm>
                <a:off x="749309" y="186140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47" name="Google Shape;7937;p73">
                <a:extLst>
                  <a:ext uri="{FF2B5EF4-FFF2-40B4-BE49-F238E27FC236}">
                    <a16:creationId xmlns:a16="http://schemas.microsoft.com/office/drawing/2014/main" id="{0775A975-66BE-EAF3-3DF7-825492E41F09}"/>
                  </a:ext>
                </a:extLst>
              </p:cNvPr>
              <p:cNvSpPr/>
              <p:nvPr/>
            </p:nvSpPr>
            <p:spPr>
              <a:xfrm>
                <a:off x="749309" y="111273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sp>
          <p:nvSpPr>
            <p:cNvPr id="40" name="Google Shape;7938;p73">
              <a:extLst>
                <a:ext uri="{FF2B5EF4-FFF2-40B4-BE49-F238E27FC236}">
                  <a16:creationId xmlns:a16="http://schemas.microsoft.com/office/drawing/2014/main" id="{5EC7C77F-0990-83F1-8076-DBC4CCDC9A8B}"/>
                </a:ext>
              </a:extLst>
            </p:cNvPr>
            <p:cNvSpPr/>
            <p:nvPr/>
          </p:nvSpPr>
          <p:spPr>
            <a:xfrm>
              <a:off x="1434877" y="1258345"/>
              <a:ext cx="1685700" cy="78600"/>
            </a:xfrm>
            <a:prstGeom prst="rect">
              <a:avLst/>
            </a:prstGeom>
            <a:solidFill>
              <a:srgbClr val="7994A9"/>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41" name="Google Shape;7939;p73">
              <a:extLst>
                <a:ext uri="{FF2B5EF4-FFF2-40B4-BE49-F238E27FC236}">
                  <a16:creationId xmlns:a16="http://schemas.microsoft.com/office/drawing/2014/main" id="{3490EF44-33E4-3C82-8695-3F5E5E4B489F}"/>
                </a:ext>
              </a:extLst>
            </p:cNvPr>
            <p:cNvSpPr/>
            <p:nvPr/>
          </p:nvSpPr>
          <p:spPr>
            <a:xfrm>
              <a:off x="1777683" y="2010641"/>
              <a:ext cx="1000200" cy="78600"/>
            </a:xfrm>
            <a:prstGeom prst="rect">
              <a:avLst/>
            </a:prstGeom>
            <a:solidFill>
              <a:srgbClr val="7994A9"/>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42" name="Google Shape;7940;p73">
              <a:extLst>
                <a:ext uri="{FF2B5EF4-FFF2-40B4-BE49-F238E27FC236}">
                  <a16:creationId xmlns:a16="http://schemas.microsoft.com/office/drawing/2014/main" id="{C171FFC9-3047-CE69-2419-742CEA9792B8}"/>
                </a:ext>
              </a:extLst>
            </p:cNvPr>
            <p:cNvSpPr/>
            <p:nvPr/>
          </p:nvSpPr>
          <p:spPr>
            <a:xfrm>
              <a:off x="1092070" y="1759876"/>
              <a:ext cx="657600" cy="78600"/>
            </a:xfrm>
            <a:prstGeom prst="rect">
              <a:avLst/>
            </a:prstGeom>
            <a:solidFill>
              <a:srgbClr val="7994A9"/>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43" name="Google Shape;7941;p73">
              <a:extLst>
                <a:ext uri="{FF2B5EF4-FFF2-40B4-BE49-F238E27FC236}">
                  <a16:creationId xmlns:a16="http://schemas.microsoft.com/office/drawing/2014/main" id="{25FF28CA-A918-682D-997B-47B7F70C90B4}"/>
                </a:ext>
              </a:extLst>
            </p:cNvPr>
            <p:cNvSpPr/>
            <p:nvPr/>
          </p:nvSpPr>
          <p:spPr>
            <a:xfrm>
              <a:off x="2463277" y="1759876"/>
              <a:ext cx="657600" cy="78600"/>
            </a:xfrm>
            <a:prstGeom prst="rect">
              <a:avLst/>
            </a:prstGeom>
            <a:solidFill>
              <a:srgbClr val="7994A9"/>
            </a:solidFill>
            <a:ln>
              <a:noFill/>
            </a:ln>
          </p:spPr>
          <p:txBody>
            <a:bodyPr spcFirstLastPara="1" wrap="square" lIns="121900" tIns="121900" rIns="121900" bIns="121900" anchor="ctr" anchorCtr="0">
              <a:noAutofit/>
            </a:bodyPr>
            <a:lstStyle/>
            <a:p>
              <a:endParaRPr sz="2400">
                <a:solidFill>
                  <a:srgbClr val="002060"/>
                </a:solidFill>
              </a:endParaRPr>
            </a:p>
          </p:txBody>
        </p:sp>
      </p:grpSp>
      <p:graphicFrame>
        <p:nvGraphicFramePr>
          <p:cNvPr id="72" name="Google Shape;7942;p73">
            <a:extLst>
              <a:ext uri="{FF2B5EF4-FFF2-40B4-BE49-F238E27FC236}">
                <a16:creationId xmlns:a16="http://schemas.microsoft.com/office/drawing/2014/main" id="{033C8346-ABCE-D19C-EA39-3AA7F97077FF}"/>
              </a:ext>
            </a:extLst>
          </p:cNvPr>
          <p:cNvGraphicFramePr/>
          <p:nvPr>
            <p:extLst>
              <p:ext uri="{D42A27DB-BD31-4B8C-83A1-F6EECF244321}">
                <p14:modId xmlns:p14="http://schemas.microsoft.com/office/powerpoint/2010/main" val="483755725"/>
              </p:ext>
            </p:extLst>
          </p:nvPr>
        </p:nvGraphicFramePr>
        <p:xfrm>
          <a:off x="7948080" y="1547507"/>
          <a:ext cx="3338800" cy="1302000"/>
        </p:xfrm>
        <a:graphic>
          <a:graphicData uri="http://schemas.openxmlformats.org/drawingml/2006/table">
            <a:tbl>
              <a:tblPr>
                <a:noFill/>
              </a:tblPr>
              <a:tblGrid>
                <a:gridCol w="834700">
                  <a:extLst>
                    <a:ext uri="{9D8B030D-6E8A-4147-A177-3AD203B41FA5}">
                      <a16:colId xmlns:a16="http://schemas.microsoft.com/office/drawing/2014/main" val="20000"/>
                    </a:ext>
                  </a:extLst>
                </a:gridCol>
                <a:gridCol w="834700">
                  <a:extLst>
                    <a:ext uri="{9D8B030D-6E8A-4147-A177-3AD203B41FA5}">
                      <a16:colId xmlns:a16="http://schemas.microsoft.com/office/drawing/2014/main" val="20001"/>
                    </a:ext>
                  </a:extLst>
                </a:gridCol>
                <a:gridCol w="834700">
                  <a:extLst>
                    <a:ext uri="{9D8B030D-6E8A-4147-A177-3AD203B41FA5}">
                      <a16:colId xmlns:a16="http://schemas.microsoft.com/office/drawing/2014/main" val="20002"/>
                    </a:ext>
                  </a:extLst>
                </a:gridCol>
                <a:gridCol w="834700">
                  <a:extLst>
                    <a:ext uri="{9D8B030D-6E8A-4147-A177-3AD203B41FA5}">
                      <a16:colId xmlns:a16="http://schemas.microsoft.com/office/drawing/2014/main" val="20003"/>
                    </a:ext>
                  </a:extLst>
                </a:gridCol>
              </a:tblGrid>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dirty="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aphicFrame>
        <p:nvGraphicFramePr>
          <p:cNvPr id="73" name="Google Shape;7943;p73">
            <a:extLst>
              <a:ext uri="{FF2B5EF4-FFF2-40B4-BE49-F238E27FC236}">
                <a16:creationId xmlns:a16="http://schemas.microsoft.com/office/drawing/2014/main" id="{DADFF2F2-474D-7978-32F9-4B45B0864E0B}"/>
              </a:ext>
            </a:extLst>
          </p:cNvPr>
          <p:cNvGraphicFramePr/>
          <p:nvPr>
            <p:extLst>
              <p:ext uri="{D42A27DB-BD31-4B8C-83A1-F6EECF244321}">
                <p14:modId xmlns:p14="http://schemas.microsoft.com/office/powerpoint/2010/main" val="1680782462"/>
              </p:ext>
            </p:extLst>
          </p:nvPr>
        </p:nvGraphicFramePr>
        <p:xfrm>
          <a:off x="4509230" y="3110507"/>
          <a:ext cx="3151200" cy="1158099"/>
        </p:xfrm>
        <a:graphic>
          <a:graphicData uri="http://schemas.openxmlformats.org/drawingml/2006/table">
            <a:tbl>
              <a:tblPr>
                <a:noFill/>
              </a:tblPr>
              <a:tblGrid>
                <a:gridCol w="787800">
                  <a:extLst>
                    <a:ext uri="{9D8B030D-6E8A-4147-A177-3AD203B41FA5}">
                      <a16:colId xmlns:a16="http://schemas.microsoft.com/office/drawing/2014/main" val="20000"/>
                    </a:ext>
                  </a:extLst>
                </a:gridCol>
                <a:gridCol w="787800">
                  <a:extLst>
                    <a:ext uri="{9D8B030D-6E8A-4147-A177-3AD203B41FA5}">
                      <a16:colId xmlns:a16="http://schemas.microsoft.com/office/drawing/2014/main" val="20001"/>
                    </a:ext>
                  </a:extLst>
                </a:gridCol>
                <a:gridCol w="787800">
                  <a:extLst>
                    <a:ext uri="{9D8B030D-6E8A-4147-A177-3AD203B41FA5}">
                      <a16:colId xmlns:a16="http://schemas.microsoft.com/office/drawing/2014/main" val="20002"/>
                    </a:ext>
                  </a:extLst>
                </a:gridCol>
                <a:gridCol w="787800">
                  <a:extLst>
                    <a:ext uri="{9D8B030D-6E8A-4147-A177-3AD203B41FA5}">
                      <a16:colId xmlns:a16="http://schemas.microsoft.com/office/drawing/2014/main" val="20003"/>
                    </a:ext>
                  </a:extLst>
                </a:gridCol>
              </a:tblGrid>
              <a:tr h="386033">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386033">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386033">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dirty="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4" name="Google Shape;7944;p73">
            <a:extLst>
              <a:ext uri="{FF2B5EF4-FFF2-40B4-BE49-F238E27FC236}">
                <a16:creationId xmlns:a16="http://schemas.microsoft.com/office/drawing/2014/main" id="{97FF198A-C9CA-C3A8-10F8-86783348E943}"/>
              </a:ext>
            </a:extLst>
          </p:cNvPr>
          <p:cNvGrpSpPr/>
          <p:nvPr/>
        </p:nvGrpSpPr>
        <p:grpSpPr>
          <a:xfrm>
            <a:off x="4511879" y="4431788"/>
            <a:ext cx="3151169" cy="1396083"/>
            <a:chOff x="3358399" y="3285485"/>
            <a:chExt cx="2363377" cy="1047062"/>
          </a:xfrm>
        </p:grpSpPr>
        <p:grpSp>
          <p:nvGrpSpPr>
            <p:cNvPr id="75" name="Google Shape;7945;p73">
              <a:extLst>
                <a:ext uri="{FF2B5EF4-FFF2-40B4-BE49-F238E27FC236}">
                  <a16:creationId xmlns:a16="http://schemas.microsoft.com/office/drawing/2014/main" id="{4638E74D-D6BD-2947-71A0-A3479960A881}"/>
                </a:ext>
              </a:extLst>
            </p:cNvPr>
            <p:cNvGrpSpPr/>
            <p:nvPr/>
          </p:nvGrpSpPr>
          <p:grpSpPr>
            <a:xfrm>
              <a:off x="3358412" y="3285485"/>
              <a:ext cx="2363244" cy="139500"/>
              <a:chOff x="3358412" y="3285485"/>
              <a:chExt cx="2363244" cy="139500"/>
            </a:xfrm>
          </p:grpSpPr>
          <p:sp>
            <p:nvSpPr>
              <p:cNvPr id="106" name="Google Shape;7946;p73">
                <a:extLst>
                  <a:ext uri="{FF2B5EF4-FFF2-40B4-BE49-F238E27FC236}">
                    <a16:creationId xmlns:a16="http://schemas.microsoft.com/office/drawing/2014/main" id="{F74A807D-8CE7-7457-6BF6-CE081F25F187}"/>
                  </a:ext>
                </a:extLst>
              </p:cNvPr>
              <p:cNvSpPr/>
              <p:nvPr/>
            </p:nvSpPr>
            <p:spPr>
              <a:xfrm>
                <a:off x="3358412"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07" name="Google Shape;7947;p73">
                <a:extLst>
                  <a:ext uri="{FF2B5EF4-FFF2-40B4-BE49-F238E27FC236}">
                    <a16:creationId xmlns:a16="http://schemas.microsoft.com/office/drawing/2014/main" id="{927D6C5A-DFFB-9FB5-FA24-9D4BC6C85ADB}"/>
                  </a:ext>
                </a:extLst>
              </p:cNvPr>
              <p:cNvSpPr/>
              <p:nvPr/>
            </p:nvSpPr>
            <p:spPr>
              <a:xfrm>
                <a:off x="3838898"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08" name="Google Shape;7948;p73">
                <a:extLst>
                  <a:ext uri="{FF2B5EF4-FFF2-40B4-BE49-F238E27FC236}">
                    <a16:creationId xmlns:a16="http://schemas.microsoft.com/office/drawing/2014/main" id="{9940E5A7-8790-0D0B-93AA-C80029C0FD22}"/>
                  </a:ext>
                </a:extLst>
              </p:cNvPr>
              <p:cNvSpPr/>
              <p:nvPr/>
            </p:nvSpPr>
            <p:spPr>
              <a:xfrm>
                <a:off x="4319384"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09" name="Google Shape;7949;p73">
                <a:extLst>
                  <a:ext uri="{FF2B5EF4-FFF2-40B4-BE49-F238E27FC236}">
                    <a16:creationId xmlns:a16="http://schemas.microsoft.com/office/drawing/2014/main" id="{8EFB952F-8F20-8618-BDCD-CADDF78CA2F0}"/>
                  </a:ext>
                </a:extLst>
              </p:cNvPr>
              <p:cNvSpPr/>
              <p:nvPr/>
            </p:nvSpPr>
            <p:spPr>
              <a:xfrm>
                <a:off x="4799870"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10" name="Google Shape;7950;p73">
                <a:extLst>
                  <a:ext uri="{FF2B5EF4-FFF2-40B4-BE49-F238E27FC236}">
                    <a16:creationId xmlns:a16="http://schemas.microsoft.com/office/drawing/2014/main" id="{7ADB47E3-7B4A-128A-6168-AA0CF91B67F2}"/>
                  </a:ext>
                </a:extLst>
              </p:cNvPr>
              <p:cNvSpPr/>
              <p:nvPr/>
            </p:nvSpPr>
            <p:spPr>
              <a:xfrm>
                <a:off x="5280356"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nvGrpSpPr>
            <p:cNvPr id="76" name="Google Shape;7951;p73">
              <a:extLst>
                <a:ext uri="{FF2B5EF4-FFF2-40B4-BE49-F238E27FC236}">
                  <a16:creationId xmlns:a16="http://schemas.microsoft.com/office/drawing/2014/main" id="{51A90970-011C-3627-B17F-3917F0C40F02}"/>
                </a:ext>
              </a:extLst>
            </p:cNvPr>
            <p:cNvGrpSpPr/>
            <p:nvPr/>
          </p:nvGrpSpPr>
          <p:grpSpPr>
            <a:xfrm>
              <a:off x="3358412" y="3466996"/>
              <a:ext cx="2363244" cy="139500"/>
              <a:chOff x="3358412" y="3466996"/>
              <a:chExt cx="2363244" cy="139500"/>
            </a:xfrm>
          </p:grpSpPr>
          <p:sp>
            <p:nvSpPr>
              <p:cNvPr id="101" name="Google Shape;7952;p73">
                <a:extLst>
                  <a:ext uri="{FF2B5EF4-FFF2-40B4-BE49-F238E27FC236}">
                    <a16:creationId xmlns:a16="http://schemas.microsoft.com/office/drawing/2014/main" id="{3E071911-F7D7-3B7B-5034-99D03428AE31}"/>
                  </a:ext>
                </a:extLst>
              </p:cNvPr>
              <p:cNvSpPr/>
              <p:nvPr/>
            </p:nvSpPr>
            <p:spPr>
              <a:xfrm>
                <a:off x="3358412"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02" name="Google Shape;7953;p73">
                <a:extLst>
                  <a:ext uri="{FF2B5EF4-FFF2-40B4-BE49-F238E27FC236}">
                    <a16:creationId xmlns:a16="http://schemas.microsoft.com/office/drawing/2014/main" id="{3402E801-F038-2356-5E91-ADE25063F183}"/>
                  </a:ext>
                </a:extLst>
              </p:cNvPr>
              <p:cNvSpPr/>
              <p:nvPr/>
            </p:nvSpPr>
            <p:spPr>
              <a:xfrm>
                <a:off x="3838898"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03" name="Google Shape;7954;p73">
                <a:extLst>
                  <a:ext uri="{FF2B5EF4-FFF2-40B4-BE49-F238E27FC236}">
                    <a16:creationId xmlns:a16="http://schemas.microsoft.com/office/drawing/2014/main" id="{5A7D047D-56B9-272E-E8BB-9149256852D6}"/>
                  </a:ext>
                </a:extLst>
              </p:cNvPr>
              <p:cNvSpPr/>
              <p:nvPr/>
            </p:nvSpPr>
            <p:spPr>
              <a:xfrm>
                <a:off x="4319384"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04" name="Google Shape;7955;p73">
                <a:extLst>
                  <a:ext uri="{FF2B5EF4-FFF2-40B4-BE49-F238E27FC236}">
                    <a16:creationId xmlns:a16="http://schemas.microsoft.com/office/drawing/2014/main" id="{D39531BB-090F-14E0-B715-F656CDF6B232}"/>
                  </a:ext>
                </a:extLst>
              </p:cNvPr>
              <p:cNvSpPr/>
              <p:nvPr/>
            </p:nvSpPr>
            <p:spPr>
              <a:xfrm>
                <a:off x="4799870"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05" name="Google Shape;7956;p73">
                <a:extLst>
                  <a:ext uri="{FF2B5EF4-FFF2-40B4-BE49-F238E27FC236}">
                    <a16:creationId xmlns:a16="http://schemas.microsoft.com/office/drawing/2014/main" id="{261E328A-3F1C-14C0-DE7E-27B0CE0C8F43}"/>
                  </a:ext>
                </a:extLst>
              </p:cNvPr>
              <p:cNvSpPr/>
              <p:nvPr/>
            </p:nvSpPr>
            <p:spPr>
              <a:xfrm>
                <a:off x="5280356"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nvGrpSpPr>
            <p:cNvPr id="77" name="Google Shape;7957;p73">
              <a:extLst>
                <a:ext uri="{FF2B5EF4-FFF2-40B4-BE49-F238E27FC236}">
                  <a16:creationId xmlns:a16="http://schemas.microsoft.com/office/drawing/2014/main" id="{36A2507D-9149-4464-0605-6C0CAA9C1890}"/>
                </a:ext>
              </a:extLst>
            </p:cNvPr>
            <p:cNvGrpSpPr/>
            <p:nvPr/>
          </p:nvGrpSpPr>
          <p:grpSpPr>
            <a:xfrm>
              <a:off x="3358412" y="3648507"/>
              <a:ext cx="2363244" cy="139500"/>
              <a:chOff x="3358412" y="3648507"/>
              <a:chExt cx="2363244" cy="139500"/>
            </a:xfrm>
          </p:grpSpPr>
          <p:sp>
            <p:nvSpPr>
              <p:cNvPr id="96" name="Google Shape;7958;p73">
                <a:extLst>
                  <a:ext uri="{FF2B5EF4-FFF2-40B4-BE49-F238E27FC236}">
                    <a16:creationId xmlns:a16="http://schemas.microsoft.com/office/drawing/2014/main" id="{54C07AD8-9F3A-A981-2D8D-48160F1003BE}"/>
                  </a:ext>
                </a:extLst>
              </p:cNvPr>
              <p:cNvSpPr/>
              <p:nvPr/>
            </p:nvSpPr>
            <p:spPr>
              <a:xfrm>
                <a:off x="3358412"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97" name="Google Shape;7959;p73">
                <a:extLst>
                  <a:ext uri="{FF2B5EF4-FFF2-40B4-BE49-F238E27FC236}">
                    <a16:creationId xmlns:a16="http://schemas.microsoft.com/office/drawing/2014/main" id="{54411EB0-F79A-A7B2-D976-9359CF4D75E7}"/>
                  </a:ext>
                </a:extLst>
              </p:cNvPr>
              <p:cNvSpPr/>
              <p:nvPr/>
            </p:nvSpPr>
            <p:spPr>
              <a:xfrm>
                <a:off x="3838898"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98" name="Google Shape;7960;p73">
                <a:extLst>
                  <a:ext uri="{FF2B5EF4-FFF2-40B4-BE49-F238E27FC236}">
                    <a16:creationId xmlns:a16="http://schemas.microsoft.com/office/drawing/2014/main" id="{BA9AE46E-4C03-9AA1-BB82-3CB9CB881357}"/>
                  </a:ext>
                </a:extLst>
              </p:cNvPr>
              <p:cNvSpPr/>
              <p:nvPr/>
            </p:nvSpPr>
            <p:spPr>
              <a:xfrm>
                <a:off x="4319384"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99" name="Google Shape;7961;p73">
                <a:extLst>
                  <a:ext uri="{FF2B5EF4-FFF2-40B4-BE49-F238E27FC236}">
                    <a16:creationId xmlns:a16="http://schemas.microsoft.com/office/drawing/2014/main" id="{1EBE5114-55AD-48D3-E2EE-D5745CFF2067}"/>
                  </a:ext>
                </a:extLst>
              </p:cNvPr>
              <p:cNvSpPr/>
              <p:nvPr/>
            </p:nvSpPr>
            <p:spPr>
              <a:xfrm>
                <a:off x="4799870"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00" name="Google Shape;7962;p73">
                <a:extLst>
                  <a:ext uri="{FF2B5EF4-FFF2-40B4-BE49-F238E27FC236}">
                    <a16:creationId xmlns:a16="http://schemas.microsoft.com/office/drawing/2014/main" id="{DE10545A-A5DC-A989-4C92-935BEBFF9656}"/>
                  </a:ext>
                </a:extLst>
              </p:cNvPr>
              <p:cNvSpPr/>
              <p:nvPr/>
            </p:nvSpPr>
            <p:spPr>
              <a:xfrm>
                <a:off x="5280356"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nvGrpSpPr>
            <p:cNvPr id="78" name="Google Shape;7963;p73">
              <a:extLst>
                <a:ext uri="{FF2B5EF4-FFF2-40B4-BE49-F238E27FC236}">
                  <a16:creationId xmlns:a16="http://schemas.microsoft.com/office/drawing/2014/main" id="{7FE612AB-5A3D-69A3-D091-1A56AB415AB3}"/>
                </a:ext>
              </a:extLst>
            </p:cNvPr>
            <p:cNvGrpSpPr/>
            <p:nvPr/>
          </p:nvGrpSpPr>
          <p:grpSpPr>
            <a:xfrm>
              <a:off x="3358412" y="3830018"/>
              <a:ext cx="2363244" cy="139500"/>
              <a:chOff x="3358412" y="3830018"/>
              <a:chExt cx="2363244" cy="139500"/>
            </a:xfrm>
          </p:grpSpPr>
          <p:sp>
            <p:nvSpPr>
              <p:cNvPr id="91" name="Google Shape;7964;p73">
                <a:extLst>
                  <a:ext uri="{FF2B5EF4-FFF2-40B4-BE49-F238E27FC236}">
                    <a16:creationId xmlns:a16="http://schemas.microsoft.com/office/drawing/2014/main" id="{BEE00A14-CA17-60E4-DE19-EDBAE6B153B7}"/>
                  </a:ext>
                </a:extLst>
              </p:cNvPr>
              <p:cNvSpPr/>
              <p:nvPr/>
            </p:nvSpPr>
            <p:spPr>
              <a:xfrm>
                <a:off x="3358412"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92" name="Google Shape;7965;p73">
                <a:extLst>
                  <a:ext uri="{FF2B5EF4-FFF2-40B4-BE49-F238E27FC236}">
                    <a16:creationId xmlns:a16="http://schemas.microsoft.com/office/drawing/2014/main" id="{2D9D7738-2771-7454-B88B-1356E77CECDE}"/>
                  </a:ext>
                </a:extLst>
              </p:cNvPr>
              <p:cNvSpPr/>
              <p:nvPr/>
            </p:nvSpPr>
            <p:spPr>
              <a:xfrm>
                <a:off x="3838898"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93" name="Google Shape;7966;p73">
                <a:extLst>
                  <a:ext uri="{FF2B5EF4-FFF2-40B4-BE49-F238E27FC236}">
                    <a16:creationId xmlns:a16="http://schemas.microsoft.com/office/drawing/2014/main" id="{5FAB365F-D6BE-6747-A73F-911858E21176}"/>
                  </a:ext>
                </a:extLst>
              </p:cNvPr>
              <p:cNvSpPr/>
              <p:nvPr/>
            </p:nvSpPr>
            <p:spPr>
              <a:xfrm>
                <a:off x="4319384"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94" name="Google Shape;7967;p73">
                <a:extLst>
                  <a:ext uri="{FF2B5EF4-FFF2-40B4-BE49-F238E27FC236}">
                    <a16:creationId xmlns:a16="http://schemas.microsoft.com/office/drawing/2014/main" id="{C2B806A2-C383-9506-F409-DC2745B237FB}"/>
                  </a:ext>
                </a:extLst>
              </p:cNvPr>
              <p:cNvSpPr/>
              <p:nvPr/>
            </p:nvSpPr>
            <p:spPr>
              <a:xfrm>
                <a:off x="4799870"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95" name="Google Shape;7968;p73">
                <a:extLst>
                  <a:ext uri="{FF2B5EF4-FFF2-40B4-BE49-F238E27FC236}">
                    <a16:creationId xmlns:a16="http://schemas.microsoft.com/office/drawing/2014/main" id="{8BCCC734-9A4E-7314-45F9-B195FA08F308}"/>
                  </a:ext>
                </a:extLst>
              </p:cNvPr>
              <p:cNvSpPr/>
              <p:nvPr/>
            </p:nvSpPr>
            <p:spPr>
              <a:xfrm>
                <a:off x="5280356"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nvGrpSpPr>
            <p:cNvPr id="79" name="Google Shape;7969;p73">
              <a:extLst>
                <a:ext uri="{FF2B5EF4-FFF2-40B4-BE49-F238E27FC236}">
                  <a16:creationId xmlns:a16="http://schemas.microsoft.com/office/drawing/2014/main" id="{CB297791-1B72-DC7D-DDE7-FE3D1E6B8F32}"/>
                </a:ext>
              </a:extLst>
            </p:cNvPr>
            <p:cNvGrpSpPr/>
            <p:nvPr/>
          </p:nvGrpSpPr>
          <p:grpSpPr>
            <a:xfrm>
              <a:off x="3358399" y="4011514"/>
              <a:ext cx="2363377" cy="139537"/>
              <a:chOff x="3294800" y="4134603"/>
              <a:chExt cx="2638876" cy="152400"/>
            </a:xfrm>
          </p:grpSpPr>
          <p:sp>
            <p:nvSpPr>
              <p:cNvPr id="86" name="Google Shape;7970;p73">
                <a:extLst>
                  <a:ext uri="{FF2B5EF4-FFF2-40B4-BE49-F238E27FC236}">
                    <a16:creationId xmlns:a16="http://schemas.microsoft.com/office/drawing/2014/main" id="{5237A591-AA11-AF4C-A24D-B64E2EAC52C6}"/>
                  </a:ext>
                </a:extLst>
              </p:cNvPr>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87" name="Google Shape;7971;p73">
                <a:extLst>
                  <a:ext uri="{FF2B5EF4-FFF2-40B4-BE49-F238E27FC236}">
                    <a16:creationId xmlns:a16="http://schemas.microsoft.com/office/drawing/2014/main" id="{2D2404D2-07A1-4405-189F-A43542516F64}"/>
                  </a:ext>
                </a:extLst>
              </p:cNvPr>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88" name="Google Shape;7972;p73">
                <a:extLst>
                  <a:ext uri="{FF2B5EF4-FFF2-40B4-BE49-F238E27FC236}">
                    <a16:creationId xmlns:a16="http://schemas.microsoft.com/office/drawing/2014/main" id="{5ABB16D5-AA42-4B19-FF6E-F59ECD89F989}"/>
                  </a:ext>
                </a:extLst>
              </p:cNvPr>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89" name="Google Shape;7973;p73">
                <a:extLst>
                  <a:ext uri="{FF2B5EF4-FFF2-40B4-BE49-F238E27FC236}">
                    <a16:creationId xmlns:a16="http://schemas.microsoft.com/office/drawing/2014/main" id="{C99092DD-782E-BBEB-6182-1C4A08E3E7AE}"/>
                  </a:ext>
                </a:extLst>
              </p:cNvPr>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90" name="Google Shape;7974;p73">
                <a:extLst>
                  <a:ext uri="{FF2B5EF4-FFF2-40B4-BE49-F238E27FC236}">
                    <a16:creationId xmlns:a16="http://schemas.microsoft.com/office/drawing/2014/main" id="{ABA477C1-8F3A-9A8F-8FA6-C35BF54B7328}"/>
                  </a:ext>
                </a:extLst>
              </p:cNvPr>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nvGrpSpPr>
            <p:cNvPr id="80" name="Google Shape;7975;p73">
              <a:extLst>
                <a:ext uri="{FF2B5EF4-FFF2-40B4-BE49-F238E27FC236}">
                  <a16:creationId xmlns:a16="http://schemas.microsoft.com/office/drawing/2014/main" id="{BE3F8DEA-D8D0-6B77-7C95-0491485B7AE2}"/>
                </a:ext>
              </a:extLst>
            </p:cNvPr>
            <p:cNvGrpSpPr/>
            <p:nvPr/>
          </p:nvGrpSpPr>
          <p:grpSpPr>
            <a:xfrm>
              <a:off x="3358399" y="4193010"/>
              <a:ext cx="2363377" cy="139537"/>
              <a:chOff x="3294800" y="4134603"/>
              <a:chExt cx="2638876" cy="152400"/>
            </a:xfrm>
          </p:grpSpPr>
          <p:sp>
            <p:nvSpPr>
              <p:cNvPr id="81" name="Google Shape;7976;p73">
                <a:extLst>
                  <a:ext uri="{FF2B5EF4-FFF2-40B4-BE49-F238E27FC236}">
                    <a16:creationId xmlns:a16="http://schemas.microsoft.com/office/drawing/2014/main" id="{0D80EC82-171E-9FC4-E40D-D27D495F5946}"/>
                  </a:ext>
                </a:extLst>
              </p:cNvPr>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82" name="Google Shape;7977;p73">
                <a:extLst>
                  <a:ext uri="{FF2B5EF4-FFF2-40B4-BE49-F238E27FC236}">
                    <a16:creationId xmlns:a16="http://schemas.microsoft.com/office/drawing/2014/main" id="{12164C62-F3D6-00D7-F8D8-E7F1468F48B5}"/>
                  </a:ext>
                </a:extLst>
              </p:cNvPr>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83" name="Google Shape;7978;p73">
                <a:extLst>
                  <a:ext uri="{FF2B5EF4-FFF2-40B4-BE49-F238E27FC236}">
                    <a16:creationId xmlns:a16="http://schemas.microsoft.com/office/drawing/2014/main" id="{65276CC3-B34F-220A-9849-0689B99EFFAB}"/>
                  </a:ext>
                </a:extLst>
              </p:cNvPr>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84" name="Google Shape;7979;p73">
                <a:extLst>
                  <a:ext uri="{FF2B5EF4-FFF2-40B4-BE49-F238E27FC236}">
                    <a16:creationId xmlns:a16="http://schemas.microsoft.com/office/drawing/2014/main" id="{BABACDB1-3A6D-4B94-F08F-1977AF915AB6}"/>
                  </a:ext>
                </a:extLst>
              </p:cNvPr>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85" name="Google Shape;7980;p73">
                <a:extLst>
                  <a:ext uri="{FF2B5EF4-FFF2-40B4-BE49-F238E27FC236}">
                    <a16:creationId xmlns:a16="http://schemas.microsoft.com/office/drawing/2014/main" id="{DBCE0E17-98B0-FE8D-3C46-96CDC3AC9389}"/>
                  </a:ext>
                </a:extLst>
              </p:cNvPr>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graphicFrame>
        <p:nvGraphicFramePr>
          <p:cNvPr id="111" name="Google Shape;7981;p73">
            <a:extLst>
              <a:ext uri="{FF2B5EF4-FFF2-40B4-BE49-F238E27FC236}">
                <a16:creationId xmlns:a16="http://schemas.microsoft.com/office/drawing/2014/main" id="{78F41B0C-DD41-0951-ED1E-2FBF6BE34D02}"/>
              </a:ext>
            </a:extLst>
          </p:cNvPr>
          <p:cNvGraphicFramePr/>
          <p:nvPr>
            <p:extLst>
              <p:ext uri="{D42A27DB-BD31-4B8C-83A1-F6EECF244321}">
                <p14:modId xmlns:p14="http://schemas.microsoft.com/office/powerpoint/2010/main" val="1725476962"/>
              </p:ext>
            </p:extLst>
          </p:nvPr>
        </p:nvGraphicFramePr>
        <p:xfrm>
          <a:off x="979615" y="3110507"/>
          <a:ext cx="3159732" cy="1185801"/>
        </p:xfrm>
        <a:graphic>
          <a:graphicData uri="http://schemas.openxmlformats.org/drawingml/2006/table">
            <a:tbl>
              <a:tblPr>
                <a:noFill/>
              </a:tblPr>
              <a:tblGrid>
                <a:gridCol w="789933">
                  <a:extLst>
                    <a:ext uri="{9D8B030D-6E8A-4147-A177-3AD203B41FA5}">
                      <a16:colId xmlns:a16="http://schemas.microsoft.com/office/drawing/2014/main" val="20000"/>
                    </a:ext>
                  </a:extLst>
                </a:gridCol>
                <a:gridCol w="789933">
                  <a:extLst>
                    <a:ext uri="{9D8B030D-6E8A-4147-A177-3AD203B41FA5}">
                      <a16:colId xmlns:a16="http://schemas.microsoft.com/office/drawing/2014/main" val="20001"/>
                    </a:ext>
                  </a:extLst>
                </a:gridCol>
                <a:gridCol w="789933">
                  <a:extLst>
                    <a:ext uri="{9D8B030D-6E8A-4147-A177-3AD203B41FA5}">
                      <a16:colId xmlns:a16="http://schemas.microsoft.com/office/drawing/2014/main" val="20002"/>
                    </a:ext>
                  </a:extLst>
                </a:gridCol>
                <a:gridCol w="789933">
                  <a:extLst>
                    <a:ext uri="{9D8B030D-6E8A-4147-A177-3AD203B41FA5}">
                      <a16:colId xmlns:a16="http://schemas.microsoft.com/office/drawing/2014/main" val="20003"/>
                    </a:ext>
                  </a:extLst>
                </a:gridCol>
              </a:tblGrid>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F2F2F2">
                          <a:alpha val="0"/>
                        </a:srgbClr>
                      </a:solidFill>
                      <a:prstDash val="solid"/>
                      <a:round/>
                      <a:headEnd type="none" w="sm" len="sm"/>
                      <a:tailEnd type="none" w="sm" len="sm"/>
                    </a:lnL>
                    <a:lnR w="9525" cap="flat" cmpd="sng">
                      <a:solidFill>
                        <a:srgbClr val="5F8195"/>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solidFill>
                      <a:prstDash val="solid"/>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alpha val="0"/>
                        </a:srgbClr>
                      </a:solidFill>
                      <a:prstDash val="dash"/>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alpha val="0"/>
                        </a:srgbClr>
                      </a:solidFill>
                      <a:prstDash val="dash"/>
                      <a:round/>
                      <a:headEnd type="none" w="sm" len="sm"/>
                      <a:tailEnd type="none" w="sm" len="sm"/>
                    </a:lnL>
                    <a:lnR w="9525" cap="flat" cmpd="sng">
                      <a:solidFill>
                        <a:srgbClr val="5F8195"/>
                      </a:solidFill>
                      <a:prstDash val="solid"/>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0"/>
                  </a:ext>
                </a:extLst>
              </a:tr>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869FB1"/>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dirty="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112" name="Google Shape;7982;p73">
            <a:extLst>
              <a:ext uri="{FF2B5EF4-FFF2-40B4-BE49-F238E27FC236}">
                <a16:creationId xmlns:a16="http://schemas.microsoft.com/office/drawing/2014/main" id="{E40381A7-3592-FA04-05E5-5A4160438FDB}"/>
              </a:ext>
            </a:extLst>
          </p:cNvPr>
          <p:cNvGrpSpPr/>
          <p:nvPr/>
        </p:nvGrpSpPr>
        <p:grpSpPr>
          <a:xfrm>
            <a:off x="5579174" y="3648927"/>
            <a:ext cx="1736127" cy="81279"/>
            <a:chOff x="3558802" y="4011427"/>
            <a:chExt cx="1866000" cy="111300"/>
          </a:xfrm>
        </p:grpSpPr>
        <p:sp>
          <p:nvSpPr>
            <p:cNvPr id="113" name="Google Shape;7983;p73">
              <a:extLst>
                <a:ext uri="{FF2B5EF4-FFF2-40B4-BE49-F238E27FC236}">
                  <a16:creationId xmlns:a16="http://schemas.microsoft.com/office/drawing/2014/main" id="{A908E473-A7DB-E12F-6BDA-785A25EB5D63}"/>
                </a:ext>
              </a:extLst>
            </p:cNvPr>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14" name="Google Shape;7984;p73">
              <a:extLst>
                <a:ext uri="{FF2B5EF4-FFF2-40B4-BE49-F238E27FC236}">
                  <a16:creationId xmlns:a16="http://schemas.microsoft.com/office/drawing/2014/main" id="{E678EC4F-3D3C-7CD3-5307-911390E0A1A4}"/>
                </a:ext>
              </a:extLst>
            </p:cNvPr>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21900" tIns="121900" rIns="121900" bIns="121900" anchor="ctr" anchorCtr="0">
              <a:noAutofit/>
            </a:bodyPr>
            <a:lstStyle/>
            <a:p>
              <a:endParaRPr sz="2400">
                <a:solidFill>
                  <a:srgbClr val="002060"/>
                </a:solidFill>
              </a:endParaRPr>
            </a:p>
          </p:txBody>
        </p:sp>
      </p:grpSp>
      <p:grpSp>
        <p:nvGrpSpPr>
          <p:cNvPr id="115" name="Google Shape;7985;p73">
            <a:extLst>
              <a:ext uri="{FF2B5EF4-FFF2-40B4-BE49-F238E27FC236}">
                <a16:creationId xmlns:a16="http://schemas.microsoft.com/office/drawing/2014/main" id="{3B9C7B4D-2F0F-F427-5837-F0E9DC256D5B}"/>
              </a:ext>
            </a:extLst>
          </p:cNvPr>
          <p:cNvGrpSpPr/>
          <p:nvPr/>
        </p:nvGrpSpPr>
        <p:grpSpPr>
          <a:xfrm>
            <a:off x="6306490" y="4025139"/>
            <a:ext cx="1219120" cy="81279"/>
            <a:chOff x="3558802" y="4011427"/>
            <a:chExt cx="1866000" cy="111300"/>
          </a:xfrm>
        </p:grpSpPr>
        <p:sp>
          <p:nvSpPr>
            <p:cNvPr id="116" name="Google Shape;7986;p73">
              <a:extLst>
                <a:ext uri="{FF2B5EF4-FFF2-40B4-BE49-F238E27FC236}">
                  <a16:creationId xmlns:a16="http://schemas.microsoft.com/office/drawing/2014/main" id="{B2CAE2DF-C3AE-9D8E-BB0C-1C719AB21990}"/>
                </a:ext>
              </a:extLst>
            </p:cNvPr>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17" name="Google Shape;7987;p73">
              <a:extLst>
                <a:ext uri="{FF2B5EF4-FFF2-40B4-BE49-F238E27FC236}">
                  <a16:creationId xmlns:a16="http://schemas.microsoft.com/office/drawing/2014/main" id="{2457B44F-302D-506F-6687-0E33664BBF83}"/>
                </a:ext>
              </a:extLst>
            </p:cNvPr>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21900" tIns="121900" rIns="121900" bIns="121900" anchor="ctr" anchorCtr="0">
              <a:noAutofit/>
            </a:bodyPr>
            <a:lstStyle/>
            <a:p>
              <a:endParaRPr sz="2400">
                <a:solidFill>
                  <a:srgbClr val="002060"/>
                </a:solidFill>
              </a:endParaRPr>
            </a:p>
          </p:txBody>
        </p:sp>
      </p:grpSp>
      <p:grpSp>
        <p:nvGrpSpPr>
          <p:cNvPr id="118" name="Google Shape;7988;p73">
            <a:extLst>
              <a:ext uri="{FF2B5EF4-FFF2-40B4-BE49-F238E27FC236}">
                <a16:creationId xmlns:a16="http://schemas.microsoft.com/office/drawing/2014/main" id="{1D216EEC-16DC-19D4-FBFE-48145C24B1CF}"/>
              </a:ext>
            </a:extLst>
          </p:cNvPr>
          <p:cNvGrpSpPr/>
          <p:nvPr/>
        </p:nvGrpSpPr>
        <p:grpSpPr>
          <a:xfrm>
            <a:off x="7859556" y="4462203"/>
            <a:ext cx="3363823" cy="1335272"/>
            <a:chOff x="1904318" y="789980"/>
            <a:chExt cx="1489472" cy="606868"/>
          </a:xfrm>
        </p:grpSpPr>
        <p:cxnSp>
          <p:nvCxnSpPr>
            <p:cNvPr id="119" name="Google Shape;7989;p73">
              <a:extLst>
                <a:ext uri="{FF2B5EF4-FFF2-40B4-BE49-F238E27FC236}">
                  <a16:creationId xmlns:a16="http://schemas.microsoft.com/office/drawing/2014/main" id="{B9F8DA97-7262-8C3D-E490-631CEDE48FA6}"/>
                </a:ext>
              </a:extLst>
            </p:cNvPr>
            <p:cNvCxnSpPr/>
            <p:nvPr/>
          </p:nvCxnSpPr>
          <p:spPr>
            <a:xfrm rot="10800000">
              <a:off x="2109981" y="1180903"/>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120" name="Google Shape;7990;p73">
              <a:extLst>
                <a:ext uri="{FF2B5EF4-FFF2-40B4-BE49-F238E27FC236}">
                  <a16:creationId xmlns:a16="http://schemas.microsoft.com/office/drawing/2014/main" id="{F5311E63-9885-496E-F0D3-316B78D6D513}"/>
                </a:ext>
              </a:extLst>
            </p:cNvPr>
            <p:cNvCxnSpPr/>
            <p:nvPr/>
          </p:nvCxnSpPr>
          <p:spPr>
            <a:xfrm rot="10800000">
              <a:off x="2109981" y="985080"/>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121" name="Google Shape;7991;p73">
              <a:extLst>
                <a:ext uri="{FF2B5EF4-FFF2-40B4-BE49-F238E27FC236}">
                  <a16:creationId xmlns:a16="http://schemas.microsoft.com/office/drawing/2014/main" id="{997165E4-4A73-5DEC-B85E-126EE9AA8377}"/>
                </a:ext>
              </a:extLst>
            </p:cNvPr>
            <p:cNvCxnSpPr/>
            <p:nvPr/>
          </p:nvCxnSpPr>
          <p:spPr>
            <a:xfrm rot="10800000">
              <a:off x="2109981" y="1376729"/>
              <a:ext cx="1280400" cy="0"/>
            </a:xfrm>
            <a:prstGeom prst="straightConnector1">
              <a:avLst/>
            </a:prstGeom>
            <a:noFill/>
            <a:ln w="9525" cap="flat" cmpd="sng">
              <a:solidFill>
                <a:srgbClr val="B3C3CE"/>
              </a:solidFill>
              <a:prstDash val="solid"/>
              <a:round/>
              <a:headEnd type="none" w="med" len="med"/>
              <a:tailEnd type="none" w="med" len="med"/>
            </a:ln>
          </p:spPr>
        </p:cxnSp>
        <p:sp>
          <p:nvSpPr>
            <p:cNvPr id="122" name="Google Shape;7992;p73">
              <a:extLst>
                <a:ext uri="{FF2B5EF4-FFF2-40B4-BE49-F238E27FC236}">
                  <a16:creationId xmlns:a16="http://schemas.microsoft.com/office/drawing/2014/main" id="{6FBA9E37-0D1C-EF14-A464-4116275DF984}"/>
                </a:ext>
              </a:extLst>
            </p:cNvPr>
            <p:cNvSpPr txBox="1"/>
            <p:nvPr/>
          </p:nvSpPr>
          <p:spPr>
            <a:xfrm flipH="1">
              <a:off x="2109710" y="789981"/>
              <a:ext cx="2811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solidFill>
                    <a:srgbClr val="002060"/>
                  </a:solidFill>
                </a:rPr>
                <a:t>JANUARY</a:t>
              </a:r>
              <a:endParaRPr sz="533">
                <a:solidFill>
                  <a:srgbClr val="002060"/>
                </a:solidFill>
              </a:endParaRPr>
            </a:p>
          </p:txBody>
        </p:sp>
        <p:sp>
          <p:nvSpPr>
            <p:cNvPr id="123" name="Google Shape;7993;p73">
              <a:extLst>
                <a:ext uri="{FF2B5EF4-FFF2-40B4-BE49-F238E27FC236}">
                  <a16:creationId xmlns:a16="http://schemas.microsoft.com/office/drawing/2014/main" id="{F0460B8A-75B4-4FE8-A689-842E623055B5}"/>
                </a:ext>
              </a:extLst>
            </p:cNvPr>
            <p:cNvSpPr txBox="1"/>
            <p:nvPr/>
          </p:nvSpPr>
          <p:spPr>
            <a:xfrm flipH="1">
              <a:off x="2434275" y="789980"/>
              <a:ext cx="2892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solidFill>
                    <a:srgbClr val="002060"/>
                  </a:solidFill>
                </a:rPr>
                <a:t>FEBRUARY</a:t>
              </a:r>
              <a:endParaRPr sz="533">
                <a:solidFill>
                  <a:srgbClr val="002060"/>
                </a:solidFill>
              </a:endParaRPr>
            </a:p>
          </p:txBody>
        </p:sp>
        <p:sp>
          <p:nvSpPr>
            <p:cNvPr id="124" name="Google Shape;7994;p73">
              <a:extLst>
                <a:ext uri="{FF2B5EF4-FFF2-40B4-BE49-F238E27FC236}">
                  <a16:creationId xmlns:a16="http://schemas.microsoft.com/office/drawing/2014/main" id="{1243F805-4562-2C56-A0A7-12A8BFF2649F}"/>
                </a:ext>
              </a:extLst>
            </p:cNvPr>
            <p:cNvSpPr txBox="1"/>
            <p:nvPr/>
          </p:nvSpPr>
          <p:spPr>
            <a:xfrm flipH="1">
              <a:off x="2781049" y="789981"/>
              <a:ext cx="2811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solidFill>
                    <a:srgbClr val="002060"/>
                  </a:solidFill>
                </a:rPr>
                <a:t>MARCH</a:t>
              </a:r>
              <a:endParaRPr sz="533">
                <a:solidFill>
                  <a:srgbClr val="002060"/>
                </a:solidFill>
              </a:endParaRPr>
            </a:p>
          </p:txBody>
        </p:sp>
        <p:sp>
          <p:nvSpPr>
            <p:cNvPr id="125" name="Google Shape;7995;p73">
              <a:extLst>
                <a:ext uri="{FF2B5EF4-FFF2-40B4-BE49-F238E27FC236}">
                  <a16:creationId xmlns:a16="http://schemas.microsoft.com/office/drawing/2014/main" id="{61062B9A-2100-3956-3796-DACE9D92A955}"/>
                </a:ext>
              </a:extLst>
            </p:cNvPr>
            <p:cNvSpPr txBox="1"/>
            <p:nvPr/>
          </p:nvSpPr>
          <p:spPr>
            <a:xfrm flipH="1">
              <a:off x="3112690" y="789981"/>
              <a:ext cx="2811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solidFill>
                    <a:srgbClr val="002060"/>
                  </a:solidFill>
                </a:rPr>
                <a:t>APRIL</a:t>
              </a:r>
              <a:endParaRPr sz="533">
                <a:solidFill>
                  <a:srgbClr val="002060"/>
                </a:solidFill>
              </a:endParaRPr>
            </a:p>
          </p:txBody>
        </p:sp>
        <p:sp>
          <p:nvSpPr>
            <p:cNvPr id="126" name="Google Shape;7996;p73">
              <a:extLst>
                <a:ext uri="{FF2B5EF4-FFF2-40B4-BE49-F238E27FC236}">
                  <a16:creationId xmlns:a16="http://schemas.microsoft.com/office/drawing/2014/main" id="{B25DB68B-6C0C-CD7D-C148-701F1F0B5809}"/>
                </a:ext>
              </a:extLst>
            </p:cNvPr>
            <p:cNvSpPr/>
            <p:nvPr/>
          </p:nvSpPr>
          <p:spPr>
            <a:xfrm>
              <a:off x="2105681" y="964326"/>
              <a:ext cx="289200" cy="42600"/>
            </a:xfrm>
            <a:prstGeom prst="rect">
              <a:avLst/>
            </a:prstGeom>
            <a:solidFill>
              <a:srgbClr val="869FB2"/>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27" name="Google Shape;7997;p73">
              <a:extLst>
                <a:ext uri="{FF2B5EF4-FFF2-40B4-BE49-F238E27FC236}">
                  <a16:creationId xmlns:a16="http://schemas.microsoft.com/office/drawing/2014/main" id="{AF77D441-25D7-69A0-30C0-4C1EEDED97FC}"/>
                </a:ext>
              </a:extLst>
            </p:cNvPr>
            <p:cNvSpPr/>
            <p:nvPr/>
          </p:nvSpPr>
          <p:spPr>
            <a:xfrm>
              <a:off x="2109515" y="1159286"/>
              <a:ext cx="280200" cy="42600"/>
            </a:xfrm>
            <a:prstGeom prst="rect">
              <a:avLst/>
            </a:prstGeom>
            <a:solidFill>
              <a:srgbClr val="EEEEEE"/>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28" name="Google Shape;7998;p73">
              <a:extLst>
                <a:ext uri="{FF2B5EF4-FFF2-40B4-BE49-F238E27FC236}">
                  <a16:creationId xmlns:a16="http://schemas.microsoft.com/office/drawing/2014/main" id="{BBDAD249-8D2E-5D80-AD8C-8CE737111EBB}"/>
                </a:ext>
              </a:extLst>
            </p:cNvPr>
            <p:cNvSpPr/>
            <p:nvPr/>
          </p:nvSpPr>
          <p:spPr>
            <a:xfrm>
              <a:off x="2753389" y="1353677"/>
              <a:ext cx="325500" cy="42600"/>
            </a:xfrm>
            <a:prstGeom prst="rect">
              <a:avLst/>
            </a:prstGeom>
            <a:solidFill>
              <a:srgbClr val="E3E9ED"/>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29" name="Google Shape;7999;p73">
              <a:extLst>
                <a:ext uri="{FF2B5EF4-FFF2-40B4-BE49-F238E27FC236}">
                  <a16:creationId xmlns:a16="http://schemas.microsoft.com/office/drawing/2014/main" id="{9084CF7E-9437-0315-4948-EE2BE7BACD03}"/>
                </a:ext>
              </a:extLst>
            </p:cNvPr>
            <p:cNvSpPr/>
            <p:nvPr/>
          </p:nvSpPr>
          <p:spPr>
            <a:xfrm>
              <a:off x="2105681" y="1159287"/>
              <a:ext cx="289200" cy="42600"/>
            </a:xfrm>
            <a:prstGeom prst="rect">
              <a:avLst/>
            </a:prstGeom>
            <a:solidFill>
              <a:srgbClr val="E3E9ED"/>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30" name="Google Shape;8000;p73">
              <a:extLst>
                <a:ext uri="{FF2B5EF4-FFF2-40B4-BE49-F238E27FC236}">
                  <a16:creationId xmlns:a16="http://schemas.microsoft.com/office/drawing/2014/main" id="{55AAAFA8-1A48-9A98-8F82-7565199E576E}"/>
                </a:ext>
              </a:extLst>
            </p:cNvPr>
            <p:cNvSpPr/>
            <p:nvPr/>
          </p:nvSpPr>
          <p:spPr>
            <a:xfrm>
              <a:off x="2412005" y="1354248"/>
              <a:ext cx="325500" cy="42600"/>
            </a:xfrm>
            <a:prstGeom prst="rect">
              <a:avLst/>
            </a:prstGeom>
            <a:solidFill>
              <a:srgbClr val="E3E9ED"/>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31" name="Google Shape;8001;p73">
              <a:extLst>
                <a:ext uri="{FF2B5EF4-FFF2-40B4-BE49-F238E27FC236}">
                  <a16:creationId xmlns:a16="http://schemas.microsoft.com/office/drawing/2014/main" id="{B7E4E227-0A44-4D1F-C3F1-7F3776710CB2}"/>
                </a:ext>
              </a:extLst>
            </p:cNvPr>
            <p:cNvSpPr/>
            <p:nvPr/>
          </p:nvSpPr>
          <p:spPr>
            <a:xfrm>
              <a:off x="2410087" y="964961"/>
              <a:ext cx="325500" cy="42600"/>
            </a:xfrm>
            <a:prstGeom prst="rect">
              <a:avLst/>
            </a:prstGeom>
            <a:solidFill>
              <a:srgbClr val="869FB2"/>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32" name="Google Shape;8002;p73">
              <a:extLst>
                <a:ext uri="{FF2B5EF4-FFF2-40B4-BE49-F238E27FC236}">
                  <a16:creationId xmlns:a16="http://schemas.microsoft.com/office/drawing/2014/main" id="{F1AC933C-8424-34F0-94B9-E35A696F0155}"/>
                </a:ext>
              </a:extLst>
            </p:cNvPr>
            <p:cNvSpPr txBox="1"/>
            <p:nvPr/>
          </p:nvSpPr>
          <p:spPr>
            <a:xfrm flipH="1">
              <a:off x="1906114" y="918164"/>
              <a:ext cx="203400" cy="106500"/>
            </a:xfrm>
            <a:prstGeom prst="rect">
              <a:avLst/>
            </a:prstGeom>
            <a:noFill/>
            <a:ln>
              <a:noFill/>
            </a:ln>
          </p:spPr>
          <p:txBody>
            <a:bodyPr spcFirstLastPara="1" wrap="square" lIns="0" tIns="121900" rIns="0" bIns="121900" anchor="t" anchorCtr="0">
              <a:noAutofit/>
            </a:bodyPr>
            <a:lstStyle/>
            <a:p>
              <a:pPr>
                <a:spcAft>
                  <a:spcPts val="2133"/>
                </a:spcAft>
              </a:pPr>
              <a:r>
                <a:rPr lang="en" sz="533">
                  <a:solidFill>
                    <a:srgbClr val="002060"/>
                  </a:solidFill>
                </a:rPr>
                <a:t>PHASE 1</a:t>
              </a:r>
              <a:endParaRPr sz="533">
                <a:solidFill>
                  <a:srgbClr val="002060"/>
                </a:solidFill>
              </a:endParaRPr>
            </a:p>
          </p:txBody>
        </p:sp>
        <p:sp>
          <p:nvSpPr>
            <p:cNvPr id="133" name="Google Shape;8003;p73">
              <a:extLst>
                <a:ext uri="{FF2B5EF4-FFF2-40B4-BE49-F238E27FC236}">
                  <a16:creationId xmlns:a16="http://schemas.microsoft.com/office/drawing/2014/main" id="{9063D87B-7950-D971-49C5-4973E4498B6C}"/>
                </a:ext>
              </a:extLst>
            </p:cNvPr>
            <p:cNvSpPr txBox="1"/>
            <p:nvPr/>
          </p:nvSpPr>
          <p:spPr>
            <a:xfrm flipH="1">
              <a:off x="1904318" y="1113390"/>
              <a:ext cx="205200" cy="91200"/>
            </a:xfrm>
            <a:prstGeom prst="rect">
              <a:avLst/>
            </a:prstGeom>
            <a:noFill/>
            <a:ln>
              <a:noFill/>
            </a:ln>
          </p:spPr>
          <p:txBody>
            <a:bodyPr spcFirstLastPara="1" wrap="square" lIns="0" tIns="121900" rIns="0" bIns="121900" anchor="t" anchorCtr="0">
              <a:noAutofit/>
            </a:bodyPr>
            <a:lstStyle/>
            <a:p>
              <a:pPr>
                <a:lnSpc>
                  <a:spcPct val="115000"/>
                </a:lnSpc>
                <a:spcAft>
                  <a:spcPts val="2133"/>
                </a:spcAft>
              </a:pPr>
              <a:r>
                <a:rPr lang="en" sz="533">
                  <a:solidFill>
                    <a:srgbClr val="002060"/>
                  </a:solidFill>
                </a:rPr>
                <a:t>Task 1</a:t>
              </a:r>
              <a:endParaRPr sz="533">
                <a:solidFill>
                  <a:srgbClr val="002060"/>
                </a:solidFill>
              </a:endParaRPr>
            </a:p>
          </p:txBody>
        </p:sp>
        <p:sp>
          <p:nvSpPr>
            <p:cNvPr id="134" name="Google Shape;8004;p73">
              <a:extLst>
                <a:ext uri="{FF2B5EF4-FFF2-40B4-BE49-F238E27FC236}">
                  <a16:creationId xmlns:a16="http://schemas.microsoft.com/office/drawing/2014/main" id="{EF623677-BEFC-6329-B3D5-BE1B6073AC6F}"/>
                </a:ext>
              </a:extLst>
            </p:cNvPr>
            <p:cNvSpPr txBox="1"/>
            <p:nvPr/>
          </p:nvSpPr>
          <p:spPr>
            <a:xfrm flipH="1">
              <a:off x="1906118" y="1304527"/>
              <a:ext cx="203400" cy="91200"/>
            </a:xfrm>
            <a:prstGeom prst="rect">
              <a:avLst/>
            </a:prstGeom>
            <a:noFill/>
            <a:ln>
              <a:noFill/>
            </a:ln>
          </p:spPr>
          <p:txBody>
            <a:bodyPr spcFirstLastPara="1" wrap="square" lIns="0" tIns="121900" rIns="0" bIns="121900" anchor="t" anchorCtr="0">
              <a:noAutofit/>
            </a:bodyPr>
            <a:lstStyle/>
            <a:p>
              <a:pPr>
                <a:lnSpc>
                  <a:spcPct val="115000"/>
                </a:lnSpc>
                <a:spcAft>
                  <a:spcPts val="2133"/>
                </a:spcAft>
              </a:pPr>
              <a:r>
                <a:rPr lang="en" sz="533">
                  <a:solidFill>
                    <a:srgbClr val="002060"/>
                  </a:solidFill>
                </a:rPr>
                <a:t>Task 2</a:t>
              </a:r>
              <a:endParaRPr sz="533">
                <a:solidFill>
                  <a:srgbClr val="002060"/>
                </a:solidFill>
              </a:endParaRPr>
            </a:p>
          </p:txBody>
        </p:sp>
        <p:sp>
          <p:nvSpPr>
            <p:cNvPr id="135" name="Google Shape;8005;p73">
              <a:extLst>
                <a:ext uri="{FF2B5EF4-FFF2-40B4-BE49-F238E27FC236}">
                  <a16:creationId xmlns:a16="http://schemas.microsoft.com/office/drawing/2014/main" id="{55EDDC18-5C4B-59DE-323C-02B54EE37AC2}"/>
                </a:ext>
              </a:extLst>
            </p:cNvPr>
            <p:cNvSpPr/>
            <p:nvPr/>
          </p:nvSpPr>
          <p:spPr>
            <a:xfrm>
              <a:off x="2750975" y="964961"/>
              <a:ext cx="325500" cy="42600"/>
            </a:xfrm>
            <a:prstGeom prst="rect">
              <a:avLst/>
            </a:prstGeom>
            <a:solidFill>
              <a:srgbClr val="869FB2"/>
            </a:solidFill>
            <a:ln>
              <a:noFill/>
            </a:ln>
          </p:spPr>
          <p:txBody>
            <a:bodyPr spcFirstLastPara="1" wrap="square" lIns="121900" tIns="121900" rIns="121900" bIns="121900" anchor="ctr" anchorCtr="0">
              <a:noAutofit/>
            </a:bodyPr>
            <a:lstStyle/>
            <a:p>
              <a:endParaRPr sz="2400">
                <a:solidFill>
                  <a:srgbClr val="002060"/>
                </a:solidFill>
              </a:endParaRPr>
            </a:p>
          </p:txBody>
        </p:sp>
      </p:grpSp>
      <p:grpSp>
        <p:nvGrpSpPr>
          <p:cNvPr id="136" name="Google Shape;8006;p73">
            <a:extLst>
              <a:ext uri="{FF2B5EF4-FFF2-40B4-BE49-F238E27FC236}">
                <a16:creationId xmlns:a16="http://schemas.microsoft.com/office/drawing/2014/main" id="{AA3966DD-BC1F-ECB6-3E72-C3373D41724D}"/>
              </a:ext>
            </a:extLst>
          </p:cNvPr>
          <p:cNvGrpSpPr/>
          <p:nvPr/>
        </p:nvGrpSpPr>
        <p:grpSpPr>
          <a:xfrm>
            <a:off x="4505430" y="1507585"/>
            <a:ext cx="3151191" cy="1341153"/>
            <a:chOff x="3292400" y="1193188"/>
            <a:chExt cx="2615240" cy="1131075"/>
          </a:xfrm>
        </p:grpSpPr>
        <p:sp>
          <p:nvSpPr>
            <p:cNvPr id="137" name="Google Shape;8007;p73">
              <a:extLst>
                <a:ext uri="{FF2B5EF4-FFF2-40B4-BE49-F238E27FC236}">
                  <a16:creationId xmlns:a16="http://schemas.microsoft.com/office/drawing/2014/main" id="{4758691D-813A-A330-39EE-B2E0564BCE43}"/>
                </a:ext>
              </a:extLst>
            </p:cNvPr>
            <p:cNvSpPr/>
            <p:nvPr/>
          </p:nvSpPr>
          <p:spPr>
            <a:xfrm>
              <a:off x="3292400" y="1845763"/>
              <a:ext cx="370500" cy="478500"/>
            </a:xfrm>
            <a:prstGeom prst="round2DiagRect">
              <a:avLst>
                <a:gd name="adj1" fmla="val 16667"/>
                <a:gd name="adj2" fmla="val 0"/>
              </a:avLst>
            </a:prstGeom>
            <a:noFill/>
            <a:ln w="9525" cap="flat" cmpd="sng">
              <a:solidFill>
                <a:srgbClr val="ABBCC9"/>
              </a:solidFill>
              <a:prstDash val="solid"/>
              <a:round/>
              <a:headEnd type="none" w="sm" len="sm"/>
              <a:tailEnd type="none" w="sm" len="sm"/>
            </a:ln>
          </p:spPr>
          <p:txBody>
            <a:bodyPr spcFirstLastPara="1" wrap="square" lIns="121900" tIns="121900" rIns="121900" bIns="121900" anchor="ctr" anchorCtr="0">
              <a:noAutofit/>
            </a:bodyPr>
            <a:lstStyle/>
            <a:p>
              <a:endParaRPr sz="533">
                <a:solidFill>
                  <a:srgbClr val="002060"/>
                </a:solidFill>
              </a:endParaRPr>
            </a:p>
          </p:txBody>
        </p:sp>
        <p:sp>
          <p:nvSpPr>
            <p:cNvPr id="138" name="Google Shape;8008;p73">
              <a:extLst>
                <a:ext uri="{FF2B5EF4-FFF2-40B4-BE49-F238E27FC236}">
                  <a16:creationId xmlns:a16="http://schemas.microsoft.com/office/drawing/2014/main" id="{88A8A35E-BAA8-3AED-B943-0A74FD9715FB}"/>
                </a:ext>
              </a:extLst>
            </p:cNvPr>
            <p:cNvSpPr/>
            <p:nvPr/>
          </p:nvSpPr>
          <p:spPr>
            <a:xfrm>
              <a:off x="3292400" y="1314860"/>
              <a:ext cx="370500" cy="478500"/>
            </a:xfrm>
            <a:prstGeom prst="round2DiagRect">
              <a:avLst>
                <a:gd name="adj1" fmla="val 16667"/>
                <a:gd name="adj2" fmla="val 0"/>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533">
                <a:solidFill>
                  <a:srgbClr val="002060"/>
                </a:solidFill>
              </a:endParaRPr>
            </a:p>
          </p:txBody>
        </p:sp>
        <p:sp>
          <p:nvSpPr>
            <p:cNvPr id="139" name="Google Shape;8009;p73">
              <a:extLst>
                <a:ext uri="{FF2B5EF4-FFF2-40B4-BE49-F238E27FC236}">
                  <a16:creationId xmlns:a16="http://schemas.microsoft.com/office/drawing/2014/main" id="{5F5F6195-DDA0-CAC3-3E5C-AA8194CEE440}"/>
                </a:ext>
              </a:extLst>
            </p:cNvPr>
            <p:cNvSpPr txBox="1"/>
            <p:nvPr/>
          </p:nvSpPr>
          <p:spPr>
            <a:xfrm flipH="1">
              <a:off x="3678794" y="1193199"/>
              <a:ext cx="3705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002060"/>
                  </a:solidFill>
                </a:rPr>
                <a:t>JANUARY</a:t>
              </a:r>
              <a:endParaRPr sz="533">
                <a:solidFill>
                  <a:srgbClr val="002060"/>
                </a:solidFill>
              </a:endParaRPr>
            </a:p>
          </p:txBody>
        </p:sp>
        <p:sp>
          <p:nvSpPr>
            <p:cNvPr id="140" name="Google Shape;8010;p73">
              <a:extLst>
                <a:ext uri="{FF2B5EF4-FFF2-40B4-BE49-F238E27FC236}">
                  <a16:creationId xmlns:a16="http://schemas.microsoft.com/office/drawing/2014/main" id="{F5535D20-92C3-F8C5-77A6-17CFF402F84C}"/>
                </a:ext>
              </a:extLst>
            </p:cNvPr>
            <p:cNvSpPr txBox="1"/>
            <p:nvPr/>
          </p:nvSpPr>
          <p:spPr>
            <a:xfrm flipH="1">
              <a:off x="4051671" y="1193188"/>
              <a:ext cx="4014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002060"/>
                  </a:solidFill>
                </a:rPr>
                <a:t>FEBRUARY</a:t>
              </a:r>
              <a:endParaRPr sz="533">
                <a:solidFill>
                  <a:srgbClr val="002060"/>
                </a:solidFill>
              </a:endParaRPr>
            </a:p>
          </p:txBody>
        </p:sp>
        <p:sp>
          <p:nvSpPr>
            <p:cNvPr id="141" name="Google Shape;8011;p73">
              <a:extLst>
                <a:ext uri="{FF2B5EF4-FFF2-40B4-BE49-F238E27FC236}">
                  <a16:creationId xmlns:a16="http://schemas.microsoft.com/office/drawing/2014/main" id="{0CEACCCE-D8A4-9CED-C925-3C4F0B0719E5}"/>
                </a:ext>
              </a:extLst>
            </p:cNvPr>
            <p:cNvSpPr txBox="1"/>
            <p:nvPr/>
          </p:nvSpPr>
          <p:spPr>
            <a:xfrm flipH="1">
              <a:off x="4453057" y="1193188"/>
              <a:ext cx="3480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002060"/>
                  </a:solidFill>
                </a:rPr>
                <a:t>MARCH</a:t>
              </a:r>
              <a:endParaRPr sz="533">
                <a:solidFill>
                  <a:srgbClr val="002060"/>
                </a:solidFill>
              </a:endParaRPr>
            </a:p>
          </p:txBody>
        </p:sp>
        <p:sp>
          <p:nvSpPr>
            <p:cNvPr id="142" name="Google Shape;8012;p73">
              <a:extLst>
                <a:ext uri="{FF2B5EF4-FFF2-40B4-BE49-F238E27FC236}">
                  <a16:creationId xmlns:a16="http://schemas.microsoft.com/office/drawing/2014/main" id="{8E46AA84-4406-D063-AABA-3F56071B9495}"/>
                </a:ext>
              </a:extLst>
            </p:cNvPr>
            <p:cNvSpPr txBox="1"/>
            <p:nvPr/>
          </p:nvSpPr>
          <p:spPr>
            <a:xfrm flipH="1">
              <a:off x="4831790" y="1193197"/>
              <a:ext cx="3132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002060"/>
                  </a:solidFill>
                </a:rPr>
                <a:t>APRIL</a:t>
              </a:r>
              <a:endParaRPr sz="533">
                <a:solidFill>
                  <a:srgbClr val="002060"/>
                </a:solidFill>
              </a:endParaRPr>
            </a:p>
          </p:txBody>
        </p:sp>
        <p:sp>
          <p:nvSpPr>
            <p:cNvPr id="143" name="Google Shape;8013;p73">
              <a:extLst>
                <a:ext uri="{FF2B5EF4-FFF2-40B4-BE49-F238E27FC236}">
                  <a16:creationId xmlns:a16="http://schemas.microsoft.com/office/drawing/2014/main" id="{4CA7FD97-8A23-5BC1-007E-CF73560857BD}"/>
                </a:ext>
              </a:extLst>
            </p:cNvPr>
            <p:cNvSpPr txBox="1"/>
            <p:nvPr/>
          </p:nvSpPr>
          <p:spPr>
            <a:xfrm flipH="1">
              <a:off x="5186134" y="1193197"/>
              <a:ext cx="3132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002060"/>
                  </a:solidFill>
                </a:rPr>
                <a:t>MAY</a:t>
              </a:r>
              <a:endParaRPr sz="533">
                <a:solidFill>
                  <a:srgbClr val="002060"/>
                </a:solidFill>
              </a:endParaRPr>
            </a:p>
          </p:txBody>
        </p:sp>
        <p:sp>
          <p:nvSpPr>
            <p:cNvPr id="144" name="Google Shape;8014;p73">
              <a:extLst>
                <a:ext uri="{FF2B5EF4-FFF2-40B4-BE49-F238E27FC236}">
                  <a16:creationId xmlns:a16="http://schemas.microsoft.com/office/drawing/2014/main" id="{448F72D3-D9CE-BA90-E59F-ABA07F209C9B}"/>
                </a:ext>
              </a:extLst>
            </p:cNvPr>
            <p:cNvSpPr txBox="1"/>
            <p:nvPr/>
          </p:nvSpPr>
          <p:spPr>
            <a:xfrm flipH="1">
              <a:off x="5562148" y="1193197"/>
              <a:ext cx="3132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002060"/>
                  </a:solidFill>
                </a:rPr>
                <a:t>JUNE</a:t>
              </a:r>
              <a:endParaRPr sz="533">
                <a:solidFill>
                  <a:srgbClr val="002060"/>
                </a:solidFill>
              </a:endParaRPr>
            </a:p>
          </p:txBody>
        </p:sp>
        <p:sp>
          <p:nvSpPr>
            <p:cNvPr id="145" name="Google Shape;8015;p73">
              <a:extLst>
                <a:ext uri="{FF2B5EF4-FFF2-40B4-BE49-F238E27FC236}">
                  <a16:creationId xmlns:a16="http://schemas.microsoft.com/office/drawing/2014/main" id="{734B4C7D-9E98-5F2D-468E-88506C720235}"/>
                </a:ext>
              </a:extLst>
            </p:cNvPr>
            <p:cNvSpPr txBox="1"/>
            <p:nvPr/>
          </p:nvSpPr>
          <p:spPr>
            <a:xfrm flipH="1">
              <a:off x="3349576" y="1372466"/>
              <a:ext cx="272700" cy="96600"/>
            </a:xfrm>
            <a:prstGeom prst="rect">
              <a:avLst/>
            </a:prstGeom>
            <a:noFill/>
            <a:ln>
              <a:noFill/>
            </a:ln>
          </p:spPr>
          <p:txBody>
            <a:bodyPr spcFirstLastPara="1" wrap="square" lIns="0" tIns="0" rIns="0" bIns="0" anchor="t" anchorCtr="0">
              <a:noAutofit/>
            </a:bodyPr>
            <a:lstStyle/>
            <a:p>
              <a:pPr algn="r">
                <a:spcAft>
                  <a:spcPts val="2133"/>
                </a:spcAft>
              </a:pPr>
              <a:r>
                <a:rPr lang="en" sz="533">
                  <a:solidFill>
                    <a:srgbClr val="002060"/>
                  </a:solidFill>
                </a:rPr>
                <a:t>PHASE 1</a:t>
              </a:r>
              <a:endParaRPr sz="533">
                <a:solidFill>
                  <a:srgbClr val="002060"/>
                </a:solidFill>
              </a:endParaRPr>
            </a:p>
          </p:txBody>
        </p:sp>
        <p:sp>
          <p:nvSpPr>
            <p:cNvPr id="146" name="Google Shape;8016;p73">
              <a:extLst>
                <a:ext uri="{FF2B5EF4-FFF2-40B4-BE49-F238E27FC236}">
                  <a16:creationId xmlns:a16="http://schemas.microsoft.com/office/drawing/2014/main" id="{176E5EE0-E0CF-F2DE-F96D-F96F0CAE88A8}"/>
                </a:ext>
              </a:extLst>
            </p:cNvPr>
            <p:cNvSpPr txBox="1"/>
            <p:nvPr/>
          </p:nvSpPr>
          <p:spPr>
            <a:xfrm flipH="1">
              <a:off x="3349579" y="1895516"/>
              <a:ext cx="272700" cy="96600"/>
            </a:xfrm>
            <a:prstGeom prst="rect">
              <a:avLst/>
            </a:prstGeom>
            <a:noFill/>
            <a:ln>
              <a:noFill/>
            </a:ln>
          </p:spPr>
          <p:txBody>
            <a:bodyPr spcFirstLastPara="1" wrap="square" lIns="0" tIns="0" rIns="0" bIns="0" anchor="t" anchorCtr="0">
              <a:noAutofit/>
            </a:bodyPr>
            <a:lstStyle/>
            <a:p>
              <a:pPr algn="r">
                <a:spcAft>
                  <a:spcPts val="2133"/>
                </a:spcAft>
              </a:pPr>
              <a:r>
                <a:rPr lang="en" sz="533">
                  <a:solidFill>
                    <a:srgbClr val="002060"/>
                  </a:solidFill>
                </a:rPr>
                <a:t>PHASE 2</a:t>
              </a:r>
              <a:endParaRPr sz="533">
                <a:solidFill>
                  <a:srgbClr val="002060"/>
                </a:solidFill>
              </a:endParaRPr>
            </a:p>
          </p:txBody>
        </p:sp>
        <p:sp>
          <p:nvSpPr>
            <p:cNvPr id="147" name="Google Shape;8017;p73">
              <a:extLst>
                <a:ext uri="{FF2B5EF4-FFF2-40B4-BE49-F238E27FC236}">
                  <a16:creationId xmlns:a16="http://schemas.microsoft.com/office/drawing/2014/main" id="{2F0F58B2-6D99-B0D3-C730-221BBAF48704}"/>
                </a:ext>
              </a:extLst>
            </p:cNvPr>
            <p:cNvSpPr txBox="1"/>
            <p:nvPr/>
          </p:nvSpPr>
          <p:spPr>
            <a:xfrm flipH="1">
              <a:off x="3355878" y="1543623"/>
              <a:ext cx="256200" cy="966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solidFill>
                    <a:srgbClr val="002060"/>
                  </a:solidFill>
                </a:rPr>
                <a:t>Task 1</a:t>
              </a:r>
              <a:endParaRPr sz="533">
                <a:solidFill>
                  <a:srgbClr val="002060"/>
                </a:solidFill>
              </a:endParaRPr>
            </a:p>
          </p:txBody>
        </p:sp>
        <p:sp>
          <p:nvSpPr>
            <p:cNvPr id="148" name="Google Shape;8018;p73">
              <a:extLst>
                <a:ext uri="{FF2B5EF4-FFF2-40B4-BE49-F238E27FC236}">
                  <a16:creationId xmlns:a16="http://schemas.microsoft.com/office/drawing/2014/main" id="{570718A8-B963-4EDB-8738-1BADD7303A8F}"/>
                </a:ext>
              </a:extLst>
            </p:cNvPr>
            <p:cNvSpPr txBox="1"/>
            <p:nvPr/>
          </p:nvSpPr>
          <p:spPr>
            <a:xfrm flipH="1">
              <a:off x="3355878" y="1720328"/>
              <a:ext cx="256200" cy="966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solidFill>
                    <a:srgbClr val="002060"/>
                  </a:solidFill>
                </a:rPr>
                <a:t>Task 2</a:t>
              </a:r>
              <a:endParaRPr sz="533">
                <a:solidFill>
                  <a:srgbClr val="002060"/>
                </a:solidFill>
              </a:endParaRPr>
            </a:p>
          </p:txBody>
        </p:sp>
        <p:sp>
          <p:nvSpPr>
            <p:cNvPr id="149" name="Google Shape;8019;p73">
              <a:extLst>
                <a:ext uri="{FF2B5EF4-FFF2-40B4-BE49-F238E27FC236}">
                  <a16:creationId xmlns:a16="http://schemas.microsoft.com/office/drawing/2014/main" id="{86AC248D-7C46-7180-3B92-03D4B210ACC2}"/>
                </a:ext>
              </a:extLst>
            </p:cNvPr>
            <p:cNvSpPr txBox="1"/>
            <p:nvPr/>
          </p:nvSpPr>
          <p:spPr>
            <a:xfrm flipH="1">
              <a:off x="3355878" y="2072220"/>
              <a:ext cx="256200" cy="966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solidFill>
                    <a:srgbClr val="002060"/>
                  </a:solidFill>
                </a:rPr>
                <a:t>Task 1</a:t>
              </a:r>
              <a:endParaRPr sz="533">
                <a:solidFill>
                  <a:srgbClr val="002060"/>
                </a:solidFill>
              </a:endParaRPr>
            </a:p>
          </p:txBody>
        </p:sp>
        <p:sp>
          <p:nvSpPr>
            <p:cNvPr id="150" name="Google Shape;8020;p73">
              <a:extLst>
                <a:ext uri="{FF2B5EF4-FFF2-40B4-BE49-F238E27FC236}">
                  <a16:creationId xmlns:a16="http://schemas.microsoft.com/office/drawing/2014/main" id="{3FF6B757-DB93-DE49-9500-186FD1E6E2FF}"/>
                </a:ext>
              </a:extLst>
            </p:cNvPr>
            <p:cNvSpPr txBox="1"/>
            <p:nvPr/>
          </p:nvSpPr>
          <p:spPr>
            <a:xfrm flipH="1">
              <a:off x="3355889" y="2248920"/>
              <a:ext cx="256200" cy="684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solidFill>
                    <a:srgbClr val="002060"/>
                  </a:solidFill>
                </a:rPr>
                <a:t>Task 2</a:t>
              </a:r>
              <a:endParaRPr sz="533">
                <a:solidFill>
                  <a:srgbClr val="002060"/>
                </a:solidFill>
              </a:endParaRPr>
            </a:p>
          </p:txBody>
        </p:sp>
        <p:grpSp>
          <p:nvGrpSpPr>
            <p:cNvPr id="151" name="Google Shape;8021;p73">
              <a:extLst>
                <a:ext uri="{FF2B5EF4-FFF2-40B4-BE49-F238E27FC236}">
                  <a16:creationId xmlns:a16="http://schemas.microsoft.com/office/drawing/2014/main" id="{7F92310A-D892-77A6-CD8F-E611F22E4E24}"/>
                </a:ext>
              </a:extLst>
            </p:cNvPr>
            <p:cNvGrpSpPr/>
            <p:nvPr/>
          </p:nvGrpSpPr>
          <p:grpSpPr>
            <a:xfrm>
              <a:off x="3748438" y="1378608"/>
              <a:ext cx="2159202" cy="903971"/>
              <a:chOff x="1683525" y="2179850"/>
              <a:chExt cx="4519050" cy="2134525"/>
            </a:xfrm>
          </p:grpSpPr>
          <p:sp>
            <p:nvSpPr>
              <p:cNvPr id="152" name="Google Shape;8022;p73">
                <a:extLst>
                  <a:ext uri="{FF2B5EF4-FFF2-40B4-BE49-F238E27FC236}">
                    <a16:creationId xmlns:a16="http://schemas.microsoft.com/office/drawing/2014/main" id="{9A9D188A-A397-5AEE-4652-2055DFC5A893}"/>
                  </a:ext>
                </a:extLst>
              </p:cNvPr>
              <p:cNvSpPr/>
              <p:nvPr/>
            </p:nvSpPr>
            <p:spPr>
              <a:xfrm>
                <a:off x="1683525" y="2179850"/>
                <a:ext cx="4519050" cy="53925"/>
              </a:xfrm>
              <a:custGeom>
                <a:avLst/>
                <a:gdLst/>
                <a:ahLst/>
                <a:cxnLst/>
                <a:rect l="l" t="t" r="r" b="b"/>
                <a:pathLst>
                  <a:path w="180762" h="2157" extrusionOk="0">
                    <a:moveTo>
                      <a:pt x="1072" y="1"/>
                    </a:moveTo>
                    <a:cubicBezTo>
                      <a:pt x="477" y="1"/>
                      <a:pt x="1" y="477"/>
                      <a:pt x="1" y="1073"/>
                    </a:cubicBezTo>
                    <a:cubicBezTo>
                      <a:pt x="1" y="1668"/>
                      <a:pt x="477" y="2156"/>
                      <a:pt x="1072" y="2156"/>
                    </a:cubicBezTo>
                    <a:lnTo>
                      <a:pt x="179678" y="2156"/>
                    </a:lnTo>
                    <a:cubicBezTo>
                      <a:pt x="180273" y="2156"/>
                      <a:pt x="180761" y="1668"/>
                      <a:pt x="180761" y="1073"/>
                    </a:cubicBezTo>
                    <a:cubicBezTo>
                      <a:pt x="180761" y="477"/>
                      <a:pt x="180273" y="1"/>
                      <a:pt x="179678" y="1"/>
                    </a:cubicBezTo>
                    <a:close/>
                  </a:path>
                </a:pathLst>
              </a:custGeom>
              <a:solidFill>
                <a:srgbClr val="7994A9">
                  <a:alpha val="64709"/>
                </a:srgbClr>
              </a:solidFill>
              <a:ln>
                <a:noFill/>
              </a:ln>
            </p:spPr>
            <p:txBody>
              <a:bodyPr spcFirstLastPara="1" wrap="square" lIns="121900" tIns="121900" rIns="121900" bIns="121900" anchor="ctr" anchorCtr="0">
                <a:noAutofit/>
              </a:bodyPr>
              <a:lstStyle/>
              <a:p>
                <a:endParaRPr sz="533">
                  <a:solidFill>
                    <a:srgbClr val="002060"/>
                  </a:solidFill>
                </a:endParaRPr>
              </a:p>
            </p:txBody>
          </p:sp>
          <p:sp>
            <p:nvSpPr>
              <p:cNvPr id="153" name="Google Shape;8023;p73">
                <a:extLst>
                  <a:ext uri="{FF2B5EF4-FFF2-40B4-BE49-F238E27FC236}">
                    <a16:creationId xmlns:a16="http://schemas.microsoft.com/office/drawing/2014/main" id="{C49F41F8-EC7D-D6D7-9FEE-C3C057C094C6}"/>
                  </a:ext>
                </a:extLst>
              </p:cNvPr>
              <p:cNvSpPr/>
              <p:nvPr/>
            </p:nvSpPr>
            <p:spPr>
              <a:xfrm>
                <a:off x="1683525" y="2595975"/>
                <a:ext cx="4519050" cy="53900"/>
              </a:xfrm>
              <a:custGeom>
                <a:avLst/>
                <a:gdLst/>
                <a:ahLst/>
                <a:cxnLst/>
                <a:rect l="l" t="t" r="r" b="b"/>
                <a:pathLst>
                  <a:path w="180762" h="2156" extrusionOk="0">
                    <a:moveTo>
                      <a:pt x="1072" y="1"/>
                    </a:moveTo>
                    <a:cubicBezTo>
                      <a:pt x="477" y="1"/>
                      <a:pt x="1" y="489"/>
                      <a:pt x="1" y="1084"/>
                    </a:cubicBezTo>
                    <a:cubicBezTo>
                      <a:pt x="1" y="1668"/>
                      <a:pt x="477" y="2156"/>
                      <a:pt x="1072" y="2156"/>
                    </a:cubicBezTo>
                    <a:lnTo>
                      <a:pt x="179678" y="2156"/>
                    </a:lnTo>
                    <a:cubicBezTo>
                      <a:pt x="180273" y="2156"/>
                      <a:pt x="180761" y="1668"/>
                      <a:pt x="180761" y="1084"/>
                    </a:cubicBezTo>
                    <a:cubicBezTo>
                      <a:pt x="180761" y="489"/>
                      <a:pt x="180273" y="1"/>
                      <a:pt x="179678" y="1"/>
                    </a:cubicBezTo>
                    <a:close/>
                  </a:path>
                </a:pathLst>
              </a:custGeom>
              <a:solidFill>
                <a:srgbClr val="374957"/>
              </a:solidFill>
              <a:ln>
                <a:noFill/>
              </a:ln>
            </p:spPr>
            <p:txBody>
              <a:bodyPr spcFirstLastPara="1" wrap="square" lIns="121900" tIns="121900" rIns="121900" bIns="121900" anchor="ctr" anchorCtr="0">
                <a:noAutofit/>
              </a:bodyPr>
              <a:lstStyle/>
              <a:p>
                <a:endParaRPr sz="533">
                  <a:solidFill>
                    <a:srgbClr val="002060"/>
                  </a:solidFill>
                </a:endParaRPr>
              </a:p>
            </p:txBody>
          </p:sp>
          <p:sp>
            <p:nvSpPr>
              <p:cNvPr id="154" name="Google Shape;8024;p73">
                <a:extLst>
                  <a:ext uri="{FF2B5EF4-FFF2-40B4-BE49-F238E27FC236}">
                    <a16:creationId xmlns:a16="http://schemas.microsoft.com/office/drawing/2014/main" id="{011046A6-E17B-6D74-A0F3-1B5B79A81313}"/>
                  </a:ext>
                </a:extLst>
              </p:cNvPr>
              <p:cNvSpPr/>
              <p:nvPr/>
            </p:nvSpPr>
            <p:spPr>
              <a:xfrm>
                <a:off x="1683525" y="3012100"/>
                <a:ext cx="4519050" cy="53900"/>
              </a:xfrm>
              <a:custGeom>
                <a:avLst/>
                <a:gdLst/>
                <a:ahLst/>
                <a:cxnLst/>
                <a:rect l="l" t="t" r="r" b="b"/>
                <a:pathLst>
                  <a:path w="180762" h="2156" extrusionOk="0">
                    <a:moveTo>
                      <a:pt x="1072" y="1"/>
                    </a:moveTo>
                    <a:cubicBezTo>
                      <a:pt x="477" y="1"/>
                      <a:pt x="1" y="489"/>
                      <a:pt x="1" y="1084"/>
                    </a:cubicBezTo>
                    <a:cubicBezTo>
                      <a:pt x="1" y="1680"/>
                      <a:pt x="477" y="2156"/>
                      <a:pt x="1072" y="2156"/>
                    </a:cubicBezTo>
                    <a:lnTo>
                      <a:pt x="179678" y="2156"/>
                    </a:lnTo>
                    <a:cubicBezTo>
                      <a:pt x="180273" y="2156"/>
                      <a:pt x="180761" y="1668"/>
                      <a:pt x="180761" y="1072"/>
                    </a:cubicBezTo>
                    <a:cubicBezTo>
                      <a:pt x="180761" y="477"/>
                      <a:pt x="180273" y="1"/>
                      <a:pt x="179678" y="1"/>
                    </a:cubicBezTo>
                    <a:close/>
                  </a:path>
                </a:pathLst>
              </a:custGeom>
              <a:solidFill>
                <a:srgbClr val="7994A9">
                  <a:alpha val="64709"/>
                </a:srgbClr>
              </a:solidFill>
              <a:ln>
                <a:noFill/>
              </a:ln>
            </p:spPr>
            <p:txBody>
              <a:bodyPr spcFirstLastPara="1" wrap="square" lIns="121900" tIns="121900" rIns="121900" bIns="121900" anchor="ctr" anchorCtr="0">
                <a:noAutofit/>
              </a:bodyPr>
              <a:lstStyle/>
              <a:p>
                <a:endParaRPr sz="533">
                  <a:solidFill>
                    <a:srgbClr val="002060"/>
                  </a:solidFill>
                </a:endParaRPr>
              </a:p>
            </p:txBody>
          </p:sp>
          <p:sp>
            <p:nvSpPr>
              <p:cNvPr id="155" name="Google Shape;8025;p73">
                <a:extLst>
                  <a:ext uri="{FF2B5EF4-FFF2-40B4-BE49-F238E27FC236}">
                    <a16:creationId xmlns:a16="http://schemas.microsoft.com/office/drawing/2014/main" id="{33D1A077-5119-20B1-AE47-9778D0E121BA}"/>
                  </a:ext>
                </a:extLst>
              </p:cNvPr>
              <p:cNvSpPr/>
              <p:nvPr/>
            </p:nvSpPr>
            <p:spPr>
              <a:xfrm>
                <a:off x="1683525" y="3428225"/>
                <a:ext cx="4519050" cy="53900"/>
              </a:xfrm>
              <a:custGeom>
                <a:avLst/>
                <a:gdLst/>
                <a:ahLst/>
                <a:cxnLst/>
                <a:rect l="l" t="t" r="r" b="b"/>
                <a:pathLst>
                  <a:path w="180762" h="2156" extrusionOk="0">
                    <a:moveTo>
                      <a:pt x="1072" y="1"/>
                    </a:moveTo>
                    <a:cubicBezTo>
                      <a:pt x="477" y="1"/>
                      <a:pt x="1" y="489"/>
                      <a:pt x="1" y="1084"/>
                    </a:cubicBezTo>
                    <a:cubicBezTo>
                      <a:pt x="1" y="1679"/>
                      <a:pt x="477" y="2156"/>
                      <a:pt x="1072" y="2156"/>
                    </a:cubicBezTo>
                    <a:lnTo>
                      <a:pt x="179678" y="2156"/>
                    </a:lnTo>
                    <a:cubicBezTo>
                      <a:pt x="180273" y="2156"/>
                      <a:pt x="180761" y="1679"/>
                      <a:pt x="180761" y="1084"/>
                    </a:cubicBezTo>
                    <a:cubicBezTo>
                      <a:pt x="180761" y="489"/>
                      <a:pt x="180273" y="1"/>
                      <a:pt x="179678" y="1"/>
                    </a:cubicBezTo>
                    <a:close/>
                  </a:path>
                </a:pathLst>
              </a:custGeom>
              <a:solidFill>
                <a:srgbClr val="374957"/>
              </a:solidFill>
              <a:ln>
                <a:noFill/>
              </a:ln>
            </p:spPr>
            <p:txBody>
              <a:bodyPr spcFirstLastPara="1" wrap="square" lIns="121900" tIns="121900" rIns="121900" bIns="121900" anchor="ctr" anchorCtr="0">
                <a:noAutofit/>
              </a:bodyPr>
              <a:lstStyle/>
              <a:p>
                <a:endParaRPr sz="533">
                  <a:solidFill>
                    <a:srgbClr val="002060"/>
                  </a:solidFill>
                </a:endParaRPr>
              </a:p>
            </p:txBody>
          </p:sp>
          <p:sp>
            <p:nvSpPr>
              <p:cNvPr id="156" name="Google Shape;8026;p73">
                <a:extLst>
                  <a:ext uri="{FF2B5EF4-FFF2-40B4-BE49-F238E27FC236}">
                    <a16:creationId xmlns:a16="http://schemas.microsoft.com/office/drawing/2014/main" id="{05494B1B-42D3-28EE-E4A8-D29CEEB65EB8}"/>
                  </a:ext>
                </a:extLst>
              </p:cNvPr>
              <p:cNvSpPr/>
              <p:nvPr/>
            </p:nvSpPr>
            <p:spPr>
              <a:xfrm>
                <a:off x="1683525" y="3844350"/>
                <a:ext cx="4519050" cy="53900"/>
              </a:xfrm>
              <a:custGeom>
                <a:avLst/>
                <a:gdLst/>
                <a:ahLst/>
                <a:cxnLst/>
                <a:rect l="l" t="t" r="r" b="b"/>
                <a:pathLst>
                  <a:path w="180762" h="2156" extrusionOk="0">
                    <a:moveTo>
                      <a:pt x="548" y="1"/>
                    </a:moveTo>
                    <a:cubicBezTo>
                      <a:pt x="251" y="1"/>
                      <a:pt x="1" y="251"/>
                      <a:pt x="1" y="560"/>
                    </a:cubicBezTo>
                    <a:lnTo>
                      <a:pt x="1" y="1608"/>
                    </a:lnTo>
                    <a:cubicBezTo>
                      <a:pt x="1" y="1917"/>
                      <a:pt x="251" y="2156"/>
                      <a:pt x="548" y="2156"/>
                    </a:cubicBezTo>
                    <a:lnTo>
                      <a:pt x="180202" y="2156"/>
                    </a:lnTo>
                    <a:cubicBezTo>
                      <a:pt x="180511" y="2156"/>
                      <a:pt x="180761" y="1917"/>
                      <a:pt x="180761" y="1608"/>
                    </a:cubicBezTo>
                    <a:lnTo>
                      <a:pt x="180761" y="560"/>
                    </a:lnTo>
                    <a:cubicBezTo>
                      <a:pt x="180761" y="251"/>
                      <a:pt x="180511" y="1"/>
                      <a:pt x="180202" y="1"/>
                    </a:cubicBezTo>
                    <a:close/>
                  </a:path>
                </a:pathLst>
              </a:custGeom>
              <a:solidFill>
                <a:srgbClr val="7994A9">
                  <a:alpha val="64709"/>
                </a:srgbClr>
              </a:solidFill>
              <a:ln>
                <a:noFill/>
              </a:ln>
            </p:spPr>
            <p:txBody>
              <a:bodyPr spcFirstLastPara="1" wrap="square" lIns="121900" tIns="121900" rIns="121900" bIns="121900" anchor="ctr" anchorCtr="0">
                <a:noAutofit/>
              </a:bodyPr>
              <a:lstStyle/>
              <a:p>
                <a:endParaRPr sz="533">
                  <a:solidFill>
                    <a:srgbClr val="002060"/>
                  </a:solidFill>
                </a:endParaRPr>
              </a:p>
            </p:txBody>
          </p:sp>
          <p:sp>
            <p:nvSpPr>
              <p:cNvPr id="157" name="Google Shape;8027;p73">
                <a:extLst>
                  <a:ext uri="{FF2B5EF4-FFF2-40B4-BE49-F238E27FC236}">
                    <a16:creationId xmlns:a16="http://schemas.microsoft.com/office/drawing/2014/main" id="{3BD72837-35FB-3104-3CCF-4AFD44524F39}"/>
                  </a:ext>
                </a:extLst>
              </p:cNvPr>
              <p:cNvSpPr/>
              <p:nvPr/>
            </p:nvSpPr>
            <p:spPr>
              <a:xfrm>
                <a:off x="1683525" y="4260475"/>
                <a:ext cx="4519050" cy="53900"/>
              </a:xfrm>
              <a:custGeom>
                <a:avLst/>
                <a:gdLst/>
                <a:ahLst/>
                <a:cxnLst/>
                <a:rect l="l" t="t" r="r" b="b"/>
                <a:pathLst>
                  <a:path w="180762" h="2156" extrusionOk="0">
                    <a:moveTo>
                      <a:pt x="1072" y="0"/>
                    </a:moveTo>
                    <a:cubicBezTo>
                      <a:pt x="477" y="0"/>
                      <a:pt x="1" y="489"/>
                      <a:pt x="1" y="1084"/>
                    </a:cubicBezTo>
                    <a:cubicBezTo>
                      <a:pt x="1" y="1679"/>
                      <a:pt x="477" y="2156"/>
                      <a:pt x="1072" y="2156"/>
                    </a:cubicBezTo>
                    <a:lnTo>
                      <a:pt x="179678" y="2156"/>
                    </a:lnTo>
                    <a:cubicBezTo>
                      <a:pt x="180273" y="2156"/>
                      <a:pt x="180761" y="1679"/>
                      <a:pt x="180761" y="1084"/>
                    </a:cubicBezTo>
                    <a:cubicBezTo>
                      <a:pt x="180761" y="489"/>
                      <a:pt x="180273" y="0"/>
                      <a:pt x="179678" y="0"/>
                    </a:cubicBezTo>
                    <a:close/>
                  </a:path>
                </a:pathLst>
              </a:custGeom>
              <a:solidFill>
                <a:srgbClr val="374957"/>
              </a:solidFill>
              <a:ln>
                <a:noFill/>
              </a:ln>
            </p:spPr>
            <p:txBody>
              <a:bodyPr spcFirstLastPara="1" wrap="square" lIns="121900" tIns="121900" rIns="121900" bIns="121900" anchor="ctr" anchorCtr="0">
                <a:noAutofit/>
              </a:bodyPr>
              <a:lstStyle/>
              <a:p>
                <a:endParaRPr sz="533">
                  <a:solidFill>
                    <a:srgbClr val="002060"/>
                  </a:solidFill>
                </a:endParaRPr>
              </a:p>
            </p:txBody>
          </p:sp>
          <p:sp>
            <p:nvSpPr>
              <p:cNvPr id="158" name="Google Shape;8028;p73">
                <a:extLst>
                  <a:ext uri="{FF2B5EF4-FFF2-40B4-BE49-F238E27FC236}">
                    <a16:creationId xmlns:a16="http://schemas.microsoft.com/office/drawing/2014/main" id="{60451CD9-01EF-A1CD-E869-AAC1594A5631}"/>
                  </a:ext>
                </a:extLst>
              </p:cNvPr>
              <p:cNvSpPr/>
              <p:nvPr/>
            </p:nvSpPr>
            <p:spPr>
              <a:xfrm>
                <a:off x="1683525" y="2179850"/>
                <a:ext cx="921275" cy="53925"/>
              </a:xfrm>
              <a:custGeom>
                <a:avLst/>
                <a:gdLst/>
                <a:ahLst/>
                <a:cxnLst/>
                <a:rect l="l" t="t" r="r" b="b"/>
                <a:pathLst>
                  <a:path w="36851" h="2157" extrusionOk="0">
                    <a:moveTo>
                      <a:pt x="1072" y="1"/>
                    </a:moveTo>
                    <a:cubicBezTo>
                      <a:pt x="477" y="1"/>
                      <a:pt x="1" y="477"/>
                      <a:pt x="1" y="1073"/>
                    </a:cubicBezTo>
                    <a:cubicBezTo>
                      <a:pt x="1" y="1668"/>
                      <a:pt x="477" y="2156"/>
                      <a:pt x="1072" y="2156"/>
                    </a:cubicBezTo>
                    <a:lnTo>
                      <a:pt x="35767" y="2156"/>
                    </a:lnTo>
                    <a:cubicBezTo>
                      <a:pt x="36362" y="2156"/>
                      <a:pt x="36851" y="1668"/>
                      <a:pt x="36851" y="1073"/>
                    </a:cubicBezTo>
                    <a:cubicBezTo>
                      <a:pt x="36851" y="477"/>
                      <a:pt x="36362" y="1"/>
                      <a:pt x="35767" y="1"/>
                    </a:cubicBezTo>
                    <a:close/>
                  </a:path>
                </a:pathLst>
              </a:custGeom>
              <a:solidFill>
                <a:srgbClr val="7994A9"/>
              </a:solidFill>
              <a:ln>
                <a:noFill/>
              </a:ln>
            </p:spPr>
            <p:txBody>
              <a:bodyPr spcFirstLastPara="1" wrap="square" lIns="121900" tIns="121900" rIns="121900" bIns="121900" anchor="ctr" anchorCtr="0">
                <a:noAutofit/>
              </a:bodyPr>
              <a:lstStyle/>
              <a:p>
                <a:endParaRPr sz="533">
                  <a:solidFill>
                    <a:srgbClr val="002060"/>
                  </a:solidFill>
                </a:endParaRPr>
              </a:p>
            </p:txBody>
          </p:sp>
          <p:sp>
            <p:nvSpPr>
              <p:cNvPr id="159" name="Google Shape;8029;p73">
                <a:extLst>
                  <a:ext uri="{FF2B5EF4-FFF2-40B4-BE49-F238E27FC236}">
                    <a16:creationId xmlns:a16="http://schemas.microsoft.com/office/drawing/2014/main" id="{192D5130-62C4-668F-222A-CEA4D7020D09}"/>
                  </a:ext>
                </a:extLst>
              </p:cNvPr>
              <p:cNvSpPr/>
              <p:nvPr/>
            </p:nvSpPr>
            <p:spPr>
              <a:xfrm>
                <a:off x="2166625" y="2595975"/>
                <a:ext cx="2036900" cy="53900"/>
              </a:xfrm>
              <a:custGeom>
                <a:avLst/>
                <a:gdLst/>
                <a:ahLst/>
                <a:cxnLst/>
                <a:rect l="l" t="t" r="r" b="b"/>
                <a:pathLst>
                  <a:path w="81476" h="2156" extrusionOk="0">
                    <a:moveTo>
                      <a:pt x="1084" y="1"/>
                    </a:moveTo>
                    <a:cubicBezTo>
                      <a:pt x="489" y="1"/>
                      <a:pt x="1" y="489"/>
                      <a:pt x="1" y="1084"/>
                    </a:cubicBezTo>
                    <a:cubicBezTo>
                      <a:pt x="1" y="1668"/>
                      <a:pt x="489" y="2156"/>
                      <a:pt x="1084" y="2156"/>
                    </a:cubicBezTo>
                    <a:lnTo>
                      <a:pt x="80392" y="2156"/>
                    </a:lnTo>
                    <a:cubicBezTo>
                      <a:pt x="80987" y="2156"/>
                      <a:pt x="81475" y="1668"/>
                      <a:pt x="81475" y="1084"/>
                    </a:cubicBezTo>
                    <a:cubicBezTo>
                      <a:pt x="81475" y="489"/>
                      <a:pt x="80987" y="1"/>
                      <a:pt x="80392" y="1"/>
                    </a:cubicBezTo>
                    <a:close/>
                  </a:path>
                </a:pathLst>
              </a:custGeom>
              <a:solidFill>
                <a:srgbClr val="D7DFE5">
                  <a:alpha val="65920"/>
                </a:srgbClr>
              </a:solidFill>
              <a:ln>
                <a:noFill/>
              </a:ln>
            </p:spPr>
            <p:txBody>
              <a:bodyPr spcFirstLastPara="1" wrap="square" lIns="121900" tIns="121900" rIns="121900" bIns="121900" anchor="ctr" anchorCtr="0">
                <a:noAutofit/>
              </a:bodyPr>
              <a:lstStyle/>
              <a:p>
                <a:endParaRPr sz="533">
                  <a:solidFill>
                    <a:srgbClr val="002060"/>
                  </a:solidFill>
                </a:endParaRPr>
              </a:p>
            </p:txBody>
          </p:sp>
          <p:sp>
            <p:nvSpPr>
              <p:cNvPr id="160" name="Google Shape;8030;p73">
                <a:extLst>
                  <a:ext uri="{FF2B5EF4-FFF2-40B4-BE49-F238E27FC236}">
                    <a16:creationId xmlns:a16="http://schemas.microsoft.com/office/drawing/2014/main" id="{111C6CE8-3712-DCB3-2711-B4F19E1AB34C}"/>
                  </a:ext>
                </a:extLst>
              </p:cNvPr>
              <p:cNvSpPr/>
              <p:nvPr/>
            </p:nvSpPr>
            <p:spPr>
              <a:xfrm>
                <a:off x="2808675" y="3012100"/>
                <a:ext cx="1082000" cy="53900"/>
              </a:xfrm>
              <a:custGeom>
                <a:avLst/>
                <a:gdLst/>
                <a:ahLst/>
                <a:cxnLst/>
                <a:rect l="l" t="t" r="r" b="b"/>
                <a:pathLst>
                  <a:path w="43280" h="2156" extrusionOk="0">
                    <a:moveTo>
                      <a:pt x="1072" y="1"/>
                    </a:moveTo>
                    <a:cubicBezTo>
                      <a:pt x="477" y="1"/>
                      <a:pt x="0" y="477"/>
                      <a:pt x="0" y="1072"/>
                    </a:cubicBezTo>
                    <a:cubicBezTo>
                      <a:pt x="0" y="1668"/>
                      <a:pt x="477" y="2156"/>
                      <a:pt x="1072" y="2156"/>
                    </a:cubicBezTo>
                    <a:lnTo>
                      <a:pt x="42196" y="2156"/>
                    </a:lnTo>
                    <a:cubicBezTo>
                      <a:pt x="42791" y="2156"/>
                      <a:pt x="43280" y="1668"/>
                      <a:pt x="43280" y="1072"/>
                    </a:cubicBezTo>
                    <a:cubicBezTo>
                      <a:pt x="43280" y="477"/>
                      <a:pt x="42791" y="1"/>
                      <a:pt x="42196" y="1"/>
                    </a:cubicBezTo>
                    <a:close/>
                  </a:path>
                </a:pathLst>
              </a:custGeom>
              <a:solidFill>
                <a:srgbClr val="7994A9"/>
              </a:solidFill>
              <a:ln>
                <a:noFill/>
              </a:ln>
            </p:spPr>
            <p:txBody>
              <a:bodyPr spcFirstLastPara="1" wrap="square" lIns="121900" tIns="121900" rIns="121900" bIns="121900" anchor="ctr" anchorCtr="0">
                <a:noAutofit/>
              </a:bodyPr>
              <a:lstStyle/>
              <a:p>
                <a:endParaRPr sz="533">
                  <a:solidFill>
                    <a:srgbClr val="002060"/>
                  </a:solidFill>
                </a:endParaRPr>
              </a:p>
            </p:txBody>
          </p:sp>
          <p:sp>
            <p:nvSpPr>
              <p:cNvPr id="161" name="Google Shape;8031;p73">
                <a:extLst>
                  <a:ext uri="{FF2B5EF4-FFF2-40B4-BE49-F238E27FC236}">
                    <a16:creationId xmlns:a16="http://schemas.microsoft.com/office/drawing/2014/main" id="{2E5AA2E0-5E06-1770-3D9D-16FD1649069D}"/>
                  </a:ext>
                </a:extLst>
              </p:cNvPr>
              <p:cNvSpPr/>
              <p:nvPr/>
            </p:nvSpPr>
            <p:spPr>
              <a:xfrm>
                <a:off x="2942925" y="3428225"/>
                <a:ext cx="2044925" cy="53900"/>
              </a:xfrm>
              <a:custGeom>
                <a:avLst/>
                <a:gdLst/>
                <a:ahLst/>
                <a:cxnLst/>
                <a:rect l="l" t="t" r="r" b="b"/>
                <a:pathLst>
                  <a:path w="81797" h="2156" extrusionOk="0">
                    <a:moveTo>
                      <a:pt x="1084" y="1"/>
                    </a:moveTo>
                    <a:cubicBezTo>
                      <a:pt x="488" y="1"/>
                      <a:pt x="0" y="489"/>
                      <a:pt x="12" y="1084"/>
                    </a:cubicBezTo>
                    <a:cubicBezTo>
                      <a:pt x="12" y="1679"/>
                      <a:pt x="488" y="2156"/>
                      <a:pt x="1084" y="2156"/>
                    </a:cubicBezTo>
                    <a:lnTo>
                      <a:pt x="80713" y="2156"/>
                    </a:lnTo>
                    <a:cubicBezTo>
                      <a:pt x="81308" y="2156"/>
                      <a:pt x="81796" y="1679"/>
                      <a:pt x="81796" y="1084"/>
                    </a:cubicBezTo>
                    <a:cubicBezTo>
                      <a:pt x="81796" y="489"/>
                      <a:pt x="81308" y="1"/>
                      <a:pt x="80713" y="1"/>
                    </a:cubicBezTo>
                    <a:close/>
                  </a:path>
                </a:pathLst>
              </a:custGeom>
              <a:solidFill>
                <a:srgbClr val="D7DFE5">
                  <a:alpha val="65920"/>
                </a:srgbClr>
              </a:solidFill>
              <a:ln>
                <a:noFill/>
              </a:ln>
            </p:spPr>
            <p:txBody>
              <a:bodyPr spcFirstLastPara="1" wrap="square" lIns="121900" tIns="121900" rIns="121900" bIns="121900" anchor="ctr" anchorCtr="0">
                <a:noAutofit/>
              </a:bodyPr>
              <a:lstStyle/>
              <a:p>
                <a:endParaRPr sz="533">
                  <a:solidFill>
                    <a:srgbClr val="002060"/>
                  </a:solidFill>
                </a:endParaRPr>
              </a:p>
            </p:txBody>
          </p:sp>
          <p:sp>
            <p:nvSpPr>
              <p:cNvPr id="162" name="Google Shape;8032;p73">
                <a:extLst>
                  <a:ext uri="{FF2B5EF4-FFF2-40B4-BE49-F238E27FC236}">
                    <a16:creationId xmlns:a16="http://schemas.microsoft.com/office/drawing/2014/main" id="{E8A1ED2C-8372-4073-068A-58ED491C969E}"/>
                  </a:ext>
                </a:extLst>
              </p:cNvPr>
              <p:cNvSpPr/>
              <p:nvPr/>
            </p:nvSpPr>
            <p:spPr>
              <a:xfrm>
                <a:off x="3933825" y="3844350"/>
                <a:ext cx="1650825" cy="53900"/>
              </a:xfrm>
              <a:custGeom>
                <a:avLst/>
                <a:gdLst/>
                <a:ahLst/>
                <a:cxnLst/>
                <a:rect l="l" t="t" r="r" b="b"/>
                <a:pathLst>
                  <a:path w="66033" h="2156" extrusionOk="0">
                    <a:moveTo>
                      <a:pt x="548" y="1"/>
                    </a:moveTo>
                    <a:cubicBezTo>
                      <a:pt x="238" y="1"/>
                      <a:pt x="0" y="251"/>
                      <a:pt x="0" y="560"/>
                    </a:cubicBezTo>
                    <a:lnTo>
                      <a:pt x="0" y="1608"/>
                    </a:lnTo>
                    <a:cubicBezTo>
                      <a:pt x="0" y="1917"/>
                      <a:pt x="238" y="2156"/>
                      <a:pt x="548" y="2156"/>
                    </a:cubicBezTo>
                    <a:lnTo>
                      <a:pt x="65472" y="2156"/>
                    </a:lnTo>
                    <a:cubicBezTo>
                      <a:pt x="65782" y="2156"/>
                      <a:pt x="66032" y="1917"/>
                      <a:pt x="66032" y="1608"/>
                    </a:cubicBezTo>
                    <a:lnTo>
                      <a:pt x="66032" y="560"/>
                    </a:lnTo>
                    <a:cubicBezTo>
                      <a:pt x="66032" y="251"/>
                      <a:pt x="65782" y="1"/>
                      <a:pt x="65472" y="1"/>
                    </a:cubicBezTo>
                    <a:close/>
                  </a:path>
                </a:pathLst>
              </a:custGeom>
              <a:solidFill>
                <a:srgbClr val="7994A9"/>
              </a:solidFill>
              <a:ln>
                <a:noFill/>
              </a:ln>
            </p:spPr>
            <p:txBody>
              <a:bodyPr spcFirstLastPara="1" wrap="square" lIns="121900" tIns="121900" rIns="121900" bIns="121900" anchor="ctr" anchorCtr="0">
                <a:noAutofit/>
              </a:bodyPr>
              <a:lstStyle/>
              <a:p>
                <a:endParaRPr sz="533">
                  <a:solidFill>
                    <a:srgbClr val="002060"/>
                  </a:solidFill>
                </a:endParaRPr>
              </a:p>
            </p:txBody>
          </p:sp>
          <p:sp>
            <p:nvSpPr>
              <p:cNvPr id="163" name="Google Shape;8033;p73">
                <a:extLst>
                  <a:ext uri="{FF2B5EF4-FFF2-40B4-BE49-F238E27FC236}">
                    <a16:creationId xmlns:a16="http://schemas.microsoft.com/office/drawing/2014/main" id="{AE49DCB9-8E3B-448D-F03F-0454D449381F}"/>
                  </a:ext>
                </a:extLst>
              </p:cNvPr>
              <p:cNvSpPr/>
              <p:nvPr/>
            </p:nvSpPr>
            <p:spPr>
              <a:xfrm>
                <a:off x="5058950" y="4260775"/>
                <a:ext cx="1143625" cy="53600"/>
              </a:xfrm>
              <a:custGeom>
                <a:avLst/>
                <a:gdLst/>
                <a:ahLst/>
                <a:cxnLst/>
                <a:rect l="l" t="t" r="r" b="b"/>
                <a:pathLst>
                  <a:path w="45745" h="2144" extrusionOk="0">
                    <a:moveTo>
                      <a:pt x="1072" y="0"/>
                    </a:moveTo>
                    <a:cubicBezTo>
                      <a:pt x="477" y="0"/>
                      <a:pt x="1" y="477"/>
                      <a:pt x="1" y="1072"/>
                    </a:cubicBezTo>
                    <a:cubicBezTo>
                      <a:pt x="1" y="1667"/>
                      <a:pt x="477" y="2144"/>
                      <a:pt x="1072" y="2144"/>
                    </a:cubicBezTo>
                    <a:lnTo>
                      <a:pt x="44661" y="2144"/>
                    </a:lnTo>
                    <a:cubicBezTo>
                      <a:pt x="45256" y="2144"/>
                      <a:pt x="45744" y="1667"/>
                      <a:pt x="45744" y="1072"/>
                    </a:cubicBezTo>
                    <a:cubicBezTo>
                      <a:pt x="45744" y="477"/>
                      <a:pt x="45256" y="0"/>
                      <a:pt x="44661" y="0"/>
                    </a:cubicBezTo>
                    <a:close/>
                  </a:path>
                </a:pathLst>
              </a:custGeom>
              <a:solidFill>
                <a:srgbClr val="D7DFE5">
                  <a:alpha val="65920"/>
                </a:srgbClr>
              </a:solidFill>
              <a:ln>
                <a:noFill/>
              </a:ln>
            </p:spPr>
            <p:txBody>
              <a:bodyPr spcFirstLastPara="1" wrap="square" lIns="121900" tIns="121900" rIns="121900" bIns="121900" anchor="ctr" anchorCtr="0">
                <a:noAutofit/>
              </a:bodyPr>
              <a:lstStyle/>
              <a:p>
                <a:endParaRPr sz="533">
                  <a:solidFill>
                    <a:srgbClr val="002060"/>
                  </a:solidFill>
                </a:endParaRPr>
              </a:p>
            </p:txBody>
          </p:sp>
        </p:grpSp>
      </p:grpSp>
      <p:sp>
        <p:nvSpPr>
          <p:cNvPr id="164" name="Google Shape;1529;p70">
            <a:extLst>
              <a:ext uri="{FF2B5EF4-FFF2-40B4-BE49-F238E27FC236}">
                <a16:creationId xmlns:a16="http://schemas.microsoft.com/office/drawing/2014/main" id="{7DCA3FA9-A5B3-255D-E0F6-EBC8E30AE133}"/>
              </a:ext>
            </a:extLst>
          </p:cNvPr>
          <p:cNvSpPr txBox="1">
            <a:spLocks/>
          </p:cNvSpPr>
          <p:nvPr/>
        </p:nvSpPr>
        <p:spPr>
          <a:xfrm>
            <a:off x="1006046" y="287438"/>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fa-IR" sz="2400" dirty="0">
                <a:solidFill>
                  <a:srgbClr val="002060"/>
                </a:solidFill>
                <a:cs typeface="B Nazanin" panose="00000700000000000000" pitchFamily="2" charset="-78"/>
              </a:rPr>
              <a:t>جدولهای و نمودار:</a:t>
            </a:r>
          </a:p>
        </p:txBody>
      </p:sp>
    </p:spTree>
    <p:extLst>
      <p:ext uri="{BB962C8B-B14F-4D97-AF65-F5344CB8AC3E}">
        <p14:creationId xmlns:p14="http://schemas.microsoft.com/office/powerpoint/2010/main" val="360077224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o 22">
            <a:extLst>
              <a:ext uri="{FF2B5EF4-FFF2-40B4-BE49-F238E27FC236}">
                <a16:creationId xmlns:a16="http://schemas.microsoft.com/office/drawing/2014/main" id="{29F38417-3E47-06B1-E052-DE3CFCEDC04F}"/>
              </a:ext>
            </a:extLst>
          </p:cNvPr>
          <p:cNvGrpSpPr/>
          <p:nvPr/>
        </p:nvGrpSpPr>
        <p:grpSpPr>
          <a:xfrm>
            <a:off x="31080" y="984174"/>
            <a:ext cx="12160920" cy="153562"/>
            <a:chOff x="-1685" y="4774370"/>
            <a:chExt cx="9134875" cy="370257"/>
          </a:xfrm>
        </p:grpSpPr>
        <p:sp>
          <p:nvSpPr>
            <p:cNvPr id="5" name="任意多边形: 形状 13">
              <a:extLst>
                <a:ext uri="{FF2B5EF4-FFF2-40B4-BE49-F238E27FC236}">
                  <a16:creationId xmlns:a16="http://schemas.microsoft.com/office/drawing/2014/main" id="{DDE67E7F-B777-696B-51B3-C1FE1E98F0A8}"/>
                </a:ext>
              </a:extLst>
            </p:cNvPr>
            <p:cNvSpPr/>
            <p:nvPr userDrawn="1"/>
          </p:nvSpPr>
          <p:spPr>
            <a:xfrm>
              <a:off x="-1685" y="4885172"/>
              <a:ext cx="6949949" cy="259455"/>
            </a:xfrm>
            <a:custGeom>
              <a:avLst/>
              <a:gdLst>
                <a:gd name="connsiteX0" fmla="*/ 0 w 9216572"/>
                <a:gd name="connsiteY0" fmla="*/ 0 h 333829"/>
                <a:gd name="connsiteX1" fmla="*/ 9216572 w 9216572"/>
                <a:gd name="connsiteY1" fmla="*/ 29029 h 333829"/>
                <a:gd name="connsiteX2" fmla="*/ 9056914 w 9216572"/>
                <a:gd name="connsiteY2" fmla="*/ 333829 h 333829"/>
                <a:gd name="connsiteX3" fmla="*/ 29029 w 9216572"/>
                <a:gd name="connsiteY3" fmla="*/ 333829 h 333829"/>
                <a:gd name="connsiteX4" fmla="*/ 0 w 9216572"/>
                <a:gd name="connsiteY4" fmla="*/ 0 h 333829"/>
                <a:gd name="connsiteX0" fmla="*/ 0 w 9229272"/>
                <a:gd name="connsiteY0" fmla="*/ 9071 h 342900"/>
                <a:gd name="connsiteX1" fmla="*/ 9229272 w 9229272"/>
                <a:gd name="connsiteY1" fmla="*/ 0 h 342900"/>
                <a:gd name="connsiteX2" fmla="*/ 9056914 w 9229272"/>
                <a:gd name="connsiteY2" fmla="*/ 342900 h 342900"/>
                <a:gd name="connsiteX3" fmla="*/ 29029 w 9229272"/>
                <a:gd name="connsiteY3" fmla="*/ 342900 h 342900"/>
                <a:gd name="connsiteX4" fmla="*/ 0 w 9229272"/>
                <a:gd name="connsiteY4" fmla="*/ 9071 h 342900"/>
                <a:gd name="connsiteX0" fmla="*/ 0 w 9229272"/>
                <a:gd name="connsiteY0" fmla="*/ 9071 h 355600"/>
                <a:gd name="connsiteX1" fmla="*/ 9229272 w 9229272"/>
                <a:gd name="connsiteY1" fmla="*/ 0 h 355600"/>
                <a:gd name="connsiteX2" fmla="*/ 9056914 w 9229272"/>
                <a:gd name="connsiteY2" fmla="*/ 342900 h 355600"/>
                <a:gd name="connsiteX3" fmla="*/ 3629 w 9229272"/>
                <a:gd name="connsiteY3" fmla="*/ 355600 h 355600"/>
                <a:gd name="connsiteX4" fmla="*/ 0 w 9229272"/>
                <a:gd name="connsiteY4" fmla="*/ 9071 h 355600"/>
                <a:gd name="connsiteX0" fmla="*/ 0 w 9229272"/>
                <a:gd name="connsiteY0" fmla="*/ 9071 h 355600"/>
                <a:gd name="connsiteX1" fmla="*/ 9229272 w 9229272"/>
                <a:gd name="connsiteY1" fmla="*/ 0 h 355600"/>
                <a:gd name="connsiteX2" fmla="*/ 9068590 w 9229272"/>
                <a:gd name="connsiteY2" fmla="*/ 339888 h 355600"/>
                <a:gd name="connsiteX3" fmla="*/ 3629 w 9229272"/>
                <a:gd name="connsiteY3" fmla="*/ 355600 h 355600"/>
                <a:gd name="connsiteX4" fmla="*/ 0 w 9229272"/>
                <a:gd name="connsiteY4" fmla="*/ 9071 h 355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272" h="355600">
                  <a:moveTo>
                    <a:pt x="0" y="9071"/>
                  </a:moveTo>
                  <a:lnTo>
                    <a:pt x="9229272" y="0"/>
                  </a:lnTo>
                  <a:lnTo>
                    <a:pt x="9068590" y="339888"/>
                  </a:lnTo>
                  <a:lnTo>
                    <a:pt x="3629" y="355600"/>
                  </a:lnTo>
                  <a:cubicBezTo>
                    <a:pt x="2419" y="240090"/>
                    <a:pt x="1210" y="124581"/>
                    <a:pt x="0" y="9071"/>
                  </a:cubicBezTo>
                  <a:close/>
                </a:path>
              </a:pathLst>
            </a:custGeom>
            <a:solidFill>
              <a:srgbClr val="013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任意多边形: 形状 14">
              <a:extLst>
                <a:ext uri="{FF2B5EF4-FFF2-40B4-BE49-F238E27FC236}">
                  <a16:creationId xmlns:a16="http://schemas.microsoft.com/office/drawing/2014/main" id="{99619D40-849E-308F-6EA9-D7CFBB1FDF60}"/>
                </a:ext>
              </a:extLst>
            </p:cNvPr>
            <p:cNvSpPr/>
            <p:nvPr userDrawn="1"/>
          </p:nvSpPr>
          <p:spPr>
            <a:xfrm>
              <a:off x="6885708" y="4774370"/>
              <a:ext cx="2247482" cy="359358"/>
            </a:xfrm>
            <a:custGeom>
              <a:avLst/>
              <a:gdLst>
                <a:gd name="connsiteX0" fmla="*/ 3009900 w 3009900"/>
                <a:gd name="connsiteY0" fmla="*/ 0 h 769620"/>
                <a:gd name="connsiteX1" fmla="*/ 3009900 w 3009900"/>
                <a:gd name="connsiteY1" fmla="*/ 769620 h 769620"/>
                <a:gd name="connsiteX2" fmla="*/ 0 w 3009900"/>
                <a:gd name="connsiteY2" fmla="*/ 746760 h 769620"/>
                <a:gd name="connsiteX3" fmla="*/ 419100 w 3009900"/>
                <a:gd name="connsiteY3" fmla="*/ 0 h 769620"/>
                <a:gd name="connsiteX4" fmla="*/ 3009900 w 3009900"/>
                <a:gd name="connsiteY4" fmla="*/ 0 h 769620"/>
                <a:gd name="connsiteX0" fmla="*/ 3009900 w 3009900"/>
                <a:gd name="connsiteY0" fmla="*/ 0 h 769620"/>
                <a:gd name="connsiteX1" fmla="*/ 3009900 w 3009900"/>
                <a:gd name="connsiteY1" fmla="*/ 769620 h 769620"/>
                <a:gd name="connsiteX2" fmla="*/ 0 w 3009900"/>
                <a:gd name="connsiteY2" fmla="*/ 746760 h 769620"/>
                <a:gd name="connsiteX3" fmla="*/ 351117 w 3009900"/>
                <a:gd name="connsiteY3" fmla="*/ 101974 h 769620"/>
                <a:gd name="connsiteX4" fmla="*/ 3009900 w 3009900"/>
                <a:gd name="connsiteY4" fmla="*/ 0 h 769620"/>
                <a:gd name="connsiteX0" fmla="*/ 3021231 w 3021231"/>
                <a:gd name="connsiteY0" fmla="*/ 0 h 667646"/>
                <a:gd name="connsiteX1" fmla="*/ 3009900 w 3021231"/>
                <a:gd name="connsiteY1" fmla="*/ 667646 h 667646"/>
                <a:gd name="connsiteX2" fmla="*/ 0 w 3021231"/>
                <a:gd name="connsiteY2" fmla="*/ 644786 h 667646"/>
                <a:gd name="connsiteX3" fmla="*/ 351117 w 3021231"/>
                <a:gd name="connsiteY3" fmla="*/ 0 h 667646"/>
                <a:gd name="connsiteX4" fmla="*/ 3021231 w 3021231"/>
                <a:gd name="connsiteY4" fmla="*/ 0 h 667646"/>
                <a:gd name="connsiteX0" fmla="*/ 3021231 w 3021231"/>
                <a:gd name="connsiteY0" fmla="*/ 0 h 667646"/>
                <a:gd name="connsiteX1" fmla="*/ 3009900 w 3021231"/>
                <a:gd name="connsiteY1" fmla="*/ 667646 h 667646"/>
                <a:gd name="connsiteX2" fmla="*/ 0 w 3021231"/>
                <a:gd name="connsiteY2" fmla="*/ 644786 h 667646"/>
                <a:gd name="connsiteX3" fmla="*/ 237812 w 3021231"/>
                <a:gd name="connsiteY3" fmla="*/ 192619 h 667646"/>
                <a:gd name="connsiteX4" fmla="*/ 3021231 w 3021231"/>
                <a:gd name="connsiteY4" fmla="*/ 0 h 667646"/>
                <a:gd name="connsiteX0" fmla="*/ 3009900 w 3009900"/>
                <a:gd name="connsiteY0" fmla="*/ 0 h 486358"/>
                <a:gd name="connsiteX1" fmla="*/ 3009900 w 3009900"/>
                <a:gd name="connsiteY1" fmla="*/ 486358 h 486358"/>
                <a:gd name="connsiteX2" fmla="*/ 0 w 3009900"/>
                <a:gd name="connsiteY2" fmla="*/ 463498 h 486358"/>
                <a:gd name="connsiteX3" fmla="*/ 237812 w 3009900"/>
                <a:gd name="connsiteY3" fmla="*/ 11331 h 486358"/>
                <a:gd name="connsiteX4" fmla="*/ 3009900 w 3009900"/>
                <a:gd name="connsiteY4" fmla="*/ 0 h 486358"/>
                <a:gd name="connsiteX0" fmla="*/ 3021230 w 3021230"/>
                <a:gd name="connsiteY0" fmla="*/ 0 h 475027"/>
                <a:gd name="connsiteX1" fmla="*/ 3009900 w 3021230"/>
                <a:gd name="connsiteY1" fmla="*/ 475027 h 475027"/>
                <a:gd name="connsiteX2" fmla="*/ 0 w 3021230"/>
                <a:gd name="connsiteY2" fmla="*/ 452167 h 475027"/>
                <a:gd name="connsiteX3" fmla="*/ 237812 w 3021230"/>
                <a:gd name="connsiteY3" fmla="*/ 0 h 475027"/>
                <a:gd name="connsiteX4" fmla="*/ 3021230 w 3021230"/>
                <a:gd name="connsiteY4" fmla="*/ 0 h 475027"/>
                <a:gd name="connsiteX0" fmla="*/ 3007245 w 3007245"/>
                <a:gd name="connsiteY0" fmla="*/ 0 h 480138"/>
                <a:gd name="connsiteX1" fmla="*/ 2995915 w 3007245"/>
                <a:gd name="connsiteY1" fmla="*/ 475027 h 480138"/>
                <a:gd name="connsiteX2" fmla="*/ 0 w 3007245"/>
                <a:gd name="connsiteY2" fmla="*/ 480138 h 480138"/>
                <a:gd name="connsiteX3" fmla="*/ 223827 w 3007245"/>
                <a:gd name="connsiteY3" fmla="*/ 0 h 480138"/>
                <a:gd name="connsiteX4" fmla="*/ 3007245 w 3007245"/>
                <a:gd name="connsiteY4" fmla="*/ 0 h 480138"/>
                <a:gd name="connsiteX0" fmla="*/ 3007245 w 3007681"/>
                <a:gd name="connsiteY0" fmla="*/ 0 h 480910"/>
                <a:gd name="connsiteX1" fmla="*/ 3007681 w 3007681"/>
                <a:gd name="connsiteY1" fmla="*/ 480910 h 480910"/>
                <a:gd name="connsiteX2" fmla="*/ 0 w 3007681"/>
                <a:gd name="connsiteY2" fmla="*/ 480138 h 480910"/>
                <a:gd name="connsiteX3" fmla="*/ 223827 w 3007681"/>
                <a:gd name="connsiteY3" fmla="*/ 0 h 480910"/>
                <a:gd name="connsiteX4" fmla="*/ 3007245 w 3007681"/>
                <a:gd name="connsiteY4" fmla="*/ 0 h 480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7681" h="480910">
                  <a:moveTo>
                    <a:pt x="3007245" y="0"/>
                  </a:moveTo>
                  <a:cubicBezTo>
                    <a:pt x="3007390" y="160303"/>
                    <a:pt x="3007536" y="320607"/>
                    <a:pt x="3007681" y="480910"/>
                  </a:cubicBezTo>
                  <a:lnTo>
                    <a:pt x="0" y="480138"/>
                  </a:lnTo>
                  <a:lnTo>
                    <a:pt x="223827" y="0"/>
                  </a:lnTo>
                  <a:lnTo>
                    <a:pt x="3007245" y="0"/>
                  </a:lnTo>
                  <a:close/>
                </a:path>
              </a:pathLst>
            </a:custGeom>
            <a:solidFill>
              <a:srgbClr val="33AA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04" name="Google Shape;8038;p74">
            <a:extLst>
              <a:ext uri="{FF2B5EF4-FFF2-40B4-BE49-F238E27FC236}">
                <a16:creationId xmlns:a16="http://schemas.microsoft.com/office/drawing/2014/main" id="{55CC0F0C-94B6-0C3B-10E3-66228E94C85D}"/>
              </a:ext>
            </a:extLst>
          </p:cNvPr>
          <p:cNvGrpSpPr/>
          <p:nvPr/>
        </p:nvGrpSpPr>
        <p:grpSpPr>
          <a:xfrm>
            <a:off x="6379545" y="1604991"/>
            <a:ext cx="993908" cy="958484"/>
            <a:chOff x="4249973" y="1201875"/>
            <a:chExt cx="1958568" cy="1888762"/>
          </a:xfrm>
        </p:grpSpPr>
        <p:sp>
          <p:nvSpPr>
            <p:cNvPr id="405" name="Google Shape;8039;p74">
              <a:extLst>
                <a:ext uri="{FF2B5EF4-FFF2-40B4-BE49-F238E27FC236}">
                  <a16:creationId xmlns:a16="http://schemas.microsoft.com/office/drawing/2014/main" id="{8089DD4C-88FA-EEDE-30A6-0F665F312F7D}"/>
                </a:ext>
              </a:extLst>
            </p:cNvPr>
            <p:cNvSpPr/>
            <p:nvPr/>
          </p:nvSpPr>
          <p:spPr>
            <a:xfrm>
              <a:off x="4468527" y="1411932"/>
              <a:ext cx="1528500" cy="1452600"/>
            </a:xfrm>
            <a:prstGeom prst="pentagon">
              <a:avLst>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406" name="Google Shape;8040;p74">
              <a:extLst>
                <a:ext uri="{FF2B5EF4-FFF2-40B4-BE49-F238E27FC236}">
                  <a16:creationId xmlns:a16="http://schemas.microsoft.com/office/drawing/2014/main" id="{6C9851D8-CA73-3860-16C0-3FE0E42DB799}"/>
                </a:ext>
              </a:extLst>
            </p:cNvPr>
            <p:cNvGrpSpPr/>
            <p:nvPr/>
          </p:nvGrpSpPr>
          <p:grpSpPr>
            <a:xfrm>
              <a:off x="5853086" y="1789142"/>
              <a:ext cx="355454" cy="1048099"/>
              <a:chOff x="5576108" y="2016725"/>
              <a:chExt cx="565200" cy="1666560"/>
            </a:xfrm>
          </p:grpSpPr>
          <p:sp>
            <p:nvSpPr>
              <p:cNvPr id="419" name="Google Shape;8041;p74">
                <a:extLst>
                  <a:ext uri="{FF2B5EF4-FFF2-40B4-BE49-F238E27FC236}">
                    <a16:creationId xmlns:a16="http://schemas.microsoft.com/office/drawing/2014/main" id="{8A8A126E-F66B-CDC1-AD3E-56D39992CB0F}"/>
                  </a:ext>
                </a:extLst>
              </p:cNvPr>
              <p:cNvSpPr/>
              <p:nvPr/>
            </p:nvSpPr>
            <p:spPr>
              <a:xfrm>
                <a:off x="5576108"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FFFF"/>
                  </a:solidFill>
                  <a:latin typeface="Roboto Medium"/>
                  <a:ea typeface="Roboto Medium"/>
                  <a:cs typeface="Roboto Medium"/>
                  <a:sym typeface="Roboto Medium"/>
                </a:endParaRPr>
              </a:p>
            </p:txBody>
          </p:sp>
          <p:sp>
            <p:nvSpPr>
              <p:cNvPr id="420" name="Google Shape;8042;p74">
                <a:extLst>
                  <a:ext uri="{FF2B5EF4-FFF2-40B4-BE49-F238E27FC236}">
                    <a16:creationId xmlns:a16="http://schemas.microsoft.com/office/drawing/2014/main" id="{D12DE046-1691-3F17-49A1-585CBAF28381}"/>
                  </a:ext>
                </a:extLst>
              </p:cNvPr>
              <p:cNvSpPr/>
              <p:nvPr/>
            </p:nvSpPr>
            <p:spPr>
              <a:xfrm rot="6479001">
                <a:off x="5275897" y="3050667"/>
                <a:ext cx="1119386" cy="152834"/>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407" name="Google Shape;8043;p74">
              <a:extLst>
                <a:ext uri="{FF2B5EF4-FFF2-40B4-BE49-F238E27FC236}">
                  <a16:creationId xmlns:a16="http://schemas.microsoft.com/office/drawing/2014/main" id="{8EEF70A8-63A2-EBE4-FCAC-A4B95A751CAE}"/>
                </a:ext>
              </a:extLst>
            </p:cNvPr>
            <p:cNvGrpSpPr/>
            <p:nvPr/>
          </p:nvGrpSpPr>
          <p:grpSpPr>
            <a:xfrm>
              <a:off x="4869455" y="2691676"/>
              <a:ext cx="1013897" cy="398961"/>
              <a:chOff x="4012057" y="3451825"/>
              <a:chExt cx="1612175" cy="634379"/>
            </a:xfrm>
          </p:grpSpPr>
          <p:sp>
            <p:nvSpPr>
              <p:cNvPr id="417" name="Google Shape;8044;p74">
                <a:extLst>
                  <a:ext uri="{FF2B5EF4-FFF2-40B4-BE49-F238E27FC236}">
                    <a16:creationId xmlns:a16="http://schemas.microsoft.com/office/drawing/2014/main" id="{7891C8F5-3517-0E91-A823-90FA9BB95FF1}"/>
                  </a:ext>
                </a:extLst>
              </p:cNvPr>
              <p:cNvSpPr/>
              <p:nvPr/>
            </p:nvSpPr>
            <p:spPr>
              <a:xfrm>
                <a:off x="505903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FFFF"/>
                  </a:solidFill>
                  <a:latin typeface="Roboto Medium"/>
                  <a:ea typeface="Roboto Medium"/>
                  <a:cs typeface="Roboto Medium"/>
                  <a:sym typeface="Roboto Medium"/>
                </a:endParaRPr>
              </a:p>
            </p:txBody>
          </p:sp>
          <p:sp>
            <p:nvSpPr>
              <p:cNvPr id="418" name="Google Shape;8045;p74">
                <a:extLst>
                  <a:ext uri="{FF2B5EF4-FFF2-40B4-BE49-F238E27FC236}">
                    <a16:creationId xmlns:a16="http://schemas.microsoft.com/office/drawing/2014/main" id="{B340E1FA-ECF1-102D-4D6C-E731E3072EF9}"/>
                  </a:ext>
                </a:extLst>
              </p:cNvPr>
              <p:cNvSpPr/>
              <p:nvPr/>
            </p:nvSpPr>
            <p:spPr>
              <a:xfrm rot="10799079">
                <a:off x="4012507" y="3933353"/>
                <a:ext cx="1119600" cy="152703"/>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408" name="Google Shape;8046;p74">
              <a:extLst>
                <a:ext uri="{FF2B5EF4-FFF2-40B4-BE49-F238E27FC236}">
                  <a16:creationId xmlns:a16="http://schemas.microsoft.com/office/drawing/2014/main" id="{C2DE824D-5F02-0F60-FB85-1319F2174234}"/>
                </a:ext>
              </a:extLst>
            </p:cNvPr>
            <p:cNvGrpSpPr/>
            <p:nvPr/>
          </p:nvGrpSpPr>
          <p:grpSpPr>
            <a:xfrm>
              <a:off x="4276937" y="2155961"/>
              <a:ext cx="651965" cy="891358"/>
              <a:chOff x="3069908" y="2599997"/>
              <a:chExt cx="1036675" cy="1417328"/>
            </a:xfrm>
          </p:grpSpPr>
          <p:sp>
            <p:nvSpPr>
              <p:cNvPr id="415" name="Google Shape;8047;p74">
                <a:extLst>
                  <a:ext uri="{FF2B5EF4-FFF2-40B4-BE49-F238E27FC236}">
                    <a16:creationId xmlns:a16="http://schemas.microsoft.com/office/drawing/2014/main" id="{84F9D294-1C69-C0D9-27D1-A29C51576B22}"/>
                  </a:ext>
                </a:extLst>
              </p:cNvPr>
              <p:cNvSpPr/>
              <p:nvPr/>
            </p:nvSpPr>
            <p:spPr>
              <a:xfrm>
                <a:off x="354138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FFFF"/>
                  </a:solidFill>
                  <a:latin typeface="Roboto Medium"/>
                  <a:ea typeface="Roboto Medium"/>
                  <a:cs typeface="Roboto Medium"/>
                  <a:sym typeface="Roboto Medium"/>
                </a:endParaRPr>
              </a:p>
            </p:txBody>
          </p:sp>
          <p:sp>
            <p:nvSpPr>
              <p:cNvPr id="416" name="Google Shape;8048;p74">
                <a:extLst>
                  <a:ext uri="{FF2B5EF4-FFF2-40B4-BE49-F238E27FC236}">
                    <a16:creationId xmlns:a16="http://schemas.microsoft.com/office/drawing/2014/main" id="{5B3DF3C8-D006-13E4-F842-2AFE1B747A23}"/>
                  </a:ext>
                </a:extLst>
              </p:cNvPr>
              <p:cNvSpPr/>
              <p:nvPr/>
            </p:nvSpPr>
            <p:spPr>
              <a:xfrm rot="-6478717">
                <a:off x="2755922" y="3079191"/>
                <a:ext cx="1119672" cy="153413"/>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409" name="Google Shape;8049;p74">
              <a:extLst>
                <a:ext uri="{FF2B5EF4-FFF2-40B4-BE49-F238E27FC236}">
                  <a16:creationId xmlns:a16="http://schemas.microsoft.com/office/drawing/2014/main" id="{3A27D024-AA50-6D2E-2A1E-318E3CB258E2}"/>
                </a:ext>
              </a:extLst>
            </p:cNvPr>
            <p:cNvGrpSpPr/>
            <p:nvPr/>
          </p:nvGrpSpPr>
          <p:grpSpPr>
            <a:xfrm>
              <a:off x="5054918" y="1201875"/>
              <a:ext cx="999548" cy="602711"/>
              <a:chOff x="4306958" y="1082925"/>
              <a:chExt cx="1589359" cy="958358"/>
            </a:xfrm>
          </p:grpSpPr>
          <p:sp>
            <p:nvSpPr>
              <p:cNvPr id="413" name="Google Shape;8050;p74">
                <a:extLst>
                  <a:ext uri="{FF2B5EF4-FFF2-40B4-BE49-F238E27FC236}">
                    <a16:creationId xmlns:a16="http://schemas.microsoft.com/office/drawing/2014/main" id="{0B13978B-8890-D2DC-99FA-EBBE6EC9D53E}"/>
                  </a:ext>
                </a:extLst>
              </p:cNvPr>
              <p:cNvSpPr/>
              <p:nvPr/>
            </p:nvSpPr>
            <p:spPr>
              <a:xfrm>
                <a:off x="4306958" y="10829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FFFF"/>
                  </a:solidFill>
                  <a:latin typeface="Roboto Medium"/>
                  <a:ea typeface="Roboto Medium"/>
                  <a:cs typeface="Roboto Medium"/>
                  <a:sym typeface="Roboto Medium"/>
                </a:endParaRPr>
              </a:p>
            </p:txBody>
          </p:sp>
          <p:sp>
            <p:nvSpPr>
              <p:cNvPr id="414" name="Google Shape;8051;p74">
                <a:extLst>
                  <a:ext uri="{FF2B5EF4-FFF2-40B4-BE49-F238E27FC236}">
                    <a16:creationId xmlns:a16="http://schemas.microsoft.com/office/drawing/2014/main" id="{E649DBF3-FC7D-B8AB-289F-C6ADFFB7E27A}"/>
                  </a:ext>
                </a:extLst>
              </p:cNvPr>
              <p:cNvSpPr/>
              <p:nvPr/>
            </p:nvSpPr>
            <p:spPr>
              <a:xfrm rot="2159678">
                <a:off x="4838902" y="1574444"/>
                <a:ext cx="1119431" cy="152476"/>
              </a:xfrm>
              <a:prstGeom prst="rightArrow">
                <a:avLst>
                  <a:gd name="adj1" fmla="val 25514"/>
                  <a:gd name="adj2" fmla="val 64322"/>
                </a:avLst>
              </a:prstGeom>
              <a:solidFill>
                <a:srgbClr val="5F7D95"/>
              </a:solidFill>
              <a:ln>
                <a:noFill/>
              </a:ln>
            </p:spPr>
            <p:txBody>
              <a:bodyPr spcFirstLastPara="1" wrap="square" lIns="121900" tIns="121900" rIns="121900" bIns="121900" anchor="ctr" anchorCtr="0">
                <a:noAutofit/>
              </a:bodyPr>
              <a:lstStyle/>
              <a:p>
                <a:endParaRPr sz="2400"/>
              </a:p>
            </p:txBody>
          </p:sp>
        </p:grpSp>
        <p:grpSp>
          <p:nvGrpSpPr>
            <p:cNvPr id="410" name="Google Shape;8052;p74">
              <a:extLst>
                <a:ext uri="{FF2B5EF4-FFF2-40B4-BE49-F238E27FC236}">
                  <a16:creationId xmlns:a16="http://schemas.microsoft.com/office/drawing/2014/main" id="{2020059B-D79B-C783-52D9-7A5E37777784}"/>
                </a:ext>
              </a:extLst>
            </p:cNvPr>
            <p:cNvGrpSpPr/>
            <p:nvPr/>
          </p:nvGrpSpPr>
          <p:grpSpPr>
            <a:xfrm>
              <a:off x="4249973" y="1303451"/>
              <a:ext cx="799317" cy="841334"/>
              <a:chOff x="3027033" y="1244439"/>
              <a:chExt cx="1270977" cy="1337786"/>
            </a:xfrm>
          </p:grpSpPr>
          <p:sp>
            <p:nvSpPr>
              <p:cNvPr id="411" name="Google Shape;8053;p74">
                <a:extLst>
                  <a:ext uri="{FF2B5EF4-FFF2-40B4-BE49-F238E27FC236}">
                    <a16:creationId xmlns:a16="http://schemas.microsoft.com/office/drawing/2014/main" id="{8A041ED8-49CE-3F83-C77B-6F06DF1A036A}"/>
                  </a:ext>
                </a:extLst>
              </p:cNvPr>
              <p:cNvSpPr/>
              <p:nvPr/>
            </p:nvSpPr>
            <p:spPr>
              <a:xfrm>
                <a:off x="3027033"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FFFF"/>
                  </a:solidFill>
                  <a:latin typeface="Roboto Medium"/>
                  <a:ea typeface="Roboto Medium"/>
                  <a:cs typeface="Roboto Medium"/>
                  <a:sym typeface="Roboto Medium"/>
                </a:endParaRPr>
              </a:p>
            </p:txBody>
          </p:sp>
          <p:sp>
            <p:nvSpPr>
              <p:cNvPr id="412" name="Google Shape;8054;p74">
                <a:extLst>
                  <a:ext uri="{FF2B5EF4-FFF2-40B4-BE49-F238E27FC236}">
                    <a16:creationId xmlns:a16="http://schemas.microsoft.com/office/drawing/2014/main" id="{6C10F30B-67C1-4897-AE4E-189DF440E59F}"/>
                  </a:ext>
                </a:extLst>
              </p:cNvPr>
              <p:cNvSpPr/>
              <p:nvPr/>
            </p:nvSpPr>
            <p:spPr>
              <a:xfrm rot="-2159137">
                <a:off x="3240473" y="1559002"/>
                <a:ext cx="1119673" cy="153273"/>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2400"/>
              </a:p>
            </p:txBody>
          </p:sp>
        </p:grpSp>
      </p:grpSp>
      <p:grpSp>
        <p:nvGrpSpPr>
          <p:cNvPr id="421" name="Google Shape;8055;p74">
            <a:extLst>
              <a:ext uri="{FF2B5EF4-FFF2-40B4-BE49-F238E27FC236}">
                <a16:creationId xmlns:a16="http://schemas.microsoft.com/office/drawing/2014/main" id="{67D34C76-07F8-F7C6-5B06-27B92DBCB228}"/>
              </a:ext>
            </a:extLst>
          </p:cNvPr>
          <p:cNvGrpSpPr/>
          <p:nvPr/>
        </p:nvGrpSpPr>
        <p:grpSpPr>
          <a:xfrm>
            <a:off x="934710" y="2776257"/>
            <a:ext cx="1015689" cy="973195"/>
            <a:chOff x="2657744" y="2337745"/>
            <a:chExt cx="832987" cy="798137"/>
          </a:xfrm>
        </p:grpSpPr>
        <p:sp>
          <p:nvSpPr>
            <p:cNvPr id="422" name="Google Shape;8056;p74">
              <a:extLst>
                <a:ext uri="{FF2B5EF4-FFF2-40B4-BE49-F238E27FC236}">
                  <a16:creationId xmlns:a16="http://schemas.microsoft.com/office/drawing/2014/main" id="{FD55C139-01B6-D5B7-B502-1B143D4CCB2F}"/>
                </a:ext>
              </a:extLst>
            </p:cNvPr>
            <p:cNvSpPr/>
            <p:nvPr/>
          </p:nvSpPr>
          <p:spPr>
            <a:xfrm>
              <a:off x="2812050" y="233774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423" name="Google Shape;8057;p74">
              <a:extLst>
                <a:ext uri="{FF2B5EF4-FFF2-40B4-BE49-F238E27FC236}">
                  <a16:creationId xmlns:a16="http://schemas.microsoft.com/office/drawing/2014/main" id="{AAF1DC25-4913-49D6-6F70-95514EA750CD}"/>
                </a:ext>
              </a:extLst>
            </p:cNvPr>
            <p:cNvSpPr/>
            <p:nvPr/>
          </p:nvSpPr>
          <p:spPr>
            <a:xfrm>
              <a:off x="3113181"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424" name="Google Shape;8058;p74">
              <a:extLst>
                <a:ext uri="{FF2B5EF4-FFF2-40B4-BE49-F238E27FC236}">
                  <a16:creationId xmlns:a16="http://schemas.microsoft.com/office/drawing/2014/main" id="{257C2F1F-9860-8DE8-EBE9-FEF91E7B2F32}"/>
                </a:ext>
              </a:extLst>
            </p:cNvPr>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425" name="Google Shape;8059;p74">
              <a:extLst>
                <a:ext uri="{FF2B5EF4-FFF2-40B4-BE49-F238E27FC236}">
                  <a16:creationId xmlns:a16="http://schemas.microsoft.com/office/drawing/2014/main" id="{7B2A3141-5849-623C-3F77-EF9C191346A1}"/>
                </a:ext>
              </a:extLst>
            </p:cNvPr>
            <p:cNvSpPr/>
            <p:nvPr/>
          </p:nvSpPr>
          <p:spPr>
            <a:xfrm>
              <a:off x="2657744" y="2659457"/>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426" name="Google Shape;8060;p74">
              <a:extLst>
                <a:ext uri="{FF2B5EF4-FFF2-40B4-BE49-F238E27FC236}">
                  <a16:creationId xmlns:a16="http://schemas.microsoft.com/office/drawing/2014/main" id="{8098D818-A38D-313B-FDBE-21F9679ADA07}"/>
                </a:ext>
              </a:extLst>
            </p:cNvPr>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427" name="Google Shape;8061;p74">
              <a:extLst>
                <a:ext uri="{FF2B5EF4-FFF2-40B4-BE49-F238E27FC236}">
                  <a16:creationId xmlns:a16="http://schemas.microsoft.com/office/drawing/2014/main" id="{AF406F77-D448-7206-779E-BB780F86B90B}"/>
                </a:ext>
              </a:extLst>
            </p:cNvPr>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428" name="Google Shape;8062;p74">
            <a:extLst>
              <a:ext uri="{FF2B5EF4-FFF2-40B4-BE49-F238E27FC236}">
                <a16:creationId xmlns:a16="http://schemas.microsoft.com/office/drawing/2014/main" id="{EF9160DE-4AEB-C1AE-9092-E0DBE1571719}"/>
              </a:ext>
            </a:extLst>
          </p:cNvPr>
          <p:cNvGrpSpPr/>
          <p:nvPr/>
        </p:nvGrpSpPr>
        <p:grpSpPr>
          <a:xfrm>
            <a:off x="4282661" y="2780532"/>
            <a:ext cx="914092" cy="964781"/>
            <a:chOff x="3398134" y="2057755"/>
            <a:chExt cx="704087" cy="743130"/>
          </a:xfrm>
        </p:grpSpPr>
        <p:grpSp>
          <p:nvGrpSpPr>
            <p:cNvPr id="429" name="Google Shape;8063;p74">
              <a:extLst>
                <a:ext uri="{FF2B5EF4-FFF2-40B4-BE49-F238E27FC236}">
                  <a16:creationId xmlns:a16="http://schemas.microsoft.com/office/drawing/2014/main" id="{FC974C22-C519-F8BD-DF95-A21527FED87F}"/>
                </a:ext>
              </a:extLst>
            </p:cNvPr>
            <p:cNvGrpSpPr/>
            <p:nvPr/>
          </p:nvGrpSpPr>
          <p:grpSpPr>
            <a:xfrm>
              <a:off x="3398134" y="2290183"/>
              <a:ext cx="315300" cy="219900"/>
              <a:chOff x="3398134" y="2290183"/>
              <a:chExt cx="315300" cy="219900"/>
            </a:xfrm>
          </p:grpSpPr>
          <p:sp>
            <p:nvSpPr>
              <p:cNvPr id="442" name="Google Shape;8064;p74">
                <a:extLst>
                  <a:ext uri="{FF2B5EF4-FFF2-40B4-BE49-F238E27FC236}">
                    <a16:creationId xmlns:a16="http://schemas.microsoft.com/office/drawing/2014/main" id="{438F4B5B-92AD-15A5-384D-8851608A6534}"/>
                  </a:ext>
                </a:extLst>
              </p:cNvPr>
              <p:cNvSpPr/>
              <p:nvPr/>
            </p:nvSpPr>
            <p:spPr>
              <a:xfrm>
                <a:off x="3493534" y="2290183"/>
                <a:ext cx="219900" cy="2199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cxnSp>
            <p:nvCxnSpPr>
              <p:cNvPr id="443" name="Google Shape;8065;p74">
                <a:extLst>
                  <a:ext uri="{FF2B5EF4-FFF2-40B4-BE49-F238E27FC236}">
                    <a16:creationId xmlns:a16="http://schemas.microsoft.com/office/drawing/2014/main" id="{EC9B6892-224C-ED5F-ABD6-EDED42B5A832}"/>
                  </a:ext>
                </a:extLst>
              </p:cNvPr>
              <p:cNvCxnSpPr>
                <a:stCxn id="442" idx="2"/>
              </p:cNvCxnSpPr>
              <p:nvPr/>
            </p:nvCxnSpPr>
            <p:spPr>
              <a:xfrm rot="10800000">
                <a:off x="3398134" y="2400133"/>
                <a:ext cx="95400" cy="0"/>
              </a:xfrm>
              <a:prstGeom prst="straightConnector1">
                <a:avLst/>
              </a:prstGeom>
              <a:noFill/>
              <a:ln w="9525" cap="flat" cmpd="sng">
                <a:solidFill>
                  <a:srgbClr val="435D74"/>
                </a:solidFill>
                <a:prstDash val="solid"/>
                <a:round/>
                <a:headEnd type="none" w="med" len="med"/>
                <a:tailEnd type="none" w="med" len="med"/>
              </a:ln>
            </p:spPr>
          </p:cxnSp>
        </p:grpSp>
        <p:grpSp>
          <p:nvGrpSpPr>
            <p:cNvPr id="430" name="Google Shape;8066;p74">
              <a:extLst>
                <a:ext uri="{FF2B5EF4-FFF2-40B4-BE49-F238E27FC236}">
                  <a16:creationId xmlns:a16="http://schemas.microsoft.com/office/drawing/2014/main" id="{77F5D60E-6366-4EE0-E791-F7732743AE98}"/>
                </a:ext>
              </a:extLst>
            </p:cNvPr>
            <p:cNvGrpSpPr/>
            <p:nvPr/>
          </p:nvGrpSpPr>
          <p:grpSpPr>
            <a:xfrm>
              <a:off x="3547823" y="2467358"/>
              <a:ext cx="219900" cy="333527"/>
              <a:chOff x="3547823" y="2467358"/>
              <a:chExt cx="219900" cy="333527"/>
            </a:xfrm>
          </p:grpSpPr>
          <p:sp>
            <p:nvSpPr>
              <p:cNvPr id="440" name="Google Shape;8067;p74">
                <a:extLst>
                  <a:ext uri="{FF2B5EF4-FFF2-40B4-BE49-F238E27FC236}">
                    <a16:creationId xmlns:a16="http://schemas.microsoft.com/office/drawing/2014/main" id="{51A50474-21BD-C07E-9804-8AEBFA7172BC}"/>
                  </a:ext>
                </a:extLst>
              </p:cNvPr>
              <p:cNvSpPr/>
              <p:nvPr/>
            </p:nvSpPr>
            <p:spPr>
              <a:xfrm>
                <a:off x="3547823" y="2467358"/>
                <a:ext cx="219900" cy="219900"/>
              </a:xfrm>
              <a:prstGeom prst="ellipse">
                <a:avLst/>
              </a:prstGeom>
              <a:noFill/>
              <a:ln w="9525" cap="flat" cmpd="sng">
                <a:solidFill>
                  <a:srgbClr val="5F7D95"/>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cxnSp>
            <p:nvCxnSpPr>
              <p:cNvPr id="441" name="Google Shape;8068;p74">
                <a:extLst>
                  <a:ext uri="{FF2B5EF4-FFF2-40B4-BE49-F238E27FC236}">
                    <a16:creationId xmlns:a16="http://schemas.microsoft.com/office/drawing/2014/main" id="{5B88470C-ED26-DD7C-CF4C-0B1FC0CA5E5A}"/>
                  </a:ext>
                </a:extLst>
              </p:cNvPr>
              <p:cNvCxnSpPr/>
              <p:nvPr/>
            </p:nvCxnSpPr>
            <p:spPr>
              <a:xfrm rot="10800000">
                <a:off x="3657701" y="2687185"/>
                <a:ext cx="0" cy="113700"/>
              </a:xfrm>
              <a:prstGeom prst="straightConnector1">
                <a:avLst/>
              </a:prstGeom>
              <a:noFill/>
              <a:ln w="9525" cap="flat" cmpd="sng">
                <a:solidFill>
                  <a:srgbClr val="5F7D95"/>
                </a:solidFill>
                <a:prstDash val="solid"/>
                <a:round/>
                <a:headEnd type="none" w="med" len="med"/>
                <a:tailEnd type="none" w="med" len="med"/>
              </a:ln>
            </p:spPr>
          </p:cxnSp>
        </p:grpSp>
        <p:grpSp>
          <p:nvGrpSpPr>
            <p:cNvPr id="431" name="Google Shape;8069;p74">
              <a:extLst>
                <a:ext uri="{FF2B5EF4-FFF2-40B4-BE49-F238E27FC236}">
                  <a16:creationId xmlns:a16="http://schemas.microsoft.com/office/drawing/2014/main" id="{96BE7F3C-6CCC-840A-362E-07D624AF3514}"/>
                </a:ext>
              </a:extLst>
            </p:cNvPr>
            <p:cNvGrpSpPr/>
            <p:nvPr/>
          </p:nvGrpSpPr>
          <p:grpSpPr>
            <a:xfrm>
              <a:off x="3734138" y="2467358"/>
              <a:ext cx="219900" cy="333527"/>
              <a:chOff x="3734138" y="2467358"/>
              <a:chExt cx="219900" cy="333527"/>
            </a:xfrm>
          </p:grpSpPr>
          <p:sp>
            <p:nvSpPr>
              <p:cNvPr id="438" name="Google Shape;8070;p74">
                <a:extLst>
                  <a:ext uri="{FF2B5EF4-FFF2-40B4-BE49-F238E27FC236}">
                    <a16:creationId xmlns:a16="http://schemas.microsoft.com/office/drawing/2014/main" id="{88933F5E-CD0B-7A10-F649-084CA3FE374D}"/>
                  </a:ext>
                </a:extLst>
              </p:cNvPr>
              <p:cNvSpPr/>
              <p:nvPr/>
            </p:nvSpPr>
            <p:spPr>
              <a:xfrm>
                <a:off x="3734138" y="2467358"/>
                <a:ext cx="219900" cy="219900"/>
              </a:xfrm>
              <a:prstGeom prst="ellipse">
                <a:avLst/>
              </a:prstGeom>
              <a:noFill/>
              <a:ln w="9525" cap="flat" cmpd="sng">
                <a:solidFill>
                  <a:srgbClr val="869FB2"/>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cxnSp>
            <p:nvCxnSpPr>
              <p:cNvPr id="439" name="Google Shape;8071;p74">
                <a:extLst>
                  <a:ext uri="{FF2B5EF4-FFF2-40B4-BE49-F238E27FC236}">
                    <a16:creationId xmlns:a16="http://schemas.microsoft.com/office/drawing/2014/main" id="{6BFF6E80-F968-09CA-CE4B-A0360FA5F2F6}"/>
                  </a:ext>
                </a:extLst>
              </p:cNvPr>
              <p:cNvCxnSpPr/>
              <p:nvPr/>
            </p:nvCxnSpPr>
            <p:spPr>
              <a:xfrm rot="10800000">
                <a:off x="3844020" y="2687185"/>
                <a:ext cx="0" cy="113700"/>
              </a:xfrm>
              <a:prstGeom prst="straightConnector1">
                <a:avLst/>
              </a:prstGeom>
              <a:noFill/>
              <a:ln w="9525" cap="flat" cmpd="sng">
                <a:solidFill>
                  <a:srgbClr val="869FB2"/>
                </a:solidFill>
                <a:prstDash val="solid"/>
                <a:round/>
                <a:headEnd type="none" w="med" len="med"/>
                <a:tailEnd type="none" w="med" len="med"/>
              </a:ln>
            </p:spPr>
          </p:cxnSp>
        </p:grpSp>
        <p:grpSp>
          <p:nvGrpSpPr>
            <p:cNvPr id="432" name="Google Shape;8072;p74">
              <a:extLst>
                <a:ext uri="{FF2B5EF4-FFF2-40B4-BE49-F238E27FC236}">
                  <a16:creationId xmlns:a16="http://schemas.microsoft.com/office/drawing/2014/main" id="{6BE2844C-B7C4-322D-C123-0161F9865BA5}"/>
                </a:ext>
              </a:extLst>
            </p:cNvPr>
            <p:cNvGrpSpPr/>
            <p:nvPr/>
          </p:nvGrpSpPr>
          <p:grpSpPr>
            <a:xfrm>
              <a:off x="3787560" y="2288011"/>
              <a:ext cx="314661" cy="219900"/>
              <a:chOff x="3787560" y="2288011"/>
              <a:chExt cx="314661" cy="219900"/>
            </a:xfrm>
          </p:grpSpPr>
          <p:sp>
            <p:nvSpPr>
              <p:cNvPr id="436" name="Google Shape;8073;p74">
                <a:extLst>
                  <a:ext uri="{FF2B5EF4-FFF2-40B4-BE49-F238E27FC236}">
                    <a16:creationId xmlns:a16="http://schemas.microsoft.com/office/drawing/2014/main" id="{60617B9F-33F1-99FA-6779-E9148EF800C1}"/>
                  </a:ext>
                </a:extLst>
              </p:cNvPr>
              <p:cNvSpPr/>
              <p:nvPr/>
            </p:nvSpPr>
            <p:spPr>
              <a:xfrm>
                <a:off x="3787560" y="2288011"/>
                <a:ext cx="219900" cy="219900"/>
              </a:xfrm>
              <a:prstGeom prst="ellipse">
                <a:avLst/>
              </a:prstGeom>
              <a:noFill/>
              <a:ln w="9525" cap="flat" cmpd="sng">
                <a:solidFill>
                  <a:srgbClr val="A5B7C6"/>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cxnSp>
            <p:nvCxnSpPr>
              <p:cNvPr id="437" name="Google Shape;8074;p74">
                <a:extLst>
                  <a:ext uri="{FF2B5EF4-FFF2-40B4-BE49-F238E27FC236}">
                    <a16:creationId xmlns:a16="http://schemas.microsoft.com/office/drawing/2014/main" id="{65130FDB-42E0-0786-4776-A43998EC8225}"/>
                  </a:ext>
                </a:extLst>
              </p:cNvPr>
              <p:cNvCxnSpPr/>
              <p:nvPr/>
            </p:nvCxnSpPr>
            <p:spPr>
              <a:xfrm rot="10800000">
                <a:off x="4007421" y="2400064"/>
                <a:ext cx="94800" cy="0"/>
              </a:xfrm>
              <a:prstGeom prst="straightConnector1">
                <a:avLst/>
              </a:prstGeom>
              <a:noFill/>
              <a:ln w="9525" cap="flat" cmpd="sng">
                <a:solidFill>
                  <a:srgbClr val="A5B7C6"/>
                </a:solidFill>
                <a:prstDash val="solid"/>
                <a:round/>
                <a:headEnd type="none" w="med" len="med"/>
                <a:tailEnd type="none" w="med" len="med"/>
              </a:ln>
            </p:spPr>
          </p:cxnSp>
        </p:grpSp>
        <p:grpSp>
          <p:nvGrpSpPr>
            <p:cNvPr id="433" name="Google Shape;8075;p74">
              <a:extLst>
                <a:ext uri="{FF2B5EF4-FFF2-40B4-BE49-F238E27FC236}">
                  <a16:creationId xmlns:a16="http://schemas.microsoft.com/office/drawing/2014/main" id="{B8F4532A-8AA1-D479-8D82-68527131E172}"/>
                </a:ext>
              </a:extLst>
            </p:cNvPr>
            <p:cNvGrpSpPr/>
            <p:nvPr/>
          </p:nvGrpSpPr>
          <p:grpSpPr>
            <a:xfrm>
              <a:off x="3637290" y="2057755"/>
              <a:ext cx="219900" cy="335499"/>
              <a:chOff x="3637290" y="2057755"/>
              <a:chExt cx="219900" cy="335499"/>
            </a:xfrm>
          </p:grpSpPr>
          <p:sp>
            <p:nvSpPr>
              <p:cNvPr id="434" name="Google Shape;8076;p74">
                <a:extLst>
                  <a:ext uri="{FF2B5EF4-FFF2-40B4-BE49-F238E27FC236}">
                    <a16:creationId xmlns:a16="http://schemas.microsoft.com/office/drawing/2014/main" id="{EDD5E821-51D5-BA3D-BAF8-EB90C6C330B5}"/>
                  </a:ext>
                </a:extLst>
              </p:cNvPr>
              <p:cNvSpPr/>
              <p:nvPr/>
            </p:nvSpPr>
            <p:spPr>
              <a:xfrm>
                <a:off x="3637290" y="2173354"/>
                <a:ext cx="219900" cy="219900"/>
              </a:xfrm>
              <a:prstGeom prst="ellipse">
                <a:avLst/>
              </a:prstGeom>
              <a:noFill/>
              <a:ln w="9525" cap="flat" cmpd="sng">
                <a:solidFill>
                  <a:srgbClr val="BAC8D3"/>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FFFFFF"/>
                  </a:solidFill>
                  <a:latin typeface="Calibri"/>
                  <a:ea typeface="Calibri"/>
                  <a:cs typeface="Calibri"/>
                  <a:sym typeface="Calibri"/>
                </a:endParaRPr>
              </a:p>
            </p:txBody>
          </p:sp>
          <p:cxnSp>
            <p:nvCxnSpPr>
              <p:cNvPr id="435" name="Google Shape;8077;p74">
                <a:extLst>
                  <a:ext uri="{FF2B5EF4-FFF2-40B4-BE49-F238E27FC236}">
                    <a16:creationId xmlns:a16="http://schemas.microsoft.com/office/drawing/2014/main" id="{74B0DC78-1BFF-CAE4-4471-2143585484E0}"/>
                  </a:ext>
                </a:extLst>
              </p:cNvPr>
              <p:cNvCxnSpPr/>
              <p:nvPr/>
            </p:nvCxnSpPr>
            <p:spPr>
              <a:xfrm rot="10800000">
                <a:off x="3747169" y="2057755"/>
                <a:ext cx="0" cy="113700"/>
              </a:xfrm>
              <a:prstGeom prst="straightConnector1">
                <a:avLst/>
              </a:prstGeom>
              <a:noFill/>
              <a:ln w="9525" cap="flat" cmpd="sng">
                <a:solidFill>
                  <a:srgbClr val="BAC8D3"/>
                </a:solidFill>
                <a:prstDash val="solid"/>
                <a:round/>
                <a:headEnd type="none" w="med" len="med"/>
                <a:tailEnd type="none" w="med" len="med"/>
              </a:ln>
            </p:spPr>
          </p:cxnSp>
        </p:grpSp>
      </p:grpSp>
      <p:grpSp>
        <p:nvGrpSpPr>
          <p:cNvPr id="444" name="Google Shape;8078;p74">
            <a:extLst>
              <a:ext uri="{FF2B5EF4-FFF2-40B4-BE49-F238E27FC236}">
                <a16:creationId xmlns:a16="http://schemas.microsoft.com/office/drawing/2014/main" id="{D39F2CAF-743F-E638-9013-398CB515764E}"/>
              </a:ext>
            </a:extLst>
          </p:cNvPr>
          <p:cNvGrpSpPr/>
          <p:nvPr/>
        </p:nvGrpSpPr>
        <p:grpSpPr>
          <a:xfrm>
            <a:off x="6516291" y="2789460"/>
            <a:ext cx="946871" cy="946871"/>
            <a:chOff x="5007123" y="2079403"/>
            <a:chExt cx="687600" cy="687600"/>
          </a:xfrm>
        </p:grpSpPr>
        <p:sp>
          <p:nvSpPr>
            <p:cNvPr id="445" name="Google Shape;8079;p74">
              <a:extLst>
                <a:ext uri="{FF2B5EF4-FFF2-40B4-BE49-F238E27FC236}">
                  <a16:creationId xmlns:a16="http://schemas.microsoft.com/office/drawing/2014/main" id="{6312F727-538D-CF5A-2FF0-67359189A7C9}"/>
                </a:ext>
              </a:extLst>
            </p:cNvPr>
            <p:cNvSpPr/>
            <p:nvPr/>
          </p:nvSpPr>
          <p:spPr>
            <a:xfrm>
              <a:off x="5007123" y="2079403"/>
              <a:ext cx="687600" cy="6876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446" name="Google Shape;8080;p74">
              <a:extLst>
                <a:ext uri="{FF2B5EF4-FFF2-40B4-BE49-F238E27FC236}">
                  <a16:creationId xmlns:a16="http://schemas.microsoft.com/office/drawing/2014/main" id="{C088B5A7-B014-1912-651C-858817D01DE2}"/>
                </a:ext>
              </a:extLst>
            </p:cNvPr>
            <p:cNvSpPr/>
            <p:nvPr/>
          </p:nvSpPr>
          <p:spPr>
            <a:xfrm>
              <a:off x="5069448" y="2141702"/>
              <a:ext cx="563100" cy="562800"/>
            </a:xfrm>
            <a:prstGeom prst="ellipse">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447" name="Google Shape;8081;p74">
              <a:extLst>
                <a:ext uri="{FF2B5EF4-FFF2-40B4-BE49-F238E27FC236}">
                  <a16:creationId xmlns:a16="http://schemas.microsoft.com/office/drawing/2014/main" id="{A923B353-15E0-BCC6-5313-2FBFCF28091F}"/>
                </a:ext>
              </a:extLst>
            </p:cNvPr>
            <p:cNvSpPr/>
            <p:nvPr/>
          </p:nvSpPr>
          <p:spPr>
            <a:xfrm>
              <a:off x="5146403" y="2218605"/>
              <a:ext cx="409200" cy="4092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448" name="Google Shape;8082;p74">
              <a:extLst>
                <a:ext uri="{FF2B5EF4-FFF2-40B4-BE49-F238E27FC236}">
                  <a16:creationId xmlns:a16="http://schemas.microsoft.com/office/drawing/2014/main" id="{A7277020-98FF-D5C0-86AF-206EF7370F42}"/>
                </a:ext>
              </a:extLst>
            </p:cNvPr>
            <p:cNvSpPr/>
            <p:nvPr/>
          </p:nvSpPr>
          <p:spPr>
            <a:xfrm>
              <a:off x="5221891" y="2294066"/>
              <a:ext cx="258300" cy="258300"/>
            </a:xfrm>
            <a:prstGeom prst="ellipse">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449" name="Google Shape;8083;p74">
            <a:extLst>
              <a:ext uri="{FF2B5EF4-FFF2-40B4-BE49-F238E27FC236}">
                <a16:creationId xmlns:a16="http://schemas.microsoft.com/office/drawing/2014/main" id="{237E3D79-E589-F574-95B5-633E4CF45E31}"/>
              </a:ext>
            </a:extLst>
          </p:cNvPr>
          <p:cNvGrpSpPr/>
          <p:nvPr/>
        </p:nvGrpSpPr>
        <p:grpSpPr>
          <a:xfrm>
            <a:off x="7595541" y="2782135"/>
            <a:ext cx="961331" cy="961577"/>
            <a:chOff x="5797446" y="2063053"/>
            <a:chExt cx="698100" cy="698280"/>
          </a:xfrm>
        </p:grpSpPr>
        <p:sp>
          <p:nvSpPr>
            <p:cNvPr id="450" name="Google Shape;8084;p74">
              <a:extLst>
                <a:ext uri="{FF2B5EF4-FFF2-40B4-BE49-F238E27FC236}">
                  <a16:creationId xmlns:a16="http://schemas.microsoft.com/office/drawing/2014/main" id="{5724A395-C807-5E0F-17CA-B1D541DCB838}"/>
                </a:ext>
              </a:extLst>
            </p:cNvPr>
            <p:cNvSpPr/>
            <p:nvPr/>
          </p:nvSpPr>
          <p:spPr>
            <a:xfrm>
              <a:off x="5797446" y="2063053"/>
              <a:ext cx="698100" cy="6981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451" name="Google Shape;8085;p74">
              <a:extLst>
                <a:ext uri="{FF2B5EF4-FFF2-40B4-BE49-F238E27FC236}">
                  <a16:creationId xmlns:a16="http://schemas.microsoft.com/office/drawing/2014/main" id="{48256C86-7C21-2E00-A5C5-5F19666B973D}"/>
                </a:ext>
              </a:extLst>
            </p:cNvPr>
            <p:cNvSpPr/>
            <p:nvPr/>
          </p:nvSpPr>
          <p:spPr>
            <a:xfrm>
              <a:off x="5872067" y="2212295"/>
              <a:ext cx="549000" cy="549000"/>
            </a:xfrm>
            <a:prstGeom prst="ellipse">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452" name="Google Shape;8086;p74">
              <a:extLst>
                <a:ext uri="{FF2B5EF4-FFF2-40B4-BE49-F238E27FC236}">
                  <a16:creationId xmlns:a16="http://schemas.microsoft.com/office/drawing/2014/main" id="{20A57BBC-0559-3E1E-C833-2EEDE6961D4B}"/>
                </a:ext>
              </a:extLst>
            </p:cNvPr>
            <p:cNvSpPr/>
            <p:nvPr/>
          </p:nvSpPr>
          <p:spPr>
            <a:xfrm>
              <a:off x="5921353" y="2310867"/>
              <a:ext cx="450300" cy="4503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453" name="Google Shape;8087;p74">
              <a:extLst>
                <a:ext uri="{FF2B5EF4-FFF2-40B4-BE49-F238E27FC236}">
                  <a16:creationId xmlns:a16="http://schemas.microsoft.com/office/drawing/2014/main" id="{FAA954AE-2A6E-FCF6-AD68-27AD5DFA4182}"/>
                </a:ext>
              </a:extLst>
            </p:cNvPr>
            <p:cNvSpPr/>
            <p:nvPr/>
          </p:nvSpPr>
          <p:spPr>
            <a:xfrm>
              <a:off x="5967936" y="2404033"/>
              <a:ext cx="357300" cy="357300"/>
            </a:xfrm>
            <a:prstGeom prst="ellipse">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454" name="Google Shape;8088;p74">
            <a:extLst>
              <a:ext uri="{FF2B5EF4-FFF2-40B4-BE49-F238E27FC236}">
                <a16:creationId xmlns:a16="http://schemas.microsoft.com/office/drawing/2014/main" id="{614FF34B-A17A-0BBF-A914-E6F0E7E1CBF3}"/>
              </a:ext>
            </a:extLst>
          </p:cNvPr>
          <p:cNvGrpSpPr/>
          <p:nvPr/>
        </p:nvGrpSpPr>
        <p:grpSpPr>
          <a:xfrm>
            <a:off x="10855738" y="4976274"/>
            <a:ext cx="374113" cy="897552"/>
            <a:chOff x="8075075" y="3754290"/>
            <a:chExt cx="255612" cy="613194"/>
          </a:xfrm>
        </p:grpSpPr>
        <p:grpSp>
          <p:nvGrpSpPr>
            <p:cNvPr id="455" name="Google Shape;8089;p74">
              <a:extLst>
                <a:ext uri="{FF2B5EF4-FFF2-40B4-BE49-F238E27FC236}">
                  <a16:creationId xmlns:a16="http://schemas.microsoft.com/office/drawing/2014/main" id="{C0A871DE-50E8-466E-E85B-43A4990AA982}"/>
                </a:ext>
              </a:extLst>
            </p:cNvPr>
            <p:cNvGrpSpPr/>
            <p:nvPr/>
          </p:nvGrpSpPr>
          <p:grpSpPr>
            <a:xfrm>
              <a:off x="8075075" y="3754290"/>
              <a:ext cx="255612" cy="613194"/>
              <a:chOff x="8075075" y="3754290"/>
              <a:chExt cx="255612" cy="613194"/>
            </a:xfrm>
          </p:grpSpPr>
          <p:sp>
            <p:nvSpPr>
              <p:cNvPr id="457" name="Google Shape;8090;p74">
                <a:extLst>
                  <a:ext uri="{FF2B5EF4-FFF2-40B4-BE49-F238E27FC236}">
                    <a16:creationId xmlns:a16="http://schemas.microsoft.com/office/drawing/2014/main" id="{3E839F6D-391E-E458-386D-B028B2109AE6}"/>
                  </a:ext>
                </a:extLst>
              </p:cNvPr>
              <p:cNvSpPr/>
              <p:nvPr/>
            </p:nvSpPr>
            <p:spPr>
              <a:xfrm>
                <a:off x="8075075" y="4252967"/>
                <a:ext cx="255612" cy="114517"/>
              </a:xfrm>
              <a:custGeom>
                <a:avLst/>
                <a:gdLst/>
                <a:ahLst/>
                <a:cxnLst/>
                <a:rect l="l" t="t" r="r" b="b"/>
                <a:pathLst>
                  <a:path w="16734" h="7497" extrusionOk="0">
                    <a:moveTo>
                      <a:pt x="1" y="1"/>
                    </a:moveTo>
                    <a:lnTo>
                      <a:pt x="8369" y="7496"/>
                    </a:lnTo>
                    <a:lnTo>
                      <a:pt x="1673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458" name="Google Shape;8091;p74">
                <a:extLst>
                  <a:ext uri="{FF2B5EF4-FFF2-40B4-BE49-F238E27FC236}">
                    <a16:creationId xmlns:a16="http://schemas.microsoft.com/office/drawing/2014/main" id="{8B641F7C-B968-E733-1D01-AEE6A6C2920F}"/>
                  </a:ext>
                </a:extLst>
              </p:cNvPr>
              <p:cNvSpPr/>
              <p:nvPr/>
            </p:nvSpPr>
            <p:spPr>
              <a:xfrm>
                <a:off x="8075075" y="3754290"/>
                <a:ext cx="255612" cy="498713"/>
              </a:xfrm>
              <a:custGeom>
                <a:avLst/>
                <a:gdLst/>
                <a:ahLst/>
                <a:cxnLst/>
                <a:rect l="l" t="t" r="r" b="b"/>
                <a:pathLst>
                  <a:path w="16734" h="32649" extrusionOk="0">
                    <a:moveTo>
                      <a:pt x="8369" y="0"/>
                    </a:moveTo>
                    <a:cubicBezTo>
                      <a:pt x="3747" y="0"/>
                      <a:pt x="1" y="3747"/>
                      <a:pt x="1" y="8366"/>
                    </a:cubicBezTo>
                    <a:lnTo>
                      <a:pt x="1" y="32649"/>
                    </a:lnTo>
                    <a:lnTo>
                      <a:pt x="16734" y="32649"/>
                    </a:lnTo>
                    <a:lnTo>
                      <a:pt x="16734" y="8366"/>
                    </a:lnTo>
                    <a:cubicBezTo>
                      <a:pt x="16734" y="3744"/>
                      <a:pt x="12987" y="0"/>
                      <a:pt x="8369"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456" name="Google Shape;8092;p74">
              <a:extLst>
                <a:ext uri="{FF2B5EF4-FFF2-40B4-BE49-F238E27FC236}">
                  <a16:creationId xmlns:a16="http://schemas.microsoft.com/office/drawing/2014/main" id="{98836BE1-7CAD-CA63-5BF4-45E550A81AEF}"/>
                </a:ext>
              </a:extLst>
            </p:cNvPr>
            <p:cNvSpPr/>
            <p:nvPr/>
          </p:nvSpPr>
          <p:spPr>
            <a:xfrm>
              <a:off x="8107762" y="3782257"/>
              <a:ext cx="190281" cy="190281"/>
            </a:xfrm>
            <a:custGeom>
              <a:avLst/>
              <a:gdLst/>
              <a:ahLst/>
              <a:cxnLst/>
              <a:rect l="l" t="t" r="r" b="b"/>
              <a:pathLst>
                <a:path w="12457" h="12457" extrusionOk="0">
                  <a:moveTo>
                    <a:pt x="6229" y="1"/>
                  </a:moveTo>
                  <a:cubicBezTo>
                    <a:pt x="2788" y="1"/>
                    <a:pt x="1" y="2788"/>
                    <a:pt x="1" y="6229"/>
                  </a:cubicBezTo>
                  <a:cubicBezTo>
                    <a:pt x="1" y="9670"/>
                    <a:pt x="2788" y="12457"/>
                    <a:pt x="6229" y="12457"/>
                  </a:cubicBezTo>
                  <a:cubicBezTo>
                    <a:pt x="9666" y="12457"/>
                    <a:pt x="12457" y="9670"/>
                    <a:pt x="12457" y="6229"/>
                  </a:cubicBezTo>
                  <a:cubicBezTo>
                    <a:pt x="12457" y="2788"/>
                    <a:pt x="9666" y="1"/>
                    <a:pt x="6229" y="1"/>
                  </a:cubicBez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459" name="Google Shape;8093;p74">
            <a:extLst>
              <a:ext uri="{FF2B5EF4-FFF2-40B4-BE49-F238E27FC236}">
                <a16:creationId xmlns:a16="http://schemas.microsoft.com/office/drawing/2014/main" id="{E4730407-D91D-3C07-E02F-90D9D038A2BB}"/>
              </a:ext>
            </a:extLst>
          </p:cNvPr>
          <p:cNvGrpSpPr/>
          <p:nvPr/>
        </p:nvGrpSpPr>
        <p:grpSpPr>
          <a:xfrm>
            <a:off x="7011814" y="4961338"/>
            <a:ext cx="627136" cy="911660"/>
            <a:chOff x="1697726" y="3244179"/>
            <a:chExt cx="788124" cy="1146069"/>
          </a:xfrm>
        </p:grpSpPr>
        <p:sp>
          <p:nvSpPr>
            <p:cNvPr id="460" name="Google Shape;8094;p74">
              <a:extLst>
                <a:ext uri="{FF2B5EF4-FFF2-40B4-BE49-F238E27FC236}">
                  <a16:creationId xmlns:a16="http://schemas.microsoft.com/office/drawing/2014/main" id="{5E255C71-210B-3BC6-62DF-0A1C606D048F}"/>
                </a:ext>
              </a:extLst>
            </p:cNvPr>
            <p:cNvSpPr/>
            <p:nvPr/>
          </p:nvSpPr>
          <p:spPr>
            <a:xfrm>
              <a:off x="1697726" y="3244179"/>
              <a:ext cx="788124" cy="1146069"/>
            </a:xfrm>
            <a:custGeom>
              <a:avLst/>
              <a:gdLst/>
              <a:ahLst/>
              <a:cxnLst/>
              <a:rect l="l" t="t" r="r" b="b"/>
              <a:pathLst>
                <a:path w="30365" h="44156" extrusionOk="0">
                  <a:moveTo>
                    <a:pt x="18841" y="1"/>
                  </a:moveTo>
                  <a:lnTo>
                    <a:pt x="18841" y="3319"/>
                  </a:lnTo>
                  <a:lnTo>
                    <a:pt x="7583" y="3319"/>
                  </a:lnTo>
                  <a:cubicBezTo>
                    <a:pt x="5740" y="3319"/>
                    <a:pt x="4248" y="4814"/>
                    <a:pt x="4248" y="6658"/>
                  </a:cubicBezTo>
                  <a:lnTo>
                    <a:pt x="4248" y="29436"/>
                  </a:lnTo>
                  <a:lnTo>
                    <a:pt x="1" y="29436"/>
                  </a:lnTo>
                  <a:lnTo>
                    <a:pt x="1" y="44155"/>
                  </a:lnTo>
                  <a:lnTo>
                    <a:pt x="14720" y="44155"/>
                  </a:lnTo>
                  <a:lnTo>
                    <a:pt x="14720" y="29436"/>
                  </a:lnTo>
                  <a:lnTo>
                    <a:pt x="10922" y="29436"/>
                  </a:lnTo>
                  <a:lnTo>
                    <a:pt x="10922" y="9993"/>
                  </a:lnTo>
                  <a:lnTo>
                    <a:pt x="18841" y="9993"/>
                  </a:lnTo>
                  <a:lnTo>
                    <a:pt x="18841" y="13311"/>
                  </a:lnTo>
                  <a:lnTo>
                    <a:pt x="30365" y="6658"/>
                  </a:lnTo>
                  <a:lnTo>
                    <a:pt x="18841"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461" name="Google Shape;8095;p74">
              <a:extLst>
                <a:ext uri="{FF2B5EF4-FFF2-40B4-BE49-F238E27FC236}">
                  <a16:creationId xmlns:a16="http://schemas.microsoft.com/office/drawing/2014/main" id="{F8D797CC-80CF-3BA8-30D6-7AA6D79324B5}"/>
                </a:ext>
              </a:extLst>
            </p:cNvPr>
            <p:cNvSpPr/>
            <p:nvPr/>
          </p:nvSpPr>
          <p:spPr>
            <a:xfrm>
              <a:off x="1743302" y="4053603"/>
              <a:ext cx="291293" cy="291267"/>
            </a:xfrm>
            <a:custGeom>
              <a:avLst/>
              <a:gdLst/>
              <a:ahLst/>
              <a:cxnLst/>
              <a:rect l="l" t="t" r="r" b="b"/>
              <a:pathLst>
                <a:path w="11223" h="11222" extrusionOk="0">
                  <a:moveTo>
                    <a:pt x="1" y="0"/>
                  </a:moveTo>
                  <a:lnTo>
                    <a:pt x="1" y="11222"/>
                  </a:lnTo>
                  <a:lnTo>
                    <a:pt x="11222" y="11222"/>
                  </a:lnTo>
                  <a:lnTo>
                    <a:pt x="11222"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462" name="Google Shape;8096;p74">
            <a:extLst>
              <a:ext uri="{FF2B5EF4-FFF2-40B4-BE49-F238E27FC236}">
                <a16:creationId xmlns:a16="http://schemas.microsoft.com/office/drawing/2014/main" id="{B9EC6868-FDB8-6DE0-7D05-02D05308BAFF}"/>
              </a:ext>
            </a:extLst>
          </p:cNvPr>
          <p:cNvSpPr/>
          <p:nvPr/>
        </p:nvSpPr>
        <p:spPr>
          <a:xfrm>
            <a:off x="10821767" y="4846673"/>
            <a:ext cx="272" cy="5"/>
          </a:xfrm>
          <a:custGeom>
            <a:avLst/>
            <a:gdLst/>
            <a:ahLst/>
            <a:cxnLst/>
            <a:rect l="l" t="t" r="r" b="b"/>
            <a:pathLst>
              <a:path w="48" h="1" extrusionOk="0">
                <a:moveTo>
                  <a:pt x="48" y="0"/>
                </a:moveTo>
                <a:lnTo>
                  <a:pt x="1" y="0"/>
                </a:lnTo>
                <a:close/>
              </a:path>
            </a:pathLst>
          </a:custGeom>
          <a:solidFill>
            <a:srgbClr val="FFFFFF"/>
          </a:solidFill>
          <a:ln>
            <a:noFill/>
          </a:ln>
        </p:spPr>
        <p:txBody>
          <a:bodyPr spcFirstLastPara="1" wrap="square" lIns="121900" tIns="121900" rIns="121900" bIns="121900" anchor="ctr" anchorCtr="0">
            <a:noAutofit/>
          </a:bodyPr>
          <a:lstStyle/>
          <a:p>
            <a:endParaRPr sz="2400"/>
          </a:p>
        </p:txBody>
      </p:sp>
      <p:grpSp>
        <p:nvGrpSpPr>
          <p:cNvPr id="463" name="Google Shape;8097;p74">
            <a:extLst>
              <a:ext uri="{FF2B5EF4-FFF2-40B4-BE49-F238E27FC236}">
                <a16:creationId xmlns:a16="http://schemas.microsoft.com/office/drawing/2014/main" id="{24C4F921-4408-C2B2-1267-F3F66E6571C3}"/>
              </a:ext>
            </a:extLst>
          </p:cNvPr>
          <p:cNvGrpSpPr/>
          <p:nvPr/>
        </p:nvGrpSpPr>
        <p:grpSpPr>
          <a:xfrm>
            <a:off x="7840016" y="4976274"/>
            <a:ext cx="391855" cy="391793"/>
            <a:chOff x="6134814" y="3754290"/>
            <a:chExt cx="293891" cy="293845"/>
          </a:xfrm>
        </p:grpSpPr>
        <p:sp>
          <p:nvSpPr>
            <p:cNvPr id="464" name="Google Shape;8098;p74">
              <a:extLst>
                <a:ext uri="{FF2B5EF4-FFF2-40B4-BE49-F238E27FC236}">
                  <a16:creationId xmlns:a16="http://schemas.microsoft.com/office/drawing/2014/main" id="{9ABE0A0D-E513-DBB9-4162-827037BF6E32}"/>
                </a:ext>
              </a:extLst>
            </p:cNvPr>
            <p:cNvSpPr/>
            <p:nvPr/>
          </p:nvSpPr>
          <p:spPr>
            <a:xfrm>
              <a:off x="6134814" y="3754290"/>
              <a:ext cx="293891" cy="293845"/>
            </a:xfrm>
            <a:custGeom>
              <a:avLst/>
              <a:gdLst/>
              <a:ahLst/>
              <a:cxnLst/>
              <a:rect l="l" t="t" r="r" b="b"/>
              <a:pathLst>
                <a:path w="19240" h="19237" extrusionOk="0">
                  <a:moveTo>
                    <a:pt x="1" y="0"/>
                  </a:moveTo>
                  <a:lnTo>
                    <a:pt x="1" y="9618"/>
                  </a:lnTo>
                  <a:cubicBezTo>
                    <a:pt x="1" y="14929"/>
                    <a:pt x="4308" y="19236"/>
                    <a:pt x="9619" y="19236"/>
                  </a:cubicBezTo>
                  <a:cubicBezTo>
                    <a:pt x="14933" y="19236"/>
                    <a:pt x="19240" y="14929"/>
                    <a:pt x="19240" y="9618"/>
                  </a:cubicBezTo>
                  <a:cubicBezTo>
                    <a:pt x="19240" y="4307"/>
                    <a:pt x="14933" y="0"/>
                    <a:pt x="9619"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465" name="Google Shape;8099;p74">
              <a:extLst>
                <a:ext uri="{FF2B5EF4-FFF2-40B4-BE49-F238E27FC236}">
                  <a16:creationId xmlns:a16="http://schemas.microsoft.com/office/drawing/2014/main" id="{12A59994-250E-75C3-7543-434570D0727A}"/>
                </a:ext>
              </a:extLst>
            </p:cNvPr>
            <p:cNvSpPr/>
            <p:nvPr/>
          </p:nvSpPr>
          <p:spPr>
            <a:xfrm>
              <a:off x="6147232" y="3764860"/>
              <a:ext cx="118946" cy="107337"/>
            </a:xfrm>
            <a:custGeom>
              <a:avLst/>
              <a:gdLst/>
              <a:ahLst/>
              <a:cxnLst/>
              <a:rect l="l" t="t" r="r" b="b"/>
              <a:pathLst>
                <a:path w="7787" h="7027" extrusionOk="0">
                  <a:moveTo>
                    <a:pt x="0" y="1"/>
                  </a:moveTo>
                  <a:lnTo>
                    <a:pt x="0" y="7026"/>
                  </a:lnTo>
                  <a:lnTo>
                    <a:pt x="7787" y="1"/>
                  </a:lnTo>
                  <a:close/>
                </a:path>
              </a:pathLst>
            </a:custGeom>
            <a:noFill/>
            <a:ln w="9525" cap="flat" cmpd="sng">
              <a:solidFill>
                <a:srgbClr val="F2F2F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466" name="Google Shape;8100;p74">
            <a:extLst>
              <a:ext uri="{FF2B5EF4-FFF2-40B4-BE49-F238E27FC236}">
                <a16:creationId xmlns:a16="http://schemas.microsoft.com/office/drawing/2014/main" id="{317AF910-9DB1-69F8-E284-88F7E3551890}"/>
              </a:ext>
            </a:extLst>
          </p:cNvPr>
          <p:cNvGrpSpPr/>
          <p:nvPr/>
        </p:nvGrpSpPr>
        <p:grpSpPr>
          <a:xfrm>
            <a:off x="7840016" y="5481168"/>
            <a:ext cx="391855" cy="391855"/>
            <a:chOff x="6134814" y="4086186"/>
            <a:chExt cx="293891" cy="293891"/>
          </a:xfrm>
        </p:grpSpPr>
        <p:sp>
          <p:nvSpPr>
            <p:cNvPr id="467" name="Google Shape;8101;p74">
              <a:extLst>
                <a:ext uri="{FF2B5EF4-FFF2-40B4-BE49-F238E27FC236}">
                  <a16:creationId xmlns:a16="http://schemas.microsoft.com/office/drawing/2014/main" id="{DD4B89D6-E1A6-0B18-C559-CCCCB87D0904}"/>
                </a:ext>
              </a:extLst>
            </p:cNvPr>
            <p:cNvSpPr/>
            <p:nvPr/>
          </p:nvSpPr>
          <p:spPr>
            <a:xfrm>
              <a:off x="6134814" y="4086186"/>
              <a:ext cx="293891" cy="293891"/>
            </a:xfrm>
            <a:custGeom>
              <a:avLst/>
              <a:gdLst/>
              <a:ahLst/>
              <a:cxnLst/>
              <a:rect l="l" t="t" r="r" b="b"/>
              <a:pathLst>
                <a:path w="19240" h="19240" extrusionOk="0">
                  <a:moveTo>
                    <a:pt x="1" y="1"/>
                  </a:moveTo>
                  <a:lnTo>
                    <a:pt x="1" y="9619"/>
                  </a:lnTo>
                  <a:cubicBezTo>
                    <a:pt x="1" y="14930"/>
                    <a:pt x="4308" y="19240"/>
                    <a:pt x="9619" y="19240"/>
                  </a:cubicBezTo>
                  <a:cubicBezTo>
                    <a:pt x="14933" y="19240"/>
                    <a:pt x="19240" y="14933"/>
                    <a:pt x="19240" y="9619"/>
                  </a:cubicBezTo>
                  <a:lnTo>
                    <a:pt x="19240"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468" name="Google Shape;8102;p74">
              <a:extLst>
                <a:ext uri="{FF2B5EF4-FFF2-40B4-BE49-F238E27FC236}">
                  <a16:creationId xmlns:a16="http://schemas.microsoft.com/office/drawing/2014/main" id="{ECC29C16-2509-FE04-D9A1-8943C05A78C8}"/>
                </a:ext>
              </a:extLst>
            </p:cNvPr>
            <p:cNvSpPr/>
            <p:nvPr/>
          </p:nvSpPr>
          <p:spPr>
            <a:xfrm>
              <a:off x="6147232" y="4096771"/>
              <a:ext cx="118946" cy="107322"/>
            </a:xfrm>
            <a:custGeom>
              <a:avLst/>
              <a:gdLst/>
              <a:ahLst/>
              <a:cxnLst/>
              <a:rect l="l" t="t" r="r" b="b"/>
              <a:pathLst>
                <a:path w="7787" h="7026" extrusionOk="0">
                  <a:moveTo>
                    <a:pt x="0" y="0"/>
                  </a:moveTo>
                  <a:lnTo>
                    <a:pt x="0" y="7026"/>
                  </a:lnTo>
                  <a:lnTo>
                    <a:pt x="7787" y="0"/>
                  </a:lnTo>
                  <a:close/>
                </a:path>
              </a:pathLst>
            </a:custGeom>
            <a:noFill/>
            <a:ln w="9525" cap="flat" cmpd="sng">
              <a:solidFill>
                <a:srgbClr val="F2F2F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469" name="Google Shape;8103;p74">
            <a:extLst>
              <a:ext uri="{FF2B5EF4-FFF2-40B4-BE49-F238E27FC236}">
                <a16:creationId xmlns:a16="http://schemas.microsoft.com/office/drawing/2014/main" id="{CBCDD733-560D-6657-5148-5F9BB952D723}"/>
              </a:ext>
            </a:extLst>
          </p:cNvPr>
          <p:cNvSpPr/>
          <p:nvPr/>
        </p:nvSpPr>
        <p:spPr>
          <a:xfrm>
            <a:off x="9224585" y="4975203"/>
            <a:ext cx="812924" cy="897533"/>
          </a:xfrm>
          <a:custGeom>
            <a:avLst/>
            <a:gdLst/>
            <a:ahLst/>
            <a:cxnLst/>
            <a:rect l="l" t="t" r="r" b="b"/>
            <a:pathLst>
              <a:path w="4733" h="5225" extrusionOk="0">
                <a:moveTo>
                  <a:pt x="346" y="0"/>
                </a:moveTo>
                <a:cubicBezTo>
                  <a:pt x="148" y="0"/>
                  <a:pt x="1" y="148"/>
                  <a:pt x="1" y="333"/>
                </a:cubicBezTo>
                <a:lnTo>
                  <a:pt x="1" y="4423"/>
                </a:lnTo>
                <a:cubicBezTo>
                  <a:pt x="1" y="4608"/>
                  <a:pt x="148" y="4756"/>
                  <a:pt x="346" y="4756"/>
                </a:cubicBezTo>
                <a:lnTo>
                  <a:pt x="2046" y="4756"/>
                </a:lnTo>
                <a:lnTo>
                  <a:pt x="2366" y="5224"/>
                </a:lnTo>
                <a:lnTo>
                  <a:pt x="2674" y="4756"/>
                </a:lnTo>
                <a:lnTo>
                  <a:pt x="4387" y="4756"/>
                </a:lnTo>
                <a:cubicBezTo>
                  <a:pt x="4394" y="4757"/>
                  <a:pt x="4400" y="4757"/>
                  <a:pt x="4407" y="4757"/>
                </a:cubicBezTo>
                <a:cubicBezTo>
                  <a:pt x="4583" y="4757"/>
                  <a:pt x="4732" y="4602"/>
                  <a:pt x="4732" y="4423"/>
                </a:cubicBezTo>
                <a:lnTo>
                  <a:pt x="4732" y="333"/>
                </a:lnTo>
                <a:cubicBezTo>
                  <a:pt x="4732" y="148"/>
                  <a:pt x="4572" y="0"/>
                  <a:pt x="4387"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470" name="Google Shape;8104;p74">
            <a:extLst>
              <a:ext uri="{FF2B5EF4-FFF2-40B4-BE49-F238E27FC236}">
                <a16:creationId xmlns:a16="http://schemas.microsoft.com/office/drawing/2014/main" id="{A283FB86-AD19-B142-0DBE-781266CE9976}"/>
              </a:ext>
            </a:extLst>
          </p:cNvPr>
          <p:cNvSpPr/>
          <p:nvPr/>
        </p:nvSpPr>
        <p:spPr>
          <a:xfrm rot="10800000">
            <a:off x="8432935" y="4972186"/>
            <a:ext cx="590585" cy="900851"/>
          </a:xfrm>
          <a:custGeom>
            <a:avLst/>
            <a:gdLst/>
            <a:ahLst/>
            <a:cxnLst/>
            <a:rect l="l" t="t" r="r" b="b"/>
            <a:pathLst>
              <a:path w="14910" h="22743" extrusionOk="0">
                <a:moveTo>
                  <a:pt x="7449" y="0"/>
                </a:moveTo>
                <a:cubicBezTo>
                  <a:pt x="7363" y="0"/>
                  <a:pt x="7277" y="40"/>
                  <a:pt x="7219" y="121"/>
                </a:cubicBezTo>
                <a:lnTo>
                  <a:pt x="4981" y="3220"/>
                </a:lnTo>
                <a:lnTo>
                  <a:pt x="1079" y="3220"/>
                </a:lnTo>
                <a:cubicBezTo>
                  <a:pt x="482" y="3220"/>
                  <a:pt x="0" y="3702"/>
                  <a:pt x="0" y="4298"/>
                </a:cubicBezTo>
                <a:lnTo>
                  <a:pt x="0" y="21652"/>
                </a:lnTo>
                <a:cubicBezTo>
                  <a:pt x="0" y="22249"/>
                  <a:pt x="482" y="22742"/>
                  <a:pt x="1079" y="22742"/>
                </a:cubicBezTo>
                <a:lnTo>
                  <a:pt x="13830" y="22742"/>
                </a:lnTo>
                <a:cubicBezTo>
                  <a:pt x="14427" y="22742"/>
                  <a:pt x="14909" y="22249"/>
                  <a:pt x="14909" y="21652"/>
                </a:cubicBezTo>
                <a:lnTo>
                  <a:pt x="14909" y="4298"/>
                </a:lnTo>
                <a:cubicBezTo>
                  <a:pt x="14909" y="3708"/>
                  <a:pt x="14438" y="3219"/>
                  <a:pt x="13851" y="3219"/>
                </a:cubicBezTo>
                <a:cubicBezTo>
                  <a:pt x="13844" y="3219"/>
                  <a:pt x="13837" y="3219"/>
                  <a:pt x="13830" y="3220"/>
                </a:cubicBezTo>
                <a:lnTo>
                  <a:pt x="9916" y="3220"/>
                </a:lnTo>
                <a:lnTo>
                  <a:pt x="7678" y="121"/>
                </a:lnTo>
                <a:cubicBezTo>
                  <a:pt x="7621" y="40"/>
                  <a:pt x="7535" y="0"/>
                  <a:pt x="7449" y="0"/>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471" name="Google Shape;8105;p74">
            <a:extLst>
              <a:ext uri="{FF2B5EF4-FFF2-40B4-BE49-F238E27FC236}">
                <a16:creationId xmlns:a16="http://schemas.microsoft.com/office/drawing/2014/main" id="{A49089FF-78E5-A9C3-13CF-D3DC11A9183E}"/>
              </a:ext>
            </a:extLst>
          </p:cNvPr>
          <p:cNvGrpSpPr/>
          <p:nvPr/>
        </p:nvGrpSpPr>
        <p:grpSpPr>
          <a:xfrm>
            <a:off x="10406649" y="3919425"/>
            <a:ext cx="830511" cy="829259"/>
            <a:chOff x="1187048" y="238125"/>
            <a:chExt cx="5256397" cy="5248476"/>
          </a:xfrm>
        </p:grpSpPr>
        <p:sp>
          <p:nvSpPr>
            <p:cNvPr id="472" name="Google Shape;8106;p74">
              <a:extLst>
                <a:ext uri="{FF2B5EF4-FFF2-40B4-BE49-F238E27FC236}">
                  <a16:creationId xmlns:a16="http://schemas.microsoft.com/office/drawing/2014/main" id="{C29AE084-127F-53C7-CBF6-54FEA19E78C2}"/>
                </a:ext>
              </a:extLst>
            </p:cNvPr>
            <p:cNvSpPr/>
            <p:nvPr/>
          </p:nvSpPr>
          <p:spPr>
            <a:xfrm>
              <a:off x="1188450" y="238125"/>
              <a:ext cx="3198750" cy="2628625"/>
            </a:xfrm>
            <a:custGeom>
              <a:avLst/>
              <a:gdLst/>
              <a:ahLst/>
              <a:cxnLst/>
              <a:rect l="l" t="t" r="r" b="b"/>
              <a:pathLst>
                <a:path w="127950" h="105145" extrusionOk="0">
                  <a:moveTo>
                    <a:pt x="18697" y="0"/>
                  </a:moveTo>
                  <a:cubicBezTo>
                    <a:pt x="8371" y="0"/>
                    <a:pt x="1" y="8371"/>
                    <a:pt x="1" y="18697"/>
                  </a:cubicBezTo>
                  <a:lnTo>
                    <a:pt x="1" y="105145"/>
                  </a:lnTo>
                  <a:lnTo>
                    <a:pt x="36857" y="105145"/>
                  </a:lnTo>
                  <a:cubicBezTo>
                    <a:pt x="35719" y="102283"/>
                    <a:pt x="35385" y="99165"/>
                    <a:pt x="35897" y="96130"/>
                  </a:cubicBezTo>
                  <a:cubicBezTo>
                    <a:pt x="37137" y="88648"/>
                    <a:pt x="43398" y="82793"/>
                    <a:pt x="50957" y="82096"/>
                  </a:cubicBezTo>
                  <a:cubicBezTo>
                    <a:pt x="51501" y="82045"/>
                    <a:pt x="52041" y="82020"/>
                    <a:pt x="52575" y="82020"/>
                  </a:cubicBezTo>
                  <a:cubicBezTo>
                    <a:pt x="61906" y="82020"/>
                    <a:pt x="69475" y="89593"/>
                    <a:pt x="69475" y="98926"/>
                  </a:cubicBezTo>
                  <a:cubicBezTo>
                    <a:pt x="69475" y="101055"/>
                    <a:pt x="69070" y="103165"/>
                    <a:pt x="68283" y="105145"/>
                  </a:cubicBezTo>
                  <a:lnTo>
                    <a:pt x="105145" y="105145"/>
                  </a:lnTo>
                  <a:lnTo>
                    <a:pt x="105145" y="68419"/>
                  </a:lnTo>
                  <a:cubicBezTo>
                    <a:pt x="106958" y="69088"/>
                    <a:pt x="108908" y="69476"/>
                    <a:pt x="110955" y="69476"/>
                  </a:cubicBezTo>
                  <a:cubicBezTo>
                    <a:pt x="111990" y="69476"/>
                    <a:pt x="113050" y="69377"/>
                    <a:pt x="114130" y="69164"/>
                  </a:cubicBezTo>
                  <a:cubicBezTo>
                    <a:pt x="121952" y="67632"/>
                    <a:pt x="127801" y="60687"/>
                    <a:pt x="127866" y="52715"/>
                  </a:cubicBezTo>
                  <a:cubicBezTo>
                    <a:pt x="127950" y="43313"/>
                    <a:pt x="120348" y="35664"/>
                    <a:pt x="110964" y="35664"/>
                  </a:cubicBezTo>
                  <a:cubicBezTo>
                    <a:pt x="108979" y="35670"/>
                    <a:pt x="107005" y="36028"/>
                    <a:pt x="105145" y="36720"/>
                  </a:cubicBezTo>
                  <a:lnTo>
                    <a:pt x="105145"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473" name="Google Shape;8107;p74">
              <a:extLst>
                <a:ext uri="{FF2B5EF4-FFF2-40B4-BE49-F238E27FC236}">
                  <a16:creationId xmlns:a16="http://schemas.microsoft.com/office/drawing/2014/main" id="{C5BE1DCA-B83B-2C8D-5929-CEF526AD4851}"/>
                </a:ext>
              </a:extLst>
            </p:cNvPr>
            <p:cNvSpPr/>
            <p:nvPr/>
          </p:nvSpPr>
          <p:spPr>
            <a:xfrm>
              <a:off x="1187048" y="2289901"/>
              <a:ext cx="2628362" cy="3196700"/>
            </a:xfrm>
            <a:custGeom>
              <a:avLst/>
              <a:gdLst/>
              <a:ahLst/>
              <a:cxnLst/>
              <a:rect l="l" t="t" r="r" b="b"/>
              <a:pathLst>
                <a:path w="105145" h="127868" extrusionOk="0">
                  <a:moveTo>
                    <a:pt x="52573" y="1"/>
                  </a:moveTo>
                  <a:cubicBezTo>
                    <a:pt x="43236" y="1"/>
                    <a:pt x="35664" y="7567"/>
                    <a:pt x="35664" y="16910"/>
                  </a:cubicBezTo>
                  <a:cubicBezTo>
                    <a:pt x="35670" y="18895"/>
                    <a:pt x="36028" y="20862"/>
                    <a:pt x="36720" y="22722"/>
                  </a:cubicBezTo>
                  <a:lnTo>
                    <a:pt x="0" y="22722"/>
                  </a:lnTo>
                  <a:lnTo>
                    <a:pt x="0" y="110011"/>
                  </a:lnTo>
                  <a:cubicBezTo>
                    <a:pt x="0" y="119872"/>
                    <a:pt x="7995" y="127867"/>
                    <a:pt x="17862" y="127867"/>
                  </a:cubicBezTo>
                  <a:lnTo>
                    <a:pt x="105145" y="127867"/>
                  </a:lnTo>
                  <a:lnTo>
                    <a:pt x="105145" y="91010"/>
                  </a:lnTo>
                  <a:cubicBezTo>
                    <a:pt x="103158" y="91801"/>
                    <a:pt x="101044" y="92206"/>
                    <a:pt x="98916" y="92206"/>
                  </a:cubicBezTo>
                  <a:cubicBezTo>
                    <a:pt x="98350" y="92206"/>
                    <a:pt x="97782" y="92177"/>
                    <a:pt x="97215" y="92119"/>
                  </a:cubicBezTo>
                  <a:cubicBezTo>
                    <a:pt x="88869" y="91267"/>
                    <a:pt x="82269" y="84184"/>
                    <a:pt x="82024" y="75802"/>
                  </a:cubicBezTo>
                  <a:cubicBezTo>
                    <a:pt x="81744" y="66233"/>
                    <a:pt x="89417" y="58393"/>
                    <a:pt x="98920" y="58393"/>
                  </a:cubicBezTo>
                  <a:cubicBezTo>
                    <a:pt x="101055" y="58393"/>
                    <a:pt x="103159" y="58792"/>
                    <a:pt x="105139" y="59585"/>
                  </a:cubicBezTo>
                  <a:lnTo>
                    <a:pt x="105139" y="22728"/>
                  </a:lnTo>
                  <a:lnTo>
                    <a:pt x="68419" y="22728"/>
                  </a:lnTo>
                  <a:cubicBezTo>
                    <a:pt x="69427" y="19992"/>
                    <a:pt x="69796" y="16951"/>
                    <a:pt x="69164" y="13738"/>
                  </a:cubicBezTo>
                  <a:cubicBezTo>
                    <a:pt x="67632" y="5922"/>
                    <a:pt x="60686" y="73"/>
                    <a:pt x="52715" y="2"/>
                  </a:cubicBezTo>
                  <a:cubicBezTo>
                    <a:pt x="52668" y="1"/>
                    <a:pt x="52620" y="1"/>
                    <a:pt x="52573"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474" name="Google Shape;8108;p74">
              <a:extLst>
                <a:ext uri="{FF2B5EF4-FFF2-40B4-BE49-F238E27FC236}">
                  <a16:creationId xmlns:a16="http://schemas.microsoft.com/office/drawing/2014/main" id="{126B3965-00DF-E178-D1F3-6572AF8C394F}"/>
                </a:ext>
              </a:extLst>
            </p:cNvPr>
            <p:cNvSpPr/>
            <p:nvPr/>
          </p:nvSpPr>
          <p:spPr>
            <a:xfrm>
              <a:off x="3812708" y="244502"/>
              <a:ext cx="2628650" cy="3170611"/>
            </a:xfrm>
            <a:custGeom>
              <a:avLst/>
              <a:gdLst/>
              <a:ahLst/>
              <a:cxnLst/>
              <a:rect l="l" t="t" r="r" b="b"/>
              <a:pathLst>
                <a:path w="105146" h="127873" extrusionOk="0">
                  <a:moveTo>
                    <a:pt x="1" y="1"/>
                  </a:moveTo>
                  <a:lnTo>
                    <a:pt x="1" y="36857"/>
                  </a:lnTo>
                  <a:cubicBezTo>
                    <a:pt x="1988" y="36066"/>
                    <a:pt x="4101" y="35662"/>
                    <a:pt x="6229" y="35662"/>
                  </a:cubicBezTo>
                  <a:cubicBezTo>
                    <a:pt x="6796" y="35662"/>
                    <a:pt x="7364" y="35691"/>
                    <a:pt x="7930" y="35748"/>
                  </a:cubicBezTo>
                  <a:cubicBezTo>
                    <a:pt x="16277" y="36595"/>
                    <a:pt x="22877" y="43684"/>
                    <a:pt x="23121" y="52066"/>
                  </a:cubicBezTo>
                  <a:cubicBezTo>
                    <a:pt x="23396" y="61635"/>
                    <a:pt x="15722" y="69481"/>
                    <a:pt x="6219" y="69481"/>
                  </a:cubicBezTo>
                  <a:cubicBezTo>
                    <a:pt x="4091" y="69475"/>
                    <a:pt x="1980" y="69076"/>
                    <a:pt x="1" y="68289"/>
                  </a:cubicBezTo>
                  <a:lnTo>
                    <a:pt x="1" y="105145"/>
                  </a:lnTo>
                  <a:lnTo>
                    <a:pt x="36720" y="105145"/>
                  </a:lnTo>
                  <a:cubicBezTo>
                    <a:pt x="35719" y="107882"/>
                    <a:pt x="35343" y="110916"/>
                    <a:pt x="35975" y="114130"/>
                  </a:cubicBezTo>
                  <a:cubicBezTo>
                    <a:pt x="37513" y="121952"/>
                    <a:pt x="44459" y="127801"/>
                    <a:pt x="52424" y="127872"/>
                  </a:cubicBezTo>
                  <a:cubicBezTo>
                    <a:pt x="52472" y="127873"/>
                    <a:pt x="52519" y="127873"/>
                    <a:pt x="52567" y="127873"/>
                  </a:cubicBezTo>
                  <a:cubicBezTo>
                    <a:pt x="61909" y="127873"/>
                    <a:pt x="69481" y="120301"/>
                    <a:pt x="69481" y="110964"/>
                  </a:cubicBezTo>
                  <a:cubicBezTo>
                    <a:pt x="69475" y="108979"/>
                    <a:pt x="69118" y="107005"/>
                    <a:pt x="68426" y="105145"/>
                  </a:cubicBezTo>
                  <a:lnTo>
                    <a:pt x="105145" y="105145"/>
                  </a:lnTo>
                  <a:lnTo>
                    <a:pt x="105145" y="16354"/>
                  </a:lnTo>
                  <a:cubicBezTo>
                    <a:pt x="105140" y="7328"/>
                    <a:pt x="97818" y="1"/>
                    <a:pt x="88786"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475" name="Google Shape;8109;p74">
              <a:extLst>
                <a:ext uri="{FF2B5EF4-FFF2-40B4-BE49-F238E27FC236}">
                  <a16:creationId xmlns:a16="http://schemas.microsoft.com/office/drawing/2014/main" id="{15E9A7D4-F7F6-B74B-2355-6B54FC7480FB}"/>
                </a:ext>
              </a:extLst>
            </p:cNvPr>
            <p:cNvSpPr/>
            <p:nvPr/>
          </p:nvSpPr>
          <p:spPr>
            <a:xfrm>
              <a:off x="3244845" y="2847950"/>
              <a:ext cx="3198600" cy="2628500"/>
            </a:xfrm>
            <a:custGeom>
              <a:avLst/>
              <a:gdLst/>
              <a:ahLst/>
              <a:cxnLst/>
              <a:rect l="l" t="t" r="r" b="b"/>
              <a:pathLst>
                <a:path w="127944" h="105140" extrusionOk="0">
                  <a:moveTo>
                    <a:pt x="22805" y="0"/>
                  </a:moveTo>
                  <a:lnTo>
                    <a:pt x="22805" y="36720"/>
                  </a:lnTo>
                  <a:cubicBezTo>
                    <a:pt x="20992" y="36051"/>
                    <a:pt x="19042" y="35663"/>
                    <a:pt x="16995" y="35663"/>
                  </a:cubicBezTo>
                  <a:cubicBezTo>
                    <a:pt x="15960" y="35663"/>
                    <a:pt x="14900" y="35762"/>
                    <a:pt x="13820" y="35975"/>
                  </a:cubicBezTo>
                  <a:cubicBezTo>
                    <a:pt x="5998" y="37513"/>
                    <a:pt x="150" y="44453"/>
                    <a:pt x="78" y="52424"/>
                  </a:cubicBezTo>
                  <a:cubicBezTo>
                    <a:pt x="1" y="61826"/>
                    <a:pt x="7602" y="69481"/>
                    <a:pt x="16986" y="69481"/>
                  </a:cubicBezTo>
                  <a:cubicBezTo>
                    <a:pt x="18971" y="69475"/>
                    <a:pt x="20945" y="69117"/>
                    <a:pt x="22805" y="68420"/>
                  </a:cubicBezTo>
                  <a:lnTo>
                    <a:pt x="22805" y="105139"/>
                  </a:lnTo>
                  <a:lnTo>
                    <a:pt x="108943" y="105139"/>
                  </a:lnTo>
                  <a:cubicBezTo>
                    <a:pt x="119436" y="105139"/>
                    <a:pt x="127944" y="96631"/>
                    <a:pt x="127944" y="86138"/>
                  </a:cubicBezTo>
                  <a:lnTo>
                    <a:pt x="127944" y="0"/>
                  </a:lnTo>
                  <a:lnTo>
                    <a:pt x="91087" y="0"/>
                  </a:lnTo>
                  <a:cubicBezTo>
                    <a:pt x="92088" y="2510"/>
                    <a:pt x="92470" y="5235"/>
                    <a:pt x="92196" y="7924"/>
                  </a:cubicBezTo>
                  <a:cubicBezTo>
                    <a:pt x="91343" y="16271"/>
                    <a:pt x="84260" y="22870"/>
                    <a:pt x="75878" y="23115"/>
                  </a:cubicBezTo>
                  <a:cubicBezTo>
                    <a:pt x="75708" y="23120"/>
                    <a:pt x="75539" y="23122"/>
                    <a:pt x="75370" y="23122"/>
                  </a:cubicBezTo>
                  <a:cubicBezTo>
                    <a:pt x="66033" y="23122"/>
                    <a:pt x="58469" y="15553"/>
                    <a:pt x="58469" y="6219"/>
                  </a:cubicBezTo>
                  <a:cubicBezTo>
                    <a:pt x="58469" y="4084"/>
                    <a:pt x="58869" y="1980"/>
                    <a:pt x="59662"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476" name="Google Shape;8110;p74">
            <a:extLst>
              <a:ext uri="{FF2B5EF4-FFF2-40B4-BE49-F238E27FC236}">
                <a16:creationId xmlns:a16="http://schemas.microsoft.com/office/drawing/2014/main" id="{28FB1C76-F71E-54C9-8B99-E87FAE2EB85A}"/>
              </a:ext>
            </a:extLst>
          </p:cNvPr>
          <p:cNvGrpSpPr/>
          <p:nvPr/>
        </p:nvGrpSpPr>
        <p:grpSpPr>
          <a:xfrm>
            <a:off x="3016123" y="3932236"/>
            <a:ext cx="1747983" cy="816543"/>
            <a:chOff x="238125" y="1188750"/>
            <a:chExt cx="7140450" cy="3335550"/>
          </a:xfrm>
        </p:grpSpPr>
        <p:sp>
          <p:nvSpPr>
            <p:cNvPr id="477" name="Google Shape;8111;p74">
              <a:extLst>
                <a:ext uri="{FF2B5EF4-FFF2-40B4-BE49-F238E27FC236}">
                  <a16:creationId xmlns:a16="http://schemas.microsoft.com/office/drawing/2014/main" id="{144E67B9-16FD-E61E-4BEE-0EA8219984B3}"/>
                </a:ext>
              </a:extLst>
            </p:cNvPr>
            <p:cNvSpPr/>
            <p:nvPr/>
          </p:nvSpPr>
          <p:spPr>
            <a:xfrm>
              <a:off x="238125" y="1188750"/>
              <a:ext cx="3507025" cy="1584000"/>
            </a:xfrm>
            <a:custGeom>
              <a:avLst/>
              <a:gdLst/>
              <a:ahLst/>
              <a:cxnLst/>
              <a:rect l="l" t="t" r="r" b="b"/>
              <a:pathLst>
                <a:path w="140281" h="63360" extrusionOk="0">
                  <a:moveTo>
                    <a:pt x="4021" y="0"/>
                  </a:moveTo>
                  <a:cubicBezTo>
                    <a:pt x="1801" y="6"/>
                    <a:pt x="6" y="1801"/>
                    <a:pt x="0" y="4021"/>
                  </a:cubicBezTo>
                  <a:lnTo>
                    <a:pt x="0" y="59338"/>
                  </a:lnTo>
                  <a:cubicBezTo>
                    <a:pt x="6" y="61552"/>
                    <a:pt x="1801" y="63354"/>
                    <a:pt x="4021" y="63359"/>
                  </a:cubicBezTo>
                  <a:lnTo>
                    <a:pt x="98272" y="63359"/>
                  </a:lnTo>
                  <a:cubicBezTo>
                    <a:pt x="99963" y="41512"/>
                    <a:pt x="118098" y="24204"/>
                    <a:pt x="140280" y="23813"/>
                  </a:cubicBezTo>
                  <a:lnTo>
                    <a:pt x="140280" y="4021"/>
                  </a:lnTo>
                  <a:cubicBezTo>
                    <a:pt x="140275" y="1801"/>
                    <a:pt x="138474" y="6"/>
                    <a:pt x="136259"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478" name="Google Shape;8112;p74">
              <a:extLst>
                <a:ext uri="{FF2B5EF4-FFF2-40B4-BE49-F238E27FC236}">
                  <a16:creationId xmlns:a16="http://schemas.microsoft.com/office/drawing/2014/main" id="{5D17E7E3-38D8-F433-3B68-964111BD0C8F}"/>
                </a:ext>
              </a:extLst>
            </p:cNvPr>
            <p:cNvSpPr/>
            <p:nvPr/>
          </p:nvSpPr>
          <p:spPr>
            <a:xfrm>
              <a:off x="238125" y="2940300"/>
              <a:ext cx="3507025" cy="1584000"/>
            </a:xfrm>
            <a:custGeom>
              <a:avLst/>
              <a:gdLst/>
              <a:ahLst/>
              <a:cxnLst/>
              <a:rect l="l" t="t" r="r" b="b"/>
              <a:pathLst>
                <a:path w="140281" h="63360" extrusionOk="0">
                  <a:moveTo>
                    <a:pt x="4021" y="1"/>
                  </a:moveTo>
                  <a:cubicBezTo>
                    <a:pt x="1801" y="6"/>
                    <a:pt x="6" y="1808"/>
                    <a:pt x="0" y="4022"/>
                  </a:cubicBezTo>
                  <a:lnTo>
                    <a:pt x="0" y="59339"/>
                  </a:lnTo>
                  <a:cubicBezTo>
                    <a:pt x="6" y="61559"/>
                    <a:pt x="1801" y="63354"/>
                    <a:pt x="4021" y="63360"/>
                  </a:cubicBezTo>
                  <a:lnTo>
                    <a:pt x="136259" y="63360"/>
                  </a:lnTo>
                  <a:cubicBezTo>
                    <a:pt x="138474" y="63354"/>
                    <a:pt x="140275" y="61559"/>
                    <a:pt x="140280" y="59339"/>
                  </a:cubicBezTo>
                  <a:lnTo>
                    <a:pt x="140280" y="39547"/>
                  </a:lnTo>
                  <a:cubicBezTo>
                    <a:pt x="118098" y="39155"/>
                    <a:pt x="99963" y="21848"/>
                    <a:pt x="98272"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479" name="Google Shape;8113;p74">
              <a:extLst>
                <a:ext uri="{FF2B5EF4-FFF2-40B4-BE49-F238E27FC236}">
                  <a16:creationId xmlns:a16="http://schemas.microsoft.com/office/drawing/2014/main" id="{4F611B4E-4B8D-3A28-EB64-66CECF146922}"/>
                </a:ext>
              </a:extLst>
            </p:cNvPr>
            <p:cNvSpPr/>
            <p:nvPr/>
          </p:nvSpPr>
          <p:spPr>
            <a:xfrm>
              <a:off x="3871550" y="1188750"/>
              <a:ext cx="3507025" cy="1584000"/>
            </a:xfrm>
            <a:custGeom>
              <a:avLst/>
              <a:gdLst/>
              <a:ahLst/>
              <a:cxnLst/>
              <a:rect l="l" t="t" r="r" b="b"/>
              <a:pathLst>
                <a:path w="140281" h="63360" extrusionOk="0">
                  <a:moveTo>
                    <a:pt x="4022" y="0"/>
                  </a:moveTo>
                  <a:cubicBezTo>
                    <a:pt x="1807" y="6"/>
                    <a:pt x="6" y="1801"/>
                    <a:pt x="0" y="4021"/>
                  </a:cubicBezTo>
                  <a:lnTo>
                    <a:pt x="0" y="24017"/>
                  </a:lnTo>
                  <a:cubicBezTo>
                    <a:pt x="20553" y="26066"/>
                    <a:pt x="36886" y="42675"/>
                    <a:pt x="38494" y="63359"/>
                  </a:cubicBezTo>
                  <a:lnTo>
                    <a:pt x="136260" y="63359"/>
                  </a:lnTo>
                  <a:cubicBezTo>
                    <a:pt x="138480" y="63354"/>
                    <a:pt x="140275" y="61552"/>
                    <a:pt x="140281" y="59338"/>
                  </a:cubicBezTo>
                  <a:lnTo>
                    <a:pt x="140281" y="4021"/>
                  </a:lnTo>
                  <a:cubicBezTo>
                    <a:pt x="140275" y="1801"/>
                    <a:pt x="138480" y="6"/>
                    <a:pt x="136260"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480" name="Google Shape;8114;p74">
              <a:extLst>
                <a:ext uri="{FF2B5EF4-FFF2-40B4-BE49-F238E27FC236}">
                  <a16:creationId xmlns:a16="http://schemas.microsoft.com/office/drawing/2014/main" id="{003F9E0A-A91C-49B0-6D64-5322D02BCB6C}"/>
                </a:ext>
              </a:extLst>
            </p:cNvPr>
            <p:cNvSpPr/>
            <p:nvPr/>
          </p:nvSpPr>
          <p:spPr>
            <a:xfrm>
              <a:off x="3871550" y="2940300"/>
              <a:ext cx="3507025" cy="1584000"/>
            </a:xfrm>
            <a:custGeom>
              <a:avLst/>
              <a:gdLst/>
              <a:ahLst/>
              <a:cxnLst/>
              <a:rect l="l" t="t" r="r" b="b"/>
              <a:pathLst>
                <a:path w="140281" h="63360" extrusionOk="0">
                  <a:moveTo>
                    <a:pt x="38494" y="1"/>
                  </a:moveTo>
                  <a:cubicBezTo>
                    <a:pt x="36886" y="20680"/>
                    <a:pt x="20553" y="37294"/>
                    <a:pt x="0" y="39343"/>
                  </a:cubicBezTo>
                  <a:lnTo>
                    <a:pt x="0" y="59339"/>
                  </a:lnTo>
                  <a:cubicBezTo>
                    <a:pt x="6" y="61559"/>
                    <a:pt x="1807" y="63354"/>
                    <a:pt x="4022" y="63360"/>
                  </a:cubicBezTo>
                  <a:lnTo>
                    <a:pt x="136260" y="63360"/>
                  </a:lnTo>
                  <a:cubicBezTo>
                    <a:pt x="138480" y="63354"/>
                    <a:pt x="140275" y="61559"/>
                    <a:pt x="140281" y="59339"/>
                  </a:cubicBezTo>
                  <a:lnTo>
                    <a:pt x="140281" y="4022"/>
                  </a:lnTo>
                  <a:cubicBezTo>
                    <a:pt x="140275" y="1808"/>
                    <a:pt x="138480" y="6"/>
                    <a:pt x="136260"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481" name="Google Shape;8115;p74">
              <a:extLst>
                <a:ext uri="{FF2B5EF4-FFF2-40B4-BE49-F238E27FC236}">
                  <a16:creationId xmlns:a16="http://schemas.microsoft.com/office/drawing/2014/main" id="{BC9F6E5D-332C-1328-D952-5681C5E008F0}"/>
                </a:ext>
              </a:extLst>
            </p:cNvPr>
            <p:cNvSpPr/>
            <p:nvPr/>
          </p:nvSpPr>
          <p:spPr>
            <a:xfrm>
              <a:off x="2842425" y="1934600"/>
              <a:ext cx="1843850" cy="1843850"/>
            </a:xfrm>
            <a:custGeom>
              <a:avLst/>
              <a:gdLst/>
              <a:ahLst/>
              <a:cxnLst/>
              <a:rect l="l" t="t" r="r" b="b"/>
              <a:pathLst>
                <a:path w="73754" h="73754" extrusionOk="0">
                  <a:moveTo>
                    <a:pt x="36880" y="0"/>
                  </a:moveTo>
                  <a:cubicBezTo>
                    <a:pt x="36621" y="0"/>
                    <a:pt x="36362" y="6"/>
                    <a:pt x="36108" y="11"/>
                  </a:cubicBezTo>
                  <a:cubicBezTo>
                    <a:pt x="17253" y="397"/>
                    <a:pt x="1834" y="15011"/>
                    <a:pt x="154" y="33525"/>
                  </a:cubicBezTo>
                  <a:cubicBezTo>
                    <a:pt x="55" y="34627"/>
                    <a:pt x="0" y="35745"/>
                    <a:pt x="0" y="36874"/>
                  </a:cubicBezTo>
                  <a:cubicBezTo>
                    <a:pt x="0" y="38009"/>
                    <a:pt x="55" y="39122"/>
                    <a:pt x="154" y="40229"/>
                  </a:cubicBezTo>
                  <a:cubicBezTo>
                    <a:pt x="1834" y="58749"/>
                    <a:pt x="17253" y="73357"/>
                    <a:pt x="36108" y="73743"/>
                  </a:cubicBezTo>
                  <a:cubicBezTo>
                    <a:pt x="36362" y="73748"/>
                    <a:pt x="36621" y="73754"/>
                    <a:pt x="36880" y="73754"/>
                  </a:cubicBezTo>
                  <a:cubicBezTo>
                    <a:pt x="38312" y="73754"/>
                    <a:pt x="39744" y="73666"/>
                    <a:pt x="41165" y="73500"/>
                  </a:cubicBezTo>
                  <a:cubicBezTo>
                    <a:pt x="58391" y="71495"/>
                    <a:pt x="72030" y="57581"/>
                    <a:pt x="73600" y="40229"/>
                  </a:cubicBezTo>
                  <a:cubicBezTo>
                    <a:pt x="73699" y="39127"/>
                    <a:pt x="73754" y="38009"/>
                    <a:pt x="73754" y="36874"/>
                  </a:cubicBezTo>
                  <a:cubicBezTo>
                    <a:pt x="73754" y="35745"/>
                    <a:pt x="73699" y="34632"/>
                    <a:pt x="73600" y="33525"/>
                  </a:cubicBezTo>
                  <a:cubicBezTo>
                    <a:pt x="72024" y="16173"/>
                    <a:pt x="58391" y="2259"/>
                    <a:pt x="41165" y="254"/>
                  </a:cubicBezTo>
                  <a:cubicBezTo>
                    <a:pt x="39744" y="88"/>
                    <a:pt x="38312" y="0"/>
                    <a:pt x="36880"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482" name="Google Shape;8116;p74">
            <a:extLst>
              <a:ext uri="{FF2B5EF4-FFF2-40B4-BE49-F238E27FC236}">
                <a16:creationId xmlns:a16="http://schemas.microsoft.com/office/drawing/2014/main" id="{29DB272E-8164-A732-E81A-0A696F9C9122}"/>
              </a:ext>
            </a:extLst>
          </p:cNvPr>
          <p:cNvGrpSpPr/>
          <p:nvPr/>
        </p:nvGrpSpPr>
        <p:grpSpPr>
          <a:xfrm>
            <a:off x="8783952" y="3919642"/>
            <a:ext cx="1480399" cy="828936"/>
            <a:chOff x="238125" y="1335475"/>
            <a:chExt cx="5418735" cy="3034175"/>
          </a:xfrm>
        </p:grpSpPr>
        <p:sp>
          <p:nvSpPr>
            <p:cNvPr id="483" name="Google Shape;8117;p74">
              <a:extLst>
                <a:ext uri="{FF2B5EF4-FFF2-40B4-BE49-F238E27FC236}">
                  <a16:creationId xmlns:a16="http://schemas.microsoft.com/office/drawing/2014/main" id="{19DD0616-EECF-E0CE-83BE-DA8D96385033}"/>
                </a:ext>
              </a:extLst>
            </p:cNvPr>
            <p:cNvSpPr/>
            <p:nvPr/>
          </p:nvSpPr>
          <p:spPr>
            <a:xfrm>
              <a:off x="3669985" y="1335475"/>
              <a:ext cx="1986875" cy="3034175"/>
            </a:xfrm>
            <a:custGeom>
              <a:avLst/>
              <a:gdLst/>
              <a:ahLst/>
              <a:cxnLst/>
              <a:rect l="l" t="t" r="r" b="b"/>
              <a:pathLst>
                <a:path w="79475" h="121367" extrusionOk="0">
                  <a:moveTo>
                    <a:pt x="1" y="0"/>
                  </a:moveTo>
                  <a:lnTo>
                    <a:pt x="1" y="38997"/>
                  </a:lnTo>
                  <a:cubicBezTo>
                    <a:pt x="588" y="44011"/>
                    <a:pt x="2425" y="48797"/>
                    <a:pt x="5360" y="52918"/>
                  </a:cubicBezTo>
                  <a:lnTo>
                    <a:pt x="9329" y="58469"/>
                  </a:lnTo>
                  <a:cubicBezTo>
                    <a:pt x="10541" y="59694"/>
                    <a:pt x="10541" y="61672"/>
                    <a:pt x="9329" y="62897"/>
                  </a:cubicBezTo>
                  <a:lnTo>
                    <a:pt x="5360" y="68448"/>
                  </a:lnTo>
                  <a:cubicBezTo>
                    <a:pt x="2425" y="72557"/>
                    <a:pt x="588" y="77355"/>
                    <a:pt x="1" y="82370"/>
                  </a:cubicBezTo>
                  <a:lnTo>
                    <a:pt x="1" y="121366"/>
                  </a:lnTo>
                  <a:lnTo>
                    <a:pt x="68743" y="121366"/>
                  </a:lnTo>
                  <a:lnTo>
                    <a:pt x="68743" y="85815"/>
                  </a:lnTo>
                  <a:cubicBezTo>
                    <a:pt x="68743" y="79588"/>
                    <a:pt x="70682" y="73514"/>
                    <a:pt x="74293" y="68448"/>
                  </a:cubicBezTo>
                  <a:lnTo>
                    <a:pt x="78249" y="62897"/>
                  </a:lnTo>
                  <a:cubicBezTo>
                    <a:pt x="79474" y="61672"/>
                    <a:pt x="79474" y="59694"/>
                    <a:pt x="78249" y="58469"/>
                  </a:cubicBezTo>
                  <a:lnTo>
                    <a:pt x="74293" y="52918"/>
                  </a:lnTo>
                  <a:cubicBezTo>
                    <a:pt x="70669" y="47840"/>
                    <a:pt x="68730" y="41778"/>
                    <a:pt x="68730" y="35551"/>
                  </a:cubicBezTo>
                  <a:lnTo>
                    <a:pt x="68730"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484" name="Google Shape;8118;p74">
              <a:extLst>
                <a:ext uri="{FF2B5EF4-FFF2-40B4-BE49-F238E27FC236}">
                  <a16:creationId xmlns:a16="http://schemas.microsoft.com/office/drawing/2014/main" id="{FC3FB1D1-0341-DA4E-4806-6DB23C449C22}"/>
                </a:ext>
              </a:extLst>
            </p:cNvPr>
            <p:cNvSpPr/>
            <p:nvPr/>
          </p:nvSpPr>
          <p:spPr>
            <a:xfrm>
              <a:off x="1956350" y="1335475"/>
              <a:ext cx="1984950" cy="3034175"/>
            </a:xfrm>
            <a:custGeom>
              <a:avLst/>
              <a:gdLst/>
              <a:ahLst/>
              <a:cxnLst/>
              <a:rect l="l" t="t" r="r" b="b"/>
              <a:pathLst>
                <a:path w="79398" h="121367" extrusionOk="0">
                  <a:moveTo>
                    <a:pt x="0" y="0"/>
                  </a:moveTo>
                  <a:lnTo>
                    <a:pt x="0" y="35551"/>
                  </a:lnTo>
                  <a:cubicBezTo>
                    <a:pt x="0" y="41778"/>
                    <a:pt x="1940" y="47852"/>
                    <a:pt x="5564" y="52918"/>
                  </a:cubicBezTo>
                  <a:lnTo>
                    <a:pt x="9520" y="58469"/>
                  </a:lnTo>
                  <a:cubicBezTo>
                    <a:pt x="10745" y="59694"/>
                    <a:pt x="10745" y="61672"/>
                    <a:pt x="9520" y="62897"/>
                  </a:cubicBezTo>
                  <a:lnTo>
                    <a:pt x="5564" y="68448"/>
                  </a:lnTo>
                  <a:cubicBezTo>
                    <a:pt x="1952" y="73514"/>
                    <a:pt x="0" y="79588"/>
                    <a:pt x="0" y="85815"/>
                  </a:cubicBezTo>
                  <a:lnTo>
                    <a:pt x="0" y="121366"/>
                  </a:lnTo>
                  <a:lnTo>
                    <a:pt x="68665" y="121366"/>
                  </a:lnTo>
                  <a:lnTo>
                    <a:pt x="68665" y="85815"/>
                  </a:lnTo>
                  <a:cubicBezTo>
                    <a:pt x="68665" y="79588"/>
                    <a:pt x="70605" y="73514"/>
                    <a:pt x="74216" y="68448"/>
                  </a:cubicBezTo>
                  <a:lnTo>
                    <a:pt x="78185" y="62897"/>
                  </a:lnTo>
                  <a:cubicBezTo>
                    <a:pt x="79397" y="61672"/>
                    <a:pt x="79397" y="59694"/>
                    <a:pt x="78185" y="58469"/>
                  </a:cubicBezTo>
                  <a:lnTo>
                    <a:pt x="74216" y="52918"/>
                  </a:lnTo>
                  <a:cubicBezTo>
                    <a:pt x="70605" y="47840"/>
                    <a:pt x="68665" y="41778"/>
                    <a:pt x="68665" y="35551"/>
                  </a:cubicBezTo>
                  <a:lnTo>
                    <a:pt x="68665" y="0"/>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485" name="Google Shape;8119;p74">
              <a:extLst>
                <a:ext uri="{FF2B5EF4-FFF2-40B4-BE49-F238E27FC236}">
                  <a16:creationId xmlns:a16="http://schemas.microsoft.com/office/drawing/2014/main" id="{1123F0ED-3EA8-7D5B-96AA-4FAB438B170C}"/>
                </a:ext>
              </a:extLst>
            </p:cNvPr>
            <p:cNvSpPr/>
            <p:nvPr/>
          </p:nvSpPr>
          <p:spPr>
            <a:xfrm>
              <a:off x="238125" y="1335475"/>
              <a:ext cx="1986850" cy="3034175"/>
            </a:xfrm>
            <a:custGeom>
              <a:avLst/>
              <a:gdLst/>
              <a:ahLst/>
              <a:cxnLst/>
              <a:rect l="l" t="t" r="r" b="b"/>
              <a:pathLst>
                <a:path w="79474" h="121367" extrusionOk="0">
                  <a:moveTo>
                    <a:pt x="0" y="0"/>
                  </a:moveTo>
                  <a:lnTo>
                    <a:pt x="0" y="121366"/>
                  </a:lnTo>
                  <a:lnTo>
                    <a:pt x="68729" y="121366"/>
                  </a:lnTo>
                  <a:lnTo>
                    <a:pt x="68729" y="85815"/>
                  </a:lnTo>
                  <a:cubicBezTo>
                    <a:pt x="68729" y="79588"/>
                    <a:pt x="70669" y="73514"/>
                    <a:pt x="74293" y="68448"/>
                  </a:cubicBezTo>
                  <a:lnTo>
                    <a:pt x="78249" y="62897"/>
                  </a:lnTo>
                  <a:cubicBezTo>
                    <a:pt x="79474" y="61672"/>
                    <a:pt x="79474" y="59694"/>
                    <a:pt x="78249" y="58469"/>
                  </a:cubicBezTo>
                  <a:lnTo>
                    <a:pt x="74293" y="52918"/>
                  </a:lnTo>
                  <a:cubicBezTo>
                    <a:pt x="70669" y="47840"/>
                    <a:pt x="68729" y="41778"/>
                    <a:pt x="68729" y="35551"/>
                  </a:cubicBezTo>
                  <a:lnTo>
                    <a:pt x="68729" y="0"/>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486" name="Google Shape;8120;p74">
            <a:extLst>
              <a:ext uri="{FF2B5EF4-FFF2-40B4-BE49-F238E27FC236}">
                <a16:creationId xmlns:a16="http://schemas.microsoft.com/office/drawing/2014/main" id="{24C8E9FB-9529-E81E-C84C-02A897FB3C37}"/>
              </a:ext>
            </a:extLst>
          </p:cNvPr>
          <p:cNvGrpSpPr/>
          <p:nvPr/>
        </p:nvGrpSpPr>
        <p:grpSpPr>
          <a:xfrm>
            <a:off x="7207499" y="3915506"/>
            <a:ext cx="1432601" cy="836241"/>
            <a:chOff x="5359127" y="2910889"/>
            <a:chExt cx="1097723" cy="640831"/>
          </a:xfrm>
        </p:grpSpPr>
        <p:grpSp>
          <p:nvGrpSpPr>
            <p:cNvPr id="487" name="Google Shape;8121;p74">
              <a:extLst>
                <a:ext uri="{FF2B5EF4-FFF2-40B4-BE49-F238E27FC236}">
                  <a16:creationId xmlns:a16="http://schemas.microsoft.com/office/drawing/2014/main" id="{B5A4084E-E68B-339D-7A9A-5B944C163E08}"/>
                </a:ext>
              </a:extLst>
            </p:cNvPr>
            <p:cNvGrpSpPr/>
            <p:nvPr/>
          </p:nvGrpSpPr>
          <p:grpSpPr>
            <a:xfrm>
              <a:off x="5929791" y="3263088"/>
              <a:ext cx="527060" cy="287097"/>
              <a:chOff x="5929791" y="3263088"/>
              <a:chExt cx="527060" cy="287097"/>
            </a:xfrm>
          </p:grpSpPr>
          <p:sp>
            <p:nvSpPr>
              <p:cNvPr id="497" name="Google Shape;8122;p74">
                <a:extLst>
                  <a:ext uri="{FF2B5EF4-FFF2-40B4-BE49-F238E27FC236}">
                    <a16:creationId xmlns:a16="http://schemas.microsoft.com/office/drawing/2014/main" id="{E7064197-F708-F9CD-24F1-E427BE46AD6D}"/>
                  </a:ext>
                </a:extLst>
              </p:cNvPr>
              <p:cNvSpPr/>
              <p:nvPr/>
            </p:nvSpPr>
            <p:spPr>
              <a:xfrm>
                <a:off x="5929791" y="3263088"/>
                <a:ext cx="328465" cy="284502"/>
              </a:xfrm>
              <a:custGeom>
                <a:avLst/>
                <a:gdLst/>
                <a:ahLst/>
                <a:cxnLst/>
                <a:rect l="l" t="t" r="r" b="b"/>
                <a:pathLst>
                  <a:path w="2576195" h="2231390" extrusionOk="0">
                    <a:moveTo>
                      <a:pt x="1288021" y="0"/>
                    </a:moveTo>
                    <a:lnTo>
                      <a:pt x="0" y="2230932"/>
                    </a:lnTo>
                    <a:lnTo>
                      <a:pt x="2576042" y="2230932"/>
                    </a:lnTo>
                    <a:lnTo>
                      <a:pt x="1288021" y="0"/>
                    </a:lnTo>
                    <a:close/>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sz="1200"/>
              </a:p>
            </p:txBody>
          </p:sp>
          <p:sp>
            <p:nvSpPr>
              <p:cNvPr id="498" name="Google Shape;8123;p74">
                <a:extLst>
                  <a:ext uri="{FF2B5EF4-FFF2-40B4-BE49-F238E27FC236}">
                    <a16:creationId xmlns:a16="http://schemas.microsoft.com/office/drawing/2014/main" id="{7633CD02-5F90-725E-B769-46845C37BDA8}"/>
                  </a:ext>
                </a:extLst>
              </p:cNvPr>
              <p:cNvSpPr/>
              <p:nvPr/>
            </p:nvSpPr>
            <p:spPr>
              <a:xfrm>
                <a:off x="6247886" y="3331025"/>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sz="1200"/>
              </a:p>
            </p:txBody>
          </p:sp>
        </p:grpSp>
        <p:grpSp>
          <p:nvGrpSpPr>
            <p:cNvPr id="488" name="Google Shape;8124;p74">
              <a:extLst>
                <a:ext uri="{FF2B5EF4-FFF2-40B4-BE49-F238E27FC236}">
                  <a16:creationId xmlns:a16="http://schemas.microsoft.com/office/drawing/2014/main" id="{13D9EB62-6C2D-A479-25DC-B85FFC10D5A0}"/>
                </a:ext>
              </a:extLst>
            </p:cNvPr>
            <p:cNvGrpSpPr/>
            <p:nvPr/>
          </p:nvGrpSpPr>
          <p:grpSpPr>
            <a:xfrm>
              <a:off x="5359127" y="3263089"/>
              <a:ext cx="526428" cy="288631"/>
              <a:chOff x="5359127" y="3263089"/>
              <a:chExt cx="526428" cy="288631"/>
            </a:xfrm>
          </p:grpSpPr>
          <p:sp>
            <p:nvSpPr>
              <p:cNvPr id="495" name="Google Shape;8125;p74">
                <a:extLst>
                  <a:ext uri="{FF2B5EF4-FFF2-40B4-BE49-F238E27FC236}">
                    <a16:creationId xmlns:a16="http://schemas.microsoft.com/office/drawing/2014/main" id="{438BC547-4738-B85A-31F2-586876934ECA}"/>
                  </a:ext>
                </a:extLst>
              </p:cNvPr>
              <p:cNvSpPr/>
              <p:nvPr/>
            </p:nvSpPr>
            <p:spPr>
              <a:xfrm>
                <a:off x="5557090" y="3263089"/>
                <a:ext cx="328465" cy="284502"/>
              </a:xfrm>
              <a:custGeom>
                <a:avLst/>
                <a:gdLst/>
                <a:ahLst/>
                <a:cxnLst/>
                <a:rect l="l" t="t" r="r" b="b"/>
                <a:pathLst>
                  <a:path w="2576195" h="2231390" extrusionOk="0">
                    <a:moveTo>
                      <a:pt x="1288034" y="0"/>
                    </a:moveTo>
                    <a:lnTo>
                      <a:pt x="0" y="2230920"/>
                    </a:lnTo>
                    <a:lnTo>
                      <a:pt x="2576055" y="2230920"/>
                    </a:lnTo>
                    <a:lnTo>
                      <a:pt x="1288034" y="0"/>
                    </a:lnTo>
                    <a:close/>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sz="1200"/>
              </a:p>
            </p:txBody>
          </p:sp>
          <p:sp>
            <p:nvSpPr>
              <p:cNvPr id="496" name="Google Shape;8126;p74">
                <a:extLst>
                  <a:ext uri="{FF2B5EF4-FFF2-40B4-BE49-F238E27FC236}">
                    <a16:creationId xmlns:a16="http://schemas.microsoft.com/office/drawing/2014/main" id="{C30390D2-94D8-BE2B-3E9B-F08B7D8FA29B}"/>
                  </a:ext>
                </a:extLst>
              </p:cNvPr>
              <p:cNvSpPr/>
              <p:nvPr/>
            </p:nvSpPr>
            <p:spPr>
              <a:xfrm flipH="1">
                <a:off x="5359127" y="3332559"/>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sz="1200"/>
              </a:p>
            </p:txBody>
          </p:sp>
        </p:grpSp>
        <p:grpSp>
          <p:nvGrpSpPr>
            <p:cNvPr id="489" name="Google Shape;8127;p74">
              <a:extLst>
                <a:ext uri="{FF2B5EF4-FFF2-40B4-BE49-F238E27FC236}">
                  <a16:creationId xmlns:a16="http://schemas.microsoft.com/office/drawing/2014/main" id="{C07178D3-0992-9517-6C9D-7C5BFAF8B264}"/>
                </a:ext>
              </a:extLst>
            </p:cNvPr>
            <p:cNvGrpSpPr/>
            <p:nvPr/>
          </p:nvGrpSpPr>
          <p:grpSpPr>
            <a:xfrm>
              <a:off x="5551525" y="2910889"/>
              <a:ext cx="520901" cy="610283"/>
              <a:chOff x="5551525" y="2910889"/>
              <a:chExt cx="520901" cy="610283"/>
            </a:xfrm>
          </p:grpSpPr>
          <p:sp>
            <p:nvSpPr>
              <p:cNvPr id="493" name="Google Shape;8128;p74">
                <a:extLst>
                  <a:ext uri="{FF2B5EF4-FFF2-40B4-BE49-F238E27FC236}">
                    <a16:creationId xmlns:a16="http://schemas.microsoft.com/office/drawing/2014/main" id="{46B18948-9811-F518-D989-C10038B60236}"/>
                  </a:ext>
                </a:extLst>
              </p:cNvPr>
              <p:cNvSpPr/>
              <p:nvPr/>
            </p:nvSpPr>
            <p:spPr>
              <a:xfrm>
                <a:off x="5743962" y="3236669"/>
                <a:ext cx="328465" cy="284502"/>
              </a:xfrm>
              <a:custGeom>
                <a:avLst/>
                <a:gdLst/>
                <a:ahLst/>
                <a:cxnLst/>
                <a:rect l="l" t="t" r="r" b="b"/>
                <a:pathLst>
                  <a:path w="2576195" h="2231390" extrusionOk="0">
                    <a:moveTo>
                      <a:pt x="2576042" y="0"/>
                    </a:moveTo>
                    <a:lnTo>
                      <a:pt x="0" y="0"/>
                    </a:lnTo>
                    <a:lnTo>
                      <a:pt x="1288021" y="2230920"/>
                    </a:lnTo>
                    <a:lnTo>
                      <a:pt x="2576042" y="0"/>
                    </a:lnTo>
                    <a:close/>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sz="1200"/>
              </a:p>
            </p:txBody>
          </p:sp>
          <p:sp>
            <p:nvSpPr>
              <p:cNvPr id="494" name="Google Shape;8129;p74">
                <a:extLst>
                  <a:ext uri="{FF2B5EF4-FFF2-40B4-BE49-F238E27FC236}">
                    <a16:creationId xmlns:a16="http://schemas.microsoft.com/office/drawing/2014/main" id="{320BE7D0-D557-1F91-E042-8B7E4F098527}"/>
                  </a:ext>
                </a:extLst>
              </p:cNvPr>
              <p:cNvSpPr/>
              <p:nvPr/>
            </p:nvSpPr>
            <p:spPr>
              <a:xfrm flipH="1">
                <a:off x="5551525" y="2910889"/>
                <a:ext cx="208964" cy="32874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sz="1200"/>
              </a:p>
            </p:txBody>
          </p:sp>
        </p:grpSp>
        <p:grpSp>
          <p:nvGrpSpPr>
            <p:cNvPr id="490" name="Google Shape;8130;p74">
              <a:extLst>
                <a:ext uri="{FF2B5EF4-FFF2-40B4-BE49-F238E27FC236}">
                  <a16:creationId xmlns:a16="http://schemas.microsoft.com/office/drawing/2014/main" id="{124D1393-5C47-2CD1-622E-4C1DB6662E3C}"/>
                </a:ext>
              </a:extLst>
            </p:cNvPr>
            <p:cNvGrpSpPr/>
            <p:nvPr/>
          </p:nvGrpSpPr>
          <p:grpSpPr>
            <a:xfrm>
              <a:off x="5743962" y="2919100"/>
              <a:ext cx="623674" cy="284502"/>
              <a:chOff x="5743962" y="2919100"/>
              <a:chExt cx="623674" cy="284502"/>
            </a:xfrm>
          </p:grpSpPr>
          <p:sp>
            <p:nvSpPr>
              <p:cNvPr id="491" name="Google Shape;8131;p74">
                <a:extLst>
                  <a:ext uri="{FF2B5EF4-FFF2-40B4-BE49-F238E27FC236}">
                    <a16:creationId xmlns:a16="http://schemas.microsoft.com/office/drawing/2014/main" id="{0C36911A-D870-1BE7-935D-25437E6189F9}"/>
                  </a:ext>
                </a:extLst>
              </p:cNvPr>
              <p:cNvSpPr/>
              <p:nvPr/>
            </p:nvSpPr>
            <p:spPr>
              <a:xfrm>
                <a:off x="5743962" y="2919100"/>
                <a:ext cx="328465" cy="284502"/>
              </a:xfrm>
              <a:custGeom>
                <a:avLst/>
                <a:gdLst/>
                <a:ahLst/>
                <a:cxnLst/>
                <a:rect l="l" t="t" r="r" b="b"/>
                <a:pathLst>
                  <a:path w="2576195" h="2231390" extrusionOk="0">
                    <a:moveTo>
                      <a:pt x="1288021" y="0"/>
                    </a:moveTo>
                    <a:lnTo>
                      <a:pt x="0" y="2230920"/>
                    </a:lnTo>
                    <a:lnTo>
                      <a:pt x="2576042" y="2230920"/>
                    </a:lnTo>
                    <a:lnTo>
                      <a:pt x="1288021" y="0"/>
                    </a:lnTo>
                    <a:close/>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sz="1200"/>
              </a:p>
            </p:txBody>
          </p:sp>
          <p:sp>
            <p:nvSpPr>
              <p:cNvPr id="492" name="Google Shape;8132;p74">
                <a:extLst>
                  <a:ext uri="{FF2B5EF4-FFF2-40B4-BE49-F238E27FC236}">
                    <a16:creationId xmlns:a16="http://schemas.microsoft.com/office/drawing/2014/main" id="{8707098D-FE37-7FCA-C196-805659A718A4}"/>
                  </a:ext>
                </a:extLst>
              </p:cNvPr>
              <p:cNvSpPr/>
              <p:nvPr/>
            </p:nvSpPr>
            <p:spPr>
              <a:xfrm>
                <a:off x="6060335" y="2920591"/>
                <a:ext cx="307300" cy="282602"/>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sz="1200"/>
              </a:p>
            </p:txBody>
          </p:sp>
        </p:grpSp>
      </p:grpSp>
      <p:grpSp>
        <p:nvGrpSpPr>
          <p:cNvPr id="499" name="Google Shape;8133;p74">
            <a:extLst>
              <a:ext uri="{FF2B5EF4-FFF2-40B4-BE49-F238E27FC236}">
                <a16:creationId xmlns:a16="http://schemas.microsoft.com/office/drawing/2014/main" id="{3C2BB0AC-74BE-9C90-63FB-3B6E77C13C32}"/>
              </a:ext>
            </a:extLst>
          </p:cNvPr>
          <p:cNvGrpSpPr/>
          <p:nvPr/>
        </p:nvGrpSpPr>
        <p:grpSpPr>
          <a:xfrm>
            <a:off x="10075782" y="2783121"/>
            <a:ext cx="1166635" cy="959467"/>
            <a:chOff x="7608988" y="2093194"/>
            <a:chExt cx="817276" cy="672147"/>
          </a:xfrm>
        </p:grpSpPr>
        <p:cxnSp>
          <p:nvCxnSpPr>
            <p:cNvPr id="500" name="Google Shape;8134;p74">
              <a:extLst>
                <a:ext uri="{FF2B5EF4-FFF2-40B4-BE49-F238E27FC236}">
                  <a16:creationId xmlns:a16="http://schemas.microsoft.com/office/drawing/2014/main" id="{B5F12FBD-FC78-2D34-9129-145E56718CEA}"/>
                </a:ext>
              </a:extLst>
            </p:cNvPr>
            <p:cNvCxnSpPr/>
            <p:nvPr/>
          </p:nvCxnSpPr>
          <p:spPr>
            <a:xfrm rot="5400000" flipH="1">
              <a:off x="7620257"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501" name="Google Shape;8135;p74">
              <a:extLst>
                <a:ext uri="{FF2B5EF4-FFF2-40B4-BE49-F238E27FC236}">
                  <a16:creationId xmlns:a16="http://schemas.microsoft.com/office/drawing/2014/main" id="{D6C3A66D-1665-1D05-D374-75AFC6746D61}"/>
                </a:ext>
              </a:extLst>
            </p:cNvPr>
            <p:cNvCxnSpPr/>
            <p:nvPr/>
          </p:nvCxnSpPr>
          <p:spPr>
            <a:xfrm rot="-5400000">
              <a:off x="8285120"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502" name="Google Shape;8136;p74">
              <a:extLst>
                <a:ext uri="{FF2B5EF4-FFF2-40B4-BE49-F238E27FC236}">
                  <a16:creationId xmlns:a16="http://schemas.microsoft.com/office/drawing/2014/main" id="{0D82E0B5-7761-90B8-7FFA-05C28844D69B}"/>
                </a:ext>
              </a:extLst>
            </p:cNvPr>
            <p:cNvCxnSpPr/>
            <p:nvPr/>
          </p:nvCxnSpPr>
          <p:spPr>
            <a:xfrm rot="5400000">
              <a:off x="7620257"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503" name="Google Shape;8137;p74">
              <a:extLst>
                <a:ext uri="{FF2B5EF4-FFF2-40B4-BE49-F238E27FC236}">
                  <a16:creationId xmlns:a16="http://schemas.microsoft.com/office/drawing/2014/main" id="{1FA7E553-D166-7CD5-F563-4C3F99B306D8}"/>
                </a:ext>
              </a:extLst>
            </p:cNvPr>
            <p:cNvCxnSpPr/>
            <p:nvPr/>
          </p:nvCxnSpPr>
          <p:spPr>
            <a:xfrm rot="-5400000" flipH="1">
              <a:off x="8285120"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504" name="Google Shape;8138;p74">
              <a:extLst>
                <a:ext uri="{FF2B5EF4-FFF2-40B4-BE49-F238E27FC236}">
                  <a16:creationId xmlns:a16="http://schemas.microsoft.com/office/drawing/2014/main" id="{BA5E924B-BC4F-5CC6-3821-5CD78E67AAB9}"/>
                </a:ext>
              </a:extLst>
            </p:cNvPr>
            <p:cNvCxnSpPr/>
            <p:nvPr/>
          </p:nvCxnSpPr>
          <p:spPr>
            <a:xfrm rot="10800000">
              <a:off x="7608988" y="2425132"/>
              <a:ext cx="83400" cy="0"/>
            </a:xfrm>
            <a:prstGeom prst="straightConnector1">
              <a:avLst/>
            </a:prstGeom>
            <a:noFill/>
            <a:ln w="9525" cap="flat" cmpd="sng">
              <a:solidFill>
                <a:srgbClr val="667E92"/>
              </a:solidFill>
              <a:prstDash val="solid"/>
              <a:round/>
              <a:headEnd type="none" w="med" len="med"/>
              <a:tailEnd type="none" w="med" len="med"/>
            </a:ln>
          </p:spPr>
        </p:cxnSp>
        <p:cxnSp>
          <p:nvCxnSpPr>
            <p:cNvPr id="505" name="Google Shape;8139;p74">
              <a:extLst>
                <a:ext uri="{FF2B5EF4-FFF2-40B4-BE49-F238E27FC236}">
                  <a16:creationId xmlns:a16="http://schemas.microsoft.com/office/drawing/2014/main" id="{BF46D7E9-0C9A-0FC0-EB67-C8E5D4EB0900}"/>
                </a:ext>
              </a:extLst>
            </p:cNvPr>
            <p:cNvCxnSpPr/>
            <p:nvPr/>
          </p:nvCxnSpPr>
          <p:spPr>
            <a:xfrm rot="10800000">
              <a:off x="8342865" y="2425132"/>
              <a:ext cx="83400" cy="0"/>
            </a:xfrm>
            <a:prstGeom prst="straightConnector1">
              <a:avLst/>
            </a:prstGeom>
            <a:noFill/>
            <a:ln w="9525" cap="flat" cmpd="sng">
              <a:solidFill>
                <a:srgbClr val="667E92"/>
              </a:solidFill>
              <a:prstDash val="solid"/>
              <a:round/>
              <a:headEnd type="none" w="med" len="med"/>
              <a:tailEnd type="none" w="med" len="med"/>
            </a:ln>
          </p:spPr>
        </p:cxnSp>
        <p:grpSp>
          <p:nvGrpSpPr>
            <p:cNvPr id="506" name="Google Shape;8140;p74">
              <a:extLst>
                <a:ext uri="{FF2B5EF4-FFF2-40B4-BE49-F238E27FC236}">
                  <a16:creationId xmlns:a16="http://schemas.microsoft.com/office/drawing/2014/main" id="{E65EEE39-5EFC-765E-5CC9-4C117CDF3474}"/>
                </a:ext>
              </a:extLst>
            </p:cNvPr>
            <p:cNvGrpSpPr/>
            <p:nvPr/>
          </p:nvGrpSpPr>
          <p:grpSpPr>
            <a:xfrm>
              <a:off x="7721175" y="2093194"/>
              <a:ext cx="599587" cy="623846"/>
              <a:chOff x="7721175" y="2093194"/>
              <a:chExt cx="599587" cy="623846"/>
            </a:xfrm>
          </p:grpSpPr>
          <p:grpSp>
            <p:nvGrpSpPr>
              <p:cNvPr id="507" name="Google Shape;8141;p74">
                <a:extLst>
                  <a:ext uri="{FF2B5EF4-FFF2-40B4-BE49-F238E27FC236}">
                    <a16:creationId xmlns:a16="http://schemas.microsoft.com/office/drawing/2014/main" id="{A58F1787-4BBE-CD40-E419-908B06554634}"/>
                  </a:ext>
                </a:extLst>
              </p:cNvPr>
              <p:cNvGrpSpPr/>
              <p:nvPr/>
            </p:nvGrpSpPr>
            <p:grpSpPr>
              <a:xfrm>
                <a:off x="7721175" y="2093194"/>
                <a:ext cx="291605" cy="623846"/>
                <a:chOff x="9405575" y="2061418"/>
                <a:chExt cx="291605" cy="623846"/>
              </a:xfrm>
            </p:grpSpPr>
            <p:sp>
              <p:nvSpPr>
                <p:cNvPr id="516" name="Google Shape;8142;p74">
                  <a:extLst>
                    <a:ext uri="{FF2B5EF4-FFF2-40B4-BE49-F238E27FC236}">
                      <a16:creationId xmlns:a16="http://schemas.microsoft.com/office/drawing/2014/main" id="{3EFAE27A-D836-0C60-DB15-1FFA97F5DBE2}"/>
                    </a:ext>
                  </a:extLst>
                </p:cNvPr>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517" name="Google Shape;8143;p74">
                  <a:extLst>
                    <a:ext uri="{FF2B5EF4-FFF2-40B4-BE49-F238E27FC236}">
                      <a16:creationId xmlns:a16="http://schemas.microsoft.com/office/drawing/2014/main" id="{458E5BAA-FA37-6BE4-071E-E81D1119E771}"/>
                    </a:ext>
                  </a:extLst>
                </p:cNvPr>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518" name="Google Shape;8144;p74">
                  <a:extLst>
                    <a:ext uri="{FF2B5EF4-FFF2-40B4-BE49-F238E27FC236}">
                      <a16:creationId xmlns:a16="http://schemas.microsoft.com/office/drawing/2014/main" id="{58E96746-0E3A-05E5-B3B7-880EED921094}"/>
                    </a:ext>
                  </a:extLst>
                </p:cNvPr>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519" name="Google Shape;8145;p74">
                  <a:extLst>
                    <a:ext uri="{FF2B5EF4-FFF2-40B4-BE49-F238E27FC236}">
                      <a16:creationId xmlns:a16="http://schemas.microsoft.com/office/drawing/2014/main" id="{6BFE555A-433D-BAFA-C489-4286252A80F9}"/>
                    </a:ext>
                  </a:extLst>
                </p:cNvPr>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520" name="Google Shape;8146;p74">
                  <a:extLst>
                    <a:ext uri="{FF2B5EF4-FFF2-40B4-BE49-F238E27FC236}">
                      <a16:creationId xmlns:a16="http://schemas.microsoft.com/office/drawing/2014/main" id="{DABC9144-F8CE-8F9B-2AA0-EE7E492888C5}"/>
                    </a:ext>
                  </a:extLst>
                </p:cNvPr>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521" name="Google Shape;8147;p74">
                  <a:extLst>
                    <a:ext uri="{FF2B5EF4-FFF2-40B4-BE49-F238E27FC236}">
                      <a16:creationId xmlns:a16="http://schemas.microsoft.com/office/drawing/2014/main" id="{535E9885-2FD6-190F-889B-428652A28E49}"/>
                    </a:ext>
                  </a:extLst>
                </p:cNvPr>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522" name="Google Shape;8148;p74">
                  <a:extLst>
                    <a:ext uri="{FF2B5EF4-FFF2-40B4-BE49-F238E27FC236}">
                      <a16:creationId xmlns:a16="http://schemas.microsoft.com/office/drawing/2014/main" id="{BEAA73A0-86EF-0657-37BE-AFB9BFC2638A}"/>
                    </a:ext>
                  </a:extLst>
                </p:cNvPr>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grpSp>
          <p:grpSp>
            <p:nvGrpSpPr>
              <p:cNvPr id="508" name="Google Shape;8149;p74">
                <a:extLst>
                  <a:ext uri="{FF2B5EF4-FFF2-40B4-BE49-F238E27FC236}">
                    <a16:creationId xmlns:a16="http://schemas.microsoft.com/office/drawing/2014/main" id="{673B9727-4022-5965-F224-51C808AC4023}"/>
                  </a:ext>
                </a:extLst>
              </p:cNvPr>
              <p:cNvGrpSpPr/>
              <p:nvPr/>
            </p:nvGrpSpPr>
            <p:grpSpPr>
              <a:xfrm flipH="1">
                <a:off x="8029157" y="2093194"/>
                <a:ext cx="291605" cy="623846"/>
                <a:chOff x="9405575" y="2061418"/>
                <a:chExt cx="291605" cy="623846"/>
              </a:xfrm>
            </p:grpSpPr>
            <p:sp>
              <p:nvSpPr>
                <p:cNvPr id="509" name="Google Shape;8150;p74">
                  <a:extLst>
                    <a:ext uri="{FF2B5EF4-FFF2-40B4-BE49-F238E27FC236}">
                      <a16:creationId xmlns:a16="http://schemas.microsoft.com/office/drawing/2014/main" id="{C21E063D-14F3-AD01-8261-B79D20310BE2}"/>
                    </a:ext>
                  </a:extLst>
                </p:cNvPr>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510" name="Google Shape;8151;p74">
                  <a:extLst>
                    <a:ext uri="{FF2B5EF4-FFF2-40B4-BE49-F238E27FC236}">
                      <a16:creationId xmlns:a16="http://schemas.microsoft.com/office/drawing/2014/main" id="{C8785E95-3E4C-4809-0DA2-3F3F84C9DDAB}"/>
                    </a:ext>
                  </a:extLst>
                </p:cNvPr>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511" name="Google Shape;8152;p74">
                  <a:extLst>
                    <a:ext uri="{FF2B5EF4-FFF2-40B4-BE49-F238E27FC236}">
                      <a16:creationId xmlns:a16="http://schemas.microsoft.com/office/drawing/2014/main" id="{5C83C97F-8261-AC02-D4F2-3AF0DD9D0E54}"/>
                    </a:ext>
                  </a:extLst>
                </p:cNvPr>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512" name="Google Shape;8153;p74">
                  <a:extLst>
                    <a:ext uri="{FF2B5EF4-FFF2-40B4-BE49-F238E27FC236}">
                      <a16:creationId xmlns:a16="http://schemas.microsoft.com/office/drawing/2014/main" id="{BD1F3A79-504D-0C3C-4CBF-11C15335AA83}"/>
                    </a:ext>
                  </a:extLst>
                </p:cNvPr>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513" name="Google Shape;8154;p74">
                  <a:extLst>
                    <a:ext uri="{FF2B5EF4-FFF2-40B4-BE49-F238E27FC236}">
                      <a16:creationId xmlns:a16="http://schemas.microsoft.com/office/drawing/2014/main" id="{533963DA-FCAA-85A3-87C9-F65110ED83F0}"/>
                    </a:ext>
                  </a:extLst>
                </p:cNvPr>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514" name="Google Shape;8155;p74">
                  <a:extLst>
                    <a:ext uri="{FF2B5EF4-FFF2-40B4-BE49-F238E27FC236}">
                      <a16:creationId xmlns:a16="http://schemas.microsoft.com/office/drawing/2014/main" id="{849ECC7D-4779-3B97-2B41-73C2A6E35627}"/>
                    </a:ext>
                  </a:extLst>
                </p:cNvPr>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sp>
              <p:nvSpPr>
                <p:cNvPr id="515" name="Google Shape;8156;p74">
                  <a:extLst>
                    <a:ext uri="{FF2B5EF4-FFF2-40B4-BE49-F238E27FC236}">
                      <a16:creationId xmlns:a16="http://schemas.microsoft.com/office/drawing/2014/main" id="{2DF00D85-1935-B939-4A98-503A37039DE3}"/>
                    </a:ext>
                  </a:extLst>
                </p:cNvPr>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21900" tIns="121900" rIns="121900" bIns="121900" anchor="ctr" anchorCtr="0">
                  <a:noAutofit/>
                </a:bodyPr>
                <a:lstStyle/>
                <a:p>
                  <a:endParaRPr sz="2400"/>
                </a:p>
              </p:txBody>
            </p:sp>
          </p:grpSp>
        </p:grpSp>
      </p:grpSp>
      <p:grpSp>
        <p:nvGrpSpPr>
          <p:cNvPr id="523" name="Google Shape;8157;p74">
            <a:extLst>
              <a:ext uri="{FF2B5EF4-FFF2-40B4-BE49-F238E27FC236}">
                <a16:creationId xmlns:a16="http://schemas.microsoft.com/office/drawing/2014/main" id="{B8653B5C-72CB-36D0-EF3C-032A7999E73A}"/>
              </a:ext>
            </a:extLst>
          </p:cNvPr>
          <p:cNvGrpSpPr/>
          <p:nvPr/>
        </p:nvGrpSpPr>
        <p:grpSpPr>
          <a:xfrm>
            <a:off x="5335031" y="1604991"/>
            <a:ext cx="950076" cy="1047868"/>
            <a:chOff x="4206459" y="1191441"/>
            <a:chExt cx="712557" cy="785901"/>
          </a:xfrm>
        </p:grpSpPr>
        <p:sp>
          <p:nvSpPr>
            <p:cNvPr id="524" name="Google Shape;8158;p74">
              <a:extLst>
                <a:ext uri="{FF2B5EF4-FFF2-40B4-BE49-F238E27FC236}">
                  <a16:creationId xmlns:a16="http://schemas.microsoft.com/office/drawing/2014/main" id="{AB8D8A25-2ADC-753B-FB15-97BDE7AA3E86}"/>
                </a:ext>
              </a:extLst>
            </p:cNvPr>
            <p:cNvSpPr/>
            <p:nvPr/>
          </p:nvSpPr>
          <p:spPr>
            <a:xfrm>
              <a:off x="4548248" y="1328649"/>
              <a:ext cx="325201" cy="322547"/>
            </a:xfrm>
            <a:custGeom>
              <a:avLst/>
              <a:gdLst/>
              <a:ahLst/>
              <a:cxnLst/>
              <a:rect l="l" t="t" r="r" b="b"/>
              <a:pathLst>
                <a:path w="25486" h="25278" extrusionOk="0">
                  <a:moveTo>
                    <a:pt x="12746" y="4905"/>
                  </a:moveTo>
                  <a:cubicBezTo>
                    <a:pt x="13701" y="4905"/>
                    <a:pt x="14672" y="5083"/>
                    <a:pt x="15613" y="5460"/>
                  </a:cubicBezTo>
                  <a:cubicBezTo>
                    <a:pt x="19580" y="7047"/>
                    <a:pt x="21508" y="11545"/>
                    <a:pt x="19923" y="15511"/>
                  </a:cubicBezTo>
                  <a:cubicBezTo>
                    <a:pt x="18714" y="18534"/>
                    <a:pt x="15811" y="20374"/>
                    <a:pt x="12742" y="20374"/>
                  </a:cubicBezTo>
                  <a:cubicBezTo>
                    <a:pt x="11786" y="20374"/>
                    <a:pt x="10814" y="20196"/>
                    <a:pt x="9873" y="19819"/>
                  </a:cubicBezTo>
                  <a:cubicBezTo>
                    <a:pt x="5908" y="18234"/>
                    <a:pt x="3978" y="13734"/>
                    <a:pt x="5563" y="9769"/>
                  </a:cubicBezTo>
                  <a:cubicBezTo>
                    <a:pt x="6772" y="6745"/>
                    <a:pt x="9676" y="4905"/>
                    <a:pt x="12746" y="4905"/>
                  </a:cubicBezTo>
                  <a:close/>
                  <a:moveTo>
                    <a:pt x="15551" y="1"/>
                  </a:moveTo>
                  <a:cubicBezTo>
                    <a:pt x="15240" y="1"/>
                    <a:pt x="14946" y="187"/>
                    <a:pt x="14824" y="492"/>
                  </a:cubicBezTo>
                  <a:lnTo>
                    <a:pt x="14047" y="2435"/>
                  </a:lnTo>
                  <a:cubicBezTo>
                    <a:pt x="13612" y="2378"/>
                    <a:pt x="13174" y="2350"/>
                    <a:pt x="12736" y="2350"/>
                  </a:cubicBezTo>
                  <a:cubicBezTo>
                    <a:pt x="12218" y="2350"/>
                    <a:pt x="11700" y="2390"/>
                    <a:pt x="11187" y="2469"/>
                  </a:cubicBezTo>
                  <a:lnTo>
                    <a:pt x="10364" y="547"/>
                  </a:lnTo>
                  <a:cubicBezTo>
                    <a:pt x="10238" y="251"/>
                    <a:pt x="9949" y="73"/>
                    <a:pt x="9646" y="73"/>
                  </a:cubicBezTo>
                  <a:cubicBezTo>
                    <a:pt x="9543" y="73"/>
                    <a:pt x="9438" y="93"/>
                    <a:pt x="9338" y="137"/>
                  </a:cubicBezTo>
                  <a:lnTo>
                    <a:pt x="6036" y="1553"/>
                  </a:lnTo>
                  <a:cubicBezTo>
                    <a:pt x="5640" y="1722"/>
                    <a:pt x="5456" y="2182"/>
                    <a:pt x="5626" y="2579"/>
                  </a:cubicBezTo>
                  <a:lnTo>
                    <a:pt x="6449" y="4501"/>
                  </a:lnTo>
                  <a:cubicBezTo>
                    <a:pt x="5690" y="5085"/>
                    <a:pt x="5019" y="5775"/>
                    <a:pt x="4452" y="6549"/>
                  </a:cubicBezTo>
                  <a:lnTo>
                    <a:pt x="2510" y="5772"/>
                  </a:lnTo>
                  <a:cubicBezTo>
                    <a:pt x="2414" y="5734"/>
                    <a:pt x="2316" y="5716"/>
                    <a:pt x="2219" y="5716"/>
                  </a:cubicBezTo>
                  <a:cubicBezTo>
                    <a:pt x="1910" y="5716"/>
                    <a:pt x="1616" y="5901"/>
                    <a:pt x="1493" y="6208"/>
                  </a:cubicBezTo>
                  <a:lnTo>
                    <a:pt x="161" y="9542"/>
                  </a:lnTo>
                  <a:cubicBezTo>
                    <a:pt x="0" y="9944"/>
                    <a:pt x="194" y="10398"/>
                    <a:pt x="596" y="10558"/>
                  </a:cubicBezTo>
                  <a:lnTo>
                    <a:pt x="2537" y="11335"/>
                  </a:lnTo>
                  <a:cubicBezTo>
                    <a:pt x="2415" y="12285"/>
                    <a:pt x="2426" y="13249"/>
                    <a:pt x="2572" y="14195"/>
                  </a:cubicBezTo>
                  <a:lnTo>
                    <a:pt x="651" y="15018"/>
                  </a:lnTo>
                  <a:cubicBezTo>
                    <a:pt x="253" y="15189"/>
                    <a:pt x="71" y="15649"/>
                    <a:pt x="241" y="16046"/>
                  </a:cubicBezTo>
                  <a:lnTo>
                    <a:pt x="1655" y="19347"/>
                  </a:lnTo>
                  <a:cubicBezTo>
                    <a:pt x="1781" y="19643"/>
                    <a:pt x="2070" y="19821"/>
                    <a:pt x="2373" y="19821"/>
                  </a:cubicBezTo>
                  <a:cubicBezTo>
                    <a:pt x="2476" y="19821"/>
                    <a:pt x="2581" y="19800"/>
                    <a:pt x="2681" y="19756"/>
                  </a:cubicBezTo>
                  <a:lnTo>
                    <a:pt x="4603" y="18933"/>
                  </a:lnTo>
                  <a:cubicBezTo>
                    <a:pt x="5189" y="19692"/>
                    <a:pt x="5879" y="20365"/>
                    <a:pt x="6651" y="20930"/>
                  </a:cubicBezTo>
                  <a:lnTo>
                    <a:pt x="5874" y="22873"/>
                  </a:lnTo>
                  <a:cubicBezTo>
                    <a:pt x="5714" y="23273"/>
                    <a:pt x="5909" y="23728"/>
                    <a:pt x="6310" y="23888"/>
                  </a:cubicBezTo>
                  <a:lnTo>
                    <a:pt x="9645" y="25222"/>
                  </a:lnTo>
                  <a:cubicBezTo>
                    <a:pt x="9740" y="25260"/>
                    <a:pt x="9838" y="25278"/>
                    <a:pt x="9935" y="25278"/>
                  </a:cubicBezTo>
                  <a:cubicBezTo>
                    <a:pt x="10245" y="25278"/>
                    <a:pt x="10538" y="25092"/>
                    <a:pt x="10660" y="24786"/>
                  </a:cubicBezTo>
                  <a:lnTo>
                    <a:pt x="11437" y="22845"/>
                  </a:lnTo>
                  <a:cubicBezTo>
                    <a:pt x="11871" y="22901"/>
                    <a:pt x="12308" y="22929"/>
                    <a:pt x="12745" y="22929"/>
                  </a:cubicBezTo>
                  <a:cubicBezTo>
                    <a:pt x="13264" y="22929"/>
                    <a:pt x="13784" y="22889"/>
                    <a:pt x="14299" y="22810"/>
                  </a:cubicBezTo>
                  <a:lnTo>
                    <a:pt x="15122" y="24732"/>
                  </a:lnTo>
                  <a:cubicBezTo>
                    <a:pt x="15248" y="25028"/>
                    <a:pt x="15536" y="25206"/>
                    <a:pt x="15839" y="25206"/>
                  </a:cubicBezTo>
                  <a:cubicBezTo>
                    <a:pt x="15943" y="25206"/>
                    <a:pt x="16047" y="25185"/>
                    <a:pt x="16148" y="25142"/>
                  </a:cubicBezTo>
                  <a:lnTo>
                    <a:pt x="19449" y="23728"/>
                  </a:lnTo>
                  <a:cubicBezTo>
                    <a:pt x="19846" y="23558"/>
                    <a:pt x="20030" y="23098"/>
                    <a:pt x="19860" y="22701"/>
                  </a:cubicBezTo>
                  <a:lnTo>
                    <a:pt x="19037" y="20780"/>
                  </a:lnTo>
                  <a:cubicBezTo>
                    <a:pt x="19794" y="20194"/>
                    <a:pt x="20467" y="19503"/>
                    <a:pt x="21034" y="18732"/>
                  </a:cubicBezTo>
                  <a:lnTo>
                    <a:pt x="22975" y="19508"/>
                  </a:lnTo>
                  <a:cubicBezTo>
                    <a:pt x="23070" y="19546"/>
                    <a:pt x="23168" y="19564"/>
                    <a:pt x="23265" y="19564"/>
                  </a:cubicBezTo>
                  <a:cubicBezTo>
                    <a:pt x="23576" y="19564"/>
                    <a:pt x="23869" y="19378"/>
                    <a:pt x="23992" y="19073"/>
                  </a:cubicBezTo>
                  <a:lnTo>
                    <a:pt x="25326" y="15737"/>
                  </a:lnTo>
                  <a:cubicBezTo>
                    <a:pt x="25486" y="15337"/>
                    <a:pt x="25290" y="14882"/>
                    <a:pt x="24890" y="14722"/>
                  </a:cubicBezTo>
                  <a:lnTo>
                    <a:pt x="22948" y="13945"/>
                  </a:lnTo>
                  <a:cubicBezTo>
                    <a:pt x="23071" y="12994"/>
                    <a:pt x="23060" y="12032"/>
                    <a:pt x="22914" y="11084"/>
                  </a:cubicBezTo>
                  <a:lnTo>
                    <a:pt x="24835" y="10261"/>
                  </a:lnTo>
                  <a:cubicBezTo>
                    <a:pt x="25231" y="10091"/>
                    <a:pt x="25415" y="9631"/>
                    <a:pt x="25245" y="9234"/>
                  </a:cubicBezTo>
                  <a:lnTo>
                    <a:pt x="23830" y="5934"/>
                  </a:lnTo>
                  <a:cubicBezTo>
                    <a:pt x="23703" y="5637"/>
                    <a:pt x="23414" y="5459"/>
                    <a:pt x="23111" y="5459"/>
                  </a:cubicBezTo>
                  <a:cubicBezTo>
                    <a:pt x="23008" y="5459"/>
                    <a:pt x="22904" y="5479"/>
                    <a:pt x="22803" y="5522"/>
                  </a:cubicBezTo>
                  <a:lnTo>
                    <a:pt x="20882" y="6347"/>
                  </a:lnTo>
                  <a:cubicBezTo>
                    <a:pt x="20297" y="5588"/>
                    <a:pt x="19607" y="4915"/>
                    <a:pt x="18835" y="4348"/>
                  </a:cubicBezTo>
                  <a:lnTo>
                    <a:pt x="19610" y="2408"/>
                  </a:lnTo>
                  <a:cubicBezTo>
                    <a:pt x="19770" y="2006"/>
                    <a:pt x="19577" y="1551"/>
                    <a:pt x="19175" y="1391"/>
                  </a:cubicBezTo>
                  <a:lnTo>
                    <a:pt x="15841" y="57"/>
                  </a:lnTo>
                  <a:cubicBezTo>
                    <a:pt x="15745" y="19"/>
                    <a:pt x="15647" y="1"/>
                    <a:pt x="15551" y="1"/>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525" name="Google Shape;8159;p74">
              <a:extLst>
                <a:ext uri="{FF2B5EF4-FFF2-40B4-BE49-F238E27FC236}">
                  <a16:creationId xmlns:a16="http://schemas.microsoft.com/office/drawing/2014/main" id="{BCE3E912-6A19-895F-25D7-656FD66A60D8}"/>
                </a:ext>
              </a:extLst>
            </p:cNvPr>
            <p:cNvSpPr/>
            <p:nvPr/>
          </p:nvSpPr>
          <p:spPr>
            <a:xfrm>
              <a:off x="4557499" y="1656607"/>
              <a:ext cx="306674" cy="306648"/>
            </a:xfrm>
            <a:custGeom>
              <a:avLst/>
              <a:gdLst/>
              <a:ahLst/>
              <a:cxnLst/>
              <a:rect l="l" t="t" r="r" b="b"/>
              <a:pathLst>
                <a:path w="24034" h="24032" extrusionOk="0">
                  <a:moveTo>
                    <a:pt x="12017" y="4775"/>
                  </a:moveTo>
                  <a:cubicBezTo>
                    <a:pt x="16016" y="4775"/>
                    <a:pt x="19258" y="8018"/>
                    <a:pt x="19258" y="12017"/>
                  </a:cubicBezTo>
                  <a:cubicBezTo>
                    <a:pt x="19258" y="16015"/>
                    <a:pt x="16016" y="19256"/>
                    <a:pt x="12019" y="19256"/>
                  </a:cubicBezTo>
                  <a:lnTo>
                    <a:pt x="12017" y="19256"/>
                  </a:lnTo>
                  <a:cubicBezTo>
                    <a:pt x="8019" y="19256"/>
                    <a:pt x="4778" y="16015"/>
                    <a:pt x="4778" y="12017"/>
                  </a:cubicBezTo>
                  <a:cubicBezTo>
                    <a:pt x="4778" y="8018"/>
                    <a:pt x="8019" y="4775"/>
                    <a:pt x="12017" y="4775"/>
                  </a:cubicBezTo>
                  <a:close/>
                  <a:moveTo>
                    <a:pt x="10336" y="0"/>
                  </a:moveTo>
                  <a:cubicBezTo>
                    <a:pt x="9932" y="0"/>
                    <a:pt x="9604" y="327"/>
                    <a:pt x="9604" y="732"/>
                  </a:cubicBezTo>
                  <a:lnTo>
                    <a:pt x="9604" y="2689"/>
                  </a:lnTo>
                  <a:cubicBezTo>
                    <a:pt x="8734" y="2913"/>
                    <a:pt x="7902" y="3259"/>
                    <a:pt x="7128" y="3714"/>
                  </a:cubicBezTo>
                  <a:lnTo>
                    <a:pt x="5745" y="2330"/>
                  </a:lnTo>
                  <a:cubicBezTo>
                    <a:pt x="5602" y="2187"/>
                    <a:pt x="5415" y="2115"/>
                    <a:pt x="5228" y="2115"/>
                  </a:cubicBezTo>
                  <a:cubicBezTo>
                    <a:pt x="5040" y="2115"/>
                    <a:pt x="4853" y="2187"/>
                    <a:pt x="4710" y="2330"/>
                  </a:cubicBezTo>
                  <a:lnTo>
                    <a:pt x="2332" y="4708"/>
                  </a:lnTo>
                  <a:cubicBezTo>
                    <a:pt x="2046" y="4995"/>
                    <a:pt x="2046" y="5457"/>
                    <a:pt x="2332" y="5744"/>
                  </a:cubicBezTo>
                  <a:lnTo>
                    <a:pt x="3716" y="7128"/>
                  </a:lnTo>
                  <a:cubicBezTo>
                    <a:pt x="3260" y="7900"/>
                    <a:pt x="2915" y="8734"/>
                    <a:pt x="2691" y="9602"/>
                  </a:cubicBezTo>
                  <a:lnTo>
                    <a:pt x="734" y="9602"/>
                  </a:lnTo>
                  <a:cubicBezTo>
                    <a:pt x="329" y="9602"/>
                    <a:pt x="1" y="9930"/>
                    <a:pt x="1" y="10335"/>
                  </a:cubicBezTo>
                  <a:lnTo>
                    <a:pt x="1" y="13698"/>
                  </a:lnTo>
                  <a:cubicBezTo>
                    <a:pt x="1" y="14101"/>
                    <a:pt x="329" y="14430"/>
                    <a:pt x="734" y="14430"/>
                  </a:cubicBezTo>
                  <a:lnTo>
                    <a:pt x="2691" y="14430"/>
                  </a:lnTo>
                  <a:cubicBezTo>
                    <a:pt x="2915" y="15298"/>
                    <a:pt x="3260" y="16132"/>
                    <a:pt x="3716" y="16904"/>
                  </a:cubicBezTo>
                  <a:lnTo>
                    <a:pt x="2332" y="18289"/>
                  </a:lnTo>
                  <a:cubicBezTo>
                    <a:pt x="2046" y="18574"/>
                    <a:pt x="2046" y="19038"/>
                    <a:pt x="2332" y="19323"/>
                  </a:cubicBezTo>
                  <a:lnTo>
                    <a:pt x="4710" y="21701"/>
                  </a:lnTo>
                  <a:cubicBezTo>
                    <a:pt x="4853" y="21845"/>
                    <a:pt x="5040" y="21916"/>
                    <a:pt x="5228" y="21916"/>
                  </a:cubicBezTo>
                  <a:cubicBezTo>
                    <a:pt x="5415" y="21916"/>
                    <a:pt x="5602" y="21845"/>
                    <a:pt x="5745" y="21701"/>
                  </a:cubicBezTo>
                  <a:lnTo>
                    <a:pt x="7128" y="20318"/>
                  </a:lnTo>
                  <a:cubicBezTo>
                    <a:pt x="7902" y="20774"/>
                    <a:pt x="8736" y="21118"/>
                    <a:pt x="9604" y="21343"/>
                  </a:cubicBezTo>
                  <a:lnTo>
                    <a:pt x="9604" y="23299"/>
                  </a:lnTo>
                  <a:cubicBezTo>
                    <a:pt x="9604" y="23705"/>
                    <a:pt x="9932" y="24031"/>
                    <a:pt x="10336" y="24031"/>
                  </a:cubicBezTo>
                  <a:lnTo>
                    <a:pt x="13699" y="24031"/>
                  </a:lnTo>
                  <a:cubicBezTo>
                    <a:pt x="14104" y="24031"/>
                    <a:pt x="14432" y="23705"/>
                    <a:pt x="14432" y="23299"/>
                  </a:cubicBezTo>
                  <a:lnTo>
                    <a:pt x="14432" y="21343"/>
                  </a:lnTo>
                  <a:cubicBezTo>
                    <a:pt x="15300" y="21118"/>
                    <a:pt x="16134" y="20773"/>
                    <a:pt x="16906" y="20318"/>
                  </a:cubicBezTo>
                  <a:lnTo>
                    <a:pt x="18290" y="21701"/>
                  </a:lnTo>
                  <a:cubicBezTo>
                    <a:pt x="18433" y="21844"/>
                    <a:pt x="18620" y="21915"/>
                    <a:pt x="18808" y="21915"/>
                  </a:cubicBezTo>
                  <a:cubicBezTo>
                    <a:pt x="18995" y="21915"/>
                    <a:pt x="19182" y="21844"/>
                    <a:pt x="19326" y="21701"/>
                  </a:cubicBezTo>
                  <a:lnTo>
                    <a:pt x="21704" y="19323"/>
                  </a:lnTo>
                  <a:cubicBezTo>
                    <a:pt x="21989" y="19037"/>
                    <a:pt x="21989" y="18574"/>
                    <a:pt x="21704" y="18287"/>
                  </a:cubicBezTo>
                  <a:lnTo>
                    <a:pt x="20320" y="16904"/>
                  </a:lnTo>
                  <a:cubicBezTo>
                    <a:pt x="20775" y="16130"/>
                    <a:pt x="21121" y="15298"/>
                    <a:pt x="21345" y="14430"/>
                  </a:cubicBezTo>
                  <a:lnTo>
                    <a:pt x="23302" y="14430"/>
                  </a:lnTo>
                  <a:cubicBezTo>
                    <a:pt x="23705" y="14430"/>
                    <a:pt x="24034" y="14101"/>
                    <a:pt x="24034" y="13696"/>
                  </a:cubicBezTo>
                  <a:lnTo>
                    <a:pt x="24034" y="10334"/>
                  </a:lnTo>
                  <a:cubicBezTo>
                    <a:pt x="24034" y="9930"/>
                    <a:pt x="23705" y="9602"/>
                    <a:pt x="23302" y="9602"/>
                  </a:cubicBezTo>
                  <a:lnTo>
                    <a:pt x="21343" y="9602"/>
                  </a:lnTo>
                  <a:cubicBezTo>
                    <a:pt x="21121" y="8734"/>
                    <a:pt x="20775" y="7900"/>
                    <a:pt x="20320" y="7128"/>
                  </a:cubicBezTo>
                  <a:lnTo>
                    <a:pt x="21704" y="5744"/>
                  </a:lnTo>
                  <a:cubicBezTo>
                    <a:pt x="21989" y="5457"/>
                    <a:pt x="21989" y="4995"/>
                    <a:pt x="21704" y="4708"/>
                  </a:cubicBezTo>
                  <a:lnTo>
                    <a:pt x="19326" y="2330"/>
                  </a:lnTo>
                  <a:cubicBezTo>
                    <a:pt x="19182" y="2187"/>
                    <a:pt x="18995" y="2115"/>
                    <a:pt x="18808" y="2115"/>
                  </a:cubicBezTo>
                  <a:cubicBezTo>
                    <a:pt x="18620" y="2115"/>
                    <a:pt x="18433" y="2187"/>
                    <a:pt x="18290" y="2330"/>
                  </a:cubicBezTo>
                  <a:lnTo>
                    <a:pt x="16906" y="3714"/>
                  </a:lnTo>
                  <a:cubicBezTo>
                    <a:pt x="16133" y="3259"/>
                    <a:pt x="15300" y="2913"/>
                    <a:pt x="14430" y="2689"/>
                  </a:cubicBezTo>
                  <a:lnTo>
                    <a:pt x="14430" y="732"/>
                  </a:lnTo>
                  <a:cubicBezTo>
                    <a:pt x="14430" y="327"/>
                    <a:pt x="14104" y="0"/>
                    <a:pt x="13699"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526" name="Google Shape;8160;p74">
              <a:extLst>
                <a:ext uri="{FF2B5EF4-FFF2-40B4-BE49-F238E27FC236}">
                  <a16:creationId xmlns:a16="http://schemas.microsoft.com/office/drawing/2014/main" id="{CA46FA44-E32E-7E77-F484-30C896288A3D}"/>
                </a:ext>
              </a:extLst>
            </p:cNvPr>
            <p:cNvSpPr/>
            <p:nvPr/>
          </p:nvSpPr>
          <p:spPr>
            <a:xfrm>
              <a:off x="4251067" y="1523035"/>
              <a:ext cx="327536" cy="325023"/>
            </a:xfrm>
            <a:custGeom>
              <a:avLst/>
              <a:gdLst/>
              <a:ahLst/>
              <a:cxnLst/>
              <a:rect l="l" t="t" r="r" b="b"/>
              <a:pathLst>
                <a:path w="25669" h="25472" extrusionOk="0">
                  <a:moveTo>
                    <a:pt x="12840" y="5002"/>
                  </a:moveTo>
                  <a:cubicBezTo>
                    <a:pt x="13949" y="5002"/>
                    <a:pt x="15075" y="5242"/>
                    <a:pt x="16144" y="5747"/>
                  </a:cubicBezTo>
                  <a:cubicBezTo>
                    <a:pt x="20003" y="7575"/>
                    <a:pt x="21651" y="12185"/>
                    <a:pt x="19822" y="16044"/>
                  </a:cubicBezTo>
                  <a:cubicBezTo>
                    <a:pt x="18501" y="18836"/>
                    <a:pt x="15726" y="20470"/>
                    <a:pt x="12830" y="20470"/>
                  </a:cubicBezTo>
                  <a:cubicBezTo>
                    <a:pt x="11721" y="20470"/>
                    <a:pt x="10595" y="20230"/>
                    <a:pt x="9525" y="19724"/>
                  </a:cubicBezTo>
                  <a:cubicBezTo>
                    <a:pt x="5666" y="17897"/>
                    <a:pt x="4018" y="13286"/>
                    <a:pt x="5845" y="9427"/>
                  </a:cubicBezTo>
                  <a:cubicBezTo>
                    <a:pt x="7167" y="6636"/>
                    <a:pt x="9944" y="5002"/>
                    <a:pt x="12840" y="5002"/>
                  </a:cubicBezTo>
                  <a:close/>
                  <a:moveTo>
                    <a:pt x="10471" y="1"/>
                  </a:moveTo>
                  <a:cubicBezTo>
                    <a:pt x="10383" y="1"/>
                    <a:pt x="10294" y="16"/>
                    <a:pt x="10208" y="47"/>
                  </a:cubicBezTo>
                  <a:lnTo>
                    <a:pt x="6824" y="1256"/>
                  </a:lnTo>
                  <a:cubicBezTo>
                    <a:pt x="6417" y="1401"/>
                    <a:pt x="6206" y="1848"/>
                    <a:pt x="6351" y="2255"/>
                  </a:cubicBezTo>
                  <a:lnTo>
                    <a:pt x="7054" y="4223"/>
                  </a:lnTo>
                  <a:cubicBezTo>
                    <a:pt x="6262" y="4761"/>
                    <a:pt x="5548" y="5408"/>
                    <a:pt x="4934" y="6145"/>
                  </a:cubicBezTo>
                  <a:lnTo>
                    <a:pt x="3045" y="5249"/>
                  </a:lnTo>
                  <a:cubicBezTo>
                    <a:pt x="2937" y="5199"/>
                    <a:pt x="2823" y="5174"/>
                    <a:pt x="2711" y="5174"/>
                  </a:cubicBezTo>
                  <a:cubicBezTo>
                    <a:pt x="2418" y="5174"/>
                    <a:pt x="2137" y="5340"/>
                    <a:pt x="2004" y="5623"/>
                  </a:cubicBezTo>
                  <a:lnTo>
                    <a:pt x="467" y="8868"/>
                  </a:lnTo>
                  <a:cubicBezTo>
                    <a:pt x="282" y="9259"/>
                    <a:pt x="449" y="9725"/>
                    <a:pt x="840" y="9909"/>
                  </a:cubicBezTo>
                  <a:lnTo>
                    <a:pt x="2729" y="10804"/>
                  </a:lnTo>
                  <a:cubicBezTo>
                    <a:pt x="2548" y="11744"/>
                    <a:pt x="2500" y="12707"/>
                    <a:pt x="2587" y="13661"/>
                  </a:cubicBezTo>
                  <a:lnTo>
                    <a:pt x="619" y="14364"/>
                  </a:lnTo>
                  <a:cubicBezTo>
                    <a:pt x="212" y="14510"/>
                    <a:pt x="1" y="14957"/>
                    <a:pt x="145" y="15363"/>
                  </a:cubicBezTo>
                  <a:lnTo>
                    <a:pt x="1354" y="18747"/>
                  </a:lnTo>
                  <a:cubicBezTo>
                    <a:pt x="1467" y="19067"/>
                    <a:pt x="1768" y="19265"/>
                    <a:pt x="2089" y="19265"/>
                  </a:cubicBezTo>
                  <a:cubicBezTo>
                    <a:pt x="2177" y="19265"/>
                    <a:pt x="2266" y="19251"/>
                    <a:pt x="2353" y="19219"/>
                  </a:cubicBezTo>
                  <a:lnTo>
                    <a:pt x="4321" y="18516"/>
                  </a:lnTo>
                  <a:cubicBezTo>
                    <a:pt x="4859" y="19309"/>
                    <a:pt x="5506" y="20023"/>
                    <a:pt x="6243" y="20637"/>
                  </a:cubicBezTo>
                  <a:lnTo>
                    <a:pt x="5347" y="22526"/>
                  </a:lnTo>
                  <a:cubicBezTo>
                    <a:pt x="5163" y="22917"/>
                    <a:pt x="5330" y="23383"/>
                    <a:pt x="5721" y="23567"/>
                  </a:cubicBezTo>
                  <a:lnTo>
                    <a:pt x="8966" y="25104"/>
                  </a:lnTo>
                  <a:cubicBezTo>
                    <a:pt x="9074" y="25155"/>
                    <a:pt x="9188" y="25179"/>
                    <a:pt x="9300" y="25179"/>
                  </a:cubicBezTo>
                  <a:cubicBezTo>
                    <a:pt x="9593" y="25179"/>
                    <a:pt x="9874" y="25014"/>
                    <a:pt x="10007" y="24731"/>
                  </a:cubicBezTo>
                  <a:lnTo>
                    <a:pt x="10902" y="22842"/>
                  </a:lnTo>
                  <a:cubicBezTo>
                    <a:pt x="11540" y="22964"/>
                    <a:pt x="12187" y="23026"/>
                    <a:pt x="12836" y="23026"/>
                  </a:cubicBezTo>
                  <a:cubicBezTo>
                    <a:pt x="13144" y="23026"/>
                    <a:pt x="13452" y="23012"/>
                    <a:pt x="13759" y="22984"/>
                  </a:cubicBezTo>
                  <a:lnTo>
                    <a:pt x="14462" y="24952"/>
                  </a:lnTo>
                  <a:cubicBezTo>
                    <a:pt x="14577" y="25272"/>
                    <a:pt x="14878" y="25471"/>
                    <a:pt x="15200" y="25471"/>
                  </a:cubicBezTo>
                  <a:cubicBezTo>
                    <a:pt x="15286" y="25471"/>
                    <a:pt x="15375" y="25457"/>
                    <a:pt x="15461" y="25426"/>
                  </a:cubicBezTo>
                  <a:lnTo>
                    <a:pt x="18845" y="24217"/>
                  </a:lnTo>
                  <a:cubicBezTo>
                    <a:pt x="19252" y="24071"/>
                    <a:pt x="19463" y="23625"/>
                    <a:pt x="19318" y="23218"/>
                  </a:cubicBezTo>
                  <a:lnTo>
                    <a:pt x="18615" y="21250"/>
                  </a:lnTo>
                  <a:cubicBezTo>
                    <a:pt x="19407" y="20712"/>
                    <a:pt x="20121" y="20065"/>
                    <a:pt x="20735" y="19328"/>
                  </a:cubicBezTo>
                  <a:lnTo>
                    <a:pt x="22624" y="20223"/>
                  </a:lnTo>
                  <a:cubicBezTo>
                    <a:pt x="22732" y="20274"/>
                    <a:pt x="22846" y="20298"/>
                    <a:pt x="22958" y="20298"/>
                  </a:cubicBezTo>
                  <a:cubicBezTo>
                    <a:pt x="23251" y="20298"/>
                    <a:pt x="23532" y="20133"/>
                    <a:pt x="23665" y="19850"/>
                  </a:cubicBezTo>
                  <a:lnTo>
                    <a:pt x="25202" y="16604"/>
                  </a:lnTo>
                  <a:cubicBezTo>
                    <a:pt x="25387" y="16214"/>
                    <a:pt x="25220" y="15748"/>
                    <a:pt x="24829" y="15564"/>
                  </a:cubicBezTo>
                  <a:lnTo>
                    <a:pt x="22940" y="14668"/>
                  </a:lnTo>
                  <a:cubicBezTo>
                    <a:pt x="23121" y="13727"/>
                    <a:pt x="23169" y="12766"/>
                    <a:pt x="23082" y="11812"/>
                  </a:cubicBezTo>
                  <a:lnTo>
                    <a:pt x="25050" y="11107"/>
                  </a:lnTo>
                  <a:cubicBezTo>
                    <a:pt x="25457" y="10963"/>
                    <a:pt x="25668" y="10515"/>
                    <a:pt x="25523" y="10108"/>
                  </a:cubicBezTo>
                  <a:lnTo>
                    <a:pt x="24315" y="6726"/>
                  </a:lnTo>
                  <a:cubicBezTo>
                    <a:pt x="24201" y="6406"/>
                    <a:pt x="23898" y="6207"/>
                    <a:pt x="23577" y="6207"/>
                  </a:cubicBezTo>
                  <a:cubicBezTo>
                    <a:pt x="23491" y="6207"/>
                    <a:pt x="23402" y="6221"/>
                    <a:pt x="23316" y="6252"/>
                  </a:cubicBezTo>
                  <a:lnTo>
                    <a:pt x="21348" y="6956"/>
                  </a:lnTo>
                  <a:cubicBezTo>
                    <a:pt x="20810" y="6162"/>
                    <a:pt x="20163" y="5450"/>
                    <a:pt x="19426" y="4836"/>
                  </a:cubicBezTo>
                  <a:lnTo>
                    <a:pt x="20320" y="2947"/>
                  </a:lnTo>
                  <a:cubicBezTo>
                    <a:pt x="20506" y="2556"/>
                    <a:pt x="20339" y="2090"/>
                    <a:pt x="19948" y="1906"/>
                  </a:cubicBezTo>
                  <a:lnTo>
                    <a:pt x="16703" y="369"/>
                  </a:lnTo>
                  <a:cubicBezTo>
                    <a:pt x="16595" y="318"/>
                    <a:pt x="16481" y="294"/>
                    <a:pt x="16369" y="294"/>
                  </a:cubicBezTo>
                  <a:cubicBezTo>
                    <a:pt x="16076" y="294"/>
                    <a:pt x="15795" y="459"/>
                    <a:pt x="15662" y="742"/>
                  </a:cubicBezTo>
                  <a:lnTo>
                    <a:pt x="14767" y="2631"/>
                  </a:lnTo>
                  <a:cubicBezTo>
                    <a:pt x="14130" y="2508"/>
                    <a:pt x="13485" y="2447"/>
                    <a:pt x="12839" y="2447"/>
                  </a:cubicBezTo>
                  <a:cubicBezTo>
                    <a:pt x="12529" y="2447"/>
                    <a:pt x="12219" y="2461"/>
                    <a:pt x="11910" y="2489"/>
                  </a:cubicBezTo>
                  <a:lnTo>
                    <a:pt x="11207" y="521"/>
                  </a:lnTo>
                  <a:cubicBezTo>
                    <a:pt x="11092" y="200"/>
                    <a:pt x="10791" y="1"/>
                    <a:pt x="1047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527" name="Google Shape;8161;p74">
              <a:extLst>
                <a:ext uri="{FF2B5EF4-FFF2-40B4-BE49-F238E27FC236}">
                  <a16:creationId xmlns:a16="http://schemas.microsoft.com/office/drawing/2014/main" id="{2240193B-FE72-830A-724A-91A06A24D89F}"/>
                </a:ext>
              </a:extLst>
            </p:cNvPr>
            <p:cNvSpPr/>
            <p:nvPr/>
          </p:nvSpPr>
          <p:spPr>
            <a:xfrm>
              <a:off x="4277366" y="1220917"/>
              <a:ext cx="292242" cy="292217"/>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528" name="Google Shape;8162;p74">
              <a:extLst>
                <a:ext uri="{FF2B5EF4-FFF2-40B4-BE49-F238E27FC236}">
                  <a16:creationId xmlns:a16="http://schemas.microsoft.com/office/drawing/2014/main" id="{E7A6E19B-6AFC-00CD-A3F4-EFF28ADF08AF}"/>
                </a:ext>
              </a:extLst>
            </p:cNvPr>
            <p:cNvGrpSpPr/>
            <p:nvPr/>
          </p:nvGrpSpPr>
          <p:grpSpPr>
            <a:xfrm>
              <a:off x="4644280" y="1290523"/>
              <a:ext cx="143716" cy="29463"/>
              <a:chOff x="4644280" y="1290523"/>
              <a:chExt cx="143716" cy="29463"/>
            </a:xfrm>
          </p:grpSpPr>
          <p:sp>
            <p:nvSpPr>
              <p:cNvPr id="558" name="Google Shape;8163;p74">
                <a:extLst>
                  <a:ext uri="{FF2B5EF4-FFF2-40B4-BE49-F238E27FC236}">
                    <a16:creationId xmlns:a16="http://schemas.microsoft.com/office/drawing/2014/main" id="{43736C68-941A-8872-E0CF-176577AB1A58}"/>
                  </a:ext>
                </a:extLst>
              </p:cNvPr>
              <p:cNvSpPr/>
              <p:nvPr/>
            </p:nvSpPr>
            <p:spPr>
              <a:xfrm>
                <a:off x="4736292" y="1294223"/>
                <a:ext cx="51704" cy="25762"/>
              </a:xfrm>
              <a:custGeom>
                <a:avLst/>
                <a:gdLst/>
                <a:ahLst/>
                <a:cxnLst/>
                <a:rect l="l" t="t" r="r" b="b"/>
                <a:pathLst>
                  <a:path w="4052" h="2019" extrusionOk="0">
                    <a:moveTo>
                      <a:pt x="273" y="0"/>
                    </a:moveTo>
                    <a:cubicBezTo>
                      <a:pt x="158" y="0"/>
                      <a:pt x="53" y="81"/>
                      <a:pt x="29" y="199"/>
                    </a:cubicBezTo>
                    <a:cubicBezTo>
                      <a:pt x="0" y="339"/>
                      <a:pt x="87" y="475"/>
                      <a:pt x="225" y="507"/>
                    </a:cubicBezTo>
                    <a:cubicBezTo>
                      <a:pt x="1077" y="720"/>
                      <a:pt x="1895" y="1048"/>
                      <a:pt x="2655" y="1487"/>
                    </a:cubicBezTo>
                    <a:lnTo>
                      <a:pt x="2505" y="1740"/>
                    </a:lnTo>
                    <a:cubicBezTo>
                      <a:pt x="2459" y="1818"/>
                      <a:pt x="2511" y="1919"/>
                      <a:pt x="2603" y="1925"/>
                    </a:cubicBezTo>
                    <a:lnTo>
                      <a:pt x="3885" y="2018"/>
                    </a:lnTo>
                    <a:cubicBezTo>
                      <a:pt x="3889" y="2019"/>
                      <a:pt x="3892" y="2019"/>
                      <a:pt x="3896" y="2019"/>
                    </a:cubicBezTo>
                    <a:cubicBezTo>
                      <a:pt x="3991" y="2019"/>
                      <a:pt x="4052" y="1911"/>
                      <a:pt x="3999" y="1829"/>
                    </a:cubicBezTo>
                    <a:lnTo>
                      <a:pt x="3302" y="747"/>
                    </a:lnTo>
                    <a:cubicBezTo>
                      <a:pt x="3278" y="709"/>
                      <a:pt x="3238" y="690"/>
                      <a:pt x="3198" y="690"/>
                    </a:cubicBezTo>
                    <a:cubicBezTo>
                      <a:pt x="3157" y="690"/>
                      <a:pt x="3116" y="710"/>
                      <a:pt x="3093" y="750"/>
                    </a:cubicBezTo>
                    <a:lnTo>
                      <a:pt x="2917" y="1048"/>
                    </a:lnTo>
                    <a:cubicBezTo>
                      <a:pt x="2108" y="582"/>
                      <a:pt x="1237" y="231"/>
                      <a:pt x="330" y="7"/>
                    </a:cubicBezTo>
                    <a:cubicBezTo>
                      <a:pt x="311" y="3"/>
                      <a:pt x="292" y="0"/>
                      <a:pt x="273"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559" name="Google Shape;8164;p74">
                <a:extLst>
                  <a:ext uri="{FF2B5EF4-FFF2-40B4-BE49-F238E27FC236}">
                    <a16:creationId xmlns:a16="http://schemas.microsoft.com/office/drawing/2014/main" id="{3DB29CDD-1EBD-D341-82A6-F8CE012BA869}"/>
                  </a:ext>
                </a:extLst>
              </p:cNvPr>
              <p:cNvSpPr/>
              <p:nvPr/>
            </p:nvSpPr>
            <p:spPr>
              <a:xfrm>
                <a:off x="4700066" y="1290523"/>
                <a:ext cx="32206" cy="7988"/>
              </a:xfrm>
              <a:custGeom>
                <a:avLst/>
                <a:gdLst/>
                <a:ahLst/>
                <a:cxnLst/>
                <a:rect l="l" t="t" r="r" b="b"/>
                <a:pathLst>
                  <a:path w="2524" h="626" extrusionOk="0">
                    <a:moveTo>
                      <a:pt x="787" y="1"/>
                    </a:moveTo>
                    <a:cubicBezTo>
                      <a:pt x="606" y="1"/>
                      <a:pt x="423" y="7"/>
                      <a:pt x="242" y="18"/>
                    </a:cubicBezTo>
                    <a:cubicBezTo>
                      <a:pt x="104" y="31"/>
                      <a:pt x="0" y="151"/>
                      <a:pt x="10" y="291"/>
                    </a:cubicBezTo>
                    <a:cubicBezTo>
                      <a:pt x="21" y="425"/>
                      <a:pt x="131" y="526"/>
                      <a:pt x="264" y="526"/>
                    </a:cubicBezTo>
                    <a:cubicBezTo>
                      <a:pt x="269" y="526"/>
                      <a:pt x="274" y="526"/>
                      <a:pt x="279" y="526"/>
                    </a:cubicBezTo>
                    <a:cubicBezTo>
                      <a:pt x="447" y="516"/>
                      <a:pt x="617" y="510"/>
                      <a:pt x="787" y="510"/>
                    </a:cubicBezTo>
                    <a:cubicBezTo>
                      <a:pt x="1261" y="512"/>
                      <a:pt x="1735" y="548"/>
                      <a:pt x="2204" y="622"/>
                    </a:cubicBezTo>
                    <a:cubicBezTo>
                      <a:pt x="2218" y="624"/>
                      <a:pt x="2232" y="626"/>
                      <a:pt x="2246" y="626"/>
                    </a:cubicBezTo>
                    <a:cubicBezTo>
                      <a:pt x="2364" y="626"/>
                      <a:pt x="2469" y="542"/>
                      <a:pt x="2495" y="422"/>
                    </a:cubicBezTo>
                    <a:cubicBezTo>
                      <a:pt x="2524" y="281"/>
                      <a:pt x="2430" y="145"/>
                      <a:pt x="2289" y="121"/>
                    </a:cubicBezTo>
                    <a:cubicBezTo>
                      <a:pt x="1792" y="41"/>
                      <a:pt x="1289" y="1"/>
                      <a:pt x="787"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560" name="Google Shape;8165;p74">
                <a:extLst>
                  <a:ext uri="{FF2B5EF4-FFF2-40B4-BE49-F238E27FC236}">
                    <a16:creationId xmlns:a16="http://schemas.microsoft.com/office/drawing/2014/main" id="{E0205F12-FD9F-3467-FB98-5DE07907FC32}"/>
                  </a:ext>
                </a:extLst>
              </p:cNvPr>
              <p:cNvSpPr/>
              <p:nvPr/>
            </p:nvSpPr>
            <p:spPr>
              <a:xfrm>
                <a:off x="4644280" y="1300641"/>
                <a:ext cx="20225" cy="13283"/>
              </a:xfrm>
              <a:custGeom>
                <a:avLst/>
                <a:gdLst/>
                <a:ahLst/>
                <a:cxnLst/>
                <a:rect l="l" t="t" r="r" b="b"/>
                <a:pathLst>
                  <a:path w="1585" h="1041" extrusionOk="0">
                    <a:moveTo>
                      <a:pt x="1331" y="0"/>
                    </a:moveTo>
                    <a:cubicBezTo>
                      <a:pt x="1304" y="0"/>
                      <a:pt x="1277" y="6"/>
                      <a:pt x="1251" y="16"/>
                    </a:cubicBezTo>
                    <a:cubicBezTo>
                      <a:pt x="880" y="175"/>
                      <a:pt x="518" y="356"/>
                      <a:pt x="170" y="558"/>
                    </a:cubicBezTo>
                    <a:cubicBezTo>
                      <a:pt x="60" y="622"/>
                      <a:pt x="1" y="758"/>
                      <a:pt x="47" y="876"/>
                    </a:cubicBezTo>
                    <a:cubicBezTo>
                      <a:pt x="87" y="979"/>
                      <a:pt x="185" y="1040"/>
                      <a:pt x="287" y="1040"/>
                    </a:cubicBezTo>
                    <a:cubicBezTo>
                      <a:pt x="330" y="1040"/>
                      <a:pt x="373" y="1029"/>
                      <a:pt x="414" y="1006"/>
                    </a:cubicBezTo>
                    <a:cubicBezTo>
                      <a:pt x="729" y="822"/>
                      <a:pt x="1056" y="657"/>
                      <a:pt x="1391" y="513"/>
                    </a:cubicBezTo>
                    <a:cubicBezTo>
                      <a:pt x="1520" y="457"/>
                      <a:pt x="1584" y="311"/>
                      <a:pt x="1540" y="178"/>
                    </a:cubicBezTo>
                    <a:lnTo>
                      <a:pt x="1527" y="141"/>
                    </a:lnTo>
                    <a:cubicBezTo>
                      <a:pt x="1497" y="55"/>
                      <a:pt x="1417" y="0"/>
                      <a:pt x="1331"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561" name="Google Shape;8166;p74">
                <a:extLst>
                  <a:ext uri="{FF2B5EF4-FFF2-40B4-BE49-F238E27FC236}">
                    <a16:creationId xmlns:a16="http://schemas.microsoft.com/office/drawing/2014/main" id="{2EE94093-DA73-BCC0-C44F-52EB703A55C8}"/>
                  </a:ext>
                </a:extLst>
              </p:cNvPr>
              <p:cNvSpPr/>
              <p:nvPr/>
            </p:nvSpPr>
            <p:spPr>
              <a:xfrm>
                <a:off x="4667822" y="1291888"/>
                <a:ext cx="27779" cy="11433"/>
              </a:xfrm>
              <a:custGeom>
                <a:avLst/>
                <a:gdLst/>
                <a:ahLst/>
                <a:cxnLst/>
                <a:rect l="l" t="t" r="r" b="b"/>
                <a:pathLst>
                  <a:path w="2177" h="896" extrusionOk="0">
                    <a:moveTo>
                      <a:pt x="1906" y="0"/>
                    </a:moveTo>
                    <a:cubicBezTo>
                      <a:pt x="1894" y="0"/>
                      <a:pt x="1883" y="1"/>
                      <a:pt x="1871" y="3"/>
                    </a:cubicBezTo>
                    <a:lnTo>
                      <a:pt x="1871" y="4"/>
                    </a:lnTo>
                    <a:cubicBezTo>
                      <a:pt x="1306" y="88"/>
                      <a:pt x="748" y="220"/>
                      <a:pt x="205" y="400"/>
                    </a:cubicBezTo>
                    <a:cubicBezTo>
                      <a:pt x="71" y="446"/>
                      <a:pt x="0" y="592"/>
                      <a:pt x="47" y="725"/>
                    </a:cubicBezTo>
                    <a:cubicBezTo>
                      <a:pt x="84" y="830"/>
                      <a:pt x="182" y="896"/>
                      <a:pt x="288" y="896"/>
                    </a:cubicBezTo>
                    <a:cubicBezTo>
                      <a:pt x="315" y="896"/>
                      <a:pt x="343" y="891"/>
                      <a:pt x="370" y="882"/>
                    </a:cubicBezTo>
                    <a:cubicBezTo>
                      <a:pt x="881" y="714"/>
                      <a:pt x="1406" y="587"/>
                      <a:pt x="1940" y="509"/>
                    </a:cubicBezTo>
                    <a:cubicBezTo>
                      <a:pt x="2079" y="490"/>
                      <a:pt x="2177" y="360"/>
                      <a:pt x="2157" y="220"/>
                    </a:cubicBezTo>
                    <a:cubicBezTo>
                      <a:pt x="2140" y="93"/>
                      <a:pt x="2031" y="0"/>
                      <a:pt x="1906"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529" name="Google Shape;8167;p74">
              <a:extLst>
                <a:ext uri="{FF2B5EF4-FFF2-40B4-BE49-F238E27FC236}">
                  <a16:creationId xmlns:a16="http://schemas.microsoft.com/office/drawing/2014/main" id="{DB9E55BF-D75B-7DDC-D1E3-F1072151FC49}"/>
                </a:ext>
              </a:extLst>
            </p:cNvPr>
            <p:cNvGrpSpPr/>
            <p:nvPr/>
          </p:nvGrpSpPr>
          <p:grpSpPr>
            <a:xfrm>
              <a:off x="4356567" y="1191441"/>
              <a:ext cx="143690" cy="29488"/>
              <a:chOff x="4356567" y="1191441"/>
              <a:chExt cx="143690" cy="29488"/>
            </a:xfrm>
          </p:grpSpPr>
          <p:sp>
            <p:nvSpPr>
              <p:cNvPr id="554" name="Google Shape;8168;p74">
                <a:extLst>
                  <a:ext uri="{FF2B5EF4-FFF2-40B4-BE49-F238E27FC236}">
                    <a16:creationId xmlns:a16="http://schemas.microsoft.com/office/drawing/2014/main" id="{B4E52D14-FBDD-7B9F-A259-DA2E54D440D9}"/>
                  </a:ext>
                </a:extLst>
              </p:cNvPr>
              <p:cNvSpPr/>
              <p:nvPr/>
            </p:nvSpPr>
            <p:spPr>
              <a:xfrm>
                <a:off x="4448554" y="1195154"/>
                <a:ext cx="51704" cy="25775"/>
              </a:xfrm>
              <a:custGeom>
                <a:avLst/>
                <a:gdLst/>
                <a:ahLst/>
                <a:cxnLst/>
                <a:rect l="l" t="t" r="r" b="b"/>
                <a:pathLst>
                  <a:path w="4052" h="2020" extrusionOk="0">
                    <a:moveTo>
                      <a:pt x="272" y="1"/>
                    </a:moveTo>
                    <a:cubicBezTo>
                      <a:pt x="157" y="1"/>
                      <a:pt x="54" y="82"/>
                      <a:pt x="29" y="200"/>
                    </a:cubicBezTo>
                    <a:cubicBezTo>
                      <a:pt x="0" y="338"/>
                      <a:pt x="87" y="474"/>
                      <a:pt x="225" y="507"/>
                    </a:cubicBezTo>
                    <a:cubicBezTo>
                      <a:pt x="1077" y="719"/>
                      <a:pt x="1895" y="1049"/>
                      <a:pt x="2657" y="1486"/>
                    </a:cubicBezTo>
                    <a:lnTo>
                      <a:pt x="2505" y="1740"/>
                    </a:lnTo>
                    <a:cubicBezTo>
                      <a:pt x="2459" y="1819"/>
                      <a:pt x="2511" y="1918"/>
                      <a:pt x="2603" y="1926"/>
                    </a:cubicBezTo>
                    <a:lnTo>
                      <a:pt x="3887" y="2019"/>
                    </a:lnTo>
                    <a:cubicBezTo>
                      <a:pt x="3890" y="2019"/>
                      <a:pt x="3893" y="2019"/>
                      <a:pt x="3895" y="2019"/>
                    </a:cubicBezTo>
                    <a:cubicBezTo>
                      <a:pt x="3991" y="2019"/>
                      <a:pt x="4052" y="1913"/>
                      <a:pt x="3999" y="1830"/>
                    </a:cubicBezTo>
                    <a:lnTo>
                      <a:pt x="3302" y="746"/>
                    </a:lnTo>
                    <a:cubicBezTo>
                      <a:pt x="3278" y="709"/>
                      <a:pt x="3239" y="690"/>
                      <a:pt x="3200" y="690"/>
                    </a:cubicBezTo>
                    <a:cubicBezTo>
                      <a:pt x="3159" y="690"/>
                      <a:pt x="3118" y="711"/>
                      <a:pt x="3094" y="751"/>
                    </a:cubicBezTo>
                    <a:lnTo>
                      <a:pt x="2917" y="1047"/>
                    </a:lnTo>
                    <a:cubicBezTo>
                      <a:pt x="2108" y="581"/>
                      <a:pt x="1237" y="230"/>
                      <a:pt x="330" y="8"/>
                    </a:cubicBezTo>
                    <a:cubicBezTo>
                      <a:pt x="311" y="3"/>
                      <a:pt x="291" y="1"/>
                      <a:pt x="272"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555" name="Google Shape;8169;p74">
                <a:extLst>
                  <a:ext uri="{FF2B5EF4-FFF2-40B4-BE49-F238E27FC236}">
                    <a16:creationId xmlns:a16="http://schemas.microsoft.com/office/drawing/2014/main" id="{B467BF13-15F9-2809-59BA-6A9B5EA12955}"/>
                  </a:ext>
                </a:extLst>
              </p:cNvPr>
              <p:cNvSpPr/>
              <p:nvPr/>
            </p:nvSpPr>
            <p:spPr>
              <a:xfrm>
                <a:off x="4412341" y="1191441"/>
                <a:ext cx="32206" cy="8013"/>
              </a:xfrm>
              <a:custGeom>
                <a:avLst/>
                <a:gdLst/>
                <a:ahLst/>
                <a:cxnLst/>
                <a:rect l="l" t="t" r="r" b="b"/>
                <a:pathLst>
                  <a:path w="2524" h="628" extrusionOk="0">
                    <a:moveTo>
                      <a:pt x="787" y="1"/>
                    </a:moveTo>
                    <a:cubicBezTo>
                      <a:pt x="605" y="1"/>
                      <a:pt x="424" y="7"/>
                      <a:pt x="241" y="19"/>
                    </a:cubicBezTo>
                    <a:cubicBezTo>
                      <a:pt x="103" y="31"/>
                      <a:pt x="1" y="153"/>
                      <a:pt x="11" y="291"/>
                    </a:cubicBezTo>
                    <a:cubicBezTo>
                      <a:pt x="20" y="425"/>
                      <a:pt x="132" y="528"/>
                      <a:pt x="263" y="528"/>
                    </a:cubicBezTo>
                    <a:cubicBezTo>
                      <a:pt x="268" y="528"/>
                      <a:pt x="273" y="528"/>
                      <a:pt x="278" y="528"/>
                    </a:cubicBezTo>
                    <a:cubicBezTo>
                      <a:pt x="448" y="518"/>
                      <a:pt x="617" y="512"/>
                      <a:pt x="787" y="512"/>
                    </a:cubicBezTo>
                    <a:cubicBezTo>
                      <a:pt x="1261" y="512"/>
                      <a:pt x="1734" y="550"/>
                      <a:pt x="2203" y="624"/>
                    </a:cubicBezTo>
                    <a:cubicBezTo>
                      <a:pt x="2217" y="626"/>
                      <a:pt x="2231" y="627"/>
                      <a:pt x="2245" y="627"/>
                    </a:cubicBezTo>
                    <a:cubicBezTo>
                      <a:pt x="2363" y="627"/>
                      <a:pt x="2470" y="544"/>
                      <a:pt x="2494" y="424"/>
                    </a:cubicBezTo>
                    <a:cubicBezTo>
                      <a:pt x="2523" y="283"/>
                      <a:pt x="2430" y="145"/>
                      <a:pt x="2288" y="121"/>
                    </a:cubicBezTo>
                    <a:cubicBezTo>
                      <a:pt x="1791" y="43"/>
                      <a:pt x="1288" y="3"/>
                      <a:pt x="787"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556" name="Google Shape;8170;p74">
                <a:extLst>
                  <a:ext uri="{FF2B5EF4-FFF2-40B4-BE49-F238E27FC236}">
                    <a16:creationId xmlns:a16="http://schemas.microsoft.com/office/drawing/2014/main" id="{D19214BF-FCED-30FD-76A6-BE99357EA71F}"/>
                  </a:ext>
                </a:extLst>
              </p:cNvPr>
              <p:cNvSpPr/>
              <p:nvPr/>
            </p:nvSpPr>
            <p:spPr>
              <a:xfrm>
                <a:off x="4356567" y="1201573"/>
                <a:ext cx="20212" cy="13270"/>
              </a:xfrm>
              <a:custGeom>
                <a:avLst/>
                <a:gdLst/>
                <a:ahLst/>
                <a:cxnLst/>
                <a:rect l="l" t="t" r="r" b="b"/>
                <a:pathLst>
                  <a:path w="1584" h="1040" extrusionOk="0">
                    <a:moveTo>
                      <a:pt x="1330" y="1"/>
                    </a:moveTo>
                    <a:cubicBezTo>
                      <a:pt x="1303" y="1"/>
                      <a:pt x="1276" y="6"/>
                      <a:pt x="1249" y="17"/>
                    </a:cubicBezTo>
                    <a:cubicBezTo>
                      <a:pt x="878" y="174"/>
                      <a:pt x="518" y="355"/>
                      <a:pt x="168" y="557"/>
                    </a:cubicBezTo>
                    <a:cubicBezTo>
                      <a:pt x="58" y="621"/>
                      <a:pt x="0" y="757"/>
                      <a:pt x="47" y="876"/>
                    </a:cubicBezTo>
                    <a:cubicBezTo>
                      <a:pt x="86" y="979"/>
                      <a:pt x="183" y="1040"/>
                      <a:pt x="284" y="1040"/>
                    </a:cubicBezTo>
                    <a:cubicBezTo>
                      <a:pt x="327" y="1040"/>
                      <a:pt x="371" y="1029"/>
                      <a:pt x="412" y="1005"/>
                    </a:cubicBezTo>
                    <a:cubicBezTo>
                      <a:pt x="727" y="823"/>
                      <a:pt x="1054" y="658"/>
                      <a:pt x="1389" y="512"/>
                    </a:cubicBezTo>
                    <a:cubicBezTo>
                      <a:pt x="1518" y="458"/>
                      <a:pt x="1584" y="312"/>
                      <a:pt x="1538" y="177"/>
                    </a:cubicBezTo>
                    <a:lnTo>
                      <a:pt x="1525" y="141"/>
                    </a:lnTo>
                    <a:cubicBezTo>
                      <a:pt x="1496" y="54"/>
                      <a:pt x="1415" y="1"/>
                      <a:pt x="1330"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557" name="Google Shape;8171;p74">
                <a:extLst>
                  <a:ext uri="{FF2B5EF4-FFF2-40B4-BE49-F238E27FC236}">
                    <a16:creationId xmlns:a16="http://schemas.microsoft.com/office/drawing/2014/main" id="{3B6FE01F-A643-A1E7-19C4-DBBF26929F49}"/>
                  </a:ext>
                </a:extLst>
              </p:cNvPr>
              <p:cNvSpPr/>
              <p:nvPr/>
            </p:nvSpPr>
            <p:spPr>
              <a:xfrm>
                <a:off x="4380084" y="1192832"/>
                <a:ext cx="27779" cy="11433"/>
              </a:xfrm>
              <a:custGeom>
                <a:avLst/>
                <a:gdLst/>
                <a:ahLst/>
                <a:cxnLst/>
                <a:rect l="l" t="t" r="r" b="b"/>
                <a:pathLst>
                  <a:path w="2177" h="896" extrusionOk="0">
                    <a:moveTo>
                      <a:pt x="1906" y="0"/>
                    </a:moveTo>
                    <a:cubicBezTo>
                      <a:pt x="1894" y="0"/>
                      <a:pt x="1883" y="1"/>
                      <a:pt x="1871" y="2"/>
                    </a:cubicBezTo>
                    <a:cubicBezTo>
                      <a:pt x="1306" y="87"/>
                      <a:pt x="748" y="220"/>
                      <a:pt x="205" y="400"/>
                    </a:cubicBezTo>
                    <a:cubicBezTo>
                      <a:pt x="71" y="444"/>
                      <a:pt x="0" y="590"/>
                      <a:pt x="47" y="725"/>
                    </a:cubicBezTo>
                    <a:cubicBezTo>
                      <a:pt x="84" y="829"/>
                      <a:pt x="183" y="895"/>
                      <a:pt x="288" y="895"/>
                    </a:cubicBezTo>
                    <a:cubicBezTo>
                      <a:pt x="316" y="895"/>
                      <a:pt x="343" y="891"/>
                      <a:pt x="370" y="882"/>
                    </a:cubicBezTo>
                    <a:cubicBezTo>
                      <a:pt x="883" y="712"/>
                      <a:pt x="1408" y="587"/>
                      <a:pt x="1941" y="507"/>
                    </a:cubicBezTo>
                    <a:cubicBezTo>
                      <a:pt x="2081" y="488"/>
                      <a:pt x="2177" y="360"/>
                      <a:pt x="2157" y="220"/>
                    </a:cubicBezTo>
                    <a:cubicBezTo>
                      <a:pt x="2140" y="93"/>
                      <a:pt x="2031" y="0"/>
                      <a:pt x="1906"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530" name="Google Shape;8172;p74">
              <a:extLst>
                <a:ext uri="{FF2B5EF4-FFF2-40B4-BE49-F238E27FC236}">
                  <a16:creationId xmlns:a16="http://schemas.microsoft.com/office/drawing/2014/main" id="{325681B0-F3F9-0FD8-E100-505C15475D1D}"/>
                </a:ext>
              </a:extLst>
            </p:cNvPr>
            <p:cNvGrpSpPr/>
            <p:nvPr/>
          </p:nvGrpSpPr>
          <p:grpSpPr>
            <a:xfrm>
              <a:off x="4339009" y="1863727"/>
              <a:ext cx="143703" cy="29476"/>
              <a:chOff x="4339009" y="1863727"/>
              <a:chExt cx="143703" cy="29476"/>
            </a:xfrm>
          </p:grpSpPr>
          <p:sp>
            <p:nvSpPr>
              <p:cNvPr id="550" name="Google Shape;8173;p74">
                <a:extLst>
                  <a:ext uri="{FF2B5EF4-FFF2-40B4-BE49-F238E27FC236}">
                    <a16:creationId xmlns:a16="http://schemas.microsoft.com/office/drawing/2014/main" id="{DCD637A7-92E0-DA9E-07E9-96BBB4AF6529}"/>
                  </a:ext>
                </a:extLst>
              </p:cNvPr>
              <p:cNvSpPr/>
              <p:nvPr/>
            </p:nvSpPr>
            <p:spPr>
              <a:xfrm>
                <a:off x="4339009" y="1863727"/>
                <a:ext cx="51691" cy="25762"/>
              </a:xfrm>
              <a:custGeom>
                <a:avLst/>
                <a:gdLst/>
                <a:ahLst/>
                <a:cxnLst/>
                <a:rect l="l" t="t" r="r" b="b"/>
                <a:pathLst>
                  <a:path w="4051" h="2019" extrusionOk="0">
                    <a:moveTo>
                      <a:pt x="157" y="1"/>
                    </a:moveTo>
                    <a:cubicBezTo>
                      <a:pt x="61" y="1"/>
                      <a:pt x="1" y="107"/>
                      <a:pt x="54" y="190"/>
                    </a:cubicBezTo>
                    <a:lnTo>
                      <a:pt x="750" y="1274"/>
                    </a:lnTo>
                    <a:cubicBezTo>
                      <a:pt x="774" y="1311"/>
                      <a:pt x="813" y="1330"/>
                      <a:pt x="852" y="1330"/>
                    </a:cubicBezTo>
                    <a:cubicBezTo>
                      <a:pt x="893" y="1330"/>
                      <a:pt x="935" y="1309"/>
                      <a:pt x="958" y="1269"/>
                    </a:cubicBezTo>
                    <a:lnTo>
                      <a:pt x="1136" y="973"/>
                    </a:lnTo>
                    <a:cubicBezTo>
                      <a:pt x="1945" y="1439"/>
                      <a:pt x="2816" y="1788"/>
                      <a:pt x="3722" y="2012"/>
                    </a:cubicBezTo>
                    <a:cubicBezTo>
                      <a:pt x="3741" y="2017"/>
                      <a:pt x="3761" y="2019"/>
                      <a:pt x="3779" y="2019"/>
                    </a:cubicBezTo>
                    <a:cubicBezTo>
                      <a:pt x="3895" y="2019"/>
                      <a:pt x="3999" y="1938"/>
                      <a:pt x="4023" y="1820"/>
                    </a:cubicBezTo>
                    <a:cubicBezTo>
                      <a:pt x="4051" y="1682"/>
                      <a:pt x="3964" y="1546"/>
                      <a:pt x="3828" y="1512"/>
                    </a:cubicBezTo>
                    <a:cubicBezTo>
                      <a:pt x="2976" y="1301"/>
                      <a:pt x="2158" y="971"/>
                      <a:pt x="1396" y="534"/>
                    </a:cubicBezTo>
                    <a:lnTo>
                      <a:pt x="1548" y="279"/>
                    </a:lnTo>
                    <a:cubicBezTo>
                      <a:pt x="1594" y="201"/>
                      <a:pt x="1541" y="100"/>
                      <a:pt x="1450" y="94"/>
                    </a:cubicBezTo>
                    <a:lnTo>
                      <a:pt x="166" y="1"/>
                    </a:lnTo>
                    <a:cubicBezTo>
                      <a:pt x="163" y="1"/>
                      <a:pt x="160" y="1"/>
                      <a:pt x="157"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551" name="Google Shape;8174;p74">
                <a:extLst>
                  <a:ext uri="{FF2B5EF4-FFF2-40B4-BE49-F238E27FC236}">
                    <a16:creationId xmlns:a16="http://schemas.microsoft.com/office/drawing/2014/main" id="{FBA875A5-850C-7714-315A-719F74368C15}"/>
                  </a:ext>
                </a:extLst>
              </p:cNvPr>
              <p:cNvSpPr/>
              <p:nvPr/>
            </p:nvSpPr>
            <p:spPr>
              <a:xfrm>
                <a:off x="4394732" y="1885202"/>
                <a:ext cx="32193" cy="8001"/>
              </a:xfrm>
              <a:custGeom>
                <a:avLst/>
                <a:gdLst/>
                <a:ahLst/>
                <a:cxnLst/>
                <a:rect l="l" t="t" r="r" b="b"/>
                <a:pathLst>
                  <a:path w="2523" h="627" extrusionOk="0">
                    <a:moveTo>
                      <a:pt x="279" y="1"/>
                    </a:moveTo>
                    <a:cubicBezTo>
                      <a:pt x="160" y="1"/>
                      <a:pt x="54" y="84"/>
                      <a:pt x="29" y="204"/>
                    </a:cubicBezTo>
                    <a:cubicBezTo>
                      <a:pt x="1" y="345"/>
                      <a:pt x="93" y="483"/>
                      <a:pt x="236" y="507"/>
                    </a:cubicBezTo>
                    <a:cubicBezTo>
                      <a:pt x="732" y="585"/>
                      <a:pt x="1235" y="625"/>
                      <a:pt x="1738" y="627"/>
                    </a:cubicBezTo>
                    <a:cubicBezTo>
                      <a:pt x="1919" y="627"/>
                      <a:pt x="2102" y="621"/>
                      <a:pt x="2282" y="609"/>
                    </a:cubicBezTo>
                    <a:cubicBezTo>
                      <a:pt x="2420" y="596"/>
                      <a:pt x="2523" y="475"/>
                      <a:pt x="2513" y="337"/>
                    </a:cubicBezTo>
                    <a:cubicBezTo>
                      <a:pt x="2504" y="203"/>
                      <a:pt x="2392" y="100"/>
                      <a:pt x="2260" y="100"/>
                    </a:cubicBezTo>
                    <a:cubicBezTo>
                      <a:pt x="2255" y="100"/>
                      <a:pt x="2251" y="100"/>
                      <a:pt x="2246" y="100"/>
                    </a:cubicBezTo>
                    <a:cubicBezTo>
                      <a:pt x="2076" y="110"/>
                      <a:pt x="1908" y="116"/>
                      <a:pt x="1738" y="116"/>
                    </a:cubicBezTo>
                    <a:cubicBezTo>
                      <a:pt x="1262" y="116"/>
                      <a:pt x="790" y="78"/>
                      <a:pt x="321" y="4"/>
                    </a:cubicBezTo>
                    <a:cubicBezTo>
                      <a:pt x="307" y="2"/>
                      <a:pt x="293" y="1"/>
                      <a:pt x="279"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552" name="Google Shape;8175;p74">
                <a:extLst>
                  <a:ext uri="{FF2B5EF4-FFF2-40B4-BE49-F238E27FC236}">
                    <a16:creationId xmlns:a16="http://schemas.microsoft.com/office/drawing/2014/main" id="{7D6B0CD1-6D57-9E3B-236B-52759A8E0C22}"/>
                  </a:ext>
                </a:extLst>
              </p:cNvPr>
              <p:cNvSpPr/>
              <p:nvPr/>
            </p:nvSpPr>
            <p:spPr>
              <a:xfrm>
                <a:off x="4462488" y="1869814"/>
                <a:ext cx="20225" cy="13258"/>
              </a:xfrm>
              <a:custGeom>
                <a:avLst/>
                <a:gdLst/>
                <a:ahLst/>
                <a:cxnLst/>
                <a:rect l="l" t="t" r="r" b="b"/>
                <a:pathLst>
                  <a:path w="1585" h="1039" extrusionOk="0">
                    <a:moveTo>
                      <a:pt x="1300" y="0"/>
                    </a:moveTo>
                    <a:cubicBezTo>
                      <a:pt x="1257" y="0"/>
                      <a:pt x="1213" y="11"/>
                      <a:pt x="1173" y="35"/>
                    </a:cubicBezTo>
                    <a:cubicBezTo>
                      <a:pt x="857" y="217"/>
                      <a:pt x="531" y="382"/>
                      <a:pt x="196" y="528"/>
                    </a:cubicBezTo>
                    <a:cubicBezTo>
                      <a:pt x="66" y="582"/>
                      <a:pt x="1" y="728"/>
                      <a:pt x="47" y="863"/>
                    </a:cubicBezTo>
                    <a:lnTo>
                      <a:pt x="60" y="899"/>
                    </a:lnTo>
                    <a:cubicBezTo>
                      <a:pt x="89" y="986"/>
                      <a:pt x="169" y="1039"/>
                      <a:pt x="255" y="1039"/>
                    </a:cubicBezTo>
                    <a:cubicBezTo>
                      <a:pt x="282" y="1039"/>
                      <a:pt x="309" y="1034"/>
                      <a:pt x="335" y="1023"/>
                    </a:cubicBezTo>
                    <a:cubicBezTo>
                      <a:pt x="707" y="866"/>
                      <a:pt x="1067" y="685"/>
                      <a:pt x="1416" y="483"/>
                    </a:cubicBezTo>
                    <a:cubicBezTo>
                      <a:pt x="1527" y="419"/>
                      <a:pt x="1584" y="283"/>
                      <a:pt x="1538" y="164"/>
                    </a:cubicBezTo>
                    <a:cubicBezTo>
                      <a:pt x="1499" y="61"/>
                      <a:pt x="1401" y="0"/>
                      <a:pt x="1300"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553" name="Google Shape;8176;p74">
                <a:extLst>
                  <a:ext uri="{FF2B5EF4-FFF2-40B4-BE49-F238E27FC236}">
                    <a16:creationId xmlns:a16="http://schemas.microsoft.com/office/drawing/2014/main" id="{7E80BC49-79D4-CA98-9880-EAECED16D4CD}"/>
                  </a:ext>
                </a:extLst>
              </p:cNvPr>
              <p:cNvSpPr/>
              <p:nvPr/>
            </p:nvSpPr>
            <p:spPr>
              <a:xfrm>
                <a:off x="4431392" y="1880392"/>
                <a:ext cx="27804" cy="11433"/>
              </a:xfrm>
              <a:custGeom>
                <a:avLst/>
                <a:gdLst/>
                <a:ahLst/>
                <a:cxnLst/>
                <a:rect l="l" t="t" r="r" b="b"/>
                <a:pathLst>
                  <a:path w="2179" h="896" extrusionOk="0">
                    <a:moveTo>
                      <a:pt x="1890" y="1"/>
                    </a:moveTo>
                    <a:cubicBezTo>
                      <a:pt x="1863" y="1"/>
                      <a:pt x="1835" y="5"/>
                      <a:pt x="1808" y="14"/>
                    </a:cubicBezTo>
                    <a:cubicBezTo>
                      <a:pt x="1296" y="184"/>
                      <a:pt x="771" y="309"/>
                      <a:pt x="237" y="389"/>
                    </a:cubicBezTo>
                    <a:cubicBezTo>
                      <a:pt x="98" y="408"/>
                      <a:pt x="0" y="536"/>
                      <a:pt x="20" y="676"/>
                    </a:cubicBezTo>
                    <a:cubicBezTo>
                      <a:pt x="37" y="803"/>
                      <a:pt x="147" y="896"/>
                      <a:pt x="273" y="896"/>
                    </a:cubicBezTo>
                    <a:cubicBezTo>
                      <a:pt x="284" y="896"/>
                      <a:pt x="296" y="895"/>
                      <a:pt x="308" y="893"/>
                    </a:cubicBezTo>
                    <a:cubicBezTo>
                      <a:pt x="873" y="809"/>
                      <a:pt x="1430" y="676"/>
                      <a:pt x="1973" y="496"/>
                    </a:cubicBezTo>
                    <a:cubicBezTo>
                      <a:pt x="2106" y="451"/>
                      <a:pt x="2178" y="306"/>
                      <a:pt x="2132" y="171"/>
                    </a:cubicBezTo>
                    <a:cubicBezTo>
                      <a:pt x="2095" y="67"/>
                      <a:pt x="1996" y="1"/>
                      <a:pt x="1890"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531" name="Google Shape;8177;p74">
              <a:extLst>
                <a:ext uri="{FF2B5EF4-FFF2-40B4-BE49-F238E27FC236}">
                  <a16:creationId xmlns:a16="http://schemas.microsoft.com/office/drawing/2014/main" id="{3187C866-897D-7C98-ACBB-CC802AA6FB40}"/>
                </a:ext>
              </a:extLst>
            </p:cNvPr>
            <p:cNvGrpSpPr/>
            <p:nvPr/>
          </p:nvGrpSpPr>
          <p:grpSpPr>
            <a:xfrm>
              <a:off x="4206459" y="1607315"/>
              <a:ext cx="29539" cy="142899"/>
              <a:chOff x="4206459" y="1607315"/>
              <a:chExt cx="29539" cy="142899"/>
            </a:xfrm>
          </p:grpSpPr>
          <p:sp>
            <p:nvSpPr>
              <p:cNvPr id="546" name="Google Shape;8178;p74">
                <a:extLst>
                  <a:ext uri="{FF2B5EF4-FFF2-40B4-BE49-F238E27FC236}">
                    <a16:creationId xmlns:a16="http://schemas.microsoft.com/office/drawing/2014/main" id="{A62785EF-5CAB-1CFE-5EA5-BBADFFB5E0BF}"/>
                  </a:ext>
                </a:extLst>
              </p:cNvPr>
              <p:cNvSpPr/>
              <p:nvPr/>
            </p:nvSpPr>
            <p:spPr>
              <a:xfrm>
                <a:off x="4209840" y="1607315"/>
                <a:ext cx="26158" cy="50989"/>
              </a:xfrm>
              <a:custGeom>
                <a:avLst/>
                <a:gdLst/>
                <a:ahLst/>
                <a:cxnLst/>
                <a:rect l="l" t="t" r="r" b="b"/>
                <a:pathLst>
                  <a:path w="2050" h="3996" extrusionOk="0">
                    <a:moveTo>
                      <a:pt x="1920" y="0"/>
                    </a:moveTo>
                    <a:cubicBezTo>
                      <a:pt x="1898" y="0"/>
                      <a:pt x="1876" y="6"/>
                      <a:pt x="1854" y="20"/>
                    </a:cubicBezTo>
                    <a:lnTo>
                      <a:pt x="772" y="717"/>
                    </a:lnTo>
                    <a:cubicBezTo>
                      <a:pt x="695" y="766"/>
                      <a:pt x="697" y="878"/>
                      <a:pt x="775" y="926"/>
                    </a:cubicBezTo>
                    <a:lnTo>
                      <a:pt x="1073" y="1102"/>
                    </a:lnTo>
                    <a:cubicBezTo>
                      <a:pt x="607" y="1911"/>
                      <a:pt x="256" y="2782"/>
                      <a:pt x="32" y="3689"/>
                    </a:cubicBezTo>
                    <a:cubicBezTo>
                      <a:pt x="0" y="3825"/>
                      <a:pt x="87" y="3962"/>
                      <a:pt x="224" y="3990"/>
                    </a:cubicBezTo>
                    <a:cubicBezTo>
                      <a:pt x="242" y="3993"/>
                      <a:pt x="260" y="3995"/>
                      <a:pt x="278" y="3995"/>
                    </a:cubicBezTo>
                    <a:cubicBezTo>
                      <a:pt x="397" y="3995"/>
                      <a:pt x="502" y="3914"/>
                      <a:pt x="532" y="3794"/>
                    </a:cubicBezTo>
                    <a:cubicBezTo>
                      <a:pt x="743" y="2942"/>
                      <a:pt x="1073" y="2124"/>
                      <a:pt x="1512" y="1363"/>
                    </a:cubicBezTo>
                    <a:lnTo>
                      <a:pt x="1765" y="1514"/>
                    </a:lnTo>
                    <a:cubicBezTo>
                      <a:pt x="1785" y="1526"/>
                      <a:pt x="1806" y="1531"/>
                      <a:pt x="1827" y="1531"/>
                    </a:cubicBezTo>
                    <a:cubicBezTo>
                      <a:pt x="1888" y="1531"/>
                      <a:pt x="1946" y="1484"/>
                      <a:pt x="1951" y="1416"/>
                    </a:cubicBezTo>
                    <a:lnTo>
                      <a:pt x="2043" y="134"/>
                    </a:lnTo>
                    <a:cubicBezTo>
                      <a:pt x="2049" y="57"/>
                      <a:pt x="1988" y="0"/>
                      <a:pt x="1920"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547" name="Google Shape;8179;p74">
                <a:extLst>
                  <a:ext uri="{FF2B5EF4-FFF2-40B4-BE49-F238E27FC236}">
                    <a16:creationId xmlns:a16="http://schemas.microsoft.com/office/drawing/2014/main" id="{5ADE4FCB-520E-7EB3-B331-23DBC70C6D1E}"/>
                  </a:ext>
                </a:extLst>
              </p:cNvPr>
              <p:cNvSpPr/>
              <p:nvPr/>
            </p:nvSpPr>
            <p:spPr>
              <a:xfrm>
                <a:off x="4206459" y="1662910"/>
                <a:ext cx="8230" cy="31785"/>
              </a:xfrm>
              <a:custGeom>
                <a:avLst/>
                <a:gdLst/>
                <a:ahLst/>
                <a:cxnLst/>
                <a:rect l="l" t="t" r="r" b="b"/>
                <a:pathLst>
                  <a:path w="645" h="2491" extrusionOk="0">
                    <a:moveTo>
                      <a:pt x="371" y="1"/>
                    </a:moveTo>
                    <a:cubicBezTo>
                      <a:pt x="249" y="1"/>
                      <a:pt x="141" y="89"/>
                      <a:pt x="121" y="212"/>
                    </a:cubicBezTo>
                    <a:cubicBezTo>
                      <a:pt x="41" y="709"/>
                      <a:pt x="1" y="1212"/>
                      <a:pt x="1" y="1714"/>
                    </a:cubicBezTo>
                    <a:cubicBezTo>
                      <a:pt x="1" y="1895"/>
                      <a:pt x="7" y="2078"/>
                      <a:pt x="19" y="2259"/>
                    </a:cubicBezTo>
                    <a:cubicBezTo>
                      <a:pt x="31" y="2390"/>
                      <a:pt x="140" y="2490"/>
                      <a:pt x="270" y="2490"/>
                    </a:cubicBezTo>
                    <a:cubicBezTo>
                      <a:pt x="277" y="2490"/>
                      <a:pt x="284" y="2490"/>
                      <a:pt x="291" y="2489"/>
                    </a:cubicBezTo>
                    <a:cubicBezTo>
                      <a:pt x="428" y="2480"/>
                      <a:pt x="534" y="2361"/>
                      <a:pt x="526" y="2222"/>
                    </a:cubicBezTo>
                    <a:cubicBezTo>
                      <a:pt x="517" y="2054"/>
                      <a:pt x="510" y="1884"/>
                      <a:pt x="510" y="1714"/>
                    </a:cubicBezTo>
                    <a:cubicBezTo>
                      <a:pt x="512" y="1240"/>
                      <a:pt x="549" y="766"/>
                      <a:pt x="622" y="297"/>
                    </a:cubicBezTo>
                    <a:cubicBezTo>
                      <a:pt x="645" y="163"/>
                      <a:pt x="557" y="35"/>
                      <a:pt x="422" y="6"/>
                    </a:cubicBezTo>
                    <a:cubicBezTo>
                      <a:pt x="405" y="2"/>
                      <a:pt x="388" y="1"/>
                      <a:pt x="371"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548" name="Google Shape;8180;p74">
                <a:extLst>
                  <a:ext uri="{FF2B5EF4-FFF2-40B4-BE49-F238E27FC236}">
                    <a16:creationId xmlns:a16="http://schemas.microsoft.com/office/drawing/2014/main" id="{2A7448AD-BF2E-26D9-1660-130AC795F59F}"/>
                  </a:ext>
                </a:extLst>
              </p:cNvPr>
              <p:cNvSpPr/>
              <p:nvPr/>
            </p:nvSpPr>
            <p:spPr>
              <a:xfrm>
                <a:off x="4216194" y="1730768"/>
                <a:ext cx="14227" cy="19446"/>
              </a:xfrm>
              <a:custGeom>
                <a:avLst/>
                <a:gdLst/>
                <a:ahLst/>
                <a:cxnLst/>
                <a:rect l="l" t="t" r="r" b="b"/>
                <a:pathLst>
                  <a:path w="1115" h="1524" extrusionOk="0">
                    <a:moveTo>
                      <a:pt x="296" y="1"/>
                    </a:moveTo>
                    <a:cubicBezTo>
                      <a:pt x="267" y="1"/>
                      <a:pt x="237" y="5"/>
                      <a:pt x="208" y="15"/>
                    </a:cubicBezTo>
                    <a:lnTo>
                      <a:pt x="171" y="28"/>
                    </a:lnTo>
                    <a:cubicBezTo>
                      <a:pt x="58" y="67"/>
                      <a:pt x="0" y="193"/>
                      <a:pt x="47" y="304"/>
                    </a:cubicBezTo>
                    <a:cubicBezTo>
                      <a:pt x="205" y="675"/>
                      <a:pt x="384" y="1035"/>
                      <a:pt x="588" y="1385"/>
                    </a:cubicBezTo>
                    <a:cubicBezTo>
                      <a:pt x="637" y="1469"/>
                      <a:pt x="728" y="1524"/>
                      <a:pt x="822" y="1524"/>
                    </a:cubicBezTo>
                    <a:cubicBezTo>
                      <a:pt x="850" y="1524"/>
                      <a:pt x="879" y="1519"/>
                      <a:pt x="906" y="1508"/>
                    </a:cubicBezTo>
                    <a:cubicBezTo>
                      <a:pt x="1052" y="1450"/>
                      <a:pt x="1115" y="1277"/>
                      <a:pt x="1036" y="1141"/>
                    </a:cubicBezTo>
                    <a:cubicBezTo>
                      <a:pt x="852" y="826"/>
                      <a:pt x="687" y="499"/>
                      <a:pt x="543" y="164"/>
                    </a:cubicBezTo>
                    <a:cubicBezTo>
                      <a:pt x="499" y="63"/>
                      <a:pt x="400" y="1"/>
                      <a:pt x="296"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549" name="Google Shape;8181;p74">
                <a:extLst>
                  <a:ext uri="{FF2B5EF4-FFF2-40B4-BE49-F238E27FC236}">
                    <a16:creationId xmlns:a16="http://schemas.microsoft.com/office/drawing/2014/main" id="{68F7236D-23D9-FCD3-0920-383858A8DCC3}"/>
                  </a:ext>
                </a:extLst>
              </p:cNvPr>
              <p:cNvSpPr/>
              <p:nvPr/>
            </p:nvSpPr>
            <p:spPr>
              <a:xfrm>
                <a:off x="4207607" y="1699506"/>
                <a:ext cx="12045" cy="27153"/>
              </a:xfrm>
              <a:custGeom>
                <a:avLst/>
                <a:gdLst/>
                <a:ahLst/>
                <a:cxnLst/>
                <a:rect l="l" t="t" r="r" b="b"/>
                <a:pathLst>
                  <a:path w="944" h="2128" extrusionOk="0">
                    <a:moveTo>
                      <a:pt x="273" y="0"/>
                    </a:moveTo>
                    <a:cubicBezTo>
                      <a:pt x="261" y="0"/>
                      <a:pt x="249" y="1"/>
                      <a:pt x="238" y="3"/>
                    </a:cubicBezTo>
                    <a:cubicBezTo>
                      <a:pt x="98" y="22"/>
                      <a:pt x="1" y="150"/>
                      <a:pt x="20" y="289"/>
                    </a:cubicBezTo>
                    <a:lnTo>
                      <a:pt x="21" y="289"/>
                    </a:lnTo>
                    <a:cubicBezTo>
                      <a:pt x="105" y="854"/>
                      <a:pt x="238" y="1412"/>
                      <a:pt x="417" y="1955"/>
                    </a:cubicBezTo>
                    <a:cubicBezTo>
                      <a:pt x="454" y="2061"/>
                      <a:pt x="553" y="2127"/>
                      <a:pt x="658" y="2127"/>
                    </a:cubicBezTo>
                    <a:cubicBezTo>
                      <a:pt x="686" y="2127"/>
                      <a:pt x="714" y="2123"/>
                      <a:pt x="742" y="2113"/>
                    </a:cubicBezTo>
                    <a:cubicBezTo>
                      <a:pt x="875" y="2067"/>
                      <a:pt x="944" y="1923"/>
                      <a:pt x="899" y="1790"/>
                    </a:cubicBezTo>
                    <a:cubicBezTo>
                      <a:pt x="731" y="1279"/>
                      <a:pt x="604" y="754"/>
                      <a:pt x="526" y="220"/>
                    </a:cubicBezTo>
                    <a:cubicBezTo>
                      <a:pt x="508" y="93"/>
                      <a:pt x="398" y="0"/>
                      <a:pt x="273"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sp>
          <p:nvSpPr>
            <p:cNvPr id="532" name="Google Shape;8182;p74">
              <a:extLst>
                <a:ext uri="{FF2B5EF4-FFF2-40B4-BE49-F238E27FC236}">
                  <a16:creationId xmlns:a16="http://schemas.microsoft.com/office/drawing/2014/main" id="{7F274F91-D65B-334C-C61B-A5DA29866BF4}"/>
                </a:ext>
              </a:extLst>
            </p:cNvPr>
            <p:cNvSpPr/>
            <p:nvPr/>
          </p:nvSpPr>
          <p:spPr>
            <a:xfrm>
              <a:off x="4250519" y="1416170"/>
              <a:ext cx="26783" cy="52303"/>
            </a:xfrm>
            <a:custGeom>
              <a:avLst/>
              <a:gdLst/>
              <a:ahLst/>
              <a:cxnLst/>
              <a:rect l="l" t="t" r="r" b="b"/>
              <a:pathLst>
                <a:path w="2099" h="4099" extrusionOk="0">
                  <a:moveTo>
                    <a:pt x="412" y="1"/>
                  </a:moveTo>
                  <a:cubicBezTo>
                    <a:pt x="358" y="1"/>
                    <a:pt x="305" y="37"/>
                    <a:pt x="292" y="98"/>
                  </a:cubicBezTo>
                  <a:lnTo>
                    <a:pt x="18" y="1357"/>
                  </a:lnTo>
                  <a:cubicBezTo>
                    <a:pt x="1" y="1436"/>
                    <a:pt x="62" y="1506"/>
                    <a:pt x="139" y="1506"/>
                  </a:cubicBezTo>
                  <a:cubicBezTo>
                    <a:pt x="149" y="1506"/>
                    <a:pt x="158" y="1505"/>
                    <a:pt x="169" y="1502"/>
                  </a:cubicBezTo>
                  <a:lnTo>
                    <a:pt x="503" y="1416"/>
                  </a:lnTo>
                  <a:cubicBezTo>
                    <a:pt x="745" y="2317"/>
                    <a:pt x="1113" y="3181"/>
                    <a:pt x="1597" y="3981"/>
                  </a:cubicBezTo>
                  <a:cubicBezTo>
                    <a:pt x="1644" y="4057"/>
                    <a:pt x="1725" y="4099"/>
                    <a:pt x="1809" y="4099"/>
                  </a:cubicBezTo>
                  <a:cubicBezTo>
                    <a:pt x="1856" y="4099"/>
                    <a:pt x="1903" y="4086"/>
                    <a:pt x="1946" y="4058"/>
                  </a:cubicBezTo>
                  <a:cubicBezTo>
                    <a:pt x="2063" y="3980"/>
                    <a:pt x="2098" y="3823"/>
                    <a:pt x="2024" y="3703"/>
                  </a:cubicBezTo>
                  <a:cubicBezTo>
                    <a:pt x="1571" y="2950"/>
                    <a:pt x="1225" y="2138"/>
                    <a:pt x="998" y="1291"/>
                  </a:cubicBezTo>
                  <a:lnTo>
                    <a:pt x="1283" y="1217"/>
                  </a:lnTo>
                  <a:cubicBezTo>
                    <a:pt x="1373" y="1195"/>
                    <a:pt x="1406" y="1086"/>
                    <a:pt x="1347" y="1017"/>
                  </a:cubicBezTo>
                  <a:lnTo>
                    <a:pt x="505" y="44"/>
                  </a:lnTo>
                  <a:cubicBezTo>
                    <a:pt x="479" y="14"/>
                    <a:pt x="445" y="1"/>
                    <a:pt x="412"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533" name="Google Shape;8183;p74">
              <a:extLst>
                <a:ext uri="{FF2B5EF4-FFF2-40B4-BE49-F238E27FC236}">
                  <a16:creationId xmlns:a16="http://schemas.microsoft.com/office/drawing/2014/main" id="{39EE89F2-B063-C0AB-85DC-8F560E8F5A1F}"/>
                </a:ext>
              </a:extLst>
            </p:cNvPr>
            <p:cNvSpPr/>
            <p:nvPr/>
          </p:nvSpPr>
          <p:spPr>
            <a:xfrm>
              <a:off x="4276166" y="1471370"/>
              <a:ext cx="24359" cy="25290"/>
            </a:xfrm>
            <a:custGeom>
              <a:avLst/>
              <a:gdLst/>
              <a:ahLst/>
              <a:cxnLst/>
              <a:rect l="l" t="t" r="r" b="b"/>
              <a:pathLst>
                <a:path w="1909" h="1982" extrusionOk="0">
                  <a:moveTo>
                    <a:pt x="291" y="0"/>
                  </a:moveTo>
                  <a:cubicBezTo>
                    <a:pt x="243" y="0"/>
                    <a:pt x="195" y="14"/>
                    <a:pt x="152" y="41"/>
                  </a:cubicBezTo>
                  <a:cubicBezTo>
                    <a:pt x="30" y="121"/>
                    <a:pt x="0" y="285"/>
                    <a:pt x="85" y="403"/>
                  </a:cubicBezTo>
                  <a:cubicBezTo>
                    <a:pt x="380" y="810"/>
                    <a:pt x="706" y="1193"/>
                    <a:pt x="1062" y="1548"/>
                  </a:cubicBezTo>
                  <a:cubicBezTo>
                    <a:pt x="1190" y="1678"/>
                    <a:pt x="1323" y="1801"/>
                    <a:pt x="1459" y="1921"/>
                  </a:cubicBezTo>
                  <a:cubicBezTo>
                    <a:pt x="1507" y="1962"/>
                    <a:pt x="1566" y="1981"/>
                    <a:pt x="1624" y="1981"/>
                  </a:cubicBezTo>
                  <a:cubicBezTo>
                    <a:pt x="1695" y="1981"/>
                    <a:pt x="1766" y="1952"/>
                    <a:pt x="1816" y="1894"/>
                  </a:cubicBezTo>
                  <a:cubicBezTo>
                    <a:pt x="1909" y="1788"/>
                    <a:pt x="1898" y="1628"/>
                    <a:pt x="1794" y="1535"/>
                  </a:cubicBezTo>
                  <a:cubicBezTo>
                    <a:pt x="1665" y="1423"/>
                    <a:pt x="1542" y="1308"/>
                    <a:pt x="1422" y="1188"/>
                  </a:cubicBezTo>
                  <a:cubicBezTo>
                    <a:pt x="1087" y="851"/>
                    <a:pt x="778" y="490"/>
                    <a:pt x="500" y="107"/>
                  </a:cubicBezTo>
                  <a:cubicBezTo>
                    <a:pt x="449" y="38"/>
                    <a:pt x="371" y="0"/>
                    <a:pt x="291"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534" name="Google Shape;8184;p74">
              <a:extLst>
                <a:ext uri="{FF2B5EF4-FFF2-40B4-BE49-F238E27FC236}">
                  <a16:creationId xmlns:a16="http://schemas.microsoft.com/office/drawing/2014/main" id="{4E103395-75F0-1610-F226-4748BE235F41}"/>
                </a:ext>
              </a:extLst>
            </p:cNvPr>
            <p:cNvSpPr/>
            <p:nvPr/>
          </p:nvSpPr>
          <p:spPr>
            <a:xfrm>
              <a:off x="4330231" y="1513121"/>
              <a:ext cx="21462" cy="10986"/>
            </a:xfrm>
            <a:custGeom>
              <a:avLst/>
              <a:gdLst/>
              <a:ahLst/>
              <a:cxnLst/>
              <a:rect l="l" t="t" r="r" b="b"/>
              <a:pathLst>
                <a:path w="1682" h="861" extrusionOk="0">
                  <a:moveTo>
                    <a:pt x="311" y="0"/>
                  </a:moveTo>
                  <a:cubicBezTo>
                    <a:pt x="211" y="0"/>
                    <a:pt x="116" y="56"/>
                    <a:pt x="69" y="151"/>
                  </a:cubicBezTo>
                  <a:lnTo>
                    <a:pt x="53" y="185"/>
                  </a:lnTo>
                  <a:cubicBezTo>
                    <a:pt x="0" y="292"/>
                    <a:pt x="48" y="423"/>
                    <a:pt x="160" y="468"/>
                  </a:cubicBezTo>
                  <a:cubicBezTo>
                    <a:pt x="533" y="619"/>
                    <a:pt x="916" y="747"/>
                    <a:pt x="1307" y="851"/>
                  </a:cubicBezTo>
                  <a:cubicBezTo>
                    <a:pt x="1331" y="857"/>
                    <a:pt x="1355" y="861"/>
                    <a:pt x="1379" y="861"/>
                  </a:cubicBezTo>
                  <a:cubicBezTo>
                    <a:pt x="1480" y="861"/>
                    <a:pt x="1576" y="806"/>
                    <a:pt x="1618" y="713"/>
                  </a:cubicBezTo>
                  <a:cubicBezTo>
                    <a:pt x="1682" y="569"/>
                    <a:pt x="1602" y="403"/>
                    <a:pt x="1451" y="363"/>
                  </a:cubicBezTo>
                  <a:cubicBezTo>
                    <a:pt x="1097" y="268"/>
                    <a:pt x="751" y="154"/>
                    <a:pt x="412" y="20"/>
                  </a:cubicBezTo>
                  <a:cubicBezTo>
                    <a:pt x="379" y="7"/>
                    <a:pt x="345" y="0"/>
                    <a:pt x="311"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535" name="Google Shape;8185;p74">
              <a:extLst>
                <a:ext uri="{FF2B5EF4-FFF2-40B4-BE49-F238E27FC236}">
                  <a16:creationId xmlns:a16="http://schemas.microsoft.com/office/drawing/2014/main" id="{A7883F30-E534-4E5D-AEE1-80944133E396}"/>
                </a:ext>
              </a:extLst>
            </p:cNvPr>
            <p:cNvSpPr/>
            <p:nvPr/>
          </p:nvSpPr>
          <p:spPr>
            <a:xfrm>
              <a:off x="4302005" y="1497298"/>
              <a:ext cx="25469" cy="17647"/>
            </a:xfrm>
            <a:custGeom>
              <a:avLst/>
              <a:gdLst/>
              <a:ahLst/>
              <a:cxnLst/>
              <a:rect l="l" t="t" r="r" b="b"/>
              <a:pathLst>
                <a:path w="1996" h="1383" extrusionOk="0">
                  <a:moveTo>
                    <a:pt x="289" y="1"/>
                  </a:moveTo>
                  <a:cubicBezTo>
                    <a:pt x="212" y="1"/>
                    <a:pt x="136" y="36"/>
                    <a:pt x="86" y="102"/>
                  </a:cubicBezTo>
                  <a:cubicBezTo>
                    <a:pt x="1" y="214"/>
                    <a:pt x="23" y="374"/>
                    <a:pt x="135" y="459"/>
                  </a:cubicBezTo>
                  <a:cubicBezTo>
                    <a:pt x="595" y="800"/>
                    <a:pt x="1082" y="1100"/>
                    <a:pt x="1592" y="1356"/>
                  </a:cubicBezTo>
                  <a:cubicBezTo>
                    <a:pt x="1629" y="1374"/>
                    <a:pt x="1667" y="1382"/>
                    <a:pt x="1705" y="1382"/>
                  </a:cubicBezTo>
                  <a:cubicBezTo>
                    <a:pt x="1799" y="1382"/>
                    <a:pt x="1891" y="1329"/>
                    <a:pt x="1935" y="1239"/>
                  </a:cubicBezTo>
                  <a:cubicBezTo>
                    <a:pt x="1996" y="1113"/>
                    <a:pt x="1943" y="960"/>
                    <a:pt x="1817" y="898"/>
                  </a:cubicBezTo>
                  <a:cubicBezTo>
                    <a:pt x="1336" y="656"/>
                    <a:pt x="875" y="373"/>
                    <a:pt x="443" y="52"/>
                  </a:cubicBezTo>
                  <a:cubicBezTo>
                    <a:pt x="397" y="18"/>
                    <a:pt x="343" y="1"/>
                    <a:pt x="289"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nvGrpSpPr>
            <p:cNvPr id="536" name="Google Shape;8186;p74">
              <a:extLst>
                <a:ext uri="{FF2B5EF4-FFF2-40B4-BE49-F238E27FC236}">
                  <a16:creationId xmlns:a16="http://schemas.microsoft.com/office/drawing/2014/main" id="{91BCBCD0-8797-7814-82BC-004ECB5AA751}"/>
                </a:ext>
              </a:extLst>
            </p:cNvPr>
            <p:cNvGrpSpPr/>
            <p:nvPr/>
          </p:nvGrpSpPr>
          <p:grpSpPr>
            <a:xfrm>
              <a:off x="4889463" y="1423737"/>
              <a:ext cx="29552" cy="142899"/>
              <a:chOff x="4889463" y="1423737"/>
              <a:chExt cx="29552" cy="142899"/>
            </a:xfrm>
          </p:grpSpPr>
          <p:sp>
            <p:nvSpPr>
              <p:cNvPr id="542" name="Google Shape;8187;p74">
                <a:extLst>
                  <a:ext uri="{FF2B5EF4-FFF2-40B4-BE49-F238E27FC236}">
                    <a16:creationId xmlns:a16="http://schemas.microsoft.com/office/drawing/2014/main" id="{A3906766-4864-6816-B7DF-4D74380038BE}"/>
                  </a:ext>
                </a:extLst>
              </p:cNvPr>
              <p:cNvSpPr/>
              <p:nvPr/>
            </p:nvSpPr>
            <p:spPr>
              <a:xfrm>
                <a:off x="4889463" y="1515647"/>
                <a:ext cx="26158" cy="50989"/>
              </a:xfrm>
              <a:custGeom>
                <a:avLst/>
                <a:gdLst/>
                <a:ahLst/>
                <a:cxnLst/>
                <a:rect l="l" t="t" r="r" b="b"/>
                <a:pathLst>
                  <a:path w="2050" h="3996" extrusionOk="0">
                    <a:moveTo>
                      <a:pt x="1772" y="0"/>
                    </a:moveTo>
                    <a:cubicBezTo>
                      <a:pt x="1653" y="0"/>
                      <a:pt x="1547" y="82"/>
                      <a:pt x="1518" y="201"/>
                    </a:cubicBezTo>
                    <a:cubicBezTo>
                      <a:pt x="1307" y="1053"/>
                      <a:pt x="977" y="1872"/>
                      <a:pt x="540" y="2634"/>
                    </a:cubicBezTo>
                    <a:lnTo>
                      <a:pt x="285" y="2482"/>
                    </a:lnTo>
                    <a:cubicBezTo>
                      <a:pt x="265" y="2470"/>
                      <a:pt x="244" y="2465"/>
                      <a:pt x="223" y="2465"/>
                    </a:cubicBezTo>
                    <a:cubicBezTo>
                      <a:pt x="162" y="2465"/>
                      <a:pt x="104" y="2511"/>
                      <a:pt x="99" y="2579"/>
                    </a:cubicBezTo>
                    <a:lnTo>
                      <a:pt x="6" y="3864"/>
                    </a:lnTo>
                    <a:cubicBezTo>
                      <a:pt x="0" y="3939"/>
                      <a:pt x="62" y="3995"/>
                      <a:pt x="129" y="3995"/>
                    </a:cubicBezTo>
                    <a:cubicBezTo>
                      <a:pt x="152" y="3995"/>
                      <a:pt x="174" y="3989"/>
                      <a:pt x="195" y="3976"/>
                    </a:cubicBezTo>
                    <a:lnTo>
                      <a:pt x="1278" y="3279"/>
                    </a:lnTo>
                    <a:cubicBezTo>
                      <a:pt x="1355" y="3229"/>
                      <a:pt x="1353" y="3117"/>
                      <a:pt x="1275" y="3071"/>
                    </a:cubicBezTo>
                    <a:lnTo>
                      <a:pt x="978" y="2893"/>
                    </a:lnTo>
                    <a:cubicBezTo>
                      <a:pt x="1444" y="2085"/>
                      <a:pt x="1794" y="1213"/>
                      <a:pt x="2018" y="307"/>
                    </a:cubicBezTo>
                    <a:cubicBezTo>
                      <a:pt x="2050" y="171"/>
                      <a:pt x="1963" y="35"/>
                      <a:pt x="1826" y="6"/>
                    </a:cubicBezTo>
                    <a:cubicBezTo>
                      <a:pt x="1808" y="2"/>
                      <a:pt x="1790" y="0"/>
                      <a:pt x="1772"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543" name="Google Shape;8188;p74">
                <a:extLst>
                  <a:ext uri="{FF2B5EF4-FFF2-40B4-BE49-F238E27FC236}">
                    <a16:creationId xmlns:a16="http://schemas.microsoft.com/office/drawing/2014/main" id="{87811A83-2263-885A-00F8-A46B714E5592}"/>
                  </a:ext>
                </a:extLst>
              </p:cNvPr>
              <p:cNvSpPr/>
              <p:nvPr/>
            </p:nvSpPr>
            <p:spPr>
              <a:xfrm>
                <a:off x="4910772" y="1479256"/>
                <a:ext cx="8243" cy="31785"/>
              </a:xfrm>
              <a:custGeom>
                <a:avLst/>
                <a:gdLst/>
                <a:ahLst/>
                <a:cxnLst/>
                <a:rect l="l" t="t" r="r" b="b"/>
                <a:pathLst>
                  <a:path w="646" h="2491" extrusionOk="0">
                    <a:moveTo>
                      <a:pt x="375" y="0"/>
                    </a:moveTo>
                    <a:cubicBezTo>
                      <a:pt x="368" y="0"/>
                      <a:pt x="361" y="1"/>
                      <a:pt x="354" y="1"/>
                    </a:cubicBezTo>
                    <a:cubicBezTo>
                      <a:pt x="216" y="11"/>
                      <a:pt x="111" y="129"/>
                      <a:pt x="119" y="269"/>
                    </a:cubicBezTo>
                    <a:cubicBezTo>
                      <a:pt x="128" y="438"/>
                      <a:pt x="135" y="607"/>
                      <a:pt x="135" y="776"/>
                    </a:cubicBezTo>
                    <a:cubicBezTo>
                      <a:pt x="135" y="1252"/>
                      <a:pt x="96" y="1724"/>
                      <a:pt x="23" y="2193"/>
                    </a:cubicBezTo>
                    <a:cubicBezTo>
                      <a:pt x="0" y="2328"/>
                      <a:pt x="88" y="2458"/>
                      <a:pt x="223" y="2485"/>
                    </a:cubicBezTo>
                    <a:cubicBezTo>
                      <a:pt x="240" y="2488"/>
                      <a:pt x="257" y="2490"/>
                      <a:pt x="274" y="2490"/>
                    </a:cubicBezTo>
                    <a:cubicBezTo>
                      <a:pt x="396" y="2490"/>
                      <a:pt x="504" y="2403"/>
                      <a:pt x="526" y="2278"/>
                    </a:cubicBezTo>
                    <a:cubicBezTo>
                      <a:pt x="604" y="1782"/>
                      <a:pt x="644" y="1279"/>
                      <a:pt x="646" y="776"/>
                    </a:cubicBezTo>
                    <a:cubicBezTo>
                      <a:pt x="646" y="595"/>
                      <a:pt x="638" y="413"/>
                      <a:pt x="626" y="232"/>
                    </a:cubicBezTo>
                    <a:cubicBezTo>
                      <a:pt x="616" y="101"/>
                      <a:pt x="505" y="0"/>
                      <a:pt x="375"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544" name="Google Shape;8189;p74">
                <a:extLst>
                  <a:ext uri="{FF2B5EF4-FFF2-40B4-BE49-F238E27FC236}">
                    <a16:creationId xmlns:a16="http://schemas.microsoft.com/office/drawing/2014/main" id="{E59BFD89-E6DD-BCFB-7E71-4DAF03407CF2}"/>
                  </a:ext>
                </a:extLst>
              </p:cNvPr>
              <p:cNvSpPr/>
              <p:nvPr/>
            </p:nvSpPr>
            <p:spPr>
              <a:xfrm>
                <a:off x="4895052" y="1423737"/>
                <a:ext cx="14215" cy="19446"/>
              </a:xfrm>
              <a:custGeom>
                <a:avLst/>
                <a:gdLst/>
                <a:ahLst/>
                <a:cxnLst/>
                <a:rect l="l" t="t" r="r" b="b"/>
                <a:pathLst>
                  <a:path w="1114" h="1524" extrusionOk="0">
                    <a:moveTo>
                      <a:pt x="293" y="1"/>
                    </a:moveTo>
                    <a:cubicBezTo>
                      <a:pt x="265" y="1"/>
                      <a:pt x="236" y="5"/>
                      <a:pt x="209" y="16"/>
                    </a:cubicBezTo>
                    <a:cubicBezTo>
                      <a:pt x="62" y="74"/>
                      <a:pt x="1" y="246"/>
                      <a:pt x="79" y="383"/>
                    </a:cubicBezTo>
                    <a:cubicBezTo>
                      <a:pt x="262" y="698"/>
                      <a:pt x="427" y="1025"/>
                      <a:pt x="573" y="1359"/>
                    </a:cubicBezTo>
                    <a:cubicBezTo>
                      <a:pt x="615" y="1461"/>
                      <a:pt x="714" y="1523"/>
                      <a:pt x="819" y="1523"/>
                    </a:cubicBezTo>
                    <a:cubicBezTo>
                      <a:pt x="848" y="1523"/>
                      <a:pt x="878" y="1518"/>
                      <a:pt x="907" y="1508"/>
                    </a:cubicBezTo>
                    <a:lnTo>
                      <a:pt x="942" y="1495"/>
                    </a:lnTo>
                    <a:cubicBezTo>
                      <a:pt x="1056" y="1457"/>
                      <a:pt x="1114" y="1331"/>
                      <a:pt x="1067" y="1220"/>
                    </a:cubicBezTo>
                    <a:cubicBezTo>
                      <a:pt x="910" y="849"/>
                      <a:pt x="729" y="488"/>
                      <a:pt x="528" y="139"/>
                    </a:cubicBezTo>
                    <a:cubicBezTo>
                      <a:pt x="478" y="54"/>
                      <a:pt x="387" y="1"/>
                      <a:pt x="293"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545" name="Google Shape;8190;p74">
                <a:extLst>
                  <a:ext uri="{FF2B5EF4-FFF2-40B4-BE49-F238E27FC236}">
                    <a16:creationId xmlns:a16="http://schemas.microsoft.com/office/drawing/2014/main" id="{1EC7296C-B523-A43F-A442-031849765839}"/>
                  </a:ext>
                </a:extLst>
              </p:cNvPr>
              <p:cNvSpPr/>
              <p:nvPr/>
            </p:nvSpPr>
            <p:spPr>
              <a:xfrm>
                <a:off x="4905783" y="1447292"/>
                <a:ext cx="12071" cy="27153"/>
              </a:xfrm>
              <a:custGeom>
                <a:avLst/>
                <a:gdLst/>
                <a:ahLst/>
                <a:cxnLst/>
                <a:rect l="l" t="t" r="r" b="b"/>
                <a:pathLst>
                  <a:path w="946" h="2128" extrusionOk="0">
                    <a:moveTo>
                      <a:pt x="288" y="0"/>
                    </a:moveTo>
                    <a:cubicBezTo>
                      <a:pt x="260" y="0"/>
                      <a:pt x="232" y="5"/>
                      <a:pt x="204" y="15"/>
                    </a:cubicBezTo>
                    <a:cubicBezTo>
                      <a:pt x="71" y="61"/>
                      <a:pt x="1" y="205"/>
                      <a:pt x="47" y="338"/>
                    </a:cubicBezTo>
                    <a:cubicBezTo>
                      <a:pt x="215" y="850"/>
                      <a:pt x="342" y="1376"/>
                      <a:pt x="420" y="1909"/>
                    </a:cubicBezTo>
                    <a:cubicBezTo>
                      <a:pt x="438" y="2036"/>
                      <a:pt x="548" y="2128"/>
                      <a:pt x="673" y="2128"/>
                    </a:cubicBezTo>
                    <a:cubicBezTo>
                      <a:pt x="685" y="2128"/>
                      <a:pt x="696" y="2127"/>
                      <a:pt x="708" y="2125"/>
                    </a:cubicBezTo>
                    <a:cubicBezTo>
                      <a:pt x="848" y="2106"/>
                      <a:pt x="945" y="1978"/>
                      <a:pt x="926" y="1839"/>
                    </a:cubicBezTo>
                    <a:lnTo>
                      <a:pt x="925" y="1839"/>
                    </a:lnTo>
                    <a:cubicBezTo>
                      <a:pt x="841" y="1273"/>
                      <a:pt x="708" y="716"/>
                      <a:pt x="529" y="173"/>
                    </a:cubicBezTo>
                    <a:cubicBezTo>
                      <a:pt x="492" y="67"/>
                      <a:pt x="393" y="0"/>
                      <a:pt x="288"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nvGrpSpPr>
            <p:cNvPr id="537" name="Google Shape;8191;p74">
              <a:extLst>
                <a:ext uri="{FF2B5EF4-FFF2-40B4-BE49-F238E27FC236}">
                  <a16:creationId xmlns:a16="http://schemas.microsoft.com/office/drawing/2014/main" id="{02FFBB34-A507-9152-A723-C332CAE6F653}"/>
                </a:ext>
              </a:extLst>
            </p:cNvPr>
            <p:cNvGrpSpPr/>
            <p:nvPr/>
          </p:nvGrpSpPr>
          <p:grpSpPr>
            <a:xfrm>
              <a:off x="4771663" y="1876896"/>
              <a:ext cx="108651" cy="100447"/>
              <a:chOff x="4771663" y="1876896"/>
              <a:chExt cx="108651" cy="100447"/>
            </a:xfrm>
          </p:grpSpPr>
          <p:sp>
            <p:nvSpPr>
              <p:cNvPr id="538" name="Google Shape;8192;p74">
                <a:extLst>
                  <a:ext uri="{FF2B5EF4-FFF2-40B4-BE49-F238E27FC236}">
                    <a16:creationId xmlns:a16="http://schemas.microsoft.com/office/drawing/2014/main" id="{4FCB6020-F5A5-FEC4-9AE9-A1FFD1D97C54}"/>
                  </a:ext>
                </a:extLst>
              </p:cNvPr>
              <p:cNvSpPr/>
              <p:nvPr/>
            </p:nvSpPr>
            <p:spPr>
              <a:xfrm>
                <a:off x="4771663" y="1951210"/>
                <a:ext cx="53184" cy="26132"/>
              </a:xfrm>
              <a:custGeom>
                <a:avLst/>
                <a:gdLst/>
                <a:ahLst/>
                <a:cxnLst/>
                <a:rect l="l" t="t" r="r" b="b"/>
                <a:pathLst>
                  <a:path w="4168" h="2048" extrusionOk="0">
                    <a:moveTo>
                      <a:pt x="3871" y="0"/>
                    </a:moveTo>
                    <a:cubicBezTo>
                      <a:pt x="3824" y="0"/>
                      <a:pt x="3777" y="13"/>
                      <a:pt x="3735" y="39"/>
                    </a:cubicBezTo>
                    <a:cubicBezTo>
                      <a:pt x="2982" y="492"/>
                      <a:pt x="2170" y="838"/>
                      <a:pt x="1323" y="1067"/>
                    </a:cubicBezTo>
                    <a:lnTo>
                      <a:pt x="1249" y="780"/>
                    </a:lnTo>
                    <a:cubicBezTo>
                      <a:pt x="1235" y="721"/>
                      <a:pt x="1183" y="687"/>
                      <a:pt x="1130" y="687"/>
                    </a:cubicBezTo>
                    <a:cubicBezTo>
                      <a:pt x="1102" y="687"/>
                      <a:pt x="1073" y="696"/>
                      <a:pt x="1049" y="717"/>
                    </a:cubicBezTo>
                    <a:lnTo>
                      <a:pt x="76" y="1560"/>
                    </a:lnTo>
                    <a:cubicBezTo>
                      <a:pt x="0" y="1625"/>
                      <a:pt x="32" y="1750"/>
                      <a:pt x="130" y="1773"/>
                    </a:cubicBezTo>
                    <a:lnTo>
                      <a:pt x="1389" y="2045"/>
                    </a:lnTo>
                    <a:cubicBezTo>
                      <a:pt x="1398" y="2047"/>
                      <a:pt x="1407" y="2048"/>
                      <a:pt x="1416" y="2048"/>
                    </a:cubicBezTo>
                    <a:cubicBezTo>
                      <a:pt x="1493" y="2048"/>
                      <a:pt x="1555" y="1975"/>
                      <a:pt x="1534" y="1894"/>
                    </a:cubicBezTo>
                    <a:lnTo>
                      <a:pt x="1450" y="1561"/>
                    </a:lnTo>
                    <a:cubicBezTo>
                      <a:pt x="2351" y="1318"/>
                      <a:pt x="3214" y="950"/>
                      <a:pt x="4013" y="466"/>
                    </a:cubicBezTo>
                    <a:cubicBezTo>
                      <a:pt x="4132" y="392"/>
                      <a:pt x="4167" y="235"/>
                      <a:pt x="4090" y="119"/>
                    </a:cubicBezTo>
                    <a:cubicBezTo>
                      <a:pt x="4039" y="42"/>
                      <a:pt x="3956" y="0"/>
                      <a:pt x="3871"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539" name="Google Shape;8193;p74">
                <a:extLst>
                  <a:ext uri="{FF2B5EF4-FFF2-40B4-BE49-F238E27FC236}">
                    <a16:creationId xmlns:a16="http://schemas.microsoft.com/office/drawing/2014/main" id="{3DEF0931-31B3-059E-CA8F-50A980978052}"/>
                  </a:ext>
                </a:extLst>
              </p:cNvPr>
              <p:cNvSpPr/>
              <p:nvPr/>
            </p:nvSpPr>
            <p:spPr>
              <a:xfrm>
                <a:off x="4826850" y="1927897"/>
                <a:ext cx="26081" cy="23529"/>
              </a:xfrm>
              <a:custGeom>
                <a:avLst/>
                <a:gdLst/>
                <a:ahLst/>
                <a:cxnLst/>
                <a:rect l="l" t="t" r="r" b="b"/>
                <a:pathLst>
                  <a:path w="2044" h="1844" extrusionOk="0">
                    <a:moveTo>
                      <a:pt x="1760" y="1"/>
                    </a:moveTo>
                    <a:cubicBezTo>
                      <a:pt x="1689" y="1"/>
                      <a:pt x="1619" y="31"/>
                      <a:pt x="1568" y="88"/>
                    </a:cubicBezTo>
                    <a:cubicBezTo>
                      <a:pt x="1456" y="215"/>
                      <a:pt x="1341" y="338"/>
                      <a:pt x="1221" y="458"/>
                    </a:cubicBezTo>
                    <a:cubicBezTo>
                      <a:pt x="885" y="793"/>
                      <a:pt x="524" y="1102"/>
                      <a:pt x="140" y="1380"/>
                    </a:cubicBezTo>
                    <a:cubicBezTo>
                      <a:pt x="29" y="1460"/>
                      <a:pt x="1" y="1612"/>
                      <a:pt x="74" y="1728"/>
                    </a:cubicBezTo>
                    <a:cubicBezTo>
                      <a:pt x="124" y="1803"/>
                      <a:pt x="205" y="1844"/>
                      <a:pt x="288" y="1844"/>
                    </a:cubicBezTo>
                    <a:cubicBezTo>
                      <a:pt x="339" y="1844"/>
                      <a:pt x="391" y="1828"/>
                      <a:pt x="436" y="1797"/>
                    </a:cubicBezTo>
                    <a:cubicBezTo>
                      <a:pt x="843" y="1500"/>
                      <a:pt x="1226" y="1174"/>
                      <a:pt x="1581" y="820"/>
                    </a:cubicBezTo>
                    <a:cubicBezTo>
                      <a:pt x="1711" y="690"/>
                      <a:pt x="1834" y="557"/>
                      <a:pt x="1954" y="421"/>
                    </a:cubicBezTo>
                    <a:cubicBezTo>
                      <a:pt x="2044" y="315"/>
                      <a:pt x="2033" y="155"/>
                      <a:pt x="1927" y="64"/>
                    </a:cubicBezTo>
                    <a:cubicBezTo>
                      <a:pt x="1879" y="22"/>
                      <a:pt x="1819" y="1"/>
                      <a:pt x="1760"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540" name="Google Shape;8194;p74">
                <a:extLst>
                  <a:ext uri="{FF2B5EF4-FFF2-40B4-BE49-F238E27FC236}">
                    <a16:creationId xmlns:a16="http://schemas.microsoft.com/office/drawing/2014/main" id="{28C282EE-B706-EB0D-FCCB-9F434B9F6DB2}"/>
                  </a:ext>
                </a:extLst>
              </p:cNvPr>
              <p:cNvSpPr/>
              <p:nvPr/>
            </p:nvSpPr>
            <p:spPr>
              <a:xfrm>
                <a:off x="4868600" y="1876896"/>
                <a:ext cx="11714" cy="20531"/>
              </a:xfrm>
              <a:custGeom>
                <a:avLst/>
                <a:gdLst/>
                <a:ahLst/>
                <a:cxnLst/>
                <a:rect l="l" t="t" r="r" b="b"/>
                <a:pathLst>
                  <a:path w="918" h="1609" extrusionOk="0">
                    <a:moveTo>
                      <a:pt x="642" y="0"/>
                    </a:moveTo>
                    <a:cubicBezTo>
                      <a:pt x="531" y="0"/>
                      <a:pt x="426" y="74"/>
                      <a:pt x="396" y="189"/>
                    </a:cubicBezTo>
                    <a:cubicBezTo>
                      <a:pt x="301" y="543"/>
                      <a:pt x="187" y="889"/>
                      <a:pt x="53" y="1228"/>
                    </a:cubicBezTo>
                    <a:cubicBezTo>
                      <a:pt x="0" y="1360"/>
                      <a:pt x="58" y="1509"/>
                      <a:pt x="184" y="1571"/>
                    </a:cubicBezTo>
                    <a:lnTo>
                      <a:pt x="218" y="1587"/>
                    </a:lnTo>
                    <a:cubicBezTo>
                      <a:pt x="248" y="1602"/>
                      <a:pt x="280" y="1608"/>
                      <a:pt x="311" y="1608"/>
                    </a:cubicBezTo>
                    <a:cubicBezTo>
                      <a:pt x="392" y="1608"/>
                      <a:pt x="469" y="1561"/>
                      <a:pt x="501" y="1480"/>
                    </a:cubicBezTo>
                    <a:cubicBezTo>
                      <a:pt x="653" y="1107"/>
                      <a:pt x="780" y="724"/>
                      <a:pt x="886" y="333"/>
                    </a:cubicBezTo>
                    <a:cubicBezTo>
                      <a:pt x="918" y="210"/>
                      <a:pt x="862" y="74"/>
                      <a:pt x="746" y="22"/>
                    </a:cubicBezTo>
                    <a:cubicBezTo>
                      <a:pt x="712" y="7"/>
                      <a:pt x="677" y="0"/>
                      <a:pt x="642" y="0"/>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sp>
            <p:nvSpPr>
              <p:cNvPr id="541" name="Google Shape;8195;p74">
                <a:extLst>
                  <a:ext uri="{FF2B5EF4-FFF2-40B4-BE49-F238E27FC236}">
                    <a16:creationId xmlns:a16="http://schemas.microsoft.com/office/drawing/2014/main" id="{8C5009E6-644C-82DB-5AA6-86BDBBEAC6CA}"/>
                  </a:ext>
                </a:extLst>
              </p:cNvPr>
              <p:cNvSpPr/>
              <p:nvPr/>
            </p:nvSpPr>
            <p:spPr>
              <a:xfrm>
                <a:off x="4852804" y="1901038"/>
                <a:ext cx="18528" cy="24589"/>
              </a:xfrm>
              <a:custGeom>
                <a:avLst/>
                <a:gdLst/>
                <a:ahLst/>
                <a:cxnLst/>
                <a:rect l="l" t="t" r="r" b="b"/>
                <a:pathLst>
                  <a:path w="1452" h="1927" extrusionOk="0">
                    <a:moveTo>
                      <a:pt x="1159" y="1"/>
                    </a:moveTo>
                    <a:cubicBezTo>
                      <a:pt x="1064" y="1"/>
                      <a:pt x="974" y="53"/>
                      <a:pt x="931" y="143"/>
                    </a:cubicBezTo>
                    <a:cubicBezTo>
                      <a:pt x="689" y="625"/>
                      <a:pt x="405" y="1085"/>
                      <a:pt x="85" y="1519"/>
                    </a:cubicBezTo>
                    <a:cubicBezTo>
                      <a:pt x="0" y="1631"/>
                      <a:pt x="21" y="1790"/>
                      <a:pt x="135" y="1874"/>
                    </a:cubicBezTo>
                    <a:cubicBezTo>
                      <a:pt x="181" y="1909"/>
                      <a:pt x="235" y="1926"/>
                      <a:pt x="289" y="1926"/>
                    </a:cubicBezTo>
                    <a:cubicBezTo>
                      <a:pt x="366" y="1926"/>
                      <a:pt x="441" y="1892"/>
                      <a:pt x="492" y="1826"/>
                    </a:cubicBezTo>
                    <a:cubicBezTo>
                      <a:pt x="831" y="1367"/>
                      <a:pt x="1132" y="878"/>
                      <a:pt x="1389" y="368"/>
                    </a:cubicBezTo>
                    <a:cubicBezTo>
                      <a:pt x="1451" y="241"/>
                      <a:pt x="1398" y="87"/>
                      <a:pt x="1270" y="26"/>
                    </a:cubicBezTo>
                    <a:cubicBezTo>
                      <a:pt x="1234" y="9"/>
                      <a:pt x="1196" y="1"/>
                      <a:pt x="1159" y="1"/>
                    </a:cubicBezTo>
                    <a:close/>
                  </a:path>
                </a:pathLst>
              </a:custGeom>
              <a:solidFill>
                <a:srgbClr val="667E92"/>
              </a:solidFill>
              <a:ln>
                <a:noFill/>
              </a:ln>
            </p:spPr>
            <p:txBody>
              <a:bodyPr spcFirstLastPara="1" wrap="square" lIns="121900" tIns="121900" rIns="121900" bIns="121900" anchor="ctr" anchorCtr="0">
                <a:noAutofit/>
              </a:bodyPr>
              <a:lstStyle/>
              <a:p>
                <a:endParaRPr sz="2400"/>
              </a:p>
            </p:txBody>
          </p:sp>
        </p:grpSp>
      </p:grpSp>
      <p:grpSp>
        <p:nvGrpSpPr>
          <p:cNvPr id="562" name="Google Shape;8196;p74">
            <a:extLst>
              <a:ext uri="{FF2B5EF4-FFF2-40B4-BE49-F238E27FC236}">
                <a16:creationId xmlns:a16="http://schemas.microsoft.com/office/drawing/2014/main" id="{ABBDCA35-D151-5DDF-5AFF-3835CEC78C5C}"/>
              </a:ext>
            </a:extLst>
          </p:cNvPr>
          <p:cNvGrpSpPr/>
          <p:nvPr/>
        </p:nvGrpSpPr>
        <p:grpSpPr>
          <a:xfrm>
            <a:off x="5328999" y="2782621"/>
            <a:ext cx="1055049" cy="960467"/>
            <a:chOff x="267375" y="1071875"/>
            <a:chExt cx="470500" cy="428550"/>
          </a:xfrm>
        </p:grpSpPr>
        <p:sp>
          <p:nvSpPr>
            <p:cNvPr id="563" name="Google Shape;8197;p74">
              <a:extLst>
                <a:ext uri="{FF2B5EF4-FFF2-40B4-BE49-F238E27FC236}">
                  <a16:creationId xmlns:a16="http://schemas.microsoft.com/office/drawing/2014/main" id="{949835F0-32CE-1F86-85B0-E8A43A2F104F}"/>
                </a:ext>
              </a:extLst>
            </p:cNvPr>
            <p:cNvSpPr/>
            <p:nvPr/>
          </p:nvSpPr>
          <p:spPr>
            <a:xfrm>
              <a:off x="288350" y="1290825"/>
              <a:ext cx="209600" cy="209600"/>
            </a:xfrm>
            <a:custGeom>
              <a:avLst/>
              <a:gdLst/>
              <a:ahLst/>
              <a:cxnLst/>
              <a:rect l="l" t="t" r="r" b="b"/>
              <a:pathLst>
                <a:path w="8384" h="8384" extrusionOk="0">
                  <a:moveTo>
                    <a:pt x="1" y="0"/>
                  </a:moveTo>
                  <a:cubicBezTo>
                    <a:pt x="23" y="1056"/>
                    <a:pt x="239" y="2096"/>
                    <a:pt x="641" y="3073"/>
                  </a:cubicBezTo>
                  <a:cubicBezTo>
                    <a:pt x="676" y="3072"/>
                    <a:pt x="710" y="3070"/>
                    <a:pt x="745" y="3070"/>
                  </a:cubicBezTo>
                  <a:cubicBezTo>
                    <a:pt x="1419" y="3070"/>
                    <a:pt x="2047" y="3416"/>
                    <a:pt x="2406" y="3988"/>
                  </a:cubicBezTo>
                  <a:cubicBezTo>
                    <a:pt x="2766" y="4558"/>
                    <a:pt x="2808" y="5272"/>
                    <a:pt x="2516" y="5880"/>
                  </a:cubicBezTo>
                  <a:cubicBezTo>
                    <a:pt x="4076" y="7440"/>
                    <a:pt x="6179" y="8337"/>
                    <a:pt x="8384" y="8383"/>
                  </a:cubicBezTo>
                  <a:lnTo>
                    <a:pt x="8384" y="3190"/>
                  </a:lnTo>
                  <a:cubicBezTo>
                    <a:pt x="6664" y="3094"/>
                    <a:pt x="5290" y="1720"/>
                    <a:pt x="5194"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564" name="Google Shape;8198;p74">
              <a:extLst>
                <a:ext uri="{FF2B5EF4-FFF2-40B4-BE49-F238E27FC236}">
                  <a16:creationId xmlns:a16="http://schemas.microsoft.com/office/drawing/2014/main" id="{9CBF1E95-094D-BE3F-24AA-09AEB6741037}"/>
                </a:ext>
              </a:extLst>
            </p:cNvPr>
            <p:cNvSpPr/>
            <p:nvPr/>
          </p:nvSpPr>
          <p:spPr>
            <a:xfrm>
              <a:off x="267375" y="1377050"/>
              <a:ext cx="79225" cy="79200"/>
            </a:xfrm>
            <a:custGeom>
              <a:avLst/>
              <a:gdLst/>
              <a:ahLst/>
              <a:cxnLst/>
              <a:rect l="l" t="t" r="r" b="b"/>
              <a:pathLst>
                <a:path w="3169" h="3168" extrusionOk="0">
                  <a:moveTo>
                    <a:pt x="1584" y="0"/>
                  </a:moveTo>
                  <a:cubicBezTo>
                    <a:pt x="710" y="0"/>
                    <a:pt x="1" y="710"/>
                    <a:pt x="1" y="1584"/>
                  </a:cubicBezTo>
                  <a:cubicBezTo>
                    <a:pt x="1" y="2459"/>
                    <a:pt x="710" y="3168"/>
                    <a:pt x="1584" y="3168"/>
                  </a:cubicBezTo>
                  <a:cubicBezTo>
                    <a:pt x="2459" y="3168"/>
                    <a:pt x="3168" y="2459"/>
                    <a:pt x="3168" y="1584"/>
                  </a:cubicBezTo>
                  <a:cubicBezTo>
                    <a:pt x="3168" y="710"/>
                    <a:pt x="2459" y="0"/>
                    <a:pt x="1584"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565" name="Google Shape;8199;p74">
              <a:extLst>
                <a:ext uri="{FF2B5EF4-FFF2-40B4-BE49-F238E27FC236}">
                  <a16:creationId xmlns:a16="http://schemas.microsoft.com/office/drawing/2014/main" id="{5265CF2B-22A6-CDFA-97E7-FD6110E0744A}"/>
                </a:ext>
              </a:extLst>
            </p:cNvPr>
            <p:cNvSpPr/>
            <p:nvPr/>
          </p:nvSpPr>
          <p:spPr>
            <a:xfrm>
              <a:off x="507325" y="1290825"/>
              <a:ext cx="209600" cy="209600"/>
            </a:xfrm>
            <a:custGeom>
              <a:avLst/>
              <a:gdLst/>
              <a:ahLst/>
              <a:cxnLst/>
              <a:rect l="l" t="t" r="r" b="b"/>
              <a:pathLst>
                <a:path w="8384" h="8384" extrusionOk="0">
                  <a:moveTo>
                    <a:pt x="3189" y="0"/>
                  </a:moveTo>
                  <a:cubicBezTo>
                    <a:pt x="3093" y="1720"/>
                    <a:pt x="1721" y="3092"/>
                    <a:pt x="1" y="3190"/>
                  </a:cubicBezTo>
                  <a:lnTo>
                    <a:pt x="1" y="8383"/>
                  </a:lnTo>
                  <a:cubicBezTo>
                    <a:pt x="2206" y="8337"/>
                    <a:pt x="4309" y="7440"/>
                    <a:pt x="5868" y="5880"/>
                  </a:cubicBezTo>
                  <a:cubicBezTo>
                    <a:pt x="5577" y="5272"/>
                    <a:pt x="5618" y="4558"/>
                    <a:pt x="5979" y="3986"/>
                  </a:cubicBezTo>
                  <a:cubicBezTo>
                    <a:pt x="6337" y="3416"/>
                    <a:pt x="6965" y="3070"/>
                    <a:pt x="7639" y="3070"/>
                  </a:cubicBezTo>
                  <a:cubicBezTo>
                    <a:pt x="7675" y="3070"/>
                    <a:pt x="7710" y="3070"/>
                    <a:pt x="7743" y="3073"/>
                  </a:cubicBezTo>
                  <a:cubicBezTo>
                    <a:pt x="8145" y="2096"/>
                    <a:pt x="8362" y="1056"/>
                    <a:pt x="8384"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566" name="Google Shape;8200;p74">
              <a:extLst>
                <a:ext uri="{FF2B5EF4-FFF2-40B4-BE49-F238E27FC236}">
                  <a16:creationId xmlns:a16="http://schemas.microsoft.com/office/drawing/2014/main" id="{8ECE6A90-6D23-2259-9FE3-9CABC85EF6C5}"/>
                </a:ext>
              </a:extLst>
            </p:cNvPr>
            <p:cNvSpPr/>
            <p:nvPr/>
          </p:nvSpPr>
          <p:spPr>
            <a:xfrm>
              <a:off x="658700" y="1377050"/>
              <a:ext cx="79175" cy="79200"/>
            </a:xfrm>
            <a:custGeom>
              <a:avLst/>
              <a:gdLst/>
              <a:ahLst/>
              <a:cxnLst/>
              <a:rect l="l" t="t" r="r" b="b"/>
              <a:pathLst>
                <a:path w="3167" h="3168" extrusionOk="0">
                  <a:moveTo>
                    <a:pt x="1583" y="0"/>
                  </a:moveTo>
                  <a:cubicBezTo>
                    <a:pt x="708" y="0"/>
                    <a:pt x="1" y="710"/>
                    <a:pt x="1" y="1584"/>
                  </a:cubicBezTo>
                  <a:cubicBezTo>
                    <a:pt x="1" y="2459"/>
                    <a:pt x="708" y="3168"/>
                    <a:pt x="1583" y="3168"/>
                  </a:cubicBezTo>
                  <a:cubicBezTo>
                    <a:pt x="2457" y="3168"/>
                    <a:pt x="3166" y="2459"/>
                    <a:pt x="3166" y="1584"/>
                  </a:cubicBezTo>
                  <a:cubicBezTo>
                    <a:pt x="3166" y="710"/>
                    <a:pt x="2457" y="0"/>
                    <a:pt x="1583"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567" name="Google Shape;8201;p74">
              <a:extLst>
                <a:ext uri="{FF2B5EF4-FFF2-40B4-BE49-F238E27FC236}">
                  <a16:creationId xmlns:a16="http://schemas.microsoft.com/office/drawing/2014/main" id="{62BC6970-4625-1A7B-1640-D79D1CEFF0DF}"/>
                </a:ext>
              </a:extLst>
            </p:cNvPr>
            <p:cNvSpPr/>
            <p:nvPr/>
          </p:nvSpPr>
          <p:spPr>
            <a:xfrm>
              <a:off x="507325" y="1071875"/>
              <a:ext cx="209575" cy="209600"/>
            </a:xfrm>
            <a:custGeom>
              <a:avLst/>
              <a:gdLst/>
              <a:ahLst/>
              <a:cxnLst/>
              <a:rect l="l" t="t" r="r" b="b"/>
              <a:pathLst>
                <a:path w="8383" h="8384" extrusionOk="0">
                  <a:moveTo>
                    <a:pt x="1" y="1"/>
                  </a:moveTo>
                  <a:lnTo>
                    <a:pt x="1" y="5194"/>
                  </a:lnTo>
                  <a:cubicBezTo>
                    <a:pt x="1721" y="5290"/>
                    <a:pt x="3093" y="6662"/>
                    <a:pt x="3189" y="8384"/>
                  </a:cubicBezTo>
                  <a:lnTo>
                    <a:pt x="8382" y="8384"/>
                  </a:lnTo>
                  <a:cubicBezTo>
                    <a:pt x="8362" y="7328"/>
                    <a:pt x="8144" y="6286"/>
                    <a:pt x="7742" y="5311"/>
                  </a:cubicBezTo>
                  <a:cubicBezTo>
                    <a:pt x="7708" y="5312"/>
                    <a:pt x="7673" y="5314"/>
                    <a:pt x="7638" y="5314"/>
                  </a:cubicBezTo>
                  <a:cubicBezTo>
                    <a:pt x="6964" y="5312"/>
                    <a:pt x="6336" y="4966"/>
                    <a:pt x="5977" y="4396"/>
                  </a:cubicBezTo>
                  <a:cubicBezTo>
                    <a:pt x="5618" y="3825"/>
                    <a:pt x="5577" y="3110"/>
                    <a:pt x="5867" y="2502"/>
                  </a:cubicBezTo>
                  <a:cubicBezTo>
                    <a:pt x="4309" y="942"/>
                    <a:pt x="2206" y="45"/>
                    <a:pt x="1"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568" name="Google Shape;8202;p74">
              <a:extLst>
                <a:ext uri="{FF2B5EF4-FFF2-40B4-BE49-F238E27FC236}">
                  <a16:creationId xmlns:a16="http://schemas.microsoft.com/office/drawing/2014/main" id="{C4EE96C1-FE46-C90A-E4F5-DDE95EA28F1A}"/>
                </a:ext>
              </a:extLst>
            </p:cNvPr>
            <p:cNvSpPr/>
            <p:nvPr/>
          </p:nvSpPr>
          <p:spPr>
            <a:xfrm>
              <a:off x="658700" y="1116025"/>
              <a:ext cx="79175" cy="79175"/>
            </a:xfrm>
            <a:custGeom>
              <a:avLst/>
              <a:gdLst/>
              <a:ahLst/>
              <a:cxnLst/>
              <a:rect l="l" t="t" r="r" b="b"/>
              <a:pathLst>
                <a:path w="3167" h="3167" extrusionOk="0">
                  <a:moveTo>
                    <a:pt x="1583" y="1"/>
                  </a:moveTo>
                  <a:cubicBezTo>
                    <a:pt x="708" y="1"/>
                    <a:pt x="1" y="709"/>
                    <a:pt x="1" y="1583"/>
                  </a:cubicBezTo>
                  <a:cubicBezTo>
                    <a:pt x="1" y="2457"/>
                    <a:pt x="708" y="3167"/>
                    <a:pt x="1583" y="3167"/>
                  </a:cubicBezTo>
                  <a:cubicBezTo>
                    <a:pt x="2457" y="3167"/>
                    <a:pt x="3166" y="2457"/>
                    <a:pt x="3166" y="1583"/>
                  </a:cubicBezTo>
                  <a:cubicBezTo>
                    <a:pt x="3166" y="709"/>
                    <a:pt x="2457" y="1"/>
                    <a:pt x="1583"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569" name="Google Shape;8203;p74">
              <a:extLst>
                <a:ext uri="{FF2B5EF4-FFF2-40B4-BE49-F238E27FC236}">
                  <a16:creationId xmlns:a16="http://schemas.microsoft.com/office/drawing/2014/main" id="{B68C70F7-7897-54A4-D00E-32DA08497324}"/>
                </a:ext>
              </a:extLst>
            </p:cNvPr>
            <p:cNvSpPr/>
            <p:nvPr/>
          </p:nvSpPr>
          <p:spPr>
            <a:xfrm>
              <a:off x="288350" y="1071875"/>
              <a:ext cx="209600" cy="209550"/>
            </a:xfrm>
            <a:custGeom>
              <a:avLst/>
              <a:gdLst/>
              <a:ahLst/>
              <a:cxnLst/>
              <a:rect l="l" t="t" r="r" b="b"/>
              <a:pathLst>
                <a:path w="8384" h="8382" extrusionOk="0">
                  <a:moveTo>
                    <a:pt x="8384" y="1"/>
                  </a:moveTo>
                  <a:cubicBezTo>
                    <a:pt x="6179" y="45"/>
                    <a:pt x="4076" y="942"/>
                    <a:pt x="2516" y="2502"/>
                  </a:cubicBezTo>
                  <a:cubicBezTo>
                    <a:pt x="2808" y="3110"/>
                    <a:pt x="2766" y="3825"/>
                    <a:pt x="2406" y="4396"/>
                  </a:cubicBezTo>
                  <a:cubicBezTo>
                    <a:pt x="2047" y="4966"/>
                    <a:pt x="1419" y="5312"/>
                    <a:pt x="745" y="5312"/>
                  </a:cubicBezTo>
                  <a:cubicBezTo>
                    <a:pt x="710" y="5312"/>
                    <a:pt x="675" y="5312"/>
                    <a:pt x="641" y="5311"/>
                  </a:cubicBezTo>
                  <a:cubicBezTo>
                    <a:pt x="239" y="6286"/>
                    <a:pt x="23" y="7327"/>
                    <a:pt x="1" y="8382"/>
                  </a:cubicBezTo>
                  <a:lnTo>
                    <a:pt x="5194" y="8382"/>
                  </a:lnTo>
                  <a:cubicBezTo>
                    <a:pt x="5290" y="6662"/>
                    <a:pt x="6664" y="5290"/>
                    <a:pt x="8384" y="5194"/>
                  </a:cubicBezTo>
                  <a:lnTo>
                    <a:pt x="838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570" name="Google Shape;8204;p74">
              <a:extLst>
                <a:ext uri="{FF2B5EF4-FFF2-40B4-BE49-F238E27FC236}">
                  <a16:creationId xmlns:a16="http://schemas.microsoft.com/office/drawing/2014/main" id="{E044489F-0987-FFE8-BDD3-61A4B3A11224}"/>
                </a:ext>
              </a:extLst>
            </p:cNvPr>
            <p:cNvSpPr/>
            <p:nvPr/>
          </p:nvSpPr>
          <p:spPr>
            <a:xfrm>
              <a:off x="267375" y="1116025"/>
              <a:ext cx="79225" cy="79175"/>
            </a:xfrm>
            <a:custGeom>
              <a:avLst/>
              <a:gdLst/>
              <a:ahLst/>
              <a:cxnLst/>
              <a:rect l="l" t="t" r="r" b="b"/>
              <a:pathLst>
                <a:path w="3169" h="3167" extrusionOk="0">
                  <a:moveTo>
                    <a:pt x="1584" y="1"/>
                  </a:moveTo>
                  <a:cubicBezTo>
                    <a:pt x="710" y="1"/>
                    <a:pt x="1" y="709"/>
                    <a:pt x="1" y="1583"/>
                  </a:cubicBezTo>
                  <a:cubicBezTo>
                    <a:pt x="1" y="2457"/>
                    <a:pt x="710" y="3167"/>
                    <a:pt x="1584" y="3167"/>
                  </a:cubicBezTo>
                  <a:cubicBezTo>
                    <a:pt x="2459" y="3167"/>
                    <a:pt x="3168" y="2457"/>
                    <a:pt x="3168" y="1583"/>
                  </a:cubicBezTo>
                  <a:cubicBezTo>
                    <a:pt x="3168" y="709"/>
                    <a:pt x="2459" y="1"/>
                    <a:pt x="1584"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571" name="Google Shape;8205;p74">
            <a:extLst>
              <a:ext uri="{FF2B5EF4-FFF2-40B4-BE49-F238E27FC236}">
                <a16:creationId xmlns:a16="http://schemas.microsoft.com/office/drawing/2014/main" id="{755FB3C4-D579-06D2-3A64-504BB220A745}"/>
              </a:ext>
            </a:extLst>
          </p:cNvPr>
          <p:cNvGrpSpPr/>
          <p:nvPr/>
        </p:nvGrpSpPr>
        <p:grpSpPr>
          <a:xfrm>
            <a:off x="929658" y="4975461"/>
            <a:ext cx="1877925" cy="897555"/>
            <a:chOff x="712664" y="3693287"/>
            <a:chExt cx="1460738" cy="698160"/>
          </a:xfrm>
        </p:grpSpPr>
        <p:grpSp>
          <p:nvGrpSpPr>
            <p:cNvPr id="572" name="Google Shape;8206;p74">
              <a:extLst>
                <a:ext uri="{FF2B5EF4-FFF2-40B4-BE49-F238E27FC236}">
                  <a16:creationId xmlns:a16="http://schemas.microsoft.com/office/drawing/2014/main" id="{04966C7A-3207-87EF-2F77-49C77BCE7466}"/>
                </a:ext>
              </a:extLst>
            </p:cNvPr>
            <p:cNvGrpSpPr/>
            <p:nvPr/>
          </p:nvGrpSpPr>
          <p:grpSpPr>
            <a:xfrm>
              <a:off x="1380079" y="4133090"/>
              <a:ext cx="234048" cy="258099"/>
              <a:chOff x="1380079" y="4133090"/>
              <a:chExt cx="234048" cy="258099"/>
            </a:xfrm>
          </p:grpSpPr>
          <p:sp>
            <p:nvSpPr>
              <p:cNvPr id="584" name="Google Shape;8207;p74">
                <a:extLst>
                  <a:ext uri="{FF2B5EF4-FFF2-40B4-BE49-F238E27FC236}">
                    <a16:creationId xmlns:a16="http://schemas.microsoft.com/office/drawing/2014/main" id="{9D0B9A9C-8B62-F212-1207-3D150EDD7611}"/>
                  </a:ext>
                </a:extLst>
              </p:cNvPr>
              <p:cNvSpPr/>
              <p:nvPr/>
            </p:nvSpPr>
            <p:spPr>
              <a:xfrm>
                <a:off x="1380079" y="4323114"/>
                <a:ext cx="136140" cy="68075"/>
              </a:xfrm>
              <a:custGeom>
                <a:avLst/>
                <a:gdLst/>
                <a:ahLst/>
                <a:cxnLst/>
                <a:rect l="l" t="t" r="r" b="b"/>
                <a:pathLst>
                  <a:path w="27160" h="13581" extrusionOk="0">
                    <a:moveTo>
                      <a:pt x="13580" y="1"/>
                    </a:moveTo>
                    <a:cubicBezTo>
                      <a:pt x="6083" y="1"/>
                      <a:pt x="0" y="6077"/>
                      <a:pt x="0" y="13580"/>
                    </a:cubicBezTo>
                    <a:lnTo>
                      <a:pt x="27159" y="13580"/>
                    </a:lnTo>
                    <a:cubicBezTo>
                      <a:pt x="27159" y="6077"/>
                      <a:pt x="21083" y="1"/>
                      <a:pt x="13580"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585" name="Google Shape;8208;p74">
                <a:extLst>
                  <a:ext uri="{FF2B5EF4-FFF2-40B4-BE49-F238E27FC236}">
                    <a16:creationId xmlns:a16="http://schemas.microsoft.com/office/drawing/2014/main" id="{837DAE67-AD45-3E98-BE62-21F5FCD79E27}"/>
                  </a:ext>
                </a:extLst>
              </p:cNvPr>
              <p:cNvSpPr/>
              <p:nvPr/>
            </p:nvSpPr>
            <p:spPr>
              <a:xfrm>
                <a:off x="1432589" y="4133090"/>
                <a:ext cx="29529" cy="191793"/>
              </a:xfrm>
              <a:custGeom>
                <a:avLst/>
                <a:gdLst/>
                <a:ahLst/>
                <a:cxnLst/>
                <a:rect l="l" t="t" r="r" b="b"/>
                <a:pathLst>
                  <a:path w="5891" h="38263" extrusionOk="0">
                    <a:moveTo>
                      <a:pt x="3276" y="0"/>
                    </a:moveTo>
                    <a:lnTo>
                      <a:pt x="0" y="38263"/>
                    </a:lnTo>
                    <a:lnTo>
                      <a:pt x="5890" y="38194"/>
                    </a:lnTo>
                    <a:lnTo>
                      <a:pt x="3276" y="0"/>
                    </a:ln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586" name="Google Shape;8209;p74">
                <a:extLst>
                  <a:ext uri="{FF2B5EF4-FFF2-40B4-BE49-F238E27FC236}">
                    <a16:creationId xmlns:a16="http://schemas.microsoft.com/office/drawing/2014/main" id="{C2032414-F833-B925-203F-8B9A53452761}"/>
                  </a:ext>
                </a:extLst>
              </p:cNvPr>
              <p:cNvSpPr/>
              <p:nvPr/>
            </p:nvSpPr>
            <p:spPr>
              <a:xfrm>
                <a:off x="1492085" y="4253278"/>
                <a:ext cx="122041" cy="92186"/>
              </a:xfrm>
              <a:custGeom>
                <a:avLst/>
                <a:gdLst/>
                <a:ahLst/>
                <a:cxnLst/>
                <a:rect l="l" t="t" r="r" b="b"/>
                <a:pathLst>
                  <a:path w="33574" h="25222" extrusionOk="0">
                    <a:moveTo>
                      <a:pt x="32291" y="1"/>
                    </a:moveTo>
                    <a:lnTo>
                      <a:pt x="1" y="23463"/>
                    </a:lnTo>
                    <a:lnTo>
                      <a:pt x="1277" y="25222"/>
                    </a:lnTo>
                    <a:lnTo>
                      <a:pt x="33574" y="1759"/>
                    </a:lnTo>
                    <a:lnTo>
                      <a:pt x="32291" y="1"/>
                    </a:ln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nvGrpSpPr>
            <p:cNvPr id="573" name="Google Shape;8210;p74">
              <a:extLst>
                <a:ext uri="{FF2B5EF4-FFF2-40B4-BE49-F238E27FC236}">
                  <a16:creationId xmlns:a16="http://schemas.microsoft.com/office/drawing/2014/main" id="{816CB637-526B-D600-9AC5-5E2FDCB99A40}"/>
                </a:ext>
              </a:extLst>
            </p:cNvPr>
            <p:cNvGrpSpPr/>
            <p:nvPr/>
          </p:nvGrpSpPr>
          <p:grpSpPr>
            <a:xfrm>
              <a:off x="884610" y="3864082"/>
              <a:ext cx="1118566" cy="527275"/>
              <a:chOff x="890961" y="3865463"/>
              <a:chExt cx="1115221" cy="525698"/>
            </a:xfrm>
          </p:grpSpPr>
          <p:sp>
            <p:nvSpPr>
              <p:cNvPr id="581" name="Google Shape;8211;p74">
                <a:extLst>
                  <a:ext uri="{FF2B5EF4-FFF2-40B4-BE49-F238E27FC236}">
                    <a16:creationId xmlns:a16="http://schemas.microsoft.com/office/drawing/2014/main" id="{661F47D5-C11F-ECD5-027E-6CA4ECE1E29A}"/>
                  </a:ext>
                </a:extLst>
              </p:cNvPr>
              <p:cNvSpPr/>
              <p:nvPr/>
            </p:nvSpPr>
            <p:spPr>
              <a:xfrm>
                <a:off x="1070568" y="3865463"/>
                <a:ext cx="756474" cy="330074"/>
              </a:xfrm>
              <a:custGeom>
                <a:avLst/>
                <a:gdLst/>
                <a:ahLst/>
                <a:cxnLst/>
                <a:rect l="l" t="t" r="r" b="b"/>
                <a:pathLst>
                  <a:path w="148183" h="64657" extrusionOk="0">
                    <a:moveTo>
                      <a:pt x="74043" y="1"/>
                    </a:moveTo>
                    <a:cubicBezTo>
                      <a:pt x="45518" y="1"/>
                      <a:pt x="19504" y="10966"/>
                      <a:pt x="0" y="28932"/>
                    </a:cubicBezTo>
                    <a:lnTo>
                      <a:pt x="35732" y="64657"/>
                    </a:lnTo>
                    <a:cubicBezTo>
                      <a:pt x="45553" y="54774"/>
                      <a:pt x="59167" y="48663"/>
                      <a:pt x="74208" y="48663"/>
                    </a:cubicBezTo>
                    <a:cubicBezTo>
                      <a:pt x="89215" y="48663"/>
                      <a:pt x="102788" y="54739"/>
                      <a:pt x="112623" y="64567"/>
                    </a:cubicBezTo>
                    <a:lnTo>
                      <a:pt x="148182" y="29008"/>
                    </a:lnTo>
                    <a:cubicBezTo>
                      <a:pt x="128671" y="11008"/>
                      <a:pt x="102623" y="1"/>
                      <a:pt x="74043"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582" name="Google Shape;8212;p74">
                <a:extLst>
                  <a:ext uri="{FF2B5EF4-FFF2-40B4-BE49-F238E27FC236}">
                    <a16:creationId xmlns:a16="http://schemas.microsoft.com/office/drawing/2014/main" id="{5539CB5B-8ED8-EFAF-20A1-9F3FCBF91108}"/>
                  </a:ext>
                </a:extLst>
              </p:cNvPr>
              <p:cNvSpPr/>
              <p:nvPr/>
            </p:nvSpPr>
            <p:spPr>
              <a:xfrm>
                <a:off x="890961" y="4013171"/>
                <a:ext cx="362006" cy="377990"/>
              </a:xfrm>
              <a:custGeom>
                <a:avLst/>
                <a:gdLst/>
                <a:ahLst/>
                <a:cxnLst/>
                <a:rect l="l" t="t" r="r" b="b"/>
                <a:pathLst>
                  <a:path w="70912" h="74043" extrusionOk="0">
                    <a:moveTo>
                      <a:pt x="35180" y="0"/>
                    </a:moveTo>
                    <a:cubicBezTo>
                      <a:pt x="14925" y="18642"/>
                      <a:pt x="1697" y="44814"/>
                      <a:pt x="0" y="74042"/>
                    </a:cubicBezTo>
                    <a:lnTo>
                      <a:pt x="55077" y="74042"/>
                    </a:lnTo>
                    <a:cubicBezTo>
                      <a:pt x="55077" y="59084"/>
                      <a:pt x="61118" y="45545"/>
                      <a:pt x="70912" y="35725"/>
                    </a:cubicBezTo>
                    <a:lnTo>
                      <a:pt x="35180" y="0"/>
                    </a:ln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583" name="Google Shape;8213;p74">
                <a:extLst>
                  <a:ext uri="{FF2B5EF4-FFF2-40B4-BE49-F238E27FC236}">
                    <a16:creationId xmlns:a16="http://schemas.microsoft.com/office/drawing/2014/main" id="{B52D75C7-E922-E3C9-5896-4DC54D0DBE22}"/>
                  </a:ext>
                </a:extLst>
              </p:cNvPr>
              <p:cNvSpPr/>
              <p:nvPr/>
            </p:nvSpPr>
            <p:spPr>
              <a:xfrm>
                <a:off x="1645508" y="4013554"/>
                <a:ext cx="360673" cy="377607"/>
              </a:xfrm>
              <a:custGeom>
                <a:avLst/>
                <a:gdLst/>
                <a:ahLst/>
                <a:cxnLst/>
                <a:rect l="l" t="t" r="r" b="b"/>
                <a:pathLst>
                  <a:path w="70651" h="73968" extrusionOk="0">
                    <a:moveTo>
                      <a:pt x="35567" y="1"/>
                    </a:moveTo>
                    <a:lnTo>
                      <a:pt x="1" y="35560"/>
                    </a:lnTo>
                    <a:cubicBezTo>
                      <a:pt x="9836" y="45388"/>
                      <a:pt x="15912" y="58967"/>
                      <a:pt x="15912" y="73967"/>
                    </a:cubicBezTo>
                    <a:lnTo>
                      <a:pt x="70650" y="73967"/>
                    </a:lnTo>
                    <a:cubicBezTo>
                      <a:pt x="68954" y="44795"/>
                      <a:pt x="55767" y="18643"/>
                      <a:pt x="35567"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574" name="Google Shape;8214;p74">
              <a:extLst>
                <a:ext uri="{FF2B5EF4-FFF2-40B4-BE49-F238E27FC236}">
                  <a16:creationId xmlns:a16="http://schemas.microsoft.com/office/drawing/2014/main" id="{96ED62CA-058C-5ED9-878B-EC1F2EA283A6}"/>
                </a:ext>
              </a:extLst>
            </p:cNvPr>
            <p:cNvGrpSpPr/>
            <p:nvPr/>
          </p:nvGrpSpPr>
          <p:grpSpPr>
            <a:xfrm>
              <a:off x="712664" y="3693287"/>
              <a:ext cx="1460738" cy="698160"/>
              <a:chOff x="712664" y="3693025"/>
              <a:chExt cx="1460738" cy="698160"/>
            </a:xfrm>
          </p:grpSpPr>
          <p:sp>
            <p:nvSpPr>
              <p:cNvPr id="575" name="Google Shape;8215;p74">
                <a:extLst>
                  <a:ext uri="{FF2B5EF4-FFF2-40B4-BE49-F238E27FC236}">
                    <a16:creationId xmlns:a16="http://schemas.microsoft.com/office/drawing/2014/main" id="{06D1AAC7-5817-98FC-EBD0-E4D141EE003A}"/>
                  </a:ext>
                </a:extLst>
              </p:cNvPr>
              <p:cNvSpPr/>
              <p:nvPr/>
            </p:nvSpPr>
            <p:spPr>
              <a:xfrm>
                <a:off x="1940752" y="4098034"/>
                <a:ext cx="232651" cy="293151"/>
              </a:xfrm>
              <a:custGeom>
                <a:avLst/>
                <a:gdLst/>
                <a:ahLst/>
                <a:cxnLst/>
                <a:rect l="l" t="t" r="r" b="b"/>
                <a:pathLst>
                  <a:path w="45484" h="57312" extrusionOk="0">
                    <a:moveTo>
                      <a:pt x="30704" y="0"/>
                    </a:moveTo>
                    <a:lnTo>
                      <a:pt x="0" y="13745"/>
                    </a:lnTo>
                    <a:cubicBezTo>
                      <a:pt x="6979" y="27270"/>
                      <a:pt x="11042" y="42111"/>
                      <a:pt x="11917" y="57311"/>
                    </a:cubicBezTo>
                    <a:lnTo>
                      <a:pt x="45484" y="57311"/>
                    </a:lnTo>
                    <a:cubicBezTo>
                      <a:pt x="44594" y="37118"/>
                      <a:pt x="39525" y="17683"/>
                      <a:pt x="30704"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576" name="Google Shape;8216;p74">
                <a:extLst>
                  <a:ext uri="{FF2B5EF4-FFF2-40B4-BE49-F238E27FC236}">
                    <a16:creationId xmlns:a16="http://schemas.microsoft.com/office/drawing/2014/main" id="{46D68259-E43B-D639-8DE3-1F2C1AA0A865}"/>
                  </a:ext>
                </a:extLst>
              </p:cNvPr>
              <p:cNvSpPr/>
              <p:nvPr/>
            </p:nvSpPr>
            <p:spPr>
              <a:xfrm>
                <a:off x="1736852" y="3804671"/>
                <a:ext cx="360950" cy="363671"/>
              </a:xfrm>
              <a:custGeom>
                <a:avLst/>
                <a:gdLst/>
                <a:ahLst/>
                <a:cxnLst/>
                <a:rect l="l" t="t" r="r" b="b"/>
                <a:pathLst>
                  <a:path w="70567" h="71099" extrusionOk="0">
                    <a:moveTo>
                      <a:pt x="18573" y="1"/>
                    </a:moveTo>
                    <a:lnTo>
                      <a:pt x="0" y="28008"/>
                    </a:lnTo>
                    <a:cubicBezTo>
                      <a:pt x="16938" y="38505"/>
                      <a:pt x="30711" y="53395"/>
                      <a:pt x="39863" y="71098"/>
                    </a:cubicBezTo>
                    <a:lnTo>
                      <a:pt x="70567" y="57353"/>
                    </a:lnTo>
                    <a:cubicBezTo>
                      <a:pt x="63753" y="43719"/>
                      <a:pt x="54712" y="31125"/>
                      <a:pt x="43629" y="20042"/>
                    </a:cubicBezTo>
                    <a:cubicBezTo>
                      <a:pt x="36049" y="12449"/>
                      <a:pt x="27642" y="5725"/>
                      <a:pt x="18573"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577" name="Google Shape;8217;p74">
                <a:extLst>
                  <a:ext uri="{FF2B5EF4-FFF2-40B4-BE49-F238E27FC236}">
                    <a16:creationId xmlns:a16="http://schemas.microsoft.com/office/drawing/2014/main" id="{8B6CE969-EC9F-5709-5686-B09BDB9A9E4B}"/>
                  </a:ext>
                </a:extLst>
              </p:cNvPr>
              <p:cNvSpPr/>
              <p:nvPr/>
            </p:nvSpPr>
            <p:spPr>
              <a:xfrm>
                <a:off x="1443914" y="3693025"/>
                <a:ext cx="387937" cy="254911"/>
              </a:xfrm>
              <a:custGeom>
                <a:avLst/>
                <a:gdLst/>
                <a:ahLst/>
                <a:cxnLst/>
                <a:rect l="l" t="t" r="r" b="b"/>
                <a:pathLst>
                  <a:path w="75843" h="49836" extrusionOk="0">
                    <a:moveTo>
                      <a:pt x="0" y="0"/>
                    </a:moveTo>
                    <a:lnTo>
                      <a:pt x="0" y="33518"/>
                    </a:lnTo>
                    <a:cubicBezTo>
                      <a:pt x="20987" y="33552"/>
                      <a:pt x="40615" y="39518"/>
                      <a:pt x="57270" y="49835"/>
                    </a:cubicBezTo>
                    <a:lnTo>
                      <a:pt x="75843" y="21828"/>
                    </a:lnTo>
                    <a:cubicBezTo>
                      <a:pt x="53339" y="7641"/>
                      <a:pt x="27256" y="28"/>
                      <a:pt x="0"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578" name="Google Shape;8218;p74">
                <a:extLst>
                  <a:ext uri="{FF2B5EF4-FFF2-40B4-BE49-F238E27FC236}">
                    <a16:creationId xmlns:a16="http://schemas.microsoft.com/office/drawing/2014/main" id="{FC91628E-1E46-F0B3-F390-21B58EFEBC6C}"/>
                  </a:ext>
                </a:extLst>
              </p:cNvPr>
              <p:cNvSpPr/>
              <p:nvPr/>
            </p:nvSpPr>
            <p:spPr>
              <a:xfrm>
                <a:off x="1054844" y="3693025"/>
                <a:ext cx="389072" cy="254558"/>
              </a:xfrm>
              <a:custGeom>
                <a:avLst/>
                <a:gdLst/>
                <a:ahLst/>
                <a:cxnLst/>
                <a:rect l="l" t="t" r="r" b="b"/>
                <a:pathLst>
                  <a:path w="76065" h="49767" extrusionOk="0">
                    <a:moveTo>
                      <a:pt x="75892" y="0"/>
                    </a:moveTo>
                    <a:cubicBezTo>
                      <a:pt x="48629" y="0"/>
                      <a:pt x="22525" y="7579"/>
                      <a:pt x="1" y="21745"/>
                    </a:cubicBezTo>
                    <a:lnTo>
                      <a:pt x="18574" y="49766"/>
                    </a:lnTo>
                    <a:cubicBezTo>
                      <a:pt x="35250" y="39463"/>
                      <a:pt x="54898" y="33518"/>
                      <a:pt x="75892" y="33518"/>
                    </a:cubicBezTo>
                    <a:lnTo>
                      <a:pt x="76064" y="33518"/>
                    </a:lnTo>
                    <a:lnTo>
                      <a:pt x="76064" y="0"/>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579" name="Google Shape;8219;p74">
                <a:extLst>
                  <a:ext uri="{FF2B5EF4-FFF2-40B4-BE49-F238E27FC236}">
                    <a16:creationId xmlns:a16="http://schemas.microsoft.com/office/drawing/2014/main" id="{A39FB6ED-C3EB-15AB-9E50-41B1EADC8690}"/>
                  </a:ext>
                </a:extLst>
              </p:cNvPr>
              <p:cNvSpPr/>
              <p:nvPr/>
            </p:nvSpPr>
            <p:spPr>
              <a:xfrm>
                <a:off x="788438" y="3804252"/>
                <a:ext cx="361411" cy="363809"/>
              </a:xfrm>
              <a:custGeom>
                <a:avLst/>
                <a:gdLst/>
                <a:ahLst/>
                <a:cxnLst/>
                <a:rect l="l" t="t" r="r" b="b"/>
                <a:pathLst>
                  <a:path w="70657" h="71126" extrusionOk="0">
                    <a:moveTo>
                      <a:pt x="52084" y="0"/>
                    </a:moveTo>
                    <a:cubicBezTo>
                      <a:pt x="42959" y="5745"/>
                      <a:pt x="34518" y="12490"/>
                      <a:pt x="26904" y="20124"/>
                    </a:cubicBezTo>
                    <a:cubicBezTo>
                      <a:pt x="15828" y="31194"/>
                      <a:pt x="6800" y="43759"/>
                      <a:pt x="0" y="57373"/>
                    </a:cubicBezTo>
                    <a:lnTo>
                      <a:pt x="30704" y="71125"/>
                    </a:lnTo>
                    <a:cubicBezTo>
                      <a:pt x="39870" y="53401"/>
                      <a:pt x="53677" y="38504"/>
                      <a:pt x="70657" y="28021"/>
                    </a:cubicBezTo>
                    <a:lnTo>
                      <a:pt x="52084"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580" name="Google Shape;8220;p74">
                <a:extLst>
                  <a:ext uri="{FF2B5EF4-FFF2-40B4-BE49-F238E27FC236}">
                    <a16:creationId xmlns:a16="http://schemas.microsoft.com/office/drawing/2014/main" id="{131961F1-6592-6B3A-354A-007475DE951E}"/>
                  </a:ext>
                </a:extLst>
              </p:cNvPr>
              <p:cNvSpPr/>
              <p:nvPr/>
            </p:nvSpPr>
            <p:spPr>
              <a:xfrm>
                <a:off x="712664" y="4097717"/>
                <a:ext cx="232830" cy="293432"/>
              </a:xfrm>
              <a:custGeom>
                <a:avLst/>
                <a:gdLst/>
                <a:ahLst/>
                <a:cxnLst/>
                <a:rect l="l" t="t" r="r" b="b"/>
                <a:pathLst>
                  <a:path w="45519" h="57367" extrusionOk="0">
                    <a:moveTo>
                      <a:pt x="14814" y="0"/>
                    </a:moveTo>
                    <a:cubicBezTo>
                      <a:pt x="5966" y="17697"/>
                      <a:pt x="890" y="37152"/>
                      <a:pt x="0" y="57366"/>
                    </a:cubicBezTo>
                    <a:lnTo>
                      <a:pt x="33566" y="57366"/>
                    </a:lnTo>
                    <a:cubicBezTo>
                      <a:pt x="34442" y="42152"/>
                      <a:pt x="38511" y="27283"/>
                      <a:pt x="45518" y="13745"/>
                    </a:cubicBezTo>
                    <a:lnTo>
                      <a:pt x="14814"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587" name="Google Shape;8221;p74">
            <a:extLst>
              <a:ext uri="{FF2B5EF4-FFF2-40B4-BE49-F238E27FC236}">
                <a16:creationId xmlns:a16="http://schemas.microsoft.com/office/drawing/2014/main" id="{FD9ED73B-A608-F968-59E1-F22E41186D29}"/>
              </a:ext>
            </a:extLst>
          </p:cNvPr>
          <p:cNvGrpSpPr/>
          <p:nvPr/>
        </p:nvGrpSpPr>
        <p:grpSpPr>
          <a:xfrm>
            <a:off x="4179945" y="1604991"/>
            <a:ext cx="1060647" cy="985108"/>
            <a:chOff x="3348603" y="1236445"/>
            <a:chExt cx="749256" cy="695894"/>
          </a:xfrm>
        </p:grpSpPr>
        <p:grpSp>
          <p:nvGrpSpPr>
            <p:cNvPr id="588" name="Google Shape;8222;p74">
              <a:extLst>
                <a:ext uri="{FF2B5EF4-FFF2-40B4-BE49-F238E27FC236}">
                  <a16:creationId xmlns:a16="http://schemas.microsoft.com/office/drawing/2014/main" id="{8EE65526-7EC1-3A29-FEC3-5A0A327D87FC}"/>
                </a:ext>
              </a:extLst>
            </p:cNvPr>
            <p:cNvGrpSpPr/>
            <p:nvPr/>
          </p:nvGrpSpPr>
          <p:grpSpPr>
            <a:xfrm>
              <a:off x="3583779" y="1236445"/>
              <a:ext cx="293795" cy="285811"/>
              <a:chOff x="3750225" y="1774000"/>
              <a:chExt cx="149575" cy="145525"/>
            </a:xfrm>
          </p:grpSpPr>
          <p:sp>
            <p:nvSpPr>
              <p:cNvPr id="598" name="Google Shape;8223;p74">
                <a:extLst>
                  <a:ext uri="{FF2B5EF4-FFF2-40B4-BE49-F238E27FC236}">
                    <a16:creationId xmlns:a16="http://schemas.microsoft.com/office/drawing/2014/main" id="{A2229612-07EA-4218-84AA-38C552BDD462}"/>
                  </a:ext>
                </a:extLst>
              </p:cNvPr>
              <p:cNvSpPr/>
              <p:nvPr/>
            </p:nvSpPr>
            <p:spPr>
              <a:xfrm>
                <a:off x="3750225" y="1774000"/>
                <a:ext cx="149575" cy="145525"/>
              </a:xfrm>
              <a:custGeom>
                <a:avLst/>
                <a:gdLst/>
                <a:ahLst/>
                <a:cxnLst/>
                <a:rect l="l" t="t" r="r" b="b"/>
                <a:pathLst>
                  <a:path w="5983" h="5821" extrusionOk="0">
                    <a:moveTo>
                      <a:pt x="2652" y="1"/>
                    </a:moveTo>
                    <a:cubicBezTo>
                      <a:pt x="1473" y="1"/>
                      <a:pt x="333" y="843"/>
                      <a:pt x="176" y="2200"/>
                    </a:cubicBezTo>
                    <a:cubicBezTo>
                      <a:pt x="1" y="3763"/>
                      <a:pt x="1259" y="4955"/>
                      <a:pt x="2643" y="4955"/>
                    </a:cubicBezTo>
                    <a:cubicBezTo>
                      <a:pt x="3079" y="4955"/>
                      <a:pt x="3528" y="4836"/>
                      <a:pt x="3948" y="4573"/>
                    </a:cubicBezTo>
                    <a:lnTo>
                      <a:pt x="5203" y="5821"/>
                    </a:lnTo>
                    <a:lnTo>
                      <a:pt x="5982" y="5035"/>
                    </a:lnTo>
                    <a:lnTo>
                      <a:pt x="4735" y="3787"/>
                    </a:lnTo>
                    <a:cubicBezTo>
                      <a:pt x="5340" y="2813"/>
                      <a:pt x="5196" y="1544"/>
                      <a:pt x="4388" y="729"/>
                    </a:cubicBezTo>
                    <a:cubicBezTo>
                      <a:pt x="3888" y="228"/>
                      <a:pt x="3265" y="1"/>
                      <a:pt x="2652"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599" name="Google Shape;8224;p74">
                <a:extLst>
                  <a:ext uri="{FF2B5EF4-FFF2-40B4-BE49-F238E27FC236}">
                    <a16:creationId xmlns:a16="http://schemas.microsoft.com/office/drawing/2014/main" id="{726776C8-E4BF-C756-17D4-581EC59C0B74}"/>
                  </a:ext>
                </a:extLst>
              </p:cNvPr>
              <p:cNvSpPr/>
              <p:nvPr/>
            </p:nvSpPr>
            <p:spPr>
              <a:xfrm>
                <a:off x="3776075" y="1794931"/>
                <a:ext cx="82600" cy="78800"/>
              </a:xfrm>
              <a:custGeom>
                <a:avLst/>
                <a:gdLst/>
                <a:ahLst/>
                <a:cxnLst/>
                <a:rect l="l" t="t" r="r" b="b"/>
                <a:pathLst>
                  <a:path w="3304" h="3152" extrusionOk="0">
                    <a:moveTo>
                      <a:pt x="1658" y="1"/>
                    </a:moveTo>
                    <a:cubicBezTo>
                      <a:pt x="853" y="1"/>
                      <a:pt x="162" y="612"/>
                      <a:pt x="87" y="1428"/>
                    </a:cubicBezTo>
                    <a:cubicBezTo>
                      <a:pt x="1" y="2294"/>
                      <a:pt x="635" y="3058"/>
                      <a:pt x="1501" y="3145"/>
                    </a:cubicBezTo>
                    <a:cubicBezTo>
                      <a:pt x="1550" y="3149"/>
                      <a:pt x="1598" y="3151"/>
                      <a:pt x="1647" y="3151"/>
                    </a:cubicBezTo>
                    <a:cubicBezTo>
                      <a:pt x="2451" y="3151"/>
                      <a:pt x="3142" y="2540"/>
                      <a:pt x="3217" y="1724"/>
                    </a:cubicBezTo>
                    <a:cubicBezTo>
                      <a:pt x="3304" y="858"/>
                      <a:pt x="2669" y="94"/>
                      <a:pt x="1804" y="7"/>
                    </a:cubicBezTo>
                    <a:cubicBezTo>
                      <a:pt x="1755" y="3"/>
                      <a:pt x="1706" y="1"/>
                      <a:pt x="1658"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589" name="Google Shape;8225;p74">
              <a:extLst>
                <a:ext uri="{FF2B5EF4-FFF2-40B4-BE49-F238E27FC236}">
                  <a16:creationId xmlns:a16="http://schemas.microsoft.com/office/drawing/2014/main" id="{83C2F66D-E251-248F-5B3B-AD0AFEFFD746}"/>
                </a:ext>
              </a:extLst>
            </p:cNvPr>
            <p:cNvGrpSpPr/>
            <p:nvPr/>
          </p:nvGrpSpPr>
          <p:grpSpPr>
            <a:xfrm>
              <a:off x="3775534" y="1462599"/>
              <a:ext cx="322325" cy="285958"/>
              <a:chOff x="3847850" y="1889150"/>
              <a:chExt cx="164100" cy="145600"/>
            </a:xfrm>
          </p:grpSpPr>
          <p:sp>
            <p:nvSpPr>
              <p:cNvPr id="596" name="Google Shape;8226;p74">
                <a:extLst>
                  <a:ext uri="{FF2B5EF4-FFF2-40B4-BE49-F238E27FC236}">
                    <a16:creationId xmlns:a16="http://schemas.microsoft.com/office/drawing/2014/main" id="{76AD2846-CB33-ED77-2562-87501C850B75}"/>
                  </a:ext>
                </a:extLst>
              </p:cNvPr>
              <p:cNvSpPr/>
              <p:nvPr/>
            </p:nvSpPr>
            <p:spPr>
              <a:xfrm>
                <a:off x="3847850" y="1889150"/>
                <a:ext cx="164100" cy="145600"/>
              </a:xfrm>
              <a:custGeom>
                <a:avLst/>
                <a:gdLst/>
                <a:ahLst/>
                <a:cxnLst/>
                <a:rect l="l" t="t" r="r" b="b"/>
                <a:pathLst>
                  <a:path w="6564" h="5824" extrusionOk="0">
                    <a:moveTo>
                      <a:pt x="3329" y="0"/>
                    </a:moveTo>
                    <a:cubicBezTo>
                      <a:pt x="1439" y="0"/>
                      <a:pt x="206" y="2117"/>
                      <a:pt x="1255" y="3790"/>
                    </a:cubicBezTo>
                    <a:lnTo>
                      <a:pt x="0" y="5038"/>
                    </a:lnTo>
                    <a:lnTo>
                      <a:pt x="786" y="5824"/>
                    </a:lnTo>
                    <a:lnTo>
                      <a:pt x="2034" y="4569"/>
                    </a:lnTo>
                    <a:cubicBezTo>
                      <a:pt x="2441" y="4823"/>
                      <a:pt x="2897" y="4947"/>
                      <a:pt x="3350" y="4947"/>
                    </a:cubicBezTo>
                    <a:cubicBezTo>
                      <a:pt x="3989" y="4947"/>
                      <a:pt x="4622" y="4700"/>
                      <a:pt x="5099" y="4223"/>
                    </a:cubicBezTo>
                    <a:cubicBezTo>
                      <a:pt x="6563" y="2758"/>
                      <a:pt x="5683" y="248"/>
                      <a:pt x="3628" y="18"/>
                    </a:cubicBezTo>
                    <a:cubicBezTo>
                      <a:pt x="3527" y="6"/>
                      <a:pt x="3427" y="0"/>
                      <a:pt x="3329"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597" name="Google Shape;8227;p74">
                <a:extLst>
                  <a:ext uri="{FF2B5EF4-FFF2-40B4-BE49-F238E27FC236}">
                    <a16:creationId xmlns:a16="http://schemas.microsoft.com/office/drawing/2014/main" id="{6C48D375-AE40-4747-3DED-659403AAC3C8}"/>
                  </a:ext>
                </a:extLst>
              </p:cNvPr>
              <p:cNvSpPr/>
              <p:nvPr/>
            </p:nvSpPr>
            <p:spPr>
              <a:xfrm>
                <a:off x="3887875" y="1912456"/>
                <a:ext cx="89450" cy="78700"/>
              </a:xfrm>
              <a:custGeom>
                <a:avLst/>
                <a:gdLst/>
                <a:ahLst/>
                <a:cxnLst/>
                <a:rect l="l" t="t" r="r" b="b"/>
                <a:pathLst>
                  <a:path w="3578" h="3148" extrusionOk="0">
                    <a:moveTo>
                      <a:pt x="1788" y="0"/>
                    </a:moveTo>
                    <a:cubicBezTo>
                      <a:pt x="1172" y="0"/>
                      <a:pt x="587" y="366"/>
                      <a:pt x="332" y="968"/>
                    </a:cubicBezTo>
                    <a:cubicBezTo>
                      <a:pt x="0" y="1769"/>
                      <a:pt x="383" y="2692"/>
                      <a:pt x="1183" y="3024"/>
                    </a:cubicBezTo>
                    <a:cubicBezTo>
                      <a:pt x="1382" y="3108"/>
                      <a:pt x="1588" y="3147"/>
                      <a:pt x="1790" y="3147"/>
                    </a:cubicBezTo>
                    <a:cubicBezTo>
                      <a:pt x="2405" y="3147"/>
                      <a:pt x="2989" y="2782"/>
                      <a:pt x="3239" y="2180"/>
                    </a:cubicBezTo>
                    <a:cubicBezTo>
                      <a:pt x="3578" y="1379"/>
                      <a:pt x="3195" y="456"/>
                      <a:pt x="2395" y="124"/>
                    </a:cubicBezTo>
                    <a:cubicBezTo>
                      <a:pt x="2196" y="40"/>
                      <a:pt x="1990" y="0"/>
                      <a:pt x="1788"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590" name="Google Shape;8228;p74">
              <a:extLst>
                <a:ext uri="{FF2B5EF4-FFF2-40B4-BE49-F238E27FC236}">
                  <a16:creationId xmlns:a16="http://schemas.microsoft.com/office/drawing/2014/main" id="{AD22B03F-2809-A017-E502-A221F4610215}"/>
                </a:ext>
              </a:extLst>
            </p:cNvPr>
            <p:cNvGrpSpPr/>
            <p:nvPr/>
          </p:nvGrpSpPr>
          <p:grpSpPr>
            <a:xfrm>
              <a:off x="3545329" y="1646528"/>
              <a:ext cx="293746" cy="285811"/>
              <a:chOff x="3730650" y="1982800"/>
              <a:chExt cx="149550" cy="145525"/>
            </a:xfrm>
          </p:grpSpPr>
          <p:sp>
            <p:nvSpPr>
              <p:cNvPr id="594" name="Google Shape;8229;p74">
                <a:extLst>
                  <a:ext uri="{FF2B5EF4-FFF2-40B4-BE49-F238E27FC236}">
                    <a16:creationId xmlns:a16="http://schemas.microsoft.com/office/drawing/2014/main" id="{C97FD0F8-0E12-622F-C4CD-871DDC7A5C46}"/>
                  </a:ext>
                </a:extLst>
              </p:cNvPr>
              <p:cNvSpPr/>
              <p:nvPr/>
            </p:nvSpPr>
            <p:spPr>
              <a:xfrm>
                <a:off x="3730650" y="1982800"/>
                <a:ext cx="149550" cy="145525"/>
              </a:xfrm>
              <a:custGeom>
                <a:avLst/>
                <a:gdLst/>
                <a:ahLst/>
                <a:cxnLst/>
                <a:rect l="l" t="t" r="r" b="b"/>
                <a:pathLst>
                  <a:path w="5982" h="5821" extrusionOk="0">
                    <a:moveTo>
                      <a:pt x="786" y="0"/>
                    </a:moveTo>
                    <a:lnTo>
                      <a:pt x="0" y="787"/>
                    </a:lnTo>
                    <a:lnTo>
                      <a:pt x="1255" y="2034"/>
                    </a:lnTo>
                    <a:cubicBezTo>
                      <a:pt x="642" y="3008"/>
                      <a:pt x="786" y="4277"/>
                      <a:pt x="1601" y="5092"/>
                    </a:cubicBezTo>
                    <a:cubicBezTo>
                      <a:pt x="2102" y="5593"/>
                      <a:pt x="2724" y="5821"/>
                      <a:pt x="3335" y="5821"/>
                    </a:cubicBezTo>
                    <a:cubicBezTo>
                      <a:pt x="4512" y="5821"/>
                      <a:pt x="5649" y="4979"/>
                      <a:pt x="5806" y="3621"/>
                    </a:cubicBezTo>
                    <a:cubicBezTo>
                      <a:pt x="5981" y="2058"/>
                      <a:pt x="4723" y="867"/>
                      <a:pt x="3339" y="867"/>
                    </a:cubicBezTo>
                    <a:cubicBezTo>
                      <a:pt x="2903" y="867"/>
                      <a:pt x="2454" y="985"/>
                      <a:pt x="2034" y="1248"/>
                    </a:cubicBezTo>
                    <a:lnTo>
                      <a:pt x="786" y="0"/>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595" name="Google Shape;8230;p74">
                <a:extLst>
                  <a:ext uri="{FF2B5EF4-FFF2-40B4-BE49-F238E27FC236}">
                    <a16:creationId xmlns:a16="http://schemas.microsoft.com/office/drawing/2014/main" id="{32B35E10-73A8-1C88-3B1D-D54419405B7C}"/>
                  </a:ext>
                </a:extLst>
              </p:cNvPr>
              <p:cNvSpPr/>
              <p:nvPr/>
            </p:nvSpPr>
            <p:spPr>
              <a:xfrm>
                <a:off x="3771925" y="2027231"/>
                <a:ext cx="86575" cy="78750"/>
              </a:xfrm>
              <a:custGeom>
                <a:avLst/>
                <a:gdLst/>
                <a:ahLst/>
                <a:cxnLst/>
                <a:rect l="l" t="t" r="r" b="b"/>
                <a:pathLst>
                  <a:path w="3463" h="3150" extrusionOk="0">
                    <a:moveTo>
                      <a:pt x="1740" y="0"/>
                    </a:moveTo>
                    <a:cubicBezTo>
                      <a:pt x="1022" y="0"/>
                      <a:pt x="376" y="485"/>
                      <a:pt x="203" y="1209"/>
                    </a:cubicBezTo>
                    <a:cubicBezTo>
                      <a:pt x="1" y="2060"/>
                      <a:pt x="527" y="2904"/>
                      <a:pt x="1371" y="3106"/>
                    </a:cubicBezTo>
                    <a:cubicBezTo>
                      <a:pt x="1493" y="3135"/>
                      <a:pt x="1615" y="3149"/>
                      <a:pt x="1735" y="3149"/>
                    </a:cubicBezTo>
                    <a:cubicBezTo>
                      <a:pt x="2447" y="3149"/>
                      <a:pt x="3095" y="2660"/>
                      <a:pt x="3268" y="1938"/>
                    </a:cubicBezTo>
                    <a:cubicBezTo>
                      <a:pt x="3463" y="1094"/>
                      <a:pt x="2943" y="243"/>
                      <a:pt x="2099" y="41"/>
                    </a:cubicBezTo>
                    <a:cubicBezTo>
                      <a:pt x="1979" y="13"/>
                      <a:pt x="1858" y="0"/>
                      <a:pt x="1740"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591" name="Google Shape;8231;p74">
              <a:extLst>
                <a:ext uri="{FF2B5EF4-FFF2-40B4-BE49-F238E27FC236}">
                  <a16:creationId xmlns:a16="http://schemas.microsoft.com/office/drawing/2014/main" id="{716D9FCE-87DA-280B-ACDB-F982FC92926F}"/>
                </a:ext>
              </a:extLst>
            </p:cNvPr>
            <p:cNvGrpSpPr/>
            <p:nvPr/>
          </p:nvGrpSpPr>
          <p:grpSpPr>
            <a:xfrm>
              <a:off x="3348603" y="1415046"/>
              <a:ext cx="294384" cy="284387"/>
              <a:chOff x="3630494" y="1864938"/>
              <a:chExt cx="149875" cy="144800"/>
            </a:xfrm>
          </p:grpSpPr>
          <p:sp>
            <p:nvSpPr>
              <p:cNvPr id="592" name="Google Shape;8232;p74">
                <a:extLst>
                  <a:ext uri="{FF2B5EF4-FFF2-40B4-BE49-F238E27FC236}">
                    <a16:creationId xmlns:a16="http://schemas.microsoft.com/office/drawing/2014/main" id="{8C431EE8-21F9-6528-5386-59E59A1CB79F}"/>
                  </a:ext>
                </a:extLst>
              </p:cNvPr>
              <p:cNvSpPr/>
              <p:nvPr/>
            </p:nvSpPr>
            <p:spPr>
              <a:xfrm>
                <a:off x="3630494" y="1864938"/>
                <a:ext cx="149875" cy="144800"/>
              </a:xfrm>
              <a:custGeom>
                <a:avLst/>
                <a:gdLst/>
                <a:ahLst/>
                <a:cxnLst/>
                <a:rect l="l" t="t" r="r" b="b"/>
                <a:pathLst>
                  <a:path w="5995" h="5792" extrusionOk="0">
                    <a:moveTo>
                      <a:pt x="5251" y="0"/>
                    </a:moveTo>
                    <a:lnTo>
                      <a:pt x="4025" y="1226"/>
                    </a:lnTo>
                    <a:cubicBezTo>
                      <a:pt x="3619" y="974"/>
                      <a:pt x="3165" y="852"/>
                      <a:pt x="2716" y="852"/>
                    </a:cubicBezTo>
                    <a:cubicBezTo>
                      <a:pt x="1986" y="852"/>
                      <a:pt x="1267" y="1174"/>
                      <a:pt x="780" y="1782"/>
                    </a:cubicBezTo>
                    <a:cubicBezTo>
                      <a:pt x="1" y="2770"/>
                      <a:pt x="80" y="4183"/>
                      <a:pt x="967" y="5070"/>
                    </a:cubicBezTo>
                    <a:cubicBezTo>
                      <a:pt x="1449" y="5548"/>
                      <a:pt x="2082" y="5792"/>
                      <a:pt x="2716" y="5792"/>
                    </a:cubicBezTo>
                    <a:cubicBezTo>
                      <a:pt x="3259" y="5792"/>
                      <a:pt x="3804" y="5613"/>
                      <a:pt x="4256" y="5251"/>
                    </a:cubicBezTo>
                    <a:cubicBezTo>
                      <a:pt x="5237" y="4472"/>
                      <a:pt x="5475" y="3073"/>
                      <a:pt x="4811" y="2012"/>
                    </a:cubicBezTo>
                    <a:lnTo>
                      <a:pt x="5994" y="822"/>
                    </a:lnTo>
                    <a:cubicBezTo>
                      <a:pt x="5872" y="736"/>
                      <a:pt x="5756" y="642"/>
                      <a:pt x="5655" y="541"/>
                    </a:cubicBezTo>
                    <a:cubicBezTo>
                      <a:pt x="5497" y="382"/>
                      <a:pt x="5360" y="202"/>
                      <a:pt x="5251" y="0"/>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593" name="Google Shape;8233;p74">
                <a:extLst>
                  <a:ext uri="{FF2B5EF4-FFF2-40B4-BE49-F238E27FC236}">
                    <a16:creationId xmlns:a16="http://schemas.microsoft.com/office/drawing/2014/main" id="{47A6E2CB-C3B0-AE12-A7A6-294A75B223E0}"/>
                  </a:ext>
                </a:extLst>
              </p:cNvPr>
              <p:cNvSpPr/>
              <p:nvPr/>
            </p:nvSpPr>
            <p:spPr>
              <a:xfrm>
                <a:off x="3654119" y="1906594"/>
                <a:ext cx="86575" cy="78800"/>
              </a:xfrm>
              <a:custGeom>
                <a:avLst/>
                <a:gdLst/>
                <a:ahLst/>
                <a:cxnLst/>
                <a:rect l="l" t="t" r="r" b="b"/>
                <a:pathLst>
                  <a:path w="3463" h="3152" extrusionOk="0">
                    <a:moveTo>
                      <a:pt x="1733" y="0"/>
                    </a:moveTo>
                    <a:cubicBezTo>
                      <a:pt x="1018" y="0"/>
                      <a:pt x="375" y="490"/>
                      <a:pt x="203" y="1212"/>
                    </a:cubicBezTo>
                    <a:cubicBezTo>
                      <a:pt x="1" y="2056"/>
                      <a:pt x="520" y="2907"/>
                      <a:pt x="1371" y="3109"/>
                    </a:cubicBezTo>
                    <a:cubicBezTo>
                      <a:pt x="1493" y="3138"/>
                      <a:pt x="1615" y="3152"/>
                      <a:pt x="1735" y="3152"/>
                    </a:cubicBezTo>
                    <a:cubicBezTo>
                      <a:pt x="2447" y="3152"/>
                      <a:pt x="3094" y="2662"/>
                      <a:pt x="3261" y="1940"/>
                    </a:cubicBezTo>
                    <a:cubicBezTo>
                      <a:pt x="3463" y="1096"/>
                      <a:pt x="2943" y="245"/>
                      <a:pt x="2099" y="43"/>
                    </a:cubicBezTo>
                    <a:cubicBezTo>
                      <a:pt x="1976" y="14"/>
                      <a:pt x="1854" y="0"/>
                      <a:pt x="1733"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600" name="Google Shape;8234;p74">
            <a:extLst>
              <a:ext uri="{FF2B5EF4-FFF2-40B4-BE49-F238E27FC236}">
                <a16:creationId xmlns:a16="http://schemas.microsoft.com/office/drawing/2014/main" id="{AD1D9713-5833-E03F-1858-775533EC5774}"/>
              </a:ext>
            </a:extLst>
          </p:cNvPr>
          <p:cNvGrpSpPr/>
          <p:nvPr/>
        </p:nvGrpSpPr>
        <p:grpSpPr>
          <a:xfrm>
            <a:off x="3008648" y="4968852"/>
            <a:ext cx="1766565" cy="904111"/>
            <a:chOff x="2413923" y="3711366"/>
            <a:chExt cx="1374117" cy="703260"/>
          </a:xfrm>
        </p:grpSpPr>
        <p:grpSp>
          <p:nvGrpSpPr>
            <p:cNvPr id="601" name="Google Shape;8235;p74">
              <a:extLst>
                <a:ext uri="{FF2B5EF4-FFF2-40B4-BE49-F238E27FC236}">
                  <a16:creationId xmlns:a16="http://schemas.microsoft.com/office/drawing/2014/main" id="{D3027FF4-319C-C3BF-1E86-E5DB7A247C36}"/>
                </a:ext>
              </a:extLst>
            </p:cNvPr>
            <p:cNvGrpSpPr/>
            <p:nvPr/>
          </p:nvGrpSpPr>
          <p:grpSpPr>
            <a:xfrm>
              <a:off x="2413923" y="3711366"/>
              <a:ext cx="1374117" cy="703260"/>
              <a:chOff x="2413923" y="3711366"/>
              <a:chExt cx="1374117" cy="703260"/>
            </a:xfrm>
          </p:grpSpPr>
          <p:sp>
            <p:nvSpPr>
              <p:cNvPr id="605" name="Google Shape;8236;p74">
                <a:extLst>
                  <a:ext uri="{FF2B5EF4-FFF2-40B4-BE49-F238E27FC236}">
                    <a16:creationId xmlns:a16="http://schemas.microsoft.com/office/drawing/2014/main" id="{C7D8D37C-2A0C-CFB6-797D-1EAA3BEE3254}"/>
                  </a:ext>
                </a:extLst>
              </p:cNvPr>
              <p:cNvSpPr/>
              <p:nvPr/>
            </p:nvSpPr>
            <p:spPr>
              <a:xfrm>
                <a:off x="2484774" y="3827200"/>
                <a:ext cx="1231201" cy="587426"/>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21900" tIns="121900" rIns="121900" bIns="121900" anchor="ctr" anchorCtr="0">
                <a:noAutofit/>
              </a:bodyPr>
              <a:lstStyle/>
              <a:p>
                <a:endParaRPr sz="2400"/>
              </a:p>
            </p:txBody>
          </p:sp>
          <p:grpSp>
            <p:nvGrpSpPr>
              <p:cNvPr id="606" name="Google Shape;8237;p74">
                <a:extLst>
                  <a:ext uri="{FF2B5EF4-FFF2-40B4-BE49-F238E27FC236}">
                    <a16:creationId xmlns:a16="http://schemas.microsoft.com/office/drawing/2014/main" id="{7F9AE62E-7796-8440-F5C4-F3209FD8D360}"/>
                  </a:ext>
                </a:extLst>
              </p:cNvPr>
              <p:cNvGrpSpPr/>
              <p:nvPr/>
            </p:nvGrpSpPr>
            <p:grpSpPr>
              <a:xfrm>
                <a:off x="2600284" y="3808654"/>
                <a:ext cx="234506" cy="138009"/>
                <a:chOff x="2600284" y="3808654"/>
                <a:chExt cx="234506" cy="138009"/>
              </a:xfrm>
            </p:grpSpPr>
            <p:sp>
              <p:nvSpPr>
                <p:cNvPr id="619" name="Google Shape;8238;p74">
                  <a:extLst>
                    <a:ext uri="{FF2B5EF4-FFF2-40B4-BE49-F238E27FC236}">
                      <a16:creationId xmlns:a16="http://schemas.microsoft.com/office/drawing/2014/main" id="{767C446B-D6DF-849F-5A7F-0AA0C72BB508}"/>
                    </a:ext>
                  </a:extLst>
                </p:cNvPr>
                <p:cNvSpPr/>
                <p:nvPr/>
              </p:nvSpPr>
              <p:spPr>
                <a:xfrm>
                  <a:off x="2767890" y="3879764"/>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p>
              </p:txBody>
            </p:sp>
            <p:cxnSp>
              <p:nvCxnSpPr>
                <p:cNvPr id="620" name="Google Shape;8239;p74">
                  <a:extLst>
                    <a:ext uri="{FF2B5EF4-FFF2-40B4-BE49-F238E27FC236}">
                      <a16:creationId xmlns:a16="http://schemas.microsoft.com/office/drawing/2014/main" id="{FC050A2E-435D-872C-D9D1-B8EB62FC601B}"/>
                    </a:ext>
                  </a:extLst>
                </p:cNvPr>
                <p:cNvCxnSpPr/>
                <p:nvPr/>
              </p:nvCxnSpPr>
              <p:spPr>
                <a:xfrm rot="10800000">
                  <a:off x="2600284" y="3808654"/>
                  <a:ext cx="201000" cy="723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607" name="Google Shape;8240;p74">
                <a:extLst>
                  <a:ext uri="{FF2B5EF4-FFF2-40B4-BE49-F238E27FC236}">
                    <a16:creationId xmlns:a16="http://schemas.microsoft.com/office/drawing/2014/main" id="{49CB4628-B07E-AB20-643B-B946D393193C}"/>
                  </a:ext>
                </a:extLst>
              </p:cNvPr>
              <p:cNvGrpSpPr/>
              <p:nvPr/>
            </p:nvGrpSpPr>
            <p:grpSpPr>
              <a:xfrm>
                <a:off x="3359659" y="3805664"/>
                <a:ext cx="232294" cy="141000"/>
                <a:chOff x="3359659" y="3805664"/>
                <a:chExt cx="232294" cy="141000"/>
              </a:xfrm>
            </p:grpSpPr>
            <p:sp>
              <p:nvSpPr>
                <p:cNvPr id="617" name="Google Shape;8241;p74">
                  <a:extLst>
                    <a:ext uri="{FF2B5EF4-FFF2-40B4-BE49-F238E27FC236}">
                      <a16:creationId xmlns:a16="http://schemas.microsoft.com/office/drawing/2014/main" id="{63A8880C-1F1B-BEB4-E333-C4D5BC2545C6}"/>
                    </a:ext>
                  </a:extLst>
                </p:cNvPr>
                <p:cNvSpPr/>
                <p:nvPr/>
              </p:nvSpPr>
              <p:spPr>
                <a:xfrm>
                  <a:off x="3359659" y="3879764"/>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p>
              </p:txBody>
            </p:sp>
            <p:cxnSp>
              <p:nvCxnSpPr>
                <p:cNvPr id="618" name="Google Shape;8242;p74">
                  <a:extLst>
                    <a:ext uri="{FF2B5EF4-FFF2-40B4-BE49-F238E27FC236}">
                      <a16:creationId xmlns:a16="http://schemas.microsoft.com/office/drawing/2014/main" id="{ABCD54C8-A04C-0D79-163D-8412A299E63B}"/>
                    </a:ext>
                  </a:extLst>
                </p:cNvPr>
                <p:cNvCxnSpPr/>
                <p:nvPr/>
              </p:nvCxnSpPr>
              <p:spPr>
                <a:xfrm rot="10800000" flipH="1">
                  <a:off x="3393053" y="3805664"/>
                  <a:ext cx="198900" cy="780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608" name="Google Shape;8243;p74">
                <a:extLst>
                  <a:ext uri="{FF2B5EF4-FFF2-40B4-BE49-F238E27FC236}">
                    <a16:creationId xmlns:a16="http://schemas.microsoft.com/office/drawing/2014/main" id="{A1702823-6CE3-1764-501E-8E068AFE09F1}"/>
                  </a:ext>
                </a:extLst>
              </p:cNvPr>
              <p:cNvGrpSpPr/>
              <p:nvPr/>
            </p:nvGrpSpPr>
            <p:grpSpPr>
              <a:xfrm>
                <a:off x="3067316" y="3711366"/>
                <a:ext cx="66900" cy="166809"/>
                <a:chOff x="3067316" y="3711366"/>
                <a:chExt cx="66900" cy="166809"/>
              </a:xfrm>
            </p:grpSpPr>
            <p:sp>
              <p:nvSpPr>
                <p:cNvPr id="615" name="Google Shape;8244;p74">
                  <a:extLst>
                    <a:ext uri="{FF2B5EF4-FFF2-40B4-BE49-F238E27FC236}">
                      <a16:creationId xmlns:a16="http://schemas.microsoft.com/office/drawing/2014/main" id="{7DDB213C-426E-722A-749D-383BA1E4033D}"/>
                    </a:ext>
                  </a:extLst>
                </p:cNvPr>
                <p:cNvSpPr/>
                <p:nvPr/>
              </p:nvSpPr>
              <p:spPr>
                <a:xfrm>
                  <a:off x="3067316" y="3811276"/>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p>
              </p:txBody>
            </p:sp>
            <p:cxnSp>
              <p:nvCxnSpPr>
                <p:cNvPr id="616" name="Google Shape;8245;p74">
                  <a:extLst>
                    <a:ext uri="{FF2B5EF4-FFF2-40B4-BE49-F238E27FC236}">
                      <a16:creationId xmlns:a16="http://schemas.microsoft.com/office/drawing/2014/main" id="{407C8BBB-7DB5-05CA-C94C-4F16BD553D02}"/>
                    </a:ext>
                  </a:extLst>
                </p:cNvPr>
                <p:cNvCxnSpPr/>
                <p:nvPr/>
              </p:nvCxnSpPr>
              <p:spPr>
                <a:xfrm rot="-5400000">
                  <a:off x="3050460" y="3761616"/>
                  <a:ext cx="1011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609" name="Google Shape;8246;p74">
                <a:extLst>
                  <a:ext uri="{FF2B5EF4-FFF2-40B4-BE49-F238E27FC236}">
                    <a16:creationId xmlns:a16="http://schemas.microsoft.com/office/drawing/2014/main" id="{0EEAC140-44E4-713E-616F-B751053CA922}"/>
                  </a:ext>
                </a:extLst>
              </p:cNvPr>
              <p:cNvGrpSpPr/>
              <p:nvPr/>
            </p:nvGrpSpPr>
            <p:grpSpPr>
              <a:xfrm>
                <a:off x="2413923" y="4058666"/>
                <a:ext cx="224119" cy="66900"/>
                <a:chOff x="2413923" y="4058666"/>
                <a:chExt cx="224119" cy="66900"/>
              </a:xfrm>
            </p:grpSpPr>
            <p:sp>
              <p:nvSpPr>
                <p:cNvPr id="613" name="Google Shape;8247;p74">
                  <a:extLst>
                    <a:ext uri="{FF2B5EF4-FFF2-40B4-BE49-F238E27FC236}">
                      <a16:creationId xmlns:a16="http://schemas.microsoft.com/office/drawing/2014/main" id="{F907215A-D959-0795-73C2-3AF24DC05D26}"/>
                    </a:ext>
                  </a:extLst>
                </p:cNvPr>
                <p:cNvSpPr/>
                <p:nvPr/>
              </p:nvSpPr>
              <p:spPr>
                <a:xfrm>
                  <a:off x="2571142" y="4058666"/>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p>
              </p:txBody>
            </p:sp>
            <p:cxnSp>
              <p:nvCxnSpPr>
                <p:cNvPr id="614" name="Google Shape;8248;p74">
                  <a:extLst>
                    <a:ext uri="{FF2B5EF4-FFF2-40B4-BE49-F238E27FC236}">
                      <a16:creationId xmlns:a16="http://schemas.microsoft.com/office/drawing/2014/main" id="{31168AA0-3C88-74E8-D111-865C5D9E97B8}"/>
                    </a:ext>
                  </a:extLst>
                </p:cNvPr>
                <p:cNvCxnSpPr/>
                <p:nvPr/>
              </p:nvCxnSpPr>
              <p:spPr>
                <a:xfrm flipH="1">
                  <a:off x="2413923" y="4092060"/>
                  <a:ext cx="1596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610" name="Google Shape;8249;p74">
                <a:extLst>
                  <a:ext uri="{FF2B5EF4-FFF2-40B4-BE49-F238E27FC236}">
                    <a16:creationId xmlns:a16="http://schemas.microsoft.com/office/drawing/2014/main" id="{B80CFE5D-38DD-8423-C5F1-6BD855C88CBC}"/>
                  </a:ext>
                </a:extLst>
              </p:cNvPr>
              <p:cNvGrpSpPr/>
              <p:nvPr/>
            </p:nvGrpSpPr>
            <p:grpSpPr>
              <a:xfrm>
                <a:off x="3564643" y="4058666"/>
                <a:ext cx="223397" cy="66900"/>
                <a:chOff x="3564643" y="4058666"/>
                <a:chExt cx="223397" cy="66900"/>
              </a:xfrm>
            </p:grpSpPr>
            <p:sp>
              <p:nvSpPr>
                <p:cNvPr id="611" name="Google Shape;8250;p74">
                  <a:extLst>
                    <a:ext uri="{FF2B5EF4-FFF2-40B4-BE49-F238E27FC236}">
                      <a16:creationId xmlns:a16="http://schemas.microsoft.com/office/drawing/2014/main" id="{92CD7C3E-ECB1-79E2-1116-C522912F5649}"/>
                    </a:ext>
                  </a:extLst>
                </p:cNvPr>
                <p:cNvSpPr/>
                <p:nvPr/>
              </p:nvSpPr>
              <p:spPr>
                <a:xfrm>
                  <a:off x="3564643" y="4058666"/>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2400"/>
                </a:p>
              </p:txBody>
            </p:sp>
            <p:cxnSp>
              <p:nvCxnSpPr>
                <p:cNvPr id="612" name="Google Shape;8251;p74">
                  <a:extLst>
                    <a:ext uri="{FF2B5EF4-FFF2-40B4-BE49-F238E27FC236}">
                      <a16:creationId xmlns:a16="http://schemas.microsoft.com/office/drawing/2014/main" id="{11B4A536-BB18-1DD4-D6B6-280E9A43E8D8}"/>
                    </a:ext>
                  </a:extLst>
                </p:cNvPr>
                <p:cNvCxnSpPr/>
                <p:nvPr/>
              </p:nvCxnSpPr>
              <p:spPr>
                <a:xfrm>
                  <a:off x="3630240" y="4092060"/>
                  <a:ext cx="1578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grpSp>
          <p:nvGrpSpPr>
            <p:cNvPr id="602" name="Google Shape;8252;p74">
              <a:extLst>
                <a:ext uri="{FF2B5EF4-FFF2-40B4-BE49-F238E27FC236}">
                  <a16:creationId xmlns:a16="http://schemas.microsoft.com/office/drawing/2014/main" id="{0CA469E6-E06A-B65D-D090-97CDEFCFABBA}"/>
                </a:ext>
              </a:extLst>
            </p:cNvPr>
            <p:cNvGrpSpPr/>
            <p:nvPr/>
          </p:nvGrpSpPr>
          <p:grpSpPr>
            <a:xfrm>
              <a:off x="2633353" y="3965763"/>
              <a:ext cx="933975" cy="445687"/>
              <a:chOff x="2633353" y="3965763"/>
              <a:chExt cx="933975" cy="445687"/>
            </a:xfrm>
          </p:grpSpPr>
          <p:sp>
            <p:nvSpPr>
              <p:cNvPr id="603" name="Google Shape;8253;p74">
                <a:extLst>
                  <a:ext uri="{FF2B5EF4-FFF2-40B4-BE49-F238E27FC236}">
                    <a16:creationId xmlns:a16="http://schemas.microsoft.com/office/drawing/2014/main" id="{4714294E-D543-5F7C-BA88-A159120ECFB2}"/>
                  </a:ext>
                </a:extLst>
              </p:cNvPr>
              <p:cNvSpPr/>
              <p:nvPr/>
            </p:nvSpPr>
            <p:spPr>
              <a:xfrm>
                <a:off x="2633353" y="3965763"/>
                <a:ext cx="933975" cy="445687"/>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21900" tIns="121900" rIns="121900" bIns="121900" anchor="ctr" anchorCtr="0">
                <a:noAutofit/>
              </a:bodyPr>
              <a:lstStyle/>
              <a:p>
                <a:endParaRPr sz="2400"/>
              </a:p>
            </p:txBody>
          </p:sp>
          <p:sp>
            <p:nvSpPr>
              <p:cNvPr id="604" name="Google Shape;8254;p74">
                <a:extLst>
                  <a:ext uri="{FF2B5EF4-FFF2-40B4-BE49-F238E27FC236}">
                    <a16:creationId xmlns:a16="http://schemas.microsoft.com/office/drawing/2014/main" id="{22C3E3AC-F9DF-5E18-0A62-53A60D4BA749}"/>
                  </a:ext>
                </a:extLst>
              </p:cNvPr>
              <p:cNvSpPr/>
              <p:nvPr/>
            </p:nvSpPr>
            <p:spPr>
              <a:xfrm>
                <a:off x="2702006" y="4030399"/>
                <a:ext cx="798496" cy="381051"/>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21900" tIns="121900" rIns="121900" bIns="121900" anchor="ctr" anchorCtr="0">
                <a:noAutofit/>
              </a:bodyPr>
              <a:lstStyle/>
              <a:p>
                <a:endParaRPr sz="2400"/>
              </a:p>
            </p:txBody>
          </p:sp>
        </p:grpSp>
      </p:grpSp>
      <p:grpSp>
        <p:nvGrpSpPr>
          <p:cNvPr id="621" name="Google Shape;8255;p74">
            <a:extLst>
              <a:ext uri="{FF2B5EF4-FFF2-40B4-BE49-F238E27FC236}">
                <a16:creationId xmlns:a16="http://schemas.microsoft.com/office/drawing/2014/main" id="{0BF2BE73-604D-7938-F067-270E11A487A0}"/>
              </a:ext>
            </a:extLst>
          </p:cNvPr>
          <p:cNvGrpSpPr/>
          <p:nvPr/>
        </p:nvGrpSpPr>
        <p:grpSpPr>
          <a:xfrm>
            <a:off x="8507677" y="1702917"/>
            <a:ext cx="1508116" cy="783177"/>
            <a:chOff x="238125" y="999450"/>
            <a:chExt cx="7140700" cy="3708225"/>
          </a:xfrm>
        </p:grpSpPr>
        <p:sp>
          <p:nvSpPr>
            <p:cNvPr id="622" name="Google Shape;8256;p74">
              <a:extLst>
                <a:ext uri="{FF2B5EF4-FFF2-40B4-BE49-F238E27FC236}">
                  <a16:creationId xmlns:a16="http://schemas.microsoft.com/office/drawing/2014/main" id="{0CF2DAE7-11E3-3170-37CC-F20991E9899F}"/>
                </a:ext>
              </a:extLst>
            </p:cNvPr>
            <p:cNvSpPr/>
            <p:nvPr/>
          </p:nvSpPr>
          <p:spPr>
            <a:xfrm>
              <a:off x="2171975" y="3872925"/>
              <a:ext cx="7900" cy="25"/>
            </a:xfrm>
            <a:custGeom>
              <a:avLst/>
              <a:gdLst/>
              <a:ahLst/>
              <a:cxnLst/>
              <a:rect l="l" t="t" r="r" b="b"/>
              <a:pathLst>
                <a:path w="316" h="1" extrusionOk="0">
                  <a:moveTo>
                    <a:pt x="316" y="0"/>
                  </a:moveTo>
                  <a:lnTo>
                    <a:pt x="1" y="0"/>
                  </a:ln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623" name="Google Shape;8257;p74">
              <a:extLst>
                <a:ext uri="{FF2B5EF4-FFF2-40B4-BE49-F238E27FC236}">
                  <a16:creationId xmlns:a16="http://schemas.microsoft.com/office/drawing/2014/main" id="{04F576A9-6829-408C-BB54-D978DAD2FA6F}"/>
                </a:ext>
              </a:extLst>
            </p:cNvPr>
            <p:cNvSpPr/>
            <p:nvPr/>
          </p:nvSpPr>
          <p:spPr>
            <a:xfrm>
              <a:off x="2180300" y="999450"/>
              <a:ext cx="3256350" cy="3708225"/>
            </a:xfrm>
            <a:custGeom>
              <a:avLst/>
              <a:gdLst/>
              <a:ahLst/>
              <a:cxnLst/>
              <a:rect l="l" t="t" r="r" b="b"/>
              <a:pathLst>
                <a:path w="130254" h="148329" extrusionOk="0">
                  <a:moveTo>
                    <a:pt x="130254" y="0"/>
                  </a:moveTo>
                  <a:cubicBezTo>
                    <a:pt x="90641" y="0"/>
                    <a:pt x="69506" y="34788"/>
                    <a:pt x="50871" y="65485"/>
                  </a:cubicBezTo>
                  <a:cubicBezTo>
                    <a:pt x="32725" y="95360"/>
                    <a:pt x="19404" y="114939"/>
                    <a:pt x="0" y="114939"/>
                  </a:cubicBezTo>
                  <a:cubicBezTo>
                    <a:pt x="9213" y="114939"/>
                    <a:pt x="16695" y="122421"/>
                    <a:pt x="16695" y="131634"/>
                  </a:cubicBezTo>
                  <a:cubicBezTo>
                    <a:pt x="16695" y="140846"/>
                    <a:pt x="9213" y="148328"/>
                    <a:pt x="0" y="148328"/>
                  </a:cubicBezTo>
                  <a:cubicBezTo>
                    <a:pt x="39630" y="148328"/>
                    <a:pt x="60765" y="113541"/>
                    <a:pt x="79400" y="82844"/>
                  </a:cubicBezTo>
                  <a:cubicBezTo>
                    <a:pt x="97528" y="52951"/>
                    <a:pt x="110867" y="33372"/>
                    <a:pt x="130254" y="33372"/>
                  </a:cubicBezTo>
                  <a:cubicBezTo>
                    <a:pt x="121041" y="33075"/>
                    <a:pt x="113804" y="25383"/>
                    <a:pt x="114083" y="16170"/>
                  </a:cubicBezTo>
                  <a:cubicBezTo>
                    <a:pt x="114346" y="7360"/>
                    <a:pt x="121425" y="280"/>
                    <a:pt x="130254"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624" name="Google Shape;8258;p74">
              <a:extLst>
                <a:ext uri="{FF2B5EF4-FFF2-40B4-BE49-F238E27FC236}">
                  <a16:creationId xmlns:a16="http://schemas.microsoft.com/office/drawing/2014/main" id="{DF20BBD4-FE84-4687-68F8-3047D42AB24D}"/>
                </a:ext>
              </a:extLst>
            </p:cNvPr>
            <p:cNvSpPr/>
            <p:nvPr/>
          </p:nvSpPr>
          <p:spPr>
            <a:xfrm>
              <a:off x="238125" y="2853750"/>
              <a:ext cx="2358675" cy="1853475"/>
            </a:xfrm>
            <a:custGeom>
              <a:avLst/>
              <a:gdLst/>
              <a:ahLst/>
              <a:cxnLst/>
              <a:rect l="l" t="t" r="r" b="b"/>
              <a:pathLst>
                <a:path w="94347" h="74139" extrusionOk="0">
                  <a:moveTo>
                    <a:pt x="33354" y="1"/>
                  </a:moveTo>
                  <a:cubicBezTo>
                    <a:pt x="33354" y="9196"/>
                    <a:pt x="25872" y="16661"/>
                    <a:pt x="16642" y="16661"/>
                  </a:cubicBezTo>
                  <a:cubicBezTo>
                    <a:pt x="7482" y="16661"/>
                    <a:pt x="0" y="9196"/>
                    <a:pt x="0" y="1"/>
                  </a:cubicBezTo>
                  <a:lnTo>
                    <a:pt x="0" y="1"/>
                  </a:lnTo>
                  <a:cubicBezTo>
                    <a:pt x="0" y="40872"/>
                    <a:pt x="34858" y="74139"/>
                    <a:pt x="77670" y="74139"/>
                  </a:cubicBezTo>
                  <a:cubicBezTo>
                    <a:pt x="86882" y="74139"/>
                    <a:pt x="94347" y="66657"/>
                    <a:pt x="94347" y="57444"/>
                  </a:cubicBezTo>
                  <a:cubicBezTo>
                    <a:pt x="94347" y="48214"/>
                    <a:pt x="86882" y="40767"/>
                    <a:pt x="77670" y="40767"/>
                  </a:cubicBezTo>
                  <a:lnTo>
                    <a:pt x="77355" y="40767"/>
                  </a:lnTo>
                  <a:cubicBezTo>
                    <a:pt x="53073" y="40610"/>
                    <a:pt x="33354" y="22394"/>
                    <a:pt x="33354"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625" name="Google Shape;8259;p74">
              <a:extLst>
                <a:ext uri="{FF2B5EF4-FFF2-40B4-BE49-F238E27FC236}">
                  <a16:creationId xmlns:a16="http://schemas.microsoft.com/office/drawing/2014/main" id="{572712FD-D6ED-B2B0-D412-DCBF0DB26BBE}"/>
                </a:ext>
              </a:extLst>
            </p:cNvPr>
            <p:cNvSpPr/>
            <p:nvPr/>
          </p:nvSpPr>
          <p:spPr>
            <a:xfrm>
              <a:off x="238125" y="999450"/>
              <a:ext cx="1942200" cy="2270400"/>
            </a:xfrm>
            <a:custGeom>
              <a:avLst/>
              <a:gdLst/>
              <a:ahLst/>
              <a:cxnLst/>
              <a:rect l="l" t="t" r="r" b="b"/>
              <a:pathLst>
                <a:path w="77688" h="90816" extrusionOk="0">
                  <a:moveTo>
                    <a:pt x="77687" y="0"/>
                  </a:moveTo>
                  <a:cubicBezTo>
                    <a:pt x="34858" y="0"/>
                    <a:pt x="0" y="33249"/>
                    <a:pt x="0" y="74138"/>
                  </a:cubicBezTo>
                  <a:cubicBezTo>
                    <a:pt x="0" y="83368"/>
                    <a:pt x="7482" y="90815"/>
                    <a:pt x="16695" y="90815"/>
                  </a:cubicBezTo>
                  <a:cubicBezTo>
                    <a:pt x="25925" y="90815"/>
                    <a:pt x="33372" y="83351"/>
                    <a:pt x="33389" y="74138"/>
                  </a:cubicBezTo>
                  <a:lnTo>
                    <a:pt x="33389" y="74120"/>
                  </a:lnTo>
                  <a:cubicBezTo>
                    <a:pt x="33389" y="51654"/>
                    <a:pt x="53222" y="33378"/>
                    <a:pt x="77639" y="33354"/>
                  </a:cubicBezTo>
                  <a:lnTo>
                    <a:pt x="77639" y="33354"/>
                  </a:lnTo>
                  <a:cubicBezTo>
                    <a:pt x="77644" y="33354"/>
                    <a:pt x="77650" y="33354"/>
                    <a:pt x="77655" y="33354"/>
                  </a:cubicBezTo>
                  <a:cubicBezTo>
                    <a:pt x="77666" y="33354"/>
                    <a:pt x="77676" y="33354"/>
                    <a:pt x="77687" y="33354"/>
                  </a:cubicBezTo>
                  <a:cubicBezTo>
                    <a:pt x="77671" y="33354"/>
                    <a:pt x="77655" y="33354"/>
                    <a:pt x="77639" y="33354"/>
                  </a:cubicBezTo>
                  <a:lnTo>
                    <a:pt x="77639" y="33354"/>
                  </a:lnTo>
                  <a:cubicBezTo>
                    <a:pt x="68431" y="33346"/>
                    <a:pt x="60992" y="25874"/>
                    <a:pt x="60992" y="16695"/>
                  </a:cubicBezTo>
                  <a:cubicBezTo>
                    <a:pt x="60992" y="7482"/>
                    <a:pt x="68457" y="0"/>
                    <a:pt x="77687"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626" name="Google Shape;8260;p74">
              <a:extLst>
                <a:ext uri="{FF2B5EF4-FFF2-40B4-BE49-F238E27FC236}">
                  <a16:creationId xmlns:a16="http://schemas.microsoft.com/office/drawing/2014/main" id="{6DBDE1EC-CE59-7233-8D7D-B565E7B6E523}"/>
                </a:ext>
              </a:extLst>
            </p:cNvPr>
            <p:cNvSpPr/>
            <p:nvPr/>
          </p:nvSpPr>
          <p:spPr>
            <a:xfrm>
              <a:off x="3808250" y="2852875"/>
              <a:ext cx="25" cy="25"/>
            </a:xfrm>
            <a:custGeom>
              <a:avLst/>
              <a:gdLst/>
              <a:ahLst/>
              <a:cxnLst/>
              <a:rect l="l" t="t" r="r" b="b"/>
              <a:pathLst>
                <a:path w="1" h="1" extrusionOk="0">
                  <a:moveTo>
                    <a:pt x="0" y="1"/>
                  </a:moveTo>
                  <a:close/>
                </a:path>
              </a:pathLst>
            </a:custGeom>
            <a:solidFill>
              <a:srgbClr val="DB634B"/>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627" name="Google Shape;8261;p74">
              <a:extLst>
                <a:ext uri="{FF2B5EF4-FFF2-40B4-BE49-F238E27FC236}">
                  <a16:creationId xmlns:a16="http://schemas.microsoft.com/office/drawing/2014/main" id="{10947775-B0D0-25FE-4227-ADDD064A2E5F}"/>
                </a:ext>
              </a:extLst>
            </p:cNvPr>
            <p:cNvSpPr/>
            <p:nvPr/>
          </p:nvSpPr>
          <p:spPr>
            <a:xfrm>
              <a:off x="1762475" y="999450"/>
              <a:ext cx="2386250" cy="2044875"/>
            </a:xfrm>
            <a:custGeom>
              <a:avLst/>
              <a:gdLst/>
              <a:ahLst/>
              <a:cxnLst/>
              <a:rect l="l" t="t" r="r" b="b"/>
              <a:pathLst>
                <a:path w="95450" h="81795" extrusionOk="0">
                  <a:moveTo>
                    <a:pt x="16696" y="0"/>
                  </a:moveTo>
                  <a:cubicBezTo>
                    <a:pt x="7465" y="0"/>
                    <a:pt x="1" y="7482"/>
                    <a:pt x="1" y="16695"/>
                  </a:cubicBezTo>
                  <a:cubicBezTo>
                    <a:pt x="1" y="25925"/>
                    <a:pt x="7465" y="33389"/>
                    <a:pt x="16696" y="33389"/>
                  </a:cubicBezTo>
                  <a:cubicBezTo>
                    <a:pt x="36030" y="33389"/>
                    <a:pt x="49473" y="53038"/>
                    <a:pt x="66325" y="80781"/>
                  </a:cubicBezTo>
                  <a:cubicBezTo>
                    <a:pt x="66552" y="81130"/>
                    <a:pt x="66762" y="81463"/>
                    <a:pt x="67007" y="81795"/>
                  </a:cubicBezTo>
                  <a:cubicBezTo>
                    <a:pt x="63021" y="74086"/>
                    <a:pt x="65643" y="64471"/>
                    <a:pt x="73178" y="59891"/>
                  </a:cubicBezTo>
                  <a:cubicBezTo>
                    <a:pt x="75886" y="58251"/>
                    <a:pt x="78874" y="57469"/>
                    <a:pt x="81824" y="57469"/>
                  </a:cubicBezTo>
                  <a:cubicBezTo>
                    <a:pt x="87083" y="57469"/>
                    <a:pt x="92224" y="59953"/>
                    <a:pt x="95449" y="64488"/>
                  </a:cubicBezTo>
                  <a:cubicBezTo>
                    <a:pt x="95274" y="64139"/>
                    <a:pt x="95064" y="63789"/>
                    <a:pt x="94855" y="63439"/>
                  </a:cubicBezTo>
                  <a:cubicBezTo>
                    <a:pt x="77653" y="35190"/>
                    <a:pt x="56291" y="0"/>
                    <a:pt x="16696" y="0"/>
                  </a:cubicBez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628" name="Google Shape;8262;p74">
              <a:extLst>
                <a:ext uri="{FF2B5EF4-FFF2-40B4-BE49-F238E27FC236}">
                  <a16:creationId xmlns:a16="http://schemas.microsoft.com/office/drawing/2014/main" id="{3F547595-FCC4-DDE7-9879-179C21F7BE72}"/>
                </a:ext>
              </a:extLst>
            </p:cNvPr>
            <p:cNvSpPr/>
            <p:nvPr/>
          </p:nvSpPr>
          <p:spPr>
            <a:xfrm>
              <a:off x="3338000" y="2435975"/>
              <a:ext cx="2101275" cy="2271250"/>
            </a:xfrm>
            <a:custGeom>
              <a:avLst/>
              <a:gdLst/>
              <a:ahLst/>
              <a:cxnLst/>
              <a:rect l="l" t="t" r="r" b="b"/>
              <a:pathLst>
                <a:path w="84051" h="90850" extrusionOk="0">
                  <a:moveTo>
                    <a:pt x="84011" y="57465"/>
                  </a:moveTo>
                  <a:cubicBezTo>
                    <a:pt x="83994" y="57465"/>
                    <a:pt x="83972" y="57469"/>
                    <a:pt x="83946" y="57478"/>
                  </a:cubicBezTo>
                  <a:lnTo>
                    <a:pt x="84050" y="57478"/>
                  </a:lnTo>
                  <a:cubicBezTo>
                    <a:pt x="84042" y="57469"/>
                    <a:pt x="84029" y="57465"/>
                    <a:pt x="84011" y="57465"/>
                  </a:cubicBezTo>
                  <a:close/>
                  <a:moveTo>
                    <a:pt x="18801" y="0"/>
                  </a:moveTo>
                  <a:cubicBezTo>
                    <a:pt x="15851" y="0"/>
                    <a:pt x="12864" y="784"/>
                    <a:pt x="10157" y="2430"/>
                  </a:cubicBezTo>
                  <a:cubicBezTo>
                    <a:pt x="2622" y="7027"/>
                    <a:pt x="0" y="16625"/>
                    <a:pt x="3986" y="24334"/>
                  </a:cubicBezTo>
                  <a:cubicBezTo>
                    <a:pt x="4161" y="24683"/>
                    <a:pt x="4370" y="25033"/>
                    <a:pt x="4563" y="25348"/>
                  </a:cubicBezTo>
                  <a:cubicBezTo>
                    <a:pt x="23198" y="56062"/>
                    <a:pt x="44333" y="90850"/>
                    <a:pt x="83963" y="90850"/>
                  </a:cubicBezTo>
                  <a:cubicBezTo>
                    <a:pt x="74750" y="90850"/>
                    <a:pt x="67268" y="83368"/>
                    <a:pt x="67268" y="74155"/>
                  </a:cubicBezTo>
                  <a:cubicBezTo>
                    <a:pt x="67268" y="64925"/>
                    <a:pt x="74750" y="57478"/>
                    <a:pt x="83946" y="57478"/>
                  </a:cubicBezTo>
                  <a:cubicBezTo>
                    <a:pt x="64541" y="57478"/>
                    <a:pt x="51220" y="37899"/>
                    <a:pt x="33075" y="8024"/>
                  </a:cubicBezTo>
                  <a:cubicBezTo>
                    <a:pt x="32865" y="7674"/>
                    <a:pt x="32638" y="7342"/>
                    <a:pt x="32428" y="7027"/>
                  </a:cubicBezTo>
                  <a:cubicBezTo>
                    <a:pt x="29202" y="2491"/>
                    <a:pt x="24061" y="0"/>
                    <a:pt x="18801"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629" name="Google Shape;8263;p74">
              <a:extLst>
                <a:ext uri="{FF2B5EF4-FFF2-40B4-BE49-F238E27FC236}">
                  <a16:creationId xmlns:a16="http://schemas.microsoft.com/office/drawing/2014/main" id="{C87E70DC-8D76-731B-71FD-3ABC9F90C261}"/>
                </a:ext>
              </a:extLst>
            </p:cNvPr>
            <p:cNvSpPr/>
            <p:nvPr/>
          </p:nvSpPr>
          <p:spPr>
            <a:xfrm>
              <a:off x="5019250" y="2852875"/>
              <a:ext cx="2359150" cy="1854350"/>
            </a:xfrm>
            <a:custGeom>
              <a:avLst/>
              <a:gdLst/>
              <a:ahLst/>
              <a:cxnLst/>
              <a:rect l="l" t="t" r="r" b="b"/>
              <a:pathLst>
                <a:path w="94366" h="74174" extrusionOk="0">
                  <a:moveTo>
                    <a:pt x="94365" y="18"/>
                  </a:moveTo>
                  <a:cubicBezTo>
                    <a:pt x="94365" y="47"/>
                    <a:pt x="94365" y="76"/>
                    <a:pt x="94365" y="105"/>
                  </a:cubicBezTo>
                  <a:lnTo>
                    <a:pt x="94365" y="105"/>
                  </a:lnTo>
                  <a:cubicBezTo>
                    <a:pt x="94365" y="76"/>
                    <a:pt x="94365" y="47"/>
                    <a:pt x="94365" y="18"/>
                  </a:cubicBezTo>
                  <a:close/>
                  <a:moveTo>
                    <a:pt x="60993" y="1"/>
                  </a:moveTo>
                  <a:cubicBezTo>
                    <a:pt x="60993" y="22447"/>
                    <a:pt x="41187" y="40715"/>
                    <a:pt x="16800" y="40785"/>
                  </a:cubicBezTo>
                  <a:lnTo>
                    <a:pt x="16696" y="40785"/>
                  </a:lnTo>
                  <a:cubicBezTo>
                    <a:pt x="7465" y="40785"/>
                    <a:pt x="1" y="48249"/>
                    <a:pt x="1" y="57479"/>
                  </a:cubicBezTo>
                  <a:cubicBezTo>
                    <a:pt x="1" y="66692"/>
                    <a:pt x="7483" y="74174"/>
                    <a:pt x="16696" y="74174"/>
                  </a:cubicBezTo>
                  <a:cubicBezTo>
                    <a:pt x="59495" y="74174"/>
                    <a:pt x="94316" y="40954"/>
                    <a:pt x="94365" y="105"/>
                  </a:cubicBezTo>
                  <a:lnTo>
                    <a:pt x="94365" y="105"/>
                  </a:lnTo>
                  <a:cubicBezTo>
                    <a:pt x="94336" y="9278"/>
                    <a:pt x="86872" y="16696"/>
                    <a:pt x="77688" y="16696"/>
                  </a:cubicBezTo>
                  <a:cubicBezTo>
                    <a:pt x="68458" y="16696"/>
                    <a:pt x="60993" y="9231"/>
                    <a:pt x="6099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630" name="Google Shape;8264;p74">
              <a:extLst>
                <a:ext uri="{FF2B5EF4-FFF2-40B4-BE49-F238E27FC236}">
                  <a16:creationId xmlns:a16="http://schemas.microsoft.com/office/drawing/2014/main" id="{AAE7E06B-E8F8-66EC-F3E0-59AE4C5E4699}"/>
                </a:ext>
              </a:extLst>
            </p:cNvPr>
            <p:cNvSpPr/>
            <p:nvPr/>
          </p:nvSpPr>
          <p:spPr>
            <a:xfrm>
              <a:off x="5025375" y="999450"/>
              <a:ext cx="2353450" cy="2270825"/>
            </a:xfrm>
            <a:custGeom>
              <a:avLst/>
              <a:gdLst/>
              <a:ahLst/>
              <a:cxnLst/>
              <a:rect l="l" t="t" r="r" b="b"/>
              <a:pathLst>
                <a:path w="94138" h="90833" extrusionOk="0">
                  <a:moveTo>
                    <a:pt x="16451" y="0"/>
                  </a:moveTo>
                  <a:cubicBezTo>
                    <a:pt x="7640" y="280"/>
                    <a:pt x="560" y="7360"/>
                    <a:pt x="280" y="16170"/>
                  </a:cubicBezTo>
                  <a:cubicBezTo>
                    <a:pt x="1" y="25400"/>
                    <a:pt x="7238" y="33092"/>
                    <a:pt x="16451" y="33372"/>
                  </a:cubicBezTo>
                  <a:lnTo>
                    <a:pt x="16520" y="33372"/>
                  </a:lnTo>
                  <a:cubicBezTo>
                    <a:pt x="40907" y="33389"/>
                    <a:pt x="60748" y="51675"/>
                    <a:pt x="60748" y="74138"/>
                  </a:cubicBezTo>
                  <a:cubicBezTo>
                    <a:pt x="60748" y="83368"/>
                    <a:pt x="68213" y="90833"/>
                    <a:pt x="77443" y="90833"/>
                  </a:cubicBezTo>
                  <a:cubicBezTo>
                    <a:pt x="86656" y="90833"/>
                    <a:pt x="94138" y="83368"/>
                    <a:pt x="94138" y="74138"/>
                  </a:cubicBezTo>
                  <a:cubicBezTo>
                    <a:pt x="94138" y="33249"/>
                    <a:pt x="59280" y="0"/>
                    <a:pt x="16451"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631" name="Google Shape;8265;p74">
            <a:extLst>
              <a:ext uri="{FF2B5EF4-FFF2-40B4-BE49-F238E27FC236}">
                <a16:creationId xmlns:a16="http://schemas.microsoft.com/office/drawing/2014/main" id="{BC0F08F5-A956-12D2-1ADD-C19065FDB6BD}"/>
              </a:ext>
            </a:extLst>
          </p:cNvPr>
          <p:cNvGrpSpPr/>
          <p:nvPr/>
        </p:nvGrpSpPr>
        <p:grpSpPr>
          <a:xfrm>
            <a:off x="4976278" y="4968908"/>
            <a:ext cx="1834472" cy="904175"/>
            <a:chOff x="3913765" y="3641905"/>
            <a:chExt cx="1522805" cy="750560"/>
          </a:xfrm>
        </p:grpSpPr>
        <p:grpSp>
          <p:nvGrpSpPr>
            <p:cNvPr id="632" name="Google Shape;8266;p74">
              <a:extLst>
                <a:ext uri="{FF2B5EF4-FFF2-40B4-BE49-F238E27FC236}">
                  <a16:creationId xmlns:a16="http://schemas.microsoft.com/office/drawing/2014/main" id="{96E78CE9-21D1-3069-0D8E-2D0F3BD1F6DE}"/>
                </a:ext>
              </a:extLst>
            </p:cNvPr>
            <p:cNvGrpSpPr/>
            <p:nvPr/>
          </p:nvGrpSpPr>
          <p:grpSpPr>
            <a:xfrm>
              <a:off x="3913765" y="3997002"/>
              <a:ext cx="1522805" cy="395463"/>
              <a:chOff x="3913765" y="3997002"/>
              <a:chExt cx="1522805" cy="395463"/>
            </a:xfrm>
          </p:grpSpPr>
          <p:grpSp>
            <p:nvGrpSpPr>
              <p:cNvPr id="638" name="Google Shape;8267;p74">
                <a:extLst>
                  <a:ext uri="{FF2B5EF4-FFF2-40B4-BE49-F238E27FC236}">
                    <a16:creationId xmlns:a16="http://schemas.microsoft.com/office/drawing/2014/main" id="{292AA982-1537-B8A6-6145-1B6710F41634}"/>
                  </a:ext>
                </a:extLst>
              </p:cNvPr>
              <p:cNvGrpSpPr/>
              <p:nvPr/>
            </p:nvGrpSpPr>
            <p:grpSpPr>
              <a:xfrm>
                <a:off x="3913765" y="4138659"/>
                <a:ext cx="507602" cy="253806"/>
                <a:chOff x="3913765" y="4138659"/>
                <a:chExt cx="507602" cy="253806"/>
              </a:xfrm>
            </p:grpSpPr>
            <p:sp>
              <p:nvSpPr>
                <p:cNvPr id="645" name="Google Shape;8268;p74">
                  <a:extLst>
                    <a:ext uri="{FF2B5EF4-FFF2-40B4-BE49-F238E27FC236}">
                      <a16:creationId xmlns:a16="http://schemas.microsoft.com/office/drawing/2014/main" id="{5C326BA3-CEF4-4E5B-0FB0-21726BFD4BFA}"/>
                    </a:ext>
                  </a:extLst>
                </p:cNvPr>
                <p:cNvSpPr/>
                <p:nvPr/>
              </p:nvSpPr>
              <p:spPr>
                <a:xfrm>
                  <a:off x="3913765" y="4138659"/>
                  <a:ext cx="507602" cy="50764"/>
                </a:xfrm>
                <a:custGeom>
                  <a:avLst/>
                  <a:gdLst/>
                  <a:ahLst/>
                  <a:cxnLst/>
                  <a:rect l="l" t="t" r="r" b="b"/>
                  <a:pathLst>
                    <a:path w="95012" h="9502" fill="none" extrusionOk="0">
                      <a:moveTo>
                        <a:pt x="95011" y="1"/>
                      </a:moveTo>
                      <a:lnTo>
                        <a:pt x="23755" y="1"/>
                      </a:lnTo>
                      <a:lnTo>
                        <a:pt x="1" y="9501"/>
                      </a:lnTo>
                      <a:lnTo>
                        <a:pt x="95011" y="950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646" name="Google Shape;8269;p74">
                  <a:extLst>
                    <a:ext uri="{FF2B5EF4-FFF2-40B4-BE49-F238E27FC236}">
                      <a16:creationId xmlns:a16="http://schemas.microsoft.com/office/drawing/2014/main" id="{794789F8-5053-5382-C6FC-D3D6B2497E95}"/>
                    </a:ext>
                  </a:extLst>
                </p:cNvPr>
                <p:cNvSpPr/>
                <p:nvPr/>
              </p:nvSpPr>
              <p:spPr>
                <a:xfrm>
                  <a:off x="3913765" y="4189418"/>
                  <a:ext cx="507602" cy="203047"/>
                </a:xfrm>
                <a:custGeom>
                  <a:avLst/>
                  <a:gdLst/>
                  <a:ahLst/>
                  <a:cxnLst/>
                  <a:rect l="l" t="t" r="r" b="b"/>
                  <a:pathLst>
                    <a:path w="95012" h="38006" fill="none" extrusionOk="0">
                      <a:moveTo>
                        <a:pt x="1" y="0"/>
                      </a:moveTo>
                      <a:lnTo>
                        <a:pt x="1" y="38005"/>
                      </a:lnTo>
                      <a:lnTo>
                        <a:pt x="95011" y="38005"/>
                      </a:lnTo>
                      <a:lnTo>
                        <a:pt x="95011" y="38005"/>
                      </a:lnTo>
                      <a:lnTo>
                        <a:pt x="95011" y="0"/>
                      </a:lnTo>
                      <a:close/>
                    </a:path>
                  </a:pathLst>
                </a:custGeom>
                <a:noFill/>
                <a:ln w="9525" cap="flat" cmpd="sng">
                  <a:solidFill>
                    <a:srgbClr val="869FB1"/>
                  </a:solidFill>
                  <a:prstDash val="solid"/>
                  <a:miter lim="2676"/>
                  <a:headEnd type="none" w="sm" len="sm"/>
                  <a:tailEnd type="none" w="sm" len="sm"/>
                </a:ln>
              </p:spPr>
              <p:txBody>
                <a:bodyPr spcFirstLastPara="1" wrap="square" lIns="121900" tIns="121900" rIns="121900" bIns="121900" anchor="ctr" anchorCtr="0">
                  <a:noAutofit/>
                </a:bodyPr>
                <a:lstStyle/>
                <a:p>
                  <a:r>
                    <a:rPr lang="en" sz="2400"/>
                    <a:t>     </a:t>
                  </a:r>
                  <a:endParaRPr sz="2400"/>
                </a:p>
              </p:txBody>
            </p:sp>
          </p:grpSp>
          <p:grpSp>
            <p:nvGrpSpPr>
              <p:cNvPr id="639" name="Google Shape;8270;p74">
                <a:extLst>
                  <a:ext uri="{FF2B5EF4-FFF2-40B4-BE49-F238E27FC236}">
                    <a16:creationId xmlns:a16="http://schemas.microsoft.com/office/drawing/2014/main" id="{B95F451B-42EC-2574-62E6-83445EBC9AA3}"/>
                  </a:ext>
                </a:extLst>
              </p:cNvPr>
              <p:cNvGrpSpPr/>
              <p:nvPr/>
            </p:nvGrpSpPr>
            <p:grpSpPr>
              <a:xfrm>
                <a:off x="4421361" y="3997002"/>
                <a:ext cx="507618" cy="395463"/>
                <a:chOff x="4421361" y="3997002"/>
                <a:chExt cx="507618" cy="395463"/>
              </a:xfrm>
            </p:grpSpPr>
            <p:sp>
              <p:nvSpPr>
                <p:cNvPr id="643" name="Google Shape;8271;p74">
                  <a:extLst>
                    <a:ext uri="{FF2B5EF4-FFF2-40B4-BE49-F238E27FC236}">
                      <a16:creationId xmlns:a16="http://schemas.microsoft.com/office/drawing/2014/main" id="{5A67F1AE-9660-2E46-F63A-DD85E165C21F}"/>
                    </a:ext>
                  </a:extLst>
                </p:cNvPr>
                <p:cNvSpPr/>
                <p:nvPr/>
              </p:nvSpPr>
              <p:spPr>
                <a:xfrm>
                  <a:off x="4421361" y="3997002"/>
                  <a:ext cx="507618" cy="50759"/>
                </a:xfrm>
                <a:custGeom>
                  <a:avLst/>
                  <a:gdLst/>
                  <a:ahLst/>
                  <a:cxnLst/>
                  <a:rect l="l" t="t" r="r" b="b"/>
                  <a:pathLst>
                    <a:path w="95015" h="9501" fill="none" extrusionOk="0">
                      <a:moveTo>
                        <a:pt x="71260" y="0"/>
                      </a:moveTo>
                      <a:lnTo>
                        <a:pt x="23755" y="0"/>
                      </a:lnTo>
                      <a:lnTo>
                        <a:pt x="0" y="9501"/>
                      </a:lnTo>
                      <a:lnTo>
                        <a:pt x="95014" y="9501"/>
                      </a:lnTo>
                      <a:close/>
                    </a:path>
                  </a:pathLst>
                </a:custGeom>
                <a:noFill/>
                <a:ln w="9525" cap="sq"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644" name="Google Shape;8272;p74">
                  <a:extLst>
                    <a:ext uri="{FF2B5EF4-FFF2-40B4-BE49-F238E27FC236}">
                      <a16:creationId xmlns:a16="http://schemas.microsoft.com/office/drawing/2014/main" id="{A9AEC7D2-AD7F-FDF8-EB9A-5BF857D35B04}"/>
                    </a:ext>
                  </a:extLst>
                </p:cNvPr>
                <p:cNvSpPr/>
                <p:nvPr/>
              </p:nvSpPr>
              <p:spPr>
                <a:xfrm>
                  <a:off x="4421361" y="4047756"/>
                  <a:ext cx="507618" cy="344709"/>
                </a:xfrm>
                <a:custGeom>
                  <a:avLst/>
                  <a:gdLst/>
                  <a:ahLst/>
                  <a:cxnLst/>
                  <a:rect l="l" t="t" r="r" b="b"/>
                  <a:pathLst>
                    <a:path w="95015" h="64522" fill="none" extrusionOk="0">
                      <a:moveTo>
                        <a:pt x="0" y="1"/>
                      </a:moveTo>
                      <a:lnTo>
                        <a:pt x="0" y="64521"/>
                      </a:lnTo>
                      <a:lnTo>
                        <a:pt x="95014" y="64521"/>
                      </a:lnTo>
                      <a:lnTo>
                        <a:pt x="95014" y="35846"/>
                      </a:lnTo>
                      <a:lnTo>
                        <a:pt x="95014" y="35846"/>
                      </a:lnTo>
                      <a:lnTo>
                        <a:pt x="95014" y="26286"/>
                      </a:lnTo>
                      <a:lnTo>
                        <a:pt x="95014" y="1"/>
                      </a:lnTo>
                      <a:close/>
                    </a:path>
                  </a:pathLst>
                </a:custGeom>
                <a:noFill/>
                <a:ln w="9525" cap="flat" cmpd="sng">
                  <a:solidFill>
                    <a:srgbClr val="DBE2E7"/>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grpSp>
          <p:grpSp>
            <p:nvGrpSpPr>
              <p:cNvPr id="640" name="Google Shape;8273;p74">
                <a:extLst>
                  <a:ext uri="{FF2B5EF4-FFF2-40B4-BE49-F238E27FC236}">
                    <a16:creationId xmlns:a16="http://schemas.microsoft.com/office/drawing/2014/main" id="{F17A0471-4BF6-4C5B-342B-21527359415E}"/>
                  </a:ext>
                </a:extLst>
              </p:cNvPr>
              <p:cNvGrpSpPr/>
              <p:nvPr/>
            </p:nvGrpSpPr>
            <p:grpSpPr>
              <a:xfrm>
                <a:off x="4928973" y="4189418"/>
                <a:ext cx="507596" cy="203047"/>
                <a:chOff x="4928973" y="4189418"/>
                <a:chExt cx="507596" cy="203047"/>
              </a:xfrm>
            </p:grpSpPr>
            <p:sp>
              <p:nvSpPr>
                <p:cNvPr id="641" name="Google Shape;8274;p74">
                  <a:extLst>
                    <a:ext uri="{FF2B5EF4-FFF2-40B4-BE49-F238E27FC236}">
                      <a16:creationId xmlns:a16="http://schemas.microsoft.com/office/drawing/2014/main" id="{E0AFD501-53F9-D8EC-B7DB-3477D3BAEC54}"/>
                    </a:ext>
                  </a:extLst>
                </p:cNvPr>
                <p:cNvSpPr/>
                <p:nvPr/>
              </p:nvSpPr>
              <p:spPr>
                <a:xfrm>
                  <a:off x="4928973" y="4189418"/>
                  <a:ext cx="507596" cy="50759"/>
                </a:xfrm>
                <a:custGeom>
                  <a:avLst/>
                  <a:gdLst/>
                  <a:ahLst/>
                  <a:cxnLst/>
                  <a:rect l="l" t="t" r="r" b="b"/>
                  <a:pathLst>
                    <a:path w="95011" h="9501" fill="none" extrusionOk="0">
                      <a:moveTo>
                        <a:pt x="95011" y="9501"/>
                      </a:moveTo>
                      <a:lnTo>
                        <a:pt x="71260" y="0"/>
                      </a:lnTo>
                      <a:lnTo>
                        <a:pt x="0" y="0"/>
                      </a:lnTo>
                      <a:lnTo>
                        <a:pt x="0" y="950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642" name="Google Shape;8275;p74">
                  <a:extLst>
                    <a:ext uri="{FF2B5EF4-FFF2-40B4-BE49-F238E27FC236}">
                      <a16:creationId xmlns:a16="http://schemas.microsoft.com/office/drawing/2014/main" id="{3EE14EE2-00D5-6170-240E-5BF20EBE2807}"/>
                    </a:ext>
                  </a:extLst>
                </p:cNvPr>
                <p:cNvSpPr/>
                <p:nvPr/>
              </p:nvSpPr>
              <p:spPr>
                <a:xfrm>
                  <a:off x="4928973" y="4240172"/>
                  <a:ext cx="507596" cy="152293"/>
                </a:xfrm>
                <a:custGeom>
                  <a:avLst/>
                  <a:gdLst/>
                  <a:ahLst/>
                  <a:cxnLst/>
                  <a:rect l="l" t="t" r="r" b="b"/>
                  <a:pathLst>
                    <a:path w="95011" h="28506" fill="none" extrusionOk="0">
                      <a:moveTo>
                        <a:pt x="0" y="28505"/>
                      </a:moveTo>
                      <a:lnTo>
                        <a:pt x="0" y="28505"/>
                      </a:lnTo>
                      <a:lnTo>
                        <a:pt x="95011" y="28505"/>
                      </a:lnTo>
                      <a:lnTo>
                        <a:pt x="95011" y="1"/>
                      </a:lnTo>
                      <a:lnTo>
                        <a:pt x="0" y="1"/>
                      </a:lnTo>
                      <a:close/>
                    </a:path>
                  </a:pathLst>
                </a:custGeom>
                <a:noFill/>
                <a:ln w="9525" cap="flat" cmpd="sng">
                  <a:solidFill>
                    <a:srgbClr val="869FB1"/>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633" name="Google Shape;8276;p74">
              <a:extLst>
                <a:ext uri="{FF2B5EF4-FFF2-40B4-BE49-F238E27FC236}">
                  <a16:creationId xmlns:a16="http://schemas.microsoft.com/office/drawing/2014/main" id="{8B5F8B32-B387-6F46-0DE0-2057A3CBCAAC}"/>
                </a:ext>
              </a:extLst>
            </p:cNvPr>
            <p:cNvGrpSpPr/>
            <p:nvPr/>
          </p:nvGrpSpPr>
          <p:grpSpPr>
            <a:xfrm>
              <a:off x="4482186" y="3641905"/>
              <a:ext cx="397605" cy="349784"/>
              <a:chOff x="2906375" y="1159725"/>
              <a:chExt cx="1860575" cy="1636800"/>
            </a:xfrm>
          </p:grpSpPr>
          <p:sp>
            <p:nvSpPr>
              <p:cNvPr id="634" name="Google Shape;8277;p74">
                <a:extLst>
                  <a:ext uri="{FF2B5EF4-FFF2-40B4-BE49-F238E27FC236}">
                    <a16:creationId xmlns:a16="http://schemas.microsoft.com/office/drawing/2014/main" id="{918631D2-8C49-3BDB-0B89-C026779AD28A}"/>
                  </a:ext>
                </a:extLst>
              </p:cNvPr>
              <p:cNvSpPr/>
              <p:nvPr/>
            </p:nvSpPr>
            <p:spPr>
              <a:xfrm>
                <a:off x="2906375" y="1159725"/>
                <a:ext cx="1860575" cy="1320800"/>
              </a:xfrm>
              <a:custGeom>
                <a:avLst/>
                <a:gdLst/>
                <a:ahLst/>
                <a:cxnLst/>
                <a:rect l="l" t="t" r="r" b="b"/>
                <a:pathLst>
                  <a:path w="74423" h="52832" fill="none" extrusionOk="0">
                    <a:moveTo>
                      <a:pt x="74300" y="9469"/>
                    </a:moveTo>
                    <a:cubicBezTo>
                      <a:pt x="74046" y="6953"/>
                      <a:pt x="72972" y="4566"/>
                      <a:pt x="71233" y="2899"/>
                    </a:cubicBezTo>
                    <a:cubicBezTo>
                      <a:pt x="71029" y="2682"/>
                      <a:pt x="70807" y="2484"/>
                      <a:pt x="70569" y="2305"/>
                    </a:cubicBezTo>
                    <a:cubicBezTo>
                      <a:pt x="70326" y="2123"/>
                      <a:pt x="70133" y="1933"/>
                      <a:pt x="69847" y="1767"/>
                    </a:cubicBezTo>
                    <a:cubicBezTo>
                      <a:pt x="69576" y="1596"/>
                      <a:pt x="69301" y="1435"/>
                      <a:pt x="69030" y="1280"/>
                    </a:cubicBezTo>
                    <a:cubicBezTo>
                      <a:pt x="68792" y="1159"/>
                      <a:pt x="68599" y="1084"/>
                      <a:pt x="68385" y="985"/>
                    </a:cubicBezTo>
                    <a:cubicBezTo>
                      <a:pt x="67280" y="522"/>
                      <a:pt x="66290" y="276"/>
                      <a:pt x="65270" y="188"/>
                    </a:cubicBezTo>
                    <a:cubicBezTo>
                      <a:pt x="63260" y="1"/>
                      <a:pt x="61470" y="332"/>
                      <a:pt x="60001" y="803"/>
                    </a:cubicBezTo>
                    <a:cubicBezTo>
                      <a:pt x="58778" y="1194"/>
                      <a:pt x="57603" y="1727"/>
                      <a:pt x="56500" y="2385"/>
                    </a:cubicBezTo>
                    <a:cubicBezTo>
                      <a:pt x="56396" y="1617"/>
                      <a:pt x="56273" y="1012"/>
                      <a:pt x="56179" y="613"/>
                    </a:cubicBezTo>
                    <a:cubicBezTo>
                      <a:pt x="56104" y="298"/>
                      <a:pt x="55821" y="73"/>
                      <a:pt x="55497" y="78"/>
                    </a:cubicBezTo>
                    <a:lnTo>
                      <a:pt x="38984" y="255"/>
                    </a:lnTo>
                    <a:lnTo>
                      <a:pt x="35208" y="295"/>
                    </a:lnTo>
                    <a:lnTo>
                      <a:pt x="18696" y="472"/>
                    </a:lnTo>
                    <a:cubicBezTo>
                      <a:pt x="18370" y="474"/>
                      <a:pt x="18091" y="704"/>
                      <a:pt x="18027" y="1023"/>
                    </a:cubicBezTo>
                    <a:cubicBezTo>
                      <a:pt x="17941" y="1422"/>
                      <a:pt x="17829" y="2026"/>
                      <a:pt x="17741" y="2800"/>
                    </a:cubicBezTo>
                    <a:cubicBezTo>
                      <a:pt x="16625" y="2163"/>
                      <a:pt x="15439" y="1657"/>
                      <a:pt x="14211" y="1290"/>
                    </a:cubicBezTo>
                    <a:cubicBezTo>
                      <a:pt x="12731" y="854"/>
                      <a:pt x="10935" y="560"/>
                      <a:pt x="8931" y="790"/>
                    </a:cubicBezTo>
                    <a:cubicBezTo>
                      <a:pt x="7908" y="900"/>
                      <a:pt x="6923" y="1167"/>
                      <a:pt x="5832" y="1652"/>
                    </a:cubicBezTo>
                    <a:cubicBezTo>
                      <a:pt x="5620" y="1756"/>
                      <a:pt x="5427" y="1839"/>
                      <a:pt x="5192" y="1965"/>
                    </a:cubicBezTo>
                    <a:cubicBezTo>
                      <a:pt x="4924" y="2125"/>
                      <a:pt x="4651" y="2291"/>
                      <a:pt x="4384" y="2465"/>
                    </a:cubicBezTo>
                    <a:cubicBezTo>
                      <a:pt x="4103" y="2639"/>
                      <a:pt x="3915" y="2832"/>
                      <a:pt x="3675" y="3019"/>
                    </a:cubicBezTo>
                    <a:cubicBezTo>
                      <a:pt x="3439" y="3204"/>
                      <a:pt x="3222" y="3407"/>
                      <a:pt x="3022" y="3627"/>
                    </a:cubicBezTo>
                    <a:cubicBezTo>
                      <a:pt x="1319" y="5332"/>
                      <a:pt x="294" y="7743"/>
                      <a:pt x="99" y="10261"/>
                    </a:cubicBezTo>
                    <a:cubicBezTo>
                      <a:pt x="0" y="11524"/>
                      <a:pt x="104" y="12828"/>
                      <a:pt x="466" y="14096"/>
                    </a:cubicBezTo>
                    <a:cubicBezTo>
                      <a:pt x="653" y="14725"/>
                      <a:pt x="875" y="15354"/>
                      <a:pt x="1175" y="15953"/>
                    </a:cubicBezTo>
                    <a:lnTo>
                      <a:pt x="1282" y="16181"/>
                    </a:lnTo>
                    <a:lnTo>
                      <a:pt x="1362" y="16341"/>
                    </a:lnTo>
                    <a:lnTo>
                      <a:pt x="1416" y="16432"/>
                    </a:lnTo>
                    <a:lnTo>
                      <a:pt x="1622" y="16794"/>
                    </a:lnTo>
                    <a:cubicBezTo>
                      <a:pt x="1769" y="17040"/>
                      <a:pt x="1986" y="17377"/>
                      <a:pt x="2168" y="17639"/>
                    </a:cubicBezTo>
                    <a:cubicBezTo>
                      <a:pt x="3672" y="19764"/>
                      <a:pt x="5719" y="21389"/>
                      <a:pt x="7890" y="22556"/>
                    </a:cubicBezTo>
                    <a:cubicBezTo>
                      <a:pt x="10076" y="23744"/>
                      <a:pt x="12329" y="24512"/>
                      <a:pt x="14535" y="25184"/>
                    </a:cubicBezTo>
                    <a:cubicBezTo>
                      <a:pt x="16734" y="25847"/>
                      <a:pt x="18883" y="26377"/>
                      <a:pt x="20907" y="26937"/>
                    </a:cubicBezTo>
                    <a:cubicBezTo>
                      <a:pt x="23058" y="27539"/>
                      <a:pt x="25044" y="27884"/>
                      <a:pt x="26553" y="28569"/>
                    </a:cubicBezTo>
                    <a:cubicBezTo>
                      <a:pt x="27991" y="29155"/>
                      <a:pt x="29136" y="30359"/>
                      <a:pt x="29449" y="31218"/>
                    </a:cubicBezTo>
                    <a:cubicBezTo>
                      <a:pt x="29527" y="31433"/>
                      <a:pt x="29583" y="31620"/>
                      <a:pt x="29583" y="31813"/>
                    </a:cubicBezTo>
                    <a:cubicBezTo>
                      <a:pt x="29591" y="31992"/>
                      <a:pt x="29572" y="32171"/>
                      <a:pt x="29532" y="32345"/>
                    </a:cubicBezTo>
                    <a:cubicBezTo>
                      <a:pt x="29436" y="32680"/>
                      <a:pt x="29099" y="33060"/>
                      <a:pt x="28702" y="33263"/>
                    </a:cubicBezTo>
                    <a:cubicBezTo>
                      <a:pt x="27926" y="33729"/>
                      <a:pt x="26880" y="33477"/>
                      <a:pt x="26733" y="33049"/>
                    </a:cubicBezTo>
                    <a:cubicBezTo>
                      <a:pt x="26396" y="32372"/>
                      <a:pt x="26414" y="31582"/>
                      <a:pt x="26644" y="31256"/>
                    </a:cubicBezTo>
                    <a:cubicBezTo>
                      <a:pt x="26888" y="30884"/>
                      <a:pt x="27300" y="30937"/>
                      <a:pt x="27273" y="30911"/>
                    </a:cubicBezTo>
                    <a:lnTo>
                      <a:pt x="27067" y="30825"/>
                    </a:lnTo>
                    <a:cubicBezTo>
                      <a:pt x="26928" y="30782"/>
                      <a:pt x="26669" y="30745"/>
                      <a:pt x="26361" y="30897"/>
                    </a:cubicBezTo>
                    <a:cubicBezTo>
                      <a:pt x="26045" y="31044"/>
                      <a:pt x="25777" y="31390"/>
                      <a:pt x="25595" y="31815"/>
                    </a:cubicBezTo>
                    <a:cubicBezTo>
                      <a:pt x="25408" y="32246"/>
                      <a:pt x="25298" y="32765"/>
                      <a:pt x="25379" y="33410"/>
                    </a:cubicBezTo>
                    <a:cubicBezTo>
                      <a:pt x="25403" y="33702"/>
                      <a:pt x="25590" y="34208"/>
                      <a:pt x="25855" y="34499"/>
                    </a:cubicBezTo>
                    <a:cubicBezTo>
                      <a:pt x="26117" y="34807"/>
                      <a:pt x="26444" y="35061"/>
                      <a:pt x="26810" y="35241"/>
                    </a:cubicBezTo>
                    <a:cubicBezTo>
                      <a:pt x="27560" y="35613"/>
                      <a:pt x="28456" y="35736"/>
                      <a:pt x="29398" y="35551"/>
                    </a:cubicBezTo>
                    <a:cubicBezTo>
                      <a:pt x="30316" y="35353"/>
                      <a:pt x="31298" y="34882"/>
                      <a:pt x="32032" y="33889"/>
                    </a:cubicBezTo>
                    <a:cubicBezTo>
                      <a:pt x="32422" y="33325"/>
                      <a:pt x="32615" y="32803"/>
                      <a:pt x="32722" y="32177"/>
                    </a:cubicBezTo>
                    <a:cubicBezTo>
                      <a:pt x="32776" y="31882"/>
                      <a:pt x="32797" y="31582"/>
                      <a:pt x="32784" y="31283"/>
                    </a:cubicBezTo>
                    <a:cubicBezTo>
                      <a:pt x="34828" y="34499"/>
                      <a:pt x="34919" y="37103"/>
                      <a:pt x="34413" y="41899"/>
                    </a:cubicBezTo>
                    <a:cubicBezTo>
                      <a:pt x="33530" y="50222"/>
                      <a:pt x="29511" y="52831"/>
                      <a:pt x="29511" y="52831"/>
                    </a:cubicBezTo>
                    <a:lnTo>
                      <a:pt x="37547" y="52743"/>
                    </a:lnTo>
                    <a:lnTo>
                      <a:pt x="37764" y="52743"/>
                    </a:lnTo>
                    <a:lnTo>
                      <a:pt x="45801" y="52655"/>
                    </a:lnTo>
                    <a:cubicBezTo>
                      <a:pt x="45801" y="52655"/>
                      <a:pt x="41725" y="50137"/>
                      <a:pt x="40668" y="41835"/>
                    </a:cubicBezTo>
                    <a:cubicBezTo>
                      <a:pt x="40058" y="37050"/>
                      <a:pt x="40092" y="34443"/>
                      <a:pt x="42067" y="31186"/>
                    </a:cubicBezTo>
                    <a:cubicBezTo>
                      <a:pt x="42059" y="31486"/>
                      <a:pt x="42089" y="31786"/>
                      <a:pt x="42150" y="32080"/>
                    </a:cubicBezTo>
                    <a:cubicBezTo>
                      <a:pt x="42271" y="32704"/>
                      <a:pt x="42474" y="33220"/>
                      <a:pt x="42876" y="33777"/>
                    </a:cubicBezTo>
                    <a:cubicBezTo>
                      <a:pt x="43630" y="34754"/>
                      <a:pt x="44623" y="35203"/>
                      <a:pt x="45544" y="35380"/>
                    </a:cubicBezTo>
                    <a:cubicBezTo>
                      <a:pt x="46489" y="35546"/>
                      <a:pt x="47382" y="35404"/>
                      <a:pt x="48126" y="35013"/>
                    </a:cubicBezTo>
                    <a:cubicBezTo>
                      <a:pt x="48488" y="34826"/>
                      <a:pt x="48809" y="34566"/>
                      <a:pt x="49066" y="34251"/>
                    </a:cubicBezTo>
                    <a:cubicBezTo>
                      <a:pt x="49323" y="33954"/>
                      <a:pt x="49499" y="33445"/>
                      <a:pt x="49518" y="33153"/>
                    </a:cubicBezTo>
                    <a:cubicBezTo>
                      <a:pt x="49585" y="32508"/>
                      <a:pt x="49462" y="31992"/>
                      <a:pt x="49266" y="31564"/>
                    </a:cubicBezTo>
                    <a:cubicBezTo>
                      <a:pt x="49076" y="31143"/>
                      <a:pt x="48801" y="30801"/>
                      <a:pt x="48482" y="30662"/>
                    </a:cubicBezTo>
                    <a:cubicBezTo>
                      <a:pt x="48172" y="30517"/>
                      <a:pt x="47915" y="30560"/>
                      <a:pt x="47776" y="30606"/>
                    </a:cubicBezTo>
                    <a:lnTo>
                      <a:pt x="47570" y="30697"/>
                    </a:lnTo>
                    <a:cubicBezTo>
                      <a:pt x="47543" y="30721"/>
                      <a:pt x="47955" y="30662"/>
                      <a:pt x="48207" y="31028"/>
                    </a:cubicBezTo>
                    <a:cubicBezTo>
                      <a:pt x="48445" y="31347"/>
                      <a:pt x="48480" y="32136"/>
                      <a:pt x="48156" y="32821"/>
                    </a:cubicBezTo>
                    <a:cubicBezTo>
                      <a:pt x="48019" y="33250"/>
                      <a:pt x="46978" y="33525"/>
                      <a:pt x="46192" y="33078"/>
                    </a:cubicBezTo>
                    <a:cubicBezTo>
                      <a:pt x="45790" y="32883"/>
                      <a:pt x="45448" y="32508"/>
                      <a:pt x="45343" y="32177"/>
                    </a:cubicBezTo>
                    <a:cubicBezTo>
                      <a:pt x="45298" y="32005"/>
                      <a:pt x="45276" y="31826"/>
                      <a:pt x="45282" y="31647"/>
                    </a:cubicBezTo>
                    <a:cubicBezTo>
                      <a:pt x="45279" y="31454"/>
                      <a:pt x="45330" y="31264"/>
                      <a:pt x="45402" y="31047"/>
                    </a:cubicBezTo>
                    <a:cubicBezTo>
                      <a:pt x="45696" y="30183"/>
                      <a:pt x="46818" y="28954"/>
                      <a:pt x="48241" y="28339"/>
                    </a:cubicBezTo>
                    <a:cubicBezTo>
                      <a:pt x="49735" y="27622"/>
                      <a:pt x="51713" y="27234"/>
                      <a:pt x="53851" y="26586"/>
                    </a:cubicBezTo>
                    <a:cubicBezTo>
                      <a:pt x="55861" y="25984"/>
                      <a:pt x="57999" y="25408"/>
                      <a:pt x="60185" y="24699"/>
                    </a:cubicBezTo>
                    <a:cubicBezTo>
                      <a:pt x="62372" y="23979"/>
                      <a:pt x="64609" y="23163"/>
                      <a:pt x="66772" y="21929"/>
                    </a:cubicBezTo>
                    <a:cubicBezTo>
                      <a:pt x="68918" y="20717"/>
                      <a:pt x="70930" y="19047"/>
                      <a:pt x="72386" y="16890"/>
                    </a:cubicBezTo>
                    <a:cubicBezTo>
                      <a:pt x="72563" y="16622"/>
                      <a:pt x="72774" y="16283"/>
                      <a:pt x="72916" y="16034"/>
                    </a:cubicBezTo>
                    <a:lnTo>
                      <a:pt x="73117" y="15664"/>
                    </a:lnTo>
                    <a:lnTo>
                      <a:pt x="73165" y="15573"/>
                    </a:lnTo>
                    <a:lnTo>
                      <a:pt x="73243" y="15413"/>
                    </a:lnTo>
                    <a:lnTo>
                      <a:pt x="73347" y="15183"/>
                    </a:lnTo>
                    <a:cubicBezTo>
                      <a:pt x="73639" y="14578"/>
                      <a:pt x="73845" y="13944"/>
                      <a:pt x="74016" y="13309"/>
                    </a:cubicBezTo>
                    <a:cubicBezTo>
                      <a:pt x="74351" y="12035"/>
                      <a:pt x="74423" y="10729"/>
                      <a:pt x="74300" y="9469"/>
                    </a:cubicBezTo>
                    <a:close/>
                    <a:moveTo>
                      <a:pt x="21867" y="23527"/>
                    </a:moveTo>
                    <a:cubicBezTo>
                      <a:pt x="19791" y="22930"/>
                      <a:pt x="17668" y="22379"/>
                      <a:pt x="15594" y="21729"/>
                    </a:cubicBezTo>
                    <a:cubicBezTo>
                      <a:pt x="13531" y="21078"/>
                      <a:pt x="11470" y="20332"/>
                      <a:pt x="9675" y="19325"/>
                    </a:cubicBezTo>
                    <a:cubicBezTo>
                      <a:pt x="7876" y="18319"/>
                      <a:pt x="6273" y="17040"/>
                      <a:pt x="5176" y="15509"/>
                    </a:cubicBezTo>
                    <a:cubicBezTo>
                      <a:pt x="5042" y="15314"/>
                      <a:pt x="4948" y="15185"/>
                      <a:pt x="4807" y="14955"/>
                    </a:cubicBezTo>
                    <a:lnTo>
                      <a:pt x="4598" y="14597"/>
                    </a:lnTo>
                    <a:lnTo>
                      <a:pt x="4555" y="14522"/>
                    </a:lnTo>
                    <a:cubicBezTo>
                      <a:pt x="4574" y="14554"/>
                      <a:pt x="4536" y="14476"/>
                      <a:pt x="4536" y="14476"/>
                    </a:cubicBezTo>
                    <a:lnTo>
                      <a:pt x="4467" y="14326"/>
                    </a:lnTo>
                    <a:cubicBezTo>
                      <a:pt x="4263" y="13941"/>
                      <a:pt x="4116" y="13523"/>
                      <a:pt x="3988" y="13106"/>
                    </a:cubicBezTo>
                    <a:cubicBezTo>
                      <a:pt x="3739" y="12268"/>
                      <a:pt x="3661" y="11380"/>
                      <a:pt x="3723" y="10521"/>
                    </a:cubicBezTo>
                    <a:cubicBezTo>
                      <a:pt x="3843" y="8805"/>
                      <a:pt x="4526" y="7191"/>
                      <a:pt x="5593" y="6124"/>
                    </a:cubicBezTo>
                    <a:cubicBezTo>
                      <a:pt x="5832" y="5840"/>
                      <a:pt x="6158" y="5610"/>
                      <a:pt x="6412" y="5406"/>
                    </a:cubicBezTo>
                    <a:cubicBezTo>
                      <a:pt x="6543" y="5326"/>
                      <a:pt x="6667" y="5235"/>
                      <a:pt x="6790" y="5142"/>
                    </a:cubicBezTo>
                    <a:cubicBezTo>
                      <a:pt x="6961" y="5040"/>
                      <a:pt x="7194" y="4933"/>
                      <a:pt x="7392" y="4831"/>
                    </a:cubicBezTo>
                    <a:cubicBezTo>
                      <a:pt x="7967" y="4558"/>
                      <a:pt x="8703" y="4307"/>
                      <a:pt x="9380" y="4232"/>
                    </a:cubicBezTo>
                    <a:cubicBezTo>
                      <a:pt x="10761" y="4034"/>
                      <a:pt x="12126" y="4197"/>
                      <a:pt x="13298" y="4515"/>
                    </a:cubicBezTo>
                    <a:cubicBezTo>
                      <a:pt x="14478" y="4831"/>
                      <a:pt x="15474" y="5286"/>
                      <a:pt x="16269" y="5695"/>
                    </a:cubicBezTo>
                    <a:cubicBezTo>
                      <a:pt x="16732" y="5936"/>
                      <a:pt x="17179" y="6201"/>
                      <a:pt x="17612" y="6493"/>
                    </a:cubicBezTo>
                    <a:cubicBezTo>
                      <a:pt x="17800" y="10799"/>
                      <a:pt x="19221" y="16754"/>
                      <a:pt x="24573" y="22090"/>
                    </a:cubicBezTo>
                    <a:cubicBezTo>
                      <a:pt x="25753" y="23265"/>
                      <a:pt x="26805" y="24327"/>
                      <a:pt x="27742" y="25296"/>
                    </a:cubicBezTo>
                    <a:cubicBezTo>
                      <a:pt x="25753" y="24437"/>
                      <a:pt x="23725" y="24089"/>
                      <a:pt x="21867" y="23527"/>
                    </a:cubicBezTo>
                    <a:close/>
                    <a:moveTo>
                      <a:pt x="70470" y="12397"/>
                    </a:moveTo>
                    <a:cubicBezTo>
                      <a:pt x="70347" y="12817"/>
                      <a:pt x="70211" y="13234"/>
                      <a:pt x="70015" y="13628"/>
                    </a:cubicBezTo>
                    <a:lnTo>
                      <a:pt x="69948" y="13778"/>
                    </a:lnTo>
                    <a:cubicBezTo>
                      <a:pt x="69948" y="13778"/>
                      <a:pt x="69903" y="13874"/>
                      <a:pt x="69940" y="13807"/>
                    </a:cubicBezTo>
                    <a:lnTo>
                      <a:pt x="69889" y="13898"/>
                    </a:lnTo>
                    <a:lnTo>
                      <a:pt x="69689" y="14262"/>
                    </a:lnTo>
                    <a:cubicBezTo>
                      <a:pt x="69555" y="14498"/>
                      <a:pt x="69461" y="14626"/>
                      <a:pt x="69333" y="14827"/>
                    </a:cubicBezTo>
                    <a:cubicBezTo>
                      <a:pt x="68270" y="16379"/>
                      <a:pt x="66697" y="17688"/>
                      <a:pt x="64917" y="18737"/>
                    </a:cubicBezTo>
                    <a:cubicBezTo>
                      <a:pt x="63140" y="19786"/>
                      <a:pt x="61103" y="20572"/>
                      <a:pt x="59051" y="21268"/>
                    </a:cubicBezTo>
                    <a:cubicBezTo>
                      <a:pt x="56990" y="21961"/>
                      <a:pt x="54881" y="22556"/>
                      <a:pt x="52818" y="23198"/>
                    </a:cubicBezTo>
                    <a:cubicBezTo>
                      <a:pt x="50969" y="23800"/>
                      <a:pt x="48948" y="24193"/>
                      <a:pt x="46976" y="25095"/>
                    </a:cubicBezTo>
                    <a:cubicBezTo>
                      <a:pt x="47894" y="24105"/>
                      <a:pt x="48924" y="23021"/>
                      <a:pt x="50080" y="21817"/>
                    </a:cubicBezTo>
                    <a:cubicBezTo>
                      <a:pt x="55317" y="16368"/>
                      <a:pt x="56613" y="10387"/>
                      <a:pt x="56704" y="6078"/>
                    </a:cubicBezTo>
                    <a:cubicBezTo>
                      <a:pt x="57132" y="5776"/>
                      <a:pt x="57573" y="5500"/>
                      <a:pt x="58034" y="5251"/>
                    </a:cubicBezTo>
                    <a:cubicBezTo>
                      <a:pt x="58818" y="4826"/>
                      <a:pt x="59803" y="4349"/>
                      <a:pt x="60978" y="4009"/>
                    </a:cubicBezTo>
                    <a:cubicBezTo>
                      <a:pt x="62142" y="3664"/>
                      <a:pt x="63504" y="3474"/>
                      <a:pt x="64890" y="3640"/>
                    </a:cubicBezTo>
                    <a:cubicBezTo>
                      <a:pt x="65567" y="3702"/>
                      <a:pt x="66309" y="3937"/>
                      <a:pt x="66892" y="4197"/>
                    </a:cubicBezTo>
                    <a:cubicBezTo>
                      <a:pt x="67090" y="4296"/>
                      <a:pt x="67326" y="4398"/>
                      <a:pt x="67500" y="4497"/>
                    </a:cubicBezTo>
                    <a:cubicBezTo>
                      <a:pt x="67623" y="4585"/>
                      <a:pt x="67748" y="4673"/>
                      <a:pt x="67882" y="4753"/>
                    </a:cubicBezTo>
                    <a:cubicBezTo>
                      <a:pt x="68139" y="4949"/>
                      <a:pt x="68474" y="5174"/>
                      <a:pt x="68717" y="5452"/>
                    </a:cubicBezTo>
                    <a:cubicBezTo>
                      <a:pt x="69806" y="6496"/>
                      <a:pt x="70524" y="8096"/>
                      <a:pt x="70682" y="9809"/>
                    </a:cubicBezTo>
                    <a:cubicBezTo>
                      <a:pt x="70759" y="10663"/>
                      <a:pt x="70703" y="11551"/>
                      <a:pt x="70470" y="12397"/>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635" name="Google Shape;8278;p74">
                <a:extLst>
                  <a:ext uri="{FF2B5EF4-FFF2-40B4-BE49-F238E27FC236}">
                    <a16:creationId xmlns:a16="http://schemas.microsoft.com/office/drawing/2014/main" id="{9D615291-1B59-78A2-C63C-FBC46D89036E}"/>
                  </a:ext>
                </a:extLst>
              </p:cNvPr>
              <p:cNvSpPr/>
              <p:nvPr/>
            </p:nvSpPr>
            <p:spPr>
              <a:xfrm>
                <a:off x="3520750" y="2496900"/>
                <a:ext cx="656300" cy="214450"/>
              </a:xfrm>
              <a:custGeom>
                <a:avLst/>
                <a:gdLst/>
                <a:ahLst/>
                <a:cxnLst/>
                <a:rect l="l" t="t" r="r" b="b"/>
                <a:pathLst>
                  <a:path w="26252" h="8578" fill="none" extrusionOk="0">
                    <a:moveTo>
                      <a:pt x="26252" y="8347"/>
                    </a:moveTo>
                    <a:lnTo>
                      <a:pt x="108" y="8577"/>
                    </a:lnTo>
                    <a:lnTo>
                      <a:pt x="108" y="8577"/>
                    </a:lnTo>
                    <a:lnTo>
                      <a:pt x="1" y="281"/>
                    </a:lnTo>
                    <a:cubicBezTo>
                      <a:pt x="3" y="254"/>
                      <a:pt x="27" y="233"/>
                      <a:pt x="57" y="236"/>
                    </a:cubicBezTo>
                    <a:lnTo>
                      <a:pt x="57" y="236"/>
                    </a:lnTo>
                    <a:lnTo>
                      <a:pt x="26091" y="3"/>
                    </a:lnTo>
                    <a:cubicBezTo>
                      <a:pt x="26118" y="0"/>
                      <a:pt x="26142" y="22"/>
                      <a:pt x="26147" y="48"/>
                    </a:cubicBezTo>
                    <a:lnTo>
                      <a:pt x="26252" y="8345"/>
                    </a:lnTo>
                    <a:lnTo>
                      <a:pt x="26252" y="8345"/>
                    </a:lnTo>
                    <a:close/>
                  </a:path>
                </a:pathLst>
              </a:custGeom>
              <a:noFill/>
              <a:ln w="9525" cap="flat" cmpd="sng">
                <a:solidFill>
                  <a:srgbClr val="E3E9ED"/>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sp>
            <p:nvSpPr>
              <p:cNvPr id="636" name="Google Shape;8279;p74">
                <a:extLst>
                  <a:ext uri="{FF2B5EF4-FFF2-40B4-BE49-F238E27FC236}">
                    <a16:creationId xmlns:a16="http://schemas.microsoft.com/office/drawing/2014/main" id="{D6A91983-B4A1-C842-8122-47D77044B521}"/>
                  </a:ext>
                </a:extLst>
              </p:cNvPr>
              <p:cNvSpPr/>
              <p:nvPr/>
            </p:nvSpPr>
            <p:spPr>
              <a:xfrm>
                <a:off x="3448300" y="2706900"/>
                <a:ext cx="803900" cy="89625"/>
              </a:xfrm>
              <a:custGeom>
                <a:avLst/>
                <a:gdLst/>
                <a:ahLst/>
                <a:cxnLst/>
                <a:rect l="l" t="t" r="r" b="b"/>
                <a:pathLst>
                  <a:path w="32156" h="3585" fill="none" extrusionOk="0">
                    <a:moveTo>
                      <a:pt x="32155" y="3244"/>
                    </a:moveTo>
                    <a:lnTo>
                      <a:pt x="35" y="3584"/>
                    </a:lnTo>
                    <a:lnTo>
                      <a:pt x="35" y="3584"/>
                    </a:lnTo>
                    <a:lnTo>
                      <a:pt x="3" y="399"/>
                    </a:lnTo>
                    <a:cubicBezTo>
                      <a:pt x="0" y="367"/>
                      <a:pt x="27" y="343"/>
                      <a:pt x="57" y="343"/>
                    </a:cubicBezTo>
                    <a:lnTo>
                      <a:pt x="32067" y="1"/>
                    </a:lnTo>
                    <a:cubicBezTo>
                      <a:pt x="32096" y="1"/>
                      <a:pt x="32120" y="25"/>
                      <a:pt x="32123" y="57"/>
                    </a:cubicBezTo>
                    <a:lnTo>
                      <a:pt x="32155" y="3244"/>
                    </a:lnTo>
                    <a:close/>
                  </a:path>
                </a:pathLst>
              </a:custGeom>
              <a:noFill/>
              <a:ln w="9525" cap="flat" cmpd="sng">
                <a:solidFill>
                  <a:srgbClr val="E3E9ED"/>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sp>
            <p:nvSpPr>
              <p:cNvPr id="637" name="Google Shape;8280;p74">
                <a:extLst>
                  <a:ext uri="{FF2B5EF4-FFF2-40B4-BE49-F238E27FC236}">
                    <a16:creationId xmlns:a16="http://schemas.microsoft.com/office/drawing/2014/main" id="{34B97CDE-57D7-6E15-9F75-0456F7391D78}"/>
                  </a:ext>
                </a:extLst>
              </p:cNvPr>
              <p:cNvSpPr/>
              <p:nvPr/>
            </p:nvSpPr>
            <p:spPr>
              <a:xfrm>
                <a:off x="3674575" y="1339775"/>
                <a:ext cx="324050" cy="308175"/>
              </a:xfrm>
              <a:custGeom>
                <a:avLst/>
                <a:gdLst/>
                <a:ahLst/>
                <a:cxnLst/>
                <a:rect l="l" t="t" r="r" b="b"/>
                <a:pathLst>
                  <a:path w="12962" h="12327" fill="none" extrusionOk="0">
                    <a:moveTo>
                      <a:pt x="6479" y="0"/>
                    </a:moveTo>
                    <a:lnTo>
                      <a:pt x="8484" y="4060"/>
                    </a:lnTo>
                    <a:lnTo>
                      <a:pt x="12961" y="4710"/>
                    </a:lnTo>
                    <a:lnTo>
                      <a:pt x="9720" y="7868"/>
                    </a:lnTo>
                    <a:lnTo>
                      <a:pt x="10486" y="12327"/>
                    </a:lnTo>
                    <a:lnTo>
                      <a:pt x="6479" y="10221"/>
                    </a:lnTo>
                    <a:lnTo>
                      <a:pt x="2476" y="12327"/>
                    </a:lnTo>
                    <a:lnTo>
                      <a:pt x="3241" y="7868"/>
                    </a:lnTo>
                    <a:lnTo>
                      <a:pt x="0" y="4710"/>
                    </a:lnTo>
                    <a:lnTo>
                      <a:pt x="4478" y="4060"/>
                    </a:lnTo>
                    <a:close/>
                  </a:path>
                </a:pathLst>
              </a:custGeom>
              <a:noFill/>
              <a:ln w="9525" cap="flat" cmpd="sng">
                <a:solidFill>
                  <a:srgbClr val="FFFFFF"/>
                </a:solidFill>
                <a:prstDash val="solid"/>
                <a:miter lim="2676"/>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647" name="Google Shape;8281;p74">
            <a:extLst>
              <a:ext uri="{FF2B5EF4-FFF2-40B4-BE49-F238E27FC236}">
                <a16:creationId xmlns:a16="http://schemas.microsoft.com/office/drawing/2014/main" id="{EC4C29E7-E1C7-17BC-45B4-DEE13E43AFE5}"/>
              </a:ext>
            </a:extLst>
          </p:cNvPr>
          <p:cNvGrpSpPr/>
          <p:nvPr/>
        </p:nvGrpSpPr>
        <p:grpSpPr>
          <a:xfrm>
            <a:off x="8689224" y="2782144"/>
            <a:ext cx="1254316" cy="961423"/>
            <a:chOff x="6599718" y="2068734"/>
            <a:chExt cx="940737" cy="721067"/>
          </a:xfrm>
        </p:grpSpPr>
        <p:sp>
          <p:nvSpPr>
            <p:cNvPr id="648" name="Google Shape;8282;p74">
              <a:extLst>
                <a:ext uri="{FF2B5EF4-FFF2-40B4-BE49-F238E27FC236}">
                  <a16:creationId xmlns:a16="http://schemas.microsoft.com/office/drawing/2014/main" id="{00E0A4F6-1842-5C84-12CC-0F3B62140283}"/>
                </a:ext>
              </a:extLst>
            </p:cNvPr>
            <p:cNvSpPr/>
            <p:nvPr/>
          </p:nvSpPr>
          <p:spPr>
            <a:xfrm>
              <a:off x="7138953" y="2569473"/>
              <a:ext cx="366935" cy="115933"/>
            </a:xfrm>
            <a:custGeom>
              <a:avLst/>
              <a:gdLst/>
              <a:ahLst/>
              <a:cxnLst/>
              <a:rect l="l" t="t" r="r" b="b"/>
              <a:pathLst>
                <a:path w="105517" h="33338" fill="none" extrusionOk="0">
                  <a:moveTo>
                    <a:pt x="8231" y="0"/>
                  </a:moveTo>
                  <a:cubicBezTo>
                    <a:pt x="6610" y="2526"/>
                    <a:pt x="5253" y="5215"/>
                    <a:pt x="4198" y="8042"/>
                  </a:cubicBezTo>
                  <a:cubicBezTo>
                    <a:pt x="3205" y="10656"/>
                    <a:pt x="2803" y="13182"/>
                    <a:pt x="2803" y="14991"/>
                  </a:cubicBezTo>
                  <a:cubicBezTo>
                    <a:pt x="2790" y="18636"/>
                    <a:pt x="2840" y="21274"/>
                    <a:pt x="1" y="23008"/>
                  </a:cubicBezTo>
                  <a:cubicBezTo>
                    <a:pt x="164" y="23549"/>
                    <a:pt x="239" y="24114"/>
                    <a:pt x="227" y="24667"/>
                  </a:cubicBezTo>
                  <a:lnTo>
                    <a:pt x="227" y="33338"/>
                  </a:lnTo>
                  <a:lnTo>
                    <a:pt x="105517" y="33338"/>
                  </a:lnTo>
                  <a:lnTo>
                    <a:pt x="105517" y="0"/>
                  </a:lnTo>
                  <a:close/>
                </a:path>
              </a:pathLst>
            </a:custGeom>
            <a:noFill/>
            <a:ln w="9525" cap="flat" cmpd="sng">
              <a:solidFill>
                <a:srgbClr val="374F66"/>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649" name="Google Shape;8283;p74">
              <a:extLst>
                <a:ext uri="{FF2B5EF4-FFF2-40B4-BE49-F238E27FC236}">
                  <a16:creationId xmlns:a16="http://schemas.microsoft.com/office/drawing/2014/main" id="{185936E1-342E-7BD0-7163-BB9632D504D5}"/>
                </a:ext>
              </a:extLst>
            </p:cNvPr>
            <p:cNvSpPr/>
            <p:nvPr/>
          </p:nvSpPr>
          <p:spPr>
            <a:xfrm>
              <a:off x="6650497" y="2579172"/>
              <a:ext cx="346397" cy="118079"/>
            </a:xfrm>
            <a:custGeom>
              <a:avLst/>
              <a:gdLst/>
              <a:ahLst/>
              <a:cxnLst/>
              <a:rect l="l" t="t" r="r" b="b"/>
              <a:pathLst>
                <a:path w="99611" h="33955" fill="none" extrusionOk="0">
                  <a:moveTo>
                    <a:pt x="99372" y="21891"/>
                  </a:moveTo>
                  <a:cubicBezTo>
                    <a:pt x="99359" y="21325"/>
                    <a:pt x="99435" y="20760"/>
                    <a:pt x="99611" y="20219"/>
                  </a:cubicBezTo>
                  <a:cubicBezTo>
                    <a:pt x="96758" y="18485"/>
                    <a:pt x="96808" y="15847"/>
                    <a:pt x="96796" y="12215"/>
                  </a:cubicBezTo>
                  <a:cubicBezTo>
                    <a:pt x="96796" y="10405"/>
                    <a:pt x="96394" y="7880"/>
                    <a:pt x="95414" y="5253"/>
                  </a:cubicBezTo>
                  <a:cubicBezTo>
                    <a:pt x="94735" y="3444"/>
                    <a:pt x="93931" y="1697"/>
                    <a:pt x="93014" y="1"/>
                  </a:cubicBezTo>
                  <a:lnTo>
                    <a:pt x="0" y="1"/>
                  </a:lnTo>
                  <a:lnTo>
                    <a:pt x="0" y="33954"/>
                  </a:lnTo>
                  <a:lnTo>
                    <a:pt x="99372" y="33954"/>
                  </a:lnTo>
                  <a:close/>
                </a:path>
              </a:pathLst>
            </a:custGeom>
            <a:noFill/>
            <a:ln w="9525" cap="flat" cmpd="sng">
              <a:solidFill>
                <a:srgbClr val="DBE3E8"/>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650" name="Google Shape;8284;p74">
              <a:extLst>
                <a:ext uri="{FF2B5EF4-FFF2-40B4-BE49-F238E27FC236}">
                  <a16:creationId xmlns:a16="http://schemas.microsoft.com/office/drawing/2014/main" id="{82CFF2D2-7983-37FA-F3E7-F917A6DAF919}"/>
                </a:ext>
              </a:extLst>
            </p:cNvPr>
            <p:cNvSpPr/>
            <p:nvPr/>
          </p:nvSpPr>
          <p:spPr>
            <a:xfrm>
              <a:off x="7236268" y="2370428"/>
              <a:ext cx="304187" cy="115978"/>
            </a:xfrm>
            <a:custGeom>
              <a:avLst/>
              <a:gdLst/>
              <a:ahLst/>
              <a:cxnLst/>
              <a:rect l="l" t="t" r="r" b="b"/>
              <a:pathLst>
                <a:path w="87473" h="33351" fill="none" extrusionOk="0">
                  <a:moveTo>
                    <a:pt x="15181" y="0"/>
                  </a:moveTo>
                  <a:cubicBezTo>
                    <a:pt x="12114" y="11913"/>
                    <a:pt x="6975" y="23210"/>
                    <a:pt x="1" y="33350"/>
                  </a:cubicBezTo>
                  <a:lnTo>
                    <a:pt x="87472" y="33350"/>
                  </a:lnTo>
                  <a:lnTo>
                    <a:pt x="87472" y="0"/>
                  </a:lnTo>
                  <a:close/>
                </a:path>
              </a:pathLst>
            </a:custGeom>
            <a:noFill/>
            <a:ln w="9525" cap="flat" cmpd="sng">
              <a:solidFill>
                <a:srgbClr val="4F677B"/>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651" name="Google Shape;8285;p74">
              <a:extLst>
                <a:ext uri="{FF2B5EF4-FFF2-40B4-BE49-F238E27FC236}">
                  <a16:creationId xmlns:a16="http://schemas.microsoft.com/office/drawing/2014/main" id="{55D76B3E-C1EB-A75A-6E00-DB2E01F35CCE}"/>
                </a:ext>
              </a:extLst>
            </p:cNvPr>
            <p:cNvSpPr/>
            <p:nvPr/>
          </p:nvSpPr>
          <p:spPr>
            <a:xfrm>
              <a:off x="7252744" y="2161243"/>
              <a:ext cx="271454" cy="115982"/>
            </a:xfrm>
            <a:custGeom>
              <a:avLst/>
              <a:gdLst/>
              <a:ahLst/>
              <a:cxnLst/>
              <a:rect l="l" t="t" r="r" b="b"/>
              <a:pathLst>
                <a:path w="78060" h="33352" fill="none" extrusionOk="0">
                  <a:moveTo>
                    <a:pt x="0" y="1"/>
                  </a:moveTo>
                  <a:cubicBezTo>
                    <a:pt x="7288" y="9714"/>
                    <a:pt x="11762" y="21250"/>
                    <a:pt x="12918" y="33351"/>
                  </a:cubicBezTo>
                  <a:lnTo>
                    <a:pt x="78060" y="33351"/>
                  </a:lnTo>
                  <a:lnTo>
                    <a:pt x="78060" y="1"/>
                  </a:lnTo>
                  <a:close/>
                </a:path>
              </a:pathLst>
            </a:custGeom>
            <a:noFill/>
            <a:ln w="9525" cap="flat" cmpd="sng">
              <a:solidFill>
                <a:srgbClr val="B3C3CE"/>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652" name="Google Shape;8286;p74">
              <a:extLst>
                <a:ext uri="{FF2B5EF4-FFF2-40B4-BE49-F238E27FC236}">
                  <a16:creationId xmlns:a16="http://schemas.microsoft.com/office/drawing/2014/main" id="{8BC0AD90-0E3A-6F2A-2B14-038C9ECA491B}"/>
                </a:ext>
              </a:extLst>
            </p:cNvPr>
            <p:cNvSpPr/>
            <p:nvPr/>
          </p:nvSpPr>
          <p:spPr>
            <a:xfrm>
              <a:off x="6599718" y="2199610"/>
              <a:ext cx="260051" cy="115978"/>
            </a:xfrm>
            <a:custGeom>
              <a:avLst/>
              <a:gdLst/>
              <a:ahLst/>
              <a:cxnLst/>
              <a:rect l="l" t="t" r="r" b="b"/>
              <a:pathLst>
                <a:path w="74781" h="33351" fill="none" extrusionOk="0">
                  <a:moveTo>
                    <a:pt x="68246" y="28752"/>
                  </a:moveTo>
                  <a:cubicBezTo>
                    <a:pt x="68234" y="18800"/>
                    <a:pt x="70471" y="8973"/>
                    <a:pt x="74781" y="1"/>
                  </a:cubicBezTo>
                  <a:lnTo>
                    <a:pt x="1" y="1"/>
                  </a:lnTo>
                  <a:lnTo>
                    <a:pt x="1" y="33351"/>
                  </a:lnTo>
                  <a:lnTo>
                    <a:pt x="68397" y="33351"/>
                  </a:lnTo>
                  <a:cubicBezTo>
                    <a:pt x="68284" y="31818"/>
                    <a:pt x="68221" y="30285"/>
                    <a:pt x="68246" y="28752"/>
                  </a:cubicBezTo>
                  <a:close/>
                </a:path>
              </a:pathLst>
            </a:custGeom>
            <a:noFill/>
            <a:ln w="9525" cap="flat" cmpd="sng">
              <a:solidFill>
                <a:srgbClr val="8FA1AF"/>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653" name="Google Shape;8287;p74">
              <a:extLst>
                <a:ext uri="{FF2B5EF4-FFF2-40B4-BE49-F238E27FC236}">
                  <a16:creationId xmlns:a16="http://schemas.microsoft.com/office/drawing/2014/main" id="{1706F0AE-089A-92D6-C931-888C8D3EA367}"/>
                </a:ext>
              </a:extLst>
            </p:cNvPr>
            <p:cNvSpPr/>
            <p:nvPr/>
          </p:nvSpPr>
          <p:spPr>
            <a:xfrm>
              <a:off x="6605967" y="2389697"/>
              <a:ext cx="307727" cy="116023"/>
            </a:xfrm>
            <a:custGeom>
              <a:avLst/>
              <a:gdLst/>
              <a:ahLst/>
              <a:cxnLst/>
              <a:rect l="l" t="t" r="r" b="b"/>
              <a:pathLst>
                <a:path w="88491" h="33364" fill="none" extrusionOk="0">
                  <a:moveTo>
                    <a:pt x="70835" y="1"/>
                  </a:moveTo>
                  <a:lnTo>
                    <a:pt x="1" y="1"/>
                  </a:lnTo>
                  <a:lnTo>
                    <a:pt x="1" y="33363"/>
                  </a:lnTo>
                  <a:lnTo>
                    <a:pt x="88490" y="33363"/>
                  </a:lnTo>
                  <a:cubicBezTo>
                    <a:pt x="80662" y="23386"/>
                    <a:pt x="74680" y="12089"/>
                    <a:pt x="70835" y="1"/>
                  </a:cubicBezTo>
                  <a:close/>
                </a:path>
              </a:pathLst>
            </a:custGeom>
            <a:noFill/>
            <a:ln w="9525" cap="flat" cmpd="sng">
              <a:solidFill>
                <a:srgbClr val="C9D4DC"/>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grpSp>
          <p:nvGrpSpPr>
            <p:cNvPr id="654" name="Google Shape;8288;p74">
              <a:extLst>
                <a:ext uri="{FF2B5EF4-FFF2-40B4-BE49-F238E27FC236}">
                  <a16:creationId xmlns:a16="http://schemas.microsoft.com/office/drawing/2014/main" id="{3FA77393-C724-93F7-3DA9-A96942AFCA87}"/>
                </a:ext>
              </a:extLst>
            </p:cNvPr>
            <p:cNvGrpSpPr/>
            <p:nvPr/>
          </p:nvGrpSpPr>
          <p:grpSpPr>
            <a:xfrm>
              <a:off x="6836957" y="2068734"/>
              <a:ext cx="461892" cy="721067"/>
              <a:chOff x="6836957" y="2068734"/>
              <a:chExt cx="461892" cy="721067"/>
            </a:xfrm>
          </p:grpSpPr>
          <p:sp>
            <p:nvSpPr>
              <p:cNvPr id="655" name="Google Shape;8289;p74">
                <a:extLst>
                  <a:ext uri="{FF2B5EF4-FFF2-40B4-BE49-F238E27FC236}">
                    <a16:creationId xmlns:a16="http://schemas.microsoft.com/office/drawing/2014/main" id="{11A1375D-92C4-618C-A79C-061EF3C09174}"/>
                  </a:ext>
                </a:extLst>
              </p:cNvPr>
              <p:cNvSpPr/>
              <p:nvPr/>
            </p:nvSpPr>
            <p:spPr>
              <a:xfrm>
                <a:off x="7080441" y="2287271"/>
                <a:ext cx="187336" cy="123319"/>
              </a:xfrm>
              <a:custGeom>
                <a:avLst/>
                <a:gdLst/>
                <a:ahLst/>
                <a:cxnLst/>
                <a:rect l="l" t="t" r="r" b="b"/>
                <a:pathLst>
                  <a:path w="53871" h="35462" fill="none" extrusionOk="0">
                    <a:moveTo>
                      <a:pt x="1" y="35461"/>
                    </a:moveTo>
                    <a:lnTo>
                      <a:pt x="47249" y="35461"/>
                    </a:lnTo>
                    <a:cubicBezTo>
                      <a:pt x="51018" y="26213"/>
                      <a:pt x="52665" y="18083"/>
                      <a:pt x="53368" y="12453"/>
                    </a:cubicBezTo>
                    <a:lnTo>
                      <a:pt x="53368" y="12415"/>
                    </a:lnTo>
                    <a:cubicBezTo>
                      <a:pt x="53381" y="12315"/>
                      <a:pt x="53381" y="12227"/>
                      <a:pt x="53393" y="12139"/>
                    </a:cubicBezTo>
                    <a:lnTo>
                      <a:pt x="53419" y="11950"/>
                    </a:lnTo>
                    <a:lnTo>
                      <a:pt x="53469" y="11548"/>
                    </a:lnTo>
                    <a:cubicBezTo>
                      <a:pt x="53506" y="11171"/>
                      <a:pt x="53544" y="10807"/>
                      <a:pt x="53582" y="10455"/>
                    </a:cubicBezTo>
                    <a:cubicBezTo>
                      <a:pt x="53620" y="10091"/>
                      <a:pt x="53645" y="9789"/>
                      <a:pt x="53670" y="9487"/>
                    </a:cubicBezTo>
                    <a:lnTo>
                      <a:pt x="53682" y="9362"/>
                    </a:lnTo>
                    <a:lnTo>
                      <a:pt x="53682" y="9324"/>
                    </a:lnTo>
                    <a:cubicBezTo>
                      <a:pt x="53871" y="6899"/>
                      <a:pt x="53846" y="5441"/>
                      <a:pt x="53846" y="5253"/>
                    </a:cubicBezTo>
                    <a:lnTo>
                      <a:pt x="53833" y="5077"/>
                    </a:lnTo>
                    <a:lnTo>
                      <a:pt x="53833" y="4951"/>
                    </a:lnTo>
                    <a:cubicBezTo>
                      <a:pt x="53833" y="3280"/>
                      <a:pt x="53758" y="1634"/>
                      <a:pt x="53620" y="0"/>
                    </a:cubicBezTo>
                    <a:lnTo>
                      <a:pt x="1" y="0"/>
                    </a:lnTo>
                    <a:close/>
                  </a:path>
                </a:pathLst>
              </a:custGeom>
              <a:noFill/>
              <a:ln w="9525" cap="flat" cmpd="sng">
                <a:solidFill>
                  <a:srgbClr val="4F677B"/>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656" name="Google Shape;8290;p74">
                <a:extLst>
                  <a:ext uri="{FF2B5EF4-FFF2-40B4-BE49-F238E27FC236}">
                    <a16:creationId xmlns:a16="http://schemas.microsoft.com/office/drawing/2014/main" id="{A8439897-5753-84BC-BBBC-D4B287781965}"/>
                  </a:ext>
                </a:extLst>
              </p:cNvPr>
              <p:cNvSpPr/>
              <p:nvPr/>
            </p:nvSpPr>
            <p:spPr>
              <a:xfrm>
                <a:off x="7080441" y="2105091"/>
                <a:ext cx="182750" cy="157141"/>
              </a:xfrm>
              <a:custGeom>
                <a:avLst/>
                <a:gdLst/>
                <a:ahLst/>
                <a:cxnLst/>
                <a:rect l="l" t="t" r="r" b="b"/>
                <a:pathLst>
                  <a:path w="52552" h="45188" fill="none" extrusionOk="0">
                    <a:moveTo>
                      <a:pt x="1" y="45188"/>
                    </a:moveTo>
                    <a:lnTo>
                      <a:pt x="52551" y="45188"/>
                    </a:lnTo>
                    <a:cubicBezTo>
                      <a:pt x="47211" y="20458"/>
                      <a:pt x="25899" y="1609"/>
                      <a:pt x="1" y="1"/>
                    </a:cubicBezTo>
                    <a:close/>
                  </a:path>
                </a:pathLst>
              </a:custGeom>
              <a:noFill/>
              <a:ln w="9525" cap="flat" cmpd="sng">
                <a:solidFill>
                  <a:srgbClr val="B3C3CE"/>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657" name="Google Shape;8291;p74">
                <a:extLst>
                  <a:ext uri="{FF2B5EF4-FFF2-40B4-BE49-F238E27FC236}">
                    <a16:creationId xmlns:a16="http://schemas.microsoft.com/office/drawing/2014/main" id="{6E44BEBD-D99F-E3F1-6A15-1DCBBEE13865}"/>
                  </a:ext>
                </a:extLst>
              </p:cNvPr>
              <p:cNvSpPr/>
              <p:nvPr/>
            </p:nvSpPr>
            <p:spPr>
              <a:xfrm>
                <a:off x="6872702" y="2287006"/>
                <a:ext cx="187378" cy="123364"/>
              </a:xfrm>
              <a:custGeom>
                <a:avLst/>
                <a:gdLst/>
                <a:ahLst/>
                <a:cxnLst/>
                <a:rect l="l" t="t" r="r" b="b"/>
                <a:pathLst>
                  <a:path w="53883" h="35475" fill="none" extrusionOk="0">
                    <a:moveTo>
                      <a:pt x="53883" y="1"/>
                    </a:moveTo>
                    <a:lnTo>
                      <a:pt x="239" y="1"/>
                    </a:lnTo>
                    <a:cubicBezTo>
                      <a:pt x="101" y="1634"/>
                      <a:pt x="13" y="3293"/>
                      <a:pt x="13" y="4964"/>
                    </a:cubicBezTo>
                    <a:lnTo>
                      <a:pt x="13" y="5266"/>
                    </a:lnTo>
                    <a:cubicBezTo>
                      <a:pt x="13" y="5454"/>
                      <a:pt x="0" y="6912"/>
                      <a:pt x="189" y="9312"/>
                    </a:cubicBezTo>
                    <a:lnTo>
                      <a:pt x="189" y="9375"/>
                    </a:lnTo>
                    <a:lnTo>
                      <a:pt x="189" y="9488"/>
                    </a:lnTo>
                    <a:lnTo>
                      <a:pt x="189" y="9488"/>
                    </a:lnTo>
                    <a:cubicBezTo>
                      <a:pt x="214" y="9802"/>
                      <a:pt x="252" y="10116"/>
                      <a:pt x="277" y="10443"/>
                    </a:cubicBezTo>
                    <a:cubicBezTo>
                      <a:pt x="314" y="10820"/>
                      <a:pt x="352" y="11185"/>
                      <a:pt x="390" y="11536"/>
                    </a:cubicBezTo>
                    <a:lnTo>
                      <a:pt x="440" y="11964"/>
                    </a:lnTo>
                    <a:lnTo>
                      <a:pt x="465" y="12140"/>
                    </a:lnTo>
                    <a:lnTo>
                      <a:pt x="503" y="12416"/>
                    </a:lnTo>
                    <a:lnTo>
                      <a:pt x="503" y="12466"/>
                    </a:lnTo>
                    <a:cubicBezTo>
                      <a:pt x="1194" y="18083"/>
                      <a:pt x="2840" y="26226"/>
                      <a:pt x="6610" y="35475"/>
                    </a:cubicBezTo>
                    <a:lnTo>
                      <a:pt x="53883" y="35475"/>
                    </a:lnTo>
                    <a:close/>
                  </a:path>
                </a:pathLst>
              </a:custGeom>
              <a:noFill/>
              <a:ln w="9525" cap="flat" cmpd="sng">
                <a:solidFill>
                  <a:srgbClr val="C9D4DC"/>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658" name="Google Shape;8292;p74">
                <a:extLst>
                  <a:ext uri="{FF2B5EF4-FFF2-40B4-BE49-F238E27FC236}">
                    <a16:creationId xmlns:a16="http://schemas.microsoft.com/office/drawing/2014/main" id="{A429090B-A282-14B8-B622-CDDBCF957206}"/>
                  </a:ext>
                </a:extLst>
              </p:cNvPr>
              <p:cNvSpPr/>
              <p:nvPr/>
            </p:nvSpPr>
            <p:spPr>
              <a:xfrm>
                <a:off x="6902504" y="2430686"/>
                <a:ext cx="152902" cy="185984"/>
              </a:xfrm>
              <a:custGeom>
                <a:avLst/>
                <a:gdLst/>
                <a:ahLst/>
                <a:cxnLst/>
                <a:rect l="l" t="t" r="r" b="b"/>
                <a:pathLst>
                  <a:path w="43969" h="53482" fill="none" extrusionOk="0">
                    <a:moveTo>
                      <a:pt x="43968" y="1"/>
                    </a:moveTo>
                    <a:lnTo>
                      <a:pt x="0" y="1"/>
                    </a:lnTo>
                    <a:cubicBezTo>
                      <a:pt x="4235" y="8319"/>
                      <a:pt x="10254" y="17191"/>
                      <a:pt x="18837" y="25723"/>
                    </a:cubicBezTo>
                    <a:cubicBezTo>
                      <a:pt x="24454" y="31315"/>
                      <a:pt x="28638" y="37724"/>
                      <a:pt x="31302" y="44823"/>
                    </a:cubicBezTo>
                    <a:cubicBezTo>
                      <a:pt x="31792" y="46130"/>
                      <a:pt x="32194" y="47462"/>
                      <a:pt x="32508" y="48819"/>
                    </a:cubicBezTo>
                    <a:cubicBezTo>
                      <a:pt x="33111" y="51534"/>
                      <a:pt x="35524" y="53469"/>
                      <a:pt x="38301" y="53481"/>
                    </a:cubicBezTo>
                    <a:lnTo>
                      <a:pt x="43968" y="53481"/>
                    </a:lnTo>
                    <a:close/>
                  </a:path>
                </a:pathLst>
              </a:custGeom>
              <a:noFill/>
              <a:ln w="9525" cap="flat" cmpd="sng">
                <a:solidFill>
                  <a:srgbClr val="DBE3E8"/>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659" name="Google Shape;8293;p74">
                <a:extLst>
                  <a:ext uri="{FF2B5EF4-FFF2-40B4-BE49-F238E27FC236}">
                    <a16:creationId xmlns:a16="http://schemas.microsoft.com/office/drawing/2014/main" id="{5E5E0671-4F25-AE0C-974A-61E4DF07E483}"/>
                  </a:ext>
                </a:extLst>
              </p:cNvPr>
              <p:cNvSpPr/>
              <p:nvPr/>
            </p:nvSpPr>
            <p:spPr>
              <a:xfrm>
                <a:off x="6877289" y="2104831"/>
                <a:ext cx="182791" cy="157141"/>
              </a:xfrm>
              <a:custGeom>
                <a:avLst/>
                <a:gdLst/>
                <a:ahLst/>
                <a:cxnLst/>
                <a:rect l="l" t="t" r="r" b="b"/>
                <a:pathLst>
                  <a:path w="52564" h="45188" fill="none" extrusionOk="0">
                    <a:moveTo>
                      <a:pt x="52564" y="45187"/>
                    </a:moveTo>
                    <a:lnTo>
                      <a:pt x="52564" y="0"/>
                    </a:lnTo>
                    <a:cubicBezTo>
                      <a:pt x="26653" y="1621"/>
                      <a:pt x="5354" y="20470"/>
                      <a:pt x="1" y="45187"/>
                    </a:cubicBezTo>
                    <a:close/>
                  </a:path>
                </a:pathLst>
              </a:custGeom>
              <a:noFill/>
              <a:ln w="9525" cap="flat" cmpd="sng">
                <a:solidFill>
                  <a:srgbClr val="8FA1AF"/>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660" name="Google Shape;8294;p74">
                <a:extLst>
                  <a:ext uri="{FF2B5EF4-FFF2-40B4-BE49-F238E27FC236}">
                    <a16:creationId xmlns:a16="http://schemas.microsoft.com/office/drawing/2014/main" id="{15ACF8E9-3265-2357-EFEE-6C7457E2921F}"/>
                  </a:ext>
                </a:extLst>
              </p:cNvPr>
              <p:cNvSpPr/>
              <p:nvPr/>
            </p:nvSpPr>
            <p:spPr>
              <a:xfrm>
                <a:off x="7080441" y="2430686"/>
                <a:ext cx="152860" cy="185938"/>
              </a:xfrm>
              <a:custGeom>
                <a:avLst/>
                <a:gdLst/>
                <a:ahLst/>
                <a:cxnLst/>
                <a:rect l="l" t="t" r="r" b="b"/>
                <a:pathLst>
                  <a:path w="43957" h="53469" fill="none" extrusionOk="0">
                    <a:moveTo>
                      <a:pt x="1" y="1"/>
                    </a:moveTo>
                    <a:lnTo>
                      <a:pt x="1" y="53469"/>
                    </a:lnTo>
                    <a:lnTo>
                      <a:pt x="5668" y="53469"/>
                    </a:lnTo>
                    <a:cubicBezTo>
                      <a:pt x="8445" y="53456"/>
                      <a:pt x="10845" y="51521"/>
                      <a:pt x="11448" y="48819"/>
                    </a:cubicBezTo>
                    <a:cubicBezTo>
                      <a:pt x="11762" y="47450"/>
                      <a:pt x="12165" y="46118"/>
                      <a:pt x="12655" y="44811"/>
                    </a:cubicBezTo>
                    <a:cubicBezTo>
                      <a:pt x="15319" y="37724"/>
                      <a:pt x="19503" y="31302"/>
                      <a:pt x="25120" y="25723"/>
                    </a:cubicBezTo>
                    <a:cubicBezTo>
                      <a:pt x="33703" y="17191"/>
                      <a:pt x="39722" y="8319"/>
                      <a:pt x="43956" y="1"/>
                    </a:cubicBezTo>
                    <a:close/>
                  </a:path>
                </a:pathLst>
              </a:custGeom>
              <a:noFill/>
              <a:ln w="9525" cap="flat" cmpd="sng">
                <a:solidFill>
                  <a:srgbClr val="374F66"/>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grpSp>
            <p:nvGrpSpPr>
              <p:cNvPr id="661" name="Google Shape;8295;p74">
                <a:extLst>
                  <a:ext uri="{FF2B5EF4-FFF2-40B4-BE49-F238E27FC236}">
                    <a16:creationId xmlns:a16="http://schemas.microsoft.com/office/drawing/2014/main" id="{90BC7F0B-8559-63B8-27CB-55105D2AFF50}"/>
                  </a:ext>
                </a:extLst>
              </p:cNvPr>
              <p:cNvGrpSpPr/>
              <p:nvPr/>
            </p:nvGrpSpPr>
            <p:grpSpPr>
              <a:xfrm>
                <a:off x="6836957" y="2068734"/>
                <a:ext cx="461892" cy="721067"/>
                <a:chOff x="6836957" y="2068734"/>
                <a:chExt cx="461892" cy="721067"/>
              </a:xfrm>
            </p:grpSpPr>
            <p:sp>
              <p:nvSpPr>
                <p:cNvPr id="662" name="Google Shape;8296;p74">
                  <a:extLst>
                    <a:ext uri="{FF2B5EF4-FFF2-40B4-BE49-F238E27FC236}">
                      <a16:creationId xmlns:a16="http://schemas.microsoft.com/office/drawing/2014/main" id="{F2A0ED40-E735-03D3-C7B5-8CF842DD3FD0}"/>
                    </a:ext>
                  </a:extLst>
                </p:cNvPr>
                <p:cNvSpPr/>
                <p:nvPr/>
              </p:nvSpPr>
              <p:spPr>
                <a:xfrm>
                  <a:off x="6996059" y="2711098"/>
                  <a:ext cx="143729" cy="78703"/>
                </a:xfrm>
                <a:custGeom>
                  <a:avLst/>
                  <a:gdLst/>
                  <a:ahLst/>
                  <a:cxnLst/>
                  <a:rect l="l" t="t" r="r" b="b"/>
                  <a:pathLst>
                    <a:path w="41331" h="22632" fill="none" extrusionOk="0">
                      <a:moveTo>
                        <a:pt x="20659" y="22632"/>
                      </a:moveTo>
                      <a:lnTo>
                        <a:pt x="20659" y="22632"/>
                      </a:lnTo>
                      <a:cubicBezTo>
                        <a:pt x="19252" y="22632"/>
                        <a:pt x="1" y="15658"/>
                        <a:pt x="1" y="5253"/>
                      </a:cubicBezTo>
                      <a:lnTo>
                        <a:pt x="1" y="0"/>
                      </a:lnTo>
                      <a:lnTo>
                        <a:pt x="41318" y="0"/>
                      </a:lnTo>
                      <a:lnTo>
                        <a:pt x="41318" y="5253"/>
                      </a:lnTo>
                      <a:cubicBezTo>
                        <a:pt x="41330" y="14125"/>
                        <a:pt x="22079" y="22632"/>
                        <a:pt x="20659" y="22632"/>
                      </a:cubicBezTo>
                      <a:close/>
                    </a:path>
                  </a:pathLst>
                </a:custGeom>
                <a:noFill/>
                <a:ln w="9525" cap="flat" cmpd="sng">
                  <a:solidFill>
                    <a:srgbClr val="E3E7EA"/>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663" name="Google Shape;8297;p74">
                  <a:extLst>
                    <a:ext uri="{FF2B5EF4-FFF2-40B4-BE49-F238E27FC236}">
                      <a16:creationId xmlns:a16="http://schemas.microsoft.com/office/drawing/2014/main" id="{E2A97187-6362-8840-FEA4-3E48AE5E000F}"/>
                    </a:ext>
                  </a:extLst>
                </p:cNvPr>
                <p:cNvSpPr/>
                <p:nvPr/>
              </p:nvSpPr>
              <p:spPr>
                <a:xfrm>
                  <a:off x="6996059" y="2647693"/>
                  <a:ext cx="143683" cy="88753"/>
                </a:xfrm>
                <a:custGeom>
                  <a:avLst/>
                  <a:gdLst/>
                  <a:ahLst/>
                  <a:cxnLst/>
                  <a:rect l="l" t="t" r="r" b="b"/>
                  <a:pathLst>
                    <a:path w="41318" h="25522" fill="none" extrusionOk="0">
                      <a:moveTo>
                        <a:pt x="667" y="0"/>
                      </a:moveTo>
                      <a:lnTo>
                        <a:pt x="40652" y="0"/>
                      </a:lnTo>
                      <a:cubicBezTo>
                        <a:pt x="41016" y="0"/>
                        <a:pt x="41318" y="980"/>
                        <a:pt x="41318" y="2199"/>
                      </a:cubicBezTo>
                      <a:lnTo>
                        <a:pt x="41318" y="23323"/>
                      </a:lnTo>
                      <a:cubicBezTo>
                        <a:pt x="41318" y="24542"/>
                        <a:pt x="41016" y="25522"/>
                        <a:pt x="40652" y="25522"/>
                      </a:cubicBezTo>
                      <a:lnTo>
                        <a:pt x="667" y="25522"/>
                      </a:lnTo>
                      <a:cubicBezTo>
                        <a:pt x="302" y="25522"/>
                        <a:pt x="1" y="24542"/>
                        <a:pt x="1" y="23323"/>
                      </a:cubicBezTo>
                      <a:lnTo>
                        <a:pt x="1" y="2187"/>
                      </a:lnTo>
                      <a:cubicBezTo>
                        <a:pt x="1" y="980"/>
                        <a:pt x="302" y="0"/>
                        <a:pt x="667" y="0"/>
                      </a:cubicBezTo>
                      <a:close/>
                    </a:path>
                  </a:pathLst>
                </a:custGeom>
                <a:noFill/>
                <a:ln w="9525" cap="flat" cmpd="sng">
                  <a:solidFill>
                    <a:srgbClr val="E3E7EA"/>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664" name="Google Shape;8298;p74">
                  <a:extLst>
                    <a:ext uri="{FF2B5EF4-FFF2-40B4-BE49-F238E27FC236}">
                      <a16:creationId xmlns:a16="http://schemas.microsoft.com/office/drawing/2014/main" id="{037BE4A4-8C29-E2D9-58E4-3CCDB677753D}"/>
                    </a:ext>
                  </a:extLst>
                </p:cNvPr>
                <p:cNvSpPr/>
                <p:nvPr/>
              </p:nvSpPr>
              <p:spPr>
                <a:xfrm>
                  <a:off x="6990467" y="2723683"/>
                  <a:ext cx="154870" cy="12721"/>
                </a:xfrm>
                <a:custGeom>
                  <a:avLst/>
                  <a:gdLst/>
                  <a:ahLst/>
                  <a:cxnLst/>
                  <a:rect l="l" t="t" r="r" b="b"/>
                  <a:pathLst>
                    <a:path w="44535" h="3658" fill="none" extrusionOk="0">
                      <a:moveTo>
                        <a:pt x="327" y="0"/>
                      </a:moveTo>
                      <a:lnTo>
                        <a:pt x="44207" y="0"/>
                      </a:lnTo>
                      <a:cubicBezTo>
                        <a:pt x="44383" y="0"/>
                        <a:pt x="44534" y="139"/>
                        <a:pt x="44534" y="327"/>
                      </a:cubicBezTo>
                      <a:lnTo>
                        <a:pt x="44534" y="3343"/>
                      </a:lnTo>
                      <a:cubicBezTo>
                        <a:pt x="44534" y="3519"/>
                        <a:pt x="44383" y="3657"/>
                        <a:pt x="44207" y="3657"/>
                      </a:cubicBezTo>
                      <a:lnTo>
                        <a:pt x="327" y="3657"/>
                      </a:lnTo>
                      <a:cubicBezTo>
                        <a:pt x="151" y="3657"/>
                        <a:pt x="0" y="3519"/>
                        <a:pt x="0" y="3343"/>
                      </a:cubicBezTo>
                      <a:lnTo>
                        <a:pt x="0" y="327"/>
                      </a:lnTo>
                      <a:cubicBezTo>
                        <a:pt x="0" y="139"/>
                        <a:pt x="151" y="0"/>
                        <a:pt x="327" y="0"/>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665" name="Google Shape;8299;p74">
                  <a:extLst>
                    <a:ext uri="{FF2B5EF4-FFF2-40B4-BE49-F238E27FC236}">
                      <a16:creationId xmlns:a16="http://schemas.microsoft.com/office/drawing/2014/main" id="{FC4BF909-8F71-B3C4-FCA2-D744FC75A6FD}"/>
                    </a:ext>
                  </a:extLst>
                </p:cNvPr>
                <p:cNvSpPr/>
                <p:nvPr/>
              </p:nvSpPr>
              <p:spPr>
                <a:xfrm>
                  <a:off x="6990467" y="2698339"/>
                  <a:ext cx="154870" cy="12762"/>
                </a:xfrm>
                <a:custGeom>
                  <a:avLst/>
                  <a:gdLst/>
                  <a:ahLst/>
                  <a:cxnLst/>
                  <a:rect l="l" t="t" r="r" b="b"/>
                  <a:pathLst>
                    <a:path w="44535" h="3670" fill="none" extrusionOk="0">
                      <a:moveTo>
                        <a:pt x="42700" y="3669"/>
                      </a:moveTo>
                      <a:lnTo>
                        <a:pt x="1835" y="3669"/>
                      </a:lnTo>
                      <a:cubicBezTo>
                        <a:pt x="830" y="3657"/>
                        <a:pt x="13" y="2840"/>
                        <a:pt x="0" y="1835"/>
                      </a:cubicBezTo>
                      <a:lnTo>
                        <a:pt x="0" y="1835"/>
                      </a:lnTo>
                      <a:cubicBezTo>
                        <a:pt x="13" y="817"/>
                        <a:pt x="830" y="0"/>
                        <a:pt x="1835" y="0"/>
                      </a:cubicBezTo>
                      <a:lnTo>
                        <a:pt x="42700" y="0"/>
                      </a:lnTo>
                      <a:cubicBezTo>
                        <a:pt x="43717" y="0"/>
                        <a:pt x="44534" y="817"/>
                        <a:pt x="44534" y="1835"/>
                      </a:cubicBezTo>
                      <a:lnTo>
                        <a:pt x="44534" y="1835"/>
                      </a:lnTo>
                      <a:cubicBezTo>
                        <a:pt x="44534" y="2840"/>
                        <a:pt x="43717" y="3657"/>
                        <a:pt x="42700" y="3669"/>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666" name="Google Shape;8300;p74">
                  <a:extLst>
                    <a:ext uri="{FF2B5EF4-FFF2-40B4-BE49-F238E27FC236}">
                      <a16:creationId xmlns:a16="http://schemas.microsoft.com/office/drawing/2014/main" id="{90CA616C-6BEB-6F85-8480-B06EDED57EC5}"/>
                    </a:ext>
                  </a:extLst>
                </p:cNvPr>
                <p:cNvSpPr/>
                <p:nvPr/>
              </p:nvSpPr>
              <p:spPr>
                <a:xfrm>
                  <a:off x="6990467" y="2647648"/>
                  <a:ext cx="154870" cy="12762"/>
                </a:xfrm>
                <a:custGeom>
                  <a:avLst/>
                  <a:gdLst/>
                  <a:ahLst/>
                  <a:cxnLst/>
                  <a:rect l="l" t="t" r="r" b="b"/>
                  <a:pathLst>
                    <a:path w="44535" h="3670" fill="none" extrusionOk="0">
                      <a:moveTo>
                        <a:pt x="42700" y="3670"/>
                      </a:moveTo>
                      <a:lnTo>
                        <a:pt x="1835" y="3670"/>
                      </a:lnTo>
                      <a:cubicBezTo>
                        <a:pt x="830" y="3670"/>
                        <a:pt x="13" y="2853"/>
                        <a:pt x="0" y="1835"/>
                      </a:cubicBezTo>
                      <a:lnTo>
                        <a:pt x="0" y="1835"/>
                      </a:lnTo>
                      <a:cubicBezTo>
                        <a:pt x="13" y="830"/>
                        <a:pt x="830" y="13"/>
                        <a:pt x="1835" y="1"/>
                      </a:cubicBezTo>
                      <a:lnTo>
                        <a:pt x="42700" y="1"/>
                      </a:lnTo>
                      <a:cubicBezTo>
                        <a:pt x="43717" y="13"/>
                        <a:pt x="44534" y="830"/>
                        <a:pt x="44534" y="1835"/>
                      </a:cubicBezTo>
                      <a:lnTo>
                        <a:pt x="44534" y="1835"/>
                      </a:lnTo>
                      <a:cubicBezTo>
                        <a:pt x="44534" y="2853"/>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667" name="Google Shape;8301;p74">
                  <a:extLst>
                    <a:ext uri="{FF2B5EF4-FFF2-40B4-BE49-F238E27FC236}">
                      <a16:creationId xmlns:a16="http://schemas.microsoft.com/office/drawing/2014/main" id="{1FE55B3D-4CD5-2997-6AA3-8D84E30F9B61}"/>
                    </a:ext>
                  </a:extLst>
                </p:cNvPr>
                <p:cNvSpPr/>
                <p:nvPr/>
              </p:nvSpPr>
              <p:spPr>
                <a:xfrm>
                  <a:off x="6990467" y="2672992"/>
                  <a:ext cx="154870" cy="12766"/>
                </a:xfrm>
                <a:custGeom>
                  <a:avLst/>
                  <a:gdLst/>
                  <a:ahLst/>
                  <a:cxnLst/>
                  <a:rect l="l" t="t" r="r" b="b"/>
                  <a:pathLst>
                    <a:path w="44535" h="3671" fill="none" extrusionOk="0">
                      <a:moveTo>
                        <a:pt x="42700" y="3670"/>
                      </a:moveTo>
                      <a:lnTo>
                        <a:pt x="1835" y="3670"/>
                      </a:lnTo>
                      <a:cubicBezTo>
                        <a:pt x="817" y="3670"/>
                        <a:pt x="0" y="2841"/>
                        <a:pt x="0" y="1836"/>
                      </a:cubicBezTo>
                      <a:lnTo>
                        <a:pt x="0" y="1836"/>
                      </a:lnTo>
                      <a:cubicBezTo>
                        <a:pt x="13" y="818"/>
                        <a:pt x="830" y="1"/>
                        <a:pt x="1835" y="1"/>
                      </a:cubicBezTo>
                      <a:lnTo>
                        <a:pt x="42700" y="1"/>
                      </a:lnTo>
                      <a:cubicBezTo>
                        <a:pt x="43717" y="1"/>
                        <a:pt x="44534" y="818"/>
                        <a:pt x="44534" y="1836"/>
                      </a:cubicBezTo>
                      <a:lnTo>
                        <a:pt x="44534" y="1836"/>
                      </a:lnTo>
                      <a:cubicBezTo>
                        <a:pt x="44534" y="2841"/>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sp>
              <p:nvSpPr>
                <p:cNvPr id="668" name="Google Shape;8302;p74">
                  <a:extLst>
                    <a:ext uri="{FF2B5EF4-FFF2-40B4-BE49-F238E27FC236}">
                      <a16:creationId xmlns:a16="http://schemas.microsoft.com/office/drawing/2014/main" id="{75F01EA0-D93D-AB1D-3543-F6C59DFFC8E2}"/>
                    </a:ext>
                  </a:extLst>
                </p:cNvPr>
                <p:cNvSpPr/>
                <p:nvPr/>
              </p:nvSpPr>
              <p:spPr>
                <a:xfrm>
                  <a:off x="6836957" y="2068734"/>
                  <a:ext cx="461892" cy="589756"/>
                </a:xfrm>
                <a:custGeom>
                  <a:avLst/>
                  <a:gdLst/>
                  <a:ahLst/>
                  <a:cxnLst/>
                  <a:rect l="l" t="t" r="r" b="b"/>
                  <a:pathLst>
                    <a:path w="132823" h="169592" fill="none" extrusionOk="0">
                      <a:moveTo>
                        <a:pt x="132307" y="74442"/>
                      </a:moveTo>
                      <a:cubicBezTo>
                        <a:pt x="132332" y="74278"/>
                        <a:pt x="132345" y="74127"/>
                        <a:pt x="132357" y="73977"/>
                      </a:cubicBezTo>
                      <a:cubicBezTo>
                        <a:pt x="132408" y="73562"/>
                        <a:pt x="132458" y="73135"/>
                        <a:pt x="132496" y="72720"/>
                      </a:cubicBezTo>
                      <a:cubicBezTo>
                        <a:pt x="132533" y="72343"/>
                        <a:pt x="132558" y="71991"/>
                        <a:pt x="132584" y="71639"/>
                      </a:cubicBezTo>
                      <a:cubicBezTo>
                        <a:pt x="132584" y="71577"/>
                        <a:pt x="132596" y="71501"/>
                        <a:pt x="132609" y="71438"/>
                      </a:cubicBezTo>
                      <a:cubicBezTo>
                        <a:pt x="132759" y="69754"/>
                        <a:pt x="132822" y="68071"/>
                        <a:pt x="132797" y="66387"/>
                      </a:cubicBezTo>
                      <a:cubicBezTo>
                        <a:pt x="132797" y="29719"/>
                        <a:pt x="103079" y="1"/>
                        <a:pt x="66411" y="1"/>
                      </a:cubicBezTo>
                      <a:cubicBezTo>
                        <a:pt x="29744" y="1"/>
                        <a:pt x="25" y="29719"/>
                        <a:pt x="25" y="66387"/>
                      </a:cubicBezTo>
                      <a:cubicBezTo>
                        <a:pt x="0" y="68071"/>
                        <a:pt x="63" y="69754"/>
                        <a:pt x="214" y="71438"/>
                      </a:cubicBezTo>
                      <a:cubicBezTo>
                        <a:pt x="214" y="71501"/>
                        <a:pt x="226" y="71577"/>
                        <a:pt x="239" y="71639"/>
                      </a:cubicBezTo>
                      <a:cubicBezTo>
                        <a:pt x="264" y="71991"/>
                        <a:pt x="289" y="72343"/>
                        <a:pt x="327" y="72720"/>
                      </a:cubicBezTo>
                      <a:cubicBezTo>
                        <a:pt x="365" y="73135"/>
                        <a:pt x="415" y="73562"/>
                        <a:pt x="465" y="73977"/>
                      </a:cubicBezTo>
                      <a:cubicBezTo>
                        <a:pt x="478" y="74127"/>
                        <a:pt x="490" y="74278"/>
                        <a:pt x="515" y="74442"/>
                      </a:cubicBezTo>
                      <a:cubicBezTo>
                        <a:pt x="528" y="74617"/>
                        <a:pt x="553" y="74806"/>
                        <a:pt x="578" y="74994"/>
                      </a:cubicBezTo>
                      <a:cubicBezTo>
                        <a:pt x="2187" y="87887"/>
                        <a:pt x="8306" y="113182"/>
                        <a:pt x="31390" y="136140"/>
                      </a:cubicBezTo>
                      <a:cubicBezTo>
                        <a:pt x="35926" y="140652"/>
                        <a:pt x="39545" y="146030"/>
                        <a:pt x="41782" y="152036"/>
                      </a:cubicBezTo>
                      <a:cubicBezTo>
                        <a:pt x="42775" y="154650"/>
                        <a:pt x="43164" y="157176"/>
                        <a:pt x="43177" y="158985"/>
                      </a:cubicBezTo>
                      <a:cubicBezTo>
                        <a:pt x="43202" y="166299"/>
                        <a:pt x="42976" y="169591"/>
                        <a:pt x="66411" y="169591"/>
                      </a:cubicBezTo>
                      <a:cubicBezTo>
                        <a:pt x="89834" y="169591"/>
                        <a:pt x="89621" y="166286"/>
                        <a:pt x="89646" y="158985"/>
                      </a:cubicBezTo>
                      <a:cubicBezTo>
                        <a:pt x="89646" y="157176"/>
                        <a:pt x="90048" y="154650"/>
                        <a:pt x="91041" y="152036"/>
                      </a:cubicBezTo>
                      <a:cubicBezTo>
                        <a:pt x="93277" y="146042"/>
                        <a:pt x="96896" y="140652"/>
                        <a:pt x="101433" y="136140"/>
                      </a:cubicBezTo>
                      <a:cubicBezTo>
                        <a:pt x="124516" y="113182"/>
                        <a:pt x="130636" y="87887"/>
                        <a:pt x="132244" y="74994"/>
                      </a:cubicBezTo>
                      <a:cubicBezTo>
                        <a:pt x="132269" y="74806"/>
                        <a:pt x="132295" y="74617"/>
                        <a:pt x="132307" y="74442"/>
                      </a:cubicBezTo>
                      <a:close/>
                    </a:path>
                  </a:pathLst>
                </a:custGeom>
                <a:noFill/>
                <a:ln w="9525" cap="flat" cmpd="sng">
                  <a:solidFill>
                    <a:srgbClr val="FEFEFE"/>
                  </a:solidFill>
                  <a:prstDash val="solid"/>
                  <a:miter lim="12565"/>
                  <a:headEnd type="none" w="sm" len="sm"/>
                  <a:tailEnd type="none" w="sm" len="sm"/>
                </a:ln>
              </p:spPr>
              <p:txBody>
                <a:bodyPr spcFirstLastPara="1" wrap="square" lIns="121900" tIns="121900" rIns="121900" bIns="121900" anchor="ctr" anchorCtr="0">
                  <a:noAutofit/>
                </a:bodyPr>
                <a:lstStyle/>
                <a:p>
                  <a:endParaRPr sz="2400"/>
                </a:p>
              </p:txBody>
            </p:sp>
          </p:grpSp>
        </p:grpSp>
      </p:grpSp>
      <p:grpSp>
        <p:nvGrpSpPr>
          <p:cNvPr id="669" name="Google Shape;8303;p74">
            <a:extLst>
              <a:ext uri="{FF2B5EF4-FFF2-40B4-BE49-F238E27FC236}">
                <a16:creationId xmlns:a16="http://schemas.microsoft.com/office/drawing/2014/main" id="{244EA35B-CC51-C5CA-EF13-E466E9F0350D}"/>
              </a:ext>
            </a:extLst>
          </p:cNvPr>
          <p:cNvGrpSpPr/>
          <p:nvPr/>
        </p:nvGrpSpPr>
        <p:grpSpPr>
          <a:xfrm>
            <a:off x="3200315" y="2787938"/>
            <a:ext cx="950103" cy="949832"/>
            <a:chOff x="2559249" y="2069323"/>
            <a:chExt cx="685566" cy="685634"/>
          </a:xfrm>
        </p:grpSpPr>
        <p:sp>
          <p:nvSpPr>
            <p:cNvPr id="670" name="Google Shape;8304;p74">
              <a:extLst>
                <a:ext uri="{FF2B5EF4-FFF2-40B4-BE49-F238E27FC236}">
                  <a16:creationId xmlns:a16="http://schemas.microsoft.com/office/drawing/2014/main" id="{98685C7D-D42D-1DB7-ED90-9F473E0DDF3B}"/>
                </a:ext>
              </a:extLst>
            </p:cNvPr>
            <p:cNvSpPr/>
            <p:nvPr/>
          </p:nvSpPr>
          <p:spPr>
            <a:xfrm>
              <a:off x="2637836" y="2532965"/>
              <a:ext cx="376180" cy="221993"/>
            </a:xfrm>
            <a:custGeom>
              <a:avLst/>
              <a:gdLst/>
              <a:ahLst/>
              <a:cxnLst/>
              <a:rect l="l" t="t" r="r" b="b"/>
              <a:pathLst>
                <a:path w="114864" h="67784" extrusionOk="0">
                  <a:moveTo>
                    <a:pt x="106357" y="13065"/>
                  </a:moveTo>
                  <a:cubicBezTo>
                    <a:pt x="104189" y="14178"/>
                    <a:pt x="101932" y="15164"/>
                    <a:pt x="99610" y="15997"/>
                  </a:cubicBezTo>
                  <a:cubicBezTo>
                    <a:pt x="99509" y="16034"/>
                    <a:pt x="99407" y="16071"/>
                    <a:pt x="99307" y="16108"/>
                  </a:cubicBezTo>
                  <a:lnTo>
                    <a:pt x="99307" y="16108"/>
                  </a:lnTo>
                  <a:cubicBezTo>
                    <a:pt x="101716" y="15259"/>
                    <a:pt x="104072" y="14244"/>
                    <a:pt x="106357" y="13065"/>
                  </a:cubicBezTo>
                  <a:close/>
                  <a:moveTo>
                    <a:pt x="28508" y="0"/>
                  </a:moveTo>
                  <a:cubicBezTo>
                    <a:pt x="24492" y="0"/>
                    <a:pt x="20462" y="1024"/>
                    <a:pt x="16807" y="3134"/>
                  </a:cubicBezTo>
                  <a:lnTo>
                    <a:pt x="16196" y="3489"/>
                  </a:lnTo>
                  <a:cubicBezTo>
                    <a:pt x="1800" y="11798"/>
                    <a:pt x="1" y="31827"/>
                    <a:pt x="12628" y="42646"/>
                  </a:cubicBezTo>
                  <a:cubicBezTo>
                    <a:pt x="28344" y="56100"/>
                    <a:pt x="48088" y="64977"/>
                    <a:pt x="69813" y="67214"/>
                  </a:cubicBezTo>
                  <a:cubicBezTo>
                    <a:pt x="70015" y="67229"/>
                    <a:pt x="70217" y="67254"/>
                    <a:pt x="70424" y="67273"/>
                  </a:cubicBezTo>
                  <a:cubicBezTo>
                    <a:pt x="70803" y="67313"/>
                    <a:pt x="71193" y="67347"/>
                    <a:pt x="71572" y="67377"/>
                  </a:cubicBezTo>
                  <a:cubicBezTo>
                    <a:pt x="72085" y="67421"/>
                    <a:pt x="72592" y="67465"/>
                    <a:pt x="73100" y="67500"/>
                  </a:cubicBezTo>
                  <a:lnTo>
                    <a:pt x="73445" y="67525"/>
                  </a:lnTo>
                  <a:cubicBezTo>
                    <a:pt x="75888" y="67697"/>
                    <a:pt x="78340" y="67783"/>
                    <a:pt x="80797" y="67783"/>
                  </a:cubicBezTo>
                  <a:cubicBezTo>
                    <a:pt x="92212" y="67783"/>
                    <a:pt x="103723" y="65913"/>
                    <a:pt x="114864" y="62044"/>
                  </a:cubicBezTo>
                  <a:lnTo>
                    <a:pt x="114864" y="62044"/>
                  </a:lnTo>
                  <a:cubicBezTo>
                    <a:pt x="112427" y="62820"/>
                    <a:pt x="109978" y="63185"/>
                    <a:pt x="107581" y="63185"/>
                  </a:cubicBezTo>
                  <a:cubicBezTo>
                    <a:pt x="94740" y="63185"/>
                    <a:pt x="83396" y="52710"/>
                    <a:pt x="83396" y="38875"/>
                  </a:cubicBezTo>
                  <a:cubicBezTo>
                    <a:pt x="83396" y="28688"/>
                    <a:pt x="89785" y="19663"/>
                    <a:pt x="99307" y="16108"/>
                  </a:cubicBezTo>
                  <a:lnTo>
                    <a:pt x="99307" y="16108"/>
                  </a:lnTo>
                  <a:cubicBezTo>
                    <a:pt x="93355" y="18205"/>
                    <a:pt x="87080" y="19284"/>
                    <a:pt x="80750" y="19284"/>
                  </a:cubicBezTo>
                  <a:cubicBezTo>
                    <a:pt x="79680" y="19284"/>
                    <a:pt x="78608" y="19253"/>
                    <a:pt x="77536" y="19191"/>
                  </a:cubicBezTo>
                  <a:cubicBezTo>
                    <a:pt x="77230" y="19171"/>
                    <a:pt x="76920" y="19146"/>
                    <a:pt x="76609" y="19127"/>
                  </a:cubicBezTo>
                  <a:cubicBezTo>
                    <a:pt x="76077" y="19092"/>
                    <a:pt x="75554" y="19048"/>
                    <a:pt x="75022" y="18999"/>
                  </a:cubicBezTo>
                  <a:cubicBezTo>
                    <a:pt x="74948" y="18994"/>
                    <a:pt x="74869" y="18979"/>
                    <a:pt x="74795" y="18974"/>
                  </a:cubicBezTo>
                  <a:cubicBezTo>
                    <a:pt x="73346" y="18821"/>
                    <a:pt x="71912" y="18609"/>
                    <a:pt x="70483" y="18353"/>
                  </a:cubicBezTo>
                  <a:cubicBezTo>
                    <a:pt x="70414" y="18338"/>
                    <a:pt x="70340" y="18333"/>
                    <a:pt x="70276" y="18323"/>
                  </a:cubicBezTo>
                  <a:cubicBezTo>
                    <a:pt x="60651" y="16515"/>
                    <a:pt x="51671" y="12222"/>
                    <a:pt x="44234" y="5859"/>
                  </a:cubicBezTo>
                  <a:cubicBezTo>
                    <a:pt x="39736" y="2011"/>
                    <a:pt x="34136" y="0"/>
                    <a:pt x="28508"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671" name="Google Shape;8305;p74">
              <a:extLst>
                <a:ext uri="{FF2B5EF4-FFF2-40B4-BE49-F238E27FC236}">
                  <a16:creationId xmlns:a16="http://schemas.microsoft.com/office/drawing/2014/main" id="{BFB97F06-F83F-0FFC-5E0B-80DC2A2EEE95}"/>
                </a:ext>
              </a:extLst>
            </p:cNvPr>
            <p:cNvSpPr/>
            <p:nvPr/>
          </p:nvSpPr>
          <p:spPr>
            <a:xfrm>
              <a:off x="2910955" y="2421038"/>
              <a:ext cx="327385" cy="318821"/>
            </a:xfrm>
            <a:custGeom>
              <a:avLst/>
              <a:gdLst/>
              <a:ahLst/>
              <a:cxnLst/>
              <a:rect l="l" t="t" r="r" b="b"/>
              <a:pathLst>
                <a:path w="99965" h="97350" extrusionOk="0">
                  <a:moveTo>
                    <a:pt x="53376" y="1"/>
                  </a:moveTo>
                  <a:lnTo>
                    <a:pt x="53376" y="6"/>
                  </a:lnTo>
                  <a:cubicBezTo>
                    <a:pt x="52883" y="9853"/>
                    <a:pt x="49823" y="19400"/>
                    <a:pt x="44500" y="27694"/>
                  </a:cubicBezTo>
                  <a:lnTo>
                    <a:pt x="44495" y="27689"/>
                  </a:lnTo>
                  <a:cubicBezTo>
                    <a:pt x="39162" y="35945"/>
                    <a:pt x="31740" y="42706"/>
                    <a:pt x="22962" y="47236"/>
                  </a:cubicBezTo>
                  <a:cubicBezTo>
                    <a:pt x="20794" y="48354"/>
                    <a:pt x="18537" y="49335"/>
                    <a:pt x="16215" y="50168"/>
                  </a:cubicBezTo>
                  <a:cubicBezTo>
                    <a:pt x="6526" y="53643"/>
                    <a:pt x="1" y="62751"/>
                    <a:pt x="1" y="73041"/>
                  </a:cubicBezTo>
                  <a:cubicBezTo>
                    <a:pt x="1" y="86877"/>
                    <a:pt x="11338" y="97350"/>
                    <a:pt x="24179" y="97350"/>
                  </a:cubicBezTo>
                  <a:cubicBezTo>
                    <a:pt x="26579" y="97350"/>
                    <a:pt x="29032" y="96984"/>
                    <a:pt x="31474" y="96205"/>
                  </a:cubicBezTo>
                  <a:cubicBezTo>
                    <a:pt x="31730" y="96126"/>
                    <a:pt x="31977" y="96043"/>
                    <a:pt x="32223" y="95954"/>
                  </a:cubicBezTo>
                  <a:cubicBezTo>
                    <a:pt x="49305" y="89907"/>
                    <a:pt x="64347" y="79542"/>
                    <a:pt x="76047" y="66176"/>
                  </a:cubicBezTo>
                  <a:cubicBezTo>
                    <a:pt x="76333" y="65870"/>
                    <a:pt x="76609" y="65575"/>
                    <a:pt x="76880" y="65254"/>
                  </a:cubicBezTo>
                  <a:cubicBezTo>
                    <a:pt x="88664" y="51450"/>
                    <a:pt x="96520" y="34919"/>
                    <a:pt x="99965" y="17468"/>
                  </a:cubicBezTo>
                  <a:lnTo>
                    <a:pt x="99965" y="17468"/>
                  </a:lnTo>
                  <a:cubicBezTo>
                    <a:pt x="97249" y="28811"/>
                    <a:pt x="87103" y="36062"/>
                    <a:pt x="76340" y="36062"/>
                  </a:cubicBezTo>
                  <a:cubicBezTo>
                    <a:pt x="72278" y="36062"/>
                    <a:pt x="68129" y="35030"/>
                    <a:pt x="64258" y="32795"/>
                  </a:cubicBezTo>
                  <a:cubicBezTo>
                    <a:pt x="55426" y="27694"/>
                    <a:pt x="50641" y="17596"/>
                    <a:pt x="52509" y="7571"/>
                  </a:cubicBezTo>
                  <a:cubicBezTo>
                    <a:pt x="52977" y="5067"/>
                    <a:pt x="53268" y="2534"/>
                    <a:pt x="53391" y="1"/>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672" name="Google Shape;8306;p74">
              <a:extLst>
                <a:ext uri="{FF2B5EF4-FFF2-40B4-BE49-F238E27FC236}">
                  <a16:creationId xmlns:a16="http://schemas.microsoft.com/office/drawing/2014/main" id="{BBA9575C-41CB-0BC6-F63D-6ADC45B4CD74}"/>
                </a:ext>
              </a:extLst>
            </p:cNvPr>
            <p:cNvSpPr/>
            <p:nvPr/>
          </p:nvSpPr>
          <p:spPr>
            <a:xfrm>
              <a:off x="3122726" y="2149918"/>
              <a:ext cx="10490" cy="10015"/>
            </a:xfrm>
            <a:custGeom>
              <a:avLst/>
              <a:gdLst/>
              <a:ahLst/>
              <a:cxnLst/>
              <a:rect l="l" t="t" r="r" b="b"/>
              <a:pathLst>
                <a:path w="3203" h="3058" extrusionOk="0">
                  <a:moveTo>
                    <a:pt x="21" y="0"/>
                  </a:moveTo>
                  <a:cubicBezTo>
                    <a:pt x="0" y="0"/>
                    <a:pt x="1234" y="1124"/>
                    <a:pt x="3203" y="3058"/>
                  </a:cubicBezTo>
                  <a:cubicBezTo>
                    <a:pt x="2429" y="2170"/>
                    <a:pt x="1576" y="1328"/>
                    <a:pt x="645" y="529"/>
                  </a:cubicBezTo>
                  <a:cubicBezTo>
                    <a:pt x="227" y="170"/>
                    <a:pt x="29" y="0"/>
                    <a:pt x="2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673" name="Google Shape;8307;p74">
              <a:extLst>
                <a:ext uri="{FF2B5EF4-FFF2-40B4-BE49-F238E27FC236}">
                  <a16:creationId xmlns:a16="http://schemas.microsoft.com/office/drawing/2014/main" id="{76B35604-47E8-7DDC-745F-7C5EB3EEC9B7}"/>
                </a:ext>
              </a:extLst>
            </p:cNvPr>
            <p:cNvSpPr/>
            <p:nvPr/>
          </p:nvSpPr>
          <p:spPr>
            <a:xfrm>
              <a:off x="3022956" y="2159929"/>
              <a:ext cx="221858" cy="379216"/>
            </a:xfrm>
            <a:custGeom>
              <a:avLst/>
              <a:gdLst/>
              <a:ahLst/>
              <a:cxnLst/>
              <a:rect l="l" t="t" r="r" b="b"/>
              <a:pathLst>
                <a:path w="67743" h="115791" extrusionOk="0">
                  <a:moveTo>
                    <a:pt x="33667" y="1"/>
                  </a:moveTo>
                  <a:cubicBezTo>
                    <a:pt x="43405" y="11169"/>
                    <a:pt x="40882" y="28926"/>
                    <a:pt x="27541" y="36624"/>
                  </a:cubicBezTo>
                  <a:lnTo>
                    <a:pt x="26934" y="36974"/>
                  </a:lnTo>
                  <a:cubicBezTo>
                    <a:pt x="23278" y="39085"/>
                    <a:pt x="19248" y="40109"/>
                    <a:pt x="15233" y="40109"/>
                  </a:cubicBezTo>
                  <a:cubicBezTo>
                    <a:pt x="9809" y="40109"/>
                    <a:pt x="4413" y="38242"/>
                    <a:pt x="0" y="34668"/>
                  </a:cubicBezTo>
                  <a:lnTo>
                    <a:pt x="0" y="34668"/>
                  </a:lnTo>
                  <a:cubicBezTo>
                    <a:pt x="4658" y="38719"/>
                    <a:pt x="8625" y="43529"/>
                    <a:pt x="11725" y="48916"/>
                  </a:cubicBezTo>
                  <a:cubicBezTo>
                    <a:pt x="12179" y="49709"/>
                    <a:pt x="12617" y="50513"/>
                    <a:pt x="13026" y="51316"/>
                  </a:cubicBezTo>
                  <a:cubicBezTo>
                    <a:pt x="13090" y="51439"/>
                    <a:pt x="13150" y="51568"/>
                    <a:pt x="13219" y="51691"/>
                  </a:cubicBezTo>
                  <a:cubicBezTo>
                    <a:pt x="13460" y="52169"/>
                    <a:pt x="13692" y="52642"/>
                    <a:pt x="13913" y="53125"/>
                  </a:cubicBezTo>
                  <a:cubicBezTo>
                    <a:pt x="14047" y="53396"/>
                    <a:pt x="14175" y="53672"/>
                    <a:pt x="14298" y="53948"/>
                  </a:cubicBezTo>
                  <a:cubicBezTo>
                    <a:pt x="14569" y="54544"/>
                    <a:pt x="14835" y="55151"/>
                    <a:pt x="15081" y="55752"/>
                  </a:cubicBezTo>
                  <a:cubicBezTo>
                    <a:pt x="15165" y="55964"/>
                    <a:pt x="15244" y="56171"/>
                    <a:pt x="15328" y="56383"/>
                  </a:cubicBezTo>
                  <a:cubicBezTo>
                    <a:pt x="15525" y="56880"/>
                    <a:pt x="15712" y="57378"/>
                    <a:pt x="15900" y="57886"/>
                  </a:cubicBezTo>
                  <a:cubicBezTo>
                    <a:pt x="18438" y="64904"/>
                    <a:pt x="19547" y="72326"/>
                    <a:pt x="19187" y="79729"/>
                  </a:cubicBezTo>
                  <a:cubicBezTo>
                    <a:pt x="19064" y="82262"/>
                    <a:pt x="18778" y="84795"/>
                    <a:pt x="18310" y="87304"/>
                  </a:cubicBezTo>
                  <a:cubicBezTo>
                    <a:pt x="16442" y="97324"/>
                    <a:pt x="21227" y="107422"/>
                    <a:pt x="30054" y="112523"/>
                  </a:cubicBezTo>
                  <a:cubicBezTo>
                    <a:pt x="33927" y="114758"/>
                    <a:pt x="38077" y="115790"/>
                    <a:pt x="42139" y="115790"/>
                  </a:cubicBezTo>
                  <a:cubicBezTo>
                    <a:pt x="52903" y="115790"/>
                    <a:pt x="63049" y="108539"/>
                    <a:pt x="65761" y="97196"/>
                  </a:cubicBezTo>
                  <a:cubicBezTo>
                    <a:pt x="66717" y="92366"/>
                    <a:pt x="67328" y="87462"/>
                    <a:pt x="67594" y="82533"/>
                  </a:cubicBezTo>
                  <a:cubicBezTo>
                    <a:pt x="67644" y="81602"/>
                    <a:pt x="67678" y="80665"/>
                    <a:pt x="67703" y="79739"/>
                  </a:cubicBezTo>
                  <a:cubicBezTo>
                    <a:pt x="67728" y="78832"/>
                    <a:pt x="67742" y="77920"/>
                    <a:pt x="67742" y="77013"/>
                  </a:cubicBezTo>
                  <a:cubicBezTo>
                    <a:pt x="67737" y="58916"/>
                    <a:pt x="63144" y="41893"/>
                    <a:pt x="55061" y="27043"/>
                  </a:cubicBezTo>
                  <a:lnTo>
                    <a:pt x="55047" y="27058"/>
                  </a:lnTo>
                  <a:cubicBezTo>
                    <a:pt x="54613" y="26255"/>
                    <a:pt x="54169" y="25461"/>
                    <a:pt x="53716" y="24673"/>
                  </a:cubicBezTo>
                  <a:cubicBezTo>
                    <a:pt x="47915" y="14623"/>
                    <a:pt x="38541" y="4811"/>
                    <a:pt x="33667"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674" name="Google Shape;8308;p74">
              <a:extLst>
                <a:ext uri="{FF2B5EF4-FFF2-40B4-BE49-F238E27FC236}">
                  <a16:creationId xmlns:a16="http://schemas.microsoft.com/office/drawing/2014/main" id="{220E6C14-E693-73F6-AD67-0937A964FFD8}"/>
                </a:ext>
              </a:extLst>
            </p:cNvPr>
            <p:cNvSpPr/>
            <p:nvPr/>
          </p:nvSpPr>
          <p:spPr>
            <a:xfrm>
              <a:off x="3001649" y="2257452"/>
              <a:ext cx="4395" cy="2908"/>
            </a:xfrm>
            <a:custGeom>
              <a:avLst/>
              <a:gdLst/>
              <a:ahLst/>
              <a:cxnLst/>
              <a:rect l="l" t="t" r="r" b="b"/>
              <a:pathLst>
                <a:path w="1342" h="888" extrusionOk="0">
                  <a:moveTo>
                    <a:pt x="1" y="1"/>
                  </a:moveTo>
                  <a:cubicBezTo>
                    <a:pt x="449" y="291"/>
                    <a:pt x="898" y="587"/>
                    <a:pt x="1341" y="888"/>
                  </a:cubicBezTo>
                  <a:cubicBezTo>
                    <a:pt x="898" y="587"/>
                    <a:pt x="449" y="291"/>
                    <a:pt x="1" y="1"/>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675" name="Google Shape;8309;p74">
              <a:extLst>
                <a:ext uri="{FF2B5EF4-FFF2-40B4-BE49-F238E27FC236}">
                  <a16:creationId xmlns:a16="http://schemas.microsoft.com/office/drawing/2014/main" id="{31CA09D7-BD81-465D-DC8D-F71308406072}"/>
                </a:ext>
              </a:extLst>
            </p:cNvPr>
            <p:cNvSpPr/>
            <p:nvPr/>
          </p:nvSpPr>
          <p:spPr>
            <a:xfrm>
              <a:off x="3006814" y="2260907"/>
              <a:ext cx="504" cy="373"/>
            </a:xfrm>
            <a:custGeom>
              <a:avLst/>
              <a:gdLst/>
              <a:ahLst/>
              <a:cxnLst/>
              <a:rect l="l" t="t" r="r" b="b"/>
              <a:pathLst>
                <a:path w="154" h="114" extrusionOk="0">
                  <a:moveTo>
                    <a:pt x="1" y="0"/>
                  </a:moveTo>
                  <a:lnTo>
                    <a:pt x="1" y="0"/>
                  </a:lnTo>
                  <a:cubicBezTo>
                    <a:pt x="50" y="40"/>
                    <a:pt x="104" y="74"/>
                    <a:pt x="154" y="114"/>
                  </a:cubicBezTo>
                  <a:cubicBezTo>
                    <a:pt x="104" y="74"/>
                    <a:pt x="55" y="40"/>
                    <a:pt x="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676" name="Google Shape;8310;p74">
              <a:extLst>
                <a:ext uri="{FF2B5EF4-FFF2-40B4-BE49-F238E27FC236}">
                  <a16:creationId xmlns:a16="http://schemas.microsoft.com/office/drawing/2014/main" id="{E3E1A92D-66CC-EE79-C1DF-998B95AC1B90}"/>
                </a:ext>
              </a:extLst>
            </p:cNvPr>
            <p:cNvSpPr/>
            <p:nvPr/>
          </p:nvSpPr>
          <p:spPr>
            <a:xfrm>
              <a:off x="3007315" y="2261277"/>
              <a:ext cx="15645" cy="12190"/>
            </a:xfrm>
            <a:custGeom>
              <a:avLst/>
              <a:gdLst/>
              <a:ahLst/>
              <a:cxnLst/>
              <a:rect l="l" t="t" r="r" b="b"/>
              <a:pathLst>
                <a:path w="4777" h="3722" extrusionOk="0">
                  <a:moveTo>
                    <a:pt x="1" y="1"/>
                  </a:moveTo>
                  <a:lnTo>
                    <a:pt x="1" y="1"/>
                  </a:lnTo>
                  <a:cubicBezTo>
                    <a:pt x="1479" y="1026"/>
                    <a:pt x="2908" y="2135"/>
                    <a:pt x="4283" y="3313"/>
                  </a:cubicBezTo>
                  <a:cubicBezTo>
                    <a:pt x="4441" y="3456"/>
                    <a:pt x="4609" y="3589"/>
                    <a:pt x="4776" y="3722"/>
                  </a:cubicBezTo>
                  <a:cubicBezTo>
                    <a:pt x="3253" y="2396"/>
                    <a:pt x="1666" y="1149"/>
                    <a:pt x="1"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677" name="Google Shape;8311;p74">
              <a:extLst>
                <a:ext uri="{FF2B5EF4-FFF2-40B4-BE49-F238E27FC236}">
                  <a16:creationId xmlns:a16="http://schemas.microsoft.com/office/drawing/2014/main" id="{BCD1C554-AB75-6262-F269-AAD65794C809}"/>
                </a:ext>
              </a:extLst>
            </p:cNvPr>
            <p:cNvSpPr/>
            <p:nvPr/>
          </p:nvSpPr>
          <p:spPr>
            <a:xfrm>
              <a:off x="3006025" y="2260357"/>
              <a:ext cx="793" cy="553"/>
            </a:xfrm>
            <a:custGeom>
              <a:avLst/>
              <a:gdLst/>
              <a:ahLst/>
              <a:cxnLst/>
              <a:rect l="l" t="t" r="r" b="b"/>
              <a:pathLst>
                <a:path w="242" h="169" extrusionOk="0">
                  <a:moveTo>
                    <a:pt x="0" y="1"/>
                  </a:moveTo>
                  <a:lnTo>
                    <a:pt x="201" y="140"/>
                  </a:lnTo>
                  <a:lnTo>
                    <a:pt x="201" y="140"/>
                  </a:lnTo>
                  <a:cubicBezTo>
                    <a:pt x="137" y="95"/>
                    <a:pt x="74" y="50"/>
                    <a:pt x="0" y="1"/>
                  </a:cubicBezTo>
                  <a:close/>
                  <a:moveTo>
                    <a:pt x="201" y="140"/>
                  </a:moveTo>
                  <a:cubicBezTo>
                    <a:pt x="215" y="150"/>
                    <a:pt x="228" y="159"/>
                    <a:pt x="242" y="168"/>
                  </a:cubicBezTo>
                  <a:lnTo>
                    <a:pt x="201" y="14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678" name="Google Shape;8312;p74">
              <a:extLst>
                <a:ext uri="{FF2B5EF4-FFF2-40B4-BE49-F238E27FC236}">
                  <a16:creationId xmlns:a16="http://schemas.microsoft.com/office/drawing/2014/main" id="{71B0AF53-AD0F-D4A9-F04E-EE0B9D40398E}"/>
                </a:ext>
              </a:extLst>
            </p:cNvPr>
            <p:cNvSpPr/>
            <p:nvPr/>
          </p:nvSpPr>
          <p:spPr>
            <a:xfrm>
              <a:off x="2790124" y="2069323"/>
              <a:ext cx="376068" cy="221963"/>
            </a:xfrm>
            <a:custGeom>
              <a:avLst/>
              <a:gdLst/>
              <a:ahLst/>
              <a:cxnLst/>
              <a:rect l="l" t="t" r="r" b="b"/>
              <a:pathLst>
                <a:path w="114830" h="67775" extrusionOk="0">
                  <a:moveTo>
                    <a:pt x="15387" y="51713"/>
                  </a:moveTo>
                  <a:cubicBezTo>
                    <a:pt x="13025" y="52552"/>
                    <a:pt x="10715" y="53552"/>
                    <a:pt x="8473" y="54709"/>
                  </a:cubicBezTo>
                  <a:lnTo>
                    <a:pt x="8473" y="54709"/>
                  </a:lnTo>
                  <a:cubicBezTo>
                    <a:pt x="10647" y="53591"/>
                    <a:pt x="12899" y="52605"/>
                    <a:pt x="15225" y="51772"/>
                  </a:cubicBezTo>
                  <a:cubicBezTo>
                    <a:pt x="15279" y="51753"/>
                    <a:pt x="15333" y="51733"/>
                    <a:pt x="15387" y="51713"/>
                  </a:cubicBezTo>
                  <a:close/>
                  <a:moveTo>
                    <a:pt x="34032" y="1"/>
                  </a:moveTo>
                  <a:cubicBezTo>
                    <a:pt x="22630" y="1"/>
                    <a:pt x="11132" y="1868"/>
                    <a:pt x="1" y="5720"/>
                  </a:cubicBezTo>
                  <a:cubicBezTo>
                    <a:pt x="2428" y="4951"/>
                    <a:pt x="4866" y="4589"/>
                    <a:pt x="7253" y="4589"/>
                  </a:cubicBezTo>
                  <a:cubicBezTo>
                    <a:pt x="20092" y="4589"/>
                    <a:pt x="31430" y="15063"/>
                    <a:pt x="31430" y="28899"/>
                  </a:cubicBezTo>
                  <a:cubicBezTo>
                    <a:pt x="31430" y="39137"/>
                    <a:pt x="24982" y="48196"/>
                    <a:pt x="15387" y="51713"/>
                  </a:cubicBezTo>
                  <a:lnTo>
                    <a:pt x="15387" y="51713"/>
                  </a:lnTo>
                  <a:cubicBezTo>
                    <a:pt x="21370" y="49588"/>
                    <a:pt x="27683" y="48494"/>
                    <a:pt x="34053" y="48494"/>
                  </a:cubicBezTo>
                  <a:cubicBezTo>
                    <a:pt x="35131" y="48494"/>
                    <a:pt x="36210" y="48525"/>
                    <a:pt x="37290" y="48588"/>
                  </a:cubicBezTo>
                  <a:cubicBezTo>
                    <a:pt x="37605" y="48608"/>
                    <a:pt x="37911" y="48632"/>
                    <a:pt x="38221" y="48647"/>
                  </a:cubicBezTo>
                  <a:cubicBezTo>
                    <a:pt x="38749" y="48687"/>
                    <a:pt x="39276" y="48731"/>
                    <a:pt x="39803" y="48780"/>
                  </a:cubicBezTo>
                  <a:cubicBezTo>
                    <a:pt x="39877" y="48785"/>
                    <a:pt x="39956" y="48795"/>
                    <a:pt x="40030" y="48805"/>
                  </a:cubicBezTo>
                  <a:cubicBezTo>
                    <a:pt x="41479" y="48958"/>
                    <a:pt x="42913" y="49165"/>
                    <a:pt x="44343" y="49426"/>
                  </a:cubicBezTo>
                  <a:cubicBezTo>
                    <a:pt x="44412" y="49436"/>
                    <a:pt x="44485" y="49446"/>
                    <a:pt x="44554" y="49456"/>
                  </a:cubicBezTo>
                  <a:cubicBezTo>
                    <a:pt x="51706" y="50801"/>
                    <a:pt x="58507" y="53517"/>
                    <a:pt x="64584" y="57440"/>
                  </a:cubicBezTo>
                  <a:cubicBezTo>
                    <a:pt x="65032" y="57730"/>
                    <a:pt x="65481" y="58026"/>
                    <a:pt x="65924" y="58332"/>
                  </a:cubicBezTo>
                  <a:lnTo>
                    <a:pt x="66166" y="58499"/>
                  </a:lnTo>
                  <a:cubicBezTo>
                    <a:pt x="66215" y="58539"/>
                    <a:pt x="66269" y="58573"/>
                    <a:pt x="66319" y="58613"/>
                  </a:cubicBezTo>
                  <a:cubicBezTo>
                    <a:pt x="67975" y="59771"/>
                    <a:pt x="69571" y="61008"/>
                    <a:pt x="71094" y="62334"/>
                  </a:cubicBezTo>
                  <a:cubicBezTo>
                    <a:pt x="75504" y="65908"/>
                    <a:pt x="80901" y="67775"/>
                    <a:pt x="86325" y="67775"/>
                  </a:cubicBezTo>
                  <a:cubicBezTo>
                    <a:pt x="90341" y="67775"/>
                    <a:pt x="94372" y="66751"/>
                    <a:pt x="98028" y="64640"/>
                  </a:cubicBezTo>
                  <a:lnTo>
                    <a:pt x="98640" y="64290"/>
                  </a:lnTo>
                  <a:cubicBezTo>
                    <a:pt x="113036" y="55981"/>
                    <a:pt x="114830" y="35951"/>
                    <a:pt x="102203" y="25138"/>
                  </a:cubicBezTo>
                  <a:cubicBezTo>
                    <a:pt x="98028" y="21560"/>
                    <a:pt x="93563" y="18307"/>
                    <a:pt x="88857" y="15419"/>
                  </a:cubicBezTo>
                  <a:cubicBezTo>
                    <a:pt x="75850" y="7435"/>
                    <a:pt x="60966" y="2216"/>
                    <a:pt x="45018" y="570"/>
                  </a:cubicBezTo>
                  <a:cubicBezTo>
                    <a:pt x="44811" y="555"/>
                    <a:pt x="44609" y="530"/>
                    <a:pt x="44407" y="511"/>
                  </a:cubicBezTo>
                  <a:cubicBezTo>
                    <a:pt x="44022" y="471"/>
                    <a:pt x="43643" y="437"/>
                    <a:pt x="43253" y="407"/>
                  </a:cubicBezTo>
                  <a:cubicBezTo>
                    <a:pt x="42741" y="363"/>
                    <a:pt x="42238" y="318"/>
                    <a:pt x="41726" y="284"/>
                  </a:cubicBezTo>
                  <a:lnTo>
                    <a:pt x="41381" y="259"/>
                  </a:lnTo>
                  <a:cubicBezTo>
                    <a:pt x="38938" y="87"/>
                    <a:pt x="36487" y="1"/>
                    <a:pt x="34032"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679" name="Google Shape;8313;p74">
              <a:extLst>
                <a:ext uri="{FF2B5EF4-FFF2-40B4-BE49-F238E27FC236}">
                  <a16:creationId xmlns:a16="http://schemas.microsoft.com/office/drawing/2014/main" id="{65A7403A-B138-242A-3208-C6CE7730565C}"/>
                </a:ext>
              </a:extLst>
            </p:cNvPr>
            <p:cNvSpPr/>
            <p:nvPr/>
          </p:nvSpPr>
          <p:spPr>
            <a:xfrm>
              <a:off x="2559328" y="2381300"/>
              <a:ext cx="1294" cy="21877"/>
            </a:xfrm>
            <a:custGeom>
              <a:avLst/>
              <a:gdLst/>
              <a:ahLst/>
              <a:cxnLst/>
              <a:rect l="l" t="t" r="r" b="b"/>
              <a:pathLst>
                <a:path w="395" h="6680" extrusionOk="0">
                  <a:moveTo>
                    <a:pt x="395" y="1"/>
                  </a:moveTo>
                  <a:cubicBezTo>
                    <a:pt x="193" y="2219"/>
                    <a:pt x="65" y="4447"/>
                    <a:pt x="1" y="6679"/>
                  </a:cubicBezTo>
                  <a:lnTo>
                    <a:pt x="15" y="6679"/>
                  </a:lnTo>
                  <a:cubicBezTo>
                    <a:pt x="70" y="4447"/>
                    <a:pt x="198" y="2224"/>
                    <a:pt x="395" y="1"/>
                  </a:cubicBezTo>
                  <a:close/>
                </a:path>
              </a:pathLst>
            </a:custGeom>
            <a:solidFill>
              <a:srgbClr val="A5B7C5"/>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680" name="Google Shape;8314;p74">
              <a:extLst>
                <a:ext uri="{FF2B5EF4-FFF2-40B4-BE49-F238E27FC236}">
                  <a16:creationId xmlns:a16="http://schemas.microsoft.com/office/drawing/2014/main" id="{F302501A-FBBC-537D-494F-518BC71CB519}"/>
                </a:ext>
              </a:extLst>
            </p:cNvPr>
            <p:cNvSpPr/>
            <p:nvPr/>
          </p:nvSpPr>
          <p:spPr>
            <a:xfrm>
              <a:off x="2565429" y="2084349"/>
              <a:ext cx="327628" cy="318828"/>
            </a:xfrm>
            <a:custGeom>
              <a:avLst/>
              <a:gdLst/>
              <a:ahLst/>
              <a:cxnLst/>
              <a:rect l="l" t="t" r="r" b="b"/>
              <a:pathLst>
                <a:path w="100039" h="97352" extrusionOk="0">
                  <a:moveTo>
                    <a:pt x="75862" y="1"/>
                  </a:moveTo>
                  <a:cubicBezTo>
                    <a:pt x="73475" y="1"/>
                    <a:pt x="71037" y="363"/>
                    <a:pt x="68610" y="1132"/>
                  </a:cubicBezTo>
                  <a:cubicBezTo>
                    <a:pt x="68344" y="1221"/>
                    <a:pt x="68088" y="1304"/>
                    <a:pt x="67821" y="1398"/>
                  </a:cubicBezTo>
                  <a:cubicBezTo>
                    <a:pt x="50739" y="7450"/>
                    <a:pt x="35693" y="17810"/>
                    <a:pt x="23992" y="31181"/>
                  </a:cubicBezTo>
                  <a:cubicBezTo>
                    <a:pt x="23712" y="31482"/>
                    <a:pt x="23436" y="31782"/>
                    <a:pt x="23164" y="32098"/>
                  </a:cubicBezTo>
                  <a:cubicBezTo>
                    <a:pt x="11277" y="46021"/>
                    <a:pt x="3391" y="62709"/>
                    <a:pt x="1" y="80328"/>
                  </a:cubicBezTo>
                  <a:cubicBezTo>
                    <a:pt x="2554" y="68739"/>
                    <a:pt x="12822" y="61297"/>
                    <a:pt x="23723" y="61297"/>
                  </a:cubicBezTo>
                  <a:cubicBezTo>
                    <a:pt x="27782" y="61297"/>
                    <a:pt x="31928" y="62329"/>
                    <a:pt x="35796" y="64562"/>
                  </a:cubicBezTo>
                  <a:cubicBezTo>
                    <a:pt x="44628" y="69658"/>
                    <a:pt x="49414" y="79756"/>
                    <a:pt x="47546" y="89781"/>
                  </a:cubicBezTo>
                  <a:cubicBezTo>
                    <a:pt x="47077" y="92285"/>
                    <a:pt x="46787" y="94818"/>
                    <a:pt x="46663" y="97351"/>
                  </a:cubicBezTo>
                  <a:lnTo>
                    <a:pt x="46673" y="97351"/>
                  </a:lnTo>
                  <a:cubicBezTo>
                    <a:pt x="47166" y="87504"/>
                    <a:pt x="50227" y="77957"/>
                    <a:pt x="55550" y="69663"/>
                  </a:cubicBezTo>
                  <a:lnTo>
                    <a:pt x="55554" y="69673"/>
                  </a:lnTo>
                  <a:cubicBezTo>
                    <a:pt x="60882" y="61417"/>
                    <a:pt x="68309" y="54651"/>
                    <a:pt x="77082" y="50131"/>
                  </a:cubicBezTo>
                  <a:cubicBezTo>
                    <a:pt x="79251" y="49007"/>
                    <a:pt x="81503" y="48027"/>
                    <a:pt x="83834" y="47189"/>
                  </a:cubicBezTo>
                  <a:cubicBezTo>
                    <a:pt x="93523" y="43714"/>
                    <a:pt x="100039" y="34611"/>
                    <a:pt x="100039" y="24316"/>
                  </a:cubicBezTo>
                  <a:cubicBezTo>
                    <a:pt x="100039" y="10476"/>
                    <a:pt x="88701" y="1"/>
                    <a:pt x="75862"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681" name="Google Shape;8315;p74">
              <a:extLst>
                <a:ext uri="{FF2B5EF4-FFF2-40B4-BE49-F238E27FC236}">
                  <a16:creationId xmlns:a16="http://schemas.microsoft.com/office/drawing/2014/main" id="{4F3B79CC-4D29-C8E5-6B32-8994C32070EC}"/>
                </a:ext>
              </a:extLst>
            </p:cNvPr>
            <p:cNvSpPr/>
            <p:nvPr/>
          </p:nvSpPr>
          <p:spPr>
            <a:xfrm>
              <a:off x="2560618" y="2347407"/>
              <a:ext cx="4814" cy="33896"/>
            </a:xfrm>
            <a:custGeom>
              <a:avLst/>
              <a:gdLst/>
              <a:ahLst/>
              <a:cxnLst/>
              <a:rect l="l" t="t" r="r" b="b"/>
              <a:pathLst>
                <a:path w="1470" h="10350" extrusionOk="0">
                  <a:moveTo>
                    <a:pt x="1470" y="0"/>
                  </a:moveTo>
                  <a:lnTo>
                    <a:pt x="1470" y="0"/>
                  </a:lnTo>
                  <a:cubicBezTo>
                    <a:pt x="1401" y="306"/>
                    <a:pt x="1337" y="611"/>
                    <a:pt x="1282" y="917"/>
                  </a:cubicBezTo>
                  <a:cubicBezTo>
                    <a:pt x="711" y="4042"/>
                    <a:pt x="287" y="7191"/>
                    <a:pt x="1" y="10350"/>
                  </a:cubicBezTo>
                  <a:cubicBezTo>
                    <a:pt x="316" y="6875"/>
                    <a:pt x="809" y="3421"/>
                    <a:pt x="1470"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682" name="Google Shape;8316;p74">
              <a:extLst>
                <a:ext uri="{FF2B5EF4-FFF2-40B4-BE49-F238E27FC236}">
                  <a16:creationId xmlns:a16="http://schemas.microsoft.com/office/drawing/2014/main" id="{4A821DEE-E6BA-05AB-0147-5A09447CC652}"/>
                </a:ext>
              </a:extLst>
            </p:cNvPr>
            <p:cNvSpPr/>
            <p:nvPr/>
          </p:nvSpPr>
          <p:spPr>
            <a:xfrm>
              <a:off x="2559249" y="2285083"/>
              <a:ext cx="222808" cy="417520"/>
            </a:xfrm>
            <a:custGeom>
              <a:avLst/>
              <a:gdLst/>
              <a:ahLst/>
              <a:cxnLst/>
              <a:rect l="l" t="t" r="r" b="b"/>
              <a:pathLst>
                <a:path w="68033" h="127487" extrusionOk="0">
                  <a:moveTo>
                    <a:pt x="25602" y="1"/>
                  </a:moveTo>
                  <a:cubicBezTo>
                    <a:pt x="14703" y="1"/>
                    <a:pt x="4439" y="7441"/>
                    <a:pt x="1883" y="19035"/>
                  </a:cubicBezTo>
                  <a:cubicBezTo>
                    <a:pt x="1227" y="22455"/>
                    <a:pt x="734" y="25910"/>
                    <a:pt x="419" y="29385"/>
                  </a:cubicBezTo>
                  <a:cubicBezTo>
                    <a:pt x="222" y="31603"/>
                    <a:pt x="94" y="33835"/>
                    <a:pt x="35" y="36063"/>
                  </a:cubicBezTo>
                  <a:cubicBezTo>
                    <a:pt x="10" y="36975"/>
                    <a:pt x="0" y="37887"/>
                    <a:pt x="0" y="38798"/>
                  </a:cubicBezTo>
                  <a:cubicBezTo>
                    <a:pt x="0" y="56881"/>
                    <a:pt x="4588" y="73904"/>
                    <a:pt x="12671" y="88749"/>
                  </a:cubicBezTo>
                  <a:lnTo>
                    <a:pt x="12691" y="88739"/>
                  </a:lnTo>
                  <a:cubicBezTo>
                    <a:pt x="13125" y="89537"/>
                    <a:pt x="13568" y="90331"/>
                    <a:pt x="14022" y="91119"/>
                  </a:cubicBezTo>
                  <a:cubicBezTo>
                    <a:pt x="22883" y="106467"/>
                    <a:pt x="35042" y="118709"/>
                    <a:pt x="49088" y="127487"/>
                  </a:cubicBezTo>
                  <a:cubicBezTo>
                    <a:pt x="44716" y="124746"/>
                    <a:pt x="40552" y="121676"/>
                    <a:pt x="36624" y="118320"/>
                  </a:cubicBezTo>
                  <a:cubicBezTo>
                    <a:pt x="23997" y="107507"/>
                    <a:pt x="25796" y="87482"/>
                    <a:pt x="40192" y="79163"/>
                  </a:cubicBezTo>
                  <a:lnTo>
                    <a:pt x="40803" y="78813"/>
                  </a:lnTo>
                  <a:cubicBezTo>
                    <a:pt x="44454" y="76704"/>
                    <a:pt x="48478" y="75683"/>
                    <a:pt x="52488" y="75683"/>
                  </a:cubicBezTo>
                  <a:cubicBezTo>
                    <a:pt x="58037" y="75683"/>
                    <a:pt x="63561" y="77639"/>
                    <a:pt x="68033" y="81376"/>
                  </a:cubicBezTo>
                  <a:cubicBezTo>
                    <a:pt x="63232" y="77255"/>
                    <a:pt x="59166" y="72352"/>
                    <a:pt x="56012" y="66871"/>
                  </a:cubicBezTo>
                  <a:cubicBezTo>
                    <a:pt x="55559" y="66078"/>
                    <a:pt x="55120" y="65279"/>
                    <a:pt x="54706" y="64471"/>
                  </a:cubicBezTo>
                  <a:cubicBezTo>
                    <a:pt x="54642" y="64348"/>
                    <a:pt x="54583" y="64220"/>
                    <a:pt x="54514" y="64096"/>
                  </a:cubicBezTo>
                  <a:cubicBezTo>
                    <a:pt x="54272" y="63618"/>
                    <a:pt x="54041" y="63145"/>
                    <a:pt x="53819" y="62667"/>
                  </a:cubicBezTo>
                  <a:cubicBezTo>
                    <a:pt x="53691" y="62396"/>
                    <a:pt x="53558" y="62115"/>
                    <a:pt x="53435" y="61839"/>
                  </a:cubicBezTo>
                  <a:cubicBezTo>
                    <a:pt x="53164" y="61243"/>
                    <a:pt x="52902" y="60637"/>
                    <a:pt x="52656" y="60035"/>
                  </a:cubicBezTo>
                  <a:cubicBezTo>
                    <a:pt x="52567" y="59823"/>
                    <a:pt x="52488" y="59616"/>
                    <a:pt x="52409" y="59399"/>
                  </a:cubicBezTo>
                  <a:cubicBezTo>
                    <a:pt x="52212" y="58902"/>
                    <a:pt x="52020" y="58404"/>
                    <a:pt x="51843" y="57901"/>
                  </a:cubicBezTo>
                  <a:cubicBezTo>
                    <a:pt x="49305" y="50888"/>
                    <a:pt x="48196" y="43461"/>
                    <a:pt x="48550" y="36058"/>
                  </a:cubicBezTo>
                  <a:cubicBezTo>
                    <a:pt x="48674" y="33525"/>
                    <a:pt x="48964" y="30992"/>
                    <a:pt x="49433" y="28488"/>
                  </a:cubicBezTo>
                  <a:cubicBezTo>
                    <a:pt x="51301" y="18463"/>
                    <a:pt x="46510" y="8365"/>
                    <a:pt x="37683" y="3269"/>
                  </a:cubicBezTo>
                  <a:cubicBezTo>
                    <a:pt x="33812" y="1033"/>
                    <a:pt x="29663" y="1"/>
                    <a:pt x="25602"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683" name="Google Shape;8317;p74">
            <a:extLst>
              <a:ext uri="{FF2B5EF4-FFF2-40B4-BE49-F238E27FC236}">
                <a16:creationId xmlns:a16="http://schemas.microsoft.com/office/drawing/2014/main" id="{F3B3C8DF-9C39-6A7A-09AF-63CEBE38B7DC}"/>
              </a:ext>
            </a:extLst>
          </p:cNvPr>
          <p:cNvGrpSpPr/>
          <p:nvPr/>
        </p:nvGrpSpPr>
        <p:grpSpPr>
          <a:xfrm>
            <a:off x="10110232" y="1604991"/>
            <a:ext cx="1127527" cy="949215"/>
            <a:chOff x="951975" y="315800"/>
            <a:chExt cx="5860325" cy="4933550"/>
          </a:xfrm>
        </p:grpSpPr>
        <p:sp>
          <p:nvSpPr>
            <p:cNvPr id="684" name="Google Shape;8318;p74">
              <a:extLst>
                <a:ext uri="{FF2B5EF4-FFF2-40B4-BE49-F238E27FC236}">
                  <a16:creationId xmlns:a16="http://schemas.microsoft.com/office/drawing/2014/main" id="{807A0A38-8C91-7048-E68F-9E0C1A7F84F3}"/>
                </a:ext>
              </a:extLst>
            </p:cNvPr>
            <p:cNvSpPr/>
            <p:nvPr/>
          </p:nvSpPr>
          <p:spPr>
            <a:xfrm>
              <a:off x="6501500" y="3684025"/>
              <a:ext cx="310800" cy="261200"/>
            </a:xfrm>
            <a:custGeom>
              <a:avLst/>
              <a:gdLst/>
              <a:ahLst/>
              <a:cxnLst/>
              <a:rect l="l" t="t" r="r" b="b"/>
              <a:pathLst>
                <a:path w="12432" h="10448" extrusionOk="0">
                  <a:moveTo>
                    <a:pt x="4963" y="0"/>
                  </a:moveTo>
                  <a:cubicBezTo>
                    <a:pt x="2239" y="0"/>
                    <a:pt x="0" y="2356"/>
                    <a:pt x="0" y="5120"/>
                  </a:cubicBezTo>
                  <a:cubicBezTo>
                    <a:pt x="0" y="8227"/>
                    <a:pt x="2220" y="10447"/>
                    <a:pt x="5328" y="10447"/>
                  </a:cubicBezTo>
                  <a:cubicBezTo>
                    <a:pt x="9989" y="10447"/>
                    <a:pt x="12431" y="4898"/>
                    <a:pt x="8879" y="1568"/>
                  </a:cubicBezTo>
                  <a:cubicBezTo>
                    <a:pt x="7991" y="458"/>
                    <a:pt x="6660" y="14"/>
                    <a:pt x="5328" y="14"/>
                  </a:cubicBezTo>
                  <a:cubicBezTo>
                    <a:pt x="5205" y="5"/>
                    <a:pt x="5084" y="0"/>
                    <a:pt x="4963" y="0"/>
                  </a:cubicBezTo>
                  <a:close/>
                </a:path>
              </a:pathLst>
            </a:cu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685" name="Google Shape;8319;p74">
              <a:extLst>
                <a:ext uri="{FF2B5EF4-FFF2-40B4-BE49-F238E27FC236}">
                  <a16:creationId xmlns:a16="http://schemas.microsoft.com/office/drawing/2014/main" id="{2FF2F8A2-14B1-8C95-3B9A-D33A3722ECFC}"/>
                </a:ext>
              </a:extLst>
            </p:cNvPr>
            <p:cNvSpPr/>
            <p:nvPr/>
          </p:nvSpPr>
          <p:spPr>
            <a:xfrm>
              <a:off x="6501500" y="2945200"/>
              <a:ext cx="310800" cy="261925"/>
            </a:xfrm>
            <a:custGeom>
              <a:avLst/>
              <a:gdLst/>
              <a:ahLst/>
              <a:cxnLst/>
              <a:rect l="l" t="t" r="r" b="b"/>
              <a:pathLst>
                <a:path w="12432" h="10477" extrusionOk="0">
                  <a:moveTo>
                    <a:pt x="5852" y="1"/>
                  </a:moveTo>
                  <a:cubicBezTo>
                    <a:pt x="5678" y="1"/>
                    <a:pt x="5503" y="15"/>
                    <a:pt x="5328" y="44"/>
                  </a:cubicBezTo>
                  <a:cubicBezTo>
                    <a:pt x="5205" y="34"/>
                    <a:pt x="5084" y="30"/>
                    <a:pt x="4963" y="30"/>
                  </a:cubicBezTo>
                  <a:cubicBezTo>
                    <a:pt x="2239" y="30"/>
                    <a:pt x="0" y="2386"/>
                    <a:pt x="0" y="5149"/>
                  </a:cubicBezTo>
                  <a:cubicBezTo>
                    <a:pt x="0" y="8035"/>
                    <a:pt x="2220" y="10477"/>
                    <a:pt x="5328" y="10477"/>
                  </a:cubicBezTo>
                  <a:cubicBezTo>
                    <a:pt x="9989" y="10477"/>
                    <a:pt x="12431" y="4705"/>
                    <a:pt x="8879" y="1376"/>
                  </a:cubicBezTo>
                  <a:cubicBezTo>
                    <a:pt x="8108" y="604"/>
                    <a:pt x="7002" y="1"/>
                    <a:pt x="585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686" name="Google Shape;8320;p74">
              <a:extLst>
                <a:ext uri="{FF2B5EF4-FFF2-40B4-BE49-F238E27FC236}">
                  <a16:creationId xmlns:a16="http://schemas.microsoft.com/office/drawing/2014/main" id="{773C486B-131D-74D3-B5F1-FEBBD4EDA37C}"/>
                </a:ext>
              </a:extLst>
            </p:cNvPr>
            <p:cNvSpPr/>
            <p:nvPr/>
          </p:nvSpPr>
          <p:spPr>
            <a:xfrm>
              <a:off x="6501500" y="2202650"/>
              <a:ext cx="310800" cy="266400"/>
            </a:xfrm>
            <a:custGeom>
              <a:avLst/>
              <a:gdLst/>
              <a:ahLst/>
              <a:cxnLst/>
              <a:rect l="l" t="t" r="r" b="b"/>
              <a:pathLst>
                <a:path w="12432" h="10656" extrusionOk="0">
                  <a:moveTo>
                    <a:pt x="5328" y="0"/>
                  </a:moveTo>
                  <a:cubicBezTo>
                    <a:pt x="2442" y="0"/>
                    <a:pt x="0" y="2442"/>
                    <a:pt x="0" y="5328"/>
                  </a:cubicBezTo>
                  <a:cubicBezTo>
                    <a:pt x="0" y="8214"/>
                    <a:pt x="2220" y="10655"/>
                    <a:pt x="5328" y="10655"/>
                  </a:cubicBezTo>
                  <a:cubicBezTo>
                    <a:pt x="9989" y="10655"/>
                    <a:pt x="12431" y="4884"/>
                    <a:pt x="8879" y="1554"/>
                  </a:cubicBezTo>
                  <a:cubicBezTo>
                    <a:pt x="7991" y="444"/>
                    <a:pt x="6660" y="0"/>
                    <a:pt x="5328" y="0"/>
                  </a:cubicBez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687" name="Google Shape;8321;p74">
              <a:extLst>
                <a:ext uri="{FF2B5EF4-FFF2-40B4-BE49-F238E27FC236}">
                  <a16:creationId xmlns:a16="http://schemas.microsoft.com/office/drawing/2014/main" id="{F526B2E8-BBA5-03E3-5B9C-F9DE65B92530}"/>
                </a:ext>
              </a:extLst>
            </p:cNvPr>
            <p:cNvSpPr/>
            <p:nvPr/>
          </p:nvSpPr>
          <p:spPr>
            <a:xfrm>
              <a:off x="951975" y="3495675"/>
              <a:ext cx="5460750" cy="1753675"/>
            </a:xfrm>
            <a:custGeom>
              <a:avLst/>
              <a:gdLst/>
              <a:ahLst/>
              <a:cxnLst/>
              <a:rect l="l" t="t" r="r" b="b"/>
              <a:pathLst>
                <a:path w="218430" h="70147" fill="none" extrusionOk="0">
                  <a:moveTo>
                    <a:pt x="29746" y="1"/>
                  </a:moveTo>
                  <a:lnTo>
                    <a:pt x="0" y="14430"/>
                  </a:lnTo>
                  <a:lnTo>
                    <a:pt x="109215" y="70147"/>
                  </a:lnTo>
                  <a:lnTo>
                    <a:pt x="218429" y="14430"/>
                  </a:lnTo>
                  <a:lnTo>
                    <a:pt x="188684" y="1"/>
                  </a:lnTo>
                  <a:lnTo>
                    <a:pt x="109215" y="40623"/>
                  </a:lnTo>
                  <a:close/>
                </a:path>
              </a:pathLst>
            </a:custGeom>
            <a:noFill/>
            <a:ln w="9525" cap="flat" cmpd="sng">
              <a:solidFill>
                <a:srgbClr val="435D74"/>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688" name="Google Shape;8322;p74">
              <a:extLst>
                <a:ext uri="{FF2B5EF4-FFF2-40B4-BE49-F238E27FC236}">
                  <a16:creationId xmlns:a16="http://schemas.microsoft.com/office/drawing/2014/main" id="{9EAAF241-0D66-C931-5859-C6EA98B3675A}"/>
                </a:ext>
              </a:extLst>
            </p:cNvPr>
            <p:cNvSpPr/>
            <p:nvPr/>
          </p:nvSpPr>
          <p:spPr>
            <a:xfrm>
              <a:off x="951975" y="2757600"/>
              <a:ext cx="5460750" cy="1753675"/>
            </a:xfrm>
            <a:custGeom>
              <a:avLst/>
              <a:gdLst/>
              <a:ahLst/>
              <a:cxnLst/>
              <a:rect l="l" t="t" r="r" b="b"/>
              <a:pathLst>
                <a:path w="218430" h="70147" fill="none" extrusionOk="0">
                  <a:moveTo>
                    <a:pt x="188684" y="0"/>
                  </a:moveTo>
                  <a:lnTo>
                    <a:pt x="158939" y="15095"/>
                  </a:lnTo>
                  <a:lnTo>
                    <a:pt x="109215" y="40623"/>
                  </a:lnTo>
                  <a:lnTo>
                    <a:pt x="59491" y="15095"/>
                  </a:lnTo>
                  <a:lnTo>
                    <a:pt x="29746" y="0"/>
                  </a:lnTo>
                  <a:lnTo>
                    <a:pt x="0" y="14429"/>
                  </a:lnTo>
                  <a:lnTo>
                    <a:pt x="29746" y="29524"/>
                  </a:lnTo>
                  <a:lnTo>
                    <a:pt x="109215" y="70146"/>
                  </a:lnTo>
                  <a:lnTo>
                    <a:pt x="188684" y="29524"/>
                  </a:lnTo>
                  <a:lnTo>
                    <a:pt x="218429" y="14429"/>
                  </a:lnTo>
                  <a:close/>
                </a:path>
              </a:pathLst>
            </a:custGeom>
            <a:noFill/>
            <a:ln w="9525" cap="flat" cmpd="sng">
              <a:solidFill>
                <a:srgbClr val="869FB2"/>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689" name="Google Shape;8323;p74">
              <a:extLst>
                <a:ext uri="{FF2B5EF4-FFF2-40B4-BE49-F238E27FC236}">
                  <a16:creationId xmlns:a16="http://schemas.microsoft.com/office/drawing/2014/main" id="{42385ED4-C5CF-2AF3-4488-A7F40040EC65}"/>
                </a:ext>
              </a:extLst>
            </p:cNvPr>
            <p:cNvSpPr/>
            <p:nvPr/>
          </p:nvSpPr>
          <p:spPr>
            <a:xfrm>
              <a:off x="951975" y="2019500"/>
              <a:ext cx="5460750" cy="1753675"/>
            </a:xfrm>
            <a:custGeom>
              <a:avLst/>
              <a:gdLst/>
              <a:ahLst/>
              <a:cxnLst/>
              <a:rect l="l" t="t" r="r" b="b"/>
              <a:pathLst>
                <a:path w="218430" h="70147" fill="none" extrusionOk="0">
                  <a:moveTo>
                    <a:pt x="188684" y="1"/>
                  </a:moveTo>
                  <a:lnTo>
                    <a:pt x="158939" y="15096"/>
                  </a:lnTo>
                  <a:lnTo>
                    <a:pt x="129193" y="30190"/>
                  </a:lnTo>
                  <a:lnTo>
                    <a:pt x="109215" y="40623"/>
                  </a:lnTo>
                  <a:lnTo>
                    <a:pt x="89237" y="30190"/>
                  </a:lnTo>
                  <a:lnTo>
                    <a:pt x="59491" y="15096"/>
                  </a:lnTo>
                  <a:lnTo>
                    <a:pt x="29746" y="1"/>
                  </a:lnTo>
                  <a:lnTo>
                    <a:pt x="0" y="14208"/>
                  </a:lnTo>
                  <a:lnTo>
                    <a:pt x="29746" y="29524"/>
                  </a:lnTo>
                  <a:lnTo>
                    <a:pt x="59491" y="44619"/>
                  </a:lnTo>
                  <a:lnTo>
                    <a:pt x="109215" y="70147"/>
                  </a:lnTo>
                  <a:lnTo>
                    <a:pt x="158939" y="44619"/>
                  </a:lnTo>
                  <a:lnTo>
                    <a:pt x="188684" y="29524"/>
                  </a:lnTo>
                  <a:lnTo>
                    <a:pt x="218429" y="14208"/>
                  </a:lnTo>
                  <a:close/>
                </a:path>
              </a:pathLst>
            </a:custGeom>
            <a:noFill/>
            <a:ln w="9525" cap="flat" cmpd="sng">
              <a:solidFill>
                <a:srgbClr val="BAC8D3"/>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690" name="Google Shape;8324;p74">
              <a:extLst>
                <a:ext uri="{FF2B5EF4-FFF2-40B4-BE49-F238E27FC236}">
                  <a16:creationId xmlns:a16="http://schemas.microsoft.com/office/drawing/2014/main" id="{4ADB831E-4A09-5B8B-F39A-5DD4CD3B6797}"/>
                </a:ext>
              </a:extLst>
            </p:cNvPr>
            <p:cNvSpPr/>
            <p:nvPr/>
          </p:nvSpPr>
          <p:spPr>
            <a:xfrm>
              <a:off x="951975" y="315800"/>
              <a:ext cx="5460750" cy="2719300"/>
            </a:xfrm>
            <a:custGeom>
              <a:avLst/>
              <a:gdLst/>
              <a:ahLst/>
              <a:cxnLst/>
              <a:rect l="l" t="t" r="r" b="b"/>
              <a:pathLst>
                <a:path w="218430" h="108772" fill="none" extrusionOk="0">
                  <a:moveTo>
                    <a:pt x="109215" y="1"/>
                  </a:moveTo>
                  <a:lnTo>
                    <a:pt x="0" y="52832"/>
                  </a:lnTo>
                  <a:lnTo>
                    <a:pt x="109215" y="108771"/>
                  </a:lnTo>
                  <a:lnTo>
                    <a:pt x="218429" y="52832"/>
                  </a:ln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691" name="Google Shape;8325;p74">
              <a:extLst>
                <a:ext uri="{FF2B5EF4-FFF2-40B4-BE49-F238E27FC236}">
                  <a16:creationId xmlns:a16="http://schemas.microsoft.com/office/drawing/2014/main" id="{18224A00-95F4-EB14-620A-CF2EC05ADFC6}"/>
                </a:ext>
              </a:extLst>
            </p:cNvPr>
            <p:cNvSpPr/>
            <p:nvPr/>
          </p:nvSpPr>
          <p:spPr>
            <a:xfrm>
              <a:off x="6501500" y="1464200"/>
              <a:ext cx="310800" cy="261550"/>
            </a:xfrm>
            <a:custGeom>
              <a:avLst/>
              <a:gdLst/>
              <a:ahLst/>
              <a:cxnLst/>
              <a:rect l="l" t="t" r="r" b="b"/>
              <a:pathLst>
                <a:path w="12432" h="10462" extrusionOk="0">
                  <a:moveTo>
                    <a:pt x="4963" y="1"/>
                  </a:moveTo>
                  <a:cubicBezTo>
                    <a:pt x="2239" y="1"/>
                    <a:pt x="0" y="2357"/>
                    <a:pt x="0" y="5120"/>
                  </a:cubicBezTo>
                  <a:cubicBezTo>
                    <a:pt x="0" y="8097"/>
                    <a:pt x="2036" y="10462"/>
                    <a:pt x="4938" y="10462"/>
                  </a:cubicBezTo>
                  <a:cubicBezTo>
                    <a:pt x="5066" y="10462"/>
                    <a:pt x="5196" y="10457"/>
                    <a:pt x="5328" y="10448"/>
                  </a:cubicBezTo>
                  <a:cubicBezTo>
                    <a:pt x="9989" y="10448"/>
                    <a:pt x="12431" y="4898"/>
                    <a:pt x="8879" y="1569"/>
                  </a:cubicBezTo>
                  <a:cubicBezTo>
                    <a:pt x="7991" y="459"/>
                    <a:pt x="6660" y="15"/>
                    <a:pt x="5328" y="15"/>
                  </a:cubicBezTo>
                  <a:cubicBezTo>
                    <a:pt x="5205" y="5"/>
                    <a:pt x="5084" y="1"/>
                    <a:pt x="4963"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692" name="Google Shape;8326;p74">
            <a:extLst>
              <a:ext uri="{FF2B5EF4-FFF2-40B4-BE49-F238E27FC236}">
                <a16:creationId xmlns:a16="http://schemas.microsoft.com/office/drawing/2014/main" id="{0AFA3674-773B-D6D3-8F5C-501095DF1D4D}"/>
              </a:ext>
            </a:extLst>
          </p:cNvPr>
          <p:cNvGrpSpPr/>
          <p:nvPr/>
        </p:nvGrpSpPr>
        <p:grpSpPr>
          <a:xfrm>
            <a:off x="4906403" y="3919803"/>
            <a:ext cx="2157243" cy="828965"/>
            <a:chOff x="3862800" y="3038525"/>
            <a:chExt cx="1329006" cy="510698"/>
          </a:xfrm>
        </p:grpSpPr>
        <p:sp>
          <p:nvSpPr>
            <p:cNvPr id="693" name="Google Shape;8327;p74">
              <a:extLst>
                <a:ext uri="{FF2B5EF4-FFF2-40B4-BE49-F238E27FC236}">
                  <a16:creationId xmlns:a16="http://schemas.microsoft.com/office/drawing/2014/main" id="{E24F4164-EE3E-8F39-7500-313C429DB0DF}"/>
                </a:ext>
              </a:extLst>
            </p:cNvPr>
            <p:cNvSpPr/>
            <p:nvPr/>
          </p:nvSpPr>
          <p:spPr>
            <a:xfrm>
              <a:off x="4185913" y="3040337"/>
              <a:ext cx="71107" cy="143789"/>
            </a:xfrm>
            <a:custGeom>
              <a:avLst/>
              <a:gdLst/>
              <a:ahLst/>
              <a:cxnLst/>
              <a:rect l="l" t="t" r="r" b="b"/>
              <a:pathLst>
                <a:path w="14722" h="29770" extrusionOk="0">
                  <a:moveTo>
                    <a:pt x="0" y="1"/>
                  </a:moveTo>
                  <a:cubicBezTo>
                    <a:pt x="0" y="11614"/>
                    <a:pt x="5398" y="22573"/>
                    <a:pt x="14721" y="29770"/>
                  </a:cubicBezTo>
                  <a:cubicBezTo>
                    <a:pt x="5562" y="22573"/>
                    <a:pt x="164" y="11614"/>
                    <a:pt x="164"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694" name="Google Shape;8328;p74">
              <a:extLst>
                <a:ext uri="{FF2B5EF4-FFF2-40B4-BE49-F238E27FC236}">
                  <a16:creationId xmlns:a16="http://schemas.microsoft.com/office/drawing/2014/main" id="{719A9E41-B27F-654C-0B03-F5A06C684CD5}"/>
                </a:ext>
              </a:extLst>
            </p:cNvPr>
            <p:cNvSpPr/>
            <p:nvPr/>
          </p:nvSpPr>
          <p:spPr>
            <a:xfrm>
              <a:off x="3967075" y="3045080"/>
              <a:ext cx="403706" cy="397383"/>
            </a:xfrm>
            <a:custGeom>
              <a:avLst/>
              <a:gdLst/>
              <a:ahLst/>
              <a:cxnLst/>
              <a:rect l="l" t="t" r="r" b="b"/>
              <a:pathLst>
                <a:path w="83583" h="82274" extrusionOk="0">
                  <a:moveTo>
                    <a:pt x="83583" y="82273"/>
                  </a:moveTo>
                  <a:cubicBezTo>
                    <a:pt x="37948" y="82273"/>
                    <a:pt x="655" y="45635"/>
                    <a:pt x="0" y="0"/>
                  </a:cubicBezTo>
                  <a:cubicBezTo>
                    <a:pt x="655" y="45635"/>
                    <a:pt x="37948" y="82273"/>
                    <a:pt x="83583" y="82273"/>
                  </a:cubicBezTo>
                  <a:close/>
                </a:path>
              </a:pathLst>
            </a:custGeom>
            <a:solidFill>
              <a:srgbClr val="445D73"/>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nvGrpSpPr>
            <p:cNvPr id="695" name="Google Shape;8329;p74">
              <a:extLst>
                <a:ext uri="{FF2B5EF4-FFF2-40B4-BE49-F238E27FC236}">
                  <a16:creationId xmlns:a16="http://schemas.microsoft.com/office/drawing/2014/main" id="{3DF9C204-56C6-FEC8-C6D4-95CE6C6264A8}"/>
                </a:ext>
              </a:extLst>
            </p:cNvPr>
            <p:cNvGrpSpPr/>
            <p:nvPr/>
          </p:nvGrpSpPr>
          <p:grpSpPr>
            <a:xfrm>
              <a:off x="3967075" y="3040337"/>
              <a:ext cx="1019927" cy="402126"/>
              <a:chOff x="3967075" y="3040337"/>
              <a:chExt cx="1019927" cy="402126"/>
            </a:xfrm>
          </p:grpSpPr>
          <p:sp>
            <p:nvSpPr>
              <p:cNvPr id="705" name="Google Shape;8330;p74">
                <a:extLst>
                  <a:ext uri="{FF2B5EF4-FFF2-40B4-BE49-F238E27FC236}">
                    <a16:creationId xmlns:a16="http://schemas.microsoft.com/office/drawing/2014/main" id="{56256836-392E-E372-8971-4F34478DC349}"/>
                  </a:ext>
                </a:extLst>
              </p:cNvPr>
              <p:cNvSpPr/>
              <p:nvPr/>
            </p:nvSpPr>
            <p:spPr>
              <a:xfrm>
                <a:off x="4369197" y="3335999"/>
                <a:ext cx="617805" cy="105869"/>
              </a:xfrm>
              <a:custGeom>
                <a:avLst/>
                <a:gdLst/>
                <a:ahLst/>
                <a:cxnLst/>
                <a:rect l="l" t="t" r="r" b="b"/>
                <a:pathLst>
                  <a:path w="127910" h="21919" fill="none" extrusionOk="0">
                    <a:moveTo>
                      <a:pt x="1" y="21918"/>
                    </a:moveTo>
                    <a:lnTo>
                      <a:pt x="127909" y="21918"/>
                    </a:lnTo>
                    <a:lnTo>
                      <a:pt x="127909" y="1"/>
                    </a:lnTo>
                    <a:lnTo>
                      <a:pt x="164" y="164"/>
                    </a:lnTo>
                  </a:path>
                </a:pathLst>
              </a:custGeom>
              <a:noFill/>
              <a:ln w="9525" cap="flat" cmpd="sng">
                <a:solidFill>
                  <a:srgbClr val="869FB1"/>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sp>
            <p:nvSpPr>
              <p:cNvPr id="706" name="Google Shape;8331;p74">
                <a:extLst>
                  <a:ext uri="{FF2B5EF4-FFF2-40B4-BE49-F238E27FC236}">
                    <a16:creationId xmlns:a16="http://schemas.microsoft.com/office/drawing/2014/main" id="{4F732A20-0E08-400A-89DE-158094E3E7CC}"/>
                  </a:ext>
                </a:extLst>
              </p:cNvPr>
              <p:cNvSpPr/>
              <p:nvPr/>
            </p:nvSpPr>
            <p:spPr>
              <a:xfrm>
                <a:off x="3967075" y="3040337"/>
                <a:ext cx="403706" cy="402126"/>
              </a:xfrm>
              <a:custGeom>
                <a:avLst/>
                <a:gdLst/>
                <a:ahLst/>
                <a:cxnLst/>
                <a:rect l="l" t="t" r="r" b="b"/>
                <a:pathLst>
                  <a:path w="83583" h="83256" fill="none" extrusionOk="0">
                    <a:moveTo>
                      <a:pt x="83419" y="61501"/>
                    </a:moveTo>
                    <a:cubicBezTo>
                      <a:pt x="49397" y="61501"/>
                      <a:pt x="21755" y="34022"/>
                      <a:pt x="21755" y="1"/>
                    </a:cubicBezTo>
                    <a:lnTo>
                      <a:pt x="0" y="1"/>
                    </a:lnTo>
                    <a:lnTo>
                      <a:pt x="0" y="982"/>
                    </a:lnTo>
                    <a:cubicBezTo>
                      <a:pt x="818" y="46617"/>
                      <a:pt x="37948" y="83255"/>
                      <a:pt x="83583" y="83255"/>
                    </a:cubicBezTo>
                  </a:path>
                </a:pathLst>
              </a:custGeom>
              <a:noFill/>
              <a:ln w="9525" cap="flat" cmpd="sng">
                <a:solidFill>
                  <a:srgbClr val="869FB1"/>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grpSp>
        <p:grpSp>
          <p:nvGrpSpPr>
            <p:cNvPr id="696" name="Google Shape;8332;p74">
              <a:extLst>
                <a:ext uri="{FF2B5EF4-FFF2-40B4-BE49-F238E27FC236}">
                  <a16:creationId xmlns:a16="http://schemas.microsoft.com/office/drawing/2014/main" id="{C7BB8902-7B34-5C43-EA71-0FDD3D47FA51}"/>
                </a:ext>
              </a:extLst>
            </p:cNvPr>
            <p:cNvGrpSpPr/>
            <p:nvPr/>
          </p:nvGrpSpPr>
          <p:grpSpPr>
            <a:xfrm>
              <a:off x="4186700" y="3040337"/>
              <a:ext cx="390475" cy="183289"/>
              <a:chOff x="4186700" y="3040337"/>
              <a:chExt cx="390475" cy="183289"/>
            </a:xfrm>
          </p:grpSpPr>
          <p:sp>
            <p:nvSpPr>
              <p:cNvPr id="703" name="Google Shape;8333;p74">
                <a:extLst>
                  <a:ext uri="{FF2B5EF4-FFF2-40B4-BE49-F238E27FC236}">
                    <a16:creationId xmlns:a16="http://schemas.microsoft.com/office/drawing/2014/main" id="{43318818-22D8-39F9-3357-DEEB0DD2300C}"/>
                  </a:ext>
                </a:extLst>
              </p:cNvPr>
              <p:cNvSpPr/>
              <p:nvPr/>
            </p:nvSpPr>
            <p:spPr>
              <a:xfrm>
                <a:off x="4370181" y="3120129"/>
                <a:ext cx="206994" cy="103497"/>
              </a:xfrm>
              <a:custGeom>
                <a:avLst/>
                <a:gdLst/>
                <a:ahLst/>
                <a:cxnLst/>
                <a:rect l="l" t="t" r="r" b="b"/>
                <a:pathLst>
                  <a:path w="42856" h="21428" fill="none" extrusionOk="0">
                    <a:moveTo>
                      <a:pt x="1" y="21428"/>
                    </a:moveTo>
                    <a:lnTo>
                      <a:pt x="42855" y="21428"/>
                    </a:lnTo>
                    <a:lnTo>
                      <a:pt x="42855" y="1"/>
                    </a:lnTo>
                    <a:lnTo>
                      <a:pt x="1" y="1"/>
                    </a:lnTo>
                  </a:path>
                </a:pathLst>
              </a:custGeom>
              <a:noFill/>
              <a:ln w="9525" cap="flat" cmpd="sng">
                <a:solidFill>
                  <a:srgbClr val="E3E9ED"/>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sp>
            <p:nvSpPr>
              <p:cNvPr id="704" name="Google Shape;8334;p74">
                <a:extLst>
                  <a:ext uri="{FF2B5EF4-FFF2-40B4-BE49-F238E27FC236}">
                    <a16:creationId xmlns:a16="http://schemas.microsoft.com/office/drawing/2014/main" id="{7F9C5107-AC8E-1C03-86E1-902788CC70FF}"/>
                  </a:ext>
                </a:extLst>
              </p:cNvPr>
              <p:cNvSpPr/>
              <p:nvPr/>
            </p:nvSpPr>
            <p:spPr>
              <a:xfrm>
                <a:off x="4186700" y="3040337"/>
                <a:ext cx="184081" cy="183289"/>
              </a:xfrm>
              <a:custGeom>
                <a:avLst/>
                <a:gdLst/>
                <a:ahLst/>
                <a:cxnLst/>
                <a:rect l="l" t="t" r="r" b="b"/>
                <a:pathLst>
                  <a:path w="38112" h="37948" fill="none" extrusionOk="0">
                    <a:moveTo>
                      <a:pt x="38112" y="16521"/>
                    </a:moveTo>
                    <a:cubicBezTo>
                      <a:pt x="28789" y="16521"/>
                      <a:pt x="21264" y="9160"/>
                      <a:pt x="21264" y="1"/>
                    </a:cubicBezTo>
                    <a:lnTo>
                      <a:pt x="1" y="1"/>
                    </a:lnTo>
                    <a:cubicBezTo>
                      <a:pt x="1" y="11614"/>
                      <a:pt x="5399" y="22573"/>
                      <a:pt x="14558" y="29770"/>
                    </a:cubicBezTo>
                    <a:cubicBezTo>
                      <a:pt x="21264" y="35004"/>
                      <a:pt x="29606" y="37948"/>
                      <a:pt x="38112" y="37948"/>
                    </a:cubicBezTo>
                    <a:lnTo>
                      <a:pt x="38112" y="37948"/>
                    </a:lnTo>
                  </a:path>
                </a:pathLst>
              </a:custGeom>
              <a:noFill/>
              <a:ln w="9525" cap="flat" cmpd="sng">
                <a:solidFill>
                  <a:srgbClr val="E3E9ED"/>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grpSp>
        <p:grpSp>
          <p:nvGrpSpPr>
            <p:cNvPr id="697" name="Google Shape;8335;p74">
              <a:extLst>
                <a:ext uri="{FF2B5EF4-FFF2-40B4-BE49-F238E27FC236}">
                  <a16:creationId xmlns:a16="http://schemas.microsoft.com/office/drawing/2014/main" id="{98DF3750-B837-C754-14A6-D887A36D17A8}"/>
                </a:ext>
              </a:extLst>
            </p:cNvPr>
            <p:cNvGrpSpPr/>
            <p:nvPr/>
          </p:nvGrpSpPr>
          <p:grpSpPr>
            <a:xfrm>
              <a:off x="4073727" y="3040337"/>
              <a:ext cx="697794" cy="296263"/>
              <a:chOff x="4073727" y="3040337"/>
              <a:chExt cx="697794" cy="296263"/>
            </a:xfrm>
          </p:grpSpPr>
          <p:sp>
            <p:nvSpPr>
              <p:cNvPr id="701" name="Google Shape;8336;p74">
                <a:extLst>
                  <a:ext uri="{FF2B5EF4-FFF2-40B4-BE49-F238E27FC236}">
                    <a16:creationId xmlns:a16="http://schemas.microsoft.com/office/drawing/2014/main" id="{9E9BCE65-2EAC-EF4F-549F-CB8FB4A5F0F9}"/>
                  </a:ext>
                </a:extLst>
              </p:cNvPr>
              <p:cNvSpPr/>
              <p:nvPr/>
            </p:nvSpPr>
            <p:spPr>
              <a:xfrm>
                <a:off x="4370181" y="3223621"/>
                <a:ext cx="401339" cy="112979"/>
              </a:xfrm>
              <a:custGeom>
                <a:avLst/>
                <a:gdLst/>
                <a:ahLst/>
                <a:cxnLst/>
                <a:rect l="l" t="t" r="r" b="b"/>
                <a:pathLst>
                  <a:path w="83093" h="23391" fill="none" extrusionOk="0">
                    <a:moveTo>
                      <a:pt x="1" y="23391"/>
                    </a:moveTo>
                    <a:lnTo>
                      <a:pt x="83092" y="23391"/>
                    </a:lnTo>
                    <a:lnTo>
                      <a:pt x="83092" y="1"/>
                    </a:lnTo>
                    <a:lnTo>
                      <a:pt x="1" y="1"/>
                    </a:lnTo>
                  </a:path>
                </a:pathLst>
              </a:custGeom>
              <a:noFill/>
              <a:ln w="9525" cap="flat" cmpd="sng">
                <a:solidFill>
                  <a:srgbClr val="CFD9E0"/>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sp>
            <p:nvSpPr>
              <p:cNvPr id="702" name="Google Shape;8337;p74">
                <a:extLst>
                  <a:ext uri="{FF2B5EF4-FFF2-40B4-BE49-F238E27FC236}">
                    <a16:creationId xmlns:a16="http://schemas.microsoft.com/office/drawing/2014/main" id="{1EC3867A-08F8-337E-884C-223EDBE9A1C3}"/>
                  </a:ext>
                </a:extLst>
              </p:cNvPr>
              <p:cNvSpPr/>
              <p:nvPr/>
            </p:nvSpPr>
            <p:spPr>
              <a:xfrm>
                <a:off x="4073727" y="3040337"/>
                <a:ext cx="297055" cy="296263"/>
              </a:xfrm>
              <a:custGeom>
                <a:avLst/>
                <a:gdLst/>
                <a:ahLst/>
                <a:cxnLst/>
                <a:rect l="l" t="t" r="r" b="b"/>
                <a:pathLst>
                  <a:path w="61502" h="61338" fill="none" extrusionOk="0">
                    <a:moveTo>
                      <a:pt x="61502" y="37948"/>
                    </a:moveTo>
                    <a:lnTo>
                      <a:pt x="61502" y="37948"/>
                    </a:lnTo>
                    <a:cubicBezTo>
                      <a:pt x="52833" y="37948"/>
                      <a:pt x="44654" y="35004"/>
                      <a:pt x="37948" y="29770"/>
                    </a:cubicBezTo>
                    <a:cubicBezTo>
                      <a:pt x="28789" y="22573"/>
                      <a:pt x="23391" y="11614"/>
                      <a:pt x="23227" y="1"/>
                    </a:cubicBezTo>
                    <a:lnTo>
                      <a:pt x="1" y="1"/>
                    </a:lnTo>
                    <a:cubicBezTo>
                      <a:pt x="1" y="33859"/>
                      <a:pt x="27480" y="61338"/>
                      <a:pt x="61502" y="61338"/>
                    </a:cubicBezTo>
                  </a:path>
                </a:pathLst>
              </a:custGeom>
              <a:noFill/>
              <a:ln w="9525" cap="flat" cmpd="sng">
                <a:solidFill>
                  <a:srgbClr val="CFD9E0"/>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grpSp>
        <p:grpSp>
          <p:nvGrpSpPr>
            <p:cNvPr id="698" name="Google Shape;8338;p74">
              <a:extLst>
                <a:ext uri="{FF2B5EF4-FFF2-40B4-BE49-F238E27FC236}">
                  <a16:creationId xmlns:a16="http://schemas.microsoft.com/office/drawing/2014/main" id="{D5FA7FDC-4F72-95E9-961A-3EB2A61E102E}"/>
                </a:ext>
              </a:extLst>
            </p:cNvPr>
            <p:cNvGrpSpPr/>
            <p:nvPr/>
          </p:nvGrpSpPr>
          <p:grpSpPr>
            <a:xfrm>
              <a:off x="3862800" y="3038525"/>
              <a:ext cx="1329006" cy="510698"/>
              <a:chOff x="3862800" y="3038525"/>
              <a:chExt cx="1329006" cy="510698"/>
            </a:xfrm>
          </p:grpSpPr>
          <p:sp>
            <p:nvSpPr>
              <p:cNvPr id="699" name="Google Shape;8339;p74">
                <a:extLst>
                  <a:ext uri="{FF2B5EF4-FFF2-40B4-BE49-F238E27FC236}">
                    <a16:creationId xmlns:a16="http://schemas.microsoft.com/office/drawing/2014/main" id="{995DF4A7-DCB5-64F0-6A78-F80E84267227}"/>
                  </a:ext>
                </a:extLst>
              </p:cNvPr>
              <p:cNvSpPr/>
              <p:nvPr/>
            </p:nvSpPr>
            <p:spPr>
              <a:xfrm>
                <a:off x="4370175" y="3441875"/>
                <a:ext cx="821631" cy="107348"/>
              </a:xfrm>
              <a:custGeom>
                <a:avLst/>
                <a:gdLst/>
                <a:ahLst/>
                <a:cxnLst/>
                <a:rect l="l" t="t" r="r" b="b"/>
                <a:pathLst>
                  <a:path w="170110" h="21919" fill="none" extrusionOk="0">
                    <a:moveTo>
                      <a:pt x="1" y="21918"/>
                    </a:moveTo>
                    <a:lnTo>
                      <a:pt x="170110" y="21918"/>
                    </a:lnTo>
                    <a:lnTo>
                      <a:pt x="170110" y="0"/>
                    </a:lnTo>
                    <a:lnTo>
                      <a:pt x="1" y="0"/>
                    </a:lnTo>
                  </a:path>
                </a:pathLst>
              </a:custGeom>
              <a:noFill/>
              <a:ln w="9525" cap="flat" cmpd="sng">
                <a:solidFill>
                  <a:srgbClr val="445D73"/>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sp>
            <p:nvSpPr>
              <p:cNvPr id="700" name="Google Shape;8340;p74">
                <a:extLst>
                  <a:ext uri="{FF2B5EF4-FFF2-40B4-BE49-F238E27FC236}">
                    <a16:creationId xmlns:a16="http://schemas.microsoft.com/office/drawing/2014/main" id="{4AD23736-D1AE-6794-19F4-D975A8E252B5}"/>
                  </a:ext>
                </a:extLst>
              </p:cNvPr>
              <p:cNvSpPr/>
              <p:nvPr/>
            </p:nvSpPr>
            <p:spPr>
              <a:xfrm>
                <a:off x="3862800" y="3038525"/>
                <a:ext cx="507990" cy="510620"/>
              </a:xfrm>
              <a:custGeom>
                <a:avLst/>
                <a:gdLst/>
                <a:ahLst/>
                <a:cxnLst/>
                <a:rect l="l" t="t" r="r" b="b"/>
                <a:pathLst>
                  <a:path w="105174" h="105500" fill="none" extrusionOk="0">
                    <a:moveTo>
                      <a:pt x="105174" y="83418"/>
                    </a:moveTo>
                    <a:cubicBezTo>
                      <a:pt x="59539" y="83418"/>
                      <a:pt x="22246" y="46780"/>
                      <a:pt x="21591" y="1145"/>
                    </a:cubicBezTo>
                    <a:lnTo>
                      <a:pt x="21591" y="0"/>
                    </a:lnTo>
                    <a:lnTo>
                      <a:pt x="1" y="0"/>
                    </a:lnTo>
                    <a:cubicBezTo>
                      <a:pt x="1" y="58229"/>
                      <a:pt x="46944" y="105336"/>
                      <a:pt x="105174" y="105500"/>
                    </a:cubicBezTo>
                  </a:path>
                </a:pathLst>
              </a:custGeom>
              <a:noFill/>
              <a:ln w="9525" cap="flat" cmpd="sng">
                <a:solidFill>
                  <a:srgbClr val="445D73"/>
                </a:solidFill>
                <a:prstDash val="solid"/>
                <a:miter lim="163566"/>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07" name="Google Shape;8341;p74">
            <a:extLst>
              <a:ext uri="{FF2B5EF4-FFF2-40B4-BE49-F238E27FC236}">
                <a16:creationId xmlns:a16="http://schemas.microsoft.com/office/drawing/2014/main" id="{C75B5DC4-9C8D-E945-5894-C4ACD30729F2}"/>
              </a:ext>
            </a:extLst>
          </p:cNvPr>
          <p:cNvGrpSpPr/>
          <p:nvPr/>
        </p:nvGrpSpPr>
        <p:grpSpPr>
          <a:xfrm>
            <a:off x="917500" y="1604990"/>
            <a:ext cx="1177607" cy="1033568"/>
            <a:chOff x="649648" y="271400"/>
            <a:chExt cx="6215377" cy="5455143"/>
          </a:xfrm>
        </p:grpSpPr>
        <p:sp>
          <p:nvSpPr>
            <p:cNvPr id="708" name="Google Shape;8342;p74">
              <a:extLst>
                <a:ext uri="{FF2B5EF4-FFF2-40B4-BE49-F238E27FC236}">
                  <a16:creationId xmlns:a16="http://schemas.microsoft.com/office/drawing/2014/main" id="{0265F5A9-44A0-9604-1533-4E07DCB06179}"/>
                </a:ext>
              </a:extLst>
            </p:cNvPr>
            <p:cNvSpPr/>
            <p:nvPr/>
          </p:nvSpPr>
          <p:spPr>
            <a:xfrm>
              <a:off x="2641907" y="3717593"/>
              <a:ext cx="3573900" cy="2008950"/>
            </a:xfrm>
            <a:custGeom>
              <a:avLst/>
              <a:gdLst/>
              <a:ahLst/>
              <a:cxnLst/>
              <a:rect l="l" t="t" r="r" b="b"/>
              <a:pathLst>
                <a:path w="142956" h="80358" fill="none" extrusionOk="0">
                  <a:moveTo>
                    <a:pt x="0" y="50612"/>
                  </a:moveTo>
                  <a:cubicBezTo>
                    <a:pt x="53053" y="80357"/>
                    <a:pt x="120314" y="56605"/>
                    <a:pt x="142956" y="0"/>
                  </a:cubicBezTo>
                </a:path>
              </a:pathLst>
            </a:custGeom>
            <a:noFill/>
            <a:ln w="9525" cap="flat" cmpd="sng">
              <a:solidFill>
                <a:srgbClr val="325D79"/>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709" name="Google Shape;8343;p74">
              <a:extLst>
                <a:ext uri="{FF2B5EF4-FFF2-40B4-BE49-F238E27FC236}">
                  <a16:creationId xmlns:a16="http://schemas.microsoft.com/office/drawing/2014/main" id="{C23BEA87-8DC3-B221-382C-EB9089C5BB24}"/>
                </a:ext>
              </a:extLst>
            </p:cNvPr>
            <p:cNvSpPr/>
            <p:nvPr/>
          </p:nvSpPr>
          <p:spPr>
            <a:xfrm>
              <a:off x="1359875" y="2446825"/>
              <a:ext cx="338550" cy="1598275"/>
            </a:xfrm>
            <a:custGeom>
              <a:avLst/>
              <a:gdLst/>
              <a:ahLst/>
              <a:cxnLst/>
              <a:rect l="l" t="t" r="r" b="b"/>
              <a:pathLst>
                <a:path w="13542" h="63931" fill="none" extrusionOk="0">
                  <a:moveTo>
                    <a:pt x="888" y="0"/>
                  </a:moveTo>
                  <a:cubicBezTo>
                    <a:pt x="223" y="4440"/>
                    <a:pt x="1" y="9102"/>
                    <a:pt x="1" y="13763"/>
                  </a:cubicBezTo>
                  <a:cubicBezTo>
                    <a:pt x="1" y="31300"/>
                    <a:pt x="4662" y="48614"/>
                    <a:pt x="13541" y="63931"/>
                  </a:cubicBezTo>
                </a:path>
              </a:pathLst>
            </a:custGeom>
            <a:noFill/>
            <a:ln w="9525" cap="flat" cmpd="sng">
              <a:solidFill>
                <a:srgbClr val="325D79"/>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710" name="Google Shape;8344;p74">
              <a:extLst>
                <a:ext uri="{FF2B5EF4-FFF2-40B4-BE49-F238E27FC236}">
                  <a16:creationId xmlns:a16="http://schemas.microsoft.com/office/drawing/2014/main" id="{F357634E-C6A5-73C4-763F-85A1BE757F33}"/>
                </a:ext>
              </a:extLst>
            </p:cNvPr>
            <p:cNvSpPr/>
            <p:nvPr/>
          </p:nvSpPr>
          <p:spPr>
            <a:xfrm>
              <a:off x="1709500" y="271400"/>
              <a:ext cx="5149975" cy="2519525"/>
            </a:xfrm>
            <a:custGeom>
              <a:avLst/>
              <a:gdLst/>
              <a:ahLst/>
              <a:cxnLst/>
              <a:rect l="l" t="t" r="r" b="b"/>
              <a:pathLst>
                <a:path w="205999" h="100781" fill="none" extrusionOk="0">
                  <a:moveTo>
                    <a:pt x="187352" y="100780"/>
                  </a:moveTo>
                  <a:cubicBezTo>
                    <a:pt x="187352" y="77694"/>
                    <a:pt x="179361" y="55496"/>
                    <a:pt x="165154" y="37738"/>
                  </a:cubicBezTo>
                  <a:lnTo>
                    <a:pt x="187352" y="37738"/>
                  </a:lnTo>
                  <a:cubicBezTo>
                    <a:pt x="197563" y="37738"/>
                    <a:pt x="205998" y="29302"/>
                    <a:pt x="205998" y="18869"/>
                  </a:cubicBezTo>
                  <a:cubicBezTo>
                    <a:pt x="205998" y="8436"/>
                    <a:pt x="197563" y="1"/>
                    <a:pt x="187352" y="1"/>
                  </a:cubicBezTo>
                  <a:lnTo>
                    <a:pt x="91012" y="1"/>
                  </a:lnTo>
                  <a:lnTo>
                    <a:pt x="89681" y="1"/>
                  </a:lnTo>
                  <a:lnTo>
                    <a:pt x="86573" y="1"/>
                  </a:lnTo>
                  <a:cubicBezTo>
                    <a:pt x="51056" y="1"/>
                    <a:pt x="17981" y="18869"/>
                    <a:pt x="0" y="49725"/>
                  </a:cubicBezTo>
                </a:path>
              </a:pathLst>
            </a:custGeom>
            <a:noFill/>
            <a:ln w="9525" cap="flat" cmpd="sng">
              <a:solidFill>
                <a:srgbClr val="325D79"/>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711" name="Google Shape;8345;p74">
              <a:extLst>
                <a:ext uri="{FF2B5EF4-FFF2-40B4-BE49-F238E27FC236}">
                  <a16:creationId xmlns:a16="http://schemas.microsoft.com/office/drawing/2014/main" id="{D4204F9D-A21F-07CA-90D3-B21A00593046}"/>
                </a:ext>
              </a:extLst>
            </p:cNvPr>
            <p:cNvSpPr/>
            <p:nvPr/>
          </p:nvSpPr>
          <p:spPr>
            <a:xfrm>
              <a:off x="5965975" y="415700"/>
              <a:ext cx="754750" cy="754750"/>
            </a:xfrm>
            <a:custGeom>
              <a:avLst/>
              <a:gdLst/>
              <a:ahLst/>
              <a:cxnLst/>
              <a:rect l="l" t="t" r="r" b="b"/>
              <a:pathLst>
                <a:path w="30190" h="30190" fill="none" extrusionOk="0">
                  <a:moveTo>
                    <a:pt x="17315" y="0"/>
                  </a:moveTo>
                  <a:cubicBezTo>
                    <a:pt x="5772" y="0"/>
                    <a:pt x="0" y="13763"/>
                    <a:pt x="7992" y="21977"/>
                  </a:cubicBezTo>
                  <a:cubicBezTo>
                    <a:pt x="16205" y="30190"/>
                    <a:pt x="30190" y="24418"/>
                    <a:pt x="30190" y="12875"/>
                  </a:cubicBezTo>
                  <a:cubicBezTo>
                    <a:pt x="30190" y="5772"/>
                    <a:pt x="24418"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712" name="Google Shape;8346;p74">
              <a:extLst>
                <a:ext uri="{FF2B5EF4-FFF2-40B4-BE49-F238E27FC236}">
                  <a16:creationId xmlns:a16="http://schemas.microsoft.com/office/drawing/2014/main" id="{5B8B3E59-6B9B-E4F8-AA86-9FC1CC670379}"/>
                </a:ext>
              </a:extLst>
            </p:cNvPr>
            <p:cNvSpPr/>
            <p:nvPr/>
          </p:nvSpPr>
          <p:spPr>
            <a:xfrm>
              <a:off x="699475" y="2457925"/>
              <a:ext cx="5183275" cy="2647150"/>
            </a:xfrm>
            <a:custGeom>
              <a:avLst/>
              <a:gdLst/>
              <a:ahLst/>
              <a:cxnLst/>
              <a:rect l="l" t="t" r="r" b="b"/>
              <a:pathLst>
                <a:path w="207331" h="105886" fill="none" extrusionOk="0">
                  <a:moveTo>
                    <a:pt x="39513" y="0"/>
                  </a:moveTo>
                  <a:cubicBezTo>
                    <a:pt x="38847" y="4440"/>
                    <a:pt x="38404" y="8880"/>
                    <a:pt x="38626" y="13319"/>
                  </a:cubicBezTo>
                  <a:cubicBezTo>
                    <a:pt x="38404" y="31300"/>
                    <a:pt x="43953" y="48836"/>
                    <a:pt x="54164" y="63487"/>
                  </a:cubicBezTo>
                  <a:lnTo>
                    <a:pt x="18869" y="63487"/>
                  </a:lnTo>
                  <a:cubicBezTo>
                    <a:pt x="8436" y="63487"/>
                    <a:pt x="1" y="71922"/>
                    <a:pt x="1" y="82355"/>
                  </a:cubicBezTo>
                  <a:cubicBezTo>
                    <a:pt x="1" y="92566"/>
                    <a:pt x="8436" y="101002"/>
                    <a:pt x="18869" y="101002"/>
                  </a:cubicBezTo>
                  <a:lnTo>
                    <a:pt x="116097" y="101002"/>
                  </a:lnTo>
                  <a:cubicBezTo>
                    <a:pt x="154277" y="105885"/>
                    <a:pt x="191126" y="85463"/>
                    <a:pt x="207331" y="50390"/>
                  </a:cubicBezTo>
                </a:path>
              </a:pathLst>
            </a:custGeom>
            <a:noFill/>
            <a:ln w="9525" cap="flat" cmpd="sng">
              <a:solidFill>
                <a:srgbClr val="667E92"/>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713" name="Google Shape;8347;p74">
              <a:extLst>
                <a:ext uri="{FF2B5EF4-FFF2-40B4-BE49-F238E27FC236}">
                  <a16:creationId xmlns:a16="http://schemas.microsoft.com/office/drawing/2014/main" id="{0B418D17-E8C5-9F6E-8E06-BABEB155F846}"/>
                </a:ext>
              </a:extLst>
            </p:cNvPr>
            <p:cNvSpPr/>
            <p:nvPr/>
          </p:nvSpPr>
          <p:spPr>
            <a:xfrm>
              <a:off x="2075775" y="387950"/>
              <a:ext cx="4012325" cy="2402975"/>
            </a:xfrm>
            <a:custGeom>
              <a:avLst/>
              <a:gdLst/>
              <a:ahLst/>
              <a:cxnLst/>
              <a:rect l="l" t="t" r="r" b="b"/>
              <a:pathLst>
                <a:path w="160493" h="96119" fill="none" extrusionOk="0">
                  <a:moveTo>
                    <a:pt x="160492" y="96118"/>
                  </a:moveTo>
                  <a:cubicBezTo>
                    <a:pt x="160492" y="57494"/>
                    <a:pt x="135630" y="23530"/>
                    <a:pt x="99003" y="11765"/>
                  </a:cubicBezTo>
                  <a:cubicBezTo>
                    <a:pt x="62377" y="0"/>
                    <a:pt x="22420" y="13097"/>
                    <a:pt x="0" y="44397"/>
                  </a:cubicBezTo>
                </a:path>
              </a:pathLst>
            </a:custGeom>
            <a:noFill/>
            <a:ln w="9525" cap="flat" cmpd="sng">
              <a:solidFill>
                <a:srgbClr val="667E92"/>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714" name="Google Shape;8348;p74">
              <a:extLst>
                <a:ext uri="{FF2B5EF4-FFF2-40B4-BE49-F238E27FC236}">
                  <a16:creationId xmlns:a16="http://schemas.microsoft.com/office/drawing/2014/main" id="{7E00A922-458E-F605-9A45-6DE931E8584B}"/>
                </a:ext>
              </a:extLst>
            </p:cNvPr>
            <p:cNvSpPr/>
            <p:nvPr/>
          </p:nvSpPr>
          <p:spPr>
            <a:xfrm>
              <a:off x="649648" y="670971"/>
              <a:ext cx="5183118" cy="4298214"/>
            </a:xfrm>
            <a:custGeom>
              <a:avLst/>
              <a:gdLst/>
              <a:ahLst/>
              <a:cxnLst/>
              <a:rect l="l" t="t" r="r" b="b"/>
              <a:pathLst>
                <a:path w="205333" h="170260" fill="none" extrusionOk="0">
                  <a:moveTo>
                    <a:pt x="205333" y="84575"/>
                  </a:moveTo>
                  <a:cubicBezTo>
                    <a:pt x="205333" y="51944"/>
                    <a:pt x="185133" y="22865"/>
                    <a:pt x="154721" y="11322"/>
                  </a:cubicBezTo>
                  <a:cubicBezTo>
                    <a:pt x="124088" y="1"/>
                    <a:pt x="89681" y="8880"/>
                    <a:pt x="68371" y="33520"/>
                  </a:cubicBezTo>
                  <a:lnTo>
                    <a:pt x="18869" y="33520"/>
                  </a:lnTo>
                  <a:cubicBezTo>
                    <a:pt x="8436" y="33520"/>
                    <a:pt x="1" y="41955"/>
                    <a:pt x="1" y="52388"/>
                  </a:cubicBezTo>
                  <a:cubicBezTo>
                    <a:pt x="1" y="62599"/>
                    <a:pt x="8436" y="71034"/>
                    <a:pt x="18869" y="71034"/>
                  </a:cubicBezTo>
                  <a:lnTo>
                    <a:pt x="50612" y="71034"/>
                  </a:lnTo>
                  <a:cubicBezTo>
                    <a:pt x="44175" y="108549"/>
                    <a:pt x="65929" y="145176"/>
                    <a:pt x="101668" y="157607"/>
                  </a:cubicBezTo>
                  <a:cubicBezTo>
                    <a:pt x="137629" y="170260"/>
                    <a:pt x="177363" y="155165"/>
                    <a:pt x="195788" y="121868"/>
                  </a:cubicBezTo>
                </a:path>
              </a:pathLst>
            </a:custGeom>
            <a:noFill/>
            <a:ln w="9525" cap="flat" cmpd="sng">
              <a:solidFill>
                <a:srgbClr val="445D73"/>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715" name="Google Shape;8349;p74">
              <a:extLst>
                <a:ext uri="{FF2B5EF4-FFF2-40B4-BE49-F238E27FC236}">
                  <a16:creationId xmlns:a16="http://schemas.microsoft.com/office/drawing/2014/main" id="{F719C782-B70A-7403-E0C7-5E6C71EF0C18}"/>
                </a:ext>
              </a:extLst>
            </p:cNvPr>
            <p:cNvSpPr/>
            <p:nvPr/>
          </p:nvSpPr>
          <p:spPr>
            <a:xfrm>
              <a:off x="1731700" y="1059450"/>
              <a:ext cx="5133325" cy="3762600"/>
            </a:xfrm>
            <a:custGeom>
              <a:avLst/>
              <a:gdLst/>
              <a:ahLst/>
              <a:cxnLst/>
              <a:rect l="l" t="t" r="r" b="b"/>
              <a:pathLst>
                <a:path w="205333" h="150504" fill="none" extrusionOk="0">
                  <a:moveTo>
                    <a:pt x="85685" y="0"/>
                  </a:moveTo>
                  <a:cubicBezTo>
                    <a:pt x="33297" y="222"/>
                    <a:pt x="0" y="56383"/>
                    <a:pt x="25306" y="102333"/>
                  </a:cubicBezTo>
                  <a:cubicBezTo>
                    <a:pt x="50390" y="148283"/>
                    <a:pt x="115652" y="150503"/>
                    <a:pt x="144066" y="106551"/>
                  </a:cubicBezTo>
                  <a:lnTo>
                    <a:pt x="186464" y="106551"/>
                  </a:lnTo>
                  <a:cubicBezTo>
                    <a:pt x="196897" y="106551"/>
                    <a:pt x="205332" y="98116"/>
                    <a:pt x="205332" y="87683"/>
                  </a:cubicBezTo>
                  <a:cubicBezTo>
                    <a:pt x="205332" y="77250"/>
                    <a:pt x="196897" y="68814"/>
                    <a:pt x="186464" y="68814"/>
                  </a:cubicBezTo>
                  <a:lnTo>
                    <a:pt x="154943" y="68814"/>
                  </a:lnTo>
                  <a:cubicBezTo>
                    <a:pt x="154721" y="30856"/>
                    <a:pt x="123865" y="0"/>
                    <a:pt x="85685" y="0"/>
                  </a:cubicBezTo>
                  <a:close/>
                </a:path>
              </a:pathLst>
            </a:custGeom>
            <a:noFill/>
            <a:ln w="9525" cap="flat" cmpd="sng">
              <a:solidFill>
                <a:srgbClr val="869FB1"/>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716" name="Google Shape;8350;p74">
              <a:extLst>
                <a:ext uri="{FF2B5EF4-FFF2-40B4-BE49-F238E27FC236}">
                  <a16:creationId xmlns:a16="http://schemas.microsoft.com/office/drawing/2014/main" id="{DD3C3A6F-4D97-DFC0-F98D-D71842139DEF}"/>
                </a:ext>
              </a:extLst>
            </p:cNvPr>
            <p:cNvSpPr/>
            <p:nvPr/>
          </p:nvSpPr>
          <p:spPr>
            <a:xfrm>
              <a:off x="5965975" y="2912975"/>
              <a:ext cx="754750" cy="754775"/>
            </a:xfrm>
            <a:custGeom>
              <a:avLst/>
              <a:gdLst/>
              <a:ahLst/>
              <a:cxnLst/>
              <a:rect l="l" t="t" r="r" b="b"/>
              <a:pathLst>
                <a:path w="30190" h="30191" fill="none" extrusionOk="0">
                  <a:moveTo>
                    <a:pt x="17315" y="1"/>
                  </a:moveTo>
                  <a:cubicBezTo>
                    <a:pt x="5772" y="1"/>
                    <a:pt x="0" y="13764"/>
                    <a:pt x="7992" y="21977"/>
                  </a:cubicBezTo>
                  <a:cubicBezTo>
                    <a:pt x="16205" y="30190"/>
                    <a:pt x="30190" y="24419"/>
                    <a:pt x="30190" y="12876"/>
                  </a:cubicBezTo>
                  <a:cubicBezTo>
                    <a:pt x="30190" y="5772"/>
                    <a:pt x="24418" y="1"/>
                    <a:pt x="17315" y="1"/>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717" name="Google Shape;8351;p74">
              <a:extLst>
                <a:ext uri="{FF2B5EF4-FFF2-40B4-BE49-F238E27FC236}">
                  <a16:creationId xmlns:a16="http://schemas.microsoft.com/office/drawing/2014/main" id="{9EC0F093-2441-50EA-3843-279FDD09102E}"/>
                </a:ext>
              </a:extLst>
            </p:cNvPr>
            <p:cNvSpPr/>
            <p:nvPr/>
          </p:nvSpPr>
          <p:spPr>
            <a:xfrm>
              <a:off x="2453125" y="1464550"/>
              <a:ext cx="2874675" cy="2785900"/>
            </a:xfrm>
            <a:custGeom>
              <a:avLst/>
              <a:gdLst/>
              <a:ahLst/>
              <a:cxnLst/>
              <a:rect l="l" t="t" r="r" b="b"/>
              <a:pathLst>
                <a:path w="114987" h="111436" fill="none" extrusionOk="0">
                  <a:moveTo>
                    <a:pt x="56828" y="1"/>
                  </a:moveTo>
                  <a:cubicBezTo>
                    <a:pt x="31744" y="1"/>
                    <a:pt x="9990" y="17759"/>
                    <a:pt x="4884" y="42621"/>
                  </a:cubicBezTo>
                  <a:cubicBezTo>
                    <a:pt x="1" y="67483"/>
                    <a:pt x="13320" y="92123"/>
                    <a:pt x="36628" y="101890"/>
                  </a:cubicBezTo>
                  <a:cubicBezTo>
                    <a:pt x="59936" y="111435"/>
                    <a:pt x="87017" y="103444"/>
                    <a:pt x="101002" y="82356"/>
                  </a:cubicBezTo>
                  <a:cubicBezTo>
                    <a:pt x="114987" y="61268"/>
                    <a:pt x="112323" y="33298"/>
                    <a:pt x="94343" y="15539"/>
                  </a:cubicBezTo>
                  <a:cubicBezTo>
                    <a:pt x="84353" y="5550"/>
                    <a:pt x="71035" y="1"/>
                    <a:pt x="56828" y="1"/>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718" name="Google Shape;8352;p74">
              <a:extLst>
                <a:ext uri="{FF2B5EF4-FFF2-40B4-BE49-F238E27FC236}">
                  <a16:creationId xmlns:a16="http://schemas.microsoft.com/office/drawing/2014/main" id="{DD2FA189-1B3C-5503-5D27-393AC9E43A97}"/>
                </a:ext>
              </a:extLst>
            </p:cNvPr>
            <p:cNvSpPr/>
            <p:nvPr/>
          </p:nvSpPr>
          <p:spPr>
            <a:xfrm>
              <a:off x="732775" y="4183825"/>
              <a:ext cx="754775" cy="760300"/>
            </a:xfrm>
            <a:custGeom>
              <a:avLst/>
              <a:gdLst/>
              <a:ahLst/>
              <a:cxnLst/>
              <a:rect l="l" t="t" r="r" b="b"/>
              <a:pathLst>
                <a:path w="30191" h="30412" fill="none" extrusionOk="0">
                  <a:moveTo>
                    <a:pt x="17315" y="0"/>
                  </a:moveTo>
                  <a:cubicBezTo>
                    <a:pt x="5772" y="0"/>
                    <a:pt x="1" y="13985"/>
                    <a:pt x="7992" y="22199"/>
                  </a:cubicBezTo>
                  <a:cubicBezTo>
                    <a:pt x="16205" y="30412"/>
                    <a:pt x="30190" y="24640"/>
                    <a:pt x="30190" y="13097"/>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sp>
          <p:nvSpPr>
            <p:cNvPr id="719" name="Google Shape;8353;p74">
              <a:extLst>
                <a:ext uri="{FF2B5EF4-FFF2-40B4-BE49-F238E27FC236}">
                  <a16:creationId xmlns:a16="http://schemas.microsoft.com/office/drawing/2014/main" id="{AF17CCC3-351D-8659-AA56-BC0F1EE017E7}"/>
                </a:ext>
              </a:extLst>
            </p:cNvPr>
            <p:cNvSpPr/>
            <p:nvPr/>
          </p:nvSpPr>
          <p:spPr>
            <a:xfrm>
              <a:off x="732775" y="1669900"/>
              <a:ext cx="754775" cy="754750"/>
            </a:xfrm>
            <a:custGeom>
              <a:avLst/>
              <a:gdLst/>
              <a:ahLst/>
              <a:cxnLst/>
              <a:rect l="l" t="t" r="r" b="b"/>
              <a:pathLst>
                <a:path w="30191" h="30190" fill="none" extrusionOk="0">
                  <a:moveTo>
                    <a:pt x="17315" y="0"/>
                  </a:moveTo>
                  <a:cubicBezTo>
                    <a:pt x="5772" y="0"/>
                    <a:pt x="1" y="13985"/>
                    <a:pt x="8214" y="22198"/>
                  </a:cubicBezTo>
                  <a:cubicBezTo>
                    <a:pt x="16205" y="30189"/>
                    <a:pt x="30190" y="24418"/>
                    <a:pt x="30190" y="12875"/>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2400"/>
            </a:p>
          </p:txBody>
        </p:sp>
      </p:grpSp>
      <p:grpSp>
        <p:nvGrpSpPr>
          <p:cNvPr id="720" name="Google Shape;8354;p74">
            <a:extLst>
              <a:ext uri="{FF2B5EF4-FFF2-40B4-BE49-F238E27FC236}">
                <a16:creationId xmlns:a16="http://schemas.microsoft.com/office/drawing/2014/main" id="{7248EEAF-23A5-8908-74FE-95471F2ED6B6}"/>
              </a:ext>
            </a:extLst>
          </p:cNvPr>
          <p:cNvGrpSpPr/>
          <p:nvPr/>
        </p:nvGrpSpPr>
        <p:grpSpPr>
          <a:xfrm>
            <a:off x="3061901" y="1604991"/>
            <a:ext cx="1023605" cy="1087319"/>
            <a:chOff x="2499700" y="1135950"/>
            <a:chExt cx="732402" cy="777990"/>
          </a:xfrm>
        </p:grpSpPr>
        <p:grpSp>
          <p:nvGrpSpPr>
            <p:cNvPr id="721" name="Google Shape;8355;p74">
              <a:extLst>
                <a:ext uri="{FF2B5EF4-FFF2-40B4-BE49-F238E27FC236}">
                  <a16:creationId xmlns:a16="http://schemas.microsoft.com/office/drawing/2014/main" id="{F769E977-C838-88C8-9B66-99B3535C22A0}"/>
                </a:ext>
              </a:extLst>
            </p:cNvPr>
            <p:cNvGrpSpPr/>
            <p:nvPr/>
          </p:nvGrpSpPr>
          <p:grpSpPr>
            <a:xfrm>
              <a:off x="2499700" y="1135950"/>
              <a:ext cx="732402" cy="694705"/>
              <a:chOff x="2499700" y="1135950"/>
              <a:chExt cx="732402" cy="694705"/>
            </a:xfrm>
          </p:grpSpPr>
          <p:sp>
            <p:nvSpPr>
              <p:cNvPr id="728" name="Google Shape;8356;p74">
                <a:extLst>
                  <a:ext uri="{FF2B5EF4-FFF2-40B4-BE49-F238E27FC236}">
                    <a16:creationId xmlns:a16="http://schemas.microsoft.com/office/drawing/2014/main" id="{FE19B8E8-5B5C-5991-4B98-369759C09093}"/>
                  </a:ext>
                </a:extLst>
              </p:cNvPr>
              <p:cNvSpPr/>
              <p:nvPr/>
            </p:nvSpPr>
            <p:spPr>
              <a:xfrm>
                <a:off x="2721907" y="1135950"/>
                <a:ext cx="288719" cy="199571"/>
              </a:xfrm>
              <a:custGeom>
                <a:avLst/>
                <a:gdLst/>
                <a:ahLst/>
                <a:cxnLst/>
                <a:rect l="l" t="t" r="r" b="b"/>
                <a:pathLst>
                  <a:path w="81559" h="56376" extrusionOk="0">
                    <a:moveTo>
                      <a:pt x="40780" y="1"/>
                    </a:moveTo>
                    <a:cubicBezTo>
                      <a:pt x="38862" y="1"/>
                      <a:pt x="36944" y="556"/>
                      <a:pt x="35329" y="1666"/>
                    </a:cubicBezTo>
                    <a:cubicBezTo>
                      <a:pt x="24427" y="9338"/>
                      <a:pt x="1211" y="28718"/>
                      <a:pt x="0" y="51329"/>
                    </a:cubicBezTo>
                    <a:lnTo>
                      <a:pt x="1211" y="51732"/>
                    </a:lnTo>
                    <a:cubicBezTo>
                      <a:pt x="4845" y="52944"/>
                      <a:pt x="8479" y="54357"/>
                      <a:pt x="12113" y="56174"/>
                    </a:cubicBezTo>
                    <a:lnTo>
                      <a:pt x="12113" y="53145"/>
                    </a:lnTo>
                    <a:cubicBezTo>
                      <a:pt x="12113" y="36591"/>
                      <a:pt x="29071" y="22662"/>
                      <a:pt x="36944" y="17009"/>
                    </a:cubicBezTo>
                    <a:cubicBezTo>
                      <a:pt x="38155" y="16202"/>
                      <a:pt x="39467" y="15798"/>
                      <a:pt x="40780" y="15798"/>
                    </a:cubicBezTo>
                    <a:cubicBezTo>
                      <a:pt x="42092" y="15798"/>
                      <a:pt x="43404" y="16202"/>
                      <a:pt x="44615" y="17009"/>
                    </a:cubicBezTo>
                    <a:cubicBezTo>
                      <a:pt x="52489" y="22662"/>
                      <a:pt x="69446" y="36591"/>
                      <a:pt x="69446" y="53145"/>
                    </a:cubicBezTo>
                    <a:lnTo>
                      <a:pt x="69446" y="56376"/>
                    </a:lnTo>
                    <a:cubicBezTo>
                      <a:pt x="72878" y="54559"/>
                      <a:pt x="76512" y="53145"/>
                      <a:pt x="80146" y="51934"/>
                    </a:cubicBezTo>
                    <a:lnTo>
                      <a:pt x="81559" y="51530"/>
                    </a:lnTo>
                    <a:cubicBezTo>
                      <a:pt x="80751" y="28920"/>
                      <a:pt x="57132" y="9540"/>
                      <a:pt x="46230" y="1666"/>
                    </a:cubicBezTo>
                    <a:cubicBezTo>
                      <a:pt x="44615" y="556"/>
                      <a:pt x="42697" y="1"/>
                      <a:pt x="4078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29" name="Google Shape;8357;p74">
                <a:extLst>
                  <a:ext uri="{FF2B5EF4-FFF2-40B4-BE49-F238E27FC236}">
                    <a16:creationId xmlns:a16="http://schemas.microsoft.com/office/drawing/2014/main" id="{05DBB5C8-E86A-0E55-C248-DD7D456C53AA}"/>
                  </a:ext>
                </a:extLst>
              </p:cNvPr>
              <p:cNvSpPr/>
              <p:nvPr/>
            </p:nvSpPr>
            <p:spPr>
              <a:xfrm>
                <a:off x="2499700" y="1313180"/>
                <a:ext cx="225119" cy="278853"/>
              </a:xfrm>
              <a:custGeom>
                <a:avLst/>
                <a:gdLst/>
                <a:ahLst/>
                <a:cxnLst/>
                <a:rect l="l" t="t" r="r" b="b"/>
                <a:pathLst>
                  <a:path w="63593" h="78772" extrusionOk="0">
                    <a:moveTo>
                      <a:pt x="53819" y="1"/>
                    </a:moveTo>
                    <a:cubicBezTo>
                      <a:pt x="53376" y="1"/>
                      <a:pt x="52933" y="13"/>
                      <a:pt x="52489" y="39"/>
                    </a:cubicBezTo>
                    <a:cubicBezTo>
                      <a:pt x="33311" y="39"/>
                      <a:pt x="13527" y="12758"/>
                      <a:pt x="4442" y="19420"/>
                    </a:cubicBezTo>
                    <a:cubicBezTo>
                      <a:pt x="1212" y="21842"/>
                      <a:pt x="1" y="26082"/>
                      <a:pt x="1212" y="29917"/>
                    </a:cubicBezTo>
                    <a:cubicBezTo>
                      <a:pt x="5048" y="42434"/>
                      <a:pt x="16353" y="70697"/>
                      <a:pt x="37550" y="78772"/>
                    </a:cubicBezTo>
                    <a:cubicBezTo>
                      <a:pt x="37752" y="78368"/>
                      <a:pt x="37954" y="77964"/>
                      <a:pt x="38156" y="77561"/>
                    </a:cubicBezTo>
                    <a:cubicBezTo>
                      <a:pt x="40377" y="74533"/>
                      <a:pt x="43001" y="71504"/>
                      <a:pt x="45827" y="68678"/>
                    </a:cubicBezTo>
                    <a:cubicBezTo>
                      <a:pt x="44818" y="68476"/>
                      <a:pt x="43809" y="68072"/>
                      <a:pt x="42799" y="67871"/>
                    </a:cubicBezTo>
                    <a:cubicBezTo>
                      <a:pt x="27255" y="62824"/>
                      <a:pt x="19179" y="42232"/>
                      <a:pt x="16151" y="32946"/>
                    </a:cubicBezTo>
                    <a:cubicBezTo>
                      <a:pt x="15344" y="30321"/>
                      <a:pt x="16353" y="27293"/>
                      <a:pt x="18574" y="25678"/>
                    </a:cubicBezTo>
                    <a:cubicBezTo>
                      <a:pt x="25034" y="20833"/>
                      <a:pt x="38963" y="11748"/>
                      <a:pt x="52489" y="11748"/>
                    </a:cubicBezTo>
                    <a:cubicBezTo>
                      <a:pt x="55316" y="11748"/>
                      <a:pt x="57940" y="12152"/>
                      <a:pt x="60564" y="12960"/>
                    </a:cubicBezTo>
                    <a:cubicBezTo>
                      <a:pt x="61574" y="13363"/>
                      <a:pt x="62583" y="13767"/>
                      <a:pt x="63593" y="14171"/>
                    </a:cubicBezTo>
                    <a:cubicBezTo>
                      <a:pt x="62987" y="10335"/>
                      <a:pt x="62785" y="6701"/>
                      <a:pt x="62785" y="2866"/>
                    </a:cubicBezTo>
                    <a:lnTo>
                      <a:pt x="62785" y="1452"/>
                    </a:lnTo>
                    <a:cubicBezTo>
                      <a:pt x="59796" y="573"/>
                      <a:pt x="56808" y="1"/>
                      <a:pt x="53819" y="1"/>
                    </a:cubicBez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30" name="Google Shape;8358;p74">
                <a:extLst>
                  <a:ext uri="{FF2B5EF4-FFF2-40B4-BE49-F238E27FC236}">
                    <a16:creationId xmlns:a16="http://schemas.microsoft.com/office/drawing/2014/main" id="{B21D19D0-4D10-E5A8-F601-694D26F9814E}"/>
                  </a:ext>
                </a:extLst>
              </p:cNvPr>
              <p:cNvSpPr/>
              <p:nvPr/>
            </p:nvSpPr>
            <p:spPr>
              <a:xfrm>
                <a:off x="2721907" y="1317604"/>
                <a:ext cx="53599" cy="72899"/>
              </a:xfrm>
              <a:custGeom>
                <a:avLst/>
                <a:gdLst/>
                <a:ahLst/>
                <a:cxnLst/>
                <a:rect l="l" t="t" r="r" b="b"/>
                <a:pathLst>
                  <a:path w="15141" h="20593" extrusionOk="0">
                    <a:moveTo>
                      <a:pt x="0" y="1"/>
                    </a:moveTo>
                    <a:lnTo>
                      <a:pt x="0" y="1414"/>
                    </a:lnTo>
                    <a:cubicBezTo>
                      <a:pt x="0" y="5249"/>
                      <a:pt x="202" y="9085"/>
                      <a:pt x="808" y="12921"/>
                    </a:cubicBezTo>
                    <a:cubicBezTo>
                      <a:pt x="5653" y="14738"/>
                      <a:pt x="9892" y="17362"/>
                      <a:pt x="13930" y="20592"/>
                    </a:cubicBezTo>
                    <a:cubicBezTo>
                      <a:pt x="14333" y="20188"/>
                      <a:pt x="14737" y="19785"/>
                      <a:pt x="15141" y="19583"/>
                    </a:cubicBezTo>
                    <a:cubicBezTo>
                      <a:pt x="13324" y="14738"/>
                      <a:pt x="12315" y="9893"/>
                      <a:pt x="12113" y="4846"/>
                    </a:cubicBezTo>
                    <a:cubicBezTo>
                      <a:pt x="8681" y="3029"/>
                      <a:pt x="5047" y="1414"/>
                      <a:pt x="1211" y="404"/>
                    </a:cubicBezTo>
                    <a:lnTo>
                      <a:pt x="0" y="1"/>
                    </a:ln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31" name="Google Shape;8359;p74">
                <a:extLst>
                  <a:ext uri="{FF2B5EF4-FFF2-40B4-BE49-F238E27FC236}">
                    <a16:creationId xmlns:a16="http://schemas.microsoft.com/office/drawing/2014/main" id="{B2565970-43C8-A8F9-4D51-FBE9CBD4D269}"/>
                  </a:ext>
                </a:extLst>
              </p:cNvPr>
              <p:cNvSpPr/>
              <p:nvPr/>
            </p:nvSpPr>
            <p:spPr>
              <a:xfrm>
                <a:off x="2764773" y="1334751"/>
                <a:ext cx="47171" cy="52173"/>
              </a:xfrm>
              <a:custGeom>
                <a:avLst/>
                <a:gdLst/>
                <a:ahLst/>
                <a:cxnLst/>
                <a:rect l="l" t="t" r="r" b="b"/>
                <a:pathLst>
                  <a:path w="13325" h="14738" extrusionOk="0">
                    <a:moveTo>
                      <a:pt x="1" y="1"/>
                    </a:moveTo>
                    <a:cubicBezTo>
                      <a:pt x="203" y="5048"/>
                      <a:pt x="1212" y="9893"/>
                      <a:pt x="3029" y="14738"/>
                    </a:cubicBezTo>
                    <a:cubicBezTo>
                      <a:pt x="6259" y="12315"/>
                      <a:pt x="9691" y="10498"/>
                      <a:pt x="13325" y="9085"/>
                    </a:cubicBezTo>
                    <a:cubicBezTo>
                      <a:pt x="9287" y="5451"/>
                      <a:pt x="4846" y="2423"/>
                      <a:pt x="1" y="1"/>
                    </a:cubicBez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32" name="Google Shape;8360;p74">
                <a:extLst>
                  <a:ext uri="{FF2B5EF4-FFF2-40B4-BE49-F238E27FC236}">
                    <a16:creationId xmlns:a16="http://schemas.microsoft.com/office/drawing/2014/main" id="{5CFCD16E-8B12-7C63-C279-565745FE9204}"/>
                  </a:ext>
                </a:extLst>
              </p:cNvPr>
              <p:cNvSpPr/>
              <p:nvPr/>
            </p:nvSpPr>
            <p:spPr>
              <a:xfrm>
                <a:off x="2554001" y="1354757"/>
                <a:ext cx="187956" cy="201536"/>
              </a:xfrm>
              <a:custGeom>
                <a:avLst/>
                <a:gdLst/>
                <a:ahLst/>
                <a:cxnLst/>
                <a:rect l="l" t="t" r="r" b="b"/>
                <a:pathLst>
                  <a:path w="53095" h="56931" extrusionOk="0">
                    <a:moveTo>
                      <a:pt x="37146" y="0"/>
                    </a:moveTo>
                    <a:cubicBezTo>
                      <a:pt x="23620" y="0"/>
                      <a:pt x="9489" y="9085"/>
                      <a:pt x="3231" y="13930"/>
                    </a:cubicBezTo>
                    <a:cubicBezTo>
                      <a:pt x="808" y="15545"/>
                      <a:pt x="1" y="18573"/>
                      <a:pt x="808" y="21198"/>
                    </a:cubicBezTo>
                    <a:cubicBezTo>
                      <a:pt x="3634" y="30282"/>
                      <a:pt x="11710" y="51076"/>
                      <a:pt x="27456" y="56123"/>
                    </a:cubicBezTo>
                    <a:cubicBezTo>
                      <a:pt x="28466" y="56324"/>
                      <a:pt x="29273" y="56728"/>
                      <a:pt x="30282" y="56930"/>
                    </a:cubicBezTo>
                    <a:cubicBezTo>
                      <a:pt x="34926" y="52287"/>
                      <a:pt x="40174" y="48249"/>
                      <a:pt x="46029" y="45221"/>
                    </a:cubicBezTo>
                    <a:cubicBezTo>
                      <a:pt x="46029" y="44414"/>
                      <a:pt x="46029" y="43404"/>
                      <a:pt x="46029" y="42395"/>
                    </a:cubicBezTo>
                    <a:cubicBezTo>
                      <a:pt x="45827" y="34118"/>
                      <a:pt x="48452" y="25841"/>
                      <a:pt x="53095" y="18977"/>
                    </a:cubicBezTo>
                    <a:cubicBezTo>
                      <a:pt x="50672" y="13728"/>
                      <a:pt x="49057" y="8075"/>
                      <a:pt x="48250" y="2423"/>
                    </a:cubicBezTo>
                    <a:cubicBezTo>
                      <a:pt x="47240" y="2019"/>
                      <a:pt x="46231" y="1615"/>
                      <a:pt x="45221" y="1413"/>
                    </a:cubicBezTo>
                    <a:cubicBezTo>
                      <a:pt x="42597" y="404"/>
                      <a:pt x="39771" y="0"/>
                      <a:pt x="3714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33" name="Google Shape;8361;p74">
                <a:extLst>
                  <a:ext uri="{FF2B5EF4-FFF2-40B4-BE49-F238E27FC236}">
                    <a16:creationId xmlns:a16="http://schemas.microsoft.com/office/drawing/2014/main" id="{B9E893D4-F2D8-E221-AC91-0EC34C43D2A9}"/>
                  </a:ext>
                </a:extLst>
              </p:cNvPr>
              <p:cNvSpPr/>
              <p:nvPr/>
            </p:nvSpPr>
            <p:spPr>
              <a:xfrm>
                <a:off x="2724763" y="1363329"/>
                <a:ext cx="46455" cy="58605"/>
              </a:xfrm>
              <a:custGeom>
                <a:avLst/>
                <a:gdLst/>
                <a:ahLst/>
                <a:cxnLst/>
                <a:rect l="l" t="t" r="r" b="b"/>
                <a:pathLst>
                  <a:path w="13123" h="16555" extrusionOk="0">
                    <a:moveTo>
                      <a:pt x="1" y="1"/>
                    </a:moveTo>
                    <a:lnTo>
                      <a:pt x="1" y="1"/>
                    </a:lnTo>
                    <a:cubicBezTo>
                      <a:pt x="1010" y="5653"/>
                      <a:pt x="2625" y="11306"/>
                      <a:pt x="4846" y="16555"/>
                    </a:cubicBezTo>
                    <a:cubicBezTo>
                      <a:pt x="6461" y="14334"/>
                      <a:pt x="8076" y="12315"/>
                      <a:pt x="10095" y="10297"/>
                    </a:cubicBezTo>
                    <a:cubicBezTo>
                      <a:pt x="10902" y="9489"/>
                      <a:pt x="12113" y="8480"/>
                      <a:pt x="13123" y="7672"/>
                    </a:cubicBezTo>
                    <a:cubicBezTo>
                      <a:pt x="9085" y="4442"/>
                      <a:pt x="4846" y="1818"/>
                      <a:pt x="1"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34" name="Google Shape;8362;p74">
                <a:extLst>
                  <a:ext uri="{FF2B5EF4-FFF2-40B4-BE49-F238E27FC236}">
                    <a16:creationId xmlns:a16="http://schemas.microsoft.com/office/drawing/2014/main" id="{F20F4FA5-54A5-D49C-71CB-88C2F3CF6786}"/>
                  </a:ext>
                </a:extLst>
              </p:cNvPr>
              <p:cNvSpPr/>
              <p:nvPr/>
            </p:nvSpPr>
            <p:spPr>
              <a:xfrm>
                <a:off x="2587581" y="1591246"/>
                <a:ext cx="277288" cy="238695"/>
              </a:xfrm>
              <a:custGeom>
                <a:avLst/>
                <a:gdLst/>
                <a:ahLst/>
                <a:cxnLst/>
                <a:rect l="l" t="t" r="r" b="b"/>
                <a:pathLst>
                  <a:path w="78330" h="67428" extrusionOk="0">
                    <a:moveTo>
                      <a:pt x="12719" y="0"/>
                    </a:moveTo>
                    <a:cubicBezTo>
                      <a:pt x="1" y="18977"/>
                      <a:pt x="7672" y="48451"/>
                      <a:pt x="11912" y="61169"/>
                    </a:cubicBezTo>
                    <a:cubicBezTo>
                      <a:pt x="13123" y="64803"/>
                      <a:pt x="16555" y="67428"/>
                      <a:pt x="20593" y="67428"/>
                    </a:cubicBezTo>
                    <a:lnTo>
                      <a:pt x="22006" y="67428"/>
                    </a:lnTo>
                    <a:cubicBezTo>
                      <a:pt x="35935" y="67428"/>
                      <a:pt x="64602" y="65207"/>
                      <a:pt x="78330" y="48047"/>
                    </a:cubicBezTo>
                    <a:cubicBezTo>
                      <a:pt x="78128" y="47643"/>
                      <a:pt x="77724" y="47442"/>
                      <a:pt x="77522" y="47038"/>
                    </a:cubicBezTo>
                    <a:cubicBezTo>
                      <a:pt x="75302" y="43808"/>
                      <a:pt x="73283" y="40578"/>
                      <a:pt x="71466" y="37146"/>
                    </a:cubicBezTo>
                    <a:cubicBezTo>
                      <a:pt x="70860" y="37953"/>
                      <a:pt x="70457" y="38761"/>
                      <a:pt x="69851" y="39568"/>
                    </a:cubicBezTo>
                    <a:cubicBezTo>
                      <a:pt x="60363" y="52489"/>
                      <a:pt x="39367" y="54104"/>
                      <a:pt x="29273" y="54104"/>
                    </a:cubicBezTo>
                    <a:lnTo>
                      <a:pt x="28466" y="54104"/>
                    </a:lnTo>
                    <a:cubicBezTo>
                      <a:pt x="25640" y="54104"/>
                      <a:pt x="23015" y="52287"/>
                      <a:pt x="22208" y="49662"/>
                    </a:cubicBezTo>
                    <a:cubicBezTo>
                      <a:pt x="19179" y="40578"/>
                      <a:pt x="13527" y="18977"/>
                      <a:pt x="23217" y="5855"/>
                    </a:cubicBezTo>
                    <a:cubicBezTo>
                      <a:pt x="23823" y="4845"/>
                      <a:pt x="24428" y="4038"/>
                      <a:pt x="25236" y="3230"/>
                    </a:cubicBezTo>
                    <a:cubicBezTo>
                      <a:pt x="21400" y="2625"/>
                      <a:pt x="17766" y="1817"/>
                      <a:pt x="14132" y="606"/>
                    </a:cubicBezTo>
                    <a:cubicBezTo>
                      <a:pt x="13527" y="404"/>
                      <a:pt x="13123" y="202"/>
                      <a:pt x="12719"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35" name="Google Shape;8363;p74">
                <a:extLst>
                  <a:ext uri="{FF2B5EF4-FFF2-40B4-BE49-F238E27FC236}">
                    <a16:creationId xmlns:a16="http://schemas.microsoft.com/office/drawing/2014/main" id="{B3409933-5FEB-48A6-2274-79C4AC241678}"/>
                  </a:ext>
                </a:extLst>
              </p:cNvPr>
              <p:cNvSpPr/>
              <p:nvPr/>
            </p:nvSpPr>
            <p:spPr>
              <a:xfrm>
                <a:off x="2631881" y="1556237"/>
                <a:ext cx="95768" cy="46455"/>
              </a:xfrm>
              <a:custGeom>
                <a:avLst/>
                <a:gdLst/>
                <a:ahLst/>
                <a:cxnLst/>
                <a:rect l="l" t="t" r="r" b="b"/>
                <a:pathLst>
                  <a:path w="27053" h="13123" extrusionOk="0">
                    <a:moveTo>
                      <a:pt x="8277" y="0"/>
                    </a:moveTo>
                    <a:cubicBezTo>
                      <a:pt x="5451" y="2826"/>
                      <a:pt x="3029" y="5653"/>
                      <a:pt x="808" y="8883"/>
                    </a:cubicBezTo>
                    <a:cubicBezTo>
                      <a:pt x="404" y="9286"/>
                      <a:pt x="202" y="9690"/>
                      <a:pt x="0" y="9892"/>
                    </a:cubicBezTo>
                    <a:cubicBezTo>
                      <a:pt x="606" y="10094"/>
                      <a:pt x="1010" y="10296"/>
                      <a:pt x="1414" y="10498"/>
                    </a:cubicBezTo>
                    <a:cubicBezTo>
                      <a:pt x="5047" y="11709"/>
                      <a:pt x="8883" y="12517"/>
                      <a:pt x="12719" y="13122"/>
                    </a:cubicBezTo>
                    <a:cubicBezTo>
                      <a:pt x="16554" y="8277"/>
                      <a:pt x="21601" y="4240"/>
                      <a:pt x="27052" y="1211"/>
                    </a:cubicBezTo>
                    <a:lnTo>
                      <a:pt x="27052" y="1211"/>
                    </a:lnTo>
                    <a:cubicBezTo>
                      <a:pt x="25033" y="1615"/>
                      <a:pt x="23015" y="1615"/>
                      <a:pt x="20996" y="1615"/>
                    </a:cubicBezTo>
                    <a:cubicBezTo>
                      <a:pt x="16756" y="1615"/>
                      <a:pt x="12517" y="1009"/>
                      <a:pt x="8277"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36" name="Google Shape;8364;p74">
                <a:extLst>
                  <a:ext uri="{FF2B5EF4-FFF2-40B4-BE49-F238E27FC236}">
                    <a16:creationId xmlns:a16="http://schemas.microsoft.com/office/drawing/2014/main" id="{C0C5ECEB-AAED-DCD9-687F-B0C8695ECC34}"/>
                  </a:ext>
                </a:extLst>
              </p:cNvPr>
              <p:cNvSpPr/>
              <p:nvPr/>
            </p:nvSpPr>
            <p:spPr>
              <a:xfrm>
                <a:off x="2661889" y="1514798"/>
                <a:ext cx="66467" cy="47170"/>
              </a:xfrm>
              <a:custGeom>
                <a:avLst/>
                <a:gdLst/>
                <a:ahLst/>
                <a:cxnLst/>
                <a:rect l="l" t="t" r="r" b="b"/>
                <a:pathLst>
                  <a:path w="18776" h="13325" extrusionOk="0">
                    <a:moveTo>
                      <a:pt x="15747" y="0"/>
                    </a:moveTo>
                    <a:cubicBezTo>
                      <a:pt x="9892" y="3028"/>
                      <a:pt x="4644" y="7066"/>
                      <a:pt x="0" y="11709"/>
                    </a:cubicBezTo>
                    <a:cubicBezTo>
                      <a:pt x="4038" y="12718"/>
                      <a:pt x="8277" y="13324"/>
                      <a:pt x="12517" y="13324"/>
                    </a:cubicBezTo>
                    <a:cubicBezTo>
                      <a:pt x="14536" y="13324"/>
                      <a:pt x="16756" y="13122"/>
                      <a:pt x="18775" y="12920"/>
                    </a:cubicBezTo>
                    <a:cubicBezTo>
                      <a:pt x="16958" y="8883"/>
                      <a:pt x="16151" y="4441"/>
                      <a:pt x="15747"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37" name="Google Shape;8365;p74">
                <a:extLst>
                  <a:ext uri="{FF2B5EF4-FFF2-40B4-BE49-F238E27FC236}">
                    <a16:creationId xmlns:a16="http://schemas.microsoft.com/office/drawing/2014/main" id="{3B040A27-15C7-C955-4B63-764F853802B2}"/>
                  </a:ext>
                </a:extLst>
              </p:cNvPr>
              <p:cNvSpPr/>
              <p:nvPr/>
            </p:nvSpPr>
            <p:spPr>
              <a:xfrm>
                <a:off x="2635452" y="1602677"/>
                <a:ext cx="205108" cy="180094"/>
              </a:xfrm>
              <a:custGeom>
                <a:avLst/>
                <a:gdLst/>
                <a:ahLst/>
                <a:cxnLst/>
                <a:rect l="l" t="t" r="r" b="b"/>
                <a:pathLst>
                  <a:path w="57940" h="50874" extrusionOk="0">
                    <a:moveTo>
                      <a:pt x="11710" y="0"/>
                    </a:moveTo>
                    <a:cubicBezTo>
                      <a:pt x="10902" y="808"/>
                      <a:pt x="10297" y="1615"/>
                      <a:pt x="9691" y="2625"/>
                    </a:cubicBezTo>
                    <a:cubicBezTo>
                      <a:pt x="1" y="15949"/>
                      <a:pt x="5653" y="37348"/>
                      <a:pt x="8682" y="46432"/>
                    </a:cubicBezTo>
                    <a:cubicBezTo>
                      <a:pt x="9489" y="49057"/>
                      <a:pt x="12114" y="50874"/>
                      <a:pt x="14940" y="50874"/>
                    </a:cubicBezTo>
                    <a:lnTo>
                      <a:pt x="15747" y="50874"/>
                    </a:lnTo>
                    <a:cubicBezTo>
                      <a:pt x="25841" y="50874"/>
                      <a:pt x="46837" y="49259"/>
                      <a:pt x="56325" y="36338"/>
                    </a:cubicBezTo>
                    <a:cubicBezTo>
                      <a:pt x="56931" y="35531"/>
                      <a:pt x="57334" y="34723"/>
                      <a:pt x="57940" y="33916"/>
                    </a:cubicBezTo>
                    <a:cubicBezTo>
                      <a:pt x="54508" y="27052"/>
                      <a:pt x="52085" y="19582"/>
                      <a:pt x="51278" y="11911"/>
                    </a:cubicBezTo>
                    <a:cubicBezTo>
                      <a:pt x="45222" y="9892"/>
                      <a:pt x="39771" y="6460"/>
                      <a:pt x="35330" y="2019"/>
                    </a:cubicBezTo>
                    <a:cubicBezTo>
                      <a:pt x="34522" y="1413"/>
                      <a:pt x="33916" y="606"/>
                      <a:pt x="33311" y="0"/>
                    </a:cubicBezTo>
                    <a:cubicBezTo>
                      <a:pt x="29677" y="606"/>
                      <a:pt x="26043" y="808"/>
                      <a:pt x="22409" y="808"/>
                    </a:cubicBezTo>
                    <a:cubicBezTo>
                      <a:pt x="18776" y="808"/>
                      <a:pt x="15142" y="606"/>
                      <a:pt x="11710"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38" name="Google Shape;8366;p74">
                <a:extLst>
                  <a:ext uri="{FF2B5EF4-FFF2-40B4-BE49-F238E27FC236}">
                    <a16:creationId xmlns:a16="http://schemas.microsoft.com/office/drawing/2014/main" id="{924497A5-6A8F-CF47-40FC-E1EC444859A9}"/>
                  </a:ext>
                </a:extLst>
              </p:cNvPr>
              <p:cNvSpPr/>
              <p:nvPr/>
            </p:nvSpPr>
            <p:spPr>
              <a:xfrm>
                <a:off x="2676892" y="1560523"/>
                <a:ext cx="76471" cy="45025"/>
              </a:xfrm>
              <a:custGeom>
                <a:avLst/>
                <a:gdLst/>
                <a:ahLst/>
                <a:cxnLst/>
                <a:rect l="l" t="t" r="r" b="b"/>
                <a:pathLst>
                  <a:path w="21602" h="12719" extrusionOk="0">
                    <a:moveTo>
                      <a:pt x="14334" y="0"/>
                    </a:moveTo>
                    <a:cubicBezTo>
                      <a:pt x="8883" y="3029"/>
                      <a:pt x="3836" y="7066"/>
                      <a:pt x="1" y="11911"/>
                    </a:cubicBezTo>
                    <a:cubicBezTo>
                      <a:pt x="3433" y="12517"/>
                      <a:pt x="7067" y="12719"/>
                      <a:pt x="10700" y="12719"/>
                    </a:cubicBezTo>
                    <a:cubicBezTo>
                      <a:pt x="14334" y="12719"/>
                      <a:pt x="17968" y="12517"/>
                      <a:pt x="21602" y="11911"/>
                    </a:cubicBezTo>
                    <a:cubicBezTo>
                      <a:pt x="18574" y="8277"/>
                      <a:pt x="16151" y="4240"/>
                      <a:pt x="14334"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39" name="Google Shape;8367;p74">
                <a:extLst>
                  <a:ext uri="{FF2B5EF4-FFF2-40B4-BE49-F238E27FC236}">
                    <a16:creationId xmlns:a16="http://schemas.microsoft.com/office/drawing/2014/main" id="{C32202BB-4C6E-B43A-C151-6D7187B99383}"/>
                  </a:ext>
                </a:extLst>
              </p:cNvPr>
              <p:cNvSpPr/>
              <p:nvPr/>
            </p:nvSpPr>
            <p:spPr>
              <a:xfrm>
                <a:off x="2864801" y="1592672"/>
                <a:ext cx="278003" cy="237984"/>
              </a:xfrm>
              <a:custGeom>
                <a:avLst/>
                <a:gdLst/>
                <a:ahLst/>
                <a:cxnLst/>
                <a:rect l="l" t="t" r="r" b="b"/>
                <a:pathLst>
                  <a:path w="78532" h="67227" extrusionOk="0">
                    <a:moveTo>
                      <a:pt x="66015" y="1"/>
                    </a:moveTo>
                    <a:cubicBezTo>
                      <a:pt x="65611" y="203"/>
                      <a:pt x="65208" y="405"/>
                      <a:pt x="64804" y="405"/>
                    </a:cubicBezTo>
                    <a:cubicBezTo>
                      <a:pt x="61170" y="1616"/>
                      <a:pt x="57334" y="2625"/>
                      <a:pt x="53499" y="3231"/>
                    </a:cubicBezTo>
                    <a:cubicBezTo>
                      <a:pt x="54104" y="4038"/>
                      <a:pt x="54710" y="4644"/>
                      <a:pt x="55315" y="5653"/>
                    </a:cubicBezTo>
                    <a:cubicBezTo>
                      <a:pt x="65006" y="18977"/>
                      <a:pt x="59555" y="40377"/>
                      <a:pt x="56325" y="49461"/>
                    </a:cubicBezTo>
                    <a:cubicBezTo>
                      <a:pt x="55517" y="52086"/>
                      <a:pt x="52893" y="53902"/>
                      <a:pt x="50269" y="53902"/>
                    </a:cubicBezTo>
                    <a:lnTo>
                      <a:pt x="49259" y="53902"/>
                    </a:lnTo>
                    <a:cubicBezTo>
                      <a:pt x="39165" y="53902"/>
                      <a:pt x="18170" y="52287"/>
                      <a:pt x="8883" y="39367"/>
                    </a:cubicBezTo>
                    <a:cubicBezTo>
                      <a:pt x="8076" y="38560"/>
                      <a:pt x="7470" y="37550"/>
                      <a:pt x="7067" y="36743"/>
                    </a:cubicBezTo>
                    <a:cubicBezTo>
                      <a:pt x="5250" y="40175"/>
                      <a:pt x="3231" y="43405"/>
                      <a:pt x="1010" y="46433"/>
                    </a:cubicBezTo>
                    <a:cubicBezTo>
                      <a:pt x="808" y="46837"/>
                      <a:pt x="405" y="47240"/>
                      <a:pt x="1" y="47644"/>
                    </a:cubicBezTo>
                    <a:cubicBezTo>
                      <a:pt x="13729" y="65006"/>
                      <a:pt x="42597" y="67226"/>
                      <a:pt x="56527" y="67226"/>
                    </a:cubicBezTo>
                    <a:lnTo>
                      <a:pt x="57738" y="67226"/>
                    </a:lnTo>
                    <a:cubicBezTo>
                      <a:pt x="61776" y="67226"/>
                      <a:pt x="65409" y="64602"/>
                      <a:pt x="66621" y="60968"/>
                    </a:cubicBezTo>
                    <a:cubicBezTo>
                      <a:pt x="70860" y="48250"/>
                      <a:pt x="78532" y="18977"/>
                      <a:pt x="66015"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0" name="Google Shape;8368;p74">
                <a:extLst>
                  <a:ext uri="{FF2B5EF4-FFF2-40B4-BE49-F238E27FC236}">
                    <a16:creationId xmlns:a16="http://schemas.microsoft.com/office/drawing/2014/main" id="{9A00D22B-2653-7B00-E4ED-B1C0AF307F43}"/>
                  </a:ext>
                </a:extLst>
              </p:cNvPr>
              <p:cNvSpPr/>
              <p:nvPr/>
            </p:nvSpPr>
            <p:spPr>
              <a:xfrm>
                <a:off x="2840508" y="1660548"/>
                <a:ext cx="49316" cy="100770"/>
              </a:xfrm>
              <a:custGeom>
                <a:avLst/>
                <a:gdLst/>
                <a:ahLst/>
                <a:cxnLst/>
                <a:rect l="l" t="t" r="r" b="b"/>
                <a:pathLst>
                  <a:path w="13931" h="28466" extrusionOk="0">
                    <a:moveTo>
                      <a:pt x="6865" y="0"/>
                    </a:moveTo>
                    <a:cubicBezTo>
                      <a:pt x="5855" y="6259"/>
                      <a:pt x="3433" y="12113"/>
                      <a:pt x="1" y="17564"/>
                    </a:cubicBezTo>
                    <a:cubicBezTo>
                      <a:pt x="1818" y="20996"/>
                      <a:pt x="3837" y="24428"/>
                      <a:pt x="6057" y="27658"/>
                    </a:cubicBezTo>
                    <a:cubicBezTo>
                      <a:pt x="6259" y="27860"/>
                      <a:pt x="6663" y="28263"/>
                      <a:pt x="6865" y="28465"/>
                    </a:cubicBezTo>
                    <a:cubicBezTo>
                      <a:pt x="7269" y="28061"/>
                      <a:pt x="7470" y="27860"/>
                      <a:pt x="7874" y="27456"/>
                    </a:cubicBezTo>
                    <a:cubicBezTo>
                      <a:pt x="10095" y="24226"/>
                      <a:pt x="12114" y="20996"/>
                      <a:pt x="13931" y="17564"/>
                    </a:cubicBezTo>
                    <a:cubicBezTo>
                      <a:pt x="10297" y="12113"/>
                      <a:pt x="8076" y="6259"/>
                      <a:pt x="6865"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1" name="Google Shape;8369;p74">
                <a:extLst>
                  <a:ext uri="{FF2B5EF4-FFF2-40B4-BE49-F238E27FC236}">
                    <a16:creationId xmlns:a16="http://schemas.microsoft.com/office/drawing/2014/main" id="{F19D8C3B-A7F8-D4AB-F927-E03C634CE432}"/>
                  </a:ext>
                </a:extLst>
              </p:cNvPr>
              <p:cNvSpPr/>
              <p:nvPr/>
            </p:nvSpPr>
            <p:spPr>
              <a:xfrm>
                <a:off x="2816930" y="1644831"/>
                <a:ext cx="47886" cy="77898"/>
              </a:xfrm>
              <a:custGeom>
                <a:avLst/>
                <a:gdLst/>
                <a:ahLst/>
                <a:cxnLst/>
                <a:rect l="l" t="t" r="r" b="b"/>
                <a:pathLst>
                  <a:path w="13527" h="22005" extrusionOk="0">
                    <a:moveTo>
                      <a:pt x="1" y="0"/>
                    </a:moveTo>
                    <a:lnTo>
                      <a:pt x="1" y="0"/>
                    </a:lnTo>
                    <a:cubicBezTo>
                      <a:pt x="808" y="7671"/>
                      <a:pt x="3231" y="15141"/>
                      <a:pt x="6663" y="22005"/>
                    </a:cubicBezTo>
                    <a:cubicBezTo>
                      <a:pt x="10095" y="16554"/>
                      <a:pt x="12517" y="10700"/>
                      <a:pt x="13527" y="4441"/>
                    </a:cubicBezTo>
                    <a:cubicBezTo>
                      <a:pt x="13527" y="3836"/>
                      <a:pt x="13325" y="3028"/>
                      <a:pt x="13325" y="2221"/>
                    </a:cubicBezTo>
                    <a:cubicBezTo>
                      <a:pt x="8682" y="2221"/>
                      <a:pt x="4240" y="1413"/>
                      <a:pt x="1"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2" name="Google Shape;8370;p74">
                <a:extLst>
                  <a:ext uri="{FF2B5EF4-FFF2-40B4-BE49-F238E27FC236}">
                    <a16:creationId xmlns:a16="http://schemas.microsoft.com/office/drawing/2014/main" id="{EB07D81B-9BBB-A3A7-E91E-F8DEE323CDAC}"/>
                  </a:ext>
                </a:extLst>
              </p:cNvPr>
              <p:cNvSpPr/>
              <p:nvPr/>
            </p:nvSpPr>
            <p:spPr>
              <a:xfrm>
                <a:off x="2889093" y="1602677"/>
                <a:ext cx="205823" cy="180809"/>
              </a:xfrm>
              <a:custGeom>
                <a:avLst/>
                <a:gdLst/>
                <a:ahLst/>
                <a:cxnLst/>
                <a:rect l="l" t="t" r="r" b="b"/>
                <a:pathLst>
                  <a:path w="58142" h="51076" extrusionOk="0">
                    <a:moveTo>
                      <a:pt x="24428" y="0"/>
                    </a:moveTo>
                    <a:cubicBezTo>
                      <a:pt x="23822" y="808"/>
                      <a:pt x="23419" y="1413"/>
                      <a:pt x="22813" y="2019"/>
                    </a:cubicBezTo>
                    <a:cubicBezTo>
                      <a:pt x="18170" y="6460"/>
                      <a:pt x="12719" y="9892"/>
                      <a:pt x="6865" y="11911"/>
                    </a:cubicBezTo>
                    <a:cubicBezTo>
                      <a:pt x="5855" y="19582"/>
                      <a:pt x="3634" y="27052"/>
                      <a:pt x="1" y="33916"/>
                    </a:cubicBezTo>
                    <a:cubicBezTo>
                      <a:pt x="606" y="34723"/>
                      <a:pt x="1212" y="35733"/>
                      <a:pt x="1818" y="36540"/>
                    </a:cubicBezTo>
                    <a:cubicBezTo>
                      <a:pt x="11306" y="49460"/>
                      <a:pt x="32301" y="51075"/>
                      <a:pt x="42395" y="51075"/>
                    </a:cubicBezTo>
                    <a:lnTo>
                      <a:pt x="43203" y="51075"/>
                    </a:lnTo>
                    <a:cubicBezTo>
                      <a:pt x="46029" y="51075"/>
                      <a:pt x="48451" y="49259"/>
                      <a:pt x="49461" y="46634"/>
                    </a:cubicBezTo>
                    <a:cubicBezTo>
                      <a:pt x="52489" y="37550"/>
                      <a:pt x="58142" y="15949"/>
                      <a:pt x="48451" y="2826"/>
                    </a:cubicBezTo>
                    <a:cubicBezTo>
                      <a:pt x="47846" y="1817"/>
                      <a:pt x="47240" y="1211"/>
                      <a:pt x="46433" y="404"/>
                    </a:cubicBezTo>
                    <a:cubicBezTo>
                      <a:pt x="43001" y="808"/>
                      <a:pt x="39569" y="1211"/>
                      <a:pt x="35935" y="1211"/>
                    </a:cubicBezTo>
                    <a:cubicBezTo>
                      <a:pt x="32099" y="1211"/>
                      <a:pt x="28264" y="808"/>
                      <a:pt x="24428"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3" name="Google Shape;8371;p74">
                <a:extLst>
                  <a:ext uri="{FF2B5EF4-FFF2-40B4-BE49-F238E27FC236}">
                    <a16:creationId xmlns:a16="http://schemas.microsoft.com/office/drawing/2014/main" id="{78ABD65E-C187-A07C-CFCB-6E5F90C8E20F}"/>
                  </a:ext>
                </a:extLst>
              </p:cNvPr>
              <p:cNvSpPr/>
              <p:nvPr/>
            </p:nvSpPr>
            <p:spPr>
              <a:xfrm>
                <a:off x="2864801" y="1644831"/>
                <a:ext cx="48601" cy="77898"/>
              </a:xfrm>
              <a:custGeom>
                <a:avLst/>
                <a:gdLst/>
                <a:ahLst/>
                <a:cxnLst/>
                <a:rect l="l" t="t" r="r" b="b"/>
                <a:pathLst>
                  <a:path w="13729" h="22005" extrusionOk="0">
                    <a:moveTo>
                      <a:pt x="13729" y="0"/>
                    </a:moveTo>
                    <a:cubicBezTo>
                      <a:pt x="9287" y="1413"/>
                      <a:pt x="4846" y="2221"/>
                      <a:pt x="405" y="2221"/>
                    </a:cubicBezTo>
                    <a:cubicBezTo>
                      <a:pt x="405" y="3028"/>
                      <a:pt x="203" y="3836"/>
                      <a:pt x="1" y="4441"/>
                    </a:cubicBezTo>
                    <a:cubicBezTo>
                      <a:pt x="1212" y="10700"/>
                      <a:pt x="3433" y="16554"/>
                      <a:pt x="7067" y="22005"/>
                    </a:cubicBezTo>
                    <a:cubicBezTo>
                      <a:pt x="10498" y="15141"/>
                      <a:pt x="12719" y="7671"/>
                      <a:pt x="13729"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4" name="Google Shape;8372;p74">
                <a:extLst>
                  <a:ext uri="{FF2B5EF4-FFF2-40B4-BE49-F238E27FC236}">
                    <a16:creationId xmlns:a16="http://schemas.microsoft.com/office/drawing/2014/main" id="{F0ADD6B5-19D0-D642-5660-444A180E149D}"/>
                  </a:ext>
                </a:extLst>
              </p:cNvPr>
              <p:cNvSpPr/>
              <p:nvPr/>
            </p:nvSpPr>
            <p:spPr>
              <a:xfrm>
                <a:off x="2864086" y="1653402"/>
                <a:ext cx="2149" cy="7151"/>
              </a:xfrm>
              <a:custGeom>
                <a:avLst/>
                <a:gdLst/>
                <a:ahLst/>
                <a:cxnLst/>
                <a:rect l="l" t="t" r="r" b="b"/>
                <a:pathLst>
                  <a:path w="607" h="2020" extrusionOk="0">
                    <a:moveTo>
                      <a:pt x="1" y="1"/>
                    </a:moveTo>
                    <a:cubicBezTo>
                      <a:pt x="1" y="606"/>
                      <a:pt x="203" y="1414"/>
                      <a:pt x="203" y="2019"/>
                    </a:cubicBezTo>
                    <a:cubicBezTo>
                      <a:pt x="405" y="1414"/>
                      <a:pt x="405" y="606"/>
                      <a:pt x="607" y="1"/>
                    </a:cubicBez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5" name="Google Shape;8373;p74">
                <a:extLst>
                  <a:ext uri="{FF2B5EF4-FFF2-40B4-BE49-F238E27FC236}">
                    <a16:creationId xmlns:a16="http://schemas.microsoft.com/office/drawing/2014/main" id="{C0579032-BCFD-B2A4-6975-13D3694C412F}"/>
                  </a:ext>
                </a:extLst>
              </p:cNvPr>
              <p:cNvSpPr/>
              <p:nvPr/>
            </p:nvSpPr>
            <p:spPr>
              <a:xfrm>
                <a:off x="3006983" y="1313318"/>
                <a:ext cx="225119" cy="279430"/>
              </a:xfrm>
              <a:custGeom>
                <a:avLst/>
                <a:gdLst/>
                <a:ahLst/>
                <a:cxnLst/>
                <a:rect l="l" t="t" r="r" b="b"/>
                <a:pathLst>
                  <a:path w="63593" h="78935" extrusionOk="0">
                    <a:moveTo>
                      <a:pt x="11104" y="0"/>
                    </a:moveTo>
                    <a:cubicBezTo>
                      <a:pt x="7672" y="0"/>
                      <a:pt x="4240" y="606"/>
                      <a:pt x="1010" y="1413"/>
                    </a:cubicBezTo>
                    <a:lnTo>
                      <a:pt x="1010" y="2625"/>
                    </a:lnTo>
                    <a:cubicBezTo>
                      <a:pt x="1010" y="6662"/>
                      <a:pt x="606" y="10498"/>
                      <a:pt x="1" y="14334"/>
                    </a:cubicBezTo>
                    <a:cubicBezTo>
                      <a:pt x="1010" y="13930"/>
                      <a:pt x="1818" y="13728"/>
                      <a:pt x="2827" y="13324"/>
                    </a:cubicBezTo>
                    <a:cubicBezTo>
                      <a:pt x="5451" y="12517"/>
                      <a:pt x="8278" y="12113"/>
                      <a:pt x="11104" y="12113"/>
                    </a:cubicBezTo>
                    <a:cubicBezTo>
                      <a:pt x="24630" y="12113"/>
                      <a:pt x="38559" y="21198"/>
                      <a:pt x="45020" y="25841"/>
                    </a:cubicBezTo>
                    <a:cubicBezTo>
                      <a:pt x="47240" y="27456"/>
                      <a:pt x="48048" y="30484"/>
                      <a:pt x="47240" y="33108"/>
                    </a:cubicBezTo>
                    <a:cubicBezTo>
                      <a:pt x="44414" y="42395"/>
                      <a:pt x="36339" y="62986"/>
                      <a:pt x="20592" y="68033"/>
                    </a:cubicBezTo>
                    <a:cubicBezTo>
                      <a:pt x="19583" y="68235"/>
                      <a:pt x="18573" y="68639"/>
                      <a:pt x="17564" y="68841"/>
                    </a:cubicBezTo>
                    <a:cubicBezTo>
                      <a:pt x="20188" y="71667"/>
                      <a:pt x="22813" y="74494"/>
                      <a:pt x="25034" y="77522"/>
                    </a:cubicBezTo>
                    <a:cubicBezTo>
                      <a:pt x="25235" y="77925"/>
                      <a:pt x="25639" y="78531"/>
                      <a:pt x="25841" y="78935"/>
                    </a:cubicBezTo>
                    <a:cubicBezTo>
                      <a:pt x="47240" y="71062"/>
                      <a:pt x="58343" y="42799"/>
                      <a:pt x="62381" y="30080"/>
                    </a:cubicBezTo>
                    <a:cubicBezTo>
                      <a:pt x="63592" y="26245"/>
                      <a:pt x="62179" y="22005"/>
                      <a:pt x="58949" y="19583"/>
                    </a:cubicBezTo>
                    <a:cubicBezTo>
                      <a:pt x="49865" y="12921"/>
                      <a:pt x="30081" y="0"/>
                      <a:pt x="11104"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6" name="Google Shape;8374;p74">
                <a:extLst>
                  <a:ext uri="{FF2B5EF4-FFF2-40B4-BE49-F238E27FC236}">
                    <a16:creationId xmlns:a16="http://schemas.microsoft.com/office/drawing/2014/main" id="{10612B21-6847-FC52-E4E4-27A3A1F472EA}"/>
                  </a:ext>
                </a:extLst>
              </p:cNvPr>
              <p:cNvSpPr/>
              <p:nvPr/>
            </p:nvSpPr>
            <p:spPr>
              <a:xfrm>
                <a:off x="2956256" y="1319034"/>
                <a:ext cx="54314" cy="72184"/>
              </a:xfrm>
              <a:custGeom>
                <a:avLst/>
                <a:gdLst/>
                <a:ahLst/>
                <a:cxnLst/>
                <a:rect l="l" t="t" r="r" b="b"/>
                <a:pathLst>
                  <a:path w="15343" h="20391" extrusionOk="0">
                    <a:moveTo>
                      <a:pt x="15343" y="0"/>
                    </a:moveTo>
                    <a:lnTo>
                      <a:pt x="13930" y="404"/>
                    </a:lnTo>
                    <a:cubicBezTo>
                      <a:pt x="10094" y="1413"/>
                      <a:pt x="6662" y="2827"/>
                      <a:pt x="3230" y="4644"/>
                    </a:cubicBezTo>
                    <a:cubicBezTo>
                      <a:pt x="2827" y="9691"/>
                      <a:pt x="1817" y="14737"/>
                      <a:pt x="0" y="19583"/>
                    </a:cubicBezTo>
                    <a:lnTo>
                      <a:pt x="1010" y="20390"/>
                    </a:lnTo>
                    <a:cubicBezTo>
                      <a:pt x="5047" y="17160"/>
                      <a:pt x="9489" y="14737"/>
                      <a:pt x="14334" y="12921"/>
                    </a:cubicBezTo>
                    <a:cubicBezTo>
                      <a:pt x="14939" y="9085"/>
                      <a:pt x="15343" y="5047"/>
                      <a:pt x="15343" y="1212"/>
                    </a:cubicBezTo>
                    <a:lnTo>
                      <a:pt x="15343" y="0"/>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7" name="Google Shape;8375;p74">
                <a:extLst>
                  <a:ext uri="{FF2B5EF4-FFF2-40B4-BE49-F238E27FC236}">
                    <a16:creationId xmlns:a16="http://schemas.microsoft.com/office/drawing/2014/main" id="{0C72B90D-2904-1587-4E71-CB25D8C7A0E7}"/>
                  </a:ext>
                </a:extLst>
              </p:cNvPr>
              <p:cNvSpPr/>
              <p:nvPr/>
            </p:nvSpPr>
            <p:spPr>
              <a:xfrm>
                <a:off x="2919817" y="1335466"/>
                <a:ext cx="47886" cy="52888"/>
              </a:xfrm>
              <a:custGeom>
                <a:avLst/>
                <a:gdLst/>
                <a:ahLst/>
                <a:cxnLst/>
                <a:rect l="l" t="t" r="r" b="b"/>
                <a:pathLst>
                  <a:path w="13527" h="14940" extrusionOk="0">
                    <a:moveTo>
                      <a:pt x="13526" y="1"/>
                    </a:moveTo>
                    <a:cubicBezTo>
                      <a:pt x="8681" y="2423"/>
                      <a:pt x="4038" y="5451"/>
                      <a:pt x="0" y="9085"/>
                    </a:cubicBezTo>
                    <a:cubicBezTo>
                      <a:pt x="3634" y="10498"/>
                      <a:pt x="7066" y="12517"/>
                      <a:pt x="10296" y="14940"/>
                    </a:cubicBezTo>
                    <a:cubicBezTo>
                      <a:pt x="12113" y="10094"/>
                      <a:pt x="13123" y="5048"/>
                      <a:pt x="13526"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8" name="Google Shape;8376;p74">
                <a:extLst>
                  <a:ext uri="{FF2B5EF4-FFF2-40B4-BE49-F238E27FC236}">
                    <a16:creationId xmlns:a16="http://schemas.microsoft.com/office/drawing/2014/main" id="{F2FE16A9-0343-201D-A068-2B42ED82F5DA}"/>
                  </a:ext>
                </a:extLst>
              </p:cNvPr>
              <p:cNvSpPr/>
              <p:nvPr/>
            </p:nvSpPr>
            <p:spPr>
              <a:xfrm>
                <a:off x="3002697" y="1557663"/>
                <a:ext cx="95053" cy="46455"/>
              </a:xfrm>
              <a:custGeom>
                <a:avLst/>
                <a:gdLst/>
                <a:ahLst/>
                <a:cxnLst/>
                <a:rect l="l" t="t" r="r" b="b"/>
                <a:pathLst>
                  <a:path w="26851" h="13123" extrusionOk="0">
                    <a:moveTo>
                      <a:pt x="18775" y="1"/>
                    </a:moveTo>
                    <a:cubicBezTo>
                      <a:pt x="14737" y="1010"/>
                      <a:pt x="10700" y="1414"/>
                      <a:pt x="6460" y="1616"/>
                    </a:cubicBezTo>
                    <a:cubicBezTo>
                      <a:pt x="4240" y="1616"/>
                      <a:pt x="2019" y="1414"/>
                      <a:pt x="0" y="1010"/>
                    </a:cubicBezTo>
                    <a:lnTo>
                      <a:pt x="0" y="1010"/>
                    </a:lnTo>
                    <a:cubicBezTo>
                      <a:pt x="5451" y="4038"/>
                      <a:pt x="10498" y="8076"/>
                      <a:pt x="14334" y="13123"/>
                    </a:cubicBezTo>
                    <a:cubicBezTo>
                      <a:pt x="18169" y="12517"/>
                      <a:pt x="22005" y="11508"/>
                      <a:pt x="25841" y="10297"/>
                    </a:cubicBezTo>
                    <a:cubicBezTo>
                      <a:pt x="26245" y="10297"/>
                      <a:pt x="26648" y="10095"/>
                      <a:pt x="26850" y="9893"/>
                    </a:cubicBezTo>
                    <a:cubicBezTo>
                      <a:pt x="26648" y="9489"/>
                      <a:pt x="26446" y="9085"/>
                      <a:pt x="26043" y="8682"/>
                    </a:cubicBezTo>
                    <a:cubicBezTo>
                      <a:pt x="23822" y="5452"/>
                      <a:pt x="21399" y="2625"/>
                      <a:pt x="18775"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49" name="Google Shape;8377;p74">
                <a:extLst>
                  <a:ext uri="{FF2B5EF4-FFF2-40B4-BE49-F238E27FC236}">
                    <a16:creationId xmlns:a16="http://schemas.microsoft.com/office/drawing/2014/main" id="{9ECE649F-7D46-2D1D-C4C6-9FC2607C80E6}"/>
                  </a:ext>
                </a:extLst>
              </p:cNvPr>
              <p:cNvSpPr/>
              <p:nvPr/>
            </p:nvSpPr>
            <p:spPr>
              <a:xfrm>
                <a:off x="2975545" y="1561238"/>
                <a:ext cx="78616" cy="45740"/>
              </a:xfrm>
              <a:custGeom>
                <a:avLst/>
                <a:gdLst/>
                <a:ahLst/>
                <a:cxnLst/>
                <a:rect l="l" t="t" r="r" b="b"/>
                <a:pathLst>
                  <a:path w="22208" h="12921" extrusionOk="0">
                    <a:moveTo>
                      <a:pt x="7672" y="0"/>
                    </a:moveTo>
                    <a:cubicBezTo>
                      <a:pt x="5654" y="4442"/>
                      <a:pt x="3231" y="8277"/>
                      <a:pt x="1" y="11709"/>
                    </a:cubicBezTo>
                    <a:cubicBezTo>
                      <a:pt x="3837" y="12517"/>
                      <a:pt x="7672" y="12920"/>
                      <a:pt x="11508" y="12920"/>
                    </a:cubicBezTo>
                    <a:cubicBezTo>
                      <a:pt x="15142" y="12920"/>
                      <a:pt x="18574" y="12517"/>
                      <a:pt x="22208" y="12113"/>
                    </a:cubicBezTo>
                    <a:cubicBezTo>
                      <a:pt x="18170" y="7066"/>
                      <a:pt x="13123" y="3028"/>
                      <a:pt x="7672"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0" name="Google Shape;8378;p74">
                <a:extLst>
                  <a:ext uri="{FF2B5EF4-FFF2-40B4-BE49-F238E27FC236}">
                    <a16:creationId xmlns:a16="http://schemas.microsoft.com/office/drawing/2014/main" id="{3B1952A6-6A28-87FA-CC70-758157562D1B}"/>
                  </a:ext>
                </a:extLst>
              </p:cNvPr>
              <p:cNvSpPr/>
              <p:nvPr/>
            </p:nvSpPr>
            <p:spPr>
              <a:xfrm>
                <a:off x="2959827" y="1364044"/>
                <a:ext cx="47171" cy="60035"/>
              </a:xfrm>
              <a:custGeom>
                <a:avLst/>
                <a:gdLst/>
                <a:ahLst/>
                <a:cxnLst/>
                <a:rect l="l" t="t" r="r" b="b"/>
                <a:pathLst>
                  <a:path w="13325" h="16959" extrusionOk="0">
                    <a:moveTo>
                      <a:pt x="13325" y="1"/>
                    </a:moveTo>
                    <a:lnTo>
                      <a:pt x="13325" y="1"/>
                    </a:lnTo>
                    <a:cubicBezTo>
                      <a:pt x="8480" y="1818"/>
                      <a:pt x="4038" y="4442"/>
                      <a:pt x="1" y="7672"/>
                    </a:cubicBezTo>
                    <a:cubicBezTo>
                      <a:pt x="1010" y="8480"/>
                      <a:pt x="2019" y="9287"/>
                      <a:pt x="2827" y="10095"/>
                    </a:cubicBezTo>
                    <a:cubicBezTo>
                      <a:pt x="4846" y="12315"/>
                      <a:pt x="6663" y="14536"/>
                      <a:pt x="8278" y="16959"/>
                    </a:cubicBezTo>
                    <a:cubicBezTo>
                      <a:pt x="10700" y="11508"/>
                      <a:pt x="12315" y="5855"/>
                      <a:pt x="13325"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1" name="Google Shape;8379;p74">
                <a:extLst>
                  <a:ext uri="{FF2B5EF4-FFF2-40B4-BE49-F238E27FC236}">
                    <a16:creationId xmlns:a16="http://schemas.microsoft.com/office/drawing/2014/main" id="{FD63DBDC-1A75-8235-8B8B-D4E6AE7E876E}"/>
                  </a:ext>
                </a:extLst>
              </p:cNvPr>
              <p:cNvSpPr/>
              <p:nvPr/>
            </p:nvSpPr>
            <p:spPr>
              <a:xfrm>
                <a:off x="3002697" y="1515509"/>
                <a:ext cx="67179" cy="47170"/>
              </a:xfrm>
              <a:custGeom>
                <a:avLst/>
                <a:gdLst/>
                <a:ahLst/>
                <a:cxnLst/>
                <a:rect l="l" t="t" r="r" b="b"/>
                <a:pathLst>
                  <a:path w="18977" h="13325" extrusionOk="0">
                    <a:moveTo>
                      <a:pt x="2827" y="1"/>
                    </a:moveTo>
                    <a:cubicBezTo>
                      <a:pt x="2625" y="4442"/>
                      <a:pt x="1615" y="8682"/>
                      <a:pt x="0" y="12921"/>
                    </a:cubicBezTo>
                    <a:cubicBezTo>
                      <a:pt x="2221" y="13123"/>
                      <a:pt x="4442" y="13325"/>
                      <a:pt x="6460" y="13325"/>
                    </a:cubicBezTo>
                    <a:cubicBezTo>
                      <a:pt x="10700" y="13325"/>
                      <a:pt x="14939" y="12719"/>
                      <a:pt x="18977" y="11710"/>
                    </a:cubicBezTo>
                    <a:cubicBezTo>
                      <a:pt x="14132" y="7067"/>
                      <a:pt x="8883" y="3029"/>
                      <a:pt x="2827"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2" name="Google Shape;8380;p74">
                <a:extLst>
                  <a:ext uri="{FF2B5EF4-FFF2-40B4-BE49-F238E27FC236}">
                    <a16:creationId xmlns:a16="http://schemas.microsoft.com/office/drawing/2014/main" id="{FE77ACDD-1B39-CE48-C11F-EE93DAD5BFD8}"/>
                  </a:ext>
                </a:extLst>
              </p:cNvPr>
              <p:cNvSpPr/>
              <p:nvPr/>
            </p:nvSpPr>
            <p:spPr>
              <a:xfrm>
                <a:off x="3001982" y="1561238"/>
                <a:ext cx="719" cy="4"/>
              </a:xfrm>
              <a:custGeom>
                <a:avLst/>
                <a:gdLst/>
                <a:ahLst/>
                <a:cxnLst/>
                <a:rect l="l" t="t" r="r" b="b"/>
                <a:pathLst>
                  <a:path w="203" h="1" extrusionOk="0">
                    <a:moveTo>
                      <a:pt x="202" y="0"/>
                    </a:moveTo>
                    <a:lnTo>
                      <a:pt x="202" y="0"/>
                    </a:lnTo>
                    <a:lnTo>
                      <a:pt x="0" y="0"/>
                    </a:ln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3" name="Google Shape;8381;p74">
                <a:extLst>
                  <a:ext uri="{FF2B5EF4-FFF2-40B4-BE49-F238E27FC236}">
                    <a16:creationId xmlns:a16="http://schemas.microsoft.com/office/drawing/2014/main" id="{D8FD2C91-3C59-E8D0-EF7C-425EEEDAEF17}"/>
                  </a:ext>
                </a:extLst>
              </p:cNvPr>
              <p:cNvSpPr/>
              <p:nvPr/>
            </p:nvSpPr>
            <p:spPr>
              <a:xfrm>
                <a:off x="2727622" y="1560523"/>
                <a:ext cx="4" cy="4"/>
              </a:xfrm>
              <a:custGeom>
                <a:avLst/>
                <a:gdLst/>
                <a:ahLst/>
                <a:cxnLst/>
                <a:rect l="l" t="t" r="r" b="b"/>
                <a:pathLst>
                  <a:path w="1" h="1" extrusionOk="0">
                    <a:moveTo>
                      <a:pt x="0" y="0"/>
                    </a:moveTo>
                    <a:close/>
                  </a:path>
                </a:pathLst>
              </a:custGeom>
              <a:solidFill>
                <a:srgbClr val="FFFFFF"/>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54" name="Google Shape;8382;p74">
                <a:extLst>
                  <a:ext uri="{FF2B5EF4-FFF2-40B4-BE49-F238E27FC236}">
                    <a16:creationId xmlns:a16="http://schemas.microsoft.com/office/drawing/2014/main" id="{3308D093-4F9D-682B-8DA9-D69AE74FB327}"/>
                  </a:ext>
                </a:extLst>
              </p:cNvPr>
              <p:cNvSpPr/>
              <p:nvPr/>
            </p:nvSpPr>
            <p:spPr>
              <a:xfrm>
                <a:off x="2706186" y="1356898"/>
                <a:ext cx="321598" cy="311591"/>
              </a:xfrm>
              <a:custGeom>
                <a:avLst/>
                <a:gdLst/>
                <a:ahLst/>
                <a:cxnLst/>
                <a:rect l="l" t="t" r="r" b="b"/>
                <a:pathLst>
                  <a:path w="90847" h="88020" fill="none" extrusionOk="0">
                    <a:moveTo>
                      <a:pt x="44818" y="1"/>
                    </a:moveTo>
                    <a:cubicBezTo>
                      <a:pt x="24832" y="1"/>
                      <a:pt x="7672" y="13931"/>
                      <a:pt x="3836" y="33715"/>
                    </a:cubicBezTo>
                    <a:cubicBezTo>
                      <a:pt x="1" y="53297"/>
                      <a:pt x="10297" y="72879"/>
                      <a:pt x="28869" y="80550"/>
                    </a:cubicBezTo>
                    <a:cubicBezTo>
                      <a:pt x="47240" y="88020"/>
                      <a:pt x="68639" y="81560"/>
                      <a:pt x="79743" y="65006"/>
                    </a:cubicBezTo>
                    <a:cubicBezTo>
                      <a:pt x="90846" y="48452"/>
                      <a:pt x="88625" y="26245"/>
                      <a:pt x="74494" y="12114"/>
                    </a:cubicBezTo>
                    <a:cubicBezTo>
                      <a:pt x="66621" y="4240"/>
                      <a:pt x="55921" y="1"/>
                      <a:pt x="44818" y="1"/>
                    </a:cubicBezTo>
                    <a:close/>
                  </a:path>
                </a:pathLst>
              </a:custGeom>
              <a:noFill/>
              <a:ln w="9525" cap="flat" cmpd="sng">
                <a:solidFill>
                  <a:srgbClr val="FFFFFF"/>
                </a:solidFill>
                <a:prstDash val="solid"/>
                <a:miter lim="201878"/>
                <a:headEnd type="none" w="sm" len="sm"/>
                <a:tailEnd type="none" w="sm" len="sm"/>
              </a:ln>
            </p:spPr>
            <p:txBody>
              <a:bodyPr spcFirstLastPara="1" wrap="square" lIns="121900" tIns="121900" rIns="121900" bIns="121900" anchor="ctr" anchorCtr="0">
                <a:noAutofit/>
              </a:bodyPr>
              <a:lstStyle/>
              <a:p>
                <a:endParaRPr sz="2400"/>
              </a:p>
            </p:txBody>
          </p:sp>
        </p:grpSp>
        <p:grpSp>
          <p:nvGrpSpPr>
            <p:cNvPr id="722" name="Google Shape;8383;p74">
              <a:extLst>
                <a:ext uri="{FF2B5EF4-FFF2-40B4-BE49-F238E27FC236}">
                  <a16:creationId xmlns:a16="http://schemas.microsoft.com/office/drawing/2014/main" id="{AEC4AE95-69CC-D2D5-C3C6-6A23C872C4D4}"/>
                </a:ext>
              </a:extLst>
            </p:cNvPr>
            <p:cNvGrpSpPr/>
            <p:nvPr/>
          </p:nvGrpSpPr>
          <p:grpSpPr>
            <a:xfrm>
              <a:off x="2517909" y="1188726"/>
              <a:ext cx="702702" cy="725214"/>
              <a:chOff x="2517909" y="1188726"/>
              <a:chExt cx="702702" cy="725214"/>
            </a:xfrm>
          </p:grpSpPr>
          <p:sp>
            <p:nvSpPr>
              <p:cNvPr id="723" name="Google Shape;8384;p74">
                <a:extLst>
                  <a:ext uri="{FF2B5EF4-FFF2-40B4-BE49-F238E27FC236}">
                    <a16:creationId xmlns:a16="http://schemas.microsoft.com/office/drawing/2014/main" id="{01B2314E-5DF5-8833-A955-11DBE2E2C941}"/>
                  </a:ext>
                </a:extLst>
              </p:cNvPr>
              <p:cNvSpPr/>
              <p:nvPr/>
            </p:nvSpPr>
            <p:spPr>
              <a:xfrm>
                <a:off x="2621966" y="1188726"/>
                <a:ext cx="114832" cy="86149"/>
              </a:xfrm>
              <a:custGeom>
                <a:avLst/>
                <a:gdLst/>
                <a:ahLst/>
                <a:cxnLst/>
                <a:rect l="l" t="t" r="r" b="b"/>
                <a:pathLst>
                  <a:path w="10285" h="7716" extrusionOk="0">
                    <a:moveTo>
                      <a:pt x="10284" y="1"/>
                    </a:moveTo>
                    <a:lnTo>
                      <a:pt x="7413" y="282"/>
                    </a:lnTo>
                    <a:lnTo>
                      <a:pt x="7949" y="1144"/>
                    </a:lnTo>
                    <a:cubicBezTo>
                      <a:pt x="4966" y="2788"/>
                      <a:pt x="2280" y="4920"/>
                      <a:pt x="0" y="7451"/>
                    </a:cubicBezTo>
                    <a:lnTo>
                      <a:pt x="294" y="7716"/>
                    </a:lnTo>
                    <a:cubicBezTo>
                      <a:pt x="2547" y="5212"/>
                      <a:pt x="5206" y="3102"/>
                      <a:pt x="8156" y="1479"/>
                    </a:cubicBezTo>
                    <a:lnTo>
                      <a:pt x="8760" y="2450"/>
                    </a:ln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24" name="Google Shape;8385;p74">
                <a:extLst>
                  <a:ext uri="{FF2B5EF4-FFF2-40B4-BE49-F238E27FC236}">
                    <a16:creationId xmlns:a16="http://schemas.microsoft.com/office/drawing/2014/main" id="{9BC601C0-332A-12CF-F9E6-008C130DC978}"/>
                  </a:ext>
                </a:extLst>
              </p:cNvPr>
              <p:cNvSpPr/>
              <p:nvPr/>
            </p:nvSpPr>
            <p:spPr>
              <a:xfrm>
                <a:off x="2517909" y="1543306"/>
                <a:ext cx="54396" cy="134951"/>
              </a:xfrm>
              <a:custGeom>
                <a:avLst/>
                <a:gdLst/>
                <a:ahLst/>
                <a:cxnLst/>
                <a:rect l="l" t="t" r="r" b="b"/>
                <a:pathLst>
                  <a:path w="4872" h="12087" extrusionOk="0">
                    <a:moveTo>
                      <a:pt x="4871" y="11889"/>
                    </a:moveTo>
                    <a:cubicBezTo>
                      <a:pt x="3186" y="8971"/>
                      <a:pt x="2004" y="5793"/>
                      <a:pt x="1370" y="2482"/>
                    </a:cubicBezTo>
                    <a:lnTo>
                      <a:pt x="2481" y="2209"/>
                    </a:lnTo>
                    <a:lnTo>
                      <a:pt x="620" y="0"/>
                    </a:lnTo>
                    <a:lnTo>
                      <a:pt x="1" y="2820"/>
                    </a:lnTo>
                    <a:lnTo>
                      <a:pt x="987" y="2578"/>
                    </a:lnTo>
                    <a:cubicBezTo>
                      <a:pt x="1629" y="5923"/>
                      <a:pt x="2827" y="9136"/>
                      <a:pt x="4530" y="12087"/>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25" name="Google Shape;8386;p74">
                <a:extLst>
                  <a:ext uri="{FF2B5EF4-FFF2-40B4-BE49-F238E27FC236}">
                    <a16:creationId xmlns:a16="http://schemas.microsoft.com/office/drawing/2014/main" id="{BFF31F95-16E6-5522-14B5-FC9D3CD5250C}"/>
                  </a:ext>
                </a:extLst>
              </p:cNvPr>
              <p:cNvSpPr/>
              <p:nvPr/>
            </p:nvSpPr>
            <p:spPr>
              <a:xfrm>
                <a:off x="3174265" y="1556894"/>
                <a:ext cx="46346" cy="135275"/>
              </a:xfrm>
              <a:custGeom>
                <a:avLst/>
                <a:gdLst/>
                <a:ahLst/>
                <a:cxnLst/>
                <a:rect l="l" t="t" r="r" b="b"/>
                <a:pathLst>
                  <a:path w="4151" h="12116" extrusionOk="0">
                    <a:moveTo>
                      <a:pt x="4150" y="41"/>
                    </a:moveTo>
                    <a:lnTo>
                      <a:pt x="3759" y="0"/>
                    </a:lnTo>
                    <a:cubicBezTo>
                      <a:pt x="3405" y="3350"/>
                      <a:pt x="2494" y="6618"/>
                      <a:pt x="1059" y="9668"/>
                    </a:cubicBezTo>
                    <a:lnTo>
                      <a:pt x="0" y="9237"/>
                    </a:lnTo>
                    <a:lnTo>
                      <a:pt x="208" y="12116"/>
                    </a:lnTo>
                    <a:lnTo>
                      <a:pt x="2367" y="10200"/>
                    </a:lnTo>
                    <a:lnTo>
                      <a:pt x="1426" y="9817"/>
                    </a:lnTo>
                    <a:cubicBezTo>
                      <a:pt x="2873" y="6733"/>
                      <a:pt x="3793" y="3429"/>
                      <a:pt x="4150" y="41"/>
                    </a:cubicBez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26" name="Google Shape;8387;p74">
                <a:extLst>
                  <a:ext uri="{FF2B5EF4-FFF2-40B4-BE49-F238E27FC236}">
                    <a16:creationId xmlns:a16="http://schemas.microsoft.com/office/drawing/2014/main" id="{620064DB-6C4D-AA2D-0418-C4EC89E17810}"/>
                  </a:ext>
                </a:extLst>
              </p:cNvPr>
              <p:cNvSpPr/>
              <p:nvPr/>
            </p:nvSpPr>
            <p:spPr>
              <a:xfrm>
                <a:off x="3023194" y="1197200"/>
                <a:ext cx="116417" cy="83525"/>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21900" tIns="121900" rIns="121900" bIns="121900" anchor="ctr" anchorCtr="0">
                <a:noAutofit/>
              </a:bodyPr>
              <a:lstStyle/>
              <a:p>
                <a:endParaRPr sz="2400"/>
              </a:p>
            </p:txBody>
          </p:sp>
          <p:sp>
            <p:nvSpPr>
              <p:cNvPr id="727" name="Google Shape;8388;p74">
                <a:extLst>
                  <a:ext uri="{FF2B5EF4-FFF2-40B4-BE49-F238E27FC236}">
                    <a16:creationId xmlns:a16="http://schemas.microsoft.com/office/drawing/2014/main" id="{BD63B605-AC3F-FE57-43F1-146A50DC1BBA}"/>
                  </a:ext>
                </a:extLst>
              </p:cNvPr>
              <p:cNvSpPr/>
              <p:nvPr/>
            </p:nvSpPr>
            <p:spPr>
              <a:xfrm rot="8660313">
                <a:off x="2818264" y="1804296"/>
                <a:ext cx="116433" cy="83536"/>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21900" tIns="121900" rIns="121900" bIns="121900" anchor="ctr" anchorCtr="0">
                <a:noAutofit/>
              </a:bodyPr>
              <a:lstStyle/>
              <a:p>
                <a:endParaRPr sz="2400"/>
              </a:p>
            </p:txBody>
          </p:sp>
        </p:grpSp>
      </p:grpSp>
      <p:grpSp>
        <p:nvGrpSpPr>
          <p:cNvPr id="755" name="Google Shape;8389;p74">
            <a:extLst>
              <a:ext uri="{FF2B5EF4-FFF2-40B4-BE49-F238E27FC236}">
                <a16:creationId xmlns:a16="http://schemas.microsoft.com/office/drawing/2014/main" id="{0ED53E45-A85C-F508-78F4-11E23E47A7D4}"/>
              </a:ext>
            </a:extLst>
          </p:cNvPr>
          <p:cNvGrpSpPr/>
          <p:nvPr/>
        </p:nvGrpSpPr>
        <p:grpSpPr>
          <a:xfrm>
            <a:off x="2189544" y="1604991"/>
            <a:ext cx="777919" cy="1160305"/>
            <a:chOff x="1716825" y="1121550"/>
            <a:chExt cx="622800" cy="928938"/>
          </a:xfrm>
        </p:grpSpPr>
        <p:grpSp>
          <p:nvGrpSpPr>
            <p:cNvPr id="756" name="Google Shape;8390;p74">
              <a:extLst>
                <a:ext uri="{FF2B5EF4-FFF2-40B4-BE49-F238E27FC236}">
                  <a16:creationId xmlns:a16="http://schemas.microsoft.com/office/drawing/2014/main" id="{A2914524-F2E8-0212-2B6D-6B779755F452}"/>
                </a:ext>
              </a:extLst>
            </p:cNvPr>
            <p:cNvGrpSpPr/>
            <p:nvPr/>
          </p:nvGrpSpPr>
          <p:grpSpPr>
            <a:xfrm>
              <a:off x="1716825" y="1121550"/>
              <a:ext cx="622800" cy="928938"/>
              <a:chOff x="1716825" y="1121550"/>
              <a:chExt cx="622800" cy="928938"/>
            </a:xfrm>
          </p:grpSpPr>
          <p:cxnSp>
            <p:nvCxnSpPr>
              <p:cNvPr id="767" name="Google Shape;8391;p74">
                <a:extLst>
                  <a:ext uri="{FF2B5EF4-FFF2-40B4-BE49-F238E27FC236}">
                    <a16:creationId xmlns:a16="http://schemas.microsoft.com/office/drawing/2014/main" id="{818A9642-06CE-1724-074E-84CDF53FCC0C}"/>
                  </a:ext>
                </a:extLst>
              </p:cNvPr>
              <p:cNvCxnSpPr/>
              <p:nvPr/>
            </p:nvCxnSpPr>
            <p:spPr>
              <a:xfrm>
                <a:off x="1954750" y="1738188"/>
                <a:ext cx="0" cy="312300"/>
              </a:xfrm>
              <a:prstGeom prst="straightConnector1">
                <a:avLst/>
              </a:prstGeom>
              <a:noFill/>
              <a:ln w="9525" cap="flat" cmpd="sng">
                <a:solidFill>
                  <a:srgbClr val="213B55"/>
                </a:solidFill>
                <a:prstDash val="solid"/>
                <a:round/>
                <a:headEnd type="none" w="med" len="med"/>
                <a:tailEnd type="none" w="med" len="med"/>
              </a:ln>
            </p:spPr>
          </p:cxnSp>
          <p:sp>
            <p:nvSpPr>
              <p:cNvPr id="768" name="Google Shape;8392;p74">
                <a:extLst>
                  <a:ext uri="{FF2B5EF4-FFF2-40B4-BE49-F238E27FC236}">
                    <a16:creationId xmlns:a16="http://schemas.microsoft.com/office/drawing/2014/main" id="{7F685130-B6B0-EFDD-4D62-4576E2E8687F}"/>
                  </a:ext>
                </a:extLst>
              </p:cNvPr>
              <p:cNvSpPr/>
              <p:nvPr/>
            </p:nvSpPr>
            <p:spPr>
              <a:xfrm>
                <a:off x="1716825" y="1121550"/>
                <a:ext cx="622800" cy="622800"/>
              </a:xfrm>
              <a:prstGeom prst="ellipse">
                <a:avLst/>
              </a:pr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7" name="Google Shape;8393;p74">
              <a:extLst>
                <a:ext uri="{FF2B5EF4-FFF2-40B4-BE49-F238E27FC236}">
                  <a16:creationId xmlns:a16="http://schemas.microsoft.com/office/drawing/2014/main" id="{D8740274-17C7-E4F9-6A2C-D79800908ACD}"/>
                </a:ext>
              </a:extLst>
            </p:cNvPr>
            <p:cNvGrpSpPr/>
            <p:nvPr/>
          </p:nvGrpSpPr>
          <p:grpSpPr>
            <a:xfrm>
              <a:off x="1768050" y="1172775"/>
              <a:ext cx="520200" cy="832000"/>
              <a:chOff x="1768050" y="1172775"/>
              <a:chExt cx="520200" cy="832000"/>
            </a:xfrm>
          </p:grpSpPr>
          <p:cxnSp>
            <p:nvCxnSpPr>
              <p:cNvPr id="765" name="Google Shape;8394;p74">
                <a:extLst>
                  <a:ext uri="{FF2B5EF4-FFF2-40B4-BE49-F238E27FC236}">
                    <a16:creationId xmlns:a16="http://schemas.microsoft.com/office/drawing/2014/main" id="{870B21F3-EC3B-B945-0BDB-AF7248B659E9}"/>
                  </a:ext>
                </a:extLst>
              </p:cNvPr>
              <p:cNvCxnSpPr/>
              <p:nvPr/>
            </p:nvCxnSpPr>
            <p:spPr>
              <a:xfrm>
                <a:off x="2003025" y="1692475"/>
                <a:ext cx="0" cy="312300"/>
              </a:xfrm>
              <a:prstGeom prst="straightConnector1">
                <a:avLst/>
              </a:prstGeom>
              <a:noFill/>
              <a:ln w="9525" cap="flat" cmpd="sng">
                <a:solidFill>
                  <a:srgbClr val="667E92"/>
                </a:solidFill>
                <a:prstDash val="solid"/>
                <a:round/>
                <a:headEnd type="none" w="med" len="med"/>
                <a:tailEnd type="none" w="med" len="med"/>
              </a:ln>
            </p:spPr>
          </p:cxnSp>
          <p:sp>
            <p:nvSpPr>
              <p:cNvPr id="766" name="Google Shape;8395;p74">
                <a:extLst>
                  <a:ext uri="{FF2B5EF4-FFF2-40B4-BE49-F238E27FC236}">
                    <a16:creationId xmlns:a16="http://schemas.microsoft.com/office/drawing/2014/main" id="{FE15CF4F-747D-06AF-5F6C-6AA6A486EFBB}"/>
                  </a:ext>
                </a:extLst>
              </p:cNvPr>
              <p:cNvSpPr/>
              <p:nvPr/>
            </p:nvSpPr>
            <p:spPr>
              <a:xfrm>
                <a:off x="1768050" y="1172775"/>
                <a:ext cx="520200" cy="520200"/>
              </a:xfrm>
              <a:prstGeom prst="ellipse">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8" name="Google Shape;8396;p74">
              <a:extLst>
                <a:ext uri="{FF2B5EF4-FFF2-40B4-BE49-F238E27FC236}">
                  <a16:creationId xmlns:a16="http://schemas.microsoft.com/office/drawing/2014/main" id="{5FD2AD69-4018-69EA-EFBC-E227CFBC0C44}"/>
                </a:ext>
              </a:extLst>
            </p:cNvPr>
            <p:cNvGrpSpPr/>
            <p:nvPr/>
          </p:nvGrpSpPr>
          <p:grpSpPr>
            <a:xfrm>
              <a:off x="1820100" y="1225475"/>
              <a:ext cx="416400" cy="729575"/>
              <a:chOff x="1820100" y="1225475"/>
              <a:chExt cx="416400" cy="729575"/>
            </a:xfrm>
          </p:grpSpPr>
          <p:cxnSp>
            <p:nvCxnSpPr>
              <p:cNvPr id="763" name="Google Shape;8397;p74">
                <a:extLst>
                  <a:ext uri="{FF2B5EF4-FFF2-40B4-BE49-F238E27FC236}">
                    <a16:creationId xmlns:a16="http://schemas.microsoft.com/office/drawing/2014/main" id="{0B6C25AA-3199-E816-B8C2-02D95AFD775B}"/>
                  </a:ext>
                </a:extLst>
              </p:cNvPr>
              <p:cNvCxnSpPr/>
              <p:nvPr/>
            </p:nvCxnSpPr>
            <p:spPr>
              <a:xfrm>
                <a:off x="2051300" y="1642750"/>
                <a:ext cx="0" cy="312300"/>
              </a:xfrm>
              <a:prstGeom prst="straightConnector1">
                <a:avLst/>
              </a:prstGeom>
              <a:noFill/>
              <a:ln w="9525" cap="flat" cmpd="sng">
                <a:solidFill>
                  <a:srgbClr val="445D73"/>
                </a:solidFill>
                <a:prstDash val="solid"/>
                <a:round/>
                <a:headEnd type="none" w="med" len="med"/>
                <a:tailEnd type="none" w="med" len="med"/>
              </a:ln>
            </p:spPr>
          </p:cxnSp>
          <p:sp>
            <p:nvSpPr>
              <p:cNvPr id="764" name="Google Shape;8398;p74">
                <a:extLst>
                  <a:ext uri="{FF2B5EF4-FFF2-40B4-BE49-F238E27FC236}">
                    <a16:creationId xmlns:a16="http://schemas.microsoft.com/office/drawing/2014/main" id="{2DCE4515-0492-4A74-CCC8-A8707A66D4EA}"/>
                  </a:ext>
                </a:extLst>
              </p:cNvPr>
              <p:cNvSpPr/>
              <p:nvPr/>
            </p:nvSpPr>
            <p:spPr>
              <a:xfrm>
                <a:off x="1820100" y="1225475"/>
                <a:ext cx="416400" cy="416400"/>
              </a:xfrm>
              <a:prstGeom prst="ellipse">
                <a:avLst/>
              </a:pr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59" name="Google Shape;8399;p74">
              <a:extLst>
                <a:ext uri="{FF2B5EF4-FFF2-40B4-BE49-F238E27FC236}">
                  <a16:creationId xmlns:a16="http://schemas.microsoft.com/office/drawing/2014/main" id="{9CB7F040-2E58-3852-915A-2A180BF13A58}"/>
                </a:ext>
              </a:extLst>
            </p:cNvPr>
            <p:cNvGrpSpPr/>
            <p:nvPr/>
          </p:nvGrpSpPr>
          <p:grpSpPr>
            <a:xfrm>
              <a:off x="1874250" y="1278825"/>
              <a:ext cx="308100" cy="605275"/>
              <a:chOff x="1874250" y="1278825"/>
              <a:chExt cx="308100" cy="605275"/>
            </a:xfrm>
          </p:grpSpPr>
          <p:cxnSp>
            <p:nvCxnSpPr>
              <p:cNvPr id="761" name="Google Shape;8400;p74">
                <a:extLst>
                  <a:ext uri="{FF2B5EF4-FFF2-40B4-BE49-F238E27FC236}">
                    <a16:creationId xmlns:a16="http://schemas.microsoft.com/office/drawing/2014/main" id="{41286063-F8E6-7D4B-AC52-7FE1AF43C1C0}"/>
                  </a:ext>
                </a:extLst>
              </p:cNvPr>
              <p:cNvCxnSpPr/>
              <p:nvPr/>
            </p:nvCxnSpPr>
            <p:spPr>
              <a:xfrm>
                <a:off x="2099575" y="1571800"/>
                <a:ext cx="0" cy="312300"/>
              </a:xfrm>
              <a:prstGeom prst="straightConnector1">
                <a:avLst/>
              </a:prstGeom>
              <a:noFill/>
              <a:ln w="9525" cap="flat" cmpd="sng">
                <a:solidFill>
                  <a:srgbClr val="E3E9ED"/>
                </a:solidFill>
                <a:prstDash val="solid"/>
                <a:round/>
                <a:headEnd type="none" w="med" len="med"/>
                <a:tailEnd type="none" w="med" len="med"/>
              </a:ln>
            </p:spPr>
          </p:cxnSp>
          <p:sp>
            <p:nvSpPr>
              <p:cNvPr id="762" name="Google Shape;8401;p74">
                <a:extLst>
                  <a:ext uri="{FF2B5EF4-FFF2-40B4-BE49-F238E27FC236}">
                    <a16:creationId xmlns:a16="http://schemas.microsoft.com/office/drawing/2014/main" id="{5DCC841D-8528-FF38-71C0-01285AEBB5CC}"/>
                  </a:ext>
                </a:extLst>
              </p:cNvPr>
              <p:cNvSpPr/>
              <p:nvPr/>
            </p:nvSpPr>
            <p:spPr>
              <a:xfrm>
                <a:off x="1874250" y="1278825"/>
                <a:ext cx="308100" cy="308100"/>
              </a:xfrm>
              <a:prstGeom prst="ellipse">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760" name="Google Shape;8402;p74">
              <a:extLst>
                <a:ext uri="{FF2B5EF4-FFF2-40B4-BE49-F238E27FC236}">
                  <a16:creationId xmlns:a16="http://schemas.microsoft.com/office/drawing/2014/main" id="{7D449FD4-4D0E-1FE0-DC2D-27F90D5B3F96}"/>
                </a:ext>
              </a:extLst>
            </p:cNvPr>
            <p:cNvSpPr/>
            <p:nvPr/>
          </p:nvSpPr>
          <p:spPr>
            <a:xfrm>
              <a:off x="1920625" y="1326000"/>
              <a:ext cx="215400" cy="215400"/>
            </a:xfrm>
            <a:prstGeom prst="ellipse">
              <a:avLst/>
            </a:prstGeom>
            <a:noFill/>
            <a:ln w="9525" cap="flat" cmpd="sng">
              <a:solidFill>
                <a:srgbClr val="F2F2F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69" name="Google Shape;8403;p74">
            <a:extLst>
              <a:ext uri="{FF2B5EF4-FFF2-40B4-BE49-F238E27FC236}">
                <a16:creationId xmlns:a16="http://schemas.microsoft.com/office/drawing/2014/main" id="{BEFB09D3-35B9-4655-C2B5-9CB6852208A1}"/>
              </a:ext>
            </a:extLst>
          </p:cNvPr>
          <p:cNvGrpSpPr/>
          <p:nvPr/>
        </p:nvGrpSpPr>
        <p:grpSpPr>
          <a:xfrm>
            <a:off x="2082641" y="2786753"/>
            <a:ext cx="985429" cy="952203"/>
            <a:chOff x="4334725" y="1355875"/>
            <a:chExt cx="3106650" cy="3001900"/>
          </a:xfrm>
        </p:grpSpPr>
        <p:grpSp>
          <p:nvGrpSpPr>
            <p:cNvPr id="770" name="Google Shape;8404;p74">
              <a:extLst>
                <a:ext uri="{FF2B5EF4-FFF2-40B4-BE49-F238E27FC236}">
                  <a16:creationId xmlns:a16="http://schemas.microsoft.com/office/drawing/2014/main" id="{8EDF0CD2-8C37-CC6A-0CAB-320707F9C307}"/>
                </a:ext>
              </a:extLst>
            </p:cNvPr>
            <p:cNvGrpSpPr/>
            <p:nvPr/>
          </p:nvGrpSpPr>
          <p:grpSpPr>
            <a:xfrm>
              <a:off x="4516050" y="1724875"/>
              <a:ext cx="2693725" cy="2632900"/>
              <a:chOff x="4516050" y="1724875"/>
              <a:chExt cx="2693725" cy="2632900"/>
            </a:xfrm>
          </p:grpSpPr>
          <p:sp>
            <p:nvSpPr>
              <p:cNvPr id="775" name="Google Shape;8405;p74">
                <a:extLst>
                  <a:ext uri="{FF2B5EF4-FFF2-40B4-BE49-F238E27FC236}">
                    <a16:creationId xmlns:a16="http://schemas.microsoft.com/office/drawing/2014/main" id="{3600DBE9-CB38-B83B-170E-B59B300594EE}"/>
                  </a:ext>
                </a:extLst>
              </p:cNvPr>
              <p:cNvSpPr/>
              <p:nvPr/>
            </p:nvSpPr>
            <p:spPr>
              <a:xfrm>
                <a:off x="6227525" y="1737400"/>
                <a:ext cx="982250" cy="1548550"/>
              </a:xfrm>
              <a:custGeom>
                <a:avLst/>
                <a:gdLst/>
                <a:ahLst/>
                <a:cxnLst/>
                <a:rect l="l" t="t" r="r" b="b"/>
                <a:pathLst>
                  <a:path w="39290" h="61942" extrusionOk="0">
                    <a:moveTo>
                      <a:pt x="2948" y="0"/>
                    </a:moveTo>
                    <a:lnTo>
                      <a:pt x="2948" y="0"/>
                    </a:lnTo>
                    <a:cubicBezTo>
                      <a:pt x="2963" y="140"/>
                      <a:pt x="2988" y="275"/>
                      <a:pt x="2997" y="415"/>
                    </a:cubicBezTo>
                    <a:cubicBezTo>
                      <a:pt x="3257" y="4251"/>
                      <a:pt x="2198" y="8060"/>
                      <a:pt x="0" y="11214"/>
                    </a:cubicBezTo>
                    <a:cubicBezTo>
                      <a:pt x="16180" y="17156"/>
                      <a:pt x="27723" y="32699"/>
                      <a:pt x="27723" y="50939"/>
                    </a:cubicBezTo>
                    <a:cubicBezTo>
                      <a:pt x="27725" y="53819"/>
                      <a:pt x="27433" y="56688"/>
                      <a:pt x="26854" y="59506"/>
                    </a:cubicBezTo>
                    <a:cubicBezTo>
                      <a:pt x="27615" y="59401"/>
                      <a:pt x="28380" y="59330"/>
                      <a:pt x="29155" y="59330"/>
                    </a:cubicBezTo>
                    <a:cubicBezTo>
                      <a:pt x="32030" y="59330"/>
                      <a:pt x="34946" y="60066"/>
                      <a:pt x="37619" y="61594"/>
                    </a:cubicBezTo>
                    <a:cubicBezTo>
                      <a:pt x="37808" y="61702"/>
                      <a:pt x="37980" y="61827"/>
                      <a:pt x="38161" y="61942"/>
                    </a:cubicBezTo>
                    <a:cubicBezTo>
                      <a:pt x="38912" y="58322"/>
                      <a:pt x="39289" y="54635"/>
                      <a:pt x="39289" y="50939"/>
                    </a:cubicBezTo>
                    <a:cubicBezTo>
                      <a:pt x="39289" y="27328"/>
                      <a:pt x="24090" y="7277"/>
                      <a:pt x="2948"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76" name="Google Shape;8406;p74">
                <a:extLst>
                  <a:ext uri="{FF2B5EF4-FFF2-40B4-BE49-F238E27FC236}">
                    <a16:creationId xmlns:a16="http://schemas.microsoft.com/office/drawing/2014/main" id="{E7B156BB-BA39-A554-6E30-B672CA21D881}"/>
                  </a:ext>
                </a:extLst>
              </p:cNvPr>
              <p:cNvSpPr/>
              <p:nvPr/>
            </p:nvSpPr>
            <p:spPr>
              <a:xfrm>
                <a:off x="4516050" y="1724875"/>
                <a:ext cx="1010900" cy="1581800"/>
              </a:xfrm>
              <a:custGeom>
                <a:avLst/>
                <a:gdLst/>
                <a:ahLst/>
                <a:cxnLst/>
                <a:rect l="l" t="t" r="r" b="b"/>
                <a:pathLst>
                  <a:path w="40436" h="63272" extrusionOk="0">
                    <a:moveTo>
                      <a:pt x="37823" y="1"/>
                    </a:moveTo>
                    <a:lnTo>
                      <a:pt x="37823" y="1"/>
                    </a:lnTo>
                    <a:cubicBezTo>
                      <a:pt x="15908" y="6831"/>
                      <a:pt x="0" y="27279"/>
                      <a:pt x="0" y="51443"/>
                    </a:cubicBezTo>
                    <a:cubicBezTo>
                      <a:pt x="3" y="55421"/>
                      <a:pt x="444" y="59389"/>
                      <a:pt x="1318" y="63272"/>
                    </a:cubicBezTo>
                    <a:cubicBezTo>
                      <a:pt x="1575" y="63078"/>
                      <a:pt x="1825" y="62880"/>
                      <a:pt x="2093" y="62700"/>
                    </a:cubicBezTo>
                    <a:cubicBezTo>
                      <a:pt x="5004" y="60760"/>
                      <a:pt x="8236" y="59853"/>
                      <a:pt x="11420" y="59853"/>
                    </a:cubicBezTo>
                    <a:cubicBezTo>
                      <a:pt x="11754" y="59853"/>
                      <a:pt x="12085" y="59912"/>
                      <a:pt x="12418" y="59931"/>
                    </a:cubicBezTo>
                    <a:cubicBezTo>
                      <a:pt x="11849" y="57138"/>
                      <a:pt x="11565" y="54293"/>
                      <a:pt x="11565" y="51440"/>
                    </a:cubicBezTo>
                    <a:cubicBezTo>
                      <a:pt x="11565" y="32776"/>
                      <a:pt x="23659" y="16944"/>
                      <a:pt x="40435" y="11325"/>
                    </a:cubicBezTo>
                    <a:cubicBezTo>
                      <a:pt x="38630" y="8592"/>
                      <a:pt x="37671" y="5392"/>
                      <a:pt x="37676" y="2117"/>
                    </a:cubicBezTo>
                    <a:cubicBezTo>
                      <a:pt x="37681" y="1409"/>
                      <a:pt x="37730" y="702"/>
                      <a:pt x="37823"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77" name="Google Shape;8407;p74">
                <a:extLst>
                  <a:ext uri="{FF2B5EF4-FFF2-40B4-BE49-F238E27FC236}">
                    <a16:creationId xmlns:a16="http://schemas.microsoft.com/office/drawing/2014/main" id="{161E6DE4-4079-F8A5-203E-5D02F90ACF1D}"/>
                  </a:ext>
                </a:extLst>
              </p:cNvPr>
              <p:cNvSpPr/>
              <p:nvPr/>
            </p:nvSpPr>
            <p:spPr>
              <a:xfrm>
                <a:off x="4977525" y="3800325"/>
                <a:ext cx="1782050" cy="557450"/>
              </a:xfrm>
              <a:custGeom>
                <a:avLst/>
                <a:gdLst/>
                <a:ahLst/>
                <a:cxnLst/>
                <a:rect l="l" t="t" r="r" b="b"/>
                <a:pathLst>
                  <a:path w="71282" h="22298" extrusionOk="0">
                    <a:moveTo>
                      <a:pt x="63561" y="0"/>
                    </a:moveTo>
                    <a:cubicBezTo>
                      <a:pt x="56083" y="6671"/>
                      <a:pt x="46226" y="10731"/>
                      <a:pt x="35414" y="10731"/>
                    </a:cubicBezTo>
                    <a:cubicBezTo>
                      <a:pt x="25098" y="10731"/>
                      <a:pt x="15646" y="7034"/>
                      <a:pt x="8302" y="898"/>
                    </a:cubicBezTo>
                    <a:cubicBezTo>
                      <a:pt x="6892" y="3910"/>
                      <a:pt x="4587" y="6522"/>
                      <a:pt x="1428" y="8290"/>
                    </a:cubicBezTo>
                    <a:cubicBezTo>
                      <a:pt x="962" y="8562"/>
                      <a:pt x="481" y="8778"/>
                      <a:pt x="0" y="9001"/>
                    </a:cubicBezTo>
                    <a:cubicBezTo>
                      <a:pt x="9472" y="17274"/>
                      <a:pt x="21853" y="22297"/>
                      <a:pt x="35414" y="22297"/>
                    </a:cubicBezTo>
                    <a:cubicBezTo>
                      <a:pt x="49193" y="22297"/>
                      <a:pt x="61756" y="17117"/>
                      <a:pt x="71282" y="8609"/>
                    </a:cubicBezTo>
                    <a:cubicBezTo>
                      <a:pt x="67593" y="6654"/>
                      <a:pt x="64981" y="3559"/>
                      <a:pt x="63561"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71" name="Google Shape;8408;p74">
              <a:extLst>
                <a:ext uri="{FF2B5EF4-FFF2-40B4-BE49-F238E27FC236}">
                  <a16:creationId xmlns:a16="http://schemas.microsoft.com/office/drawing/2014/main" id="{C55BC6CB-33E1-432D-EC69-244A2AAF7C51}"/>
                </a:ext>
              </a:extLst>
            </p:cNvPr>
            <p:cNvGrpSpPr/>
            <p:nvPr/>
          </p:nvGrpSpPr>
          <p:grpSpPr>
            <a:xfrm>
              <a:off x="4334725" y="1355875"/>
              <a:ext cx="3106650" cy="2709650"/>
              <a:chOff x="4334725" y="1355875"/>
              <a:chExt cx="3106650" cy="2709650"/>
            </a:xfrm>
          </p:grpSpPr>
          <p:sp>
            <p:nvSpPr>
              <p:cNvPr id="772" name="Google Shape;8409;p74">
                <a:extLst>
                  <a:ext uri="{FF2B5EF4-FFF2-40B4-BE49-F238E27FC236}">
                    <a16:creationId xmlns:a16="http://schemas.microsoft.com/office/drawing/2014/main" id="{D2757E8C-1720-0C5F-59A7-4955FE45BF65}"/>
                  </a:ext>
                </a:extLst>
              </p:cNvPr>
              <p:cNvSpPr/>
              <p:nvPr/>
            </p:nvSpPr>
            <p:spPr>
              <a:xfrm>
                <a:off x="5427950" y="1355875"/>
                <a:ext cx="904575" cy="1665925"/>
              </a:xfrm>
              <a:custGeom>
                <a:avLst/>
                <a:gdLst/>
                <a:ahLst/>
                <a:cxnLst/>
                <a:rect l="l" t="t" r="r" b="b"/>
                <a:pathLst>
                  <a:path w="36183" h="66637" fill="none" extrusionOk="0">
                    <a:moveTo>
                      <a:pt x="25479" y="47040"/>
                    </a:moveTo>
                    <a:cubicBezTo>
                      <a:pt x="22352" y="45966"/>
                      <a:pt x="20318" y="42954"/>
                      <a:pt x="20318" y="39712"/>
                    </a:cubicBezTo>
                    <a:lnTo>
                      <a:pt x="20318" y="39474"/>
                    </a:lnTo>
                    <a:cubicBezTo>
                      <a:pt x="20318" y="36347"/>
                      <a:pt x="22239" y="33578"/>
                      <a:pt x="25000" y="32260"/>
                    </a:cubicBezTo>
                    <a:cubicBezTo>
                      <a:pt x="27831" y="31007"/>
                      <a:pt x="30234" y="28986"/>
                      <a:pt x="31983" y="26475"/>
                    </a:cubicBezTo>
                    <a:cubicBezTo>
                      <a:pt x="34181" y="23321"/>
                      <a:pt x="35240" y="19512"/>
                      <a:pt x="34980" y="15676"/>
                    </a:cubicBezTo>
                    <a:cubicBezTo>
                      <a:pt x="34971" y="15536"/>
                      <a:pt x="34944" y="15398"/>
                      <a:pt x="34931" y="15261"/>
                    </a:cubicBezTo>
                    <a:cubicBezTo>
                      <a:pt x="34134" y="7155"/>
                      <a:pt x="27505" y="636"/>
                      <a:pt x="19357" y="47"/>
                    </a:cubicBezTo>
                    <a:cubicBezTo>
                      <a:pt x="18930" y="18"/>
                      <a:pt x="18513" y="1"/>
                      <a:pt x="18094" y="1"/>
                    </a:cubicBezTo>
                    <a:cubicBezTo>
                      <a:pt x="9517" y="1"/>
                      <a:pt x="2397" y="6439"/>
                      <a:pt x="1347" y="14761"/>
                    </a:cubicBezTo>
                    <a:cubicBezTo>
                      <a:pt x="1254" y="15462"/>
                      <a:pt x="1205" y="16169"/>
                      <a:pt x="1200" y="16875"/>
                    </a:cubicBezTo>
                    <a:cubicBezTo>
                      <a:pt x="1195" y="20149"/>
                      <a:pt x="2154" y="23352"/>
                      <a:pt x="3959" y="26085"/>
                    </a:cubicBezTo>
                    <a:cubicBezTo>
                      <a:pt x="5703" y="28734"/>
                      <a:pt x="8168" y="30872"/>
                      <a:pt x="11057" y="32260"/>
                    </a:cubicBezTo>
                    <a:cubicBezTo>
                      <a:pt x="13944" y="33580"/>
                      <a:pt x="15864" y="36464"/>
                      <a:pt x="15864" y="39714"/>
                    </a:cubicBezTo>
                    <a:cubicBezTo>
                      <a:pt x="15864" y="42954"/>
                      <a:pt x="13829" y="45963"/>
                      <a:pt x="10817" y="47040"/>
                    </a:cubicBezTo>
                    <a:cubicBezTo>
                      <a:pt x="6250" y="48725"/>
                      <a:pt x="2404" y="51975"/>
                      <a:pt x="0" y="56176"/>
                    </a:cubicBezTo>
                    <a:lnTo>
                      <a:pt x="18155" y="66637"/>
                    </a:lnTo>
                    <a:lnTo>
                      <a:pt x="36182" y="56176"/>
                    </a:lnTo>
                    <a:cubicBezTo>
                      <a:pt x="33781" y="51972"/>
                      <a:pt x="29930" y="48723"/>
                      <a:pt x="25479" y="47040"/>
                    </a:cubicBezTo>
                    <a:close/>
                  </a:path>
                </a:pathLst>
              </a:custGeom>
              <a:noFill/>
              <a:ln w="9525" cap="flat" cmpd="sng">
                <a:solidFill>
                  <a:srgbClr val="5F7D95"/>
                </a:solidFill>
                <a:prstDash val="solid"/>
                <a:miter lim="2452"/>
                <a:headEnd type="none" w="sm" len="sm"/>
                <a:tailEnd type="none" w="sm" len="sm"/>
              </a:ln>
            </p:spPr>
            <p:txBody>
              <a:bodyPr spcFirstLastPara="1" wrap="square" lIns="121900" tIns="121900" rIns="121900" bIns="121900" anchor="ctr" anchorCtr="0">
                <a:noAutofit/>
              </a:bodyPr>
              <a:lstStyle/>
              <a:p>
                <a:endParaRPr sz="2400"/>
              </a:p>
            </p:txBody>
          </p:sp>
          <p:sp>
            <p:nvSpPr>
              <p:cNvPr id="773" name="Google Shape;8410;p74">
                <a:extLst>
                  <a:ext uri="{FF2B5EF4-FFF2-40B4-BE49-F238E27FC236}">
                    <a16:creationId xmlns:a16="http://schemas.microsoft.com/office/drawing/2014/main" id="{124DDF92-7CDE-7023-8FEE-641AD0656CEE}"/>
                  </a:ext>
                </a:extLst>
              </p:cNvPr>
              <p:cNvSpPr/>
              <p:nvPr/>
            </p:nvSpPr>
            <p:spPr>
              <a:xfrm>
                <a:off x="4334725" y="2760325"/>
                <a:ext cx="1547125" cy="1304775"/>
              </a:xfrm>
              <a:custGeom>
                <a:avLst/>
                <a:gdLst/>
                <a:ahLst/>
                <a:cxnLst/>
                <a:rect l="l" t="t" r="r" b="b"/>
                <a:pathLst>
                  <a:path w="61885" h="52191" fill="none" extrusionOk="0">
                    <a:moveTo>
                      <a:pt x="43727" y="1"/>
                    </a:moveTo>
                    <a:cubicBezTo>
                      <a:pt x="41323" y="4212"/>
                      <a:pt x="40487" y="9019"/>
                      <a:pt x="41208" y="13829"/>
                    </a:cubicBezTo>
                    <a:cubicBezTo>
                      <a:pt x="41804" y="17069"/>
                      <a:pt x="40247" y="20321"/>
                      <a:pt x="37362" y="21878"/>
                    </a:cubicBezTo>
                    <a:lnTo>
                      <a:pt x="37237" y="22004"/>
                    </a:lnTo>
                    <a:cubicBezTo>
                      <a:pt x="35989" y="22712"/>
                      <a:pt x="34579" y="23085"/>
                      <a:pt x="33144" y="23090"/>
                    </a:cubicBezTo>
                    <a:cubicBezTo>
                      <a:pt x="31510" y="23095"/>
                      <a:pt x="29914" y="22587"/>
                      <a:pt x="28582" y="21638"/>
                    </a:cubicBezTo>
                    <a:cubicBezTo>
                      <a:pt x="25950" y="19752"/>
                      <a:pt x="22852" y="18705"/>
                      <a:pt x="19671" y="18513"/>
                    </a:cubicBezTo>
                    <a:cubicBezTo>
                      <a:pt x="19338" y="18494"/>
                      <a:pt x="19007" y="18435"/>
                      <a:pt x="18673" y="18435"/>
                    </a:cubicBezTo>
                    <a:cubicBezTo>
                      <a:pt x="15489" y="18435"/>
                      <a:pt x="12257" y="19345"/>
                      <a:pt x="9348" y="21282"/>
                    </a:cubicBezTo>
                    <a:cubicBezTo>
                      <a:pt x="9078" y="21462"/>
                      <a:pt x="8828" y="21663"/>
                      <a:pt x="8573" y="21856"/>
                    </a:cubicBezTo>
                    <a:cubicBezTo>
                      <a:pt x="2203" y="26681"/>
                      <a:pt x="1" y="35395"/>
                      <a:pt x="3579" y="42679"/>
                    </a:cubicBezTo>
                    <a:cubicBezTo>
                      <a:pt x="6535" y="48755"/>
                      <a:pt x="12519" y="52191"/>
                      <a:pt x="18698" y="52191"/>
                    </a:cubicBezTo>
                    <a:cubicBezTo>
                      <a:pt x="21064" y="52191"/>
                      <a:pt x="23448" y="51656"/>
                      <a:pt x="25712" y="50604"/>
                    </a:cubicBezTo>
                    <a:cubicBezTo>
                      <a:pt x="26193" y="50381"/>
                      <a:pt x="26674" y="50165"/>
                      <a:pt x="27140" y="49893"/>
                    </a:cubicBezTo>
                    <a:cubicBezTo>
                      <a:pt x="30299" y="48122"/>
                      <a:pt x="32604" y="45510"/>
                      <a:pt x="34014" y="42498"/>
                    </a:cubicBezTo>
                    <a:cubicBezTo>
                      <a:pt x="35307" y="39741"/>
                      <a:pt x="35837" y="36690"/>
                      <a:pt x="35552" y="33659"/>
                    </a:cubicBezTo>
                    <a:cubicBezTo>
                      <a:pt x="35312" y="30534"/>
                      <a:pt x="36882" y="27409"/>
                      <a:pt x="39641" y="25852"/>
                    </a:cubicBezTo>
                    <a:cubicBezTo>
                      <a:pt x="40902" y="25114"/>
                      <a:pt x="42282" y="24748"/>
                      <a:pt x="43641" y="24748"/>
                    </a:cubicBezTo>
                    <a:cubicBezTo>
                      <a:pt x="45392" y="24748"/>
                      <a:pt x="47119" y="25356"/>
                      <a:pt x="48534" y="26573"/>
                    </a:cubicBezTo>
                    <a:cubicBezTo>
                      <a:pt x="52382" y="29572"/>
                      <a:pt x="57074" y="31255"/>
                      <a:pt x="61884" y="31255"/>
                    </a:cubicBezTo>
                    <a:lnTo>
                      <a:pt x="61884" y="10461"/>
                    </a:lnTo>
                    <a:lnTo>
                      <a:pt x="61884" y="10461"/>
                    </a:lnTo>
                    <a:close/>
                  </a:path>
                </a:pathLst>
              </a:custGeom>
              <a:noFill/>
              <a:ln w="9525" cap="flat" cmpd="sng">
                <a:solidFill>
                  <a:srgbClr val="435D74"/>
                </a:solidFill>
                <a:prstDash val="solid"/>
                <a:miter lim="2452"/>
                <a:headEnd type="none" w="sm" len="sm"/>
                <a:tailEnd type="none" w="sm" len="sm"/>
              </a:ln>
            </p:spPr>
            <p:txBody>
              <a:bodyPr spcFirstLastPara="1" wrap="square" lIns="121900" tIns="121900" rIns="121900" bIns="121900" anchor="ctr" anchorCtr="0">
                <a:noAutofit/>
              </a:bodyPr>
              <a:lstStyle/>
              <a:p>
                <a:endParaRPr sz="2400"/>
              </a:p>
            </p:txBody>
          </p:sp>
          <p:sp>
            <p:nvSpPr>
              <p:cNvPr id="774" name="Google Shape;8411;p74">
                <a:extLst>
                  <a:ext uri="{FF2B5EF4-FFF2-40B4-BE49-F238E27FC236}">
                    <a16:creationId xmlns:a16="http://schemas.microsoft.com/office/drawing/2014/main" id="{6DB13B08-69D7-B15C-F960-16E74E340DF3}"/>
                  </a:ext>
                </a:extLst>
              </p:cNvPr>
              <p:cNvSpPr/>
              <p:nvPr/>
            </p:nvSpPr>
            <p:spPr>
              <a:xfrm>
                <a:off x="5881825" y="2760325"/>
                <a:ext cx="1559550" cy="1305200"/>
              </a:xfrm>
              <a:custGeom>
                <a:avLst/>
                <a:gdLst/>
                <a:ahLst/>
                <a:cxnLst/>
                <a:rect l="l" t="t" r="r" b="b"/>
                <a:pathLst>
                  <a:path w="62382" h="52208" fill="none" extrusionOk="0">
                    <a:moveTo>
                      <a:pt x="51989" y="21025"/>
                    </a:moveTo>
                    <a:cubicBezTo>
                      <a:pt x="51805" y="20912"/>
                      <a:pt x="51636" y="20785"/>
                      <a:pt x="51447" y="20677"/>
                    </a:cubicBezTo>
                    <a:cubicBezTo>
                      <a:pt x="48774" y="19149"/>
                      <a:pt x="45855" y="18413"/>
                      <a:pt x="42981" y="18413"/>
                    </a:cubicBezTo>
                    <a:cubicBezTo>
                      <a:pt x="42208" y="18413"/>
                      <a:pt x="41443" y="18484"/>
                      <a:pt x="40682" y="18589"/>
                    </a:cubicBezTo>
                    <a:cubicBezTo>
                      <a:pt x="38034" y="18957"/>
                      <a:pt x="35488" y="19938"/>
                      <a:pt x="33290" y="21523"/>
                    </a:cubicBezTo>
                    <a:cubicBezTo>
                      <a:pt x="31924" y="22519"/>
                      <a:pt x="30276" y="23056"/>
                      <a:pt x="28586" y="23056"/>
                    </a:cubicBezTo>
                    <a:cubicBezTo>
                      <a:pt x="27107" y="23053"/>
                      <a:pt x="25657" y="22646"/>
                      <a:pt x="24394" y="21876"/>
                    </a:cubicBezTo>
                    <a:cubicBezTo>
                      <a:pt x="21510" y="20319"/>
                      <a:pt x="19952" y="17066"/>
                      <a:pt x="20548" y="13829"/>
                    </a:cubicBezTo>
                    <a:cubicBezTo>
                      <a:pt x="21270" y="9019"/>
                      <a:pt x="20433" y="4212"/>
                      <a:pt x="18030" y="1"/>
                    </a:cubicBezTo>
                    <a:lnTo>
                      <a:pt x="0" y="10461"/>
                    </a:lnTo>
                    <a:lnTo>
                      <a:pt x="0" y="10461"/>
                    </a:lnTo>
                    <a:lnTo>
                      <a:pt x="0" y="31250"/>
                    </a:lnTo>
                    <a:cubicBezTo>
                      <a:pt x="4805" y="31250"/>
                      <a:pt x="9489" y="29570"/>
                      <a:pt x="13220" y="26568"/>
                    </a:cubicBezTo>
                    <a:cubicBezTo>
                      <a:pt x="15719" y="24434"/>
                      <a:pt x="19307" y="24142"/>
                      <a:pt x="22116" y="25849"/>
                    </a:cubicBezTo>
                    <a:lnTo>
                      <a:pt x="22356" y="25965"/>
                    </a:lnTo>
                    <a:cubicBezTo>
                      <a:pt x="25003" y="27532"/>
                      <a:pt x="26560" y="30534"/>
                      <a:pt x="26204" y="33659"/>
                    </a:cubicBezTo>
                    <a:cubicBezTo>
                      <a:pt x="25959" y="36371"/>
                      <a:pt x="26391" y="39091"/>
                      <a:pt x="27389" y="41600"/>
                    </a:cubicBezTo>
                    <a:cubicBezTo>
                      <a:pt x="28807" y="45159"/>
                      <a:pt x="31421" y="48254"/>
                      <a:pt x="35110" y="50209"/>
                    </a:cubicBezTo>
                    <a:cubicBezTo>
                      <a:pt x="35274" y="50295"/>
                      <a:pt x="35412" y="50403"/>
                      <a:pt x="35578" y="50484"/>
                    </a:cubicBezTo>
                    <a:cubicBezTo>
                      <a:pt x="37877" y="51619"/>
                      <a:pt x="40405" y="52208"/>
                      <a:pt x="42968" y="52208"/>
                    </a:cubicBezTo>
                    <a:cubicBezTo>
                      <a:pt x="48435" y="52208"/>
                      <a:pt x="53753" y="49542"/>
                      <a:pt x="56975" y="44840"/>
                    </a:cubicBezTo>
                    <a:cubicBezTo>
                      <a:pt x="62381" y="36727"/>
                      <a:pt x="59960" y="25994"/>
                      <a:pt x="51989" y="21025"/>
                    </a:cubicBezTo>
                    <a:close/>
                  </a:path>
                </a:pathLst>
              </a:custGeom>
              <a:noFill/>
              <a:ln w="9525" cap="flat" cmpd="sng">
                <a:solidFill>
                  <a:srgbClr val="A5B7C5"/>
                </a:solidFill>
                <a:prstDash val="solid"/>
                <a:miter lim="2452"/>
                <a:headEnd type="none" w="sm" len="sm"/>
                <a:tailEnd type="none" w="sm" len="sm"/>
              </a:ln>
            </p:spPr>
            <p:txBody>
              <a:bodyPr spcFirstLastPara="1" wrap="square" lIns="121900" tIns="121900" rIns="121900" bIns="121900" anchor="ctr" anchorCtr="0">
                <a:noAutofit/>
              </a:bodyPr>
              <a:lstStyle/>
              <a:p>
                <a:endParaRPr sz="2400"/>
              </a:p>
            </p:txBody>
          </p:sp>
        </p:grpSp>
      </p:grpSp>
      <p:grpSp>
        <p:nvGrpSpPr>
          <p:cNvPr id="778" name="Google Shape;8412;p74">
            <a:extLst>
              <a:ext uri="{FF2B5EF4-FFF2-40B4-BE49-F238E27FC236}">
                <a16:creationId xmlns:a16="http://schemas.microsoft.com/office/drawing/2014/main" id="{B954EC42-31DC-36DD-64D6-EF151ADC6E45}"/>
              </a:ext>
            </a:extLst>
          </p:cNvPr>
          <p:cNvGrpSpPr/>
          <p:nvPr/>
        </p:nvGrpSpPr>
        <p:grpSpPr>
          <a:xfrm>
            <a:off x="10238573" y="4961115"/>
            <a:ext cx="416099" cy="912231"/>
            <a:chOff x="7645573" y="3754300"/>
            <a:chExt cx="293855" cy="644170"/>
          </a:xfrm>
        </p:grpSpPr>
        <p:sp>
          <p:nvSpPr>
            <p:cNvPr id="779" name="Google Shape;8413;p74">
              <a:extLst>
                <a:ext uri="{FF2B5EF4-FFF2-40B4-BE49-F238E27FC236}">
                  <a16:creationId xmlns:a16="http://schemas.microsoft.com/office/drawing/2014/main" id="{D75C6335-4E72-D7B3-F560-0D92867A8ED8}"/>
                </a:ext>
              </a:extLst>
            </p:cNvPr>
            <p:cNvSpPr/>
            <p:nvPr/>
          </p:nvSpPr>
          <p:spPr>
            <a:xfrm>
              <a:off x="7645895" y="3855521"/>
              <a:ext cx="293533" cy="164134"/>
            </a:xfrm>
            <a:custGeom>
              <a:avLst/>
              <a:gdLst/>
              <a:ahLst/>
              <a:cxnLst/>
              <a:rect l="l" t="t" r="r" b="b"/>
              <a:pathLst>
                <a:path w="19132" h="10698" extrusionOk="0">
                  <a:moveTo>
                    <a:pt x="1" y="1"/>
                  </a:moveTo>
                  <a:lnTo>
                    <a:pt x="1" y="10698"/>
                  </a:lnTo>
                  <a:lnTo>
                    <a:pt x="19132" y="10698"/>
                  </a:lnTo>
                  <a:lnTo>
                    <a:pt x="19132"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0" name="Google Shape;8414;p74">
              <a:extLst>
                <a:ext uri="{FF2B5EF4-FFF2-40B4-BE49-F238E27FC236}">
                  <a16:creationId xmlns:a16="http://schemas.microsoft.com/office/drawing/2014/main" id="{859270B4-C57C-F953-3E2F-B84E90CA9964}"/>
                </a:ext>
              </a:extLst>
            </p:cNvPr>
            <p:cNvSpPr/>
            <p:nvPr/>
          </p:nvSpPr>
          <p:spPr>
            <a:xfrm>
              <a:off x="7645573" y="3754300"/>
              <a:ext cx="293303" cy="644170"/>
            </a:xfrm>
            <a:custGeom>
              <a:avLst/>
              <a:gdLst/>
              <a:ahLst/>
              <a:cxnLst/>
              <a:rect l="l" t="t" r="r" b="b"/>
              <a:pathLst>
                <a:path w="19117" h="41986" extrusionOk="0">
                  <a:moveTo>
                    <a:pt x="1155" y="1"/>
                  </a:moveTo>
                  <a:cubicBezTo>
                    <a:pt x="516" y="1"/>
                    <a:pt x="1" y="516"/>
                    <a:pt x="1" y="1152"/>
                  </a:cubicBezTo>
                  <a:lnTo>
                    <a:pt x="1" y="35706"/>
                  </a:lnTo>
                  <a:cubicBezTo>
                    <a:pt x="1" y="36344"/>
                    <a:pt x="9559" y="41985"/>
                    <a:pt x="9559" y="41985"/>
                  </a:cubicBezTo>
                  <a:cubicBezTo>
                    <a:pt x="9559" y="41985"/>
                    <a:pt x="19117" y="36344"/>
                    <a:pt x="19117" y="35706"/>
                  </a:cubicBezTo>
                  <a:lnTo>
                    <a:pt x="19117" y="1152"/>
                  </a:lnTo>
                  <a:cubicBezTo>
                    <a:pt x="19117" y="516"/>
                    <a:pt x="18601" y="1"/>
                    <a:pt x="17963" y="1"/>
                  </a:cubicBezTo>
                  <a:close/>
                </a:path>
              </a:pathLst>
            </a:custGeom>
            <a:noFill/>
            <a:ln w="9525" cap="flat" cmpd="sng">
              <a:solidFill>
                <a:srgbClr val="5F81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81" name="Google Shape;8415;p74">
            <a:extLst>
              <a:ext uri="{FF2B5EF4-FFF2-40B4-BE49-F238E27FC236}">
                <a16:creationId xmlns:a16="http://schemas.microsoft.com/office/drawing/2014/main" id="{E74E0B87-EA72-187F-4D1D-9805ED7E641B}"/>
              </a:ext>
            </a:extLst>
          </p:cNvPr>
          <p:cNvGrpSpPr/>
          <p:nvPr/>
        </p:nvGrpSpPr>
        <p:grpSpPr>
          <a:xfrm>
            <a:off x="7467891" y="1604991"/>
            <a:ext cx="945348" cy="985812"/>
            <a:chOff x="5830645" y="1256617"/>
            <a:chExt cx="530340" cy="553040"/>
          </a:xfrm>
        </p:grpSpPr>
        <p:grpSp>
          <p:nvGrpSpPr>
            <p:cNvPr id="782" name="Google Shape;8416;p74">
              <a:extLst>
                <a:ext uri="{FF2B5EF4-FFF2-40B4-BE49-F238E27FC236}">
                  <a16:creationId xmlns:a16="http://schemas.microsoft.com/office/drawing/2014/main" id="{A191E69F-8D8B-A351-9052-CB13E756F424}"/>
                </a:ext>
              </a:extLst>
            </p:cNvPr>
            <p:cNvGrpSpPr/>
            <p:nvPr/>
          </p:nvGrpSpPr>
          <p:grpSpPr>
            <a:xfrm>
              <a:off x="5830645" y="1256617"/>
              <a:ext cx="259743" cy="269909"/>
              <a:chOff x="5830645" y="1256617"/>
              <a:chExt cx="259743" cy="269909"/>
            </a:xfrm>
          </p:grpSpPr>
          <p:sp>
            <p:nvSpPr>
              <p:cNvPr id="793" name="Google Shape;8417;p74">
                <a:extLst>
                  <a:ext uri="{FF2B5EF4-FFF2-40B4-BE49-F238E27FC236}">
                    <a16:creationId xmlns:a16="http://schemas.microsoft.com/office/drawing/2014/main" id="{D7E8CDF9-08CC-D8F6-3E41-26309247154A}"/>
                  </a:ext>
                </a:extLst>
              </p:cNvPr>
              <p:cNvSpPr/>
              <p:nvPr/>
            </p:nvSpPr>
            <p:spPr>
              <a:xfrm>
                <a:off x="5830645" y="1294145"/>
                <a:ext cx="259743" cy="232380"/>
              </a:xfrm>
              <a:custGeom>
                <a:avLst/>
                <a:gdLst/>
                <a:ahLst/>
                <a:cxnLst/>
                <a:rect l="l" t="t" r="r" b="b"/>
                <a:pathLst>
                  <a:path w="10195" h="9121" extrusionOk="0">
                    <a:moveTo>
                      <a:pt x="7470" y="1"/>
                    </a:moveTo>
                    <a:cubicBezTo>
                      <a:pt x="7469" y="1"/>
                      <a:pt x="7468" y="1"/>
                      <a:pt x="7467" y="1"/>
                    </a:cubicBezTo>
                    <a:lnTo>
                      <a:pt x="7044" y="1"/>
                    </a:lnTo>
                    <a:cubicBezTo>
                      <a:pt x="7044" y="1075"/>
                      <a:pt x="6172" y="1946"/>
                      <a:pt x="5097" y="1946"/>
                    </a:cubicBezTo>
                    <a:cubicBezTo>
                      <a:pt x="4021" y="1946"/>
                      <a:pt x="3150" y="1075"/>
                      <a:pt x="3150" y="1"/>
                    </a:cubicBezTo>
                    <a:lnTo>
                      <a:pt x="0" y="1"/>
                    </a:lnTo>
                    <a:lnTo>
                      <a:pt x="0" y="6393"/>
                    </a:lnTo>
                    <a:cubicBezTo>
                      <a:pt x="0" y="7900"/>
                      <a:pt x="1220" y="9120"/>
                      <a:pt x="2727" y="9120"/>
                    </a:cubicBezTo>
                    <a:lnTo>
                      <a:pt x="6018" y="9120"/>
                    </a:lnTo>
                    <a:cubicBezTo>
                      <a:pt x="6148" y="6883"/>
                      <a:pt x="7951" y="5095"/>
                      <a:pt x="10194" y="4987"/>
                    </a:cubicBezTo>
                    <a:lnTo>
                      <a:pt x="10194" y="2726"/>
                    </a:lnTo>
                    <a:cubicBezTo>
                      <a:pt x="10194" y="1222"/>
                      <a:pt x="8974" y="1"/>
                      <a:pt x="7470"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4" name="Google Shape;8418;p74">
                <a:extLst>
                  <a:ext uri="{FF2B5EF4-FFF2-40B4-BE49-F238E27FC236}">
                    <a16:creationId xmlns:a16="http://schemas.microsoft.com/office/drawing/2014/main" id="{EF5F8A80-0AAD-9C44-5D29-273E041EBA00}"/>
                  </a:ext>
                </a:extLst>
              </p:cNvPr>
              <p:cNvSpPr/>
              <p:nvPr/>
            </p:nvSpPr>
            <p:spPr>
              <a:xfrm>
                <a:off x="5922950" y="1256617"/>
                <a:ext cx="75057" cy="75057"/>
              </a:xfrm>
              <a:custGeom>
                <a:avLst/>
                <a:gdLst/>
                <a:ahLst/>
                <a:cxnLst/>
                <a:rect l="l" t="t" r="r" b="b"/>
                <a:pathLst>
                  <a:path w="2946" h="2946" extrusionOk="0">
                    <a:moveTo>
                      <a:pt x="1474" y="1"/>
                    </a:moveTo>
                    <a:cubicBezTo>
                      <a:pt x="661" y="1"/>
                      <a:pt x="1" y="660"/>
                      <a:pt x="1" y="1472"/>
                    </a:cubicBezTo>
                    <a:cubicBezTo>
                      <a:pt x="1" y="2286"/>
                      <a:pt x="661" y="2945"/>
                      <a:pt x="1474" y="2945"/>
                    </a:cubicBezTo>
                    <a:cubicBezTo>
                      <a:pt x="2288" y="2945"/>
                      <a:pt x="2946" y="2286"/>
                      <a:pt x="2946" y="1472"/>
                    </a:cubicBezTo>
                    <a:cubicBezTo>
                      <a:pt x="2946" y="660"/>
                      <a:pt x="2288" y="1"/>
                      <a:pt x="1474"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83" name="Google Shape;8419;p74">
              <a:extLst>
                <a:ext uri="{FF2B5EF4-FFF2-40B4-BE49-F238E27FC236}">
                  <a16:creationId xmlns:a16="http://schemas.microsoft.com/office/drawing/2014/main" id="{87A54FF9-6A84-3290-9282-BB3C2372D41C}"/>
                </a:ext>
              </a:extLst>
            </p:cNvPr>
            <p:cNvGrpSpPr/>
            <p:nvPr/>
          </p:nvGrpSpPr>
          <p:grpSpPr>
            <a:xfrm>
              <a:off x="6101293" y="1256617"/>
              <a:ext cx="259692" cy="269909"/>
              <a:chOff x="6101293" y="1256617"/>
              <a:chExt cx="259692" cy="269909"/>
            </a:xfrm>
          </p:grpSpPr>
          <p:sp>
            <p:nvSpPr>
              <p:cNvPr id="791" name="Google Shape;8420;p74">
                <a:extLst>
                  <a:ext uri="{FF2B5EF4-FFF2-40B4-BE49-F238E27FC236}">
                    <a16:creationId xmlns:a16="http://schemas.microsoft.com/office/drawing/2014/main" id="{496F7621-4AC8-43B8-047E-841606CB43CF}"/>
                  </a:ext>
                </a:extLst>
              </p:cNvPr>
              <p:cNvSpPr/>
              <p:nvPr/>
            </p:nvSpPr>
            <p:spPr>
              <a:xfrm>
                <a:off x="6101293" y="1294145"/>
                <a:ext cx="259692" cy="232380"/>
              </a:xfrm>
              <a:custGeom>
                <a:avLst/>
                <a:gdLst/>
                <a:ahLst/>
                <a:cxnLst/>
                <a:rect l="l" t="t" r="r" b="b"/>
                <a:pathLst>
                  <a:path w="10193" h="9121" extrusionOk="0">
                    <a:moveTo>
                      <a:pt x="2726" y="1"/>
                    </a:moveTo>
                    <a:cubicBezTo>
                      <a:pt x="1220" y="1"/>
                      <a:pt x="0" y="1221"/>
                      <a:pt x="0" y="2726"/>
                    </a:cubicBezTo>
                    <a:lnTo>
                      <a:pt x="0" y="4987"/>
                    </a:lnTo>
                    <a:cubicBezTo>
                      <a:pt x="2244" y="5095"/>
                      <a:pt x="4045" y="6883"/>
                      <a:pt x="4177" y="9120"/>
                    </a:cubicBezTo>
                    <a:lnTo>
                      <a:pt x="7467" y="9120"/>
                    </a:lnTo>
                    <a:cubicBezTo>
                      <a:pt x="8973" y="9120"/>
                      <a:pt x="10193" y="7900"/>
                      <a:pt x="10193" y="6393"/>
                    </a:cubicBezTo>
                    <a:lnTo>
                      <a:pt x="10193" y="1"/>
                    </a:lnTo>
                    <a:lnTo>
                      <a:pt x="7043" y="1"/>
                    </a:lnTo>
                    <a:cubicBezTo>
                      <a:pt x="7043" y="1075"/>
                      <a:pt x="6172" y="1946"/>
                      <a:pt x="5097" y="1946"/>
                    </a:cubicBezTo>
                    <a:cubicBezTo>
                      <a:pt x="4021" y="1946"/>
                      <a:pt x="3150" y="1075"/>
                      <a:pt x="3150"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2" name="Google Shape;8421;p74">
                <a:extLst>
                  <a:ext uri="{FF2B5EF4-FFF2-40B4-BE49-F238E27FC236}">
                    <a16:creationId xmlns:a16="http://schemas.microsoft.com/office/drawing/2014/main" id="{18F56269-6CD5-CB3F-027D-F7211A806B52}"/>
                  </a:ext>
                </a:extLst>
              </p:cNvPr>
              <p:cNvSpPr/>
              <p:nvPr/>
            </p:nvSpPr>
            <p:spPr>
              <a:xfrm>
                <a:off x="6193623" y="1256617"/>
                <a:ext cx="75031" cy="75057"/>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84" name="Google Shape;8422;p74">
              <a:extLst>
                <a:ext uri="{FF2B5EF4-FFF2-40B4-BE49-F238E27FC236}">
                  <a16:creationId xmlns:a16="http://schemas.microsoft.com/office/drawing/2014/main" id="{3206CDB9-F6A1-5A32-D02E-068F4C9D577E}"/>
                </a:ext>
              </a:extLst>
            </p:cNvPr>
            <p:cNvGrpSpPr/>
            <p:nvPr/>
          </p:nvGrpSpPr>
          <p:grpSpPr>
            <a:xfrm>
              <a:off x="5830645" y="1539749"/>
              <a:ext cx="259692" cy="269909"/>
              <a:chOff x="5830645" y="1539749"/>
              <a:chExt cx="259692" cy="269909"/>
            </a:xfrm>
          </p:grpSpPr>
          <p:sp>
            <p:nvSpPr>
              <p:cNvPr id="789" name="Google Shape;8423;p74">
                <a:extLst>
                  <a:ext uri="{FF2B5EF4-FFF2-40B4-BE49-F238E27FC236}">
                    <a16:creationId xmlns:a16="http://schemas.microsoft.com/office/drawing/2014/main" id="{B9CF2E46-F93B-B0C7-CD69-9207B2527483}"/>
                  </a:ext>
                </a:extLst>
              </p:cNvPr>
              <p:cNvSpPr/>
              <p:nvPr/>
            </p:nvSpPr>
            <p:spPr>
              <a:xfrm>
                <a:off x="5830645" y="1539749"/>
                <a:ext cx="259692" cy="232406"/>
              </a:xfrm>
              <a:custGeom>
                <a:avLst/>
                <a:gdLst/>
                <a:ahLst/>
                <a:cxnLst/>
                <a:rect l="l" t="t" r="r" b="b"/>
                <a:pathLst>
                  <a:path w="10193" h="9122" extrusionOk="0">
                    <a:moveTo>
                      <a:pt x="2727" y="1"/>
                    </a:moveTo>
                    <a:cubicBezTo>
                      <a:pt x="1220" y="1"/>
                      <a:pt x="0" y="1223"/>
                      <a:pt x="0" y="2728"/>
                    </a:cubicBezTo>
                    <a:lnTo>
                      <a:pt x="0" y="9122"/>
                    </a:lnTo>
                    <a:lnTo>
                      <a:pt x="3150" y="9122"/>
                    </a:lnTo>
                    <a:cubicBezTo>
                      <a:pt x="3150" y="8046"/>
                      <a:pt x="4021" y="7175"/>
                      <a:pt x="5097" y="7175"/>
                    </a:cubicBezTo>
                    <a:cubicBezTo>
                      <a:pt x="6172" y="7175"/>
                      <a:pt x="7044" y="8046"/>
                      <a:pt x="7044" y="9122"/>
                    </a:cubicBezTo>
                    <a:lnTo>
                      <a:pt x="7467" y="9122"/>
                    </a:lnTo>
                    <a:cubicBezTo>
                      <a:pt x="8972" y="9122"/>
                      <a:pt x="10192" y="7900"/>
                      <a:pt x="10192" y="6395"/>
                    </a:cubicBezTo>
                    <a:lnTo>
                      <a:pt x="10192" y="4135"/>
                    </a:lnTo>
                    <a:cubicBezTo>
                      <a:pt x="7951" y="4028"/>
                      <a:pt x="6148" y="2239"/>
                      <a:pt x="6018"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0" name="Google Shape;8424;p74">
                <a:extLst>
                  <a:ext uri="{FF2B5EF4-FFF2-40B4-BE49-F238E27FC236}">
                    <a16:creationId xmlns:a16="http://schemas.microsoft.com/office/drawing/2014/main" id="{4DB13D0F-94AE-94A0-B4E8-BA0EEA6D6C7B}"/>
                  </a:ext>
                </a:extLst>
              </p:cNvPr>
              <p:cNvSpPr/>
              <p:nvPr/>
            </p:nvSpPr>
            <p:spPr>
              <a:xfrm>
                <a:off x="5922950" y="1734600"/>
                <a:ext cx="75057" cy="75057"/>
              </a:xfrm>
              <a:custGeom>
                <a:avLst/>
                <a:gdLst/>
                <a:ahLst/>
                <a:cxnLst/>
                <a:rect l="l" t="t" r="r" b="b"/>
                <a:pathLst>
                  <a:path w="2946" h="2946" extrusionOk="0">
                    <a:moveTo>
                      <a:pt x="1474" y="1"/>
                    </a:moveTo>
                    <a:cubicBezTo>
                      <a:pt x="661" y="1"/>
                      <a:pt x="1" y="660"/>
                      <a:pt x="1" y="1474"/>
                    </a:cubicBezTo>
                    <a:cubicBezTo>
                      <a:pt x="1" y="2287"/>
                      <a:pt x="661" y="2946"/>
                      <a:pt x="1474" y="2946"/>
                    </a:cubicBezTo>
                    <a:cubicBezTo>
                      <a:pt x="2288" y="2946"/>
                      <a:pt x="2946" y="2287"/>
                      <a:pt x="2946" y="1474"/>
                    </a:cubicBezTo>
                    <a:cubicBezTo>
                      <a:pt x="2946" y="660"/>
                      <a:pt x="2288" y="1"/>
                      <a:pt x="1474"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85" name="Google Shape;8425;p74">
              <a:extLst>
                <a:ext uri="{FF2B5EF4-FFF2-40B4-BE49-F238E27FC236}">
                  <a16:creationId xmlns:a16="http://schemas.microsoft.com/office/drawing/2014/main" id="{B3E2EEB0-70B0-BDB5-790B-0039DEC1C62E}"/>
                </a:ext>
              </a:extLst>
            </p:cNvPr>
            <p:cNvGrpSpPr/>
            <p:nvPr/>
          </p:nvGrpSpPr>
          <p:grpSpPr>
            <a:xfrm>
              <a:off x="6101293" y="1539749"/>
              <a:ext cx="259692" cy="269909"/>
              <a:chOff x="6101293" y="1539749"/>
              <a:chExt cx="259692" cy="269909"/>
            </a:xfrm>
          </p:grpSpPr>
          <p:sp>
            <p:nvSpPr>
              <p:cNvPr id="787" name="Google Shape;8426;p74">
                <a:extLst>
                  <a:ext uri="{FF2B5EF4-FFF2-40B4-BE49-F238E27FC236}">
                    <a16:creationId xmlns:a16="http://schemas.microsoft.com/office/drawing/2014/main" id="{BCE2F502-AE84-395C-3E9D-5115C47C67C1}"/>
                  </a:ext>
                </a:extLst>
              </p:cNvPr>
              <p:cNvSpPr/>
              <p:nvPr/>
            </p:nvSpPr>
            <p:spPr>
              <a:xfrm>
                <a:off x="6101293" y="1539749"/>
                <a:ext cx="259692" cy="232406"/>
              </a:xfrm>
              <a:custGeom>
                <a:avLst/>
                <a:gdLst/>
                <a:ahLst/>
                <a:cxnLst/>
                <a:rect l="l" t="t" r="r" b="b"/>
                <a:pathLst>
                  <a:path w="10193" h="9122" extrusionOk="0">
                    <a:moveTo>
                      <a:pt x="4177" y="1"/>
                    </a:moveTo>
                    <a:cubicBezTo>
                      <a:pt x="4045" y="2239"/>
                      <a:pt x="2244" y="4027"/>
                      <a:pt x="0" y="4135"/>
                    </a:cubicBezTo>
                    <a:lnTo>
                      <a:pt x="0" y="6395"/>
                    </a:lnTo>
                    <a:cubicBezTo>
                      <a:pt x="0" y="7902"/>
                      <a:pt x="1220" y="9122"/>
                      <a:pt x="2726" y="9122"/>
                    </a:cubicBezTo>
                    <a:lnTo>
                      <a:pt x="3148" y="9122"/>
                    </a:lnTo>
                    <a:cubicBezTo>
                      <a:pt x="3148" y="8046"/>
                      <a:pt x="4020" y="7175"/>
                      <a:pt x="5096" y="7175"/>
                    </a:cubicBezTo>
                    <a:cubicBezTo>
                      <a:pt x="6170" y="7175"/>
                      <a:pt x="7043" y="8046"/>
                      <a:pt x="7043" y="9122"/>
                    </a:cubicBezTo>
                    <a:lnTo>
                      <a:pt x="10193" y="9122"/>
                    </a:lnTo>
                    <a:lnTo>
                      <a:pt x="10193" y="2728"/>
                    </a:lnTo>
                    <a:cubicBezTo>
                      <a:pt x="10193" y="1223"/>
                      <a:pt x="8973" y="2"/>
                      <a:pt x="7467"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88" name="Google Shape;8427;p74">
                <a:extLst>
                  <a:ext uri="{FF2B5EF4-FFF2-40B4-BE49-F238E27FC236}">
                    <a16:creationId xmlns:a16="http://schemas.microsoft.com/office/drawing/2014/main" id="{F8CEBA1A-AFBC-D4C5-7A2F-947AF214B304}"/>
                  </a:ext>
                </a:extLst>
              </p:cNvPr>
              <p:cNvSpPr/>
              <p:nvPr/>
            </p:nvSpPr>
            <p:spPr>
              <a:xfrm>
                <a:off x="6193623" y="1734600"/>
                <a:ext cx="75031" cy="75057"/>
              </a:xfrm>
              <a:custGeom>
                <a:avLst/>
                <a:gdLst/>
                <a:ahLst/>
                <a:cxnLst/>
                <a:rect l="l" t="t" r="r" b="b"/>
                <a:pathLst>
                  <a:path w="2945" h="2946" extrusionOk="0">
                    <a:moveTo>
                      <a:pt x="1473" y="1"/>
                    </a:moveTo>
                    <a:cubicBezTo>
                      <a:pt x="660" y="1"/>
                      <a:pt x="0" y="660"/>
                      <a:pt x="0" y="1474"/>
                    </a:cubicBezTo>
                    <a:cubicBezTo>
                      <a:pt x="0" y="2287"/>
                      <a:pt x="660" y="2946"/>
                      <a:pt x="1473" y="2946"/>
                    </a:cubicBezTo>
                    <a:cubicBezTo>
                      <a:pt x="2285" y="2946"/>
                      <a:pt x="2945" y="2287"/>
                      <a:pt x="2945" y="1474"/>
                    </a:cubicBezTo>
                    <a:cubicBezTo>
                      <a:pt x="2945" y="660"/>
                      <a:pt x="2285" y="1"/>
                      <a:pt x="1473"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786" name="Google Shape;8428;p74">
              <a:extLst>
                <a:ext uri="{FF2B5EF4-FFF2-40B4-BE49-F238E27FC236}">
                  <a16:creationId xmlns:a16="http://schemas.microsoft.com/office/drawing/2014/main" id="{6B2B8F83-946C-E7AF-B458-128715627510}"/>
                </a:ext>
              </a:extLst>
            </p:cNvPr>
            <p:cNvSpPr/>
            <p:nvPr/>
          </p:nvSpPr>
          <p:spPr>
            <a:xfrm>
              <a:off x="5999148" y="1436800"/>
              <a:ext cx="192625" cy="192690"/>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795" name="Google Shape;8429;p74">
            <a:extLst>
              <a:ext uri="{FF2B5EF4-FFF2-40B4-BE49-F238E27FC236}">
                <a16:creationId xmlns:a16="http://schemas.microsoft.com/office/drawing/2014/main" id="{8793A617-5D04-CD28-998D-1731F9CEB665}"/>
              </a:ext>
            </a:extLst>
          </p:cNvPr>
          <p:cNvGrpSpPr/>
          <p:nvPr/>
        </p:nvGrpSpPr>
        <p:grpSpPr>
          <a:xfrm>
            <a:off x="936551" y="3919812"/>
            <a:ext cx="1937273" cy="828480"/>
            <a:chOff x="732422" y="2990152"/>
            <a:chExt cx="1337773" cy="572102"/>
          </a:xfrm>
        </p:grpSpPr>
        <p:sp>
          <p:nvSpPr>
            <p:cNvPr id="796" name="Google Shape;8430;p74">
              <a:extLst>
                <a:ext uri="{FF2B5EF4-FFF2-40B4-BE49-F238E27FC236}">
                  <a16:creationId xmlns:a16="http://schemas.microsoft.com/office/drawing/2014/main" id="{57F2E413-7BA2-C874-A97C-D6A6B20E09DA}"/>
                </a:ext>
              </a:extLst>
            </p:cNvPr>
            <p:cNvSpPr/>
            <p:nvPr/>
          </p:nvSpPr>
          <p:spPr>
            <a:xfrm>
              <a:off x="923705" y="3182595"/>
              <a:ext cx="380762" cy="379464"/>
            </a:xfrm>
            <a:custGeom>
              <a:avLst/>
              <a:gdLst/>
              <a:ahLst/>
              <a:cxnLst/>
              <a:rect l="l" t="t" r="r" b="b"/>
              <a:pathLst>
                <a:path w="33153" h="33040" extrusionOk="0">
                  <a:moveTo>
                    <a:pt x="16576" y="1"/>
                  </a:moveTo>
                  <a:cubicBezTo>
                    <a:pt x="16428" y="1"/>
                    <a:pt x="16280" y="57"/>
                    <a:pt x="16167" y="170"/>
                  </a:cubicBezTo>
                  <a:lnTo>
                    <a:pt x="9658" y="6680"/>
                  </a:lnTo>
                  <a:cubicBezTo>
                    <a:pt x="9434" y="6906"/>
                    <a:pt x="9434" y="7272"/>
                    <a:pt x="9658" y="7495"/>
                  </a:cubicBezTo>
                  <a:lnTo>
                    <a:pt x="9729" y="7566"/>
                  </a:lnTo>
                  <a:cubicBezTo>
                    <a:pt x="9955" y="7789"/>
                    <a:pt x="10395" y="8000"/>
                    <a:pt x="10712" y="8032"/>
                  </a:cubicBezTo>
                  <a:cubicBezTo>
                    <a:pt x="10712" y="8032"/>
                    <a:pt x="11595" y="8116"/>
                    <a:pt x="12145" y="8663"/>
                  </a:cubicBezTo>
                  <a:cubicBezTo>
                    <a:pt x="13090" y="9608"/>
                    <a:pt x="13090" y="11141"/>
                    <a:pt x="12142" y="12089"/>
                  </a:cubicBezTo>
                  <a:cubicBezTo>
                    <a:pt x="11670" y="12562"/>
                    <a:pt x="11050" y="12798"/>
                    <a:pt x="10431" y="12798"/>
                  </a:cubicBezTo>
                  <a:cubicBezTo>
                    <a:pt x="9811" y="12798"/>
                    <a:pt x="9192" y="12562"/>
                    <a:pt x="8719" y="12089"/>
                  </a:cubicBezTo>
                  <a:cubicBezTo>
                    <a:pt x="8173" y="11539"/>
                    <a:pt x="8085" y="10656"/>
                    <a:pt x="8085" y="10656"/>
                  </a:cubicBezTo>
                  <a:cubicBezTo>
                    <a:pt x="8053" y="10339"/>
                    <a:pt x="7846" y="9899"/>
                    <a:pt x="7623" y="9672"/>
                  </a:cubicBezTo>
                  <a:lnTo>
                    <a:pt x="7551" y="9604"/>
                  </a:lnTo>
                  <a:cubicBezTo>
                    <a:pt x="7438" y="9491"/>
                    <a:pt x="7290" y="9435"/>
                    <a:pt x="7143" y="9435"/>
                  </a:cubicBezTo>
                  <a:cubicBezTo>
                    <a:pt x="6995" y="9435"/>
                    <a:pt x="6848" y="9491"/>
                    <a:pt x="6736" y="9604"/>
                  </a:cubicBezTo>
                  <a:lnTo>
                    <a:pt x="223" y="16111"/>
                  </a:lnTo>
                  <a:cubicBezTo>
                    <a:pt x="0" y="16337"/>
                    <a:pt x="0" y="16703"/>
                    <a:pt x="223" y="16929"/>
                  </a:cubicBezTo>
                  <a:lnTo>
                    <a:pt x="6733" y="23439"/>
                  </a:lnTo>
                  <a:cubicBezTo>
                    <a:pt x="6846" y="23550"/>
                    <a:pt x="6994" y="23606"/>
                    <a:pt x="7142" y="23606"/>
                  </a:cubicBezTo>
                  <a:cubicBezTo>
                    <a:pt x="7290" y="23606"/>
                    <a:pt x="7438" y="23550"/>
                    <a:pt x="7551" y="23439"/>
                  </a:cubicBezTo>
                  <a:lnTo>
                    <a:pt x="7623" y="23364"/>
                  </a:lnTo>
                  <a:cubicBezTo>
                    <a:pt x="7849" y="23141"/>
                    <a:pt x="8056" y="22698"/>
                    <a:pt x="8088" y="22381"/>
                  </a:cubicBezTo>
                  <a:cubicBezTo>
                    <a:pt x="8088" y="22381"/>
                    <a:pt x="8173" y="21497"/>
                    <a:pt x="8719" y="20951"/>
                  </a:cubicBezTo>
                  <a:cubicBezTo>
                    <a:pt x="9194" y="20469"/>
                    <a:pt x="9820" y="20228"/>
                    <a:pt x="10446" y="20228"/>
                  </a:cubicBezTo>
                  <a:cubicBezTo>
                    <a:pt x="11066" y="20228"/>
                    <a:pt x="11685" y="20465"/>
                    <a:pt x="12158" y="20938"/>
                  </a:cubicBezTo>
                  <a:cubicBezTo>
                    <a:pt x="13110" y="21889"/>
                    <a:pt x="13103" y="23432"/>
                    <a:pt x="12145" y="24374"/>
                  </a:cubicBezTo>
                  <a:cubicBezTo>
                    <a:pt x="11599" y="24924"/>
                    <a:pt x="10715" y="25008"/>
                    <a:pt x="10715" y="25008"/>
                  </a:cubicBezTo>
                  <a:cubicBezTo>
                    <a:pt x="10398" y="25040"/>
                    <a:pt x="9955" y="25250"/>
                    <a:pt x="9732" y="25474"/>
                  </a:cubicBezTo>
                  <a:lnTo>
                    <a:pt x="9658" y="25545"/>
                  </a:lnTo>
                  <a:cubicBezTo>
                    <a:pt x="9434" y="25771"/>
                    <a:pt x="9434" y="26137"/>
                    <a:pt x="9658" y="26363"/>
                  </a:cubicBezTo>
                  <a:lnTo>
                    <a:pt x="16167" y="32869"/>
                  </a:lnTo>
                  <a:cubicBezTo>
                    <a:pt x="16280" y="32983"/>
                    <a:pt x="16428" y="33039"/>
                    <a:pt x="16576" y="33039"/>
                  </a:cubicBezTo>
                  <a:cubicBezTo>
                    <a:pt x="16724" y="33039"/>
                    <a:pt x="16872" y="32983"/>
                    <a:pt x="16985" y="32869"/>
                  </a:cubicBezTo>
                  <a:lnTo>
                    <a:pt x="23492" y="26363"/>
                  </a:lnTo>
                  <a:cubicBezTo>
                    <a:pt x="23605" y="26252"/>
                    <a:pt x="23753" y="26196"/>
                    <a:pt x="23901" y="26196"/>
                  </a:cubicBezTo>
                  <a:cubicBezTo>
                    <a:pt x="24049" y="26196"/>
                    <a:pt x="24197" y="26252"/>
                    <a:pt x="24310" y="26363"/>
                  </a:cubicBezTo>
                  <a:lnTo>
                    <a:pt x="24313" y="26370"/>
                  </a:lnTo>
                  <a:cubicBezTo>
                    <a:pt x="24540" y="26593"/>
                    <a:pt x="24750" y="27036"/>
                    <a:pt x="24779" y="27353"/>
                  </a:cubicBezTo>
                  <a:cubicBezTo>
                    <a:pt x="24779" y="27353"/>
                    <a:pt x="24867" y="28237"/>
                    <a:pt x="25413" y="28783"/>
                  </a:cubicBezTo>
                  <a:cubicBezTo>
                    <a:pt x="25888" y="29265"/>
                    <a:pt x="26514" y="29506"/>
                    <a:pt x="27140" y="29506"/>
                  </a:cubicBezTo>
                  <a:cubicBezTo>
                    <a:pt x="27759" y="29506"/>
                    <a:pt x="28378" y="29269"/>
                    <a:pt x="28849" y="28796"/>
                  </a:cubicBezTo>
                  <a:cubicBezTo>
                    <a:pt x="29800" y="27845"/>
                    <a:pt x="29797" y="26302"/>
                    <a:pt x="28840" y="25357"/>
                  </a:cubicBezTo>
                  <a:cubicBezTo>
                    <a:pt x="28290" y="24810"/>
                    <a:pt x="27406" y="24726"/>
                    <a:pt x="27406" y="24726"/>
                  </a:cubicBezTo>
                  <a:cubicBezTo>
                    <a:pt x="27089" y="24694"/>
                    <a:pt x="26646" y="24487"/>
                    <a:pt x="26423" y="24260"/>
                  </a:cubicBezTo>
                  <a:lnTo>
                    <a:pt x="26420" y="24257"/>
                  </a:lnTo>
                  <a:cubicBezTo>
                    <a:pt x="26193" y="24031"/>
                    <a:pt x="26193" y="23665"/>
                    <a:pt x="26420" y="23439"/>
                  </a:cubicBezTo>
                  <a:lnTo>
                    <a:pt x="32926" y="16929"/>
                  </a:lnTo>
                  <a:cubicBezTo>
                    <a:pt x="33152" y="16703"/>
                    <a:pt x="33152" y="16337"/>
                    <a:pt x="32926" y="16111"/>
                  </a:cubicBezTo>
                  <a:lnTo>
                    <a:pt x="26420" y="9604"/>
                  </a:lnTo>
                  <a:cubicBezTo>
                    <a:pt x="26193" y="9378"/>
                    <a:pt x="26193" y="9012"/>
                    <a:pt x="26420" y="8786"/>
                  </a:cubicBezTo>
                  <a:lnTo>
                    <a:pt x="26533" y="8669"/>
                  </a:lnTo>
                  <a:cubicBezTo>
                    <a:pt x="26759" y="8446"/>
                    <a:pt x="27202" y="8236"/>
                    <a:pt x="27516" y="8207"/>
                  </a:cubicBezTo>
                  <a:cubicBezTo>
                    <a:pt x="27516" y="8207"/>
                    <a:pt x="28403" y="8119"/>
                    <a:pt x="28950" y="7573"/>
                  </a:cubicBezTo>
                  <a:cubicBezTo>
                    <a:pt x="29894" y="6628"/>
                    <a:pt x="29894" y="5094"/>
                    <a:pt x="28950" y="4147"/>
                  </a:cubicBezTo>
                  <a:cubicBezTo>
                    <a:pt x="28477" y="3674"/>
                    <a:pt x="27858" y="3438"/>
                    <a:pt x="27238" y="3438"/>
                  </a:cubicBezTo>
                  <a:cubicBezTo>
                    <a:pt x="26618" y="3438"/>
                    <a:pt x="25997" y="3674"/>
                    <a:pt x="25523" y="4147"/>
                  </a:cubicBezTo>
                  <a:cubicBezTo>
                    <a:pt x="24977" y="4697"/>
                    <a:pt x="24892" y="5580"/>
                    <a:pt x="24892" y="5580"/>
                  </a:cubicBezTo>
                  <a:cubicBezTo>
                    <a:pt x="24860" y="5894"/>
                    <a:pt x="24650" y="6337"/>
                    <a:pt x="24427" y="6563"/>
                  </a:cubicBezTo>
                  <a:lnTo>
                    <a:pt x="24310" y="6680"/>
                  </a:lnTo>
                  <a:cubicBezTo>
                    <a:pt x="24197" y="6791"/>
                    <a:pt x="24049" y="6847"/>
                    <a:pt x="23901" y="6847"/>
                  </a:cubicBezTo>
                  <a:cubicBezTo>
                    <a:pt x="23753" y="6847"/>
                    <a:pt x="23605" y="6791"/>
                    <a:pt x="23492" y="6680"/>
                  </a:cubicBezTo>
                  <a:lnTo>
                    <a:pt x="16985" y="170"/>
                  </a:lnTo>
                  <a:cubicBezTo>
                    <a:pt x="16872" y="57"/>
                    <a:pt x="16724" y="1"/>
                    <a:pt x="16576" y="1"/>
                  </a:cubicBezTo>
                  <a:close/>
                </a:path>
              </a:pathLst>
            </a:cu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7" name="Google Shape;8431;p74">
              <a:extLst>
                <a:ext uri="{FF2B5EF4-FFF2-40B4-BE49-F238E27FC236}">
                  <a16:creationId xmlns:a16="http://schemas.microsoft.com/office/drawing/2014/main" id="{817DEF01-E6DD-204E-E30B-0853E3016088}"/>
                </a:ext>
              </a:extLst>
            </p:cNvPr>
            <p:cNvSpPr/>
            <p:nvPr/>
          </p:nvSpPr>
          <p:spPr>
            <a:xfrm>
              <a:off x="1309210" y="3183709"/>
              <a:ext cx="378534" cy="377248"/>
            </a:xfrm>
            <a:custGeom>
              <a:avLst/>
              <a:gdLst/>
              <a:ahLst/>
              <a:cxnLst/>
              <a:rect l="l" t="t" r="r" b="b"/>
              <a:pathLst>
                <a:path w="32959" h="32847" extrusionOk="0">
                  <a:moveTo>
                    <a:pt x="16480" y="1"/>
                  </a:moveTo>
                  <a:cubicBezTo>
                    <a:pt x="16334" y="1"/>
                    <a:pt x="16186" y="57"/>
                    <a:pt x="16073" y="170"/>
                  </a:cubicBezTo>
                  <a:lnTo>
                    <a:pt x="9603" y="6641"/>
                  </a:lnTo>
                  <a:cubicBezTo>
                    <a:pt x="9491" y="6753"/>
                    <a:pt x="9345" y="6808"/>
                    <a:pt x="9198" y="6808"/>
                  </a:cubicBezTo>
                  <a:cubicBezTo>
                    <a:pt x="9051" y="6808"/>
                    <a:pt x="8904" y="6753"/>
                    <a:pt x="8791" y="6641"/>
                  </a:cubicBezTo>
                  <a:lnTo>
                    <a:pt x="8677" y="6525"/>
                  </a:lnTo>
                  <a:cubicBezTo>
                    <a:pt x="8454" y="6301"/>
                    <a:pt x="8244" y="5861"/>
                    <a:pt x="8215" y="5547"/>
                  </a:cubicBezTo>
                  <a:cubicBezTo>
                    <a:pt x="8215" y="5547"/>
                    <a:pt x="8127" y="4667"/>
                    <a:pt x="7584" y="4124"/>
                  </a:cubicBezTo>
                  <a:cubicBezTo>
                    <a:pt x="7113" y="3653"/>
                    <a:pt x="6497" y="3418"/>
                    <a:pt x="5880" y="3418"/>
                  </a:cubicBezTo>
                  <a:cubicBezTo>
                    <a:pt x="5264" y="3418"/>
                    <a:pt x="4648" y="3653"/>
                    <a:pt x="4177" y="4124"/>
                  </a:cubicBezTo>
                  <a:cubicBezTo>
                    <a:pt x="3236" y="5065"/>
                    <a:pt x="3236" y="6589"/>
                    <a:pt x="4177" y="7531"/>
                  </a:cubicBezTo>
                  <a:cubicBezTo>
                    <a:pt x="4721" y="8074"/>
                    <a:pt x="5601" y="8158"/>
                    <a:pt x="5601" y="8158"/>
                  </a:cubicBezTo>
                  <a:cubicBezTo>
                    <a:pt x="5914" y="8191"/>
                    <a:pt x="6354" y="8398"/>
                    <a:pt x="6578" y="8621"/>
                  </a:cubicBezTo>
                  <a:lnTo>
                    <a:pt x="6694" y="8737"/>
                  </a:lnTo>
                  <a:cubicBezTo>
                    <a:pt x="6917" y="8961"/>
                    <a:pt x="6917" y="9323"/>
                    <a:pt x="6694" y="9550"/>
                  </a:cubicBezTo>
                  <a:lnTo>
                    <a:pt x="223" y="16020"/>
                  </a:lnTo>
                  <a:cubicBezTo>
                    <a:pt x="0" y="16243"/>
                    <a:pt x="0" y="16606"/>
                    <a:pt x="223" y="16832"/>
                  </a:cubicBezTo>
                  <a:lnTo>
                    <a:pt x="6694" y="23300"/>
                  </a:lnTo>
                  <a:cubicBezTo>
                    <a:pt x="6807" y="23411"/>
                    <a:pt x="6954" y="23467"/>
                    <a:pt x="7102" y="23467"/>
                  </a:cubicBezTo>
                  <a:cubicBezTo>
                    <a:pt x="7249" y="23467"/>
                    <a:pt x="7396" y="23411"/>
                    <a:pt x="7509" y="23300"/>
                  </a:cubicBezTo>
                  <a:lnTo>
                    <a:pt x="7577" y="23232"/>
                  </a:lnTo>
                  <a:cubicBezTo>
                    <a:pt x="7801" y="23008"/>
                    <a:pt x="8008" y="22568"/>
                    <a:pt x="8040" y="22255"/>
                  </a:cubicBezTo>
                  <a:cubicBezTo>
                    <a:pt x="8040" y="22255"/>
                    <a:pt x="8124" y="21375"/>
                    <a:pt x="8668" y="20831"/>
                  </a:cubicBezTo>
                  <a:cubicBezTo>
                    <a:pt x="9138" y="20360"/>
                    <a:pt x="9755" y="20125"/>
                    <a:pt x="10371" y="20125"/>
                  </a:cubicBezTo>
                  <a:cubicBezTo>
                    <a:pt x="10987" y="20125"/>
                    <a:pt x="11604" y="20360"/>
                    <a:pt x="12074" y="20831"/>
                  </a:cubicBezTo>
                  <a:cubicBezTo>
                    <a:pt x="13013" y="21769"/>
                    <a:pt x="13013" y="23296"/>
                    <a:pt x="12074" y="24235"/>
                  </a:cubicBezTo>
                  <a:cubicBezTo>
                    <a:pt x="11528" y="24781"/>
                    <a:pt x="10651" y="24865"/>
                    <a:pt x="10651" y="24865"/>
                  </a:cubicBezTo>
                  <a:cubicBezTo>
                    <a:pt x="10337" y="24895"/>
                    <a:pt x="9897" y="25105"/>
                    <a:pt x="9674" y="25328"/>
                  </a:cubicBezTo>
                  <a:lnTo>
                    <a:pt x="9603" y="25396"/>
                  </a:lnTo>
                  <a:cubicBezTo>
                    <a:pt x="9379" y="25619"/>
                    <a:pt x="9379" y="25985"/>
                    <a:pt x="9603" y="26208"/>
                  </a:cubicBezTo>
                  <a:lnTo>
                    <a:pt x="16073" y="32679"/>
                  </a:lnTo>
                  <a:cubicBezTo>
                    <a:pt x="16186" y="32790"/>
                    <a:pt x="16334" y="32846"/>
                    <a:pt x="16480" y="32846"/>
                  </a:cubicBezTo>
                  <a:cubicBezTo>
                    <a:pt x="16627" y="32846"/>
                    <a:pt x="16774" y="32790"/>
                    <a:pt x="16885" y="32679"/>
                  </a:cubicBezTo>
                  <a:lnTo>
                    <a:pt x="23356" y="26208"/>
                  </a:lnTo>
                  <a:cubicBezTo>
                    <a:pt x="23582" y="25985"/>
                    <a:pt x="23582" y="25619"/>
                    <a:pt x="23356" y="25396"/>
                  </a:cubicBezTo>
                  <a:lnTo>
                    <a:pt x="23285" y="25325"/>
                  </a:lnTo>
                  <a:cubicBezTo>
                    <a:pt x="23061" y="25102"/>
                    <a:pt x="22621" y="24895"/>
                    <a:pt x="22308" y="24862"/>
                  </a:cubicBezTo>
                  <a:cubicBezTo>
                    <a:pt x="22308" y="24862"/>
                    <a:pt x="21428" y="24778"/>
                    <a:pt x="20884" y="24235"/>
                  </a:cubicBezTo>
                  <a:cubicBezTo>
                    <a:pt x="19962" y="23290"/>
                    <a:pt x="19972" y="21779"/>
                    <a:pt x="20903" y="20847"/>
                  </a:cubicBezTo>
                  <a:cubicBezTo>
                    <a:pt x="21375" y="20378"/>
                    <a:pt x="21991" y="20142"/>
                    <a:pt x="22608" y="20142"/>
                  </a:cubicBezTo>
                  <a:cubicBezTo>
                    <a:pt x="23215" y="20142"/>
                    <a:pt x="23822" y="20370"/>
                    <a:pt x="24291" y="20828"/>
                  </a:cubicBezTo>
                  <a:cubicBezTo>
                    <a:pt x="24834" y="21371"/>
                    <a:pt x="24918" y="22251"/>
                    <a:pt x="24918" y="22251"/>
                  </a:cubicBezTo>
                  <a:cubicBezTo>
                    <a:pt x="24951" y="22565"/>
                    <a:pt x="25158" y="23005"/>
                    <a:pt x="25381" y="23228"/>
                  </a:cubicBezTo>
                  <a:lnTo>
                    <a:pt x="25452" y="23300"/>
                  </a:lnTo>
                  <a:cubicBezTo>
                    <a:pt x="25565" y="23411"/>
                    <a:pt x="25713" y="23467"/>
                    <a:pt x="25859" y="23467"/>
                  </a:cubicBezTo>
                  <a:cubicBezTo>
                    <a:pt x="26006" y="23467"/>
                    <a:pt x="26153" y="23411"/>
                    <a:pt x="26264" y="23300"/>
                  </a:cubicBezTo>
                  <a:lnTo>
                    <a:pt x="32735" y="16829"/>
                  </a:lnTo>
                  <a:cubicBezTo>
                    <a:pt x="32958" y="16606"/>
                    <a:pt x="32958" y="16243"/>
                    <a:pt x="32735" y="16017"/>
                  </a:cubicBezTo>
                  <a:lnTo>
                    <a:pt x="26264" y="9546"/>
                  </a:lnTo>
                  <a:cubicBezTo>
                    <a:pt x="26041" y="9323"/>
                    <a:pt x="26041" y="8961"/>
                    <a:pt x="26264" y="8734"/>
                  </a:cubicBezTo>
                  <a:lnTo>
                    <a:pt x="26271" y="8731"/>
                  </a:lnTo>
                  <a:cubicBezTo>
                    <a:pt x="26494" y="8508"/>
                    <a:pt x="26934" y="8301"/>
                    <a:pt x="27248" y="8268"/>
                  </a:cubicBezTo>
                  <a:cubicBezTo>
                    <a:pt x="27248" y="8268"/>
                    <a:pt x="28125" y="8184"/>
                    <a:pt x="28671" y="7641"/>
                  </a:cubicBezTo>
                  <a:cubicBezTo>
                    <a:pt x="29593" y="6696"/>
                    <a:pt x="29584" y="5185"/>
                    <a:pt x="28652" y="4253"/>
                  </a:cubicBezTo>
                  <a:cubicBezTo>
                    <a:pt x="28181" y="3784"/>
                    <a:pt x="27564" y="3548"/>
                    <a:pt x="26947" y="3548"/>
                  </a:cubicBezTo>
                  <a:cubicBezTo>
                    <a:pt x="26340" y="3548"/>
                    <a:pt x="25733" y="3777"/>
                    <a:pt x="25265" y="4234"/>
                  </a:cubicBezTo>
                  <a:cubicBezTo>
                    <a:pt x="24721" y="4777"/>
                    <a:pt x="24637" y="5657"/>
                    <a:pt x="24637" y="5657"/>
                  </a:cubicBezTo>
                  <a:cubicBezTo>
                    <a:pt x="24605" y="5971"/>
                    <a:pt x="24398" y="6411"/>
                    <a:pt x="24174" y="6635"/>
                  </a:cubicBezTo>
                  <a:lnTo>
                    <a:pt x="24168" y="6641"/>
                  </a:lnTo>
                  <a:cubicBezTo>
                    <a:pt x="24056" y="6753"/>
                    <a:pt x="23910" y="6808"/>
                    <a:pt x="23763" y="6808"/>
                  </a:cubicBezTo>
                  <a:cubicBezTo>
                    <a:pt x="23616" y="6808"/>
                    <a:pt x="23469" y="6753"/>
                    <a:pt x="23356" y="6641"/>
                  </a:cubicBezTo>
                  <a:lnTo>
                    <a:pt x="16885" y="170"/>
                  </a:lnTo>
                  <a:cubicBezTo>
                    <a:pt x="16774" y="57"/>
                    <a:pt x="16627" y="1"/>
                    <a:pt x="16480"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8" name="Google Shape;8432;p74">
              <a:extLst>
                <a:ext uri="{FF2B5EF4-FFF2-40B4-BE49-F238E27FC236}">
                  <a16:creationId xmlns:a16="http://schemas.microsoft.com/office/drawing/2014/main" id="{7DA28C27-8038-C557-0C0A-A840756A490C}"/>
                </a:ext>
              </a:extLst>
            </p:cNvPr>
            <p:cNvSpPr/>
            <p:nvPr/>
          </p:nvSpPr>
          <p:spPr>
            <a:xfrm>
              <a:off x="732422" y="2990152"/>
              <a:ext cx="380716" cy="379441"/>
            </a:xfrm>
            <a:custGeom>
              <a:avLst/>
              <a:gdLst/>
              <a:ahLst/>
              <a:cxnLst/>
              <a:rect l="l" t="t" r="r" b="b"/>
              <a:pathLst>
                <a:path w="33149" h="33038" extrusionOk="0">
                  <a:moveTo>
                    <a:pt x="16573" y="0"/>
                  </a:moveTo>
                  <a:cubicBezTo>
                    <a:pt x="16426" y="0"/>
                    <a:pt x="16278" y="56"/>
                    <a:pt x="16167" y="168"/>
                  </a:cubicBezTo>
                  <a:lnTo>
                    <a:pt x="9657" y="6677"/>
                  </a:lnTo>
                  <a:cubicBezTo>
                    <a:pt x="9431" y="6903"/>
                    <a:pt x="9431" y="7269"/>
                    <a:pt x="9657" y="7492"/>
                  </a:cubicBezTo>
                  <a:lnTo>
                    <a:pt x="9725" y="7563"/>
                  </a:lnTo>
                  <a:cubicBezTo>
                    <a:pt x="9952" y="7787"/>
                    <a:pt x="10395" y="7997"/>
                    <a:pt x="10709" y="8026"/>
                  </a:cubicBezTo>
                  <a:cubicBezTo>
                    <a:pt x="10709" y="8026"/>
                    <a:pt x="11592" y="8113"/>
                    <a:pt x="12142" y="8660"/>
                  </a:cubicBezTo>
                  <a:cubicBezTo>
                    <a:pt x="13087" y="9605"/>
                    <a:pt x="13087" y="11142"/>
                    <a:pt x="12142" y="12086"/>
                  </a:cubicBezTo>
                  <a:cubicBezTo>
                    <a:pt x="11669" y="12561"/>
                    <a:pt x="11049" y="12798"/>
                    <a:pt x="10429" y="12798"/>
                  </a:cubicBezTo>
                  <a:cubicBezTo>
                    <a:pt x="9809" y="12798"/>
                    <a:pt x="9189" y="12562"/>
                    <a:pt x="8716" y="12090"/>
                  </a:cubicBezTo>
                  <a:cubicBezTo>
                    <a:pt x="8169" y="11540"/>
                    <a:pt x="8082" y="10656"/>
                    <a:pt x="8082" y="10656"/>
                  </a:cubicBezTo>
                  <a:cubicBezTo>
                    <a:pt x="8053" y="10339"/>
                    <a:pt x="7842" y="9899"/>
                    <a:pt x="7619" y="9673"/>
                  </a:cubicBezTo>
                  <a:lnTo>
                    <a:pt x="7548" y="9605"/>
                  </a:lnTo>
                  <a:cubicBezTo>
                    <a:pt x="7435" y="9492"/>
                    <a:pt x="7287" y="9435"/>
                    <a:pt x="7140" y="9435"/>
                  </a:cubicBezTo>
                  <a:cubicBezTo>
                    <a:pt x="6993" y="9435"/>
                    <a:pt x="6846" y="9492"/>
                    <a:pt x="6733" y="9605"/>
                  </a:cubicBezTo>
                  <a:lnTo>
                    <a:pt x="223" y="16111"/>
                  </a:lnTo>
                  <a:cubicBezTo>
                    <a:pt x="0" y="16338"/>
                    <a:pt x="0" y="16700"/>
                    <a:pt x="223" y="16926"/>
                  </a:cubicBezTo>
                  <a:lnTo>
                    <a:pt x="6733" y="23436"/>
                  </a:lnTo>
                  <a:cubicBezTo>
                    <a:pt x="6956" y="23662"/>
                    <a:pt x="6956" y="24028"/>
                    <a:pt x="6733" y="24254"/>
                  </a:cubicBezTo>
                  <a:lnTo>
                    <a:pt x="6616" y="24368"/>
                  </a:lnTo>
                  <a:cubicBezTo>
                    <a:pt x="6390" y="24594"/>
                    <a:pt x="5950" y="24804"/>
                    <a:pt x="5633" y="24833"/>
                  </a:cubicBezTo>
                  <a:cubicBezTo>
                    <a:pt x="5633" y="24833"/>
                    <a:pt x="4749" y="24921"/>
                    <a:pt x="4199" y="25468"/>
                  </a:cubicBezTo>
                  <a:cubicBezTo>
                    <a:pt x="3255" y="26412"/>
                    <a:pt x="3255" y="27946"/>
                    <a:pt x="4199" y="28890"/>
                  </a:cubicBezTo>
                  <a:cubicBezTo>
                    <a:pt x="4673" y="29364"/>
                    <a:pt x="5294" y="29601"/>
                    <a:pt x="5914" y="29601"/>
                  </a:cubicBezTo>
                  <a:cubicBezTo>
                    <a:pt x="6534" y="29601"/>
                    <a:pt x="7153" y="29364"/>
                    <a:pt x="7626" y="28890"/>
                  </a:cubicBezTo>
                  <a:cubicBezTo>
                    <a:pt x="8172" y="28344"/>
                    <a:pt x="8260" y="27460"/>
                    <a:pt x="8260" y="27460"/>
                  </a:cubicBezTo>
                  <a:cubicBezTo>
                    <a:pt x="8289" y="27143"/>
                    <a:pt x="8499" y="26700"/>
                    <a:pt x="8726" y="26477"/>
                  </a:cubicBezTo>
                  <a:lnTo>
                    <a:pt x="8839" y="26360"/>
                  </a:lnTo>
                  <a:cubicBezTo>
                    <a:pt x="8952" y="26249"/>
                    <a:pt x="9100" y="26193"/>
                    <a:pt x="9248" y="26193"/>
                  </a:cubicBezTo>
                  <a:cubicBezTo>
                    <a:pt x="9396" y="26193"/>
                    <a:pt x="9544" y="26249"/>
                    <a:pt x="9657" y="26360"/>
                  </a:cubicBezTo>
                  <a:lnTo>
                    <a:pt x="16167" y="32870"/>
                  </a:lnTo>
                  <a:cubicBezTo>
                    <a:pt x="16278" y="32982"/>
                    <a:pt x="16426" y="33037"/>
                    <a:pt x="16573" y="33037"/>
                  </a:cubicBezTo>
                  <a:cubicBezTo>
                    <a:pt x="16721" y="33037"/>
                    <a:pt x="16869" y="32982"/>
                    <a:pt x="16982" y="32870"/>
                  </a:cubicBezTo>
                  <a:lnTo>
                    <a:pt x="23491" y="26360"/>
                  </a:lnTo>
                  <a:cubicBezTo>
                    <a:pt x="23605" y="26247"/>
                    <a:pt x="23752" y="26191"/>
                    <a:pt x="23899" y="26191"/>
                  </a:cubicBezTo>
                  <a:cubicBezTo>
                    <a:pt x="24046" y="26191"/>
                    <a:pt x="24193" y="26247"/>
                    <a:pt x="24307" y="26360"/>
                  </a:cubicBezTo>
                  <a:lnTo>
                    <a:pt x="24313" y="26364"/>
                  </a:lnTo>
                  <a:cubicBezTo>
                    <a:pt x="24536" y="26590"/>
                    <a:pt x="24747" y="27033"/>
                    <a:pt x="24776" y="27350"/>
                  </a:cubicBezTo>
                  <a:cubicBezTo>
                    <a:pt x="24776" y="27350"/>
                    <a:pt x="24863" y="28234"/>
                    <a:pt x="25410" y="28780"/>
                  </a:cubicBezTo>
                  <a:cubicBezTo>
                    <a:pt x="25885" y="29262"/>
                    <a:pt x="26511" y="29503"/>
                    <a:pt x="27137" y="29503"/>
                  </a:cubicBezTo>
                  <a:cubicBezTo>
                    <a:pt x="27756" y="29503"/>
                    <a:pt x="28376" y="29267"/>
                    <a:pt x="28849" y="28793"/>
                  </a:cubicBezTo>
                  <a:cubicBezTo>
                    <a:pt x="29800" y="27842"/>
                    <a:pt x="29794" y="26299"/>
                    <a:pt x="28836" y="25354"/>
                  </a:cubicBezTo>
                  <a:cubicBezTo>
                    <a:pt x="28289" y="24808"/>
                    <a:pt x="27403" y="24720"/>
                    <a:pt x="27403" y="24720"/>
                  </a:cubicBezTo>
                  <a:cubicBezTo>
                    <a:pt x="27089" y="24691"/>
                    <a:pt x="26646" y="24484"/>
                    <a:pt x="26419" y="24258"/>
                  </a:cubicBezTo>
                  <a:lnTo>
                    <a:pt x="26416" y="24254"/>
                  </a:lnTo>
                  <a:cubicBezTo>
                    <a:pt x="26190" y="24028"/>
                    <a:pt x="26190" y="23662"/>
                    <a:pt x="26416" y="23436"/>
                  </a:cubicBezTo>
                  <a:lnTo>
                    <a:pt x="32925" y="16926"/>
                  </a:lnTo>
                  <a:cubicBezTo>
                    <a:pt x="33149" y="16700"/>
                    <a:pt x="33149" y="16338"/>
                    <a:pt x="32925" y="16111"/>
                  </a:cubicBezTo>
                  <a:lnTo>
                    <a:pt x="26416" y="9602"/>
                  </a:lnTo>
                  <a:cubicBezTo>
                    <a:pt x="26303" y="9490"/>
                    <a:pt x="26155" y="9434"/>
                    <a:pt x="26007" y="9434"/>
                  </a:cubicBezTo>
                  <a:cubicBezTo>
                    <a:pt x="25859" y="9434"/>
                    <a:pt x="25711" y="9490"/>
                    <a:pt x="25598" y="9602"/>
                  </a:cubicBezTo>
                  <a:lnTo>
                    <a:pt x="25526" y="9673"/>
                  </a:lnTo>
                  <a:cubicBezTo>
                    <a:pt x="25303" y="9899"/>
                    <a:pt x="25093" y="10339"/>
                    <a:pt x="25064" y="10656"/>
                  </a:cubicBezTo>
                  <a:cubicBezTo>
                    <a:pt x="25064" y="10656"/>
                    <a:pt x="24976" y="11540"/>
                    <a:pt x="24430" y="12090"/>
                  </a:cubicBezTo>
                  <a:cubicBezTo>
                    <a:pt x="23953" y="12577"/>
                    <a:pt x="23323" y="12822"/>
                    <a:pt x="22693" y="12822"/>
                  </a:cubicBezTo>
                  <a:cubicBezTo>
                    <a:pt x="22073" y="12822"/>
                    <a:pt x="21454" y="12585"/>
                    <a:pt x="20981" y="12112"/>
                  </a:cubicBezTo>
                  <a:cubicBezTo>
                    <a:pt x="20026" y="11158"/>
                    <a:pt x="20036" y="9605"/>
                    <a:pt x="21003" y="8663"/>
                  </a:cubicBezTo>
                  <a:cubicBezTo>
                    <a:pt x="21550" y="8117"/>
                    <a:pt x="22437" y="8029"/>
                    <a:pt x="22437" y="8029"/>
                  </a:cubicBezTo>
                  <a:cubicBezTo>
                    <a:pt x="22750" y="8000"/>
                    <a:pt x="23194" y="7790"/>
                    <a:pt x="23420" y="7567"/>
                  </a:cubicBezTo>
                  <a:lnTo>
                    <a:pt x="23491" y="7492"/>
                  </a:lnTo>
                  <a:cubicBezTo>
                    <a:pt x="23715" y="7269"/>
                    <a:pt x="23715" y="6903"/>
                    <a:pt x="23491" y="6677"/>
                  </a:cubicBezTo>
                  <a:lnTo>
                    <a:pt x="16982" y="168"/>
                  </a:lnTo>
                  <a:cubicBezTo>
                    <a:pt x="16869" y="56"/>
                    <a:pt x="16721" y="0"/>
                    <a:pt x="16573" y="0"/>
                  </a:cubicBezTo>
                  <a:close/>
                </a:path>
              </a:pathLst>
            </a:cu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799" name="Google Shape;8433;p74">
              <a:extLst>
                <a:ext uri="{FF2B5EF4-FFF2-40B4-BE49-F238E27FC236}">
                  <a16:creationId xmlns:a16="http://schemas.microsoft.com/office/drawing/2014/main" id="{08185280-35D8-BAA3-351D-1E107F14EDEF}"/>
                </a:ext>
              </a:extLst>
            </p:cNvPr>
            <p:cNvSpPr/>
            <p:nvPr/>
          </p:nvSpPr>
          <p:spPr>
            <a:xfrm>
              <a:off x="1115837" y="2990152"/>
              <a:ext cx="380728" cy="379430"/>
            </a:xfrm>
            <a:custGeom>
              <a:avLst/>
              <a:gdLst/>
              <a:ahLst/>
              <a:cxnLst/>
              <a:rect l="l" t="t" r="r" b="b"/>
              <a:pathLst>
                <a:path w="33150" h="33037" extrusionOk="0">
                  <a:moveTo>
                    <a:pt x="16576" y="0"/>
                  </a:moveTo>
                  <a:cubicBezTo>
                    <a:pt x="16429" y="0"/>
                    <a:pt x="16281" y="56"/>
                    <a:pt x="16168" y="168"/>
                  </a:cubicBezTo>
                  <a:lnTo>
                    <a:pt x="9661" y="6677"/>
                  </a:lnTo>
                  <a:cubicBezTo>
                    <a:pt x="9548" y="6789"/>
                    <a:pt x="9400" y="6844"/>
                    <a:pt x="9252" y="6844"/>
                  </a:cubicBezTo>
                  <a:cubicBezTo>
                    <a:pt x="9104" y="6844"/>
                    <a:pt x="8956" y="6789"/>
                    <a:pt x="8843" y="6677"/>
                  </a:cubicBezTo>
                  <a:lnTo>
                    <a:pt x="8836" y="6670"/>
                  </a:lnTo>
                  <a:cubicBezTo>
                    <a:pt x="8613" y="6447"/>
                    <a:pt x="8403" y="6004"/>
                    <a:pt x="8374" y="5687"/>
                  </a:cubicBezTo>
                  <a:cubicBezTo>
                    <a:pt x="8374" y="5687"/>
                    <a:pt x="8286" y="4804"/>
                    <a:pt x="7740" y="4257"/>
                  </a:cubicBezTo>
                  <a:cubicBezTo>
                    <a:pt x="7263" y="3757"/>
                    <a:pt x="6626" y="3507"/>
                    <a:pt x="5987" y="3507"/>
                  </a:cubicBezTo>
                  <a:cubicBezTo>
                    <a:pt x="5368" y="3507"/>
                    <a:pt x="4749" y="3742"/>
                    <a:pt x="4275" y="4215"/>
                  </a:cubicBezTo>
                  <a:cubicBezTo>
                    <a:pt x="3314" y="5176"/>
                    <a:pt x="3330" y="6742"/>
                    <a:pt x="4313" y="7680"/>
                  </a:cubicBezTo>
                  <a:cubicBezTo>
                    <a:pt x="4860" y="8227"/>
                    <a:pt x="5747" y="8314"/>
                    <a:pt x="5747" y="8314"/>
                  </a:cubicBezTo>
                  <a:cubicBezTo>
                    <a:pt x="6061" y="8343"/>
                    <a:pt x="6504" y="8553"/>
                    <a:pt x="6730" y="8777"/>
                  </a:cubicBezTo>
                  <a:lnTo>
                    <a:pt x="6733" y="8783"/>
                  </a:lnTo>
                  <a:cubicBezTo>
                    <a:pt x="6960" y="9010"/>
                    <a:pt x="6960" y="9372"/>
                    <a:pt x="6733" y="9598"/>
                  </a:cubicBezTo>
                  <a:lnTo>
                    <a:pt x="224" y="16111"/>
                  </a:lnTo>
                  <a:cubicBezTo>
                    <a:pt x="1" y="16338"/>
                    <a:pt x="1" y="16700"/>
                    <a:pt x="224" y="16926"/>
                  </a:cubicBezTo>
                  <a:lnTo>
                    <a:pt x="6733" y="23436"/>
                  </a:lnTo>
                  <a:cubicBezTo>
                    <a:pt x="6847" y="23547"/>
                    <a:pt x="6995" y="23603"/>
                    <a:pt x="7143" y="23603"/>
                  </a:cubicBezTo>
                  <a:cubicBezTo>
                    <a:pt x="7291" y="23603"/>
                    <a:pt x="7439" y="23547"/>
                    <a:pt x="7552" y="23436"/>
                  </a:cubicBezTo>
                  <a:lnTo>
                    <a:pt x="7623" y="23365"/>
                  </a:lnTo>
                  <a:cubicBezTo>
                    <a:pt x="7846" y="23138"/>
                    <a:pt x="8057" y="22698"/>
                    <a:pt x="8086" y="22381"/>
                  </a:cubicBezTo>
                  <a:cubicBezTo>
                    <a:pt x="8086" y="22381"/>
                    <a:pt x="8173" y="21498"/>
                    <a:pt x="8720" y="20948"/>
                  </a:cubicBezTo>
                  <a:cubicBezTo>
                    <a:pt x="9195" y="20467"/>
                    <a:pt x="9821" y="20226"/>
                    <a:pt x="10447" y="20226"/>
                  </a:cubicBezTo>
                  <a:cubicBezTo>
                    <a:pt x="11066" y="20226"/>
                    <a:pt x="11686" y="20462"/>
                    <a:pt x="12159" y="20935"/>
                  </a:cubicBezTo>
                  <a:cubicBezTo>
                    <a:pt x="13110" y="21886"/>
                    <a:pt x="13104" y="23429"/>
                    <a:pt x="12146" y="24374"/>
                  </a:cubicBezTo>
                  <a:cubicBezTo>
                    <a:pt x="11599" y="24921"/>
                    <a:pt x="10716" y="25008"/>
                    <a:pt x="10716" y="25008"/>
                  </a:cubicBezTo>
                  <a:cubicBezTo>
                    <a:pt x="10399" y="25037"/>
                    <a:pt x="9956" y="25248"/>
                    <a:pt x="9733" y="25471"/>
                  </a:cubicBezTo>
                  <a:lnTo>
                    <a:pt x="9658" y="25542"/>
                  </a:lnTo>
                  <a:cubicBezTo>
                    <a:pt x="9435" y="25768"/>
                    <a:pt x="9435" y="26134"/>
                    <a:pt x="9658" y="26360"/>
                  </a:cubicBezTo>
                  <a:lnTo>
                    <a:pt x="16168" y="32867"/>
                  </a:lnTo>
                  <a:cubicBezTo>
                    <a:pt x="16281" y="32980"/>
                    <a:pt x="16429" y="33037"/>
                    <a:pt x="16577" y="33037"/>
                  </a:cubicBezTo>
                  <a:cubicBezTo>
                    <a:pt x="16725" y="33037"/>
                    <a:pt x="16873" y="32980"/>
                    <a:pt x="16986" y="32867"/>
                  </a:cubicBezTo>
                  <a:lnTo>
                    <a:pt x="23492" y="26360"/>
                  </a:lnTo>
                  <a:cubicBezTo>
                    <a:pt x="23715" y="26134"/>
                    <a:pt x="23715" y="25768"/>
                    <a:pt x="23492" y="25542"/>
                  </a:cubicBezTo>
                  <a:lnTo>
                    <a:pt x="23421" y="25474"/>
                  </a:lnTo>
                  <a:cubicBezTo>
                    <a:pt x="23198" y="25251"/>
                    <a:pt x="22755" y="25040"/>
                    <a:pt x="22438" y="25011"/>
                  </a:cubicBezTo>
                  <a:cubicBezTo>
                    <a:pt x="22438" y="25011"/>
                    <a:pt x="21554" y="24924"/>
                    <a:pt x="21004" y="24377"/>
                  </a:cubicBezTo>
                  <a:cubicBezTo>
                    <a:pt x="20073" y="23429"/>
                    <a:pt x="20076" y="21905"/>
                    <a:pt x="21017" y="20964"/>
                  </a:cubicBezTo>
                  <a:cubicBezTo>
                    <a:pt x="21490" y="20491"/>
                    <a:pt x="22111" y="20254"/>
                    <a:pt x="22731" y="20254"/>
                  </a:cubicBezTo>
                  <a:cubicBezTo>
                    <a:pt x="23345" y="20254"/>
                    <a:pt x="23959" y="20486"/>
                    <a:pt x="24430" y="20951"/>
                  </a:cubicBezTo>
                  <a:cubicBezTo>
                    <a:pt x="24977" y="21498"/>
                    <a:pt x="25065" y="22381"/>
                    <a:pt x="25065" y="22381"/>
                  </a:cubicBezTo>
                  <a:cubicBezTo>
                    <a:pt x="25097" y="22698"/>
                    <a:pt x="25304" y="23141"/>
                    <a:pt x="25530" y="23365"/>
                  </a:cubicBezTo>
                  <a:lnTo>
                    <a:pt x="25598" y="23436"/>
                  </a:lnTo>
                  <a:cubicBezTo>
                    <a:pt x="25712" y="23547"/>
                    <a:pt x="25860" y="23603"/>
                    <a:pt x="26007" y="23603"/>
                  </a:cubicBezTo>
                  <a:cubicBezTo>
                    <a:pt x="26155" y="23603"/>
                    <a:pt x="26302" y="23547"/>
                    <a:pt x="26414" y="23436"/>
                  </a:cubicBezTo>
                  <a:lnTo>
                    <a:pt x="32923" y="16926"/>
                  </a:lnTo>
                  <a:cubicBezTo>
                    <a:pt x="33150" y="16700"/>
                    <a:pt x="33150" y="16338"/>
                    <a:pt x="32923" y="16111"/>
                  </a:cubicBezTo>
                  <a:lnTo>
                    <a:pt x="26417" y="9602"/>
                  </a:lnTo>
                  <a:cubicBezTo>
                    <a:pt x="26194" y="9375"/>
                    <a:pt x="26194" y="9010"/>
                    <a:pt x="26417" y="8783"/>
                  </a:cubicBezTo>
                  <a:lnTo>
                    <a:pt x="26533" y="8670"/>
                  </a:lnTo>
                  <a:cubicBezTo>
                    <a:pt x="26760" y="8443"/>
                    <a:pt x="27203" y="8233"/>
                    <a:pt x="27517" y="8204"/>
                  </a:cubicBezTo>
                  <a:cubicBezTo>
                    <a:pt x="27517" y="8204"/>
                    <a:pt x="28400" y="8117"/>
                    <a:pt x="28950" y="7570"/>
                  </a:cubicBezTo>
                  <a:cubicBezTo>
                    <a:pt x="29918" y="6628"/>
                    <a:pt x="29927" y="5079"/>
                    <a:pt x="28973" y="4124"/>
                  </a:cubicBezTo>
                  <a:cubicBezTo>
                    <a:pt x="28500" y="3650"/>
                    <a:pt x="27879" y="3413"/>
                    <a:pt x="27259" y="3413"/>
                  </a:cubicBezTo>
                  <a:cubicBezTo>
                    <a:pt x="26629" y="3413"/>
                    <a:pt x="25999" y="3658"/>
                    <a:pt x="25524" y="4144"/>
                  </a:cubicBezTo>
                  <a:lnTo>
                    <a:pt x="25524" y="4147"/>
                  </a:lnTo>
                  <a:cubicBezTo>
                    <a:pt x="24977" y="4694"/>
                    <a:pt x="24890" y="5577"/>
                    <a:pt x="24890" y="5577"/>
                  </a:cubicBezTo>
                  <a:cubicBezTo>
                    <a:pt x="24861" y="5894"/>
                    <a:pt x="24650" y="6337"/>
                    <a:pt x="24427" y="6560"/>
                  </a:cubicBezTo>
                  <a:lnTo>
                    <a:pt x="24311" y="6677"/>
                  </a:lnTo>
                  <a:cubicBezTo>
                    <a:pt x="24198" y="6789"/>
                    <a:pt x="24050" y="6844"/>
                    <a:pt x="23901" y="6844"/>
                  </a:cubicBezTo>
                  <a:cubicBezTo>
                    <a:pt x="23753" y="6844"/>
                    <a:pt x="23605" y="6789"/>
                    <a:pt x="23492" y="6677"/>
                  </a:cubicBezTo>
                  <a:lnTo>
                    <a:pt x="16983" y="168"/>
                  </a:lnTo>
                  <a:cubicBezTo>
                    <a:pt x="16871" y="56"/>
                    <a:pt x="16724" y="0"/>
                    <a:pt x="16576" y="0"/>
                  </a:cubicBezTo>
                  <a:close/>
                </a:path>
              </a:pathLst>
            </a:custGeom>
            <a:noFill/>
            <a:ln w="9525" cap="flat" cmpd="sng">
              <a:solidFill>
                <a:srgbClr val="B3C3CE"/>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0" name="Google Shape;8434;p74">
              <a:extLst>
                <a:ext uri="{FF2B5EF4-FFF2-40B4-BE49-F238E27FC236}">
                  <a16:creationId xmlns:a16="http://schemas.microsoft.com/office/drawing/2014/main" id="{615858CE-4916-0D95-8E47-AB9732E17591}"/>
                </a:ext>
              </a:extLst>
            </p:cNvPr>
            <p:cNvSpPr/>
            <p:nvPr/>
          </p:nvSpPr>
          <p:spPr>
            <a:xfrm>
              <a:off x="1691707" y="3184996"/>
              <a:ext cx="378488" cy="377259"/>
            </a:xfrm>
            <a:custGeom>
              <a:avLst/>
              <a:gdLst/>
              <a:ahLst/>
              <a:cxnLst/>
              <a:rect l="l" t="t" r="r" b="b"/>
              <a:pathLst>
                <a:path w="32955" h="32848" extrusionOk="0">
                  <a:moveTo>
                    <a:pt x="16478" y="1"/>
                  </a:moveTo>
                  <a:cubicBezTo>
                    <a:pt x="16331" y="1"/>
                    <a:pt x="16185" y="57"/>
                    <a:pt x="16073" y="168"/>
                  </a:cubicBezTo>
                  <a:lnTo>
                    <a:pt x="9603" y="6639"/>
                  </a:lnTo>
                  <a:cubicBezTo>
                    <a:pt x="9489" y="6752"/>
                    <a:pt x="9342" y="6809"/>
                    <a:pt x="9195" y="6809"/>
                  </a:cubicBezTo>
                  <a:cubicBezTo>
                    <a:pt x="9048" y="6809"/>
                    <a:pt x="8900" y="6752"/>
                    <a:pt x="8787" y="6639"/>
                  </a:cubicBezTo>
                  <a:lnTo>
                    <a:pt x="8674" y="6526"/>
                  </a:lnTo>
                  <a:cubicBezTo>
                    <a:pt x="8451" y="6303"/>
                    <a:pt x="8244" y="5863"/>
                    <a:pt x="8211" y="5545"/>
                  </a:cubicBezTo>
                  <a:cubicBezTo>
                    <a:pt x="8211" y="5545"/>
                    <a:pt x="8127" y="4669"/>
                    <a:pt x="7581" y="4125"/>
                  </a:cubicBezTo>
                  <a:cubicBezTo>
                    <a:pt x="7109" y="3646"/>
                    <a:pt x="6488" y="3407"/>
                    <a:pt x="5867" y="3407"/>
                  </a:cubicBezTo>
                  <a:cubicBezTo>
                    <a:pt x="5251" y="3407"/>
                    <a:pt x="4634" y="3642"/>
                    <a:pt x="4164" y="4112"/>
                  </a:cubicBezTo>
                  <a:cubicBezTo>
                    <a:pt x="3219" y="5057"/>
                    <a:pt x="3226" y="6590"/>
                    <a:pt x="4177" y="7529"/>
                  </a:cubicBezTo>
                  <a:cubicBezTo>
                    <a:pt x="4721" y="8075"/>
                    <a:pt x="5601" y="8160"/>
                    <a:pt x="5601" y="8160"/>
                  </a:cubicBezTo>
                  <a:cubicBezTo>
                    <a:pt x="5914" y="8189"/>
                    <a:pt x="6354" y="8399"/>
                    <a:pt x="6578" y="8622"/>
                  </a:cubicBezTo>
                  <a:lnTo>
                    <a:pt x="6694" y="8735"/>
                  </a:lnTo>
                  <a:cubicBezTo>
                    <a:pt x="6914" y="8962"/>
                    <a:pt x="6914" y="9324"/>
                    <a:pt x="6694" y="9548"/>
                  </a:cubicBezTo>
                  <a:lnTo>
                    <a:pt x="223" y="16018"/>
                  </a:lnTo>
                  <a:cubicBezTo>
                    <a:pt x="0" y="16245"/>
                    <a:pt x="0" y="16607"/>
                    <a:pt x="223" y="16830"/>
                  </a:cubicBezTo>
                  <a:lnTo>
                    <a:pt x="6694" y="23301"/>
                  </a:lnTo>
                  <a:cubicBezTo>
                    <a:pt x="6917" y="23527"/>
                    <a:pt x="6917" y="23890"/>
                    <a:pt x="6694" y="24113"/>
                  </a:cubicBezTo>
                  <a:lnTo>
                    <a:pt x="6688" y="24119"/>
                  </a:lnTo>
                  <a:cubicBezTo>
                    <a:pt x="6464" y="24343"/>
                    <a:pt x="6024" y="24550"/>
                    <a:pt x="5711" y="24579"/>
                  </a:cubicBezTo>
                  <a:cubicBezTo>
                    <a:pt x="5711" y="24579"/>
                    <a:pt x="4831" y="24666"/>
                    <a:pt x="4287" y="25210"/>
                  </a:cubicBezTo>
                  <a:cubicBezTo>
                    <a:pt x="3346" y="26151"/>
                    <a:pt x="3346" y="27675"/>
                    <a:pt x="4287" y="28616"/>
                  </a:cubicBezTo>
                  <a:cubicBezTo>
                    <a:pt x="4756" y="29085"/>
                    <a:pt x="5372" y="29320"/>
                    <a:pt x="5989" y="29320"/>
                  </a:cubicBezTo>
                  <a:cubicBezTo>
                    <a:pt x="6605" y="29320"/>
                    <a:pt x="7221" y="29085"/>
                    <a:pt x="7691" y="28616"/>
                  </a:cubicBezTo>
                  <a:cubicBezTo>
                    <a:pt x="8237" y="28070"/>
                    <a:pt x="8321" y="27193"/>
                    <a:pt x="8321" y="27193"/>
                  </a:cubicBezTo>
                  <a:cubicBezTo>
                    <a:pt x="8354" y="26876"/>
                    <a:pt x="8561" y="26436"/>
                    <a:pt x="8784" y="26213"/>
                  </a:cubicBezTo>
                  <a:lnTo>
                    <a:pt x="8787" y="26209"/>
                  </a:lnTo>
                  <a:cubicBezTo>
                    <a:pt x="8900" y="26098"/>
                    <a:pt x="9048" y="26042"/>
                    <a:pt x="9195" y="26042"/>
                  </a:cubicBezTo>
                  <a:cubicBezTo>
                    <a:pt x="9341" y="26042"/>
                    <a:pt x="9488" y="26098"/>
                    <a:pt x="9599" y="26209"/>
                  </a:cubicBezTo>
                  <a:lnTo>
                    <a:pt x="16070" y="32680"/>
                  </a:lnTo>
                  <a:cubicBezTo>
                    <a:pt x="16183" y="32792"/>
                    <a:pt x="16330" y="32847"/>
                    <a:pt x="16478" y="32847"/>
                  </a:cubicBezTo>
                  <a:cubicBezTo>
                    <a:pt x="16625" y="32847"/>
                    <a:pt x="16772" y="32792"/>
                    <a:pt x="16885" y="32680"/>
                  </a:cubicBezTo>
                  <a:lnTo>
                    <a:pt x="23356" y="26209"/>
                  </a:lnTo>
                  <a:cubicBezTo>
                    <a:pt x="23579" y="25983"/>
                    <a:pt x="23579" y="25620"/>
                    <a:pt x="23356" y="25397"/>
                  </a:cubicBezTo>
                  <a:lnTo>
                    <a:pt x="23281" y="25326"/>
                  </a:lnTo>
                  <a:cubicBezTo>
                    <a:pt x="23058" y="25103"/>
                    <a:pt x="22618" y="24893"/>
                    <a:pt x="22304" y="24863"/>
                  </a:cubicBezTo>
                  <a:cubicBezTo>
                    <a:pt x="22304" y="24863"/>
                    <a:pt x="21428" y="24779"/>
                    <a:pt x="20881" y="24233"/>
                  </a:cubicBezTo>
                  <a:cubicBezTo>
                    <a:pt x="19939" y="23294"/>
                    <a:pt x="19943" y="21767"/>
                    <a:pt x="20881" y="20829"/>
                  </a:cubicBezTo>
                  <a:cubicBezTo>
                    <a:pt x="21351" y="20358"/>
                    <a:pt x="21968" y="20123"/>
                    <a:pt x="22584" y="20123"/>
                  </a:cubicBezTo>
                  <a:cubicBezTo>
                    <a:pt x="23200" y="20123"/>
                    <a:pt x="23817" y="20358"/>
                    <a:pt x="24287" y="20829"/>
                  </a:cubicBezTo>
                  <a:cubicBezTo>
                    <a:pt x="24831" y="21373"/>
                    <a:pt x="24918" y="22253"/>
                    <a:pt x="24918" y="22253"/>
                  </a:cubicBezTo>
                  <a:cubicBezTo>
                    <a:pt x="24947" y="22566"/>
                    <a:pt x="25155" y="23006"/>
                    <a:pt x="25378" y="23230"/>
                  </a:cubicBezTo>
                  <a:lnTo>
                    <a:pt x="25449" y="23301"/>
                  </a:lnTo>
                  <a:cubicBezTo>
                    <a:pt x="25562" y="23412"/>
                    <a:pt x="25709" y="23468"/>
                    <a:pt x="25856" y="23468"/>
                  </a:cubicBezTo>
                  <a:cubicBezTo>
                    <a:pt x="26003" y="23468"/>
                    <a:pt x="26149" y="23412"/>
                    <a:pt x="26261" y="23301"/>
                  </a:cubicBezTo>
                  <a:lnTo>
                    <a:pt x="32732" y="16830"/>
                  </a:lnTo>
                  <a:cubicBezTo>
                    <a:pt x="32955" y="16607"/>
                    <a:pt x="32955" y="16245"/>
                    <a:pt x="32732" y="16018"/>
                  </a:cubicBezTo>
                  <a:lnTo>
                    <a:pt x="26261" y="9548"/>
                  </a:lnTo>
                  <a:cubicBezTo>
                    <a:pt x="26149" y="9436"/>
                    <a:pt x="26003" y="9380"/>
                    <a:pt x="25856" y="9380"/>
                  </a:cubicBezTo>
                  <a:cubicBezTo>
                    <a:pt x="25709" y="9380"/>
                    <a:pt x="25562" y="9436"/>
                    <a:pt x="25449" y="9548"/>
                  </a:cubicBezTo>
                  <a:lnTo>
                    <a:pt x="25381" y="9615"/>
                  </a:lnTo>
                  <a:cubicBezTo>
                    <a:pt x="25158" y="9839"/>
                    <a:pt x="24951" y="10279"/>
                    <a:pt x="24918" y="10596"/>
                  </a:cubicBezTo>
                  <a:cubicBezTo>
                    <a:pt x="24918" y="10596"/>
                    <a:pt x="24834" y="11473"/>
                    <a:pt x="24291" y="12019"/>
                  </a:cubicBezTo>
                  <a:cubicBezTo>
                    <a:pt x="23820" y="12488"/>
                    <a:pt x="23204" y="12723"/>
                    <a:pt x="22587" y="12723"/>
                  </a:cubicBezTo>
                  <a:cubicBezTo>
                    <a:pt x="21971" y="12723"/>
                    <a:pt x="21355" y="12488"/>
                    <a:pt x="20884" y="12019"/>
                  </a:cubicBezTo>
                  <a:cubicBezTo>
                    <a:pt x="19946" y="11078"/>
                    <a:pt x="19946" y="9554"/>
                    <a:pt x="20884" y="8613"/>
                  </a:cubicBezTo>
                  <a:cubicBezTo>
                    <a:pt x="21428" y="8069"/>
                    <a:pt x="22308" y="7985"/>
                    <a:pt x="22308" y="7985"/>
                  </a:cubicBezTo>
                  <a:cubicBezTo>
                    <a:pt x="22621" y="7953"/>
                    <a:pt x="23061" y="7745"/>
                    <a:pt x="23285" y="7522"/>
                  </a:cubicBezTo>
                  <a:lnTo>
                    <a:pt x="23356" y="7454"/>
                  </a:lnTo>
                  <a:cubicBezTo>
                    <a:pt x="23579" y="7228"/>
                    <a:pt x="23579" y="6865"/>
                    <a:pt x="23356" y="6639"/>
                  </a:cubicBezTo>
                  <a:lnTo>
                    <a:pt x="16885" y="168"/>
                  </a:lnTo>
                  <a:cubicBezTo>
                    <a:pt x="16772" y="57"/>
                    <a:pt x="16625" y="1"/>
                    <a:pt x="16478"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801" name="Google Shape;8435;p74">
              <a:extLst>
                <a:ext uri="{FF2B5EF4-FFF2-40B4-BE49-F238E27FC236}">
                  <a16:creationId xmlns:a16="http://schemas.microsoft.com/office/drawing/2014/main" id="{FB56EDDF-EEA9-FD0F-57FC-2CA3EC5935A3}"/>
                </a:ext>
              </a:extLst>
            </p:cNvPr>
            <p:cNvSpPr/>
            <p:nvPr/>
          </p:nvSpPr>
          <p:spPr>
            <a:xfrm>
              <a:off x="1499792" y="2993162"/>
              <a:ext cx="378523" cy="377213"/>
            </a:xfrm>
            <a:custGeom>
              <a:avLst/>
              <a:gdLst/>
              <a:ahLst/>
              <a:cxnLst/>
              <a:rect l="l" t="t" r="r" b="b"/>
              <a:pathLst>
                <a:path w="32958" h="32844" extrusionOk="0">
                  <a:moveTo>
                    <a:pt x="16479" y="0"/>
                  </a:moveTo>
                  <a:cubicBezTo>
                    <a:pt x="16332" y="0"/>
                    <a:pt x="16185" y="56"/>
                    <a:pt x="16073" y="168"/>
                  </a:cubicBezTo>
                  <a:lnTo>
                    <a:pt x="9602" y="6638"/>
                  </a:lnTo>
                  <a:cubicBezTo>
                    <a:pt x="9489" y="6750"/>
                    <a:pt x="9342" y="6806"/>
                    <a:pt x="9195" y="6806"/>
                  </a:cubicBezTo>
                  <a:cubicBezTo>
                    <a:pt x="9048" y="6806"/>
                    <a:pt x="8902" y="6750"/>
                    <a:pt x="8790" y="6638"/>
                  </a:cubicBezTo>
                  <a:lnTo>
                    <a:pt x="8784" y="6632"/>
                  </a:lnTo>
                  <a:cubicBezTo>
                    <a:pt x="8561" y="6408"/>
                    <a:pt x="8354" y="5968"/>
                    <a:pt x="8324" y="5655"/>
                  </a:cubicBezTo>
                  <a:cubicBezTo>
                    <a:pt x="8324" y="5655"/>
                    <a:pt x="8237" y="4775"/>
                    <a:pt x="7694" y="4231"/>
                  </a:cubicBezTo>
                  <a:cubicBezTo>
                    <a:pt x="7222" y="3753"/>
                    <a:pt x="6600" y="3514"/>
                    <a:pt x="5978" y="3514"/>
                  </a:cubicBezTo>
                  <a:cubicBezTo>
                    <a:pt x="5362" y="3514"/>
                    <a:pt x="4745" y="3748"/>
                    <a:pt x="4274" y="4218"/>
                  </a:cubicBezTo>
                  <a:cubicBezTo>
                    <a:pt x="3329" y="5163"/>
                    <a:pt x="3336" y="6696"/>
                    <a:pt x="4287" y="7635"/>
                  </a:cubicBezTo>
                  <a:cubicBezTo>
                    <a:pt x="4834" y="8181"/>
                    <a:pt x="5710" y="8269"/>
                    <a:pt x="5710" y="8269"/>
                  </a:cubicBezTo>
                  <a:cubicBezTo>
                    <a:pt x="6024" y="8298"/>
                    <a:pt x="6464" y="8505"/>
                    <a:pt x="6687" y="8728"/>
                  </a:cubicBezTo>
                  <a:lnTo>
                    <a:pt x="6694" y="8735"/>
                  </a:lnTo>
                  <a:cubicBezTo>
                    <a:pt x="6917" y="8958"/>
                    <a:pt x="6917" y="9320"/>
                    <a:pt x="6694" y="9547"/>
                  </a:cubicBezTo>
                  <a:lnTo>
                    <a:pt x="223" y="16017"/>
                  </a:lnTo>
                  <a:cubicBezTo>
                    <a:pt x="0" y="16241"/>
                    <a:pt x="0" y="16603"/>
                    <a:pt x="223" y="16829"/>
                  </a:cubicBezTo>
                  <a:lnTo>
                    <a:pt x="6694" y="23300"/>
                  </a:lnTo>
                  <a:cubicBezTo>
                    <a:pt x="6805" y="23412"/>
                    <a:pt x="6952" y="23467"/>
                    <a:pt x="7099" y="23467"/>
                  </a:cubicBezTo>
                  <a:cubicBezTo>
                    <a:pt x="7245" y="23467"/>
                    <a:pt x="7393" y="23412"/>
                    <a:pt x="7506" y="23300"/>
                  </a:cubicBezTo>
                  <a:lnTo>
                    <a:pt x="7577" y="23229"/>
                  </a:lnTo>
                  <a:cubicBezTo>
                    <a:pt x="7800" y="23006"/>
                    <a:pt x="8007" y="22566"/>
                    <a:pt x="8040" y="22248"/>
                  </a:cubicBezTo>
                  <a:cubicBezTo>
                    <a:pt x="8040" y="22248"/>
                    <a:pt x="8124" y="21372"/>
                    <a:pt x="8667" y="20825"/>
                  </a:cubicBezTo>
                  <a:cubicBezTo>
                    <a:pt x="9138" y="20347"/>
                    <a:pt x="9760" y="20108"/>
                    <a:pt x="10383" y="20108"/>
                  </a:cubicBezTo>
                  <a:cubicBezTo>
                    <a:pt x="11000" y="20108"/>
                    <a:pt x="11617" y="20343"/>
                    <a:pt x="12087" y="20815"/>
                  </a:cubicBezTo>
                  <a:cubicBezTo>
                    <a:pt x="13032" y="21760"/>
                    <a:pt x="13025" y="23293"/>
                    <a:pt x="12074" y="24232"/>
                  </a:cubicBezTo>
                  <a:cubicBezTo>
                    <a:pt x="11531" y="24775"/>
                    <a:pt x="10651" y="24863"/>
                    <a:pt x="10651" y="24863"/>
                  </a:cubicBezTo>
                  <a:cubicBezTo>
                    <a:pt x="10337" y="24892"/>
                    <a:pt x="9897" y="25099"/>
                    <a:pt x="9674" y="25322"/>
                  </a:cubicBezTo>
                  <a:lnTo>
                    <a:pt x="9602" y="25393"/>
                  </a:lnTo>
                  <a:cubicBezTo>
                    <a:pt x="9376" y="25620"/>
                    <a:pt x="9376" y="25982"/>
                    <a:pt x="9602" y="26205"/>
                  </a:cubicBezTo>
                  <a:lnTo>
                    <a:pt x="16073" y="32676"/>
                  </a:lnTo>
                  <a:cubicBezTo>
                    <a:pt x="16185" y="32787"/>
                    <a:pt x="16331" y="32843"/>
                    <a:pt x="16478" y="32843"/>
                  </a:cubicBezTo>
                  <a:cubicBezTo>
                    <a:pt x="16625" y="32843"/>
                    <a:pt x="16772" y="32787"/>
                    <a:pt x="16885" y="32676"/>
                  </a:cubicBezTo>
                  <a:lnTo>
                    <a:pt x="23356" y="26205"/>
                  </a:lnTo>
                  <a:cubicBezTo>
                    <a:pt x="23579" y="25982"/>
                    <a:pt x="23579" y="25620"/>
                    <a:pt x="23356" y="25393"/>
                  </a:cubicBezTo>
                  <a:lnTo>
                    <a:pt x="23288" y="25325"/>
                  </a:lnTo>
                  <a:cubicBezTo>
                    <a:pt x="23061" y="25102"/>
                    <a:pt x="22621" y="24895"/>
                    <a:pt x="22307" y="24866"/>
                  </a:cubicBezTo>
                  <a:cubicBezTo>
                    <a:pt x="22307" y="24866"/>
                    <a:pt x="21431" y="24778"/>
                    <a:pt x="20884" y="24235"/>
                  </a:cubicBezTo>
                  <a:cubicBezTo>
                    <a:pt x="19942" y="23293"/>
                    <a:pt x="19942" y="21770"/>
                    <a:pt x="20884" y="20828"/>
                  </a:cubicBezTo>
                  <a:cubicBezTo>
                    <a:pt x="21354" y="20359"/>
                    <a:pt x="21971" y="20125"/>
                    <a:pt x="22587" y="20125"/>
                  </a:cubicBezTo>
                  <a:cubicBezTo>
                    <a:pt x="23203" y="20125"/>
                    <a:pt x="23820" y="20359"/>
                    <a:pt x="24291" y="20828"/>
                  </a:cubicBezTo>
                  <a:cubicBezTo>
                    <a:pt x="24834" y="21372"/>
                    <a:pt x="24918" y="22252"/>
                    <a:pt x="24918" y="22252"/>
                  </a:cubicBezTo>
                  <a:cubicBezTo>
                    <a:pt x="24951" y="22566"/>
                    <a:pt x="25158" y="23006"/>
                    <a:pt x="25381" y="23229"/>
                  </a:cubicBezTo>
                  <a:lnTo>
                    <a:pt x="25452" y="23300"/>
                  </a:lnTo>
                  <a:cubicBezTo>
                    <a:pt x="25564" y="23412"/>
                    <a:pt x="25710" y="23467"/>
                    <a:pt x="25857" y="23467"/>
                  </a:cubicBezTo>
                  <a:cubicBezTo>
                    <a:pt x="26004" y="23467"/>
                    <a:pt x="26151" y="23412"/>
                    <a:pt x="26264" y="23300"/>
                  </a:cubicBezTo>
                  <a:lnTo>
                    <a:pt x="32735" y="16829"/>
                  </a:lnTo>
                  <a:cubicBezTo>
                    <a:pt x="32958" y="16603"/>
                    <a:pt x="32958" y="16241"/>
                    <a:pt x="32735" y="16017"/>
                  </a:cubicBezTo>
                  <a:lnTo>
                    <a:pt x="26264" y="9547"/>
                  </a:lnTo>
                  <a:cubicBezTo>
                    <a:pt x="26041" y="9320"/>
                    <a:pt x="26041" y="8958"/>
                    <a:pt x="26264" y="8735"/>
                  </a:cubicBezTo>
                  <a:lnTo>
                    <a:pt x="26377" y="8618"/>
                  </a:lnTo>
                  <a:cubicBezTo>
                    <a:pt x="26600" y="8395"/>
                    <a:pt x="27044" y="8188"/>
                    <a:pt x="27358" y="8156"/>
                  </a:cubicBezTo>
                  <a:cubicBezTo>
                    <a:pt x="27358" y="8156"/>
                    <a:pt x="28234" y="8071"/>
                    <a:pt x="28781" y="7528"/>
                  </a:cubicBezTo>
                  <a:cubicBezTo>
                    <a:pt x="29732" y="6590"/>
                    <a:pt x="29739" y="5056"/>
                    <a:pt x="28791" y="4108"/>
                  </a:cubicBezTo>
                  <a:cubicBezTo>
                    <a:pt x="28321" y="3638"/>
                    <a:pt x="27705" y="3404"/>
                    <a:pt x="27090" y="3404"/>
                  </a:cubicBezTo>
                  <a:cubicBezTo>
                    <a:pt x="26468" y="3404"/>
                    <a:pt x="25846" y="3643"/>
                    <a:pt x="25374" y="4121"/>
                  </a:cubicBezTo>
                  <a:cubicBezTo>
                    <a:pt x="24831" y="4665"/>
                    <a:pt x="24743" y="5545"/>
                    <a:pt x="24743" y="5545"/>
                  </a:cubicBezTo>
                  <a:cubicBezTo>
                    <a:pt x="24714" y="5858"/>
                    <a:pt x="24507" y="6298"/>
                    <a:pt x="24284" y="6522"/>
                  </a:cubicBezTo>
                  <a:lnTo>
                    <a:pt x="24168" y="6638"/>
                  </a:lnTo>
                  <a:cubicBezTo>
                    <a:pt x="24056" y="6750"/>
                    <a:pt x="23909" y="6806"/>
                    <a:pt x="23762" y="6806"/>
                  </a:cubicBezTo>
                  <a:cubicBezTo>
                    <a:pt x="23614" y="6806"/>
                    <a:pt x="23467" y="6750"/>
                    <a:pt x="23356" y="6638"/>
                  </a:cubicBezTo>
                  <a:lnTo>
                    <a:pt x="16885" y="168"/>
                  </a:lnTo>
                  <a:cubicBezTo>
                    <a:pt x="16773" y="56"/>
                    <a:pt x="16626" y="0"/>
                    <a:pt x="16479"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sp>
        <p:nvSpPr>
          <p:cNvPr id="802" name="Google Shape;1529;p70">
            <a:extLst>
              <a:ext uri="{FF2B5EF4-FFF2-40B4-BE49-F238E27FC236}">
                <a16:creationId xmlns:a16="http://schemas.microsoft.com/office/drawing/2014/main" id="{8B3DDCD2-37D1-F3D5-F7AF-83FEA1198FAA}"/>
              </a:ext>
            </a:extLst>
          </p:cNvPr>
          <p:cNvSpPr txBox="1">
            <a:spLocks/>
          </p:cNvSpPr>
          <p:nvPr/>
        </p:nvSpPr>
        <p:spPr>
          <a:xfrm>
            <a:off x="1178887" y="246212"/>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800" dirty="0">
                <a:solidFill>
                  <a:srgbClr val="002060"/>
                </a:solidFill>
                <a:cs typeface="B Nazanin" panose="00000700000000000000" pitchFamily="2" charset="-78"/>
              </a:rPr>
              <a:t>انواع نمودارهای خلاقانه:</a:t>
            </a:r>
          </a:p>
        </p:txBody>
      </p:sp>
    </p:spTree>
    <p:extLst>
      <p:ext uri="{BB962C8B-B14F-4D97-AF65-F5344CB8AC3E}">
        <p14:creationId xmlns:p14="http://schemas.microsoft.com/office/powerpoint/2010/main" val="11765476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o 22">
            <a:extLst>
              <a:ext uri="{FF2B5EF4-FFF2-40B4-BE49-F238E27FC236}">
                <a16:creationId xmlns:a16="http://schemas.microsoft.com/office/drawing/2014/main" id="{29F38417-3E47-06B1-E052-DE3CFCEDC04F}"/>
              </a:ext>
            </a:extLst>
          </p:cNvPr>
          <p:cNvGrpSpPr/>
          <p:nvPr/>
        </p:nvGrpSpPr>
        <p:grpSpPr>
          <a:xfrm>
            <a:off x="31080" y="984174"/>
            <a:ext cx="12160920" cy="153562"/>
            <a:chOff x="-1685" y="4774370"/>
            <a:chExt cx="9134875" cy="370257"/>
          </a:xfrm>
        </p:grpSpPr>
        <p:sp>
          <p:nvSpPr>
            <p:cNvPr id="5" name="任意多边形: 形状 13">
              <a:extLst>
                <a:ext uri="{FF2B5EF4-FFF2-40B4-BE49-F238E27FC236}">
                  <a16:creationId xmlns:a16="http://schemas.microsoft.com/office/drawing/2014/main" id="{DDE67E7F-B777-696B-51B3-C1FE1E98F0A8}"/>
                </a:ext>
              </a:extLst>
            </p:cNvPr>
            <p:cNvSpPr/>
            <p:nvPr userDrawn="1"/>
          </p:nvSpPr>
          <p:spPr>
            <a:xfrm>
              <a:off x="-1685" y="4885172"/>
              <a:ext cx="6949949" cy="259455"/>
            </a:xfrm>
            <a:custGeom>
              <a:avLst/>
              <a:gdLst>
                <a:gd name="connsiteX0" fmla="*/ 0 w 9216572"/>
                <a:gd name="connsiteY0" fmla="*/ 0 h 333829"/>
                <a:gd name="connsiteX1" fmla="*/ 9216572 w 9216572"/>
                <a:gd name="connsiteY1" fmla="*/ 29029 h 333829"/>
                <a:gd name="connsiteX2" fmla="*/ 9056914 w 9216572"/>
                <a:gd name="connsiteY2" fmla="*/ 333829 h 333829"/>
                <a:gd name="connsiteX3" fmla="*/ 29029 w 9216572"/>
                <a:gd name="connsiteY3" fmla="*/ 333829 h 333829"/>
                <a:gd name="connsiteX4" fmla="*/ 0 w 9216572"/>
                <a:gd name="connsiteY4" fmla="*/ 0 h 333829"/>
                <a:gd name="connsiteX0" fmla="*/ 0 w 9229272"/>
                <a:gd name="connsiteY0" fmla="*/ 9071 h 342900"/>
                <a:gd name="connsiteX1" fmla="*/ 9229272 w 9229272"/>
                <a:gd name="connsiteY1" fmla="*/ 0 h 342900"/>
                <a:gd name="connsiteX2" fmla="*/ 9056914 w 9229272"/>
                <a:gd name="connsiteY2" fmla="*/ 342900 h 342900"/>
                <a:gd name="connsiteX3" fmla="*/ 29029 w 9229272"/>
                <a:gd name="connsiteY3" fmla="*/ 342900 h 342900"/>
                <a:gd name="connsiteX4" fmla="*/ 0 w 9229272"/>
                <a:gd name="connsiteY4" fmla="*/ 9071 h 342900"/>
                <a:gd name="connsiteX0" fmla="*/ 0 w 9229272"/>
                <a:gd name="connsiteY0" fmla="*/ 9071 h 355600"/>
                <a:gd name="connsiteX1" fmla="*/ 9229272 w 9229272"/>
                <a:gd name="connsiteY1" fmla="*/ 0 h 355600"/>
                <a:gd name="connsiteX2" fmla="*/ 9056914 w 9229272"/>
                <a:gd name="connsiteY2" fmla="*/ 342900 h 355600"/>
                <a:gd name="connsiteX3" fmla="*/ 3629 w 9229272"/>
                <a:gd name="connsiteY3" fmla="*/ 355600 h 355600"/>
                <a:gd name="connsiteX4" fmla="*/ 0 w 9229272"/>
                <a:gd name="connsiteY4" fmla="*/ 9071 h 355600"/>
                <a:gd name="connsiteX0" fmla="*/ 0 w 9229272"/>
                <a:gd name="connsiteY0" fmla="*/ 9071 h 355600"/>
                <a:gd name="connsiteX1" fmla="*/ 9229272 w 9229272"/>
                <a:gd name="connsiteY1" fmla="*/ 0 h 355600"/>
                <a:gd name="connsiteX2" fmla="*/ 9068590 w 9229272"/>
                <a:gd name="connsiteY2" fmla="*/ 339888 h 355600"/>
                <a:gd name="connsiteX3" fmla="*/ 3629 w 9229272"/>
                <a:gd name="connsiteY3" fmla="*/ 355600 h 355600"/>
                <a:gd name="connsiteX4" fmla="*/ 0 w 9229272"/>
                <a:gd name="connsiteY4" fmla="*/ 9071 h 355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272" h="355600">
                  <a:moveTo>
                    <a:pt x="0" y="9071"/>
                  </a:moveTo>
                  <a:lnTo>
                    <a:pt x="9229272" y="0"/>
                  </a:lnTo>
                  <a:lnTo>
                    <a:pt x="9068590" y="339888"/>
                  </a:lnTo>
                  <a:lnTo>
                    <a:pt x="3629" y="355600"/>
                  </a:lnTo>
                  <a:cubicBezTo>
                    <a:pt x="2419" y="240090"/>
                    <a:pt x="1210" y="124581"/>
                    <a:pt x="0" y="9071"/>
                  </a:cubicBezTo>
                  <a:close/>
                </a:path>
              </a:pathLst>
            </a:custGeom>
            <a:solidFill>
              <a:srgbClr val="013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任意多边形: 形状 14">
              <a:extLst>
                <a:ext uri="{FF2B5EF4-FFF2-40B4-BE49-F238E27FC236}">
                  <a16:creationId xmlns:a16="http://schemas.microsoft.com/office/drawing/2014/main" id="{99619D40-849E-308F-6EA9-D7CFBB1FDF60}"/>
                </a:ext>
              </a:extLst>
            </p:cNvPr>
            <p:cNvSpPr/>
            <p:nvPr userDrawn="1"/>
          </p:nvSpPr>
          <p:spPr>
            <a:xfrm>
              <a:off x="6885708" y="4774370"/>
              <a:ext cx="2247482" cy="359358"/>
            </a:xfrm>
            <a:custGeom>
              <a:avLst/>
              <a:gdLst>
                <a:gd name="connsiteX0" fmla="*/ 3009900 w 3009900"/>
                <a:gd name="connsiteY0" fmla="*/ 0 h 769620"/>
                <a:gd name="connsiteX1" fmla="*/ 3009900 w 3009900"/>
                <a:gd name="connsiteY1" fmla="*/ 769620 h 769620"/>
                <a:gd name="connsiteX2" fmla="*/ 0 w 3009900"/>
                <a:gd name="connsiteY2" fmla="*/ 746760 h 769620"/>
                <a:gd name="connsiteX3" fmla="*/ 419100 w 3009900"/>
                <a:gd name="connsiteY3" fmla="*/ 0 h 769620"/>
                <a:gd name="connsiteX4" fmla="*/ 3009900 w 3009900"/>
                <a:gd name="connsiteY4" fmla="*/ 0 h 769620"/>
                <a:gd name="connsiteX0" fmla="*/ 3009900 w 3009900"/>
                <a:gd name="connsiteY0" fmla="*/ 0 h 769620"/>
                <a:gd name="connsiteX1" fmla="*/ 3009900 w 3009900"/>
                <a:gd name="connsiteY1" fmla="*/ 769620 h 769620"/>
                <a:gd name="connsiteX2" fmla="*/ 0 w 3009900"/>
                <a:gd name="connsiteY2" fmla="*/ 746760 h 769620"/>
                <a:gd name="connsiteX3" fmla="*/ 351117 w 3009900"/>
                <a:gd name="connsiteY3" fmla="*/ 101974 h 769620"/>
                <a:gd name="connsiteX4" fmla="*/ 3009900 w 3009900"/>
                <a:gd name="connsiteY4" fmla="*/ 0 h 769620"/>
                <a:gd name="connsiteX0" fmla="*/ 3021231 w 3021231"/>
                <a:gd name="connsiteY0" fmla="*/ 0 h 667646"/>
                <a:gd name="connsiteX1" fmla="*/ 3009900 w 3021231"/>
                <a:gd name="connsiteY1" fmla="*/ 667646 h 667646"/>
                <a:gd name="connsiteX2" fmla="*/ 0 w 3021231"/>
                <a:gd name="connsiteY2" fmla="*/ 644786 h 667646"/>
                <a:gd name="connsiteX3" fmla="*/ 351117 w 3021231"/>
                <a:gd name="connsiteY3" fmla="*/ 0 h 667646"/>
                <a:gd name="connsiteX4" fmla="*/ 3021231 w 3021231"/>
                <a:gd name="connsiteY4" fmla="*/ 0 h 667646"/>
                <a:gd name="connsiteX0" fmla="*/ 3021231 w 3021231"/>
                <a:gd name="connsiteY0" fmla="*/ 0 h 667646"/>
                <a:gd name="connsiteX1" fmla="*/ 3009900 w 3021231"/>
                <a:gd name="connsiteY1" fmla="*/ 667646 h 667646"/>
                <a:gd name="connsiteX2" fmla="*/ 0 w 3021231"/>
                <a:gd name="connsiteY2" fmla="*/ 644786 h 667646"/>
                <a:gd name="connsiteX3" fmla="*/ 237812 w 3021231"/>
                <a:gd name="connsiteY3" fmla="*/ 192619 h 667646"/>
                <a:gd name="connsiteX4" fmla="*/ 3021231 w 3021231"/>
                <a:gd name="connsiteY4" fmla="*/ 0 h 667646"/>
                <a:gd name="connsiteX0" fmla="*/ 3009900 w 3009900"/>
                <a:gd name="connsiteY0" fmla="*/ 0 h 486358"/>
                <a:gd name="connsiteX1" fmla="*/ 3009900 w 3009900"/>
                <a:gd name="connsiteY1" fmla="*/ 486358 h 486358"/>
                <a:gd name="connsiteX2" fmla="*/ 0 w 3009900"/>
                <a:gd name="connsiteY2" fmla="*/ 463498 h 486358"/>
                <a:gd name="connsiteX3" fmla="*/ 237812 w 3009900"/>
                <a:gd name="connsiteY3" fmla="*/ 11331 h 486358"/>
                <a:gd name="connsiteX4" fmla="*/ 3009900 w 3009900"/>
                <a:gd name="connsiteY4" fmla="*/ 0 h 486358"/>
                <a:gd name="connsiteX0" fmla="*/ 3021230 w 3021230"/>
                <a:gd name="connsiteY0" fmla="*/ 0 h 475027"/>
                <a:gd name="connsiteX1" fmla="*/ 3009900 w 3021230"/>
                <a:gd name="connsiteY1" fmla="*/ 475027 h 475027"/>
                <a:gd name="connsiteX2" fmla="*/ 0 w 3021230"/>
                <a:gd name="connsiteY2" fmla="*/ 452167 h 475027"/>
                <a:gd name="connsiteX3" fmla="*/ 237812 w 3021230"/>
                <a:gd name="connsiteY3" fmla="*/ 0 h 475027"/>
                <a:gd name="connsiteX4" fmla="*/ 3021230 w 3021230"/>
                <a:gd name="connsiteY4" fmla="*/ 0 h 475027"/>
                <a:gd name="connsiteX0" fmla="*/ 3007245 w 3007245"/>
                <a:gd name="connsiteY0" fmla="*/ 0 h 480138"/>
                <a:gd name="connsiteX1" fmla="*/ 2995915 w 3007245"/>
                <a:gd name="connsiteY1" fmla="*/ 475027 h 480138"/>
                <a:gd name="connsiteX2" fmla="*/ 0 w 3007245"/>
                <a:gd name="connsiteY2" fmla="*/ 480138 h 480138"/>
                <a:gd name="connsiteX3" fmla="*/ 223827 w 3007245"/>
                <a:gd name="connsiteY3" fmla="*/ 0 h 480138"/>
                <a:gd name="connsiteX4" fmla="*/ 3007245 w 3007245"/>
                <a:gd name="connsiteY4" fmla="*/ 0 h 480138"/>
                <a:gd name="connsiteX0" fmla="*/ 3007245 w 3007681"/>
                <a:gd name="connsiteY0" fmla="*/ 0 h 480910"/>
                <a:gd name="connsiteX1" fmla="*/ 3007681 w 3007681"/>
                <a:gd name="connsiteY1" fmla="*/ 480910 h 480910"/>
                <a:gd name="connsiteX2" fmla="*/ 0 w 3007681"/>
                <a:gd name="connsiteY2" fmla="*/ 480138 h 480910"/>
                <a:gd name="connsiteX3" fmla="*/ 223827 w 3007681"/>
                <a:gd name="connsiteY3" fmla="*/ 0 h 480910"/>
                <a:gd name="connsiteX4" fmla="*/ 3007245 w 3007681"/>
                <a:gd name="connsiteY4" fmla="*/ 0 h 480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7681" h="480910">
                  <a:moveTo>
                    <a:pt x="3007245" y="0"/>
                  </a:moveTo>
                  <a:cubicBezTo>
                    <a:pt x="3007390" y="160303"/>
                    <a:pt x="3007536" y="320607"/>
                    <a:pt x="3007681" y="480910"/>
                  </a:cubicBezTo>
                  <a:lnTo>
                    <a:pt x="0" y="480138"/>
                  </a:lnTo>
                  <a:lnTo>
                    <a:pt x="223827" y="0"/>
                  </a:lnTo>
                  <a:lnTo>
                    <a:pt x="3007245" y="0"/>
                  </a:lnTo>
                  <a:close/>
                </a:path>
              </a:pathLst>
            </a:custGeom>
            <a:solidFill>
              <a:srgbClr val="33AA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 name="Google Shape;8440;p75">
            <a:extLst>
              <a:ext uri="{FF2B5EF4-FFF2-40B4-BE49-F238E27FC236}">
                <a16:creationId xmlns:a16="http://schemas.microsoft.com/office/drawing/2014/main" id="{44DA8A22-BF62-B478-6FCE-E75814CED4A6}"/>
              </a:ext>
            </a:extLst>
          </p:cNvPr>
          <p:cNvGrpSpPr/>
          <p:nvPr/>
        </p:nvGrpSpPr>
        <p:grpSpPr>
          <a:xfrm>
            <a:off x="944773" y="1642393"/>
            <a:ext cx="2181489" cy="2034859"/>
            <a:chOff x="729238" y="1179665"/>
            <a:chExt cx="1636117" cy="1526144"/>
          </a:xfrm>
        </p:grpSpPr>
        <p:grpSp>
          <p:nvGrpSpPr>
            <p:cNvPr id="3" name="Google Shape;8441;p75">
              <a:extLst>
                <a:ext uri="{FF2B5EF4-FFF2-40B4-BE49-F238E27FC236}">
                  <a16:creationId xmlns:a16="http://schemas.microsoft.com/office/drawing/2014/main" id="{4C1ABC26-19C8-35B1-0F2C-137CF45A8AC9}"/>
                </a:ext>
              </a:extLst>
            </p:cNvPr>
            <p:cNvGrpSpPr/>
            <p:nvPr/>
          </p:nvGrpSpPr>
          <p:grpSpPr>
            <a:xfrm>
              <a:off x="729238" y="1179665"/>
              <a:ext cx="80700" cy="1526144"/>
              <a:chOff x="729238" y="1179665"/>
              <a:chExt cx="80700" cy="1526144"/>
            </a:xfrm>
          </p:grpSpPr>
          <p:sp>
            <p:nvSpPr>
              <p:cNvPr id="106" name="Google Shape;8442;p75">
                <a:extLst>
                  <a:ext uri="{FF2B5EF4-FFF2-40B4-BE49-F238E27FC236}">
                    <a16:creationId xmlns:a16="http://schemas.microsoft.com/office/drawing/2014/main" id="{93F17802-5AB4-9B6A-4A4E-2484E3666295}"/>
                  </a:ext>
                </a:extLst>
              </p:cNvPr>
              <p:cNvSpPr/>
              <p:nvPr/>
            </p:nvSpPr>
            <p:spPr>
              <a:xfrm>
                <a:off x="72923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07" name="Google Shape;8443;p75">
                <a:extLst>
                  <a:ext uri="{FF2B5EF4-FFF2-40B4-BE49-F238E27FC236}">
                    <a16:creationId xmlns:a16="http://schemas.microsoft.com/office/drawing/2014/main" id="{D7D778B0-3B87-74FA-5510-6E254E097ED7}"/>
                  </a:ext>
                </a:extLst>
              </p:cNvPr>
              <p:cNvSpPr/>
              <p:nvPr/>
            </p:nvSpPr>
            <p:spPr>
              <a:xfrm>
                <a:off x="72923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08" name="Google Shape;8444;p75">
                <a:extLst>
                  <a:ext uri="{FF2B5EF4-FFF2-40B4-BE49-F238E27FC236}">
                    <a16:creationId xmlns:a16="http://schemas.microsoft.com/office/drawing/2014/main" id="{99EE8DE4-8426-C27F-0020-7256F69554D6}"/>
                  </a:ext>
                </a:extLst>
              </p:cNvPr>
              <p:cNvSpPr/>
              <p:nvPr/>
            </p:nvSpPr>
            <p:spPr>
              <a:xfrm>
                <a:off x="72923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09" name="Google Shape;8445;p75">
                <a:extLst>
                  <a:ext uri="{FF2B5EF4-FFF2-40B4-BE49-F238E27FC236}">
                    <a16:creationId xmlns:a16="http://schemas.microsoft.com/office/drawing/2014/main" id="{AD5A44C3-CBEC-3642-146D-50271A5ED4DD}"/>
                  </a:ext>
                </a:extLst>
              </p:cNvPr>
              <p:cNvSpPr/>
              <p:nvPr/>
            </p:nvSpPr>
            <p:spPr>
              <a:xfrm>
                <a:off x="72923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10" name="Google Shape;8446;p75">
                <a:extLst>
                  <a:ext uri="{FF2B5EF4-FFF2-40B4-BE49-F238E27FC236}">
                    <a16:creationId xmlns:a16="http://schemas.microsoft.com/office/drawing/2014/main" id="{F8A403BF-6EC2-418C-B60D-F50F45C11ED3}"/>
                  </a:ext>
                </a:extLst>
              </p:cNvPr>
              <p:cNvSpPr/>
              <p:nvPr/>
            </p:nvSpPr>
            <p:spPr>
              <a:xfrm>
                <a:off x="729238" y="1821630"/>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11" name="Google Shape;8447;p75">
                <a:extLst>
                  <a:ext uri="{FF2B5EF4-FFF2-40B4-BE49-F238E27FC236}">
                    <a16:creationId xmlns:a16="http://schemas.microsoft.com/office/drawing/2014/main" id="{4C95FBDA-E067-9842-E61D-5E896FBDDF97}"/>
                  </a:ext>
                </a:extLst>
              </p:cNvPr>
              <p:cNvSpPr/>
              <p:nvPr/>
            </p:nvSpPr>
            <p:spPr>
              <a:xfrm>
                <a:off x="729238"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12" name="Google Shape;8448;p75">
                <a:extLst>
                  <a:ext uri="{FF2B5EF4-FFF2-40B4-BE49-F238E27FC236}">
                    <a16:creationId xmlns:a16="http://schemas.microsoft.com/office/drawing/2014/main" id="{F04C78AB-4691-00B8-30D4-42DD01B7CD19}"/>
                  </a:ext>
                </a:extLst>
              </p:cNvPr>
              <p:cNvSpPr/>
              <p:nvPr/>
            </p:nvSpPr>
            <p:spPr>
              <a:xfrm>
                <a:off x="729238"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13" name="Google Shape;8449;p75">
                <a:extLst>
                  <a:ext uri="{FF2B5EF4-FFF2-40B4-BE49-F238E27FC236}">
                    <a16:creationId xmlns:a16="http://schemas.microsoft.com/office/drawing/2014/main" id="{2A6B528B-8889-96B4-E8B8-2065B72C5CF1}"/>
                  </a:ext>
                </a:extLst>
              </p:cNvPr>
              <p:cNvSpPr/>
              <p:nvPr/>
            </p:nvSpPr>
            <p:spPr>
              <a:xfrm>
                <a:off x="729238"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14" name="Google Shape;8450;p75">
                <a:extLst>
                  <a:ext uri="{FF2B5EF4-FFF2-40B4-BE49-F238E27FC236}">
                    <a16:creationId xmlns:a16="http://schemas.microsoft.com/office/drawing/2014/main" id="{03EC8C66-B004-3E93-FCF9-CBD8FCA46206}"/>
                  </a:ext>
                </a:extLst>
              </p:cNvPr>
              <p:cNvSpPr/>
              <p:nvPr/>
            </p:nvSpPr>
            <p:spPr>
              <a:xfrm>
                <a:off x="729238"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15" name="Google Shape;8451;p75">
                <a:extLst>
                  <a:ext uri="{FF2B5EF4-FFF2-40B4-BE49-F238E27FC236}">
                    <a16:creationId xmlns:a16="http://schemas.microsoft.com/office/drawing/2014/main" id="{EE2559D7-B437-8287-8C2E-DD7DEEEE97BE}"/>
                  </a:ext>
                </a:extLst>
              </p:cNvPr>
              <p:cNvSpPr/>
              <p:nvPr/>
            </p:nvSpPr>
            <p:spPr>
              <a:xfrm>
                <a:off x="729238"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002060"/>
                  </a:solidFill>
                </a:endParaRPr>
              </a:p>
            </p:txBody>
          </p:sp>
        </p:grpSp>
        <p:grpSp>
          <p:nvGrpSpPr>
            <p:cNvPr id="7" name="Google Shape;8452;p75">
              <a:extLst>
                <a:ext uri="{FF2B5EF4-FFF2-40B4-BE49-F238E27FC236}">
                  <a16:creationId xmlns:a16="http://schemas.microsoft.com/office/drawing/2014/main" id="{ED0E0DF5-A1B8-AD68-C74F-D7B98443D236}"/>
                </a:ext>
              </a:extLst>
            </p:cNvPr>
            <p:cNvGrpSpPr/>
            <p:nvPr/>
          </p:nvGrpSpPr>
          <p:grpSpPr>
            <a:xfrm>
              <a:off x="903098" y="1179665"/>
              <a:ext cx="80700" cy="1526144"/>
              <a:chOff x="903098" y="1179665"/>
              <a:chExt cx="80700" cy="1526144"/>
            </a:xfrm>
          </p:grpSpPr>
          <p:sp>
            <p:nvSpPr>
              <p:cNvPr id="96" name="Google Shape;8453;p75">
                <a:extLst>
                  <a:ext uri="{FF2B5EF4-FFF2-40B4-BE49-F238E27FC236}">
                    <a16:creationId xmlns:a16="http://schemas.microsoft.com/office/drawing/2014/main" id="{37F2D887-2166-55B0-DF5B-3B6B0E4C8E76}"/>
                  </a:ext>
                </a:extLst>
              </p:cNvPr>
              <p:cNvSpPr/>
              <p:nvPr/>
            </p:nvSpPr>
            <p:spPr>
              <a:xfrm>
                <a:off x="90309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97" name="Google Shape;8454;p75">
                <a:extLst>
                  <a:ext uri="{FF2B5EF4-FFF2-40B4-BE49-F238E27FC236}">
                    <a16:creationId xmlns:a16="http://schemas.microsoft.com/office/drawing/2014/main" id="{BD42FCB8-6D7D-C072-6F6D-0F42454869C0}"/>
                  </a:ext>
                </a:extLst>
              </p:cNvPr>
              <p:cNvSpPr/>
              <p:nvPr/>
            </p:nvSpPr>
            <p:spPr>
              <a:xfrm>
                <a:off x="90309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98" name="Google Shape;8455;p75">
                <a:extLst>
                  <a:ext uri="{FF2B5EF4-FFF2-40B4-BE49-F238E27FC236}">
                    <a16:creationId xmlns:a16="http://schemas.microsoft.com/office/drawing/2014/main" id="{B80136A0-287C-C8DA-3EB2-1679F1B39C85}"/>
                  </a:ext>
                </a:extLst>
              </p:cNvPr>
              <p:cNvSpPr/>
              <p:nvPr/>
            </p:nvSpPr>
            <p:spPr>
              <a:xfrm>
                <a:off x="90309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99" name="Google Shape;8456;p75">
                <a:extLst>
                  <a:ext uri="{FF2B5EF4-FFF2-40B4-BE49-F238E27FC236}">
                    <a16:creationId xmlns:a16="http://schemas.microsoft.com/office/drawing/2014/main" id="{681C09C9-BA13-382A-7512-F296FD9C54CA}"/>
                  </a:ext>
                </a:extLst>
              </p:cNvPr>
              <p:cNvSpPr/>
              <p:nvPr/>
            </p:nvSpPr>
            <p:spPr>
              <a:xfrm>
                <a:off x="90309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00" name="Google Shape;8457;p75">
                <a:extLst>
                  <a:ext uri="{FF2B5EF4-FFF2-40B4-BE49-F238E27FC236}">
                    <a16:creationId xmlns:a16="http://schemas.microsoft.com/office/drawing/2014/main" id="{7CD3BF5F-5815-7079-785B-620445CEEDFB}"/>
                  </a:ext>
                </a:extLst>
              </p:cNvPr>
              <p:cNvSpPr/>
              <p:nvPr/>
            </p:nvSpPr>
            <p:spPr>
              <a:xfrm>
                <a:off x="90309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01" name="Google Shape;8458;p75">
                <a:extLst>
                  <a:ext uri="{FF2B5EF4-FFF2-40B4-BE49-F238E27FC236}">
                    <a16:creationId xmlns:a16="http://schemas.microsoft.com/office/drawing/2014/main" id="{B3703DF1-38B1-A07E-4EAB-FCDE69FA9A49}"/>
                  </a:ext>
                </a:extLst>
              </p:cNvPr>
              <p:cNvSpPr/>
              <p:nvPr/>
            </p:nvSpPr>
            <p:spPr>
              <a:xfrm>
                <a:off x="90309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02" name="Google Shape;8459;p75">
                <a:extLst>
                  <a:ext uri="{FF2B5EF4-FFF2-40B4-BE49-F238E27FC236}">
                    <a16:creationId xmlns:a16="http://schemas.microsoft.com/office/drawing/2014/main" id="{00122BD1-9D51-6593-7A26-342D902C0E7E}"/>
                  </a:ext>
                </a:extLst>
              </p:cNvPr>
              <p:cNvSpPr/>
              <p:nvPr/>
            </p:nvSpPr>
            <p:spPr>
              <a:xfrm>
                <a:off x="903098"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03" name="Google Shape;8460;p75">
                <a:extLst>
                  <a:ext uri="{FF2B5EF4-FFF2-40B4-BE49-F238E27FC236}">
                    <a16:creationId xmlns:a16="http://schemas.microsoft.com/office/drawing/2014/main" id="{6F15ECB9-E30D-A187-C89A-3B0972281BFD}"/>
                  </a:ext>
                </a:extLst>
              </p:cNvPr>
              <p:cNvSpPr/>
              <p:nvPr/>
            </p:nvSpPr>
            <p:spPr>
              <a:xfrm>
                <a:off x="903098"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04" name="Google Shape;8461;p75">
                <a:extLst>
                  <a:ext uri="{FF2B5EF4-FFF2-40B4-BE49-F238E27FC236}">
                    <a16:creationId xmlns:a16="http://schemas.microsoft.com/office/drawing/2014/main" id="{7242D7B0-55D8-1FF6-3B40-48700837B0C0}"/>
                  </a:ext>
                </a:extLst>
              </p:cNvPr>
              <p:cNvSpPr/>
              <p:nvPr/>
            </p:nvSpPr>
            <p:spPr>
              <a:xfrm>
                <a:off x="903098"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05" name="Google Shape;8462;p75">
                <a:extLst>
                  <a:ext uri="{FF2B5EF4-FFF2-40B4-BE49-F238E27FC236}">
                    <a16:creationId xmlns:a16="http://schemas.microsoft.com/office/drawing/2014/main" id="{CB77FE95-5EB3-0ED7-218A-706E68FCDF1D}"/>
                  </a:ext>
                </a:extLst>
              </p:cNvPr>
              <p:cNvSpPr/>
              <p:nvPr/>
            </p:nvSpPr>
            <p:spPr>
              <a:xfrm>
                <a:off x="903098"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002060"/>
                  </a:solidFill>
                </a:endParaRPr>
              </a:p>
            </p:txBody>
          </p:sp>
        </p:grpSp>
        <p:grpSp>
          <p:nvGrpSpPr>
            <p:cNvPr id="8" name="Google Shape;8463;p75">
              <a:extLst>
                <a:ext uri="{FF2B5EF4-FFF2-40B4-BE49-F238E27FC236}">
                  <a16:creationId xmlns:a16="http://schemas.microsoft.com/office/drawing/2014/main" id="{D3FED866-96C1-CCD7-66AD-0C71523BF26B}"/>
                </a:ext>
              </a:extLst>
            </p:cNvPr>
            <p:cNvGrpSpPr/>
            <p:nvPr/>
          </p:nvGrpSpPr>
          <p:grpSpPr>
            <a:xfrm>
              <a:off x="1076958" y="1179665"/>
              <a:ext cx="80700" cy="1526144"/>
              <a:chOff x="1076958" y="1179665"/>
              <a:chExt cx="80700" cy="1526144"/>
            </a:xfrm>
          </p:grpSpPr>
          <p:sp>
            <p:nvSpPr>
              <p:cNvPr id="86" name="Google Shape;8464;p75">
                <a:extLst>
                  <a:ext uri="{FF2B5EF4-FFF2-40B4-BE49-F238E27FC236}">
                    <a16:creationId xmlns:a16="http://schemas.microsoft.com/office/drawing/2014/main" id="{2F191B69-06B0-BC3C-E2A7-7997013A9653}"/>
                  </a:ext>
                </a:extLst>
              </p:cNvPr>
              <p:cNvSpPr/>
              <p:nvPr/>
            </p:nvSpPr>
            <p:spPr>
              <a:xfrm>
                <a:off x="107695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87" name="Google Shape;8465;p75">
                <a:extLst>
                  <a:ext uri="{FF2B5EF4-FFF2-40B4-BE49-F238E27FC236}">
                    <a16:creationId xmlns:a16="http://schemas.microsoft.com/office/drawing/2014/main" id="{A535FA82-9D8B-387A-B97C-D561D8A3A15D}"/>
                  </a:ext>
                </a:extLst>
              </p:cNvPr>
              <p:cNvSpPr/>
              <p:nvPr/>
            </p:nvSpPr>
            <p:spPr>
              <a:xfrm>
                <a:off x="107695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88" name="Google Shape;8466;p75">
                <a:extLst>
                  <a:ext uri="{FF2B5EF4-FFF2-40B4-BE49-F238E27FC236}">
                    <a16:creationId xmlns:a16="http://schemas.microsoft.com/office/drawing/2014/main" id="{9587947E-4F3B-F4A8-E69A-2C63CFBB3115}"/>
                  </a:ext>
                </a:extLst>
              </p:cNvPr>
              <p:cNvSpPr/>
              <p:nvPr/>
            </p:nvSpPr>
            <p:spPr>
              <a:xfrm>
                <a:off x="107695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89" name="Google Shape;8467;p75">
                <a:extLst>
                  <a:ext uri="{FF2B5EF4-FFF2-40B4-BE49-F238E27FC236}">
                    <a16:creationId xmlns:a16="http://schemas.microsoft.com/office/drawing/2014/main" id="{57B9B2AE-3BD5-26D3-2A17-1248EC5BF31D}"/>
                  </a:ext>
                </a:extLst>
              </p:cNvPr>
              <p:cNvSpPr/>
              <p:nvPr/>
            </p:nvSpPr>
            <p:spPr>
              <a:xfrm>
                <a:off x="107695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90" name="Google Shape;8468;p75">
                <a:extLst>
                  <a:ext uri="{FF2B5EF4-FFF2-40B4-BE49-F238E27FC236}">
                    <a16:creationId xmlns:a16="http://schemas.microsoft.com/office/drawing/2014/main" id="{1669259D-FFF4-ADB9-C08E-F4381ECAF8BD}"/>
                  </a:ext>
                </a:extLst>
              </p:cNvPr>
              <p:cNvSpPr/>
              <p:nvPr/>
            </p:nvSpPr>
            <p:spPr>
              <a:xfrm>
                <a:off x="107695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91" name="Google Shape;8469;p75">
                <a:extLst>
                  <a:ext uri="{FF2B5EF4-FFF2-40B4-BE49-F238E27FC236}">
                    <a16:creationId xmlns:a16="http://schemas.microsoft.com/office/drawing/2014/main" id="{2372F1B1-47A8-BB20-DF81-3CBF83EF1256}"/>
                  </a:ext>
                </a:extLst>
              </p:cNvPr>
              <p:cNvSpPr/>
              <p:nvPr/>
            </p:nvSpPr>
            <p:spPr>
              <a:xfrm>
                <a:off x="107695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92" name="Google Shape;8470;p75">
                <a:extLst>
                  <a:ext uri="{FF2B5EF4-FFF2-40B4-BE49-F238E27FC236}">
                    <a16:creationId xmlns:a16="http://schemas.microsoft.com/office/drawing/2014/main" id="{F0EFFB7C-CFFA-41A7-A3A5-30CD2E3CFB07}"/>
                  </a:ext>
                </a:extLst>
              </p:cNvPr>
              <p:cNvSpPr/>
              <p:nvPr/>
            </p:nvSpPr>
            <p:spPr>
              <a:xfrm>
                <a:off x="1076958"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93" name="Google Shape;8471;p75">
                <a:extLst>
                  <a:ext uri="{FF2B5EF4-FFF2-40B4-BE49-F238E27FC236}">
                    <a16:creationId xmlns:a16="http://schemas.microsoft.com/office/drawing/2014/main" id="{1F9C7E08-2596-33C9-46DA-EC0E0CC34626}"/>
                  </a:ext>
                </a:extLst>
              </p:cNvPr>
              <p:cNvSpPr/>
              <p:nvPr/>
            </p:nvSpPr>
            <p:spPr>
              <a:xfrm>
                <a:off x="1076958"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94" name="Google Shape;8472;p75">
                <a:extLst>
                  <a:ext uri="{FF2B5EF4-FFF2-40B4-BE49-F238E27FC236}">
                    <a16:creationId xmlns:a16="http://schemas.microsoft.com/office/drawing/2014/main" id="{ABAB5A51-5314-6A71-4E66-2200A9FD24C8}"/>
                  </a:ext>
                </a:extLst>
              </p:cNvPr>
              <p:cNvSpPr/>
              <p:nvPr/>
            </p:nvSpPr>
            <p:spPr>
              <a:xfrm>
                <a:off x="1076958"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95" name="Google Shape;8473;p75">
                <a:extLst>
                  <a:ext uri="{FF2B5EF4-FFF2-40B4-BE49-F238E27FC236}">
                    <a16:creationId xmlns:a16="http://schemas.microsoft.com/office/drawing/2014/main" id="{C5E30145-B79C-71F0-58A0-F034743A156B}"/>
                  </a:ext>
                </a:extLst>
              </p:cNvPr>
              <p:cNvSpPr/>
              <p:nvPr/>
            </p:nvSpPr>
            <p:spPr>
              <a:xfrm>
                <a:off x="1076958"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002060"/>
                  </a:solidFill>
                </a:endParaRPr>
              </a:p>
            </p:txBody>
          </p:sp>
        </p:grpSp>
        <p:grpSp>
          <p:nvGrpSpPr>
            <p:cNvPr id="9" name="Google Shape;8474;p75">
              <a:extLst>
                <a:ext uri="{FF2B5EF4-FFF2-40B4-BE49-F238E27FC236}">
                  <a16:creationId xmlns:a16="http://schemas.microsoft.com/office/drawing/2014/main" id="{41567F2F-9DA4-5EA0-DBE8-69AE57227903}"/>
                </a:ext>
              </a:extLst>
            </p:cNvPr>
            <p:cNvGrpSpPr/>
            <p:nvPr/>
          </p:nvGrpSpPr>
          <p:grpSpPr>
            <a:xfrm>
              <a:off x="1247707" y="1179665"/>
              <a:ext cx="80700" cy="1526144"/>
              <a:chOff x="1247707" y="1179665"/>
              <a:chExt cx="80700" cy="1526144"/>
            </a:xfrm>
          </p:grpSpPr>
          <p:sp>
            <p:nvSpPr>
              <p:cNvPr id="76" name="Google Shape;8475;p75">
                <a:extLst>
                  <a:ext uri="{FF2B5EF4-FFF2-40B4-BE49-F238E27FC236}">
                    <a16:creationId xmlns:a16="http://schemas.microsoft.com/office/drawing/2014/main" id="{1725D95F-FB41-5285-E233-DE53FBAF5F14}"/>
                  </a:ext>
                </a:extLst>
              </p:cNvPr>
              <p:cNvSpPr/>
              <p:nvPr/>
            </p:nvSpPr>
            <p:spPr>
              <a:xfrm>
                <a:off x="124770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77" name="Google Shape;8476;p75">
                <a:extLst>
                  <a:ext uri="{FF2B5EF4-FFF2-40B4-BE49-F238E27FC236}">
                    <a16:creationId xmlns:a16="http://schemas.microsoft.com/office/drawing/2014/main" id="{FB8488A8-C57A-7272-5DC3-FD972DB74339}"/>
                  </a:ext>
                </a:extLst>
              </p:cNvPr>
              <p:cNvSpPr/>
              <p:nvPr/>
            </p:nvSpPr>
            <p:spPr>
              <a:xfrm>
                <a:off x="124770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78" name="Google Shape;8477;p75">
                <a:extLst>
                  <a:ext uri="{FF2B5EF4-FFF2-40B4-BE49-F238E27FC236}">
                    <a16:creationId xmlns:a16="http://schemas.microsoft.com/office/drawing/2014/main" id="{AC456482-E02A-A1A0-B4D4-EA0EB5DC43CF}"/>
                  </a:ext>
                </a:extLst>
              </p:cNvPr>
              <p:cNvSpPr/>
              <p:nvPr/>
            </p:nvSpPr>
            <p:spPr>
              <a:xfrm>
                <a:off x="124770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79" name="Google Shape;8478;p75">
                <a:extLst>
                  <a:ext uri="{FF2B5EF4-FFF2-40B4-BE49-F238E27FC236}">
                    <a16:creationId xmlns:a16="http://schemas.microsoft.com/office/drawing/2014/main" id="{A2043C05-64D1-97DE-1758-F0A7BF5CFAD9}"/>
                  </a:ext>
                </a:extLst>
              </p:cNvPr>
              <p:cNvSpPr/>
              <p:nvPr/>
            </p:nvSpPr>
            <p:spPr>
              <a:xfrm>
                <a:off x="1247707" y="166175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80" name="Google Shape;8479;p75">
                <a:extLst>
                  <a:ext uri="{FF2B5EF4-FFF2-40B4-BE49-F238E27FC236}">
                    <a16:creationId xmlns:a16="http://schemas.microsoft.com/office/drawing/2014/main" id="{8B6927D3-4AA4-C73E-0738-579D05428F62}"/>
                  </a:ext>
                </a:extLst>
              </p:cNvPr>
              <p:cNvSpPr/>
              <p:nvPr/>
            </p:nvSpPr>
            <p:spPr>
              <a:xfrm>
                <a:off x="1247707" y="1821630"/>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81" name="Google Shape;8480;p75">
                <a:extLst>
                  <a:ext uri="{FF2B5EF4-FFF2-40B4-BE49-F238E27FC236}">
                    <a16:creationId xmlns:a16="http://schemas.microsoft.com/office/drawing/2014/main" id="{036154AE-89EE-58F1-BEE2-2308585322CB}"/>
                  </a:ext>
                </a:extLst>
              </p:cNvPr>
              <p:cNvSpPr/>
              <p:nvPr/>
            </p:nvSpPr>
            <p:spPr>
              <a:xfrm>
                <a:off x="1247707"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82" name="Google Shape;8481;p75">
                <a:extLst>
                  <a:ext uri="{FF2B5EF4-FFF2-40B4-BE49-F238E27FC236}">
                    <a16:creationId xmlns:a16="http://schemas.microsoft.com/office/drawing/2014/main" id="{E2753D60-B941-1834-B199-B507A4E319A7}"/>
                  </a:ext>
                </a:extLst>
              </p:cNvPr>
              <p:cNvSpPr/>
              <p:nvPr/>
            </p:nvSpPr>
            <p:spPr>
              <a:xfrm>
                <a:off x="1247707"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83" name="Google Shape;8482;p75">
                <a:extLst>
                  <a:ext uri="{FF2B5EF4-FFF2-40B4-BE49-F238E27FC236}">
                    <a16:creationId xmlns:a16="http://schemas.microsoft.com/office/drawing/2014/main" id="{56F88B93-3513-F492-2BB2-238AF7657CD9}"/>
                  </a:ext>
                </a:extLst>
              </p:cNvPr>
              <p:cNvSpPr/>
              <p:nvPr/>
            </p:nvSpPr>
            <p:spPr>
              <a:xfrm>
                <a:off x="1247707"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84" name="Google Shape;8483;p75">
                <a:extLst>
                  <a:ext uri="{FF2B5EF4-FFF2-40B4-BE49-F238E27FC236}">
                    <a16:creationId xmlns:a16="http://schemas.microsoft.com/office/drawing/2014/main" id="{CAFA0889-9CA6-0F0D-A934-7FC605EE65AC}"/>
                  </a:ext>
                </a:extLst>
              </p:cNvPr>
              <p:cNvSpPr/>
              <p:nvPr/>
            </p:nvSpPr>
            <p:spPr>
              <a:xfrm>
                <a:off x="1247707"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85" name="Google Shape;8484;p75">
                <a:extLst>
                  <a:ext uri="{FF2B5EF4-FFF2-40B4-BE49-F238E27FC236}">
                    <a16:creationId xmlns:a16="http://schemas.microsoft.com/office/drawing/2014/main" id="{A8F464FE-AEF7-E8C7-2F2E-C2F135120BA7}"/>
                  </a:ext>
                </a:extLst>
              </p:cNvPr>
              <p:cNvSpPr/>
              <p:nvPr/>
            </p:nvSpPr>
            <p:spPr>
              <a:xfrm>
                <a:off x="124770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002060"/>
                  </a:solidFill>
                </a:endParaRPr>
              </a:p>
            </p:txBody>
          </p:sp>
        </p:grpSp>
        <p:grpSp>
          <p:nvGrpSpPr>
            <p:cNvPr id="10" name="Google Shape;8485;p75">
              <a:extLst>
                <a:ext uri="{FF2B5EF4-FFF2-40B4-BE49-F238E27FC236}">
                  <a16:creationId xmlns:a16="http://schemas.microsoft.com/office/drawing/2014/main" id="{566AFC01-6E37-0594-4217-7B1AAB252DE0}"/>
                </a:ext>
              </a:extLst>
            </p:cNvPr>
            <p:cNvGrpSpPr/>
            <p:nvPr/>
          </p:nvGrpSpPr>
          <p:grpSpPr>
            <a:xfrm>
              <a:off x="1421567" y="1179665"/>
              <a:ext cx="80700" cy="1526144"/>
              <a:chOff x="1421567" y="1179665"/>
              <a:chExt cx="80700" cy="1526144"/>
            </a:xfrm>
          </p:grpSpPr>
          <p:sp>
            <p:nvSpPr>
              <p:cNvPr id="66" name="Google Shape;8486;p75">
                <a:extLst>
                  <a:ext uri="{FF2B5EF4-FFF2-40B4-BE49-F238E27FC236}">
                    <a16:creationId xmlns:a16="http://schemas.microsoft.com/office/drawing/2014/main" id="{CA538BC9-7E3A-4C19-7199-3913D45FFD8B}"/>
                  </a:ext>
                </a:extLst>
              </p:cNvPr>
              <p:cNvSpPr/>
              <p:nvPr/>
            </p:nvSpPr>
            <p:spPr>
              <a:xfrm>
                <a:off x="142156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67" name="Google Shape;8487;p75">
                <a:extLst>
                  <a:ext uri="{FF2B5EF4-FFF2-40B4-BE49-F238E27FC236}">
                    <a16:creationId xmlns:a16="http://schemas.microsoft.com/office/drawing/2014/main" id="{D6FC6968-D98D-465B-8854-483999D6C39F}"/>
                  </a:ext>
                </a:extLst>
              </p:cNvPr>
              <p:cNvSpPr/>
              <p:nvPr/>
            </p:nvSpPr>
            <p:spPr>
              <a:xfrm>
                <a:off x="142156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68" name="Google Shape;8488;p75">
                <a:extLst>
                  <a:ext uri="{FF2B5EF4-FFF2-40B4-BE49-F238E27FC236}">
                    <a16:creationId xmlns:a16="http://schemas.microsoft.com/office/drawing/2014/main" id="{3C9DEE8F-F8AE-9EA1-D307-8FB0B1DFB487}"/>
                  </a:ext>
                </a:extLst>
              </p:cNvPr>
              <p:cNvSpPr/>
              <p:nvPr/>
            </p:nvSpPr>
            <p:spPr>
              <a:xfrm>
                <a:off x="142156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69" name="Google Shape;8489;p75">
                <a:extLst>
                  <a:ext uri="{FF2B5EF4-FFF2-40B4-BE49-F238E27FC236}">
                    <a16:creationId xmlns:a16="http://schemas.microsoft.com/office/drawing/2014/main" id="{40C5C475-2017-C282-5E79-38ED44897D43}"/>
                  </a:ext>
                </a:extLst>
              </p:cNvPr>
              <p:cNvSpPr/>
              <p:nvPr/>
            </p:nvSpPr>
            <p:spPr>
              <a:xfrm>
                <a:off x="142156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70" name="Google Shape;8490;p75">
                <a:extLst>
                  <a:ext uri="{FF2B5EF4-FFF2-40B4-BE49-F238E27FC236}">
                    <a16:creationId xmlns:a16="http://schemas.microsoft.com/office/drawing/2014/main" id="{886C07F0-76E0-FBB9-8B20-E2BFC597059F}"/>
                  </a:ext>
                </a:extLst>
              </p:cNvPr>
              <p:cNvSpPr/>
              <p:nvPr/>
            </p:nvSpPr>
            <p:spPr>
              <a:xfrm>
                <a:off x="142156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71" name="Google Shape;8491;p75">
                <a:extLst>
                  <a:ext uri="{FF2B5EF4-FFF2-40B4-BE49-F238E27FC236}">
                    <a16:creationId xmlns:a16="http://schemas.microsoft.com/office/drawing/2014/main" id="{9884D66A-7580-BF83-9E80-425639BE72BD}"/>
                  </a:ext>
                </a:extLst>
              </p:cNvPr>
              <p:cNvSpPr/>
              <p:nvPr/>
            </p:nvSpPr>
            <p:spPr>
              <a:xfrm>
                <a:off x="142156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72" name="Google Shape;8492;p75">
                <a:extLst>
                  <a:ext uri="{FF2B5EF4-FFF2-40B4-BE49-F238E27FC236}">
                    <a16:creationId xmlns:a16="http://schemas.microsoft.com/office/drawing/2014/main" id="{34F689CA-C472-CA8D-878B-88D6ABF65D8D}"/>
                  </a:ext>
                </a:extLst>
              </p:cNvPr>
              <p:cNvSpPr/>
              <p:nvPr/>
            </p:nvSpPr>
            <p:spPr>
              <a:xfrm>
                <a:off x="142156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73" name="Google Shape;8493;p75">
                <a:extLst>
                  <a:ext uri="{FF2B5EF4-FFF2-40B4-BE49-F238E27FC236}">
                    <a16:creationId xmlns:a16="http://schemas.microsoft.com/office/drawing/2014/main" id="{17363A5B-C0DF-90FB-7F38-57A3794FBF22}"/>
                  </a:ext>
                </a:extLst>
              </p:cNvPr>
              <p:cNvSpPr/>
              <p:nvPr/>
            </p:nvSpPr>
            <p:spPr>
              <a:xfrm>
                <a:off x="142156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74" name="Google Shape;8494;p75">
                <a:extLst>
                  <a:ext uri="{FF2B5EF4-FFF2-40B4-BE49-F238E27FC236}">
                    <a16:creationId xmlns:a16="http://schemas.microsoft.com/office/drawing/2014/main" id="{0C15DAC0-D16C-1214-7C6B-F82A25FBAFF0}"/>
                  </a:ext>
                </a:extLst>
              </p:cNvPr>
              <p:cNvSpPr/>
              <p:nvPr/>
            </p:nvSpPr>
            <p:spPr>
              <a:xfrm>
                <a:off x="1421567"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75" name="Google Shape;8495;p75">
                <a:extLst>
                  <a:ext uri="{FF2B5EF4-FFF2-40B4-BE49-F238E27FC236}">
                    <a16:creationId xmlns:a16="http://schemas.microsoft.com/office/drawing/2014/main" id="{FF83D79F-1C9D-6FA3-B4F3-1EE426D538A2}"/>
                  </a:ext>
                </a:extLst>
              </p:cNvPr>
              <p:cNvSpPr/>
              <p:nvPr/>
            </p:nvSpPr>
            <p:spPr>
              <a:xfrm>
                <a:off x="142156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002060"/>
                  </a:solidFill>
                </a:endParaRPr>
              </a:p>
            </p:txBody>
          </p:sp>
        </p:grpSp>
        <p:grpSp>
          <p:nvGrpSpPr>
            <p:cNvPr id="11" name="Google Shape;8496;p75">
              <a:extLst>
                <a:ext uri="{FF2B5EF4-FFF2-40B4-BE49-F238E27FC236}">
                  <a16:creationId xmlns:a16="http://schemas.microsoft.com/office/drawing/2014/main" id="{FAB271F5-C36E-2606-8623-E0AB0EF0CD70}"/>
                </a:ext>
              </a:extLst>
            </p:cNvPr>
            <p:cNvGrpSpPr/>
            <p:nvPr/>
          </p:nvGrpSpPr>
          <p:grpSpPr>
            <a:xfrm>
              <a:off x="1592327" y="1179665"/>
              <a:ext cx="80700" cy="1526144"/>
              <a:chOff x="1592327" y="1179665"/>
              <a:chExt cx="80700" cy="1526144"/>
            </a:xfrm>
          </p:grpSpPr>
          <p:sp>
            <p:nvSpPr>
              <p:cNvPr id="56" name="Google Shape;8497;p75">
                <a:extLst>
                  <a:ext uri="{FF2B5EF4-FFF2-40B4-BE49-F238E27FC236}">
                    <a16:creationId xmlns:a16="http://schemas.microsoft.com/office/drawing/2014/main" id="{CD7B5E2F-F26E-8813-AC4B-F09D2A099DA1}"/>
                  </a:ext>
                </a:extLst>
              </p:cNvPr>
              <p:cNvSpPr/>
              <p:nvPr/>
            </p:nvSpPr>
            <p:spPr>
              <a:xfrm>
                <a:off x="159232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57" name="Google Shape;8498;p75">
                <a:extLst>
                  <a:ext uri="{FF2B5EF4-FFF2-40B4-BE49-F238E27FC236}">
                    <a16:creationId xmlns:a16="http://schemas.microsoft.com/office/drawing/2014/main" id="{A2C5AB6D-E913-59BD-CA5A-64B58BC852B7}"/>
                  </a:ext>
                </a:extLst>
              </p:cNvPr>
              <p:cNvSpPr/>
              <p:nvPr/>
            </p:nvSpPr>
            <p:spPr>
              <a:xfrm>
                <a:off x="159232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58" name="Google Shape;8499;p75">
                <a:extLst>
                  <a:ext uri="{FF2B5EF4-FFF2-40B4-BE49-F238E27FC236}">
                    <a16:creationId xmlns:a16="http://schemas.microsoft.com/office/drawing/2014/main" id="{CA28B7F4-44D4-F41D-356B-A070F5C32CCA}"/>
                  </a:ext>
                </a:extLst>
              </p:cNvPr>
              <p:cNvSpPr/>
              <p:nvPr/>
            </p:nvSpPr>
            <p:spPr>
              <a:xfrm>
                <a:off x="159232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59" name="Google Shape;8500;p75">
                <a:extLst>
                  <a:ext uri="{FF2B5EF4-FFF2-40B4-BE49-F238E27FC236}">
                    <a16:creationId xmlns:a16="http://schemas.microsoft.com/office/drawing/2014/main" id="{EF7FC832-FB9E-1843-95E8-5BDD0BD0DC66}"/>
                  </a:ext>
                </a:extLst>
              </p:cNvPr>
              <p:cNvSpPr/>
              <p:nvPr/>
            </p:nvSpPr>
            <p:spPr>
              <a:xfrm>
                <a:off x="159232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60" name="Google Shape;8501;p75">
                <a:extLst>
                  <a:ext uri="{FF2B5EF4-FFF2-40B4-BE49-F238E27FC236}">
                    <a16:creationId xmlns:a16="http://schemas.microsoft.com/office/drawing/2014/main" id="{FED6FEEC-D8C1-C7BD-AE00-A655F7D2BAE9}"/>
                  </a:ext>
                </a:extLst>
              </p:cNvPr>
              <p:cNvSpPr/>
              <p:nvPr/>
            </p:nvSpPr>
            <p:spPr>
              <a:xfrm>
                <a:off x="159232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61" name="Google Shape;8502;p75">
                <a:extLst>
                  <a:ext uri="{FF2B5EF4-FFF2-40B4-BE49-F238E27FC236}">
                    <a16:creationId xmlns:a16="http://schemas.microsoft.com/office/drawing/2014/main" id="{894F77EE-5411-00BF-AD7E-F1C4A23E3109}"/>
                  </a:ext>
                </a:extLst>
              </p:cNvPr>
              <p:cNvSpPr/>
              <p:nvPr/>
            </p:nvSpPr>
            <p:spPr>
              <a:xfrm>
                <a:off x="159232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62" name="Google Shape;8503;p75">
                <a:extLst>
                  <a:ext uri="{FF2B5EF4-FFF2-40B4-BE49-F238E27FC236}">
                    <a16:creationId xmlns:a16="http://schemas.microsoft.com/office/drawing/2014/main" id="{EC99D9E6-786E-D0F7-7039-ADC70237C567}"/>
                  </a:ext>
                </a:extLst>
              </p:cNvPr>
              <p:cNvSpPr/>
              <p:nvPr/>
            </p:nvSpPr>
            <p:spPr>
              <a:xfrm>
                <a:off x="1592327"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63" name="Google Shape;8504;p75">
                <a:extLst>
                  <a:ext uri="{FF2B5EF4-FFF2-40B4-BE49-F238E27FC236}">
                    <a16:creationId xmlns:a16="http://schemas.microsoft.com/office/drawing/2014/main" id="{03ADDCC3-F81C-8226-F338-C8AA667C9990}"/>
                  </a:ext>
                </a:extLst>
              </p:cNvPr>
              <p:cNvSpPr/>
              <p:nvPr/>
            </p:nvSpPr>
            <p:spPr>
              <a:xfrm>
                <a:off x="1592327"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64" name="Google Shape;8505;p75">
                <a:extLst>
                  <a:ext uri="{FF2B5EF4-FFF2-40B4-BE49-F238E27FC236}">
                    <a16:creationId xmlns:a16="http://schemas.microsoft.com/office/drawing/2014/main" id="{BAAE074A-B74C-E0EC-8A3E-5EB7DB5896F9}"/>
                  </a:ext>
                </a:extLst>
              </p:cNvPr>
              <p:cNvSpPr/>
              <p:nvPr/>
            </p:nvSpPr>
            <p:spPr>
              <a:xfrm>
                <a:off x="1592327"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65" name="Google Shape;8506;p75">
                <a:extLst>
                  <a:ext uri="{FF2B5EF4-FFF2-40B4-BE49-F238E27FC236}">
                    <a16:creationId xmlns:a16="http://schemas.microsoft.com/office/drawing/2014/main" id="{F1EE9153-31E7-D8F9-6D8D-DBF4003949EC}"/>
                  </a:ext>
                </a:extLst>
              </p:cNvPr>
              <p:cNvSpPr/>
              <p:nvPr/>
            </p:nvSpPr>
            <p:spPr>
              <a:xfrm>
                <a:off x="159232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002060"/>
                  </a:solidFill>
                </a:endParaRPr>
              </a:p>
            </p:txBody>
          </p:sp>
        </p:grpSp>
        <p:grpSp>
          <p:nvGrpSpPr>
            <p:cNvPr id="12" name="Google Shape;8507;p75">
              <a:extLst>
                <a:ext uri="{FF2B5EF4-FFF2-40B4-BE49-F238E27FC236}">
                  <a16:creationId xmlns:a16="http://schemas.microsoft.com/office/drawing/2014/main" id="{2E85DB07-48CD-3C09-AB03-273910DA8F69}"/>
                </a:ext>
              </a:extLst>
            </p:cNvPr>
            <p:cNvGrpSpPr/>
            <p:nvPr/>
          </p:nvGrpSpPr>
          <p:grpSpPr>
            <a:xfrm>
              <a:off x="1766187" y="1179665"/>
              <a:ext cx="80700" cy="1526144"/>
              <a:chOff x="1766187" y="1179665"/>
              <a:chExt cx="80700" cy="1526144"/>
            </a:xfrm>
          </p:grpSpPr>
          <p:sp>
            <p:nvSpPr>
              <p:cNvPr id="46" name="Google Shape;8508;p75">
                <a:extLst>
                  <a:ext uri="{FF2B5EF4-FFF2-40B4-BE49-F238E27FC236}">
                    <a16:creationId xmlns:a16="http://schemas.microsoft.com/office/drawing/2014/main" id="{4E0BBD51-5FBE-3ED8-88A6-4F298CA905A3}"/>
                  </a:ext>
                </a:extLst>
              </p:cNvPr>
              <p:cNvSpPr/>
              <p:nvPr/>
            </p:nvSpPr>
            <p:spPr>
              <a:xfrm>
                <a:off x="176618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47" name="Google Shape;8509;p75">
                <a:extLst>
                  <a:ext uri="{FF2B5EF4-FFF2-40B4-BE49-F238E27FC236}">
                    <a16:creationId xmlns:a16="http://schemas.microsoft.com/office/drawing/2014/main" id="{942614D8-8308-3758-FC41-85430618B307}"/>
                  </a:ext>
                </a:extLst>
              </p:cNvPr>
              <p:cNvSpPr/>
              <p:nvPr/>
            </p:nvSpPr>
            <p:spPr>
              <a:xfrm>
                <a:off x="176618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48" name="Google Shape;8510;p75">
                <a:extLst>
                  <a:ext uri="{FF2B5EF4-FFF2-40B4-BE49-F238E27FC236}">
                    <a16:creationId xmlns:a16="http://schemas.microsoft.com/office/drawing/2014/main" id="{A072B31B-6C3A-5A2A-0C2B-79F201E9ACC2}"/>
                  </a:ext>
                </a:extLst>
              </p:cNvPr>
              <p:cNvSpPr/>
              <p:nvPr/>
            </p:nvSpPr>
            <p:spPr>
              <a:xfrm>
                <a:off x="176618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49" name="Google Shape;8511;p75">
                <a:extLst>
                  <a:ext uri="{FF2B5EF4-FFF2-40B4-BE49-F238E27FC236}">
                    <a16:creationId xmlns:a16="http://schemas.microsoft.com/office/drawing/2014/main" id="{F52DA0A5-18F8-1150-4797-21D096FA5FA2}"/>
                  </a:ext>
                </a:extLst>
              </p:cNvPr>
              <p:cNvSpPr/>
              <p:nvPr/>
            </p:nvSpPr>
            <p:spPr>
              <a:xfrm>
                <a:off x="176618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50" name="Google Shape;8512;p75">
                <a:extLst>
                  <a:ext uri="{FF2B5EF4-FFF2-40B4-BE49-F238E27FC236}">
                    <a16:creationId xmlns:a16="http://schemas.microsoft.com/office/drawing/2014/main" id="{502F6D56-0E3C-655F-B7FB-D36284D39546}"/>
                  </a:ext>
                </a:extLst>
              </p:cNvPr>
              <p:cNvSpPr/>
              <p:nvPr/>
            </p:nvSpPr>
            <p:spPr>
              <a:xfrm>
                <a:off x="176618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51" name="Google Shape;8513;p75">
                <a:extLst>
                  <a:ext uri="{FF2B5EF4-FFF2-40B4-BE49-F238E27FC236}">
                    <a16:creationId xmlns:a16="http://schemas.microsoft.com/office/drawing/2014/main" id="{8B7E65F3-98F6-610B-3BA8-69BCD4BCFAD5}"/>
                  </a:ext>
                </a:extLst>
              </p:cNvPr>
              <p:cNvSpPr/>
              <p:nvPr/>
            </p:nvSpPr>
            <p:spPr>
              <a:xfrm>
                <a:off x="176618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52" name="Google Shape;8514;p75">
                <a:extLst>
                  <a:ext uri="{FF2B5EF4-FFF2-40B4-BE49-F238E27FC236}">
                    <a16:creationId xmlns:a16="http://schemas.microsoft.com/office/drawing/2014/main" id="{E65D67C9-007D-D685-5652-DFF55A5F72A8}"/>
                  </a:ext>
                </a:extLst>
              </p:cNvPr>
              <p:cNvSpPr/>
              <p:nvPr/>
            </p:nvSpPr>
            <p:spPr>
              <a:xfrm>
                <a:off x="176618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53" name="Google Shape;8515;p75">
                <a:extLst>
                  <a:ext uri="{FF2B5EF4-FFF2-40B4-BE49-F238E27FC236}">
                    <a16:creationId xmlns:a16="http://schemas.microsoft.com/office/drawing/2014/main" id="{FB5CF17A-0F55-3B45-A03B-3154034E13A0}"/>
                  </a:ext>
                </a:extLst>
              </p:cNvPr>
              <p:cNvSpPr/>
              <p:nvPr/>
            </p:nvSpPr>
            <p:spPr>
              <a:xfrm>
                <a:off x="176618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54" name="Google Shape;8516;p75">
                <a:extLst>
                  <a:ext uri="{FF2B5EF4-FFF2-40B4-BE49-F238E27FC236}">
                    <a16:creationId xmlns:a16="http://schemas.microsoft.com/office/drawing/2014/main" id="{A5A75DF8-81D4-46BD-B14E-C54F2D81089D}"/>
                  </a:ext>
                </a:extLst>
              </p:cNvPr>
              <p:cNvSpPr/>
              <p:nvPr/>
            </p:nvSpPr>
            <p:spPr>
              <a:xfrm>
                <a:off x="1766187" y="2464413"/>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55" name="Google Shape;8517;p75">
                <a:extLst>
                  <a:ext uri="{FF2B5EF4-FFF2-40B4-BE49-F238E27FC236}">
                    <a16:creationId xmlns:a16="http://schemas.microsoft.com/office/drawing/2014/main" id="{69E18737-8BB0-FB42-7D82-7E1A73A5F810}"/>
                  </a:ext>
                </a:extLst>
              </p:cNvPr>
              <p:cNvSpPr/>
              <p:nvPr/>
            </p:nvSpPr>
            <p:spPr>
              <a:xfrm>
                <a:off x="176618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002060"/>
                  </a:solidFill>
                </a:endParaRPr>
              </a:p>
            </p:txBody>
          </p:sp>
        </p:grpSp>
        <p:grpSp>
          <p:nvGrpSpPr>
            <p:cNvPr id="13" name="Google Shape;8518;p75">
              <a:extLst>
                <a:ext uri="{FF2B5EF4-FFF2-40B4-BE49-F238E27FC236}">
                  <a16:creationId xmlns:a16="http://schemas.microsoft.com/office/drawing/2014/main" id="{ADF89605-4B54-9386-C0A8-4F1B897B8AA0}"/>
                </a:ext>
              </a:extLst>
            </p:cNvPr>
            <p:cNvGrpSpPr/>
            <p:nvPr/>
          </p:nvGrpSpPr>
          <p:grpSpPr>
            <a:xfrm>
              <a:off x="1936935" y="1179665"/>
              <a:ext cx="80700" cy="1526144"/>
              <a:chOff x="1936935" y="1179665"/>
              <a:chExt cx="80700" cy="1526144"/>
            </a:xfrm>
          </p:grpSpPr>
          <p:sp>
            <p:nvSpPr>
              <p:cNvPr id="36" name="Google Shape;8519;p75">
                <a:extLst>
                  <a:ext uri="{FF2B5EF4-FFF2-40B4-BE49-F238E27FC236}">
                    <a16:creationId xmlns:a16="http://schemas.microsoft.com/office/drawing/2014/main" id="{B944D9C9-516A-1F03-53E9-2964A41D585C}"/>
                  </a:ext>
                </a:extLst>
              </p:cNvPr>
              <p:cNvSpPr/>
              <p:nvPr/>
            </p:nvSpPr>
            <p:spPr>
              <a:xfrm>
                <a:off x="193693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37" name="Google Shape;8520;p75">
                <a:extLst>
                  <a:ext uri="{FF2B5EF4-FFF2-40B4-BE49-F238E27FC236}">
                    <a16:creationId xmlns:a16="http://schemas.microsoft.com/office/drawing/2014/main" id="{415B5302-A99A-09B1-879B-D3E061B6E141}"/>
                  </a:ext>
                </a:extLst>
              </p:cNvPr>
              <p:cNvSpPr/>
              <p:nvPr/>
            </p:nvSpPr>
            <p:spPr>
              <a:xfrm>
                <a:off x="193693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38" name="Google Shape;8521;p75">
                <a:extLst>
                  <a:ext uri="{FF2B5EF4-FFF2-40B4-BE49-F238E27FC236}">
                    <a16:creationId xmlns:a16="http://schemas.microsoft.com/office/drawing/2014/main" id="{541EAF6A-7902-AEB9-077B-2B1B6647D81D}"/>
                  </a:ext>
                </a:extLst>
              </p:cNvPr>
              <p:cNvSpPr/>
              <p:nvPr/>
            </p:nvSpPr>
            <p:spPr>
              <a:xfrm>
                <a:off x="193693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39" name="Google Shape;8522;p75">
                <a:extLst>
                  <a:ext uri="{FF2B5EF4-FFF2-40B4-BE49-F238E27FC236}">
                    <a16:creationId xmlns:a16="http://schemas.microsoft.com/office/drawing/2014/main" id="{B256B4FF-BE63-54C8-DBF0-F88F0ADBD951}"/>
                  </a:ext>
                </a:extLst>
              </p:cNvPr>
              <p:cNvSpPr/>
              <p:nvPr/>
            </p:nvSpPr>
            <p:spPr>
              <a:xfrm>
                <a:off x="193693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40" name="Google Shape;8523;p75">
                <a:extLst>
                  <a:ext uri="{FF2B5EF4-FFF2-40B4-BE49-F238E27FC236}">
                    <a16:creationId xmlns:a16="http://schemas.microsoft.com/office/drawing/2014/main" id="{E8D4C841-81F1-F77B-4633-D24BB5B7D839}"/>
                  </a:ext>
                </a:extLst>
              </p:cNvPr>
              <p:cNvSpPr/>
              <p:nvPr/>
            </p:nvSpPr>
            <p:spPr>
              <a:xfrm>
                <a:off x="193693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41" name="Google Shape;8524;p75">
                <a:extLst>
                  <a:ext uri="{FF2B5EF4-FFF2-40B4-BE49-F238E27FC236}">
                    <a16:creationId xmlns:a16="http://schemas.microsoft.com/office/drawing/2014/main" id="{C0C79875-2CF0-3EE7-8AA4-51B1A94E4481}"/>
                  </a:ext>
                </a:extLst>
              </p:cNvPr>
              <p:cNvSpPr/>
              <p:nvPr/>
            </p:nvSpPr>
            <p:spPr>
              <a:xfrm>
                <a:off x="1936935"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42" name="Google Shape;8525;p75">
                <a:extLst>
                  <a:ext uri="{FF2B5EF4-FFF2-40B4-BE49-F238E27FC236}">
                    <a16:creationId xmlns:a16="http://schemas.microsoft.com/office/drawing/2014/main" id="{037EE8E6-F6D0-CFCD-52CC-722221E9C7B7}"/>
                  </a:ext>
                </a:extLst>
              </p:cNvPr>
              <p:cNvSpPr/>
              <p:nvPr/>
            </p:nvSpPr>
            <p:spPr>
              <a:xfrm>
                <a:off x="1936935"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43" name="Google Shape;8526;p75">
                <a:extLst>
                  <a:ext uri="{FF2B5EF4-FFF2-40B4-BE49-F238E27FC236}">
                    <a16:creationId xmlns:a16="http://schemas.microsoft.com/office/drawing/2014/main" id="{CD16D22E-C92C-1D59-8001-D945D5C1A4D1}"/>
                  </a:ext>
                </a:extLst>
              </p:cNvPr>
              <p:cNvSpPr/>
              <p:nvPr/>
            </p:nvSpPr>
            <p:spPr>
              <a:xfrm>
                <a:off x="1936935"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44" name="Google Shape;8527;p75">
                <a:extLst>
                  <a:ext uri="{FF2B5EF4-FFF2-40B4-BE49-F238E27FC236}">
                    <a16:creationId xmlns:a16="http://schemas.microsoft.com/office/drawing/2014/main" id="{9A778407-A0E2-9EEE-C6A5-9E65E2995F65}"/>
                  </a:ext>
                </a:extLst>
              </p:cNvPr>
              <p:cNvSpPr/>
              <p:nvPr/>
            </p:nvSpPr>
            <p:spPr>
              <a:xfrm>
                <a:off x="1936935"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45" name="Google Shape;8528;p75">
                <a:extLst>
                  <a:ext uri="{FF2B5EF4-FFF2-40B4-BE49-F238E27FC236}">
                    <a16:creationId xmlns:a16="http://schemas.microsoft.com/office/drawing/2014/main" id="{01C2EF84-EC41-DBD2-3347-9209F548BC3E}"/>
                  </a:ext>
                </a:extLst>
              </p:cNvPr>
              <p:cNvSpPr/>
              <p:nvPr/>
            </p:nvSpPr>
            <p:spPr>
              <a:xfrm>
                <a:off x="1936935"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002060"/>
                  </a:solidFill>
                </a:endParaRPr>
              </a:p>
            </p:txBody>
          </p:sp>
        </p:grpSp>
        <p:grpSp>
          <p:nvGrpSpPr>
            <p:cNvPr id="14" name="Google Shape;8529;p75">
              <a:extLst>
                <a:ext uri="{FF2B5EF4-FFF2-40B4-BE49-F238E27FC236}">
                  <a16:creationId xmlns:a16="http://schemas.microsoft.com/office/drawing/2014/main" id="{B4BBFE0E-B149-6CBB-E177-8697955A8040}"/>
                </a:ext>
              </a:extLst>
            </p:cNvPr>
            <p:cNvGrpSpPr/>
            <p:nvPr/>
          </p:nvGrpSpPr>
          <p:grpSpPr>
            <a:xfrm>
              <a:off x="2110795" y="1179665"/>
              <a:ext cx="80700" cy="1526144"/>
              <a:chOff x="2110795" y="1179665"/>
              <a:chExt cx="80700" cy="1526144"/>
            </a:xfrm>
          </p:grpSpPr>
          <p:sp>
            <p:nvSpPr>
              <p:cNvPr id="26" name="Google Shape;8530;p75">
                <a:extLst>
                  <a:ext uri="{FF2B5EF4-FFF2-40B4-BE49-F238E27FC236}">
                    <a16:creationId xmlns:a16="http://schemas.microsoft.com/office/drawing/2014/main" id="{1398BACB-BDC2-6BD4-5437-0370B36BF2D1}"/>
                  </a:ext>
                </a:extLst>
              </p:cNvPr>
              <p:cNvSpPr/>
              <p:nvPr/>
            </p:nvSpPr>
            <p:spPr>
              <a:xfrm>
                <a:off x="211079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7" name="Google Shape;8531;p75">
                <a:extLst>
                  <a:ext uri="{FF2B5EF4-FFF2-40B4-BE49-F238E27FC236}">
                    <a16:creationId xmlns:a16="http://schemas.microsoft.com/office/drawing/2014/main" id="{1F481658-BBAA-CF30-1239-42A10EB52800}"/>
                  </a:ext>
                </a:extLst>
              </p:cNvPr>
              <p:cNvSpPr/>
              <p:nvPr/>
            </p:nvSpPr>
            <p:spPr>
              <a:xfrm>
                <a:off x="211079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8" name="Google Shape;8532;p75">
                <a:extLst>
                  <a:ext uri="{FF2B5EF4-FFF2-40B4-BE49-F238E27FC236}">
                    <a16:creationId xmlns:a16="http://schemas.microsoft.com/office/drawing/2014/main" id="{070C771E-C290-6ED6-3879-A59CB9CE0B0C}"/>
                  </a:ext>
                </a:extLst>
              </p:cNvPr>
              <p:cNvSpPr/>
              <p:nvPr/>
            </p:nvSpPr>
            <p:spPr>
              <a:xfrm>
                <a:off x="211079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9" name="Google Shape;8533;p75">
                <a:extLst>
                  <a:ext uri="{FF2B5EF4-FFF2-40B4-BE49-F238E27FC236}">
                    <a16:creationId xmlns:a16="http://schemas.microsoft.com/office/drawing/2014/main" id="{AA1F1C5E-4156-E8AC-D75A-2DDC9B5C0089}"/>
                  </a:ext>
                </a:extLst>
              </p:cNvPr>
              <p:cNvSpPr/>
              <p:nvPr/>
            </p:nvSpPr>
            <p:spPr>
              <a:xfrm>
                <a:off x="211079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30" name="Google Shape;8534;p75">
                <a:extLst>
                  <a:ext uri="{FF2B5EF4-FFF2-40B4-BE49-F238E27FC236}">
                    <a16:creationId xmlns:a16="http://schemas.microsoft.com/office/drawing/2014/main" id="{6762381A-F490-5F9E-CF9B-048ED3BC2032}"/>
                  </a:ext>
                </a:extLst>
              </p:cNvPr>
              <p:cNvSpPr/>
              <p:nvPr/>
            </p:nvSpPr>
            <p:spPr>
              <a:xfrm>
                <a:off x="2110795" y="1821630"/>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31" name="Google Shape;8535;p75">
                <a:extLst>
                  <a:ext uri="{FF2B5EF4-FFF2-40B4-BE49-F238E27FC236}">
                    <a16:creationId xmlns:a16="http://schemas.microsoft.com/office/drawing/2014/main" id="{9A9FA33F-1453-30EC-86BE-8229589CC476}"/>
                  </a:ext>
                </a:extLst>
              </p:cNvPr>
              <p:cNvSpPr/>
              <p:nvPr/>
            </p:nvSpPr>
            <p:spPr>
              <a:xfrm>
                <a:off x="2110795"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32" name="Google Shape;8536;p75">
                <a:extLst>
                  <a:ext uri="{FF2B5EF4-FFF2-40B4-BE49-F238E27FC236}">
                    <a16:creationId xmlns:a16="http://schemas.microsoft.com/office/drawing/2014/main" id="{3DCC2754-5E65-FFB4-B220-8FD3AECC3465}"/>
                  </a:ext>
                </a:extLst>
              </p:cNvPr>
              <p:cNvSpPr/>
              <p:nvPr/>
            </p:nvSpPr>
            <p:spPr>
              <a:xfrm>
                <a:off x="2110795"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33" name="Google Shape;8537;p75">
                <a:extLst>
                  <a:ext uri="{FF2B5EF4-FFF2-40B4-BE49-F238E27FC236}">
                    <a16:creationId xmlns:a16="http://schemas.microsoft.com/office/drawing/2014/main" id="{84E32689-2252-D1B4-7A69-3CE3D6CAD4EE}"/>
                  </a:ext>
                </a:extLst>
              </p:cNvPr>
              <p:cNvSpPr/>
              <p:nvPr/>
            </p:nvSpPr>
            <p:spPr>
              <a:xfrm>
                <a:off x="2110795"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34" name="Google Shape;8538;p75">
                <a:extLst>
                  <a:ext uri="{FF2B5EF4-FFF2-40B4-BE49-F238E27FC236}">
                    <a16:creationId xmlns:a16="http://schemas.microsoft.com/office/drawing/2014/main" id="{AE7AD78D-B3EC-EFA2-D4A9-F327420F7F5B}"/>
                  </a:ext>
                </a:extLst>
              </p:cNvPr>
              <p:cNvSpPr/>
              <p:nvPr/>
            </p:nvSpPr>
            <p:spPr>
              <a:xfrm>
                <a:off x="2110795"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35" name="Google Shape;8539;p75">
                <a:extLst>
                  <a:ext uri="{FF2B5EF4-FFF2-40B4-BE49-F238E27FC236}">
                    <a16:creationId xmlns:a16="http://schemas.microsoft.com/office/drawing/2014/main" id="{E1AEE0B0-55F0-AF93-9453-32C1D9D7320F}"/>
                  </a:ext>
                </a:extLst>
              </p:cNvPr>
              <p:cNvSpPr/>
              <p:nvPr/>
            </p:nvSpPr>
            <p:spPr>
              <a:xfrm>
                <a:off x="2110795"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002060"/>
                  </a:solidFill>
                </a:endParaRPr>
              </a:p>
            </p:txBody>
          </p:sp>
        </p:grpSp>
        <p:grpSp>
          <p:nvGrpSpPr>
            <p:cNvPr id="15" name="Google Shape;8540;p75">
              <a:extLst>
                <a:ext uri="{FF2B5EF4-FFF2-40B4-BE49-F238E27FC236}">
                  <a16:creationId xmlns:a16="http://schemas.microsoft.com/office/drawing/2014/main" id="{1210DA52-821C-0102-1210-54945A34D137}"/>
                </a:ext>
              </a:extLst>
            </p:cNvPr>
            <p:cNvGrpSpPr/>
            <p:nvPr/>
          </p:nvGrpSpPr>
          <p:grpSpPr>
            <a:xfrm>
              <a:off x="2284655" y="1179665"/>
              <a:ext cx="80700" cy="1526144"/>
              <a:chOff x="2284655" y="1179665"/>
              <a:chExt cx="80700" cy="1526144"/>
            </a:xfrm>
          </p:grpSpPr>
          <p:sp>
            <p:nvSpPr>
              <p:cNvPr id="16" name="Google Shape;8541;p75">
                <a:extLst>
                  <a:ext uri="{FF2B5EF4-FFF2-40B4-BE49-F238E27FC236}">
                    <a16:creationId xmlns:a16="http://schemas.microsoft.com/office/drawing/2014/main" id="{8A79BCC8-7E1C-EEB6-1A3C-05A8C118F974}"/>
                  </a:ext>
                </a:extLst>
              </p:cNvPr>
              <p:cNvSpPr/>
              <p:nvPr/>
            </p:nvSpPr>
            <p:spPr>
              <a:xfrm>
                <a:off x="228465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7" name="Google Shape;8542;p75">
                <a:extLst>
                  <a:ext uri="{FF2B5EF4-FFF2-40B4-BE49-F238E27FC236}">
                    <a16:creationId xmlns:a16="http://schemas.microsoft.com/office/drawing/2014/main" id="{8A77B440-ABDE-357E-D382-60B7F9B11C0A}"/>
                  </a:ext>
                </a:extLst>
              </p:cNvPr>
              <p:cNvSpPr/>
              <p:nvPr/>
            </p:nvSpPr>
            <p:spPr>
              <a:xfrm>
                <a:off x="228465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8" name="Google Shape;8543;p75">
                <a:extLst>
                  <a:ext uri="{FF2B5EF4-FFF2-40B4-BE49-F238E27FC236}">
                    <a16:creationId xmlns:a16="http://schemas.microsoft.com/office/drawing/2014/main" id="{A27771DA-9630-355C-98D3-E7A572E38851}"/>
                  </a:ext>
                </a:extLst>
              </p:cNvPr>
              <p:cNvSpPr/>
              <p:nvPr/>
            </p:nvSpPr>
            <p:spPr>
              <a:xfrm>
                <a:off x="228465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9" name="Google Shape;8544;p75">
                <a:extLst>
                  <a:ext uri="{FF2B5EF4-FFF2-40B4-BE49-F238E27FC236}">
                    <a16:creationId xmlns:a16="http://schemas.microsoft.com/office/drawing/2014/main" id="{529CDCA7-61D1-68AB-218A-D4161A92CCC3}"/>
                  </a:ext>
                </a:extLst>
              </p:cNvPr>
              <p:cNvSpPr/>
              <p:nvPr/>
            </p:nvSpPr>
            <p:spPr>
              <a:xfrm>
                <a:off x="228465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0" name="Google Shape;8545;p75">
                <a:extLst>
                  <a:ext uri="{FF2B5EF4-FFF2-40B4-BE49-F238E27FC236}">
                    <a16:creationId xmlns:a16="http://schemas.microsoft.com/office/drawing/2014/main" id="{751B6CDE-6122-C6B0-DD0A-0CF41C9DF6E9}"/>
                  </a:ext>
                </a:extLst>
              </p:cNvPr>
              <p:cNvSpPr/>
              <p:nvPr/>
            </p:nvSpPr>
            <p:spPr>
              <a:xfrm>
                <a:off x="228465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1" name="Google Shape;8546;p75">
                <a:extLst>
                  <a:ext uri="{FF2B5EF4-FFF2-40B4-BE49-F238E27FC236}">
                    <a16:creationId xmlns:a16="http://schemas.microsoft.com/office/drawing/2014/main" id="{AE52B932-3CF8-B774-9FB7-983EFB645D16}"/>
                  </a:ext>
                </a:extLst>
              </p:cNvPr>
              <p:cNvSpPr/>
              <p:nvPr/>
            </p:nvSpPr>
            <p:spPr>
              <a:xfrm>
                <a:off x="2284655"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2" name="Google Shape;8547;p75">
                <a:extLst>
                  <a:ext uri="{FF2B5EF4-FFF2-40B4-BE49-F238E27FC236}">
                    <a16:creationId xmlns:a16="http://schemas.microsoft.com/office/drawing/2014/main" id="{4167550C-FEFA-3DC3-94A1-57BACC387BB3}"/>
                  </a:ext>
                </a:extLst>
              </p:cNvPr>
              <p:cNvSpPr/>
              <p:nvPr/>
            </p:nvSpPr>
            <p:spPr>
              <a:xfrm>
                <a:off x="2284655"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3" name="Google Shape;8548;p75">
                <a:extLst>
                  <a:ext uri="{FF2B5EF4-FFF2-40B4-BE49-F238E27FC236}">
                    <a16:creationId xmlns:a16="http://schemas.microsoft.com/office/drawing/2014/main" id="{F07E1A9E-FA49-E097-5586-A62AA5CC7902}"/>
                  </a:ext>
                </a:extLst>
              </p:cNvPr>
              <p:cNvSpPr/>
              <p:nvPr/>
            </p:nvSpPr>
            <p:spPr>
              <a:xfrm>
                <a:off x="2284655"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4" name="Google Shape;8549;p75">
                <a:extLst>
                  <a:ext uri="{FF2B5EF4-FFF2-40B4-BE49-F238E27FC236}">
                    <a16:creationId xmlns:a16="http://schemas.microsoft.com/office/drawing/2014/main" id="{D7810BCE-25E8-36E8-E01D-A5467FB36783}"/>
                  </a:ext>
                </a:extLst>
              </p:cNvPr>
              <p:cNvSpPr/>
              <p:nvPr/>
            </p:nvSpPr>
            <p:spPr>
              <a:xfrm>
                <a:off x="2284655"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5" name="Google Shape;8550;p75">
                <a:extLst>
                  <a:ext uri="{FF2B5EF4-FFF2-40B4-BE49-F238E27FC236}">
                    <a16:creationId xmlns:a16="http://schemas.microsoft.com/office/drawing/2014/main" id="{C96D1FA5-0A91-F3EE-6C88-DAD325C1F640}"/>
                  </a:ext>
                </a:extLst>
              </p:cNvPr>
              <p:cNvSpPr/>
              <p:nvPr/>
            </p:nvSpPr>
            <p:spPr>
              <a:xfrm>
                <a:off x="2284655"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2400">
                  <a:solidFill>
                    <a:srgbClr val="002060"/>
                  </a:solidFill>
                </a:endParaRPr>
              </a:p>
            </p:txBody>
          </p:sp>
        </p:grpSp>
      </p:grpSp>
      <p:grpSp>
        <p:nvGrpSpPr>
          <p:cNvPr id="116" name="Google Shape;8551;p75">
            <a:extLst>
              <a:ext uri="{FF2B5EF4-FFF2-40B4-BE49-F238E27FC236}">
                <a16:creationId xmlns:a16="http://schemas.microsoft.com/office/drawing/2014/main" id="{B16E9371-69E3-C335-05AA-13AD7D473781}"/>
              </a:ext>
            </a:extLst>
          </p:cNvPr>
          <p:cNvGrpSpPr/>
          <p:nvPr/>
        </p:nvGrpSpPr>
        <p:grpSpPr>
          <a:xfrm>
            <a:off x="3470994" y="1667913"/>
            <a:ext cx="1818997" cy="1469511"/>
            <a:chOff x="2623904" y="1198803"/>
            <a:chExt cx="1364248" cy="1102133"/>
          </a:xfrm>
        </p:grpSpPr>
        <p:grpSp>
          <p:nvGrpSpPr>
            <p:cNvPr id="117" name="Google Shape;8552;p75">
              <a:extLst>
                <a:ext uri="{FF2B5EF4-FFF2-40B4-BE49-F238E27FC236}">
                  <a16:creationId xmlns:a16="http://schemas.microsoft.com/office/drawing/2014/main" id="{5906E7E2-750F-D935-2FDD-172DFA33C4BC}"/>
                </a:ext>
              </a:extLst>
            </p:cNvPr>
            <p:cNvGrpSpPr/>
            <p:nvPr/>
          </p:nvGrpSpPr>
          <p:grpSpPr>
            <a:xfrm>
              <a:off x="2623907" y="1198803"/>
              <a:ext cx="1364245" cy="273000"/>
              <a:chOff x="2623907" y="1198803"/>
              <a:chExt cx="1364245" cy="273000"/>
            </a:xfrm>
          </p:grpSpPr>
          <p:sp>
            <p:nvSpPr>
              <p:cNvPr id="136" name="Google Shape;8553;p75">
                <a:extLst>
                  <a:ext uri="{FF2B5EF4-FFF2-40B4-BE49-F238E27FC236}">
                    <a16:creationId xmlns:a16="http://schemas.microsoft.com/office/drawing/2014/main" id="{7BF1380D-409B-2270-08E4-9C229CC2BB0D}"/>
                  </a:ext>
                </a:extLst>
              </p:cNvPr>
              <p:cNvSpPr/>
              <p:nvPr/>
            </p:nvSpPr>
            <p:spPr>
              <a:xfrm>
                <a:off x="3715152" y="1198803"/>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37" name="Google Shape;8554;p75">
                <a:extLst>
                  <a:ext uri="{FF2B5EF4-FFF2-40B4-BE49-F238E27FC236}">
                    <a16:creationId xmlns:a16="http://schemas.microsoft.com/office/drawing/2014/main" id="{8BE7F9E3-1AE7-A40D-4FC2-5DFEFE26BDA3}"/>
                  </a:ext>
                </a:extLst>
              </p:cNvPr>
              <p:cNvSpPr/>
              <p:nvPr/>
            </p:nvSpPr>
            <p:spPr>
              <a:xfrm>
                <a:off x="2623907"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38" name="Google Shape;8555;p75">
                <a:extLst>
                  <a:ext uri="{FF2B5EF4-FFF2-40B4-BE49-F238E27FC236}">
                    <a16:creationId xmlns:a16="http://schemas.microsoft.com/office/drawing/2014/main" id="{1518D47C-A764-1550-6E64-8026B9616F5E}"/>
                  </a:ext>
                </a:extLst>
              </p:cNvPr>
              <p:cNvSpPr/>
              <p:nvPr/>
            </p:nvSpPr>
            <p:spPr>
              <a:xfrm>
                <a:off x="2896718"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39" name="Google Shape;8556;p75">
                <a:extLst>
                  <a:ext uri="{FF2B5EF4-FFF2-40B4-BE49-F238E27FC236}">
                    <a16:creationId xmlns:a16="http://schemas.microsoft.com/office/drawing/2014/main" id="{06B0CBE5-806C-4B27-1A22-F243D02A3343}"/>
                  </a:ext>
                </a:extLst>
              </p:cNvPr>
              <p:cNvSpPr/>
              <p:nvPr/>
            </p:nvSpPr>
            <p:spPr>
              <a:xfrm>
                <a:off x="3169529"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40" name="Google Shape;8557;p75">
                <a:extLst>
                  <a:ext uri="{FF2B5EF4-FFF2-40B4-BE49-F238E27FC236}">
                    <a16:creationId xmlns:a16="http://schemas.microsoft.com/office/drawing/2014/main" id="{4C18DCF4-1C59-F8F5-5663-5CD8879CAAC4}"/>
                  </a:ext>
                </a:extLst>
              </p:cNvPr>
              <p:cNvSpPr/>
              <p:nvPr/>
            </p:nvSpPr>
            <p:spPr>
              <a:xfrm>
                <a:off x="3442341"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solidFill>
                    <a:srgbClr val="002060"/>
                  </a:solidFill>
                </a:endParaRPr>
              </a:p>
            </p:txBody>
          </p:sp>
        </p:grpSp>
        <p:grpSp>
          <p:nvGrpSpPr>
            <p:cNvPr id="118" name="Google Shape;8558;p75">
              <a:extLst>
                <a:ext uri="{FF2B5EF4-FFF2-40B4-BE49-F238E27FC236}">
                  <a16:creationId xmlns:a16="http://schemas.microsoft.com/office/drawing/2014/main" id="{D756735B-7C34-C990-B9E0-D1EBD8D8C5D4}"/>
                </a:ext>
              </a:extLst>
            </p:cNvPr>
            <p:cNvGrpSpPr/>
            <p:nvPr/>
          </p:nvGrpSpPr>
          <p:grpSpPr>
            <a:xfrm>
              <a:off x="2623904" y="1476964"/>
              <a:ext cx="1364245" cy="273000"/>
              <a:chOff x="2623904" y="1476964"/>
              <a:chExt cx="1364245" cy="273000"/>
            </a:xfrm>
          </p:grpSpPr>
          <p:sp>
            <p:nvSpPr>
              <p:cNvPr id="131" name="Google Shape;8559;p75">
                <a:extLst>
                  <a:ext uri="{FF2B5EF4-FFF2-40B4-BE49-F238E27FC236}">
                    <a16:creationId xmlns:a16="http://schemas.microsoft.com/office/drawing/2014/main" id="{C6F8B9AF-6A0F-9F69-A657-CA08CA746900}"/>
                  </a:ext>
                </a:extLst>
              </p:cNvPr>
              <p:cNvSpPr/>
              <p:nvPr/>
            </p:nvSpPr>
            <p:spPr>
              <a:xfrm>
                <a:off x="3169527"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32" name="Google Shape;8560;p75">
                <a:extLst>
                  <a:ext uri="{FF2B5EF4-FFF2-40B4-BE49-F238E27FC236}">
                    <a16:creationId xmlns:a16="http://schemas.microsoft.com/office/drawing/2014/main" id="{5C6E89F7-B8BA-4C70-75B1-AE3A9477E203}"/>
                  </a:ext>
                </a:extLst>
              </p:cNvPr>
              <p:cNvSpPr/>
              <p:nvPr/>
            </p:nvSpPr>
            <p:spPr>
              <a:xfrm>
                <a:off x="3442338"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33" name="Google Shape;8561;p75">
                <a:extLst>
                  <a:ext uri="{FF2B5EF4-FFF2-40B4-BE49-F238E27FC236}">
                    <a16:creationId xmlns:a16="http://schemas.microsoft.com/office/drawing/2014/main" id="{4AC74A80-1119-C3AB-9A13-4BF9AA0AD241}"/>
                  </a:ext>
                </a:extLst>
              </p:cNvPr>
              <p:cNvSpPr/>
              <p:nvPr/>
            </p:nvSpPr>
            <p:spPr>
              <a:xfrm>
                <a:off x="3715149"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34" name="Google Shape;8562;p75">
                <a:extLst>
                  <a:ext uri="{FF2B5EF4-FFF2-40B4-BE49-F238E27FC236}">
                    <a16:creationId xmlns:a16="http://schemas.microsoft.com/office/drawing/2014/main" id="{65AC6A4A-F214-72F5-3D9D-7C7235B85254}"/>
                  </a:ext>
                </a:extLst>
              </p:cNvPr>
              <p:cNvSpPr/>
              <p:nvPr/>
            </p:nvSpPr>
            <p:spPr>
              <a:xfrm>
                <a:off x="2623904" y="1476964"/>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35" name="Google Shape;8563;p75">
                <a:extLst>
                  <a:ext uri="{FF2B5EF4-FFF2-40B4-BE49-F238E27FC236}">
                    <a16:creationId xmlns:a16="http://schemas.microsoft.com/office/drawing/2014/main" id="{B6A75D9F-F3D0-A4B7-C391-2CBE95D2F86F}"/>
                  </a:ext>
                </a:extLst>
              </p:cNvPr>
              <p:cNvSpPr/>
              <p:nvPr/>
            </p:nvSpPr>
            <p:spPr>
              <a:xfrm>
                <a:off x="2896716" y="1476964"/>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solidFill>
                    <a:srgbClr val="002060"/>
                  </a:solidFill>
                </a:endParaRPr>
              </a:p>
            </p:txBody>
          </p:sp>
        </p:grpSp>
        <p:grpSp>
          <p:nvGrpSpPr>
            <p:cNvPr id="119" name="Google Shape;8564;p75">
              <a:extLst>
                <a:ext uri="{FF2B5EF4-FFF2-40B4-BE49-F238E27FC236}">
                  <a16:creationId xmlns:a16="http://schemas.microsoft.com/office/drawing/2014/main" id="{A4F02B39-F967-A2BA-3377-843BB6DD6F9D}"/>
                </a:ext>
              </a:extLst>
            </p:cNvPr>
            <p:cNvGrpSpPr/>
            <p:nvPr/>
          </p:nvGrpSpPr>
          <p:grpSpPr>
            <a:xfrm>
              <a:off x="2623907" y="1749775"/>
              <a:ext cx="1364245" cy="273000"/>
              <a:chOff x="2623907" y="1749775"/>
              <a:chExt cx="1364245" cy="273000"/>
            </a:xfrm>
          </p:grpSpPr>
          <p:sp>
            <p:nvSpPr>
              <p:cNvPr id="126" name="Google Shape;8565;p75">
                <a:extLst>
                  <a:ext uri="{FF2B5EF4-FFF2-40B4-BE49-F238E27FC236}">
                    <a16:creationId xmlns:a16="http://schemas.microsoft.com/office/drawing/2014/main" id="{8E9D4F98-DF12-CEFC-29D9-8F2686F8B45B}"/>
                  </a:ext>
                </a:extLst>
              </p:cNvPr>
              <p:cNvSpPr/>
              <p:nvPr/>
            </p:nvSpPr>
            <p:spPr>
              <a:xfrm>
                <a:off x="3442341"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27" name="Google Shape;8566;p75">
                <a:extLst>
                  <a:ext uri="{FF2B5EF4-FFF2-40B4-BE49-F238E27FC236}">
                    <a16:creationId xmlns:a16="http://schemas.microsoft.com/office/drawing/2014/main" id="{D7A8B0A5-3545-789E-AD3C-DCA7C791058B}"/>
                  </a:ext>
                </a:extLst>
              </p:cNvPr>
              <p:cNvSpPr/>
              <p:nvPr/>
            </p:nvSpPr>
            <p:spPr>
              <a:xfrm>
                <a:off x="3715152"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28" name="Google Shape;8567;p75">
                <a:extLst>
                  <a:ext uri="{FF2B5EF4-FFF2-40B4-BE49-F238E27FC236}">
                    <a16:creationId xmlns:a16="http://schemas.microsoft.com/office/drawing/2014/main" id="{7B975A59-E308-F6AA-85D7-233182D6AF4F}"/>
                  </a:ext>
                </a:extLst>
              </p:cNvPr>
              <p:cNvSpPr/>
              <p:nvPr/>
            </p:nvSpPr>
            <p:spPr>
              <a:xfrm>
                <a:off x="2623907" y="1749775"/>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29" name="Google Shape;8568;p75">
                <a:extLst>
                  <a:ext uri="{FF2B5EF4-FFF2-40B4-BE49-F238E27FC236}">
                    <a16:creationId xmlns:a16="http://schemas.microsoft.com/office/drawing/2014/main" id="{BAFB9823-84C3-6C79-102A-1D492A6630A5}"/>
                  </a:ext>
                </a:extLst>
              </p:cNvPr>
              <p:cNvSpPr/>
              <p:nvPr/>
            </p:nvSpPr>
            <p:spPr>
              <a:xfrm>
                <a:off x="2896718" y="1749775"/>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30" name="Google Shape;8569;p75">
                <a:extLst>
                  <a:ext uri="{FF2B5EF4-FFF2-40B4-BE49-F238E27FC236}">
                    <a16:creationId xmlns:a16="http://schemas.microsoft.com/office/drawing/2014/main" id="{A69F8BC0-0936-0ABE-6515-7581A62DAFAC}"/>
                  </a:ext>
                </a:extLst>
              </p:cNvPr>
              <p:cNvSpPr/>
              <p:nvPr/>
            </p:nvSpPr>
            <p:spPr>
              <a:xfrm>
                <a:off x="3169529" y="1749775"/>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solidFill>
                    <a:srgbClr val="002060"/>
                  </a:solidFill>
                </a:endParaRPr>
              </a:p>
            </p:txBody>
          </p:sp>
        </p:grpSp>
        <p:grpSp>
          <p:nvGrpSpPr>
            <p:cNvPr id="120" name="Google Shape;8570;p75">
              <a:extLst>
                <a:ext uri="{FF2B5EF4-FFF2-40B4-BE49-F238E27FC236}">
                  <a16:creationId xmlns:a16="http://schemas.microsoft.com/office/drawing/2014/main" id="{912A8257-DFAF-8E34-DE50-4AB7E7CBEB44}"/>
                </a:ext>
              </a:extLst>
            </p:cNvPr>
            <p:cNvGrpSpPr/>
            <p:nvPr/>
          </p:nvGrpSpPr>
          <p:grpSpPr>
            <a:xfrm>
              <a:off x="2623904" y="2027936"/>
              <a:ext cx="1364245" cy="273000"/>
              <a:chOff x="2623904" y="2027936"/>
              <a:chExt cx="1364245" cy="273000"/>
            </a:xfrm>
          </p:grpSpPr>
          <p:sp>
            <p:nvSpPr>
              <p:cNvPr id="121" name="Google Shape;8571;p75">
                <a:extLst>
                  <a:ext uri="{FF2B5EF4-FFF2-40B4-BE49-F238E27FC236}">
                    <a16:creationId xmlns:a16="http://schemas.microsoft.com/office/drawing/2014/main" id="{E884E780-04A8-0B5A-5E81-F3399652614D}"/>
                  </a:ext>
                </a:extLst>
              </p:cNvPr>
              <p:cNvSpPr/>
              <p:nvPr/>
            </p:nvSpPr>
            <p:spPr>
              <a:xfrm>
                <a:off x="2623904"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22" name="Google Shape;8572;p75">
                <a:extLst>
                  <a:ext uri="{FF2B5EF4-FFF2-40B4-BE49-F238E27FC236}">
                    <a16:creationId xmlns:a16="http://schemas.microsoft.com/office/drawing/2014/main" id="{3E3021E4-74F2-39F8-1A01-125947EAEC16}"/>
                  </a:ext>
                </a:extLst>
              </p:cNvPr>
              <p:cNvSpPr/>
              <p:nvPr/>
            </p:nvSpPr>
            <p:spPr>
              <a:xfrm>
                <a:off x="2896716"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23" name="Google Shape;8573;p75">
                <a:extLst>
                  <a:ext uri="{FF2B5EF4-FFF2-40B4-BE49-F238E27FC236}">
                    <a16:creationId xmlns:a16="http://schemas.microsoft.com/office/drawing/2014/main" id="{30207D8B-8C8C-4EAF-87E5-BE99067A2378}"/>
                  </a:ext>
                </a:extLst>
              </p:cNvPr>
              <p:cNvSpPr/>
              <p:nvPr/>
            </p:nvSpPr>
            <p:spPr>
              <a:xfrm>
                <a:off x="3169527"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24" name="Google Shape;8574;p75">
                <a:extLst>
                  <a:ext uri="{FF2B5EF4-FFF2-40B4-BE49-F238E27FC236}">
                    <a16:creationId xmlns:a16="http://schemas.microsoft.com/office/drawing/2014/main" id="{56128081-5FF0-DB22-171A-60046A5902C4}"/>
                  </a:ext>
                </a:extLst>
              </p:cNvPr>
              <p:cNvSpPr/>
              <p:nvPr/>
            </p:nvSpPr>
            <p:spPr>
              <a:xfrm>
                <a:off x="3442338"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25" name="Google Shape;8575;p75">
                <a:extLst>
                  <a:ext uri="{FF2B5EF4-FFF2-40B4-BE49-F238E27FC236}">
                    <a16:creationId xmlns:a16="http://schemas.microsoft.com/office/drawing/2014/main" id="{3EF93D43-3E53-93E6-4DC2-33B255394BA2}"/>
                  </a:ext>
                </a:extLst>
              </p:cNvPr>
              <p:cNvSpPr/>
              <p:nvPr/>
            </p:nvSpPr>
            <p:spPr>
              <a:xfrm>
                <a:off x="3715149"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2400">
                  <a:solidFill>
                    <a:srgbClr val="002060"/>
                  </a:solidFill>
                </a:endParaRPr>
              </a:p>
            </p:txBody>
          </p:sp>
        </p:grpSp>
      </p:grpSp>
      <p:grpSp>
        <p:nvGrpSpPr>
          <p:cNvPr id="141" name="Google Shape;8576;p75">
            <a:extLst>
              <a:ext uri="{FF2B5EF4-FFF2-40B4-BE49-F238E27FC236}">
                <a16:creationId xmlns:a16="http://schemas.microsoft.com/office/drawing/2014/main" id="{1E5BA8B8-2652-4B86-2E9A-D561FB84E2B9}"/>
              </a:ext>
            </a:extLst>
          </p:cNvPr>
          <p:cNvGrpSpPr/>
          <p:nvPr/>
        </p:nvGrpSpPr>
        <p:grpSpPr>
          <a:xfrm>
            <a:off x="3456942" y="3613488"/>
            <a:ext cx="1850055" cy="212165"/>
            <a:chOff x="3200660" y="2180272"/>
            <a:chExt cx="2563824" cy="378237"/>
          </a:xfrm>
        </p:grpSpPr>
        <p:sp>
          <p:nvSpPr>
            <p:cNvPr id="142" name="Google Shape;8577;p75">
              <a:extLst>
                <a:ext uri="{FF2B5EF4-FFF2-40B4-BE49-F238E27FC236}">
                  <a16:creationId xmlns:a16="http://schemas.microsoft.com/office/drawing/2014/main" id="{046114C4-66A5-6D08-7858-350593A0D9C3}"/>
                </a:ext>
              </a:extLst>
            </p:cNvPr>
            <p:cNvSpPr/>
            <p:nvPr/>
          </p:nvSpPr>
          <p:spPr>
            <a:xfrm>
              <a:off x="3200660" y="2180272"/>
              <a:ext cx="108240" cy="378237"/>
            </a:xfrm>
            <a:custGeom>
              <a:avLst/>
              <a:gdLst/>
              <a:ahLst/>
              <a:cxnLst/>
              <a:rect l="l" t="t" r="r" b="b"/>
              <a:pathLst>
                <a:path w="8543" h="37890" extrusionOk="0">
                  <a:moveTo>
                    <a:pt x="606" y="1"/>
                  </a:moveTo>
                  <a:cubicBezTo>
                    <a:pt x="276" y="1"/>
                    <a:pt x="0" y="263"/>
                    <a:pt x="0" y="607"/>
                  </a:cubicBezTo>
                  <a:lnTo>
                    <a:pt x="0" y="37270"/>
                  </a:lnTo>
                  <a:cubicBezTo>
                    <a:pt x="0" y="37614"/>
                    <a:pt x="276" y="37890"/>
                    <a:pt x="606" y="37890"/>
                  </a:cubicBezTo>
                  <a:lnTo>
                    <a:pt x="7922" y="37890"/>
                  </a:lnTo>
                  <a:cubicBezTo>
                    <a:pt x="8267" y="37890"/>
                    <a:pt x="8542" y="37614"/>
                    <a:pt x="8542" y="37270"/>
                  </a:cubicBezTo>
                  <a:lnTo>
                    <a:pt x="8542" y="607"/>
                  </a:lnTo>
                  <a:cubicBezTo>
                    <a:pt x="8542" y="263"/>
                    <a:pt x="8267" y="1"/>
                    <a:pt x="7922"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43" name="Google Shape;8578;p75">
              <a:extLst>
                <a:ext uri="{FF2B5EF4-FFF2-40B4-BE49-F238E27FC236}">
                  <a16:creationId xmlns:a16="http://schemas.microsoft.com/office/drawing/2014/main" id="{E68DEC43-8CF7-EB22-C8D7-C8CB82B0150F}"/>
                </a:ext>
              </a:extLst>
            </p:cNvPr>
            <p:cNvSpPr/>
            <p:nvPr/>
          </p:nvSpPr>
          <p:spPr>
            <a:xfrm>
              <a:off x="3345104" y="2180272"/>
              <a:ext cx="108240" cy="378237"/>
            </a:xfrm>
            <a:custGeom>
              <a:avLst/>
              <a:gdLst/>
              <a:ahLst/>
              <a:cxnLst/>
              <a:rect l="l" t="t" r="r" b="b"/>
              <a:pathLst>
                <a:path w="8543" h="37890" extrusionOk="0">
                  <a:moveTo>
                    <a:pt x="607" y="1"/>
                  </a:moveTo>
                  <a:cubicBezTo>
                    <a:pt x="262" y="1"/>
                    <a:pt x="0" y="263"/>
                    <a:pt x="0" y="607"/>
                  </a:cubicBezTo>
                  <a:lnTo>
                    <a:pt x="0" y="37270"/>
                  </a:lnTo>
                  <a:cubicBezTo>
                    <a:pt x="0"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44" name="Google Shape;8579;p75">
              <a:extLst>
                <a:ext uri="{FF2B5EF4-FFF2-40B4-BE49-F238E27FC236}">
                  <a16:creationId xmlns:a16="http://schemas.microsoft.com/office/drawing/2014/main" id="{74C100F8-3F30-B6B4-88FD-AC743DC274EB}"/>
                </a:ext>
              </a:extLst>
            </p:cNvPr>
            <p:cNvSpPr/>
            <p:nvPr/>
          </p:nvSpPr>
          <p:spPr>
            <a:xfrm>
              <a:off x="3489548" y="2180272"/>
              <a:ext cx="108240" cy="378237"/>
            </a:xfrm>
            <a:custGeom>
              <a:avLst/>
              <a:gdLst/>
              <a:ahLst/>
              <a:cxnLst/>
              <a:rect l="l" t="t" r="r" b="b"/>
              <a:pathLst>
                <a:path w="8543" h="37890" extrusionOk="0">
                  <a:moveTo>
                    <a:pt x="621" y="1"/>
                  </a:moveTo>
                  <a:cubicBezTo>
                    <a:pt x="276" y="1"/>
                    <a:pt x="1" y="263"/>
                    <a:pt x="1" y="607"/>
                  </a:cubicBezTo>
                  <a:lnTo>
                    <a:pt x="1" y="37270"/>
                  </a:lnTo>
                  <a:cubicBezTo>
                    <a:pt x="1" y="37614"/>
                    <a:pt x="276" y="37890"/>
                    <a:pt x="621" y="37890"/>
                  </a:cubicBezTo>
                  <a:lnTo>
                    <a:pt x="7937" y="37890"/>
                  </a:lnTo>
                  <a:cubicBezTo>
                    <a:pt x="8281" y="37890"/>
                    <a:pt x="8543" y="37614"/>
                    <a:pt x="8543" y="37270"/>
                  </a:cubicBezTo>
                  <a:lnTo>
                    <a:pt x="8543" y="607"/>
                  </a:lnTo>
                  <a:cubicBezTo>
                    <a:pt x="8543" y="263"/>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45" name="Google Shape;8580;p75">
              <a:extLst>
                <a:ext uri="{FF2B5EF4-FFF2-40B4-BE49-F238E27FC236}">
                  <a16:creationId xmlns:a16="http://schemas.microsoft.com/office/drawing/2014/main" id="{40353A5F-1D4A-EC4A-26E0-C1064CB8C53F}"/>
                </a:ext>
              </a:extLst>
            </p:cNvPr>
            <p:cNvSpPr/>
            <p:nvPr/>
          </p:nvSpPr>
          <p:spPr>
            <a:xfrm>
              <a:off x="3633992" y="2180272"/>
              <a:ext cx="108252" cy="378237"/>
            </a:xfrm>
            <a:custGeom>
              <a:avLst/>
              <a:gdLst/>
              <a:ahLst/>
              <a:cxnLst/>
              <a:rect l="l" t="t" r="r" b="b"/>
              <a:pathLst>
                <a:path w="8544" h="37890" extrusionOk="0">
                  <a:moveTo>
                    <a:pt x="621" y="1"/>
                  </a:moveTo>
                  <a:cubicBezTo>
                    <a:pt x="277" y="1"/>
                    <a:pt x="1" y="277"/>
                    <a:pt x="1" y="607"/>
                  </a:cubicBezTo>
                  <a:lnTo>
                    <a:pt x="1" y="37270"/>
                  </a:lnTo>
                  <a:cubicBezTo>
                    <a:pt x="1" y="37614"/>
                    <a:pt x="277" y="37890"/>
                    <a:pt x="621" y="37890"/>
                  </a:cubicBezTo>
                  <a:lnTo>
                    <a:pt x="7937" y="37890"/>
                  </a:lnTo>
                  <a:cubicBezTo>
                    <a:pt x="8268" y="37890"/>
                    <a:pt x="8543" y="37614"/>
                    <a:pt x="8543" y="37270"/>
                  </a:cubicBezTo>
                  <a:lnTo>
                    <a:pt x="8543" y="607"/>
                  </a:lnTo>
                  <a:cubicBezTo>
                    <a:pt x="8543" y="277"/>
                    <a:pt x="8268"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46" name="Google Shape;8581;p75">
              <a:extLst>
                <a:ext uri="{FF2B5EF4-FFF2-40B4-BE49-F238E27FC236}">
                  <a16:creationId xmlns:a16="http://schemas.microsoft.com/office/drawing/2014/main" id="{7589CD5E-0955-F762-AAB5-28B9C27446EC}"/>
                </a:ext>
              </a:extLst>
            </p:cNvPr>
            <p:cNvSpPr/>
            <p:nvPr/>
          </p:nvSpPr>
          <p:spPr>
            <a:xfrm>
              <a:off x="3778448" y="2180272"/>
              <a:ext cx="108240" cy="378097"/>
            </a:xfrm>
            <a:custGeom>
              <a:avLst/>
              <a:gdLst/>
              <a:ahLst/>
              <a:cxnLst/>
              <a:rect l="l" t="t" r="r" b="b"/>
              <a:pathLst>
                <a:path w="8543" h="37876" extrusionOk="0">
                  <a:moveTo>
                    <a:pt x="606" y="1"/>
                  </a:moveTo>
                  <a:cubicBezTo>
                    <a:pt x="276" y="1"/>
                    <a:pt x="0" y="263"/>
                    <a:pt x="0" y="607"/>
                  </a:cubicBezTo>
                  <a:lnTo>
                    <a:pt x="0" y="37270"/>
                  </a:lnTo>
                  <a:cubicBezTo>
                    <a:pt x="0" y="37614"/>
                    <a:pt x="276" y="37876"/>
                    <a:pt x="606"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47" name="Google Shape;8582;p75">
              <a:extLst>
                <a:ext uri="{FF2B5EF4-FFF2-40B4-BE49-F238E27FC236}">
                  <a16:creationId xmlns:a16="http://schemas.microsoft.com/office/drawing/2014/main" id="{E83593EF-B008-69B9-2EC1-B6555A3A0490}"/>
                </a:ext>
              </a:extLst>
            </p:cNvPr>
            <p:cNvSpPr/>
            <p:nvPr/>
          </p:nvSpPr>
          <p:spPr>
            <a:xfrm>
              <a:off x="3922892" y="2180272"/>
              <a:ext cx="108240" cy="378237"/>
            </a:xfrm>
            <a:custGeom>
              <a:avLst/>
              <a:gdLst/>
              <a:ahLst/>
              <a:cxnLst/>
              <a:rect l="l" t="t" r="r" b="b"/>
              <a:pathLst>
                <a:path w="8543" h="37890" extrusionOk="0">
                  <a:moveTo>
                    <a:pt x="607" y="1"/>
                  </a:moveTo>
                  <a:cubicBezTo>
                    <a:pt x="276" y="1"/>
                    <a:pt x="0" y="277"/>
                    <a:pt x="0" y="607"/>
                  </a:cubicBezTo>
                  <a:lnTo>
                    <a:pt x="0" y="37270"/>
                  </a:lnTo>
                  <a:cubicBezTo>
                    <a:pt x="0" y="37614"/>
                    <a:pt x="276" y="37890"/>
                    <a:pt x="607" y="37890"/>
                  </a:cubicBezTo>
                  <a:lnTo>
                    <a:pt x="7923" y="37890"/>
                  </a:lnTo>
                  <a:cubicBezTo>
                    <a:pt x="8267" y="37890"/>
                    <a:pt x="8543" y="37614"/>
                    <a:pt x="8543" y="37270"/>
                  </a:cubicBezTo>
                  <a:lnTo>
                    <a:pt x="8543" y="607"/>
                  </a:lnTo>
                  <a:cubicBezTo>
                    <a:pt x="8543" y="277"/>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48" name="Google Shape;8583;p75">
              <a:extLst>
                <a:ext uri="{FF2B5EF4-FFF2-40B4-BE49-F238E27FC236}">
                  <a16:creationId xmlns:a16="http://schemas.microsoft.com/office/drawing/2014/main" id="{004D6B34-980C-E24E-D3EA-1DB1E68228F6}"/>
                </a:ext>
              </a:extLst>
            </p:cNvPr>
            <p:cNvSpPr/>
            <p:nvPr/>
          </p:nvSpPr>
          <p:spPr>
            <a:xfrm>
              <a:off x="4067336" y="2180272"/>
              <a:ext cx="108240" cy="378237"/>
            </a:xfrm>
            <a:custGeom>
              <a:avLst/>
              <a:gdLst/>
              <a:ahLst/>
              <a:cxnLst/>
              <a:rect l="l" t="t" r="r" b="b"/>
              <a:pathLst>
                <a:path w="8543" h="37890" extrusionOk="0">
                  <a:moveTo>
                    <a:pt x="607" y="1"/>
                  </a:moveTo>
                  <a:cubicBezTo>
                    <a:pt x="262" y="1"/>
                    <a:pt x="1" y="263"/>
                    <a:pt x="1" y="607"/>
                  </a:cubicBezTo>
                  <a:lnTo>
                    <a:pt x="1" y="37270"/>
                  </a:lnTo>
                  <a:cubicBezTo>
                    <a:pt x="1"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49" name="Google Shape;8584;p75">
              <a:extLst>
                <a:ext uri="{FF2B5EF4-FFF2-40B4-BE49-F238E27FC236}">
                  <a16:creationId xmlns:a16="http://schemas.microsoft.com/office/drawing/2014/main" id="{B82A96EB-A108-E725-5333-D1E3FEF22B91}"/>
                </a:ext>
              </a:extLst>
            </p:cNvPr>
            <p:cNvSpPr/>
            <p:nvPr/>
          </p:nvSpPr>
          <p:spPr>
            <a:xfrm>
              <a:off x="4211780" y="2180272"/>
              <a:ext cx="108252" cy="378237"/>
            </a:xfrm>
            <a:custGeom>
              <a:avLst/>
              <a:gdLst/>
              <a:ahLst/>
              <a:cxnLst/>
              <a:rect l="l" t="t" r="r" b="b"/>
              <a:pathLst>
                <a:path w="8544" h="37890" extrusionOk="0">
                  <a:moveTo>
                    <a:pt x="621" y="1"/>
                  </a:moveTo>
                  <a:cubicBezTo>
                    <a:pt x="276" y="1"/>
                    <a:pt x="1" y="277"/>
                    <a:pt x="1" y="607"/>
                  </a:cubicBezTo>
                  <a:lnTo>
                    <a:pt x="1" y="37270"/>
                  </a:lnTo>
                  <a:cubicBezTo>
                    <a:pt x="1" y="37614"/>
                    <a:pt x="276" y="37890"/>
                    <a:pt x="621" y="37890"/>
                  </a:cubicBezTo>
                  <a:lnTo>
                    <a:pt x="7937" y="37890"/>
                  </a:lnTo>
                  <a:cubicBezTo>
                    <a:pt x="8281" y="37890"/>
                    <a:pt x="8543" y="37614"/>
                    <a:pt x="8543" y="37270"/>
                  </a:cubicBezTo>
                  <a:lnTo>
                    <a:pt x="8543" y="607"/>
                  </a:lnTo>
                  <a:cubicBezTo>
                    <a:pt x="8543" y="277"/>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50" name="Google Shape;8585;p75">
              <a:extLst>
                <a:ext uri="{FF2B5EF4-FFF2-40B4-BE49-F238E27FC236}">
                  <a16:creationId xmlns:a16="http://schemas.microsoft.com/office/drawing/2014/main" id="{89512E72-E0F9-28B4-0CF2-864F5B561D2C}"/>
                </a:ext>
              </a:extLst>
            </p:cNvPr>
            <p:cNvSpPr/>
            <p:nvPr/>
          </p:nvSpPr>
          <p:spPr>
            <a:xfrm>
              <a:off x="4356236" y="2180272"/>
              <a:ext cx="108240" cy="378097"/>
            </a:xfrm>
            <a:custGeom>
              <a:avLst/>
              <a:gdLst/>
              <a:ahLst/>
              <a:cxnLst/>
              <a:rect l="l" t="t" r="r" b="b"/>
              <a:pathLst>
                <a:path w="8543" h="37876" extrusionOk="0">
                  <a:moveTo>
                    <a:pt x="620" y="1"/>
                  </a:moveTo>
                  <a:cubicBezTo>
                    <a:pt x="276" y="1"/>
                    <a:pt x="0" y="263"/>
                    <a:pt x="0" y="607"/>
                  </a:cubicBezTo>
                  <a:lnTo>
                    <a:pt x="0" y="37270"/>
                  </a:lnTo>
                  <a:cubicBezTo>
                    <a:pt x="0" y="37614"/>
                    <a:pt x="276" y="37876"/>
                    <a:pt x="620"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51" name="Google Shape;8586;p75">
              <a:extLst>
                <a:ext uri="{FF2B5EF4-FFF2-40B4-BE49-F238E27FC236}">
                  <a16:creationId xmlns:a16="http://schemas.microsoft.com/office/drawing/2014/main" id="{382FF8E1-AB9C-BCB9-BD12-3F204936C972}"/>
                </a:ext>
              </a:extLst>
            </p:cNvPr>
            <p:cNvSpPr/>
            <p:nvPr/>
          </p:nvSpPr>
          <p:spPr>
            <a:xfrm>
              <a:off x="4500680" y="2180272"/>
              <a:ext cx="108240" cy="378237"/>
            </a:xfrm>
            <a:custGeom>
              <a:avLst/>
              <a:gdLst/>
              <a:ahLst/>
              <a:cxnLst/>
              <a:rect l="l" t="t" r="r" b="b"/>
              <a:pathLst>
                <a:path w="8543" h="37890" extrusionOk="0">
                  <a:moveTo>
                    <a:pt x="606" y="1"/>
                  </a:moveTo>
                  <a:cubicBezTo>
                    <a:pt x="276" y="1"/>
                    <a:pt x="0" y="277"/>
                    <a:pt x="0" y="607"/>
                  </a:cubicBezTo>
                  <a:lnTo>
                    <a:pt x="0" y="37270"/>
                  </a:lnTo>
                  <a:cubicBezTo>
                    <a:pt x="0" y="37614"/>
                    <a:pt x="276" y="37890"/>
                    <a:pt x="606" y="37890"/>
                  </a:cubicBezTo>
                  <a:lnTo>
                    <a:pt x="7936" y="37890"/>
                  </a:lnTo>
                  <a:cubicBezTo>
                    <a:pt x="8267" y="37890"/>
                    <a:pt x="8542" y="37614"/>
                    <a:pt x="8542" y="37270"/>
                  </a:cubicBezTo>
                  <a:lnTo>
                    <a:pt x="8542" y="607"/>
                  </a:lnTo>
                  <a:cubicBezTo>
                    <a:pt x="8542" y="277"/>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52" name="Google Shape;8587;p75">
              <a:extLst>
                <a:ext uri="{FF2B5EF4-FFF2-40B4-BE49-F238E27FC236}">
                  <a16:creationId xmlns:a16="http://schemas.microsoft.com/office/drawing/2014/main" id="{556EDB10-44EF-453E-947B-3FF9F1BDA613}"/>
                </a:ext>
              </a:extLst>
            </p:cNvPr>
            <p:cNvSpPr/>
            <p:nvPr/>
          </p:nvSpPr>
          <p:spPr>
            <a:xfrm>
              <a:off x="4645124" y="2180272"/>
              <a:ext cx="108240" cy="378097"/>
            </a:xfrm>
            <a:custGeom>
              <a:avLst/>
              <a:gdLst/>
              <a:ahLst/>
              <a:cxnLst/>
              <a:rect l="l" t="t" r="r" b="b"/>
              <a:pathLst>
                <a:path w="8543" h="37876" extrusionOk="0">
                  <a:moveTo>
                    <a:pt x="607" y="1"/>
                  </a:moveTo>
                  <a:cubicBezTo>
                    <a:pt x="276" y="1"/>
                    <a:pt x="0" y="263"/>
                    <a:pt x="0" y="607"/>
                  </a:cubicBezTo>
                  <a:lnTo>
                    <a:pt x="0" y="37270"/>
                  </a:lnTo>
                  <a:cubicBezTo>
                    <a:pt x="0" y="37614"/>
                    <a:pt x="276" y="37876"/>
                    <a:pt x="607" y="37876"/>
                  </a:cubicBezTo>
                  <a:lnTo>
                    <a:pt x="7936" y="37876"/>
                  </a:lnTo>
                  <a:cubicBezTo>
                    <a:pt x="8267" y="37876"/>
                    <a:pt x="8543" y="37614"/>
                    <a:pt x="8543" y="37270"/>
                  </a:cubicBezTo>
                  <a:lnTo>
                    <a:pt x="8543" y="607"/>
                  </a:lnTo>
                  <a:cubicBezTo>
                    <a:pt x="8543"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53" name="Google Shape;8588;p75">
              <a:extLst>
                <a:ext uri="{FF2B5EF4-FFF2-40B4-BE49-F238E27FC236}">
                  <a16:creationId xmlns:a16="http://schemas.microsoft.com/office/drawing/2014/main" id="{EDFD20C3-39DA-90B9-794C-3E68632F08B3}"/>
                </a:ext>
              </a:extLst>
            </p:cNvPr>
            <p:cNvSpPr/>
            <p:nvPr/>
          </p:nvSpPr>
          <p:spPr>
            <a:xfrm>
              <a:off x="4789568" y="2180272"/>
              <a:ext cx="108240" cy="378237"/>
            </a:xfrm>
            <a:custGeom>
              <a:avLst/>
              <a:gdLst/>
              <a:ahLst/>
              <a:cxnLst/>
              <a:rect l="l" t="t" r="r" b="b"/>
              <a:pathLst>
                <a:path w="8543" h="37890" extrusionOk="0">
                  <a:moveTo>
                    <a:pt x="607" y="1"/>
                  </a:moveTo>
                  <a:cubicBezTo>
                    <a:pt x="262" y="1"/>
                    <a:pt x="1" y="277"/>
                    <a:pt x="1" y="607"/>
                  </a:cubicBezTo>
                  <a:lnTo>
                    <a:pt x="1" y="37270"/>
                  </a:lnTo>
                  <a:cubicBezTo>
                    <a:pt x="1" y="37614"/>
                    <a:pt x="262" y="37890"/>
                    <a:pt x="607" y="37890"/>
                  </a:cubicBezTo>
                  <a:lnTo>
                    <a:pt x="7923" y="37890"/>
                  </a:lnTo>
                  <a:cubicBezTo>
                    <a:pt x="8267" y="37890"/>
                    <a:pt x="8543" y="37614"/>
                    <a:pt x="8543" y="37270"/>
                  </a:cubicBezTo>
                  <a:lnTo>
                    <a:pt x="8543" y="607"/>
                  </a:lnTo>
                  <a:cubicBezTo>
                    <a:pt x="8543" y="277"/>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54" name="Google Shape;8589;p75">
              <a:extLst>
                <a:ext uri="{FF2B5EF4-FFF2-40B4-BE49-F238E27FC236}">
                  <a16:creationId xmlns:a16="http://schemas.microsoft.com/office/drawing/2014/main" id="{44A8BC37-F35B-0628-117E-E2209DEF43E3}"/>
                </a:ext>
              </a:extLst>
            </p:cNvPr>
            <p:cNvSpPr/>
            <p:nvPr/>
          </p:nvSpPr>
          <p:spPr>
            <a:xfrm>
              <a:off x="4934012" y="2180272"/>
              <a:ext cx="108240" cy="378237"/>
            </a:xfrm>
            <a:custGeom>
              <a:avLst/>
              <a:gdLst/>
              <a:ahLst/>
              <a:cxnLst/>
              <a:rect l="l" t="t" r="r" b="b"/>
              <a:pathLst>
                <a:path w="8543" h="37890" extrusionOk="0">
                  <a:moveTo>
                    <a:pt x="607" y="1"/>
                  </a:moveTo>
                  <a:cubicBezTo>
                    <a:pt x="263" y="1"/>
                    <a:pt x="1" y="263"/>
                    <a:pt x="1" y="607"/>
                  </a:cubicBezTo>
                  <a:lnTo>
                    <a:pt x="1" y="37270"/>
                  </a:lnTo>
                  <a:cubicBezTo>
                    <a:pt x="1" y="37614"/>
                    <a:pt x="263" y="37890"/>
                    <a:pt x="607" y="37890"/>
                  </a:cubicBezTo>
                  <a:lnTo>
                    <a:pt x="7923" y="37890"/>
                  </a:lnTo>
                  <a:cubicBezTo>
                    <a:pt x="8267" y="37890"/>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55" name="Google Shape;8590;p75">
              <a:extLst>
                <a:ext uri="{FF2B5EF4-FFF2-40B4-BE49-F238E27FC236}">
                  <a16:creationId xmlns:a16="http://schemas.microsoft.com/office/drawing/2014/main" id="{FC0964A8-49AD-46F8-139C-C3CDE41AC4AA}"/>
                </a:ext>
              </a:extLst>
            </p:cNvPr>
            <p:cNvSpPr/>
            <p:nvPr/>
          </p:nvSpPr>
          <p:spPr>
            <a:xfrm>
              <a:off x="5078456" y="2180272"/>
              <a:ext cx="108240" cy="378237"/>
            </a:xfrm>
            <a:custGeom>
              <a:avLst/>
              <a:gdLst/>
              <a:ahLst/>
              <a:cxnLst/>
              <a:rect l="l" t="t" r="r" b="b"/>
              <a:pathLst>
                <a:path w="8543" h="37890" extrusionOk="0">
                  <a:moveTo>
                    <a:pt x="620" y="1"/>
                  </a:moveTo>
                  <a:cubicBezTo>
                    <a:pt x="276" y="1"/>
                    <a:pt x="0" y="277"/>
                    <a:pt x="0" y="607"/>
                  </a:cubicBezTo>
                  <a:lnTo>
                    <a:pt x="0" y="37270"/>
                  </a:lnTo>
                  <a:cubicBezTo>
                    <a:pt x="0" y="37614"/>
                    <a:pt x="276" y="37890"/>
                    <a:pt x="620" y="37890"/>
                  </a:cubicBezTo>
                  <a:lnTo>
                    <a:pt x="7936" y="37890"/>
                  </a:lnTo>
                  <a:cubicBezTo>
                    <a:pt x="8267" y="37890"/>
                    <a:pt x="8542" y="37614"/>
                    <a:pt x="8542" y="37270"/>
                  </a:cubicBezTo>
                  <a:lnTo>
                    <a:pt x="8542" y="607"/>
                  </a:lnTo>
                  <a:cubicBezTo>
                    <a:pt x="8542" y="277"/>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56" name="Google Shape;8591;p75">
              <a:extLst>
                <a:ext uri="{FF2B5EF4-FFF2-40B4-BE49-F238E27FC236}">
                  <a16:creationId xmlns:a16="http://schemas.microsoft.com/office/drawing/2014/main" id="{6FE8760C-2B1D-E50E-0EAE-17C52CF59C01}"/>
                </a:ext>
              </a:extLst>
            </p:cNvPr>
            <p:cNvSpPr/>
            <p:nvPr/>
          </p:nvSpPr>
          <p:spPr>
            <a:xfrm>
              <a:off x="5222900" y="2180272"/>
              <a:ext cx="108240" cy="378237"/>
            </a:xfrm>
            <a:custGeom>
              <a:avLst/>
              <a:gdLst/>
              <a:ahLst/>
              <a:cxnLst/>
              <a:rect l="l" t="t" r="r" b="b"/>
              <a:pathLst>
                <a:path w="8543" h="37890" extrusionOk="0">
                  <a:moveTo>
                    <a:pt x="620" y="1"/>
                  </a:moveTo>
                  <a:cubicBezTo>
                    <a:pt x="276" y="1"/>
                    <a:pt x="0" y="263"/>
                    <a:pt x="0" y="607"/>
                  </a:cubicBezTo>
                  <a:lnTo>
                    <a:pt x="0" y="37270"/>
                  </a:lnTo>
                  <a:cubicBezTo>
                    <a:pt x="0" y="37614"/>
                    <a:pt x="276" y="37890"/>
                    <a:pt x="620" y="37890"/>
                  </a:cubicBezTo>
                  <a:lnTo>
                    <a:pt x="7936" y="37890"/>
                  </a:lnTo>
                  <a:cubicBezTo>
                    <a:pt x="8267" y="37890"/>
                    <a:pt x="8543" y="37614"/>
                    <a:pt x="8543" y="37270"/>
                  </a:cubicBezTo>
                  <a:lnTo>
                    <a:pt x="8543" y="607"/>
                  </a:lnTo>
                  <a:cubicBezTo>
                    <a:pt x="8543" y="263"/>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57" name="Google Shape;8592;p75">
              <a:extLst>
                <a:ext uri="{FF2B5EF4-FFF2-40B4-BE49-F238E27FC236}">
                  <a16:creationId xmlns:a16="http://schemas.microsoft.com/office/drawing/2014/main" id="{8F32B93A-A076-F122-EE34-AE4851C2414A}"/>
                </a:ext>
              </a:extLst>
            </p:cNvPr>
            <p:cNvSpPr/>
            <p:nvPr/>
          </p:nvSpPr>
          <p:spPr>
            <a:xfrm>
              <a:off x="5367343" y="2180272"/>
              <a:ext cx="108240" cy="378237"/>
            </a:xfrm>
            <a:custGeom>
              <a:avLst/>
              <a:gdLst/>
              <a:ahLst/>
              <a:cxnLst/>
              <a:rect l="l" t="t" r="r" b="b"/>
              <a:pathLst>
                <a:path w="8543" h="37890" extrusionOk="0">
                  <a:moveTo>
                    <a:pt x="607" y="1"/>
                  </a:moveTo>
                  <a:cubicBezTo>
                    <a:pt x="276" y="1"/>
                    <a:pt x="1" y="277"/>
                    <a:pt x="1" y="607"/>
                  </a:cubicBezTo>
                  <a:lnTo>
                    <a:pt x="1" y="37270"/>
                  </a:lnTo>
                  <a:cubicBezTo>
                    <a:pt x="1" y="37614"/>
                    <a:pt x="276" y="37890"/>
                    <a:pt x="607" y="37890"/>
                  </a:cubicBezTo>
                  <a:lnTo>
                    <a:pt x="7937" y="37890"/>
                  </a:lnTo>
                  <a:cubicBezTo>
                    <a:pt x="8267" y="37890"/>
                    <a:pt x="8543" y="37614"/>
                    <a:pt x="8543" y="37270"/>
                  </a:cubicBezTo>
                  <a:lnTo>
                    <a:pt x="8543" y="607"/>
                  </a:lnTo>
                  <a:cubicBezTo>
                    <a:pt x="8543" y="277"/>
                    <a:pt x="8267" y="1"/>
                    <a:pt x="7937"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58" name="Google Shape;8593;p75">
              <a:extLst>
                <a:ext uri="{FF2B5EF4-FFF2-40B4-BE49-F238E27FC236}">
                  <a16:creationId xmlns:a16="http://schemas.microsoft.com/office/drawing/2014/main" id="{3B955FFA-8D89-8711-FB0D-3BD574C9DB67}"/>
                </a:ext>
              </a:extLst>
            </p:cNvPr>
            <p:cNvSpPr/>
            <p:nvPr/>
          </p:nvSpPr>
          <p:spPr>
            <a:xfrm>
              <a:off x="5511787" y="2180272"/>
              <a:ext cx="108240" cy="378097"/>
            </a:xfrm>
            <a:custGeom>
              <a:avLst/>
              <a:gdLst/>
              <a:ahLst/>
              <a:cxnLst/>
              <a:rect l="l" t="t" r="r" b="b"/>
              <a:pathLst>
                <a:path w="8543" h="37876" extrusionOk="0">
                  <a:moveTo>
                    <a:pt x="607" y="1"/>
                  </a:moveTo>
                  <a:cubicBezTo>
                    <a:pt x="276" y="1"/>
                    <a:pt x="1" y="263"/>
                    <a:pt x="1" y="607"/>
                  </a:cubicBezTo>
                  <a:lnTo>
                    <a:pt x="1" y="37270"/>
                  </a:lnTo>
                  <a:cubicBezTo>
                    <a:pt x="1" y="37614"/>
                    <a:pt x="276" y="37876"/>
                    <a:pt x="607" y="37876"/>
                  </a:cubicBezTo>
                  <a:lnTo>
                    <a:pt x="7923" y="37876"/>
                  </a:lnTo>
                  <a:cubicBezTo>
                    <a:pt x="8267" y="37876"/>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59" name="Google Shape;8594;p75">
              <a:extLst>
                <a:ext uri="{FF2B5EF4-FFF2-40B4-BE49-F238E27FC236}">
                  <a16:creationId xmlns:a16="http://schemas.microsoft.com/office/drawing/2014/main" id="{59FCF55D-108F-556A-C157-3D76D66C8E4F}"/>
                </a:ext>
              </a:extLst>
            </p:cNvPr>
            <p:cNvSpPr/>
            <p:nvPr/>
          </p:nvSpPr>
          <p:spPr>
            <a:xfrm>
              <a:off x="5656231" y="2180272"/>
              <a:ext cx="108252" cy="378237"/>
            </a:xfrm>
            <a:custGeom>
              <a:avLst/>
              <a:gdLst/>
              <a:ahLst/>
              <a:cxnLst/>
              <a:rect l="l" t="t" r="r" b="b"/>
              <a:pathLst>
                <a:path w="8544" h="37890" extrusionOk="0">
                  <a:moveTo>
                    <a:pt x="607" y="1"/>
                  </a:moveTo>
                  <a:cubicBezTo>
                    <a:pt x="263" y="1"/>
                    <a:pt x="1" y="277"/>
                    <a:pt x="1" y="607"/>
                  </a:cubicBezTo>
                  <a:lnTo>
                    <a:pt x="1" y="37270"/>
                  </a:lnTo>
                  <a:cubicBezTo>
                    <a:pt x="1" y="37614"/>
                    <a:pt x="263" y="37890"/>
                    <a:pt x="607" y="37890"/>
                  </a:cubicBezTo>
                  <a:lnTo>
                    <a:pt x="7923" y="37890"/>
                  </a:lnTo>
                  <a:cubicBezTo>
                    <a:pt x="8268" y="37890"/>
                    <a:pt x="8543" y="37614"/>
                    <a:pt x="8543" y="37270"/>
                  </a:cubicBezTo>
                  <a:lnTo>
                    <a:pt x="8543" y="607"/>
                  </a:lnTo>
                  <a:cubicBezTo>
                    <a:pt x="8543" y="277"/>
                    <a:pt x="8268"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nvGrpSpPr>
          <p:cNvPr id="160" name="Google Shape;8595;p75">
            <a:extLst>
              <a:ext uri="{FF2B5EF4-FFF2-40B4-BE49-F238E27FC236}">
                <a16:creationId xmlns:a16="http://schemas.microsoft.com/office/drawing/2014/main" id="{FB7BF093-0A53-9BC8-E294-649B44875A9D}"/>
              </a:ext>
            </a:extLst>
          </p:cNvPr>
          <p:cNvGrpSpPr/>
          <p:nvPr/>
        </p:nvGrpSpPr>
        <p:grpSpPr>
          <a:xfrm>
            <a:off x="3452308" y="3983922"/>
            <a:ext cx="1854003" cy="212833"/>
            <a:chOff x="3530150" y="2790075"/>
            <a:chExt cx="1962600" cy="225300"/>
          </a:xfrm>
        </p:grpSpPr>
        <p:sp>
          <p:nvSpPr>
            <p:cNvPr id="161" name="Google Shape;8596;p75">
              <a:extLst>
                <a:ext uri="{FF2B5EF4-FFF2-40B4-BE49-F238E27FC236}">
                  <a16:creationId xmlns:a16="http://schemas.microsoft.com/office/drawing/2014/main" id="{4E1BEE63-FE05-C83C-6608-E88F6D88DFFC}"/>
                </a:ext>
              </a:extLst>
            </p:cNvPr>
            <p:cNvSpPr/>
            <p:nvPr/>
          </p:nvSpPr>
          <p:spPr>
            <a:xfrm>
              <a:off x="3530150" y="2790075"/>
              <a:ext cx="1962600" cy="2253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62" name="Google Shape;8597;p75">
              <a:extLst>
                <a:ext uri="{FF2B5EF4-FFF2-40B4-BE49-F238E27FC236}">
                  <a16:creationId xmlns:a16="http://schemas.microsoft.com/office/drawing/2014/main" id="{8C81E6E9-229D-8594-AD42-E444099019D3}"/>
                </a:ext>
              </a:extLst>
            </p:cNvPr>
            <p:cNvSpPr/>
            <p:nvPr/>
          </p:nvSpPr>
          <p:spPr>
            <a:xfrm>
              <a:off x="3535069" y="2794464"/>
              <a:ext cx="1104900" cy="216900"/>
            </a:xfrm>
            <a:prstGeom prst="rect">
              <a:avLst/>
            </a:prstGeom>
            <a:solidFill>
              <a:srgbClr val="5F7D95"/>
            </a:solidFill>
            <a:ln>
              <a:noFill/>
            </a:ln>
          </p:spPr>
          <p:txBody>
            <a:bodyPr spcFirstLastPara="1" wrap="square" lIns="121900" tIns="121900" rIns="121900" bIns="121900" anchor="ctr" anchorCtr="0">
              <a:noAutofit/>
            </a:bodyPr>
            <a:lstStyle/>
            <a:p>
              <a:endParaRPr sz="2400">
                <a:solidFill>
                  <a:srgbClr val="002060"/>
                </a:solidFill>
              </a:endParaRPr>
            </a:p>
          </p:txBody>
        </p:sp>
      </p:grpSp>
      <p:grpSp>
        <p:nvGrpSpPr>
          <p:cNvPr id="163" name="Google Shape;8598;p75">
            <a:extLst>
              <a:ext uri="{FF2B5EF4-FFF2-40B4-BE49-F238E27FC236}">
                <a16:creationId xmlns:a16="http://schemas.microsoft.com/office/drawing/2014/main" id="{1E5405F1-3ECA-3696-86CD-D68152A8F137}"/>
              </a:ext>
            </a:extLst>
          </p:cNvPr>
          <p:cNvGrpSpPr/>
          <p:nvPr/>
        </p:nvGrpSpPr>
        <p:grpSpPr>
          <a:xfrm>
            <a:off x="3453179" y="4355023"/>
            <a:ext cx="1882172" cy="205015"/>
            <a:chOff x="3558802" y="4011427"/>
            <a:chExt cx="1866000" cy="111300"/>
          </a:xfrm>
        </p:grpSpPr>
        <p:sp>
          <p:nvSpPr>
            <p:cNvPr id="164" name="Google Shape;8599;p75">
              <a:extLst>
                <a:ext uri="{FF2B5EF4-FFF2-40B4-BE49-F238E27FC236}">
                  <a16:creationId xmlns:a16="http://schemas.microsoft.com/office/drawing/2014/main" id="{8CC3E8F8-654A-9831-64C3-1079A4BDB7E6}"/>
                </a:ext>
              </a:extLst>
            </p:cNvPr>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65" name="Google Shape;8600;p75">
              <a:extLst>
                <a:ext uri="{FF2B5EF4-FFF2-40B4-BE49-F238E27FC236}">
                  <a16:creationId xmlns:a16="http://schemas.microsoft.com/office/drawing/2014/main" id="{7A181A28-17D8-6EF4-135E-D01FCBECB7BC}"/>
                </a:ext>
              </a:extLst>
            </p:cNvPr>
            <p:cNvSpPr/>
            <p:nvPr/>
          </p:nvSpPr>
          <p:spPr>
            <a:xfrm rot="5400000" flipH="1">
              <a:off x="4162472" y="3415277"/>
              <a:ext cx="104700" cy="1304700"/>
            </a:xfrm>
            <a:prstGeom prst="round2SameRect">
              <a:avLst>
                <a:gd name="adj1" fmla="val 50000"/>
                <a:gd name="adj2" fmla="val 50000"/>
              </a:avLst>
            </a:prstGeom>
            <a:solidFill>
              <a:srgbClr val="5F7D95"/>
            </a:solidFill>
            <a:ln>
              <a:noFill/>
            </a:ln>
          </p:spPr>
          <p:txBody>
            <a:bodyPr spcFirstLastPara="1" wrap="square" lIns="121900" tIns="121900" rIns="121900" bIns="121900" anchor="ctr" anchorCtr="0">
              <a:noAutofit/>
            </a:bodyPr>
            <a:lstStyle/>
            <a:p>
              <a:endParaRPr sz="2400">
                <a:solidFill>
                  <a:srgbClr val="002060"/>
                </a:solidFill>
              </a:endParaRPr>
            </a:p>
          </p:txBody>
        </p:sp>
      </p:grpSp>
      <p:grpSp>
        <p:nvGrpSpPr>
          <p:cNvPr id="166" name="Google Shape;8601;p75">
            <a:extLst>
              <a:ext uri="{FF2B5EF4-FFF2-40B4-BE49-F238E27FC236}">
                <a16:creationId xmlns:a16="http://schemas.microsoft.com/office/drawing/2014/main" id="{11C81749-DB2A-30A6-A966-C13F9F4B26D6}"/>
              </a:ext>
            </a:extLst>
          </p:cNvPr>
          <p:cNvGrpSpPr/>
          <p:nvPr/>
        </p:nvGrpSpPr>
        <p:grpSpPr>
          <a:xfrm>
            <a:off x="3452769" y="3295557"/>
            <a:ext cx="1844671" cy="159665"/>
            <a:chOff x="3465975" y="2270276"/>
            <a:chExt cx="1986364" cy="171929"/>
          </a:xfrm>
        </p:grpSpPr>
        <p:sp>
          <p:nvSpPr>
            <p:cNvPr id="167" name="Google Shape;8602;p75">
              <a:extLst>
                <a:ext uri="{FF2B5EF4-FFF2-40B4-BE49-F238E27FC236}">
                  <a16:creationId xmlns:a16="http://schemas.microsoft.com/office/drawing/2014/main" id="{BDD0F577-FB63-6B19-7DC2-2DC516224383}"/>
                </a:ext>
              </a:extLst>
            </p:cNvPr>
            <p:cNvSpPr/>
            <p:nvPr/>
          </p:nvSpPr>
          <p:spPr>
            <a:xfrm rot="-5400000">
              <a:off x="372518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68" name="Google Shape;8603;p75">
              <a:extLst>
                <a:ext uri="{FF2B5EF4-FFF2-40B4-BE49-F238E27FC236}">
                  <a16:creationId xmlns:a16="http://schemas.microsoft.com/office/drawing/2014/main" id="{EB70EF5C-2B0A-3081-1DCC-4EB7B87956B2}"/>
                </a:ext>
              </a:extLst>
            </p:cNvPr>
            <p:cNvSpPr/>
            <p:nvPr/>
          </p:nvSpPr>
          <p:spPr>
            <a:xfrm rot="-5400000">
              <a:off x="398439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69" name="Google Shape;8604;p75">
              <a:extLst>
                <a:ext uri="{FF2B5EF4-FFF2-40B4-BE49-F238E27FC236}">
                  <a16:creationId xmlns:a16="http://schemas.microsoft.com/office/drawing/2014/main" id="{FFD468C4-FE97-A653-B9F3-FE90B982D9E5}"/>
                </a:ext>
              </a:extLst>
            </p:cNvPr>
            <p:cNvSpPr/>
            <p:nvPr/>
          </p:nvSpPr>
          <p:spPr>
            <a:xfrm rot="-5400000">
              <a:off x="4243603"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70" name="Google Shape;8605;p75">
              <a:extLst>
                <a:ext uri="{FF2B5EF4-FFF2-40B4-BE49-F238E27FC236}">
                  <a16:creationId xmlns:a16="http://schemas.microsoft.com/office/drawing/2014/main" id="{79276647-1D75-2AB2-31EB-D45FEDAD3D48}"/>
                </a:ext>
              </a:extLst>
            </p:cNvPr>
            <p:cNvSpPr/>
            <p:nvPr/>
          </p:nvSpPr>
          <p:spPr>
            <a:xfrm rot="-5400000">
              <a:off x="4502812"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71" name="Google Shape;8606;p75">
              <a:extLst>
                <a:ext uri="{FF2B5EF4-FFF2-40B4-BE49-F238E27FC236}">
                  <a16:creationId xmlns:a16="http://schemas.microsoft.com/office/drawing/2014/main" id="{CAE8452A-D848-8256-4B5C-B162792EAC3E}"/>
                </a:ext>
              </a:extLst>
            </p:cNvPr>
            <p:cNvSpPr/>
            <p:nvPr/>
          </p:nvSpPr>
          <p:spPr>
            <a:xfrm rot="-5400000">
              <a:off x="4762021"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72" name="Google Shape;8607;p75">
              <a:extLst>
                <a:ext uri="{FF2B5EF4-FFF2-40B4-BE49-F238E27FC236}">
                  <a16:creationId xmlns:a16="http://schemas.microsoft.com/office/drawing/2014/main" id="{305A6289-4387-0709-E2A0-7DBBF65CE45C}"/>
                </a:ext>
              </a:extLst>
            </p:cNvPr>
            <p:cNvSpPr/>
            <p:nvPr/>
          </p:nvSpPr>
          <p:spPr>
            <a:xfrm rot="-5400000">
              <a:off x="3465975"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73" name="Google Shape;8608;p75">
              <a:extLst>
                <a:ext uri="{FF2B5EF4-FFF2-40B4-BE49-F238E27FC236}">
                  <a16:creationId xmlns:a16="http://schemas.microsoft.com/office/drawing/2014/main" id="{CC2FBAD2-BB69-0BE8-4EF7-953AD095B47E}"/>
                </a:ext>
              </a:extLst>
            </p:cNvPr>
            <p:cNvSpPr/>
            <p:nvPr/>
          </p:nvSpPr>
          <p:spPr>
            <a:xfrm rot="-5400000">
              <a:off x="502123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74" name="Google Shape;8609;p75">
              <a:extLst>
                <a:ext uri="{FF2B5EF4-FFF2-40B4-BE49-F238E27FC236}">
                  <a16:creationId xmlns:a16="http://schemas.microsoft.com/office/drawing/2014/main" id="{DC33DF4D-89A3-A498-F1AD-B1D1C663903F}"/>
                </a:ext>
              </a:extLst>
            </p:cNvPr>
            <p:cNvSpPr/>
            <p:nvPr/>
          </p:nvSpPr>
          <p:spPr>
            <a:xfrm rot="-5400000">
              <a:off x="528044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nvGrpSpPr>
          <p:cNvPr id="175" name="Google Shape;8610;p75">
            <a:extLst>
              <a:ext uri="{FF2B5EF4-FFF2-40B4-BE49-F238E27FC236}">
                <a16:creationId xmlns:a16="http://schemas.microsoft.com/office/drawing/2014/main" id="{B8EAB580-AF59-A95F-96E8-A9A4734A1BCB}"/>
              </a:ext>
            </a:extLst>
          </p:cNvPr>
          <p:cNvGrpSpPr/>
          <p:nvPr/>
        </p:nvGrpSpPr>
        <p:grpSpPr>
          <a:xfrm>
            <a:off x="3467446" y="5113756"/>
            <a:ext cx="1826041" cy="260613"/>
            <a:chOff x="723300" y="4253549"/>
            <a:chExt cx="2276482" cy="324900"/>
          </a:xfrm>
        </p:grpSpPr>
        <p:sp>
          <p:nvSpPr>
            <p:cNvPr id="176" name="Google Shape;8611;p75">
              <a:extLst>
                <a:ext uri="{FF2B5EF4-FFF2-40B4-BE49-F238E27FC236}">
                  <a16:creationId xmlns:a16="http://schemas.microsoft.com/office/drawing/2014/main" id="{3AEDBC61-649D-F275-98D2-269AB38A9AF6}"/>
                </a:ext>
              </a:extLst>
            </p:cNvPr>
            <p:cNvSpPr/>
            <p:nvPr/>
          </p:nvSpPr>
          <p:spPr>
            <a:xfrm>
              <a:off x="723300"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77" name="Google Shape;8612;p75">
              <a:extLst>
                <a:ext uri="{FF2B5EF4-FFF2-40B4-BE49-F238E27FC236}">
                  <a16:creationId xmlns:a16="http://schemas.microsoft.com/office/drawing/2014/main" id="{03AEB86A-C2AB-BFC9-EC98-F270CCFB6425}"/>
                </a:ext>
              </a:extLst>
            </p:cNvPr>
            <p:cNvSpPr/>
            <p:nvPr/>
          </p:nvSpPr>
          <p:spPr>
            <a:xfrm>
              <a:off x="1206995"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78" name="Google Shape;8613;p75">
              <a:extLst>
                <a:ext uri="{FF2B5EF4-FFF2-40B4-BE49-F238E27FC236}">
                  <a16:creationId xmlns:a16="http://schemas.microsoft.com/office/drawing/2014/main" id="{86969497-706D-5729-131E-42F563CABB19}"/>
                </a:ext>
              </a:extLst>
            </p:cNvPr>
            <p:cNvSpPr/>
            <p:nvPr/>
          </p:nvSpPr>
          <p:spPr>
            <a:xfrm>
              <a:off x="1690691"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79" name="Google Shape;8614;p75">
              <a:extLst>
                <a:ext uri="{FF2B5EF4-FFF2-40B4-BE49-F238E27FC236}">
                  <a16:creationId xmlns:a16="http://schemas.microsoft.com/office/drawing/2014/main" id="{0F5DA56D-8061-3540-8DE7-9FC39FED5B48}"/>
                </a:ext>
              </a:extLst>
            </p:cNvPr>
            <p:cNvSpPr/>
            <p:nvPr/>
          </p:nvSpPr>
          <p:spPr>
            <a:xfrm>
              <a:off x="2174386"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80" name="Google Shape;8615;p75">
              <a:extLst>
                <a:ext uri="{FF2B5EF4-FFF2-40B4-BE49-F238E27FC236}">
                  <a16:creationId xmlns:a16="http://schemas.microsoft.com/office/drawing/2014/main" id="{CEC46075-B36B-B44F-523B-48B622AF3F82}"/>
                </a:ext>
              </a:extLst>
            </p:cNvPr>
            <p:cNvSpPr/>
            <p:nvPr/>
          </p:nvSpPr>
          <p:spPr>
            <a:xfrm>
              <a:off x="2658082" y="4253549"/>
              <a:ext cx="341700" cy="324900"/>
            </a:xfrm>
            <a:prstGeom prst="star5">
              <a:avLst>
                <a:gd name="adj" fmla="val 19098"/>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nvGrpSpPr>
          <p:cNvPr id="181" name="Google Shape;8616;p75">
            <a:extLst>
              <a:ext uri="{FF2B5EF4-FFF2-40B4-BE49-F238E27FC236}">
                <a16:creationId xmlns:a16="http://schemas.microsoft.com/office/drawing/2014/main" id="{72B0B4A6-5338-AFAA-6EFE-BB8096CF0605}"/>
              </a:ext>
            </a:extLst>
          </p:cNvPr>
          <p:cNvGrpSpPr/>
          <p:nvPr/>
        </p:nvGrpSpPr>
        <p:grpSpPr>
          <a:xfrm>
            <a:off x="3453527" y="4715330"/>
            <a:ext cx="1852088" cy="240159"/>
            <a:chOff x="705948" y="3788465"/>
            <a:chExt cx="2308953" cy="299400"/>
          </a:xfrm>
        </p:grpSpPr>
        <p:sp>
          <p:nvSpPr>
            <p:cNvPr id="182" name="Google Shape;8617;p75">
              <a:extLst>
                <a:ext uri="{FF2B5EF4-FFF2-40B4-BE49-F238E27FC236}">
                  <a16:creationId xmlns:a16="http://schemas.microsoft.com/office/drawing/2014/main" id="{E46949E4-54E7-810E-F0C8-788AEAFE26A4}"/>
                </a:ext>
              </a:extLst>
            </p:cNvPr>
            <p:cNvSpPr/>
            <p:nvPr/>
          </p:nvSpPr>
          <p:spPr>
            <a:xfrm>
              <a:off x="705948" y="3788465"/>
              <a:ext cx="335400" cy="299400"/>
            </a:xfrm>
            <a:prstGeom prst="heart">
              <a:avLst/>
            </a:prstGeom>
            <a:solidFill>
              <a:srgbClr val="869FB1"/>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83" name="Google Shape;8618;p75">
              <a:extLst>
                <a:ext uri="{FF2B5EF4-FFF2-40B4-BE49-F238E27FC236}">
                  <a16:creationId xmlns:a16="http://schemas.microsoft.com/office/drawing/2014/main" id="{0E8A6219-7FA8-C592-54F4-A8C4CA3CF7EB}"/>
                </a:ext>
              </a:extLst>
            </p:cNvPr>
            <p:cNvSpPr/>
            <p:nvPr/>
          </p:nvSpPr>
          <p:spPr>
            <a:xfrm>
              <a:off x="1209923" y="3788465"/>
              <a:ext cx="335400" cy="299400"/>
            </a:xfrm>
            <a:prstGeom prst="heart">
              <a:avLst/>
            </a:prstGeom>
            <a:solidFill>
              <a:srgbClr val="869FB1"/>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84" name="Google Shape;8619;p75">
              <a:extLst>
                <a:ext uri="{FF2B5EF4-FFF2-40B4-BE49-F238E27FC236}">
                  <a16:creationId xmlns:a16="http://schemas.microsoft.com/office/drawing/2014/main" id="{9E8EEC5C-EA0C-89B7-B283-E3008DAECD46}"/>
                </a:ext>
              </a:extLst>
            </p:cNvPr>
            <p:cNvSpPr/>
            <p:nvPr/>
          </p:nvSpPr>
          <p:spPr>
            <a:xfrm>
              <a:off x="1713905" y="3788465"/>
              <a:ext cx="335400" cy="299400"/>
            </a:xfrm>
            <a:prstGeom prst="heart">
              <a:avLst/>
            </a:prstGeom>
            <a:solidFill>
              <a:srgbClr val="869FB1"/>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85" name="Google Shape;8620;p75">
              <a:extLst>
                <a:ext uri="{FF2B5EF4-FFF2-40B4-BE49-F238E27FC236}">
                  <a16:creationId xmlns:a16="http://schemas.microsoft.com/office/drawing/2014/main" id="{34E60B8F-E268-E5DE-E261-EA21B732C6E4}"/>
                </a:ext>
              </a:extLst>
            </p:cNvPr>
            <p:cNvSpPr/>
            <p:nvPr/>
          </p:nvSpPr>
          <p:spPr>
            <a:xfrm>
              <a:off x="2189639"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86" name="Google Shape;8621;p75">
              <a:extLst>
                <a:ext uri="{FF2B5EF4-FFF2-40B4-BE49-F238E27FC236}">
                  <a16:creationId xmlns:a16="http://schemas.microsoft.com/office/drawing/2014/main" id="{293F6899-9E97-DBE9-AA8F-55EEC83B610D}"/>
                </a:ext>
              </a:extLst>
            </p:cNvPr>
            <p:cNvSpPr/>
            <p:nvPr/>
          </p:nvSpPr>
          <p:spPr>
            <a:xfrm>
              <a:off x="2679500"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nvGrpSpPr>
          <p:cNvPr id="187" name="Google Shape;8622;p75">
            <a:extLst>
              <a:ext uri="{FF2B5EF4-FFF2-40B4-BE49-F238E27FC236}">
                <a16:creationId xmlns:a16="http://schemas.microsoft.com/office/drawing/2014/main" id="{DEA68848-35FE-3B1B-ACBE-2452917243B4}"/>
              </a:ext>
            </a:extLst>
          </p:cNvPr>
          <p:cNvGrpSpPr/>
          <p:nvPr/>
        </p:nvGrpSpPr>
        <p:grpSpPr>
          <a:xfrm>
            <a:off x="3517443" y="5532636"/>
            <a:ext cx="1739479" cy="392099"/>
            <a:chOff x="2658741" y="4097347"/>
            <a:chExt cx="1304609" cy="294074"/>
          </a:xfrm>
        </p:grpSpPr>
        <p:grpSp>
          <p:nvGrpSpPr>
            <p:cNvPr id="188" name="Google Shape;8623;p75">
              <a:extLst>
                <a:ext uri="{FF2B5EF4-FFF2-40B4-BE49-F238E27FC236}">
                  <a16:creationId xmlns:a16="http://schemas.microsoft.com/office/drawing/2014/main" id="{8F971629-D954-2388-2E23-9C1DFBF2EFB0}"/>
                </a:ext>
              </a:extLst>
            </p:cNvPr>
            <p:cNvGrpSpPr/>
            <p:nvPr/>
          </p:nvGrpSpPr>
          <p:grpSpPr>
            <a:xfrm>
              <a:off x="2658741" y="4097347"/>
              <a:ext cx="118572" cy="294074"/>
              <a:chOff x="3343310" y="4475555"/>
              <a:chExt cx="127717" cy="316753"/>
            </a:xfrm>
          </p:grpSpPr>
          <p:sp>
            <p:nvSpPr>
              <p:cNvPr id="201" name="Google Shape;8624;p75">
                <a:extLst>
                  <a:ext uri="{FF2B5EF4-FFF2-40B4-BE49-F238E27FC236}">
                    <a16:creationId xmlns:a16="http://schemas.microsoft.com/office/drawing/2014/main" id="{0EC55F94-91F2-2099-CC53-BEA77D2A8A7A}"/>
                  </a:ext>
                </a:extLst>
              </p:cNvPr>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02" name="Google Shape;8625;p75">
                <a:extLst>
                  <a:ext uri="{FF2B5EF4-FFF2-40B4-BE49-F238E27FC236}">
                    <a16:creationId xmlns:a16="http://schemas.microsoft.com/office/drawing/2014/main" id="{ADBA5289-C678-54B2-2F39-FA70D98A0238}"/>
                  </a:ext>
                </a:extLst>
              </p:cNvPr>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21900" tIns="121900" rIns="121900" bIns="121900" anchor="ctr" anchorCtr="0">
                <a:noAutofit/>
              </a:bodyPr>
              <a:lstStyle/>
              <a:p>
                <a:endParaRPr sz="2400">
                  <a:solidFill>
                    <a:srgbClr val="002060"/>
                  </a:solidFill>
                </a:endParaRPr>
              </a:p>
            </p:txBody>
          </p:sp>
        </p:grpSp>
        <p:grpSp>
          <p:nvGrpSpPr>
            <p:cNvPr id="189" name="Google Shape;8626;p75">
              <a:extLst>
                <a:ext uri="{FF2B5EF4-FFF2-40B4-BE49-F238E27FC236}">
                  <a16:creationId xmlns:a16="http://schemas.microsoft.com/office/drawing/2014/main" id="{C01BDC56-4868-016B-A295-7A3A42F32F1E}"/>
                </a:ext>
              </a:extLst>
            </p:cNvPr>
            <p:cNvGrpSpPr/>
            <p:nvPr/>
          </p:nvGrpSpPr>
          <p:grpSpPr>
            <a:xfrm>
              <a:off x="3815519" y="4098388"/>
              <a:ext cx="147831" cy="291991"/>
              <a:chOff x="3527539" y="4476677"/>
              <a:chExt cx="159232" cy="314510"/>
            </a:xfrm>
          </p:grpSpPr>
          <p:sp>
            <p:nvSpPr>
              <p:cNvPr id="199" name="Google Shape;8627;p75">
                <a:extLst>
                  <a:ext uri="{FF2B5EF4-FFF2-40B4-BE49-F238E27FC236}">
                    <a16:creationId xmlns:a16="http://schemas.microsoft.com/office/drawing/2014/main" id="{5E96C1B5-99BD-27FA-3E44-951C407897EA}"/>
                  </a:ext>
                </a:extLst>
              </p:cNvPr>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00" name="Google Shape;8628;p75">
                <a:extLst>
                  <a:ext uri="{FF2B5EF4-FFF2-40B4-BE49-F238E27FC236}">
                    <a16:creationId xmlns:a16="http://schemas.microsoft.com/office/drawing/2014/main" id="{1BC1E2CC-75D1-37B1-0DFF-304B8C76C24A}"/>
                  </a:ext>
                </a:extLst>
              </p:cNvPr>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nvGrpSpPr>
            <p:cNvPr id="190" name="Google Shape;8629;p75">
              <a:extLst>
                <a:ext uri="{FF2B5EF4-FFF2-40B4-BE49-F238E27FC236}">
                  <a16:creationId xmlns:a16="http://schemas.microsoft.com/office/drawing/2014/main" id="{34440676-7ECB-DD47-E90A-55D0D404D0AD}"/>
                </a:ext>
              </a:extLst>
            </p:cNvPr>
            <p:cNvGrpSpPr/>
            <p:nvPr/>
          </p:nvGrpSpPr>
          <p:grpSpPr>
            <a:xfrm>
              <a:off x="3511696" y="4098388"/>
              <a:ext cx="147831" cy="291991"/>
              <a:chOff x="3527539" y="4476677"/>
              <a:chExt cx="159232" cy="314510"/>
            </a:xfrm>
          </p:grpSpPr>
          <p:sp>
            <p:nvSpPr>
              <p:cNvPr id="197" name="Google Shape;8630;p75">
                <a:extLst>
                  <a:ext uri="{FF2B5EF4-FFF2-40B4-BE49-F238E27FC236}">
                    <a16:creationId xmlns:a16="http://schemas.microsoft.com/office/drawing/2014/main" id="{D02881F3-11C0-A94D-A91F-E815871C294E}"/>
                  </a:ext>
                </a:extLst>
              </p:cNvPr>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198" name="Google Shape;8631;p75">
                <a:extLst>
                  <a:ext uri="{FF2B5EF4-FFF2-40B4-BE49-F238E27FC236}">
                    <a16:creationId xmlns:a16="http://schemas.microsoft.com/office/drawing/2014/main" id="{C69D91C9-F876-5DD5-7290-488D7DC72CBB}"/>
                  </a:ext>
                </a:extLst>
              </p:cNvPr>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nvGrpSpPr>
            <p:cNvPr id="191" name="Google Shape;8632;p75">
              <a:extLst>
                <a:ext uri="{FF2B5EF4-FFF2-40B4-BE49-F238E27FC236}">
                  <a16:creationId xmlns:a16="http://schemas.microsoft.com/office/drawing/2014/main" id="{4A8F001F-6325-FA20-B838-9BEC60EBD8BE}"/>
                </a:ext>
              </a:extLst>
            </p:cNvPr>
            <p:cNvGrpSpPr/>
            <p:nvPr/>
          </p:nvGrpSpPr>
          <p:grpSpPr>
            <a:xfrm>
              <a:off x="3207874" y="4098388"/>
              <a:ext cx="147831" cy="291991"/>
              <a:chOff x="3527539" y="4476677"/>
              <a:chExt cx="159232" cy="314510"/>
            </a:xfrm>
          </p:grpSpPr>
          <p:sp>
            <p:nvSpPr>
              <p:cNvPr id="195" name="Google Shape;8633;p75">
                <a:extLst>
                  <a:ext uri="{FF2B5EF4-FFF2-40B4-BE49-F238E27FC236}">
                    <a16:creationId xmlns:a16="http://schemas.microsoft.com/office/drawing/2014/main" id="{B57A416C-A27B-DEB9-6D36-CB57A1BF9C3D}"/>
                  </a:ext>
                </a:extLst>
              </p:cNvPr>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solidFill>
                <a:srgbClr val="7994A9"/>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96" name="Google Shape;8634;p75">
                <a:extLst>
                  <a:ext uri="{FF2B5EF4-FFF2-40B4-BE49-F238E27FC236}">
                    <a16:creationId xmlns:a16="http://schemas.microsoft.com/office/drawing/2014/main" id="{260947A5-D472-3350-B7AA-D0766B282246}"/>
                  </a:ext>
                </a:extLst>
              </p:cNvPr>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solidFill>
                <a:srgbClr val="7994A9"/>
              </a:solidFill>
              <a:ln>
                <a:noFill/>
              </a:ln>
            </p:spPr>
            <p:txBody>
              <a:bodyPr spcFirstLastPara="1" wrap="square" lIns="121900" tIns="121900" rIns="121900" bIns="121900" anchor="ctr" anchorCtr="0">
                <a:noAutofit/>
              </a:bodyPr>
              <a:lstStyle/>
              <a:p>
                <a:endParaRPr sz="2400">
                  <a:solidFill>
                    <a:srgbClr val="002060"/>
                  </a:solidFill>
                </a:endParaRPr>
              </a:p>
            </p:txBody>
          </p:sp>
        </p:grpSp>
        <p:grpSp>
          <p:nvGrpSpPr>
            <p:cNvPr id="192" name="Google Shape;8635;p75">
              <a:extLst>
                <a:ext uri="{FF2B5EF4-FFF2-40B4-BE49-F238E27FC236}">
                  <a16:creationId xmlns:a16="http://schemas.microsoft.com/office/drawing/2014/main" id="{6B7EDDD4-14F6-FAD4-B912-C10C34DA64A4}"/>
                </a:ext>
              </a:extLst>
            </p:cNvPr>
            <p:cNvGrpSpPr/>
            <p:nvPr/>
          </p:nvGrpSpPr>
          <p:grpSpPr>
            <a:xfrm>
              <a:off x="2933305" y="4097347"/>
              <a:ext cx="118572" cy="294074"/>
              <a:chOff x="3343310" y="4475555"/>
              <a:chExt cx="127717" cy="316753"/>
            </a:xfrm>
          </p:grpSpPr>
          <p:sp>
            <p:nvSpPr>
              <p:cNvPr id="193" name="Google Shape;8636;p75">
                <a:extLst>
                  <a:ext uri="{FF2B5EF4-FFF2-40B4-BE49-F238E27FC236}">
                    <a16:creationId xmlns:a16="http://schemas.microsoft.com/office/drawing/2014/main" id="{26542381-34CE-7B99-D996-623BCEA5D83D}"/>
                  </a:ext>
                </a:extLst>
              </p:cNvPr>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194" name="Google Shape;8637;p75">
                <a:extLst>
                  <a:ext uri="{FF2B5EF4-FFF2-40B4-BE49-F238E27FC236}">
                    <a16:creationId xmlns:a16="http://schemas.microsoft.com/office/drawing/2014/main" id="{663C51FB-4232-BDFD-8C49-36C3A50D4B6C}"/>
                  </a:ext>
                </a:extLst>
              </p:cNvPr>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21900" tIns="121900" rIns="121900" bIns="121900" anchor="ctr" anchorCtr="0">
                <a:noAutofit/>
              </a:bodyPr>
              <a:lstStyle/>
              <a:p>
                <a:endParaRPr sz="2400">
                  <a:solidFill>
                    <a:srgbClr val="002060"/>
                  </a:solidFill>
                </a:endParaRPr>
              </a:p>
            </p:txBody>
          </p:sp>
        </p:grpSp>
      </p:grpSp>
      <p:grpSp>
        <p:nvGrpSpPr>
          <p:cNvPr id="203" name="Google Shape;8638;p75">
            <a:extLst>
              <a:ext uri="{FF2B5EF4-FFF2-40B4-BE49-F238E27FC236}">
                <a16:creationId xmlns:a16="http://schemas.microsoft.com/office/drawing/2014/main" id="{206F0E06-9B33-CBA8-DFD0-21B5CB57C52D}"/>
              </a:ext>
            </a:extLst>
          </p:cNvPr>
          <p:cNvGrpSpPr/>
          <p:nvPr/>
        </p:nvGrpSpPr>
        <p:grpSpPr>
          <a:xfrm>
            <a:off x="5675884" y="2843466"/>
            <a:ext cx="1911761" cy="255335"/>
            <a:chOff x="4273350" y="2080469"/>
            <a:chExt cx="1433821" cy="191501"/>
          </a:xfrm>
        </p:grpSpPr>
        <p:grpSp>
          <p:nvGrpSpPr>
            <p:cNvPr id="204" name="Google Shape;8639;p75">
              <a:extLst>
                <a:ext uri="{FF2B5EF4-FFF2-40B4-BE49-F238E27FC236}">
                  <a16:creationId xmlns:a16="http://schemas.microsoft.com/office/drawing/2014/main" id="{D58E0659-EA05-0D9D-2D76-DA5C9D491B85}"/>
                </a:ext>
              </a:extLst>
            </p:cNvPr>
            <p:cNvGrpSpPr/>
            <p:nvPr/>
          </p:nvGrpSpPr>
          <p:grpSpPr>
            <a:xfrm>
              <a:off x="4273350" y="2080469"/>
              <a:ext cx="1433821" cy="0"/>
              <a:chOff x="5224975" y="2962250"/>
              <a:chExt cx="1544400" cy="0"/>
            </a:xfrm>
          </p:grpSpPr>
          <p:cxnSp>
            <p:nvCxnSpPr>
              <p:cNvPr id="208" name="Google Shape;8640;p75">
                <a:extLst>
                  <a:ext uri="{FF2B5EF4-FFF2-40B4-BE49-F238E27FC236}">
                    <a16:creationId xmlns:a16="http://schemas.microsoft.com/office/drawing/2014/main" id="{F3C30682-8A00-579F-671C-FFD2DA10B118}"/>
                  </a:ext>
                </a:extLst>
              </p:cNvPr>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209" name="Google Shape;8641;p75">
                <a:extLst>
                  <a:ext uri="{FF2B5EF4-FFF2-40B4-BE49-F238E27FC236}">
                    <a16:creationId xmlns:a16="http://schemas.microsoft.com/office/drawing/2014/main" id="{909E4780-CE3C-554E-63DE-F5B0944FBCFC}"/>
                  </a:ext>
                </a:extLst>
              </p:cNvPr>
              <p:cNvCxnSpPr/>
              <p:nvPr/>
            </p:nvCxnSpPr>
            <p:spPr>
              <a:xfrm>
                <a:off x="5225150" y="2962250"/>
                <a:ext cx="453300" cy="0"/>
              </a:xfrm>
              <a:prstGeom prst="straightConnector1">
                <a:avLst/>
              </a:prstGeom>
              <a:noFill/>
              <a:ln w="9525" cap="flat" cmpd="sng">
                <a:solidFill>
                  <a:srgbClr val="7994A9"/>
                </a:solidFill>
                <a:prstDash val="solid"/>
                <a:round/>
                <a:headEnd type="none" w="med" len="med"/>
                <a:tailEnd type="oval" w="med" len="med"/>
              </a:ln>
            </p:spPr>
          </p:cxnSp>
        </p:grpSp>
        <p:grpSp>
          <p:nvGrpSpPr>
            <p:cNvPr id="205" name="Google Shape;8642;p75">
              <a:extLst>
                <a:ext uri="{FF2B5EF4-FFF2-40B4-BE49-F238E27FC236}">
                  <a16:creationId xmlns:a16="http://schemas.microsoft.com/office/drawing/2014/main" id="{D1B42FC2-8890-1152-CE5B-CAE2BCFFAB81}"/>
                </a:ext>
              </a:extLst>
            </p:cNvPr>
            <p:cNvGrpSpPr/>
            <p:nvPr/>
          </p:nvGrpSpPr>
          <p:grpSpPr>
            <a:xfrm>
              <a:off x="4273350" y="2271969"/>
              <a:ext cx="1433821" cy="0"/>
              <a:chOff x="5224975" y="2962250"/>
              <a:chExt cx="1544400" cy="0"/>
            </a:xfrm>
          </p:grpSpPr>
          <p:cxnSp>
            <p:nvCxnSpPr>
              <p:cNvPr id="206" name="Google Shape;8643;p75">
                <a:extLst>
                  <a:ext uri="{FF2B5EF4-FFF2-40B4-BE49-F238E27FC236}">
                    <a16:creationId xmlns:a16="http://schemas.microsoft.com/office/drawing/2014/main" id="{6AA1563C-FA6E-99DE-B720-A4A24230C649}"/>
                  </a:ext>
                </a:extLst>
              </p:cNvPr>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207" name="Google Shape;8644;p75">
                <a:extLst>
                  <a:ext uri="{FF2B5EF4-FFF2-40B4-BE49-F238E27FC236}">
                    <a16:creationId xmlns:a16="http://schemas.microsoft.com/office/drawing/2014/main" id="{0F977A2D-0FBD-3130-43A1-5E6AF49DA5A8}"/>
                  </a:ext>
                </a:extLst>
              </p:cNvPr>
              <p:cNvCxnSpPr/>
              <p:nvPr/>
            </p:nvCxnSpPr>
            <p:spPr>
              <a:xfrm>
                <a:off x="5225150" y="2962250"/>
                <a:ext cx="998700" cy="0"/>
              </a:xfrm>
              <a:prstGeom prst="straightConnector1">
                <a:avLst/>
              </a:prstGeom>
              <a:noFill/>
              <a:ln w="9525" cap="flat" cmpd="sng">
                <a:solidFill>
                  <a:srgbClr val="7994A9"/>
                </a:solidFill>
                <a:prstDash val="solid"/>
                <a:round/>
                <a:headEnd type="none" w="med" len="med"/>
                <a:tailEnd type="oval" w="med" len="med"/>
              </a:ln>
            </p:spPr>
          </p:cxnSp>
        </p:grpSp>
      </p:grpSp>
      <p:grpSp>
        <p:nvGrpSpPr>
          <p:cNvPr id="210" name="Google Shape;8645;p75">
            <a:extLst>
              <a:ext uri="{FF2B5EF4-FFF2-40B4-BE49-F238E27FC236}">
                <a16:creationId xmlns:a16="http://schemas.microsoft.com/office/drawing/2014/main" id="{C751ECF9-9DF7-4A5D-3BEB-D1B7253883D0}"/>
              </a:ext>
            </a:extLst>
          </p:cNvPr>
          <p:cNvGrpSpPr/>
          <p:nvPr/>
        </p:nvGrpSpPr>
        <p:grpSpPr>
          <a:xfrm>
            <a:off x="5677957" y="1646890"/>
            <a:ext cx="1907615" cy="991185"/>
            <a:chOff x="5159450" y="1919950"/>
            <a:chExt cx="1541050" cy="862500"/>
          </a:xfrm>
        </p:grpSpPr>
        <p:sp>
          <p:nvSpPr>
            <p:cNvPr id="211" name="Google Shape;8646;p75">
              <a:extLst>
                <a:ext uri="{FF2B5EF4-FFF2-40B4-BE49-F238E27FC236}">
                  <a16:creationId xmlns:a16="http://schemas.microsoft.com/office/drawing/2014/main" id="{157E24BE-D8D6-AAD2-6FD7-418DBAC98801}"/>
                </a:ext>
              </a:extLst>
            </p:cNvPr>
            <p:cNvSpPr/>
            <p:nvPr/>
          </p:nvSpPr>
          <p:spPr>
            <a:xfrm>
              <a:off x="5216414" y="2060033"/>
              <a:ext cx="1436820" cy="600250"/>
            </a:xfrm>
            <a:custGeom>
              <a:avLst/>
              <a:gdLst/>
              <a:ahLst/>
              <a:cxnLst/>
              <a:rect l="l" t="t" r="r" b="b"/>
              <a:pathLst>
                <a:path w="165771" h="69253" extrusionOk="0">
                  <a:moveTo>
                    <a:pt x="0" y="62158"/>
                  </a:moveTo>
                  <a:cubicBezTo>
                    <a:pt x="3093" y="59686"/>
                    <a:pt x="11731" y="46368"/>
                    <a:pt x="18559" y="47324"/>
                  </a:cubicBezTo>
                  <a:cubicBezTo>
                    <a:pt x="25388" y="48280"/>
                    <a:pt x="34933" y="75569"/>
                    <a:pt x="40971" y="67894"/>
                  </a:cubicBezTo>
                  <a:cubicBezTo>
                    <a:pt x="47009" y="60219"/>
                    <a:pt x="49466" y="8743"/>
                    <a:pt x="54788" y="1272"/>
                  </a:cubicBezTo>
                  <a:cubicBezTo>
                    <a:pt x="60110" y="-6199"/>
                    <a:pt x="66121" y="21612"/>
                    <a:pt x="72901" y="23070"/>
                  </a:cubicBezTo>
                  <a:cubicBezTo>
                    <a:pt x="79681" y="24528"/>
                    <a:pt x="89301" y="7131"/>
                    <a:pt x="95467" y="10022"/>
                  </a:cubicBezTo>
                  <a:cubicBezTo>
                    <a:pt x="101633" y="12913"/>
                    <a:pt x="104182" y="34714"/>
                    <a:pt x="109898" y="40416"/>
                  </a:cubicBezTo>
                  <a:cubicBezTo>
                    <a:pt x="115614" y="46118"/>
                    <a:pt x="123315" y="40320"/>
                    <a:pt x="129762" y="44234"/>
                  </a:cubicBezTo>
                  <a:cubicBezTo>
                    <a:pt x="136209" y="48148"/>
                    <a:pt x="142580" y="65416"/>
                    <a:pt x="148581" y="63902"/>
                  </a:cubicBezTo>
                  <a:cubicBezTo>
                    <a:pt x="154583" y="62388"/>
                    <a:pt x="162906" y="39942"/>
                    <a:pt x="165771" y="35150"/>
                  </a:cubicBezTo>
                </a:path>
              </a:pathLst>
            </a:custGeom>
            <a:noFill/>
            <a:ln w="19050" cap="flat" cmpd="sng">
              <a:solidFill>
                <a:srgbClr val="5F7D95"/>
              </a:solidFill>
              <a:prstDash val="solid"/>
              <a:round/>
              <a:headEnd type="oval" w="med" len="med"/>
              <a:tailEnd type="oval" w="med" len="med"/>
            </a:ln>
          </p:spPr>
          <p:txBody>
            <a:bodyPr/>
            <a:lstStyle/>
            <a:p>
              <a:endParaRPr lang="en-US" sz="2400">
                <a:solidFill>
                  <a:srgbClr val="002060"/>
                </a:solidFill>
              </a:endParaRPr>
            </a:p>
          </p:txBody>
        </p:sp>
        <p:grpSp>
          <p:nvGrpSpPr>
            <p:cNvPr id="212" name="Google Shape;8647;p75">
              <a:extLst>
                <a:ext uri="{FF2B5EF4-FFF2-40B4-BE49-F238E27FC236}">
                  <a16:creationId xmlns:a16="http://schemas.microsoft.com/office/drawing/2014/main" id="{FD237487-4D38-E0DC-8A95-D11F3E077330}"/>
                </a:ext>
              </a:extLst>
            </p:cNvPr>
            <p:cNvGrpSpPr/>
            <p:nvPr/>
          </p:nvGrpSpPr>
          <p:grpSpPr>
            <a:xfrm>
              <a:off x="5159450" y="1919950"/>
              <a:ext cx="1541050" cy="862500"/>
              <a:chOff x="5159450" y="1919950"/>
              <a:chExt cx="1541050" cy="862500"/>
            </a:xfrm>
          </p:grpSpPr>
          <p:cxnSp>
            <p:nvCxnSpPr>
              <p:cNvPr id="213" name="Google Shape;8648;p75">
                <a:extLst>
                  <a:ext uri="{FF2B5EF4-FFF2-40B4-BE49-F238E27FC236}">
                    <a16:creationId xmlns:a16="http://schemas.microsoft.com/office/drawing/2014/main" id="{01060503-7521-C564-561E-B180AC5E0526}"/>
                  </a:ext>
                </a:extLst>
              </p:cNvPr>
              <p:cNvCxnSpPr/>
              <p:nvPr/>
            </p:nvCxnSpPr>
            <p:spPr>
              <a:xfrm>
                <a:off x="5159450" y="1919950"/>
                <a:ext cx="0" cy="862500"/>
              </a:xfrm>
              <a:prstGeom prst="straightConnector1">
                <a:avLst/>
              </a:prstGeom>
              <a:noFill/>
              <a:ln w="9525" cap="flat" cmpd="sng">
                <a:solidFill>
                  <a:srgbClr val="E3E9ED"/>
                </a:solidFill>
                <a:prstDash val="solid"/>
                <a:round/>
                <a:headEnd type="none" w="med" len="med"/>
                <a:tailEnd type="none" w="med" len="med"/>
              </a:ln>
            </p:spPr>
          </p:cxnSp>
          <p:cxnSp>
            <p:nvCxnSpPr>
              <p:cNvPr id="214" name="Google Shape;8649;p75">
                <a:extLst>
                  <a:ext uri="{FF2B5EF4-FFF2-40B4-BE49-F238E27FC236}">
                    <a16:creationId xmlns:a16="http://schemas.microsoft.com/office/drawing/2014/main" id="{C8062AB9-9FD8-DCEC-A19F-142412EFFD48}"/>
                  </a:ext>
                </a:extLst>
              </p:cNvPr>
              <p:cNvCxnSpPr/>
              <p:nvPr/>
            </p:nvCxnSpPr>
            <p:spPr>
              <a:xfrm>
                <a:off x="5161200" y="2778975"/>
                <a:ext cx="1539300" cy="0"/>
              </a:xfrm>
              <a:prstGeom prst="straightConnector1">
                <a:avLst/>
              </a:prstGeom>
              <a:noFill/>
              <a:ln w="9525" cap="flat" cmpd="sng">
                <a:solidFill>
                  <a:srgbClr val="E3E9ED"/>
                </a:solidFill>
                <a:prstDash val="solid"/>
                <a:round/>
                <a:headEnd type="none" w="med" len="med"/>
                <a:tailEnd type="none" w="med" len="med"/>
              </a:ln>
            </p:spPr>
          </p:cxnSp>
        </p:grpSp>
      </p:grpSp>
      <p:grpSp>
        <p:nvGrpSpPr>
          <p:cNvPr id="215" name="Google Shape;8650;p75">
            <a:extLst>
              <a:ext uri="{FF2B5EF4-FFF2-40B4-BE49-F238E27FC236}">
                <a16:creationId xmlns:a16="http://schemas.microsoft.com/office/drawing/2014/main" id="{371C5377-D3E4-7163-A6FA-B37826B6F6E2}"/>
              </a:ext>
            </a:extLst>
          </p:cNvPr>
          <p:cNvGrpSpPr/>
          <p:nvPr/>
        </p:nvGrpSpPr>
        <p:grpSpPr>
          <a:xfrm>
            <a:off x="5664775" y="3277993"/>
            <a:ext cx="1933979" cy="1402783"/>
            <a:chOff x="5230575" y="1554475"/>
            <a:chExt cx="2137150" cy="1550150"/>
          </a:xfrm>
        </p:grpSpPr>
        <p:sp>
          <p:nvSpPr>
            <p:cNvPr id="216" name="Google Shape;8651;p75">
              <a:extLst>
                <a:ext uri="{FF2B5EF4-FFF2-40B4-BE49-F238E27FC236}">
                  <a16:creationId xmlns:a16="http://schemas.microsoft.com/office/drawing/2014/main" id="{D277715C-D058-5531-BE0E-3FCCFA76367A}"/>
                </a:ext>
              </a:extLst>
            </p:cNvPr>
            <p:cNvSpPr/>
            <p:nvPr/>
          </p:nvSpPr>
          <p:spPr>
            <a:xfrm>
              <a:off x="6296450" y="2863325"/>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17" name="Google Shape;8652;p75">
              <a:extLst>
                <a:ext uri="{FF2B5EF4-FFF2-40B4-BE49-F238E27FC236}">
                  <a16:creationId xmlns:a16="http://schemas.microsoft.com/office/drawing/2014/main" id="{D57F59D9-597C-AD1E-A87D-F0FCFDAB0A90}"/>
                </a:ext>
              </a:extLst>
            </p:cNvPr>
            <p:cNvSpPr/>
            <p:nvPr/>
          </p:nvSpPr>
          <p:spPr>
            <a:xfrm>
              <a:off x="5230575" y="2863325"/>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18" name="Google Shape;8653;p75">
              <a:extLst>
                <a:ext uri="{FF2B5EF4-FFF2-40B4-BE49-F238E27FC236}">
                  <a16:creationId xmlns:a16="http://schemas.microsoft.com/office/drawing/2014/main" id="{2F9D0E66-461D-B714-030E-628E9E0EDA13}"/>
                </a:ext>
              </a:extLst>
            </p:cNvPr>
            <p:cNvSpPr/>
            <p:nvPr/>
          </p:nvSpPr>
          <p:spPr>
            <a:xfrm>
              <a:off x="6296450" y="2611125"/>
              <a:ext cx="1071275" cy="157150"/>
            </a:xfrm>
            <a:custGeom>
              <a:avLst/>
              <a:gdLst/>
              <a:ahLst/>
              <a:cxnLst/>
              <a:rect l="l" t="t" r="r" b="b"/>
              <a:pathLst>
                <a:path w="42851" h="6286" extrusionOk="0">
                  <a:moveTo>
                    <a:pt x="0" y="0"/>
                  </a:moveTo>
                  <a:lnTo>
                    <a:pt x="0" y="6285"/>
                  </a:lnTo>
                  <a:lnTo>
                    <a:pt x="42851" y="6285"/>
                  </a:lnTo>
                  <a:lnTo>
                    <a:pt x="42851"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19" name="Google Shape;8654;p75">
              <a:extLst>
                <a:ext uri="{FF2B5EF4-FFF2-40B4-BE49-F238E27FC236}">
                  <a16:creationId xmlns:a16="http://schemas.microsoft.com/office/drawing/2014/main" id="{640DAAE2-A89E-7098-E71A-9330E51BFF86}"/>
                </a:ext>
              </a:extLst>
            </p:cNvPr>
            <p:cNvSpPr/>
            <p:nvPr/>
          </p:nvSpPr>
          <p:spPr>
            <a:xfrm>
              <a:off x="5230575" y="2611125"/>
              <a:ext cx="1071350" cy="157150"/>
            </a:xfrm>
            <a:custGeom>
              <a:avLst/>
              <a:gdLst/>
              <a:ahLst/>
              <a:cxnLst/>
              <a:rect l="l" t="t" r="r" b="b"/>
              <a:pathLst>
                <a:path w="42854" h="6286" extrusionOk="0">
                  <a:moveTo>
                    <a:pt x="0" y="0"/>
                  </a:moveTo>
                  <a:lnTo>
                    <a:pt x="0" y="6285"/>
                  </a:lnTo>
                  <a:lnTo>
                    <a:pt x="42854" y="6285"/>
                  </a:lnTo>
                  <a:lnTo>
                    <a:pt x="42854"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20" name="Google Shape;8655;p75">
              <a:extLst>
                <a:ext uri="{FF2B5EF4-FFF2-40B4-BE49-F238E27FC236}">
                  <a16:creationId xmlns:a16="http://schemas.microsoft.com/office/drawing/2014/main" id="{948028E5-939F-2D6C-DACA-70C62FDBB24F}"/>
                </a:ext>
              </a:extLst>
            </p:cNvPr>
            <p:cNvSpPr/>
            <p:nvPr/>
          </p:nvSpPr>
          <p:spPr>
            <a:xfrm>
              <a:off x="6296450" y="2358900"/>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21" name="Google Shape;8656;p75">
              <a:extLst>
                <a:ext uri="{FF2B5EF4-FFF2-40B4-BE49-F238E27FC236}">
                  <a16:creationId xmlns:a16="http://schemas.microsoft.com/office/drawing/2014/main" id="{F9D5F06E-EB7B-15A0-4A0F-C86F64DAE781}"/>
                </a:ext>
              </a:extLst>
            </p:cNvPr>
            <p:cNvSpPr/>
            <p:nvPr/>
          </p:nvSpPr>
          <p:spPr>
            <a:xfrm>
              <a:off x="5230575" y="2358900"/>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22" name="Google Shape;8657;p75">
              <a:extLst>
                <a:ext uri="{FF2B5EF4-FFF2-40B4-BE49-F238E27FC236}">
                  <a16:creationId xmlns:a16="http://schemas.microsoft.com/office/drawing/2014/main" id="{7BA22D85-6FDB-DD34-779F-525B957B25E5}"/>
                </a:ext>
              </a:extLst>
            </p:cNvPr>
            <p:cNvSpPr/>
            <p:nvPr/>
          </p:nvSpPr>
          <p:spPr>
            <a:xfrm>
              <a:off x="6296450" y="2106700"/>
              <a:ext cx="989900" cy="157150"/>
            </a:xfrm>
            <a:custGeom>
              <a:avLst/>
              <a:gdLst/>
              <a:ahLst/>
              <a:cxnLst/>
              <a:rect l="l" t="t" r="r" b="b"/>
              <a:pathLst>
                <a:path w="39596" h="6286" extrusionOk="0">
                  <a:moveTo>
                    <a:pt x="0" y="0"/>
                  </a:moveTo>
                  <a:lnTo>
                    <a:pt x="0" y="6285"/>
                  </a:lnTo>
                  <a:lnTo>
                    <a:pt x="39596" y="6285"/>
                  </a:lnTo>
                  <a:lnTo>
                    <a:pt x="3959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23" name="Google Shape;8658;p75">
              <a:extLst>
                <a:ext uri="{FF2B5EF4-FFF2-40B4-BE49-F238E27FC236}">
                  <a16:creationId xmlns:a16="http://schemas.microsoft.com/office/drawing/2014/main" id="{6ED255F5-ED01-F88D-D172-0AC4D35D584F}"/>
                </a:ext>
              </a:extLst>
            </p:cNvPr>
            <p:cNvSpPr/>
            <p:nvPr/>
          </p:nvSpPr>
          <p:spPr>
            <a:xfrm>
              <a:off x="5474700" y="2106700"/>
              <a:ext cx="827225" cy="157150"/>
            </a:xfrm>
            <a:custGeom>
              <a:avLst/>
              <a:gdLst/>
              <a:ahLst/>
              <a:cxnLst/>
              <a:rect l="l" t="t" r="r" b="b"/>
              <a:pathLst>
                <a:path w="33089" h="6286" extrusionOk="0">
                  <a:moveTo>
                    <a:pt x="0" y="0"/>
                  </a:moveTo>
                  <a:lnTo>
                    <a:pt x="0" y="6285"/>
                  </a:lnTo>
                  <a:lnTo>
                    <a:pt x="33089" y="6285"/>
                  </a:lnTo>
                  <a:lnTo>
                    <a:pt x="33089"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24" name="Google Shape;8659;p75">
              <a:extLst>
                <a:ext uri="{FF2B5EF4-FFF2-40B4-BE49-F238E27FC236}">
                  <a16:creationId xmlns:a16="http://schemas.microsoft.com/office/drawing/2014/main" id="{9ABE614B-4104-98E9-E706-514781A3E3D0}"/>
                </a:ext>
              </a:extLst>
            </p:cNvPr>
            <p:cNvSpPr/>
            <p:nvPr/>
          </p:nvSpPr>
          <p:spPr>
            <a:xfrm>
              <a:off x="6296450" y="1854475"/>
              <a:ext cx="827225" cy="157175"/>
            </a:xfrm>
            <a:custGeom>
              <a:avLst/>
              <a:gdLst/>
              <a:ahLst/>
              <a:cxnLst/>
              <a:rect l="l" t="t" r="r" b="b"/>
              <a:pathLst>
                <a:path w="33089" h="6287" extrusionOk="0">
                  <a:moveTo>
                    <a:pt x="0" y="1"/>
                  </a:moveTo>
                  <a:lnTo>
                    <a:pt x="0" y="6286"/>
                  </a:lnTo>
                  <a:lnTo>
                    <a:pt x="33089" y="6286"/>
                  </a:lnTo>
                  <a:lnTo>
                    <a:pt x="33089"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25" name="Google Shape;8660;p75">
              <a:extLst>
                <a:ext uri="{FF2B5EF4-FFF2-40B4-BE49-F238E27FC236}">
                  <a16:creationId xmlns:a16="http://schemas.microsoft.com/office/drawing/2014/main" id="{88F07B65-695C-CA2B-C879-DE65B40F847F}"/>
                </a:ext>
              </a:extLst>
            </p:cNvPr>
            <p:cNvSpPr/>
            <p:nvPr/>
          </p:nvSpPr>
          <p:spPr>
            <a:xfrm>
              <a:off x="5637425" y="1854475"/>
              <a:ext cx="664500" cy="157175"/>
            </a:xfrm>
            <a:custGeom>
              <a:avLst/>
              <a:gdLst/>
              <a:ahLst/>
              <a:cxnLst/>
              <a:rect l="l" t="t" r="r" b="b"/>
              <a:pathLst>
                <a:path w="26580" h="6287" extrusionOk="0">
                  <a:moveTo>
                    <a:pt x="1" y="1"/>
                  </a:moveTo>
                  <a:lnTo>
                    <a:pt x="1" y="6286"/>
                  </a:lnTo>
                  <a:lnTo>
                    <a:pt x="26580" y="6286"/>
                  </a:lnTo>
                  <a:lnTo>
                    <a:pt x="26580"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26" name="Google Shape;8661;p75">
              <a:extLst>
                <a:ext uri="{FF2B5EF4-FFF2-40B4-BE49-F238E27FC236}">
                  <a16:creationId xmlns:a16="http://schemas.microsoft.com/office/drawing/2014/main" id="{83FCF47F-0AA6-B535-34D5-B15B34AE3DF6}"/>
                </a:ext>
              </a:extLst>
            </p:cNvPr>
            <p:cNvSpPr/>
            <p:nvPr/>
          </p:nvSpPr>
          <p:spPr>
            <a:xfrm>
              <a:off x="6296450" y="1602275"/>
              <a:ext cx="501750" cy="157075"/>
            </a:xfrm>
            <a:custGeom>
              <a:avLst/>
              <a:gdLst/>
              <a:ahLst/>
              <a:cxnLst/>
              <a:rect l="l" t="t" r="r" b="b"/>
              <a:pathLst>
                <a:path w="20070" h="6283" extrusionOk="0">
                  <a:moveTo>
                    <a:pt x="0" y="1"/>
                  </a:moveTo>
                  <a:lnTo>
                    <a:pt x="0" y="6283"/>
                  </a:lnTo>
                  <a:lnTo>
                    <a:pt x="20069" y="6283"/>
                  </a:lnTo>
                  <a:lnTo>
                    <a:pt x="20069"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27" name="Google Shape;8662;p75">
              <a:extLst>
                <a:ext uri="{FF2B5EF4-FFF2-40B4-BE49-F238E27FC236}">
                  <a16:creationId xmlns:a16="http://schemas.microsoft.com/office/drawing/2014/main" id="{D13DBE59-431A-5E0F-FE90-6DE3153C8AA0}"/>
                </a:ext>
              </a:extLst>
            </p:cNvPr>
            <p:cNvSpPr/>
            <p:nvPr/>
          </p:nvSpPr>
          <p:spPr>
            <a:xfrm>
              <a:off x="5800100" y="1602275"/>
              <a:ext cx="501825" cy="157075"/>
            </a:xfrm>
            <a:custGeom>
              <a:avLst/>
              <a:gdLst/>
              <a:ahLst/>
              <a:cxnLst/>
              <a:rect l="l" t="t" r="r" b="b"/>
              <a:pathLst>
                <a:path w="20073" h="6283" extrusionOk="0">
                  <a:moveTo>
                    <a:pt x="1" y="1"/>
                  </a:moveTo>
                  <a:lnTo>
                    <a:pt x="1" y="6283"/>
                  </a:lnTo>
                  <a:lnTo>
                    <a:pt x="20073" y="6283"/>
                  </a:lnTo>
                  <a:lnTo>
                    <a:pt x="20073"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28" name="Google Shape;8663;p75">
              <a:extLst>
                <a:ext uri="{FF2B5EF4-FFF2-40B4-BE49-F238E27FC236}">
                  <a16:creationId xmlns:a16="http://schemas.microsoft.com/office/drawing/2014/main" id="{5E9EB455-6AAC-5351-8AE9-43D6DD1B3127}"/>
                </a:ext>
              </a:extLst>
            </p:cNvPr>
            <p:cNvSpPr/>
            <p:nvPr/>
          </p:nvSpPr>
          <p:spPr>
            <a:xfrm>
              <a:off x="6301225" y="1554475"/>
              <a:ext cx="25" cy="1550150"/>
            </a:xfrm>
            <a:custGeom>
              <a:avLst/>
              <a:gdLst/>
              <a:ahLst/>
              <a:cxnLst/>
              <a:rect l="l" t="t" r="r" b="b"/>
              <a:pathLst>
                <a:path w="1" h="62006" fill="none" extrusionOk="0">
                  <a:moveTo>
                    <a:pt x="1" y="0"/>
                  </a:moveTo>
                  <a:lnTo>
                    <a:pt x="1" y="62006"/>
                  </a:lnTo>
                </a:path>
              </a:pathLst>
            </a:custGeom>
            <a:noFill/>
            <a:ln w="9525" cap="flat" cmpd="sng">
              <a:solidFill>
                <a:srgbClr val="F2F2F2"/>
              </a:solidFill>
              <a:prstDash val="solid"/>
              <a:miter lim="2997"/>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nvGrpSpPr>
          <p:cNvPr id="229" name="Google Shape;8664;p75">
            <a:extLst>
              <a:ext uri="{FF2B5EF4-FFF2-40B4-BE49-F238E27FC236}">
                <a16:creationId xmlns:a16="http://schemas.microsoft.com/office/drawing/2014/main" id="{4A87199D-9748-2F52-51FF-B519D2DD0FE3}"/>
              </a:ext>
            </a:extLst>
          </p:cNvPr>
          <p:cNvGrpSpPr/>
          <p:nvPr/>
        </p:nvGrpSpPr>
        <p:grpSpPr>
          <a:xfrm rot="10800000">
            <a:off x="5686842" y="4734245"/>
            <a:ext cx="1889844" cy="1183928"/>
            <a:chOff x="5645403" y="2920021"/>
            <a:chExt cx="2650800" cy="2180614"/>
          </a:xfrm>
        </p:grpSpPr>
        <p:sp>
          <p:nvSpPr>
            <p:cNvPr id="230" name="Google Shape;8665;p75">
              <a:extLst>
                <a:ext uri="{FF2B5EF4-FFF2-40B4-BE49-F238E27FC236}">
                  <a16:creationId xmlns:a16="http://schemas.microsoft.com/office/drawing/2014/main" id="{8B8FDAA8-3700-D8D2-2C1C-E10739C15940}"/>
                </a:ext>
              </a:extLst>
            </p:cNvPr>
            <p:cNvSpPr/>
            <p:nvPr/>
          </p:nvSpPr>
          <p:spPr>
            <a:xfrm>
              <a:off x="5772903" y="2920021"/>
              <a:ext cx="2523300" cy="469200"/>
            </a:xfrm>
            <a:prstGeom prst="rect">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cxnSp>
          <p:nvCxnSpPr>
            <p:cNvPr id="231" name="Google Shape;8666;p75">
              <a:extLst>
                <a:ext uri="{FF2B5EF4-FFF2-40B4-BE49-F238E27FC236}">
                  <a16:creationId xmlns:a16="http://schemas.microsoft.com/office/drawing/2014/main" id="{3122B602-81B7-407D-908E-78E046B54213}"/>
                </a:ext>
              </a:extLst>
            </p:cNvPr>
            <p:cNvCxnSpPr>
              <a:stCxn id="230" idx="1"/>
            </p:cNvCxnSpPr>
            <p:nvPr/>
          </p:nvCxnSpPr>
          <p:spPr>
            <a:xfrm rot="10800000">
              <a:off x="5645403" y="3154021"/>
              <a:ext cx="127500" cy="600"/>
            </a:xfrm>
            <a:prstGeom prst="straightConnector1">
              <a:avLst/>
            </a:prstGeom>
            <a:noFill/>
            <a:ln w="9525" cap="flat" cmpd="sng">
              <a:solidFill>
                <a:srgbClr val="435D74"/>
              </a:solidFill>
              <a:prstDash val="solid"/>
              <a:round/>
              <a:headEnd type="none" w="med" len="med"/>
              <a:tailEnd type="none" w="med" len="med"/>
            </a:ln>
          </p:spPr>
        </p:cxnSp>
        <p:sp>
          <p:nvSpPr>
            <p:cNvPr id="232" name="Google Shape;8667;p75">
              <a:extLst>
                <a:ext uri="{FF2B5EF4-FFF2-40B4-BE49-F238E27FC236}">
                  <a16:creationId xmlns:a16="http://schemas.microsoft.com/office/drawing/2014/main" id="{D2C8D976-9F4D-4AD8-B328-119AACFED65A}"/>
                </a:ext>
              </a:extLst>
            </p:cNvPr>
            <p:cNvSpPr/>
            <p:nvPr/>
          </p:nvSpPr>
          <p:spPr>
            <a:xfrm>
              <a:off x="6010040" y="3500932"/>
              <a:ext cx="2049000" cy="4692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cxnSp>
          <p:nvCxnSpPr>
            <p:cNvPr id="233" name="Google Shape;8668;p75">
              <a:extLst>
                <a:ext uri="{FF2B5EF4-FFF2-40B4-BE49-F238E27FC236}">
                  <a16:creationId xmlns:a16="http://schemas.microsoft.com/office/drawing/2014/main" id="{5397D3C8-0420-D7F8-97B3-529E73925C71}"/>
                </a:ext>
              </a:extLst>
            </p:cNvPr>
            <p:cNvCxnSpPr>
              <a:endCxn id="232" idx="3"/>
            </p:cNvCxnSpPr>
            <p:nvPr/>
          </p:nvCxnSpPr>
          <p:spPr>
            <a:xfrm rot="10800000">
              <a:off x="8059040" y="3735532"/>
              <a:ext cx="135300" cy="0"/>
            </a:xfrm>
            <a:prstGeom prst="straightConnector1">
              <a:avLst/>
            </a:prstGeom>
            <a:noFill/>
            <a:ln w="9525" cap="flat" cmpd="sng">
              <a:solidFill>
                <a:srgbClr val="5F7D95"/>
              </a:solidFill>
              <a:prstDash val="solid"/>
              <a:round/>
              <a:headEnd type="none" w="med" len="med"/>
              <a:tailEnd type="none" w="med" len="med"/>
            </a:ln>
          </p:spPr>
        </p:cxnSp>
        <p:sp>
          <p:nvSpPr>
            <p:cNvPr id="234" name="Google Shape;8669;p75">
              <a:extLst>
                <a:ext uri="{FF2B5EF4-FFF2-40B4-BE49-F238E27FC236}">
                  <a16:creationId xmlns:a16="http://schemas.microsoft.com/office/drawing/2014/main" id="{F1758830-D63A-F25C-04AB-D52583C22F56}"/>
                </a:ext>
              </a:extLst>
            </p:cNvPr>
            <p:cNvSpPr/>
            <p:nvPr/>
          </p:nvSpPr>
          <p:spPr>
            <a:xfrm>
              <a:off x="6299123" y="4066183"/>
              <a:ext cx="1470600" cy="469200"/>
            </a:xfrm>
            <a:prstGeom prst="rect">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cxnSp>
          <p:nvCxnSpPr>
            <p:cNvPr id="235" name="Google Shape;8670;p75">
              <a:extLst>
                <a:ext uri="{FF2B5EF4-FFF2-40B4-BE49-F238E27FC236}">
                  <a16:creationId xmlns:a16="http://schemas.microsoft.com/office/drawing/2014/main" id="{9C481064-2431-73AD-EB95-DA83A6366B55}"/>
                </a:ext>
              </a:extLst>
            </p:cNvPr>
            <p:cNvCxnSpPr>
              <a:stCxn id="234" idx="1"/>
            </p:cNvCxnSpPr>
            <p:nvPr/>
          </p:nvCxnSpPr>
          <p:spPr>
            <a:xfrm rot="10800000">
              <a:off x="6175223" y="4300183"/>
              <a:ext cx="123900" cy="600"/>
            </a:xfrm>
            <a:prstGeom prst="straightConnector1">
              <a:avLst/>
            </a:prstGeom>
            <a:noFill/>
            <a:ln w="9525" cap="flat" cmpd="sng">
              <a:solidFill>
                <a:srgbClr val="869FB2"/>
              </a:solidFill>
              <a:prstDash val="solid"/>
              <a:round/>
              <a:headEnd type="none" w="med" len="med"/>
              <a:tailEnd type="none" w="med" len="med"/>
            </a:ln>
          </p:spPr>
        </p:cxnSp>
        <p:sp>
          <p:nvSpPr>
            <p:cNvPr id="236" name="Google Shape;8671;p75">
              <a:extLst>
                <a:ext uri="{FF2B5EF4-FFF2-40B4-BE49-F238E27FC236}">
                  <a16:creationId xmlns:a16="http://schemas.microsoft.com/office/drawing/2014/main" id="{A98492DF-C927-4A13-F035-F8DB2B89462E}"/>
                </a:ext>
              </a:extLst>
            </p:cNvPr>
            <p:cNvSpPr/>
            <p:nvPr/>
          </p:nvSpPr>
          <p:spPr>
            <a:xfrm>
              <a:off x="6629161" y="4631435"/>
              <a:ext cx="810600" cy="4692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cxnSp>
          <p:nvCxnSpPr>
            <p:cNvPr id="237" name="Google Shape;8672;p75">
              <a:extLst>
                <a:ext uri="{FF2B5EF4-FFF2-40B4-BE49-F238E27FC236}">
                  <a16:creationId xmlns:a16="http://schemas.microsoft.com/office/drawing/2014/main" id="{57F68B13-7E43-1314-AA89-1D7740F535C7}"/>
                </a:ext>
              </a:extLst>
            </p:cNvPr>
            <p:cNvCxnSpPr>
              <a:endCxn id="236" idx="3"/>
            </p:cNvCxnSpPr>
            <p:nvPr/>
          </p:nvCxnSpPr>
          <p:spPr>
            <a:xfrm flipH="1">
              <a:off x="7439761" y="4864535"/>
              <a:ext cx="104400" cy="1500"/>
            </a:xfrm>
            <a:prstGeom prst="straightConnector1">
              <a:avLst/>
            </a:prstGeom>
            <a:noFill/>
            <a:ln w="9525" cap="flat" cmpd="sng">
              <a:solidFill>
                <a:srgbClr val="BAC8D3"/>
              </a:solidFill>
              <a:prstDash val="solid"/>
              <a:round/>
              <a:headEnd type="none" w="med" len="med"/>
              <a:tailEnd type="none" w="med" len="med"/>
            </a:ln>
          </p:spPr>
        </p:cxnSp>
      </p:grpSp>
      <p:grpSp>
        <p:nvGrpSpPr>
          <p:cNvPr id="238" name="Google Shape;8673;p75">
            <a:extLst>
              <a:ext uri="{FF2B5EF4-FFF2-40B4-BE49-F238E27FC236}">
                <a16:creationId xmlns:a16="http://schemas.microsoft.com/office/drawing/2014/main" id="{1B0F5A5E-C6AC-F02E-9CCC-A64232DA1ADC}"/>
              </a:ext>
            </a:extLst>
          </p:cNvPr>
          <p:cNvGrpSpPr/>
          <p:nvPr/>
        </p:nvGrpSpPr>
        <p:grpSpPr>
          <a:xfrm>
            <a:off x="9820655" y="3272053"/>
            <a:ext cx="1428991" cy="1362105"/>
            <a:chOff x="7189833" y="2022667"/>
            <a:chExt cx="1251159" cy="1192597"/>
          </a:xfrm>
        </p:grpSpPr>
        <p:sp>
          <p:nvSpPr>
            <p:cNvPr id="239" name="Google Shape;8674;p75">
              <a:extLst>
                <a:ext uri="{FF2B5EF4-FFF2-40B4-BE49-F238E27FC236}">
                  <a16:creationId xmlns:a16="http://schemas.microsoft.com/office/drawing/2014/main" id="{7609914A-E23F-5462-BA77-541A56B74F55}"/>
                </a:ext>
              </a:extLst>
            </p:cNvPr>
            <p:cNvSpPr/>
            <p:nvPr/>
          </p:nvSpPr>
          <p:spPr>
            <a:xfrm>
              <a:off x="7474366" y="2461318"/>
              <a:ext cx="682343" cy="220186"/>
            </a:xfrm>
            <a:custGeom>
              <a:avLst/>
              <a:gdLst/>
              <a:ahLst/>
              <a:cxnLst/>
              <a:rect l="l" t="t" r="r" b="b"/>
              <a:pathLst>
                <a:path w="125546" h="40494" extrusionOk="0">
                  <a:moveTo>
                    <a:pt x="22196" y="1"/>
                  </a:moveTo>
                  <a:lnTo>
                    <a:pt x="8133" y="25661"/>
                  </a:lnTo>
                  <a:lnTo>
                    <a:pt x="1" y="40494"/>
                  </a:lnTo>
                  <a:lnTo>
                    <a:pt x="125545" y="40494"/>
                  </a:lnTo>
                  <a:lnTo>
                    <a:pt x="117413" y="25661"/>
                  </a:lnTo>
                  <a:lnTo>
                    <a:pt x="103351" y="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40" name="Google Shape;8675;p75">
              <a:extLst>
                <a:ext uri="{FF2B5EF4-FFF2-40B4-BE49-F238E27FC236}">
                  <a16:creationId xmlns:a16="http://schemas.microsoft.com/office/drawing/2014/main" id="{649A857E-48C4-2C9D-3CFB-6E70C105C5E7}"/>
                </a:ext>
              </a:extLst>
            </p:cNvPr>
            <p:cNvSpPr/>
            <p:nvPr/>
          </p:nvSpPr>
          <p:spPr>
            <a:xfrm>
              <a:off x="7602697" y="2022667"/>
              <a:ext cx="426517" cy="402424"/>
            </a:xfrm>
            <a:custGeom>
              <a:avLst/>
              <a:gdLst/>
              <a:ahLst/>
              <a:cxnLst/>
              <a:rect l="l" t="t" r="r" b="b"/>
              <a:pathLst>
                <a:path w="78476" h="74009" extrusionOk="0">
                  <a:moveTo>
                    <a:pt x="39246" y="0"/>
                  </a:moveTo>
                  <a:lnTo>
                    <a:pt x="1" y="74009"/>
                  </a:lnTo>
                  <a:lnTo>
                    <a:pt x="78476" y="74009"/>
                  </a:lnTo>
                  <a:lnTo>
                    <a:pt x="3924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41" name="Google Shape;8676;p75">
              <a:extLst>
                <a:ext uri="{FF2B5EF4-FFF2-40B4-BE49-F238E27FC236}">
                  <a16:creationId xmlns:a16="http://schemas.microsoft.com/office/drawing/2014/main" id="{80441817-A783-E838-4920-F27AA46E2403}"/>
                </a:ext>
              </a:extLst>
            </p:cNvPr>
            <p:cNvSpPr/>
            <p:nvPr/>
          </p:nvSpPr>
          <p:spPr>
            <a:xfrm>
              <a:off x="7189833" y="2972969"/>
              <a:ext cx="1251159" cy="242295"/>
            </a:xfrm>
            <a:custGeom>
              <a:avLst/>
              <a:gdLst/>
              <a:ahLst/>
              <a:cxnLst/>
              <a:rect l="l" t="t" r="r" b="b"/>
              <a:pathLst>
                <a:path w="230204" h="44560" extrusionOk="0">
                  <a:moveTo>
                    <a:pt x="25737" y="1"/>
                  </a:moveTo>
                  <a:lnTo>
                    <a:pt x="0" y="44560"/>
                  </a:lnTo>
                  <a:lnTo>
                    <a:pt x="230204" y="44560"/>
                  </a:lnTo>
                  <a:lnTo>
                    <a:pt x="204467"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42" name="Google Shape;8677;p75">
              <a:extLst>
                <a:ext uri="{FF2B5EF4-FFF2-40B4-BE49-F238E27FC236}">
                  <a16:creationId xmlns:a16="http://schemas.microsoft.com/office/drawing/2014/main" id="{C2CBD984-1786-305F-230E-919525EAB3E8}"/>
                </a:ext>
              </a:extLst>
            </p:cNvPr>
            <p:cNvSpPr/>
            <p:nvPr/>
          </p:nvSpPr>
          <p:spPr>
            <a:xfrm>
              <a:off x="7340931" y="2717730"/>
              <a:ext cx="950049" cy="219012"/>
            </a:xfrm>
            <a:custGeom>
              <a:avLst/>
              <a:gdLst/>
              <a:ahLst/>
              <a:cxnLst/>
              <a:rect l="l" t="t" r="r" b="b"/>
              <a:pathLst>
                <a:path w="174802" h="40278" extrusionOk="0">
                  <a:moveTo>
                    <a:pt x="22750" y="1"/>
                  </a:moveTo>
                  <a:lnTo>
                    <a:pt x="0" y="40278"/>
                  </a:lnTo>
                  <a:lnTo>
                    <a:pt x="174802" y="40278"/>
                  </a:lnTo>
                  <a:lnTo>
                    <a:pt x="152053"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nvGrpSpPr>
          <p:cNvPr id="243" name="Google Shape;8678;p75">
            <a:extLst>
              <a:ext uri="{FF2B5EF4-FFF2-40B4-BE49-F238E27FC236}">
                <a16:creationId xmlns:a16="http://schemas.microsoft.com/office/drawing/2014/main" id="{558E7C45-C9D5-822E-620F-DE7BF1543C48}"/>
              </a:ext>
            </a:extLst>
          </p:cNvPr>
          <p:cNvGrpSpPr/>
          <p:nvPr/>
        </p:nvGrpSpPr>
        <p:grpSpPr>
          <a:xfrm>
            <a:off x="942349" y="3840595"/>
            <a:ext cx="2260499" cy="2081116"/>
            <a:chOff x="727421" y="2828315"/>
            <a:chExt cx="1695374" cy="1560837"/>
          </a:xfrm>
        </p:grpSpPr>
        <p:grpSp>
          <p:nvGrpSpPr>
            <p:cNvPr id="244" name="Google Shape;8679;p75">
              <a:extLst>
                <a:ext uri="{FF2B5EF4-FFF2-40B4-BE49-F238E27FC236}">
                  <a16:creationId xmlns:a16="http://schemas.microsoft.com/office/drawing/2014/main" id="{495DA9A5-3506-7FAA-A45C-8541A789B971}"/>
                </a:ext>
              </a:extLst>
            </p:cNvPr>
            <p:cNvGrpSpPr/>
            <p:nvPr/>
          </p:nvGrpSpPr>
          <p:grpSpPr>
            <a:xfrm>
              <a:off x="819108" y="2882501"/>
              <a:ext cx="103104" cy="1426186"/>
              <a:chOff x="4674013" y="3100904"/>
              <a:chExt cx="122758" cy="1698043"/>
            </a:xfrm>
          </p:grpSpPr>
          <p:sp>
            <p:nvSpPr>
              <p:cNvPr id="296" name="Google Shape;8680;p75">
                <a:extLst>
                  <a:ext uri="{FF2B5EF4-FFF2-40B4-BE49-F238E27FC236}">
                    <a16:creationId xmlns:a16="http://schemas.microsoft.com/office/drawing/2014/main" id="{39706690-CF26-C0A0-B266-F41E0A4E6EB3}"/>
                  </a:ext>
                </a:extLst>
              </p:cNvPr>
              <p:cNvSpPr/>
              <p:nvPr/>
            </p:nvSpPr>
            <p:spPr>
              <a:xfrm>
                <a:off x="46740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97" name="Google Shape;8681;p75">
                <a:extLst>
                  <a:ext uri="{FF2B5EF4-FFF2-40B4-BE49-F238E27FC236}">
                    <a16:creationId xmlns:a16="http://schemas.microsoft.com/office/drawing/2014/main" id="{B31C0457-D507-F312-C8A9-A99AA920F79D}"/>
                  </a:ext>
                </a:extLst>
              </p:cNvPr>
              <p:cNvSpPr/>
              <p:nvPr/>
            </p:nvSpPr>
            <p:spPr>
              <a:xfrm>
                <a:off x="46740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98" name="Google Shape;8682;p75">
                <a:extLst>
                  <a:ext uri="{FF2B5EF4-FFF2-40B4-BE49-F238E27FC236}">
                    <a16:creationId xmlns:a16="http://schemas.microsoft.com/office/drawing/2014/main" id="{9A69967D-74D7-EB89-E7A3-87D8544AA0A7}"/>
                  </a:ext>
                </a:extLst>
              </p:cNvPr>
              <p:cNvSpPr/>
              <p:nvPr/>
            </p:nvSpPr>
            <p:spPr>
              <a:xfrm>
                <a:off x="46740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99" name="Google Shape;8683;p75">
                <a:extLst>
                  <a:ext uri="{FF2B5EF4-FFF2-40B4-BE49-F238E27FC236}">
                    <a16:creationId xmlns:a16="http://schemas.microsoft.com/office/drawing/2014/main" id="{9E114495-831A-8225-E0B7-AE754A060582}"/>
                  </a:ext>
                </a:extLst>
              </p:cNvPr>
              <p:cNvSpPr/>
              <p:nvPr/>
            </p:nvSpPr>
            <p:spPr>
              <a:xfrm>
                <a:off x="46740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300" name="Google Shape;8684;p75">
                <a:extLst>
                  <a:ext uri="{FF2B5EF4-FFF2-40B4-BE49-F238E27FC236}">
                    <a16:creationId xmlns:a16="http://schemas.microsoft.com/office/drawing/2014/main" id="{35F1ECD7-B423-4800-0766-8C0259888401}"/>
                  </a:ext>
                </a:extLst>
              </p:cNvPr>
              <p:cNvSpPr/>
              <p:nvPr/>
            </p:nvSpPr>
            <p:spPr>
              <a:xfrm>
                <a:off x="46740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301" name="Google Shape;8685;p75">
                <a:extLst>
                  <a:ext uri="{FF2B5EF4-FFF2-40B4-BE49-F238E27FC236}">
                    <a16:creationId xmlns:a16="http://schemas.microsoft.com/office/drawing/2014/main" id="{A6D5121D-0B45-F356-EFBD-9636D3AB6DCA}"/>
                  </a:ext>
                </a:extLst>
              </p:cNvPr>
              <p:cNvSpPr/>
              <p:nvPr/>
            </p:nvSpPr>
            <p:spPr>
              <a:xfrm>
                <a:off x="46740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302" name="Google Shape;8686;p75">
                <a:extLst>
                  <a:ext uri="{FF2B5EF4-FFF2-40B4-BE49-F238E27FC236}">
                    <a16:creationId xmlns:a16="http://schemas.microsoft.com/office/drawing/2014/main" id="{2FB39BF5-A632-7BCD-24FE-4C4DFF491F6D}"/>
                  </a:ext>
                </a:extLst>
              </p:cNvPr>
              <p:cNvSpPr/>
              <p:nvPr/>
            </p:nvSpPr>
            <p:spPr>
              <a:xfrm>
                <a:off x="46740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nvGrpSpPr>
            <p:cNvPr id="245" name="Google Shape;8687;p75">
              <a:extLst>
                <a:ext uri="{FF2B5EF4-FFF2-40B4-BE49-F238E27FC236}">
                  <a16:creationId xmlns:a16="http://schemas.microsoft.com/office/drawing/2014/main" id="{565B4B06-E758-DF78-69E0-9BAB6992E22A}"/>
                </a:ext>
              </a:extLst>
            </p:cNvPr>
            <p:cNvGrpSpPr/>
            <p:nvPr/>
          </p:nvGrpSpPr>
          <p:grpSpPr>
            <a:xfrm>
              <a:off x="1062475" y="2882501"/>
              <a:ext cx="103104" cy="1426186"/>
              <a:chOff x="4940438" y="3100904"/>
              <a:chExt cx="122758" cy="1698043"/>
            </a:xfrm>
          </p:grpSpPr>
          <p:sp>
            <p:nvSpPr>
              <p:cNvPr id="289" name="Google Shape;8688;p75">
                <a:extLst>
                  <a:ext uri="{FF2B5EF4-FFF2-40B4-BE49-F238E27FC236}">
                    <a16:creationId xmlns:a16="http://schemas.microsoft.com/office/drawing/2014/main" id="{2D8387DF-95C1-CF8F-92EC-8C9B12C18A4A}"/>
                  </a:ext>
                </a:extLst>
              </p:cNvPr>
              <p:cNvSpPr/>
              <p:nvPr/>
            </p:nvSpPr>
            <p:spPr>
              <a:xfrm>
                <a:off x="4940438"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90" name="Google Shape;8689;p75">
                <a:extLst>
                  <a:ext uri="{FF2B5EF4-FFF2-40B4-BE49-F238E27FC236}">
                    <a16:creationId xmlns:a16="http://schemas.microsoft.com/office/drawing/2014/main" id="{A5502C44-CB93-A1A1-3403-10D24E768BBD}"/>
                  </a:ext>
                </a:extLst>
              </p:cNvPr>
              <p:cNvSpPr/>
              <p:nvPr/>
            </p:nvSpPr>
            <p:spPr>
              <a:xfrm>
                <a:off x="4940438"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91" name="Google Shape;8690;p75">
                <a:extLst>
                  <a:ext uri="{FF2B5EF4-FFF2-40B4-BE49-F238E27FC236}">
                    <a16:creationId xmlns:a16="http://schemas.microsoft.com/office/drawing/2014/main" id="{418AFD41-5C8B-D307-7ACE-A3AD1C02EBD5}"/>
                  </a:ext>
                </a:extLst>
              </p:cNvPr>
              <p:cNvSpPr/>
              <p:nvPr/>
            </p:nvSpPr>
            <p:spPr>
              <a:xfrm>
                <a:off x="4940438"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92" name="Google Shape;8691;p75">
                <a:extLst>
                  <a:ext uri="{FF2B5EF4-FFF2-40B4-BE49-F238E27FC236}">
                    <a16:creationId xmlns:a16="http://schemas.microsoft.com/office/drawing/2014/main" id="{F372AEE6-CD11-9B52-5E64-CB32DCC6BC1E}"/>
                  </a:ext>
                </a:extLst>
              </p:cNvPr>
              <p:cNvSpPr/>
              <p:nvPr/>
            </p:nvSpPr>
            <p:spPr>
              <a:xfrm>
                <a:off x="4940438"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93" name="Google Shape;8692;p75">
                <a:extLst>
                  <a:ext uri="{FF2B5EF4-FFF2-40B4-BE49-F238E27FC236}">
                    <a16:creationId xmlns:a16="http://schemas.microsoft.com/office/drawing/2014/main" id="{232ABE87-523B-9ABD-D0E6-F8BB02F96CDC}"/>
                  </a:ext>
                </a:extLst>
              </p:cNvPr>
              <p:cNvSpPr/>
              <p:nvPr/>
            </p:nvSpPr>
            <p:spPr>
              <a:xfrm>
                <a:off x="4940438"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94" name="Google Shape;8693;p75">
                <a:extLst>
                  <a:ext uri="{FF2B5EF4-FFF2-40B4-BE49-F238E27FC236}">
                    <a16:creationId xmlns:a16="http://schemas.microsoft.com/office/drawing/2014/main" id="{B25C9884-26AC-06D6-68F3-C0E93129566B}"/>
                  </a:ext>
                </a:extLst>
              </p:cNvPr>
              <p:cNvSpPr/>
              <p:nvPr/>
            </p:nvSpPr>
            <p:spPr>
              <a:xfrm>
                <a:off x="4940438"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95" name="Google Shape;8694;p75">
                <a:extLst>
                  <a:ext uri="{FF2B5EF4-FFF2-40B4-BE49-F238E27FC236}">
                    <a16:creationId xmlns:a16="http://schemas.microsoft.com/office/drawing/2014/main" id="{FE3AEE8D-FED3-7849-D486-7A7F69B95B61}"/>
                  </a:ext>
                </a:extLst>
              </p:cNvPr>
              <p:cNvSpPr/>
              <p:nvPr/>
            </p:nvSpPr>
            <p:spPr>
              <a:xfrm>
                <a:off x="4940438"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nvGrpSpPr>
            <p:cNvPr id="246" name="Google Shape;8695;p75">
              <a:extLst>
                <a:ext uri="{FF2B5EF4-FFF2-40B4-BE49-F238E27FC236}">
                  <a16:creationId xmlns:a16="http://schemas.microsoft.com/office/drawing/2014/main" id="{BEB0E265-2F37-273A-A2EE-B9A0CAD79219}"/>
                </a:ext>
              </a:extLst>
            </p:cNvPr>
            <p:cNvGrpSpPr/>
            <p:nvPr/>
          </p:nvGrpSpPr>
          <p:grpSpPr>
            <a:xfrm>
              <a:off x="1299324" y="2882501"/>
              <a:ext cx="103104" cy="1426186"/>
              <a:chOff x="5206863" y="3100904"/>
              <a:chExt cx="122758" cy="1698043"/>
            </a:xfrm>
          </p:grpSpPr>
          <p:sp>
            <p:nvSpPr>
              <p:cNvPr id="282" name="Google Shape;8696;p75">
                <a:extLst>
                  <a:ext uri="{FF2B5EF4-FFF2-40B4-BE49-F238E27FC236}">
                    <a16:creationId xmlns:a16="http://schemas.microsoft.com/office/drawing/2014/main" id="{F9DB8D31-9CDC-3755-19F4-A7C6F30EF58D}"/>
                  </a:ext>
                </a:extLst>
              </p:cNvPr>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83" name="Google Shape;8697;p75">
                <a:extLst>
                  <a:ext uri="{FF2B5EF4-FFF2-40B4-BE49-F238E27FC236}">
                    <a16:creationId xmlns:a16="http://schemas.microsoft.com/office/drawing/2014/main" id="{74ECDEDA-B936-5CBE-7489-B3E3476607C9}"/>
                  </a:ext>
                </a:extLst>
              </p:cNvPr>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84" name="Google Shape;8698;p75">
                <a:extLst>
                  <a:ext uri="{FF2B5EF4-FFF2-40B4-BE49-F238E27FC236}">
                    <a16:creationId xmlns:a16="http://schemas.microsoft.com/office/drawing/2014/main" id="{47E93AC1-8D55-BF00-0A77-5F630EE87D48}"/>
                  </a:ext>
                </a:extLst>
              </p:cNvPr>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85" name="Google Shape;8699;p75">
                <a:extLst>
                  <a:ext uri="{FF2B5EF4-FFF2-40B4-BE49-F238E27FC236}">
                    <a16:creationId xmlns:a16="http://schemas.microsoft.com/office/drawing/2014/main" id="{6BEB6F63-A1A3-975B-D0E2-156BC79FA4FB}"/>
                  </a:ext>
                </a:extLst>
              </p:cNvPr>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86" name="Google Shape;8700;p75">
                <a:extLst>
                  <a:ext uri="{FF2B5EF4-FFF2-40B4-BE49-F238E27FC236}">
                    <a16:creationId xmlns:a16="http://schemas.microsoft.com/office/drawing/2014/main" id="{349671F3-5B8F-2768-3895-682DECBEC2D2}"/>
                  </a:ext>
                </a:extLst>
              </p:cNvPr>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87" name="Google Shape;8701;p75">
                <a:extLst>
                  <a:ext uri="{FF2B5EF4-FFF2-40B4-BE49-F238E27FC236}">
                    <a16:creationId xmlns:a16="http://schemas.microsoft.com/office/drawing/2014/main" id="{33F46C6D-0E7C-2911-BD79-5723BF16E028}"/>
                  </a:ext>
                </a:extLst>
              </p:cNvPr>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88" name="Google Shape;8702;p75">
                <a:extLst>
                  <a:ext uri="{FF2B5EF4-FFF2-40B4-BE49-F238E27FC236}">
                    <a16:creationId xmlns:a16="http://schemas.microsoft.com/office/drawing/2014/main" id="{890D483B-3C9D-E1F4-D406-530B63C093D8}"/>
                  </a:ext>
                </a:extLst>
              </p:cNvPr>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nvGrpSpPr>
            <p:cNvPr id="247" name="Google Shape;8703;p75">
              <a:extLst>
                <a:ext uri="{FF2B5EF4-FFF2-40B4-BE49-F238E27FC236}">
                  <a16:creationId xmlns:a16="http://schemas.microsoft.com/office/drawing/2014/main" id="{F9649B43-9CCD-3869-4434-BA2460EA5BF1}"/>
                </a:ext>
              </a:extLst>
            </p:cNvPr>
            <p:cNvGrpSpPr/>
            <p:nvPr/>
          </p:nvGrpSpPr>
          <p:grpSpPr>
            <a:xfrm>
              <a:off x="1786057" y="2882501"/>
              <a:ext cx="103104" cy="1426186"/>
              <a:chOff x="6006138" y="3143629"/>
              <a:chExt cx="122758" cy="1698043"/>
            </a:xfrm>
          </p:grpSpPr>
          <p:sp>
            <p:nvSpPr>
              <p:cNvPr id="275" name="Google Shape;8704;p75">
                <a:extLst>
                  <a:ext uri="{FF2B5EF4-FFF2-40B4-BE49-F238E27FC236}">
                    <a16:creationId xmlns:a16="http://schemas.microsoft.com/office/drawing/2014/main" id="{499524C3-3A8A-2796-06A6-882D56203A14}"/>
                  </a:ext>
                </a:extLst>
              </p:cNvPr>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76" name="Google Shape;8705;p75">
                <a:extLst>
                  <a:ext uri="{FF2B5EF4-FFF2-40B4-BE49-F238E27FC236}">
                    <a16:creationId xmlns:a16="http://schemas.microsoft.com/office/drawing/2014/main" id="{DD22AE99-1B2B-BFDB-18EE-92B7EA6B75BA}"/>
                  </a:ext>
                </a:extLst>
              </p:cNvPr>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77" name="Google Shape;8706;p75">
                <a:extLst>
                  <a:ext uri="{FF2B5EF4-FFF2-40B4-BE49-F238E27FC236}">
                    <a16:creationId xmlns:a16="http://schemas.microsoft.com/office/drawing/2014/main" id="{E763B969-7DD3-FA3B-58FD-F64E6C5B7920}"/>
                  </a:ext>
                </a:extLst>
              </p:cNvPr>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78" name="Google Shape;8707;p75">
                <a:extLst>
                  <a:ext uri="{FF2B5EF4-FFF2-40B4-BE49-F238E27FC236}">
                    <a16:creationId xmlns:a16="http://schemas.microsoft.com/office/drawing/2014/main" id="{D436A0F8-E6FA-A90B-FB17-06C1FE007230}"/>
                  </a:ext>
                </a:extLst>
              </p:cNvPr>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79" name="Google Shape;8708;p75">
                <a:extLst>
                  <a:ext uri="{FF2B5EF4-FFF2-40B4-BE49-F238E27FC236}">
                    <a16:creationId xmlns:a16="http://schemas.microsoft.com/office/drawing/2014/main" id="{75D89475-54B0-8FDA-03B3-0B9AD428A628}"/>
                  </a:ext>
                </a:extLst>
              </p:cNvPr>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80" name="Google Shape;8709;p75">
                <a:extLst>
                  <a:ext uri="{FF2B5EF4-FFF2-40B4-BE49-F238E27FC236}">
                    <a16:creationId xmlns:a16="http://schemas.microsoft.com/office/drawing/2014/main" id="{D3FDC2FD-9979-7A6B-B1A5-A0F16EAAB43F}"/>
                  </a:ext>
                </a:extLst>
              </p:cNvPr>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81" name="Google Shape;8710;p75">
                <a:extLst>
                  <a:ext uri="{FF2B5EF4-FFF2-40B4-BE49-F238E27FC236}">
                    <a16:creationId xmlns:a16="http://schemas.microsoft.com/office/drawing/2014/main" id="{0117822B-9B6E-1BF7-7078-CE20B75AC8ED}"/>
                  </a:ext>
                </a:extLst>
              </p:cNvPr>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nvGrpSpPr>
            <p:cNvPr id="248" name="Google Shape;8711;p75">
              <a:extLst>
                <a:ext uri="{FF2B5EF4-FFF2-40B4-BE49-F238E27FC236}">
                  <a16:creationId xmlns:a16="http://schemas.microsoft.com/office/drawing/2014/main" id="{E0EBCB64-D790-80BE-25C8-707F38294361}"/>
                </a:ext>
              </a:extLst>
            </p:cNvPr>
            <p:cNvGrpSpPr/>
            <p:nvPr/>
          </p:nvGrpSpPr>
          <p:grpSpPr>
            <a:xfrm>
              <a:off x="2029422" y="2882501"/>
              <a:ext cx="103104" cy="1426186"/>
              <a:chOff x="6805413" y="3100904"/>
              <a:chExt cx="122758" cy="1698043"/>
            </a:xfrm>
          </p:grpSpPr>
          <p:sp>
            <p:nvSpPr>
              <p:cNvPr id="268" name="Google Shape;8712;p75">
                <a:extLst>
                  <a:ext uri="{FF2B5EF4-FFF2-40B4-BE49-F238E27FC236}">
                    <a16:creationId xmlns:a16="http://schemas.microsoft.com/office/drawing/2014/main" id="{C370564A-C33F-3CE5-1E31-29E35072AB06}"/>
                  </a:ext>
                </a:extLst>
              </p:cNvPr>
              <p:cNvSpPr/>
              <p:nvPr/>
            </p:nvSpPr>
            <p:spPr>
              <a:xfrm>
                <a:off x="68054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69" name="Google Shape;8713;p75">
                <a:extLst>
                  <a:ext uri="{FF2B5EF4-FFF2-40B4-BE49-F238E27FC236}">
                    <a16:creationId xmlns:a16="http://schemas.microsoft.com/office/drawing/2014/main" id="{43C05FA7-C10D-90B5-3FA9-5A0DF7EA62EE}"/>
                  </a:ext>
                </a:extLst>
              </p:cNvPr>
              <p:cNvSpPr/>
              <p:nvPr/>
            </p:nvSpPr>
            <p:spPr>
              <a:xfrm>
                <a:off x="68054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70" name="Google Shape;8714;p75">
                <a:extLst>
                  <a:ext uri="{FF2B5EF4-FFF2-40B4-BE49-F238E27FC236}">
                    <a16:creationId xmlns:a16="http://schemas.microsoft.com/office/drawing/2014/main" id="{3DC026B0-96CA-027D-3E37-E62D2C0CFFC9}"/>
                  </a:ext>
                </a:extLst>
              </p:cNvPr>
              <p:cNvSpPr/>
              <p:nvPr/>
            </p:nvSpPr>
            <p:spPr>
              <a:xfrm>
                <a:off x="68054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71" name="Google Shape;8715;p75">
                <a:extLst>
                  <a:ext uri="{FF2B5EF4-FFF2-40B4-BE49-F238E27FC236}">
                    <a16:creationId xmlns:a16="http://schemas.microsoft.com/office/drawing/2014/main" id="{04A5B9C2-2125-293C-5773-A1B385016A95}"/>
                  </a:ext>
                </a:extLst>
              </p:cNvPr>
              <p:cNvSpPr/>
              <p:nvPr/>
            </p:nvSpPr>
            <p:spPr>
              <a:xfrm>
                <a:off x="68054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72" name="Google Shape;8716;p75">
                <a:extLst>
                  <a:ext uri="{FF2B5EF4-FFF2-40B4-BE49-F238E27FC236}">
                    <a16:creationId xmlns:a16="http://schemas.microsoft.com/office/drawing/2014/main" id="{AF57789E-A6B3-E5F0-9B58-6B59846C7751}"/>
                  </a:ext>
                </a:extLst>
              </p:cNvPr>
              <p:cNvSpPr/>
              <p:nvPr/>
            </p:nvSpPr>
            <p:spPr>
              <a:xfrm>
                <a:off x="68054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73" name="Google Shape;8717;p75">
                <a:extLst>
                  <a:ext uri="{FF2B5EF4-FFF2-40B4-BE49-F238E27FC236}">
                    <a16:creationId xmlns:a16="http://schemas.microsoft.com/office/drawing/2014/main" id="{E91F6DDE-83E6-AC5F-0088-4DBDA0DB5CB7}"/>
                  </a:ext>
                </a:extLst>
              </p:cNvPr>
              <p:cNvSpPr/>
              <p:nvPr/>
            </p:nvSpPr>
            <p:spPr>
              <a:xfrm>
                <a:off x="68054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74" name="Google Shape;8718;p75">
                <a:extLst>
                  <a:ext uri="{FF2B5EF4-FFF2-40B4-BE49-F238E27FC236}">
                    <a16:creationId xmlns:a16="http://schemas.microsoft.com/office/drawing/2014/main" id="{DE01AF30-11A2-5476-6CFD-17090D0DA063}"/>
                  </a:ext>
                </a:extLst>
              </p:cNvPr>
              <p:cNvSpPr/>
              <p:nvPr/>
            </p:nvSpPr>
            <p:spPr>
              <a:xfrm>
                <a:off x="68054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nvGrpSpPr>
            <p:cNvPr id="249" name="Google Shape;8719;p75">
              <a:extLst>
                <a:ext uri="{FF2B5EF4-FFF2-40B4-BE49-F238E27FC236}">
                  <a16:creationId xmlns:a16="http://schemas.microsoft.com/office/drawing/2014/main" id="{F6F2F079-790A-6D9E-E790-0492989F7D03}"/>
                </a:ext>
              </a:extLst>
            </p:cNvPr>
            <p:cNvGrpSpPr/>
            <p:nvPr/>
          </p:nvGrpSpPr>
          <p:grpSpPr>
            <a:xfrm>
              <a:off x="727421" y="2828315"/>
              <a:ext cx="1695374" cy="1560837"/>
              <a:chOff x="734799" y="2782450"/>
              <a:chExt cx="1571100" cy="1577400"/>
            </a:xfrm>
          </p:grpSpPr>
          <p:cxnSp>
            <p:nvCxnSpPr>
              <p:cNvPr id="266" name="Google Shape;8720;p75">
                <a:extLst>
                  <a:ext uri="{FF2B5EF4-FFF2-40B4-BE49-F238E27FC236}">
                    <a16:creationId xmlns:a16="http://schemas.microsoft.com/office/drawing/2014/main" id="{B4413B71-0885-636C-ACFE-F5F2AD605BAF}"/>
                  </a:ext>
                </a:extLst>
              </p:cNvPr>
              <p:cNvCxnSpPr/>
              <p:nvPr/>
            </p:nvCxnSpPr>
            <p:spPr>
              <a:xfrm>
                <a:off x="743025" y="2782450"/>
                <a:ext cx="0" cy="1577400"/>
              </a:xfrm>
              <a:prstGeom prst="straightConnector1">
                <a:avLst/>
              </a:prstGeom>
              <a:noFill/>
              <a:ln w="19050" cap="flat" cmpd="sng">
                <a:solidFill>
                  <a:srgbClr val="E3E7EA"/>
                </a:solidFill>
                <a:prstDash val="solid"/>
                <a:round/>
                <a:headEnd type="none" w="med" len="med"/>
                <a:tailEnd type="none" w="med" len="med"/>
              </a:ln>
            </p:spPr>
          </p:cxnSp>
          <p:cxnSp>
            <p:nvCxnSpPr>
              <p:cNvPr id="267" name="Google Shape;8721;p75">
                <a:extLst>
                  <a:ext uri="{FF2B5EF4-FFF2-40B4-BE49-F238E27FC236}">
                    <a16:creationId xmlns:a16="http://schemas.microsoft.com/office/drawing/2014/main" id="{E2F4DF26-0F1E-D659-5217-107193E91607}"/>
                  </a:ext>
                </a:extLst>
              </p:cNvPr>
              <p:cNvCxnSpPr/>
              <p:nvPr/>
            </p:nvCxnSpPr>
            <p:spPr>
              <a:xfrm rot="10800000">
                <a:off x="734799" y="4359850"/>
                <a:ext cx="1571100" cy="0"/>
              </a:xfrm>
              <a:prstGeom prst="straightConnector1">
                <a:avLst/>
              </a:prstGeom>
              <a:noFill/>
              <a:ln w="19050" cap="flat" cmpd="sng">
                <a:solidFill>
                  <a:srgbClr val="E3E7EA"/>
                </a:solidFill>
                <a:prstDash val="solid"/>
                <a:round/>
                <a:headEnd type="none" w="med" len="med"/>
                <a:tailEnd type="none" w="med" len="med"/>
              </a:ln>
            </p:spPr>
          </p:cxnSp>
        </p:grpSp>
        <p:grpSp>
          <p:nvGrpSpPr>
            <p:cNvPr id="250" name="Google Shape;8722;p75">
              <a:extLst>
                <a:ext uri="{FF2B5EF4-FFF2-40B4-BE49-F238E27FC236}">
                  <a16:creationId xmlns:a16="http://schemas.microsoft.com/office/drawing/2014/main" id="{97FB3F36-6D91-FA17-642F-EC19459C5FF3}"/>
                </a:ext>
              </a:extLst>
            </p:cNvPr>
            <p:cNvGrpSpPr/>
            <p:nvPr/>
          </p:nvGrpSpPr>
          <p:grpSpPr>
            <a:xfrm>
              <a:off x="2272795" y="2882501"/>
              <a:ext cx="103104" cy="1426186"/>
              <a:chOff x="5206863" y="3100904"/>
              <a:chExt cx="122758" cy="1698043"/>
            </a:xfrm>
          </p:grpSpPr>
          <p:sp>
            <p:nvSpPr>
              <p:cNvPr id="259" name="Google Shape;8723;p75">
                <a:extLst>
                  <a:ext uri="{FF2B5EF4-FFF2-40B4-BE49-F238E27FC236}">
                    <a16:creationId xmlns:a16="http://schemas.microsoft.com/office/drawing/2014/main" id="{D3AF1FE6-C1E6-3A93-9E5B-8696D1ECEE20}"/>
                  </a:ext>
                </a:extLst>
              </p:cNvPr>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60" name="Google Shape;8724;p75">
                <a:extLst>
                  <a:ext uri="{FF2B5EF4-FFF2-40B4-BE49-F238E27FC236}">
                    <a16:creationId xmlns:a16="http://schemas.microsoft.com/office/drawing/2014/main" id="{58DC63CD-FD4C-0E3B-38C1-8948C39A6DEB}"/>
                  </a:ext>
                </a:extLst>
              </p:cNvPr>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61" name="Google Shape;8725;p75">
                <a:extLst>
                  <a:ext uri="{FF2B5EF4-FFF2-40B4-BE49-F238E27FC236}">
                    <a16:creationId xmlns:a16="http://schemas.microsoft.com/office/drawing/2014/main" id="{65EBA910-505C-87BA-822F-A1851AE3F606}"/>
                  </a:ext>
                </a:extLst>
              </p:cNvPr>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62" name="Google Shape;8726;p75">
                <a:extLst>
                  <a:ext uri="{FF2B5EF4-FFF2-40B4-BE49-F238E27FC236}">
                    <a16:creationId xmlns:a16="http://schemas.microsoft.com/office/drawing/2014/main" id="{AF4B75E6-1B09-E9B4-3D44-95B016212E2D}"/>
                  </a:ext>
                </a:extLst>
              </p:cNvPr>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63" name="Google Shape;8727;p75">
                <a:extLst>
                  <a:ext uri="{FF2B5EF4-FFF2-40B4-BE49-F238E27FC236}">
                    <a16:creationId xmlns:a16="http://schemas.microsoft.com/office/drawing/2014/main" id="{566D5A5A-633D-270D-120B-17491B29588A}"/>
                  </a:ext>
                </a:extLst>
              </p:cNvPr>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64" name="Google Shape;8728;p75">
                <a:extLst>
                  <a:ext uri="{FF2B5EF4-FFF2-40B4-BE49-F238E27FC236}">
                    <a16:creationId xmlns:a16="http://schemas.microsoft.com/office/drawing/2014/main" id="{13D25DAC-EA97-E641-009A-D54157CCA125}"/>
                  </a:ext>
                </a:extLst>
              </p:cNvPr>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65" name="Google Shape;8729;p75">
                <a:extLst>
                  <a:ext uri="{FF2B5EF4-FFF2-40B4-BE49-F238E27FC236}">
                    <a16:creationId xmlns:a16="http://schemas.microsoft.com/office/drawing/2014/main" id="{42F806E5-CF5F-5A33-EF3C-3A0D0B419B6D}"/>
                  </a:ext>
                </a:extLst>
              </p:cNvPr>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nvGrpSpPr>
            <p:cNvPr id="251" name="Google Shape;8730;p75">
              <a:extLst>
                <a:ext uri="{FF2B5EF4-FFF2-40B4-BE49-F238E27FC236}">
                  <a16:creationId xmlns:a16="http://schemas.microsoft.com/office/drawing/2014/main" id="{2651F0B1-2278-5477-8861-61BAE22B04F2}"/>
                </a:ext>
              </a:extLst>
            </p:cNvPr>
            <p:cNvGrpSpPr/>
            <p:nvPr/>
          </p:nvGrpSpPr>
          <p:grpSpPr>
            <a:xfrm>
              <a:off x="1542694" y="2882501"/>
              <a:ext cx="103104" cy="1426186"/>
              <a:chOff x="6006138" y="3143629"/>
              <a:chExt cx="122758" cy="1698043"/>
            </a:xfrm>
          </p:grpSpPr>
          <p:sp>
            <p:nvSpPr>
              <p:cNvPr id="252" name="Google Shape;8731;p75">
                <a:extLst>
                  <a:ext uri="{FF2B5EF4-FFF2-40B4-BE49-F238E27FC236}">
                    <a16:creationId xmlns:a16="http://schemas.microsoft.com/office/drawing/2014/main" id="{6710920E-71A8-6389-084B-1E82A92679FA}"/>
                  </a:ext>
                </a:extLst>
              </p:cNvPr>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53" name="Google Shape;8732;p75">
                <a:extLst>
                  <a:ext uri="{FF2B5EF4-FFF2-40B4-BE49-F238E27FC236}">
                    <a16:creationId xmlns:a16="http://schemas.microsoft.com/office/drawing/2014/main" id="{140D3486-E087-C519-1326-2BF773E0A63F}"/>
                  </a:ext>
                </a:extLst>
              </p:cNvPr>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254" name="Google Shape;8733;p75">
                <a:extLst>
                  <a:ext uri="{FF2B5EF4-FFF2-40B4-BE49-F238E27FC236}">
                    <a16:creationId xmlns:a16="http://schemas.microsoft.com/office/drawing/2014/main" id="{07045A87-52AB-E6F0-288D-D790DB3E7056}"/>
                  </a:ext>
                </a:extLst>
              </p:cNvPr>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55" name="Google Shape;8734;p75">
                <a:extLst>
                  <a:ext uri="{FF2B5EF4-FFF2-40B4-BE49-F238E27FC236}">
                    <a16:creationId xmlns:a16="http://schemas.microsoft.com/office/drawing/2014/main" id="{73BD1FC3-13BE-3F1E-17B3-ED4B48E83EAA}"/>
                  </a:ext>
                </a:extLst>
              </p:cNvPr>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56" name="Google Shape;8735;p75">
                <a:extLst>
                  <a:ext uri="{FF2B5EF4-FFF2-40B4-BE49-F238E27FC236}">
                    <a16:creationId xmlns:a16="http://schemas.microsoft.com/office/drawing/2014/main" id="{EBDE8E58-5698-C1F1-B012-9672E0E338C5}"/>
                  </a:ext>
                </a:extLst>
              </p:cNvPr>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57" name="Google Shape;8736;p75">
                <a:extLst>
                  <a:ext uri="{FF2B5EF4-FFF2-40B4-BE49-F238E27FC236}">
                    <a16:creationId xmlns:a16="http://schemas.microsoft.com/office/drawing/2014/main" id="{71ADD321-5B91-3CD6-7509-8A4AE1AE7361}"/>
                  </a:ext>
                </a:extLst>
              </p:cNvPr>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endParaRPr>
              </a:p>
            </p:txBody>
          </p:sp>
          <p:sp>
            <p:nvSpPr>
              <p:cNvPr id="258" name="Google Shape;8737;p75">
                <a:extLst>
                  <a:ext uri="{FF2B5EF4-FFF2-40B4-BE49-F238E27FC236}">
                    <a16:creationId xmlns:a16="http://schemas.microsoft.com/office/drawing/2014/main" id="{3BA87D46-2AC1-73B4-A118-86659C021111}"/>
                  </a:ext>
                </a:extLst>
              </p:cNvPr>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21900" tIns="121900" rIns="121900" bIns="121900" anchor="ctr" anchorCtr="0">
                <a:noAutofit/>
              </a:bodyPr>
              <a:lstStyle/>
              <a:p>
                <a:endParaRPr sz="2400">
                  <a:solidFill>
                    <a:srgbClr val="002060"/>
                  </a:solidFill>
                </a:endParaRPr>
              </a:p>
            </p:txBody>
          </p:sp>
        </p:grpSp>
      </p:grpSp>
      <p:grpSp>
        <p:nvGrpSpPr>
          <p:cNvPr id="303" name="Google Shape;8738;p75">
            <a:extLst>
              <a:ext uri="{FF2B5EF4-FFF2-40B4-BE49-F238E27FC236}">
                <a16:creationId xmlns:a16="http://schemas.microsoft.com/office/drawing/2014/main" id="{A3C0306E-B1DB-3EEB-7D7F-55FCB74CD3C7}"/>
              </a:ext>
            </a:extLst>
          </p:cNvPr>
          <p:cNvGrpSpPr/>
          <p:nvPr/>
        </p:nvGrpSpPr>
        <p:grpSpPr>
          <a:xfrm>
            <a:off x="7887122" y="3277357"/>
            <a:ext cx="1664724" cy="1367092"/>
            <a:chOff x="5183758" y="1210600"/>
            <a:chExt cx="3605380" cy="2960783"/>
          </a:xfrm>
        </p:grpSpPr>
        <p:sp>
          <p:nvSpPr>
            <p:cNvPr id="304" name="Google Shape;8739;p75">
              <a:extLst>
                <a:ext uri="{FF2B5EF4-FFF2-40B4-BE49-F238E27FC236}">
                  <a16:creationId xmlns:a16="http://schemas.microsoft.com/office/drawing/2014/main" id="{F96D0DE9-DA83-ECC3-25D0-CF78C28D5BC2}"/>
                </a:ext>
              </a:extLst>
            </p:cNvPr>
            <p:cNvSpPr/>
            <p:nvPr/>
          </p:nvSpPr>
          <p:spPr>
            <a:xfrm>
              <a:off x="5479658" y="1210600"/>
              <a:ext cx="3108190" cy="632425"/>
            </a:xfrm>
            <a:custGeom>
              <a:avLst/>
              <a:gdLst/>
              <a:ahLst/>
              <a:cxnLst/>
              <a:rect l="l" t="t" r="r" b="b"/>
              <a:pathLst>
                <a:path w="117257" h="25297" extrusionOk="0">
                  <a:moveTo>
                    <a:pt x="1" y="0"/>
                  </a:moveTo>
                  <a:lnTo>
                    <a:pt x="14647" y="25297"/>
                  </a:lnTo>
                  <a:lnTo>
                    <a:pt x="102066" y="25297"/>
                  </a:lnTo>
                  <a:lnTo>
                    <a:pt x="117257"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305" name="Google Shape;8740;p75">
              <a:extLst>
                <a:ext uri="{FF2B5EF4-FFF2-40B4-BE49-F238E27FC236}">
                  <a16:creationId xmlns:a16="http://schemas.microsoft.com/office/drawing/2014/main" id="{77003C38-98C6-4793-807C-0F8D2ED82240}"/>
                </a:ext>
              </a:extLst>
            </p:cNvPr>
            <p:cNvSpPr/>
            <p:nvPr/>
          </p:nvSpPr>
          <p:spPr>
            <a:xfrm>
              <a:off x="5769162" y="1842998"/>
              <a:ext cx="2424880" cy="631925"/>
            </a:xfrm>
            <a:custGeom>
              <a:avLst/>
              <a:gdLst/>
              <a:ahLst/>
              <a:cxnLst/>
              <a:rect l="l" t="t" r="r" b="b"/>
              <a:pathLst>
                <a:path w="91479" h="25277" extrusionOk="0">
                  <a:moveTo>
                    <a:pt x="1" y="1"/>
                  </a:moveTo>
                  <a:lnTo>
                    <a:pt x="14647" y="25276"/>
                  </a:lnTo>
                  <a:lnTo>
                    <a:pt x="76602" y="25276"/>
                  </a:lnTo>
                  <a:lnTo>
                    <a:pt x="91479"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306" name="Google Shape;8741;p75">
              <a:extLst>
                <a:ext uri="{FF2B5EF4-FFF2-40B4-BE49-F238E27FC236}">
                  <a16:creationId xmlns:a16="http://schemas.microsoft.com/office/drawing/2014/main" id="{7D7EDF68-0132-955F-8BF5-1A9CFC562128}"/>
                </a:ext>
              </a:extLst>
            </p:cNvPr>
            <p:cNvSpPr/>
            <p:nvPr/>
          </p:nvSpPr>
          <p:spPr>
            <a:xfrm>
              <a:off x="6065319" y="2474896"/>
              <a:ext cx="1739369" cy="632450"/>
            </a:xfrm>
            <a:custGeom>
              <a:avLst/>
              <a:gdLst/>
              <a:ahLst/>
              <a:cxnLst/>
              <a:rect l="l" t="t" r="r" b="b"/>
              <a:pathLst>
                <a:path w="65618" h="25298" extrusionOk="0">
                  <a:moveTo>
                    <a:pt x="1" y="0"/>
                  </a:moveTo>
                  <a:lnTo>
                    <a:pt x="14417" y="25297"/>
                  </a:lnTo>
                  <a:lnTo>
                    <a:pt x="50887" y="25297"/>
                  </a:lnTo>
                  <a:lnTo>
                    <a:pt x="65617" y="0"/>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307" name="Google Shape;8742;p75">
              <a:extLst>
                <a:ext uri="{FF2B5EF4-FFF2-40B4-BE49-F238E27FC236}">
                  <a16:creationId xmlns:a16="http://schemas.microsoft.com/office/drawing/2014/main" id="{E225B43E-94E5-8FFD-3993-0F2E8412CF64}"/>
                </a:ext>
              </a:extLst>
            </p:cNvPr>
            <p:cNvSpPr/>
            <p:nvPr/>
          </p:nvSpPr>
          <p:spPr>
            <a:xfrm>
              <a:off x="6354293" y="3107319"/>
              <a:ext cx="1061572" cy="632425"/>
            </a:xfrm>
            <a:custGeom>
              <a:avLst/>
              <a:gdLst/>
              <a:ahLst/>
              <a:cxnLst/>
              <a:rect l="l" t="t" r="r" b="b"/>
              <a:pathLst>
                <a:path w="40048" h="25297" extrusionOk="0">
                  <a:moveTo>
                    <a:pt x="0" y="0"/>
                  </a:moveTo>
                  <a:lnTo>
                    <a:pt x="14668" y="25297"/>
                  </a:lnTo>
                  <a:lnTo>
                    <a:pt x="25360" y="25297"/>
                  </a:lnTo>
                  <a:lnTo>
                    <a:pt x="40048" y="0"/>
                  </a:lnTo>
                  <a:close/>
                </a:path>
              </a:pathLst>
            </a:cu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cxnSp>
          <p:nvCxnSpPr>
            <p:cNvPr id="308" name="Google Shape;8743;p75">
              <a:extLst>
                <a:ext uri="{FF2B5EF4-FFF2-40B4-BE49-F238E27FC236}">
                  <a16:creationId xmlns:a16="http://schemas.microsoft.com/office/drawing/2014/main" id="{6F700C12-EA3F-4A73-B2A3-3863F254884A}"/>
                </a:ext>
              </a:extLst>
            </p:cNvPr>
            <p:cNvCxnSpPr/>
            <p:nvPr/>
          </p:nvCxnSpPr>
          <p:spPr>
            <a:xfrm>
              <a:off x="5183758" y="2382654"/>
              <a:ext cx="922800" cy="0"/>
            </a:xfrm>
            <a:prstGeom prst="straightConnector1">
              <a:avLst/>
            </a:prstGeom>
            <a:noFill/>
            <a:ln w="9525" cap="flat" cmpd="sng">
              <a:solidFill>
                <a:srgbClr val="869FB2"/>
              </a:solidFill>
              <a:prstDash val="solid"/>
              <a:round/>
              <a:headEnd type="oval" w="med" len="med"/>
              <a:tailEnd type="none" w="med" len="med"/>
            </a:ln>
          </p:spPr>
        </p:cxnSp>
        <p:cxnSp>
          <p:nvCxnSpPr>
            <p:cNvPr id="309" name="Google Shape;8744;p75">
              <a:extLst>
                <a:ext uri="{FF2B5EF4-FFF2-40B4-BE49-F238E27FC236}">
                  <a16:creationId xmlns:a16="http://schemas.microsoft.com/office/drawing/2014/main" id="{E790C38D-9DC7-DD49-4F3F-97C2B2E8A39D}"/>
                </a:ext>
              </a:extLst>
            </p:cNvPr>
            <p:cNvCxnSpPr/>
            <p:nvPr/>
          </p:nvCxnSpPr>
          <p:spPr>
            <a:xfrm rot="10800000">
              <a:off x="8225195" y="1765431"/>
              <a:ext cx="559200" cy="0"/>
            </a:xfrm>
            <a:prstGeom prst="straightConnector1">
              <a:avLst/>
            </a:prstGeom>
            <a:noFill/>
            <a:ln w="9525" cap="flat" cmpd="sng">
              <a:solidFill>
                <a:srgbClr val="BAC8D3"/>
              </a:solidFill>
              <a:prstDash val="solid"/>
              <a:round/>
              <a:headEnd type="oval" w="med" len="med"/>
              <a:tailEnd type="none" w="med" len="med"/>
            </a:ln>
          </p:spPr>
        </p:cxnSp>
        <p:cxnSp>
          <p:nvCxnSpPr>
            <p:cNvPr id="310" name="Google Shape;8745;p75">
              <a:extLst>
                <a:ext uri="{FF2B5EF4-FFF2-40B4-BE49-F238E27FC236}">
                  <a16:creationId xmlns:a16="http://schemas.microsoft.com/office/drawing/2014/main" id="{0E1132F5-1190-43DB-D946-38F4E7878526}"/>
                </a:ext>
              </a:extLst>
            </p:cNvPr>
            <p:cNvCxnSpPr/>
            <p:nvPr/>
          </p:nvCxnSpPr>
          <p:spPr>
            <a:xfrm rot="10800000">
              <a:off x="7504838" y="2943528"/>
              <a:ext cx="1284300" cy="0"/>
            </a:xfrm>
            <a:prstGeom prst="straightConnector1">
              <a:avLst/>
            </a:prstGeom>
            <a:noFill/>
            <a:ln w="9525" cap="flat" cmpd="sng">
              <a:solidFill>
                <a:srgbClr val="5F7D95"/>
              </a:solidFill>
              <a:prstDash val="solid"/>
              <a:round/>
              <a:headEnd type="oval" w="med" len="med"/>
              <a:tailEnd type="none" w="med" len="med"/>
            </a:ln>
          </p:spPr>
        </p:cxnSp>
        <p:cxnSp>
          <p:nvCxnSpPr>
            <p:cNvPr id="311" name="Google Shape;8746;p75">
              <a:extLst>
                <a:ext uri="{FF2B5EF4-FFF2-40B4-BE49-F238E27FC236}">
                  <a16:creationId xmlns:a16="http://schemas.microsoft.com/office/drawing/2014/main" id="{D16AE8B6-8668-B180-C4BF-698A8F58DFCA}"/>
                </a:ext>
              </a:extLst>
            </p:cNvPr>
            <p:cNvCxnSpPr/>
            <p:nvPr/>
          </p:nvCxnSpPr>
          <p:spPr>
            <a:xfrm>
              <a:off x="5759284" y="3630350"/>
              <a:ext cx="922800" cy="0"/>
            </a:xfrm>
            <a:prstGeom prst="straightConnector1">
              <a:avLst/>
            </a:prstGeom>
            <a:noFill/>
            <a:ln w="9525" cap="flat" cmpd="sng">
              <a:solidFill>
                <a:srgbClr val="435D74"/>
              </a:solidFill>
              <a:prstDash val="solid"/>
              <a:round/>
              <a:headEnd type="oval" w="med" len="med"/>
              <a:tailEnd type="none" w="med" len="med"/>
            </a:ln>
          </p:spPr>
        </p:cxnSp>
        <p:sp>
          <p:nvSpPr>
            <p:cNvPr id="312" name="Google Shape;8747;p75">
              <a:extLst>
                <a:ext uri="{FF2B5EF4-FFF2-40B4-BE49-F238E27FC236}">
                  <a16:creationId xmlns:a16="http://schemas.microsoft.com/office/drawing/2014/main" id="{F089AE87-B342-88D6-F54F-8032C5182533}"/>
                </a:ext>
              </a:extLst>
            </p:cNvPr>
            <p:cNvSpPr/>
            <p:nvPr/>
          </p:nvSpPr>
          <p:spPr>
            <a:xfrm>
              <a:off x="6601902" y="3746583"/>
              <a:ext cx="566400" cy="424800"/>
            </a:xfrm>
            <a:prstGeom prst="downArrow">
              <a:avLst>
                <a:gd name="adj1" fmla="val 50000"/>
                <a:gd name="adj2" fmla="val 50000"/>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nvGrpSpPr>
          <p:cNvPr id="313" name="Google Shape;8748;p75">
            <a:extLst>
              <a:ext uri="{FF2B5EF4-FFF2-40B4-BE49-F238E27FC236}">
                <a16:creationId xmlns:a16="http://schemas.microsoft.com/office/drawing/2014/main" id="{AFC095FD-9208-C331-A3B4-759A70AD0BFE}"/>
              </a:ext>
            </a:extLst>
          </p:cNvPr>
          <p:cNvGrpSpPr/>
          <p:nvPr/>
        </p:nvGrpSpPr>
        <p:grpSpPr>
          <a:xfrm>
            <a:off x="7696538" y="4795112"/>
            <a:ext cx="3553108" cy="1124587"/>
            <a:chOff x="5916567" y="1099697"/>
            <a:chExt cx="2556683" cy="809211"/>
          </a:xfrm>
        </p:grpSpPr>
        <p:sp>
          <p:nvSpPr>
            <p:cNvPr id="314" name="Google Shape;8749;p75">
              <a:extLst>
                <a:ext uri="{FF2B5EF4-FFF2-40B4-BE49-F238E27FC236}">
                  <a16:creationId xmlns:a16="http://schemas.microsoft.com/office/drawing/2014/main" id="{5A1783A9-3995-BC47-EA34-FA73EF80159F}"/>
                </a:ext>
              </a:extLst>
            </p:cNvPr>
            <p:cNvSpPr/>
            <p:nvPr/>
          </p:nvSpPr>
          <p:spPr>
            <a:xfrm>
              <a:off x="5916567" y="1105515"/>
              <a:ext cx="2329202" cy="797642"/>
            </a:xfrm>
            <a:custGeom>
              <a:avLst/>
              <a:gdLst/>
              <a:ahLst/>
              <a:cxnLst/>
              <a:rect l="l" t="t" r="r" b="b"/>
              <a:pathLst>
                <a:path w="260246" h="89122" extrusionOk="0">
                  <a:moveTo>
                    <a:pt x="260246" y="1"/>
                  </a:moveTo>
                  <a:lnTo>
                    <a:pt x="0" y="44559"/>
                  </a:lnTo>
                  <a:lnTo>
                    <a:pt x="260241" y="89121"/>
                  </a:lnTo>
                  <a:cubicBezTo>
                    <a:pt x="250030" y="85482"/>
                    <a:pt x="242259" y="66921"/>
                    <a:pt x="242259" y="44559"/>
                  </a:cubicBezTo>
                  <a:cubicBezTo>
                    <a:pt x="242259" y="22201"/>
                    <a:pt x="250039" y="3626"/>
                    <a:pt x="260246"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315" name="Google Shape;8750;p75">
              <a:extLst>
                <a:ext uri="{FF2B5EF4-FFF2-40B4-BE49-F238E27FC236}">
                  <a16:creationId xmlns:a16="http://schemas.microsoft.com/office/drawing/2014/main" id="{17A962B3-D597-B338-F403-E0336262AE62}"/>
                </a:ext>
              </a:extLst>
            </p:cNvPr>
            <p:cNvSpPr/>
            <p:nvPr/>
          </p:nvSpPr>
          <p:spPr>
            <a:xfrm>
              <a:off x="6719328" y="1353967"/>
              <a:ext cx="156983" cy="301221"/>
            </a:xfrm>
            <a:custGeom>
              <a:avLst/>
              <a:gdLst/>
              <a:ahLst/>
              <a:cxnLst/>
              <a:rect l="l" t="t" r="r" b="b"/>
              <a:pathLst>
                <a:path w="17540" h="33656" extrusionOk="0">
                  <a:moveTo>
                    <a:pt x="8770" y="1"/>
                  </a:moveTo>
                  <a:cubicBezTo>
                    <a:pt x="3929" y="1"/>
                    <a:pt x="0" y="7536"/>
                    <a:pt x="0" y="16826"/>
                  </a:cubicBezTo>
                  <a:cubicBezTo>
                    <a:pt x="0" y="26120"/>
                    <a:pt x="3929" y="33655"/>
                    <a:pt x="8770" y="33655"/>
                  </a:cubicBezTo>
                  <a:cubicBezTo>
                    <a:pt x="13616" y="33655"/>
                    <a:pt x="17540" y="26120"/>
                    <a:pt x="17540" y="16826"/>
                  </a:cubicBezTo>
                  <a:cubicBezTo>
                    <a:pt x="17540" y="7536"/>
                    <a:pt x="13616" y="1"/>
                    <a:pt x="8770"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316" name="Google Shape;8751;p75">
              <a:extLst>
                <a:ext uri="{FF2B5EF4-FFF2-40B4-BE49-F238E27FC236}">
                  <a16:creationId xmlns:a16="http://schemas.microsoft.com/office/drawing/2014/main" id="{7D13CC66-24B0-6713-C854-B7D8DD8F4BB3}"/>
                </a:ext>
              </a:extLst>
            </p:cNvPr>
            <p:cNvSpPr/>
            <p:nvPr/>
          </p:nvSpPr>
          <p:spPr>
            <a:xfrm>
              <a:off x="7142762" y="1276612"/>
              <a:ext cx="217467" cy="455564"/>
            </a:xfrm>
            <a:custGeom>
              <a:avLst/>
              <a:gdLst/>
              <a:ahLst/>
              <a:cxnLst/>
              <a:rect l="l" t="t" r="r" b="b"/>
              <a:pathLst>
                <a:path w="24298" h="50901" extrusionOk="0">
                  <a:moveTo>
                    <a:pt x="12147" y="1"/>
                  </a:moveTo>
                  <a:cubicBezTo>
                    <a:pt x="8924" y="1"/>
                    <a:pt x="5836" y="2681"/>
                    <a:pt x="3558" y="7450"/>
                  </a:cubicBezTo>
                  <a:cubicBezTo>
                    <a:pt x="1280" y="12224"/>
                    <a:pt x="0" y="18697"/>
                    <a:pt x="0" y="25451"/>
                  </a:cubicBezTo>
                  <a:cubicBezTo>
                    <a:pt x="0" y="32200"/>
                    <a:pt x="1280" y="38673"/>
                    <a:pt x="3558" y="43447"/>
                  </a:cubicBezTo>
                  <a:cubicBezTo>
                    <a:pt x="5836" y="48216"/>
                    <a:pt x="8924" y="50901"/>
                    <a:pt x="12147" y="50901"/>
                  </a:cubicBezTo>
                  <a:cubicBezTo>
                    <a:pt x="15370" y="50901"/>
                    <a:pt x="18457" y="48216"/>
                    <a:pt x="20735" y="43447"/>
                  </a:cubicBezTo>
                  <a:cubicBezTo>
                    <a:pt x="23014" y="38673"/>
                    <a:pt x="24298" y="32200"/>
                    <a:pt x="24298" y="25451"/>
                  </a:cubicBezTo>
                  <a:cubicBezTo>
                    <a:pt x="24298" y="18697"/>
                    <a:pt x="23014" y="12224"/>
                    <a:pt x="20735" y="7450"/>
                  </a:cubicBezTo>
                  <a:cubicBezTo>
                    <a:pt x="18457" y="2681"/>
                    <a:pt x="15370" y="1"/>
                    <a:pt x="12147"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317" name="Google Shape;8752;p75">
              <a:extLst>
                <a:ext uri="{FF2B5EF4-FFF2-40B4-BE49-F238E27FC236}">
                  <a16:creationId xmlns:a16="http://schemas.microsoft.com/office/drawing/2014/main" id="{A1DD871A-6896-08A7-269E-EF8978C8C5B7}"/>
                </a:ext>
              </a:extLst>
            </p:cNvPr>
            <p:cNvSpPr/>
            <p:nvPr/>
          </p:nvSpPr>
          <p:spPr>
            <a:xfrm>
              <a:off x="7621211" y="1188419"/>
              <a:ext cx="293739" cy="631637"/>
            </a:xfrm>
            <a:custGeom>
              <a:avLst/>
              <a:gdLst/>
              <a:ahLst/>
              <a:cxnLst/>
              <a:rect l="l" t="t" r="r" b="b"/>
              <a:pathLst>
                <a:path w="32820" h="70574" extrusionOk="0">
                  <a:moveTo>
                    <a:pt x="16410" y="0"/>
                  </a:moveTo>
                  <a:cubicBezTo>
                    <a:pt x="12057" y="0"/>
                    <a:pt x="7884" y="3716"/>
                    <a:pt x="4806" y="10334"/>
                  </a:cubicBezTo>
                  <a:cubicBezTo>
                    <a:pt x="1728" y="16952"/>
                    <a:pt x="1" y="25925"/>
                    <a:pt x="1" y="35287"/>
                  </a:cubicBezTo>
                  <a:cubicBezTo>
                    <a:pt x="1" y="44644"/>
                    <a:pt x="1728" y="53622"/>
                    <a:pt x="4806" y="60239"/>
                  </a:cubicBezTo>
                  <a:cubicBezTo>
                    <a:pt x="7884" y="66857"/>
                    <a:pt x="12057" y="70573"/>
                    <a:pt x="16410" y="70573"/>
                  </a:cubicBezTo>
                  <a:cubicBezTo>
                    <a:pt x="20759" y="70573"/>
                    <a:pt x="24936" y="66857"/>
                    <a:pt x="28014" y="60239"/>
                  </a:cubicBezTo>
                  <a:cubicBezTo>
                    <a:pt x="31088" y="53622"/>
                    <a:pt x="32819" y="44644"/>
                    <a:pt x="32819" y="35287"/>
                  </a:cubicBezTo>
                  <a:cubicBezTo>
                    <a:pt x="32819" y="25925"/>
                    <a:pt x="31088" y="16952"/>
                    <a:pt x="28014" y="10334"/>
                  </a:cubicBezTo>
                  <a:cubicBezTo>
                    <a:pt x="24936" y="3716"/>
                    <a:pt x="20759" y="0"/>
                    <a:pt x="16410"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318" name="Google Shape;8753;p75">
              <a:extLst>
                <a:ext uri="{FF2B5EF4-FFF2-40B4-BE49-F238E27FC236}">
                  <a16:creationId xmlns:a16="http://schemas.microsoft.com/office/drawing/2014/main" id="{AA70DCE2-0ED5-92F6-B4CA-30F4C837C52D}"/>
                </a:ext>
              </a:extLst>
            </p:cNvPr>
            <p:cNvSpPr/>
            <p:nvPr/>
          </p:nvSpPr>
          <p:spPr>
            <a:xfrm>
              <a:off x="8279421" y="1099697"/>
              <a:ext cx="54" cy="0"/>
            </a:xfrm>
            <a:custGeom>
              <a:avLst/>
              <a:gdLst/>
              <a:ahLst/>
              <a:cxnLst/>
              <a:rect l="l" t="t" r="r" b="b"/>
              <a:pathLst>
                <a:path w="6" extrusionOk="0">
                  <a:moveTo>
                    <a:pt x="5" y="0"/>
                  </a:moveTo>
                  <a:lnTo>
                    <a:pt x="1" y="0"/>
                  </a:lnTo>
                  <a:close/>
                </a:path>
              </a:pathLst>
            </a:custGeom>
            <a:solidFill>
              <a:srgbClr val="E3E9ED"/>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319" name="Google Shape;8754;p75">
              <a:extLst>
                <a:ext uri="{FF2B5EF4-FFF2-40B4-BE49-F238E27FC236}">
                  <a16:creationId xmlns:a16="http://schemas.microsoft.com/office/drawing/2014/main" id="{894D9264-CF42-93F3-199F-DF0A1A53A1DF}"/>
                </a:ext>
              </a:extLst>
            </p:cNvPr>
            <p:cNvSpPr/>
            <p:nvPr/>
          </p:nvSpPr>
          <p:spPr>
            <a:xfrm>
              <a:off x="8245760" y="1099697"/>
              <a:ext cx="33670" cy="5791"/>
            </a:xfrm>
            <a:custGeom>
              <a:avLst/>
              <a:gdLst/>
              <a:ahLst/>
              <a:cxnLst/>
              <a:rect l="l" t="t" r="r" b="b"/>
              <a:pathLst>
                <a:path w="3762" h="647" extrusionOk="0">
                  <a:moveTo>
                    <a:pt x="3662" y="0"/>
                  </a:moveTo>
                  <a:cubicBezTo>
                    <a:pt x="2415" y="0"/>
                    <a:pt x="1194" y="222"/>
                    <a:pt x="1" y="646"/>
                  </a:cubicBezTo>
                  <a:lnTo>
                    <a:pt x="3762" y="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320" name="Google Shape;8755;p75">
              <a:extLst>
                <a:ext uri="{FF2B5EF4-FFF2-40B4-BE49-F238E27FC236}">
                  <a16:creationId xmlns:a16="http://schemas.microsoft.com/office/drawing/2014/main" id="{BBF54808-A763-78F2-F786-4F1F83DA8B85}"/>
                </a:ext>
              </a:extLst>
            </p:cNvPr>
            <p:cNvSpPr/>
            <p:nvPr/>
          </p:nvSpPr>
          <p:spPr>
            <a:xfrm>
              <a:off x="8085689" y="1099747"/>
              <a:ext cx="387562" cy="809161"/>
            </a:xfrm>
            <a:custGeom>
              <a:avLst/>
              <a:gdLst/>
              <a:ahLst/>
              <a:cxnLst/>
              <a:rect l="l" t="t" r="r" b="b"/>
              <a:pathLst>
                <a:path w="43303" h="90409" extrusionOk="0">
                  <a:moveTo>
                    <a:pt x="21749" y="0"/>
                  </a:moveTo>
                  <a:lnTo>
                    <a:pt x="17988" y="646"/>
                  </a:lnTo>
                  <a:cubicBezTo>
                    <a:pt x="7781" y="4276"/>
                    <a:pt x="1" y="22846"/>
                    <a:pt x="1" y="45204"/>
                  </a:cubicBezTo>
                  <a:cubicBezTo>
                    <a:pt x="1" y="67562"/>
                    <a:pt x="7781" y="86132"/>
                    <a:pt x="17988" y="89766"/>
                  </a:cubicBezTo>
                  <a:lnTo>
                    <a:pt x="21753" y="90408"/>
                  </a:lnTo>
                  <a:lnTo>
                    <a:pt x="21758" y="90408"/>
                  </a:lnTo>
                  <a:cubicBezTo>
                    <a:pt x="33665" y="90291"/>
                    <a:pt x="43302" y="70094"/>
                    <a:pt x="43302" y="45204"/>
                  </a:cubicBezTo>
                  <a:cubicBezTo>
                    <a:pt x="43302" y="20315"/>
                    <a:pt x="33665" y="118"/>
                    <a:pt x="21753"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321" name="Google Shape;8756;p75">
              <a:extLst>
                <a:ext uri="{FF2B5EF4-FFF2-40B4-BE49-F238E27FC236}">
                  <a16:creationId xmlns:a16="http://schemas.microsoft.com/office/drawing/2014/main" id="{3166E0F9-6BF7-B93E-0BAB-C8BB510E5CA8}"/>
                </a:ext>
              </a:extLst>
            </p:cNvPr>
            <p:cNvSpPr/>
            <p:nvPr/>
          </p:nvSpPr>
          <p:spPr>
            <a:xfrm>
              <a:off x="6372480" y="1417485"/>
              <a:ext cx="104679" cy="173370"/>
            </a:xfrm>
            <a:custGeom>
              <a:avLst/>
              <a:gdLst/>
              <a:ahLst/>
              <a:cxnLst/>
              <a:rect l="l" t="t" r="r" b="b"/>
              <a:pathLst>
                <a:path w="11696" h="19371" extrusionOk="0">
                  <a:moveTo>
                    <a:pt x="5850" y="1"/>
                  </a:moveTo>
                  <a:cubicBezTo>
                    <a:pt x="2618" y="1"/>
                    <a:pt x="1" y="4336"/>
                    <a:pt x="1" y="9684"/>
                  </a:cubicBezTo>
                  <a:cubicBezTo>
                    <a:pt x="1" y="15036"/>
                    <a:pt x="2618" y="19371"/>
                    <a:pt x="5850" y="19371"/>
                  </a:cubicBezTo>
                  <a:cubicBezTo>
                    <a:pt x="9078" y="19371"/>
                    <a:pt x="11695" y="15036"/>
                    <a:pt x="11695" y="9684"/>
                  </a:cubicBezTo>
                  <a:cubicBezTo>
                    <a:pt x="11695" y="4336"/>
                    <a:pt x="9078" y="1"/>
                    <a:pt x="5850" y="1"/>
                  </a:cubicBez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nvGrpSpPr>
          <p:cNvPr id="322" name="Google Shape;8757;p75">
            <a:extLst>
              <a:ext uri="{FF2B5EF4-FFF2-40B4-BE49-F238E27FC236}">
                <a16:creationId xmlns:a16="http://schemas.microsoft.com/office/drawing/2014/main" id="{F51E7162-854A-108E-3B38-1FCCB8BA7EEA}"/>
              </a:ext>
            </a:extLst>
          </p:cNvPr>
          <p:cNvGrpSpPr/>
          <p:nvPr/>
        </p:nvGrpSpPr>
        <p:grpSpPr>
          <a:xfrm>
            <a:off x="7839925" y="1660257"/>
            <a:ext cx="1733135" cy="1364451"/>
            <a:chOff x="5900602" y="1193063"/>
            <a:chExt cx="1299851" cy="1023338"/>
          </a:xfrm>
        </p:grpSpPr>
        <p:grpSp>
          <p:nvGrpSpPr>
            <p:cNvPr id="323" name="Google Shape;8758;p75">
              <a:extLst>
                <a:ext uri="{FF2B5EF4-FFF2-40B4-BE49-F238E27FC236}">
                  <a16:creationId xmlns:a16="http://schemas.microsoft.com/office/drawing/2014/main" id="{13BFB750-2E20-ED95-B4F3-6BA9FC848DD4}"/>
                </a:ext>
              </a:extLst>
            </p:cNvPr>
            <p:cNvGrpSpPr/>
            <p:nvPr/>
          </p:nvGrpSpPr>
          <p:grpSpPr>
            <a:xfrm>
              <a:off x="6743564" y="1193063"/>
              <a:ext cx="456889" cy="700379"/>
              <a:chOff x="6743564" y="1193063"/>
              <a:chExt cx="456889" cy="700379"/>
            </a:xfrm>
          </p:grpSpPr>
          <p:grpSp>
            <p:nvGrpSpPr>
              <p:cNvPr id="345" name="Google Shape;8759;p75">
                <a:extLst>
                  <a:ext uri="{FF2B5EF4-FFF2-40B4-BE49-F238E27FC236}">
                    <a16:creationId xmlns:a16="http://schemas.microsoft.com/office/drawing/2014/main" id="{53B73877-EFCE-75AB-0028-07883C66D03B}"/>
                  </a:ext>
                </a:extLst>
              </p:cNvPr>
              <p:cNvGrpSpPr/>
              <p:nvPr/>
            </p:nvGrpSpPr>
            <p:grpSpPr>
              <a:xfrm>
                <a:off x="6743564" y="1690731"/>
                <a:ext cx="214402" cy="202710"/>
                <a:chOff x="6743564" y="1690731"/>
                <a:chExt cx="214402" cy="202710"/>
              </a:xfrm>
            </p:grpSpPr>
            <p:sp>
              <p:nvSpPr>
                <p:cNvPr id="349" name="Google Shape;8760;p75">
                  <a:extLst>
                    <a:ext uri="{FF2B5EF4-FFF2-40B4-BE49-F238E27FC236}">
                      <a16:creationId xmlns:a16="http://schemas.microsoft.com/office/drawing/2014/main" id="{A21D4720-CDD2-DC83-B12D-D026752D894F}"/>
                    </a:ext>
                  </a:extLst>
                </p:cNvPr>
                <p:cNvSpPr/>
                <p:nvPr/>
              </p:nvSpPr>
              <p:spPr>
                <a:xfrm rot="-5400000">
                  <a:off x="6796932" y="1637364"/>
                  <a:ext cx="107666" cy="214402"/>
                </a:xfrm>
                <a:custGeom>
                  <a:avLst/>
                  <a:gdLst/>
                  <a:ahLst/>
                  <a:cxnLst/>
                  <a:rect l="l" t="t" r="r" b="b"/>
                  <a:pathLst>
                    <a:path w="12379" h="24651" extrusionOk="0">
                      <a:moveTo>
                        <a:pt x="727" y="0"/>
                      </a:moveTo>
                      <a:cubicBezTo>
                        <a:pt x="483" y="0"/>
                        <a:pt x="243" y="4"/>
                        <a:pt x="1" y="7"/>
                      </a:cubicBezTo>
                      <a:lnTo>
                        <a:pt x="1" y="23223"/>
                      </a:lnTo>
                      <a:lnTo>
                        <a:pt x="727" y="24650"/>
                      </a:lnTo>
                      <a:lnTo>
                        <a:pt x="12378" y="1737"/>
                      </a:lnTo>
                      <a:cubicBezTo>
                        <a:pt x="8795" y="619"/>
                        <a:pt x="4857" y="0"/>
                        <a:pt x="727"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350" name="Google Shape;8761;p75">
                  <a:extLst>
                    <a:ext uri="{FF2B5EF4-FFF2-40B4-BE49-F238E27FC236}">
                      <a16:creationId xmlns:a16="http://schemas.microsoft.com/office/drawing/2014/main" id="{8600A47B-6207-47CF-DA70-CE181CF2DDD6}"/>
                    </a:ext>
                  </a:extLst>
                </p:cNvPr>
                <p:cNvSpPr/>
                <p:nvPr/>
              </p:nvSpPr>
              <p:spPr>
                <a:xfrm rot="-5400000">
                  <a:off x="6797058" y="1744962"/>
                  <a:ext cx="95046" cy="201912"/>
                </a:xfrm>
                <a:custGeom>
                  <a:avLst/>
                  <a:gdLst/>
                  <a:ahLst/>
                  <a:cxnLst/>
                  <a:rect l="l" t="t" r="r" b="b"/>
                  <a:pathLst>
                    <a:path w="10928" h="23215" extrusionOk="0">
                      <a:moveTo>
                        <a:pt x="10928" y="0"/>
                      </a:moveTo>
                      <a:cubicBezTo>
                        <a:pt x="8679" y="38"/>
                        <a:pt x="6494" y="261"/>
                        <a:pt x="4395" y="647"/>
                      </a:cubicBezTo>
                      <a:lnTo>
                        <a:pt x="4395" y="648"/>
                      </a:lnTo>
                      <a:cubicBezTo>
                        <a:pt x="3153" y="875"/>
                        <a:pt x="1943" y="1159"/>
                        <a:pt x="769" y="1499"/>
                      </a:cubicBezTo>
                      <a:cubicBezTo>
                        <a:pt x="691" y="1522"/>
                        <a:pt x="612" y="1544"/>
                        <a:pt x="535" y="1567"/>
                      </a:cubicBezTo>
                      <a:cubicBezTo>
                        <a:pt x="501" y="1576"/>
                        <a:pt x="469" y="1588"/>
                        <a:pt x="436" y="1596"/>
                      </a:cubicBezTo>
                      <a:cubicBezTo>
                        <a:pt x="404" y="1606"/>
                        <a:pt x="370" y="1617"/>
                        <a:pt x="338" y="1625"/>
                      </a:cubicBezTo>
                      <a:cubicBezTo>
                        <a:pt x="303" y="1637"/>
                        <a:pt x="270" y="1646"/>
                        <a:pt x="238" y="1657"/>
                      </a:cubicBezTo>
                      <a:cubicBezTo>
                        <a:pt x="159" y="1681"/>
                        <a:pt x="79" y="1704"/>
                        <a:pt x="1" y="1730"/>
                      </a:cubicBezTo>
                      <a:lnTo>
                        <a:pt x="10928" y="23215"/>
                      </a:lnTo>
                      <a:lnTo>
                        <a:pt x="10928"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nvGrpSpPr>
              <p:cNvPr id="346" name="Google Shape;8762;p75">
                <a:extLst>
                  <a:ext uri="{FF2B5EF4-FFF2-40B4-BE49-F238E27FC236}">
                    <a16:creationId xmlns:a16="http://schemas.microsoft.com/office/drawing/2014/main" id="{2BF84F02-412F-4CB1-DBE2-6C86C1C9FE98}"/>
                  </a:ext>
                </a:extLst>
              </p:cNvPr>
              <p:cNvGrpSpPr/>
              <p:nvPr/>
            </p:nvGrpSpPr>
            <p:grpSpPr>
              <a:xfrm>
                <a:off x="6915505" y="1193063"/>
                <a:ext cx="284947" cy="589637"/>
                <a:chOff x="6915505" y="1193063"/>
                <a:chExt cx="284947" cy="589637"/>
              </a:xfrm>
            </p:grpSpPr>
            <p:sp>
              <p:nvSpPr>
                <p:cNvPr id="347" name="Google Shape;8763;p75">
                  <a:extLst>
                    <a:ext uri="{FF2B5EF4-FFF2-40B4-BE49-F238E27FC236}">
                      <a16:creationId xmlns:a16="http://schemas.microsoft.com/office/drawing/2014/main" id="{7DD90519-8F0D-DF14-B609-379BAFA9065E}"/>
                    </a:ext>
                  </a:extLst>
                </p:cNvPr>
                <p:cNvSpPr/>
                <p:nvPr/>
              </p:nvSpPr>
              <p:spPr>
                <a:xfrm>
                  <a:off x="6915505"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cxnSp>
              <p:nvCxnSpPr>
                <p:cNvPr id="348" name="Google Shape;8764;p75">
                  <a:extLst>
                    <a:ext uri="{FF2B5EF4-FFF2-40B4-BE49-F238E27FC236}">
                      <a16:creationId xmlns:a16="http://schemas.microsoft.com/office/drawing/2014/main" id="{13AEA09C-FAE0-3DF6-A3BA-D3740E7ED6D7}"/>
                    </a:ext>
                  </a:extLst>
                </p:cNvPr>
                <p:cNvCxnSpPr/>
                <p:nvPr/>
              </p:nvCxnSpPr>
              <p:spPr>
                <a:xfrm rot="10800000">
                  <a:off x="6938275" y="1279600"/>
                  <a:ext cx="0" cy="503100"/>
                </a:xfrm>
                <a:prstGeom prst="straightConnector1">
                  <a:avLst/>
                </a:prstGeom>
                <a:noFill/>
                <a:ln w="9525" cap="flat" cmpd="sng">
                  <a:solidFill>
                    <a:srgbClr val="CFD9E0"/>
                  </a:solidFill>
                  <a:prstDash val="solid"/>
                  <a:round/>
                  <a:headEnd type="none" w="med" len="med"/>
                  <a:tailEnd type="oval" w="med" len="med"/>
                </a:ln>
              </p:spPr>
            </p:cxnSp>
          </p:grpSp>
        </p:grpSp>
        <p:grpSp>
          <p:nvGrpSpPr>
            <p:cNvPr id="324" name="Google Shape;8765;p75">
              <a:extLst>
                <a:ext uri="{FF2B5EF4-FFF2-40B4-BE49-F238E27FC236}">
                  <a16:creationId xmlns:a16="http://schemas.microsoft.com/office/drawing/2014/main" id="{599A2C96-90DA-AA29-2633-12FCE4CF18C2}"/>
                </a:ext>
              </a:extLst>
            </p:cNvPr>
            <p:cNvGrpSpPr/>
            <p:nvPr/>
          </p:nvGrpSpPr>
          <p:grpSpPr>
            <a:xfrm>
              <a:off x="6520337" y="1193063"/>
              <a:ext cx="341815" cy="801589"/>
              <a:chOff x="6520337" y="1193063"/>
              <a:chExt cx="341815" cy="801589"/>
            </a:xfrm>
          </p:grpSpPr>
          <p:grpSp>
            <p:nvGrpSpPr>
              <p:cNvPr id="339" name="Google Shape;8766;p75">
                <a:extLst>
                  <a:ext uri="{FF2B5EF4-FFF2-40B4-BE49-F238E27FC236}">
                    <a16:creationId xmlns:a16="http://schemas.microsoft.com/office/drawing/2014/main" id="{1E98A60B-7990-C28D-113D-96FF468DC9AD}"/>
                  </a:ext>
                </a:extLst>
              </p:cNvPr>
              <p:cNvGrpSpPr/>
              <p:nvPr/>
            </p:nvGrpSpPr>
            <p:grpSpPr>
              <a:xfrm>
                <a:off x="6520337" y="1589527"/>
                <a:ext cx="213950" cy="405125"/>
                <a:chOff x="6520337" y="1589527"/>
                <a:chExt cx="213950" cy="405125"/>
              </a:xfrm>
            </p:grpSpPr>
            <p:sp>
              <p:nvSpPr>
                <p:cNvPr id="343" name="Google Shape;8767;p75">
                  <a:extLst>
                    <a:ext uri="{FF2B5EF4-FFF2-40B4-BE49-F238E27FC236}">
                      <a16:creationId xmlns:a16="http://schemas.microsoft.com/office/drawing/2014/main" id="{24A01059-0DF6-9AAB-AA99-401F4E7AB20B}"/>
                    </a:ext>
                  </a:extLst>
                </p:cNvPr>
                <p:cNvSpPr/>
                <p:nvPr/>
              </p:nvSpPr>
              <p:spPr>
                <a:xfrm rot="-5400000">
                  <a:off x="6522864" y="1587001"/>
                  <a:ext cx="208853" cy="213906"/>
                </a:xfrm>
                <a:custGeom>
                  <a:avLst/>
                  <a:gdLst/>
                  <a:ahLst/>
                  <a:cxnLst/>
                  <a:rect l="l" t="t" r="r" b="b"/>
                  <a:pathLst>
                    <a:path w="24013" h="24594" extrusionOk="0">
                      <a:moveTo>
                        <a:pt x="725" y="0"/>
                      </a:moveTo>
                      <a:cubicBezTo>
                        <a:pt x="482" y="0"/>
                        <a:pt x="241" y="3"/>
                        <a:pt x="0" y="5"/>
                      </a:cubicBezTo>
                      <a:lnTo>
                        <a:pt x="0" y="22597"/>
                      </a:lnTo>
                      <a:cubicBezTo>
                        <a:pt x="118" y="22596"/>
                        <a:pt x="222" y="22595"/>
                        <a:pt x="312" y="22595"/>
                      </a:cubicBezTo>
                      <a:cubicBezTo>
                        <a:pt x="582" y="22595"/>
                        <a:pt x="725" y="22600"/>
                        <a:pt x="725" y="22600"/>
                      </a:cubicBezTo>
                      <a:cubicBezTo>
                        <a:pt x="725" y="22600"/>
                        <a:pt x="872" y="22595"/>
                        <a:pt x="1149" y="22595"/>
                      </a:cubicBezTo>
                      <a:cubicBezTo>
                        <a:pt x="2638" y="22595"/>
                        <a:pt x="7882" y="22740"/>
                        <a:pt x="14103" y="24594"/>
                      </a:cubicBezTo>
                      <a:lnTo>
                        <a:pt x="24013" y="5327"/>
                      </a:lnTo>
                      <a:cubicBezTo>
                        <a:pt x="24013" y="5327"/>
                        <a:pt x="16917" y="0"/>
                        <a:pt x="725"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344" name="Google Shape;8768;p75">
                  <a:extLst>
                    <a:ext uri="{FF2B5EF4-FFF2-40B4-BE49-F238E27FC236}">
                      <a16:creationId xmlns:a16="http://schemas.microsoft.com/office/drawing/2014/main" id="{66B9E156-617F-DB55-D847-5526E13F6739}"/>
                    </a:ext>
                  </a:extLst>
                </p:cNvPr>
                <p:cNvSpPr/>
                <p:nvPr/>
              </p:nvSpPr>
              <p:spPr>
                <a:xfrm rot="-5400000">
                  <a:off x="6529204" y="1789569"/>
                  <a:ext cx="196250" cy="213915"/>
                </a:xfrm>
                <a:custGeom>
                  <a:avLst/>
                  <a:gdLst/>
                  <a:ahLst/>
                  <a:cxnLst/>
                  <a:rect l="l" t="t" r="r" b="b"/>
                  <a:pathLst>
                    <a:path w="22564" h="24595" extrusionOk="0">
                      <a:moveTo>
                        <a:pt x="22564" y="1"/>
                      </a:moveTo>
                      <a:cubicBezTo>
                        <a:pt x="15114" y="73"/>
                        <a:pt x="9649" y="1280"/>
                        <a:pt x="5965" y="2527"/>
                      </a:cubicBezTo>
                      <a:lnTo>
                        <a:pt x="5965" y="2528"/>
                      </a:lnTo>
                      <a:cubicBezTo>
                        <a:pt x="2949" y="3548"/>
                        <a:pt x="1124" y="4595"/>
                        <a:pt x="385" y="5067"/>
                      </a:cubicBezTo>
                      <a:cubicBezTo>
                        <a:pt x="382" y="5067"/>
                        <a:pt x="382" y="5068"/>
                        <a:pt x="380" y="5068"/>
                      </a:cubicBezTo>
                      <a:cubicBezTo>
                        <a:pt x="373" y="5074"/>
                        <a:pt x="366" y="5078"/>
                        <a:pt x="358" y="5083"/>
                      </a:cubicBezTo>
                      <a:cubicBezTo>
                        <a:pt x="344" y="5091"/>
                        <a:pt x="329" y="5100"/>
                        <a:pt x="316" y="5110"/>
                      </a:cubicBezTo>
                      <a:cubicBezTo>
                        <a:pt x="315" y="5112"/>
                        <a:pt x="313" y="5113"/>
                        <a:pt x="312" y="5113"/>
                      </a:cubicBezTo>
                      <a:cubicBezTo>
                        <a:pt x="293" y="5125"/>
                        <a:pt x="275" y="5136"/>
                        <a:pt x="258" y="5148"/>
                      </a:cubicBezTo>
                      <a:cubicBezTo>
                        <a:pt x="255" y="5150"/>
                        <a:pt x="251" y="5152"/>
                        <a:pt x="248" y="5155"/>
                      </a:cubicBezTo>
                      <a:cubicBezTo>
                        <a:pt x="240" y="5160"/>
                        <a:pt x="232" y="5166"/>
                        <a:pt x="224" y="5171"/>
                      </a:cubicBezTo>
                      <a:lnTo>
                        <a:pt x="191" y="5193"/>
                      </a:lnTo>
                      <a:cubicBezTo>
                        <a:pt x="189" y="5193"/>
                        <a:pt x="189" y="5195"/>
                        <a:pt x="188" y="5195"/>
                      </a:cubicBezTo>
                      <a:lnTo>
                        <a:pt x="171" y="5206"/>
                      </a:lnTo>
                      <a:cubicBezTo>
                        <a:pt x="162" y="5211"/>
                        <a:pt x="153" y="5217"/>
                        <a:pt x="146" y="5222"/>
                      </a:cubicBezTo>
                      <a:cubicBezTo>
                        <a:pt x="144" y="5224"/>
                        <a:pt x="144" y="5225"/>
                        <a:pt x="141" y="5225"/>
                      </a:cubicBezTo>
                      <a:cubicBezTo>
                        <a:pt x="137" y="5230"/>
                        <a:pt x="131" y="5231"/>
                        <a:pt x="127" y="5236"/>
                      </a:cubicBezTo>
                      <a:cubicBezTo>
                        <a:pt x="118" y="5243"/>
                        <a:pt x="109" y="5247"/>
                        <a:pt x="102" y="5253"/>
                      </a:cubicBezTo>
                      <a:cubicBezTo>
                        <a:pt x="95" y="5260"/>
                        <a:pt x="88" y="5265"/>
                        <a:pt x="80" y="5269"/>
                      </a:cubicBezTo>
                      <a:cubicBezTo>
                        <a:pt x="39" y="5297"/>
                        <a:pt x="15" y="5316"/>
                        <a:pt x="6" y="5323"/>
                      </a:cubicBezTo>
                      <a:lnTo>
                        <a:pt x="3" y="5324"/>
                      </a:lnTo>
                      <a:lnTo>
                        <a:pt x="0" y="5326"/>
                      </a:lnTo>
                      <a:lnTo>
                        <a:pt x="9910" y="24594"/>
                      </a:lnTo>
                      <a:cubicBezTo>
                        <a:pt x="10017" y="24561"/>
                        <a:pt x="10124" y="24530"/>
                        <a:pt x="10231" y="24499"/>
                      </a:cubicBezTo>
                      <a:cubicBezTo>
                        <a:pt x="10284" y="24482"/>
                        <a:pt x="10339" y="24466"/>
                        <a:pt x="10392" y="24451"/>
                      </a:cubicBezTo>
                      <a:cubicBezTo>
                        <a:pt x="10473" y="24428"/>
                        <a:pt x="10553" y="24403"/>
                        <a:pt x="10633" y="24381"/>
                      </a:cubicBezTo>
                      <a:cubicBezTo>
                        <a:pt x="10664" y="24373"/>
                        <a:pt x="10691" y="24364"/>
                        <a:pt x="10721" y="24357"/>
                      </a:cubicBezTo>
                      <a:cubicBezTo>
                        <a:pt x="10786" y="24339"/>
                        <a:pt x="10855" y="24320"/>
                        <a:pt x="10920" y="24303"/>
                      </a:cubicBezTo>
                      <a:cubicBezTo>
                        <a:pt x="10930" y="24298"/>
                        <a:pt x="10943" y="24297"/>
                        <a:pt x="10955" y="24293"/>
                      </a:cubicBezTo>
                      <a:cubicBezTo>
                        <a:pt x="11032" y="24274"/>
                        <a:pt x="11111" y="24252"/>
                        <a:pt x="11188" y="24231"/>
                      </a:cubicBezTo>
                      <a:cubicBezTo>
                        <a:pt x="11192" y="24230"/>
                        <a:pt x="11200" y="24227"/>
                        <a:pt x="11206" y="24226"/>
                      </a:cubicBezTo>
                      <a:cubicBezTo>
                        <a:pt x="11307" y="24198"/>
                        <a:pt x="11409" y="24172"/>
                        <a:pt x="11511" y="24146"/>
                      </a:cubicBezTo>
                      <a:cubicBezTo>
                        <a:pt x="11613" y="24118"/>
                        <a:pt x="11715" y="24093"/>
                        <a:pt x="11816" y="24067"/>
                      </a:cubicBezTo>
                      <a:cubicBezTo>
                        <a:pt x="11877" y="24052"/>
                        <a:pt x="11938" y="24036"/>
                        <a:pt x="11998" y="24022"/>
                      </a:cubicBezTo>
                      <a:cubicBezTo>
                        <a:pt x="12071" y="24004"/>
                        <a:pt x="12143" y="23987"/>
                        <a:pt x="12216" y="23969"/>
                      </a:cubicBezTo>
                      <a:cubicBezTo>
                        <a:pt x="17046" y="22790"/>
                        <a:pt x="20998" y="22614"/>
                        <a:pt x="22564" y="22595"/>
                      </a:cubicBezTo>
                      <a:lnTo>
                        <a:pt x="22564"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nvGrpSpPr>
              <p:cNvPr id="340" name="Google Shape;8769;p75">
                <a:extLst>
                  <a:ext uri="{FF2B5EF4-FFF2-40B4-BE49-F238E27FC236}">
                    <a16:creationId xmlns:a16="http://schemas.microsoft.com/office/drawing/2014/main" id="{615C450D-8DFD-53BF-4D67-EE22D87CBCBB}"/>
                  </a:ext>
                </a:extLst>
              </p:cNvPr>
              <p:cNvGrpSpPr/>
              <p:nvPr/>
            </p:nvGrpSpPr>
            <p:grpSpPr>
              <a:xfrm>
                <a:off x="6577204" y="1193063"/>
                <a:ext cx="284947" cy="453562"/>
                <a:chOff x="6577204" y="1193063"/>
                <a:chExt cx="284947" cy="453562"/>
              </a:xfrm>
            </p:grpSpPr>
            <p:sp>
              <p:nvSpPr>
                <p:cNvPr id="341" name="Google Shape;8770;p75">
                  <a:extLst>
                    <a:ext uri="{FF2B5EF4-FFF2-40B4-BE49-F238E27FC236}">
                      <a16:creationId xmlns:a16="http://schemas.microsoft.com/office/drawing/2014/main" id="{B1BA7D1E-77F7-3374-0F6C-D0454E3E5B43}"/>
                    </a:ext>
                  </a:extLst>
                </p:cNvPr>
                <p:cNvSpPr/>
                <p:nvPr/>
              </p:nvSpPr>
              <p:spPr>
                <a:xfrm>
                  <a:off x="6577204"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cxnSp>
              <p:nvCxnSpPr>
                <p:cNvPr id="342" name="Google Shape;8771;p75">
                  <a:extLst>
                    <a:ext uri="{FF2B5EF4-FFF2-40B4-BE49-F238E27FC236}">
                      <a16:creationId xmlns:a16="http://schemas.microsoft.com/office/drawing/2014/main" id="{6AB3CA4C-E963-CCF5-6CE1-A27A45A00059}"/>
                    </a:ext>
                  </a:extLst>
                </p:cNvPr>
                <p:cNvCxnSpPr/>
                <p:nvPr/>
              </p:nvCxnSpPr>
              <p:spPr>
                <a:xfrm rot="10800000">
                  <a:off x="6677825" y="1279425"/>
                  <a:ext cx="0" cy="367200"/>
                </a:xfrm>
                <a:prstGeom prst="straightConnector1">
                  <a:avLst/>
                </a:prstGeom>
                <a:noFill/>
                <a:ln w="9525" cap="flat" cmpd="sng">
                  <a:solidFill>
                    <a:srgbClr val="A5B7C6"/>
                  </a:solidFill>
                  <a:prstDash val="solid"/>
                  <a:round/>
                  <a:headEnd type="none" w="med" len="med"/>
                  <a:tailEnd type="oval" w="med" len="med"/>
                </a:ln>
              </p:spPr>
            </p:cxnSp>
          </p:grpSp>
        </p:grpSp>
        <p:grpSp>
          <p:nvGrpSpPr>
            <p:cNvPr id="325" name="Google Shape;8772;p75">
              <a:extLst>
                <a:ext uri="{FF2B5EF4-FFF2-40B4-BE49-F238E27FC236}">
                  <a16:creationId xmlns:a16="http://schemas.microsoft.com/office/drawing/2014/main" id="{A195C6D1-FBDD-414D-D5ED-3CD79036EB7A}"/>
                </a:ext>
              </a:extLst>
            </p:cNvPr>
            <p:cNvGrpSpPr/>
            <p:nvPr/>
          </p:nvGrpSpPr>
          <p:grpSpPr>
            <a:xfrm>
              <a:off x="6238903" y="1193063"/>
              <a:ext cx="300475" cy="901782"/>
              <a:chOff x="6238903" y="1193063"/>
              <a:chExt cx="300475" cy="901782"/>
            </a:xfrm>
          </p:grpSpPr>
          <p:grpSp>
            <p:nvGrpSpPr>
              <p:cNvPr id="333" name="Google Shape;8773;p75">
                <a:extLst>
                  <a:ext uri="{FF2B5EF4-FFF2-40B4-BE49-F238E27FC236}">
                    <a16:creationId xmlns:a16="http://schemas.microsoft.com/office/drawing/2014/main" id="{F5EBD14C-DEE3-BE72-A0A4-3537F37C76F7}"/>
                  </a:ext>
                </a:extLst>
              </p:cNvPr>
              <p:cNvGrpSpPr/>
              <p:nvPr/>
            </p:nvGrpSpPr>
            <p:grpSpPr>
              <a:xfrm>
                <a:off x="6290865" y="1489315"/>
                <a:ext cx="248514" cy="605530"/>
                <a:chOff x="6290865" y="1489315"/>
                <a:chExt cx="248514" cy="605530"/>
              </a:xfrm>
            </p:grpSpPr>
            <p:sp>
              <p:nvSpPr>
                <p:cNvPr id="337" name="Google Shape;8774;p75">
                  <a:extLst>
                    <a:ext uri="{FF2B5EF4-FFF2-40B4-BE49-F238E27FC236}">
                      <a16:creationId xmlns:a16="http://schemas.microsoft.com/office/drawing/2014/main" id="{0EC2706A-B567-3791-5E8A-7837357F0206}"/>
                    </a:ext>
                  </a:extLst>
                </p:cNvPr>
                <p:cNvSpPr/>
                <p:nvPr/>
              </p:nvSpPr>
              <p:spPr>
                <a:xfrm rot="-5400000">
                  <a:off x="6260589" y="1519591"/>
                  <a:ext cx="309066" cy="248514"/>
                </a:xfrm>
                <a:custGeom>
                  <a:avLst/>
                  <a:gdLst/>
                  <a:ahLst/>
                  <a:cxnLst/>
                  <a:rect l="l" t="t" r="r" b="b"/>
                  <a:pathLst>
                    <a:path w="35535" h="28573" extrusionOk="0">
                      <a:moveTo>
                        <a:pt x="727" y="0"/>
                      </a:moveTo>
                      <a:cubicBezTo>
                        <a:pt x="484" y="0"/>
                        <a:pt x="241" y="2"/>
                        <a:pt x="0" y="3"/>
                      </a:cubicBezTo>
                      <a:lnTo>
                        <a:pt x="0" y="22994"/>
                      </a:lnTo>
                      <a:cubicBezTo>
                        <a:pt x="259" y="22992"/>
                        <a:pt x="501" y="22989"/>
                        <a:pt x="727" y="22989"/>
                      </a:cubicBezTo>
                      <a:cubicBezTo>
                        <a:pt x="5078" y="22989"/>
                        <a:pt x="15152" y="23439"/>
                        <a:pt x="25134" y="28572"/>
                      </a:cubicBezTo>
                      <a:lnTo>
                        <a:pt x="35534" y="9632"/>
                      </a:lnTo>
                      <a:cubicBezTo>
                        <a:pt x="35534" y="9632"/>
                        <a:pt x="21952" y="0"/>
                        <a:pt x="727"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338" name="Google Shape;8775;p75">
                  <a:extLst>
                    <a:ext uri="{FF2B5EF4-FFF2-40B4-BE49-F238E27FC236}">
                      <a16:creationId xmlns:a16="http://schemas.microsoft.com/office/drawing/2014/main" id="{28720F3C-BF23-E733-BD9D-DBB78A0427E7}"/>
                    </a:ext>
                  </a:extLst>
                </p:cNvPr>
                <p:cNvSpPr/>
                <p:nvPr/>
              </p:nvSpPr>
              <p:spPr>
                <a:xfrm rot="-5400000">
                  <a:off x="6266916" y="1822383"/>
                  <a:ext cx="296437" cy="248488"/>
                </a:xfrm>
                <a:custGeom>
                  <a:avLst/>
                  <a:gdLst/>
                  <a:ahLst/>
                  <a:cxnLst/>
                  <a:rect l="l" t="t" r="r" b="b"/>
                  <a:pathLst>
                    <a:path w="34083" h="28570" extrusionOk="0">
                      <a:moveTo>
                        <a:pt x="34083" y="0"/>
                      </a:moveTo>
                      <a:cubicBezTo>
                        <a:pt x="22684" y="120"/>
                        <a:pt x="13548" y="2997"/>
                        <a:pt x="7617" y="5579"/>
                      </a:cubicBezTo>
                      <a:cubicBezTo>
                        <a:pt x="5629" y="6444"/>
                        <a:pt x="3999" y="7274"/>
                        <a:pt x="2767" y="7955"/>
                      </a:cubicBezTo>
                      <a:cubicBezTo>
                        <a:pt x="2743" y="7970"/>
                        <a:pt x="2717" y="7985"/>
                        <a:pt x="2693" y="7996"/>
                      </a:cubicBezTo>
                      <a:cubicBezTo>
                        <a:pt x="2692" y="7996"/>
                        <a:pt x="2689" y="7999"/>
                        <a:pt x="2687" y="7999"/>
                      </a:cubicBezTo>
                      <a:cubicBezTo>
                        <a:pt x="2454" y="8127"/>
                        <a:pt x="2237" y="8251"/>
                        <a:pt x="2034" y="8368"/>
                      </a:cubicBezTo>
                      <a:lnTo>
                        <a:pt x="1958" y="8411"/>
                      </a:lnTo>
                      <a:cubicBezTo>
                        <a:pt x="1952" y="8416"/>
                        <a:pt x="1949" y="8418"/>
                        <a:pt x="1943" y="8421"/>
                      </a:cubicBezTo>
                      <a:cubicBezTo>
                        <a:pt x="1913" y="8437"/>
                        <a:pt x="1884" y="8455"/>
                        <a:pt x="1854" y="8472"/>
                      </a:cubicBezTo>
                      <a:cubicBezTo>
                        <a:pt x="1844" y="8478"/>
                        <a:pt x="1834" y="8483"/>
                        <a:pt x="1825" y="8488"/>
                      </a:cubicBezTo>
                      <a:cubicBezTo>
                        <a:pt x="1718" y="8552"/>
                        <a:pt x="1616" y="8612"/>
                        <a:pt x="1517" y="8670"/>
                      </a:cubicBezTo>
                      <a:cubicBezTo>
                        <a:pt x="1476" y="8697"/>
                        <a:pt x="1435" y="8720"/>
                        <a:pt x="1396" y="8743"/>
                      </a:cubicBezTo>
                      <a:cubicBezTo>
                        <a:pt x="1349" y="8771"/>
                        <a:pt x="1305" y="8799"/>
                        <a:pt x="1262" y="8823"/>
                      </a:cubicBezTo>
                      <a:cubicBezTo>
                        <a:pt x="1246" y="8832"/>
                        <a:pt x="1230" y="8844"/>
                        <a:pt x="1214" y="8852"/>
                      </a:cubicBezTo>
                      <a:cubicBezTo>
                        <a:pt x="1166" y="8882"/>
                        <a:pt x="1119" y="8911"/>
                        <a:pt x="1072" y="8938"/>
                      </a:cubicBezTo>
                      <a:cubicBezTo>
                        <a:pt x="1042" y="8956"/>
                        <a:pt x="1013" y="8973"/>
                        <a:pt x="985" y="8991"/>
                      </a:cubicBezTo>
                      <a:cubicBezTo>
                        <a:pt x="941" y="9018"/>
                        <a:pt x="901" y="9043"/>
                        <a:pt x="860" y="9069"/>
                      </a:cubicBezTo>
                      <a:cubicBezTo>
                        <a:pt x="845" y="9078"/>
                        <a:pt x="832" y="9087"/>
                        <a:pt x="821" y="9094"/>
                      </a:cubicBezTo>
                      <a:cubicBezTo>
                        <a:pt x="794" y="9112"/>
                        <a:pt x="771" y="9126"/>
                        <a:pt x="748" y="9141"/>
                      </a:cubicBezTo>
                      <a:cubicBezTo>
                        <a:pt x="733" y="9148"/>
                        <a:pt x="720" y="9157"/>
                        <a:pt x="706" y="9166"/>
                      </a:cubicBezTo>
                      <a:cubicBezTo>
                        <a:pt x="692" y="9174"/>
                        <a:pt x="678" y="9182"/>
                        <a:pt x="665" y="9192"/>
                      </a:cubicBezTo>
                      <a:cubicBezTo>
                        <a:pt x="643" y="9206"/>
                        <a:pt x="621" y="9218"/>
                        <a:pt x="599" y="9233"/>
                      </a:cubicBezTo>
                      <a:cubicBezTo>
                        <a:pt x="582" y="9244"/>
                        <a:pt x="567" y="9254"/>
                        <a:pt x="551" y="9265"/>
                      </a:cubicBezTo>
                      <a:cubicBezTo>
                        <a:pt x="534" y="9275"/>
                        <a:pt x="518" y="9283"/>
                        <a:pt x="502" y="9295"/>
                      </a:cubicBezTo>
                      <a:cubicBezTo>
                        <a:pt x="483" y="9305"/>
                        <a:pt x="465" y="9318"/>
                        <a:pt x="446" y="9330"/>
                      </a:cubicBezTo>
                      <a:cubicBezTo>
                        <a:pt x="305" y="9422"/>
                        <a:pt x="196" y="9493"/>
                        <a:pt x="122" y="9544"/>
                      </a:cubicBezTo>
                      <a:lnTo>
                        <a:pt x="104" y="9556"/>
                      </a:lnTo>
                      <a:cubicBezTo>
                        <a:pt x="72" y="9578"/>
                        <a:pt x="46" y="9595"/>
                        <a:pt x="30" y="9607"/>
                      </a:cubicBezTo>
                      <a:cubicBezTo>
                        <a:pt x="28" y="9608"/>
                        <a:pt x="24" y="9610"/>
                        <a:pt x="23" y="9611"/>
                      </a:cubicBezTo>
                      <a:cubicBezTo>
                        <a:pt x="17" y="9615"/>
                        <a:pt x="14" y="9618"/>
                        <a:pt x="9" y="9621"/>
                      </a:cubicBezTo>
                      <a:cubicBezTo>
                        <a:pt x="8" y="9623"/>
                        <a:pt x="7" y="9624"/>
                        <a:pt x="5" y="9624"/>
                      </a:cubicBezTo>
                      <a:lnTo>
                        <a:pt x="1" y="9629"/>
                      </a:lnTo>
                      <a:lnTo>
                        <a:pt x="10402" y="28569"/>
                      </a:lnTo>
                      <a:lnTo>
                        <a:pt x="10669" y="28432"/>
                      </a:lnTo>
                      <a:cubicBezTo>
                        <a:pt x="10734" y="28399"/>
                        <a:pt x="10803" y="28365"/>
                        <a:pt x="10868" y="28333"/>
                      </a:cubicBezTo>
                      <a:cubicBezTo>
                        <a:pt x="10913" y="28309"/>
                        <a:pt x="10960" y="28287"/>
                        <a:pt x="11007" y="28263"/>
                      </a:cubicBezTo>
                      <a:cubicBezTo>
                        <a:pt x="11052" y="28242"/>
                        <a:pt x="11095" y="28220"/>
                        <a:pt x="11141" y="28198"/>
                      </a:cubicBezTo>
                      <a:cubicBezTo>
                        <a:pt x="11264" y="28138"/>
                        <a:pt x="11387" y="28079"/>
                        <a:pt x="11510" y="28020"/>
                      </a:cubicBezTo>
                      <a:cubicBezTo>
                        <a:pt x="11570" y="27991"/>
                        <a:pt x="11633" y="27962"/>
                        <a:pt x="11694" y="27933"/>
                      </a:cubicBezTo>
                      <a:cubicBezTo>
                        <a:pt x="11754" y="27904"/>
                        <a:pt x="11816" y="27875"/>
                        <a:pt x="11877" y="27846"/>
                      </a:cubicBezTo>
                      <a:cubicBezTo>
                        <a:pt x="20843" y="23637"/>
                        <a:pt x="29650" y="23043"/>
                        <a:pt x="34083" y="22991"/>
                      </a:cubicBezTo>
                      <a:lnTo>
                        <a:pt x="34083"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nvGrpSpPr>
              <p:cNvPr id="334" name="Google Shape;8776;p75">
                <a:extLst>
                  <a:ext uri="{FF2B5EF4-FFF2-40B4-BE49-F238E27FC236}">
                    <a16:creationId xmlns:a16="http://schemas.microsoft.com/office/drawing/2014/main" id="{544CB881-842E-AD72-0A4B-835C6322B5BB}"/>
                  </a:ext>
                </a:extLst>
              </p:cNvPr>
              <p:cNvGrpSpPr/>
              <p:nvPr/>
            </p:nvGrpSpPr>
            <p:grpSpPr>
              <a:xfrm>
                <a:off x="6238903" y="1193063"/>
                <a:ext cx="284947" cy="327512"/>
                <a:chOff x="6238903" y="1193063"/>
                <a:chExt cx="284947" cy="327512"/>
              </a:xfrm>
            </p:grpSpPr>
            <p:sp>
              <p:nvSpPr>
                <p:cNvPr id="335" name="Google Shape;8777;p75">
                  <a:extLst>
                    <a:ext uri="{FF2B5EF4-FFF2-40B4-BE49-F238E27FC236}">
                      <a16:creationId xmlns:a16="http://schemas.microsoft.com/office/drawing/2014/main" id="{94166F70-2EB0-CE77-AD97-1F699B746BA2}"/>
                    </a:ext>
                  </a:extLst>
                </p:cNvPr>
                <p:cNvSpPr/>
                <p:nvPr/>
              </p:nvSpPr>
              <p:spPr>
                <a:xfrm>
                  <a:off x="6238903" y="1193063"/>
                  <a:ext cx="284947" cy="63648"/>
                </a:xfrm>
                <a:custGeom>
                  <a:avLst/>
                  <a:gdLst/>
                  <a:ahLst/>
                  <a:cxnLst/>
                  <a:rect l="l" t="t" r="r" b="b"/>
                  <a:pathLst>
                    <a:path w="32762" h="7318" extrusionOk="0">
                      <a:moveTo>
                        <a:pt x="0" y="0"/>
                      </a:moveTo>
                      <a:lnTo>
                        <a:pt x="0" y="7317"/>
                      </a:lnTo>
                      <a:lnTo>
                        <a:pt x="32762" y="7317"/>
                      </a:lnTo>
                      <a:lnTo>
                        <a:pt x="32762"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cxnSp>
              <p:nvCxnSpPr>
                <p:cNvPr id="336" name="Google Shape;8778;p75">
                  <a:extLst>
                    <a:ext uri="{FF2B5EF4-FFF2-40B4-BE49-F238E27FC236}">
                      <a16:creationId xmlns:a16="http://schemas.microsoft.com/office/drawing/2014/main" id="{D1F7E5D2-F1AA-EF45-120F-248B5FCEA11E}"/>
                    </a:ext>
                  </a:extLst>
                </p:cNvPr>
                <p:cNvCxnSpPr/>
                <p:nvPr/>
              </p:nvCxnSpPr>
              <p:spPr>
                <a:xfrm rot="10800000">
                  <a:off x="6431250" y="1279375"/>
                  <a:ext cx="0" cy="241200"/>
                </a:xfrm>
                <a:prstGeom prst="straightConnector1">
                  <a:avLst/>
                </a:prstGeom>
                <a:noFill/>
                <a:ln w="9525" cap="flat" cmpd="sng">
                  <a:solidFill>
                    <a:srgbClr val="869FB2"/>
                  </a:solidFill>
                  <a:prstDash val="solid"/>
                  <a:round/>
                  <a:headEnd type="none" w="med" len="med"/>
                  <a:tailEnd type="oval" w="med" len="med"/>
                </a:ln>
              </p:spPr>
            </p:cxnSp>
          </p:grpSp>
        </p:grpSp>
        <p:grpSp>
          <p:nvGrpSpPr>
            <p:cNvPr id="326" name="Google Shape;8779;p75">
              <a:extLst>
                <a:ext uri="{FF2B5EF4-FFF2-40B4-BE49-F238E27FC236}">
                  <a16:creationId xmlns:a16="http://schemas.microsoft.com/office/drawing/2014/main" id="{43B7C03C-61D5-018B-98B2-C5A857A79FA9}"/>
                </a:ext>
              </a:extLst>
            </p:cNvPr>
            <p:cNvGrpSpPr/>
            <p:nvPr/>
          </p:nvGrpSpPr>
          <p:grpSpPr>
            <a:xfrm>
              <a:off x="5900602" y="1193063"/>
              <a:ext cx="444345" cy="1023338"/>
              <a:chOff x="5900602" y="1193063"/>
              <a:chExt cx="444345" cy="1023338"/>
            </a:xfrm>
          </p:grpSpPr>
          <p:grpSp>
            <p:nvGrpSpPr>
              <p:cNvPr id="327" name="Google Shape;8780;p75">
                <a:extLst>
                  <a:ext uri="{FF2B5EF4-FFF2-40B4-BE49-F238E27FC236}">
                    <a16:creationId xmlns:a16="http://schemas.microsoft.com/office/drawing/2014/main" id="{8B67A328-A21F-147E-BA32-FB9EF0A659F6}"/>
                  </a:ext>
                </a:extLst>
              </p:cNvPr>
              <p:cNvGrpSpPr/>
              <p:nvPr/>
            </p:nvGrpSpPr>
            <p:grpSpPr>
              <a:xfrm>
                <a:off x="6046501" y="1367785"/>
                <a:ext cx="298446" cy="848616"/>
                <a:chOff x="6046501" y="1367785"/>
                <a:chExt cx="298446" cy="848616"/>
              </a:xfrm>
            </p:grpSpPr>
            <p:sp>
              <p:nvSpPr>
                <p:cNvPr id="331" name="Google Shape;8781;p75">
                  <a:extLst>
                    <a:ext uri="{FF2B5EF4-FFF2-40B4-BE49-F238E27FC236}">
                      <a16:creationId xmlns:a16="http://schemas.microsoft.com/office/drawing/2014/main" id="{DFF937E9-6DF8-C5E8-C534-94881D58190D}"/>
                    </a:ext>
                  </a:extLst>
                </p:cNvPr>
                <p:cNvSpPr/>
                <p:nvPr/>
              </p:nvSpPr>
              <p:spPr>
                <a:xfrm rot="-5400000">
                  <a:off x="5980418" y="1433868"/>
                  <a:ext cx="430613" cy="298446"/>
                </a:xfrm>
                <a:custGeom>
                  <a:avLst/>
                  <a:gdLst/>
                  <a:ahLst/>
                  <a:cxnLst/>
                  <a:rect l="l" t="t" r="r" b="b"/>
                  <a:pathLst>
                    <a:path w="49510" h="34314" extrusionOk="0">
                      <a:moveTo>
                        <a:pt x="722" y="0"/>
                      </a:moveTo>
                      <a:cubicBezTo>
                        <a:pt x="481" y="0"/>
                        <a:pt x="241" y="0"/>
                        <a:pt x="1" y="3"/>
                      </a:cubicBezTo>
                      <a:lnTo>
                        <a:pt x="1" y="24234"/>
                      </a:lnTo>
                      <a:cubicBezTo>
                        <a:pt x="243" y="24230"/>
                        <a:pt x="428" y="24229"/>
                        <a:pt x="550" y="24229"/>
                      </a:cubicBezTo>
                      <a:cubicBezTo>
                        <a:pt x="648" y="24229"/>
                        <a:pt x="706" y="24230"/>
                        <a:pt x="722" y="24230"/>
                      </a:cubicBezTo>
                      <a:lnTo>
                        <a:pt x="729" y="24230"/>
                      </a:lnTo>
                      <a:cubicBezTo>
                        <a:pt x="773" y="24230"/>
                        <a:pt x="1173" y="24214"/>
                        <a:pt x="1871" y="24214"/>
                      </a:cubicBezTo>
                      <a:cubicBezTo>
                        <a:pt x="6340" y="24214"/>
                        <a:pt x="23046" y="24853"/>
                        <a:pt x="37171" y="34314"/>
                      </a:cubicBezTo>
                      <a:lnTo>
                        <a:pt x="49510" y="11872"/>
                      </a:lnTo>
                      <a:cubicBezTo>
                        <a:pt x="49510" y="11872"/>
                        <a:pt x="31299" y="3"/>
                        <a:pt x="729" y="0"/>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sp>
              <p:nvSpPr>
                <p:cNvPr id="332" name="Google Shape;8782;p75">
                  <a:extLst>
                    <a:ext uri="{FF2B5EF4-FFF2-40B4-BE49-F238E27FC236}">
                      <a16:creationId xmlns:a16="http://schemas.microsoft.com/office/drawing/2014/main" id="{B0A15041-E812-C20E-37C0-4E73D3D2F02C}"/>
                    </a:ext>
                  </a:extLst>
                </p:cNvPr>
                <p:cNvSpPr/>
                <p:nvPr/>
              </p:nvSpPr>
              <p:spPr>
                <a:xfrm rot="-5400000">
                  <a:off x="5986745" y="1858198"/>
                  <a:ext cx="417984" cy="298420"/>
                </a:xfrm>
                <a:custGeom>
                  <a:avLst/>
                  <a:gdLst/>
                  <a:ahLst/>
                  <a:cxnLst/>
                  <a:rect l="l" t="t" r="r" b="b"/>
                  <a:pathLst>
                    <a:path w="48058" h="34311" extrusionOk="0">
                      <a:moveTo>
                        <a:pt x="48058" y="0"/>
                      </a:moveTo>
                      <a:cubicBezTo>
                        <a:pt x="40706" y="47"/>
                        <a:pt x="34078" y="776"/>
                        <a:pt x="28261" y="1849"/>
                      </a:cubicBezTo>
                      <a:cubicBezTo>
                        <a:pt x="20919" y="3208"/>
                        <a:pt x="14865" y="5126"/>
                        <a:pt x="10271" y="6917"/>
                      </a:cubicBezTo>
                      <a:cubicBezTo>
                        <a:pt x="5004" y="8972"/>
                        <a:pt x="1653" y="10865"/>
                        <a:pt x="474" y="11571"/>
                      </a:cubicBezTo>
                      <a:cubicBezTo>
                        <a:pt x="462" y="11578"/>
                        <a:pt x="449" y="11585"/>
                        <a:pt x="439" y="11593"/>
                      </a:cubicBezTo>
                      <a:cubicBezTo>
                        <a:pt x="427" y="11600"/>
                        <a:pt x="417" y="11606"/>
                        <a:pt x="406" y="11613"/>
                      </a:cubicBezTo>
                      <a:cubicBezTo>
                        <a:pt x="384" y="11628"/>
                        <a:pt x="365" y="11638"/>
                        <a:pt x="344" y="11651"/>
                      </a:cubicBezTo>
                      <a:cubicBezTo>
                        <a:pt x="328" y="11661"/>
                        <a:pt x="311" y="11671"/>
                        <a:pt x="296" y="11680"/>
                      </a:cubicBezTo>
                      <a:cubicBezTo>
                        <a:pt x="285" y="11689"/>
                        <a:pt x="273" y="11696"/>
                        <a:pt x="260" y="11703"/>
                      </a:cubicBezTo>
                      <a:cubicBezTo>
                        <a:pt x="251" y="11709"/>
                        <a:pt x="242" y="11715"/>
                        <a:pt x="235" y="11719"/>
                      </a:cubicBezTo>
                      <a:cubicBezTo>
                        <a:pt x="126" y="11788"/>
                        <a:pt x="53" y="11833"/>
                        <a:pt x="20" y="11855"/>
                      </a:cubicBezTo>
                      <a:cubicBezTo>
                        <a:pt x="18" y="11856"/>
                        <a:pt x="14" y="11858"/>
                        <a:pt x="12" y="11861"/>
                      </a:cubicBezTo>
                      <a:cubicBezTo>
                        <a:pt x="4" y="11865"/>
                        <a:pt x="1" y="11869"/>
                        <a:pt x="1" y="11869"/>
                      </a:cubicBezTo>
                      <a:lnTo>
                        <a:pt x="12338" y="34311"/>
                      </a:lnTo>
                      <a:cubicBezTo>
                        <a:pt x="12429" y="34252"/>
                        <a:pt x="12518" y="34194"/>
                        <a:pt x="12608" y="34136"/>
                      </a:cubicBezTo>
                      <a:cubicBezTo>
                        <a:pt x="12655" y="34107"/>
                        <a:pt x="12700" y="34076"/>
                        <a:pt x="12747" y="34047"/>
                      </a:cubicBezTo>
                      <a:cubicBezTo>
                        <a:pt x="12789" y="34021"/>
                        <a:pt x="12830" y="33996"/>
                        <a:pt x="12869" y="33970"/>
                      </a:cubicBezTo>
                      <a:cubicBezTo>
                        <a:pt x="12927" y="33932"/>
                        <a:pt x="12986" y="33896"/>
                        <a:pt x="13045" y="33858"/>
                      </a:cubicBezTo>
                      <a:cubicBezTo>
                        <a:pt x="13124" y="33808"/>
                        <a:pt x="13204" y="33759"/>
                        <a:pt x="13283" y="33709"/>
                      </a:cubicBezTo>
                      <a:cubicBezTo>
                        <a:pt x="13363" y="33661"/>
                        <a:pt x="13441" y="33612"/>
                        <a:pt x="13521" y="33562"/>
                      </a:cubicBezTo>
                      <a:cubicBezTo>
                        <a:pt x="13601" y="33513"/>
                        <a:pt x="13679" y="33465"/>
                        <a:pt x="13759" y="33417"/>
                      </a:cubicBezTo>
                      <a:cubicBezTo>
                        <a:pt x="13842" y="33367"/>
                        <a:pt x="13922" y="33319"/>
                        <a:pt x="14003" y="33270"/>
                      </a:cubicBezTo>
                      <a:cubicBezTo>
                        <a:pt x="14082" y="33222"/>
                        <a:pt x="14159" y="33175"/>
                        <a:pt x="14238" y="33130"/>
                      </a:cubicBezTo>
                      <a:cubicBezTo>
                        <a:pt x="14318" y="33082"/>
                        <a:pt x="14398" y="33037"/>
                        <a:pt x="14478" y="32990"/>
                      </a:cubicBezTo>
                      <a:cubicBezTo>
                        <a:pt x="14558" y="32943"/>
                        <a:pt x="14638" y="32897"/>
                        <a:pt x="14718" y="32852"/>
                      </a:cubicBezTo>
                      <a:cubicBezTo>
                        <a:pt x="14798" y="32804"/>
                        <a:pt x="14879" y="32758"/>
                        <a:pt x="14959" y="32713"/>
                      </a:cubicBezTo>
                      <a:cubicBezTo>
                        <a:pt x="15120" y="32622"/>
                        <a:pt x="15280" y="32531"/>
                        <a:pt x="15444" y="32441"/>
                      </a:cubicBezTo>
                      <a:cubicBezTo>
                        <a:pt x="15521" y="32397"/>
                        <a:pt x="15598" y="32357"/>
                        <a:pt x="15674" y="32314"/>
                      </a:cubicBezTo>
                      <a:cubicBezTo>
                        <a:pt x="15698" y="32301"/>
                        <a:pt x="15723" y="32287"/>
                        <a:pt x="15746" y="32274"/>
                      </a:cubicBezTo>
                      <a:cubicBezTo>
                        <a:pt x="15888" y="32196"/>
                        <a:pt x="16029" y="32119"/>
                        <a:pt x="16172" y="32045"/>
                      </a:cubicBezTo>
                      <a:cubicBezTo>
                        <a:pt x="29547" y="24910"/>
                        <a:pt x="44618" y="24279"/>
                        <a:pt x="48058" y="24228"/>
                      </a:cubicBezTo>
                      <a:lnTo>
                        <a:pt x="48058" y="0"/>
                      </a:ln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grpSp>
            <p:nvGrpSpPr>
              <p:cNvPr id="328" name="Google Shape;8783;p75">
                <a:extLst>
                  <a:ext uri="{FF2B5EF4-FFF2-40B4-BE49-F238E27FC236}">
                    <a16:creationId xmlns:a16="http://schemas.microsoft.com/office/drawing/2014/main" id="{02A92340-71D6-983A-6F7B-23D4F13FBA7C}"/>
                  </a:ext>
                </a:extLst>
              </p:cNvPr>
              <p:cNvGrpSpPr/>
              <p:nvPr/>
            </p:nvGrpSpPr>
            <p:grpSpPr>
              <a:xfrm>
                <a:off x="5900602" y="1193063"/>
                <a:ext cx="284947" cy="182312"/>
                <a:chOff x="5900602" y="1193063"/>
                <a:chExt cx="284947" cy="182312"/>
              </a:xfrm>
            </p:grpSpPr>
            <p:sp>
              <p:nvSpPr>
                <p:cNvPr id="329" name="Google Shape;8784;p75">
                  <a:extLst>
                    <a:ext uri="{FF2B5EF4-FFF2-40B4-BE49-F238E27FC236}">
                      <a16:creationId xmlns:a16="http://schemas.microsoft.com/office/drawing/2014/main" id="{ADBD0B2D-BB15-ACAC-DA7F-3CF2B876672A}"/>
                    </a:ext>
                  </a:extLst>
                </p:cNvPr>
                <p:cNvSpPr/>
                <p:nvPr/>
              </p:nvSpPr>
              <p:spPr>
                <a:xfrm>
                  <a:off x="5900602" y="1193063"/>
                  <a:ext cx="284947" cy="63648"/>
                </a:xfrm>
                <a:custGeom>
                  <a:avLst/>
                  <a:gdLst/>
                  <a:ahLst/>
                  <a:cxnLst/>
                  <a:rect l="l" t="t" r="r" b="b"/>
                  <a:pathLst>
                    <a:path w="32762" h="7318" extrusionOk="0">
                      <a:moveTo>
                        <a:pt x="0" y="0"/>
                      </a:moveTo>
                      <a:lnTo>
                        <a:pt x="0" y="7318"/>
                      </a:lnTo>
                      <a:lnTo>
                        <a:pt x="32762" y="7318"/>
                      </a:lnTo>
                      <a:lnTo>
                        <a:pt x="32762" y="0"/>
                      </a:ln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cxnSp>
              <p:nvCxnSpPr>
                <p:cNvPr id="330" name="Google Shape;8785;p75">
                  <a:extLst>
                    <a:ext uri="{FF2B5EF4-FFF2-40B4-BE49-F238E27FC236}">
                      <a16:creationId xmlns:a16="http://schemas.microsoft.com/office/drawing/2014/main" id="{2620A809-B65E-5476-B5CC-F897BE4BA4A4}"/>
                    </a:ext>
                  </a:extLst>
                </p:cNvPr>
                <p:cNvCxnSpPr/>
                <p:nvPr/>
              </p:nvCxnSpPr>
              <p:spPr>
                <a:xfrm rot="10800000">
                  <a:off x="6156950" y="1279675"/>
                  <a:ext cx="0" cy="95700"/>
                </a:xfrm>
                <a:prstGeom prst="straightConnector1">
                  <a:avLst/>
                </a:prstGeom>
                <a:noFill/>
                <a:ln w="9525" cap="flat" cmpd="sng">
                  <a:solidFill>
                    <a:srgbClr val="657E93"/>
                  </a:solidFill>
                  <a:prstDash val="solid"/>
                  <a:round/>
                  <a:headEnd type="none" w="med" len="med"/>
                  <a:tailEnd type="oval" w="med" len="med"/>
                </a:ln>
              </p:spPr>
            </p:cxnSp>
          </p:grpSp>
        </p:grpSp>
      </p:grpSp>
      <p:grpSp>
        <p:nvGrpSpPr>
          <p:cNvPr id="351" name="Google Shape;8786;p75">
            <a:extLst>
              <a:ext uri="{FF2B5EF4-FFF2-40B4-BE49-F238E27FC236}">
                <a16:creationId xmlns:a16="http://schemas.microsoft.com/office/drawing/2014/main" id="{BFA14083-0FD0-9AB7-687A-FF9D1F7916C0}"/>
              </a:ext>
            </a:extLst>
          </p:cNvPr>
          <p:cNvGrpSpPr/>
          <p:nvPr/>
        </p:nvGrpSpPr>
        <p:grpSpPr>
          <a:xfrm>
            <a:off x="9623767" y="1660451"/>
            <a:ext cx="1625884" cy="1401820"/>
            <a:chOff x="7287122" y="1165658"/>
            <a:chExt cx="1219413" cy="1051365"/>
          </a:xfrm>
        </p:grpSpPr>
        <p:grpSp>
          <p:nvGrpSpPr>
            <p:cNvPr id="352" name="Google Shape;8787;p75">
              <a:extLst>
                <a:ext uri="{FF2B5EF4-FFF2-40B4-BE49-F238E27FC236}">
                  <a16:creationId xmlns:a16="http://schemas.microsoft.com/office/drawing/2014/main" id="{192A5CCE-7499-26F4-DD84-DCCCE99D19E4}"/>
                </a:ext>
              </a:extLst>
            </p:cNvPr>
            <p:cNvGrpSpPr/>
            <p:nvPr/>
          </p:nvGrpSpPr>
          <p:grpSpPr>
            <a:xfrm>
              <a:off x="7287122" y="1969723"/>
              <a:ext cx="1219413" cy="247300"/>
              <a:chOff x="7287122" y="1969723"/>
              <a:chExt cx="1219413" cy="247300"/>
            </a:xfrm>
          </p:grpSpPr>
          <p:sp>
            <p:nvSpPr>
              <p:cNvPr id="368" name="Google Shape;8788;p75">
                <a:extLst>
                  <a:ext uri="{FF2B5EF4-FFF2-40B4-BE49-F238E27FC236}">
                    <a16:creationId xmlns:a16="http://schemas.microsoft.com/office/drawing/2014/main" id="{7AEDCC23-0784-2D62-51F0-A54726DB6F1B}"/>
                  </a:ext>
                </a:extLst>
              </p:cNvPr>
              <p:cNvSpPr/>
              <p:nvPr/>
            </p:nvSpPr>
            <p:spPr>
              <a:xfrm flipH="1">
                <a:off x="8366247" y="1969723"/>
                <a:ext cx="140288" cy="247300"/>
              </a:xfrm>
              <a:custGeom>
                <a:avLst/>
                <a:gdLst/>
                <a:ahLst/>
                <a:cxnLst/>
                <a:rect l="l" t="t" r="r" b="b"/>
                <a:pathLst>
                  <a:path w="14992" h="26428" extrusionOk="0">
                    <a:moveTo>
                      <a:pt x="31" y="0"/>
                    </a:moveTo>
                    <a:cubicBezTo>
                      <a:pt x="25" y="0"/>
                      <a:pt x="19" y="0"/>
                      <a:pt x="13" y="0"/>
                    </a:cubicBezTo>
                    <a:lnTo>
                      <a:pt x="0" y="0"/>
                    </a:lnTo>
                    <a:lnTo>
                      <a:pt x="0" y="26407"/>
                    </a:lnTo>
                    <a:lnTo>
                      <a:pt x="13" y="26427"/>
                    </a:lnTo>
                    <a:lnTo>
                      <a:pt x="14992" y="1860"/>
                    </a:lnTo>
                    <a:cubicBezTo>
                      <a:pt x="10391" y="663"/>
                      <a:pt x="5335" y="0"/>
                      <a:pt x="3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nvGrpSpPr>
              <p:cNvPr id="369" name="Google Shape;8789;p75">
                <a:extLst>
                  <a:ext uri="{FF2B5EF4-FFF2-40B4-BE49-F238E27FC236}">
                    <a16:creationId xmlns:a16="http://schemas.microsoft.com/office/drawing/2014/main" id="{FEDEE16C-6EBC-C99F-88A0-3EA29715F581}"/>
                  </a:ext>
                </a:extLst>
              </p:cNvPr>
              <p:cNvGrpSpPr/>
              <p:nvPr/>
            </p:nvGrpSpPr>
            <p:grpSpPr>
              <a:xfrm>
                <a:off x="7287122" y="2063892"/>
                <a:ext cx="1151753" cy="73428"/>
                <a:chOff x="7287122" y="2063892"/>
                <a:chExt cx="1151753" cy="73428"/>
              </a:xfrm>
            </p:grpSpPr>
            <p:sp>
              <p:nvSpPr>
                <p:cNvPr id="370" name="Google Shape;8790;p75">
                  <a:extLst>
                    <a:ext uri="{FF2B5EF4-FFF2-40B4-BE49-F238E27FC236}">
                      <a16:creationId xmlns:a16="http://schemas.microsoft.com/office/drawing/2014/main" id="{CB3412D5-CCC7-94E5-29D6-A3B54D312099}"/>
                    </a:ext>
                  </a:extLst>
                </p:cNvPr>
                <p:cNvSpPr/>
                <p:nvPr/>
              </p:nvSpPr>
              <p:spPr>
                <a:xfrm flipH="1">
                  <a:off x="7287122" y="2063892"/>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cxnSp>
              <p:nvCxnSpPr>
                <p:cNvPr id="371" name="Google Shape;8791;p75">
                  <a:extLst>
                    <a:ext uri="{FF2B5EF4-FFF2-40B4-BE49-F238E27FC236}">
                      <a16:creationId xmlns:a16="http://schemas.microsoft.com/office/drawing/2014/main" id="{1C690055-0F27-259A-2200-398A5E6DCD06}"/>
                    </a:ext>
                  </a:extLst>
                </p:cNvPr>
                <p:cNvCxnSpPr/>
                <p:nvPr/>
              </p:nvCxnSpPr>
              <p:spPr>
                <a:xfrm rot="10800000">
                  <a:off x="7818475" y="2100600"/>
                  <a:ext cx="620400" cy="0"/>
                </a:xfrm>
                <a:prstGeom prst="straightConnector1">
                  <a:avLst/>
                </a:prstGeom>
                <a:noFill/>
                <a:ln w="9525" cap="flat" cmpd="sng">
                  <a:solidFill>
                    <a:srgbClr val="CFD9E0"/>
                  </a:solidFill>
                  <a:prstDash val="solid"/>
                  <a:round/>
                  <a:headEnd type="none" w="med" len="med"/>
                  <a:tailEnd type="oval" w="med" len="med"/>
                </a:ln>
              </p:spPr>
            </p:cxnSp>
          </p:grpSp>
        </p:grpSp>
        <p:grpSp>
          <p:nvGrpSpPr>
            <p:cNvPr id="353" name="Google Shape;8792;p75">
              <a:extLst>
                <a:ext uri="{FF2B5EF4-FFF2-40B4-BE49-F238E27FC236}">
                  <a16:creationId xmlns:a16="http://schemas.microsoft.com/office/drawing/2014/main" id="{AF96B146-0A7E-3810-13E5-A5E9034D03AA}"/>
                </a:ext>
              </a:extLst>
            </p:cNvPr>
            <p:cNvGrpSpPr/>
            <p:nvPr/>
          </p:nvGrpSpPr>
          <p:grpSpPr>
            <a:xfrm>
              <a:off x="7287122" y="1712201"/>
              <a:ext cx="1219403" cy="246767"/>
              <a:chOff x="7287122" y="1712201"/>
              <a:chExt cx="1219403" cy="246767"/>
            </a:xfrm>
          </p:grpSpPr>
          <p:sp>
            <p:nvSpPr>
              <p:cNvPr id="364" name="Google Shape;8793;p75">
                <a:extLst>
                  <a:ext uri="{FF2B5EF4-FFF2-40B4-BE49-F238E27FC236}">
                    <a16:creationId xmlns:a16="http://schemas.microsoft.com/office/drawing/2014/main" id="{F3FBE236-8C2C-C532-F82F-BA6AAD320C2C}"/>
                  </a:ext>
                </a:extLst>
              </p:cNvPr>
              <p:cNvSpPr/>
              <p:nvPr/>
            </p:nvSpPr>
            <p:spPr>
              <a:xfrm flipH="1">
                <a:off x="8226249" y="1712201"/>
                <a:ext cx="280276" cy="246767"/>
              </a:xfrm>
              <a:custGeom>
                <a:avLst/>
                <a:gdLst/>
                <a:ahLst/>
                <a:cxnLst/>
                <a:rect l="l" t="t" r="r" b="b"/>
                <a:pathLst>
                  <a:path w="29952" h="26371" extrusionOk="0">
                    <a:moveTo>
                      <a:pt x="1" y="0"/>
                    </a:moveTo>
                    <a:lnTo>
                      <a:pt x="1" y="24234"/>
                    </a:lnTo>
                    <a:lnTo>
                      <a:pt x="14" y="24234"/>
                    </a:lnTo>
                    <a:cubicBezTo>
                      <a:pt x="14" y="24234"/>
                      <a:pt x="203" y="24229"/>
                      <a:pt x="558" y="24229"/>
                    </a:cubicBezTo>
                    <a:cubicBezTo>
                      <a:pt x="2473" y="24229"/>
                      <a:pt x="9215" y="24384"/>
                      <a:pt x="17213" y="26370"/>
                    </a:cubicBezTo>
                    <a:lnTo>
                      <a:pt x="29952" y="5713"/>
                    </a:lnTo>
                    <a:cubicBezTo>
                      <a:pt x="29952" y="5713"/>
                      <a:pt x="20827" y="0"/>
                      <a:pt x="14"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nvGrpSpPr>
              <p:cNvPr id="365" name="Google Shape;8794;p75">
                <a:extLst>
                  <a:ext uri="{FF2B5EF4-FFF2-40B4-BE49-F238E27FC236}">
                    <a16:creationId xmlns:a16="http://schemas.microsoft.com/office/drawing/2014/main" id="{9FF3F47F-3BFE-5816-306B-77FF4A1E43D7}"/>
                  </a:ext>
                </a:extLst>
              </p:cNvPr>
              <p:cNvGrpSpPr/>
              <p:nvPr/>
            </p:nvGrpSpPr>
            <p:grpSpPr>
              <a:xfrm>
                <a:off x="7287122" y="1842861"/>
                <a:ext cx="1005303" cy="73419"/>
                <a:chOff x="7287122" y="1842861"/>
                <a:chExt cx="1005303" cy="73419"/>
              </a:xfrm>
            </p:grpSpPr>
            <p:sp>
              <p:nvSpPr>
                <p:cNvPr id="366" name="Google Shape;8795;p75">
                  <a:extLst>
                    <a:ext uri="{FF2B5EF4-FFF2-40B4-BE49-F238E27FC236}">
                      <a16:creationId xmlns:a16="http://schemas.microsoft.com/office/drawing/2014/main" id="{D532B07F-E2E9-F89D-3237-AC8FECB49E9D}"/>
                    </a:ext>
                  </a:extLst>
                </p:cNvPr>
                <p:cNvSpPr/>
                <p:nvPr/>
              </p:nvSpPr>
              <p:spPr>
                <a:xfrm flipH="1">
                  <a:off x="7287122" y="1842861"/>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cxnSp>
              <p:nvCxnSpPr>
                <p:cNvPr id="367" name="Google Shape;8796;p75">
                  <a:extLst>
                    <a:ext uri="{FF2B5EF4-FFF2-40B4-BE49-F238E27FC236}">
                      <a16:creationId xmlns:a16="http://schemas.microsoft.com/office/drawing/2014/main" id="{BDAF4444-0A3F-FA6E-D6E4-6F182DD5C668}"/>
                    </a:ext>
                  </a:extLst>
                </p:cNvPr>
                <p:cNvCxnSpPr/>
                <p:nvPr/>
              </p:nvCxnSpPr>
              <p:spPr>
                <a:xfrm rot="10800000">
                  <a:off x="7818425" y="1879575"/>
                  <a:ext cx="474000" cy="0"/>
                </a:xfrm>
                <a:prstGeom prst="straightConnector1">
                  <a:avLst/>
                </a:prstGeom>
                <a:noFill/>
                <a:ln w="9525" cap="flat" cmpd="sng">
                  <a:solidFill>
                    <a:srgbClr val="A5B7C6"/>
                  </a:solidFill>
                  <a:prstDash val="solid"/>
                  <a:round/>
                  <a:headEnd type="none" w="med" len="med"/>
                  <a:tailEnd type="oval" w="med" len="med"/>
                </a:ln>
              </p:spPr>
            </p:cxnSp>
          </p:grpSp>
        </p:grpSp>
        <p:grpSp>
          <p:nvGrpSpPr>
            <p:cNvPr id="354" name="Google Shape;8797;p75">
              <a:extLst>
                <a:ext uri="{FF2B5EF4-FFF2-40B4-BE49-F238E27FC236}">
                  <a16:creationId xmlns:a16="http://schemas.microsoft.com/office/drawing/2014/main" id="{5AC234A6-7556-9CA4-42E1-544824F1BF6E}"/>
                </a:ext>
              </a:extLst>
            </p:cNvPr>
            <p:cNvGrpSpPr/>
            <p:nvPr/>
          </p:nvGrpSpPr>
          <p:grpSpPr>
            <a:xfrm>
              <a:off x="7287122" y="1447520"/>
              <a:ext cx="1219403" cy="286667"/>
              <a:chOff x="7287122" y="1447520"/>
              <a:chExt cx="1219403" cy="286667"/>
            </a:xfrm>
          </p:grpSpPr>
          <p:sp>
            <p:nvSpPr>
              <p:cNvPr id="360" name="Google Shape;8798;p75">
                <a:extLst>
                  <a:ext uri="{FF2B5EF4-FFF2-40B4-BE49-F238E27FC236}">
                    <a16:creationId xmlns:a16="http://schemas.microsoft.com/office/drawing/2014/main" id="{F8D02462-58C0-CABA-86AE-E5A1DDDD1614}"/>
                  </a:ext>
                </a:extLst>
              </p:cNvPr>
              <p:cNvSpPr/>
              <p:nvPr/>
            </p:nvSpPr>
            <p:spPr>
              <a:xfrm flipH="1">
                <a:off x="8087665" y="1447520"/>
                <a:ext cx="418860" cy="286667"/>
              </a:xfrm>
              <a:custGeom>
                <a:avLst/>
                <a:gdLst/>
                <a:ahLst/>
                <a:cxnLst/>
                <a:rect l="l" t="t" r="r" b="b"/>
                <a:pathLst>
                  <a:path w="44762" h="30635" extrusionOk="0">
                    <a:moveTo>
                      <a:pt x="1" y="1"/>
                    </a:moveTo>
                    <a:lnTo>
                      <a:pt x="1" y="24648"/>
                    </a:lnTo>
                    <a:lnTo>
                      <a:pt x="14" y="24648"/>
                    </a:lnTo>
                    <a:cubicBezTo>
                      <a:pt x="5607" y="24648"/>
                      <a:pt x="18560" y="25130"/>
                      <a:pt x="31390" y="30635"/>
                    </a:cubicBezTo>
                    <a:lnTo>
                      <a:pt x="44761" y="10327"/>
                    </a:lnTo>
                    <a:cubicBezTo>
                      <a:pt x="44761" y="10327"/>
                      <a:pt x="27304" y="1"/>
                      <a:pt x="14"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nvGrpSpPr>
              <p:cNvPr id="361" name="Google Shape;8799;p75">
                <a:extLst>
                  <a:ext uri="{FF2B5EF4-FFF2-40B4-BE49-F238E27FC236}">
                    <a16:creationId xmlns:a16="http://schemas.microsoft.com/office/drawing/2014/main" id="{0DCA9742-44AF-71E1-F977-1889CCCB97E6}"/>
                  </a:ext>
                </a:extLst>
              </p:cNvPr>
              <p:cNvGrpSpPr/>
              <p:nvPr/>
            </p:nvGrpSpPr>
            <p:grpSpPr>
              <a:xfrm>
                <a:off x="7287122" y="1581977"/>
                <a:ext cx="852803" cy="73428"/>
                <a:chOff x="7287122" y="1581977"/>
                <a:chExt cx="852803" cy="73428"/>
              </a:xfrm>
            </p:grpSpPr>
            <p:sp>
              <p:nvSpPr>
                <p:cNvPr id="362" name="Google Shape;8800;p75">
                  <a:extLst>
                    <a:ext uri="{FF2B5EF4-FFF2-40B4-BE49-F238E27FC236}">
                      <a16:creationId xmlns:a16="http://schemas.microsoft.com/office/drawing/2014/main" id="{D84C65CC-595D-D8D7-1909-38DFAFD8797B}"/>
                    </a:ext>
                  </a:extLst>
                </p:cNvPr>
                <p:cNvSpPr/>
                <p:nvPr/>
              </p:nvSpPr>
              <p:spPr>
                <a:xfrm flipH="1">
                  <a:off x="7287122" y="1581977"/>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cxnSp>
              <p:nvCxnSpPr>
                <p:cNvPr id="363" name="Google Shape;8801;p75">
                  <a:extLst>
                    <a:ext uri="{FF2B5EF4-FFF2-40B4-BE49-F238E27FC236}">
                      <a16:creationId xmlns:a16="http://schemas.microsoft.com/office/drawing/2014/main" id="{347DD57D-2A0F-0B99-F46A-DF04F34BE7E8}"/>
                    </a:ext>
                  </a:extLst>
                </p:cNvPr>
                <p:cNvCxnSpPr/>
                <p:nvPr/>
              </p:nvCxnSpPr>
              <p:spPr>
                <a:xfrm rot="10800000">
                  <a:off x="7818325" y="1618700"/>
                  <a:ext cx="321600" cy="0"/>
                </a:xfrm>
                <a:prstGeom prst="straightConnector1">
                  <a:avLst/>
                </a:prstGeom>
                <a:noFill/>
                <a:ln w="9525" cap="flat" cmpd="sng">
                  <a:solidFill>
                    <a:srgbClr val="869FB2"/>
                  </a:solidFill>
                  <a:prstDash val="solid"/>
                  <a:round/>
                  <a:headEnd type="none" w="med" len="med"/>
                  <a:tailEnd type="oval" w="med" len="med"/>
                </a:ln>
              </p:spPr>
            </p:cxnSp>
          </p:grpSp>
        </p:grpSp>
        <p:grpSp>
          <p:nvGrpSpPr>
            <p:cNvPr id="355" name="Google Shape;8802;p75">
              <a:extLst>
                <a:ext uri="{FF2B5EF4-FFF2-40B4-BE49-F238E27FC236}">
                  <a16:creationId xmlns:a16="http://schemas.microsoft.com/office/drawing/2014/main" id="{B09ED08E-58F8-46A6-6D5A-E4685438E634}"/>
                </a:ext>
              </a:extLst>
            </p:cNvPr>
            <p:cNvGrpSpPr/>
            <p:nvPr/>
          </p:nvGrpSpPr>
          <p:grpSpPr>
            <a:xfrm>
              <a:off x="7287122" y="1165658"/>
              <a:ext cx="1219403" cy="344253"/>
              <a:chOff x="7287122" y="1165658"/>
              <a:chExt cx="1219403" cy="344253"/>
            </a:xfrm>
          </p:grpSpPr>
          <p:sp>
            <p:nvSpPr>
              <p:cNvPr id="356" name="Google Shape;8803;p75">
                <a:extLst>
                  <a:ext uri="{FF2B5EF4-FFF2-40B4-BE49-F238E27FC236}">
                    <a16:creationId xmlns:a16="http://schemas.microsoft.com/office/drawing/2014/main" id="{C0C2F9EA-E2B3-487D-027F-336FAC1FEAD1}"/>
                  </a:ext>
                </a:extLst>
              </p:cNvPr>
              <p:cNvSpPr/>
              <p:nvPr/>
            </p:nvSpPr>
            <p:spPr>
              <a:xfrm flipH="1">
                <a:off x="7919557" y="1165658"/>
                <a:ext cx="586968" cy="344253"/>
              </a:xfrm>
              <a:custGeom>
                <a:avLst/>
                <a:gdLst/>
                <a:ahLst/>
                <a:cxnLst/>
                <a:rect l="l" t="t" r="r" b="b"/>
                <a:pathLst>
                  <a:path w="62727" h="36789" extrusionOk="0">
                    <a:moveTo>
                      <a:pt x="1" y="1"/>
                    </a:moveTo>
                    <a:lnTo>
                      <a:pt x="1" y="25976"/>
                    </a:lnTo>
                    <a:lnTo>
                      <a:pt x="17" y="25976"/>
                    </a:lnTo>
                    <a:cubicBezTo>
                      <a:pt x="74" y="25976"/>
                      <a:pt x="588" y="25960"/>
                      <a:pt x="1487" y="25960"/>
                    </a:cubicBezTo>
                    <a:cubicBezTo>
                      <a:pt x="7235" y="25960"/>
                      <a:pt x="28709" y="26646"/>
                      <a:pt x="46867" y="36789"/>
                    </a:cubicBezTo>
                    <a:lnTo>
                      <a:pt x="62726" y="12728"/>
                    </a:lnTo>
                    <a:cubicBezTo>
                      <a:pt x="62726" y="12728"/>
                      <a:pt x="39312" y="2"/>
                      <a:pt x="17"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grpSp>
            <p:nvGrpSpPr>
              <p:cNvPr id="357" name="Google Shape;8804;p75">
                <a:extLst>
                  <a:ext uri="{FF2B5EF4-FFF2-40B4-BE49-F238E27FC236}">
                    <a16:creationId xmlns:a16="http://schemas.microsoft.com/office/drawing/2014/main" id="{C9465ED8-4630-89B3-8B84-312722E23F9D}"/>
                  </a:ext>
                </a:extLst>
              </p:cNvPr>
              <p:cNvGrpSpPr/>
              <p:nvPr/>
            </p:nvGrpSpPr>
            <p:grpSpPr>
              <a:xfrm>
                <a:off x="7287122" y="1341025"/>
                <a:ext cx="695703" cy="73419"/>
                <a:chOff x="7287122" y="1341025"/>
                <a:chExt cx="695703" cy="73419"/>
              </a:xfrm>
            </p:grpSpPr>
            <p:sp>
              <p:nvSpPr>
                <p:cNvPr id="358" name="Google Shape;8805;p75">
                  <a:extLst>
                    <a:ext uri="{FF2B5EF4-FFF2-40B4-BE49-F238E27FC236}">
                      <a16:creationId xmlns:a16="http://schemas.microsoft.com/office/drawing/2014/main" id="{A3F82E25-6BD9-4148-6C49-1F89D76E591C}"/>
                    </a:ext>
                  </a:extLst>
                </p:cNvPr>
                <p:cNvSpPr/>
                <p:nvPr/>
              </p:nvSpPr>
              <p:spPr>
                <a:xfrm flipH="1">
                  <a:off x="7287122" y="1341025"/>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002060"/>
                    </a:solidFill>
                  </a:endParaRPr>
                </a:p>
              </p:txBody>
            </p:sp>
            <p:cxnSp>
              <p:nvCxnSpPr>
                <p:cNvPr id="359" name="Google Shape;8806;p75">
                  <a:extLst>
                    <a:ext uri="{FF2B5EF4-FFF2-40B4-BE49-F238E27FC236}">
                      <a16:creationId xmlns:a16="http://schemas.microsoft.com/office/drawing/2014/main" id="{77A2D969-91C5-1876-ED04-225529FEE5E9}"/>
                    </a:ext>
                  </a:extLst>
                </p:cNvPr>
                <p:cNvCxnSpPr/>
                <p:nvPr/>
              </p:nvCxnSpPr>
              <p:spPr>
                <a:xfrm rot="10800000">
                  <a:off x="7818425" y="1377750"/>
                  <a:ext cx="164400" cy="0"/>
                </a:xfrm>
                <a:prstGeom prst="straightConnector1">
                  <a:avLst/>
                </a:prstGeom>
                <a:noFill/>
                <a:ln w="9525" cap="flat" cmpd="sng">
                  <a:solidFill>
                    <a:srgbClr val="869FB1"/>
                  </a:solidFill>
                  <a:prstDash val="solid"/>
                  <a:round/>
                  <a:headEnd type="none" w="med" len="med"/>
                  <a:tailEnd type="oval" w="med" len="med"/>
                </a:ln>
              </p:spPr>
            </p:cxnSp>
          </p:grpSp>
        </p:grpSp>
      </p:grpSp>
      <p:sp>
        <p:nvSpPr>
          <p:cNvPr id="372" name="Google Shape;1529;p70">
            <a:extLst>
              <a:ext uri="{FF2B5EF4-FFF2-40B4-BE49-F238E27FC236}">
                <a16:creationId xmlns:a16="http://schemas.microsoft.com/office/drawing/2014/main" id="{43140325-5D82-FD09-2ADB-C0C02A4B69AF}"/>
              </a:ext>
            </a:extLst>
          </p:cNvPr>
          <p:cNvSpPr txBox="1">
            <a:spLocks/>
          </p:cNvSpPr>
          <p:nvPr/>
        </p:nvSpPr>
        <p:spPr>
          <a:xfrm>
            <a:off x="942349" y="275034"/>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667" dirty="0">
                <a:solidFill>
                  <a:srgbClr val="002060"/>
                </a:solidFill>
                <a:cs typeface="B Nazanin" panose="00000700000000000000" pitchFamily="2" charset="-78"/>
              </a:rPr>
              <a:t>انواع نمودارهای خلاقانه:</a:t>
            </a:r>
          </a:p>
        </p:txBody>
      </p:sp>
    </p:spTree>
    <p:extLst>
      <p:ext uri="{BB962C8B-B14F-4D97-AF65-F5344CB8AC3E}">
        <p14:creationId xmlns:p14="http://schemas.microsoft.com/office/powerpoint/2010/main" val="307082795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o 22">
            <a:extLst>
              <a:ext uri="{FF2B5EF4-FFF2-40B4-BE49-F238E27FC236}">
                <a16:creationId xmlns:a16="http://schemas.microsoft.com/office/drawing/2014/main" id="{29F38417-3E47-06B1-E052-DE3CFCEDC04F}"/>
              </a:ext>
            </a:extLst>
          </p:cNvPr>
          <p:cNvGrpSpPr/>
          <p:nvPr/>
        </p:nvGrpSpPr>
        <p:grpSpPr>
          <a:xfrm>
            <a:off x="31080" y="984174"/>
            <a:ext cx="12160920" cy="153562"/>
            <a:chOff x="-1685" y="4774370"/>
            <a:chExt cx="9134875" cy="370257"/>
          </a:xfrm>
        </p:grpSpPr>
        <p:sp>
          <p:nvSpPr>
            <p:cNvPr id="5" name="任意多边形: 形状 13">
              <a:extLst>
                <a:ext uri="{FF2B5EF4-FFF2-40B4-BE49-F238E27FC236}">
                  <a16:creationId xmlns:a16="http://schemas.microsoft.com/office/drawing/2014/main" id="{DDE67E7F-B777-696B-51B3-C1FE1E98F0A8}"/>
                </a:ext>
              </a:extLst>
            </p:cNvPr>
            <p:cNvSpPr/>
            <p:nvPr userDrawn="1"/>
          </p:nvSpPr>
          <p:spPr>
            <a:xfrm>
              <a:off x="-1685" y="4885172"/>
              <a:ext cx="6949949" cy="259455"/>
            </a:xfrm>
            <a:custGeom>
              <a:avLst/>
              <a:gdLst>
                <a:gd name="connsiteX0" fmla="*/ 0 w 9216572"/>
                <a:gd name="connsiteY0" fmla="*/ 0 h 333829"/>
                <a:gd name="connsiteX1" fmla="*/ 9216572 w 9216572"/>
                <a:gd name="connsiteY1" fmla="*/ 29029 h 333829"/>
                <a:gd name="connsiteX2" fmla="*/ 9056914 w 9216572"/>
                <a:gd name="connsiteY2" fmla="*/ 333829 h 333829"/>
                <a:gd name="connsiteX3" fmla="*/ 29029 w 9216572"/>
                <a:gd name="connsiteY3" fmla="*/ 333829 h 333829"/>
                <a:gd name="connsiteX4" fmla="*/ 0 w 9216572"/>
                <a:gd name="connsiteY4" fmla="*/ 0 h 333829"/>
                <a:gd name="connsiteX0" fmla="*/ 0 w 9229272"/>
                <a:gd name="connsiteY0" fmla="*/ 9071 h 342900"/>
                <a:gd name="connsiteX1" fmla="*/ 9229272 w 9229272"/>
                <a:gd name="connsiteY1" fmla="*/ 0 h 342900"/>
                <a:gd name="connsiteX2" fmla="*/ 9056914 w 9229272"/>
                <a:gd name="connsiteY2" fmla="*/ 342900 h 342900"/>
                <a:gd name="connsiteX3" fmla="*/ 29029 w 9229272"/>
                <a:gd name="connsiteY3" fmla="*/ 342900 h 342900"/>
                <a:gd name="connsiteX4" fmla="*/ 0 w 9229272"/>
                <a:gd name="connsiteY4" fmla="*/ 9071 h 342900"/>
                <a:gd name="connsiteX0" fmla="*/ 0 w 9229272"/>
                <a:gd name="connsiteY0" fmla="*/ 9071 h 355600"/>
                <a:gd name="connsiteX1" fmla="*/ 9229272 w 9229272"/>
                <a:gd name="connsiteY1" fmla="*/ 0 h 355600"/>
                <a:gd name="connsiteX2" fmla="*/ 9056914 w 9229272"/>
                <a:gd name="connsiteY2" fmla="*/ 342900 h 355600"/>
                <a:gd name="connsiteX3" fmla="*/ 3629 w 9229272"/>
                <a:gd name="connsiteY3" fmla="*/ 355600 h 355600"/>
                <a:gd name="connsiteX4" fmla="*/ 0 w 9229272"/>
                <a:gd name="connsiteY4" fmla="*/ 9071 h 355600"/>
                <a:gd name="connsiteX0" fmla="*/ 0 w 9229272"/>
                <a:gd name="connsiteY0" fmla="*/ 9071 h 355600"/>
                <a:gd name="connsiteX1" fmla="*/ 9229272 w 9229272"/>
                <a:gd name="connsiteY1" fmla="*/ 0 h 355600"/>
                <a:gd name="connsiteX2" fmla="*/ 9068590 w 9229272"/>
                <a:gd name="connsiteY2" fmla="*/ 339888 h 355600"/>
                <a:gd name="connsiteX3" fmla="*/ 3629 w 9229272"/>
                <a:gd name="connsiteY3" fmla="*/ 355600 h 355600"/>
                <a:gd name="connsiteX4" fmla="*/ 0 w 9229272"/>
                <a:gd name="connsiteY4" fmla="*/ 9071 h 355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272" h="355600">
                  <a:moveTo>
                    <a:pt x="0" y="9071"/>
                  </a:moveTo>
                  <a:lnTo>
                    <a:pt x="9229272" y="0"/>
                  </a:lnTo>
                  <a:lnTo>
                    <a:pt x="9068590" y="339888"/>
                  </a:lnTo>
                  <a:lnTo>
                    <a:pt x="3629" y="355600"/>
                  </a:lnTo>
                  <a:cubicBezTo>
                    <a:pt x="2419" y="240090"/>
                    <a:pt x="1210" y="124581"/>
                    <a:pt x="0" y="9071"/>
                  </a:cubicBezTo>
                  <a:close/>
                </a:path>
              </a:pathLst>
            </a:custGeom>
            <a:solidFill>
              <a:srgbClr val="013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B Nazanin" panose="00000400000000000000" pitchFamily="2" charset="-78"/>
              </a:endParaRPr>
            </a:p>
          </p:txBody>
        </p:sp>
        <p:sp>
          <p:nvSpPr>
            <p:cNvPr id="6" name="任意多边形: 形状 14">
              <a:extLst>
                <a:ext uri="{FF2B5EF4-FFF2-40B4-BE49-F238E27FC236}">
                  <a16:creationId xmlns:a16="http://schemas.microsoft.com/office/drawing/2014/main" id="{99619D40-849E-308F-6EA9-D7CFBB1FDF60}"/>
                </a:ext>
              </a:extLst>
            </p:cNvPr>
            <p:cNvSpPr/>
            <p:nvPr userDrawn="1"/>
          </p:nvSpPr>
          <p:spPr>
            <a:xfrm>
              <a:off x="6885708" y="4774370"/>
              <a:ext cx="2247482" cy="359358"/>
            </a:xfrm>
            <a:custGeom>
              <a:avLst/>
              <a:gdLst>
                <a:gd name="connsiteX0" fmla="*/ 3009900 w 3009900"/>
                <a:gd name="connsiteY0" fmla="*/ 0 h 769620"/>
                <a:gd name="connsiteX1" fmla="*/ 3009900 w 3009900"/>
                <a:gd name="connsiteY1" fmla="*/ 769620 h 769620"/>
                <a:gd name="connsiteX2" fmla="*/ 0 w 3009900"/>
                <a:gd name="connsiteY2" fmla="*/ 746760 h 769620"/>
                <a:gd name="connsiteX3" fmla="*/ 419100 w 3009900"/>
                <a:gd name="connsiteY3" fmla="*/ 0 h 769620"/>
                <a:gd name="connsiteX4" fmla="*/ 3009900 w 3009900"/>
                <a:gd name="connsiteY4" fmla="*/ 0 h 769620"/>
                <a:gd name="connsiteX0" fmla="*/ 3009900 w 3009900"/>
                <a:gd name="connsiteY0" fmla="*/ 0 h 769620"/>
                <a:gd name="connsiteX1" fmla="*/ 3009900 w 3009900"/>
                <a:gd name="connsiteY1" fmla="*/ 769620 h 769620"/>
                <a:gd name="connsiteX2" fmla="*/ 0 w 3009900"/>
                <a:gd name="connsiteY2" fmla="*/ 746760 h 769620"/>
                <a:gd name="connsiteX3" fmla="*/ 351117 w 3009900"/>
                <a:gd name="connsiteY3" fmla="*/ 101974 h 769620"/>
                <a:gd name="connsiteX4" fmla="*/ 3009900 w 3009900"/>
                <a:gd name="connsiteY4" fmla="*/ 0 h 769620"/>
                <a:gd name="connsiteX0" fmla="*/ 3021231 w 3021231"/>
                <a:gd name="connsiteY0" fmla="*/ 0 h 667646"/>
                <a:gd name="connsiteX1" fmla="*/ 3009900 w 3021231"/>
                <a:gd name="connsiteY1" fmla="*/ 667646 h 667646"/>
                <a:gd name="connsiteX2" fmla="*/ 0 w 3021231"/>
                <a:gd name="connsiteY2" fmla="*/ 644786 h 667646"/>
                <a:gd name="connsiteX3" fmla="*/ 351117 w 3021231"/>
                <a:gd name="connsiteY3" fmla="*/ 0 h 667646"/>
                <a:gd name="connsiteX4" fmla="*/ 3021231 w 3021231"/>
                <a:gd name="connsiteY4" fmla="*/ 0 h 667646"/>
                <a:gd name="connsiteX0" fmla="*/ 3021231 w 3021231"/>
                <a:gd name="connsiteY0" fmla="*/ 0 h 667646"/>
                <a:gd name="connsiteX1" fmla="*/ 3009900 w 3021231"/>
                <a:gd name="connsiteY1" fmla="*/ 667646 h 667646"/>
                <a:gd name="connsiteX2" fmla="*/ 0 w 3021231"/>
                <a:gd name="connsiteY2" fmla="*/ 644786 h 667646"/>
                <a:gd name="connsiteX3" fmla="*/ 237812 w 3021231"/>
                <a:gd name="connsiteY3" fmla="*/ 192619 h 667646"/>
                <a:gd name="connsiteX4" fmla="*/ 3021231 w 3021231"/>
                <a:gd name="connsiteY4" fmla="*/ 0 h 667646"/>
                <a:gd name="connsiteX0" fmla="*/ 3009900 w 3009900"/>
                <a:gd name="connsiteY0" fmla="*/ 0 h 486358"/>
                <a:gd name="connsiteX1" fmla="*/ 3009900 w 3009900"/>
                <a:gd name="connsiteY1" fmla="*/ 486358 h 486358"/>
                <a:gd name="connsiteX2" fmla="*/ 0 w 3009900"/>
                <a:gd name="connsiteY2" fmla="*/ 463498 h 486358"/>
                <a:gd name="connsiteX3" fmla="*/ 237812 w 3009900"/>
                <a:gd name="connsiteY3" fmla="*/ 11331 h 486358"/>
                <a:gd name="connsiteX4" fmla="*/ 3009900 w 3009900"/>
                <a:gd name="connsiteY4" fmla="*/ 0 h 486358"/>
                <a:gd name="connsiteX0" fmla="*/ 3021230 w 3021230"/>
                <a:gd name="connsiteY0" fmla="*/ 0 h 475027"/>
                <a:gd name="connsiteX1" fmla="*/ 3009900 w 3021230"/>
                <a:gd name="connsiteY1" fmla="*/ 475027 h 475027"/>
                <a:gd name="connsiteX2" fmla="*/ 0 w 3021230"/>
                <a:gd name="connsiteY2" fmla="*/ 452167 h 475027"/>
                <a:gd name="connsiteX3" fmla="*/ 237812 w 3021230"/>
                <a:gd name="connsiteY3" fmla="*/ 0 h 475027"/>
                <a:gd name="connsiteX4" fmla="*/ 3021230 w 3021230"/>
                <a:gd name="connsiteY4" fmla="*/ 0 h 475027"/>
                <a:gd name="connsiteX0" fmla="*/ 3007245 w 3007245"/>
                <a:gd name="connsiteY0" fmla="*/ 0 h 480138"/>
                <a:gd name="connsiteX1" fmla="*/ 2995915 w 3007245"/>
                <a:gd name="connsiteY1" fmla="*/ 475027 h 480138"/>
                <a:gd name="connsiteX2" fmla="*/ 0 w 3007245"/>
                <a:gd name="connsiteY2" fmla="*/ 480138 h 480138"/>
                <a:gd name="connsiteX3" fmla="*/ 223827 w 3007245"/>
                <a:gd name="connsiteY3" fmla="*/ 0 h 480138"/>
                <a:gd name="connsiteX4" fmla="*/ 3007245 w 3007245"/>
                <a:gd name="connsiteY4" fmla="*/ 0 h 480138"/>
                <a:gd name="connsiteX0" fmla="*/ 3007245 w 3007681"/>
                <a:gd name="connsiteY0" fmla="*/ 0 h 480910"/>
                <a:gd name="connsiteX1" fmla="*/ 3007681 w 3007681"/>
                <a:gd name="connsiteY1" fmla="*/ 480910 h 480910"/>
                <a:gd name="connsiteX2" fmla="*/ 0 w 3007681"/>
                <a:gd name="connsiteY2" fmla="*/ 480138 h 480910"/>
                <a:gd name="connsiteX3" fmla="*/ 223827 w 3007681"/>
                <a:gd name="connsiteY3" fmla="*/ 0 h 480910"/>
                <a:gd name="connsiteX4" fmla="*/ 3007245 w 3007681"/>
                <a:gd name="connsiteY4" fmla="*/ 0 h 480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7681" h="480910">
                  <a:moveTo>
                    <a:pt x="3007245" y="0"/>
                  </a:moveTo>
                  <a:cubicBezTo>
                    <a:pt x="3007390" y="160303"/>
                    <a:pt x="3007536" y="320607"/>
                    <a:pt x="3007681" y="480910"/>
                  </a:cubicBezTo>
                  <a:lnTo>
                    <a:pt x="0" y="480138"/>
                  </a:lnTo>
                  <a:lnTo>
                    <a:pt x="223827" y="0"/>
                  </a:lnTo>
                  <a:lnTo>
                    <a:pt x="3007245" y="0"/>
                  </a:lnTo>
                  <a:close/>
                </a:path>
              </a:pathLst>
            </a:custGeom>
            <a:solidFill>
              <a:srgbClr val="33AA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B Nazanin" panose="00000400000000000000" pitchFamily="2" charset="-78"/>
              </a:endParaRPr>
            </a:p>
          </p:txBody>
        </p:sp>
      </p:grpSp>
      <p:grpSp>
        <p:nvGrpSpPr>
          <p:cNvPr id="2" name="กลุ่ม 5">
            <a:extLst>
              <a:ext uri="{FF2B5EF4-FFF2-40B4-BE49-F238E27FC236}">
                <a16:creationId xmlns:a16="http://schemas.microsoft.com/office/drawing/2014/main" id="{5F9B6101-E79F-9F7E-2D56-5A7F72D2BB20}"/>
              </a:ext>
            </a:extLst>
          </p:cNvPr>
          <p:cNvGrpSpPr/>
          <p:nvPr/>
        </p:nvGrpSpPr>
        <p:grpSpPr>
          <a:xfrm>
            <a:off x="1230825" y="1468706"/>
            <a:ext cx="3086100" cy="3651311"/>
            <a:chOff x="884237" y="1516734"/>
            <a:chExt cx="6172200" cy="7302622"/>
          </a:xfrm>
        </p:grpSpPr>
        <p:grpSp>
          <p:nvGrpSpPr>
            <p:cNvPr id="3" name="กลุ่ม 4">
              <a:extLst>
                <a:ext uri="{FF2B5EF4-FFF2-40B4-BE49-F238E27FC236}">
                  <a16:creationId xmlns:a16="http://schemas.microsoft.com/office/drawing/2014/main" id="{808A5C9D-54AB-17F5-0CE8-3B0949474EB5}"/>
                </a:ext>
              </a:extLst>
            </p:cNvPr>
            <p:cNvGrpSpPr/>
            <p:nvPr/>
          </p:nvGrpSpPr>
          <p:grpSpPr>
            <a:xfrm>
              <a:off x="884237" y="1516734"/>
              <a:ext cx="5751224" cy="2902866"/>
              <a:chOff x="808037" y="1288134"/>
              <a:chExt cx="5751224" cy="2902866"/>
            </a:xfrm>
          </p:grpSpPr>
          <p:sp>
            <p:nvSpPr>
              <p:cNvPr id="10" name="TextBox 9">
                <a:extLst>
                  <a:ext uri="{FF2B5EF4-FFF2-40B4-BE49-F238E27FC236}">
                    <a16:creationId xmlns:a16="http://schemas.microsoft.com/office/drawing/2014/main" id="{3E96DB3B-00D2-F23E-BF62-6FB0D3E7A648}"/>
                  </a:ext>
                </a:extLst>
              </p:cNvPr>
              <p:cNvSpPr txBox="1"/>
              <p:nvPr/>
            </p:nvSpPr>
            <p:spPr>
              <a:xfrm>
                <a:off x="808037" y="1532660"/>
                <a:ext cx="3886200" cy="1538882"/>
              </a:xfrm>
              <a:prstGeom prst="rect">
                <a:avLst/>
              </a:prstGeom>
              <a:noFill/>
            </p:spPr>
            <p:txBody>
              <a:bodyPr wrap="square" rtlCol="0" anchor="t">
                <a:spAutoFit/>
              </a:bodyPr>
              <a:lstStyle/>
              <a:p>
                <a:pPr algn="r"/>
                <a:r>
                  <a:rPr lang="fa-IR" sz="4400" dirty="0">
                    <a:solidFill>
                      <a:srgbClr val="002060"/>
                    </a:solidFill>
                    <a:latin typeface="Lato Black" pitchFamily="34" charset="0"/>
                    <a:ea typeface="Lato Black" pitchFamily="34" charset="0"/>
                    <a:cs typeface="B Nazanin" panose="00000400000000000000" pitchFamily="2" charset="-78"/>
                  </a:rPr>
                  <a:t>نمادها</a:t>
                </a:r>
                <a:endParaRPr lang="en-US" sz="4400" dirty="0">
                  <a:solidFill>
                    <a:srgbClr val="002060"/>
                  </a:solidFill>
                  <a:latin typeface="Lato Black" pitchFamily="34" charset="0"/>
                  <a:ea typeface="Lato Black" pitchFamily="34" charset="0"/>
                  <a:cs typeface="B Nazanin" panose="00000400000000000000" pitchFamily="2" charset="-78"/>
                </a:endParaRPr>
              </a:p>
            </p:txBody>
          </p:sp>
          <p:grpSp>
            <p:nvGrpSpPr>
              <p:cNvPr id="11" name="กลุ่ม 17">
                <a:extLst>
                  <a:ext uri="{FF2B5EF4-FFF2-40B4-BE49-F238E27FC236}">
                    <a16:creationId xmlns:a16="http://schemas.microsoft.com/office/drawing/2014/main" id="{BDD7FFC6-0F84-403D-3578-CB38BF8CFA62}"/>
                  </a:ext>
                </a:extLst>
              </p:cNvPr>
              <p:cNvGrpSpPr/>
              <p:nvPr/>
            </p:nvGrpSpPr>
            <p:grpSpPr>
              <a:xfrm>
                <a:off x="3656395" y="1288134"/>
                <a:ext cx="2902866" cy="2902866"/>
                <a:chOff x="13526171" y="7470804"/>
                <a:chExt cx="2902866" cy="2902866"/>
              </a:xfrm>
              <a:solidFill>
                <a:schemeClr val="tx1"/>
              </a:solidFill>
            </p:grpSpPr>
            <p:sp>
              <p:nvSpPr>
                <p:cNvPr id="12" name="Rectangle 35">
                  <a:extLst>
                    <a:ext uri="{FF2B5EF4-FFF2-40B4-BE49-F238E27FC236}">
                      <a16:creationId xmlns:a16="http://schemas.microsoft.com/office/drawing/2014/main" id="{9F48D326-05C2-4591-C884-2C8F10F831B1}"/>
                    </a:ext>
                  </a:extLst>
                </p:cNvPr>
                <p:cNvSpPr/>
                <p:nvPr/>
              </p:nvSpPr>
              <p:spPr>
                <a:xfrm rot="16200000">
                  <a:off x="14507630" y="8851545"/>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45669" tIns="22836" rIns="45669" bIns="22836" anchor="ctr"/>
                <a:lstStyle/>
                <a:p>
                  <a:pPr algn="ctr" defTabSz="543709">
                    <a:defRPr/>
                  </a:pPr>
                  <a:endParaRPr lang="en-US" sz="700" dirty="0">
                    <a:solidFill>
                      <a:srgbClr val="002060"/>
                    </a:solidFill>
                    <a:latin typeface="Open Sans Light"/>
                    <a:cs typeface="B Nazanin" panose="00000400000000000000" pitchFamily="2" charset="-78"/>
                  </a:endParaRPr>
                </a:p>
              </p:txBody>
            </p:sp>
            <p:sp>
              <p:nvSpPr>
                <p:cNvPr id="13" name="Rectangle 35">
                  <a:extLst>
                    <a:ext uri="{FF2B5EF4-FFF2-40B4-BE49-F238E27FC236}">
                      <a16:creationId xmlns:a16="http://schemas.microsoft.com/office/drawing/2014/main" id="{722B78D4-7D6D-96C5-4347-CE334E0C3C96}"/>
                    </a:ext>
                  </a:extLst>
                </p:cNvPr>
                <p:cNvSpPr/>
                <p:nvPr/>
              </p:nvSpPr>
              <p:spPr>
                <a:xfrm>
                  <a:off x="13526171" y="9528204"/>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45669" tIns="22836" rIns="45669" bIns="22836" anchor="ctr"/>
                <a:lstStyle/>
                <a:p>
                  <a:pPr algn="ctr" defTabSz="543709">
                    <a:defRPr/>
                  </a:pPr>
                  <a:endParaRPr lang="en-US" sz="700" dirty="0">
                    <a:solidFill>
                      <a:srgbClr val="002060"/>
                    </a:solidFill>
                    <a:latin typeface="Open Sans Light"/>
                    <a:cs typeface="B Nazanin" panose="00000400000000000000" pitchFamily="2" charset="-78"/>
                  </a:endParaRPr>
                </a:p>
              </p:txBody>
            </p:sp>
          </p:grpSp>
        </p:grpSp>
        <p:grpSp>
          <p:nvGrpSpPr>
            <p:cNvPr id="7" name="กลุ่ม 3">
              <a:extLst>
                <a:ext uri="{FF2B5EF4-FFF2-40B4-BE49-F238E27FC236}">
                  <a16:creationId xmlns:a16="http://schemas.microsoft.com/office/drawing/2014/main" id="{0DEB4E82-8659-C7AE-5B0F-A56CB6A21A81}"/>
                </a:ext>
              </a:extLst>
            </p:cNvPr>
            <p:cNvGrpSpPr/>
            <p:nvPr/>
          </p:nvGrpSpPr>
          <p:grpSpPr>
            <a:xfrm>
              <a:off x="1112837" y="6062993"/>
              <a:ext cx="5943600" cy="2756363"/>
              <a:chOff x="960437" y="4996193"/>
              <a:chExt cx="5943600" cy="2756363"/>
            </a:xfrm>
          </p:grpSpPr>
          <p:sp>
            <p:nvSpPr>
              <p:cNvPr id="8" name="Title 20">
                <a:extLst>
                  <a:ext uri="{FF2B5EF4-FFF2-40B4-BE49-F238E27FC236}">
                    <a16:creationId xmlns:a16="http://schemas.microsoft.com/office/drawing/2014/main" id="{9D5B8663-A749-8087-4705-CB14A3D20CE9}"/>
                  </a:ext>
                </a:extLst>
              </p:cNvPr>
              <p:cNvSpPr txBox="1">
                <a:spLocks/>
              </p:cNvSpPr>
              <p:nvPr/>
            </p:nvSpPr>
            <p:spPr bwMode="auto">
              <a:xfrm>
                <a:off x="960437" y="7080692"/>
                <a:ext cx="5943600" cy="671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27" tIns="60963" rIns="121927" bIns="60963"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rtl="1">
                  <a:lnSpc>
                    <a:spcPct val="130000"/>
                  </a:lnSpc>
                </a:pPr>
                <a:endParaRPr lang="en-US" sz="1200" dirty="0">
                  <a:solidFill>
                    <a:srgbClr val="002060"/>
                  </a:solidFill>
                  <a:latin typeface="Lato" pitchFamily="34" charset="0"/>
                  <a:ea typeface="Lato" pitchFamily="34" charset="0"/>
                  <a:cs typeface="B Nazanin" panose="00000400000000000000" pitchFamily="2" charset="-78"/>
                </a:endParaRPr>
              </a:p>
            </p:txBody>
          </p:sp>
          <p:sp>
            <p:nvSpPr>
              <p:cNvPr id="9" name="TextBox 8">
                <a:extLst>
                  <a:ext uri="{FF2B5EF4-FFF2-40B4-BE49-F238E27FC236}">
                    <a16:creationId xmlns:a16="http://schemas.microsoft.com/office/drawing/2014/main" id="{5D458B3D-6C16-444A-0AF5-59C0DD693373}"/>
                  </a:ext>
                </a:extLst>
              </p:cNvPr>
              <p:cNvSpPr txBox="1"/>
              <p:nvPr/>
            </p:nvSpPr>
            <p:spPr>
              <a:xfrm>
                <a:off x="1119403" y="4996193"/>
                <a:ext cx="5022024" cy="738664"/>
              </a:xfrm>
              <a:prstGeom prst="rect">
                <a:avLst/>
              </a:prstGeom>
              <a:noFill/>
            </p:spPr>
            <p:txBody>
              <a:bodyPr wrap="square" rtlCol="0">
                <a:spAutoFit/>
              </a:bodyPr>
              <a:lstStyle/>
              <a:p>
                <a:pPr algn="r" rtl="1"/>
                <a:r>
                  <a:rPr lang="fa-IR" b="1" dirty="0">
                    <a:solidFill>
                      <a:srgbClr val="002060"/>
                    </a:solidFill>
                    <a:latin typeface="Lato Black" charset="0"/>
                    <a:ea typeface="Lato Black" charset="0"/>
                    <a:cs typeface="B Nazanin" panose="00000400000000000000" pitchFamily="2" charset="-78"/>
                  </a:rPr>
                  <a:t>مجموعه آیکون های اجتماعی</a:t>
                </a:r>
                <a:endParaRPr lang="en-US" b="1" dirty="0">
                  <a:solidFill>
                    <a:srgbClr val="002060"/>
                  </a:solidFill>
                  <a:latin typeface="Lato Black" charset="0"/>
                  <a:ea typeface="Lato Black" charset="0"/>
                  <a:cs typeface="B Nazanin" panose="00000400000000000000" pitchFamily="2" charset="-78"/>
                </a:endParaRPr>
              </a:p>
            </p:txBody>
          </p:sp>
        </p:grpSp>
      </p:grpSp>
      <p:grpSp>
        <p:nvGrpSpPr>
          <p:cNvPr id="14" name="กลุ่ม 660">
            <a:extLst>
              <a:ext uri="{FF2B5EF4-FFF2-40B4-BE49-F238E27FC236}">
                <a16:creationId xmlns:a16="http://schemas.microsoft.com/office/drawing/2014/main" id="{D8461CFB-400E-C61F-7F82-3D58A027B634}"/>
              </a:ext>
            </a:extLst>
          </p:cNvPr>
          <p:cNvGrpSpPr/>
          <p:nvPr/>
        </p:nvGrpSpPr>
        <p:grpSpPr>
          <a:xfrm>
            <a:off x="5612325" y="1610452"/>
            <a:ext cx="658019" cy="650875"/>
            <a:chOff x="9799638" y="2105025"/>
            <a:chExt cx="1316037" cy="1301750"/>
          </a:xfrm>
        </p:grpSpPr>
        <p:sp>
          <p:nvSpPr>
            <p:cNvPr id="15" name="Oval 6">
              <a:extLst>
                <a:ext uri="{FF2B5EF4-FFF2-40B4-BE49-F238E27FC236}">
                  <a16:creationId xmlns:a16="http://schemas.microsoft.com/office/drawing/2014/main" id="{AEA6901B-65FF-7296-F239-71649FD9BDB2}"/>
                </a:ext>
              </a:extLst>
            </p:cNvPr>
            <p:cNvSpPr>
              <a:spLocks noChangeArrowheads="1"/>
            </p:cNvSpPr>
            <p:nvPr/>
          </p:nvSpPr>
          <p:spPr bwMode="auto">
            <a:xfrm>
              <a:off x="9799638" y="2105025"/>
              <a:ext cx="1316037" cy="1301750"/>
            </a:xfrm>
            <a:prstGeom prst="ellipse">
              <a:avLst/>
            </a:prstGeom>
            <a:solidFill>
              <a:srgbClr val="4F7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16" name="Freeform 7">
              <a:extLst>
                <a:ext uri="{FF2B5EF4-FFF2-40B4-BE49-F238E27FC236}">
                  <a16:creationId xmlns:a16="http://schemas.microsoft.com/office/drawing/2014/main" id="{C9A8FCAD-9BE8-4A31-913F-BBC2A4A01AB9}"/>
                </a:ext>
              </a:extLst>
            </p:cNvPr>
            <p:cNvSpPr>
              <a:spLocks/>
            </p:cNvSpPr>
            <p:nvPr/>
          </p:nvSpPr>
          <p:spPr bwMode="auto">
            <a:xfrm>
              <a:off x="10304463" y="2473325"/>
              <a:ext cx="290512" cy="565150"/>
            </a:xfrm>
            <a:custGeom>
              <a:avLst/>
              <a:gdLst>
                <a:gd name="T0" fmla="*/ 16 w 19"/>
                <a:gd name="T1" fmla="*/ 6 h 37"/>
                <a:gd name="T2" fmla="*/ 19 w 19"/>
                <a:gd name="T3" fmla="*/ 6 h 37"/>
                <a:gd name="T4" fmla="*/ 19 w 19"/>
                <a:gd name="T5" fmla="*/ 6 h 37"/>
                <a:gd name="T6" fmla="*/ 19 w 19"/>
                <a:gd name="T7" fmla="*/ 0 h 37"/>
                <a:gd name="T8" fmla="*/ 18 w 19"/>
                <a:gd name="T9" fmla="*/ 0 h 37"/>
                <a:gd name="T10" fmla="*/ 14 w 19"/>
                <a:gd name="T11" fmla="*/ 0 h 37"/>
                <a:gd name="T12" fmla="*/ 9 w 19"/>
                <a:gd name="T13" fmla="*/ 2 h 37"/>
                <a:gd name="T14" fmla="*/ 6 w 19"/>
                <a:gd name="T15" fmla="*/ 7 h 37"/>
                <a:gd name="T16" fmla="*/ 6 w 19"/>
                <a:gd name="T17" fmla="*/ 9 h 37"/>
                <a:gd name="T18" fmla="*/ 6 w 19"/>
                <a:gd name="T19" fmla="*/ 13 h 37"/>
                <a:gd name="T20" fmla="*/ 6 w 19"/>
                <a:gd name="T21" fmla="*/ 14 h 37"/>
                <a:gd name="T22" fmla="*/ 0 w 19"/>
                <a:gd name="T23" fmla="*/ 14 h 37"/>
                <a:gd name="T24" fmla="*/ 0 w 19"/>
                <a:gd name="T25" fmla="*/ 20 h 37"/>
                <a:gd name="T26" fmla="*/ 6 w 19"/>
                <a:gd name="T27" fmla="*/ 20 h 37"/>
                <a:gd name="T28" fmla="*/ 6 w 19"/>
                <a:gd name="T29" fmla="*/ 37 h 37"/>
                <a:gd name="T30" fmla="*/ 13 w 19"/>
                <a:gd name="T31" fmla="*/ 37 h 37"/>
                <a:gd name="T32" fmla="*/ 13 w 19"/>
                <a:gd name="T33" fmla="*/ 20 h 37"/>
                <a:gd name="T34" fmla="*/ 18 w 19"/>
                <a:gd name="T35" fmla="*/ 20 h 37"/>
                <a:gd name="T36" fmla="*/ 19 w 19"/>
                <a:gd name="T37" fmla="*/ 14 h 37"/>
                <a:gd name="T38" fmla="*/ 18 w 19"/>
                <a:gd name="T39" fmla="*/ 14 h 37"/>
                <a:gd name="T40" fmla="*/ 13 w 19"/>
                <a:gd name="T41" fmla="*/ 14 h 37"/>
                <a:gd name="T42" fmla="*/ 13 w 19"/>
                <a:gd name="T43" fmla="*/ 9 h 37"/>
                <a:gd name="T44" fmla="*/ 16 w 19"/>
                <a:gd name="T45"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37">
                  <a:moveTo>
                    <a:pt x="16" y="6"/>
                  </a:moveTo>
                  <a:cubicBezTo>
                    <a:pt x="17" y="6"/>
                    <a:pt x="18" y="6"/>
                    <a:pt x="19" y="6"/>
                  </a:cubicBezTo>
                  <a:cubicBezTo>
                    <a:pt x="19" y="6"/>
                    <a:pt x="19" y="6"/>
                    <a:pt x="19" y="6"/>
                  </a:cubicBezTo>
                  <a:cubicBezTo>
                    <a:pt x="19" y="0"/>
                    <a:pt x="19" y="0"/>
                    <a:pt x="19" y="0"/>
                  </a:cubicBezTo>
                  <a:cubicBezTo>
                    <a:pt x="19" y="0"/>
                    <a:pt x="18" y="0"/>
                    <a:pt x="18" y="0"/>
                  </a:cubicBezTo>
                  <a:cubicBezTo>
                    <a:pt x="16" y="0"/>
                    <a:pt x="15" y="0"/>
                    <a:pt x="14" y="0"/>
                  </a:cubicBezTo>
                  <a:cubicBezTo>
                    <a:pt x="12" y="0"/>
                    <a:pt x="10" y="1"/>
                    <a:pt x="9" y="2"/>
                  </a:cubicBezTo>
                  <a:cubicBezTo>
                    <a:pt x="7" y="3"/>
                    <a:pt x="6" y="5"/>
                    <a:pt x="6" y="7"/>
                  </a:cubicBezTo>
                  <a:cubicBezTo>
                    <a:pt x="6" y="8"/>
                    <a:pt x="6" y="8"/>
                    <a:pt x="6" y="9"/>
                  </a:cubicBezTo>
                  <a:cubicBezTo>
                    <a:pt x="6" y="11"/>
                    <a:pt x="6" y="12"/>
                    <a:pt x="6" y="13"/>
                  </a:cubicBezTo>
                  <a:cubicBezTo>
                    <a:pt x="6" y="14"/>
                    <a:pt x="6" y="14"/>
                    <a:pt x="6" y="14"/>
                  </a:cubicBezTo>
                  <a:cubicBezTo>
                    <a:pt x="0" y="14"/>
                    <a:pt x="0" y="14"/>
                    <a:pt x="0" y="14"/>
                  </a:cubicBezTo>
                  <a:cubicBezTo>
                    <a:pt x="0" y="20"/>
                    <a:pt x="0" y="20"/>
                    <a:pt x="0" y="20"/>
                  </a:cubicBezTo>
                  <a:cubicBezTo>
                    <a:pt x="6" y="20"/>
                    <a:pt x="6" y="20"/>
                    <a:pt x="6" y="20"/>
                  </a:cubicBezTo>
                  <a:cubicBezTo>
                    <a:pt x="6" y="37"/>
                    <a:pt x="6" y="37"/>
                    <a:pt x="6" y="37"/>
                  </a:cubicBezTo>
                  <a:cubicBezTo>
                    <a:pt x="13" y="37"/>
                    <a:pt x="13" y="37"/>
                    <a:pt x="13" y="37"/>
                  </a:cubicBezTo>
                  <a:cubicBezTo>
                    <a:pt x="13" y="20"/>
                    <a:pt x="13" y="20"/>
                    <a:pt x="13" y="20"/>
                  </a:cubicBezTo>
                  <a:cubicBezTo>
                    <a:pt x="18" y="20"/>
                    <a:pt x="18" y="20"/>
                    <a:pt x="18" y="20"/>
                  </a:cubicBezTo>
                  <a:cubicBezTo>
                    <a:pt x="19" y="18"/>
                    <a:pt x="19" y="16"/>
                    <a:pt x="19" y="14"/>
                  </a:cubicBezTo>
                  <a:cubicBezTo>
                    <a:pt x="19" y="14"/>
                    <a:pt x="18" y="14"/>
                    <a:pt x="18" y="14"/>
                  </a:cubicBezTo>
                  <a:cubicBezTo>
                    <a:pt x="16" y="14"/>
                    <a:pt x="13" y="14"/>
                    <a:pt x="13" y="14"/>
                  </a:cubicBezTo>
                  <a:cubicBezTo>
                    <a:pt x="13" y="14"/>
                    <a:pt x="13" y="10"/>
                    <a:pt x="13" y="9"/>
                  </a:cubicBezTo>
                  <a:cubicBezTo>
                    <a:pt x="13" y="7"/>
                    <a:pt x="14" y="6"/>
                    <a:pt x="16"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grpSp>
      <p:grpSp>
        <p:nvGrpSpPr>
          <p:cNvPr id="17" name="กลุ่ม 661">
            <a:extLst>
              <a:ext uri="{FF2B5EF4-FFF2-40B4-BE49-F238E27FC236}">
                <a16:creationId xmlns:a16="http://schemas.microsoft.com/office/drawing/2014/main" id="{09D8A76C-8456-A847-164B-C514BDFA6C80}"/>
              </a:ext>
            </a:extLst>
          </p:cNvPr>
          <p:cNvGrpSpPr/>
          <p:nvPr/>
        </p:nvGrpSpPr>
        <p:grpSpPr>
          <a:xfrm>
            <a:off x="6660869" y="1610452"/>
            <a:ext cx="658812" cy="650875"/>
            <a:chOff x="11896725" y="2105025"/>
            <a:chExt cx="1317625" cy="1301750"/>
          </a:xfrm>
        </p:grpSpPr>
        <p:sp>
          <p:nvSpPr>
            <p:cNvPr id="18" name="Oval 8">
              <a:extLst>
                <a:ext uri="{FF2B5EF4-FFF2-40B4-BE49-F238E27FC236}">
                  <a16:creationId xmlns:a16="http://schemas.microsoft.com/office/drawing/2014/main" id="{9A755994-9B4C-25B7-3E6A-99ABDDC64B02}"/>
                </a:ext>
              </a:extLst>
            </p:cNvPr>
            <p:cNvSpPr>
              <a:spLocks noChangeArrowheads="1"/>
            </p:cNvSpPr>
            <p:nvPr/>
          </p:nvSpPr>
          <p:spPr bwMode="auto">
            <a:xfrm>
              <a:off x="11896725" y="2105025"/>
              <a:ext cx="1317625" cy="1301750"/>
            </a:xfrm>
            <a:prstGeom prst="ellipse">
              <a:avLst/>
            </a:prstGeom>
            <a:solidFill>
              <a:srgbClr val="34C4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19" name="Freeform 9">
              <a:extLst>
                <a:ext uri="{FF2B5EF4-FFF2-40B4-BE49-F238E27FC236}">
                  <a16:creationId xmlns:a16="http://schemas.microsoft.com/office/drawing/2014/main" id="{66073346-5244-9657-B7D8-49FE6E1C7C71}"/>
                </a:ext>
              </a:extLst>
            </p:cNvPr>
            <p:cNvSpPr>
              <a:spLocks/>
            </p:cNvSpPr>
            <p:nvPr/>
          </p:nvSpPr>
          <p:spPr bwMode="auto">
            <a:xfrm>
              <a:off x="12279313" y="2519363"/>
              <a:ext cx="582612" cy="474663"/>
            </a:xfrm>
            <a:custGeom>
              <a:avLst/>
              <a:gdLst>
                <a:gd name="T0" fmla="*/ 11 w 38"/>
                <a:gd name="T1" fmla="*/ 24 h 31"/>
                <a:gd name="T2" fmla="*/ 4 w 38"/>
                <a:gd name="T3" fmla="*/ 19 h 31"/>
                <a:gd name="T4" fmla="*/ 8 w 38"/>
                <a:gd name="T5" fmla="*/ 19 h 31"/>
                <a:gd name="T6" fmla="*/ 8 w 38"/>
                <a:gd name="T7" fmla="*/ 19 h 31"/>
                <a:gd name="T8" fmla="*/ 3 w 38"/>
                <a:gd name="T9" fmla="*/ 15 h 31"/>
                <a:gd name="T10" fmla="*/ 1 w 38"/>
                <a:gd name="T11" fmla="*/ 11 h 31"/>
                <a:gd name="T12" fmla="*/ 5 w 38"/>
                <a:gd name="T13" fmla="*/ 12 h 31"/>
                <a:gd name="T14" fmla="*/ 2 w 38"/>
                <a:gd name="T15" fmla="*/ 7 h 31"/>
                <a:gd name="T16" fmla="*/ 3 w 38"/>
                <a:gd name="T17" fmla="*/ 2 h 31"/>
                <a:gd name="T18" fmla="*/ 19 w 38"/>
                <a:gd name="T19" fmla="*/ 10 h 31"/>
                <a:gd name="T20" fmla="*/ 18 w 38"/>
                <a:gd name="T21" fmla="*/ 9 h 31"/>
                <a:gd name="T22" fmla="*/ 20 w 38"/>
                <a:gd name="T23" fmla="*/ 4 h 31"/>
                <a:gd name="T24" fmla="*/ 25 w 38"/>
                <a:gd name="T25" fmla="*/ 0 h 31"/>
                <a:gd name="T26" fmla="*/ 32 w 38"/>
                <a:gd name="T27" fmla="*/ 2 h 31"/>
                <a:gd name="T28" fmla="*/ 32 w 38"/>
                <a:gd name="T29" fmla="*/ 3 h 31"/>
                <a:gd name="T30" fmla="*/ 37 w 38"/>
                <a:gd name="T31" fmla="*/ 1 h 31"/>
                <a:gd name="T32" fmla="*/ 37 w 38"/>
                <a:gd name="T33" fmla="*/ 1 h 31"/>
                <a:gd name="T34" fmla="*/ 37 w 38"/>
                <a:gd name="T35" fmla="*/ 1 h 31"/>
                <a:gd name="T36" fmla="*/ 33 w 38"/>
                <a:gd name="T37" fmla="*/ 5 h 31"/>
                <a:gd name="T38" fmla="*/ 38 w 38"/>
                <a:gd name="T39" fmla="*/ 4 h 31"/>
                <a:gd name="T40" fmla="*/ 38 w 38"/>
                <a:gd name="T41" fmla="*/ 4 h 31"/>
                <a:gd name="T42" fmla="*/ 37 w 38"/>
                <a:gd name="T43" fmla="*/ 5 h 31"/>
                <a:gd name="T44" fmla="*/ 34 w 38"/>
                <a:gd name="T45" fmla="*/ 8 h 31"/>
                <a:gd name="T46" fmla="*/ 34 w 38"/>
                <a:gd name="T47" fmla="*/ 8 h 31"/>
                <a:gd name="T48" fmla="*/ 34 w 38"/>
                <a:gd name="T49" fmla="*/ 11 h 31"/>
                <a:gd name="T50" fmla="*/ 32 w 38"/>
                <a:gd name="T51" fmla="*/ 18 h 31"/>
                <a:gd name="T52" fmla="*/ 28 w 38"/>
                <a:gd name="T53" fmla="*/ 25 h 31"/>
                <a:gd name="T54" fmla="*/ 17 w 38"/>
                <a:gd name="T55" fmla="*/ 30 h 31"/>
                <a:gd name="T56" fmla="*/ 13 w 38"/>
                <a:gd name="T57" fmla="*/ 31 h 31"/>
                <a:gd name="T58" fmla="*/ 0 w 38"/>
                <a:gd name="T59" fmla="*/ 28 h 31"/>
                <a:gd name="T60" fmla="*/ 0 w 38"/>
                <a:gd name="T61" fmla="*/ 28 h 31"/>
                <a:gd name="T62" fmla="*/ 8 w 38"/>
                <a:gd name="T63" fmla="*/ 26 h 31"/>
                <a:gd name="T64" fmla="*/ 11 w 38"/>
                <a:gd name="T6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1">
                  <a:moveTo>
                    <a:pt x="11" y="24"/>
                  </a:moveTo>
                  <a:cubicBezTo>
                    <a:pt x="7" y="24"/>
                    <a:pt x="5" y="21"/>
                    <a:pt x="4" y="19"/>
                  </a:cubicBezTo>
                  <a:cubicBezTo>
                    <a:pt x="5" y="19"/>
                    <a:pt x="6" y="19"/>
                    <a:pt x="8" y="19"/>
                  </a:cubicBezTo>
                  <a:cubicBezTo>
                    <a:pt x="8" y="19"/>
                    <a:pt x="8" y="19"/>
                    <a:pt x="8" y="19"/>
                  </a:cubicBezTo>
                  <a:cubicBezTo>
                    <a:pt x="5" y="18"/>
                    <a:pt x="4" y="17"/>
                    <a:pt x="3" y="15"/>
                  </a:cubicBezTo>
                  <a:cubicBezTo>
                    <a:pt x="2" y="14"/>
                    <a:pt x="1" y="13"/>
                    <a:pt x="1" y="11"/>
                  </a:cubicBezTo>
                  <a:cubicBezTo>
                    <a:pt x="3" y="12"/>
                    <a:pt x="4" y="12"/>
                    <a:pt x="5" y="12"/>
                  </a:cubicBezTo>
                  <a:cubicBezTo>
                    <a:pt x="3" y="11"/>
                    <a:pt x="2" y="9"/>
                    <a:pt x="2" y="7"/>
                  </a:cubicBezTo>
                  <a:cubicBezTo>
                    <a:pt x="1" y="5"/>
                    <a:pt x="2" y="3"/>
                    <a:pt x="3" y="2"/>
                  </a:cubicBezTo>
                  <a:cubicBezTo>
                    <a:pt x="7" y="7"/>
                    <a:pt x="12" y="9"/>
                    <a:pt x="19" y="10"/>
                  </a:cubicBezTo>
                  <a:cubicBezTo>
                    <a:pt x="19" y="9"/>
                    <a:pt x="18" y="9"/>
                    <a:pt x="18" y="9"/>
                  </a:cubicBezTo>
                  <a:cubicBezTo>
                    <a:pt x="18" y="7"/>
                    <a:pt x="19" y="5"/>
                    <a:pt x="20" y="4"/>
                  </a:cubicBezTo>
                  <a:cubicBezTo>
                    <a:pt x="21" y="2"/>
                    <a:pt x="23" y="1"/>
                    <a:pt x="25" y="0"/>
                  </a:cubicBezTo>
                  <a:cubicBezTo>
                    <a:pt x="27" y="0"/>
                    <a:pt x="30" y="1"/>
                    <a:pt x="32" y="2"/>
                  </a:cubicBezTo>
                  <a:cubicBezTo>
                    <a:pt x="32" y="3"/>
                    <a:pt x="32" y="3"/>
                    <a:pt x="32" y="3"/>
                  </a:cubicBezTo>
                  <a:cubicBezTo>
                    <a:pt x="34" y="2"/>
                    <a:pt x="35" y="2"/>
                    <a:pt x="37" y="1"/>
                  </a:cubicBezTo>
                  <a:cubicBezTo>
                    <a:pt x="37" y="1"/>
                    <a:pt x="37" y="1"/>
                    <a:pt x="37" y="1"/>
                  </a:cubicBezTo>
                  <a:cubicBezTo>
                    <a:pt x="37" y="1"/>
                    <a:pt x="37" y="1"/>
                    <a:pt x="37" y="1"/>
                  </a:cubicBezTo>
                  <a:cubicBezTo>
                    <a:pt x="36" y="3"/>
                    <a:pt x="35" y="4"/>
                    <a:pt x="33" y="5"/>
                  </a:cubicBezTo>
                  <a:cubicBezTo>
                    <a:pt x="35" y="5"/>
                    <a:pt x="36" y="4"/>
                    <a:pt x="38" y="4"/>
                  </a:cubicBezTo>
                  <a:cubicBezTo>
                    <a:pt x="38" y="4"/>
                    <a:pt x="38" y="4"/>
                    <a:pt x="38" y="4"/>
                  </a:cubicBezTo>
                  <a:cubicBezTo>
                    <a:pt x="37" y="4"/>
                    <a:pt x="37" y="5"/>
                    <a:pt x="37" y="5"/>
                  </a:cubicBezTo>
                  <a:cubicBezTo>
                    <a:pt x="36" y="6"/>
                    <a:pt x="35" y="7"/>
                    <a:pt x="34" y="8"/>
                  </a:cubicBezTo>
                  <a:cubicBezTo>
                    <a:pt x="34" y="8"/>
                    <a:pt x="34" y="8"/>
                    <a:pt x="34" y="8"/>
                  </a:cubicBezTo>
                  <a:cubicBezTo>
                    <a:pt x="34" y="9"/>
                    <a:pt x="34" y="10"/>
                    <a:pt x="34" y="11"/>
                  </a:cubicBezTo>
                  <a:cubicBezTo>
                    <a:pt x="33" y="14"/>
                    <a:pt x="33" y="16"/>
                    <a:pt x="32" y="18"/>
                  </a:cubicBezTo>
                  <a:cubicBezTo>
                    <a:pt x="31" y="21"/>
                    <a:pt x="29" y="23"/>
                    <a:pt x="28" y="25"/>
                  </a:cubicBezTo>
                  <a:cubicBezTo>
                    <a:pt x="25" y="28"/>
                    <a:pt x="21" y="30"/>
                    <a:pt x="17" y="30"/>
                  </a:cubicBezTo>
                  <a:cubicBezTo>
                    <a:pt x="15" y="31"/>
                    <a:pt x="14" y="31"/>
                    <a:pt x="13" y="31"/>
                  </a:cubicBezTo>
                  <a:cubicBezTo>
                    <a:pt x="8" y="31"/>
                    <a:pt x="4" y="30"/>
                    <a:pt x="0" y="28"/>
                  </a:cubicBezTo>
                  <a:cubicBezTo>
                    <a:pt x="0" y="28"/>
                    <a:pt x="0" y="28"/>
                    <a:pt x="0" y="28"/>
                  </a:cubicBezTo>
                  <a:cubicBezTo>
                    <a:pt x="3" y="28"/>
                    <a:pt x="5" y="27"/>
                    <a:pt x="8" y="26"/>
                  </a:cubicBezTo>
                  <a:cubicBezTo>
                    <a:pt x="9" y="26"/>
                    <a:pt x="10" y="25"/>
                    <a:pt x="1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grpSp>
      <p:grpSp>
        <p:nvGrpSpPr>
          <p:cNvPr id="20" name="กลุ่ม 2085">
            <a:extLst>
              <a:ext uri="{FF2B5EF4-FFF2-40B4-BE49-F238E27FC236}">
                <a16:creationId xmlns:a16="http://schemas.microsoft.com/office/drawing/2014/main" id="{FE7D17C2-5206-FB91-FE21-F3326B20EFCE}"/>
              </a:ext>
            </a:extLst>
          </p:cNvPr>
          <p:cNvGrpSpPr/>
          <p:nvPr/>
        </p:nvGrpSpPr>
        <p:grpSpPr>
          <a:xfrm>
            <a:off x="7710205" y="4527484"/>
            <a:ext cx="658019" cy="658812"/>
            <a:chOff x="13995400" y="7939088"/>
            <a:chExt cx="1316037" cy="1317625"/>
          </a:xfrm>
        </p:grpSpPr>
        <p:sp>
          <p:nvSpPr>
            <p:cNvPr id="21" name="Oval 10">
              <a:extLst>
                <a:ext uri="{FF2B5EF4-FFF2-40B4-BE49-F238E27FC236}">
                  <a16:creationId xmlns:a16="http://schemas.microsoft.com/office/drawing/2014/main" id="{7498B422-B710-392A-C49B-CC6B4A498FF2}"/>
                </a:ext>
              </a:extLst>
            </p:cNvPr>
            <p:cNvSpPr>
              <a:spLocks noChangeArrowheads="1"/>
            </p:cNvSpPr>
            <p:nvPr/>
          </p:nvSpPr>
          <p:spPr bwMode="auto">
            <a:xfrm>
              <a:off x="13995400" y="7939088"/>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22" name="Freeform 11">
              <a:extLst>
                <a:ext uri="{FF2B5EF4-FFF2-40B4-BE49-F238E27FC236}">
                  <a16:creationId xmlns:a16="http://schemas.microsoft.com/office/drawing/2014/main" id="{2D7E90E0-790D-FC41-7616-64A23065646B}"/>
                </a:ext>
              </a:extLst>
            </p:cNvPr>
            <p:cNvSpPr>
              <a:spLocks noEditPoints="1"/>
            </p:cNvSpPr>
            <p:nvPr/>
          </p:nvSpPr>
          <p:spPr bwMode="auto">
            <a:xfrm>
              <a:off x="14484350" y="8307388"/>
              <a:ext cx="306387" cy="214313"/>
            </a:xfrm>
            <a:custGeom>
              <a:avLst/>
              <a:gdLst>
                <a:gd name="T0" fmla="*/ 8 w 20"/>
                <a:gd name="T1" fmla="*/ 0 h 14"/>
                <a:gd name="T2" fmla="*/ 5 w 20"/>
                <a:gd name="T3" fmla="*/ 0 h 14"/>
                <a:gd name="T4" fmla="*/ 4 w 20"/>
                <a:gd name="T5" fmla="*/ 5 h 14"/>
                <a:gd name="T6" fmla="*/ 3 w 20"/>
                <a:gd name="T7" fmla="*/ 0 h 14"/>
                <a:gd name="T8" fmla="*/ 0 w 20"/>
                <a:gd name="T9" fmla="*/ 0 h 14"/>
                <a:gd name="T10" fmla="*/ 2 w 20"/>
                <a:gd name="T11" fmla="*/ 4 h 14"/>
                <a:gd name="T12" fmla="*/ 3 w 20"/>
                <a:gd name="T13" fmla="*/ 8 h 14"/>
                <a:gd name="T14" fmla="*/ 3 w 20"/>
                <a:gd name="T15" fmla="*/ 14 h 14"/>
                <a:gd name="T16" fmla="*/ 5 w 20"/>
                <a:gd name="T17" fmla="*/ 14 h 14"/>
                <a:gd name="T18" fmla="*/ 5 w 20"/>
                <a:gd name="T19" fmla="*/ 8 h 14"/>
                <a:gd name="T20" fmla="*/ 8 w 20"/>
                <a:gd name="T21" fmla="*/ 0 h 14"/>
                <a:gd name="T22" fmla="*/ 13 w 20"/>
                <a:gd name="T23" fmla="*/ 11 h 14"/>
                <a:gd name="T24" fmla="*/ 13 w 20"/>
                <a:gd name="T25" fmla="*/ 7 h 14"/>
                <a:gd name="T26" fmla="*/ 13 w 20"/>
                <a:gd name="T27" fmla="*/ 4 h 14"/>
                <a:gd name="T28" fmla="*/ 10 w 20"/>
                <a:gd name="T29" fmla="*/ 3 h 14"/>
                <a:gd name="T30" fmla="*/ 8 w 20"/>
                <a:gd name="T31" fmla="*/ 4 h 14"/>
                <a:gd name="T32" fmla="*/ 8 w 20"/>
                <a:gd name="T33" fmla="*/ 7 h 14"/>
                <a:gd name="T34" fmla="*/ 8 w 20"/>
                <a:gd name="T35" fmla="*/ 11 h 14"/>
                <a:gd name="T36" fmla="*/ 8 w 20"/>
                <a:gd name="T37" fmla="*/ 13 h 14"/>
                <a:gd name="T38" fmla="*/ 10 w 20"/>
                <a:gd name="T39" fmla="*/ 14 h 14"/>
                <a:gd name="T40" fmla="*/ 13 w 20"/>
                <a:gd name="T41" fmla="*/ 13 h 14"/>
                <a:gd name="T42" fmla="*/ 13 w 20"/>
                <a:gd name="T43" fmla="*/ 11 h 14"/>
                <a:gd name="T44" fmla="*/ 11 w 20"/>
                <a:gd name="T45" fmla="*/ 11 h 14"/>
                <a:gd name="T46" fmla="*/ 10 w 20"/>
                <a:gd name="T47" fmla="*/ 12 h 14"/>
                <a:gd name="T48" fmla="*/ 9 w 20"/>
                <a:gd name="T49" fmla="*/ 11 h 14"/>
                <a:gd name="T50" fmla="*/ 9 w 20"/>
                <a:gd name="T51" fmla="*/ 6 h 14"/>
                <a:gd name="T52" fmla="*/ 10 w 20"/>
                <a:gd name="T53" fmla="*/ 5 h 14"/>
                <a:gd name="T54" fmla="*/ 11 w 20"/>
                <a:gd name="T55" fmla="*/ 6 h 14"/>
                <a:gd name="T56" fmla="*/ 11 w 20"/>
                <a:gd name="T57" fmla="*/ 11 h 14"/>
                <a:gd name="T58" fmla="*/ 20 w 20"/>
                <a:gd name="T59" fmla="*/ 14 h 14"/>
                <a:gd name="T60" fmla="*/ 20 w 20"/>
                <a:gd name="T61" fmla="*/ 3 h 14"/>
                <a:gd name="T62" fmla="*/ 18 w 20"/>
                <a:gd name="T63" fmla="*/ 3 h 14"/>
                <a:gd name="T64" fmla="*/ 18 w 20"/>
                <a:gd name="T65" fmla="*/ 11 h 14"/>
                <a:gd name="T66" fmla="*/ 17 w 20"/>
                <a:gd name="T67" fmla="*/ 12 h 14"/>
                <a:gd name="T68" fmla="*/ 17 w 20"/>
                <a:gd name="T69" fmla="*/ 12 h 14"/>
                <a:gd name="T70" fmla="*/ 17 w 20"/>
                <a:gd name="T71" fmla="*/ 11 h 14"/>
                <a:gd name="T72" fmla="*/ 17 w 20"/>
                <a:gd name="T73" fmla="*/ 3 h 14"/>
                <a:gd name="T74" fmla="*/ 15 w 20"/>
                <a:gd name="T75" fmla="*/ 3 h 14"/>
                <a:gd name="T76" fmla="*/ 15 w 20"/>
                <a:gd name="T77" fmla="*/ 12 h 14"/>
                <a:gd name="T78" fmla="*/ 15 w 20"/>
                <a:gd name="T79" fmla="*/ 13 h 14"/>
                <a:gd name="T80" fmla="*/ 16 w 20"/>
                <a:gd name="T81" fmla="*/ 14 h 14"/>
                <a:gd name="T82" fmla="*/ 18 w 20"/>
                <a:gd name="T83" fmla="*/ 13 h 14"/>
                <a:gd name="T84" fmla="*/ 18 w 20"/>
                <a:gd name="T85" fmla="*/ 14 h 14"/>
                <a:gd name="T86" fmla="*/ 20 w 20"/>
                <a:gd name="T8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 h="14">
                  <a:moveTo>
                    <a:pt x="8" y="0"/>
                  </a:moveTo>
                  <a:cubicBezTo>
                    <a:pt x="5" y="0"/>
                    <a:pt x="5" y="0"/>
                    <a:pt x="5" y="0"/>
                  </a:cubicBezTo>
                  <a:cubicBezTo>
                    <a:pt x="4" y="5"/>
                    <a:pt x="4" y="5"/>
                    <a:pt x="4" y="5"/>
                  </a:cubicBezTo>
                  <a:cubicBezTo>
                    <a:pt x="3" y="0"/>
                    <a:pt x="3" y="0"/>
                    <a:pt x="3" y="0"/>
                  </a:cubicBezTo>
                  <a:cubicBezTo>
                    <a:pt x="0" y="0"/>
                    <a:pt x="0" y="0"/>
                    <a:pt x="0" y="0"/>
                  </a:cubicBezTo>
                  <a:cubicBezTo>
                    <a:pt x="1" y="1"/>
                    <a:pt x="1" y="2"/>
                    <a:pt x="2" y="4"/>
                  </a:cubicBezTo>
                  <a:cubicBezTo>
                    <a:pt x="2" y="6"/>
                    <a:pt x="3" y="7"/>
                    <a:pt x="3" y="8"/>
                  </a:cubicBezTo>
                  <a:cubicBezTo>
                    <a:pt x="3" y="14"/>
                    <a:pt x="3" y="14"/>
                    <a:pt x="3" y="14"/>
                  </a:cubicBezTo>
                  <a:cubicBezTo>
                    <a:pt x="5" y="14"/>
                    <a:pt x="5" y="14"/>
                    <a:pt x="5" y="14"/>
                  </a:cubicBezTo>
                  <a:cubicBezTo>
                    <a:pt x="5" y="8"/>
                    <a:pt x="5" y="8"/>
                    <a:pt x="5" y="8"/>
                  </a:cubicBezTo>
                  <a:lnTo>
                    <a:pt x="8" y="0"/>
                  </a:lnTo>
                  <a:close/>
                  <a:moveTo>
                    <a:pt x="13" y="11"/>
                  </a:moveTo>
                  <a:cubicBezTo>
                    <a:pt x="13" y="7"/>
                    <a:pt x="13" y="7"/>
                    <a:pt x="13" y="7"/>
                  </a:cubicBezTo>
                  <a:cubicBezTo>
                    <a:pt x="13" y="6"/>
                    <a:pt x="13" y="5"/>
                    <a:pt x="13" y="4"/>
                  </a:cubicBezTo>
                  <a:cubicBezTo>
                    <a:pt x="12" y="4"/>
                    <a:pt x="11" y="3"/>
                    <a:pt x="10" y="3"/>
                  </a:cubicBezTo>
                  <a:cubicBezTo>
                    <a:pt x="9" y="3"/>
                    <a:pt x="9" y="4"/>
                    <a:pt x="8" y="4"/>
                  </a:cubicBezTo>
                  <a:cubicBezTo>
                    <a:pt x="8" y="5"/>
                    <a:pt x="8" y="6"/>
                    <a:pt x="8" y="7"/>
                  </a:cubicBezTo>
                  <a:cubicBezTo>
                    <a:pt x="8" y="11"/>
                    <a:pt x="8" y="11"/>
                    <a:pt x="8" y="11"/>
                  </a:cubicBezTo>
                  <a:cubicBezTo>
                    <a:pt x="8" y="12"/>
                    <a:pt x="8" y="12"/>
                    <a:pt x="8" y="13"/>
                  </a:cubicBezTo>
                  <a:cubicBezTo>
                    <a:pt x="9" y="14"/>
                    <a:pt x="9" y="14"/>
                    <a:pt x="10" y="14"/>
                  </a:cubicBezTo>
                  <a:cubicBezTo>
                    <a:pt x="11" y="14"/>
                    <a:pt x="12" y="14"/>
                    <a:pt x="13" y="13"/>
                  </a:cubicBezTo>
                  <a:cubicBezTo>
                    <a:pt x="13" y="12"/>
                    <a:pt x="13" y="12"/>
                    <a:pt x="13" y="11"/>
                  </a:cubicBezTo>
                  <a:close/>
                  <a:moveTo>
                    <a:pt x="11" y="11"/>
                  </a:moveTo>
                  <a:cubicBezTo>
                    <a:pt x="11" y="12"/>
                    <a:pt x="11" y="12"/>
                    <a:pt x="10" y="12"/>
                  </a:cubicBezTo>
                  <a:cubicBezTo>
                    <a:pt x="10" y="12"/>
                    <a:pt x="9" y="12"/>
                    <a:pt x="9" y="11"/>
                  </a:cubicBezTo>
                  <a:cubicBezTo>
                    <a:pt x="9" y="6"/>
                    <a:pt x="9" y="6"/>
                    <a:pt x="9" y="6"/>
                  </a:cubicBezTo>
                  <a:cubicBezTo>
                    <a:pt x="9" y="6"/>
                    <a:pt x="10" y="5"/>
                    <a:pt x="10" y="5"/>
                  </a:cubicBezTo>
                  <a:cubicBezTo>
                    <a:pt x="11" y="5"/>
                    <a:pt x="11" y="6"/>
                    <a:pt x="11" y="6"/>
                  </a:cubicBezTo>
                  <a:lnTo>
                    <a:pt x="11" y="11"/>
                  </a:lnTo>
                  <a:close/>
                  <a:moveTo>
                    <a:pt x="20" y="14"/>
                  </a:moveTo>
                  <a:cubicBezTo>
                    <a:pt x="20" y="3"/>
                    <a:pt x="20" y="3"/>
                    <a:pt x="20" y="3"/>
                  </a:cubicBezTo>
                  <a:cubicBezTo>
                    <a:pt x="18" y="3"/>
                    <a:pt x="18" y="3"/>
                    <a:pt x="18" y="3"/>
                  </a:cubicBezTo>
                  <a:cubicBezTo>
                    <a:pt x="18" y="11"/>
                    <a:pt x="18" y="11"/>
                    <a:pt x="18" y="11"/>
                  </a:cubicBezTo>
                  <a:cubicBezTo>
                    <a:pt x="18" y="12"/>
                    <a:pt x="17" y="12"/>
                    <a:pt x="17" y="12"/>
                  </a:cubicBezTo>
                  <a:cubicBezTo>
                    <a:pt x="17" y="12"/>
                    <a:pt x="17" y="12"/>
                    <a:pt x="17" y="12"/>
                  </a:cubicBezTo>
                  <a:cubicBezTo>
                    <a:pt x="17" y="12"/>
                    <a:pt x="17" y="12"/>
                    <a:pt x="17" y="11"/>
                  </a:cubicBezTo>
                  <a:cubicBezTo>
                    <a:pt x="17" y="3"/>
                    <a:pt x="17" y="3"/>
                    <a:pt x="17" y="3"/>
                  </a:cubicBezTo>
                  <a:cubicBezTo>
                    <a:pt x="15" y="3"/>
                    <a:pt x="15" y="3"/>
                    <a:pt x="15" y="3"/>
                  </a:cubicBezTo>
                  <a:cubicBezTo>
                    <a:pt x="15" y="12"/>
                    <a:pt x="15" y="12"/>
                    <a:pt x="15" y="12"/>
                  </a:cubicBezTo>
                  <a:cubicBezTo>
                    <a:pt x="15" y="12"/>
                    <a:pt x="15" y="13"/>
                    <a:pt x="15" y="13"/>
                  </a:cubicBezTo>
                  <a:cubicBezTo>
                    <a:pt x="15" y="14"/>
                    <a:pt x="16" y="14"/>
                    <a:pt x="16" y="14"/>
                  </a:cubicBezTo>
                  <a:cubicBezTo>
                    <a:pt x="17" y="14"/>
                    <a:pt x="18" y="14"/>
                    <a:pt x="18" y="13"/>
                  </a:cubicBezTo>
                  <a:cubicBezTo>
                    <a:pt x="18" y="14"/>
                    <a:pt x="18" y="14"/>
                    <a:pt x="18" y="14"/>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23" name="Freeform 12">
              <a:extLst>
                <a:ext uri="{FF2B5EF4-FFF2-40B4-BE49-F238E27FC236}">
                  <a16:creationId xmlns:a16="http://schemas.microsoft.com/office/drawing/2014/main" id="{4696BE9A-A641-AC86-C469-31F78B31F5D3}"/>
                </a:ext>
              </a:extLst>
            </p:cNvPr>
            <p:cNvSpPr>
              <a:spLocks/>
            </p:cNvSpPr>
            <p:nvPr/>
          </p:nvSpPr>
          <p:spPr bwMode="auto">
            <a:xfrm>
              <a:off x="14684375" y="8674100"/>
              <a:ext cx="30162" cy="122238"/>
            </a:xfrm>
            <a:custGeom>
              <a:avLst/>
              <a:gdLst>
                <a:gd name="T0" fmla="*/ 1 w 2"/>
                <a:gd name="T1" fmla="*/ 0 h 8"/>
                <a:gd name="T2" fmla="*/ 0 w 2"/>
                <a:gd name="T3" fmla="*/ 1 h 8"/>
                <a:gd name="T4" fmla="*/ 0 w 2"/>
                <a:gd name="T5" fmla="*/ 7 h 8"/>
                <a:gd name="T6" fmla="*/ 1 w 2"/>
                <a:gd name="T7" fmla="*/ 8 h 8"/>
                <a:gd name="T8" fmla="*/ 2 w 2"/>
                <a:gd name="T9" fmla="*/ 6 h 8"/>
                <a:gd name="T10" fmla="*/ 2 w 2"/>
                <a:gd name="T11" fmla="*/ 2 h 8"/>
                <a:gd name="T12" fmla="*/ 1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0"/>
                  </a:moveTo>
                  <a:cubicBezTo>
                    <a:pt x="1" y="0"/>
                    <a:pt x="1" y="1"/>
                    <a:pt x="0" y="1"/>
                  </a:cubicBezTo>
                  <a:cubicBezTo>
                    <a:pt x="0" y="7"/>
                    <a:pt x="0" y="7"/>
                    <a:pt x="0" y="7"/>
                  </a:cubicBezTo>
                  <a:cubicBezTo>
                    <a:pt x="1" y="8"/>
                    <a:pt x="1" y="8"/>
                    <a:pt x="1" y="8"/>
                  </a:cubicBezTo>
                  <a:cubicBezTo>
                    <a:pt x="2" y="8"/>
                    <a:pt x="2" y="7"/>
                    <a:pt x="2" y="6"/>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24" name="Freeform 13">
              <a:extLst>
                <a:ext uri="{FF2B5EF4-FFF2-40B4-BE49-F238E27FC236}">
                  <a16:creationId xmlns:a16="http://schemas.microsoft.com/office/drawing/2014/main" id="{EEE61EA4-84C4-2B97-CF9D-11F89F090226}"/>
                </a:ext>
              </a:extLst>
            </p:cNvPr>
            <p:cNvSpPr>
              <a:spLocks/>
            </p:cNvSpPr>
            <p:nvPr/>
          </p:nvSpPr>
          <p:spPr bwMode="auto">
            <a:xfrm>
              <a:off x="14790738" y="8674100"/>
              <a:ext cx="31750" cy="46038"/>
            </a:xfrm>
            <a:custGeom>
              <a:avLst/>
              <a:gdLst>
                <a:gd name="T0" fmla="*/ 1 w 2"/>
                <a:gd name="T1" fmla="*/ 0 h 3"/>
                <a:gd name="T2" fmla="*/ 0 w 2"/>
                <a:gd name="T3" fmla="*/ 2 h 3"/>
                <a:gd name="T4" fmla="*/ 0 w 2"/>
                <a:gd name="T5" fmla="*/ 3 h 3"/>
                <a:gd name="T6" fmla="*/ 2 w 2"/>
                <a:gd name="T7" fmla="*/ 3 h 3"/>
                <a:gd name="T8" fmla="*/ 2 w 2"/>
                <a:gd name="T9" fmla="*/ 2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0"/>
                    <a:pt x="0" y="1"/>
                    <a:pt x="0" y="2"/>
                  </a:cubicBezTo>
                  <a:cubicBezTo>
                    <a:pt x="0" y="3"/>
                    <a:pt x="0" y="3"/>
                    <a:pt x="0" y="3"/>
                  </a:cubicBezTo>
                  <a:cubicBezTo>
                    <a:pt x="2" y="3"/>
                    <a:pt x="2" y="3"/>
                    <a:pt x="2" y="3"/>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25" name="Freeform 14">
              <a:extLst>
                <a:ext uri="{FF2B5EF4-FFF2-40B4-BE49-F238E27FC236}">
                  <a16:creationId xmlns:a16="http://schemas.microsoft.com/office/drawing/2014/main" id="{DD40DD63-D6C9-D1CB-5317-78D9D9F9DE79}"/>
                </a:ext>
              </a:extLst>
            </p:cNvPr>
            <p:cNvSpPr>
              <a:spLocks noEditPoints="1"/>
            </p:cNvSpPr>
            <p:nvPr/>
          </p:nvSpPr>
          <p:spPr bwMode="auto">
            <a:xfrm>
              <a:off x="14408150" y="8551863"/>
              <a:ext cx="474662" cy="322263"/>
            </a:xfrm>
            <a:custGeom>
              <a:avLst/>
              <a:gdLst>
                <a:gd name="T0" fmla="*/ 27 w 31"/>
                <a:gd name="T1" fmla="*/ 0 h 21"/>
                <a:gd name="T2" fmla="*/ 4 w 31"/>
                <a:gd name="T3" fmla="*/ 0 h 21"/>
                <a:gd name="T4" fmla="*/ 0 w 31"/>
                <a:gd name="T5" fmla="*/ 11 h 21"/>
                <a:gd name="T6" fmla="*/ 4 w 31"/>
                <a:gd name="T7" fmla="*/ 21 h 21"/>
                <a:gd name="T8" fmla="*/ 27 w 31"/>
                <a:gd name="T9" fmla="*/ 21 h 21"/>
                <a:gd name="T10" fmla="*/ 31 w 31"/>
                <a:gd name="T11" fmla="*/ 11 h 21"/>
                <a:gd name="T12" fmla="*/ 9 w 31"/>
                <a:gd name="T13" fmla="*/ 5 h 21"/>
                <a:gd name="T14" fmla="*/ 7 w 31"/>
                <a:gd name="T15" fmla="*/ 17 h 21"/>
                <a:gd name="T16" fmla="*/ 5 w 31"/>
                <a:gd name="T17" fmla="*/ 5 h 21"/>
                <a:gd name="T18" fmla="*/ 3 w 31"/>
                <a:gd name="T19" fmla="*/ 3 h 21"/>
                <a:gd name="T20" fmla="*/ 9 w 31"/>
                <a:gd name="T21" fmla="*/ 5 h 21"/>
                <a:gd name="T22" fmla="*/ 13 w 31"/>
                <a:gd name="T23" fmla="*/ 17 h 21"/>
                <a:gd name="T24" fmla="*/ 11 w 31"/>
                <a:gd name="T25" fmla="*/ 17 h 21"/>
                <a:gd name="T26" fmla="*/ 9 w 31"/>
                <a:gd name="T27" fmla="*/ 15 h 21"/>
                <a:gd name="T28" fmla="*/ 11 w 31"/>
                <a:gd name="T29" fmla="*/ 7 h 21"/>
                <a:gd name="T30" fmla="*/ 11 w 31"/>
                <a:gd name="T31" fmla="*/ 15 h 21"/>
                <a:gd name="T32" fmla="*/ 13 w 31"/>
                <a:gd name="T33" fmla="*/ 15 h 21"/>
                <a:gd name="T34" fmla="*/ 15 w 31"/>
                <a:gd name="T35" fmla="*/ 7 h 21"/>
                <a:gd name="T36" fmla="*/ 22 w 31"/>
                <a:gd name="T37" fmla="*/ 14 h 21"/>
                <a:gd name="T38" fmla="*/ 20 w 31"/>
                <a:gd name="T39" fmla="*/ 17 h 21"/>
                <a:gd name="T40" fmla="*/ 18 w 31"/>
                <a:gd name="T41" fmla="*/ 17 h 21"/>
                <a:gd name="T42" fmla="*/ 16 w 31"/>
                <a:gd name="T43" fmla="*/ 3 h 21"/>
                <a:gd name="T44" fmla="*/ 18 w 31"/>
                <a:gd name="T45" fmla="*/ 8 h 21"/>
                <a:gd name="T46" fmla="*/ 22 w 31"/>
                <a:gd name="T47" fmla="*/ 8 h 21"/>
                <a:gd name="T48" fmla="*/ 22 w 31"/>
                <a:gd name="T49" fmla="*/ 14 h 21"/>
                <a:gd name="T50" fmla="*/ 25 w 31"/>
                <a:gd name="T51" fmla="*/ 12 h 21"/>
                <a:gd name="T52" fmla="*/ 26 w 31"/>
                <a:gd name="T53" fmla="*/ 16 h 21"/>
                <a:gd name="T54" fmla="*/ 27 w 31"/>
                <a:gd name="T55" fmla="*/ 14 h 21"/>
                <a:gd name="T56" fmla="*/ 29 w 31"/>
                <a:gd name="T57" fmla="*/ 14 h 21"/>
                <a:gd name="T58" fmla="*/ 29 w 31"/>
                <a:gd name="T59" fmla="*/ 16 h 21"/>
                <a:gd name="T60" fmla="*/ 24 w 31"/>
                <a:gd name="T61" fmla="*/ 16 h 21"/>
                <a:gd name="T62" fmla="*/ 23 w 31"/>
                <a:gd name="T63" fmla="*/ 10 h 21"/>
                <a:gd name="T64" fmla="*/ 26 w 31"/>
                <a:gd name="T65" fmla="*/ 7 h 21"/>
                <a:gd name="T66" fmla="*/ 29 w 31"/>
                <a:gd name="T67"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1">
                  <a:moveTo>
                    <a:pt x="31" y="3"/>
                  </a:moveTo>
                  <a:cubicBezTo>
                    <a:pt x="30" y="2"/>
                    <a:pt x="29" y="0"/>
                    <a:pt x="27" y="0"/>
                  </a:cubicBezTo>
                  <a:cubicBezTo>
                    <a:pt x="24" y="0"/>
                    <a:pt x="20" y="0"/>
                    <a:pt x="16" y="0"/>
                  </a:cubicBezTo>
                  <a:cubicBezTo>
                    <a:pt x="12" y="0"/>
                    <a:pt x="8" y="0"/>
                    <a:pt x="4" y="0"/>
                  </a:cubicBezTo>
                  <a:cubicBezTo>
                    <a:pt x="3" y="0"/>
                    <a:pt x="1" y="2"/>
                    <a:pt x="1" y="3"/>
                  </a:cubicBezTo>
                  <a:cubicBezTo>
                    <a:pt x="0" y="6"/>
                    <a:pt x="0" y="8"/>
                    <a:pt x="0" y="11"/>
                  </a:cubicBezTo>
                  <a:cubicBezTo>
                    <a:pt x="0" y="13"/>
                    <a:pt x="0" y="16"/>
                    <a:pt x="1" y="18"/>
                  </a:cubicBezTo>
                  <a:cubicBezTo>
                    <a:pt x="1" y="20"/>
                    <a:pt x="3" y="21"/>
                    <a:pt x="4" y="21"/>
                  </a:cubicBezTo>
                  <a:cubicBezTo>
                    <a:pt x="8" y="21"/>
                    <a:pt x="12" y="21"/>
                    <a:pt x="16" y="21"/>
                  </a:cubicBezTo>
                  <a:cubicBezTo>
                    <a:pt x="20" y="21"/>
                    <a:pt x="24" y="21"/>
                    <a:pt x="27" y="21"/>
                  </a:cubicBezTo>
                  <a:cubicBezTo>
                    <a:pt x="29" y="21"/>
                    <a:pt x="30" y="20"/>
                    <a:pt x="31" y="18"/>
                  </a:cubicBezTo>
                  <a:cubicBezTo>
                    <a:pt x="31" y="16"/>
                    <a:pt x="31" y="13"/>
                    <a:pt x="31" y="11"/>
                  </a:cubicBezTo>
                  <a:cubicBezTo>
                    <a:pt x="31" y="8"/>
                    <a:pt x="31" y="6"/>
                    <a:pt x="31" y="3"/>
                  </a:cubicBezTo>
                  <a:close/>
                  <a:moveTo>
                    <a:pt x="9" y="5"/>
                  </a:moveTo>
                  <a:cubicBezTo>
                    <a:pt x="7" y="5"/>
                    <a:pt x="7" y="5"/>
                    <a:pt x="7" y="5"/>
                  </a:cubicBezTo>
                  <a:cubicBezTo>
                    <a:pt x="7" y="17"/>
                    <a:pt x="7" y="17"/>
                    <a:pt x="7" y="17"/>
                  </a:cubicBezTo>
                  <a:cubicBezTo>
                    <a:pt x="5" y="17"/>
                    <a:pt x="5" y="17"/>
                    <a:pt x="5" y="17"/>
                  </a:cubicBezTo>
                  <a:cubicBezTo>
                    <a:pt x="5" y="5"/>
                    <a:pt x="5" y="5"/>
                    <a:pt x="5" y="5"/>
                  </a:cubicBezTo>
                  <a:cubicBezTo>
                    <a:pt x="3" y="5"/>
                    <a:pt x="3" y="5"/>
                    <a:pt x="3" y="5"/>
                  </a:cubicBezTo>
                  <a:cubicBezTo>
                    <a:pt x="3" y="3"/>
                    <a:pt x="3" y="3"/>
                    <a:pt x="3" y="3"/>
                  </a:cubicBezTo>
                  <a:cubicBezTo>
                    <a:pt x="9" y="3"/>
                    <a:pt x="9" y="3"/>
                    <a:pt x="9" y="3"/>
                  </a:cubicBezTo>
                  <a:lnTo>
                    <a:pt x="9" y="5"/>
                  </a:lnTo>
                  <a:close/>
                  <a:moveTo>
                    <a:pt x="15" y="17"/>
                  </a:moveTo>
                  <a:cubicBezTo>
                    <a:pt x="13" y="17"/>
                    <a:pt x="13" y="17"/>
                    <a:pt x="13" y="17"/>
                  </a:cubicBezTo>
                  <a:cubicBezTo>
                    <a:pt x="13" y="16"/>
                    <a:pt x="13" y="16"/>
                    <a:pt x="13" y="16"/>
                  </a:cubicBezTo>
                  <a:cubicBezTo>
                    <a:pt x="12" y="17"/>
                    <a:pt x="11" y="17"/>
                    <a:pt x="11" y="17"/>
                  </a:cubicBezTo>
                  <a:cubicBezTo>
                    <a:pt x="10" y="17"/>
                    <a:pt x="10" y="17"/>
                    <a:pt x="10" y="17"/>
                  </a:cubicBezTo>
                  <a:cubicBezTo>
                    <a:pt x="9" y="16"/>
                    <a:pt x="9" y="16"/>
                    <a:pt x="9" y="15"/>
                  </a:cubicBezTo>
                  <a:cubicBezTo>
                    <a:pt x="9" y="7"/>
                    <a:pt x="9" y="7"/>
                    <a:pt x="9" y="7"/>
                  </a:cubicBezTo>
                  <a:cubicBezTo>
                    <a:pt x="11" y="7"/>
                    <a:pt x="11" y="7"/>
                    <a:pt x="11" y="7"/>
                  </a:cubicBezTo>
                  <a:cubicBezTo>
                    <a:pt x="11" y="15"/>
                    <a:pt x="11" y="15"/>
                    <a:pt x="11" y="15"/>
                  </a:cubicBezTo>
                  <a:cubicBezTo>
                    <a:pt x="11" y="15"/>
                    <a:pt x="11" y="15"/>
                    <a:pt x="11" y="15"/>
                  </a:cubicBezTo>
                  <a:cubicBezTo>
                    <a:pt x="11" y="16"/>
                    <a:pt x="12" y="16"/>
                    <a:pt x="12" y="16"/>
                  </a:cubicBezTo>
                  <a:cubicBezTo>
                    <a:pt x="12" y="16"/>
                    <a:pt x="13" y="15"/>
                    <a:pt x="13" y="15"/>
                  </a:cubicBezTo>
                  <a:cubicBezTo>
                    <a:pt x="13" y="7"/>
                    <a:pt x="13" y="7"/>
                    <a:pt x="13" y="7"/>
                  </a:cubicBezTo>
                  <a:cubicBezTo>
                    <a:pt x="15" y="7"/>
                    <a:pt x="15" y="7"/>
                    <a:pt x="15" y="7"/>
                  </a:cubicBezTo>
                  <a:lnTo>
                    <a:pt x="15" y="17"/>
                  </a:lnTo>
                  <a:close/>
                  <a:moveTo>
                    <a:pt x="22" y="14"/>
                  </a:moveTo>
                  <a:cubicBezTo>
                    <a:pt x="22" y="15"/>
                    <a:pt x="22" y="16"/>
                    <a:pt x="22" y="16"/>
                  </a:cubicBezTo>
                  <a:cubicBezTo>
                    <a:pt x="22" y="17"/>
                    <a:pt x="21" y="17"/>
                    <a:pt x="20" y="17"/>
                  </a:cubicBezTo>
                  <a:cubicBezTo>
                    <a:pt x="20" y="17"/>
                    <a:pt x="19" y="17"/>
                    <a:pt x="18" y="16"/>
                  </a:cubicBezTo>
                  <a:cubicBezTo>
                    <a:pt x="18" y="17"/>
                    <a:pt x="18" y="17"/>
                    <a:pt x="18" y="17"/>
                  </a:cubicBezTo>
                  <a:cubicBezTo>
                    <a:pt x="16" y="17"/>
                    <a:pt x="16" y="17"/>
                    <a:pt x="16" y="17"/>
                  </a:cubicBezTo>
                  <a:cubicBezTo>
                    <a:pt x="16" y="3"/>
                    <a:pt x="16" y="3"/>
                    <a:pt x="16" y="3"/>
                  </a:cubicBezTo>
                  <a:cubicBezTo>
                    <a:pt x="18" y="3"/>
                    <a:pt x="18" y="3"/>
                    <a:pt x="18" y="3"/>
                  </a:cubicBezTo>
                  <a:cubicBezTo>
                    <a:pt x="18" y="8"/>
                    <a:pt x="18" y="8"/>
                    <a:pt x="18" y="8"/>
                  </a:cubicBezTo>
                  <a:cubicBezTo>
                    <a:pt x="19" y="7"/>
                    <a:pt x="20" y="7"/>
                    <a:pt x="20" y="7"/>
                  </a:cubicBezTo>
                  <a:cubicBezTo>
                    <a:pt x="21" y="7"/>
                    <a:pt x="22" y="7"/>
                    <a:pt x="22" y="8"/>
                  </a:cubicBezTo>
                  <a:cubicBezTo>
                    <a:pt x="22" y="8"/>
                    <a:pt x="22" y="9"/>
                    <a:pt x="22" y="10"/>
                  </a:cubicBezTo>
                  <a:lnTo>
                    <a:pt x="22" y="14"/>
                  </a:lnTo>
                  <a:close/>
                  <a:moveTo>
                    <a:pt x="29" y="12"/>
                  </a:moveTo>
                  <a:cubicBezTo>
                    <a:pt x="25" y="12"/>
                    <a:pt x="25" y="12"/>
                    <a:pt x="25" y="12"/>
                  </a:cubicBezTo>
                  <a:cubicBezTo>
                    <a:pt x="25" y="14"/>
                    <a:pt x="25" y="14"/>
                    <a:pt x="25" y="14"/>
                  </a:cubicBezTo>
                  <a:cubicBezTo>
                    <a:pt x="25" y="15"/>
                    <a:pt x="26" y="16"/>
                    <a:pt x="26" y="16"/>
                  </a:cubicBezTo>
                  <a:cubicBezTo>
                    <a:pt x="27" y="16"/>
                    <a:pt x="27" y="15"/>
                    <a:pt x="27" y="15"/>
                  </a:cubicBezTo>
                  <a:cubicBezTo>
                    <a:pt x="27" y="15"/>
                    <a:pt x="27" y="14"/>
                    <a:pt x="27" y="14"/>
                  </a:cubicBezTo>
                  <a:cubicBezTo>
                    <a:pt x="29" y="14"/>
                    <a:pt x="29" y="14"/>
                    <a:pt x="29" y="14"/>
                  </a:cubicBezTo>
                  <a:cubicBezTo>
                    <a:pt x="29" y="14"/>
                    <a:pt x="29" y="14"/>
                    <a:pt x="29" y="14"/>
                  </a:cubicBezTo>
                  <a:cubicBezTo>
                    <a:pt x="29" y="15"/>
                    <a:pt x="29" y="15"/>
                    <a:pt x="29" y="15"/>
                  </a:cubicBezTo>
                  <a:cubicBezTo>
                    <a:pt x="29" y="16"/>
                    <a:pt x="29" y="16"/>
                    <a:pt x="29" y="16"/>
                  </a:cubicBezTo>
                  <a:cubicBezTo>
                    <a:pt x="28" y="17"/>
                    <a:pt x="27" y="17"/>
                    <a:pt x="26" y="17"/>
                  </a:cubicBezTo>
                  <a:cubicBezTo>
                    <a:pt x="25" y="17"/>
                    <a:pt x="25" y="17"/>
                    <a:pt x="24" y="16"/>
                  </a:cubicBezTo>
                  <a:cubicBezTo>
                    <a:pt x="24" y="16"/>
                    <a:pt x="23" y="15"/>
                    <a:pt x="23" y="14"/>
                  </a:cubicBezTo>
                  <a:cubicBezTo>
                    <a:pt x="23" y="10"/>
                    <a:pt x="23" y="10"/>
                    <a:pt x="23" y="10"/>
                  </a:cubicBezTo>
                  <a:cubicBezTo>
                    <a:pt x="23" y="9"/>
                    <a:pt x="24" y="8"/>
                    <a:pt x="24" y="8"/>
                  </a:cubicBezTo>
                  <a:cubicBezTo>
                    <a:pt x="25" y="7"/>
                    <a:pt x="25" y="7"/>
                    <a:pt x="26" y="7"/>
                  </a:cubicBezTo>
                  <a:cubicBezTo>
                    <a:pt x="27" y="7"/>
                    <a:pt x="28" y="7"/>
                    <a:pt x="28" y="8"/>
                  </a:cubicBezTo>
                  <a:cubicBezTo>
                    <a:pt x="29" y="8"/>
                    <a:pt x="29" y="9"/>
                    <a:pt x="29" y="10"/>
                  </a:cubicBezTo>
                  <a:lnTo>
                    <a:pt x="29"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grpSp>
      <p:grpSp>
        <p:nvGrpSpPr>
          <p:cNvPr id="26" name="กลุ่ม 662">
            <a:extLst>
              <a:ext uri="{FF2B5EF4-FFF2-40B4-BE49-F238E27FC236}">
                <a16:creationId xmlns:a16="http://schemas.microsoft.com/office/drawing/2014/main" id="{2673A2A2-1C44-50C8-738E-CCE86EBEE75B}"/>
              </a:ext>
            </a:extLst>
          </p:cNvPr>
          <p:cNvGrpSpPr/>
          <p:nvPr/>
        </p:nvGrpSpPr>
        <p:grpSpPr>
          <a:xfrm>
            <a:off x="7710205" y="1610452"/>
            <a:ext cx="658019" cy="650875"/>
            <a:chOff x="13995400" y="2105025"/>
            <a:chExt cx="1316037" cy="1301750"/>
          </a:xfrm>
        </p:grpSpPr>
        <p:sp>
          <p:nvSpPr>
            <p:cNvPr id="27" name="Oval 15">
              <a:extLst>
                <a:ext uri="{FF2B5EF4-FFF2-40B4-BE49-F238E27FC236}">
                  <a16:creationId xmlns:a16="http://schemas.microsoft.com/office/drawing/2014/main" id="{C9C2FE02-985E-39C3-47DC-DD844A309D21}"/>
                </a:ext>
              </a:extLst>
            </p:cNvPr>
            <p:cNvSpPr>
              <a:spLocks noChangeArrowheads="1"/>
            </p:cNvSpPr>
            <p:nvPr/>
          </p:nvSpPr>
          <p:spPr bwMode="auto">
            <a:xfrm>
              <a:off x="13995400" y="2105025"/>
              <a:ext cx="1316037" cy="1301750"/>
            </a:xfrm>
            <a:prstGeom prst="ellipse">
              <a:avLst/>
            </a:prstGeom>
            <a:solidFill>
              <a:srgbClr val="F15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28" name="Freeform 16">
              <a:extLst>
                <a:ext uri="{FF2B5EF4-FFF2-40B4-BE49-F238E27FC236}">
                  <a16:creationId xmlns:a16="http://schemas.microsoft.com/office/drawing/2014/main" id="{A077B1EF-5ED6-D5BA-83D3-7AB07C037365}"/>
                </a:ext>
              </a:extLst>
            </p:cNvPr>
            <p:cNvSpPr>
              <a:spLocks/>
            </p:cNvSpPr>
            <p:nvPr/>
          </p:nvSpPr>
          <p:spPr bwMode="auto">
            <a:xfrm>
              <a:off x="14347825" y="2533650"/>
              <a:ext cx="442912" cy="444500"/>
            </a:xfrm>
            <a:custGeom>
              <a:avLst/>
              <a:gdLst>
                <a:gd name="T0" fmla="*/ 15 w 29"/>
                <a:gd name="T1" fmla="*/ 12 h 29"/>
                <a:gd name="T2" fmla="*/ 14 w 29"/>
                <a:gd name="T3" fmla="*/ 12 h 29"/>
                <a:gd name="T4" fmla="*/ 15 w 29"/>
                <a:gd name="T5" fmla="*/ 18 h 29"/>
                <a:gd name="T6" fmla="*/ 22 w 29"/>
                <a:gd name="T7" fmla="*/ 18 h 29"/>
                <a:gd name="T8" fmla="*/ 19 w 29"/>
                <a:gd name="T9" fmla="*/ 22 h 29"/>
                <a:gd name="T10" fmla="*/ 15 w 29"/>
                <a:gd name="T11" fmla="*/ 23 h 29"/>
                <a:gd name="T12" fmla="*/ 12 w 29"/>
                <a:gd name="T13" fmla="*/ 23 h 29"/>
                <a:gd name="T14" fmla="*/ 6 w 29"/>
                <a:gd name="T15" fmla="*/ 16 h 29"/>
                <a:gd name="T16" fmla="*/ 6 w 29"/>
                <a:gd name="T17" fmla="*/ 13 h 29"/>
                <a:gd name="T18" fmla="*/ 16 w 29"/>
                <a:gd name="T19" fmla="*/ 6 h 29"/>
                <a:gd name="T20" fmla="*/ 20 w 29"/>
                <a:gd name="T21" fmla="*/ 8 h 29"/>
                <a:gd name="T22" fmla="*/ 24 w 29"/>
                <a:gd name="T23" fmla="*/ 4 h 29"/>
                <a:gd name="T24" fmla="*/ 22 w 29"/>
                <a:gd name="T25" fmla="*/ 2 h 29"/>
                <a:gd name="T26" fmla="*/ 15 w 29"/>
                <a:gd name="T27" fmla="*/ 0 h 29"/>
                <a:gd name="T28" fmla="*/ 13 w 29"/>
                <a:gd name="T29" fmla="*/ 0 h 29"/>
                <a:gd name="T30" fmla="*/ 11 w 29"/>
                <a:gd name="T31" fmla="*/ 1 h 29"/>
                <a:gd name="T32" fmla="*/ 3 w 29"/>
                <a:gd name="T33" fmla="*/ 6 h 29"/>
                <a:gd name="T34" fmla="*/ 0 w 29"/>
                <a:gd name="T35" fmla="*/ 14 h 29"/>
                <a:gd name="T36" fmla="*/ 0 w 29"/>
                <a:gd name="T37" fmla="*/ 18 h 29"/>
                <a:gd name="T38" fmla="*/ 6 w 29"/>
                <a:gd name="T39" fmla="*/ 27 h 29"/>
                <a:gd name="T40" fmla="*/ 14 w 29"/>
                <a:gd name="T41" fmla="*/ 29 h 29"/>
                <a:gd name="T42" fmla="*/ 19 w 29"/>
                <a:gd name="T43" fmla="*/ 29 h 29"/>
                <a:gd name="T44" fmla="*/ 26 w 29"/>
                <a:gd name="T45" fmla="*/ 24 h 29"/>
                <a:gd name="T46" fmla="*/ 28 w 29"/>
                <a:gd name="T47" fmla="*/ 12 h 29"/>
                <a:gd name="T48" fmla="*/ 15 w 29"/>
                <a:gd name="T49"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29">
                  <a:moveTo>
                    <a:pt x="15" y="12"/>
                  </a:moveTo>
                  <a:cubicBezTo>
                    <a:pt x="15" y="12"/>
                    <a:pt x="14" y="12"/>
                    <a:pt x="14" y="12"/>
                  </a:cubicBezTo>
                  <a:cubicBezTo>
                    <a:pt x="14" y="14"/>
                    <a:pt x="15" y="18"/>
                    <a:pt x="15" y="18"/>
                  </a:cubicBezTo>
                  <a:cubicBezTo>
                    <a:pt x="15" y="18"/>
                    <a:pt x="22" y="18"/>
                    <a:pt x="22" y="18"/>
                  </a:cubicBezTo>
                  <a:cubicBezTo>
                    <a:pt x="22" y="18"/>
                    <a:pt x="22" y="21"/>
                    <a:pt x="19" y="22"/>
                  </a:cubicBezTo>
                  <a:cubicBezTo>
                    <a:pt x="18" y="23"/>
                    <a:pt x="17" y="23"/>
                    <a:pt x="15" y="23"/>
                  </a:cubicBezTo>
                  <a:cubicBezTo>
                    <a:pt x="14" y="24"/>
                    <a:pt x="13" y="23"/>
                    <a:pt x="12" y="23"/>
                  </a:cubicBezTo>
                  <a:cubicBezTo>
                    <a:pt x="9" y="22"/>
                    <a:pt x="6" y="19"/>
                    <a:pt x="6" y="16"/>
                  </a:cubicBezTo>
                  <a:cubicBezTo>
                    <a:pt x="6" y="15"/>
                    <a:pt x="6" y="14"/>
                    <a:pt x="6" y="13"/>
                  </a:cubicBezTo>
                  <a:cubicBezTo>
                    <a:pt x="7" y="9"/>
                    <a:pt x="11" y="6"/>
                    <a:pt x="16" y="6"/>
                  </a:cubicBezTo>
                  <a:cubicBezTo>
                    <a:pt x="18" y="7"/>
                    <a:pt x="19" y="7"/>
                    <a:pt x="20" y="8"/>
                  </a:cubicBezTo>
                  <a:cubicBezTo>
                    <a:pt x="21" y="7"/>
                    <a:pt x="23" y="6"/>
                    <a:pt x="24" y="4"/>
                  </a:cubicBezTo>
                  <a:cubicBezTo>
                    <a:pt x="24" y="4"/>
                    <a:pt x="23" y="3"/>
                    <a:pt x="22" y="2"/>
                  </a:cubicBezTo>
                  <a:cubicBezTo>
                    <a:pt x="20" y="1"/>
                    <a:pt x="17" y="0"/>
                    <a:pt x="15" y="0"/>
                  </a:cubicBezTo>
                  <a:cubicBezTo>
                    <a:pt x="14" y="0"/>
                    <a:pt x="14" y="0"/>
                    <a:pt x="13" y="0"/>
                  </a:cubicBezTo>
                  <a:cubicBezTo>
                    <a:pt x="13" y="0"/>
                    <a:pt x="12" y="1"/>
                    <a:pt x="11" y="1"/>
                  </a:cubicBezTo>
                  <a:cubicBezTo>
                    <a:pt x="8" y="2"/>
                    <a:pt x="5" y="3"/>
                    <a:pt x="3" y="6"/>
                  </a:cubicBezTo>
                  <a:cubicBezTo>
                    <a:pt x="1" y="8"/>
                    <a:pt x="0" y="11"/>
                    <a:pt x="0" y="14"/>
                  </a:cubicBezTo>
                  <a:cubicBezTo>
                    <a:pt x="0" y="15"/>
                    <a:pt x="0" y="17"/>
                    <a:pt x="0" y="18"/>
                  </a:cubicBezTo>
                  <a:cubicBezTo>
                    <a:pt x="1" y="22"/>
                    <a:pt x="3" y="24"/>
                    <a:pt x="6" y="27"/>
                  </a:cubicBezTo>
                  <a:cubicBezTo>
                    <a:pt x="8" y="28"/>
                    <a:pt x="11" y="29"/>
                    <a:pt x="14" y="29"/>
                  </a:cubicBezTo>
                  <a:cubicBezTo>
                    <a:pt x="15" y="29"/>
                    <a:pt x="17" y="29"/>
                    <a:pt x="19" y="29"/>
                  </a:cubicBezTo>
                  <a:cubicBezTo>
                    <a:pt x="21" y="28"/>
                    <a:pt x="24" y="27"/>
                    <a:pt x="26" y="24"/>
                  </a:cubicBezTo>
                  <a:cubicBezTo>
                    <a:pt x="28" y="21"/>
                    <a:pt x="29" y="16"/>
                    <a:pt x="28" y="12"/>
                  </a:cubicBezTo>
                  <a:cubicBezTo>
                    <a:pt x="24" y="12"/>
                    <a:pt x="19" y="12"/>
                    <a:pt x="15"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29" name="Freeform 17">
              <a:extLst>
                <a:ext uri="{FF2B5EF4-FFF2-40B4-BE49-F238E27FC236}">
                  <a16:creationId xmlns:a16="http://schemas.microsoft.com/office/drawing/2014/main" id="{048E5D96-2FE0-8693-2C45-C0EF1481D7F9}"/>
                </a:ext>
              </a:extLst>
            </p:cNvPr>
            <p:cNvSpPr>
              <a:spLocks/>
            </p:cNvSpPr>
            <p:nvPr/>
          </p:nvSpPr>
          <p:spPr bwMode="auto">
            <a:xfrm>
              <a:off x="14836775" y="2641600"/>
              <a:ext cx="214312" cy="214313"/>
            </a:xfrm>
            <a:custGeom>
              <a:avLst/>
              <a:gdLst>
                <a:gd name="T0" fmla="*/ 135 w 135"/>
                <a:gd name="T1" fmla="*/ 48 h 135"/>
                <a:gd name="T2" fmla="*/ 87 w 135"/>
                <a:gd name="T3" fmla="*/ 48 h 135"/>
                <a:gd name="T4" fmla="*/ 87 w 135"/>
                <a:gd name="T5" fmla="*/ 0 h 135"/>
                <a:gd name="T6" fmla="*/ 87 w 135"/>
                <a:gd name="T7" fmla="*/ 0 h 135"/>
                <a:gd name="T8" fmla="*/ 87 w 135"/>
                <a:gd name="T9" fmla="*/ 0 h 135"/>
                <a:gd name="T10" fmla="*/ 48 w 135"/>
                <a:gd name="T11" fmla="*/ 0 h 135"/>
                <a:gd name="T12" fmla="*/ 48 w 135"/>
                <a:gd name="T13" fmla="*/ 0 h 135"/>
                <a:gd name="T14" fmla="*/ 48 w 135"/>
                <a:gd name="T15" fmla="*/ 0 h 135"/>
                <a:gd name="T16" fmla="*/ 48 w 135"/>
                <a:gd name="T17" fmla="*/ 48 h 135"/>
                <a:gd name="T18" fmla="*/ 0 w 135"/>
                <a:gd name="T19" fmla="*/ 48 h 135"/>
                <a:gd name="T20" fmla="*/ 0 w 135"/>
                <a:gd name="T21" fmla="*/ 48 h 135"/>
                <a:gd name="T22" fmla="*/ 0 w 135"/>
                <a:gd name="T23" fmla="*/ 48 h 135"/>
                <a:gd name="T24" fmla="*/ 0 w 135"/>
                <a:gd name="T25" fmla="*/ 87 h 135"/>
                <a:gd name="T26" fmla="*/ 0 w 135"/>
                <a:gd name="T27" fmla="*/ 87 h 135"/>
                <a:gd name="T28" fmla="*/ 0 w 135"/>
                <a:gd name="T29" fmla="*/ 87 h 135"/>
                <a:gd name="T30" fmla="*/ 48 w 135"/>
                <a:gd name="T31" fmla="*/ 87 h 135"/>
                <a:gd name="T32" fmla="*/ 48 w 135"/>
                <a:gd name="T33" fmla="*/ 135 h 135"/>
                <a:gd name="T34" fmla="*/ 48 w 135"/>
                <a:gd name="T35" fmla="*/ 135 h 135"/>
                <a:gd name="T36" fmla="*/ 48 w 135"/>
                <a:gd name="T37" fmla="*/ 135 h 135"/>
                <a:gd name="T38" fmla="*/ 87 w 135"/>
                <a:gd name="T39" fmla="*/ 135 h 135"/>
                <a:gd name="T40" fmla="*/ 87 w 135"/>
                <a:gd name="T41" fmla="*/ 135 h 135"/>
                <a:gd name="T42" fmla="*/ 87 w 135"/>
                <a:gd name="T43" fmla="*/ 135 h 135"/>
                <a:gd name="T44" fmla="*/ 87 w 135"/>
                <a:gd name="T45" fmla="*/ 87 h 135"/>
                <a:gd name="T46" fmla="*/ 135 w 135"/>
                <a:gd name="T47" fmla="*/ 87 h 135"/>
                <a:gd name="T48" fmla="*/ 135 w 135"/>
                <a:gd name="T49" fmla="*/ 87 h 135"/>
                <a:gd name="T50" fmla="*/ 135 w 135"/>
                <a:gd name="T51" fmla="*/ 87 h 135"/>
                <a:gd name="T52" fmla="*/ 135 w 135"/>
                <a:gd name="T53" fmla="*/ 48 h 135"/>
                <a:gd name="T54" fmla="*/ 135 w 135"/>
                <a:gd name="T55" fmla="*/ 48 h 135"/>
                <a:gd name="T56" fmla="*/ 135 w 135"/>
                <a:gd name="T57" fmla="*/ 4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5" h="135">
                  <a:moveTo>
                    <a:pt x="135" y="48"/>
                  </a:moveTo>
                  <a:lnTo>
                    <a:pt x="87" y="48"/>
                  </a:lnTo>
                  <a:lnTo>
                    <a:pt x="87" y="0"/>
                  </a:lnTo>
                  <a:lnTo>
                    <a:pt x="87" y="0"/>
                  </a:lnTo>
                  <a:lnTo>
                    <a:pt x="87" y="0"/>
                  </a:lnTo>
                  <a:lnTo>
                    <a:pt x="48" y="0"/>
                  </a:lnTo>
                  <a:lnTo>
                    <a:pt x="48" y="0"/>
                  </a:lnTo>
                  <a:lnTo>
                    <a:pt x="48" y="0"/>
                  </a:lnTo>
                  <a:lnTo>
                    <a:pt x="48" y="48"/>
                  </a:lnTo>
                  <a:lnTo>
                    <a:pt x="0" y="48"/>
                  </a:lnTo>
                  <a:lnTo>
                    <a:pt x="0" y="48"/>
                  </a:lnTo>
                  <a:lnTo>
                    <a:pt x="0" y="48"/>
                  </a:lnTo>
                  <a:lnTo>
                    <a:pt x="0" y="87"/>
                  </a:lnTo>
                  <a:lnTo>
                    <a:pt x="0" y="87"/>
                  </a:lnTo>
                  <a:lnTo>
                    <a:pt x="0" y="87"/>
                  </a:lnTo>
                  <a:lnTo>
                    <a:pt x="48" y="87"/>
                  </a:lnTo>
                  <a:lnTo>
                    <a:pt x="48" y="135"/>
                  </a:lnTo>
                  <a:lnTo>
                    <a:pt x="48" y="135"/>
                  </a:lnTo>
                  <a:lnTo>
                    <a:pt x="48" y="135"/>
                  </a:lnTo>
                  <a:lnTo>
                    <a:pt x="87" y="135"/>
                  </a:lnTo>
                  <a:lnTo>
                    <a:pt x="87" y="135"/>
                  </a:lnTo>
                  <a:lnTo>
                    <a:pt x="87" y="135"/>
                  </a:lnTo>
                  <a:lnTo>
                    <a:pt x="87" y="87"/>
                  </a:lnTo>
                  <a:lnTo>
                    <a:pt x="135" y="87"/>
                  </a:lnTo>
                  <a:lnTo>
                    <a:pt x="135" y="87"/>
                  </a:lnTo>
                  <a:lnTo>
                    <a:pt x="135" y="87"/>
                  </a:lnTo>
                  <a:lnTo>
                    <a:pt x="135" y="48"/>
                  </a:lnTo>
                  <a:lnTo>
                    <a:pt x="135" y="48"/>
                  </a:lnTo>
                  <a:lnTo>
                    <a:pt x="135"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grpSp>
      <p:grpSp>
        <p:nvGrpSpPr>
          <p:cNvPr id="30" name="กลุ่ม 663">
            <a:extLst>
              <a:ext uri="{FF2B5EF4-FFF2-40B4-BE49-F238E27FC236}">
                <a16:creationId xmlns:a16="http://schemas.microsoft.com/office/drawing/2014/main" id="{44AF1FDD-E5AD-C290-2926-B70A918E6A17}"/>
              </a:ext>
            </a:extLst>
          </p:cNvPr>
          <p:cNvGrpSpPr/>
          <p:nvPr/>
        </p:nvGrpSpPr>
        <p:grpSpPr>
          <a:xfrm>
            <a:off x="8758751" y="1610452"/>
            <a:ext cx="658812" cy="650875"/>
            <a:chOff x="16092488" y="2105025"/>
            <a:chExt cx="1317625" cy="1301750"/>
          </a:xfrm>
        </p:grpSpPr>
        <p:sp>
          <p:nvSpPr>
            <p:cNvPr id="31" name="Oval 18">
              <a:extLst>
                <a:ext uri="{FF2B5EF4-FFF2-40B4-BE49-F238E27FC236}">
                  <a16:creationId xmlns:a16="http://schemas.microsoft.com/office/drawing/2014/main" id="{1B90BD09-B057-8B18-F03B-A5A1D1B6D28C}"/>
                </a:ext>
              </a:extLst>
            </p:cNvPr>
            <p:cNvSpPr>
              <a:spLocks noChangeArrowheads="1"/>
            </p:cNvSpPr>
            <p:nvPr/>
          </p:nvSpPr>
          <p:spPr bwMode="auto">
            <a:xfrm>
              <a:off x="16092488" y="2105025"/>
              <a:ext cx="1317625" cy="1301750"/>
            </a:xfrm>
            <a:prstGeom prst="ellipse">
              <a:avLst/>
            </a:prstGeom>
            <a:solidFill>
              <a:srgbClr val="1387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32" name="Freeform 19">
              <a:extLst>
                <a:ext uri="{FF2B5EF4-FFF2-40B4-BE49-F238E27FC236}">
                  <a16:creationId xmlns:a16="http://schemas.microsoft.com/office/drawing/2014/main" id="{A445AAB2-FA52-24CC-DA53-E32534CFF5D3}"/>
                </a:ext>
              </a:extLst>
            </p:cNvPr>
            <p:cNvSpPr>
              <a:spLocks noEditPoints="1"/>
            </p:cNvSpPr>
            <p:nvPr/>
          </p:nvSpPr>
          <p:spPr bwMode="auto">
            <a:xfrm>
              <a:off x="16506825" y="2487613"/>
              <a:ext cx="122237" cy="536575"/>
            </a:xfrm>
            <a:custGeom>
              <a:avLst/>
              <a:gdLst>
                <a:gd name="T0" fmla="*/ 1 w 8"/>
                <a:gd name="T1" fmla="*/ 12 h 35"/>
                <a:gd name="T2" fmla="*/ 8 w 8"/>
                <a:gd name="T3" fmla="*/ 12 h 35"/>
                <a:gd name="T4" fmla="*/ 8 w 8"/>
                <a:gd name="T5" fmla="*/ 35 h 35"/>
                <a:gd name="T6" fmla="*/ 1 w 8"/>
                <a:gd name="T7" fmla="*/ 35 h 35"/>
                <a:gd name="T8" fmla="*/ 1 w 8"/>
                <a:gd name="T9" fmla="*/ 12 h 35"/>
                <a:gd name="T10" fmla="*/ 4 w 8"/>
                <a:gd name="T11" fmla="*/ 0 h 35"/>
                <a:gd name="T12" fmla="*/ 8 w 8"/>
                <a:gd name="T13" fmla="*/ 5 h 35"/>
                <a:gd name="T14" fmla="*/ 4 w 8"/>
                <a:gd name="T15" fmla="*/ 9 h 35"/>
                <a:gd name="T16" fmla="*/ 0 w 8"/>
                <a:gd name="T17" fmla="*/ 5 h 35"/>
                <a:gd name="T18" fmla="*/ 4 w 8"/>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5">
                  <a:moveTo>
                    <a:pt x="1" y="12"/>
                  </a:moveTo>
                  <a:cubicBezTo>
                    <a:pt x="8" y="12"/>
                    <a:pt x="8" y="12"/>
                    <a:pt x="8" y="12"/>
                  </a:cubicBezTo>
                  <a:cubicBezTo>
                    <a:pt x="8" y="35"/>
                    <a:pt x="8" y="35"/>
                    <a:pt x="8" y="35"/>
                  </a:cubicBezTo>
                  <a:cubicBezTo>
                    <a:pt x="1" y="35"/>
                    <a:pt x="1" y="35"/>
                    <a:pt x="1" y="35"/>
                  </a:cubicBezTo>
                  <a:lnTo>
                    <a:pt x="1" y="12"/>
                  </a:lnTo>
                  <a:close/>
                  <a:moveTo>
                    <a:pt x="4" y="0"/>
                  </a:moveTo>
                  <a:cubicBezTo>
                    <a:pt x="7" y="0"/>
                    <a:pt x="8" y="2"/>
                    <a:pt x="8" y="5"/>
                  </a:cubicBezTo>
                  <a:cubicBezTo>
                    <a:pt x="8" y="7"/>
                    <a:pt x="7" y="9"/>
                    <a:pt x="4" y="9"/>
                  </a:cubicBezTo>
                  <a:cubicBezTo>
                    <a:pt x="2" y="9"/>
                    <a:pt x="0" y="7"/>
                    <a:pt x="0" y="5"/>
                  </a:cubicBezTo>
                  <a:cubicBezTo>
                    <a:pt x="0" y="2"/>
                    <a:pt x="2"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33" name="Freeform 20">
              <a:extLst>
                <a:ext uri="{FF2B5EF4-FFF2-40B4-BE49-F238E27FC236}">
                  <a16:creationId xmlns:a16="http://schemas.microsoft.com/office/drawing/2014/main" id="{FDE9EF45-BE8D-4A8E-20A2-A4D850E9F28A}"/>
                </a:ext>
              </a:extLst>
            </p:cNvPr>
            <p:cNvSpPr>
              <a:spLocks/>
            </p:cNvSpPr>
            <p:nvPr/>
          </p:nvSpPr>
          <p:spPr bwMode="auto">
            <a:xfrm>
              <a:off x="16689388" y="2655888"/>
              <a:ext cx="336550" cy="368300"/>
            </a:xfrm>
            <a:custGeom>
              <a:avLst/>
              <a:gdLst>
                <a:gd name="T0" fmla="*/ 0 w 22"/>
                <a:gd name="T1" fmla="*/ 1 h 24"/>
                <a:gd name="T2" fmla="*/ 7 w 22"/>
                <a:gd name="T3" fmla="*/ 1 h 24"/>
                <a:gd name="T4" fmla="*/ 7 w 22"/>
                <a:gd name="T5" fmla="*/ 4 h 24"/>
                <a:gd name="T6" fmla="*/ 7 w 22"/>
                <a:gd name="T7" fmla="*/ 4 h 24"/>
                <a:gd name="T8" fmla="*/ 14 w 22"/>
                <a:gd name="T9" fmla="*/ 0 h 24"/>
                <a:gd name="T10" fmla="*/ 22 w 22"/>
                <a:gd name="T11" fmla="*/ 11 h 24"/>
                <a:gd name="T12" fmla="*/ 22 w 22"/>
                <a:gd name="T13" fmla="*/ 24 h 24"/>
                <a:gd name="T14" fmla="*/ 15 w 22"/>
                <a:gd name="T15" fmla="*/ 24 h 24"/>
                <a:gd name="T16" fmla="*/ 15 w 22"/>
                <a:gd name="T17" fmla="*/ 13 h 24"/>
                <a:gd name="T18" fmla="*/ 12 w 22"/>
                <a:gd name="T19" fmla="*/ 7 h 24"/>
                <a:gd name="T20" fmla="*/ 7 w 22"/>
                <a:gd name="T21" fmla="*/ 12 h 24"/>
                <a:gd name="T22" fmla="*/ 7 w 22"/>
                <a:gd name="T23" fmla="*/ 24 h 24"/>
                <a:gd name="T24" fmla="*/ 0 w 22"/>
                <a:gd name="T25" fmla="*/ 24 h 24"/>
                <a:gd name="T26" fmla="*/ 0 w 2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4">
                  <a:moveTo>
                    <a:pt x="0" y="1"/>
                  </a:moveTo>
                  <a:cubicBezTo>
                    <a:pt x="7" y="1"/>
                    <a:pt x="7" y="1"/>
                    <a:pt x="7" y="1"/>
                  </a:cubicBezTo>
                  <a:cubicBezTo>
                    <a:pt x="7" y="4"/>
                    <a:pt x="7" y="4"/>
                    <a:pt x="7" y="4"/>
                  </a:cubicBezTo>
                  <a:cubicBezTo>
                    <a:pt x="7" y="4"/>
                    <a:pt x="7" y="4"/>
                    <a:pt x="7" y="4"/>
                  </a:cubicBezTo>
                  <a:cubicBezTo>
                    <a:pt x="8" y="2"/>
                    <a:pt x="10" y="0"/>
                    <a:pt x="14" y="0"/>
                  </a:cubicBezTo>
                  <a:cubicBezTo>
                    <a:pt x="21" y="0"/>
                    <a:pt x="22" y="5"/>
                    <a:pt x="22" y="11"/>
                  </a:cubicBezTo>
                  <a:cubicBezTo>
                    <a:pt x="22" y="24"/>
                    <a:pt x="22" y="24"/>
                    <a:pt x="22" y="24"/>
                  </a:cubicBezTo>
                  <a:cubicBezTo>
                    <a:pt x="15" y="24"/>
                    <a:pt x="15" y="24"/>
                    <a:pt x="15" y="24"/>
                  </a:cubicBezTo>
                  <a:cubicBezTo>
                    <a:pt x="15" y="13"/>
                    <a:pt x="15" y="13"/>
                    <a:pt x="15" y="13"/>
                  </a:cubicBezTo>
                  <a:cubicBezTo>
                    <a:pt x="15" y="10"/>
                    <a:pt x="15" y="7"/>
                    <a:pt x="12" y="7"/>
                  </a:cubicBezTo>
                  <a:cubicBezTo>
                    <a:pt x="8" y="7"/>
                    <a:pt x="7" y="9"/>
                    <a:pt x="7" y="12"/>
                  </a:cubicBezTo>
                  <a:cubicBezTo>
                    <a:pt x="7" y="24"/>
                    <a:pt x="7" y="24"/>
                    <a:pt x="7" y="24"/>
                  </a:cubicBezTo>
                  <a:cubicBezTo>
                    <a:pt x="0" y="24"/>
                    <a:pt x="0" y="24"/>
                    <a:pt x="0" y="24"/>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grpSp>
      <p:grpSp>
        <p:nvGrpSpPr>
          <p:cNvPr id="34" name="กลุ่ม 2084">
            <a:extLst>
              <a:ext uri="{FF2B5EF4-FFF2-40B4-BE49-F238E27FC236}">
                <a16:creationId xmlns:a16="http://schemas.microsoft.com/office/drawing/2014/main" id="{2E5EB338-75AC-D1D0-EC9F-F0D8AF409FE8}"/>
              </a:ext>
            </a:extLst>
          </p:cNvPr>
          <p:cNvGrpSpPr/>
          <p:nvPr/>
        </p:nvGrpSpPr>
        <p:grpSpPr>
          <a:xfrm>
            <a:off x="8758751" y="4527484"/>
            <a:ext cx="658812" cy="658812"/>
            <a:chOff x="16092488" y="7939088"/>
            <a:chExt cx="1317625" cy="1317625"/>
          </a:xfrm>
        </p:grpSpPr>
        <p:sp>
          <p:nvSpPr>
            <p:cNvPr id="35" name="Oval 21">
              <a:extLst>
                <a:ext uri="{FF2B5EF4-FFF2-40B4-BE49-F238E27FC236}">
                  <a16:creationId xmlns:a16="http://schemas.microsoft.com/office/drawing/2014/main" id="{357819E1-1447-0404-9DD7-4A1B9EE7D0C5}"/>
                </a:ext>
              </a:extLst>
            </p:cNvPr>
            <p:cNvSpPr>
              <a:spLocks noChangeArrowheads="1"/>
            </p:cNvSpPr>
            <p:nvPr/>
          </p:nvSpPr>
          <p:spPr bwMode="auto">
            <a:xfrm>
              <a:off x="16092488" y="7939088"/>
              <a:ext cx="1317625" cy="1317625"/>
            </a:xfrm>
            <a:prstGeom prst="ellipse">
              <a:avLst/>
            </a:prstGeom>
            <a:solidFill>
              <a:srgbClr val="4863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36" name="Freeform 22">
              <a:extLst>
                <a:ext uri="{FF2B5EF4-FFF2-40B4-BE49-F238E27FC236}">
                  <a16:creationId xmlns:a16="http://schemas.microsoft.com/office/drawing/2014/main" id="{D3141D2F-B66F-FAAB-DF1E-AD751031EF35}"/>
                </a:ext>
              </a:extLst>
            </p:cNvPr>
            <p:cNvSpPr>
              <a:spLocks noEditPoints="1"/>
            </p:cNvSpPr>
            <p:nvPr/>
          </p:nvSpPr>
          <p:spPr bwMode="auto">
            <a:xfrm>
              <a:off x="16460788" y="8399463"/>
              <a:ext cx="304800" cy="382588"/>
            </a:xfrm>
            <a:custGeom>
              <a:avLst/>
              <a:gdLst>
                <a:gd name="T0" fmla="*/ 0 w 20"/>
                <a:gd name="T1" fmla="*/ 25 h 25"/>
                <a:gd name="T2" fmla="*/ 0 w 20"/>
                <a:gd name="T3" fmla="*/ 0 h 25"/>
                <a:gd name="T4" fmla="*/ 0 w 20"/>
                <a:gd name="T5" fmla="*/ 0 h 25"/>
                <a:gd name="T6" fmla="*/ 12 w 20"/>
                <a:gd name="T7" fmla="*/ 0 h 25"/>
                <a:gd name="T8" fmla="*/ 16 w 20"/>
                <a:gd name="T9" fmla="*/ 1 h 25"/>
                <a:gd name="T10" fmla="*/ 19 w 20"/>
                <a:gd name="T11" fmla="*/ 6 h 25"/>
                <a:gd name="T12" fmla="*/ 19 w 20"/>
                <a:gd name="T13" fmla="*/ 9 h 25"/>
                <a:gd name="T14" fmla="*/ 17 w 20"/>
                <a:gd name="T15" fmla="*/ 11 h 25"/>
                <a:gd name="T16" fmla="*/ 16 w 20"/>
                <a:gd name="T17" fmla="*/ 12 h 25"/>
                <a:gd name="T18" fmla="*/ 16 w 20"/>
                <a:gd name="T19" fmla="*/ 12 h 25"/>
                <a:gd name="T20" fmla="*/ 20 w 20"/>
                <a:gd name="T21" fmla="*/ 16 h 25"/>
                <a:gd name="T22" fmla="*/ 19 w 20"/>
                <a:gd name="T23" fmla="*/ 21 h 25"/>
                <a:gd name="T24" fmla="*/ 14 w 20"/>
                <a:gd name="T25" fmla="*/ 25 h 25"/>
                <a:gd name="T26" fmla="*/ 11 w 20"/>
                <a:gd name="T27" fmla="*/ 25 h 25"/>
                <a:gd name="T28" fmla="*/ 0 w 20"/>
                <a:gd name="T29" fmla="*/ 25 h 25"/>
                <a:gd name="T30" fmla="*/ 0 w 20"/>
                <a:gd name="T31" fmla="*/ 25 h 25"/>
                <a:gd name="T32" fmla="*/ 6 w 20"/>
                <a:gd name="T33" fmla="*/ 21 h 25"/>
                <a:gd name="T34" fmla="*/ 6 w 20"/>
                <a:gd name="T35" fmla="*/ 21 h 25"/>
                <a:gd name="T36" fmla="*/ 11 w 20"/>
                <a:gd name="T37" fmla="*/ 21 h 25"/>
                <a:gd name="T38" fmla="*/ 12 w 20"/>
                <a:gd name="T39" fmla="*/ 20 h 25"/>
                <a:gd name="T40" fmla="*/ 15 w 20"/>
                <a:gd name="T41" fmla="*/ 18 h 25"/>
                <a:gd name="T42" fmla="*/ 15 w 20"/>
                <a:gd name="T43" fmla="*/ 17 h 25"/>
                <a:gd name="T44" fmla="*/ 13 w 20"/>
                <a:gd name="T45" fmla="*/ 14 h 25"/>
                <a:gd name="T46" fmla="*/ 11 w 20"/>
                <a:gd name="T47" fmla="*/ 14 h 25"/>
                <a:gd name="T48" fmla="*/ 6 w 20"/>
                <a:gd name="T49" fmla="*/ 14 h 25"/>
                <a:gd name="T50" fmla="*/ 6 w 20"/>
                <a:gd name="T51" fmla="*/ 14 h 25"/>
                <a:gd name="T52" fmla="*/ 6 w 20"/>
                <a:gd name="T53" fmla="*/ 21 h 25"/>
                <a:gd name="T54" fmla="*/ 6 w 20"/>
                <a:gd name="T55" fmla="*/ 10 h 25"/>
                <a:gd name="T56" fmla="*/ 6 w 20"/>
                <a:gd name="T57" fmla="*/ 10 h 25"/>
                <a:gd name="T58" fmla="*/ 11 w 20"/>
                <a:gd name="T59" fmla="*/ 10 h 25"/>
                <a:gd name="T60" fmla="*/ 13 w 20"/>
                <a:gd name="T61" fmla="*/ 10 h 25"/>
                <a:gd name="T62" fmla="*/ 14 w 20"/>
                <a:gd name="T63" fmla="*/ 8 h 25"/>
                <a:gd name="T64" fmla="*/ 14 w 20"/>
                <a:gd name="T65" fmla="*/ 7 h 25"/>
                <a:gd name="T66" fmla="*/ 13 w 20"/>
                <a:gd name="T67" fmla="*/ 5 h 25"/>
                <a:gd name="T68" fmla="*/ 10 w 20"/>
                <a:gd name="T69" fmla="*/ 5 h 25"/>
                <a:gd name="T70" fmla="*/ 6 w 20"/>
                <a:gd name="T71" fmla="*/ 5 h 25"/>
                <a:gd name="T72" fmla="*/ 6 w 20"/>
                <a:gd name="T73" fmla="*/ 5 h 25"/>
                <a:gd name="T74" fmla="*/ 6 w 20"/>
                <a:gd name="T7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 h="25">
                  <a:moveTo>
                    <a:pt x="0" y="25"/>
                  </a:moveTo>
                  <a:cubicBezTo>
                    <a:pt x="0" y="17"/>
                    <a:pt x="0" y="9"/>
                    <a:pt x="0" y="0"/>
                  </a:cubicBezTo>
                  <a:cubicBezTo>
                    <a:pt x="0" y="0"/>
                    <a:pt x="0" y="0"/>
                    <a:pt x="0" y="0"/>
                  </a:cubicBezTo>
                  <a:cubicBezTo>
                    <a:pt x="4" y="0"/>
                    <a:pt x="8" y="0"/>
                    <a:pt x="12" y="0"/>
                  </a:cubicBezTo>
                  <a:cubicBezTo>
                    <a:pt x="13" y="0"/>
                    <a:pt x="15" y="1"/>
                    <a:pt x="16" y="1"/>
                  </a:cubicBezTo>
                  <a:cubicBezTo>
                    <a:pt x="18" y="2"/>
                    <a:pt x="19" y="4"/>
                    <a:pt x="19" y="6"/>
                  </a:cubicBezTo>
                  <a:cubicBezTo>
                    <a:pt x="19" y="7"/>
                    <a:pt x="19" y="8"/>
                    <a:pt x="19" y="9"/>
                  </a:cubicBezTo>
                  <a:cubicBezTo>
                    <a:pt x="19" y="10"/>
                    <a:pt x="18" y="11"/>
                    <a:pt x="17" y="11"/>
                  </a:cubicBezTo>
                  <a:cubicBezTo>
                    <a:pt x="17" y="12"/>
                    <a:pt x="16" y="12"/>
                    <a:pt x="16" y="12"/>
                  </a:cubicBezTo>
                  <a:cubicBezTo>
                    <a:pt x="16" y="12"/>
                    <a:pt x="16" y="12"/>
                    <a:pt x="16" y="12"/>
                  </a:cubicBezTo>
                  <a:cubicBezTo>
                    <a:pt x="18" y="13"/>
                    <a:pt x="20" y="14"/>
                    <a:pt x="20" y="16"/>
                  </a:cubicBezTo>
                  <a:cubicBezTo>
                    <a:pt x="20" y="18"/>
                    <a:pt x="20" y="19"/>
                    <a:pt x="19" y="21"/>
                  </a:cubicBezTo>
                  <a:cubicBezTo>
                    <a:pt x="18" y="23"/>
                    <a:pt x="16" y="24"/>
                    <a:pt x="14" y="25"/>
                  </a:cubicBezTo>
                  <a:cubicBezTo>
                    <a:pt x="13" y="25"/>
                    <a:pt x="12" y="25"/>
                    <a:pt x="11" y="25"/>
                  </a:cubicBezTo>
                  <a:cubicBezTo>
                    <a:pt x="7" y="25"/>
                    <a:pt x="4" y="25"/>
                    <a:pt x="0" y="25"/>
                  </a:cubicBezTo>
                  <a:cubicBezTo>
                    <a:pt x="0" y="25"/>
                    <a:pt x="0" y="25"/>
                    <a:pt x="0" y="25"/>
                  </a:cubicBezTo>
                  <a:close/>
                  <a:moveTo>
                    <a:pt x="6" y="21"/>
                  </a:moveTo>
                  <a:cubicBezTo>
                    <a:pt x="6" y="21"/>
                    <a:pt x="6" y="21"/>
                    <a:pt x="6" y="21"/>
                  </a:cubicBezTo>
                  <a:cubicBezTo>
                    <a:pt x="7" y="21"/>
                    <a:pt x="9" y="21"/>
                    <a:pt x="11" y="21"/>
                  </a:cubicBezTo>
                  <a:cubicBezTo>
                    <a:pt x="11" y="21"/>
                    <a:pt x="12" y="21"/>
                    <a:pt x="12" y="20"/>
                  </a:cubicBezTo>
                  <a:cubicBezTo>
                    <a:pt x="14" y="20"/>
                    <a:pt x="14" y="19"/>
                    <a:pt x="15" y="18"/>
                  </a:cubicBezTo>
                  <a:cubicBezTo>
                    <a:pt x="15" y="18"/>
                    <a:pt x="15" y="17"/>
                    <a:pt x="15" y="17"/>
                  </a:cubicBezTo>
                  <a:cubicBezTo>
                    <a:pt x="15" y="16"/>
                    <a:pt x="14" y="15"/>
                    <a:pt x="13" y="14"/>
                  </a:cubicBezTo>
                  <a:cubicBezTo>
                    <a:pt x="13" y="14"/>
                    <a:pt x="12" y="14"/>
                    <a:pt x="11" y="14"/>
                  </a:cubicBezTo>
                  <a:cubicBezTo>
                    <a:pt x="9" y="14"/>
                    <a:pt x="8" y="14"/>
                    <a:pt x="6" y="14"/>
                  </a:cubicBezTo>
                  <a:cubicBezTo>
                    <a:pt x="6" y="14"/>
                    <a:pt x="6" y="14"/>
                    <a:pt x="6" y="14"/>
                  </a:cubicBezTo>
                  <a:cubicBezTo>
                    <a:pt x="6" y="16"/>
                    <a:pt x="6" y="18"/>
                    <a:pt x="6" y="21"/>
                  </a:cubicBezTo>
                  <a:close/>
                  <a:moveTo>
                    <a:pt x="6" y="10"/>
                  </a:moveTo>
                  <a:cubicBezTo>
                    <a:pt x="6" y="10"/>
                    <a:pt x="6" y="10"/>
                    <a:pt x="6" y="10"/>
                  </a:cubicBezTo>
                  <a:cubicBezTo>
                    <a:pt x="7" y="10"/>
                    <a:pt x="9" y="10"/>
                    <a:pt x="11" y="10"/>
                  </a:cubicBezTo>
                  <a:cubicBezTo>
                    <a:pt x="12" y="10"/>
                    <a:pt x="13" y="10"/>
                    <a:pt x="13" y="10"/>
                  </a:cubicBezTo>
                  <a:cubicBezTo>
                    <a:pt x="14" y="9"/>
                    <a:pt x="14" y="9"/>
                    <a:pt x="14" y="8"/>
                  </a:cubicBezTo>
                  <a:cubicBezTo>
                    <a:pt x="14" y="8"/>
                    <a:pt x="14" y="7"/>
                    <a:pt x="14" y="7"/>
                  </a:cubicBezTo>
                  <a:cubicBezTo>
                    <a:pt x="14" y="6"/>
                    <a:pt x="14" y="5"/>
                    <a:pt x="13" y="5"/>
                  </a:cubicBezTo>
                  <a:cubicBezTo>
                    <a:pt x="12" y="5"/>
                    <a:pt x="11" y="5"/>
                    <a:pt x="10" y="5"/>
                  </a:cubicBezTo>
                  <a:cubicBezTo>
                    <a:pt x="9" y="5"/>
                    <a:pt x="7" y="5"/>
                    <a:pt x="6" y="5"/>
                  </a:cubicBezTo>
                  <a:cubicBezTo>
                    <a:pt x="6" y="5"/>
                    <a:pt x="6" y="5"/>
                    <a:pt x="6" y="5"/>
                  </a:cubicBezTo>
                  <a:cubicBezTo>
                    <a:pt x="6" y="6"/>
                    <a:pt x="6" y="8"/>
                    <a:pt x="6"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37" name="Freeform 23">
              <a:extLst>
                <a:ext uri="{FF2B5EF4-FFF2-40B4-BE49-F238E27FC236}">
                  <a16:creationId xmlns:a16="http://schemas.microsoft.com/office/drawing/2014/main" id="{1A625804-8246-BCB4-0387-CFFCCD94185C}"/>
                </a:ext>
              </a:extLst>
            </p:cNvPr>
            <p:cNvSpPr>
              <a:spLocks noEditPoints="1"/>
            </p:cNvSpPr>
            <p:nvPr/>
          </p:nvSpPr>
          <p:spPr bwMode="auto">
            <a:xfrm>
              <a:off x="16797338" y="8491538"/>
              <a:ext cx="260350" cy="290513"/>
            </a:xfrm>
            <a:custGeom>
              <a:avLst/>
              <a:gdLst>
                <a:gd name="T0" fmla="*/ 17 w 17"/>
                <a:gd name="T1" fmla="*/ 11 h 19"/>
                <a:gd name="T2" fmla="*/ 5 w 17"/>
                <a:gd name="T3" fmla="*/ 11 h 19"/>
                <a:gd name="T4" fmla="*/ 5 w 17"/>
                <a:gd name="T5" fmla="*/ 11 h 19"/>
                <a:gd name="T6" fmla="*/ 5 w 17"/>
                <a:gd name="T7" fmla="*/ 13 h 19"/>
                <a:gd name="T8" fmla="*/ 8 w 17"/>
                <a:gd name="T9" fmla="*/ 15 h 19"/>
                <a:gd name="T10" fmla="*/ 10 w 17"/>
                <a:gd name="T11" fmla="*/ 15 h 19"/>
                <a:gd name="T12" fmla="*/ 12 w 17"/>
                <a:gd name="T13" fmla="*/ 13 h 19"/>
                <a:gd name="T14" fmla="*/ 13 w 17"/>
                <a:gd name="T15" fmla="*/ 13 h 19"/>
                <a:gd name="T16" fmla="*/ 17 w 17"/>
                <a:gd name="T17" fmla="*/ 13 h 19"/>
                <a:gd name="T18" fmla="*/ 17 w 17"/>
                <a:gd name="T19" fmla="*/ 13 h 19"/>
                <a:gd name="T20" fmla="*/ 17 w 17"/>
                <a:gd name="T21" fmla="*/ 14 h 19"/>
                <a:gd name="T22" fmla="*/ 16 w 17"/>
                <a:gd name="T23" fmla="*/ 16 h 19"/>
                <a:gd name="T24" fmla="*/ 11 w 17"/>
                <a:gd name="T25" fmla="*/ 19 h 19"/>
                <a:gd name="T26" fmla="*/ 6 w 17"/>
                <a:gd name="T27" fmla="*/ 18 h 19"/>
                <a:gd name="T28" fmla="*/ 2 w 17"/>
                <a:gd name="T29" fmla="*/ 16 h 19"/>
                <a:gd name="T30" fmla="*/ 0 w 17"/>
                <a:gd name="T31" fmla="*/ 13 h 19"/>
                <a:gd name="T32" fmla="*/ 0 w 17"/>
                <a:gd name="T33" fmla="*/ 6 h 19"/>
                <a:gd name="T34" fmla="*/ 7 w 17"/>
                <a:gd name="T35" fmla="*/ 0 h 19"/>
                <a:gd name="T36" fmla="*/ 13 w 17"/>
                <a:gd name="T37" fmla="*/ 1 h 19"/>
                <a:gd name="T38" fmla="*/ 16 w 17"/>
                <a:gd name="T39" fmla="*/ 4 h 19"/>
                <a:gd name="T40" fmla="*/ 17 w 17"/>
                <a:gd name="T41" fmla="*/ 8 h 19"/>
                <a:gd name="T42" fmla="*/ 17 w 17"/>
                <a:gd name="T43" fmla="*/ 11 h 19"/>
                <a:gd name="T44" fmla="*/ 17 w 17"/>
                <a:gd name="T45" fmla="*/ 11 h 19"/>
                <a:gd name="T46" fmla="*/ 13 w 17"/>
                <a:gd name="T47" fmla="*/ 8 h 19"/>
                <a:gd name="T48" fmla="*/ 13 w 17"/>
                <a:gd name="T49" fmla="*/ 8 h 19"/>
                <a:gd name="T50" fmla="*/ 13 w 17"/>
                <a:gd name="T51" fmla="*/ 7 h 19"/>
                <a:gd name="T52" fmla="*/ 10 w 17"/>
                <a:gd name="T53" fmla="*/ 4 h 19"/>
                <a:gd name="T54" fmla="*/ 8 w 17"/>
                <a:gd name="T55" fmla="*/ 4 h 19"/>
                <a:gd name="T56" fmla="*/ 5 w 17"/>
                <a:gd name="T57" fmla="*/ 6 h 19"/>
                <a:gd name="T58" fmla="*/ 5 w 17"/>
                <a:gd name="T59" fmla="*/ 7 h 19"/>
                <a:gd name="T60" fmla="*/ 5 w 17"/>
                <a:gd name="T61" fmla="*/ 8 h 19"/>
                <a:gd name="T62" fmla="*/ 13 w 17"/>
                <a:gd name="T63"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9">
                  <a:moveTo>
                    <a:pt x="17" y="11"/>
                  </a:moveTo>
                  <a:cubicBezTo>
                    <a:pt x="13" y="11"/>
                    <a:pt x="9" y="11"/>
                    <a:pt x="5" y="11"/>
                  </a:cubicBezTo>
                  <a:cubicBezTo>
                    <a:pt x="5" y="11"/>
                    <a:pt x="5" y="11"/>
                    <a:pt x="5" y="11"/>
                  </a:cubicBezTo>
                  <a:cubicBezTo>
                    <a:pt x="5" y="12"/>
                    <a:pt x="5" y="12"/>
                    <a:pt x="5" y="13"/>
                  </a:cubicBezTo>
                  <a:cubicBezTo>
                    <a:pt x="6" y="14"/>
                    <a:pt x="7" y="15"/>
                    <a:pt x="8" y="15"/>
                  </a:cubicBezTo>
                  <a:cubicBezTo>
                    <a:pt x="9" y="15"/>
                    <a:pt x="9" y="15"/>
                    <a:pt x="10" y="15"/>
                  </a:cubicBezTo>
                  <a:cubicBezTo>
                    <a:pt x="11" y="15"/>
                    <a:pt x="12" y="14"/>
                    <a:pt x="12" y="13"/>
                  </a:cubicBezTo>
                  <a:cubicBezTo>
                    <a:pt x="12" y="13"/>
                    <a:pt x="12" y="13"/>
                    <a:pt x="13" y="13"/>
                  </a:cubicBezTo>
                  <a:cubicBezTo>
                    <a:pt x="14" y="13"/>
                    <a:pt x="15" y="13"/>
                    <a:pt x="17" y="13"/>
                  </a:cubicBezTo>
                  <a:cubicBezTo>
                    <a:pt x="17" y="13"/>
                    <a:pt x="17" y="13"/>
                    <a:pt x="17" y="13"/>
                  </a:cubicBezTo>
                  <a:cubicBezTo>
                    <a:pt x="17" y="13"/>
                    <a:pt x="17" y="13"/>
                    <a:pt x="17" y="14"/>
                  </a:cubicBezTo>
                  <a:cubicBezTo>
                    <a:pt x="17" y="15"/>
                    <a:pt x="16" y="15"/>
                    <a:pt x="16" y="16"/>
                  </a:cubicBezTo>
                  <a:cubicBezTo>
                    <a:pt x="14" y="18"/>
                    <a:pt x="13" y="18"/>
                    <a:pt x="11" y="19"/>
                  </a:cubicBezTo>
                  <a:cubicBezTo>
                    <a:pt x="9" y="19"/>
                    <a:pt x="8" y="19"/>
                    <a:pt x="6" y="18"/>
                  </a:cubicBezTo>
                  <a:cubicBezTo>
                    <a:pt x="4" y="18"/>
                    <a:pt x="3" y="17"/>
                    <a:pt x="2" y="16"/>
                  </a:cubicBezTo>
                  <a:cubicBezTo>
                    <a:pt x="1" y="15"/>
                    <a:pt x="1" y="14"/>
                    <a:pt x="0" y="13"/>
                  </a:cubicBezTo>
                  <a:cubicBezTo>
                    <a:pt x="0" y="10"/>
                    <a:pt x="0" y="8"/>
                    <a:pt x="0" y="6"/>
                  </a:cubicBezTo>
                  <a:cubicBezTo>
                    <a:pt x="1" y="3"/>
                    <a:pt x="4" y="1"/>
                    <a:pt x="7" y="0"/>
                  </a:cubicBezTo>
                  <a:cubicBezTo>
                    <a:pt x="9" y="0"/>
                    <a:pt x="11" y="0"/>
                    <a:pt x="13" y="1"/>
                  </a:cubicBezTo>
                  <a:cubicBezTo>
                    <a:pt x="14" y="2"/>
                    <a:pt x="16" y="3"/>
                    <a:pt x="16" y="4"/>
                  </a:cubicBezTo>
                  <a:cubicBezTo>
                    <a:pt x="17" y="6"/>
                    <a:pt x="17" y="7"/>
                    <a:pt x="17" y="8"/>
                  </a:cubicBezTo>
                  <a:cubicBezTo>
                    <a:pt x="17" y="9"/>
                    <a:pt x="17" y="10"/>
                    <a:pt x="17" y="11"/>
                  </a:cubicBezTo>
                  <a:cubicBezTo>
                    <a:pt x="17" y="11"/>
                    <a:pt x="17" y="11"/>
                    <a:pt x="17" y="11"/>
                  </a:cubicBezTo>
                  <a:close/>
                  <a:moveTo>
                    <a:pt x="13" y="8"/>
                  </a:moveTo>
                  <a:cubicBezTo>
                    <a:pt x="13" y="8"/>
                    <a:pt x="13" y="8"/>
                    <a:pt x="13" y="8"/>
                  </a:cubicBezTo>
                  <a:cubicBezTo>
                    <a:pt x="13" y="7"/>
                    <a:pt x="13" y="7"/>
                    <a:pt x="13" y="7"/>
                  </a:cubicBezTo>
                  <a:cubicBezTo>
                    <a:pt x="12" y="6"/>
                    <a:pt x="12" y="5"/>
                    <a:pt x="10" y="4"/>
                  </a:cubicBezTo>
                  <a:cubicBezTo>
                    <a:pt x="10" y="4"/>
                    <a:pt x="9" y="4"/>
                    <a:pt x="8" y="4"/>
                  </a:cubicBezTo>
                  <a:cubicBezTo>
                    <a:pt x="7" y="4"/>
                    <a:pt x="6" y="5"/>
                    <a:pt x="5" y="6"/>
                  </a:cubicBezTo>
                  <a:cubicBezTo>
                    <a:pt x="5" y="6"/>
                    <a:pt x="5" y="7"/>
                    <a:pt x="5" y="7"/>
                  </a:cubicBezTo>
                  <a:cubicBezTo>
                    <a:pt x="5" y="7"/>
                    <a:pt x="5" y="7"/>
                    <a:pt x="5" y="8"/>
                  </a:cubicBezTo>
                  <a:cubicBezTo>
                    <a:pt x="7" y="8"/>
                    <a:pt x="10" y="8"/>
                    <a:pt x="1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38" name="Freeform 24">
              <a:extLst>
                <a:ext uri="{FF2B5EF4-FFF2-40B4-BE49-F238E27FC236}">
                  <a16:creationId xmlns:a16="http://schemas.microsoft.com/office/drawing/2014/main" id="{97F390ED-5844-892B-4D1A-76F76340141F}"/>
                </a:ext>
              </a:extLst>
            </p:cNvPr>
            <p:cNvSpPr>
              <a:spLocks/>
            </p:cNvSpPr>
            <p:nvPr/>
          </p:nvSpPr>
          <p:spPr bwMode="auto">
            <a:xfrm>
              <a:off x="16857663" y="8413750"/>
              <a:ext cx="153987" cy="46038"/>
            </a:xfrm>
            <a:custGeom>
              <a:avLst/>
              <a:gdLst>
                <a:gd name="T0" fmla="*/ 0 w 10"/>
                <a:gd name="T1" fmla="*/ 3 h 3"/>
                <a:gd name="T2" fmla="*/ 0 w 10"/>
                <a:gd name="T3" fmla="*/ 0 h 3"/>
                <a:gd name="T4" fmla="*/ 10 w 10"/>
                <a:gd name="T5" fmla="*/ 0 h 3"/>
                <a:gd name="T6" fmla="*/ 10 w 10"/>
                <a:gd name="T7" fmla="*/ 3 h 3"/>
                <a:gd name="T8" fmla="*/ 0 w 10"/>
                <a:gd name="T9" fmla="*/ 3 h 3"/>
              </a:gdLst>
              <a:ahLst/>
              <a:cxnLst>
                <a:cxn ang="0">
                  <a:pos x="T0" y="T1"/>
                </a:cxn>
                <a:cxn ang="0">
                  <a:pos x="T2" y="T3"/>
                </a:cxn>
                <a:cxn ang="0">
                  <a:pos x="T4" y="T5"/>
                </a:cxn>
                <a:cxn ang="0">
                  <a:pos x="T6" y="T7"/>
                </a:cxn>
                <a:cxn ang="0">
                  <a:pos x="T8" y="T9"/>
                </a:cxn>
              </a:cxnLst>
              <a:rect l="0" t="0" r="r" b="b"/>
              <a:pathLst>
                <a:path w="10" h="3">
                  <a:moveTo>
                    <a:pt x="0" y="3"/>
                  </a:moveTo>
                  <a:cubicBezTo>
                    <a:pt x="0" y="2"/>
                    <a:pt x="0" y="1"/>
                    <a:pt x="0" y="0"/>
                  </a:cubicBezTo>
                  <a:cubicBezTo>
                    <a:pt x="3" y="0"/>
                    <a:pt x="6" y="0"/>
                    <a:pt x="10" y="0"/>
                  </a:cubicBezTo>
                  <a:cubicBezTo>
                    <a:pt x="10" y="1"/>
                    <a:pt x="10" y="2"/>
                    <a:pt x="10" y="3"/>
                  </a:cubicBezTo>
                  <a:cubicBezTo>
                    <a:pt x="6" y="3"/>
                    <a:pt x="3"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grpSp>
      <p:grpSp>
        <p:nvGrpSpPr>
          <p:cNvPr id="39" name="กลุ่ม 668">
            <a:extLst>
              <a:ext uri="{FF2B5EF4-FFF2-40B4-BE49-F238E27FC236}">
                <a16:creationId xmlns:a16="http://schemas.microsoft.com/office/drawing/2014/main" id="{C5734993-51B9-E132-0323-12F4469CF783}"/>
              </a:ext>
            </a:extLst>
          </p:cNvPr>
          <p:cNvGrpSpPr/>
          <p:nvPr/>
        </p:nvGrpSpPr>
        <p:grpSpPr>
          <a:xfrm>
            <a:off x="8758751" y="2582797"/>
            <a:ext cx="658812" cy="658812"/>
            <a:chOff x="16092488" y="4049713"/>
            <a:chExt cx="1317625" cy="1317625"/>
          </a:xfrm>
        </p:grpSpPr>
        <p:sp>
          <p:nvSpPr>
            <p:cNvPr id="40" name="Oval 25">
              <a:extLst>
                <a:ext uri="{FF2B5EF4-FFF2-40B4-BE49-F238E27FC236}">
                  <a16:creationId xmlns:a16="http://schemas.microsoft.com/office/drawing/2014/main" id="{6997B69F-E4F8-9372-F471-504E9F2348CA}"/>
                </a:ext>
              </a:extLst>
            </p:cNvPr>
            <p:cNvSpPr>
              <a:spLocks noChangeArrowheads="1"/>
            </p:cNvSpPr>
            <p:nvPr/>
          </p:nvSpPr>
          <p:spPr bwMode="auto">
            <a:xfrm>
              <a:off x="16092488" y="4049713"/>
              <a:ext cx="1317625" cy="1317625"/>
            </a:xfrm>
            <a:prstGeom prst="ellipse">
              <a:avLst/>
            </a:prstGeom>
            <a:solidFill>
              <a:srgbClr val="F05C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41" name="Freeform 26">
              <a:extLst>
                <a:ext uri="{FF2B5EF4-FFF2-40B4-BE49-F238E27FC236}">
                  <a16:creationId xmlns:a16="http://schemas.microsoft.com/office/drawing/2014/main" id="{B3BE11AA-9206-92D8-5FDD-3FE78A47F081}"/>
                </a:ext>
              </a:extLst>
            </p:cNvPr>
            <p:cNvSpPr>
              <a:spLocks noEditPoints="1"/>
            </p:cNvSpPr>
            <p:nvPr/>
          </p:nvSpPr>
          <p:spPr bwMode="auto">
            <a:xfrm>
              <a:off x="16460788" y="4418013"/>
              <a:ext cx="565150" cy="566738"/>
            </a:xfrm>
            <a:custGeom>
              <a:avLst/>
              <a:gdLst>
                <a:gd name="T0" fmla="*/ 19 w 37"/>
                <a:gd name="T1" fmla="*/ 0 h 37"/>
                <a:gd name="T2" fmla="*/ 0 w 37"/>
                <a:gd name="T3" fmla="*/ 19 h 37"/>
                <a:gd name="T4" fmla="*/ 19 w 37"/>
                <a:gd name="T5" fmla="*/ 37 h 37"/>
                <a:gd name="T6" fmla="*/ 37 w 37"/>
                <a:gd name="T7" fmla="*/ 19 h 37"/>
                <a:gd name="T8" fmla="*/ 19 w 37"/>
                <a:gd name="T9" fmla="*/ 0 h 37"/>
                <a:gd name="T10" fmla="*/ 31 w 37"/>
                <a:gd name="T11" fmla="*/ 9 h 37"/>
                <a:gd name="T12" fmla="*/ 34 w 37"/>
                <a:gd name="T13" fmla="*/ 18 h 37"/>
                <a:gd name="T14" fmla="*/ 24 w 37"/>
                <a:gd name="T15" fmla="*/ 18 h 37"/>
                <a:gd name="T16" fmla="*/ 22 w 37"/>
                <a:gd name="T17" fmla="*/ 15 h 37"/>
                <a:gd name="T18" fmla="*/ 31 w 37"/>
                <a:gd name="T19" fmla="*/ 9 h 37"/>
                <a:gd name="T20" fmla="*/ 28 w 37"/>
                <a:gd name="T21" fmla="*/ 7 h 37"/>
                <a:gd name="T22" fmla="*/ 21 w 37"/>
                <a:gd name="T23" fmla="*/ 12 h 37"/>
                <a:gd name="T24" fmla="*/ 20 w 37"/>
                <a:gd name="T25" fmla="*/ 10 h 37"/>
                <a:gd name="T26" fmla="*/ 15 w 37"/>
                <a:gd name="T27" fmla="*/ 4 h 37"/>
                <a:gd name="T28" fmla="*/ 19 w 37"/>
                <a:gd name="T29" fmla="*/ 3 h 37"/>
                <a:gd name="T30" fmla="*/ 28 w 37"/>
                <a:gd name="T31" fmla="*/ 7 h 37"/>
                <a:gd name="T32" fmla="*/ 12 w 37"/>
                <a:gd name="T33" fmla="*/ 5 h 37"/>
                <a:gd name="T34" fmla="*/ 18 w 37"/>
                <a:gd name="T35" fmla="*/ 13 h 37"/>
                <a:gd name="T36" fmla="*/ 4 w 37"/>
                <a:gd name="T37" fmla="*/ 15 h 37"/>
                <a:gd name="T38" fmla="*/ 12 w 37"/>
                <a:gd name="T39" fmla="*/ 5 h 37"/>
                <a:gd name="T40" fmla="*/ 4 w 37"/>
                <a:gd name="T41" fmla="*/ 19 h 37"/>
                <a:gd name="T42" fmla="*/ 4 w 37"/>
                <a:gd name="T43" fmla="*/ 18 h 37"/>
                <a:gd name="T44" fmla="*/ 5 w 37"/>
                <a:gd name="T45" fmla="*/ 18 h 37"/>
                <a:gd name="T46" fmla="*/ 14 w 37"/>
                <a:gd name="T47" fmla="*/ 17 h 37"/>
                <a:gd name="T48" fmla="*/ 19 w 37"/>
                <a:gd name="T49" fmla="*/ 16 h 37"/>
                <a:gd name="T50" fmla="*/ 20 w 37"/>
                <a:gd name="T51" fmla="*/ 18 h 37"/>
                <a:gd name="T52" fmla="*/ 13 w 37"/>
                <a:gd name="T53" fmla="*/ 22 h 37"/>
                <a:gd name="T54" fmla="*/ 7 w 37"/>
                <a:gd name="T55" fmla="*/ 29 h 37"/>
                <a:gd name="T56" fmla="*/ 4 w 37"/>
                <a:gd name="T57" fmla="*/ 19 h 37"/>
                <a:gd name="T58" fmla="*/ 10 w 37"/>
                <a:gd name="T59" fmla="*/ 31 h 37"/>
                <a:gd name="T60" fmla="*/ 15 w 37"/>
                <a:gd name="T61" fmla="*/ 25 h 37"/>
                <a:gd name="T62" fmla="*/ 22 w 37"/>
                <a:gd name="T63" fmla="*/ 21 h 37"/>
                <a:gd name="T64" fmla="*/ 24 w 37"/>
                <a:gd name="T65" fmla="*/ 33 h 37"/>
                <a:gd name="T66" fmla="*/ 19 w 37"/>
                <a:gd name="T67" fmla="*/ 34 h 37"/>
                <a:gd name="T68" fmla="*/ 10 w 37"/>
                <a:gd name="T69" fmla="*/ 31 h 37"/>
                <a:gd name="T70" fmla="*/ 27 w 37"/>
                <a:gd name="T71" fmla="*/ 31 h 37"/>
                <a:gd name="T72" fmla="*/ 25 w 37"/>
                <a:gd name="T73" fmla="*/ 21 h 37"/>
                <a:gd name="T74" fmla="*/ 34 w 37"/>
                <a:gd name="T75" fmla="*/ 21 h 37"/>
                <a:gd name="T76" fmla="*/ 27 w 37"/>
                <a:gd name="T7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7">
                  <a:moveTo>
                    <a:pt x="19" y="0"/>
                  </a:moveTo>
                  <a:cubicBezTo>
                    <a:pt x="9" y="0"/>
                    <a:pt x="0" y="8"/>
                    <a:pt x="0" y="19"/>
                  </a:cubicBezTo>
                  <a:cubicBezTo>
                    <a:pt x="0" y="29"/>
                    <a:pt x="9" y="37"/>
                    <a:pt x="19" y="37"/>
                  </a:cubicBezTo>
                  <a:cubicBezTo>
                    <a:pt x="29" y="37"/>
                    <a:pt x="37" y="29"/>
                    <a:pt x="37" y="19"/>
                  </a:cubicBezTo>
                  <a:cubicBezTo>
                    <a:pt x="37" y="8"/>
                    <a:pt x="29" y="0"/>
                    <a:pt x="19" y="0"/>
                  </a:cubicBezTo>
                  <a:close/>
                  <a:moveTo>
                    <a:pt x="31" y="9"/>
                  </a:moveTo>
                  <a:cubicBezTo>
                    <a:pt x="33" y="12"/>
                    <a:pt x="34" y="14"/>
                    <a:pt x="34" y="18"/>
                  </a:cubicBezTo>
                  <a:cubicBezTo>
                    <a:pt x="30" y="17"/>
                    <a:pt x="27" y="17"/>
                    <a:pt x="24" y="18"/>
                  </a:cubicBezTo>
                  <a:cubicBezTo>
                    <a:pt x="23" y="17"/>
                    <a:pt x="23" y="16"/>
                    <a:pt x="22" y="15"/>
                  </a:cubicBezTo>
                  <a:cubicBezTo>
                    <a:pt x="26" y="14"/>
                    <a:pt x="29" y="12"/>
                    <a:pt x="31" y="9"/>
                  </a:cubicBezTo>
                  <a:close/>
                  <a:moveTo>
                    <a:pt x="28" y="7"/>
                  </a:moveTo>
                  <a:cubicBezTo>
                    <a:pt x="26" y="9"/>
                    <a:pt x="24" y="11"/>
                    <a:pt x="21" y="12"/>
                  </a:cubicBezTo>
                  <a:cubicBezTo>
                    <a:pt x="21" y="12"/>
                    <a:pt x="20" y="11"/>
                    <a:pt x="20" y="10"/>
                  </a:cubicBezTo>
                  <a:cubicBezTo>
                    <a:pt x="18" y="8"/>
                    <a:pt x="17" y="5"/>
                    <a:pt x="15" y="4"/>
                  </a:cubicBezTo>
                  <a:cubicBezTo>
                    <a:pt x="16" y="4"/>
                    <a:pt x="18" y="3"/>
                    <a:pt x="19" y="3"/>
                  </a:cubicBezTo>
                  <a:cubicBezTo>
                    <a:pt x="22" y="3"/>
                    <a:pt x="26" y="5"/>
                    <a:pt x="28" y="7"/>
                  </a:cubicBezTo>
                  <a:close/>
                  <a:moveTo>
                    <a:pt x="12" y="5"/>
                  </a:moveTo>
                  <a:cubicBezTo>
                    <a:pt x="13" y="6"/>
                    <a:pt x="16" y="9"/>
                    <a:pt x="18" y="13"/>
                  </a:cubicBezTo>
                  <a:cubicBezTo>
                    <a:pt x="13" y="15"/>
                    <a:pt x="7" y="15"/>
                    <a:pt x="4" y="15"/>
                  </a:cubicBezTo>
                  <a:cubicBezTo>
                    <a:pt x="5" y="11"/>
                    <a:pt x="8" y="7"/>
                    <a:pt x="12" y="5"/>
                  </a:cubicBezTo>
                  <a:close/>
                  <a:moveTo>
                    <a:pt x="4" y="19"/>
                  </a:moveTo>
                  <a:cubicBezTo>
                    <a:pt x="4" y="18"/>
                    <a:pt x="4" y="18"/>
                    <a:pt x="4" y="18"/>
                  </a:cubicBezTo>
                  <a:cubicBezTo>
                    <a:pt x="4" y="18"/>
                    <a:pt x="5" y="18"/>
                    <a:pt x="5" y="18"/>
                  </a:cubicBezTo>
                  <a:cubicBezTo>
                    <a:pt x="7" y="18"/>
                    <a:pt x="11" y="18"/>
                    <a:pt x="14" y="17"/>
                  </a:cubicBezTo>
                  <a:cubicBezTo>
                    <a:pt x="16" y="17"/>
                    <a:pt x="18" y="17"/>
                    <a:pt x="19" y="16"/>
                  </a:cubicBezTo>
                  <a:cubicBezTo>
                    <a:pt x="20" y="17"/>
                    <a:pt x="20" y="18"/>
                    <a:pt x="20" y="18"/>
                  </a:cubicBezTo>
                  <a:cubicBezTo>
                    <a:pt x="17" y="19"/>
                    <a:pt x="15" y="21"/>
                    <a:pt x="13" y="22"/>
                  </a:cubicBezTo>
                  <a:cubicBezTo>
                    <a:pt x="10" y="24"/>
                    <a:pt x="9" y="27"/>
                    <a:pt x="7" y="29"/>
                  </a:cubicBezTo>
                  <a:cubicBezTo>
                    <a:pt x="5" y="26"/>
                    <a:pt x="4" y="22"/>
                    <a:pt x="4" y="19"/>
                  </a:cubicBezTo>
                  <a:close/>
                  <a:moveTo>
                    <a:pt x="10" y="31"/>
                  </a:moveTo>
                  <a:cubicBezTo>
                    <a:pt x="11" y="29"/>
                    <a:pt x="12" y="27"/>
                    <a:pt x="15" y="25"/>
                  </a:cubicBezTo>
                  <a:cubicBezTo>
                    <a:pt x="17" y="23"/>
                    <a:pt x="19" y="22"/>
                    <a:pt x="22" y="21"/>
                  </a:cubicBezTo>
                  <a:cubicBezTo>
                    <a:pt x="23" y="25"/>
                    <a:pt x="24" y="28"/>
                    <a:pt x="24" y="33"/>
                  </a:cubicBezTo>
                  <a:cubicBezTo>
                    <a:pt x="23" y="33"/>
                    <a:pt x="21" y="34"/>
                    <a:pt x="19" y="34"/>
                  </a:cubicBezTo>
                  <a:cubicBezTo>
                    <a:pt x="16" y="34"/>
                    <a:pt x="12" y="33"/>
                    <a:pt x="10" y="31"/>
                  </a:cubicBezTo>
                  <a:close/>
                  <a:moveTo>
                    <a:pt x="27" y="31"/>
                  </a:moveTo>
                  <a:cubicBezTo>
                    <a:pt x="27" y="27"/>
                    <a:pt x="26" y="24"/>
                    <a:pt x="25" y="21"/>
                  </a:cubicBezTo>
                  <a:cubicBezTo>
                    <a:pt x="28" y="20"/>
                    <a:pt x="31" y="20"/>
                    <a:pt x="34" y="21"/>
                  </a:cubicBezTo>
                  <a:cubicBezTo>
                    <a:pt x="33" y="25"/>
                    <a:pt x="31" y="29"/>
                    <a:pt x="2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grpSp>
      <p:grpSp>
        <p:nvGrpSpPr>
          <p:cNvPr id="42" name="กลุ่ม 664">
            <a:extLst>
              <a:ext uri="{FF2B5EF4-FFF2-40B4-BE49-F238E27FC236}">
                <a16:creationId xmlns:a16="http://schemas.microsoft.com/office/drawing/2014/main" id="{DA6C7EAB-78E2-BD48-ED6F-8306307E86F8}"/>
              </a:ext>
            </a:extLst>
          </p:cNvPr>
          <p:cNvGrpSpPr/>
          <p:nvPr/>
        </p:nvGrpSpPr>
        <p:grpSpPr>
          <a:xfrm>
            <a:off x="9808087" y="1610452"/>
            <a:ext cx="658019" cy="650875"/>
            <a:chOff x="18191163" y="2105025"/>
            <a:chExt cx="1316037" cy="1301750"/>
          </a:xfrm>
        </p:grpSpPr>
        <p:sp>
          <p:nvSpPr>
            <p:cNvPr id="43" name="Oval 27">
              <a:extLst>
                <a:ext uri="{FF2B5EF4-FFF2-40B4-BE49-F238E27FC236}">
                  <a16:creationId xmlns:a16="http://schemas.microsoft.com/office/drawing/2014/main" id="{C20E1934-D543-84B6-FEC6-8DF0CA0FD8EC}"/>
                </a:ext>
              </a:extLst>
            </p:cNvPr>
            <p:cNvSpPr>
              <a:spLocks noChangeArrowheads="1"/>
            </p:cNvSpPr>
            <p:nvPr/>
          </p:nvSpPr>
          <p:spPr bwMode="auto">
            <a:xfrm>
              <a:off x="18191163" y="2105025"/>
              <a:ext cx="1316037" cy="1301750"/>
            </a:xfrm>
            <a:prstGeom prst="ellipse">
              <a:avLst/>
            </a:prstGeom>
            <a:solidFill>
              <a:srgbClr val="EF3E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44" name="Freeform 28">
              <a:extLst>
                <a:ext uri="{FF2B5EF4-FFF2-40B4-BE49-F238E27FC236}">
                  <a16:creationId xmlns:a16="http://schemas.microsoft.com/office/drawing/2014/main" id="{42B6584C-1E63-43FF-A5DF-E24E14957A44}"/>
                </a:ext>
              </a:extLst>
            </p:cNvPr>
            <p:cNvSpPr>
              <a:spLocks/>
            </p:cNvSpPr>
            <p:nvPr/>
          </p:nvSpPr>
          <p:spPr bwMode="auto">
            <a:xfrm>
              <a:off x="18619788" y="2473325"/>
              <a:ext cx="442912" cy="565150"/>
            </a:xfrm>
            <a:custGeom>
              <a:avLst/>
              <a:gdLst>
                <a:gd name="T0" fmla="*/ 13 w 29"/>
                <a:gd name="T1" fmla="*/ 24 h 37"/>
                <a:gd name="T2" fmla="*/ 12 w 29"/>
                <a:gd name="T3" fmla="*/ 25 h 37"/>
                <a:gd name="T4" fmla="*/ 10 w 29"/>
                <a:gd name="T5" fmla="*/ 33 h 37"/>
                <a:gd name="T6" fmla="*/ 7 w 29"/>
                <a:gd name="T7" fmla="*/ 37 h 37"/>
                <a:gd name="T8" fmla="*/ 7 w 29"/>
                <a:gd name="T9" fmla="*/ 37 h 37"/>
                <a:gd name="T10" fmla="*/ 7 w 29"/>
                <a:gd name="T11" fmla="*/ 37 h 37"/>
                <a:gd name="T12" fmla="*/ 6 w 29"/>
                <a:gd name="T13" fmla="*/ 32 h 37"/>
                <a:gd name="T14" fmla="*/ 9 w 29"/>
                <a:gd name="T15" fmla="*/ 17 h 37"/>
                <a:gd name="T16" fmla="*/ 9 w 29"/>
                <a:gd name="T17" fmla="*/ 17 h 37"/>
                <a:gd name="T18" fmla="*/ 9 w 29"/>
                <a:gd name="T19" fmla="*/ 12 h 37"/>
                <a:gd name="T20" fmla="*/ 16 w 29"/>
                <a:gd name="T21" fmla="*/ 11 h 37"/>
                <a:gd name="T22" fmla="*/ 14 w 29"/>
                <a:gd name="T23" fmla="*/ 19 h 37"/>
                <a:gd name="T24" fmla="*/ 20 w 29"/>
                <a:gd name="T25" fmla="*/ 22 h 37"/>
                <a:gd name="T26" fmla="*/ 24 w 29"/>
                <a:gd name="T27" fmla="*/ 11 h 37"/>
                <a:gd name="T28" fmla="*/ 10 w 29"/>
                <a:gd name="T29" fmla="*/ 5 h 37"/>
                <a:gd name="T30" fmla="*/ 6 w 29"/>
                <a:gd name="T31" fmla="*/ 18 h 37"/>
                <a:gd name="T32" fmla="*/ 6 w 29"/>
                <a:gd name="T33" fmla="*/ 19 h 37"/>
                <a:gd name="T34" fmla="*/ 6 w 29"/>
                <a:gd name="T35" fmla="*/ 21 h 37"/>
                <a:gd name="T36" fmla="*/ 5 w 29"/>
                <a:gd name="T37" fmla="*/ 21 h 37"/>
                <a:gd name="T38" fmla="*/ 2 w 29"/>
                <a:gd name="T39" fmla="*/ 20 h 37"/>
                <a:gd name="T40" fmla="*/ 3 w 29"/>
                <a:gd name="T41" fmla="*/ 7 h 37"/>
                <a:gd name="T42" fmla="*/ 17 w 29"/>
                <a:gd name="T43" fmla="*/ 0 h 37"/>
                <a:gd name="T44" fmla="*/ 29 w 29"/>
                <a:gd name="T45" fmla="*/ 11 h 37"/>
                <a:gd name="T46" fmla="*/ 26 w 29"/>
                <a:gd name="T47" fmla="*/ 23 h 37"/>
                <a:gd name="T48" fmla="*/ 13 w 29"/>
                <a:gd name="T49" fmla="*/ 25 h 37"/>
                <a:gd name="T50" fmla="*/ 13 w 29"/>
                <a:gd name="T51"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37">
                  <a:moveTo>
                    <a:pt x="13" y="24"/>
                  </a:moveTo>
                  <a:cubicBezTo>
                    <a:pt x="13" y="24"/>
                    <a:pt x="12" y="24"/>
                    <a:pt x="12" y="25"/>
                  </a:cubicBezTo>
                  <a:cubicBezTo>
                    <a:pt x="11" y="30"/>
                    <a:pt x="11" y="31"/>
                    <a:pt x="10" y="33"/>
                  </a:cubicBezTo>
                  <a:cubicBezTo>
                    <a:pt x="9" y="35"/>
                    <a:pt x="8" y="36"/>
                    <a:pt x="7" y="37"/>
                  </a:cubicBezTo>
                  <a:cubicBezTo>
                    <a:pt x="7" y="37"/>
                    <a:pt x="7" y="37"/>
                    <a:pt x="7" y="37"/>
                  </a:cubicBezTo>
                  <a:cubicBezTo>
                    <a:pt x="7" y="37"/>
                    <a:pt x="7" y="37"/>
                    <a:pt x="7" y="37"/>
                  </a:cubicBezTo>
                  <a:cubicBezTo>
                    <a:pt x="6" y="35"/>
                    <a:pt x="6" y="33"/>
                    <a:pt x="6" y="32"/>
                  </a:cubicBezTo>
                  <a:cubicBezTo>
                    <a:pt x="6" y="30"/>
                    <a:pt x="7" y="29"/>
                    <a:pt x="9" y="17"/>
                  </a:cubicBezTo>
                  <a:cubicBezTo>
                    <a:pt x="10" y="17"/>
                    <a:pt x="9" y="17"/>
                    <a:pt x="9" y="17"/>
                  </a:cubicBezTo>
                  <a:cubicBezTo>
                    <a:pt x="9" y="15"/>
                    <a:pt x="9" y="13"/>
                    <a:pt x="9" y="12"/>
                  </a:cubicBezTo>
                  <a:cubicBezTo>
                    <a:pt x="10" y="8"/>
                    <a:pt x="15" y="7"/>
                    <a:pt x="16" y="11"/>
                  </a:cubicBezTo>
                  <a:cubicBezTo>
                    <a:pt x="16" y="13"/>
                    <a:pt x="15" y="15"/>
                    <a:pt x="14" y="19"/>
                  </a:cubicBezTo>
                  <a:cubicBezTo>
                    <a:pt x="13" y="22"/>
                    <a:pt x="17" y="25"/>
                    <a:pt x="20" y="22"/>
                  </a:cubicBezTo>
                  <a:cubicBezTo>
                    <a:pt x="23" y="20"/>
                    <a:pt x="24" y="15"/>
                    <a:pt x="24" y="11"/>
                  </a:cubicBezTo>
                  <a:cubicBezTo>
                    <a:pt x="24" y="4"/>
                    <a:pt x="16" y="2"/>
                    <a:pt x="10" y="5"/>
                  </a:cubicBezTo>
                  <a:cubicBezTo>
                    <a:pt x="5" y="7"/>
                    <a:pt x="3" y="15"/>
                    <a:pt x="6" y="18"/>
                  </a:cubicBezTo>
                  <a:cubicBezTo>
                    <a:pt x="6" y="18"/>
                    <a:pt x="7" y="19"/>
                    <a:pt x="6" y="19"/>
                  </a:cubicBezTo>
                  <a:cubicBezTo>
                    <a:pt x="6" y="20"/>
                    <a:pt x="6" y="20"/>
                    <a:pt x="6" y="21"/>
                  </a:cubicBezTo>
                  <a:cubicBezTo>
                    <a:pt x="6" y="21"/>
                    <a:pt x="5" y="22"/>
                    <a:pt x="5" y="21"/>
                  </a:cubicBezTo>
                  <a:cubicBezTo>
                    <a:pt x="4" y="21"/>
                    <a:pt x="3" y="20"/>
                    <a:pt x="2" y="20"/>
                  </a:cubicBezTo>
                  <a:cubicBezTo>
                    <a:pt x="0" y="17"/>
                    <a:pt x="0" y="11"/>
                    <a:pt x="3" y="7"/>
                  </a:cubicBezTo>
                  <a:cubicBezTo>
                    <a:pt x="6" y="2"/>
                    <a:pt x="12" y="0"/>
                    <a:pt x="17" y="0"/>
                  </a:cubicBezTo>
                  <a:cubicBezTo>
                    <a:pt x="24" y="1"/>
                    <a:pt x="28" y="5"/>
                    <a:pt x="29" y="11"/>
                  </a:cubicBezTo>
                  <a:cubicBezTo>
                    <a:pt x="29" y="13"/>
                    <a:pt x="29" y="19"/>
                    <a:pt x="26" y="23"/>
                  </a:cubicBezTo>
                  <a:cubicBezTo>
                    <a:pt x="22" y="28"/>
                    <a:pt x="16" y="28"/>
                    <a:pt x="13" y="25"/>
                  </a:cubicBezTo>
                  <a:cubicBezTo>
                    <a:pt x="13" y="25"/>
                    <a:pt x="13" y="24"/>
                    <a:pt x="13"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grpSp>
      <p:grpSp>
        <p:nvGrpSpPr>
          <p:cNvPr id="45" name="กลุ่ม 2083">
            <a:extLst>
              <a:ext uri="{FF2B5EF4-FFF2-40B4-BE49-F238E27FC236}">
                <a16:creationId xmlns:a16="http://schemas.microsoft.com/office/drawing/2014/main" id="{6B28A65C-03C7-9979-ACB4-9F2CEA335DAA}"/>
              </a:ext>
            </a:extLst>
          </p:cNvPr>
          <p:cNvGrpSpPr/>
          <p:nvPr/>
        </p:nvGrpSpPr>
        <p:grpSpPr>
          <a:xfrm>
            <a:off x="9808087" y="4527484"/>
            <a:ext cx="658019" cy="658812"/>
            <a:chOff x="18191163" y="7939088"/>
            <a:chExt cx="1316037" cy="1317625"/>
          </a:xfrm>
        </p:grpSpPr>
        <p:sp>
          <p:nvSpPr>
            <p:cNvPr id="46" name="Oval 29">
              <a:extLst>
                <a:ext uri="{FF2B5EF4-FFF2-40B4-BE49-F238E27FC236}">
                  <a16:creationId xmlns:a16="http://schemas.microsoft.com/office/drawing/2014/main" id="{C552D6D3-5B58-7BE5-5BBF-A9783E9664E8}"/>
                </a:ext>
              </a:extLst>
            </p:cNvPr>
            <p:cNvSpPr>
              <a:spLocks noChangeArrowheads="1"/>
            </p:cNvSpPr>
            <p:nvPr/>
          </p:nvSpPr>
          <p:spPr bwMode="auto">
            <a:xfrm>
              <a:off x="18191163" y="7939088"/>
              <a:ext cx="1316037" cy="1317625"/>
            </a:xfrm>
            <a:prstGeom prst="ellipse">
              <a:avLst/>
            </a:prstGeom>
            <a:solidFill>
              <a:srgbClr val="397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47" name="Freeform 30">
              <a:extLst>
                <a:ext uri="{FF2B5EF4-FFF2-40B4-BE49-F238E27FC236}">
                  <a16:creationId xmlns:a16="http://schemas.microsoft.com/office/drawing/2014/main" id="{A1F6924D-2976-CAD8-7007-BD28F7DFC75B}"/>
                </a:ext>
              </a:extLst>
            </p:cNvPr>
            <p:cNvSpPr>
              <a:spLocks/>
            </p:cNvSpPr>
            <p:nvPr/>
          </p:nvSpPr>
          <p:spPr bwMode="auto">
            <a:xfrm>
              <a:off x="18557875" y="8337550"/>
              <a:ext cx="290512" cy="198438"/>
            </a:xfrm>
            <a:custGeom>
              <a:avLst/>
              <a:gdLst>
                <a:gd name="T0" fmla="*/ 106 w 183"/>
                <a:gd name="T1" fmla="*/ 0 h 125"/>
                <a:gd name="T2" fmla="*/ 0 w 183"/>
                <a:gd name="T3" fmla="*/ 68 h 125"/>
                <a:gd name="T4" fmla="*/ 77 w 183"/>
                <a:gd name="T5" fmla="*/ 125 h 125"/>
                <a:gd name="T6" fmla="*/ 183 w 183"/>
                <a:gd name="T7" fmla="*/ 68 h 125"/>
                <a:gd name="T8" fmla="*/ 106 w 183"/>
                <a:gd name="T9" fmla="*/ 0 h 125"/>
              </a:gdLst>
              <a:ahLst/>
              <a:cxnLst>
                <a:cxn ang="0">
                  <a:pos x="T0" y="T1"/>
                </a:cxn>
                <a:cxn ang="0">
                  <a:pos x="T2" y="T3"/>
                </a:cxn>
                <a:cxn ang="0">
                  <a:pos x="T4" y="T5"/>
                </a:cxn>
                <a:cxn ang="0">
                  <a:pos x="T6" y="T7"/>
                </a:cxn>
                <a:cxn ang="0">
                  <a:pos x="T8" y="T9"/>
                </a:cxn>
              </a:cxnLst>
              <a:rect l="0" t="0" r="r" b="b"/>
              <a:pathLst>
                <a:path w="183" h="125">
                  <a:moveTo>
                    <a:pt x="106" y="0"/>
                  </a:moveTo>
                  <a:lnTo>
                    <a:pt x="0" y="68"/>
                  </a:lnTo>
                  <a:lnTo>
                    <a:pt x="77" y="125"/>
                  </a:lnTo>
                  <a:lnTo>
                    <a:pt x="183" y="6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48" name="Freeform 31">
              <a:extLst>
                <a:ext uri="{FF2B5EF4-FFF2-40B4-BE49-F238E27FC236}">
                  <a16:creationId xmlns:a16="http://schemas.microsoft.com/office/drawing/2014/main" id="{B93E02F8-ECD8-10B5-E6F0-3CD8BDDE7D39}"/>
                </a:ext>
              </a:extLst>
            </p:cNvPr>
            <p:cNvSpPr>
              <a:spLocks/>
            </p:cNvSpPr>
            <p:nvPr/>
          </p:nvSpPr>
          <p:spPr bwMode="auto">
            <a:xfrm>
              <a:off x="18848388" y="8337550"/>
              <a:ext cx="276225" cy="198438"/>
            </a:xfrm>
            <a:custGeom>
              <a:avLst/>
              <a:gdLst>
                <a:gd name="T0" fmla="*/ 174 w 174"/>
                <a:gd name="T1" fmla="*/ 68 h 125"/>
                <a:gd name="T2" fmla="*/ 77 w 174"/>
                <a:gd name="T3" fmla="*/ 0 h 125"/>
                <a:gd name="T4" fmla="*/ 0 w 174"/>
                <a:gd name="T5" fmla="*/ 68 h 125"/>
                <a:gd name="T6" fmla="*/ 106 w 174"/>
                <a:gd name="T7" fmla="*/ 125 h 125"/>
                <a:gd name="T8" fmla="*/ 174 w 174"/>
                <a:gd name="T9" fmla="*/ 68 h 125"/>
              </a:gdLst>
              <a:ahLst/>
              <a:cxnLst>
                <a:cxn ang="0">
                  <a:pos x="T0" y="T1"/>
                </a:cxn>
                <a:cxn ang="0">
                  <a:pos x="T2" y="T3"/>
                </a:cxn>
                <a:cxn ang="0">
                  <a:pos x="T4" y="T5"/>
                </a:cxn>
                <a:cxn ang="0">
                  <a:pos x="T6" y="T7"/>
                </a:cxn>
                <a:cxn ang="0">
                  <a:pos x="T8" y="T9"/>
                </a:cxn>
              </a:cxnLst>
              <a:rect l="0" t="0" r="r" b="b"/>
              <a:pathLst>
                <a:path w="174" h="125">
                  <a:moveTo>
                    <a:pt x="174" y="68"/>
                  </a:moveTo>
                  <a:lnTo>
                    <a:pt x="77" y="0"/>
                  </a:lnTo>
                  <a:lnTo>
                    <a:pt x="0" y="68"/>
                  </a:lnTo>
                  <a:lnTo>
                    <a:pt x="106" y="125"/>
                  </a:lnTo>
                  <a:lnTo>
                    <a:pt x="174"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49" name="Freeform 32">
              <a:extLst>
                <a:ext uri="{FF2B5EF4-FFF2-40B4-BE49-F238E27FC236}">
                  <a16:creationId xmlns:a16="http://schemas.microsoft.com/office/drawing/2014/main" id="{0E399DBB-52C6-1C57-347B-400CDFAE1E77}"/>
                </a:ext>
              </a:extLst>
            </p:cNvPr>
            <p:cNvSpPr>
              <a:spLocks/>
            </p:cNvSpPr>
            <p:nvPr/>
          </p:nvSpPr>
          <p:spPr bwMode="auto">
            <a:xfrm>
              <a:off x="18848388" y="8535988"/>
              <a:ext cx="276225" cy="215900"/>
            </a:xfrm>
            <a:custGeom>
              <a:avLst/>
              <a:gdLst>
                <a:gd name="T0" fmla="*/ 0 w 174"/>
                <a:gd name="T1" fmla="*/ 68 h 136"/>
                <a:gd name="T2" fmla="*/ 77 w 174"/>
                <a:gd name="T3" fmla="*/ 136 h 136"/>
                <a:gd name="T4" fmla="*/ 174 w 174"/>
                <a:gd name="T5" fmla="*/ 68 h 136"/>
                <a:gd name="T6" fmla="*/ 106 w 174"/>
                <a:gd name="T7" fmla="*/ 0 h 136"/>
                <a:gd name="T8" fmla="*/ 0 w 174"/>
                <a:gd name="T9" fmla="*/ 68 h 136"/>
              </a:gdLst>
              <a:ahLst/>
              <a:cxnLst>
                <a:cxn ang="0">
                  <a:pos x="T0" y="T1"/>
                </a:cxn>
                <a:cxn ang="0">
                  <a:pos x="T2" y="T3"/>
                </a:cxn>
                <a:cxn ang="0">
                  <a:pos x="T4" y="T5"/>
                </a:cxn>
                <a:cxn ang="0">
                  <a:pos x="T6" y="T7"/>
                </a:cxn>
                <a:cxn ang="0">
                  <a:pos x="T8" y="T9"/>
                </a:cxn>
              </a:cxnLst>
              <a:rect l="0" t="0" r="r" b="b"/>
              <a:pathLst>
                <a:path w="174" h="136">
                  <a:moveTo>
                    <a:pt x="0" y="68"/>
                  </a:moveTo>
                  <a:lnTo>
                    <a:pt x="77" y="136"/>
                  </a:lnTo>
                  <a:lnTo>
                    <a:pt x="174" y="68"/>
                  </a:lnTo>
                  <a:lnTo>
                    <a:pt x="106"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50" name="Freeform 33">
              <a:extLst>
                <a:ext uri="{FF2B5EF4-FFF2-40B4-BE49-F238E27FC236}">
                  <a16:creationId xmlns:a16="http://schemas.microsoft.com/office/drawing/2014/main" id="{0007966B-C8E5-C09D-C323-E61DCAE550C1}"/>
                </a:ext>
              </a:extLst>
            </p:cNvPr>
            <p:cNvSpPr>
              <a:spLocks/>
            </p:cNvSpPr>
            <p:nvPr/>
          </p:nvSpPr>
          <p:spPr bwMode="auto">
            <a:xfrm>
              <a:off x="18557875" y="8535988"/>
              <a:ext cx="290512" cy="215900"/>
            </a:xfrm>
            <a:custGeom>
              <a:avLst/>
              <a:gdLst>
                <a:gd name="T0" fmla="*/ 0 w 183"/>
                <a:gd name="T1" fmla="*/ 68 h 136"/>
                <a:gd name="T2" fmla="*/ 106 w 183"/>
                <a:gd name="T3" fmla="*/ 136 h 136"/>
                <a:gd name="T4" fmla="*/ 183 w 183"/>
                <a:gd name="T5" fmla="*/ 68 h 136"/>
                <a:gd name="T6" fmla="*/ 77 w 183"/>
                <a:gd name="T7" fmla="*/ 0 h 136"/>
                <a:gd name="T8" fmla="*/ 0 w 183"/>
                <a:gd name="T9" fmla="*/ 68 h 136"/>
              </a:gdLst>
              <a:ahLst/>
              <a:cxnLst>
                <a:cxn ang="0">
                  <a:pos x="T0" y="T1"/>
                </a:cxn>
                <a:cxn ang="0">
                  <a:pos x="T2" y="T3"/>
                </a:cxn>
                <a:cxn ang="0">
                  <a:pos x="T4" y="T5"/>
                </a:cxn>
                <a:cxn ang="0">
                  <a:pos x="T6" y="T7"/>
                </a:cxn>
                <a:cxn ang="0">
                  <a:pos x="T8" y="T9"/>
                </a:cxn>
              </a:cxnLst>
              <a:rect l="0" t="0" r="r" b="b"/>
              <a:pathLst>
                <a:path w="183" h="136">
                  <a:moveTo>
                    <a:pt x="0" y="68"/>
                  </a:moveTo>
                  <a:lnTo>
                    <a:pt x="106" y="136"/>
                  </a:lnTo>
                  <a:lnTo>
                    <a:pt x="183" y="68"/>
                  </a:lnTo>
                  <a:lnTo>
                    <a:pt x="77"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51" name="Freeform 34">
              <a:extLst>
                <a:ext uri="{FF2B5EF4-FFF2-40B4-BE49-F238E27FC236}">
                  <a16:creationId xmlns:a16="http://schemas.microsoft.com/office/drawing/2014/main" id="{CD92D529-930D-2F40-0DA3-1C7929A351B9}"/>
                </a:ext>
              </a:extLst>
            </p:cNvPr>
            <p:cNvSpPr>
              <a:spLocks/>
            </p:cNvSpPr>
            <p:nvPr/>
          </p:nvSpPr>
          <p:spPr bwMode="auto">
            <a:xfrm>
              <a:off x="18680113" y="8674100"/>
              <a:ext cx="336550" cy="200025"/>
            </a:xfrm>
            <a:custGeom>
              <a:avLst/>
              <a:gdLst>
                <a:gd name="T0" fmla="*/ 106 w 212"/>
                <a:gd name="T1" fmla="*/ 0 h 126"/>
                <a:gd name="T2" fmla="*/ 29 w 212"/>
                <a:gd name="T3" fmla="*/ 58 h 126"/>
                <a:gd name="T4" fmla="*/ 0 w 212"/>
                <a:gd name="T5" fmla="*/ 39 h 126"/>
                <a:gd name="T6" fmla="*/ 0 w 212"/>
                <a:gd name="T7" fmla="*/ 58 h 126"/>
                <a:gd name="T8" fmla="*/ 106 w 212"/>
                <a:gd name="T9" fmla="*/ 126 h 126"/>
                <a:gd name="T10" fmla="*/ 212 w 212"/>
                <a:gd name="T11" fmla="*/ 58 h 126"/>
                <a:gd name="T12" fmla="*/ 212 w 212"/>
                <a:gd name="T13" fmla="*/ 39 h 126"/>
                <a:gd name="T14" fmla="*/ 183 w 212"/>
                <a:gd name="T15" fmla="*/ 58 h 126"/>
                <a:gd name="T16" fmla="*/ 106 w 212"/>
                <a:gd name="T1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26">
                  <a:moveTo>
                    <a:pt x="106" y="0"/>
                  </a:moveTo>
                  <a:lnTo>
                    <a:pt x="29" y="58"/>
                  </a:lnTo>
                  <a:lnTo>
                    <a:pt x="0" y="39"/>
                  </a:lnTo>
                  <a:lnTo>
                    <a:pt x="0" y="58"/>
                  </a:lnTo>
                  <a:lnTo>
                    <a:pt x="106" y="126"/>
                  </a:lnTo>
                  <a:lnTo>
                    <a:pt x="212" y="58"/>
                  </a:lnTo>
                  <a:lnTo>
                    <a:pt x="212" y="39"/>
                  </a:lnTo>
                  <a:lnTo>
                    <a:pt x="183" y="5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grpSp>
      <p:grpSp>
        <p:nvGrpSpPr>
          <p:cNvPr id="52" name="กลุ่ม 2079">
            <a:extLst>
              <a:ext uri="{FF2B5EF4-FFF2-40B4-BE49-F238E27FC236}">
                <a16:creationId xmlns:a16="http://schemas.microsoft.com/office/drawing/2014/main" id="{2306A675-2D66-B860-22A3-034770781CB7}"/>
              </a:ext>
            </a:extLst>
          </p:cNvPr>
          <p:cNvGrpSpPr/>
          <p:nvPr/>
        </p:nvGrpSpPr>
        <p:grpSpPr>
          <a:xfrm>
            <a:off x="6660869" y="3555140"/>
            <a:ext cx="658812" cy="658812"/>
            <a:chOff x="11896725" y="5994400"/>
            <a:chExt cx="1317625" cy="1317625"/>
          </a:xfrm>
        </p:grpSpPr>
        <p:sp>
          <p:nvSpPr>
            <p:cNvPr id="53" name="Oval 35">
              <a:extLst>
                <a:ext uri="{FF2B5EF4-FFF2-40B4-BE49-F238E27FC236}">
                  <a16:creationId xmlns:a16="http://schemas.microsoft.com/office/drawing/2014/main" id="{15727C3B-8C23-C31C-AC0B-1F0CF90430B5}"/>
                </a:ext>
              </a:extLst>
            </p:cNvPr>
            <p:cNvSpPr>
              <a:spLocks noChangeArrowheads="1"/>
            </p:cNvSpPr>
            <p:nvPr/>
          </p:nvSpPr>
          <p:spPr bwMode="auto">
            <a:xfrm>
              <a:off x="11896725" y="5994400"/>
              <a:ext cx="1317625" cy="1317625"/>
            </a:xfrm>
            <a:prstGeom prst="ellipse">
              <a:avLst/>
            </a:prstGeom>
            <a:solidFill>
              <a:srgbClr val="FFC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54" name="Freeform 36">
              <a:extLst>
                <a:ext uri="{FF2B5EF4-FFF2-40B4-BE49-F238E27FC236}">
                  <a16:creationId xmlns:a16="http://schemas.microsoft.com/office/drawing/2014/main" id="{74557F1A-D73F-F43D-F1E1-FB9D5BFDA29D}"/>
                </a:ext>
              </a:extLst>
            </p:cNvPr>
            <p:cNvSpPr>
              <a:spLocks noEditPoints="1"/>
            </p:cNvSpPr>
            <p:nvPr/>
          </p:nvSpPr>
          <p:spPr bwMode="auto">
            <a:xfrm>
              <a:off x="12311063" y="6392863"/>
              <a:ext cx="488950" cy="504825"/>
            </a:xfrm>
            <a:custGeom>
              <a:avLst/>
              <a:gdLst>
                <a:gd name="T0" fmla="*/ 9 w 32"/>
                <a:gd name="T1" fmla="*/ 33 h 33"/>
                <a:gd name="T2" fmla="*/ 6 w 32"/>
                <a:gd name="T3" fmla="*/ 32 h 33"/>
                <a:gd name="T4" fmla="*/ 0 w 32"/>
                <a:gd name="T5" fmla="*/ 23 h 33"/>
                <a:gd name="T6" fmla="*/ 0 w 32"/>
                <a:gd name="T7" fmla="*/ 11 h 33"/>
                <a:gd name="T8" fmla="*/ 7 w 32"/>
                <a:gd name="T9" fmla="*/ 1 h 33"/>
                <a:gd name="T10" fmla="*/ 19 w 32"/>
                <a:gd name="T11" fmla="*/ 1 h 33"/>
                <a:gd name="T12" fmla="*/ 26 w 32"/>
                <a:gd name="T13" fmla="*/ 8 h 33"/>
                <a:gd name="T14" fmla="*/ 27 w 32"/>
                <a:gd name="T15" fmla="*/ 13 h 33"/>
                <a:gd name="T16" fmla="*/ 31 w 32"/>
                <a:gd name="T17" fmla="*/ 13 h 33"/>
                <a:gd name="T18" fmla="*/ 32 w 32"/>
                <a:gd name="T19" fmla="*/ 15 h 33"/>
                <a:gd name="T20" fmla="*/ 31 w 32"/>
                <a:gd name="T21" fmla="*/ 27 h 33"/>
                <a:gd name="T22" fmla="*/ 23 w 32"/>
                <a:gd name="T23" fmla="*/ 33 h 33"/>
                <a:gd name="T24" fmla="*/ 21 w 32"/>
                <a:gd name="T25" fmla="*/ 33 h 33"/>
                <a:gd name="T26" fmla="*/ 9 w 32"/>
                <a:gd name="T27" fmla="*/ 33 h 33"/>
                <a:gd name="T28" fmla="*/ 21 w 32"/>
                <a:gd name="T29" fmla="*/ 24 h 33"/>
                <a:gd name="T30" fmla="*/ 21 w 32"/>
                <a:gd name="T31" fmla="*/ 21 h 33"/>
                <a:gd name="T32" fmla="*/ 10 w 32"/>
                <a:gd name="T33" fmla="*/ 21 h 33"/>
                <a:gd name="T34" fmla="*/ 10 w 32"/>
                <a:gd name="T35" fmla="*/ 24 h 33"/>
                <a:gd name="T36" fmla="*/ 21 w 32"/>
                <a:gd name="T37" fmla="*/ 24 h 33"/>
                <a:gd name="T38" fmla="*/ 16 w 32"/>
                <a:gd name="T39" fmla="*/ 13 h 33"/>
                <a:gd name="T40" fmla="*/ 15 w 32"/>
                <a:gd name="T41" fmla="*/ 9 h 33"/>
                <a:gd name="T42" fmla="*/ 10 w 32"/>
                <a:gd name="T43" fmla="*/ 9 h 33"/>
                <a:gd name="T44" fmla="*/ 10 w 32"/>
                <a:gd name="T45" fmla="*/ 13 h 33"/>
                <a:gd name="T46" fmla="*/ 16 w 32"/>
                <a:gd name="T47"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3">
                  <a:moveTo>
                    <a:pt x="9" y="33"/>
                  </a:moveTo>
                  <a:cubicBezTo>
                    <a:pt x="8" y="33"/>
                    <a:pt x="7" y="32"/>
                    <a:pt x="6" y="32"/>
                  </a:cubicBezTo>
                  <a:cubicBezTo>
                    <a:pt x="2" y="30"/>
                    <a:pt x="0" y="27"/>
                    <a:pt x="0" y="23"/>
                  </a:cubicBezTo>
                  <a:cubicBezTo>
                    <a:pt x="0" y="21"/>
                    <a:pt x="0" y="12"/>
                    <a:pt x="0" y="11"/>
                  </a:cubicBezTo>
                  <a:cubicBezTo>
                    <a:pt x="0" y="6"/>
                    <a:pt x="3" y="2"/>
                    <a:pt x="7" y="1"/>
                  </a:cubicBezTo>
                  <a:cubicBezTo>
                    <a:pt x="9" y="0"/>
                    <a:pt x="17" y="0"/>
                    <a:pt x="19" y="1"/>
                  </a:cubicBezTo>
                  <a:cubicBezTo>
                    <a:pt x="22" y="2"/>
                    <a:pt x="25" y="4"/>
                    <a:pt x="26" y="8"/>
                  </a:cubicBezTo>
                  <a:cubicBezTo>
                    <a:pt x="26" y="10"/>
                    <a:pt x="26" y="12"/>
                    <a:pt x="27" y="13"/>
                  </a:cubicBezTo>
                  <a:cubicBezTo>
                    <a:pt x="29" y="13"/>
                    <a:pt x="30" y="13"/>
                    <a:pt x="31" y="13"/>
                  </a:cubicBezTo>
                  <a:cubicBezTo>
                    <a:pt x="31" y="13"/>
                    <a:pt x="32" y="14"/>
                    <a:pt x="32" y="15"/>
                  </a:cubicBezTo>
                  <a:cubicBezTo>
                    <a:pt x="32" y="24"/>
                    <a:pt x="32" y="25"/>
                    <a:pt x="31" y="27"/>
                  </a:cubicBezTo>
                  <a:cubicBezTo>
                    <a:pt x="29" y="30"/>
                    <a:pt x="26" y="33"/>
                    <a:pt x="23" y="33"/>
                  </a:cubicBezTo>
                  <a:cubicBezTo>
                    <a:pt x="22" y="33"/>
                    <a:pt x="22" y="33"/>
                    <a:pt x="21" y="33"/>
                  </a:cubicBezTo>
                  <a:cubicBezTo>
                    <a:pt x="21" y="33"/>
                    <a:pt x="11" y="33"/>
                    <a:pt x="9" y="33"/>
                  </a:cubicBezTo>
                  <a:close/>
                  <a:moveTo>
                    <a:pt x="21" y="24"/>
                  </a:moveTo>
                  <a:cubicBezTo>
                    <a:pt x="24" y="24"/>
                    <a:pt x="24" y="21"/>
                    <a:pt x="21" y="21"/>
                  </a:cubicBezTo>
                  <a:cubicBezTo>
                    <a:pt x="18" y="21"/>
                    <a:pt x="14" y="21"/>
                    <a:pt x="10" y="21"/>
                  </a:cubicBezTo>
                  <a:cubicBezTo>
                    <a:pt x="7" y="21"/>
                    <a:pt x="8" y="24"/>
                    <a:pt x="10" y="24"/>
                  </a:cubicBezTo>
                  <a:cubicBezTo>
                    <a:pt x="12" y="24"/>
                    <a:pt x="21" y="24"/>
                    <a:pt x="21" y="24"/>
                  </a:cubicBezTo>
                  <a:close/>
                  <a:moveTo>
                    <a:pt x="16" y="13"/>
                  </a:moveTo>
                  <a:cubicBezTo>
                    <a:pt x="18" y="12"/>
                    <a:pt x="18" y="9"/>
                    <a:pt x="15" y="9"/>
                  </a:cubicBezTo>
                  <a:cubicBezTo>
                    <a:pt x="15" y="9"/>
                    <a:pt x="10" y="9"/>
                    <a:pt x="10" y="9"/>
                  </a:cubicBezTo>
                  <a:cubicBezTo>
                    <a:pt x="7" y="9"/>
                    <a:pt x="8" y="13"/>
                    <a:pt x="10" y="13"/>
                  </a:cubicBezTo>
                  <a:cubicBezTo>
                    <a:pt x="10" y="13"/>
                    <a:pt x="15" y="13"/>
                    <a:pt x="16"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grpSp>
      <p:grpSp>
        <p:nvGrpSpPr>
          <p:cNvPr id="55" name="กลุ่ม 666">
            <a:extLst>
              <a:ext uri="{FF2B5EF4-FFF2-40B4-BE49-F238E27FC236}">
                <a16:creationId xmlns:a16="http://schemas.microsoft.com/office/drawing/2014/main" id="{1325559C-9F66-BECE-E8FB-202ADF32BBD0}"/>
              </a:ext>
            </a:extLst>
          </p:cNvPr>
          <p:cNvGrpSpPr/>
          <p:nvPr/>
        </p:nvGrpSpPr>
        <p:grpSpPr>
          <a:xfrm>
            <a:off x="6660869" y="2582797"/>
            <a:ext cx="658812" cy="658812"/>
            <a:chOff x="11896725" y="4049713"/>
            <a:chExt cx="1317625" cy="1317625"/>
          </a:xfrm>
        </p:grpSpPr>
        <p:sp>
          <p:nvSpPr>
            <p:cNvPr id="56" name="Oval 37">
              <a:extLst>
                <a:ext uri="{FF2B5EF4-FFF2-40B4-BE49-F238E27FC236}">
                  <a16:creationId xmlns:a16="http://schemas.microsoft.com/office/drawing/2014/main" id="{2D728189-0835-23D2-61A0-6CD0C7FE7D75}"/>
                </a:ext>
              </a:extLst>
            </p:cNvPr>
            <p:cNvSpPr>
              <a:spLocks noChangeArrowheads="1"/>
            </p:cNvSpPr>
            <p:nvPr/>
          </p:nvSpPr>
          <p:spPr bwMode="auto">
            <a:xfrm>
              <a:off x="11896725" y="4049713"/>
              <a:ext cx="1317625" cy="1317625"/>
            </a:xfrm>
            <a:prstGeom prst="ellipse">
              <a:avLst/>
            </a:prstGeom>
            <a:solidFill>
              <a:srgbClr val="1F96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57" name="Freeform 38">
              <a:extLst>
                <a:ext uri="{FF2B5EF4-FFF2-40B4-BE49-F238E27FC236}">
                  <a16:creationId xmlns:a16="http://schemas.microsoft.com/office/drawing/2014/main" id="{B6D57B7C-5516-06AC-3E4C-CD426371AF40}"/>
                </a:ext>
              </a:extLst>
            </p:cNvPr>
            <p:cNvSpPr>
              <a:spLocks noEditPoints="1"/>
            </p:cNvSpPr>
            <p:nvPr/>
          </p:nvSpPr>
          <p:spPr bwMode="auto">
            <a:xfrm>
              <a:off x="12295188" y="4432300"/>
              <a:ext cx="520700" cy="536575"/>
            </a:xfrm>
            <a:custGeom>
              <a:avLst/>
              <a:gdLst>
                <a:gd name="T0" fmla="*/ 32 w 34"/>
                <a:gd name="T1" fmla="*/ 20 h 35"/>
                <a:gd name="T2" fmla="*/ 33 w 34"/>
                <a:gd name="T3" fmla="*/ 18 h 35"/>
                <a:gd name="T4" fmla="*/ 17 w 34"/>
                <a:gd name="T5" fmla="*/ 2 h 35"/>
                <a:gd name="T6" fmla="*/ 14 w 34"/>
                <a:gd name="T7" fmla="*/ 2 h 35"/>
                <a:gd name="T8" fmla="*/ 9 w 34"/>
                <a:gd name="T9" fmla="*/ 0 h 35"/>
                <a:gd name="T10" fmla="*/ 0 w 34"/>
                <a:gd name="T11" fmla="*/ 10 h 35"/>
                <a:gd name="T12" fmla="*/ 1 w 34"/>
                <a:gd name="T13" fmla="*/ 14 h 35"/>
                <a:gd name="T14" fmla="*/ 1 w 34"/>
                <a:gd name="T15" fmla="*/ 18 h 35"/>
                <a:gd name="T16" fmla="*/ 17 w 34"/>
                <a:gd name="T17" fmla="*/ 34 h 35"/>
                <a:gd name="T18" fmla="*/ 20 w 34"/>
                <a:gd name="T19" fmla="*/ 34 h 35"/>
                <a:gd name="T20" fmla="*/ 25 w 34"/>
                <a:gd name="T21" fmla="*/ 35 h 35"/>
                <a:gd name="T22" fmla="*/ 34 w 34"/>
                <a:gd name="T23" fmla="*/ 26 h 35"/>
                <a:gd name="T24" fmla="*/ 32 w 34"/>
                <a:gd name="T25" fmla="*/ 20 h 35"/>
                <a:gd name="T26" fmla="*/ 21 w 34"/>
                <a:gd name="T27" fmla="*/ 27 h 35"/>
                <a:gd name="T28" fmla="*/ 14 w 34"/>
                <a:gd name="T29" fmla="*/ 27 h 35"/>
                <a:gd name="T30" fmla="*/ 9 w 34"/>
                <a:gd name="T31" fmla="*/ 23 h 35"/>
                <a:gd name="T32" fmla="*/ 12 w 34"/>
                <a:gd name="T33" fmla="*/ 22 h 35"/>
                <a:gd name="T34" fmla="*/ 13 w 34"/>
                <a:gd name="T35" fmla="*/ 23 h 35"/>
                <a:gd name="T36" fmla="*/ 20 w 34"/>
                <a:gd name="T37" fmla="*/ 23 h 35"/>
                <a:gd name="T38" fmla="*/ 20 w 34"/>
                <a:gd name="T39" fmla="*/ 21 h 35"/>
                <a:gd name="T40" fmla="*/ 13 w 34"/>
                <a:gd name="T41" fmla="*/ 19 h 35"/>
                <a:gd name="T42" fmla="*/ 10 w 34"/>
                <a:gd name="T43" fmla="*/ 10 h 35"/>
                <a:gd name="T44" fmla="*/ 16 w 34"/>
                <a:gd name="T45" fmla="*/ 7 h 35"/>
                <a:gd name="T46" fmla="*/ 24 w 34"/>
                <a:gd name="T47" fmla="*/ 12 h 35"/>
                <a:gd name="T48" fmla="*/ 23 w 34"/>
                <a:gd name="T49" fmla="*/ 14 h 35"/>
                <a:gd name="T50" fmla="*/ 20 w 34"/>
                <a:gd name="T51" fmla="*/ 12 h 35"/>
                <a:gd name="T52" fmla="*/ 14 w 34"/>
                <a:gd name="T53" fmla="*/ 11 h 35"/>
                <a:gd name="T54" fmla="*/ 14 w 34"/>
                <a:gd name="T55" fmla="*/ 14 h 35"/>
                <a:gd name="T56" fmla="*/ 22 w 34"/>
                <a:gd name="T57" fmla="*/ 17 h 35"/>
                <a:gd name="T58" fmla="*/ 25 w 34"/>
                <a:gd name="T59" fmla="*/ 22 h 35"/>
                <a:gd name="T60" fmla="*/ 21 w 34"/>
                <a:gd name="T61"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 h="35">
                  <a:moveTo>
                    <a:pt x="32" y="20"/>
                  </a:moveTo>
                  <a:cubicBezTo>
                    <a:pt x="33" y="20"/>
                    <a:pt x="33" y="19"/>
                    <a:pt x="33" y="18"/>
                  </a:cubicBezTo>
                  <a:cubicBezTo>
                    <a:pt x="33" y="9"/>
                    <a:pt x="25" y="2"/>
                    <a:pt x="17" y="2"/>
                  </a:cubicBezTo>
                  <a:cubicBezTo>
                    <a:pt x="16" y="2"/>
                    <a:pt x="15" y="2"/>
                    <a:pt x="14" y="2"/>
                  </a:cubicBezTo>
                  <a:cubicBezTo>
                    <a:pt x="13" y="1"/>
                    <a:pt x="11" y="0"/>
                    <a:pt x="9" y="0"/>
                  </a:cubicBezTo>
                  <a:cubicBezTo>
                    <a:pt x="4" y="0"/>
                    <a:pt x="0" y="5"/>
                    <a:pt x="0" y="10"/>
                  </a:cubicBezTo>
                  <a:cubicBezTo>
                    <a:pt x="0" y="11"/>
                    <a:pt x="0" y="13"/>
                    <a:pt x="1" y="14"/>
                  </a:cubicBezTo>
                  <a:cubicBezTo>
                    <a:pt x="1" y="16"/>
                    <a:pt x="1" y="17"/>
                    <a:pt x="1" y="18"/>
                  </a:cubicBezTo>
                  <a:cubicBezTo>
                    <a:pt x="1" y="27"/>
                    <a:pt x="8" y="34"/>
                    <a:pt x="17" y="34"/>
                  </a:cubicBezTo>
                  <a:cubicBezTo>
                    <a:pt x="18" y="34"/>
                    <a:pt x="19" y="34"/>
                    <a:pt x="20" y="34"/>
                  </a:cubicBezTo>
                  <a:cubicBezTo>
                    <a:pt x="21" y="34"/>
                    <a:pt x="23" y="35"/>
                    <a:pt x="25" y="35"/>
                  </a:cubicBezTo>
                  <a:cubicBezTo>
                    <a:pt x="30" y="35"/>
                    <a:pt x="34" y="31"/>
                    <a:pt x="34" y="26"/>
                  </a:cubicBezTo>
                  <a:cubicBezTo>
                    <a:pt x="34" y="24"/>
                    <a:pt x="33" y="22"/>
                    <a:pt x="32" y="20"/>
                  </a:cubicBezTo>
                  <a:close/>
                  <a:moveTo>
                    <a:pt x="21" y="27"/>
                  </a:moveTo>
                  <a:cubicBezTo>
                    <a:pt x="19" y="28"/>
                    <a:pt x="16" y="28"/>
                    <a:pt x="14" y="27"/>
                  </a:cubicBezTo>
                  <a:cubicBezTo>
                    <a:pt x="10" y="27"/>
                    <a:pt x="9" y="25"/>
                    <a:pt x="9" y="23"/>
                  </a:cubicBezTo>
                  <a:cubicBezTo>
                    <a:pt x="8" y="21"/>
                    <a:pt x="11" y="20"/>
                    <a:pt x="12" y="22"/>
                  </a:cubicBezTo>
                  <a:cubicBezTo>
                    <a:pt x="13" y="22"/>
                    <a:pt x="13" y="23"/>
                    <a:pt x="13" y="23"/>
                  </a:cubicBezTo>
                  <a:cubicBezTo>
                    <a:pt x="15" y="25"/>
                    <a:pt x="19" y="25"/>
                    <a:pt x="20" y="23"/>
                  </a:cubicBezTo>
                  <a:cubicBezTo>
                    <a:pt x="21" y="22"/>
                    <a:pt x="21" y="22"/>
                    <a:pt x="20" y="21"/>
                  </a:cubicBezTo>
                  <a:cubicBezTo>
                    <a:pt x="19" y="20"/>
                    <a:pt x="19" y="20"/>
                    <a:pt x="13" y="19"/>
                  </a:cubicBezTo>
                  <a:cubicBezTo>
                    <a:pt x="8" y="17"/>
                    <a:pt x="8" y="13"/>
                    <a:pt x="10" y="10"/>
                  </a:cubicBezTo>
                  <a:cubicBezTo>
                    <a:pt x="11" y="8"/>
                    <a:pt x="13" y="8"/>
                    <a:pt x="16" y="7"/>
                  </a:cubicBezTo>
                  <a:cubicBezTo>
                    <a:pt x="20" y="7"/>
                    <a:pt x="24" y="9"/>
                    <a:pt x="24" y="12"/>
                  </a:cubicBezTo>
                  <a:cubicBezTo>
                    <a:pt x="24" y="13"/>
                    <a:pt x="24" y="13"/>
                    <a:pt x="23" y="14"/>
                  </a:cubicBezTo>
                  <a:cubicBezTo>
                    <a:pt x="21" y="14"/>
                    <a:pt x="21" y="13"/>
                    <a:pt x="20" y="12"/>
                  </a:cubicBezTo>
                  <a:cubicBezTo>
                    <a:pt x="18" y="10"/>
                    <a:pt x="15" y="11"/>
                    <a:pt x="14" y="11"/>
                  </a:cubicBezTo>
                  <a:cubicBezTo>
                    <a:pt x="13" y="12"/>
                    <a:pt x="13" y="14"/>
                    <a:pt x="14" y="14"/>
                  </a:cubicBezTo>
                  <a:cubicBezTo>
                    <a:pt x="15" y="15"/>
                    <a:pt x="20" y="16"/>
                    <a:pt x="22" y="17"/>
                  </a:cubicBezTo>
                  <a:cubicBezTo>
                    <a:pt x="24" y="18"/>
                    <a:pt x="25" y="19"/>
                    <a:pt x="25" y="22"/>
                  </a:cubicBezTo>
                  <a:cubicBezTo>
                    <a:pt x="25" y="24"/>
                    <a:pt x="24" y="26"/>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grpSp>
      <p:grpSp>
        <p:nvGrpSpPr>
          <p:cNvPr id="58" name="กลุ่ม 2080">
            <a:extLst>
              <a:ext uri="{FF2B5EF4-FFF2-40B4-BE49-F238E27FC236}">
                <a16:creationId xmlns:a16="http://schemas.microsoft.com/office/drawing/2014/main" id="{33456F85-EBA5-7E10-72B4-15F791CC9A14}"/>
              </a:ext>
            </a:extLst>
          </p:cNvPr>
          <p:cNvGrpSpPr/>
          <p:nvPr/>
        </p:nvGrpSpPr>
        <p:grpSpPr>
          <a:xfrm>
            <a:off x="7710205" y="3555140"/>
            <a:ext cx="658019" cy="658812"/>
            <a:chOff x="13995400" y="5994400"/>
            <a:chExt cx="1316037" cy="1317625"/>
          </a:xfrm>
        </p:grpSpPr>
        <p:sp>
          <p:nvSpPr>
            <p:cNvPr id="59" name="Oval 39">
              <a:extLst>
                <a:ext uri="{FF2B5EF4-FFF2-40B4-BE49-F238E27FC236}">
                  <a16:creationId xmlns:a16="http://schemas.microsoft.com/office/drawing/2014/main" id="{F4BB724D-E2B1-DD50-4BB2-350D471105E0}"/>
                </a:ext>
              </a:extLst>
            </p:cNvPr>
            <p:cNvSpPr>
              <a:spLocks noChangeArrowheads="1"/>
            </p:cNvSpPr>
            <p:nvPr/>
          </p:nvSpPr>
          <p:spPr bwMode="auto">
            <a:xfrm>
              <a:off x="13995400" y="5994400"/>
              <a:ext cx="1316037" cy="1317625"/>
            </a:xfrm>
            <a:prstGeom prst="ellipse">
              <a:avLst/>
            </a:prstGeom>
            <a:solidFill>
              <a:srgbClr val="7D5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60" name="Freeform 40">
              <a:extLst>
                <a:ext uri="{FF2B5EF4-FFF2-40B4-BE49-F238E27FC236}">
                  <a16:creationId xmlns:a16="http://schemas.microsoft.com/office/drawing/2014/main" id="{61F75211-0E1E-3455-C783-2B6127794545}"/>
                </a:ext>
              </a:extLst>
            </p:cNvPr>
            <p:cNvSpPr>
              <a:spLocks noEditPoints="1"/>
            </p:cNvSpPr>
            <p:nvPr/>
          </p:nvSpPr>
          <p:spPr bwMode="auto">
            <a:xfrm>
              <a:off x="14392275" y="6392863"/>
              <a:ext cx="520700" cy="504825"/>
            </a:xfrm>
            <a:custGeom>
              <a:avLst/>
              <a:gdLst>
                <a:gd name="T0" fmla="*/ 28 w 34"/>
                <a:gd name="T1" fmla="*/ 0 h 33"/>
                <a:gd name="T2" fmla="*/ 5 w 34"/>
                <a:gd name="T3" fmla="*/ 0 h 33"/>
                <a:gd name="T4" fmla="*/ 0 w 34"/>
                <a:gd name="T5" fmla="*/ 5 h 33"/>
                <a:gd name="T6" fmla="*/ 0 w 34"/>
                <a:gd name="T7" fmla="*/ 28 h 33"/>
                <a:gd name="T8" fmla="*/ 5 w 34"/>
                <a:gd name="T9" fmla="*/ 33 h 33"/>
                <a:gd name="T10" fmla="*/ 28 w 34"/>
                <a:gd name="T11" fmla="*/ 33 h 33"/>
                <a:gd name="T12" fmla="*/ 34 w 34"/>
                <a:gd name="T13" fmla="*/ 28 h 33"/>
                <a:gd name="T14" fmla="*/ 34 w 34"/>
                <a:gd name="T15" fmla="*/ 5 h 33"/>
                <a:gd name="T16" fmla="*/ 28 w 34"/>
                <a:gd name="T17" fmla="*/ 0 h 33"/>
                <a:gd name="T18" fmla="*/ 24 w 34"/>
                <a:gd name="T19" fmla="*/ 4 h 33"/>
                <a:gd name="T20" fmla="*/ 25 w 34"/>
                <a:gd name="T21" fmla="*/ 3 h 33"/>
                <a:gd name="T22" fmla="*/ 29 w 34"/>
                <a:gd name="T23" fmla="*/ 3 h 33"/>
                <a:gd name="T24" fmla="*/ 30 w 34"/>
                <a:gd name="T25" fmla="*/ 4 h 33"/>
                <a:gd name="T26" fmla="*/ 30 w 34"/>
                <a:gd name="T27" fmla="*/ 8 h 33"/>
                <a:gd name="T28" fmla="*/ 29 w 34"/>
                <a:gd name="T29" fmla="*/ 9 h 33"/>
                <a:gd name="T30" fmla="*/ 25 w 34"/>
                <a:gd name="T31" fmla="*/ 9 h 33"/>
                <a:gd name="T32" fmla="*/ 24 w 34"/>
                <a:gd name="T33" fmla="*/ 8 h 33"/>
                <a:gd name="T34" fmla="*/ 24 w 34"/>
                <a:gd name="T35" fmla="*/ 4 h 33"/>
                <a:gd name="T36" fmla="*/ 11 w 34"/>
                <a:gd name="T37" fmla="*/ 14 h 33"/>
                <a:gd name="T38" fmla="*/ 17 w 34"/>
                <a:gd name="T39" fmla="*/ 10 h 33"/>
                <a:gd name="T40" fmla="*/ 23 w 34"/>
                <a:gd name="T41" fmla="*/ 14 h 33"/>
                <a:gd name="T42" fmla="*/ 24 w 34"/>
                <a:gd name="T43" fmla="*/ 17 h 33"/>
                <a:gd name="T44" fmla="*/ 17 w 34"/>
                <a:gd name="T45" fmla="*/ 23 h 33"/>
                <a:gd name="T46" fmla="*/ 10 w 34"/>
                <a:gd name="T47" fmla="*/ 17 h 33"/>
                <a:gd name="T48" fmla="*/ 11 w 34"/>
                <a:gd name="T49" fmla="*/ 14 h 33"/>
                <a:gd name="T50" fmla="*/ 30 w 34"/>
                <a:gd name="T51" fmla="*/ 28 h 33"/>
                <a:gd name="T52" fmla="*/ 28 w 34"/>
                <a:gd name="T53" fmla="*/ 30 h 33"/>
                <a:gd name="T54" fmla="*/ 5 w 34"/>
                <a:gd name="T55" fmla="*/ 30 h 33"/>
                <a:gd name="T56" fmla="*/ 4 w 34"/>
                <a:gd name="T57" fmla="*/ 28 h 33"/>
                <a:gd name="T58" fmla="*/ 4 w 34"/>
                <a:gd name="T59" fmla="*/ 14 h 33"/>
                <a:gd name="T60" fmla="*/ 7 w 34"/>
                <a:gd name="T61" fmla="*/ 14 h 33"/>
                <a:gd name="T62" fmla="*/ 7 w 34"/>
                <a:gd name="T63" fmla="*/ 17 h 33"/>
                <a:gd name="T64" fmla="*/ 17 w 34"/>
                <a:gd name="T65" fmla="*/ 27 h 33"/>
                <a:gd name="T66" fmla="*/ 27 w 34"/>
                <a:gd name="T67" fmla="*/ 17 h 33"/>
                <a:gd name="T68" fmla="*/ 27 w 34"/>
                <a:gd name="T69" fmla="*/ 14 h 33"/>
                <a:gd name="T70" fmla="*/ 30 w 34"/>
                <a:gd name="T71" fmla="*/ 14 h 33"/>
                <a:gd name="T72" fmla="*/ 30 w 34"/>
                <a:gd name="T73"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33">
                  <a:moveTo>
                    <a:pt x="28" y="0"/>
                  </a:moveTo>
                  <a:cubicBezTo>
                    <a:pt x="5" y="0"/>
                    <a:pt x="5" y="0"/>
                    <a:pt x="5" y="0"/>
                  </a:cubicBezTo>
                  <a:cubicBezTo>
                    <a:pt x="2" y="0"/>
                    <a:pt x="0" y="2"/>
                    <a:pt x="0" y="5"/>
                  </a:cubicBezTo>
                  <a:cubicBezTo>
                    <a:pt x="0" y="28"/>
                    <a:pt x="0" y="28"/>
                    <a:pt x="0" y="28"/>
                  </a:cubicBezTo>
                  <a:cubicBezTo>
                    <a:pt x="0" y="31"/>
                    <a:pt x="2" y="33"/>
                    <a:pt x="5" y="33"/>
                  </a:cubicBezTo>
                  <a:cubicBezTo>
                    <a:pt x="28" y="33"/>
                    <a:pt x="28" y="33"/>
                    <a:pt x="28" y="33"/>
                  </a:cubicBezTo>
                  <a:cubicBezTo>
                    <a:pt x="31" y="33"/>
                    <a:pt x="34" y="31"/>
                    <a:pt x="34" y="28"/>
                  </a:cubicBezTo>
                  <a:cubicBezTo>
                    <a:pt x="34" y="5"/>
                    <a:pt x="34" y="5"/>
                    <a:pt x="34" y="5"/>
                  </a:cubicBezTo>
                  <a:cubicBezTo>
                    <a:pt x="34" y="2"/>
                    <a:pt x="31" y="0"/>
                    <a:pt x="28" y="0"/>
                  </a:cubicBezTo>
                  <a:close/>
                  <a:moveTo>
                    <a:pt x="24" y="4"/>
                  </a:moveTo>
                  <a:cubicBezTo>
                    <a:pt x="24" y="4"/>
                    <a:pt x="24" y="3"/>
                    <a:pt x="25" y="3"/>
                  </a:cubicBezTo>
                  <a:cubicBezTo>
                    <a:pt x="29" y="3"/>
                    <a:pt x="29" y="3"/>
                    <a:pt x="29" y="3"/>
                  </a:cubicBezTo>
                  <a:cubicBezTo>
                    <a:pt x="30" y="3"/>
                    <a:pt x="30" y="4"/>
                    <a:pt x="30" y="4"/>
                  </a:cubicBezTo>
                  <a:cubicBezTo>
                    <a:pt x="30" y="8"/>
                    <a:pt x="30" y="8"/>
                    <a:pt x="30" y="8"/>
                  </a:cubicBezTo>
                  <a:cubicBezTo>
                    <a:pt x="30" y="9"/>
                    <a:pt x="30" y="9"/>
                    <a:pt x="29" y="9"/>
                  </a:cubicBezTo>
                  <a:cubicBezTo>
                    <a:pt x="25" y="9"/>
                    <a:pt x="25" y="9"/>
                    <a:pt x="25" y="9"/>
                  </a:cubicBezTo>
                  <a:cubicBezTo>
                    <a:pt x="24" y="9"/>
                    <a:pt x="24" y="9"/>
                    <a:pt x="24" y="8"/>
                  </a:cubicBezTo>
                  <a:lnTo>
                    <a:pt x="24" y="4"/>
                  </a:lnTo>
                  <a:close/>
                  <a:moveTo>
                    <a:pt x="11" y="14"/>
                  </a:moveTo>
                  <a:cubicBezTo>
                    <a:pt x="12" y="12"/>
                    <a:pt x="14" y="10"/>
                    <a:pt x="17" y="10"/>
                  </a:cubicBezTo>
                  <a:cubicBezTo>
                    <a:pt x="20" y="10"/>
                    <a:pt x="22" y="12"/>
                    <a:pt x="23" y="14"/>
                  </a:cubicBezTo>
                  <a:cubicBezTo>
                    <a:pt x="23" y="15"/>
                    <a:pt x="24" y="16"/>
                    <a:pt x="24" y="17"/>
                  </a:cubicBezTo>
                  <a:cubicBezTo>
                    <a:pt x="24" y="20"/>
                    <a:pt x="21" y="23"/>
                    <a:pt x="17" y="23"/>
                  </a:cubicBezTo>
                  <a:cubicBezTo>
                    <a:pt x="13" y="23"/>
                    <a:pt x="10" y="20"/>
                    <a:pt x="10" y="17"/>
                  </a:cubicBezTo>
                  <a:cubicBezTo>
                    <a:pt x="10" y="16"/>
                    <a:pt x="10" y="15"/>
                    <a:pt x="11" y="14"/>
                  </a:cubicBezTo>
                  <a:close/>
                  <a:moveTo>
                    <a:pt x="30" y="28"/>
                  </a:moveTo>
                  <a:cubicBezTo>
                    <a:pt x="30" y="29"/>
                    <a:pt x="29" y="30"/>
                    <a:pt x="28" y="30"/>
                  </a:cubicBezTo>
                  <a:cubicBezTo>
                    <a:pt x="5" y="30"/>
                    <a:pt x="5" y="30"/>
                    <a:pt x="5" y="30"/>
                  </a:cubicBezTo>
                  <a:cubicBezTo>
                    <a:pt x="4" y="30"/>
                    <a:pt x="4" y="29"/>
                    <a:pt x="4" y="28"/>
                  </a:cubicBezTo>
                  <a:cubicBezTo>
                    <a:pt x="4" y="14"/>
                    <a:pt x="4" y="14"/>
                    <a:pt x="4" y="14"/>
                  </a:cubicBezTo>
                  <a:cubicBezTo>
                    <a:pt x="7" y="14"/>
                    <a:pt x="7" y="14"/>
                    <a:pt x="7" y="14"/>
                  </a:cubicBezTo>
                  <a:cubicBezTo>
                    <a:pt x="7" y="15"/>
                    <a:pt x="7" y="16"/>
                    <a:pt x="7" y="17"/>
                  </a:cubicBezTo>
                  <a:cubicBezTo>
                    <a:pt x="7" y="22"/>
                    <a:pt x="11" y="27"/>
                    <a:pt x="17" y="27"/>
                  </a:cubicBezTo>
                  <a:cubicBezTo>
                    <a:pt x="22" y="27"/>
                    <a:pt x="27" y="22"/>
                    <a:pt x="27" y="17"/>
                  </a:cubicBezTo>
                  <a:cubicBezTo>
                    <a:pt x="27" y="16"/>
                    <a:pt x="27" y="15"/>
                    <a:pt x="27" y="14"/>
                  </a:cubicBezTo>
                  <a:cubicBezTo>
                    <a:pt x="30" y="14"/>
                    <a:pt x="30" y="14"/>
                    <a:pt x="30" y="14"/>
                  </a:cubicBez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grpSp>
      <p:grpSp>
        <p:nvGrpSpPr>
          <p:cNvPr id="61" name="กลุ่ม 2087">
            <a:extLst>
              <a:ext uri="{FF2B5EF4-FFF2-40B4-BE49-F238E27FC236}">
                <a16:creationId xmlns:a16="http://schemas.microsoft.com/office/drawing/2014/main" id="{636769A2-6BE2-861A-12A7-2974668BC620}"/>
              </a:ext>
            </a:extLst>
          </p:cNvPr>
          <p:cNvGrpSpPr/>
          <p:nvPr/>
        </p:nvGrpSpPr>
        <p:grpSpPr>
          <a:xfrm>
            <a:off x="5612325" y="4527484"/>
            <a:ext cx="658019" cy="658812"/>
            <a:chOff x="9799638" y="7939088"/>
            <a:chExt cx="1316037" cy="1317625"/>
          </a:xfrm>
        </p:grpSpPr>
        <p:sp>
          <p:nvSpPr>
            <p:cNvPr id="62" name="Oval 41">
              <a:extLst>
                <a:ext uri="{FF2B5EF4-FFF2-40B4-BE49-F238E27FC236}">
                  <a16:creationId xmlns:a16="http://schemas.microsoft.com/office/drawing/2014/main" id="{3D1FA9B7-B056-71F2-048F-BEF096749BEF}"/>
                </a:ext>
              </a:extLst>
            </p:cNvPr>
            <p:cNvSpPr>
              <a:spLocks noChangeArrowheads="1"/>
            </p:cNvSpPr>
            <p:nvPr/>
          </p:nvSpPr>
          <p:spPr bwMode="auto">
            <a:xfrm>
              <a:off x="9799638" y="7939088"/>
              <a:ext cx="1316037" cy="1317625"/>
            </a:xfrm>
            <a:prstGeom prst="ellipse">
              <a:avLst/>
            </a:prstGeom>
            <a:solidFill>
              <a:srgbClr val="28B6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63" name="Freeform 42">
              <a:extLst>
                <a:ext uri="{FF2B5EF4-FFF2-40B4-BE49-F238E27FC236}">
                  <a16:creationId xmlns:a16="http://schemas.microsoft.com/office/drawing/2014/main" id="{8E2891D8-5EDC-46A0-9C83-8F9A18197D31}"/>
                </a:ext>
              </a:extLst>
            </p:cNvPr>
            <p:cNvSpPr>
              <a:spLocks/>
            </p:cNvSpPr>
            <p:nvPr/>
          </p:nvSpPr>
          <p:spPr bwMode="auto">
            <a:xfrm>
              <a:off x="10182225" y="8353425"/>
              <a:ext cx="550862" cy="474663"/>
            </a:xfrm>
            <a:custGeom>
              <a:avLst/>
              <a:gdLst>
                <a:gd name="T0" fmla="*/ 35 w 36"/>
                <a:gd name="T1" fmla="*/ 7 h 31"/>
                <a:gd name="T2" fmla="*/ 16 w 36"/>
                <a:gd name="T3" fmla="*/ 31 h 31"/>
                <a:gd name="T4" fmla="*/ 11 w 36"/>
                <a:gd name="T5" fmla="*/ 25 h 31"/>
                <a:gd name="T6" fmla="*/ 5 w 36"/>
                <a:gd name="T7" fmla="*/ 9 h 31"/>
                <a:gd name="T8" fmla="*/ 2 w 36"/>
                <a:gd name="T9" fmla="*/ 11 h 31"/>
                <a:gd name="T10" fmla="*/ 0 w 36"/>
                <a:gd name="T11" fmla="*/ 9 h 31"/>
                <a:gd name="T12" fmla="*/ 10 w 36"/>
                <a:gd name="T13" fmla="*/ 1 h 31"/>
                <a:gd name="T14" fmla="*/ 16 w 36"/>
                <a:gd name="T15" fmla="*/ 6 h 31"/>
                <a:gd name="T16" fmla="*/ 20 w 36"/>
                <a:gd name="T17" fmla="*/ 20 h 31"/>
                <a:gd name="T18" fmla="*/ 25 w 36"/>
                <a:gd name="T19" fmla="*/ 11 h 31"/>
                <a:gd name="T20" fmla="*/ 20 w 36"/>
                <a:gd name="T21" fmla="*/ 9 h 31"/>
                <a:gd name="T22" fmla="*/ 30 w 36"/>
                <a:gd name="T23" fmla="*/ 0 h 31"/>
                <a:gd name="T24" fmla="*/ 35 w 36"/>
                <a:gd name="T25"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1">
                  <a:moveTo>
                    <a:pt x="35" y="7"/>
                  </a:moveTo>
                  <a:cubicBezTo>
                    <a:pt x="35" y="14"/>
                    <a:pt x="23" y="31"/>
                    <a:pt x="16" y="31"/>
                  </a:cubicBezTo>
                  <a:cubicBezTo>
                    <a:pt x="14" y="31"/>
                    <a:pt x="12" y="29"/>
                    <a:pt x="11" y="25"/>
                  </a:cubicBezTo>
                  <a:cubicBezTo>
                    <a:pt x="8" y="15"/>
                    <a:pt x="7" y="9"/>
                    <a:pt x="5" y="9"/>
                  </a:cubicBezTo>
                  <a:cubicBezTo>
                    <a:pt x="4" y="9"/>
                    <a:pt x="3" y="10"/>
                    <a:pt x="2" y="11"/>
                  </a:cubicBezTo>
                  <a:cubicBezTo>
                    <a:pt x="0" y="9"/>
                    <a:pt x="0" y="9"/>
                    <a:pt x="0" y="9"/>
                  </a:cubicBezTo>
                  <a:cubicBezTo>
                    <a:pt x="5" y="5"/>
                    <a:pt x="8" y="1"/>
                    <a:pt x="10" y="1"/>
                  </a:cubicBezTo>
                  <a:cubicBezTo>
                    <a:pt x="13" y="1"/>
                    <a:pt x="15" y="2"/>
                    <a:pt x="16" y="6"/>
                  </a:cubicBezTo>
                  <a:cubicBezTo>
                    <a:pt x="16" y="12"/>
                    <a:pt x="18" y="20"/>
                    <a:pt x="20" y="20"/>
                  </a:cubicBezTo>
                  <a:cubicBezTo>
                    <a:pt x="21" y="20"/>
                    <a:pt x="25" y="13"/>
                    <a:pt x="25" y="11"/>
                  </a:cubicBezTo>
                  <a:cubicBezTo>
                    <a:pt x="26" y="8"/>
                    <a:pt x="23" y="8"/>
                    <a:pt x="20" y="9"/>
                  </a:cubicBezTo>
                  <a:cubicBezTo>
                    <a:pt x="22" y="3"/>
                    <a:pt x="25" y="0"/>
                    <a:pt x="30" y="0"/>
                  </a:cubicBezTo>
                  <a:cubicBezTo>
                    <a:pt x="34" y="1"/>
                    <a:pt x="36" y="3"/>
                    <a:pt x="3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grpSp>
      <p:grpSp>
        <p:nvGrpSpPr>
          <p:cNvPr id="64" name="กลุ่ม 667">
            <a:extLst>
              <a:ext uri="{FF2B5EF4-FFF2-40B4-BE49-F238E27FC236}">
                <a16:creationId xmlns:a16="http://schemas.microsoft.com/office/drawing/2014/main" id="{10431418-1946-D276-1904-4EDBD70CDD9B}"/>
              </a:ext>
            </a:extLst>
          </p:cNvPr>
          <p:cNvGrpSpPr/>
          <p:nvPr/>
        </p:nvGrpSpPr>
        <p:grpSpPr>
          <a:xfrm>
            <a:off x="7710205" y="2582797"/>
            <a:ext cx="658019" cy="658812"/>
            <a:chOff x="13995400" y="4049713"/>
            <a:chExt cx="1316037" cy="1317625"/>
          </a:xfrm>
        </p:grpSpPr>
        <p:sp>
          <p:nvSpPr>
            <p:cNvPr id="65" name="Oval 43">
              <a:extLst>
                <a:ext uri="{FF2B5EF4-FFF2-40B4-BE49-F238E27FC236}">
                  <a16:creationId xmlns:a16="http://schemas.microsoft.com/office/drawing/2014/main" id="{417B9E9E-AB5A-08CF-5EB5-E1B6B1699230}"/>
                </a:ext>
              </a:extLst>
            </p:cNvPr>
            <p:cNvSpPr>
              <a:spLocks noChangeArrowheads="1"/>
            </p:cNvSpPr>
            <p:nvPr/>
          </p:nvSpPr>
          <p:spPr bwMode="auto">
            <a:xfrm>
              <a:off x="13995400" y="4049713"/>
              <a:ext cx="1316037" cy="1317625"/>
            </a:xfrm>
            <a:prstGeom prst="ellipse">
              <a:avLst/>
            </a:prstGeom>
            <a:solidFill>
              <a:srgbClr val="209E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66" name="Freeform 44">
              <a:extLst>
                <a:ext uri="{FF2B5EF4-FFF2-40B4-BE49-F238E27FC236}">
                  <a16:creationId xmlns:a16="http://schemas.microsoft.com/office/drawing/2014/main" id="{07F311C0-0022-9DBB-639C-1C2FE8430F4D}"/>
                </a:ext>
              </a:extLst>
            </p:cNvPr>
            <p:cNvSpPr>
              <a:spLocks noEditPoints="1"/>
            </p:cNvSpPr>
            <p:nvPr/>
          </p:nvSpPr>
          <p:spPr bwMode="auto">
            <a:xfrm>
              <a:off x="14331950" y="4402138"/>
              <a:ext cx="612775" cy="566738"/>
            </a:xfrm>
            <a:custGeom>
              <a:avLst/>
              <a:gdLst>
                <a:gd name="T0" fmla="*/ 3 w 40"/>
                <a:gd name="T1" fmla="*/ 37 h 37"/>
                <a:gd name="T2" fmla="*/ 4 w 40"/>
                <a:gd name="T3" fmla="*/ 35 h 37"/>
                <a:gd name="T4" fmla="*/ 6 w 40"/>
                <a:gd name="T5" fmla="*/ 29 h 37"/>
                <a:gd name="T6" fmla="*/ 6 w 40"/>
                <a:gd name="T7" fmla="*/ 28 h 37"/>
                <a:gd name="T8" fmla="*/ 17 w 40"/>
                <a:gd name="T9" fmla="*/ 3 h 37"/>
                <a:gd name="T10" fmla="*/ 38 w 40"/>
                <a:gd name="T11" fmla="*/ 16 h 37"/>
                <a:gd name="T12" fmla="*/ 24 w 40"/>
                <a:gd name="T13" fmla="*/ 37 h 37"/>
                <a:gd name="T14" fmla="*/ 13 w 40"/>
                <a:gd name="T15" fmla="*/ 35 h 37"/>
                <a:gd name="T16" fmla="*/ 12 w 40"/>
                <a:gd name="T17" fmla="*/ 35 h 37"/>
                <a:gd name="T18" fmla="*/ 3 w 40"/>
                <a:gd name="T19" fmla="*/ 37 h 37"/>
                <a:gd name="T20" fmla="*/ 7 w 40"/>
                <a:gd name="T21" fmla="*/ 33 h 37"/>
                <a:gd name="T22" fmla="*/ 12 w 40"/>
                <a:gd name="T23" fmla="*/ 32 h 37"/>
                <a:gd name="T24" fmla="*/ 14 w 40"/>
                <a:gd name="T25" fmla="*/ 32 h 37"/>
                <a:gd name="T26" fmla="*/ 23 w 40"/>
                <a:gd name="T27" fmla="*/ 34 h 37"/>
                <a:gd name="T28" fmla="*/ 35 w 40"/>
                <a:gd name="T29" fmla="*/ 17 h 37"/>
                <a:gd name="T30" fmla="*/ 18 w 40"/>
                <a:gd name="T31" fmla="*/ 5 h 37"/>
                <a:gd name="T32" fmla="*/ 8 w 40"/>
                <a:gd name="T33" fmla="*/ 26 h 37"/>
                <a:gd name="T34" fmla="*/ 9 w 40"/>
                <a:gd name="T35" fmla="*/ 29 h 37"/>
                <a:gd name="T36" fmla="*/ 7 w 40"/>
                <a:gd name="T37"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37">
                  <a:moveTo>
                    <a:pt x="3" y="37"/>
                  </a:moveTo>
                  <a:cubicBezTo>
                    <a:pt x="4" y="36"/>
                    <a:pt x="4" y="36"/>
                    <a:pt x="4" y="35"/>
                  </a:cubicBezTo>
                  <a:cubicBezTo>
                    <a:pt x="5" y="33"/>
                    <a:pt x="5" y="31"/>
                    <a:pt x="6" y="29"/>
                  </a:cubicBezTo>
                  <a:cubicBezTo>
                    <a:pt x="6" y="28"/>
                    <a:pt x="6" y="28"/>
                    <a:pt x="6" y="28"/>
                  </a:cubicBezTo>
                  <a:cubicBezTo>
                    <a:pt x="0" y="18"/>
                    <a:pt x="6" y="5"/>
                    <a:pt x="17" y="3"/>
                  </a:cubicBezTo>
                  <a:cubicBezTo>
                    <a:pt x="27" y="0"/>
                    <a:pt x="36" y="7"/>
                    <a:pt x="38" y="16"/>
                  </a:cubicBezTo>
                  <a:cubicBezTo>
                    <a:pt x="40" y="26"/>
                    <a:pt x="33" y="35"/>
                    <a:pt x="24" y="37"/>
                  </a:cubicBezTo>
                  <a:cubicBezTo>
                    <a:pt x="20" y="37"/>
                    <a:pt x="17" y="37"/>
                    <a:pt x="13" y="35"/>
                  </a:cubicBezTo>
                  <a:cubicBezTo>
                    <a:pt x="13" y="35"/>
                    <a:pt x="12" y="35"/>
                    <a:pt x="12" y="35"/>
                  </a:cubicBezTo>
                  <a:cubicBezTo>
                    <a:pt x="7" y="36"/>
                    <a:pt x="4" y="37"/>
                    <a:pt x="3" y="37"/>
                  </a:cubicBezTo>
                  <a:close/>
                  <a:moveTo>
                    <a:pt x="7" y="33"/>
                  </a:moveTo>
                  <a:cubicBezTo>
                    <a:pt x="9" y="33"/>
                    <a:pt x="11" y="32"/>
                    <a:pt x="12" y="32"/>
                  </a:cubicBezTo>
                  <a:cubicBezTo>
                    <a:pt x="13" y="32"/>
                    <a:pt x="13" y="32"/>
                    <a:pt x="14" y="32"/>
                  </a:cubicBezTo>
                  <a:cubicBezTo>
                    <a:pt x="17" y="34"/>
                    <a:pt x="20" y="34"/>
                    <a:pt x="23" y="34"/>
                  </a:cubicBezTo>
                  <a:cubicBezTo>
                    <a:pt x="31" y="33"/>
                    <a:pt x="36" y="25"/>
                    <a:pt x="35" y="17"/>
                  </a:cubicBezTo>
                  <a:cubicBezTo>
                    <a:pt x="34" y="9"/>
                    <a:pt x="26" y="4"/>
                    <a:pt x="18" y="5"/>
                  </a:cubicBezTo>
                  <a:cubicBezTo>
                    <a:pt x="9" y="7"/>
                    <a:pt x="3" y="18"/>
                    <a:pt x="8" y="26"/>
                  </a:cubicBezTo>
                  <a:cubicBezTo>
                    <a:pt x="9" y="27"/>
                    <a:pt x="9" y="28"/>
                    <a:pt x="9" y="29"/>
                  </a:cubicBezTo>
                  <a:cubicBezTo>
                    <a:pt x="8" y="30"/>
                    <a:pt x="8" y="32"/>
                    <a:pt x="7"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67" name="Freeform 45">
              <a:extLst>
                <a:ext uri="{FF2B5EF4-FFF2-40B4-BE49-F238E27FC236}">
                  <a16:creationId xmlns:a16="http://schemas.microsoft.com/office/drawing/2014/main" id="{F0D79854-C331-529D-F70F-89468D66FD29}"/>
                </a:ext>
              </a:extLst>
            </p:cNvPr>
            <p:cNvSpPr>
              <a:spLocks/>
            </p:cNvSpPr>
            <p:nvPr/>
          </p:nvSpPr>
          <p:spPr bwMode="auto">
            <a:xfrm>
              <a:off x="14516100" y="4570413"/>
              <a:ext cx="274637" cy="260350"/>
            </a:xfrm>
            <a:custGeom>
              <a:avLst/>
              <a:gdLst>
                <a:gd name="T0" fmla="*/ 13 w 18"/>
                <a:gd name="T1" fmla="*/ 17 h 17"/>
                <a:gd name="T2" fmla="*/ 1 w 18"/>
                <a:gd name="T3" fmla="*/ 8 h 17"/>
                <a:gd name="T4" fmla="*/ 2 w 18"/>
                <a:gd name="T5" fmla="*/ 1 h 17"/>
                <a:gd name="T6" fmla="*/ 4 w 18"/>
                <a:gd name="T7" fmla="*/ 1 h 17"/>
                <a:gd name="T8" fmla="*/ 4 w 18"/>
                <a:gd name="T9" fmla="*/ 1 h 17"/>
                <a:gd name="T10" fmla="*/ 6 w 18"/>
                <a:gd name="T11" fmla="*/ 4 h 17"/>
                <a:gd name="T12" fmla="*/ 5 w 18"/>
                <a:gd name="T13" fmla="*/ 7 h 17"/>
                <a:gd name="T14" fmla="*/ 5 w 18"/>
                <a:gd name="T15" fmla="*/ 8 h 17"/>
                <a:gd name="T16" fmla="*/ 11 w 18"/>
                <a:gd name="T17" fmla="*/ 13 h 17"/>
                <a:gd name="T18" fmla="*/ 12 w 18"/>
                <a:gd name="T19" fmla="*/ 13 h 17"/>
                <a:gd name="T20" fmla="*/ 14 w 18"/>
                <a:gd name="T21" fmla="*/ 11 h 17"/>
                <a:gd name="T22" fmla="*/ 18 w 18"/>
                <a:gd name="T23" fmla="*/ 13 h 17"/>
                <a:gd name="T24" fmla="*/ 13 w 18"/>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7">
                  <a:moveTo>
                    <a:pt x="13" y="17"/>
                  </a:moveTo>
                  <a:cubicBezTo>
                    <a:pt x="10" y="17"/>
                    <a:pt x="5" y="14"/>
                    <a:pt x="1" y="8"/>
                  </a:cubicBezTo>
                  <a:cubicBezTo>
                    <a:pt x="0" y="5"/>
                    <a:pt x="0" y="3"/>
                    <a:pt x="2" y="1"/>
                  </a:cubicBezTo>
                  <a:cubicBezTo>
                    <a:pt x="2" y="0"/>
                    <a:pt x="3" y="0"/>
                    <a:pt x="4" y="1"/>
                  </a:cubicBezTo>
                  <a:cubicBezTo>
                    <a:pt x="4" y="1"/>
                    <a:pt x="4" y="1"/>
                    <a:pt x="4" y="1"/>
                  </a:cubicBezTo>
                  <a:cubicBezTo>
                    <a:pt x="5" y="2"/>
                    <a:pt x="5" y="3"/>
                    <a:pt x="6" y="4"/>
                  </a:cubicBezTo>
                  <a:cubicBezTo>
                    <a:pt x="6" y="5"/>
                    <a:pt x="6" y="6"/>
                    <a:pt x="5" y="7"/>
                  </a:cubicBezTo>
                  <a:cubicBezTo>
                    <a:pt x="4" y="7"/>
                    <a:pt x="4" y="7"/>
                    <a:pt x="5" y="8"/>
                  </a:cubicBezTo>
                  <a:cubicBezTo>
                    <a:pt x="6" y="10"/>
                    <a:pt x="8" y="12"/>
                    <a:pt x="11" y="13"/>
                  </a:cubicBezTo>
                  <a:cubicBezTo>
                    <a:pt x="11" y="13"/>
                    <a:pt x="11" y="13"/>
                    <a:pt x="12" y="13"/>
                  </a:cubicBezTo>
                  <a:cubicBezTo>
                    <a:pt x="13" y="11"/>
                    <a:pt x="13" y="10"/>
                    <a:pt x="14" y="11"/>
                  </a:cubicBezTo>
                  <a:cubicBezTo>
                    <a:pt x="17" y="12"/>
                    <a:pt x="18" y="12"/>
                    <a:pt x="18" y="13"/>
                  </a:cubicBezTo>
                  <a:cubicBezTo>
                    <a:pt x="18" y="16"/>
                    <a:pt x="15" y="17"/>
                    <a:pt x="13"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grpSp>
      <p:grpSp>
        <p:nvGrpSpPr>
          <p:cNvPr id="68" name="กลุ่ม 2082">
            <a:extLst>
              <a:ext uri="{FF2B5EF4-FFF2-40B4-BE49-F238E27FC236}">
                <a16:creationId xmlns:a16="http://schemas.microsoft.com/office/drawing/2014/main" id="{E4926284-792D-B65D-5842-C58EBE8EBC51}"/>
              </a:ext>
            </a:extLst>
          </p:cNvPr>
          <p:cNvGrpSpPr/>
          <p:nvPr/>
        </p:nvGrpSpPr>
        <p:grpSpPr>
          <a:xfrm>
            <a:off x="9808087" y="3555140"/>
            <a:ext cx="658019" cy="658812"/>
            <a:chOff x="18191163" y="5994400"/>
            <a:chExt cx="1316037" cy="1317625"/>
          </a:xfrm>
        </p:grpSpPr>
        <p:sp>
          <p:nvSpPr>
            <p:cNvPr id="69" name="Oval 46">
              <a:extLst>
                <a:ext uri="{FF2B5EF4-FFF2-40B4-BE49-F238E27FC236}">
                  <a16:creationId xmlns:a16="http://schemas.microsoft.com/office/drawing/2014/main" id="{1EE0E401-740D-CBA0-5CC2-72CFE75FFBB0}"/>
                </a:ext>
              </a:extLst>
            </p:cNvPr>
            <p:cNvSpPr>
              <a:spLocks noChangeArrowheads="1"/>
            </p:cNvSpPr>
            <p:nvPr/>
          </p:nvSpPr>
          <p:spPr bwMode="auto">
            <a:xfrm>
              <a:off x="18191163" y="5994400"/>
              <a:ext cx="1316037" cy="1317625"/>
            </a:xfrm>
            <a:prstGeom prst="ellipse">
              <a:avLst/>
            </a:prstGeom>
            <a:solidFill>
              <a:srgbClr val="4C7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70" name="Freeform 47">
              <a:extLst>
                <a:ext uri="{FF2B5EF4-FFF2-40B4-BE49-F238E27FC236}">
                  <a16:creationId xmlns:a16="http://schemas.microsoft.com/office/drawing/2014/main" id="{FE8EB116-7ABB-4464-0171-89A12B5092F6}"/>
                </a:ext>
              </a:extLst>
            </p:cNvPr>
            <p:cNvSpPr>
              <a:spLocks/>
            </p:cNvSpPr>
            <p:nvPr/>
          </p:nvSpPr>
          <p:spPr bwMode="auto">
            <a:xfrm>
              <a:off x="18680113" y="6362700"/>
              <a:ext cx="336550" cy="566738"/>
            </a:xfrm>
            <a:custGeom>
              <a:avLst/>
              <a:gdLst>
                <a:gd name="T0" fmla="*/ 22 w 22"/>
                <a:gd name="T1" fmla="*/ 29 h 37"/>
                <a:gd name="T2" fmla="*/ 22 w 22"/>
                <a:gd name="T3" fmla="*/ 29 h 37"/>
                <a:gd name="T4" fmla="*/ 13 w 22"/>
                <a:gd name="T5" fmla="*/ 30 h 37"/>
                <a:gd name="T6" fmla="*/ 12 w 22"/>
                <a:gd name="T7" fmla="*/ 22 h 37"/>
                <a:gd name="T8" fmla="*/ 12 w 22"/>
                <a:gd name="T9" fmla="*/ 15 h 37"/>
                <a:gd name="T10" fmla="*/ 21 w 22"/>
                <a:gd name="T11" fmla="*/ 15 h 37"/>
                <a:gd name="T12" fmla="*/ 21 w 22"/>
                <a:gd name="T13" fmla="*/ 10 h 37"/>
                <a:gd name="T14" fmla="*/ 12 w 22"/>
                <a:gd name="T15" fmla="*/ 10 h 37"/>
                <a:gd name="T16" fmla="*/ 12 w 22"/>
                <a:gd name="T17" fmla="*/ 0 h 37"/>
                <a:gd name="T18" fmla="*/ 7 w 22"/>
                <a:gd name="T19" fmla="*/ 0 h 37"/>
                <a:gd name="T20" fmla="*/ 7 w 22"/>
                <a:gd name="T21" fmla="*/ 0 h 37"/>
                <a:gd name="T22" fmla="*/ 0 w 22"/>
                <a:gd name="T23" fmla="*/ 10 h 37"/>
                <a:gd name="T24" fmla="*/ 0 w 22"/>
                <a:gd name="T25" fmla="*/ 15 h 37"/>
                <a:gd name="T26" fmla="*/ 4 w 22"/>
                <a:gd name="T27" fmla="*/ 15 h 37"/>
                <a:gd name="T28" fmla="*/ 4 w 22"/>
                <a:gd name="T29" fmla="*/ 28 h 37"/>
                <a:gd name="T30" fmla="*/ 6 w 22"/>
                <a:gd name="T31" fmla="*/ 35 h 37"/>
                <a:gd name="T32" fmla="*/ 18 w 22"/>
                <a:gd name="T33" fmla="*/ 36 h 37"/>
                <a:gd name="T34" fmla="*/ 22 w 22"/>
                <a:gd name="T35" fmla="*/ 35 h 37"/>
                <a:gd name="T36" fmla="*/ 22 w 22"/>
                <a:gd name="T37"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37">
                  <a:moveTo>
                    <a:pt x="22" y="29"/>
                  </a:moveTo>
                  <a:cubicBezTo>
                    <a:pt x="22" y="29"/>
                    <a:pt x="22" y="29"/>
                    <a:pt x="22" y="29"/>
                  </a:cubicBezTo>
                  <a:cubicBezTo>
                    <a:pt x="22" y="29"/>
                    <a:pt x="17" y="33"/>
                    <a:pt x="13" y="30"/>
                  </a:cubicBezTo>
                  <a:cubicBezTo>
                    <a:pt x="12" y="29"/>
                    <a:pt x="12" y="28"/>
                    <a:pt x="12" y="22"/>
                  </a:cubicBezTo>
                  <a:cubicBezTo>
                    <a:pt x="12" y="21"/>
                    <a:pt x="12" y="16"/>
                    <a:pt x="12" y="15"/>
                  </a:cubicBezTo>
                  <a:cubicBezTo>
                    <a:pt x="12" y="15"/>
                    <a:pt x="12" y="15"/>
                    <a:pt x="21" y="15"/>
                  </a:cubicBezTo>
                  <a:cubicBezTo>
                    <a:pt x="21" y="10"/>
                    <a:pt x="21" y="10"/>
                    <a:pt x="21" y="10"/>
                  </a:cubicBezTo>
                  <a:cubicBezTo>
                    <a:pt x="19" y="10"/>
                    <a:pt x="12" y="10"/>
                    <a:pt x="12" y="10"/>
                  </a:cubicBezTo>
                  <a:cubicBezTo>
                    <a:pt x="12" y="0"/>
                    <a:pt x="12" y="1"/>
                    <a:pt x="12" y="0"/>
                  </a:cubicBezTo>
                  <a:cubicBezTo>
                    <a:pt x="7" y="0"/>
                    <a:pt x="7" y="0"/>
                    <a:pt x="7" y="0"/>
                  </a:cubicBezTo>
                  <a:cubicBezTo>
                    <a:pt x="7" y="0"/>
                    <a:pt x="7" y="0"/>
                    <a:pt x="7" y="0"/>
                  </a:cubicBezTo>
                  <a:cubicBezTo>
                    <a:pt x="6" y="5"/>
                    <a:pt x="5" y="9"/>
                    <a:pt x="0" y="10"/>
                  </a:cubicBezTo>
                  <a:cubicBezTo>
                    <a:pt x="0" y="15"/>
                    <a:pt x="0" y="15"/>
                    <a:pt x="0" y="15"/>
                  </a:cubicBezTo>
                  <a:cubicBezTo>
                    <a:pt x="1" y="15"/>
                    <a:pt x="2" y="15"/>
                    <a:pt x="4" y="15"/>
                  </a:cubicBezTo>
                  <a:cubicBezTo>
                    <a:pt x="4" y="16"/>
                    <a:pt x="4" y="14"/>
                    <a:pt x="4" y="28"/>
                  </a:cubicBezTo>
                  <a:cubicBezTo>
                    <a:pt x="4" y="31"/>
                    <a:pt x="4" y="33"/>
                    <a:pt x="6" y="35"/>
                  </a:cubicBezTo>
                  <a:cubicBezTo>
                    <a:pt x="9" y="37"/>
                    <a:pt x="15" y="37"/>
                    <a:pt x="18" y="36"/>
                  </a:cubicBezTo>
                  <a:cubicBezTo>
                    <a:pt x="20" y="36"/>
                    <a:pt x="22" y="35"/>
                    <a:pt x="22" y="35"/>
                  </a:cubicBezTo>
                  <a:cubicBezTo>
                    <a:pt x="22" y="35"/>
                    <a:pt x="22" y="35"/>
                    <a:pt x="2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grpSp>
      <p:grpSp>
        <p:nvGrpSpPr>
          <p:cNvPr id="71" name="กลุ่ม 2081">
            <a:extLst>
              <a:ext uri="{FF2B5EF4-FFF2-40B4-BE49-F238E27FC236}">
                <a16:creationId xmlns:a16="http://schemas.microsoft.com/office/drawing/2014/main" id="{197172AE-610B-1EEA-ACB0-88BBF0B97F8A}"/>
              </a:ext>
            </a:extLst>
          </p:cNvPr>
          <p:cNvGrpSpPr/>
          <p:nvPr/>
        </p:nvGrpSpPr>
        <p:grpSpPr>
          <a:xfrm>
            <a:off x="8758751" y="3555140"/>
            <a:ext cx="658812" cy="658812"/>
            <a:chOff x="16092488" y="5994400"/>
            <a:chExt cx="1317625" cy="1317625"/>
          </a:xfrm>
        </p:grpSpPr>
        <p:sp>
          <p:nvSpPr>
            <p:cNvPr id="72" name="Oval 48">
              <a:extLst>
                <a:ext uri="{FF2B5EF4-FFF2-40B4-BE49-F238E27FC236}">
                  <a16:creationId xmlns:a16="http://schemas.microsoft.com/office/drawing/2014/main" id="{47F45F9B-12CC-1141-6F64-13230950EE9B}"/>
                </a:ext>
              </a:extLst>
            </p:cNvPr>
            <p:cNvSpPr>
              <a:spLocks noChangeArrowheads="1"/>
            </p:cNvSpPr>
            <p:nvPr/>
          </p:nvSpPr>
          <p:spPr bwMode="auto">
            <a:xfrm>
              <a:off x="16092488" y="5994400"/>
              <a:ext cx="1317625" cy="1317625"/>
            </a:xfrm>
            <a:prstGeom prst="ellipse">
              <a:avLst/>
            </a:prstGeom>
            <a:solidFill>
              <a:srgbClr val="00B4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73" name="Freeform 49">
              <a:extLst>
                <a:ext uri="{FF2B5EF4-FFF2-40B4-BE49-F238E27FC236}">
                  <a16:creationId xmlns:a16="http://schemas.microsoft.com/office/drawing/2014/main" id="{22418F79-0A2F-07D4-E153-59B9C5F13D60}"/>
                </a:ext>
              </a:extLst>
            </p:cNvPr>
            <p:cNvSpPr>
              <a:spLocks/>
            </p:cNvSpPr>
            <p:nvPr/>
          </p:nvSpPr>
          <p:spPr bwMode="auto">
            <a:xfrm>
              <a:off x="16506825" y="6362700"/>
              <a:ext cx="488950" cy="566738"/>
            </a:xfrm>
            <a:custGeom>
              <a:avLst/>
              <a:gdLst>
                <a:gd name="T0" fmla="*/ 31 w 32"/>
                <a:gd name="T1" fmla="*/ 19 h 37"/>
                <a:gd name="T2" fmla="*/ 21 w 32"/>
                <a:gd name="T3" fmla="*/ 11 h 37"/>
                <a:gd name="T4" fmla="*/ 26 w 32"/>
                <a:gd name="T5" fmla="*/ 7 h 37"/>
                <a:gd name="T6" fmla="*/ 25 w 32"/>
                <a:gd name="T7" fmla="*/ 14 h 37"/>
                <a:gd name="T8" fmla="*/ 25 w 32"/>
                <a:gd name="T9" fmla="*/ 14 h 37"/>
                <a:gd name="T10" fmla="*/ 31 w 32"/>
                <a:gd name="T11" fmla="*/ 15 h 37"/>
                <a:gd name="T12" fmla="*/ 32 w 32"/>
                <a:gd name="T13" fmla="*/ 10 h 37"/>
                <a:gd name="T14" fmla="*/ 23 w 32"/>
                <a:gd name="T15" fmla="*/ 0 h 37"/>
                <a:gd name="T16" fmla="*/ 16 w 32"/>
                <a:gd name="T17" fmla="*/ 7 h 37"/>
                <a:gd name="T18" fmla="*/ 17 w 32"/>
                <a:gd name="T19" fmla="*/ 17 h 37"/>
                <a:gd name="T20" fmla="*/ 22 w 32"/>
                <a:gd name="T21" fmla="*/ 22 h 37"/>
                <a:gd name="T22" fmla="*/ 22 w 32"/>
                <a:gd name="T23" fmla="*/ 22 h 37"/>
                <a:gd name="T24" fmla="*/ 16 w 32"/>
                <a:gd name="T25" fmla="*/ 31 h 37"/>
                <a:gd name="T26" fmla="*/ 15 w 32"/>
                <a:gd name="T27" fmla="*/ 31 h 37"/>
                <a:gd name="T28" fmla="*/ 6 w 32"/>
                <a:gd name="T29" fmla="*/ 6 h 37"/>
                <a:gd name="T30" fmla="*/ 0 w 32"/>
                <a:gd name="T31" fmla="*/ 6 h 37"/>
                <a:gd name="T32" fmla="*/ 13 w 32"/>
                <a:gd name="T33" fmla="*/ 36 h 37"/>
                <a:gd name="T34" fmla="*/ 14 w 32"/>
                <a:gd name="T35" fmla="*/ 37 h 37"/>
                <a:gd name="T36" fmla="*/ 17 w 32"/>
                <a:gd name="T37" fmla="*/ 36 h 37"/>
                <a:gd name="T38" fmla="*/ 27 w 32"/>
                <a:gd name="T39" fmla="*/ 24 h 37"/>
                <a:gd name="T40" fmla="*/ 28 w 32"/>
                <a:gd name="T41" fmla="*/ 23 h 37"/>
                <a:gd name="T42" fmla="*/ 31 w 32"/>
                <a:gd name="T43" fmla="*/ 23 h 37"/>
                <a:gd name="T44" fmla="*/ 31 w 32"/>
                <a:gd name="T45"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7">
                  <a:moveTo>
                    <a:pt x="31" y="19"/>
                  </a:moveTo>
                  <a:cubicBezTo>
                    <a:pt x="26" y="20"/>
                    <a:pt x="21" y="17"/>
                    <a:pt x="21" y="11"/>
                  </a:cubicBezTo>
                  <a:cubicBezTo>
                    <a:pt x="21" y="5"/>
                    <a:pt x="25" y="5"/>
                    <a:pt x="26" y="7"/>
                  </a:cubicBezTo>
                  <a:cubicBezTo>
                    <a:pt x="26" y="10"/>
                    <a:pt x="26" y="12"/>
                    <a:pt x="25" y="14"/>
                  </a:cubicBezTo>
                  <a:cubicBezTo>
                    <a:pt x="25" y="14"/>
                    <a:pt x="25" y="14"/>
                    <a:pt x="25" y="14"/>
                  </a:cubicBezTo>
                  <a:cubicBezTo>
                    <a:pt x="27" y="16"/>
                    <a:pt x="30" y="16"/>
                    <a:pt x="31" y="15"/>
                  </a:cubicBezTo>
                  <a:cubicBezTo>
                    <a:pt x="31" y="14"/>
                    <a:pt x="32" y="12"/>
                    <a:pt x="32" y="10"/>
                  </a:cubicBezTo>
                  <a:cubicBezTo>
                    <a:pt x="32" y="3"/>
                    <a:pt x="28" y="0"/>
                    <a:pt x="23" y="0"/>
                  </a:cubicBezTo>
                  <a:cubicBezTo>
                    <a:pt x="19" y="1"/>
                    <a:pt x="16" y="4"/>
                    <a:pt x="16" y="7"/>
                  </a:cubicBezTo>
                  <a:cubicBezTo>
                    <a:pt x="15" y="10"/>
                    <a:pt x="15" y="14"/>
                    <a:pt x="17" y="17"/>
                  </a:cubicBezTo>
                  <a:cubicBezTo>
                    <a:pt x="18" y="19"/>
                    <a:pt x="20" y="21"/>
                    <a:pt x="22" y="22"/>
                  </a:cubicBezTo>
                  <a:cubicBezTo>
                    <a:pt x="22" y="22"/>
                    <a:pt x="22" y="22"/>
                    <a:pt x="22" y="22"/>
                  </a:cubicBezTo>
                  <a:cubicBezTo>
                    <a:pt x="20" y="25"/>
                    <a:pt x="18" y="28"/>
                    <a:pt x="16" y="31"/>
                  </a:cubicBezTo>
                  <a:cubicBezTo>
                    <a:pt x="16" y="31"/>
                    <a:pt x="16" y="31"/>
                    <a:pt x="15" y="31"/>
                  </a:cubicBezTo>
                  <a:cubicBezTo>
                    <a:pt x="9" y="23"/>
                    <a:pt x="7" y="15"/>
                    <a:pt x="6" y="6"/>
                  </a:cubicBezTo>
                  <a:cubicBezTo>
                    <a:pt x="0" y="6"/>
                    <a:pt x="0" y="6"/>
                    <a:pt x="0" y="6"/>
                  </a:cubicBezTo>
                  <a:cubicBezTo>
                    <a:pt x="0" y="8"/>
                    <a:pt x="2" y="28"/>
                    <a:pt x="13" y="36"/>
                  </a:cubicBezTo>
                  <a:cubicBezTo>
                    <a:pt x="13" y="36"/>
                    <a:pt x="14" y="36"/>
                    <a:pt x="14" y="37"/>
                  </a:cubicBezTo>
                  <a:cubicBezTo>
                    <a:pt x="15" y="37"/>
                    <a:pt x="16" y="37"/>
                    <a:pt x="17" y="36"/>
                  </a:cubicBezTo>
                  <a:cubicBezTo>
                    <a:pt x="19" y="35"/>
                    <a:pt x="24" y="30"/>
                    <a:pt x="27" y="24"/>
                  </a:cubicBezTo>
                  <a:cubicBezTo>
                    <a:pt x="27" y="23"/>
                    <a:pt x="28" y="23"/>
                    <a:pt x="28" y="23"/>
                  </a:cubicBezTo>
                  <a:cubicBezTo>
                    <a:pt x="29" y="23"/>
                    <a:pt x="30" y="23"/>
                    <a:pt x="31" y="23"/>
                  </a:cubicBezTo>
                  <a:lnTo>
                    <a:pt x="31"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grpSp>
      <p:grpSp>
        <p:nvGrpSpPr>
          <p:cNvPr id="74" name="กลุ่ม 2086">
            <a:extLst>
              <a:ext uri="{FF2B5EF4-FFF2-40B4-BE49-F238E27FC236}">
                <a16:creationId xmlns:a16="http://schemas.microsoft.com/office/drawing/2014/main" id="{E20E64DE-CFDD-7B21-7550-9DBCCE41E76A}"/>
              </a:ext>
            </a:extLst>
          </p:cNvPr>
          <p:cNvGrpSpPr/>
          <p:nvPr/>
        </p:nvGrpSpPr>
        <p:grpSpPr>
          <a:xfrm>
            <a:off x="6660869" y="4527484"/>
            <a:ext cx="658812" cy="658812"/>
            <a:chOff x="11896725" y="7939088"/>
            <a:chExt cx="1317625" cy="1317625"/>
          </a:xfrm>
        </p:grpSpPr>
        <p:sp>
          <p:nvSpPr>
            <p:cNvPr id="75" name="Oval 50">
              <a:extLst>
                <a:ext uri="{FF2B5EF4-FFF2-40B4-BE49-F238E27FC236}">
                  <a16:creationId xmlns:a16="http://schemas.microsoft.com/office/drawing/2014/main" id="{23CDDBB8-C26A-BBDD-D33A-5A8153B25BAA}"/>
                </a:ext>
              </a:extLst>
            </p:cNvPr>
            <p:cNvSpPr>
              <a:spLocks noChangeArrowheads="1"/>
            </p:cNvSpPr>
            <p:nvPr/>
          </p:nvSpPr>
          <p:spPr bwMode="auto">
            <a:xfrm>
              <a:off x="11896725" y="7939088"/>
              <a:ext cx="1317625" cy="1317625"/>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76" name="Oval 51">
              <a:extLst>
                <a:ext uri="{FF2B5EF4-FFF2-40B4-BE49-F238E27FC236}">
                  <a16:creationId xmlns:a16="http://schemas.microsoft.com/office/drawing/2014/main" id="{7ABBE2D2-05C0-6735-BF25-CD937B17C9CD}"/>
                </a:ext>
              </a:extLst>
            </p:cNvPr>
            <p:cNvSpPr>
              <a:spLocks noChangeArrowheads="1"/>
            </p:cNvSpPr>
            <p:nvPr/>
          </p:nvSpPr>
          <p:spPr bwMode="auto">
            <a:xfrm>
              <a:off x="12279313" y="8475663"/>
              <a:ext cx="246062" cy="230188"/>
            </a:xfrm>
            <a:prstGeom prst="ellipse">
              <a:avLst/>
            </a:prstGeom>
            <a:solidFill>
              <a:srgbClr val="386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77" name="Oval 52">
              <a:extLst>
                <a:ext uri="{FF2B5EF4-FFF2-40B4-BE49-F238E27FC236}">
                  <a16:creationId xmlns:a16="http://schemas.microsoft.com/office/drawing/2014/main" id="{4A16A380-CCF9-0272-750A-A910BEB5F6D6}"/>
                </a:ext>
              </a:extLst>
            </p:cNvPr>
            <p:cNvSpPr>
              <a:spLocks noChangeArrowheads="1"/>
            </p:cNvSpPr>
            <p:nvPr/>
          </p:nvSpPr>
          <p:spPr bwMode="auto">
            <a:xfrm>
              <a:off x="12585700" y="8475663"/>
              <a:ext cx="246062" cy="230188"/>
            </a:xfrm>
            <a:prstGeom prst="ellipse">
              <a:avLst/>
            </a:prstGeom>
            <a:solidFill>
              <a:srgbClr val="ED21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grpSp>
      <p:grpSp>
        <p:nvGrpSpPr>
          <p:cNvPr id="78" name="กลุ่ม 665">
            <a:extLst>
              <a:ext uri="{FF2B5EF4-FFF2-40B4-BE49-F238E27FC236}">
                <a16:creationId xmlns:a16="http://schemas.microsoft.com/office/drawing/2014/main" id="{FB73713A-F068-ABA6-D76E-2A8D780488E8}"/>
              </a:ext>
            </a:extLst>
          </p:cNvPr>
          <p:cNvGrpSpPr/>
          <p:nvPr/>
        </p:nvGrpSpPr>
        <p:grpSpPr>
          <a:xfrm>
            <a:off x="5612325" y="2582797"/>
            <a:ext cx="658019" cy="658812"/>
            <a:chOff x="9799638" y="4049713"/>
            <a:chExt cx="1316037" cy="1317625"/>
          </a:xfrm>
        </p:grpSpPr>
        <p:sp>
          <p:nvSpPr>
            <p:cNvPr id="79" name="Oval 53">
              <a:extLst>
                <a:ext uri="{FF2B5EF4-FFF2-40B4-BE49-F238E27FC236}">
                  <a16:creationId xmlns:a16="http://schemas.microsoft.com/office/drawing/2014/main" id="{F7E604A8-8D98-6912-4E0A-B1D9CED4DC00}"/>
                </a:ext>
              </a:extLst>
            </p:cNvPr>
            <p:cNvSpPr>
              <a:spLocks noChangeArrowheads="1"/>
            </p:cNvSpPr>
            <p:nvPr/>
          </p:nvSpPr>
          <p:spPr bwMode="auto">
            <a:xfrm>
              <a:off x="9799638" y="4049713"/>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80" name="Freeform 54">
              <a:extLst>
                <a:ext uri="{FF2B5EF4-FFF2-40B4-BE49-F238E27FC236}">
                  <a16:creationId xmlns:a16="http://schemas.microsoft.com/office/drawing/2014/main" id="{0C13AA2A-FD35-0F6E-72E7-7FC1C98D2A2E}"/>
                </a:ext>
              </a:extLst>
            </p:cNvPr>
            <p:cNvSpPr>
              <a:spLocks noEditPoints="1"/>
            </p:cNvSpPr>
            <p:nvPr/>
          </p:nvSpPr>
          <p:spPr bwMode="auto">
            <a:xfrm>
              <a:off x="10152063" y="4494213"/>
              <a:ext cx="596900" cy="412750"/>
            </a:xfrm>
            <a:custGeom>
              <a:avLst/>
              <a:gdLst>
                <a:gd name="T0" fmla="*/ 5 w 39"/>
                <a:gd name="T1" fmla="*/ 26 h 27"/>
                <a:gd name="T2" fmla="*/ 2 w 39"/>
                <a:gd name="T3" fmla="*/ 23 h 27"/>
                <a:gd name="T4" fmla="*/ 2 w 39"/>
                <a:gd name="T5" fmla="*/ 2 h 27"/>
                <a:gd name="T6" fmla="*/ 6 w 39"/>
                <a:gd name="T7" fmla="*/ 1 h 27"/>
                <a:gd name="T8" fmla="*/ 35 w 39"/>
                <a:gd name="T9" fmla="*/ 1 h 27"/>
                <a:gd name="T10" fmla="*/ 38 w 39"/>
                <a:gd name="T11" fmla="*/ 4 h 27"/>
                <a:gd name="T12" fmla="*/ 38 w 39"/>
                <a:gd name="T13" fmla="*/ 24 h 27"/>
                <a:gd name="T14" fmla="*/ 36 w 39"/>
                <a:gd name="T15" fmla="*/ 26 h 27"/>
                <a:gd name="T16" fmla="*/ 5 w 39"/>
                <a:gd name="T17" fmla="*/ 26 h 27"/>
                <a:gd name="T18" fmla="*/ 15 w 39"/>
                <a:gd name="T19" fmla="*/ 19 h 27"/>
                <a:gd name="T20" fmla="*/ 27 w 39"/>
                <a:gd name="T21" fmla="*/ 13 h 27"/>
                <a:gd name="T22" fmla="*/ 15 w 39"/>
                <a:gd name="T23" fmla="*/ 7 h 27"/>
                <a:gd name="T24" fmla="*/ 15 w 39"/>
                <a:gd name="T25"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7">
                  <a:moveTo>
                    <a:pt x="5" y="26"/>
                  </a:moveTo>
                  <a:cubicBezTo>
                    <a:pt x="3" y="26"/>
                    <a:pt x="2" y="25"/>
                    <a:pt x="2" y="23"/>
                  </a:cubicBezTo>
                  <a:cubicBezTo>
                    <a:pt x="0" y="20"/>
                    <a:pt x="0" y="5"/>
                    <a:pt x="2" y="2"/>
                  </a:cubicBezTo>
                  <a:cubicBezTo>
                    <a:pt x="3" y="1"/>
                    <a:pt x="4" y="1"/>
                    <a:pt x="6" y="1"/>
                  </a:cubicBezTo>
                  <a:cubicBezTo>
                    <a:pt x="12" y="0"/>
                    <a:pt x="33" y="0"/>
                    <a:pt x="35" y="1"/>
                  </a:cubicBezTo>
                  <a:cubicBezTo>
                    <a:pt x="36" y="1"/>
                    <a:pt x="37" y="2"/>
                    <a:pt x="38" y="4"/>
                  </a:cubicBezTo>
                  <a:cubicBezTo>
                    <a:pt x="39" y="7"/>
                    <a:pt x="39" y="20"/>
                    <a:pt x="38" y="24"/>
                  </a:cubicBezTo>
                  <a:cubicBezTo>
                    <a:pt x="37" y="25"/>
                    <a:pt x="37" y="26"/>
                    <a:pt x="36" y="26"/>
                  </a:cubicBezTo>
                  <a:cubicBezTo>
                    <a:pt x="33" y="27"/>
                    <a:pt x="8" y="27"/>
                    <a:pt x="5" y="26"/>
                  </a:cubicBezTo>
                  <a:close/>
                  <a:moveTo>
                    <a:pt x="15" y="19"/>
                  </a:moveTo>
                  <a:cubicBezTo>
                    <a:pt x="19" y="17"/>
                    <a:pt x="23" y="15"/>
                    <a:pt x="27" y="13"/>
                  </a:cubicBezTo>
                  <a:cubicBezTo>
                    <a:pt x="23" y="11"/>
                    <a:pt x="19" y="9"/>
                    <a:pt x="15" y="7"/>
                  </a:cubicBezTo>
                  <a:cubicBezTo>
                    <a:pt x="15" y="11"/>
                    <a:pt x="15" y="15"/>
                    <a:pt x="15"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grpSp>
      <p:grpSp>
        <p:nvGrpSpPr>
          <p:cNvPr id="81" name="กลุ่ม 669">
            <a:extLst>
              <a:ext uri="{FF2B5EF4-FFF2-40B4-BE49-F238E27FC236}">
                <a16:creationId xmlns:a16="http://schemas.microsoft.com/office/drawing/2014/main" id="{88BF0D10-812E-9D53-87E8-1FB8FC025897}"/>
              </a:ext>
            </a:extLst>
          </p:cNvPr>
          <p:cNvGrpSpPr/>
          <p:nvPr/>
        </p:nvGrpSpPr>
        <p:grpSpPr>
          <a:xfrm>
            <a:off x="9808087" y="2582797"/>
            <a:ext cx="658019" cy="658812"/>
            <a:chOff x="18191163" y="4049713"/>
            <a:chExt cx="1316037" cy="1317625"/>
          </a:xfrm>
        </p:grpSpPr>
        <p:sp>
          <p:nvSpPr>
            <p:cNvPr id="82" name="Oval 55">
              <a:extLst>
                <a:ext uri="{FF2B5EF4-FFF2-40B4-BE49-F238E27FC236}">
                  <a16:creationId xmlns:a16="http://schemas.microsoft.com/office/drawing/2014/main" id="{37D7A70B-C262-4728-5268-73F4759B9EC0}"/>
                </a:ext>
              </a:extLst>
            </p:cNvPr>
            <p:cNvSpPr>
              <a:spLocks noChangeArrowheads="1"/>
            </p:cNvSpPr>
            <p:nvPr/>
          </p:nvSpPr>
          <p:spPr bwMode="auto">
            <a:xfrm>
              <a:off x="18191163" y="4049713"/>
              <a:ext cx="1316037" cy="1317625"/>
            </a:xfrm>
            <a:prstGeom prst="ellipse">
              <a:avLst/>
            </a:prstGeom>
            <a:solidFill>
              <a:srgbClr val="FBC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83" name="Oval 56">
              <a:extLst>
                <a:ext uri="{FF2B5EF4-FFF2-40B4-BE49-F238E27FC236}">
                  <a16:creationId xmlns:a16="http://schemas.microsoft.com/office/drawing/2014/main" id="{42D5C6B6-E179-3471-DC22-23B9B5EE11C4}"/>
                </a:ext>
              </a:extLst>
            </p:cNvPr>
            <p:cNvSpPr>
              <a:spLocks noChangeArrowheads="1"/>
            </p:cNvSpPr>
            <p:nvPr/>
          </p:nvSpPr>
          <p:spPr bwMode="auto">
            <a:xfrm>
              <a:off x="18603913" y="4800600"/>
              <a:ext cx="138112" cy="1381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84" name="Freeform 57">
              <a:extLst>
                <a:ext uri="{FF2B5EF4-FFF2-40B4-BE49-F238E27FC236}">
                  <a16:creationId xmlns:a16="http://schemas.microsoft.com/office/drawing/2014/main" id="{14B921D0-64D9-7C49-9ECC-7A24FA88EF23}"/>
                </a:ext>
              </a:extLst>
            </p:cNvPr>
            <p:cNvSpPr>
              <a:spLocks/>
            </p:cNvSpPr>
            <p:nvPr/>
          </p:nvSpPr>
          <p:spPr bwMode="auto">
            <a:xfrm>
              <a:off x="18603913" y="4616450"/>
              <a:ext cx="320675" cy="322263"/>
            </a:xfrm>
            <a:custGeom>
              <a:avLst/>
              <a:gdLst>
                <a:gd name="T0" fmla="*/ 0 w 21"/>
                <a:gd name="T1" fmla="*/ 6 h 21"/>
                <a:gd name="T2" fmla="*/ 15 w 21"/>
                <a:gd name="T3" fmla="*/ 21 h 21"/>
                <a:gd name="T4" fmla="*/ 21 w 21"/>
                <a:gd name="T5" fmla="*/ 21 h 21"/>
                <a:gd name="T6" fmla="*/ 0 w 21"/>
                <a:gd name="T7" fmla="*/ 0 h 21"/>
                <a:gd name="T8" fmla="*/ 0 w 21"/>
                <a:gd name="T9" fmla="*/ 6 h 21"/>
              </a:gdLst>
              <a:ahLst/>
              <a:cxnLst>
                <a:cxn ang="0">
                  <a:pos x="T0" y="T1"/>
                </a:cxn>
                <a:cxn ang="0">
                  <a:pos x="T2" y="T3"/>
                </a:cxn>
                <a:cxn ang="0">
                  <a:pos x="T4" y="T5"/>
                </a:cxn>
                <a:cxn ang="0">
                  <a:pos x="T6" y="T7"/>
                </a:cxn>
                <a:cxn ang="0">
                  <a:pos x="T8" y="T9"/>
                </a:cxn>
              </a:cxnLst>
              <a:rect l="0" t="0" r="r" b="b"/>
              <a:pathLst>
                <a:path w="21" h="21">
                  <a:moveTo>
                    <a:pt x="0" y="6"/>
                  </a:moveTo>
                  <a:cubicBezTo>
                    <a:pt x="8" y="6"/>
                    <a:pt x="15" y="13"/>
                    <a:pt x="15" y="21"/>
                  </a:cubicBezTo>
                  <a:cubicBezTo>
                    <a:pt x="21" y="21"/>
                    <a:pt x="21" y="21"/>
                    <a:pt x="21" y="21"/>
                  </a:cubicBezTo>
                  <a:cubicBezTo>
                    <a:pt x="21" y="9"/>
                    <a:pt x="11" y="0"/>
                    <a:pt x="0" y="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85" name="Freeform 58">
              <a:extLst>
                <a:ext uri="{FF2B5EF4-FFF2-40B4-BE49-F238E27FC236}">
                  <a16:creationId xmlns:a16="http://schemas.microsoft.com/office/drawing/2014/main" id="{D626712D-55CA-F422-BC1E-D4134D3B84EB}"/>
                </a:ext>
              </a:extLst>
            </p:cNvPr>
            <p:cNvSpPr>
              <a:spLocks/>
            </p:cNvSpPr>
            <p:nvPr/>
          </p:nvSpPr>
          <p:spPr bwMode="auto">
            <a:xfrm>
              <a:off x="18603913" y="4432300"/>
              <a:ext cx="490537" cy="506413"/>
            </a:xfrm>
            <a:custGeom>
              <a:avLst/>
              <a:gdLst>
                <a:gd name="T0" fmla="*/ 0 w 32"/>
                <a:gd name="T1" fmla="*/ 7 h 33"/>
                <a:gd name="T2" fmla="*/ 26 w 32"/>
                <a:gd name="T3" fmla="*/ 33 h 33"/>
                <a:gd name="T4" fmla="*/ 32 w 32"/>
                <a:gd name="T5" fmla="*/ 33 h 33"/>
                <a:gd name="T6" fmla="*/ 0 w 32"/>
                <a:gd name="T7" fmla="*/ 0 h 33"/>
                <a:gd name="T8" fmla="*/ 0 w 32"/>
                <a:gd name="T9" fmla="*/ 7 h 33"/>
              </a:gdLst>
              <a:ahLst/>
              <a:cxnLst>
                <a:cxn ang="0">
                  <a:pos x="T0" y="T1"/>
                </a:cxn>
                <a:cxn ang="0">
                  <a:pos x="T2" y="T3"/>
                </a:cxn>
                <a:cxn ang="0">
                  <a:pos x="T4" y="T5"/>
                </a:cxn>
                <a:cxn ang="0">
                  <a:pos x="T6" y="T7"/>
                </a:cxn>
                <a:cxn ang="0">
                  <a:pos x="T8" y="T9"/>
                </a:cxn>
              </a:cxnLst>
              <a:rect l="0" t="0" r="r" b="b"/>
              <a:pathLst>
                <a:path w="32" h="33">
                  <a:moveTo>
                    <a:pt x="0" y="7"/>
                  </a:moveTo>
                  <a:cubicBezTo>
                    <a:pt x="14" y="7"/>
                    <a:pt x="26" y="19"/>
                    <a:pt x="26" y="33"/>
                  </a:cubicBezTo>
                  <a:cubicBezTo>
                    <a:pt x="32" y="33"/>
                    <a:pt x="32" y="33"/>
                    <a:pt x="32" y="33"/>
                  </a:cubicBezTo>
                  <a:cubicBezTo>
                    <a:pt x="32" y="15"/>
                    <a:pt x="18" y="0"/>
                    <a:pt x="0"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grpSp>
      <p:grpSp>
        <p:nvGrpSpPr>
          <p:cNvPr id="86" name="กลุ่ม 670">
            <a:extLst>
              <a:ext uri="{FF2B5EF4-FFF2-40B4-BE49-F238E27FC236}">
                <a16:creationId xmlns:a16="http://schemas.microsoft.com/office/drawing/2014/main" id="{61768AB0-CE18-D9F2-75B1-4172FB67A6CD}"/>
              </a:ext>
            </a:extLst>
          </p:cNvPr>
          <p:cNvGrpSpPr/>
          <p:nvPr/>
        </p:nvGrpSpPr>
        <p:grpSpPr>
          <a:xfrm>
            <a:off x="5612325" y="3555140"/>
            <a:ext cx="658019" cy="658812"/>
            <a:chOff x="9799638" y="5994400"/>
            <a:chExt cx="1316037" cy="1317625"/>
          </a:xfrm>
        </p:grpSpPr>
        <p:sp>
          <p:nvSpPr>
            <p:cNvPr id="87" name="Oval 59">
              <a:extLst>
                <a:ext uri="{FF2B5EF4-FFF2-40B4-BE49-F238E27FC236}">
                  <a16:creationId xmlns:a16="http://schemas.microsoft.com/office/drawing/2014/main" id="{99601E55-8CE3-6AF5-A324-9F9C01730C28}"/>
                </a:ext>
              </a:extLst>
            </p:cNvPr>
            <p:cNvSpPr>
              <a:spLocks noChangeArrowheads="1"/>
            </p:cNvSpPr>
            <p:nvPr/>
          </p:nvSpPr>
          <p:spPr bwMode="auto">
            <a:xfrm>
              <a:off x="9799638" y="5994400"/>
              <a:ext cx="1316037" cy="1317625"/>
            </a:xfrm>
            <a:prstGeom prst="ellipse">
              <a:avLst/>
            </a:prstGeom>
            <a:solidFill>
              <a:srgbClr val="49B7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88" name="Freeform 60">
              <a:extLst>
                <a:ext uri="{FF2B5EF4-FFF2-40B4-BE49-F238E27FC236}">
                  <a16:creationId xmlns:a16="http://schemas.microsoft.com/office/drawing/2014/main" id="{0330B6FC-0CE2-D7E9-1935-33887CA78336}"/>
                </a:ext>
              </a:extLst>
            </p:cNvPr>
            <p:cNvSpPr>
              <a:spLocks/>
            </p:cNvSpPr>
            <p:nvPr/>
          </p:nvSpPr>
          <p:spPr bwMode="auto">
            <a:xfrm>
              <a:off x="10304463" y="6408738"/>
              <a:ext cx="306387" cy="488950"/>
            </a:xfrm>
            <a:custGeom>
              <a:avLst/>
              <a:gdLst>
                <a:gd name="T0" fmla="*/ 193 w 193"/>
                <a:gd name="T1" fmla="*/ 0 h 308"/>
                <a:gd name="T2" fmla="*/ 135 w 193"/>
                <a:gd name="T3" fmla="*/ 0 h 308"/>
                <a:gd name="T4" fmla="*/ 97 w 193"/>
                <a:gd name="T5" fmla="*/ 58 h 308"/>
                <a:gd name="T6" fmla="*/ 0 w 193"/>
                <a:gd name="T7" fmla="*/ 58 h 308"/>
                <a:gd name="T8" fmla="*/ 0 w 193"/>
                <a:gd name="T9" fmla="*/ 135 h 308"/>
                <a:gd name="T10" fmla="*/ 58 w 193"/>
                <a:gd name="T11" fmla="*/ 135 h 308"/>
                <a:gd name="T12" fmla="*/ 0 w 193"/>
                <a:gd name="T13" fmla="*/ 250 h 308"/>
                <a:gd name="T14" fmla="*/ 0 w 193"/>
                <a:gd name="T15" fmla="*/ 308 h 308"/>
                <a:gd name="T16" fmla="*/ 58 w 193"/>
                <a:gd name="T17" fmla="*/ 308 h 308"/>
                <a:gd name="T18" fmla="*/ 87 w 193"/>
                <a:gd name="T19" fmla="*/ 241 h 308"/>
                <a:gd name="T20" fmla="*/ 193 w 193"/>
                <a:gd name="T21" fmla="*/ 241 h 308"/>
                <a:gd name="T22" fmla="*/ 193 w 193"/>
                <a:gd name="T23" fmla="*/ 164 h 308"/>
                <a:gd name="T24" fmla="*/ 135 w 193"/>
                <a:gd name="T25" fmla="*/ 164 h 308"/>
                <a:gd name="T26" fmla="*/ 193 w 193"/>
                <a:gd name="T27" fmla="*/ 48 h 308"/>
                <a:gd name="T28" fmla="*/ 193 w 193"/>
                <a:gd name="T2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308">
                  <a:moveTo>
                    <a:pt x="193" y="0"/>
                  </a:moveTo>
                  <a:lnTo>
                    <a:pt x="135" y="0"/>
                  </a:lnTo>
                  <a:lnTo>
                    <a:pt x="97" y="58"/>
                  </a:lnTo>
                  <a:lnTo>
                    <a:pt x="0" y="58"/>
                  </a:lnTo>
                  <a:lnTo>
                    <a:pt x="0" y="135"/>
                  </a:lnTo>
                  <a:lnTo>
                    <a:pt x="58" y="135"/>
                  </a:lnTo>
                  <a:lnTo>
                    <a:pt x="0" y="250"/>
                  </a:lnTo>
                  <a:lnTo>
                    <a:pt x="0" y="308"/>
                  </a:lnTo>
                  <a:lnTo>
                    <a:pt x="58" y="308"/>
                  </a:lnTo>
                  <a:lnTo>
                    <a:pt x="87" y="241"/>
                  </a:lnTo>
                  <a:lnTo>
                    <a:pt x="193" y="241"/>
                  </a:lnTo>
                  <a:lnTo>
                    <a:pt x="193" y="164"/>
                  </a:lnTo>
                  <a:lnTo>
                    <a:pt x="135" y="164"/>
                  </a:lnTo>
                  <a:lnTo>
                    <a:pt x="193" y="48"/>
                  </a:lnTo>
                  <a:lnTo>
                    <a:pt x="1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grpSp>
      <p:grpSp>
        <p:nvGrpSpPr>
          <p:cNvPr id="89" name="กลุ่ม 2090">
            <a:extLst>
              <a:ext uri="{FF2B5EF4-FFF2-40B4-BE49-F238E27FC236}">
                <a16:creationId xmlns:a16="http://schemas.microsoft.com/office/drawing/2014/main" id="{5F7BA8ED-F339-8E80-74F2-A2AE11E00965}"/>
              </a:ext>
            </a:extLst>
          </p:cNvPr>
          <p:cNvGrpSpPr/>
          <p:nvPr/>
        </p:nvGrpSpPr>
        <p:grpSpPr>
          <a:xfrm>
            <a:off x="7710205" y="5499828"/>
            <a:ext cx="658019" cy="658812"/>
            <a:chOff x="13995400" y="9883775"/>
            <a:chExt cx="1316037" cy="1317625"/>
          </a:xfrm>
        </p:grpSpPr>
        <p:sp>
          <p:nvSpPr>
            <p:cNvPr id="90" name="Oval 61">
              <a:extLst>
                <a:ext uri="{FF2B5EF4-FFF2-40B4-BE49-F238E27FC236}">
                  <a16:creationId xmlns:a16="http://schemas.microsoft.com/office/drawing/2014/main" id="{DF1815B9-01FA-702D-B909-ECC54B6C5DE9}"/>
                </a:ext>
              </a:extLst>
            </p:cNvPr>
            <p:cNvSpPr>
              <a:spLocks noChangeArrowheads="1"/>
            </p:cNvSpPr>
            <p:nvPr/>
          </p:nvSpPr>
          <p:spPr bwMode="auto">
            <a:xfrm>
              <a:off x="13995400" y="9883775"/>
              <a:ext cx="1316037" cy="1317625"/>
            </a:xfrm>
            <a:prstGeom prst="ellipse">
              <a:avLst/>
            </a:prstGeom>
            <a:solidFill>
              <a:srgbClr val="F04A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91" name="Freeform 62">
              <a:extLst>
                <a:ext uri="{FF2B5EF4-FFF2-40B4-BE49-F238E27FC236}">
                  <a16:creationId xmlns:a16="http://schemas.microsoft.com/office/drawing/2014/main" id="{3F615965-D685-EED9-9E64-0C46C06CE4C0}"/>
                </a:ext>
              </a:extLst>
            </p:cNvPr>
            <p:cNvSpPr>
              <a:spLocks noEditPoints="1"/>
            </p:cNvSpPr>
            <p:nvPr/>
          </p:nvSpPr>
          <p:spPr bwMode="auto">
            <a:xfrm>
              <a:off x="14377988" y="10328275"/>
              <a:ext cx="550862" cy="428625"/>
            </a:xfrm>
            <a:custGeom>
              <a:avLst/>
              <a:gdLst>
                <a:gd name="T0" fmla="*/ 18 w 36"/>
                <a:gd name="T1" fmla="*/ 0 h 28"/>
                <a:gd name="T2" fmla="*/ 10 w 36"/>
                <a:gd name="T3" fmla="*/ 8 h 28"/>
                <a:gd name="T4" fmla="*/ 10 w 36"/>
                <a:gd name="T5" fmla="*/ 19 h 28"/>
                <a:gd name="T6" fmla="*/ 8 w 36"/>
                <a:gd name="T7" fmla="*/ 21 h 28"/>
                <a:gd name="T8" fmla="*/ 6 w 36"/>
                <a:gd name="T9" fmla="*/ 19 h 28"/>
                <a:gd name="T10" fmla="*/ 6 w 36"/>
                <a:gd name="T11" fmla="*/ 14 h 28"/>
                <a:gd name="T12" fmla="*/ 0 w 36"/>
                <a:gd name="T13" fmla="*/ 14 h 28"/>
                <a:gd name="T14" fmla="*/ 0 w 36"/>
                <a:gd name="T15" fmla="*/ 19 h 28"/>
                <a:gd name="T16" fmla="*/ 8 w 36"/>
                <a:gd name="T17" fmla="*/ 28 h 28"/>
                <a:gd name="T18" fmla="*/ 16 w 36"/>
                <a:gd name="T19" fmla="*/ 19 h 28"/>
                <a:gd name="T20" fmla="*/ 16 w 36"/>
                <a:gd name="T21" fmla="*/ 8 h 28"/>
                <a:gd name="T22" fmla="*/ 18 w 36"/>
                <a:gd name="T23" fmla="*/ 6 h 28"/>
                <a:gd name="T24" fmla="*/ 20 w 36"/>
                <a:gd name="T25" fmla="*/ 8 h 28"/>
                <a:gd name="T26" fmla="*/ 20 w 36"/>
                <a:gd name="T27" fmla="*/ 10 h 28"/>
                <a:gd name="T28" fmla="*/ 22 w 36"/>
                <a:gd name="T29" fmla="*/ 11 h 28"/>
                <a:gd name="T30" fmla="*/ 26 w 36"/>
                <a:gd name="T31" fmla="*/ 10 h 28"/>
                <a:gd name="T32" fmla="*/ 26 w 36"/>
                <a:gd name="T33" fmla="*/ 8 h 28"/>
                <a:gd name="T34" fmla="*/ 18 w 36"/>
                <a:gd name="T35" fmla="*/ 0 h 28"/>
                <a:gd name="T36" fmla="*/ 20 w 36"/>
                <a:gd name="T37" fmla="*/ 14 h 28"/>
                <a:gd name="T38" fmla="*/ 20 w 36"/>
                <a:gd name="T39" fmla="*/ 19 h 28"/>
                <a:gd name="T40" fmla="*/ 28 w 36"/>
                <a:gd name="T41" fmla="*/ 28 h 28"/>
                <a:gd name="T42" fmla="*/ 36 w 36"/>
                <a:gd name="T43" fmla="*/ 19 h 28"/>
                <a:gd name="T44" fmla="*/ 36 w 36"/>
                <a:gd name="T45" fmla="*/ 14 h 28"/>
                <a:gd name="T46" fmla="*/ 30 w 36"/>
                <a:gd name="T47" fmla="*/ 14 h 28"/>
                <a:gd name="T48" fmla="*/ 30 w 36"/>
                <a:gd name="T49" fmla="*/ 19 h 28"/>
                <a:gd name="T50" fmla="*/ 28 w 36"/>
                <a:gd name="T51" fmla="*/ 21 h 28"/>
                <a:gd name="T52" fmla="*/ 26 w 36"/>
                <a:gd name="T53" fmla="*/ 19 h 28"/>
                <a:gd name="T54" fmla="*/ 26 w 36"/>
                <a:gd name="T55" fmla="*/ 14 h 28"/>
                <a:gd name="T56" fmla="*/ 22 w 36"/>
                <a:gd name="T57" fmla="*/ 15 h 28"/>
                <a:gd name="T58" fmla="*/ 20 w 36"/>
                <a:gd name="T5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28">
                  <a:moveTo>
                    <a:pt x="18" y="0"/>
                  </a:moveTo>
                  <a:cubicBezTo>
                    <a:pt x="13" y="0"/>
                    <a:pt x="10" y="3"/>
                    <a:pt x="10" y="8"/>
                  </a:cubicBezTo>
                  <a:cubicBezTo>
                    <a:pt x="10" y="19"/>
                    <a:pt x="10" y="19"/>
                    <a:pt x="10" y="19"/>
                  </a:cubicBezTo>
                  <a:cubicBezTo>
                    <a:pt x="10" y="20"/>
                    <a:pt x="9" y="21"/>
                    <a:pt x="8" y="21"/>
                  </a:cubicBezTo>
                  <a:cubicBezTo>
                    <a:pt x="7" y="21"/>
                    <a:pt x="6" y="20"/>
                    <a:pt x="6" y="19"/>
                  </a:cubicBezTo>
                  <a:cubicBezTo>
                    <a:pt x="6" y="14"/>
                    <a:pt x="6" y="14"/>
                    <a:pt x="6" y="14"/>
                  </a:cubicBezTo>
                  <a:cubicBezTo>
                    <a:pt x="0" y="14"/>
                    <a:pt x="0" y="14"/>
                    <a:pt x="0" y="14"/>
                  </a:cubicBezTo>
                  <a:cubicBezTo>
                    <a:pt x="0" y="19"/>
                    <a:pt x="0" y="19"/>
                    <a:pt x="0" y="19"/>
                  </a:cubicBezTo>
                  <a:cubicBezTo>
                    <a:pt x="0" y="24"/>
                    <a:pt x="3" y="28"/>
                    <a:pt x="8" y="28"/>
                  </a:cubicBezTo>
                  <a:cubicBezTo>
                    <a:pt x="12" y="28"/>
                    <a:pt x="16" y="24"/>
                    <a:pt x="16" y="19"/>
                  </a:cubicBezTo>
                  <a:cubicBezTo>
                    <a:pt x="16" y="8"/>
                    <a:pt x="16" y="8"/>
                    <a:pt x="16" y="8"/>
                  </a:cubicBezTo>
                  <a:cubicBezTo>
                    <a:pt x="16" y="7"/>
                    <a:pt x="17" y="6"/>
                    <a:pt x="18" y="6"/>
                  </a:cubicBezTo>
                  <a:cubicBezTo>
                    <a:pt x="19" y="6"/>
                    <a:pt x="20" y="7"/>
                    <a:pt x="20" y="8"/>
                  </a:cubicBezTo>
                  <a:cubicBezTo>
                    <a:pt x="20" y="10"/>
                    <a:pt x="20" y="10"/>
                    <a:pt x="20" y="10"/>
                  </a:cubicBezTo>
                  <a:cubicBezTo>
                    <a:pt x="22" y="11"/>
                    <a:pt x="22" y="11"/>
                    <a:pt x="22" y="11"/>
                  </a:cubicBezTo>
                  <a:cubicBezTo>
                    <a:pt x="26" y="10"/>
                    <a:pt x="26" y="10"/>
                    <a:pt x="26" y="10"/>
                  </a:cubicBezTo>
                  <a:cubicBezTo>
                    <a:pt x="26" y="8"/>
                    <a:pt x="26" y="8"/>
                    <a:pt x="26" y="8"/>
                  </a:cubicBezTo>
                  <a:cubicBezTo>
                    <a:pt x="26" y="3"/>
                    <a:pt x="22" y="0"/>
                    <a:pt x="18" y="0"/>
                  </a:cubicBezTo>
                  <a:close/>
                  <a:moveTo>
                    <a:pt x="20" y="14"/>
                  </a:moveTo>
                  <a:cubicBezTo>
                    <a:pt x="20" y="19"/>
                    <a:pt x="20" y="19"/>
                    <a:pt x="20" y="19"/>
                  </a:cubicBezTo>
                  <a:cubicBezTo>
                    <a:pt x="20" y="24"/>
                    <a:pt x="23" y="28"/>
                    <a:pt x="28" y="28"/>
                  </a:cubicBezTo>
                  <a:cubicBezTo>
                    <a:pt x="32" y="28"/>
                    <a:pt x="36" y="24"/>
                    <a:pt x="36" y="19"/>
                  </a:cubicBezTo>
                  <a:cubicBezTo>
                    <a:pt x="36" y="14"/>
                    <a:pt x="36" y="14"/>
                    <a:pt x="36" y="14"/>
                  </a:cubicBezTo>
                  <a:cubicBezTo>
                    <a:pt x="30" y="14"/>
                    <a:pt x="30" y="14"/>
                    <a:pt x="30" y="14"/>
                  </a:cubicBezTo>
                  <a:cubicBezTo>
                    <a:pt x="30" y="19"/>
                    <a:pt x="30" y="19"/>
                    <a:pt x="30" y="19"/>
                  </a:cubicBezTo>
                  <a:cubicBezTo>
                    <a:pt x="30" y="21"/>
                    <a:pt x="29" y="21"/>
                    <a:pt x="28" y="21"/>
                  </a:cubicBezTo>
                  <a:cubicBezTo>
                    <a:pt x="27" y="21"/>
                    <a:pt x="26" y="21"/>
                    <a:pt x="26" y="19"/>
                  </a:cubicBezTo>
                  <a:cubicBezTo>
                    <a:pt x="26" y="14"/>
                    <a:pt x="26" y="14"/>
                    <a:pt x="26" y="14"/>
                  </a:cubicBezTo>
                  <a:cubicBezTo>
                    <a:pt x="22" y="15"/>
                    <a:pt x="22" y="15"/>
                    <a:pt x="22" y="15"/>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grpSp>
      <p:grpSp>
        <p:nvGrpSpPr>
          <p:cNvPr id="92" name="กลุ่ม 2089">
            <a:extLst>
              <a:ext uri="{FF2B5EF4-FFF2-40B4-BE49-F238E27FC236}">
                <a16:creationId xmlns:a16="http://schemas.microsoft.com/office/drawing/2014/main" id="{79C82FF0-6A4E-48FD-CA10-379F14456E1B}"/>
              </a:ext>
            </a:extLst>
          </p:cNvPr>
          <p:cNvGrpSpPr/>
          <p:nvPr/>
        </p:nvGrpSpPr>
        <p:grpSpPr>
          <a:xfrm>
            <a:off x="6660869" y="5499828"/>
            <a:ext cx="658812" cy="658812"/>
            <a:chOff x="11896725" y="9883775"/>
            <a:chExt cx="1317625" cy="1317625"/>
          </a:xfrm>
        </p:grpSpPr>
        <p:sp>
          <p:nvSpPr>
            <p:cNvPr id="93" name="Oval 63">
              <a:extLst>
                <a:ext uri="{FF2B5EF4-FFF2-40B4-BE49-F238E27FC236}">
                  <a16:creationId xmlns:a16="http://schemas.microsoft.com/office/drawing/2014/main" id="{D6608B70-EFDA-052A-7B72-50926936095B}"/>
                </a:ext>
              </a:extLst>
            </p:cNvPr>
            <p:cNvSpPr>
              <a:spLocks noChangeArrowheads="1"/>
            </p:cNvSpPr>
            <p:nvPr/>
          </p:nvSpPr>
          <p:spPr bwMode="auto">
            <a:xfrm>
              <a:off x="11896725" y="9883775"/>
              <a:ext cx="1317625" cy="1317625"/>
            </a:xfrm>
            <a:prstGeom prst="ellipse">
              <a:avLst/>
            </a:prstGeom>
            <a:solidFill>
              <a:srgbClr val="38AB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94" name="Freeform 64">
              <a:extLst>
                <a:ext uri="{FF2B5EF4-FFF2-40B4-BE49-F238E27FC236}">
                  <a16:creationId xmlns:a16="http://schemas.microsoft.com/office/drawing/2014/main" id="{8199B77E-00FD-CF8B-CC4A-796DEFE02237}"/>
                </a:ext>
              </a:extLst>
            </p:cNvPr>
            <p:cNvSpPr>
              <a:spLocks/>
            </p:cNvSpPr>
            <p:nvPr/>
          </p:nvSpPr>
          <p:spPr bwMode="auto">
            <a:xfrm>
              <a:off x="12311063" y="10344150"/>
              <a:ext cx="198437" cy="182563"/>
            </a:xfrm>
            <a:custGeom>
              <a:avLst/>
              <a:gdLst>
                <a:gd name="T0" fmla="*/ 125 w 125"/>
                <a:gd name="T1" fmla="*/ 115 h 115"/>
                <a:gd name="T2" fmla="*/ 125 w 125"/>
                <a:gd name="T3" fmla="*/ 0 h 115"/>
                <a:gd name="T4" fmla="*/ 0 w 125"/>
                <a:gd name="T5" fmla="*/ 9 h 115"/>
                <a:gd name="T6" fmla="*/ 0 w 125"/>
                <a:gd name="T7" fmla="*/ 115 h 115"/>
                <a:gd name="T8" fmla="*/ 125 w 125"/>
                <a:gd name="T9" fmla="*/ 115 h 115"/>
              </a:gdLst>
              <a:ahLst/>
              <a:cxnLst>
                <a:cxn ang="0">
                  <a:pos x="T0" y="T1"/>
                </a:cxn>
                <a:cxn ang="0">
                  <a:pos x="T2" y="T3"/>
                </a:cxn>
                <a:cxn ang="0">
                  <a:pos x="T4" y="T5"/>
                </a:cxn>
                <a:cxn ang="0">
                  <a:pos x="T6" y="T7"/>
                </a:cxn>
                <a:cxn ang="0">
                  <a:pos x="T8" y="T9"/>
                </a:cxn>
              </a:cxnLst>
              <a:rect l="0" t="0" r="r" b="b"/>
              <a:pathLst>
                <a:path w="125" h="115">
                  <a:moveTo>
                    <a:pt x="125" y="115"/>
                  </a:moveTo>
                  <a:lnTo>
                    <a:pt x="125" y="0"/>
                  </a:lnTo>
                  <a:lnTo>
                    <a:pt x="0" y="9"/>
                  </a:lnTo>
                  <a:lnTo>
                    <a:pt x="0" y="115"/>
                  </a:lnTo>
                  <a:lnTo>
                    <a:pt x="125" y="1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95" name="Freeform 65">
              <a:extLst>
                <a:ext uri="{FF2B5EF4-FFF2-40B4-BE49-F238E27FC236}">
                  <a16:creationId xmlns:a16="http://schemas.microsoft.com/office/drawing/2014/main" id="{ADF54FC3-B2A7-8BD6-69B4-D726A260E8AB}"/>
                </a:ext>
              </a:extLst>
            </p:cNvPr>
            <p:cNvSpPr>
              <a:spLocks/>
            </p:cNvSpPr>
            <p:nvPr/>
          </p:nvSpPr>
          <p:spPr bwMode="auto">
            <a:xfrm>
              <a:off x="12311063" y="10542588"/>
              <a:ext cx="198437" cy="200025"/>
            </a:xfrm>
            <a:custGeom>
              <a:avLst/>
              <a:gdLst>
                <a:gd name="T0" fmla="*/ 0 w 125"/>
                <a:gd name="T1" fmla="*/ 0 h 126"/>
                <a:gd name="T2" fmla="*/ 0 w 125"/>
                <a:gd name="T3" fmla="*/ 106 h 126"/>
                <a:gd name="T4" fmla="*/ 125 w 125"/>
                <a:gd name="T5" fmla="*/ 126 h 126"/>
                <a:gd name="T6" fmla="*/ 125 w 125"/>
                <a:gd name="T7" fmla="*/ 0 h 126"/>
                <a:gd name="T8" fmla="*/ 0 w 125"/>
                <a:gd name="T9" fmla="*/ 0 h 126"/>
              </a:gdLst>
              <a:ahLst/>
              <a:cxnLst>
                <a:cxn ang="0">
                  <a:pos x="T0" y="T1"/>
                </a:cxn>
                <a:cxn ang="0">
                  <a:pos x="T2" y="T3"/>
                </a:cxn>
                <a:cxn ang="0">
                  <a:pos x="T4" y="T5"/>
                </a:cxn>
                <a:cxn ang="0">
                  <a:pos x="T6" y="T7"/>
                </a:cxn>
                <a:cxn ang="0">
                  <a:pos x="T8" y="T9"/>
                </a:cxn>
              </a:cxnLst>
              <a:rect l="0" t="0" r="r" b="b"/>
              <a:pathLst>
                <a:path w="125" h="126">
                  <a:moveTo>
                    <a:pt x="0" y="0"/>
                  </a:moveTo>
                  <a:lnTo>
                    <a:pt x="0" y="106"/>
                  </a:lnTo>
                  <a:lnTo>
                    <a:pt x="125" y="126"/>
                  </a:lnTo>
                  <a:lnTo>
                    <a:pt x="12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96" name="Freeform 66">
              <a:extLst>
                <a:ext uri="{FF2B5EF4-FFF2-40B4-BE49-F238E27FC236}">
                  <a16:creationId xmlns:a16="http://schemas.microsoft.com/office/drawing/2014/main" id="{546ACF84-6DD6-02ED-39C2-68771A0E088F}"/>
                </a:ext>
              </a:extLst>
            </p:cNvPr>
            <p:cNvSpPr>
              <a:spLocks/>
            </p:cNvSpPr>
            <p:nvPr/>
          </p:nvSpPr>
          <p:spPr bwMode="auto">
            <a:xfrm>
              <a:off x="12525375" y="10542588"/>
              <a:ext cx="260350" cy="230188"/>
            </a:xfrm>
            <a:custGeom>
              <a:avLst/>
              <a:gdLst>
                <a:gd name="T0" fmla="*/ 0 w 164"/>
                <a:gd name="T1" fmla="*/ 0 h 145"/>
                <a:gd name="T2" fmla="*/ 0 w 164"/>
                <a:gd name="T3" fmla="*/ 126 h 145"/>
                <a:gd name="T4" fmla="*/ 164 w 164"/>
                <a:gd name="T5" fmla="*/ 145 h 145"/>
                <a:gd name="T6" fmla="*/ 164 w 164"/>
                <a:gd name="T7" fmla="*/ 0 h 145"/>
                <a:gd name="T8" fmla="*/ 0 w 164"/>
                <a:gd name="T9" fmla="*/ 0 h 145"/>
              </a:gdLst>
              <a:ahLst/>
              <a:cxnLst>
                <a:cxn ang="0">
                  <a:pos x="T0" y="T1"/>
                </a:cxn>
                <a:cxn ang="0">
                  <a:pos x="T2" y="T3"/>
                </a:cxn>
                <a:cxn ang="0">
                  <a:pos x="T4" y="T5"/>
                </a:cxn>
                <a:cxn ang="0">
                  <a:pos x="T6" y="T7"/>
                </a:cxn>
                <a:cxn ang="0">
                  <a:pos x="T8" y="T9"/>
                </a:cxn>
              </a:cxnLst>
              <a:rect l="0" t="0" r="r" b="b"/>
              <a:pathLst>
                <a:path w="164" h="145">
                  <a:moveTo>
                    <a:pt x="0" y="0"/>
                  </a:moveTo>
                  <a:lnTo>
                    <a:pt x="0" y="126"/>
                  </a:lnTo>
                  <a:lnTo>
                    <a:pt x="164" y="145"/>
                  </a:lnTo>
                  <a:lnTo>
                    <a:pt x="164"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97" name="Freeform 67">
              <a:extLst>
                <a:ext uri="{FF2B5EF4-FFF2-40B4-BE49-F238E27FC236}">
                  <a16:creationId xmlns:a16="http://schemas.microsoft.com/office/drawing/2014/main" id="{A8CFDF50-5B0F-CBC9-CA1F-3910F916EC0A}"/>
                </a:ext>
              </a:extLst>
            </p:cNvPr>
            <p:cNvSpPr>
              <a:spLocks/>
            </p:cNvSpPr>
            <p:nvPr/>
          </p:nvSpPr>
          <p:spPr bwMode="auto">
            <a:xfrm>
              <a:off x="12525375" y="10298113"/>
              <a:ext cx="260350" cy="228600"/>
            </a:xfrm>
            <a:custGeom>
              <a:avLst/>
              <a:gdLst>
                <a:gd name="T0" fmla="*/ 164 w 164"/>
                <a:gd name="T1" fmla="*/ 144 h 144"/>
                <a:gd name="T2" fmla="*/ 164 w 164"/>
                <a:gd name="T3" fmla="*/ 0 h 144"/>
                <a:gd name="T4" fmla="*/ 0 w 164"/>
                <a:gd name="T5" fmla="*/ 19 h 144"/>
                <a:gd name="T6" fmla="*/ 0 w 164"/>
                <a:gd name="T7" fmla="*/ 144 h 144"/>
                <a:gd name="T8" fmla="*/ 164 w 164"/>
                <a:gd name="T9" fmla="*/ 144 h 144"/>
              </a:gdLst>
              <a:ahLst/>
              <a:cxnLst>
                <a:cxn ang="0">
                  <a:pos x="T0" y="T1"/>
                </a:cxn>
                <a:cxn ang="0">
                  <a:pos x="T2" y="T3"/>
                </a:cxn>
                <a:cxn ang="0">
                  <a:pos x="T4" y="T5"/>
                </a:cxn>
                <a:cxn ang="0">
                  <a:pos x="T6" y="T7"/>
                </a:cxn>
                <a:cxn ang="0">
                  <a:pos x="T8" y="T9"/>
                </a:cxn>
              </a:cxnLst>
              <a:rect l="0" t="0" r="r" b="b"/>
              <a:pathLst>
                <a:path w="164" h="144">
                  <a:moveTo>
                    <a:pt x="164" y="144"/>
                  </a:moveTo>
                  <a:lnTo>
                    <a:pt x="164" y="0"/>
                  </a:lnTo>
                  <a:lnTo>
                    <a:pt x="0" y="19"/>
                  </a:lnTo>
                  <a:lnTo>
                    <a:pt x="0" y="144"/>
                  </a:lnTo>
                  <a:lnTo>
                    <a:pt x="164"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grpSp>
      <p:grpSp>
        <p:nvGrpSpPr>
          <p:cNvPr id="98" name="กลุ่ม 2088">
            <a:extLst>
              <a:ext uri="{FF2B5EF4-FFF2-40B4-BE49-F238E27FC236}">
                <a16:creationId xmlns:a16="http://schemas.microsoft.com/office/drawing/2014/main" id="{84E8AD3F-BE79-9E05-73D4-3BA79525CF33}"/>
              </a:ext>
            </a:extLst>
          </p:cNvPr>
          <p:cNvGrpSpPr/>
          <p:nvPr/>
        </p:nvGrpSpPr>
        <p:grpSpPr>
          <a:xfrm>
            <a:off x="5612325" y="5499828"/>
            <a:ext cx="658019" cy="658812"/>
            <a:chOff x="9799638" y="9883775"/>
            <a:chExt cx="1316037" cy="1317625"/>
          </a:xfrm>
        </p:grpSpPr>
        <p:sp>
          <p:nvSpPr>
            <p:cNvPr id="99" name="Oval 68">
              <a:extLst>
                <a:ext uri="{FF2B5EF4-FFF2-40B4-BE49-F238E27FC236}">
                  <a16:creationId xmlns:a16="http://schemas.microsoft.com/office/drawing/2014/main" id="{A10AA054-69DD-4161-8398-1EAA579E4D77}"/>
                </a:ext>
              </a:extLst>
            </p:cNvPr>
            <p:cNvSpPr>
              <a:spLocks noChangeArrowheads="1"/>
            </p:cNvSpPr>
            <p:nvPr/>
          </p:nvSpPr>
          <p:spPr bwMode="auto">
            <a:xfrm>
              <a:off x="9799638" y="9883775"/>
              <a:ext cx="1316037" cy="1317625"/>
            </a:xfrm>
            <a:prstGeom prst="ellipse">
              <a:avLst/>
            </a:prstGeom>
            <a:solidFill>
              <a:srgbClr val="6F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100" name="Freeform 69">
              <a:extLst>
                <a:ext uri="{FF2B5EF4-FFF2-40B4-BE49-F238E27FC236}">
                  <a16:creationId xmlns:a16="http://schemas.microsoft.com/office/drawing/2014/main" id="{40BD4716-9D19-9356-25BA-2C4EEE155B43}"/>
                </a:ext>
              </a:extLst>
            </p:cNvPr>
            <p:cNvSpPr>
              <a:spLocks/>
            </p:cNvSpPr>
            <p:nvPr/>
          </p:nvSpPr>
          <p:spPr bwMode="auto">
            <a:xfrm>
              <a:off x="10212388" y="10374313"/>
              <a:ext cx="474662" cy="444500"/>
            </a:xfrm>
            <a:custGeom>
              <a:avLst/>
              <a:gdLst>
                <a:gd name="T0" fmla="*/ 31 w 31"/>
                <a:gd name="T1" fmla="*/ 19 h 29"/>
                <a:gd name="T2" fmla="*/ 22 w 31"/>
                <a:gd name="T3" fmla="*/ 28 h 29"/>
                <a:gd name="T4" fmla="*/ 15 w 31"/>
                <a:gd name="T5" fmla="*/ 27 h 29"/>
                <a:gd name="T6" fmla="*/ 11 w 31"/>
                <a:gd name="T7" fmla="*/ 28 h 29"/>
                <a:gd name="T8" fmla="*/ 5 w 31"/>
                <a:gd name="T9" fmla="*/ 24 h 29"/>
                <a:gd name="T10" fmla="*/ 2 w 31"/>
                <a:gd name="T11" fmla="*/ 20 h 29"/>
                <a:gd name="T12" fmla="*/ 1 w 31"/>
                <a:gd name="T13" fmla="*/ 8 h 29"/>
                <a:gd name="T14" fmla="*/ 7 w 31"/>
                <a:gd name="T15" fmla="*/ 2 h 29"/>
                <a:gd name="T16" fmla="*/ 15 w 31"/>
                <a:gd name="T17" fmla="*/ 3 h 29"/>
                <a:gd name="T18" fmla="*/ 19 w 31"/>
                <a:gd name="T19" fmla="*/ 2 h 29"/>
                <a:gd name="T20" fmla="*/ 30 w 31"/>
                <a:gd name="T21" fmla="*/ 5 h 29"/>
                <a:gd name="T22" fmla="*/ 30 w 31"/>
                <a:gd name="T23" fmla="*/ 5 h 29"/>
                <a:gd name="T24" fmla="*/ 31 w 31"/>
                <a:gd name="T25" fmla="*/ 19 h 29"/>
                <a:gd name="T26" fmla="*/ 31 w 31"/>
                <a:gd name="T2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9">
                  <a:moveTo>
                    <a:pt x="31" y="19"/>
                  </a:moveTo>
                  <a:cubicBezTo>
                    <a:pt x="29" y="23"/>
                    <a:pt x="26" y="29"/>
                    <a:pt x="22" y="28"/>
                  </a:cubicBezTo>
                  <a:cubicBezTo>
                    <a:pt x="19" y="28"/>
                    <a:pt x="18" y="26"/>
                    <a:pt x="15" y="27"/>
                  </a:cubicBezTo>
                  <a:cubicBezTo>
                    <a:pt x="13" y="27"/>
                    <a:pt x="12" y="28"/>
                    <a:pt x="11" y="28"/>
                  </a:cubicBezTo>
                  <a:cubicBezTo>
                    <a:pt x="8" y="28"/>
                    <a:pt x="6" y="26"/>
                    <a:pt x="5" y="24"/>
                  </a:cubicBezTo>
                  <a:cubicBezTo>
                    <a:pt x="4" y="23"/>
                    <a:pt x="3" y="21"/>
                    <a:pt x="2" y="20"/>
                  </a:cubicBezTo>
                  <a:cubicBezTo>
                    <a:pt x="1" y="16"/>
                    <a:pt x="0" y="12"/>
                    <a:pt x="1" y="8"/>
                  </a:cubicBezTo>
                  <a:cubicBezTo>
                    <a:pt x="2" y="5"/>
                    <a:pt x="4" y="3"/>
                    <a:pt x="7" y="2"/>
                  </a:cubicBezTo>
                  <a:cubicBezTo>
                    <a:pt x="11" y="0"/>
                    <a:pt x="14" y="2"/>
                    <a:pt x="15" y="3"/>
                  </a:cubicBezTo>
                  <a:cubicBezTo>
                    <a:pt x="17" y="3"/>
                    <a:pt x="17" y="2"/>
                    <a:pt x="19" y="2"/>
                  </a:cubicBezTo>
                  <a:cubicBezTo>
                    <a:pt x="22" y="1"/>
                    <a:pt x="27" y="1"/>
                    <a:pt x="30" y="5"/>
                  </a:cubicBezTo>
                  <a:cubicBezTo>
                    <a:pt x="30" y="5"/>
                    <a:pt x="30" y="5"/>
                    <a:pt x="30" y="5"/>
                  </a:cubicBezTo>
                  <a:cubicBezTo>
                    <a:pt x="24" y="9"/>
                    <a:pt x="25" y="15"/>
                    <a:pt x="31" y="19"/>
                  </a:cubicBezTo>
                  <a:cubicBezTo>
                    <a:pt x="31" y="19"/>
                    <a:pt x="31" y="19"/>
                    <a:pt x="31"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101" name="Freeform 70">
              <a:extLst>
                <a:ext uri="{FF2B5EF4-FFF2-40B4-BE49-F238E27FC236}">
                  <a16:creationId xmlns:a16="http://schemas.microsoft.com/office/drawing/2014/main" id="{3CA18D28-242B-DE1B-9DD3-722E839E9A36}"/>
                </a:ext>
              </a:extLst>
            </p:cNvPr>
            <p:cNvSpPr>
              <a:spLocks/>
            </p:cNvSpPr>
            <p:nvPr/>
          </p:nvSpPr>
          <p:spPr bwMode="auto">
            <a:xfrm>
              <a:off x="10442575" y="10266363"/>
              <a:ext cx="122237" cy="138113"/>
            </a:xfrm>
            <a:custGeom>
              <a:avLst/>
              <a:gdLst>
                <a:gd name="T0" fmla="*/ 8 w 8"/>
                <a:gd name="T1" fmla="*/ 0 h 9"/>
                <a:gd name="T2" fmla="*/ 8 w 8"/>
                <a:gd name="T3" fmla="*/ 2 h 9"/>
                <a:gd name="T4" fmla="*/ 1 w 8"/>
                <a:gd name="T5" fmla="*/ 9 h 9"/>
                <a:gd name="T6" fmla="*/ 1 w 8"/>
                <a:gd name="T7" fmla="*/ 9 h 9"/>
                <a:gd name="T8" fmla="*/ 0 w 8"/>
                <a:gd name="T9" fmla="*/ 7 h 9"/>
                <a:gd name="T10" fmla="*/ 7 w 8"/>
                <a:gd name="T11" fmla="*/ 0 h 9"/>
                <a:gd name="T12" fmla="*/ 8 w 8"/>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8" y="0"/>
                  </a:moveTo>
                  <a:cubicBezTo>
                    <a:pt x="8" y="0"/>
                    <a:pt x="8" y="1"/>
                    <a:pt x="8" y="2"/>
                  </a:cubicBezTo>
                  <a:cubicBezTo>
                    <a:pt x="8" y="5"/>
                    <a:pt x="4" y="9"/>
                    <a:pt x="1" y="9"/>
                  </a:cubicBezTo>
                  <a:cubicBezTo>
                    <a:pt x="1" y="9"/>
                    <a:pt x="1" y="9"/>
                    <a:pt x="1" y="9"/>
                  </a:cubicBezTo>
                  <a:cubicBezTo>
                    <a:pt x="0" y="8"/>
                    <a:pt x="0" y="8"/>
                    <a:pt x="0" y="7"/>
                  </a:cubicBezTo>
                  <a:cubicBezTo>
                    <a:pt x="1" y="4"/>
                    <a:pt x="4" y="1"/>
                    <a:pt x="7" y="0"/>
                  </a:cubicBezTo>
                  <a:cubicBezTo>
                    <a:pt x="7" y="0"/>
                    <a:pt x="8"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grpSp>
      <p:grpSp>
        <p:nvGrpSpPr>
          <p:cNvPr id="102" name="กลุ่ม 2091">
            <a:extLst>
              <a:ext uri="{FF2B5EF4-FFF2-40B4-BE49-F238E27FC236}">
                <a16:creationId xmlns:a16="http://schemas.microsoft.com/office/drawing/2014/main" id="{29AC57F5-AE0E-8C37-4E5C-2E7ADDFF4931}"/>
              </a:ext>
            </a:extLst>
          </p:cNvPr>
          <p:cNvGrpSpPr/>
          <p:nvPr/>
        </p:nvGrpSpPr>
        <p:grpSpPr>
          <a:xfrm>
            <a:off x="8758751" y="5499828"/>
            <a:ext cx="658812" cy="658812"/>
            <a:chOff x="16092488" y="9883775"/>
            <a:chExt cx="1317625" cy="1317625"/>
          </a:xfrm>
        </p:grpSpPr>
        <p:sp>
          <p:nvSpPr>
            <p:cNvPr id="103" name="Oval 71">
              <a:extLst>
                <a:ext uri="{FF2B5EF4-FFF2-40B4-BE49-F238E27FC236}">
                  <a16:creationId xmlns:a16="http://schemas.microsoft.com/office/drawing/2014/main" id="{2BEC6FA6-6ED0-04E9-86C1-21A31E78E533}"/>
                </a:ext>
              </a:extLst>
            </p:cNvPr>
            <p:cNvSpPr>
              <a:spLocks noChangeArrowheads="1"/>
            </p:cNvSpPr>
            <p:nvPr/>
          </p:nvSpPr>
          <p:spPr bwMode="auto">
            <a:xfrm>
              <a:off x="16092488" y="9883775"/>
              <a:ext cx="1317625" cy="1317625"/>
            </a:xfrm>
            <a:prstGeom prst="ellipse">
              <a:avLst/>
            </a:prstGeom>
            <a:solidFill>
              <a:srgbClr val="82B5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104" name="Freeform 72">
              <a:extLst>
                <a:ext uri="{FF2B5EF4-FFF2-40B4-BE49-F238E27FC236}">
                  <a16:creationId xmlns:a16="http://schemas.microsoft.com/office/drawing/2014/main" id="{D21D04BD-81A6-A27E-4EF8-F2E1B112E989}"/>
                </a:ext>
              </a:extLst>
            </p:cNvPr>
            <p:cNvSpPr>
              <a:spLocks/>
            </p:cNvSpPr>
            <p:nvPr/>
          </p:nvSpPr>
          <p:spPr bwMode="auto">
            <a:xfrm>
              <a:off x="16475075" y="10282238"/>
              <a:ext cx="582612" cy="550863"/>
            </a:xfrm>
            <a:custGeom>
              <a:avLst/>
              <a:gdLst>
                <a:gd name="T0" fmla="*/ 10 w 38"/>
                <a:gd name="T1" fmla="*/ 21 h 36"/>
                <a:gd name="T2" fmla="*/ 10 w 38"/>
                <a:gd name="T3" fmla="*/ 18 h 36"/>
                <a:gd name="T4" fmla="*/ 18 w 38"/>
                <a:gd name="T5" fmla="*/ 3 h 36"/>
                <a:gd name="T6" fmla="*/ 25 w 38"/>
                <a:gd name="T7" fmla="*/ 0 h 36"/>
                <a:gd name="T8" fmla="*/ 29 w 38"/>
                <a:gd name="T9" fmla="*/ 1 h 36"/>
                <a:gd name="T10" fmla="*/ 31 w 38"/>
                <a:gd name="T11" fmla="*/ 5 h 36"/>
                <a:gd name="T12" fmla="*/ 13 w 38"/>
                <a:gd name="T13" fmla="*/ 32 h 36"/>
                <a:gd name="T14" fmla="*/ 7 w 38"/>
                <a:gd name="T15" fmla="*/ 9 h 36"/>
                <a:gd name="T16" fmla="*/ 8 w 38"/>
                <a:gd name="T17" fmla="*/ 10 h 36"/>
                <a:gd name="T18" fmla="*/ 10 w 38"/>
                <a:gd name="T19" fmla="*/ 21 h 36"/>
                <a:gd name="T20" fmla="*/ 10 w 38"/>
                <a:gd name="T21"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6">
                  <a:moveTo>
                    <a:pt x="10" y="21"/>
                  </a:moveTo>
                  <a:cubicBezTo>
                    <a:pt x="10" y="20"/>
                    <a:pt x="10" y="19"/>
                    <a:pt x="10" y="18"/>
                  </a:cubicBezTo>
                  <a:cubicBezTo>
                    <a:pt x="11" y="12"/>
                    <a:pt x="13" y="7"/>
                    <a:pt x="18" y="3"/>
                  </a:cubicBezTo>
                  <a:cubicBezTo>
                    <a:pt x="20" y="1"/>
                    <a:pt x="21" y="1"/>
                    <a:pt x="25" y="0"/>
                  </a:cubicBezTo>
                  <a:cubicBezTo>
                    <a:pt x="27" y="0"/>
                    <a:pt x="28" y="0"/>
                    <a:pt x="29" y="1"/>
                  </a:cubicBezTo>
                  <a:cubicBezTo>
                    <a:pt x="30" y="2"/>
                    <a:pt x="30" y="4"/>
                    <a:pt x="31" y="5"/>
                  </a:cubicBezTo>
                  <a:cubicBezTo>
                    <a:pt x="38" y="27"/>
                    <a:pt x="24" y="36"/>
                    <a:pt x="13" y="32"/>
                  </a:cubicBezTo>
                  <a:cubicBezTo>
                    <a:pt x="3" y="29"/>
                    <a:pt x="0" y="16"/>
                    <a:pt x="7" y="9"/>
                  </a:cubicBezTo>
                  <a:cubicBezTo>
                    <a:pt x="8" y="8"/>
                    <a:pt x="8" y="9"/>
                    <a:pt x="8" y="10"/>
                  </a:cubicBezTo>
                  <a:cubicBezTo>
                    <a:pt x="8" y="11"/>
                    <a:pt x="6" y="17"/>
                    <a:pt x="10" y="21"/>
                  </a:cubicBezTo>
                  <a:cubicBezTo>
                    <a:pt x="10" y="21"/>
                    <a:pt x="10" y="21"/>
                    <a:pt x="1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grpSp>
      <p:grpSp>
        <p:nvGrpSpPr>
          <p:cNvPr id="105" name="กลุ่ม 2092">
            <a:extLst>
              <a:ext uri="{FF2B5EF4-FFF2-40B4-BE49-F238E27FC236}">
                <a16:creationId xmlns:a16="http://schemas.microsoft.com/office/drawing/2014/main" id="{12E1BBFB-DA87-8E75-AAA6-8D7732CF9C50}"/>
              </a:ext>
            </a:extLst>
          </p:cNvPr>
          <p:cNvGrpSpPr/>
          <p:nvPr/>
        </p:nvGrpSpPr>
        <p:grpSpPr>
          <a:xfrm>
            <a:off x="9808087" y="5499828"/>
            <a:ext cx="658019" cy="658812"/>
            <a:chOff x="18191163" y="9883775"/>
            <a:chExt cx="1316037" cy="1317625"/>
          </a:xfrm>
        </p:grpSpPr>
        <p:sp>
          <p:nvSpPr>
            <p:cNvPr id="106" name="Oval 73">
              <a:extLst>
                <a:ext uri="{FF2B5EF4-FFF2-40B4-BE49-F238E27FC236}">
                  <a16:creationId xmlns:a16="http://schemas.microsoft.com/office/drawing/2014/main" id="{A551895B-7CDE-F90A-2E31-9991E6DE512C}"/>
                </a:ext>
              </a:extLst>
            </p:cNvPr>
            <p:cNvSpPr>
              <a:spLocks noChangeArrowheads="1"/>
            </p:cNvSpPr>
            <p:nvPr/>
          </p:nvSpPr>
          <p:spPr bwMode="auto">
            <a:xfrm>
              <a:off x="18191163" y="9883775"/>
              <a:ext cx="1316037" cy="1317625"/>
            </a:xfrm>
            <a:prstGeom prst="ellipse">
              <a:avLst/>
            </a:prstGeom>
            <a:solidFill>
              <a:srgbClr val="53A8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107" name="Freeform 74">
              <a:extLst>
                <a:ext uri="{FF2B5EF4-FFF2-40B4-BE49-F238E27FC236}">
                  <a16:creationId xmlns:a16="http://schemas.microsoft.com/office/drawing/2014/main" id="{E1B9B263-3031-4A06-F119-7BFC8262C876}"/>
                </a:ext>
              </a:extLst>
            </p:cNvPr>
            <p:cNvSpPr>
              <a:spLocks/>
            </p:cNvSpPr>
            <p:nvPr/>
          </p:nvSpPr>
          <p:spPr bwMode="auto">
            <a:xfrm>
              <a:off x="18542000" y="10282238"/>
              <a:ext cx="292100" cy="520700"/>
            </a:xfrm>
            <a:custGeom>
              <a:avLst/>
              <a:gdLst>
                <a:gd name="T0" fmla="*/ 184 w 184"/>
                <a:gd name="T1" fmla="*/ 106 h 328"/>
                <a:gd name="T2" fmla="*/ 58 w 184"/>
                <a:gd name="T3" fmla="*/ 328 h 328"/>
                <a:gd name="T4" fmla="*/ 0 w 184"/>
                <a:gd name="T5" fmla="*/ 212 h 328"/>
                <a:gd name="T6" fmla="*/ 126 w 184"/>
                <a:gd name="T7" fmla="*/ 0 h 328"/>
                <a:gd name="T8" fmla="*/ 184 w 184"/>
                <a:gd name="T9" fmla="*/ 106 h 328"/>
              </a:gdLst>
              <a:ahLst/>
              <a:cxnLst>
                <a:cxn ang="0">
                  <a:pos x="T0" y="T1"/>
                </a:cxn>
                <a:cxn ang="0">
                  <a:pos x="T2" y="T3"/>
                </a:cxn>
                <a:cxn ang="0">
                  <a:pos x="T4" y="T5"/>
                </a:cxn>
                <a:cxn ang="0">
                  <a:pos x="T6" y="T7"/>
                </a:cxn>
                <a:cxn ang="0">
                  <a:pos x="T8" y="T9"/>
                </a:cxn>
              </a:cxnLst>
              <a:rect l="0" t="0" r="r" b="b"/>
              <a:pathLst>
                <a:path w="184" h="328">
                  <a:moveTo>
                    <a:pt x="184" y="106"/>
                  </a:moveTo>
                  <a:lnTo>
                    <a:pt x="58" y="328"/>
                  </a:lnTo>
                  <a:lnTo>
                    <a:pt x="0" y="212"/>
                  </a:lnTo>
                  <a:lnTo>
                    <a:pt x="126" y="0"/>
                  </a:lnTo>
                  <a:lnTo>
                    <a:pt x="184"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108" name="Freeform 75">
              <a:extLst>
                <a:ext uri="{FF2B5EF4-FFF2-40B4-BE49-F238E27FC236}">
                  <a16:creationId xmlns:a16="http://schemas.microsoft.com/office/drawing/2014/main" id="{DDFE7E0C-D630-3F15-291B-7CC6BCFB2023}"/>
                </a:ext>
              </a:extLst>
            </p:cNvPr>
            <p:cNvSpPr>
              <a:spLocks/>
            </p:cNvSpPr>
            <p:nvPr/>
          </p:nvSpPr>
          <p:spPr bwMode="auto">
            <a:xfrm>
              <a:off x="18756313" y="10266363"/>
              <a:ext cx="398462" cy="352425"/>
            </a:xfrm>
            <a:custGeom>
              <a:avLst/>
              <a:gdLst>
                <a:gd name="T0" fmla="*/ 251 w 251"/>
                <a:gd name="T1" fmla="*/ 222 h 222"/>
                <a:gd name="T2" fmla="*/ 126 w 251"/>
                <a:gd name="T3" fmla="*/ 222 h 222"/>
                <a:gd name="T4" fmla="*/ 0 w 251"/>
                <a:gd name="T5" fmla="*/ 0 h 222"/>
                <a:gd name="T6" fmla="*/ 126 w 251"/>
                <a:gd name="T7" fmla="*/ 0 h 222"/>
                <a:gd name="T8" fmla="*/ 251 w 251"/>
                <a:gd name="T9" fmla="*/ 222 h 222"/>
              </a:gdLst>
              <a:ahLst/>
              <a:cxnLst>
                <a:cxn ang="0">
                  <a:pos x="T0" y="T1"/>
                </a:cxn>
                <a:cxn ang="0">
                  <a:pos x="T2" y="T3"/>
                </a:cxn>
                <a:cxn ang="0">
                  <a:pos x="T4" y="T5"/>
                </a:cxn>
                <a:cxn ang="0">
                  <a:pos x="T6" y="T7"/>
                </a:cxn>
                <a:cxn ang="0">
                  <a:pos x="T8" y="T9"/>
                </a:cxn>
              </a:cxnLst>
              <a:rect l="0" t="0" r="r" b="b"/>
              <a:pathLst>
                <a:path w="251" h="222">
                  <a:moveTo>
                    <a:pt x="251" y="222"/>
                  </a:moveTo>
                  <a:lnTo>
                    <a:pt x="126" y="222"/>
                  </a:lnTo>
                  <a:lnTo>
                    <a:pt x="0" y="0"/>
                  </a:lnTo>
                  <a:lnTo>
                    <a:pt x="126" y="0"/>
                  </a:lnTo>
                  <a:lnTo>
                    <a:pt x="251" y="2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sp>
          <p:nvSpPr>
            <p:cNvPr id="109" name="Freeform 76">
              <a:extLst>
                <a:ext uri="{FF2B5EF4-FFF2-40B4-BE49-F238E27FC236}">
                  <a16:creationId xmlns:a16="http://schemas.microsoft.com/office/drawing/2014/main" id="{7D18EF34-2E1F-2E8B-44AA-2629E12FB879}"/>
                </a:ext>
              </a:extLst>
            </p:cNvPr>
            <p:cNvSpPr>
              <a:spLocks/>
            </p:cNvSpPr>
            <p:nvPr/>
          </p:nvSpPr>
          <p:spPr bwMode="auto">
            <a:xfrm>
              <a:off x="18649950" y="10634663"/>
              <a:ext cx="504825" cy="168275"/>
            </a:xfrm>
            <a:custGeom>
              <a:avLst/>
              <a:gdLst>
                <a:gd name="T0" fmla="*/ 318 w 318"/>
                <a:gd name="T1" fmla="*/ 0 h 106"/>
                <a:gd name="T2" fmla="*/ 260 w 318"/>
                <a:gd name="T3" fmla="*/ 106 h 106"/>
                <a:gd name="T4" fmla="*/ 0 w 318"/>
                <a:gd name="T5" fmla="*/ 106 h 106"/>
                <a:gd name="T6" fmla="*/ 67 w 318"/>
                <a:gd name="T7" fmla="*/ 0 h 106"/>
                <a:gd name="T8" fmla="*/ 318 w 318"/>
                <a:gd name="T9" fmla="*/ 0 h 106"/>
              </a:gdLst>
              <a:ahLst/>
              <a:cxnLst>
                <a:cxn ang="0">
                  <a:pos x="T0" y="T1"/>
                </a:cxn>
                <a:cxn ang="0">
                  <a:pos x="T2" y="T3"/>
                </a:cxn>
                <a:cxn ang="0">
                  <a:pos x="T4" y="T5"/>
                </a:cxn>
                <a:cxn ang="0">
                  <a:pos x="T6" y="T7"/>
                </a:cxn>
                <a:cxn ang="0">
                  <a:pos x="T8" y="T9"/>
                </a:cxn>
              </a:cxnLst>
              <a:rect l="0" t="0" r="r" b="b"/>
              <a:pathLst>
                <a:path w="318" h="106">
                  <a:moveTo>
                    <a:pt x="318" y="0"/>
                  </a:moveTo>
                  <a:lnTo>
                    <a:pt x="260" y="106"/>
                  </a:lnTo>
                  <a:lnTo>
                    <a:pt x="0" y="106"/>
                  </a:lnTo>
                  <a:lnTo>
                    <a:pt x="67" y="0"/>
                  </a:lnTo>
                  <a:lnTo>
                    <a:pt x="3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rgbClr val="002060"/>
                </a:solidFill>
              </a:endParaRPr>
            </a:p>
          </p:txBody>
        </p:sp>
      </p:grpSp>
    </p:spTree>
    <p:extLst>
      <p:ext uri="{BB962C8B-B14F-4D97-AF65-F5344CB8AC3E}">
        <p14:creationId xmlns:p14="http://schemas.microsoft.com/office/powerpoint/2010/main" val="112439597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o 22">
            <a:extLst>
              <a:ext uri="{FF2B5EF4-FFF2-40B4-BE49-F238E27FC236}">
                <a16:creationId xmlns:a16="http://schemas.microsoft.com/office/drawing/2014/main" id="{29F38417-3E47-06B1-E052-DE3CFCEDC04F}"/>
              </a:ext>
            </a:extLst>
          </p:cNvPr>
          <p:cNvGrpSpPr/>
          <p:nvPr/>
        </p:nvGrpSpPr>
        <p:grpSpPr>
          <a:xfrm>
            <a:off x="31080" y="984174"/>
            <a:ext cx="12160920" cy="153562"/>
            <a:chOff x="-1685" y="4774370"/>
            <a:chExt cx="9134875" cy="370257"/>
          </a:xfrm>
        </p:grpSpPr>
        <p:sp>
          <p:nvSpPr>
            <p:cNvPr id="5" name="任意多边形: 形状 13">
              <a:extLst>
                <a:ext uri="{FF2B5EF4-FFF2-40B4-BE49-F238E27FC236}">
                  <a16:creationId xmlns:a16="http://schemas.microsoft.com/office/drawing/2014/main" id="{DDE67E7F-B777-696B-51B3-C1FE1E98F0A8}"/>
                </a:ext>
              </a:extLst>
            </p:cNvPr>
            <p:cNvSpPr/>
            <p:nvPr userDrawn="1"/>
          </p:nvSpPr>
          <p:spPr>
            <a:xfrm>
              <a:off x="-1685" y="4885172"/>
              <a:ext cx="6949949" cy="259455"/>
            </a:xfrm>
            <a:custGeom>
              <a:avLst/>
              <a:gdLst>
                <a:gd name="connsiteX0" fmla="*/ 0 w 9216572"/>
                <a:gd name="connsiteY0" fmla="*/ 0 h 333829"/>
                <a:gd name="connsiteX1" fmla="*/ 9216572 w 9216572"/>
                <a:gd name="connsiteY1" fmla="*/ 29029 h 333829"/>
                <a:gd name="connsiteX2" fmla="*/ 9056914 w 9216572"/>
                <a:gd name="connsiteY2" fmla="*/ 333829 h 333829"/>
                <a:gd name="connsiteX3" fmla="*/ 29029 w 9216572"/>
                <a:gd name="connsiteY3" fmla="*/ 333829 h 333829"/>
                <a:gd name="connsiteX4" fmla="*/ 0 w 9216572"/>
                <a:gd name="connsiteY4" fmla="*/ 0 h 333829"/>
                <a:gd name="connsiteX0" fmla="*/ 0 w 9229272"/>
                <a:gd name="connsiteY0" fmla="*/ 9071 h 342900"/>
                <a:gd name="connsiteX1" fmla="*/ 9229272 w 9229272"/>
                <a:gd name="connsiteY1" fmla="*/ 0 h 342900"/>
                <a:gd name="connsiteX2" fmla="*/ 9056914 w 9229272"/>
                <a:gd name="connsiteY2" fmla="*/ 342900 h 342900"/>
                <a:gd name="connsiteX3" fmla="*/ 29029 w 9229272"/>
                <a:gd name="connsiteY3" fmla="*/ 342900 h 342900"/>
                <a:gd name="connsiteX4" fmla="*/ 0 w 9229272"/>
                <a:gd name="connsiteY4" fmla="*/ 9071 h 342900"/>
                <a:gd name="connsiteX0" fmla="*/ 0 w 9229272"/>
                <a:gd name="connsiteY0" fmla="*/ 9071 h 355600"/>
                <a:gd name="connsiteX1" fmla="*/ 9229272 w 9229272"/>
                <a:gd name="connsiteY1" fmla="*/ 0 h 355600"/>
                <a:gd name="connsiteX2" fmla="*/ 9056914 w 9229272"/>
                <a:gd name="connsiteY2" fmla="*/ 342900 h 355600"/>
                <a:gd name="connsiteX3" fmla="*/ 3629 w 9229272"/>
                <a:gd name="connsiteY3" fmla="*/ 355600 h 355600"/>
                <a:gd name="connsiteX4" fmla="*/ 0 w 9229272"/>
                <a:gd name="connsiteY4" fmla="*/ 9071 h 355600"/>
                <a:gd name="connsiteX0" fmla="*/ 0 w 9229272"/>
                <a:gd name="connsiteY0" fmla="*/ 9071 h 355600"/>
                <a:gd name="connsiteX1" fmla="*/ 9229272 w 9229272"/>
                <a:gd name="connsiteY1" fmla="*/ 0 h 355600"/>
                <a:gd name="connsiteX2" fmla="*/ 9068590 w 9229272"/>
                <a:gd name="connsiteY2" fmla="*/ 339888 h 355600"/>
                <a:gd name="connsiteX3" fmla="*/ 3629 w 9229272"/>
                <a:gd name="connsiteY3" fmla="*/ 355600 h 355600"/>
                <a:gd name="connsiteX4" fmla="*/ 0 w 9229272"/>
                <a:gd name="connsiteY4" fmla="*/ 9071 h 355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29272" h="355600">
                  <a:moveTo>
                    <a:pt x="0" y="9071"/>
                  </a:moveTo>
                  <a:lnTo>
                    <a:pt x="9229272" y="0"/>
                  </a:lnTo>
                  <a:lnTo>
                    <a:pt x="9068590" y="339888"/>
                  </a:lnTo>
                  <a:lnTo>
                    <a:pt x="3629" y="355600"/>
                  </a:lnTo>
                  <a:cubicBezTo>
                    <a:pt x="2419" y="240090"/>
                    <a:pt x="1210" y="124581"/>
                    <a:pt x="0" y="9071"/>
                  </a:cubicBezTo>
                  <a:close/>
                </a:path>
              </a:pathLst>
            </a:custGeom>
            <a:solidFill>
              <a:srgbClr val="0138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任意多边形: 形状 14">
              <a:extLst>
                <a:ext uri="{FF2B5EF4-FFF2-40B4-BE49-F238E27FC236}">
                  <a16:creationId xmlns:a16="http://schemas.microsoft.com/office/drawing/2014/main" id="{99619D40-849E-308F-6EA9-D7CFBB1FDF60}"/>
                </a:ext>
              </a:extLst>
            </p:cNvPr>
            <p:cNvSpPr/>
            <p:nvPr userDrawn="1"/>
          </p:nvSpPr>
          <p:spPr>
            <a:xfrm>
              <a:off x="6885708" y="4774370"/>
              <a:ext cx="2247482" cy="359358"/>
            </a:xfrm>
            <a:custGeom>
              <a:avLst/>
              <a:gdLst>
                <a:gd name="connsiteX0" fmla="*/ 3009900 w 3009900"/>
                <a:gd name="connsiteY0" fmla="*/ 0 h 769620"/>
                <a:gd name="connsiteX1" fmla="*/ 3009900 w 3009900"/>
                <a:gd name="connsiteY1" fmla="*/ 769620 h 769620"/>
                <a:gd name="connsiteX2" fmla="*/ 0 w 3009900"/>
                <a:gd name="connsiteY2" fmla="*/ 746760 h 769620"/>
                <a:gd name="connsiteX3" fmla="*/ 419100 w 3009900"/>
                <a:gd name="connsiteY3" fmla="*/ 0 h 769620"/>
                <a:gd name="connsiteX4" fmla="*/ 3009900 w 3009900"/>
                <a:gd name="connsiteY4" fmla="*/ 0 h 769620"/>
                <a:gd name="connsiteX0" fmla="*/ 3009900 w 3009900"/>
                <a:gd name="connsiteY0" fmla="*/ 0 h 769620"/>
                <a:gd name="connsiteX1" fmla="*/ 3009900 w 3009900"/>
                <a:gd name="connsiteY1" fmla="*/ 769620 h 769620"/>
                <a:gd name="connsiteX2" fmla="*/ 0 w 3009900"/>
                <a:gd name="connsiteY2" fmla="*/ 746760 h 769620"/>
                <a:gd name="connsiteX3" fmla="*/ 351117 w 3009900"/>
                <a:gd name="connsiteY3" fmla="*/ 101974 h 769620"/>
                <a:gd name="connsiteX4" fmla="*/ 3009900 w 3009900"/>
                <a:gd name="connsiteY4" fmla="*/ 0 h 769620"/>
                <a:gd name="connsiteX0" fmla="*/ 3021231 w 3021231"/>
                <a:gd name="connsiteY0" fmla="*/ 0 h 667646"/>
                <a:gd name="connsiteX1" fmla="*/ 3009900 w 3021231"/>
                <a:gd name="connsiteY1" fmla="*/ 667646 h 667646"/>
                <a:gd name="connsiteX2" fmla="*/ 0 w 3021231"/>
                <a:gd name="connsiteY2" fmla="*/ 644786 h 667646"/>
                <a:gd name="connsiteX3" fmla="*/ 351117 w 3021231"/>
                <a:gd name="connsiteY3" fmla="*/ 0 h 667646"/>
                <a:gd name="connsiteX4" fmla="*/ 3021231 w 3021231"/>
                <a:gd name="connsiteY4" fmla="*/ 0 h 667646"/>
                <a:gd name="connsiteX0" fmla="*/ 3021231 w 3021231"/>
                <a:gd name="connsiteY0" fmla="*/ 0 h 667646"/>
                <a:gd name="connsiteX1" fmla="*/ 3009900 w 3021231"/>
                <a:gd name="connsiteY1" fmla="*/ 667646 h 667646"/>
                <a:gd name="connsiteX2" fmla="*/ 0 w 3021231"/>
                <a:gd name="connsiteY2" fmla="*/ 644786 h 667646"/>
                <a:gd name="connsiteX3" fmla="*/ 237812 w 3021231"/>
                <a:gd name="connsiteY3" fmla="*/ 192619 h 667646"/>
                <a:gd name="connsiteX4" fmla="*/ 3021231 w 3021231"/>
                <a:gd name="connsiteY4" fmla="*/ 0 h 667646"/>
                <a:gd name="connsiteX0" fmla="*/ 3009900 w 3009900"/>
                <a:gd name="connsiteY0" fmla="*/ 0 h 486358"/>
                <a:gd name="connsiteX1" fmla="*/ 3009900 w 3009900"/>
                <a:gd name="connsiteY1" fmla="*/ 486358 h 486358"/>
                <a:gd name="connsiteX2" fmla="*/ 0 w 3009900"/>
                <a:gd name="connsiteY2" fmla="*/ 463498 h 486358"/>
                <a:gd name="connsiteX3" fmla="*/ 237812 w 3009900"/>
                <a:gd name="connsiteY3" fmla="*/ 11331 h 486358"/>
                <a:gd name="connsiteX4" fmla="*/ 3009900 w 3009900"/>
                <a:gd name="connsiteY4" fmla="*/ 0 h 486358"/>
                <a:gd name="connsiteX0" fmla="*/ 3021230 w 3021230"/>
                <a:gd name="connsiteY0" fmla="*/ 0 h 475027"/>
                <a:gd name="connsiteX1" fmla="*/ 3009900 w 3021230"/>
                <a:gd name="connsiteY1" fmla="*/ 475027 h 475027"/>
                <a:gd name="connsiteX2" fmla="*/ 0 w 3021230"/>
                <a:gd name="connsiteY2" fmla="*/ 452167 h 475027"/>
                <a:gd name="connsiteX3" fmla="*/ 237812 w 3021230"/>
                <a:gd name="connsiteY3" fmla="*/ 0 h 475027"/>
                <a:gd name="connsiteX4" fmla="*/ 3021230 w 3021230"/>
                <a:gd name="connsiteY4" fmla="*/ 0 h 475027"/>
                <a:gd name="connsiteX0" fmla="*/ 3007245 w 3007245"/>
                <a:gd name="connsiteY0" fmla="*/ 0 h 480138"/>
                <a:gd name="connsiteX1" fmla="*/ 2995915 w 3007245"/>
                <a:gd name="connsiteY1" fmla="*/ 475027 h 480138"/>
                <a:gd name="connsiteX2" fmla="*/ 0 w 3007245"/>
                <a:gd name="connsiteY2" fmla="*/ 480138 h 480138"/>
                <a:gd name="connsiteX3" fmla="*/ 223827 w 3007245"/>
                <a:gd name="connsiteY3" fmla="*/ 0 h 480138"/>
                <a:gd name="connsiteX4" fmla="*/ 3007245 w 3007245"/>
                <a:gd name="connsiteY4" fmla="*/ 0 h 480138"/>
                <a:gd name="connsiteX0" fmla="*/ 3007245 w 3007681"/>
                <a:gd name="connsiteY0" fmla="*/ 0 h 480910"/>
                <a:gd name="connsiteX1" fmla="*/ 3007681 w 3007681"/>
                <a:gd name="connsiteY1" fmla="*/ 480910 h 480910"/>
                <a:gd name="connsiteX2" fmla="*/ 0 w 3007681"/>
                <a:gd name="connsiteY2" fmla="*/ 480138 h 480910"/>
                <a:gd name="connsiteX3" fmla="*/ 223827 w 3007681"/>
                <a:gd name="connsiteY3" fmla="*/ 0 h 480910"/>
                <a:gd name="connsiteX4" fmla="*/ 3007245 w 3007681"/>
                <a:gd name="connsiteY4" fmla="*/ 0 h 480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7681" h="480910">
                  <a:moveTo>
                    <a:pt x="3007245" y="0"/>
                  </a:moveTo>
                  <a:cubicBezTo>
                    <a:pt x="3007390" y="160303"/>
                    <a:pt x="3007536" y="320607"/>
                    <a:pt x="3007681" y="480910"/>
                  </a:cubicBezTo>
                  <a:lnTo>
                    <a:pt x="0" y="480138"/>
                  </a:lnTo>
                  <a:lnTo>
                    <a:pt x="223827" y="0"/>
                  </a:lnTo>
                  <a:lnTo>
                    <a:pt x="3007245" y="0"/>
                  </a:lnTo>
                  <a:close/>
                </a:path>
              </a:pathLst>
            </a:custGeom>
            <a:solidFill>
              <a:srgbClr val="33AA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 name="Google Shape;13884;p27">
            <a:extLst>
              <a:ext uri="{FF2B5EF4-FFF2-40B4-BE49-F238E27FC236}">
                <a16:creationId xmlns:a16="http://schemas.microsoft.com/office/drawing/2014/main" id="{52500EB0-4B13-85DB-53E4-2A7111FDCF8A}"/>
              </a:ext>
            </a:extLst>
          </p:cNvPr>
          <p:cNvSpPr/>
          <p:nvPr/>
        </p:nvSpPr>
        <p:spPr>
          <a:xfrm>
            <a:off x="1328425" y="2047089"/>
            <a:ext cx="483263" cy="472819"/>
          </a:xfrm>
          <a:custGeom>
            <a:avLst/>
            <a:gdLst/>
            <a:ahLst/>
            <a:cxnLst/>
            <a:rect l="l" t="t" r="r" b="b"/>
            <a:pathLst>
              <a:path w="12123" h="11861" extrusionOk="0">
                <a:moveTo>
                  <a:pt x="5740" y="334"/>
                </a:moveTo>
                <a:lnTo>
                  <a:pt x="5740" y="1596"/>
                </a:lnTo>
                <a:cubicBezTo>
                  <a:pt x="5621" y="1596"/>
                  <a:pt x="5502" y="1596"/>
                  <a:pt x="5383" y="1644"/>
                </a:cubicBezTo>
                <a:cubicBezTo>
                  <a:pt x="4382" y="1763"/>
                  <a:pt x="3478" y="2192"/>
                  <a:pt x="2811" y="2906"/>
                </a:cubicBezTo>
                <a:lnTo>
                  <a:pt x="2644" y="3073"/>
                </a:lnTo>
                <a:lnTo>
                  <a:pt x="1668" y="2263"/>
                </a:lnTo>
                <a:cubicBezTo>
                  <a:pt x="1668" y="2263"/>
                  <a:pt x="1930" y="1953"/>
                  <a:pt x="1977" y="1953"/>
                </a:cubicBezTo>
                <a:cubicBezTo>
                  <a:pt x="2858" y="1072"/>
                  <a:pt x="4001" y="501"/>
                  <a:pt x="5240" y="358"/>
                </a:cubicBezTo>
                <a:cubicBezTo>
                  <a:pt x="5383" y="334"/>
                  <a:pt x="5549" y="334"/>
                  <a:pt x="5692" y="334"/>
                </a:cubicBezTo>
                <a:close/>
                <a:moveTo>
                  <a:pt x="6073" y="382"/>
                </a:moveTo>
                <a:cubicBezTo>
                  <a:pt x="7502" y="405"/>
                  <a:pt x="8836" y="1001"/>
                  <a:pt x="9860" y="2025"/>
                </a:cubicBezTo>
                <a:cubicBezTo>
                  <a:pt x="10860" y="3025"/>
                  <a:pt x="11432" y="4382"/>
                  <a:pt x="11479" y="5811"/>
                </a:cubicBezTo>
                <a:lnTo>
                  <a:pt x="10217" y="5811"/>
                </a:lnTo>
                <a:cubicBezTo>
                  <a:pt x="10146" y="4406"/>
                  <a:pt x="9431" y="3144"/>
                  <a:pt x="8264" y="2382"/>
                </a:cubicBezTo>
                <a:cubicBezTo>
                  <a:pt x="8239" y="2357"/>
                  <a:pt x="8212" y="2347"/>
                  <a:pt x="8183" y="2347"/>
                </a:cubicBezTo>
                <a:cubicBezTo>
                  <a:pt x="8129" y="2347"/>
                  <a:pt x="8073" y="2383"/>
                  <a:pt x="8026" y="2430"/>
                </a:cubicBezTo>
                <a:cubicBezTo>
                  <a:pt x="7978" y="2525"/>
                  <a:pt x="8002" y="2620"/>
                  <a:pt x="8098" y="2668"/>
                </a:cubicBezTo>
                <a:cubicBezTo>
                  <a:pt x="9217" y="3430"/>
                  <a:pt x="9884" y="4644"/>
                  <a:pt x="9884" y="5978"/>
                </a:cubicBezTo>
                <a:cubicBezTo>
                  <a:pt x="9884" y="8098"/>
                  <a:pt x="8098" y="9884"/>
                  <a:pt x="5930" y="9884"/>
                </a:cubicBezTo>
                <a:cubicBezTo>
                  <a:pt x="3763" y="9884"/>
                  <a:pt x="1977" y="8098"/>
                  <a:pt x="1977" y="5930"/>
                </a:cubicBezTo>
                <a:cubicBezTo>
                  <a:pt x="1977" y="5049"/>
                  <a:pt x="2263" y="4192"/>
                  <a:pt x="2763" y="3501"/>
                </a:cubicBezTo>
                <a:cubicBezTo>
                  <a:pt x="3263" y="2835"/>
                  <a:pt x="4025" y="2311"/>
                  <a:pt x="4835" y="2120"/>
                </a:cubicBezTo>
                <a:cubicBezTo>
                  <a:pt x="5168" y="2025"/>
                  <a:pt x="5549" y="1953"/>
                  <a:pt x="5930" y="1953"/>
                </a:cubicBezTo>
                <a:cubicBezTo>
                  <a:pt x="6431" y="1953"/>
                  <a:pt x="6931" y="2049"/>
                  <a:pt x="7407" y="2263"/>
                </a:cubicBezTo>
                <a:cubicBezTo>
                  <a:pt x="7423" y="2267"/>
                  <a:pt x="7440" y="2269"/>
                  <a:pt x="7457" y="2269"/>
                </a:cubicBezTo>
                <a:cubicBezTo>
                  <a:pt x="7540" y="2269"/>
                  <a:pt x="7625" y="2223"/>
                  <a:pt x="7645" y="2144"/>
                </a:cubicBezTo>
                <a:cubicBezTo>
                  <a:pt x="7645" y="2049"/>
                  <a:pt x="7621" y="2001"/>
                  <a:pt x="7526" y="1953"/>
                </a:cubicBezTo>
                <a:cubicBezTo>
                  <a:pt x="7050" y="1787"/>
                  <a:pt x="6573" y="1668"/>
                  <a:pt x="6073" y="1668"/>
                </a:cubicBezTo>
                <a:lnTo>
                  <a:pt x="6073" y="382"/>
                </a:lnTo>
                <a:close/>
                <a:moveTo>
                  <a:pt x="5502" y="1"/>
                </a:moveTo>
                <a:cubicBezTo>
                  <a:pt x="5264" y="24"/>
                  <a:pt x="5002" y="48"/>
                  <a:pt x="4764" y="96"/>
                </a:cubicBezTo>
                <a:cubicBezTo>
                  <a:pt x="4478" y="144"/>
                  <a:pt x="4144" y="239"/>
                  <a:pt x="3835" y="358"/>
                </a:cubicBezTo>
                <a:cubicBezTo>
                  <a:pt x="3073" y="644"/>
                  <a:pt x="2334" y="1120"/>
                  <a:pt x="1739" y="1715"/>
                </a:cubicBezTo>
                <a:cubicBezTo>
                  <a:pt x="596" y="2858"/>
                  <a:pt x="1" y="4335"/>
                  <a:pt x="1" y="5930"/>
                </a:cubicBezTo>
                <a:cubicBezTo>
                  <a:pt x="1" y="7431"/>
                  <a:pt x="572" y="8860"/>
                  <a:pt x="1572" y="9979"/>
                </a:cubicBezTo>
                <a:cubicBezTo>
                  <a:pt x="1612" y="10005"/>
                  <a:pt x="1665" y="10024"/>
                  <a:pt x="1713" y="10024"/>
                </a:cubicBezTo>
                <a:cubicBezTo>
                  <a:pt x="1753" y="10024"/>
                  <a:pt x="1789" y="10011"/>
                  <a:pt x="1811" y="9979"/>
                </a:cubicBezTo>
                <a:cubicBezTo>
                  <a:pt x="1882" y="9907"/>
                  <a:pt x="1906" y="9788"/>
                  <a:pt x="1811" y="9717"/>
                </a:cubicBezTo>
                <a:cubicBezTo>
                  <a:pt x="858" y="8693"/>
                  <a:pt x="334" y="7335"/>
                  <a:pt x="334" y="5907"/>
                </a:cubicBezTo>
                <a:cubicBezTo>
                  <a:pt x="334" y="4692"/>
                  <a:pt x="715" y="3501"/>
                  <a:pt x="1453" y="2549"/>
                </a:cubicBezTo>
                <a:lnTo>
                  <a:pt x="2477" y="3358"/>
                </a:lnTo>
                <a:cubicBezTo>
                  <a:pt x="1930" y="4097"/>
                  <a:pt x="1620" y="5025"/>
                  <a:pt x="1620" y="6002"/>
                </a:cubicBezTo>
                <a:cubicBezTo>
                  <a:pt x="1644" y="8336"/>
                  <a:pt x="3549" y="10193"/>
                  <a:pt x="5859" y="10241"/>
                </a:cubicBezTo>
                <a:cubicBezTo>
                  <a:pt x="5874" y="10241"/>
                  <a:pt x="5889" y="10241"/>
                  <a:pt x="5904" y="10241"/>
                </a:cubicBezTo>
                <a:cubicBezTo>
                  <a:pt x="8241" y="10241"/>
                  <a:pt x="10146" y="8392"/>
                  <a:pt x="10241" y="6097"/>
                </a:cubicBezTo>
                <a:lnTo>
                  <a:pt x="11527" y="6097"/>
                </a:lnTo>
                <a:cubicBezTo>
                  <a:pt x="11503" y="7526"/>
                  <a:pt x="10908" y="8860"/>
                  <a:pt x="9884" y="9884"/>
                </a:cubicBezTo>
                <a:cubicBezTo>
                  <a:pt x="8836" y="10908"/>
                  <a:pt x="7407" y="11503"/>
                  <a:pt x="5930" y="11503"/>
                </a:cubicBezTo>
                <a:cubicBezTo>
                  <a:pt x="4644" y="11503"/>
                  <a:pt x="3406" y="11074"/>
                  <a:pt x="2382" y="10265"/>
                </a:cubicBezTo>
                <a:cubicBezTo>
                  <a:pt x="2338" y="10231"/>
                  <a:pt x="2299" y="10214"/>
                  <a:pt x="2262" y="10214"/>
                </a:cubicBezTo>
                <a:cubicBezTo>
                  <a:pt x="2220" y="10214"/>
                  <a:pt x="2182" y="10237"/>
                  <a:pt x="2144" y="10288"/>
                </a:cubicBezTo>
                <a:cubicBezTo>
                  <a:pt x="2096" y="10384"/>
                  <a:pt x="2096" y="10479"/>
                  <a:pt x="2168" y="10527"/>
                </a:cubicBezTo>
                <a:cubicBezTo>
                  <a:pt x="3216" y="11384"/>
                  <a:pt x="4549" y="11860"/>
                  <a:pt x="5930" y="11860"/>
                </a:cubicBezTo>
                <a:cubicBezTo>
                  <a:pt x="7931" y="11860"/>
                  <a:pt x="9741" y="10908"/>
                  <a:pt x="10908" y="9193"/>
                </a:cubicBezTo>
                <a:cubicBezTo>
                  <a:pt x="11312" y="8574"/>
                  <a:pt x="11622" y="7859"/>
                  <a:pt x="11765" y="7097"/>
                </a:cubicBezTo>
                <a:cubicBezTo>
                  <a:pt x="12122" y="5097"/>
                  <a:pt x="11527" y="3120"/>
                  <a:pt x="10122" y="1715"/>
                </a:cubicBezTo>
                <a:cubicBezTo>
                  <a:pt x="9002" y="596"/>
                  <a:pt x="7502" y="1"/>
                  <a:pt x="5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nvGrpSpPr>
          <p:cNvPr id="3" name="Google Shape;13885;p27">
            <a:extLst>
              <a:ext uri="{FF2B5EF4-FFF2-40B4-BE49-F238E27FC236}">
                <a16:creationId xmlns:a16="http://schemas.microsoft.com/office/drawing/2014/main" id="{49D27CCB-08F3-7935-E932-528CB52FD31D}"/>
              </a:ext>
            </a:extLst>
          </p:cNvPr>
          <p:cNvGrpSpPr/>
          <p:nvPr/>
        </p:nvGrpSpPr>
        <p:grpSpPr>
          <a:xfrm>
            <a:off x="3326885" y="2047043"/>
            <a:ext cx="475649" cy="470985"/>
            <a:chOff x="3192838" y="1931233"/>
            <a:chExt cx="298300" cy="295375"/>
          </a:xfrm>
        </p:grpSpPr>
        <p:sp>
          <p:nvSpPr>
            <p:cNvPr id="7" name="Google Shape;13886;p27">
              <a:extLst>
                <a:ext uri="{FF2B5EF4-FFF2-40B4-BE49-F238E27FC236}">
                  <a16:creationId xmlns:a16="http://schemas.microsoft.com/office/drawing/2014/main" id="{315019F9-0821-8EDC-66DE-E80D5A713697}"/>
                </a:ext>
              </a:extLst>
            </p:cNvPr>
            <p:cNvSpPr/>
            <p:nvPr/>
          </p:nvSpPr>
          <p:spPr>
            <a:xfrm>
              <a:off x="3192838" y="1931233"/>
              <a:ext cx="91700" cy="295375"/>
            </a:xfrm>
            <a:custGeom>
              <a:avLst/>
              <a:gdLst/>
              <a:ahLst/>
              <a:cxnLst/>
              <a:rect l="l" t="t" r="r" b="b"/>
              <a:pathLst>
                <a:path w="3668" h="11815" extrusionOk="0">
                  <a:moveTo>
                    <a:pt x="1858" y="336"/>
                  </a:moveTo>
                  <a:cubicBezTo>
                    <a:pt x="2239" y="336"/>
                    <a:pt x="2596" y="479"/>
                    <a:pt x="2882" y="741"/>
                  </a:cubicBezTo>
                  <a:cubicBezTo>
                    <a:pt x="3168" y="1003"/>
                    <a:pt x="3311" y="1384"/>
                    <a:pt x="3311" y="1789"/>
                  </a:cubicBezTo>
                  <a:cubicBezTo>
                    <a:pt x="3311" y="2479"/>
                    <a:pt x="2930" y="3003"/>
                    <a:pt x="2311" y="3218"/>
                  </a:cubicBezTo>
                  <a:cubicBezTo>
                    <a:pt x="2263" y="3218"/>
                    <a:pt x="2239" y="3241"/>
                    <a:pt x="2215" y="3265"/>
                  </a:cubicBezTo>
                  <a:lnTo>
                    <a:pt x="1858" y="3765"/>
                  </a:lnTo>
                  <a:lnTo>
                    <a:pt x="1501" y="3265"/>
                  </a:lnTo>
                  <a:cubicBezTo>
                    <a:pt x="1477" y="3241"/>
                    <a:pt x="1453" y="3218"/>
                    <a:pt x="1406" y="3218"/>
                  </a:cubicBezTo>
                  <a:cubicBezTo>
                    <a:pt x="786" y="3003"/>
                    <a:pt x="358" y="2408"/>
                    <a:pt x="405" y="1765"/>
                  </a:cubicBezTo>
                  <a:cubicBezTo>
                    <a:pt x="429" y="979"/>
                    <a:pt x="1048" y="360"/>
                    <a:pt x="1834" y="336"/>
                  </a:cubicBezTo>
                  <a:close/>
                  <a:moveTo>
                    <a:pt x="1923" y="0"/>
                  </a:moveTo>
                  <a:cubicBezTo>
                    <a:pt x="1894" y="0"/>
                    <a:pt x="1864" y="1"/>
                    <a:pt x="1834" y="3"/>
                  </a:cubicBezTo>
                  <a:cubicBezTo>
                    <a:pt x="882" y="26"/>
                    <a:pt x="72" y="812"/>
                    <a:pt x="48" y="1765"/>
                  </a:cubicBezTo>
                  <a:lnTo>
                    <a:pt x="48" y="1813"/>
                  </a:lnTo>
                  <a:lnTo>
                    <a:pt x="48" y="5766"/>
                  </a:lnTo>
                  <a:cubicBezTo>
                    <a:pt x="48" y="5861"/>
                    <a:pt x="96" y="5956"/>
                    <a:pt x="191" y="5956"/>
                  </a:cubicBezTo>
                  <a:cubicBezTo>
                    <a:pt x="310" y="5956"/>
                    <a:pt x="405" y="5885"/>
                    <a:pt x="405" y="5766"/>
                  </a:cubicBezTo>
                  <a:lnTo>
                    <a:pt x="405" y="2884"/>
                  </a:lnTo>
                  <a:cubicBezTo>
                    <a:pt x="620" y="3194"/>
                    <a:pt x="905" y="3432"/>
                    <a:pt x="1263" y="3551"/>
                  </a:cubicBezTo>
                  <a:lnTo>
                    <a:pt x="1668" y="4099"/>
                  </a:lnTo>
                  <a:cubicBezTo>
                    <a:pt x="1722" y="4171"/>
                    <a:pt x="1818" y="4203"/>
                    <a:pt x="1903" y="4203"/>
                  </a:cubicBezTo>
                  <a:cubicBezTo>
                    <a:pt x="1929" y="4203"/>
                    <a:pt x="1955" y="4200"/>
                    <a:pt x="1977" y="4194"/>
                  </a:cubicBezTo>
                  <a:lnTo>
                    <a:pt x="2072" y="4099"/>
                  </a:lnTo>
                  <a:lnTo>
                    <a:pt x="2477" y="3551"/>
                  </a:lnTo>
                  <a:cubicBezTo>
                    <a:pt x="2834" y="3432"/>
                    <a:pt x="3144" y="3194"/>
                    <a:pt x="3335" y="2884"/>
                  </a:cubicBezTo>
                  <a:lnTo>
                    <a:pt x="3335" y="11434"/>
                  </a:lnTo>
                  <a:cubicBezTo>
                    <a:pt x="3335" y="11457"/>
                    <a:pt x="3311" y="11481"/>
                    <a:pt x="3287" y="11481"/>
                  </a:cubicBezTo>
                  <a:lnTo>
                    <a:pt x="429" y="11481"/>
                  </a:lnTo>
                  <a:cubicBezTo>
                    <a:pt x="405" y="11481"/>
                    <a:pt x="358" y="11457"/>
                    <a:pt x="358" y="11434"/>
                  </a:cubicBezTo>
                  <a:lnTo>
                    <a:pt x="358" y="6575"/>
                  </a:lnTo>
                  <a:cubicBezTo>
                    <a:pt x="358" y="6480"/>
                    <a:pt x="310" y="6409"/>
                    <a:pt x="215" y="6409"/>
                  </a:cubicBezTo>
                  <a:cubicBezTo>
                    <a:pt x="96" y="6409"/>
                    <a:pt x="1" y="6456"/>
                    <a:pt x="1" y="6575"/>
                  </a:cubicBezTo>
                  <a:lnTo>
                    <a:pt x="1" y="11434"/>
                  </a:lnTo>
                  <a:cubicBezTo>
                    <a:pt x="1" y="11648"/>
                    <a:pt x="191" y="11815"/>
                    <a:pt x="405" y="11815"/>
                  </a:cubicBezTo>
                  <a:lnTo>
                    <a:pt x="3263" y="11815"/>
                  </a:lnTo>
                  <a:cubicBezTo>
                    <a:pt x="3454" y="11815"/>
                    <a:pt x="3644" y="11648"/>
                    <a:pt x="3644" y="11434"/>
                  </a:cubicBezTo>
                  <a:lnTo>
                    <a:pt x="3644" y="1813"/>
                  </a:lnTo>
                  <a:cubicBezTo>
                    <a:pt x="3668" y="1312"/>
                    <a:pt x="3501" y="860"/>
                    <a:pt x="3144" y="503"/>
                  </a:cubicBezTo>
                  <a:cubicBezTo>
                    <a:pt x="2809" y="168"/>
                    <a:pt x="2370" y="0"/>
                    <a:pt x="192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8" name="Google Shape;13887;p27">
              <a:extLst>
                <a:ext uri="{FF2B5EF4-FFF2-40B4-BE49-F238E27FC236}">
                  <a16:creationId xmlns:a16="http://schemas.microsoft.com/office/drawing/2014/main" id="{081C0113-1FF2-3110-3B33-68F65DBCAE14}"/>
                </a:ext>
              </a:extLst>
            </p:cNvPr>
            <p:cNvSpPr/>
            <p:nvPr/>
          </p:nvSpPr>
          <p:spPr>
            <a:xfrm>
              <a:off x="3222013" y="1955483"/>
              <a:ext cx="32175" cy="37850"/>
            </a:xfrm>
            <a:custGeom>
              <a:avLst/>
              <a:gdLst/>
              <a:ahLst/>
              <a:cxnLst/>
              <a:rect l="l" t="t" r="r" b="b"/>
              <a:pathLst>
                <a:path w="1287" h="1514" extrusionOk="0">
                  <a:moveTo>
                    <a:pt x="691" y="604"/>
                  </a:moveTo>
                  <a:lnTo>
                    <a:pt x="786" y="866"/>
                  </a:lnTo>
                  <a:lnTo>
                    <a:pt x="596" y="866"/>
                  </a:lnTo>
                  <a:lnTo>
                    <a:pt x="691" y="604"/>
                  </a:lnTo>
                  <a:close/>
                  <a:moveTo>
                    <a:pt x="686" y="1"/>
                  </a:moveTo>
                  <a:cubicBezTo>
                    <a:pt x="602" y="1"/>
                    <a:pt x="532" y="36"/>
                    <a:pt x="477" y="128"/>
                  </a:cubicBezTo>
                  <a:lnTo>
                    <a:pt x="48" y="1271"/>
                  </a:lnTo>
                  <a:cubicBezTo>
                    <a:pt x="0" y="1343"/>
                    <a:pt x="72" y="1462"/>
                    <a:pt x="167" y="1509"/>
                  </a:cubicBezTo>
                  <a:cubicBezTo>
                    <a:pt x="177" y="1513"/>
                    <a:pt x="187" y="1514"/>
                    <a:pt x="197" y="1514"/>
                  </a:cubicBezTo>
                  <a:cubicBezTo>
                    <a:pt x="263" y="1514"/>
                    <a:pt x="337" y="1452"/>
                    <a:pt x="358" y="1390"/>
                  </a:cubicBezTo>
                  <a:lnTo>
                    <a:pt x="429" y="1200"/>
                  </a:lnTo>
                  <a:lnTo>
                    <a:pt x="882" y="1200"/>
                  </a:lnTo>
                  <a:lnTo>
                    <a:pt x="929" y="1390"/>
                  </a:lnTo>
                  <a:cubicBezTo>
                    <a:pt x="953" y="1462"/>
                    <a:pt x="1048" y="1509"/>
                    <a:pt x="1120" y="1509"/>
                  </a:cubicBezTo>
                  <a:cubicBezTo>
                    <a:pt x="1239" y="1462"/>
                    <a:pt x="1286" y="1390"/>
                    <a:pt x="1263" y="1271"/>
                  </a:cubicBezTo>
                  <a:lnTo>
                    <a:pt x="882" y="128"/>
                  </a:lnTo>
                  <a:cubicBezTo>
                    <a:pt x="834" y="80"/>
                    <a:pt x="810" y="33"/>
                    <a:pt x="762" y="9"/>
                  </a:cubicBezTo>
                  <a:cubicBezTo>
                    <a:pt x="736" y="4"/>
                    <a:pt x="710" y="1"/>
                    <a:pt x="68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9" name="Google Shape;13888;p27">
              <a:extLst>
                <a:ext uri="{FF2B5EF4-FFF2-40B4-BE49-F238E27FC236}">
                  <a16:creationId xmlns:a16="http://schemas.microsoft.com/office/drawing/2014/main" id="{76DA76E5-7AED-00F1-B965-ABEE5098F060}"/>
                </a:ext>
              </a:extLst>
            </p:cNvPr>
            <p:cNvSpPr/>
            <p:nvPr/>
          </p:nvSpPr>
          <p:spPr>
            <a:xfrm>
              <a:off x="3212488" y="2073583"/>
              <a:ext cx="53000" cy="8950"/>
            </a:xfrm>
            <a:custGeom>
              <a:avLst/>
              <a:gdLst/>
              <a:ahLst/>
              <a:cxnLst/>
              <a:rect l="l" t="t" r="r" b="b"/>
              <a:pathLst>
                <a:path w="2120" h="358" extrusionOk="0">
                  <a:moveTo>
                    <a:pt x="167" y="0"/>
                  </a:moveTo>
                  <a:cubicBezTo>
                    <a:pt x="96" y="0"/>
                    <a:pt x="0" y="48"/>
                    <a:pt x="0" y="143"/>
                  </a:cubicBezTo>
                  <a:cubicBezTo>
                    <a:pt x="0" y="262"/>
                    <a:pt x="96" y="357"/>
                    <a:pt x="167" y="357"/>
                  </a:cubicBezTo>
                  <a:lnTo>
                    <a:pt x="1929" y="357"/>
                  </a:lnTo>
                  <a:cubicBezTo>
                    <a:pt x="2025" y="357"/>
                    <a:pt x="2120" y="286"/>
                    <a:pt x="2120" y="191"/>
                  </a:cubicBezTo>
                  <a:cubicBezTo>
                    <a:pt x="2120" y="72"/>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0" name="Google Shape;13889;p27">
              <a:extLst>
                <a:ext uri="{FF2B5EF4-FFF2-40B4-BE49-F238E27FC236}">
                  <a16:creationId xmlns:a16="http://schemas.microsoft.com/office/drawing/2014/main" id="{80CD447D-A2C4-3B50-BB4C-83EF3A80395D}"/>
                </a:ext>
              </a:extLst>
            </p:cNvPr>
            <p:cNvSpPr/>
            <p:nvPr/>
          </p:nvSpPr>
          <p:spPr>
            <a:xfrm>
              <a:off x="3212488" y="2093233"/>
              <a:ext cx="53000" cy="8950"/>
            </a:xfrm>
            <a:custGeom>
              <a:avLst/>
              <a:gdLst/>
              <a:ahLst/>
              <a:cxnLst/>
              <a:rect l="l" t="t" r="r" b="b"/>
              <a:pathLst>
                <a:path w="2120" h="358" extrusionOk="0">
                  <a:moveTo>
                    <a:pt x="167" y="0"/>
                  </a:moveTo>
                  <a:cubicBezTo>
                    <a:pt x="96" y="0"/>
                    <a:pt x="0" y="72"/>
                    <a:pt x="0" y="167"/>
                  </a:cubicBezTo>
                  <a:cubicBezTo>
                    <a:pt x="0" y="286"/>
                    <a:pt x="96" y="357"/>
                    <a:pt x="167" y="357"/>
                  </a:cubicBezTo>
                  <a:lnTo>
                    <a:pt x="1929" y="357"/>
                  </a:lnTo>
                  <a:cubicBezTo>
                    <a:pt x="2025" y="357"/>
                    <a:pt x="2120" y="310"/>
                    <a:pt x="2120" y="214"/>
                  </a:cubicBezTo>
                  <a:cubicBezTo>
                    <a:pt x="2120" y="95"/>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1" name="Google Shape;13890;p27">
              <a:extLst>
                <a:ext uri="{FF2B5EF4-FFF2-40B4-BE49-F238E27FC236}">
                  <a16:creationId xmlns:a16="http://schemas.microsoft.com/office/drawing/2014/main" id="{1AFC57E6-2EEC-6452-F830-48DF71AE2AEA}"/>
                </a:ext>
              </a:extLst>
            </p:cNvPr>
            <p:cNvSpPr/>
            <p:nvPr/>
          </p:nvSpPr>
          <p:spPr>
            <a:xfrm>
              <a:off x="3212488" y="2113458"/>
              <a:ext cx="53000" cy="8975"/>
            </a:xfrm>
            <a:custGeom>
              <a:avLst/>
              <a:gdLst/>
              <a:ahLst/>
              <a:cxnLst/>
              <a:rect l="l" t="t" r="r" b="b"/>
              <a:pathLst>
                <a:path w="2120" h="359" extrusionOk="0">
                  <a:moveTo>
                    <a:pt x="167" y="1"/>
                  </a:moveTo>
                  <a:cubicBezTo>
                    <a:pt x="96" y="1"/>
                    <a:pt x="0" y="72"/>
                    <a:pt x="0" y="144"/>
                  </a:cubicBezTo>
                  <a:cubicBezTo>
                    <a:pt x="0" y="263"/>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2" name="Google Shape;13891;p27">
              <a:extLst>
                <a:ext uri="{FF2B5EF4-FFF2-40B4-BE49-F238E27FC236}">
                  <a16:creationId xmlns:a16="http://schemas.microsoft.com/office/drawing/2014/main" id="{6C136C80-7709-8A66-EB51-BEF79CEAF7C4}"/>
                </a:ext>
              </a:extLst>
            </p:cNvPr>
            <p:cNvSpPr/>
            <p:nvPr/>
          </p:nvSpPr>
          <p:spPr>
            <a:xfrm>
              <a:off x="3212488" y="2133708"/>
              <a:ext cx="53000" cy="8950"/>
            </a:xfrm>
            <a:custGeom>
              <a:avLst/>
              <a:gdLst/>
              <a:ahLst/>
              <a:cxnLst/>
              <a:rect l="l" t="t" r="r" b="b"/>
              <a:pathLst>
                <a:path w="2120" h="358" extrusionOk="0">
                  <a:moveTo>
                    <a:pt x="167" y="1"/>
                  </a:moveTo>
                  <a:cubicBezTo>
                    <a:pt x="96" y="1"/>
                    <a:pt x="0" y="48"/>
                    <a:pt x="0" y="143"/>
                  </a:cubicBezTo>
                  <a:cubicBezTo>
                    <a:pt x="0" y="262"/>
                    <a:pt x="96" y="358"/>
                    <a:pt x="167" y="358"/>
                  </a:cubicBezTo>
                  <a:lnTo>
                    <a:pt x="1929" y="358"/>
                  </a:lnTo>
                  <a:cubicBezTo>
                    <a:pt x="2025" y="358"/>
                    <a:pt x="2120" y="286"/>
                    <a:pt x="2120" y="215"/>
                  </a:cubicBezTo>
                  <a:cubicBezTo>
                    <a:pt x="2120" y="96"/>
                    <a:pt x="2048"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3" name="Google Shape;13892;p27">
              <a:extLst>
                <a:ext uri="{FF2B5EF4-FFF2-40B4-BE49-F238E27FC236}">
                  <a16:creationId xmlns:a16="http://schemas.microsoft.com/office/drawing/2014/main" id="{A2AEF4CF-AFF8-5FE6-1C51-1E0FC8D5061C}"/>
                </a:ext>
              </a:extLst>
            </p:cNvPr>
            <p:cNvSpPr/>
            <p:nvPr/>
          </p:nvSpPr>
          <p:spPr>
            <a:xfrm>
              <a:off x="3212488" y="2152758"/>
              <a:ext cx="53000" cy="8950"/>
            </a:xfrm>
            <a:custGeom>
              <a:avLst/>
              <a:gdLst/>
              <a:ahLst/>
              <a:cxnLst/>
              <a:rect l="l" t="t" r="r" b="b"/>
              <a:pathLst>
                <a:path w="2120" h="358" extrusionOk="0">
                  <a:moveTo>
                    <a:pt x="167" y="1"/>
                  </a:moveTo>
                  <a:cubicBezTo>
                    <a:pt x="96" y="1"/>
                    <a:pt x="0" y="72"/>
                    <a:pt x="0" y="167"/>
                  </a:cubicBezTo>
                  <a:cubicBezTo>
                    <a:pt x="0" y="286"/>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4" name="Google Shape;13893;p27">
              <a:extLst>
                <a:ext uri="{FF2B5EF4-FFF2-40B4-BE49-F238E27FC236}">
                  <a16:creationId xmlns:a16="http://schemas.microsoft.com/office/drawing/2014/main" id="{83BC751D-A2F7-0A8A-0875-A8D42D8C997C}"/>
                </a:ext>
              </a:extLst>
            </p:cNvPr>
            <p:cNvSpPr/>
            <p:nvPr/>
          </p:nvSpPr>
          <p:spPr>
            <a:xfrm>
              <a:off x="3212488" y="2173008"/>
              <a:ext cx="26825" cy="8950"/>
            </a:xfrm>
            <a:custGeom>
              <a:avLst/>
              <a:gdLst/>
              <a:ahLst/>
              <a:cxnLst/>
              <a:rect l="l" t="t" r="r" b="b"/>
              <a:pathLst>
                <a:path w="1073" h="358" extrusionOk="0">
                  <a:moveTo>
                    <a:pt x="167" y="0"/>
                  </a:moveTo>
                  <a:cubicBezTo>
                    <a:pt x="96" y="0"/>
                    <a:pt x="0" y="72"/>
                    <a:pt x="0" y="143"/>
                  </a:cubicBezTo>
                  <a:cubicBezTo>
                    <a:pt x="0" y="262"/>
                    <a:pt x="96" y="357"/>
                    <a:pt x="167" y="357"/>
                  </a:cubicBezTo>
                  <a:lnTo>
                    <a:pt x="882" y="357"/>
                  </a:lnTo>
                  <a:cubicBezTo>
                    <a:pt x="977" y="357"/>
                    <a:pt x="1072" y="310"/>
                    <a:pt x="1072" y="215"/>
                  </a:cubicBezTo>
                  <a:cubicBezTo>
                    <a:pt x="1072" y="96"/>
                    <a:pt x="1024" y="0"/>
                    <a:pt x="88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5" name="Google Shape;13894;p27">
              <a:extLst>
                <a:ext uri="{FF2B5EF4-FFF2-40B4-BE49-F238E27FC236}">
                  <a16:creationId xmlns:a16="http://schemas.microsoft.com/office/drawing/2014/main" id="{D5A12ECC-C6D3-4D07-99AD-76251BBE1108}"/>
                </a:ext>
              </a:extLst>
            </p:cNvPr>
            <p:cNvSpPr/>
            <p:nvPr/>
          </p:nvSpPr>
          <p:spPr>
            <a:xfrm>
              <a:off x="3400013" y="1931233"/>
              <a:ext cx="91125" cy="295375"/>
            </a:xfrm>
            <a:custGeom>
              <a:avLst/>
              <a:gdLst/>
              <a:ahLst/>
              <a:cxnLst/>
              <a:rect l="l" t="t" r="r" b="b"/>
              <a:pathLst>
                <a:path w="3645" h="11815" extrusionOk="0">
                  <a:moveTo>
                    <a:pt x="1811" y="336"/>
                  </a:moveTo>
                  <a:cubicBezTo>
                    <a:pt x="2216" y="336"/>
                    <a:pt x="2573" y="479"/>
                    <a:pt x="2835" y="741"/>
                  </a:cubicBezTo>
                  <a:cubicBezTo>
                    <a:pt x="3121" y="1003"/>
                    <a:pt x="3287" y="1384"/>
                    <a:pt x="3287" y="1789"/>
                  </a:cubicBezTo>
                  <a:cubicBezTo>
                    <a:pt x="3311" y="2479"/>
                    <a:pt x="2882" y="3003"/>
                    <a:pt x="2263" y="3218"/>
                  </a:cubicBezTo>
                  <a:cubicBezTo>
                    <a:pt x="2240" y="3218"/>
                    <a:pt x="2216" y="3241"/>
                    <a:pt x="2168" y="3265"/>
                  </a:cubicBezTo>
                  <a:lnTo>
                    <a:pt x="1811" y="3765"/>
                  </a:lnTo>
                  <a:lnTo>
                    <a:pt x="1454" y="3265"/>
                  </a:lnTo>
                  <a:cubicBezTo>
                    <a:pt x="1430" y="3241"/>
                    <a:pt x="1406" y="3218"/>
                    <a:pt x="1382" y="3218"/>
                  </a:cubicBezTo>
                  <a:cubicBezTo>
                    <a:pt x="739" y="3003"/>
                    <a:pt x="334" y="2408"/>
                    <a:pt x="358" y="1765"/>
                  </a:cubicBezTo>
                  <a:cubicBezTo>
                    <a:pt x="382" y="979"/>
                    <a:pt x="1025" y="360"/>
                    <a:pt x="1787" y="336"/>
                  </a:cubicBezTo>
                  <a:close/>
                  <a:moveTo>
                    <a:pt x="3311" y="2884"/>
                  </a:moveTo>
                  <a:lnTo>
                    <a:pt x="3311" y="11434"/>
                  </a:lnTo>
                  <a:cubicBezTo>
                    <a:pt x="3311" y="11457"/>
                    <a:pt x="3287" y="11481"/>
                    <a:pt x="3240" y="11481"/>
                  </a:cubicBezTo>
                  <a:lnTo>
                    <a:pt x="382" y="11481"/>
                  </a:lnTo>
                  <a:cubicBezTo>
                    <a:pt x="358" y="11481"/>
                    <a:pt x="334" y="11457"/>
                    <a:pt x="334" y="11434"/>
                  </a:cubicBezTo>
                  <a:lnTo>
                    <a:pt x="334" y="2884"/>
                  </a:lnTo>
                  <a:cubicBezTo>
                    <a:pt x="525" y="3194"/>
                    <a:pt x="834" y="3432"/>
                    <a:pt x="1192" y="3551"/>
                  </a:cubicBezTo>
                  <a:lnTo>
                    <a:pt x="1597" y="4099"/>
                  </a:lnTo>
                  <a:cubicBezTo>
                    <a:pt x="1668" y="4170"/>
                    <a:pt x="1716" y="4194"/>
                    <a:pt x="1811" y="4194"/>
                  </a:cubicBezTo>
                  <a:cubicBezTo>
                    <a:pt x="1906" y="4194"/>
                    <a:pt x="1954" y="4170"/>
                    <a:pt x="2025" y="4099"/>
                  </a:cubicBezTo>
                  <a:lnTo>
                    <a:pt x="2430" y="3551"/>
                  </a:lnTo>
                  <a:cubicBezTo>
                    <a:pt x="2787" y="3432"/>
                    <a:pt x="3097" y="3194"/>
                    <a:pt x="3311" y="2884"/>
                  </a:cubicBezTo>
                  <a:close/>
                  <a:moveTo>
                    <a:pt x="1876" y="0"/>
                  </a:moveTo>
                  <a:cubicBezTo>
                    <a:pt x="1847" y="0"/>
                    <a:pt x="1817" y="1"/>
                    <a:pt x="1787" y="3"/>
                  </a:cubicBezTo>
                  <a:cubicBezTo>
                    <a:pt x="834" y="26"/>
                    <a:pt x="25" y="812"/>
                    <a:pt x="1" y="1765"/>
                  </a:cubicBezTo>
                  <a:lnTo>
                    <a:pt x="1" y="1813"/>
                  </a:lnTo>
                  <a:lnTo>
                    <a:pt x="1" y="11434"/>
                  </a:lnTo>
                  <a:cubicBezTo>
                    <a:pt x="1" y="11648"/>
                    <a:pt x="191" y="11815"/>
                    <a:pt x="382" y="11815"/>
                  </a:cubicBezTo>
                  <a:lnTo>
                    <a:pt x="3240" y="11815"/>
                  </a:lnTo>
                  <a:cubicBezTo>
                    <a:pt x="3454" y="11815"/>
                    <a:pt x="3645" y="11648"/>
                    <a:pt x="3645" y="11434"/>
                  </a:cubicBezTo>
                  <a:lnTo>
                    <a:pt x="3645" y="1813"/>
                  </a:lnTo>
                  <a:cubicBezTo>
                    <a:pt x="3645" y="1312"/>
                    <a:pt x="3454" y="860"/>
                    <a:pt x="3097" y="503"/>
                  </a:cubicBezTo>
                  <a:cubicBezTo>
                    <a:pt x="2762" y="168"/>
                    <a:pt x="2322" y="0"/>
                    <a:pt x="187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6" name="Google Shape;13895;p27">
              <a:extLst>
                <a:ext uri="{FF2B5EF4-FFF2-40B4-BE49-F238E27FC236}">
                  <a16:creationId xmlns:a16="http://schemas.microsoft.com/office/drawing/2014/main" id="{ECB8DC54-5D3E-50BB-4CF4-F7039E8FCEBF}"/>
                </a:ext>
              </a:extLst>
            </p:cNvPr>
            <p:cNvSpPr/>
            <p:nvPr/>
          </p:nvSpPr>
          <p:spPr>
            <a:xfrm>
              <a:off x="3429788" y="1955108"/>
              <a:ext cx="32775" cy="36925"/>
            </a:xfrm>
            <a:custGeom>
              <a:avLst/>
              <a:gdLst/>
              <a:ahLst/>
              <a:cxnLst/>
              <a:rect l="l" t="t" r="r" b="b"/>
              <a:pathLst>
                <a:path w="1311" h="1477" extrusionOk="0">
                  <a:moveTo>
                    <a:pt x="739" y="0"/>
                  </a:moveTo>
                  <a:cubicBezTo>
                    <a:pt x="334" y="0"/>
                    <a:pt x="1" y="310"/>
                    <a:pt x="1" y="738"/>
                  </a:cubicBezTo>
                  <a:cubicBezTo>
                    <a:pt x="1" y="1143"/>
                    <a:pt x="334" y="1477"/>
                    <a:pt x="739" y="1477"/>
                  </a:cubicBezTo>
                  <a:cubicBezTo>
                    <a:pt x="929" y="1477"/>
                    <a:pt x="1072" y="1429"/>
                    <a:pt x="1191" y="1334"/>
                  </a:cubicBezTo>
                  <a:lnTo>
                    <a:pt x="1263" y="1262"/>
                  </a:lnTo>
                  <a:cubicBezTo>
                    <a:pt x="1310" y="1215"/>
                    <a:pt x="1287" y="1119"/>
                    <a:pt x="1215" y="1072"/>
                  </a:cubicBezTo>
                  <a:cubicBezTo>
                    <a:pt x="1193" y="1039"/>
                    <a:pt x="1156" y="1021"/>
                    <a:pt x="1115" y="1021"/>
                  </a:cubicBezTo>
                  <a:cubicBezTo>
                    <a:pt x="1067" y="1021"/>
                    <a:pt x="1015" y="1045"/>
                    <a:pt x="977" y="1096"/>
                  </a:cubicBezTo>
                  <a:lnTo>
                    <a:pt x="953" y="1119"/>
                  </a:lnTo>
                  <a:cubicBezTo>
                    <a:pt x="906" y="1191"/>
                    <a:pt x="834" y="1191"/>
                    <a:pt x="739" y="1191"/>
                  </a:cubicBezTo>
                  <a:cubicBezTo>
                    <a:pt x="501" y="1191"/>
                    <a:pt x="334" y="1000"/>
                    <a:pt x="334" y="762"/>
                  </a:cubicBezTo>
                  <a:cubicBezTo>
                    <a:pt x="334" y="524"/>
                    <a:pt x="501" y="357"/>
                    <a:pt x="739" y="357"/>
                  </a:cubicBezTo>
                  <a:cubicBezTo>
                    <a:pt x="834" y="357"/>
                    <a:pt x="906" y="381"/>
                    <a:pt x="977" y="405"/>
                  </a:cubicBezTo>
                  <a:cubicBezTo>
                    <a:pt x="1010" y="430"/>
                    <a:pt x="1043" y="440"/>
                    <a:pt x="1075" y="440"/>
                  </a:cubicBezTo>
                  <a:cubicBezTo>
                    <a:pt x="1133" y="440"/>
                    <a:pt x="1184" y="404"/>
                    <a:pt x="1215" y="357"/>
                  </a:cubicBezTo>
                  <a:cubicBezTo>
                    <a:pt x="1287" y="262"/>
                    <a:pt x="1263" y="167"/>
                    <a:pt x="1168" y="119"/>
                  </a:cubicBezTo>
                  <a:cubicBezTo>
                    <a:pt x="1049" y="24"/>
                    <a:pt x="906" y="0"/>
                    <a:pt x="73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7" name="Google Shape;13896;p27">
              <a:extLst>
                <a:ext uri="{FF2B5EF4-FFF2-40B4-BE49-F238E27FC236}">
                  <a16:creationId xmlns:a16="http://schemas.microsoft.com/office/drawing/2014/main" id="{3C9D5E28-D85D-95D7-358E-0CBC8677E2C2}"/>
                </a:ext>
              </a:extLst>
            </p:cNvPr>
            <p:cNvSpPr/>
            <p:nvPr/>
          </p:nvSpPr>
          <p:spPr>
            <a:xfrm>
              <a:off x="3419663" y="2074183"/>
              <a:ext cx="52425" cy="8950"/>
            </a:xfrm>
            <a:custGeom>
              <a:avLst/>
              <a:gdLst/>
              <a:ahLst/>
              <a:cxnLst/>
              <a:rect l="l" t="t" r="r" b="b"/>
              <a:pathLst>
                <a:path w="2097" h="358" extrusionOk="0">
                  <a:moveTo>
                    <a:pt x="168" y="0"/>
                  </a:moveTo>
                  <a:cubicBezTo>
                    <a:pt x="72" y="0"/>
                    <a:pt x="1" y="48"/>
                    <a:pt x="1" y="143"/>
                  </a:cubicBezTo>
                  <a:cubicBezTo>
                    <a:pt x="1" y="262"/>
                    <a:pt x="48" y="357"/>
                    <a:pt x="168" y="357"/>
                  </a:cubicBezTo>
                  <a:lnTo>
                    <a:pt x="1930" y="357"/>
                  </a:lnTo>
                  <a:cubicBezTo>
                    <a:pt x="2025" y="357"/>
                    <a:pt x="2096" y="286"/>
                    <a:pt x="2096" y="214"/>
                  </a:cubicBezTo>
                  <a:cubicBezTo>
                    <a:pt x="2096" y="95"/>
                    <a:pt x="2025" y="0"/>
                    <a:pt x="19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8" name="Google Shape;13897;p27">
              <a:extLst>
                <a:ext uri="{FF2B5EF4-FFF2-40B4-BE49-F238E27FC236}">
                  <a16:creationId xmlns:a16="http://schemas.microsoft.com/office/drawing/2014/main" id="{7E651E9A-967C-0BBC-C72E-373616CAEA05}"/>
                </a:ext>
              </a:extLst>
            </p:cNvPr>
            <p:cNvSpPr/>
            <p:nvPr/>
          </p:nvSpPr>
          <p:spPr>
            <a:xfrm>
              <a:off x="3419663" y="2093233"/>
              <a:ext cx="52425" cy="8950"/>
            </a:xfrm>
            <a:custGeom>
              <a:avLst/>
              <a:gdLst/>
              <a:ahLst/>
              <a:cxnLst/>
              <a:rect l="l" t="t" r="r" b="b"/>
              <a:pathLst>
                <a:path w="2097" h="358" extrusionOk="0">
                  <a:moveTo>
                    <a:pt x="168" y="0"/>
                  </a:moveTo>
                  <a:cubicBezTo>
                    <a:pt x="72" y="0"/>
                    <a:pt x="1" y="72"/>
                    <a:pt x="1" y="167"/>
                  </a:cubicBezTo>
                  <a:cubicBezTo>
                    <a:pt x="1" y="286"/>
                    <a:pt x="48" y="357"/>
                    <a:pt x="168" y="357"/>
                  </a:cubicBezTo>
                  <a:lnTo>
                    <a:pt x="1930" y="357"/>
                  </a:lnTo>
                  <a:cubicBezTo>
                    <a:pt x="2025" y="357"/>
                    <a:pt x="2096" y="310"/>
                    <a:pt x="2096" y="214"/>
                  </a:cubicBezTo>
                  <a:cubicBezTo>
                    <a:pt x="2096" y="95"/>
                    <a:pt x="2025" y="0"/>
                    <a:pt x="19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9" name="Google Shape;13898;p27">
              <a:extLst>
                <a:ext uri="{FF2B5EF4-FFF2-40B4-BE49-F238E27FC236}">
                  <a16:creationId xmlns:a16="http://schemas.microsoft.com/office/drawing/2014/main" id="{DF54DC8E-418F-912B-72D0-4AA7BB10AC72}"/>
                </a:ext>
              </a:extLst>
            </p:cNvPr>
            <p:cNvSpPr/>
            <p:nvPr/>
          </p:nvSpPr>
          <p:spPr>
            <a:xfrm>
              <a:off x="3419663" y="2113458"/>
              <a:ext cx="52425" cy="8975"/>
            </a:xfrm>
            <a:custGeom>
              <a:avLst/>
              <a:gdLst/>
              <a:ahLst/>
              <a:cxnLst/>
              <a:rect l="l" t="t" r="r" b="b"/>
              <a:pathLst>
                <a:path w="2097" h="359" extrusionOk="0">
                  <a:moveTo>
                    <a:pt x="168" y="1"/>
                  </a:moveTo>
                  <a:cubicBezTo>
                    <a:pt x="72" y="1"/>
                    <a:pt x="1" y="48"/>
                    <a:pt x="1" y="144"/>
                  </a:cubicBezTo>
                  <a:cubicBezTo>
                    <a:pt x="1" y="263"/>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0" name="Google Shape;13899;p27">
              <a:extLst>
                <a:ext uri="{FF2B5EF4-FFF2-40B4-BE49-F238E27FC236}">
                  <a16:creationId xmlns:a16="http://schemas.microsoft.com/office/drawing/2014/main" id="{DC1C82B6-0438-DC8E-E0EF-5A7F1C807701}"/>
                </a:ext>
              </a:extLst>
            </p:cNvPr>
            <p:cNvSpPr/>
            <p:nvPr/>
          </p:nvSpPr>
          <p:spPr>
            <a:xfrm>
              <a:off x="3419663" y="2133708"/>
              <a:ext cx="52425" cy="8950"/>
            </a:xfrm>
            <a:custGeom>
              <a:avLst/>
              <a:gdLst/>
              <a:ahLst/>
              <a:cxnLst/>
              <a:rect l="l" t="t" r="r" b="b"/>
              <a:pathLst>
                <a:path w="2097" h="358" extrusionOk="0">
                  <a:moveTo>
                    <a:pt x="168" y="1"/>
                  </a:moveTo>
                  <a:cubicBezTo>
                    <a:pt x="72" y="1"/>
                    <a:pt x="1" y="48"/>
                    <a:pt x="1" y="143"/>
                  </a:cubicBezTo>
                  <a:cubicBezTo>
                    <a:pt x="1" y="262"/>
                    <a:pt x="48" y="358"/>
                    <a:pt x="168" y="358"/>
                  </a:cubicBezTo>
                  <a:lnTo>
                    <a:pt x="1930" y="358"/>
                  </a:lnTo>
                  <a:cubicBezTo>
                    <a:pt x="2025" y="358"/>
                    <a:pt x="2096" y="286"/>
                    <a:pt x="2096" y="215"/>
                  </a:cubicBezTo>
                  <a:cubicBezTo>
                    <a:pt x="2096" y="96"/>
                    <a:pt x="2025" y="1"/>
                    <a:pt x="1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1" name="Google Shape;13900;p27">
              <a:extLst>
                <a:ext uri="{FF2B5EF4-FFF2-40B4-BE49-F238E27FC236}">
                  <a16:creationId xmlns:a16="http://schemas.microsoft.com/office/drawing/2014/main" id="{4E58F4E4-DC8B-3462-9308-430AA9988073}"/>
                </a:ext>
              </a:extLst>
            </p:cNvPr>
            <p:cNvSpPr/>
            <p:nvPr/>
          </p:nvSpPr>
          <p:spPr>
            <a:xfrm>
              <a:off x="3419663" y="2152758"/>
              <a:ext cx="52425" cy="8950"/>
            </a:xfrm>
            <a:custGeom>
              <a:avLst/>
              <a:gdLst/>
              <a:ahLst/>
              <a:cxnLst/>
              <a:rect l="l" t="t" r="r" b="b"/>
              <a:pathLst>
                <a:path w="2097" h="358" extrusionOk="0">
                  <a:moveTo>
                    <a:pt x="168" y="1"/>
                  </a:moveTo>
                  <a:cubicBezTo>
                    <a:pt x="72" y="1"/>
                    <a:pt x="1" y="72"/>
                    <a:pt x="1" y="167"/>
                  </a:cubicBezTo>
                  <a:cubicBezTo>
                    <a:pt x="1" y="286"/>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2" name="Google Shape;13901;p27">
              <a:extLst>
                <a:ext uri="{FF2B5EF4-FFF2-40B4-BE49-F238E27FC236}">
                  <a16:creationId xmlns:a16="http://schemas.microsoft.com/office/drawing/2014/main" id="{25CE75D8-BED9-49A8-B6D3-52FB91685E7E}"/>
                </a:ext>
              </a:extLst>
            </p:cNvPr>
            <p:cNvSpPr/>
            <p:nvPr/>
          </p:nvSpPr>
          <p:spPr>
            <a:xfrm>
              <a:off x="3419663" y="2173008"/>
              <a:ext cx="26825" cy="8950"/>
            </a:xfrm>
            <a:custGeom>
              <a:avLst/>
              <a:gdLst/>
              <a:ahLst/>
              <a:cxnLst/>
              <a:rect l="l" t="t" r="r" b="b"/>
              <a:pathLst>
                <a:path w="1073" h="358" extrusionOk="0">
                  <a:moveTo>
                    <a:pt x="168" y="0"/>
                  </a:moveTo>
                  <a:cubicBezTo>
                    <a:pt x="72" y="0"/>
                    <a:pt x="1" y="48"/>
                    <a:pt x="1" y="143"/>
                  </a:cubicBezTo>
                  <a:cubicBezTo>
                    <a:pt x="1" y="262"/>
                    <a:pt x="48" y="357"/>
                    <a:pt x="168" y="357"/>
                  </a:cubicBezTo>
                  <a:lnTo>
                    <a:pt x="882" y="357"/>
                  </a:lnTo>
                  <a:cubicBezTo>
                    <a:pt x="977" y="357"/>
                    <a:pt x="1072" y="310"/>
                    <a:pt x="1072" y="215"/>
                  </a:cubicBezTo>
                  <a:cubicBezTo>
                    <a:pt x="1072" y="96"/>
                    <a:pt x="1001" y="0"/>
                    <a:pt x="88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3" name="Google Shape;13902;p27">
              <a:extLst>
                <a:ext uri="{FF2B5EF4-FFF2-40B4-BE49-F238E27FC236}">
                  <a16:creationId xmlns:a16="http://schemas.microsoft.com/office/drawing/2014/main" id="{10EF1A76-BF31-5836-0EA2-892778BD4C39}"/>
                </a:ext>
              </a:extLst>
            </p:cNvPr>
            <p:cNvSpPr/>
            <p:nvPr/>
          </p:nvSpPr>
          <p:spPr>
            <a:xfrm>
              <a:off x="3329188" y="2163483"/>
              <a:ext cx="26200" cy="36925"/>
            </a:xfrm>
            <a:custGeom>
              <a:avLst/>
              <a:gdLst/>
              <a:ahLst/>
              <a:cxnLst/>
              <a:rect l="l" t="t" r="r" b="b"/>
              <a:pathLst>
                <a:path w="1048" h="1477" extrusionOk="0">
                  <a:moveTo>
                    <a:pt x="524" y="334"/>
                  </a:moveTo>
                  <a:cubicBezTo>
                    <a:pt x="548" y="334"/>
                    <a:pt x="595" y="357"/>
                    <a:pt x="595" y="381"/>
                  </a:cubicBezTo>
                  <a:cubicBezTo>
                    <a:pt x="595" y="429"/>
                    <a:pt x="572" y="500"/>
                    <a:pt x="524" y="500"/>
                  </a:cubicBezTo>
                  <a:lnTo>
                    <a:pt x="357" y="500"/>
                  </a:lnTo>
                  <a:lnTo>
                    <a:pt x="357" y="334"/>
                  </a:lnTo>
                  <a:close/>
                  <a:moveTo>
                    <a:pt x="572" y="858"/>
                  </a:moveTo>
                  <a:cubicBezTo>
                    <a:pt x="643" y="858"/>
                    <a:pt x="691" y="881"/>
                    <a:pt x="714" y="977"/>
                  </a:cubicBezTo>
                  <a:cubicBezTo>
                    <a:pt x="714" y="1048"/>
                    <a:pt x="667" y="1120"/>
                    <a:pt x="572" y="1120"/>
                  </a:cubicBezTo>
                  <a:lnTo>
                    <a:pt x="357" y="1120"/>
                  </a:lnTo>
                  <a:lnTo>
                    <a:pt x="357" y="858"/>
                  </a:lnTo>
                  <a:close/>
                  <a:moveTo>
                    <a:pt x="191" y="0"/>
                  </a:moveTo>
                  <a:cubicBezTo>
                    <a:pt x="95" y="0"/>
                    <a:pt x="0" y="96"/>
                    <a:pt x="0" y="167"/>
                  </a:cubicBezTo>
                  <a:lnTo>
                    <a:pt x="0" y="1334"/>
                  </a:lnTo>
                  <a:lnTo>
                    <a:pt x="0" y="1405"/>
                  </a:lnTo>
                  <a:cubicBezTo>
                    <a:pt x="48" y="1429"/>
                    <a:pt x="95" y="1477"/>
                    <a:pt x="191" y="1477"/>
                  </a:cubicBezTo>
                  <a:lnTo>
                    <a:pt x="572" y="1477"/>
                  </a:lnTo>
                  <a:cubicBezTo>
                    <a:pt x="834" y="1477"/>
                    <a:pt x="1048" y="1286"/>
                    <a:pt x="1048" y="1000"/>
                  </a:cubicBezTo>
                  <a:cubicBezTo>
                    <a:pt x="1048" y="858"/>
                    <a:pt x="1000" y="738"/>
                    <a:pt x="905" y="643"/>
                  </a:cubicBezTo>
                  <a:cubicBezTo>
                    <a:pt x="953" y="572"/>
                    <a:pt x="953" y="477"/>
                    <a:pt x="953" y="357"/>
                  </a:cubicBezTo>
                  <a:cubicBezTo>
                    <a:pt x="929" y="143"/>
                    <a:pt x="714" y="0"/>
                    <a:pt x="52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4" name="Google Shape;13903;p27">
              <a:extLst>
                <a:ext uri="{FF2B5EF4-FFF2-40B4-BE49-F238E27FC236}">
                  <a16:creationId xmlns:a16="http://schemas.microsoft.com/office/drawing/2014/main" id="{224CFAB7-8494-B535-4DCA-2FC868FE4A0D}"/>
                </a:ext>
              </a:extLst>
            </p:cNvPr>
            <p:cNvSpPr/>
            <p:nvPr/>
          </p:nvSpPr>
          <p:spPr>
            <a:xfrm>
              <a:off x="3297613" y="1931283"/>
              <a:ext cx="90525" cy="295325"/>
            </a:xfrm>
            <a:custGeom>
              <a:avLst/>
              <a:gdLst/>
              <a:ahLst/>
              <a:cxnLst/>
              <a:rect l="l" t="t" r="r" b="b"/>
              <a:pathLst>
                <a:path w="3621" h="11813" extrusionOk="0">
                  <a:moveTo>
                    <a:pt x="1811" y="8026"/>
                  </a:moveTo>
                  <a:lnTo>
                    <a:pt x="2168" y="8550"/>
                  </a:lnTo>
                  <a:cubicBezTo>
                    <a:pt x="2192" y="8574"/>
                    <a:pt x="2216" y="8598"/>
                    <a:pt x="2263" y="8598"/>
                  </a:cubicBezTo>
                  <a:cubicBezTo>
                    <a:pt x="2882" y="8812"/>
                    <a:pt x="3287" y="9407"/>
                    <a:pt x="3263" y="10050"/>
                  </a:cubicBezTo>
                  <a:cubicBezTo>
                    <a:pt x="3240" y="10836"/>
                    <a:pt x="2620" y="11455"/>
                    <a:pt x="1835" y="11479"/>
                  </a:cubicBezTo>
                  <a:cubicBezTo>
                    <a:pt x="1454" y="11479"/>
                    <a:pt x="1049" y="11336"/>
                    <a:pt x="763" y="11074"/>
                  </a:cubicBezTo>
                  <a:cubicBezTo>
                    <a:pt x="453" y="10812"/>
                    <a:pt x="310" y="10408"/>
                    <a:pt x="310" y="10026"/>
                  </a:cubicBezTo>
                  <a:cubicBezTo>
                    <a:pt x="310" y="9384"/>
                    <a:pt x="739" y="8812"/>
                    <a:pt x="1358" y="8598"/>
                  </a:cubicBezTo>
                  <a:cubicBezTo>
                    <a:pt x="1382" y="8598"/>
                    <a:pt x="1430" y="8574"/>
                    <a:pt x="1454" y="8550"/>
                  </a:cubicBezTo>
                  <a:lnTo>
                    <a:pt x="1811" y="8026"/>
                  </a:lnTo>
                  <a:close/>
                  <a:moveTo>
                    <a:pt x="382" y="1"/>
                  </a:moveTo>
                  <a:cubicBezTo>
                    <a:pt x="168" y="1"/>
                    <a:pt x="1" y="167"/>
                    <a:pt x="1" y="382"/>
                  </a:cubicBezTo>
                  <a:lnTo>
                    <a:pt x="1" y="9979"/>
                  </a:lnTo>
                  <a:cubicBezTo>
                    <a:pt x="1" y="10455"/>
                    <a:pt x="168" y="10884"/>
                    <a:pt x="501" y="11241"/>
                  </a:cubicBezTo>
                  <a:cubicBezTo>
                    <a:pt x="858" y="11598"/>
                    <a:pt x="1287" y="11813"/>
                    <a:pt x="1811" y="11813"/>
                  </a:cubicBezTo>
                  <a:lnTo>
                    <a:pt x="1835" y="11813"/>
                  </a:lnTo>
                  <a:cubicBezTo>
                    <a:pt x="2787" y="11789"/>
                    <a:pt x="3597" y="11003"/>
                    <a:pt x="3621" y="10050"/>
                  </a:cubicBezTo>
                  <a:lnTo>
                    <a:pt x="3621" y="10003"/>
                  </a:lnTo>
                  <a:lnTo>
                    <a:pt x="3621" y="1953"/>
                  </a:lnTo>
                  <a:cubicBezTo>
                    <a:pt x="3621" y="1882"/>
                    <a:pt x="3573" y="1787"/>
                    <a:pt x="3478" y="1787"/>
                  </a:cubicBezTo>
                  <a:cubicBezTo>
                    <a:pt x="3359" y="1787"/>
                    <a:pt x="3263" y="1834"/>
                    <a:pt x="3263" y="1953"/>
                  </a:cubicBezTo>
                  <a:lnTo>
                    <a:pt x="3263" y="8931"/>
                  </a:lnTo>
                  <a:cubicBezTo>
                    <a:pt x="3049" y="8621"/>
                    <a:pt x="2763" y="8383"/>
                    <a:pt x="2406" y="8264"/>
                  </a:cubicBezTo>
                  <a:lnTo>
                    <a:pt x="1977" y="7716"/>
                  </a:lnTo>
                  <a:lnTo>
                    <a:pt x="1906" y="7621"/>
                  </a:lnTo>
                  <a:cubicBezTo>
                    <a:pt x="1868" y="7598"/>
                    <a:pt x="1830" y="7588"/>
                    <a:pt x="1793" y="7588"/>
                  </a:cubicBezTo>
                  <a:cubicBezTo>
                    <a:pt x="1715" y="7588"/>
                    <a:pt x="1645" y="7636"/>
                    <a:pt x="1596" y="7716"/>
                  </a:cubicBezTo>
                  <a:lnTo>
                    <a:pt x="1192" y="8264"/>
                  </a:lnTo>
                  <a:cubicBezTo>
                    <a:pt x="834" y="8383"/>
                    <a:pt x="525" y="8621"/>
                    <a:pt x="310" y="8931"/>
                  </a:cubicBezTo>
                  <a:lnTo>
                    <a:pt x="310" y="382"/>
                  </a:lnTo>
                  <a:cubicBezTo>
                    <a:pt x="310" y="358"/>
                    <a:pt x="358" y="334"/>
                    <a:pt x="382" y="334"/>
                  </a:cubicBezTo>
                  <a:lnTo>
                    <a:pt x="3240" y="334"/>
                  </a:lnTo>
                  <a:cubicBezTo>
                    <a:pt x="3263" y="334"/>
                    <a:pt x="3287" y="358"/>
                    <a:pt x="3287" y="382"/>
                  </a:cubicBezTo>
                  <a:lnTo>
                    <a:pt x="3287" y="1168"/>
                  </a:lnTo>
                  <a:cubicBezTo>
                    <a:pt x="3263" y="1239"/>
                    <a:pt x="3311" y="1334"/>
                    <a:pt x="3454" y="1334"/>
                  </a:cubicBezTo>
                  <a:cubicBezTo>
                    <a:pt x="3525" y="1334"/>
                    <a:pt x="3621" y="1239"/>
                    <a:pt x="3621" y="1168"/>
                  </a:cubicBezTo>
                  <a:lnTo>
                    <a:pt x="3621" y="382"/>
                  </a:lnTo>
                  <a:cubicBezTo>
                    <a:pt x="3621" y="167"/>
                    <a:pt x="3454" y="1"/>
                    <a:pt x="324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5" name="Google Shape;13904;p27">
              <a:extLst>
                <a:ext uri="{FF2B5EF4-FFF2-40B4-BE49-F238E27FC236}">
                  <a16:creationId xmlns:a16="http://schemas.microsoft.com/office/drawing/2014/main" id="{744F07D9-6C92-EB05-B945-5B7B5640171E}"/>
                </a:ext>
              </a:extLst>
            </p:cNvPr>
            <p:cNvSpPr/>
            <p:nvPr/>
          </p:nvSpPr>
          <p:spPr>
            <a:xfrm>
              <a:off x="3316088" y="1975933"/>
              <a:ext cx="53000" cy="8950"/>
            </a:xfrm>
            <a:custGeom>
              <a:avLst/>
              <a:gdLst/>
              <a:ahLst/>
              <a:cxnLst/>
              <a:rect l="l" t="t" r="r" b="b"/>
              <a:pathLst>
                <a:path w="2120" h="358" extrusionOk="0">
                  <a:moveTo>
                    <a:pt x="167" y="1"/>
                  </a:moveTo>
                  <a:cubicBezTo>
                    <a:pt x="95" y="1"/>
                    <a:pt x="0" y="48"/>
                    <a:pt x="0" y="144"/>
                  </a:cubicBezTo>
                  <a:cubicBezTo>
                    <a:pt x="0" y="263"/>
                    <a:pt x="48" y="358"/>
                    <a:pt x="167" y="358"/>
                  </a:cubicBezTo>
                  <a:lnTo>
                    <a:pt x="1929" y="358"/>
                  </a:lnTo>
                  <a:cubicBezTo>
                    <a:pt x="2024" y="358"/>
                    <a:pt x="2120" y="286"/>
                    <a:pt x="2120" y="191"/>
                  </a:cubicBezTo>
                  <a:cubicBezTo>
                    <a:pt x="2120" y="96"/>
                    <a:pt x="2048"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6" name="Google Shape;13905;p27">
              <a:extLst>
                <a:ext uri="{FF2B5EF4-FFF2-40B4-BE49-F238E27FC236}">
                  <a16:creationId xmlns:a16="http://schemas.microsoft.com/office/drawing/2014/main" id="{088154E8-60C5-3F16-BBEA-C34C344F7031}"/>
                </a:ext>
              </a:extLst>
            </p:cNvPr>
            <p:cNvSpPr/>
            <p:nvPr/>
          </p:nvSpPr>
          <p:spPr>
            <a:xfrm>
              <a:off x="3316088" y="1996183"/>
              <a:ext cx="53000" cy="8950"/>
            </a:xfrm>
            <a:custGeom>
              <a:avLst/>
              <a:gdLst/>
              <a:ahLst/>
              <a:cxnLst/>
              <a:rect l="l" t="t" r="r" b="b"/>
              <a:pathLst>
                <a:path w="2120" h="358" extrusionOk="0">
                  <a:moveTo>
                    <a:pt x="167" y="0"/>
                  </a:moveTo>
                  <a:cubicBezTo>
                    <a:pt x="95" y="0"/>
                    <a:pt x="0" y="48"/>
                    <a:pt x="0" y="143"/>
                  </a:cubicBezTo>
                  <a:cubicBezTo>
                    <a:pt x="0" y="262"/>
                    <a:pt x="48" y="358"/>
                    <a:pt x="167" y="358"/>
                  </a:cubicBezTo>
                  <a:lnTo>
                    <a:pt x="1929" y="358"/>
                  </a:lnTo>
                  <a:cubicBezTo>
                    <a:pt x="2024" y="358"/>
                    <a:pt x="2120" y="286"/>
                    <a:pt x="2120" y="191"/>
                  </a:cubicBezTo>
                  <a:cubicBezTo>
                    <a:pt x="2120" y="72"/>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7" name="Google Shape;13906;p27">
              <a:extLst>
                <a:ext uri="{FF2B5EF4-FFF2-40B4-BE49-F238E27FC236}">
                  <a16:creationId xmlns:a16="http://schemas.microsoft.com/office/drawing/2014/main" id="{1469A4F3-5B69-5C6A-BF88-F74687E87B58}"/>
                </a:ext>
              </a:extLst>
            </p:cNvPr>
            <p:cNvSpPr/>
            <p:nvPr/>
          </p:nvSpPr>
          <p:spPr>
            <a:xfrm>
              <a:off x="3316088" y="2015833"/>
              <a:ext cx="53000" cy="8950"/>
            </a:xfrm>
            <a:custGeom>
              <a:avLst/>
              <a:gdLst/>
              <a:ahLst/>
              <a:cxnLst/>
              <a:rect l="l" t="t" r="r" b="b"/>
              <a:pathLst>
                <a:path w="2120" h="358" extrusionOk="0">
                  <a:moveTo>
                    <a:pt x="167" y="0"/>
                  </a:moveTo>
                  <a:cubicBezTo>
                    <a:pt x="95" y="0"/>
                    <a:pt x="0" y="72"/>
                    <a:pt x="0" y="167"/>
                  </a:cubicBezTo>
                  <a:cubicBezTo>
                    <a:pt x="0" y="286"/>
                    <a:pt x="48" y="357"/>
                    <a:pt x="167" y="357"/>
                  </a:cubicBezTo>
                  <a:lnTo>
                    <a:pt x="1929" y="357"/>
                  </a:lnTo>
                  <a:cubicBezTo>
                    <a:pt x="2024" y="357"/>
                    <a:pt x="2120" y="310"/>
                    <a:pt x="2120" y="215"/>
                  </a:cubicBezTo>
                  <a:cubicBezTo>
                    <a:pt x="2120" y="96"/>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8" name="Google Shape;13907;p27">
              <a:extLst>
                <a:ext uri="{FF2B5EF4-FFF2-40B4-BE49-F238E27FC236}">
                  <a16:creationId xmlns:a16="http://schemas.microsoft.com/office/drawing/2014/main" id="{F079B937-ECF7-235C-A8C5-351607E373AD}"/>
                </a:ext>
              </a:extLst>
            </p:cNvPr>
            <p:cNvSpPr/>
            <p:nvPr/>
          </p:nvSpPr>
          <p:spPr>
            <a:xfrm>
              <a:off x="3316088" y="2035483"/>
              <a:ext cx="53000" cy="8950"/>
            </a:xfrm>
            <a:custGeom>
              <a:avLst/>
              <a:gdLst/>
              <a:ahLst/>
              <a:cxnLst/>
              <a:rect l="l" t="t" r="r" b="b"/>
              <a:pathLst>
                <a:path w="2120" h="358" extrusionOk="0">
                  <a:moveTo>
                    <a:pt x="167" y="0"/>
                  </a:moveTo>
                  <a:cubicBezTo>
                    <a:pt x="95" y="0"/>
                    <a:pt x="0" y="48"/>
                    <a:pt x="0" y="143"/>
                  </a:cubicBezTo>
                  <a:cubicBezTo>
                    <a:pt x="0" y="262"/>
                    <a:pt x="48" y="357"/>
                    <a:pt x="167" y="357"/>
                  </a:cubicBezTo>
                  <a:lnTo>
                    <a:pt x="1929" y="357"/>
                  </a:lnTo>
                  <a:cubicBezTo>
                    <a:pt x="2024" y="357"/>
                    <a:pt x="2120" y="286"/>
                    <a:pt x="2120" y="191"/>
                  </a:cubicBezTo>
                  <a:cubicBezTo>
                    <a:pt x="2120" y="95"/>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9" name="Google Shape;13908;p27">
              <a:extLst>
                <a:ext uri="{FF2B5EF4-FFF2-40B4-BE49-F238E27FC236}">
                  <a16:creationId xmlns:a16="http://schemas.microsoft.com/office/drawing/2014/main" id="{46EA7092-1524-2B53-DFBD-E7BBEE59AAF2}"/>
                </a:ext>
              </a:extLst>
            </p:cNvPr>
            <p:cNvSpPr/>
            <p:nvPr/>
          </p:nvSpPr>
          <p:spPr>
            <a:xfrm>
              <a:off x="3316088" y="2055708"/>
              <a:ext cx="53000" cy="8975"/>
            </a:xfrm>
            <a:custGeom>
              <a:avLst/>
              <a:gdLst/>
              <a:ahLst/>
              <a:cxnLst/>
              <a:rect l="l" t="t" r="r" b="b"/>
              <a:pathLst>
                <a:path w="2120" h="359" extrusionOk="0">
                  <a:moveTo>
                    <a:pt x="167" y="1"/>
                  </a:moveTo>
                  <a:cubicBezTo>
                    <a:pt x="95" y="1"/>
                    <a:pt x="0" y="48"/>
                    <a:pt x="0" y="144"/>
                  </a:cubicBezTo>
                  <a:cubicBezTo>
                    <a:pt x="0" y="263"/>
                    <a:pt x="48" y="358"/>
                    <a:pt x="167" y="358"/>
                  </a:cubicBezTo>
                  <a:lnTo>
                    <a:pt x="1929" y="358"/>
                  </a:lnTo>
                  <a:cubicBezTo>
                    <a:pt x="2024" y="358"/>
                    <a:pt x="2120" y="263"/>
                    <a:pt x="2120" y="144"/>
                  </a:cubicBezTo>
                  <a:cubicBezTo>
                    <a:pt x="2120" y="48"/>
                    <a:pt x="2024"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0" name="Google Shape;13909;p27">
              <a:extLst>
                <a:ext uri="{FF2B5EF4-FFF2-40B4-BE49-F238E27FC236}">
                  <a16:creationId xmlns:a16="http://schemas.microsoft.com/office/drawing/2014/main" id="{4D8D9661-1CBA-E429-66A8-F6EFCF2DEAA0}"/>
                </a:ext>
              </a:extLst>
            </p:cNvPr>
            <p:cNvSpPr/>
            <p:nvPr/>
          </p:nvSpPr>
          <p:spPr>
            <a:xfrm>
              <a:off x="3316088" y="2075358"/>
              <a:ext cx="26800" cy="8950"/>
            </a:xfrm>
            <a:custGeom>
              <a:avLst/>
              <a:gdLst/>
              <a:ahLst/>
              <a:cxnLst/>
              <a:rect l="l" t="t" r="r" b="b"/>
              <a:pathLst>
                <a:path w="1072" h="358" extrusionOk="0">
                  <a:moveTo>
                    <a:pt x="167" y="1"/>
                  </a:moveTo>
                  <a:cubicBezTo>
                    <a:pt x="95" y="1"/>
                    <a:pt x="0" y="96"/>
                    <a:pt x="0" y="215"/>
                  </a:cubicBezTo>
                  <a:cubicBezTo>
                    <a:pt x="0" y="310"/>
                    <a:pt x="95" y="358"/>
                    <a:pt x="167" y="358"/>
                  </a:cubicBezTo>
                  <a:lnTo>
                    <a:pt x="881" y="358"/>
                  </a:lnTo>
                  <a:cubicBezTo>
                    <a:pt x="976" y="358"/>
                    <a:pt x="1072" y="310"/>
                    <a:pt x="1072" y="215"/>
                  </a:cubicBezTo>
                  <a:cubicBezTo>
                    <a:pt x="1072" y="96"/>
                    <a:pt x="1000" y="1"/>
                    <a:pt x="88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grpSp>
        <p:nvGrpSpPr>
          <p:cNvPr id="31" name="Google Shape;13910;p27">
            <a:extLst>
              <a:ext uri="{FF2B5EF4-FFF2-40B4-BE49-F238E27FC236}">
                <a16:creationId xmlns:a16="http://schemas.microsoft.com/office/drawing/2014/main" id="{A8225C29-7FE7-61F3-CABA-AF312F254523}"/>
              </a:ext>
            </a:extLst>
          </p:cNvPr>
          <p:cNvGrpSpPr/>
          <p:nvPr/>
        </p:nvGrpSpPr>
        <p:grpSpPr>
          <a:xfrm>
            <a:off x="4301878" y="2045249"/>
            <a:ext cx="456675" cy="473736"/>
            <a:chOff x="3676863" y="1930108"/>
            <a:chExt cx="286400" cy="297100"/>
          </a:xfrm>
        </p:grpSpPr>
        <p:sp>
          <p:nvSpPr>
            <p:cNvPr id="32" name="Google Shape;13911;p27">
              <a:extLst>
                <a:ext uri="{FF2B5EF4-FFF2-40B4-BE49-F238E27FC236}">
                  <a16:creationId xmlns:a16="http://schemas.microsoft.com/office/drawing/2014/main" id="{25E4AC98-806B-3250-E7C9-E9C5AEDA57BB}"/>
                </a:ext>
              </a:extLst>
            </p:cNvPr>
            <p:cNvSpPr/>
            <p:nvPr/>
          </p:nvSpPr>
          <p:spPr>
            <a:xfrm>
              <a:off x="3779863" y="1930108"/>
              <a:ext cx="79200" cy="79200"/>
            </a:xfrm>
            <a:custGeom>
              <a:avLst/>
              <a:gdLst/>
              <a:ahLst/>
              <a:cxnLst/>
              <a:rect l="l" t="t" r="r" b="b"/>
              <a:pathLst>
                <a:path w="3168" h="3168" extrusionOk="0">
                  <a:moveTo>
                    <a:pt x="1596" y="500"/>
                  </a:moveTo>
                  <a:lnTo>
                    <a:pt x="2763" y="2810"/>
                  </a:lnTo>
                  <a:lnTo>
                    <a:pt x="429" y="2810"/>
                  </a:lnTo>
                  <a:lnTo>
                    <a:pt x="1596" y="500"/>
                  </a:lnTo>
                  <a:close/>
                  <a:moveTo>
                    <a:pt x="1596" y="0"/>
                  </a:moveTo>
                  <a:cubicBezTo>
                    <a:pt x="1501" y="0"/>
                    <a:pt x="1406" y="71"/>
                    <a:pt x="1382" y="167"/>
                  </a:cubicBezTo>
                  <a:lnTo>
                    <a:pt x="48" y="2810"/>
                  </a:lnTo>
                  <a:cubicBezTo>
                    <a:pt x="1" y="2905"/>
                    <a:pt x="24" y="3024"/>
                    <a:pt x="120" y="3096"/>
                  </a:cubicBezTo>
                  <a:cubicBezTo>
                    <a:pt x="143" y="3144"/>
                    <a:pt x="191" y="3167"/>
                    <a:pt x="263" y="3167"/>
                  </a:cubicBezTo>
                  <a:lnTo>
                    <a:pt x="2906" y="3167"/>
                  </a:lnTo>
                  <a:cubicBezTo>
                    <a:pt x="3001" y="3167"/>
                    <a:pt x="3049" y="3144"/>
                    <a:pt x="3120" y="3072"/>
                  </a:cubicBezTo>
                  <a:cubicBezTo>
                    <a:pt x="3168" y="2977"/>
                    <a:pt x="3168" y="2905"/>
                    <a:pt x="3144" y="2810"/>
                  </a:cubicBezTo>
                  <a:lnTo>
                    <a:pt x="1810" y="167"/>
                  </a:lnTo>
                  <a:cubicBezTo>
                    <a:pt x="1763" y="71"/>
                    <a:pt x="1691" y="0"/>
                    <a:pt x="159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3" name="Google Shape;13912;p27">
              <a:extLst>
                <a:ext uri="{FF2B5EF4-FFF2-40B4-BE49-F238E27FC236}">
                  <a16:creationId xmlns:a16="http://schemas.microsoft.com/office/drawing/2014/main" id="{660CBB2C-1889-D381-1CA4-96B3A18CB94D}"/>
                </a:ext>
              </a:extLst>
            </p:cNvPr>
            <p:cNvSpPr/>
            <p:nvPr/>
          </p:nvSpPr>
          <p:spPr>
            <a:xfrm>
              <a:off x="3732838" y="2021183"/>
              <a:ext cx="175650" cy="92900"/>
            </a:xfrm>
            <a:custGeom>
              <a:avLst/>
              <a:gdLst/>
              <a:ahLst/>
              <a:cxnLst/>
              <a:rect l="l" t="t" r="r" b="b"/>
              <a:pathLst>
                <a:path w="7026" h="3716" extrusionOk="0">
                  <a:moveTo>
                    <a:pt x="1834" y="1"/>
                  </a:moveTo>
                  <a:cubicBezTo>
                    <a:pt x="1763" y="1"/>
                    <a:pt x="1667" y="48"/>
                    <a:pt x="1643" y="143"/>
                  </a:cubicBezTo>
                  <a:lnTo>
                    <a:pt x="24" y="3358"/>
                  </a:lnTo>
                  <a:cubicBezTo>
                    <a:pt x="0" y="3454"/>
                    <a:pt x="0" y="3549"/>
                    <a:pt x="24" y="3597"/>
                  </a:cubicBezTo>
                  <a:cubicBezTo>
                    <a:pt x="48" y="3692"/>
                    <a:pt x="143" y="3716"/>
                    <a:pt x="238" y="3716"/>
                  </a:cubicBezTo>
                  <a:lnTo>
                    <a:pt x="6764" y="3716"/>
                  </a:lnTo>
                  <a:cubicBezTo>
                    <a:pt x="6835" y="3716"/>
                    <a:pt x="6906" y="3692"/>
                    <a:pt x="6954" y="3644"/>
                  </a:cubicBezTo>
                  <a:cubicBezTo>
                    <a:pt x="7026" y="3549"/>
                    <a:pt x="7026" y="3454"/>
                    <a:pt x="7002" y="3358"/>
                  </a:cubicBezTo>
                  <a:lnTo>
                    <a:pt x="5382" y="143"/>
                  </a:lnTo>
                  <a:cubicBezTo>
                    <a:pt x="5358" y="48"/>
                    <a:pt x="5263" y="1"/>
                    <a:pt x="5168" y="1"/>
                  </a:cubicBezTo>
                  <a:lnTo>
                    <a:pt x="3334" y="1"/>
                  </a:lnTo>
                  <a:cubicBezTo>
                    <a:pt x="3239" y="1"/>
                    <a:pt x="3191" y="48"/>
                    <a:pt x="3144" y="143"/>
                  </a:cubicBezTo>
                  <a:cubicBezTo>
                    <a:pt x="3120" y="263"/>
                    <a:pt x="3215" y="358"/>
                    <a:pt x="3334" y="358"/>
                  </a:cubicBezTo>
                  <a:lnTo>
                    <a:pt x="5120" y="358"/>
                  </a:lnTo>
                  <a:lnTo>
                    <a:pt x="6644" y="3358"/>
                  </a:lnTo>
                  <a:lnTo>
                    <a:pt x="381" y="3358"/>
                  </a:lnTo>
                  <a:lnTo>
                    <a:pt x="1905" y="358"/>
                  </a:lnTo>
                  <a:lnTo>
                    <a:pt x="2477" y="358"/>
                  </a:lnTo>
                  <a:cubicBezTo>
                    <a:pt x="2548" y="358"/>
                    <a:pt x="2620" y="310"/>
                    <a:pt x="2644" y="215"/>
                  </a:cubicBezTo>
                  <a:cubicBezTo>
                    <a:pt x="2667" y="96"/>
                    <a:pt x="2596" y="1"/>
                    <a:pt x="247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4" name="Google Shape;13913;p27">
              <a:extLst>
                <a:ext uri="{FF2B5EF4-FFF2-40B4-BE49-F238E27FC236}">
                  <a16:creationId xmlns:a16="http://schemas.microsoft.com/office/drawing/2014/main" id="{EAE65110-1846-E1A2-82DE-ECE508D1E45C}"/>
                </a:ext>
              </a:extLst>
            </p:cNvPr>
            <p:cNvSpPr/>
            <p:nvPr/>
          </p:nvSpPr>
          <p:spPr>
            <a:xfrm>
              <a:off x="3676863" y="2125383"/>
              <a:ext cx="286400" cy="101825"/>
            </a:xfrm>
            <a:custGeom>
              <a:avLst/>
              <a:gdLst/>
              <a:ahLst/>
              <a:cxnLst/>
              <a:rect l="l" t="t" r="r" b="b"/>
              <a:pathLst>
                <a:path w="11456" h="4073" extrusionOk="0">
                  <a:moveTo>
                    <a:pt x="2049" y="0"/>
                  </a:moveTo>
                  <a:cubicBezTo>
                    <a:pt x="1977" y="0"/>
                    <a:pt x="1882" y="72"/>
                    <a:pt x="1858" y="143"/>
                  </a:cubicBezTo>
                  <a:lnTo>
                    <a:pt x="72" y="3715"/>
                  </a:lnTo>
                  <a:cubicBezTo>
                    <a:pt x="1" y="3810"/>
                    <a:pt x="24" y="3929"/>
                    <a:pt x="96" y="4001"/>
                  </a:cubicBezTo>
                  <a:cubicBezTo>
                    <a:pt x="144" y="4049"/>
                    <a:pt x="215" y="4072"/>
                    <a:pt x="263" y="4072"/>
                  </a:cubicBezTo>
                  <a:lnTo>
                    <a:pt x="11170" y="4072"/>
                  </a:lnTo>
                  <a:cubicBezTo>
                    <a:pt x="11217" y="4072"/>
                    <a:pt x="11313" y="4049"/>
                    <a:pt x="11336" y="4001"/>
                  </a:cubicBezTo>
                  <a:cubicBezTo>
                    <a:pt x="11432" y="3929"/>
                    <a:pt x="11455" y="3810"/>
                    <a:pt x="11408" y="3715"/>
                  </a:cubicBezTo>
                  <a:lnTo>
                    <a:pt x="10384" y="1667"/>
                  </a:lnTo>
                  <a:cubicBezTo>
                    <a:pt x="10366" y="1594"/>
                    <a:pt x="10292" y="1563"/>
                    <a:pt x="10216" y="1563"/>
                  </a:cubicBezTo>
                  <a:cubicBezTo>
                    <a:pt x="10192" y="1563"/>
                    <a:pt x="10168" y="1566"/>
                    <a:pt x="10146" y="1572"/>
                  </a:cubicBezTo>
                  <a:cubicBezTo>
                    <a:pt x="10074" y="1620"/>
                    <a:pt x="10027" y="1739"/>
                    <a:pt x="10074" y="1810"/>
                  </a:cubicBezTo>
                  <a:lnTo>
                    <a:pt x="11027" y="3715"/>
                  </a:lnTo>
                  <a:lnTo>
                    <a:pt x="429" y="3715"/>
                  </a:lnTo>
                  <a:lnTo>
                    <a:pt x="2120" y="357"/>
                  </a:lnTo>
                  <a:lnTo>
                    <a:pt x="9312" y="357"/>
                  </a:lnTo>
                  <a:lnTo>
                    <a:pt x="9693" y="1096"/>
                  </a:lnTo>
                  <a:cubicBezTo>
                    <a:pt x="9730" y="1168"/>
                    <a:pt x="9808" y="1199"/>
                    <a:pt x="9885" y="1199"/>
                  </a:cubicBezTo>
                  <a:cubicBezTo>
                    <a:pt x="9909" y="1199"/>
                    <a:pt x="9933" y="1196"/>
                    <a:pt x="9955" y="1191"/>
                  </a:cubicBezTo>
                  <a:cubicBezTo>
                    <a:pt x="10027" y="1167"/>
                    <a:pt x="10050" y="1048"/>
                    <a:pt x="10027" y="953"/>
                  </a:cubicBezTo>
                  <a:lnTo>
                    <a:pt x="9622" y="143"/>
                  </a:lnTo>
                  <a:cubicBezTo>
                    <a:pt x="9598" y="72"/>
                    <a:pt x="9503" y="0"/>
                    <a:pt x="940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grpSp>
        <p:nvGrpSpPr>
          <p:cNvPr id="35" name="Google Shape;13914;p27">
            <a:extLst>
              <a:ext uri="{FF2B5EF4-FFF2-40B4-BE49-F238E27FC236}">
                <a16:creationId xmlns:a16="http://schemas.microsoft.com/office/drawing/2014/main" id="{B7F21F5A-35C6-CF74-0177-54EA0EDFDD4E}"/>
              </a:ext>
            </a:extLst>
          </p:cNvPr>
          <p:cNvGrpSpPr/>
          <p:nvPr/>
        </p:nvGrpSpPr>
        <p:grpSpPr>
          <a:xfrm>
            <a:off x="2334789" y="2044133"/>
            <a:ext cx="476607" cy="474852"/>
            <a:chOff x="2698088" y="1929408"/>
            <a:chExt cx="298900" cy="297800"/>
          </a:xfrm>
        </p:grpSpPr>
        <p:sp>
          <p:nvSpPr>
            <p:cNvPr id="36" name="Google Shape;13915;p27">
              <a:extLst>
                <a:ext uri="{FF2B5EF4-FFF2-40B4-BE49-F238E27FC236}">
                  <a16:creationId xmlns:a16="http://schemas.microsoft.com/office/drawing/2014/main" id="{63C548CC-8058-F390-482C-2A00256EEF2A}"/>
                </a:ext>
              </a:extLst>
            </p:cNvPr>
            <p:cNvSpPr/>
            <p:nvPr/>
          </p:nvSpPr>
          <p:spPr>
            <a:xfrm>
              <a:off x="2735013" y="1931283"/>
              <a:ext cx="170300" cy="140675"/>
            </a:xfrm>
            <a:custGeom>
              <a:avLst/>
              <a:gdLst/>
              <a:ahLst/>
              <a:cxnLst/>
              <a:rect l="l" t="t" r="r" b="b"/>
              <a:pathLst>
                <a:path w="6812" h="5627" extrusionOk="0">
                  <a:moveTo>
                    <a:pt x="6192" y="286"/>
                  </a:moveTo>
                  <a:cubicBezTo>
                    <a:pt x="6240" y="286"/>
                    <a:pt x="6335" y="334"/>
                    <a:pt x="6382" y="358"/>
                  </a:cubicBezTo>
                  <a:cubicBezTo>
                    <a:pt x="6454" y="405"/>
                    <a:pt x="6454" y="477"/>
                    <a:pt x="6454" y="572"/>
                  </a:cubicBezTo>
                  <a:lnTo>
                    <a:pt x="6216" y="1691"/>
                  </a:lnTo>
                  <a:cubicBezTo>
                    <a:pt x="6183" y="1811"/>
                    <a:pt x="6082" y="1866"/>
                    <a:pt x="5983" y="1866"/>
                  </a:cubicBezTo>
                  <a:cubicBezTo>
                    <a:pt x="5865" y="1866"/>
                    <a:pt x="5750" y="1787"/>
                    <a:pt x="5763" y="1644"/>
                  </a:cubicBezTo>
                  <a:cubicBezTo>
                    <a:pt x="5763" y="1572"/>
                    <a:pt x="5739" y="1525"/>
                    <a:pt x="5668" y="1477"/>
                  </a:cubicBezTo>
                  <a:cubicBezTo>
                    <a:pt x="5651" y="1468"/>
                    <a:pt x="5630" y="1463"/>
                    <a:pt x="5608" y="1463"/>
                  </a:cubicBezTo>
                  <a:cubicBezTo>
                    <a:pt x="5571" y="1463"/>
                    <a:pt x="5532" y="1479"/>
                    <a:pt x="5501" y="1525"/>
                  </a:cubicBezTo>
                  <a:lnTo>
                    <a:pt x="810" y="5216"/>
                  </a:lnTo>
                  <a:cubicBezTo>
                    <a:pt x="762" y="5240"/>
                    <a:pt x="691" y="5264"/>
                    <a:pt x="643" y="5264"/>
                  </a:cubicBezTo>
                  <a:cubicBezTo>
                    <a:pt x="596" y="5264"/>
                    <a:pt x="524" y="5240"/>
                    <a:pt x="500" y="5168"/>
                  </a:cubicBezTo>
                  <a:cubicBezTo>
                    <a:pt x="476" y="5121"/>
                    <a:pt x="405" y="5049"/>
                    <a:pt x="405" y="5002"/>
                  </a:cubicBezTo>
                  <a:cubicBezTo>
                    <a:pt x="405" y="4930"/>
                    <a:pt x="429" y="4883"/>
                    <a:pt x="500" y="4859"/>
                  </a:cubicBezTo>
                  <a:lnTo>
                    <a:pt x="5073" y="1215"/>
                  </a:lnTo>
                  <a:cubicBezTo>
                    <a:pt x="5144" y="1191"/>
                    <a:pt x="5168" y="1096"/>
                    <a:pt x="5144" y="1048"/>
                  </a:cubicBezTo>
                  <a:cubicBezTo>
                    <a:pt x="5144" y="977"/>
                    <a:pt x="5073" y="929"/>
                    <a:pt x="5025" y="929"/>
                  </a:cubicBezTo>
                  <a:cubicBezTo>
                    <a:pt x="4930" y="882"/>
                    <a:pt x="4882" y="834"/>
                    <a:pt x="4835" y="715"/>
                  </a:cubicBezTo>
                  <a:cubicBezTo>
                    <a:pt x="4811" y="596"/>
                    <a:pt x="4930" y="477"/>
                    <a:pt x="5049" y="453"/>
                  </a:cubicBezTo>
                  <a:lnTo>
                    <a:pt x="6192" y="286"/>
                  </a:lnTo>
                  <a:close/>
                  <a:moveTo>
                    <a:pt x="6144" y="1"/>
                  </a:moveTo>
                  <a:lnTo>
                    <a:pt x="5025" y="144"/>
                  </a:lnTo>
                  <a:cubicBezTo>
                    <a:pt x="4882" y="167"/>
                    <a:pt x="4715" y="239"/>
                    <a:pt x="4644" y="358"/>
                  </a:cubicBezTo>
                  <a:cubicBezTo>
                    <a:pt x="4549" y="477"/>
                    <a:pt x="4477" y="620"/>
                    <a:pt x="4525" y="763"/>
                  </a:cubicBezTo>
                  <a:cubicBezTo>
                    <a:pt x="4549" y="882"/>
                    <a:pt x="4596" y="1001"/>
                    <a:pt x="4692" y="1096"/>
                  </a:cubicBezTo>
                  <a:lnTo>
                    <a:pt x="286" y="4549"/>
                  </a:lnTo>
                  <a:cubicBezTo>
                    <a:pt x="48" y="4764"/>
                    <a:pt x="0" y="5121"/>
                    <a:pt x="191" y="5359"/>
                  </a:cubicBezTo>
                  <a:cubicBezTo>
                    <a:pt x="286" y="5502"/>
                    <a:pt x="405" y="5597"/>
                    <a:pt x="596" y="5621"/>
                  </a:cubicBezTo>
                  <a:cubicBezTo>
                    <a:pt x="620" y="5625"/>
                    <a:pt x="645" y="5627"/>
                    <a:pt x="669" y="5627"/>
                  </a:cubicBezTo>
                  <a:cubicBezTo>
                    <a:pt x="787" y="5627"/>
                    <a:pt x="902" y="5581"/>
                    <a:pt x="1000" y="5502"/>
                  </a:cubicBezTo>
                  <a:lnTo>
                    <a:pt x="5477" y="1977"/>
                  </a:lnTo>
                  <a:cubicBezTo>
                    <a:pt x="5549" y="2144"/>
                    <a:pt x="5668" y="2239"/>
                    <a:pt x="5859" y="2263"/>
                  </a:cubicBezTo>
                  <a:cubicBezTo>
                    <a:pt x="5891" y="2268"/>
                    <a:pt x="5923" y="2271"/>
                    <a:pt x="5956" y="2271"/>
                  </a:cubicBezTo>
                  <a:cubicBezTo>
                    <a:pt x="6216" y="2271"/>
                    <a:pt x="6486" y="2106"/>
                    <a:pt x="6549" y="1811"/>
                  </a:cubicBezTo>
                  <a:lnTo>
                    <a:pt x="6787" y="667"/>
                  </a:lnTo>
                  <a:cubicBezTo>
                    <a:pt x="6811" y="501"/>
                    <a:pt x="6787" y="286"/>
                    <a:pt x="6621" y="167"/>
                  </a:cubicBezTo>
                  <a:cubicBezTo>
                    <a:pt x="6502" y="48"/>
                    <a:pt x="6359" y="1"/>
                    <a:pt x="621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7" name="Google Shape;13916;p27">
              <a:extLst>
                <a:ext uri="{FF2B5EF4-FFF2-40B4-BE49-F238E27FC236}">
                  <a16:creationId xmlns:a16="http://schemas.microsoft.com/office/drawing/2014/main" id="{062CC762-9ADA-B878-1EF5-82E1EADA6DB1}"/>
                </a:ext>
              </a:extLst>
            </p:cNvPr>
            <p:cNvSpPr/>
            <p:nvPr/>
          </p:nvSpPr>
          <p:spPr>
            <a:xfrm>
              <a:off x="2698088" y="1929408"/>
              <a:ext cx="298900" cy="297800"/>
            </a:xfrm>
            <a:custGeom>
              <a:avLst/>
              <a:gdLst/>
              <a:ahLst/>
              <a:cxnLst/>
              <a:rect l="l" t="t" r="r" b="b"/>
              <a:pathLst>
                <a:path w="11956" h="11912" extrusionOk="0">
                  <a:moveTo>
                    <a:pt x="7336" y="5124"/>
                  </a:moveTo>
                  <a:lnTo>
                    <a:pt x="7336" y="10768"/>
                  </a:lnTo>
                  <a:lnTo>
                    <a:pt x="5359" y="10768"/>
                  </a:lnTo>
                  <a:lnTo>
                    <a:pt x="5359" y="5124"/>
                  </a:lnTo>
                  <a:close/>
                  <a:moveTo>
                    <a:pt x="11598" y="11126"/>
                  </a:moveTo>
                  <a:lnTo>
                    <a:pt x="11598" y="11602"/>
                  </a:lnTo>
                  <a:lnTo>
                    <a:pt x="406" y="11602"/>
                  </a:lnTo>
                  <a:lnTo>
                    <a:pt x="406" y="11126"/>
                  </a:lnTo>
                  <a:close/>
                  <a:moveTo>
                    <a:pt x="893" y="1"/>
                  </a:moveTo>
                  <a:cubicBezTo>
                    <a:pt x="792" y="1"/>
                    <a:pt x="715" y="88"/>
                    <a:pt x="715" y="195"/>
                  </a:cubicBezTo>
                  <a:lnTo>
                    <a:pt x="715" y="1004"/>
                  </a:lnTo>
                  <a:lnTo>
                    <a:pt x="525" y="1004"/>
                  </a:lnTo>
                  <a:cubicBezTo>
                    <a:pt x="429" y="1004"/>
                    <a:pt x="334" y="1052"/>
                    <a:pt x="334" y="1147"/>
                  </a:cubicBezTo>
                  <a:cubicBezTo>
                    <a:pt x="334" y="1266"/>
                    <a:pt x="406" y="1338"/>
                    <a:pt x="525" y="1338"/>
                  </a:cubicBezTo>
                  <a:lnTo>
                    <a:pt x="715" y="1338"/>
                  </a:lnTo>
                  <a:lnTo>
                    <a:pt x="715" y="2243"/>
                  </a:lnTo>
                  <a:lnTo>
                    <a:pt x="525" y="2243"/>
                  </a:lnTo>
                  <a:cubicBezTo>
                    <a:pt x="429" y="2243"/>
                    <a:pt x="358" y="2290"/>
                    <a:pt x="334" y="2386"/>
                  </a:cubicBezTo>
                  <a:cubicBezTo>
                    <a:pt x="310" y="2505"/>
                    <a:pt x="406" y="2600"/>
                    <a:pt x="525" y="2600"/>
                  </a:cubicBezTo>
                  <a:lnTo>
                    <a:pt x="715" y="2600"/>
                  </a:lnTo>
                  <a:lnTo>
                    <a:pt x="715" y="3481"/>
                  </a:lnTo>
                  <a:lnTo>
                    <a:pt x="525" y="3481"/>
                  </a:lnTo>
                  <a:cubicBezTo>
                    <a:pt x="429" y="3481"/>
                    <a:pt x="358" y="3553"/>
                    <a:pt x="334" y="3648"/>
                  </a:cubicBezTo>
                  <a:cubicBezTo>
                    <a:pt x="310" y="3767"/>
                    <a:pt x="406" y="3838"/>
                    <a:pt x="525" y="3838"/>
                  </a:cubicBezTo>
                  <a:lnTo>
                    <a:pt x="715" y="3838"/>
                  </a:lnTo>
                  <a:lnTo>
                    <a:pt x="715" y="4743"/>
                  </a:lnTo>
                  <a:lnTo>
                    <a:pt x="525" y="4743"/>
                  </a:lnTo>
                  <a:cubicBezTo>
                    <a:pt x="429" y="4743"/>
                    <a:pt x="334" y="4791"/>
                    <a:pt x="334" y="4886"/>
                  </a:cubicBezTo>
                  <a:cubicBezTo>
                    <a:pt x="334" y="5005"/>
                    <a:pt x="406" y="5100"/>
                    <a:pt x="525" y="5100"/>
                  </a:cubicBezTo>
                  <a:lnTo>
                    <a:pt x="715" y="5100"/>
                  </a:lnTo>
                  <a:lnTo>
                    <a:pt x="715" y="5982"/>
                  </a:lnTo>
                  <a:lnTo>
                    <a:pt x="525" y="5982"/>
                  </a:lnTo>
                  <a:cubicBezTo>
                    <a:pt x="429" y="5982"/>
                    <a:pt x="334" y="6053"/>
                    <a:pt x="334" y="6148"/>
                  </a:cubicBezTo>
                  <a:cubicBezTo>
                    <a:pt x="334" y="6267"/>
                    <a:pt x="406" y="6339"/>
                    <a:pt x="525" y="6339"/>
                  </a:cubicBezTo>
                  <a:lnTo>
                    <a:pt x="715" y="6339"/>
                  </a:lnTo>
                  <a:lnTo>
                    <a:pt x="715" y="7244"/>
                  </a:lnTo>
                  <a:lnTo>
                    <a:pt x="525" y="7244"/>
                  </a:lnTo>
                  <a:cubicBezTo>
                    <a:pt x="429" y="7244"/>
                    <a:pt x="358" y="7291"/>
                    <a:pt x="334" y="7387"/>
                  </a:cubicBezTo>
                  <a:cubicBezTo>
                    <a:pt x="310" y="7506"/>
                    <a:pt x="406" y="7601"/>
                    <a:pt x="525" y="7601"/>
                  </a:cubicBezTo>
                  <a:lnTo>
                    <a:pt x="715" y="7601"/>
                  </a:lnTo>
                  <a:lnTo>
                    <a:pt x="715" y="8482"/>
                  </a:lnTo>
                  <a:lnTo>
                    <a:pt x="525" y="8482"/>
                  </a:lnTo>
                  <a:cubicBezTo>
                    <a:pt x="429" y="8482"/>
                    <a:pt x="358" y="8554"/>
                    <a:pt x="334" y="8649"/>
                  </a:cubicBezTo>
                  <a:cubicBezTo>
                    <a:pt x="310" y="8768"/>
                    <a:pt x="406" y="8839"/>
                    <a:pt x="525" y="8839"/>
                  </a:cubicBezTo>
                  <a:lnTo>
                    <a:pt x="715" y="8839"/>
                  </a:lnTo>
                  <a:lnTo>
                    <a:pt x="715" y="9744"/>
                  </a:lnTo>
                  <a:lnTo>
                    <a:pt x="525" y="9744"/>
                  </a:lnTo>
                  <a:cubicBezTo>
                    <a:pt x="429" y="9744"/>
                    <a:pt x="334" y="9792"/>
                    <a:pt x="334" y="9887"/>
                  </a:cubicBezTo>
                  <a:cubicBezTo>
                    <a:pt x="334" y="10006"/>
                    <a:pt x="406" y="10101"/>
                    <a:pt x="525" y="10101"/>
                  </a:cubicBezTo>
                  <a:lnTo>
                    <a:pt x="715" y="10101"/>
                  </a:lnTo>
                  <a:lnTo>
                    <a:pt x="715" y="10721"/>
                  </a:lnTo>
                  <a:lnTo>
                    <a:pt x="310" y="10721"/>
                  </a:lnTo>
                  <a:cubicBezTo>
                    <a:pt x="167" y="10721"/>
                    <a:pt x="1" y="10840"/>
                    <a:pt x="1" y="11030"/>
                  </a:cubicBezTo>
                  <a:lnTo>
                    <a:pt x="1" y="11626"/>
                  </a:lnTo>
                  <a:cubicBezTo>
                    <a:pt x="1" y="11768"/>
                    <a:pt x="120" y="11911"/>
                    <a:pt x="310" y="11911"/>
                  </a:cubicBezTo>
                  <a:lnTo>
                    <a:pt x="11622" y="11911"/>
                  </a:lnTo>
                  <a:cubicBezTo>
                    <a:pt x="11765" y="11911"/>
                    <a:pt x="11908" y="11792"/>
                    <a:pt x="11908" y="11626"/>
                  </a:cubicBezTo>
                  <a:lnTo>
                    <a:pt x="11908" y="11030"/>
                  </a:lnTo>
                  <a:cubicBezTo>
                    <a:pt x="11956" y="10911"/>
                    <a:pt x="11789" y="10768"/>
                    <a:pt x="11646" y="10768"/>
                  </a:cubicBezTo>
                  <a:lnTo>
                    <a:pt x="11146" y="10768"/>
                  </a:lnTo>
                  <a:lnTo>
                    <a:pt x="11146" y="3195"/>
                  </a:lnTo>
                  <a:cubicBezTo>
                    <a:pt x="11146" y="3100"/>
                    <a:pt x="11074" y="3029"/>
                    <a:pt x="11003" y="3029"/>
                  </a:cubicBezTo>
                  <a:cubicBezTo>
                    <a:pt x="10884" y="3029"/>
                    <a:pt x="10789" y="3076"/>
                    <a:pt x="10789" y="3195"/>
                  </a:cubicBezTo>
                  <a:lnTo>
                    <a:pt x="10789" y="10792"/>
                  </a:lnTo>
                  <a:lnTo>
                    <a:pt x="8812" y="10792"/>
                  </a:lnTo>
                  <a:lnTo>
                    <a:pt x="8812" y="1385"/>
                  </a:lnTo>
                  <a:lnTo>
                    <a:pt x="10789" y="1385"/>
                  </a:lnTo>
                  <a:lnTo>
                    <a:pt x="10789" y="2386"/>
                  </a:lnTo>
                  <a:cubicBezTo>
                    <a:pt x="10789" y="2481"/>
                    <a:pt x="10836" y="2576"/>
                    <a:pt x="10932" y="2576"/>
                  </a:cubicBezTo>
                  <a:cubicBezTo>
                    <a:pt x="11051" y="2576"/>
                    <a:pt x="11146" y="2505"/>
                    <a:pt x="11146" y="2386"/>
                  </a:cubicBezTo>
                  <a:lnTo>
                    <a:pt x="11146" y="1266"/>
                  </a:lnTo>
                  <a:cubicBezTo>
                    <a:pt x="11146" y="1123"/>
                    <a:pt x="11027" y="1028"/>
                    <a:pt x="10908" y="1028"/>
                  </a:cubicBezTo>
                  <a:lnTo>
                    <a:pt x="8741" y="1028"/>
                  </a:lnTo>
                  <a:cubicBezTo>
                    <a:pt x="8574" y="1028"/>
                    <a:pt x="8502" y="1147"/>
                    <a:pt x="8502" y="1266"/>
                  </a:cubicBezTo>
                  <a:lnTo>
                    <a:pt x="8502" y="10768"/>
                  </a:lnTo>
                  <a:lnTo>
                    <a:pt x="7693" y="10768"/>
                  </a:lnTo>
                  <a:lnTo>
                    <a:pt x="7693" y="5005"/>
                  </a:lnTo>
                  <a:cubicBezTo>
                    <a:pt x="7693" y="4862"/>
                    <a:pt x="7574" y="4767"/>
                    <a:pt x="7455" y="4767"/>
                  </a:cubicBezTo>
                  <a:lnTo>
                    <a:pt x="5264" y="4767"/>
                  </a:lnTo>
                  <a:cubicBezTo>
                    <a:pt x="5121" y="4767"/>
                    <a:pt x="5026" y="4886"/>
                    <a:pt x="5026" y="5005"/>
                  </a:cubicBezTo>
                  <a:lnTo>
                    <a:pt x="5026" y="10768"/>
                  </a:lnTo>
                  <a:lnTo>
                    <a:pt x="4240" y="10768"/>
                  </a:lnTo>
                  <a:lnTo>
                    <a:pt x="4240" y="7506"/>
                  </a:lnTo>
                  <a:cubicBezTo>
                    <a:pt x="4240" y="7363"/>
                    <a:pt x="4121" y="7268"/>
                    <a:pt x="4001" y="7268"/>
                  </a:cubicBezTo>
                  <a:lnTo>
                    <a:pt x="1763" y="7268"/>
                  </a:lnTo>
                  <a:cubicBezTo>
                    <a:pt x="1668" y="7268"/>
                    <a:pt x="1572" y="7363"/>
                    <a:pt x="1572" y="7458"/>
                  </a:cubicBezTo>
                  <a:lnTo>
                    <a:pt x="1572" y="8744"/>
                  </a:lnTo>
                  <a:cubicBezTo>
                    <a:pt x="1572" y="8768"/>
                    <a:pt x="1620" y="8816"/>
                    <a:pt x="1644" y="8863"/>
                  </a:cubicBezTo>
                  <a:cubicBezTo>
                    <a:pt x="1681" y="8882"/>
                    <a:pt x="1719" y="8891"/>
                    <a:pt x="1753" y="8891"/>
                  </a:cubicBezTo>
                  <a:cubicBezTo>
                    <a:pt x="1852" y="8891"/>
                    <a:pt x="1930" y="8820"/>
                    <a:pt x="1930" y="8696"/>
                  </a:cubicBezTo>
                  <a:lnTo>
                    <a:pt x="1930" y="7601"/>
                  </a:lnTo>
                  <a:lnTo>
                    <a:pt x="3906" y="7601"/>
                  </a:lnTo>
                  <a:lnTo>
                    <a:pt x="3906" y="10721"/>
                  </a:lnTo>
                  <a:lnTo>
                    <a:pt x="1882" y="10721"/>
                  </a:lnTo>
                  <a:lnTo>
                    <a:pt x="1882" y="9506"/>
                  </a:lnTo>
                  <a:cubicBezTo>
                    <a:pt x="1882" y="9411"/>
                    <a:pt x="1834" y="9339"/>
                    <a:pt x="1739" y="9339"/>
                  </a:cubicBezTo>
                  <a:cubicBezTo>
                    <a:pt x="1620" y="9339"/>
                    <a:pt x="1525" y="9387"/>
                    <a:pt x="1525" y="9506"/>
                  </a:cubicBezTo>
                  <a:lnTo>
                    <a:pt x="1525" y="10721"/>
                  </a:lnTo>
                  <a:lnTo>
                    <a:pt x="1072" y="10721"/>
                  </a:lnTo>
                  <a:lnTo>
                    <a:pt x="1072" y="195"/>
                  </a:lnTo>
                  <a:cubicBezTo>
                    <a:pt x="1072" y="99"/>
                    <a:pt x="1025" y="52"/>
                    <a:pt x="929" y="4"/>
                  </a:cubicBezTo>
                  <a:cubicBezTo>
                    <a:pt x="917" y="2"/>
                    <a:pt x="905" y="1"/>
                    <a:pt x="89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grpSp>
        <p:nvGrpSpPr>
          <p:cNvPr id="38" name="Google Shape;13917;p27">
            <a:extLst>
              <a:ext uri="{FF2B5EF4-FFF2-40B4-BE49-F238E27FC236}">
                <a16:creationId xmlns:a16="http://schemas.microsoft.com/office/drawing/2014/main" id="{841B73A8-C8F2-F6BC-281C-428965A94D6B}"/>
              </a:ext>
            </a:extLst>
          </p:cNvPr>
          <p:cNvGrpSpPr/>
          <p:nvPr/>
        </p:nvGrpSpPr>
        <p:grpSpPr>
          <a:xfrm>
            <a:off x="6368667" y="2046166"/>
            <a:ext cx="384521" cy="472979"/>
            <a:chOff x="4718163" y="1930683"/>
            <a:chExt cx="241150" cy="296625"/>
          </a:xfrm>
        </p:grpSpPr>
        <p:sp>
          <p:nvSpPr>
            <p:cNvPr id="39" name="Google Shape;13918;p27">
              <a:extLst>
                <a:ext uri="{FF2B5EF4-FFF2-40B4-BE49-F238E27FC236}">
                  <a16:creationId xmlns:a16="http://schemas.microsoft.com/office/drawing/2014/main" id="{D2B381CE-14B8-4F17-B7DA-A43C85BECD9D}"/>
                </a:ext>
              </a:extLst>
            </p:cNvPr>
            <p:cNvSpPr/>
            <p:nvPr/>
          </p:nvSpPr>
          <p:spPr>
            <a:xfrm>
              <a:off x="4852713" y="2030708"/>
              <a:ext cx="106000" cy="196500"/>
            </a:xfrm>
            <a:custGeom>
              <a:avLst/>
              <a:gdLst/>
              <a:ahLst/>
              <a:cxnLst/>
              <a:rect l="l" t="t" r="r" b="b"/>
              <a:pathLst>
                <a:path w="4240" h="7860" extrusionOk="0">
                  <a:moveTo>
                    <a:pt x="238" y="1"/>
                  </a:moveTo>
                  <a:cubicBezTo>
                    <a:pt x="96" y="1"/>
                    <a:pt x="0" y="120"/>
                    <a:pt x="0" y="239"/>
                  </a:cubicBezTo>
                  <a:lnTo>
                    <a:pt x="0" y="7621"/>
                  </a:lnTo>
                  <a:cubicBezTo>
                    <a:pt x="0" y="7788"/>
                    <a:pt x="119" y="7859"/>
                    <a:pt x="238" y="7859"/>
                  </a:cubicBezTo>
                  <a:lnTo>
                    <a:pt x="4049" y="7859"/>
                  </a:lnTo>
                  <a:cubicBezTo>
                    <a:pt x="4144" y="7859"/>
                    <a:pt x="4239" y="7788"/>
                    <a:pt x="4239" y="7693"/>
                  </a:cubicBezTo>
                  <a:lnTo>
                    <a:pt x="4239" y="6026"/>
                  </a:lnTo>
                  <a:cubicBezTo>
                    <a:pt x="4239" y="6002"/>
                    <a:pt x="4192" y="5930"/>
                    <a:pt x="4168" y="5907"/>
                  </a:cubicBezTo>
                  <a:cubicBezTo>
                    <a:pt x="4128" y="5880"/>
                    <a:pt x="4086" y="5868"/>
                    <a:pt x="4047" y="5868"/>
                  </a:cubicBezTo>
                  <a:cubicBezTo>
                    <a:pt x="3945" y="5868"/>
                    <a:pt x="3858" y="5947"/>
                    <a:pt x="3858" y="6049"/>
                  </a:cubicBezTo>
                  <a:lnTo>
                    <a:pt x="3858" y="7502"/>
                  </a:lnTo>
                  <a:lnTo>
                    <a:pt x="358" y="7502"/>
                  </a:lnTo>
                  <a:lnTo>
                    <a:pt x="358" y="334"/>
                  </a:lnTo>
                  <a:lnTo>
                    <a:pt x="3858" y="334"/>
                  </a:lnTo>
                  <a:lnTo>
                    <a:pt x="3858" y="5240"/>
                  </a:lnTo>
                  <a:cubicBezTo>
                    <a:pt x="3858" y="5335"/>
                    <a:pt x="3930" y="5407"/>
                    <a:pt x="4025" y="5430"/>
                  </a:cubicBezTo>
                  <a:cubicBezTo>
                    <a:pt x="4037" y="5433"/>
                    <a:pt x="4050" y="5434"/>
                    <a:pt x="4061" y="5434"/>
                  </a:cubicBezTo>
                  <a:cubicBezTo>
                    <a:pt x="4163" y="5434"/>
                    <a:pt x="4239" y="5346"/>
                    <a:pt x="4239" y="5240"/>
                  </a:cubicBezTo>
                  <a:lnTo>
                    <a:pt x="4239" y="239"/>
                  </a:lnTo>
                  <a:cubicBezTo>
                    <a:pt x="4239" y="96"/>
                    <a:pt x="4120" y="1"/>
                    <a:pt x="40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40" name="Google Shape;13919;p27">
              <a:extLst>
                <a:ext uri="{FF2B5EF4-FFF2-40B4-BE49-F238E27FC236}">
                  <a16:creationId xmlns:a16="http://schemas.microsoft.com/office/drawing/2014/main" id="{8A8B10D8-0407-30B0-A6C7-229BDF698B74}"/>
                </a:ext>
              </a:extLst>
            </p:cNvPr>
            <p:cNvSpPr/>
            <p:nvPr/>
          </p:nvSpPr>
          <p:spPr>
            <a:xfrm>
              <a:off x="4846763" y="1968708"/>
              <a:ext cx="31575" cy="45350"/>
            </a:xfrm>
            <a:custGeom>
              <a:avLst/>
              <a:gdLst/>
              <a:ahLst/>
              <a:cxnLst/>
              <a:rect l="l" t="t" r="r" b="b"/>
              <a:pathLst>
                <a:path w="1263" h="1814" extrusionOk="0">
                  <a:moveTo>
                    <a:pt x="619" y="980"/>
                  </a:moveTo>
                  <a:cubicBezTo>
                    <a:pt x="786" y="980"/>
                    <a:pt x="857" y="1099"/>
                    <a:pt x="857" y="1218"/>
                  </a:cubicBezTo>
                  <a:cubicBezTo>
                    <a:pt x="857" y="1338"/>
                    <a:pt x="738" y="1457"/>
                    <a:pt x="619" y="1457"/>
                  </a:cubicBezTo>
                  <a:cubicBezTo>
                    <a:pt x="609" y="1459"/>
                    <a:pt x="599" y="1460"/>
                    <a:pt x="589" y="1460"/>
                  </a:cubicBezTo>
                  <a:cubicBezTo>
                    <a:pt x="481" y="1460"/>
                    <a:pt x="381" y="1349"/>
                    <a:pt x="381" y="1218"/>
                  </a:cubicBezTo>
                  <a:cubicBezTo>
                    <a:pt x="381" y="1052"/>
                    <a:pt x="500" y="980"/>
                    <a:pt x="619" y="980"/>
                  </a:cubicBezTo>
                  <a:close/>
                  <a:moveTo>
                    <a:pt x="738" y="1"/>
                  </a:moveTo>
                  <a:cubicBezTo>
                    <a:pt x="696" y="1"/>
                    <a:pt x="652" y="18"/>
                    <a:pt x="619" y="52"/>
                  </a:cubicBezTo>
                  <a:cubicBezTo>
                    <a:pt x="596" y="75"/>
                    <a:pt x="119" y="433"/>
                    <a:pt x="24" y="1123"/>
                  </a:cubicBezTo>
                  <a:cubicBezTo>
                    <a:pt x="0" y="1480"/>
                    <a:pt x="238" y="1814"/>
                    <a:pt x="619" y="1814"/>
                  </a:cubicBezTo>
                  <a:cubicBezTo>
                    <a:pt x="977" y="1814"/>
                    <a:pt x="1262" y="1528"/>
                    <a:pt x="1262" y="1218"/>
                  </a:cubicBezTo>
                  <a:cubicBezTo>
                    <a:pt x="1262" y="885"/>
                    <a:pt x="977" y="623"/>
                    <a:pt x="667" y="623"/>
                  </a:cubicBezTo>
                  <a:lnTo>
                    <a:pt x="596" y="623"/>
                  </a:lnTo>
                  <a:cubicBezTo>
                    <a:pt x="715" y="433"/>
                    <a:pt x="834" y="314"/>
                    <a:pt x="834" y="314"/>
                  </a:cubicBezTo>
                  <a:cubicBezTo>
                    <a:pt x="929" y="266"/>
                    <a:pt x="929" y="147"/>
                    <a:pt x="857" y="75"/>
                  </a:cubicBezTo>
                  <a:cubicBezTo>
                    <a:pt x="832" y="24"/>
                    <a:pt x="786" y="1"/>
                    <a:pt x="73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41" name="Google Shape;13920;p27">
              <a:extLst>
                <a:ext uri="{FF2B5EF4-FFF2-40B4-BE49-F238E27FC236}">
                  <a16:creationId xmlns:a16="http://schemas.microsoft.com/office/drawing/2014/main" id="{2A63765E-58C0-01E0-540E-BAA6C7231394}"/>
                </a:ext>
              </a:extLst>
            </p:cNvPr>
            <p:cNvSpPr/>
            <p:nvPr/>
          </p:nvSpPr>
          <p:spPr>
            <a:xfrm>
              <a:off x="4884263" y="1969958"/>
              <a:ext cx="28600" cy="47075"/>
            </a:xfrm>
            <a:custGeom>
              <a:avLst/>
              <a:gdLst/>
              <a:ahLst/>
              <a:cxnLst/>
              <a:rect l="l" t="t" r="r" b="b"/>
              <a:pathLst>
                <a:path w="1144" h="1883" extrusionOk="0">
                  <a:moveTo>
                    <a:pt x="524" y="324"/>
                  </a:moveTo>
                  <a:cubicBezTo>
                    <a:pt x="547" y="324"/>
                    <a:pt x="571" y="328"/>
                    <a:pt x="596" y="335"/>
                  </a:cubicBezTo>
                  <a:cubicBezTo>
                    <a:pt x="691" y="335"/>
                    <a:pt x="786" y="454"/>
                    <a:pt x="786" y="573"/>
                  </a:cubicBezTo>
                  <a:lnTo>
                    <a:pt x="786" y="1216"/>
                  </a:lnTo>
                  <a:cubicBezTo>
                    <a:pt x="786" y="1335"/>
                    <a:pt x="715" y="1454"/>
                    <a:pt x="596" y="1454"/>
                  </a:cubicBezTo>
                  <a:cubicBezTo>
                    <a:pt x="429" y="1454"/>
                    <a:pt x="310" y="1359"/>
                    <a:pt x="310" y="1216"/>
                  </a:cubicBezTo>
                  <a:lnTo>
                    <a:pt x="310" y="573"/>
                  </a:lnTo>
                  <a:cubicBezTo>
                    <a:pt x="310" y="432"/>
                    <a:pt x="396" y="324"/>
                    <a:pt x="524" y="324"/>
                  </a:cubicBezTo>
                  <a:close/>
                  <a:moveTo>
                    <a:pt x="566" y="0"/>
                  </a:moveTo>
                  <a:cubicBezTo>
                    <a:pt x="552" y="0"/>
                    <a:pt x="538" y="1"/>
                    <a:pt x="524" y="2"/>
                  </a:cubicBezTo>
                  <a:cubicBezTo>
                    <a:pt x="215" y="25"/>
                    <a:pt x="0" y="264"/>
                    <a:pt x="0" y="597"/>
                  </a:cubicBezTo>
                  <a:lnTo>
                    <a:pt x="0" y="1288"/>
                  </a:lnTo>
                  <a:cubicBezTo>
                    <a:pt x="0" y="1573"/>
                    <a:pt x="215" y="1835"/>
                    <a:pt x="524" y="1883"/>
                  </a:cubicBezTo>
                  <a:cubicBezTo>
                    <a:pt x="882" y="1883"/>
                    <a:pt x="1144" y="1573"/>
                    <a:pt x="1144" y="1216"/>
                  </a:cubicBezTo>
                  <a:lnTo>
                    <a:pt x="1144" y="597"/>
                  </a:lnTo>
                  <a:cubicBezTo>
                    <a:pt x="1144" y="255"/>
                    <a:pt x="881" y="0"/>
                    <a:pt x="56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42" name="Google Shape;13921;p27">
              <a:extLst>
                <a:ext uri="{FF2B5EF4-FFF2-40B4-BE49-F238E27FC236}">
                  <a16:creationId xmlns:a16="http://schemas.microsoft.com/office/drawing/2014/main" id="{A0130B74-1910-E118-C178-652A27B03BD6}"/>
                </a:ext>
              </a:extLst>
            </p:cNvPr>
            <p:cNvSpPr/>
            <p:nvPr/>
          </p:nvSpPr>
          <p:spPr>
            <a:xfrm>
              <a:off x="4928913" y="1968908"/>
              <a:ext cx="24425" cy="46350"/>
            </a:xfrm>
            <a:custGeom>
              <a:avLst/>
              <a:gdLst/>
              <a:ahLst/>
              <a:cxnLst/>
              <a:rect l="l" t="t" r="r" b="b"/>
              <a:pathLst>
                <a:path w="977" h="1854" extrusionOk="0">
                  <a:moveTo>
                    <a:pt x="779" y="1"/>
                  </a:moveTo>
                  <a:cubicBezTo>
                    <a:pt x="713" y="1"/>
                    <a:pt x="654" y="40"/>
                    <a:pt x="620" y="91"/>
                  </a:cubicBezTo>
                  <a:lnTo>
                    <a:pt x="1" y="1592"/>
                  </a:lnTo>
                  <a:cubicBezTo>
                    <a:pt x="1" y="1711"/>
                    <a:pt x="48" y="1830"/>
                    <a:pt x="96" y="1853"/>
                  </a:cubicBezTo>
                  <a:lnTo>
                    <a:pt x="167" y="1853"/>
                  </a:lnTo>
                  <a:cubicBezTo>
                    <a:pt x="239" y="1853"/>
                    <a:pt x="286" y="1830"/>
                    <a:pt x="310" y="1734"/>
                  </a:cubicBezTo>
                  <a:lnTo>
                    <a:pt x="953" y="258"/>
                  </a:lnTo>
                  <a:cubicBezTo>
                    <a:pt x="977" y="163"/>
                    <a:pt x="953" y="67"/>
                    <a:pt x="858" y="20"/>
                  </a:cubicBezTo>
                  <a:cubicBezTo>
                    <a:pt x="831" y="6"/>
                    <a:pt x="805" y="1"/>
                    <a:pt x="77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43" name="Google Shape;13922;p27">
              <a:extLst>
                <a:ext uri="{FF2B5EF4-FFF2-40B4-BE49-F238E27FC236}">
                  <a16:creationId xmlns:a16="http://schemas.microsoft.com/office/drawing/2014/main" id="{ACE89247-A325-5EAE-F5C6-74882B744621}"/>
                </a:ext>
              </a:extLst>
            </p:cNvPr>
            <p:cNvSpPr/>
            <p:nvPr/>
          </p:nvSpPr>
          <p:spPr>
            <a:xfrm>
              <a:off x="4923563" y="1972958"/>
              <a:ext cx="10150" cy="10150"/>
            </a:xfrm>
            <a:custGeom>
              <a:avLst/>
              <a:gdLst/>
              <a:ahLst/>
              <a:cxnLst/>
              <a:rect l="l" t="t" r="r" b="b"/>
              <a:pathLst>
                <a:path w="406" h="406" extrusionOk="0">
                  <a:moveTo>
                    <a:pt x="215" y="1"/>
                  </a:moveTo>
                  <a:cubicBezTo>
                    <a:pt x="95" y="1"/>
                    <a:pt x="0" y="96"/>
                    <a:pt x="0" y="215"/>
                  </a:cubicBezTo>
                  <a:cubicBezTo>
                    <a:pt x="0" y="310"/>
                    <a:pt x="95" y="405"/>
                    <a:pt x="215" y="405"/>
                  </a:cubicBezTo>
                  <a:cubicBezTo>
                    <a:pt x="310" y="405"/>
                    <a:pt x="405" y="310"/>
                    <a:pt x="405" y="215"/>
                  </a:cubicBezTo>
                  <a:cubicBezTo>
                    <a:pt x="405" y="96"/>
                    <a:pt x="310" y="1"/>
                    <a:pt x="21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44" name="Google Shape;13923;p27">
              <a:extLst>
                <a:ext uri="{FF2B5EF4-FFF2-40B4-BE49-F238E27FC236}">
                  <a16:creationId xmlns:a16="http://schemas.microsoft.com/office/drawing/2014/main" id="{FBF31F39-4D8C-5B98-15F0-78781DAC3901}"/>
                </a:ext>
              </a:extLst>
            </p:cNvPr>
            <p:cNvSpPr/>
            <p:nvPr/>
          </p:nvSpPr>
          <p:spPr>
            <a:xfrm>
              <a:off x="4948563" y="2001533"/>
              <a:ext cx="10750" cy="10750"/>
            </a:xfrm>
            <a:custGeom>
              <a:avLst/>
              <a:gdLst/>
              <a:ahLst/>
              <a:cxnLst/>
              <a:rect l="l" t="t" r="r" b="b"/>
              <a:pathLst>
                <a:path w="430" h="430" extrusionOk="0">
                  <a:moveTo>
                    <a:pt x="215" y="1"/>
                  </a:moveTo>
                  <a:cubicBezTo>
                    <a:pt x="96" y="1"/>
                    <a:pt x="0" y="96"/>
                    <a:pt x="0" y="215"/>
                  </a:cubicBezTo>
                  <a:cubicBezTo>
                    <a:pt x="0" y="334"/>
                    <a:pt x="96" y="429"/>
                    <a:pt x="215" y="429"/>
                  </a:cubicBezTo>
                  <a:cubicBezTo>
                    <a:pt x="334" y="429"/>
                    <a:pt x="429" y="334"/>
                    <a:pt x="429" y="215"/>
                  </a:cubicBezTo>
                  <a:cubicBezTo>
                    <a:pt x="429" y="96"/>
                    <a:pt x="334" y="1"/>
                    <a:pt x="21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45" name="Google Shape;13924;p27">
              <a:extLst>
                <a:ext uri="{FF2B5EF4-FFF2-40B4-BE49-F238E27FC236}">
                  <a16:creationId xmlns:a16="http://schemas.microsoft.com/office/drawing/2014/main" id="{4854CD32-2537-7475-5D47-A7DF6871FD6D}"/>
                </a:ext>
              </a:extLst>
            </p:cNvPr>
            <p:cNvSpPr/>
            <p:nvPr/>
          </p:nvSpPr>
          <p:spPr>
            <a:xfrm>
              <a:off x="4739588" y="1930683"/>
              <a:ext cx="57775" cy="57775"/>
            </a:xfrm>
            <a:custGeom>
              <a:avLst/>
              <a:gdLst/>
              <a:ahLst/>
              <a:cxnLst/>
              <a:rect l="l" t="t" r="r" b="b"/>
              <a:pathLst>
                <a:path w="2311" h="2311" extrusionOk="0">
                  <a:moveTo>
                    <a:pt x="1167" y="358"/>
                  </a:moveTo>
                  <a:cubicBezTo>
                    <a:pt x="1620" y="358"/>
                    <a:pt x="1977" y="715"/>
                    <a:pt x="1977" y="1144"/>
                  </a:cubicBezTo>
                  <a:cubicBezTo>
                    <a:pt x="1977" y="1596"/>
                    <a:pt x="1620" y="1954"/>
                    <a:pt x="1167" y="1954"/>
                  </a:cubicBezTo>
                  <a:cubicBezTo>
                    <a:pt x="715" y="1954"/>
                    <a:pt x="358" y="1596"/>
                    <a:pt x="358" y="1144"/>
                  </a:cubicBezTo>
                  <a:cubicBezTo>
                    <a:pt x="358" y="715"/>
                    <a:pt x="715" y="358"/>
                    <a:pt x="1167" y="358"/>
                  </a:cubicBezTo>
                  <a:close/>
                  <a:moveTo>
                    <a:pt x="1167" y="1"/>
                  </a:moveTo>
                  <a:cubicBezTo>
                    <a:pt x="524" y="1"/>
                    <a:pt x="1" y="501"/>
                    <a:pt x="1" y="1144"/>
                  </a:cubicBezTo>
                  <a:cubicBezTo>
                    <a:pt x="24" y="1811"/>
                    <a:pt x="548" y="2311"/>
                    <a:pt x="1167" y="2311"/>
                  </a:cubicBezTo>
                  <a:cubicBezTo>
                    <a:pt x="1787" y="2311"/>
                    <a:pt x="2311" y="1811"/>
                    <a:pt x="2311" y="1144"/>
                  </a:cubicBezTo>
                  <a:cubicBezTo>
                    <a:pt x="2311" y="501"/>
                    <a:pt x="1810" y="1"/>
                    <a:pt x="1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46" name="Google Shape;13925;p27">
              <a:extLst>
                <a:ext uri="{FF2B5EF4-FFF2-40B4-BE49-F238E27FC236}">
                  <a16:creationId xmlns:a16="http://schemas.microsoft.com/office/drawing/2014/main" id="{8C85098C-7BDE-694D-2B27-8DD2737BAB38}"/>
                </a:ext>
              </a:extLst>
            </p:cNvPr>
            <p:cNvSpPr/>
            <p:nvPr/>
          </p:nvSpPr>
          <p:spPr>
            <a:xfrm>
              <a:off x="4718163" y="1997383"/>
              <a:ext cx="106575" cy="229925"/>
            </a:xfrm>
            <a:custGeom>
              <a:avLst/>
              <a:gdLst/>
              <a:ahLst/>
              <a:cxnLst/>
              <a:rect l="l" t="t" r="r" b="b"/>
              <a:pathLst>
                <a:path w="4263" h="9197" extrusionOk="0">
                  <a:moveTo>
                    <a:pt x="3025" y="5954"/>
                  </a:moveTo>
                  <a:lnTo>
                    <a:pt x="3025" y="8430"/>
                  </a:lnTo>
                  <a:cubicBezTo>
                    <a:pt x="3025" y="8645"/>
                    <a:pt x="2882" y="8811"/>
                    <a:pt x="2715" y="8835"/>
                  </a:cubicBezTo>
                  <a:cubicBezTo>
                    <a:pt x="2677" y="8845"/>
                    <a:pt x="2640" y="8849"/>
                    <a:pt x="2605" y="8849"/>
                  </a:cubicBezTo>
                  <a:cubicBezTo>
                    <a:pt x="2370" y="8849"/>
                    <a:pt x="2191" y="8658"/>
                    <a:pt x="2191" y="8430"/>
                  </a:cubicBezTo>
                  <a:lnTo>
                    <a:pt x="2191" y="5954"/>
                  </a:lnTo>
                  <a:close/>
                  <a:moveTo>
                    <a:pt x="1882" y="5977"/>
                  </a:moveTo>
                  <a:lnTo>
                    <a:pt x="1882" y="8454"/>
                  </a:lnTo>
                  <a:cubicBezTo>
                    <a:pt x="1882" y="8680"/>
                    <a:pt x="1689" y="8885"/>
                    <a:pt x="1425" y="8885"/>
                  </a:cubicBezTo>
                  <a:cubicBezTo>
                    <a:pt x="1411" y="8885"/>
                    <a:pt x="1396" y="8884"/>
                    <a:pt x="1381" y="8883"/>
                  </a:cubicBezTo>
                  <a:cubicBezTo>
                    <a:pt x="1191" y="8835"/>
                    <a:pt x="1048" y="8668"/>
                    <a:pt x="1048" y="8454"/>
                  </a:cubicBezTo>
                  <a:lnTo>
                    <a:pt x="1048" y="5977"/>
                  </a:lnTo>
                  <a:close/>
                  <a:moveTo>
                    <a:pt x="2001" y="0"/>
                  </a:moveTo>
                  <a:cubicBezTo>
                    <a:pt x="1596" y="0"/>
                    <a:pt x="1215" y="119"/>
                    <a:pt x="858" y="310"/>
                  </a:cubicBezTo>
                  <a:cubicBezTo>
                    <a:pt x="762" y="357"/>
                    <a:pt x="738" y="453"/>
                    <a:pt x="810" y="548"/>
                  </a:cubicBezTo>
                  <a:cubicBezTo>
                    <a:pt x="844" y="599"/>
                    <a:pt x="916" y="638"/>
                    <a:pt x="989" y="638"/>
                  </a:cubicBezTo>
                  <a:cubicBezTo>
                    <a:pt x="1017" y="638"/>
                    <a:pt x="1045" y="633"/>
                    <a:pt x="1072" y="619"/>
                  </a:cubicBezTo>
                  <a:cubicBezTo>
                    <a:pt x="1358" y="453"/>
                    <a:pt x="1667" y="357"/>
                    <a:pt x="2024" y="357"/>
                  </a:cubicBezTo>
                  <a:lnTo>
                    <a:pt x="2048" y="357"/>
                  </a:lnTo>
                  <a:cubicBezTo>
                    <a:pt x="3025" y="357"/>
                    <a:pt x="3834" y="1167"/>
                    <a:pt x="3834" y="2143"/>
                  </a:cubicBezTo>
                  <a:lnTo>
                    <a:pt x="3834" y="3763"/>
                  </a:lnTo>
                  <a:lnTo>
                    <a:pt x="3834" y="3787"/>
                  </a:lnTo>
                  <a:cubicBezTo>
                    <a:pt x="3834" y="3906"/>
                    <a:pt x="3715" y="3953"/>
                    <a:pt x="3620" y="3953"/>
                  </a:cubicBezTo>
                  <a:cubicBezTo>
                    <a:pt x="3477" y="3953"/>
                    <a:pt x="3430" y="3834"/>
                    <a:pt x="3430" y="3715"/>
                  </a:cubicBezTo>
                  <a:lnTo>
                    <a:pt x="3430" y="2048"/>
                  </a:lnTo>
                  <a:cubicBezTo>
                    <a:pt x="3430" y="1977"/>
                    <a:pt x="3358" y="1905"/>
                    <a:pt x="3310" y="1881"/>
                  </a:cubicBezTo>
                  <a:cubicBezTo>
                    <a:pt x="3295" y="1878"/>
                    <a:pt x="3280" y="1877"/>
                    <a:pt x="3266" y="1877"/>
                  </a:cubicBezTo>
                  <a:cubicBezTo>
                    <a:pt x="3168" y="1877"/>
                    <a:pt x="3096" y="1944"/>
                    <a:pt x="3096" y="2048"/>
                  </a:cubicBezTo>
                  <a:lnTo>
                    <a:pt x="3096" y="3763"/>
                  </a:lnTo>
                  <a:cubicBezTo>
                    <a:pt x="3096" y="4001"/>
                    <a:pt x="3263" y="4239"/>
                    <a:pt x="3477" y="4287"/>
                  </a:cubicBezTo>
                  <a:lnTo>
                    <a:pt x="3668" y="5596"/>
                  </a:lnTo>
                  <a:lnTo>
                    <a:pt x="3668" y="5620"/>
                  </a:lnTo>
                  <a:lnTo>
                    <a:pt x="500" y="5620"/>
                  </a:lnTo>
                  <a:lnTo>
                    <a:pt x="500" y="5596"/>
                  </a:lnTo>
                  <a:lnTo>
                    <a:pt x="691" y="4287"/>
                  </a:lnTo>
                  <a:cubicBezTo>
                    <a:pt x="929" y="4239"/>
                    <a:pt x="1096" y="4025"/>
                    <a:pt x="1096" y="3763"/>
                  </a:cubicBezTo>
                  <a:lnTo>
                    <a:pt x="1096" y="2048"/>
                  </a:lnTo>
                  <a:cubicBezTo>
                    <a:pt x="1096" y="1977"/>
                    <a:pt x="1048" y="1905"/>
                    <a:pt x="953" y="1881"/>
                  </a:cubicBezTo>
                  <a:cubicBezTo>
                    <a:pt x="937" y="1878"/>
                    <a:pt x="922" y="1877"/>
                    <a:pt x="908" y="1877"/>
                  </a:cubicBezTo>
                  <a:cubicBezTo>
                    <a:pt x="811" y="1877"/>
                    <a:pt x="738" y="1944"/>
                    <a:pt x="738" y="2048"/>
                  </a:cubicBezTo>
                  <a:lnTo>
                    <a:pt x="738" y="3787"/>
                  </a:lnTo>
                  <a:cubicBezTo>
                    <a:pt x="738" y="3906"/>
                    <a:pt x="643" y="4001"/>
                    <a:pt x="524" y="4001"/>
                  </a:cubicBezTo>
                  <a:cubicBezTo>
                    <a:pt x="405" y="4001"/>
                    <a:pt x="334" y="3906"/>
                    <a:pt x="334" y="3787"/>
                  </a:cubicBezTo>
                  <a:lnTo>
                    <a:pt x="334" y="2167"/>
                  </a:lnTo>
                  <a:cubicBezTo>
                    <a:pt x="334" y="1810"/>
                    <a:pt x="453" y="1453"/>
                    <a:pt x="643" y="1143"/>
                  </a:cubicBezTo>
                  <a:cubicBezTo>
                    <a:pt x="715" y="1048"/>
                    <a:pt x="691" y="953"/>
                    <a:pt x="619" y="905"/>
                  </a:cubicBezTo>
                  <a:cubicBezTo>
                    <a:pt x="579" y="875"/>
                    <a:pt x="544" y="862"/>
                    <a:pt x="510" y="862"/>
                  </a:cubicBezTo>
                  <a:cubicBezTo>
                    <a:pt x="464" y="862"/>
                    <a:pt x="423" y="887"/>
                    <a:pt x="381" y="929"/>
                  </a:cubicBezTo>
                  <a:cubicBezTo>
                    <a:pt x="119" y="1286"/>
                    <a:pt x="0" y="1691"/>
                    <a:pt x="0" y="2143"/>
                  </a:cubicBezTo>
                  <a:lnTo>
                    <a:pt x="0" y="3763"/>
                  </a:lnTo>
                  <a:cubicBezTo>
                    <a:pt x="0" y="3953"/>
                    <a:pt x="119" y="4144"/>
                    <a:pt x="286" y="4239"/>
                  </a:cubicBezTo>
                  <a:cubicBezTo>
                    <a:pt x="334" y="4239"/>
                    <a:pt x="334" y="4263"/>
                    <a:pt x="357" y="4263"/>
                  </a:cubicBezTo>
                  <a:lnTo>
                    <a:pt x="167" y="5573"/>
                  </a:lnTo>
                  <a:cubicBezTo>
                    <a:pt x="167" y="5692"/>
                    <a:pt x="215" y="5763"/>
                    <a:pt x="262" y="5858"/>
                  </a:cubicBezTo>
                  <a:cubicBezTo>
                    <a:pt x="334" y="5954"/>
                    <a:pt x="453" y="5977"/>
                    <a:pt x="524" y="5977"/>
                  </a:cubicBezTo>
                  <a:lnTo>
                    <a:pt x="762" y="5977"/>
                  </a:lnTo>
                  <a:lnTo>
                    <a:pt x="762" y="8430"/>
                  </a:lnTo>
                  <a:cubicBezTo>
                    <a:pt x="762" y="8811"/>
                    <a:pt x="1048" y="9145"/>
                    <a:pt x="1429" y="9192"/>
                  </a:cubicBezTo>
                  <a:cubicBezTo>
                    <a:pt x="1452" y="9194"/>
                    <a:pt x="1474" y="9195"/>
                    <a:pt x="1496" y="9195"/>
                  </a:cubicBezTo>
                  <a:cubicBezTo>
                    <a:pt x="1735" y="9195"/>
                    <a:pt x="1967" y="9083"/>
                    <a:pt x="2120" y="8930"/>
                  </a:cubicBezTo>
                  <a:cubicBezTo>
                    <a:pt x="2245" y="9119"/>
                    <a:pt x="2463" y="9197"/>
                    <a:pt x="2691" y="9197"/>
                  </a:cubicBezTo>
                  <a:cubicBezTo>
                    <a:pt x="2723" y="9197"/>
                    <a:pt x="2755" y="9195"/>
                    <a:pt x="2787" y="9192"/>
                  </a:cubicBezTo>
                  <a:cubicBezTo>
                    <a:pt x="3191" y="9145"/>
                    <a:pt x="3453" y="8811"/>
                    <a:pt x="3453" y="8430"/>
                  </a:cubicBezTo>
                  <a:lnTo>
                    <a:pt x="3453" y="5977"/>
                  </a:lnTo>
                  <a:lnTo>
                    <a:pt x="3691" y="5977"/>
                  </a:lnTo>
                  <a:cubicBezTo>
                    <a:pt x="3787" y="5977"/>
                    <a:pt x="3834" y="5954"/>
                    <a:pt x="3930" y="5930"/>
                  </a:cubicBezTo>
                  <a:cubicBezTo>
                    <a:pt x="4049" y="5835"/>
                    <a:pt x="4096" y="5715"/>
                    <a:pt x="4072" y="5573"/>
                  </a:cubicBezTo>
                  <a:lnTo>
                    <a:pt x="3906" y="4263"/>
                  </a:lnTo>
                  <a:lnTo>
                    <a:pt x="3930" y="4263"/>
                  </a:lnTo>
                  <a:cubicBezTo>
                    <a:pt x="4025" y="4239"/>
                    <a:pt x="4072" y="4168"/>
                    <a:pt x="4144" y="4072"/>
                  </a:cubicBezTo>
                  <a:cubicBezTo>
                    <a:pt x="4192" y="4001"/>
                    <a:pt x="4263" y="3882"/>
                    <a:pt x="4263" y="3763"/>
                  </a:cubicBezTo>
                  <a:lnTo>
                    <a:pt x="4263" y="2143"/>
                  </a:lnTo>
                  <a:cubicBezTo>
                    <a:pt x="4168" y="953"/>
                    <a:pt x="3215" y="0"/>
                    <a:pt x="204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grpSp>
        <p:nvGrpSpPr>
          <p:cNvPr id="47" name="Google Shape;13926;p27">
            <a:extLst>
              <a:ext uri="{FF2B5EF4-FFF2-40B4-BE49-F238E27FC236}">
                <a16:creationId xmlns:a16="http://schemas.microsoft.com/office/drawing/2014/main" id="{E0B33D50-5EAE-200C-0BAA-74ABE3072F6F}"/>
              </a:ext>
            </a:extLst>
          </p:cNvPr>
          <p:cNvGrpSpPr/>
          <p:nvPr/>
        </p:nvGrpSpPr>
        <p:grpSpPr>
          <a:xfrm>
            <a:off x="7293353" y="2044291"/>
            <a:ext cx="474692" cy="473736"/>
            <a:chOff x="5170638" y="1929508"/>
            <a:chExt cx="297700" cy="297100"/>
          </a:xfrm>
        </p:grpSpPr>
        <p:sp>
          <p:nvSpPr>
            <p:cNvPr id="48" name="Google Shape;13927;p27">
              <a:extLst>
                <a:ext uri="{FF2B5EF4-FFF2-40B4-BE49-F238E27FC236}">
                  <a16:creationId xmlns:a16="http://schemas.microsoft.com/office/drawing/2014/main" id="{A2DA3F1C-1C98-83F8-9E0E-CC2AB3F2D442}"/>
                </a:ext>
              </a:extLst>
            </p:cNvPr>
            <p:cNvSpPr/>
            <p:nvPr/>
          </p:nvSpPr>
          <p:spPr>
            <a:xfrm>
              <a:off x="5170638" y="1929508"/>
              <a:ext cx="297700" cy="297100"/>
            </a:xfrm>
            <a:custGeom>
              <a:avLst/>
              <a:gdLst/>
              <a:ahLst/>
              <a:cxnLst/>
              <a:rect l="l" t="t" r="r" b="b"/>
              <a:pathLst>
                <a:path w="11908" h="11884" extrusionOk="0">
                  <a:moveTo>
                    <a:pt x="5644" y="1548"/>
                  </a:moveTo>
                  <a:lnTo>
                    <a:pt x="5644" y="2429"/>
                  </a:lnTo>
                  <a:cubicBezTo>
                    <a:pt x="4763" y="2453"/>
                    <a:pt x="3930" y="2834"/>
                    <a:pt x="3263" y="3501"/>
                  </a:cubicBezTo>
                  <a:cubicBezTo>
                    <a:pt x="2620" y="4168"/>
                    <a:pt x="2263" y="5025"/>
                    <a:pt x="2263" y="6001"/>
                  </a:cubicBezTo>
                  <a:cubicBezTo>
                    <a:pt x="2263" y="7811"/>
                    <a:pt x="3691" y="9335"/>
                    <a:pt x="5478" y="9502"/>
                  </a:cubicBezTo>
                  <a:cubicBezTo>
                    <a:pt x="5568" y="9508"/>
                    <a:pt x="5657" y="9511"/>
                    <a:pt x="5747" y="9511"/>
                  </a:cubicBezTo>
                  <a:cubicBezTo>
                    <a:pt x="6038" y="9511"/>
                    <a:pt x="6330" y="9480"/>
                    <a:pt x="6621" y="9407"/>
                  </a:cubicBezTo>
                  <a:cubicBezTo>
                    <a:pt x="6954" y="9335"/>
                    <a:pt x="7264" y="9216"/>
                    <a:pt x="7549" y="9050"/>
                  </a:cubicBezTo>
                  <a:cubicBezTo>
                    <a:pt x="7764" y="8931"/>
                    <a:pt x="7978" y="8788"/>
                    <a:pt x="8145" y="8645"/>
                  </a:cubicBezTo>
                  <a:cubicBezTo>
                    <a:pt x="8192" y="8645"/>
                    <a:pt x="8335" y="8454"/>
                    <a:pt x="8335" y="8454"/>
                  </a:cubicBezTo>
                  <a:cubicBezTo>
                    <a:pt x="8383" y="8502"/>
                    <a:pt x="9074" y="9002"/>
                    <a:pt x="9074" y="9026"/>
                  </a:cubicBezTo>
                  <a:cubicBezTo>
                    <a:pt x="8859" y="9264"/>
                    <a:pt x="8621" y="9455"/>
                    <a:pt x="8359" y="9621"/>
                  </a:cubicBezTo>
                  <a:cubicBezTo>
                    <a:pt x="8097" y="9812"/>
                    <a:pt x="7859" y="9931"/>
                    <a:pt x="7549" y="10050"/>
                  </a:cubicBezTo>
                  <a:cubicBezTo>
                    <a:pt x="7030" y="10261"/>
                    <a:pt x="6464" y="10380"/>
                    <a:pt x="5889" y="10380"/>
                  </a:cubicBezTo>
                  <a:cubicBezTo>
                    <a:pt x="5752" y="10380"/>
                    <a:pt x="5615" y="10373"/>
                    <a:pt x="5478" y="10359"/>
                  </a:cubicBezTo>
                  <a:cubicBezTo>
                    <a:pt x="4430" y="10288"/>
                    <a:pt x="3453" y="9812"/>
                    <a:pt x="2715" y="9050"/>
                  </a:cubicBezTo>
                  <a:cubicBezTo>
                    <a:pt x="2477" y="8788"/>
                    <a:pt x="2239" y="8526"/>
                    <a:pt x="2048" y="8216"/>
                  </a:cubicBezTo>
                  <a:cubicBezTo>
                    <a:pt x="1596" y="7478"/>
                    <a:pt x="1381" y="6597"/>
                    <a:pt x="1453" y="5692"/>
                  </a:cubicBezTo>
                  <a:cubicBezTo>
                    <a:pt x="1524" y="5049"/>
                    <a:pt x="1691" y="4382"/>
                    <a:pt x="2024" y="3810"/>
                  </a:cubicBezTo>
                  <a:cubicBezTo>
                    <a:pt x="2405" y="3120"/>
                    <a:pt x="3001" y="2525"/>
                    <a:pt x="3644" y="2143"/>
                  </a:cubicBezTo>
                  <a:cubicBezTo>
                    <a:pt x="4049" y="1953"/>
                    <a:pt x="4430" y="1786"/>
                    <a:pt x="4835" y="1667"/>
                  </a:cubicBezTo>
                  <a:cubicBezTo>
                    <a:pt x="4906" y="1667"/>
                    <a:pt x="5644" y="1548"/>
                    <a:pt x="5644" y="1548"/>
                  </a:cubicBezTo>
                  <a:close/>
                  <a:moveTo>
                    <a:pt x="5882" y="0"/>
                  </a:moveTo>
                  <a:cubicBezTo>
                    <a:pt x="4311" y="24"/>
                    <a:pt x="2858" y="667"/>
                    <a:pt x="1715" y="1762"/>
                  </a:cubicBezTo>
                  <a:cubicBezTo>
                    <a:pt x="619" y="2906"/>
                    <a:pt x="0" y="4358"/>
                    <a:pt x="0" y="5930"/>
                  </a:cubicBezTo>
                  <a:cubicBezTo>
                    <a:pt x="0" y="7502"/>
                    <a:pt x="619" y="9002"/>
                    <a:pt x="1762" y="10121"/>
                  </a:cubicBezTo>
                  <a:cubicBezTo>
                    <a:pt x="2882" y="11264"/>
                    <a:pt x="4382" y="11884"/>
                    <a:pt x="5954" y="11884"/>
                  </a:cubicBezTo>
                  <a:cubicBezTo>
                    <a:pt x="7168" y="11884"/>
                    <a:pt x="8359" y="11503"/>
                    <a:pt x="9383" y="10812"/>
                  </a:cubicBezTo>
                  <a:cubicBezTo>
                    <a:pt x="10360" y="10121"/>
                    <a:pt x="11098" y="9145"/>
                    <a:pt x="11526" y="8002"/>
                  </a:cubicBezTo>
                  <a:lnTo>
                    <a:pt x="11526" y="7883"/>
                  </a:lnTo>
                  <a:cubicBezTo>
                    <a:pt x="11484" y="7820"/>
                    <a:pt x="11423" y="7789"/>
                    <a:pt x="11365" y="7789"/>
                  </a:cubicBezTo>
                  <a:cubicBezTo>
                    <a:pt x="11291" y="7789"/>
                    <a:pt x="11220" y="7837"/>
                    <a:pt x="11193" y="7930"/>
                  </a:cubicBezTo>
                  <a:cubicBezTo>
                    <a:pt x="10812" y="8954"/>
                    <a:pt x="10098" y="9859"/>
                    <a:pt x="9169" y="10502"/>
                  </a:cubicBezTo>
                  <a:cubicBezTo>
                    <a:pt x="8216" y="11169"/>
                    <a:pt x="7121" y="11526"/>
                    <a:pt x="5954" y="11526"/>
                  </a:cubicBezTo>
                  <a:cubicBezTo>
                    <a:pt x="4454" y="11526"/>
                    <a:pt x="3072" y="10931"/>
                    <a:pt x="2001" y="9883"/>
                  </a:cubicBezTo>
                  <a:cubicBezTo>
                    <a:pt x="929" y="8812"/>
                    <a:pt x="357" y="7406"/>
                    <a:pt x="357" y="5930"/>
                  </a:cubicBezTo>
                  <a:cubicBezTo>
                    <a:pt x="357" y="3334"/>
                    <a:pt x="2263" y="977"/>
                    <a:pt x="4763" y="453"/>
                  </a:cubicBezTo>
                  <a:cubicBezTo>
                    <a:pt x="5097" y="381"/>
                    <a:pt x="5406" y="334"/>
                    <a:pt x="5763" y="334"/>
                  </a:cubicBezTo>
                  <a:lnTo>
                    <a:pt x="5763" y="1167"/>
                  </a:lnTo>
                  <a:cubicBezTo>
                    <a:pt x="5335" y="1191"/>
                    <a:pt x="4858" y="1262"/>
                    <a:pt x="4430" y="1405"/>
                  </a:cubicBezTo>
                  <a:cubicBezTo>
                    <a:pt x="4096" y="1524"/>
                    <a:pt x="3787" y="1667"/>
                    <a:pt x="3477" y="1858"/>
                  </a:cubicBezTo>
                  <a:cubicBezTo>
                    <a:pt x="3144" y="2048"/>
                    <a:pt x="2882" y="2263"/>
                    <a:pt x="2596" y="2525"/>
                  </a:cubicBezTo>
                  <a:cubicBezTo>
                    <a:pt x="1810" y="3287"/>
                    <a:pt x="1334" y="4263"/>
                    <a:pt x="1215" y="5335"/>
                  </a:cubicBezTo>
                  <a:cubicBezTo>
                    <a:pt x="1191" y="5597"/>
                    <a:pt x="1191" y="5882"/>
                    <a:pt x="1191" y="6097"/>
                  </a:cubicBezTo>
                  <a:cubicBezTo>
                    <a:pt x="1215" y="6621"/>
                    <a:pt x="1310" y="7121"/>
                    <a:pt x="1477" y="7621"/>
                  </a:cubicBezTo>
                  <a:cubicBezTo>
                    <a:pt x="1667" y="8097"/>
                    <a:pt x="1929" y="8550"/>
                    <a:pt x="2239" y="8931"/>
                  </a:cubicBezTo>
                  <a:cubicBezTo>
                    <a:pt x="3134" y="10059"/>
                    <a:pt x="4541" y="10689"/>
                    <a:pt x="5974" y="10689"/>
                  </a:cubicBezTo>
                  <a:cubicBezTo>
                    <a:pt x="6447" y="10689"/>
                    <a:pt x="6922" y="10620"/>
                    <a:pt x="7383" y="10479"/>
                  </a:cubicBezTo>
                  <a:cubicBezTo>
                    <a:pt x="7859" y="10336"/>
                    <a:pt x="8335" y="10097"/>
                    <a:pt x="8740" y="9788"/>
                  </a:cubicBezTo>
                  <a:cubicBezTo>
                    <a:pt x="9383" y="9359"/>
                    <a:pt x="9883" y="8716"/>
                    <a:pt x="10240" y="8002"/>
                  </a:cubicBezTo>
                  <a:cubicBezTo>
                    <a:pt x="10360" y="7764"/>
                    <a:pt x="10455" y="7502"/>
                    <a:pt x="10526" y="7240"/>
                  </a:cubicBezTo>
                  <a:cubicBezTo>
                    <a:pt x="10574" y="7121"/>
                    <a:pt x="10598" y="6978"/>
                    <a:pt x="10621" y="6859"/>
                  </a:cubicBezTo>
                  <a:cubicBezTo>
                    <a:pt x="10645" y="6740"/>
                    <a:pt x="10717" y="6144"/>
                    <a:pt x="10717" y="6144"/>
                  </a:cubicBezTo>
                  <a:lnTo>
                    <a:pt x="11550" y="6144"/>
                  </a:lnTo>
                  <a:cubicBezTo>
                    <a:pt x="11550" y="6502"/>
                    <a:pt x="11479" y="6859"/>
                    <a:pt x="11407" y="7216"/>
                  </a:cubicBezTo>
                  <a:cubicBezTo>
                    <a:pt x="11407" y="7240"/>
                    <a:pt x="11407" y="7287"/>
                    <a:pt x="11431" y="7335"/>
                  </a:cubicBezTo>
                  <a:cubicBezTo>
                    <a:pt x="11474" y="7378"/>
                    <a:pt x="11523" y="7396"/>
                    <a:pt x="11571" y="7396"/>
                  </a:cubicBezTo>
                  <a:cubicBezTo>
                    <a:pt x="11655" y="7396"/>
                    <a:pt x="11734" y="7340"/>
                    <a:pt x="11765" y="7264"/>
                  </a:cubicBezTo>
                  <a:cubicBezTo>
                    <a:pt x="11836" y="6883"/>
                    <a:pt x="11907" y="6454"/>
                    <a:pt x="11907" y="6049"/>
                  </a:cubicBezTo>
                  <a:cubicBezTo>
                    <a:pt x="11812" y="6001"/>
                    <a:pt x="11788" y="5930"/>
                    <a:pt x="11765" y="5882"/>
                  </a:cubicBezTo>
                  <a:cubicBezTo>
                    <a:pt x="11693" y="5811"/>
                    <a:pt x="11646" y="5811"/>
                    <a:pt x="11574" y="5811"/>
                  </a:cubicBezTo>
                  <a:lnTo>
                    <a:pt x="10526" y="5811"/>
                  </a:lnTo>
                  <a:cubicBezTo>
                    <a:pt x="10407" y="5811"/>
                    <a:pt x="10288" y="5930"/>
                    <a:pt x="10288" y="6049"/>
                  </a:cubicBezTo>
                  <a:cubicBezTo>
                    <a:pt x="10288" y="7025"/>
                    <a:pt x="9931" y="7978"/>
                    <a:pt x="9336" y="8740"/>
                  </a:cubicBezTo>
                  <a:lnTo>
                    <a:pt x="8526" y="8145"/>
                  </a:lnTo>
                  <a:cubicBezTo>
                    <a:pt x="8493" y="8112"/>
                    <a:pt x="8439" y="8094"/>
                    <a:pt x="8384" y="8094"/>
                  </a:cubicBezTo>
                  <a:cubicBezTo>
                    <a:pt x="8320" y="8094"/>
                    <a:pt x="8255" y="8117"/>
                    <a:pt x="8216" y="8169"/>
                  </a:cubicBezTo>
                  <a:cubicBezTo>
                    <a:pt x="7645" y="8764"/>
                    <a:pt x="6859" y="9121"/>
                    <a:pt x="6073" y="9145"/>
                  </a:cubicBezTo>
                  <a:lnTo>
                    <a:pt x="6073" y="8192"/>
                  </a:lnTo>
                  <a:cubicBezTo>
                    <a:pt x="6073" y="8073"/>
                    <a:pt x="5978" y="7954"/>
                    <a:pt x="5835" y="7954"/>
                  </a:cubicBezTo>
                  <a:cubicBezTo>
                    <a:pt x="4906" y="7930"/>
                    <a:pt x="4120" y="7264"/>
                    <a:pt x="3953" y="6382"/>
                  </a:cubicBezTo>
                  <a:cubicBezTo>
                    <a:pt x="3934" y="6304"/>
                    <a:pt x="3865" y="6257"/>
                    <a:pt x="3788" y="6257"/>
                  </a:cubicBezTo>
                  <a:cubicBezTo>
                    <a:pt x="3772" y="6257"/>
                    <a:pt x="3755" y="6259"/>
                    <a:pt x="3739" y="6263"/>
                  </a:cubicBezTo>
                  <a:cubicBezTo>
                    <a:pt x="3644" y="6287"/>
                    <a:pt x="3596" y="6382"/>
                    <a:pt x="3620" y="6478"/>
                  </a:cubicBezTo>
                  <a:cubicBezTo>
                    <a:pt x="3834" y="7478"/>
                    <a:pt x="4692" y="8216"/>
                    <a:pt x="5740" y="8311"/>
                  </a:cubicBezTo>
                  <a:lnTo>
                    <a:pt x="5740" y="9169"/>
                  </a:lnTo>
                  <a:lnTo>
                    <a:pt x="5716" y="9169"/>
                  </a:lnTo>
                  <a:cubicBezTo>
                    <a:pt x="5382" y="9145"/>
                    <a:pt x="5025" y="9073"/>
                    <a:pt x="4715" y="8931"/>
                  </a:cubicBezTo>
                  <a:cubicBezTo>
                    <a:pt x="4049" y="8669"/>
                    <a:pt x="3477" y="8169"/>
                    <a:pt x="3120" y="7549"/>
                  </a:cubicBezTo>
                  <a:cubicBezTo>
                    <a:pt x="2858" y="7073"/>
                    <a:pt x="2715" y="6406"/>
                    <a:pt x="2715" y="5835"/>
                  </a:cubicBezTo>
                  <a:cubicBezTo>
                    <a:pt x="2739" y="5073"/>
                    <a:pt x="3072" y="4287"/>
                    <a:pt x="3596" y="3739"/>
                  </a:cubicBezTo>
                  <a:cubicBezTo>
                    <a:pt x="3739" y="3572"/>
                    <a:pt x="3858" y="3453"/>
                    <a:pt x="4049" y="3334"/>
                  </a:cubicBezTo>
                  <a:cubicBezTo>
                    <a:pt x="4120" y="3287"/>
                    <a:pt x="4263" y="3191"/>
                    <a:pt x="4382" y="3144"/>
                  </a:cubicBezTo>
                  <a:lnTo>
                    <a:pt x="4739" y="3930"/>
                  </a:lnTo>
                  <a:cubicBezTo>
                    <a:pt x="4144" y="4287"/>
                    <a:pt x="3691" y="4930"/>
                    <a:pt x="3596" y="5597"/>
                  </a:cubicBezTo>
                  <a:cubicBezTo>
                    <a:pt x="3596" y="5620"/>
                    <a:pt x="3596" y="5692"/>
                    <a:pt x="3620" y="5716"/>
                  </a:cubicBezTo>
                  <a:cubicBezTo>
                    <a:pt x="3665" y="5761"/>
                    <a:pt x="3720" y="5782"/>
                    <a:pt x="3773" y="5782"/>
                  </a:cubicBezTo>
                  <a:cubicBezTo>
                    <a:pt x="3859" y="5782"/>
                    <a:pt x="3939" y="5724"/>
                    <a:pt x="3953" y="5620"/>
                  </a:cubicBezTo>
                  <a:cubicBezTo>
                    <a:pt x="4049" y="5025"/>
                    <a:pt x="4430" y="4477"/>
                    <a:pt x="5001" y="4192"/>
                  </a:cubicBezTo>
                  <a:cubicBezTo>
                    <a:pt x="5120" y="4144"/>
                    <a:pt x="5144" y="4001"/>
                    <a:pt x="5120" y="3882"/>
                  </a:cubicBezTo>
                  <a:lnTo>
                    <a:pt x="4739" y="2977"/>
                  </a:lnTo>
                  <a:cubicBezTo>
                    <a:pt x="5097" y="2834"/>
                    <a:pt x="5478" y="2739"/>
                    <a:pt x="5882" y="2739"/>
                  </a:cubicBezTo>
                  <a:cubicBezTo>
                    <a:pt x="6001" y="2739"/>
                    <a:pt x="6121" y="2620"/>
                    <a:pt x="6121" y="2501"/>
                  </a:cubicBezTo>
                  <a:lnTo>
                    <a:pt x="6121" y="238"/>
                  </a:lnTo>
                  <a:lnTo>
                    <a:pt x="6121" y="191"/>
                  </a:lnTo>
                  <a:cubicBezTo>
                    <a:pt x="6097" y="72"/>
                    <a:pt x="5978" y="0"/>
                    <a:pt x="588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49" name="Google Shape;13928;p27">
              <a:extLst>
                <a:ext uri="{FF2B5EF4-FFF2-40B4-BE49-F238E27FC236}">
                  <a16:creationId xmlns:a16="http://schemas.microsoft.com/office/drawing/2014/main" id="{BD8A7524-9490-80E5-1CFE-F28B181D7CD8}"/>
                </a:ext>
              </a:extLst>
            </p:cNvPr>
            <p:cNvSpPr/>
            <p:nvPr/>
          </p:nvSpPr>
          <p:spPr>
            <a:xfrm>
              <a:off x="5333763" y="1994383"/>
              <a:ext cx="33950" cy="53025"/>
            </a:xfrm>
            <a:custGeom>
              <a:avLst/>
              <a:gdLst/>
              <a:ahLst/>
              <a:cxnLst/>
              <a:rect l="l" t="t" r="r" b="b"/>
              <a:pathLst>
                <a:path w="1358" h="2121" extrusionOk="0">
                  <a:moveTo>
                    <a:pt x="191" y="1"/>
                  </a:moveTo>
                  <a:cubicBezTo>
                    <a:pt x="72" y="1"/>
                    <a:pt x="0" y="120"/>
                    <a:pt x="24" y="239"/>
                  </a:cubicBezTo>
                  <a:cubicBezTo>
                    <a:pt x="48" y="311"/>
                    <a:pt x="119" y="358"/>
                    <a:pt x="191" y="358"/>
                  </a:cubicBezTo>
                  <a:lnTo>
                    <a:pt x="882" y="358"/>
                  </a:lnTo>
                  <a:lnTo>
                    <a:pt x="239" y="1882"/>
                  </a:lnTo>
                  <a:cubicBezTo>
                    <a:pt x="191" y="1978"/>
                    <a:pt x="239" y="2025"/>
                    <a:pt x="286" y="2097"/>
                  </a:cubicBezTo>
                  <a:cubicBezTo>
                    <a:pt x="310" y="2120"/>
                    <a:pt x="381" y="2120"/>
                    <a:pt x="405" y="2120"/>
                  </a:cubicBezTo>
                  <a:cubicBezTo>
                    <a:pt x="477" y="2120"/>
                    <a:pt x="548" y="2097"/>
                    <a:pt x="548" y="2025"/>
                  </a:cubicBezTo>
                  <a:lnTo>
                    <a:pt x="1334" y="263"/>
                  </a:lnTo>
                  <a:cubicBezTo>
                    <a:pt x="1358" y="191"/>
                    <a:pt x="1334" y="96"/>
                    <a:pt x="1239" y="25"/>
                  </a:cubicBezTo>
                  <a:cubicBezTo>
                    <a:pt x="1215" y="1"/>
                    <a:pt x="1191" y="1"/>
                    <a:pt x="114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50" name="Google Shape;13929;p27">
              <a:extLst>
                <a:ext uri="{FF2B5EF4-FFF2-40B4-BE49-F238E27FC236}">
                  <a16:creationId xmlns:a16="http://schemas.microsoft.com/office/drawing/2014/main" id="{3977E0EF-EB82-87A8-FD3D-DBE82AEFAC43}"/>
                </a:ext>
              </a:extLst>
            </p:cNvPr>
            <p:cNvSpPr/>
            <p:nvPr/>
          </p:nvSpPr>
          <p:spPr>
            <a:xfrm>
              <a:off x="5369488" y="1993808"/>
              <a:ext cx="36325" cy="54800"/>
            </a:xfrm>
            <a:custGeom>
              <a:avLst/>
              <a:gdLst/>
              <a:ahLst/>
              <a:cxnLst/>
              <a:rect l="l" t="t" r="r" b="b"/>
              <a:pathLst>
                <a:path w="1453" h="2192" extrusionOk="0">
                  <a:moveTo>
                    <a:pt x="381" y="0"/>
                  </a:moveTo>
                  <a:cubicBezTo>
                    <a:pt x="357" y="0"/>
                    <a:pt x="310" y="24"/>
                    <a:pt x="310" y="48"/>
                  </a:cubicBezTo>
                  <a:lnTo>
                    <a:pt x="167" y="977"/>
                  </a:lnTo>
                  <a:lnTo>
                    <a:pt x="167" y="1000"/>
                  </a:lnTo>
                  <a:cubicBezTo>
                    <a:pt x="185" y="1127"/>
                    <a:pt x="285" y="1185"/>
                    <a:pt x="363" y="1185"/>
                  </a:cubicBezTo>
                  <a:cubicBezTo>
                    <a:pt x="389" y="1185"/>
                    <a:pt x="412" y="1179"/>
                    <a:pt x="429" y="1167"/>
                  </a:cubicBezTo>
                  <a:cubicBezTo>
                    <a:pt x="524" y="1119"/>
                    <a:pt x="596" y="1096"/>
                    <a:pt x="762" y="1096"/>
                  </a:cubicBezTo>
                  <a:lnTo>
                    <a:pt x="786" y="1096"/>
                  </a:lnTo>
                  <a:cubicBezTo>
                    <a:pt x="977" y="1167"/>
                    <a:pt x="1072" y="1334"/>
                    <a:pt x="1072" y="1477"/>
                  </a:cubicBezTo>
                  <a:cubicBezTo>
                    <a:pt x="1072" y="1691"/>
                    <a:pt x="881" y="1834"/>
                    <a:pt x="715" y="1834"/>
                  </a:cubicBezTo>
                  <a:cubicBezTo>
                    <a:pt x="524" y="1834"/>
                    <a:pt x="381" y="1715"/>
                    <a:pt x="357" y="1548"/>
                  </a:cubicBezTo>
                  <a:lnTo>
                    <a:pt x="357" y="1477"/>
                  </a:lnTo>
                  <a:cubicBezTo>
                    <a:pt x="357" y="1379"/>
                    <a:pt x="269" y="1293"/>
                    <a:pt x="168" y="1293"/>
                  </a:cubicBezTo>
                  <a:cubicBezTo>
                    <a:pt x="120" y="1293"/>
                    <a:pt x="70" y="1312"/>
                    <a:pt x="24" y="1358"/>
                  </a:cubicBezTo>
                  <a:cubicBezTo>
                    <a:pt x="0" y="1358"/>
                    <a:pt x="0" y="1405"/>
                    <a:pt x="0" y="1405"/>
                  </a:cubicBezTo>
                  <a:lnTo>
                    <a:pt x="0" y="1572"/>
                  </a:lnTo>
                  <a:cubicBezTo>
                    <a:pt x="48" y="1929"/>
                    <a:pt x="334" y="2191"/>
                    <a:pt x="715" y="2191"/>
                  </a:cubicBezTo>
                  <a:cubicBezTo>
                    <a:pt x="1096" y="2191"/>
                    <a:pt x="1382" y="1905"/>
                    <a:pt x="1429" y="1453"/>
                  </a:cubicBezTo>
                  <a:cubicBezTo>
                    <a:pt x="1453" y="1119"/>
                    <a:pt x="1262" y="834"/>
                    <a:pt x="905" y="715"/>
                  </a:cubicBezTo>
                  <a:lnTo>
                    <a:pt x="596" y="715"/>
                  </a:lnTo>
                  <a:lnTo>
                    <a:pt x="643" y="357"/>
                  </a:lnTo>
                  <a:lnTo>
                    <a:pt x="1143" y="357"/>
                  </a:lnTo>
                  <a:cubicBezTo>
                    <a:pt x="1262" y="357"/>
                    <a:pt x="1382" y="167"/>
                    <a:pt x="1239" y="24"/>
                  </a:cubicBezTo>
                  <a:cubicBezTo>
                    <a:pt x="1239" y="0"/>
                    <a:pt x="1239" y="0"/>
                    <a:pt x="121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51" name="Google Shape;13930;p27">
              <a:extLst>
                <a:ext uri="{FF2B5EF4-FFF2-40B4-BE49-F238E27FC236}">
                  <a16:creationId xmlns:a16="http://schemas.microsoft.com/office/drawing/2014/main" id="{8E3CDA0A-39F4-AC85-3911-F6201A00ACF7}"/>
                </a:ext>
              </a:extLst>
            </p:cNvPr>
            <p:cNvSpPr/>
            <p:nvPr/>
          </p:nvSpPr>
          <p:spPr>
            <a:xfrm>
              <a:off x="5421288" y="1991808"/>
              <a:ext cx="30975" cy="60950"/>
            </a:xfrm>
            <a:custGeom>
              <a:avLst/>
              <a:gdLst/>
              <a:ahLst/>
              <a:cxnLst/>
              <a:rect l="l" t="t" r="r" b="b"/>
              <a:pathLst>
                <a:path w="1239" h="2438" extrusionOk="0">
                  <a:moveTo>
                    <a:pt x="1073" y="0"/>
                  </a:moveTo>
                  <a:cubicBezTo>
                    <a:pt x="997" y="0"/>
                    <a:pt x="923" y="31"/>
                    <a:pt x="905" y="104"/>
                  </a:cubicBezTo>
                  <a:lnTo>
                    <a:pt x="24" y="2200"/>
                  </a:lnTo>
                  <a:cubicBezTo>
                    <a:pt x="0" y="2271"/>
                    <a:pt x="24" y="2390"/>
                    <a:pt x="119" y="2438"/>
                  </a:cubicBezTo>
                  <a:lnTo>
                    <a:pt x="191" y="2438"/>
                  </a:lnTo>
                  <a:cubicBezTo>
                    <a:pt x="238" y="2438"/>
                    <a:pt x="310" y="2390"/>
                    <a:pt x="357" y="2343"/>
                  </a:cubicBezTo>
                  <a:lnTo>
                    <a:pt x="1215" y="247"/>
                  </a:lnTo>
                  <a:cubicBezTo>
                    <a:pt x="1238" y="152"/>
                    <a:pt x="1215" y="33"/>
                    <a:pt x="1143" y="9"/>
                  </a:cubicBezTo>
                  <a:cubicBezTo>
                    <a:pt x="1121" y="3"/>
                    <a:pt x="1097" y="0"/>
                    <a:pt x="107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52" name="Google Shape;13931;p27">
              <a:extLst>
                <a:ext uri="{FF2B5EF4-FFF2-40B4-BE49-F238E27FC236}">
                  <a16:creationId xmlns:a16="http://schemas.microsoft.com/office/drawing/2014/main" id="{48AD567A-5C19-0ED7-0921-31E3CC01EE15}"/>
                </a:ext>
              </a:extLst>
            </p:cNvPr>
            <p:cNvSpPr/>
            <p:nvPr/>
          </p:nvSpPr>
          <p:spPr>
            <a:xfrm>
              <a:off x="5412338" y="1994983"/>
              <a:ext cx="13125" cy="13725"/>
            </a:xfrm>
            <a:custGeom>
              <a:avLst/>
              <a:gdLst/>
              <a:ahLst/>
              <a:cxnLst/>
              <a:rect l="l" t="t" r="r" b="b"/>
              <a:pathLst>
                <a:path w="525" h="549" extrusionOk="0">
                  <a:moveTo>
                    <a:pt x="263" y="1"/>
                  </a:moveTo>
                  <a:cubicBezTo>
                    <a:pt x="120" y="1"/>
                    <a:pt x="1" y="120"/>
                    <a:pt x="1" y="263"/>
                  </a:cubicBezTo>
                  <a:cubicBezTo>
                    <a:pt x="1" y="429"/>
                    <a:pt x="120" y="549"/>
                    <a:pt x="263" y="549"/>
                  </a:cubicBezTo>
                  <a:cubicBezTo>
                    <a:pt x="406" y="549"/>
                    <a:pt x="525" y="429"/>
                    <a:pt x="525" y="263"/>
                  </a:cubicBezTo>
                  <a:cubicBezTo>
                    <a:pt x="525" y="120"/>
                    <a:pt x="406" y="1"/>
                    <a:pt x="2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53" name="Google Shape;13932;p27">
              <a:extLst>
                <a:ext uri="{FF2B5EF4-FFF2-40B4-BE49-F238E27FC236}">
                  <a16:creationId xmlns:a16="http://schemas.microsoft.com/office/drawing/2014/main" id="{EA1B6C71-41AD-1871-9118-EB48FD247BA1}"/>
                </a:ext>
              </a:extLst>
            </p:cNvPr>
            <p:cNvSpPr/>
            <p:nvPr/>
          </p:nvSpPr>
          <p:spPr>
            <a:xfrm>
              <a:off x="5447463" y="2036058"/>
              <a:ext cx="13125" cy="13125"/>
            </a:xfrm>
            <a:custGeom>
              <a:avLst/>
              <a:gdLst/>
              <a:ahLst/>
              <a:cxnLst/>
              <a:rect l="l" t="t" r="r" b="b"/>
              <a:pathLst>
                <a:path w="525" h="525" extrusionOk="0">
                  <a:moveTo>
                    <a:pt x="263" y="1"/>
                  </a:moveTo>
                  <a:cubicBezTo>
                    <a:pt x="120" y="1"/>
                    <a:pt x="1" y="120"/>
                    <a:pt x="1" y="263"/>
                  </a:cubicBezTo>
                  <a:cubicBezTo>
                    <a:pt x="1" y="406"/>
                    <a:pt x="120" y="525"/>
                    <a:pt x="263" y="525"/>
                  </a:cubicBezTo>
                  <a:cubicBezTo>
                    <a:pt x="406" y="525"/>
                    <a:pt x="525" y="406"/>
                    <a:pt x="525" y="263"/>
                  </a:cubicBezTo>
                  <a:cubicBezTo>
                    <a:pt x="525" y="120"/>
                    <a:pt x="406" y="1"/>
                    <a:pt x="2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grpSp>
        <p:nvGrpSpPr>
          <p:cNvPr id="54" name="Google Shape;13933;p27">
            <a:extLst>
              <a:ext uri="{FF2B5EF4-FFF2-40B4-BE49-F238E27FC236}">
                <a16:creationId xmlns:a16="http://schemas.microsoft.com/office/drawing/2014/main" id="{88F38DD9-62A7-EEC6-0A2E-1B86F15930AF}"/>
              </a:ext>
            </a:extLst>
          </p:cNvPr>
          <p:cNvGrpSpPr/>
          <p:nvPr/>
        </p:nvGrpSpPr>
        <p:grpSpPr>
          <a:xfrm>
            <a:off x="8303466" y="2046167"/>
            <a:ext cx="474692" cy="471863"/>
            <a:chOff x="5676688" y="1930683"/>
            <a:chExt cx="297700" cy="295925"/>
          </a:xfrm>
        </p:grpSpPr>
        <p:sp>
          <p:nvSpPr>
            <p:cNvPr id="55" name="Google Shape;13934;p27">
              <a:extLst>
                <a:ext uri="{FF2B5EF4-FFF2-40B4-BE49-F238E27FC236}">
                  <a16:creationId xmlns:a16="http://schemas.microsoft.com/office/drawing/2014/main" id="{35EC5FE2-804C-642A-719A-5C763787E8C4}"/>
                </a:ext>
              </a:extLst>
            </p:cNvPr>
            <p:cNvSpPr/>
            <p:nvPr/>
          </p:nvSpPr>
          <p:spPr>
            <a:xfrm>
              <a:off x="5776113" y="2057508"/>
              <a:ext cx="86350" cy="8950"/>
            </a:xfrm>
            <a:custGeom>
              <a:avLst/>
              <a:gdLst/>
              <a:ahLst/>
              <a:cxnLst/>
              <a:rect l="l" t="t" r="r" b="b"/>
              <a:pathLst>
                <a:path w="3454" h="358" extrusionOk="0">
                  <a:moveTo>
                    <a:pt x="215" y="0"/>
                  </a:moveTo>
                  <a:cubicBezTo>
                    <a:pt x="120" y="0"/>
                    <a:pt x="72" y="72"/>
                    <a:pt x="48" y="167"/>
                  </a:cubicBezTo>
                  <a:cubicBezTo>
                    <a:pt x="1" y="286"/>
                    <a:pt x="96" y="358"/>
                    <a:pt x="191" y="358"/>
                  </a:cubicBezTo>
                  <a:lnTo>
                    <a:pt x="3239" y="358"/>
                  </a:lnTo>
                  <a:cubicBezTo>
                    <a:pt x="3335" y="358"/>
                    <a:pt x="3406" y="310"/>
                    <a:pt x="3430" y="215"/>
                  </a:cubicBezTo>
                  <a:cubicBezTo>
                    <a:pt x="3454" y="96"/>
                    <a:pt x="3358" y="0"/>
                    <a:pt x="323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56" name="Google Shape;13935;p27">
              <a:extLst>
                <a:ext uri="{FF2B5EF4-FFF2-40B4-BE49-F238E27FC236}">
                  <a16:creationId xmlns:a16="http://schemas.microsoft.com/office/drawing/2014/main" id="{2CF37A3F-F801-B617-A44B-E07DD501E3C5}"/>
                </a:ext>
              </a:extLst>
            </p:cNvPr>
            <p:cNvSpPr/>
            <p:nvPr/>
          </p:nvSpPr>
          <p:spPr>
            <a:xfrm>
              <a:off x="5776113" y="2080133"/>
              <a:ext cx="87550" cy="8950"/>
            </a:xfrm>
            <a:custGeom>
              <a:avLst/>
              <a:gdLst/>
              <a:ahLst/>
              <a:cxnLst/>
              <a:rect l="l" t="t" r="r" b="b"/>
              <a:pathLst>
                <a:path w="3502" h="358" extrusionOk="0">
                  <a:moveTo>
                    <a:pt x="215" y="0"/>
                  </a:moveTo>
                  <a:cubicBezTo>
                    <a:pt x="120" y="0"/>
                    <a:pt x="72" y="48"/>
                    <a:pt x="48" y="143"/>
                  </a:cubicBezTo>
                  <a:cubicBezTo>
                    <a:pt x="1" y="262"/>
                    <a:pt x="96" y="357"/>
                    <a:pt x="215" y="357"/>
                  </a:cubicBezTo>
                  <a:lnTo>
                    <a:pt x="3287" y="357"/>
                  </a:lnTo>
                  <a:cubicBezTo>
                    <a:pt x="3406" y="357"/>
                    <a:pt x="3501" y="262"/>
                    <a:pt x="3454" y="143"/>
                  </a:cubicBezTo>
                  <a:cubicBezTo>
                    <a:pt x="3430" y="48"/>
                    <a:pt x="3335" y="0"/>
                    <a:pt x="328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57" name="Google Shape;13936;p27">
              <a:extLst>
                <a:ext uri="{FF2B5EF4-FFF2-40B4-BE49-F238E27FC236}">
                  <a16:creationId xmlns:a16="http://schemas.microsoft.com/office/drawing/2014/main" id="{CC5690A2-4092-4B79-6FE6-5367922258EB}"/>
                </a:ext>
              </a:extLst>
            </p:cNvPr>
            <p:cNvSpPr/>
            <p:nvPr/>
          </p:nvSpPr>
          <p:spPr>
            <a:xfrm>
              <a:off x="5795763" y="2101558"/>
              <a:ext cx="48850" cy="8950"/>
            </a:xfrm>
            <a:custGeom>
              <a:avLst/>
              <a:gdLst/>
              <a:ahLst/>
              <a:cxnLst/>
              <a:rect l="l" t="t" r="r" b="b"/>
              <a:pathLst>
                <a:path w="1954" h="358" extrusionOk="0">
                  <a:moveTo>
                    <a:pt x="215" y="1"/>
                  </a:moveTo>
                  <a:cubicBezTo>
                    <a:pt x="120" y="1"/>
                    <a:pt x="48" y="72"/>
                    <a:pt x="24" y="143"/>
                  </a:cubicBezTo>
                  <a:cubicBezTo>
                    <a:pt x="0" y="263"/>
                    <a:pt x="96" y="358"/>
                    <a:pt x="215" y="358"/>
                  </a:cubicBezTo>
                  <a:lnTo>
                    <a:pt x="1763" y="358"/>
                  </a:lnTo>
                  <a:cubicBezTo>
                    <a:pt x="1882" y="358"/>
                    <a:pt x="1953" y="263"/>
                    <a:pt x="1929" y="143"/>
                  </a:cubicBezTo>
                  <a:cubicBezTo>
                    <a:pt x="1882" y="72"/>
                    <a:pt x="1787" y="1"/>
                    <a:pt x="171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58" name="Google Shape;13937;p27">
              <a:extLst>
                <a:ext uri="{FF2B5EF4-FFF2-40B4-BE49-F238E27FC236}">
                  <a16:creationId xmlns:a16="http://schemas.microsoft.com/office/drawing/2014/main" id="{63CD38A9-E90B-D7C5-1D2D-FB3A1339CE12}"/>
                </a:ext>
              </a:extLst>
            </p:cNvPr>
            <p:cNvSpPr/>
            <p:nvPr/>
          </p:nvSpPr>
          <p:spPr>
            <a:xfrm>
              <a:off x="5676688" y="1930683"/>
              <a:ext cx="297700" cy="295925"/>
            </a:xfrm>
            <a:custGeom>
              <a:avLst/>
              <a:gdLst/>
              <a:ahLst/>
              <a:cxnLst/>
              <a:rect l="l" t="t" r="r" b="b"/>
              <a:pathLst>
                <a:path w="11908" h="11837" extrusionOk="0">
                  <a:moveTo>
                    <a:pt x="5740" y="310"/>
                  </a:moveTo>
                  <a:lnTo>
                    <a:pt x="5740" y="2668"/>
                  </a:lnTo>
                  <a:cubicBezTo>
                    <a:pt x="4073" y="2763"/>
                    <a:pt x="2763" y="4097"/>
                    <a:pt x="2644" y="5740"/>
                  </a:cubicBezTo>
                  <a:lnTo>
                    <a:pt x="334" y="5740"/>
                  </a:lnTo>
                  <a:cubicBezTo>
                    <a:pt x="382" y="4311"/>
                    <a:pt x="953" y="2978"/>
                    <a:pt x="1953" y="1954"/>
                  </a:cubicBezTo>
                  <a:cubicBezTo>
                    <a:pt x="2977" y="953"/>
                    <a:pt x="4311" y="382"/>
                    <a:pt x="5740" y="310"/>
                  </a:cubicBezTo>
                  <a:close/>
                  <a:moveTo>
                    <a:pt x="11003" y="6121"/>
                  </a:moveTo>
                  <a:cubicBezTo>
                    <a:pt x="10955" y="7407"/>
                    <a:pt x="10455" y="8622"/>
                    <a:pt x="9526" y="9550"/>
                  </a:cubicBezTo>
                  <a:cubicBezTo>
                    <a:pt x="8598" y="10479"/>
                    <a:pt x="7407" y="10979"/>
                    <a:pt x="6097" y="11027"/>
                  </a:cubicBezTo>
                  <a:lnTo>
                    <a:pt x="6097" y="9908"/>
                  </a:lnTo>
                  <a:cubicBezTo>
                    <a:pt x="7073" y="9884"/>
                    <a:pt x="8002" y="9455"/>
                    <a:pt x="8717" y="8741"/>
                  </a:cubicBezTo>
                  <a:cubicBezTo>
                    <a:pt x="9431" y="8026"/>
                    <a:pt x="9812" y="7098"/>
                    <a:pt x="9884" y="6121"/>
                  </a:cubicBezTo>
                  <a:close/>
                  <a:moveTo>
                    <a:pt x="5978" y="3001"/>
                  </a:moveTo>
                  <a:cubicBezTo>
                    <a:pt x="6764" y="3001"/>
                    <a:pt x="7478" y="3287"/>
                    <a:pt x="8002" y="3835"/>
                  </a:cubicBezTo>
                  <a:cubicBezTo>
                    <a:pt x="8550" y="4359"/>
                    <a:pt x="8860" y="5073"/>
                    <a:pt x="8860" y="5859"/>
                  </a:cubicBezTo>
                  <a:cubicBezTo>
                    <a:pt x="8860" y="6002"/>
                    <a:pt x="8979" y="6097"/>
                    <a:pt x="9098" y="6097"/>
                  </a:cubicBezTo>
                  <a:lnTo>
                    <a:pt x="9550" y="6097"/>
                  </a:lnTo>
                  <a:cubicBezTo>
                    <a:pt x="9526" y="6978"/>
                    <a:pt x="9145" y="7812"/>
                    <a:pt x="8502" y="8455"/>
                  </a:cubicBezTo>
                  <a:cubicBezTo>
                    <a:pt x="7883" y="9074"/>
                    <a:pt x="7050" y="9455"/>
                    <a:pt x="6121" y="9479"/>
                  </a:cubicBezTo>
                  <a:lnTo>
                    <a:pt x="6121" y="9050"/>
                  </a:lnTo>
                  <a:cubicBezTo>
                    <a:pt x="6097" y="8955"/>
                    <a:pt x="5978" y="8860"/>
                    <a:pt x="5859" y="8836"/>
                  </a:cubicBezTo>
                  <a:cubicBezTo>
                    <a:pt x="5025" y="8812"/>
                    <a:pt x="4216" y="8407"/>
                    <a:pt x="3692" y="7764"/>
                  </a:cubicBezTo>
                  <a:cubicBezTo>
                    <a:pt x="3650" y="7723"/>
                    <a:pt x="3593" y="7697"/>
                    <a:pt x="3542" y="7697"/>
                  </a:cubicBezTo>
                  <a:cubicBezTo>
                    <a:pt x="3506" y="7697"/>
                    <a:pt x="3474" y="7711"/>
                    <a:pt x="3454" y="7740"/>
                  </a:cubicBezTo>
                  <a:cubicBezTo>
                    <a:pt x="3382" y="7788"/>
                    <a:pt x="3358" y="7907"/>
                    <a:pt x="3430" y="7979"/>
                  </a:cubicBezTo>
                  <a:cubicBezTo>
                    <a:pt x="4025" y="8693"/>
                    <a:pt x="4859" y="9098"/>
                    <a:pt x="5764" y="9169"/>
                  </a:cubicBezTo>
                  <a:lnTo>
                    <a:pt x="5764" y="11503"/>
                  </a:lnTo>
                  <a:cubicBezTo>
                    <a:pt x="4335" y="11479"/>
                    <a:pt x="2977" y="10884"/>
                    <a:pt x="1953" y="9836"/>
                  </a:cubicBezTo>
                  <a:cubicBezTo>
                    <a:pt x="953" y="8836"/>
                    <a:pt x="382" y="7502"/>
                    <a:pt x="358" y="6097"/>
                  </a:cubicBezTo>
                  <a:lnTo>
                    <a:pt x="2715" y="6097"/>
                  </a:lnTo>
                  <a:cubicBezTo>
                    <a:pt x="2739" y="6502"/>
                    <a:pt x="2834" y="6907"/>
                    <a:pt x="3001" y="7264"/>
                  </a:cubicBezTo>
                  <a:cubicBezTo>
                    <a:pt x="3018" y="7316"/>
                    <a:pt x="3073" y="7355"/>
                    <a:pt x="3137" y="7355"/>
                  </a:cubicBezTo>
                  <a:cubicBezTo>
                    <a:pt x="3162" y="7355"/>
                    <a:pt x="3189" y="7349"/>
                    <a:pt x="3215" y="7336"/>
                  </a:cubicBezTo>
                  <a:cubicBezTo>
                    <a:pt x="3335" y="7312"/>
                    <a:pt x="3382" y="7193"/>
                    <a:pt x="3335" y="7098"/>
                  </a:cubicBezTo>
                  <a:cubicBezTo>
                    <a:pt x="3144" y="6716"/>
                    <a:pt x="3073" y="6335"/>
                    <a:pt x="3073" y="5907"/>
                  </a:cubicBezTo>
                  <a:cubicBezTo>
                    <a:pt x="3073" y="4311"/>
                    <a:pt x="4382" y="3001"/>
                    <a:pt x="5978" y="3001"/>
                  </a:cubicBezTo>
                  <a:close/>
                  <a:moveTo>
                    <a:pt x="5954" y="1"/>
                  </a:moveTo>
                  <a:cubicBezTo>
                    <a:pt x="4382" y="1"/>
                    <a:pt x="2882" y="620"/>
                    <a:pt x="1763" y="1715"/>
                  </a:cubicBezTo>
                  <a:cubicBezTo>
                    <a:pt x="620" y="2859"/>
                    <a:pt x="1" y="4335"/>
                    <a:pt x="1" y="5907"/>
                  </a:cubicBezTo>
                  <a:cubicBezTo>
                    <a:pt x="1" y="7502"/>
                    <a:pt x="620" y="8979"/>
                    <a:pt x="1715" y="10074"/>
                  </a:cubicBezTo>
                  <a:cubicBezTo>
                    <a:pt x="2834" y="11194"/>
                    <a:pt x="4311" y="11813"/>
                    <a:pt x="5883" y="11837"/>
                  </a:cubicBezTo>
                  <a:cubicBezTo>
                    <a:pt x="5954" y="11837"/>
                    <a:pt x="6049" y="11813"/>
                    <a:pt x="6073" y="11741"/>
                  </a:cubicBezTo>
                  <a:cubicBezTo>
                    <a:pt x="6097" y="11717"/>
                    <a:pt x="6121" y="11670"/>
                    <a:pt x="6121" y="11598"/>
                  </a:cubicBezTo>
                  <a:lnTo>
                    <a:pt x="6121" y="11336"/>
                  </a:lnTo>
                  <a:cubicBezTo>
                    <a:pt x="7502" y="11265"/>
                    <a:pt x="8812" y="10741"/>
                    <a:pt x="9788" y="9741"/>
                  </a:cubicBezTo>
                  <a:cubicBezTo>
                    <a:pt x="10765" y="8765"/>
                    <a:pt x="11336" y="7502"/>
                    <a:pt x="11360" y="6097"/>
                  </a:cubicBezTo>
                  <a:lnTo>
                    <a:pt x="11646" y="6097"/>
                  </a:lnTo>
                  <a:cubicBezTo>
                    <a:pt x="11693" y="6097"/>
                    <a:pt x="11717" y="6097"/>
                    <a:pt x="11789" y="6050"/>
                  </a:cubicBezTo>
                  <a:cubicBezTo>
                    <a:pt x="11836" y="6002"/>
                    <a:pt x="11908" y="5931"/>
                    <a:pt x="11908" y="5859"/>
                  </a:cubicBezTo>
                  <a:cubicBezTo>
                    <a:pt x="11884" y="5383"/>
                    <a:pt x="11813" y="4883"/>
                    <a:pt x="11693" y="4430"/>
                  </a:cubicBezTo>
                  <a:cubicBezTo>
                    <a:pt x="11675" y="4338"/>
                    <a:pt x="11599" y="4303"/>
                    <a:pt x="11522" y="4303"/>
                  </a:cubicBezTo>
                  <a:cubicBezTo>
                    <a:pt x="11499" y="4303"/>
                    <a:pt x="11477" y="4306"/>
                    <a:pt x="11455" y="4311"/>
                  </a:cubicBezTo>
                  <a:cubicBezTo>
                    <a:pt x="11408" y="4335"/>
                    <a:pt x="11336" y="4430"/>
                    <a:pt x="11360" y="4526"/>
                  </a:cubicBezTo>
                  <a:cubicBezTo>
                    <a:pt x="11479" y="4930"/>
                    <a:pt x="11551" y="5359"/>
                    <a:pt x="11551" y="5764"/>
                  </a:cubicBezTo>
                  <a:lnTo>
                    <a:pt x="9193" y="5764"/>
                  </a:lnTo>
                  <a:cubicBezTo>
                    <a:pt x="9169" y="4954"/>
                    <a:pt x="8812" y="4192"/>
                    <a:pt x="8217" y="3621"/>
                  </a:cubicBezTo>
                  <a:cubicBezTo>
                    <a:pt x="7645" y="3049"/>
                    <a:pt x="6907" y="2739"/>
                    <a:pt x="6097" y="2692"/>
                  </a:cubicBezTo>
                  <a:lnTo>
                    <a:pt x="6097" y="358"/>
                  </a:lnTo>
                  <a:cubicBezTo>
                    <a:pt x="8264" y="406"/>
                    <a:pt x="10217" y="1715"/>
                    <a:pt x="11074" y="3716"/>
                  </a:cubicBezTo>
                  <a:lnTo>
                    <a:pt x="11098" y="3740"/>
                  </a:lnTo>
                  <a:cubicBezTo>
                    <a:pt x="11122" y="3835"/>
                    <a:pt x="11217" y="3859"/>
                    <a:pt x="11312" y="3859"/>
                  </a:cubicBezTo>
                  <a:cubicBezTo>
                    <a:pt x="11431" y="3835"/>
                    <a:pt x="11479" y="3716"/>
                    <a:pt x="11431" y="3621"/>
                  </a:cubicBezTo>
                  <a:lnTo>
                    <a:pt x="11408" y="3597"/>
                  </a:lnTo>
                  <a:cubicBezTo>
                    <a:pt x="10455" y="1406"/>
                    <a:pt x="8336" y="25"/>
                    <a:pt x="595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sp>
        <p:nvSpPr>
          <p:cNvPr id="59" name="Google Shape;13938;p27">
            <a:extLst>
              <a:ext uri="{FF2B5EF4-FFF2-40B4-BE49-F238E27FC236}">
                <a16:creationId xmlns:a16="http://schemas.microsoft.com/office/drawing/2014/main" id="{62A13ACC-610F-6700-FF71-2EABFEB19615}"/>
              </a:ext>
            </a:extLst>
          </p:cNvPr>
          <p:cNvSpPr/>
          <p:nvPr/>
        </p:nvSpPr>
        <p:spPr>
          <a:xfrm>
            <a:off x="9317298" y="2048045"/>
            <a:ext cx="403496" cy="476607"/>
          </a:xfrm>
          <a:custGeom>
            <a:avLst/>
            <a:gdLst/>
            <a:ahLst/>
            <a:cxnLst/>
            <a:rect l="l" t="t" r="r" b="b"/>
            <a:pathLst>
              <a:path w="10122" h="11956" extrusionOk="0">
                <a:moveTo>
                  <a:pt x="2644" y="1620"/>
                </a:moveTo>
                <a:lnTo>
                  <a:pt x="4858" y="4144"/>
                </a:lnTo>
                <a:lnTo>
                  <a:pt x="4096" y="4144"/>
                </a:lnTo>
                <a:cubicBezTo>
                  <a:pt x="4001" y="4144"/>
                  <a:pt x="3953" y="4239"/>
                  <a:pt x="3953" y="4311"/>
                </a:cubicBezTo>
                <a:lnTo>
                  <a:pt x="3953" y="11503"/>
                </a:lnTo>
                <a:lnTo>
                  <a:pt x="1358" y="11503"/>
                </a:lnTo>
                <a:lnTo>
                  <a:pt x="1358" y="4311"/>
                </a:lnTo>
                <a:cubicBezTo>
                  <a:pt x="1358" y="4239"/>
                  <a:pt x="1262" y="4144"/>
                  <a:pt x="1191" y="4144"/>
                </a:cubicBezTo>
                <a:lnTo>
                  <a:pt x="405" y="4144"/>
                </a:lnTo>
                <a:lnTo>
                  <a:pt x="2644" y="1620"/>
                </a:lnTo>
                <a:close/>
                <a:moveTo>
                  <a:pt x="5025" y="0"/>
                </a:moveTo>
                <a:cubicBezTo>
                  <a:pt x="4954" y="0"/>
                  <a:pt x="4930" y="24"/>
                  <a:pt x="4858" y="48"/>
                </a:cubicBezTo>
                <a:lnTo>
                  <a:pt x="4263" y="739"/>
                </a:lnTo>
                <a:cubicBezTo>
                  <a:pt x="4239" y="763"/>
                  <a:pt x="4239" y="810"/>
                  <a:pt x="4239" y="834"/>
                </a:cubicBezTo>
                <a:cubicBezTo>
                  <a:pt x="4254" y="954"/>
                  <a:pt x="4335" y="1007"/>
                  <a:pt x="4416" y="1007"/>
                </a:cubicBezTo>
                <a:cubicBezTo>
                  <a:pt x="4465" y="1007"/>
                  <a:pt x="4513" y="988"/>
                  <a:pt x="4549" y="953"/>
                </a:cubicBezTo>
                <a:lnTo>
                  <a:pt x="5049" y="381"/>
                </a:lnTo>
                <a:lnTo>
                  <a:pt x="7311" y="2953"/>
                </a:lnTo>
                <a:lnTo>
                  <a:pt x="6549" y="2953"/>
                </a:lnTo>
                <a:cubicBezTo>
                  <a:pt x="6454" y="2953"/>
                  <a:pt x="6359" y="3049"/>
                  <a:pt x="6359" y="3120"/>
                </a:cubicBezTo>
                <a:lnTo>
                  <a:pt x="6359" y="5906"/>
                </a:lnTo>
                <a:lnTo>
                  <a:pt x="4858" y="7573"/>
                </a:lnTo>
                <a:cubicBezTo>
                  <a:pt x="4787" y="7645"/>
                  <a:pt x="4787" y="7764"/>
                  <a:pt x="4834" y="7883"/>
                </a:cubicBezTo>
                <a:cubicBezTo>
                  <a:pt x="4906" y="7978"/>
                  <a:pt x="4977" y="8050"/>
                  <a:pt x="5096" y="8050"/>
                </a:cubicBezTo>
                <a:lnTo>
                  <a:pt x="5811" y="8050"/>
                </a:lnTo>
                <a:lnTo>
                  <a:pt x="5811" y="11550"/>
                </a:lnTo>
                <a:lnTo>
                  <a:pt x="4311" y="11550"/>
                </a:lnTo>
                <a:lnTo>
                  <a:pt x="4311" y="4549"/>
                </a:lnTo>
                <a:lnTo>
                  <a:pt x="5025" y="4549"/>
                </a:lnTo>
                <a:cubicBezTo>
                  <a:pt x="5144" y="4549"/>
                  <a:pt x="5215" y="4501"/>
                  <a:pt x="5287" y="4406"/>
                </a:cubicBezTo>
                <a:cubicBezTo>
                  <a:pt x="5335" y="4287"/>
                  <a:pt x="5311" y="4168"/>
                  <a:pt x="5263" y="4073"/>
                </a:cubicBezTo>
                <a:lnTo>
                  <a:pt x="3525" y="2120"/>
                </a:lnTo>
                <a:lnTo>
                  <a:pt x="4001" y="1572"/>
                </a:lnTo>
                <a:cubicBezTo>
                  <a:pt x="4072" y="1525"/>
                  <a:pt x="4072" y="1429"/>
                  <a:pt x="4001" y="1382"/>
                </a:cubicBezTo>
                <a:cubicBezTo>
                  <a:pt x="3977" y="1334"/>
                  <a:pt x="3924" y="1310"/>
                  <a:pt x="3870" y="1310"/>
                </a:cubicBezTo>
                <a:cubicBezTo>
                  <a:pt x="3816" y="1310"/>
                  <a:pt x="3763" y="1334"/>
                  <a:pt x="3739" y="1382"/>
                </a:cubicBezTo>
                <a:lnTo>
                  <a:pt x="3287" y="1882"/>
                </a:lnTo>
                <a:lnTo>
                  <a:pt x="2882" y="1429"/>
                </a:lnTo>
                <a:cubicBezTo>
                  <a:pt x="2834" y="1406"/>
                  <a:pt x="2810" y="1382"/>
                  <a:pt x="2786" y="1382"/>
                </a:cubicBezTo>
                <a:cubicBezTo>
                  <a:pt x="2739" y="1354"/>
                  <a:pt x="2689" y="1340"/>
                  <a:pt x="2640" y="1340"/>
                </a:cubicBezTo>
                <a:cubicBezTo>
                  <a:pt x="2566" y="1340"/>
                  <a:pt x="2496" y="1372"/>
                  <a:pt x="2453" y="1429"/>
                </a:cubicBezTo>
                <a:lnTo>
                  <a:pt x="72" y="4144"/>
                </a:lnTo>
                <a:cubicBezTo>
                  <a:pt x="0" y="4239"/>
                  <a:pt x="0" y="4335"/>
                  <a:pt x="48" y="4478"/>
                </a:cubicBezTo>
                <a:cubicBezTo>
                  <a:pt x="95" y="4549"/>
                  <a:pt x="191" y="4620"/>
                  <a:pt x="310" y="4620"/>
                </a:cubicBezTo>
                <a:lnTo>
                  <a:pt x="1048" y="4620"/>
                </a:lnTo>
                <a:lnTo>
                  <a:pt x="1048" y="11789"/>
                </a:lnTo>
                <a:cubicBezTo>
                  <a:pt x="1048" y="11884"/>
                  <a:pt x="1143" y="11955"/>
                  <a:pt x="1238" y="11955"/>
                </a:cubicBezTo>
                <a:lnTo>
                  <a:pt x="8954" y="11955"/>
                </a:lnTo>
                <a:cubicBezTo>
                  <a:pt x="9026" y="11955"/>
                  <a:pt x="9121" y="11884"/>
                  <a:pt x="9121" y="11789"/>
                </a:cubicBezTo>
                <a:lnTo>
                  <a:pt x="9121" y="10360"/>
                </a:lnTo>
                <a:cubicBezTo>
                  <a:pt x="9121" y="10264"/>
                  <a:pt x="9073" y="10217"/>
                  <a:pt x="8978" y="10169"/>
                </a:cubicBezTo>
                <a:cubicBezTo>
                  <a:pt x="8966" y="10167"/>
                  <a:pt x="8954" y="10166"/>
                  <a:pt x="8942" y="10166"/>
                </a:cubicBezTo>
                <a:cubicBezTo>
                  <a:pt x="8840" y="10166"/>
                  <a:pt x="8764" y="10253"/>
                  <a:pt x="8764" y="10360"/>
                </a:cubicBezTo>
                <a:lnTo>
                  <a:pt x="8764" y="11646"/>
                </a:lnTo>
                <a:lnTo>
                  <a:pt x="6168" y="11646"/>
                </a:lnTo>
                <a:lnTo>
                  <a:pt x="6168" y="7954"/>
                </a:lnTo>
                <a:cubicBezTo>
                  <a:pt x="6168" y="7859"/>
                  <a:pt x="6097" y="7764"/>
                  <a:pt x="6001" y="7764"/>
                </a:cubicBezTo>
                <a:lnTo>
                  <a:pt x="5192" y="7764"/>
                </a:lnTo>
                <a:lnTo>
                  <a:pt x="7454" y="5240"/>
                </a:lnTo>
                <a:lnTo>
                  <a:pt x="9716" y="7764"/>
                </a:lnTo>
                <a:lnTo>
                  <a:pt x="8954" y="7764"/>
                </a:lnTo>
                <a:cubicBezTo>
                  <a:pt x="8859" y="7764"/>
                  <a:pt x="8764" y="7859"/>
                  <a:pt x="8764" y="7954"/>
                </a:cubicBezTo>
                <a:lnTo>
                  <a:pt x="8764" y="9550"/>
                </a:lnTo>
                <a:cubicBezTo>
                  <a:pt x="8764" y="9645"/>
                  <a:pt x="8835" y="9693"/>
                  <a:pt x="8907" y="9741"/>
                </a:cubicBezTo>
                <a:cubicBezTo>
                  <a:pt x="8919" y="9743"/>
                  <a:pt x="8931" y="9744"/>
                  <a:pt x="8943" y="9744"/>
                </a:cubicBezTo>
                <a:cubicBezTo>
                  <a:pt x="9045" y="9744"/>
                  <a:pt x="9121" y="9657"/>
                  <a:pt x="9121" y="9550"/>
                </a:cubicBezTo>
                <a:lnTo>
                  <a:pt x="9121" y="8097"/>
                </a:lnTo>
                <a:lnTo>
                  <a:pt x="9835" y="8097"/>
                </a:lnTo>
                <a:cubicBezTo>
                  <a:pt x="9931" y="8097"/>
                  <a:pt x="10050" y="8050"/>
                  <a:pt x="10097" y="7954"/>
                </a:cubicBezTo>
                <a:cubicBezTo>
                  <a:pt x="10121" y="7716"/>
                  <a:pt x="10121" y="7573"/>
                  <a:pt x="10026" y="7478"/>
                </a:cubicBezTo>
                <a:lnTo>
                  <a:pt x="7645" y="4787"/>
                </a:lnTo>
                <a:cubicBezTo>
                  <a:pt x="7621" y="4763"/>
                  <a:pt x="7573" y="4740"/>
                  <a:pt x="7549" y="4740"/>
                </a:cubicBezTo>
                <a:cubicBezTo>
                  <a:pt x="7508" y="4715"/>
                  <a:pt x="7463" y="4704"/>
                  <a:pt x="7420" y="4704"/>
                </a:cubicBezTo>
                <a:cubicBezTo>
                  <a:pt x="7339" y="4704"/>
                  <a:pt x="7262" y="4741"/>
                  <a:pt x="7216" y="4787"/>
                </a:cubicBezTo>
                <a:lnTo>
                  <a:pt x="6692" y="5430"/>
                </a:lnTo>
                <a:lnTo>
                  <a:pt x="6692" y="3239"/>
                </a:lnTo>
                <a:lnTo>
                  <a:pt x="7406" y="3239"/>
                </a:lnTo>
                <a:cubicBezTo>
                  <a:pt x="7525" y="3239"/>
                  <a:pt x="7621" y="3192"/>
                  <a:pt x="7668" y="3096"/>
                </a:cubicBezTo>
                <a:cubicBezTo>
                  <a:pt x="7740" y="2977"/>
                  <a:pt x="7692" y="2858"/>
                  <a:pt x="7645" y="2763"/>
                </a:cubicBezTo>
                <a:lnTo>
                  <a:pt x="5263" y="96"/>
                </a:lnTo>
                <a:cubicBezTo>
                  <a:pt x="5192" y="24"/>
                  <a:pt x="5120" y="0"/>
                  <a:pt x="504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nvGrpSpPr>
          <p:cNvPr id="60" name="Google Shape;13939;p27">
            <a:extLst>
              <a:ext uri="{FF2B5EF4-FFF2-40B4-BE49-F238E27FC236}">
                <a16:creationId xmlns:a16="http://schemas.microsoft.com/office/drawing/2014/main" id="{69A8897A-27B3-ADE8-0CA7-03F5400A9991}"/>
              </a:ext>
            </a:extLst>
          </p:cNvPr>
          <p:cNvGrpSpPr/>
          <p:nvPr/>
        </p:nvGrpSpPr>
        <p:grpSpPr>
          <a:xfrm>
            <a:off x="10261068" y="2047122"/>
            <a:ext cx="472819" cy="473776"/>
            <a:chOff x="6649513" y="1931283"/>
            <a:chExt cx="296525" cy="297125"/>
          </a:xfrm>
        </p:grpSpPr>
        <p:sp>
          <p:nvSpPr>
            <p:cNvPr id="61" name="Google Shape;13940;p27">
              <a:extLst>
                <a:ext uri="{FF2B5EF4-FFF2-40B4-BE49-F238E27FC236}">
                  <a16:creationId xmlns:a16="http://schemas.microsoft.com/office/drawing/2014/main" id="{DCBB37BA-23E4-4501-C6B4-7FB39F983A95}"/>
                </a:ext>
              </a:extLst>
            </p:cNvPr>
            <p:cNvSpPr/>
            <p:nvPr/>
          </p:nvSpPr>
          <p:spPr>
            <a:xfrm>
              <a:off x="6762638" y="1953308"/>
              <a:ext cx="69675" cy="8950"/>
            </a:xfrm>
            <a:custGeom>
              <a:avLst/>
              <a:gdLst/>
              <a:ahLst/>
              <a:cxnLst/>
              <a:rect l="l" t="t" r="r" b="b"/>
              <a:pathLst>
                <a:path w="2787" h="358" extrusionOk="0">
                  <a:moveTo>
                    <a:pt x="191" y="1"/>
                  </a:moveTo>
                  <a:cubicBezTo>
                    <a:pt x="119" y="1"/>
                    <a:pt x="48" y="72"/>
                    <a:pt x="24" y="167"/>
                  </a:cubicBezTo>
                  <a:cubicBezTo>
                    <a:pt x="0" y="287"/>
                    <a:pt x="72" y="358"/>
                    <a:pt x="191" y="358"/>
                  </a:cubicBezTo>
                  <a:lnTo>
                    <a:pt x="2572" y="358"/>
                  </a:lnTo>
                  <a:cubicBezTo>
                    <a:pt x="2691" y="358"/>
                    <a:pt x="2786" y="263"/>
                    <a:pt x="2763" y="167"/>
                  </a:cubicBezTo>
                  <a:cubicBezTo>
                    <a:pt x="2739" y="72"/>
                    <a:pt x="2644" y="1"/>
                    <a:pt x="254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62" name="Google Shape;13941;p27">
              <a:extLst>
                <a:ext uri="{FF2B5EF4-FFF2-40B4-BE49-F238E27FC236}">
                  <a16:creationId xmlns:a16="http://schemas.microsoft.com/office/drawing/2014/main" id="{F2E7DDD4-0536-34EA-88A9-2B9C06705BD6}"/>
                </a:ext>
              </a:extLst>
            </p:cNvPr>
            <p:cNvSpPr/>
            <p:nvPr/>
          </p:nvSpPr>
          <p:spPr>
            <a:xfrm>
              <a:off x="6777513" y="1972958"/>
              <a:ext cx="39325" cy="8950"/>
            </a:xfrm>
            <a:custGeom>
              <a:avLst/>
              <a:gdLst/>
              <a:ahLst/>
              <a:cxnLst/>
              <a:rect l="l" t="t" r="r" b="b"/>
              <a:pathLst>
                <a:path w="1573" h="358" extrusionOk="0">
                  <a:moveTo>
                    <a:pt x="191" y="1"/>
                  </a:moveTo>
                  <a:cubicBezTo>
                    <a:pt x="72" y="1"/>
                    <a:pt x="1" y="96"/>
                    <a:pt x="24" y="215"/>
                  </a:cubicBezTo>
                  <a:cubicBezTo>
                    <a:pt x="48" y="286"/>
                    <a:pt x="120" y="358"/>
                    <a:pt x="191" y="358"/>
                  </a:cubicBezTo>
                  <a:lnTo>
                    <a:pt x="1358" y="358"/>
                  </a:lnTo>
                  <a:cubicBezTo>
                    <a:pt x="1453" y="358"/>
                    <a:pt x="1501" y="286"/>
                    <a:pt x="1548" y="215"/>
                  </a:cubicBezTo>
                  <a:cubicBezTo>
                    <a:pt x="1572" y="96"/>
                    <a:pt x="1477" y="1"/>
                    <a:pt x="135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63" name="Google Shape;13942;p27">
              <a:extLst>
                <a:ext uri="{FF2B5EF4-FFF2-40B4-BE49-F238E27FC236}">
                  <a16:creationId xmlns:a16="http://schemas.microsoft.com/office/drawing/2014/main" id="{0C0998D1-D025-65F9-0C89-52E17C1E5761}"/>
                </a:ext>
              </a:extLst>
            </p:cNvPr>
            <p:cNvSpPr/>
            <p:nvPr/>
          </p:nvSpPr>
          <p:spPr>
            <a:xfrm>
              <a:off x="6649513" y="1931283"/>
              <a:ext cx="296525" cy="297125"/>
            </a:xfrm>
            <a:custGeom>
              <a:avLst/>
              <a:gdLst/>
              <a:ahLst/>
              <a:cxnLst/>
              <a:rect l="l" t="t" r="r" b="b"/>
              <a:pathLst>
                <a:path w="11861" h="11885" extrusionOk="0">
                  <a:moveTo>
                    <a:pt x="11503" y="6550"/>
                  </a:moveTo>
                  <a:lnTo>
                    <a:pt x="11503" y="7716"/>
                  </a:lnTo>
                  <a:lnTo>
                    <a:pt x="8836" y="7716"/>
                  </a:lnTo>
                  <a:lnTo>
                    <a:pt x="8836" y="6550"/>
                  </a:lnTo>
                  <a:close/>
                  <a:moveTo>
                    <a:pt x="3001" y="6573"/>
                  </a:moveTo>
                  <a:lnTo>
                    <a:pt x="3001" y="7740"/>
                  </a:lnTo>
                  <a:lnTo>
                    <a:pt x="310" y="7740"/>
                  </a:lnTo>
                  <a:lnTo>
                    <a:pt x="310" y="6573"/>
                  </a:lnTo>
                  <a:close/>
                  <a:moveTo>
                    <a:pt x="7264" y="6573"/>
                  </a:moveTo>
                  <a:lnTo>
                    <a:pt x="7264" y="7740"/>
                  </a:lnTo>
                  <a:lnTo>
                    <a:pt x="4573" y="7740"/>
                  </a:lnTo>
                  <a:lnTo>
                    <a:pt x="4573" y="6573"/>
                  </a:lnTo>
                  <a:close/>
                  <a:moveTo>
                    <a:pt x="7216" y="10336"/>
                  </a:moveTo>
                  <a:lnTo>
                    <a:pt x="7216" y="11479"/>
                  </a:lnTo>
                  <a:lnTo>
                    <a:pt x="4549" y="11479"/>
                  </a:lnTo>
                  <a:lnTo>
                    <a:pt x="4549" y="10336"/>
                  </a:lnTo>
                  <a:close/>
                  <a:moveTo>
                    <a:pt x="11503" y="10336"/>
                  </a:moveTo>
                  <a:lnTo>
                    <a:pt x="11503" y="11479"/>
                  </a:lnTo>
                  <a:lnTo>
                    <a:pt x="8836" y="11479"/>
                  </a:lnTo>
                  <a:lnTo>
                    <a:pt x="8836" y="10336"/>
                  </a:lnTo>
                  <a:close/>
                  <a:moveTo>
                    <a:pt x="3358" y="1"/>
                  </a:moveTo>
                  <a:cubicBezTo>
                    <a:pt x="3168" y="1"/>
                    <a:pt x="3025" y="358"/>
                    <a:pt x="3025" y="358"/>
                  </a:cubicBezTo>
                  <a:lnTo>
                    <a:pt x="3025" y="2596"/>
                  </a:lnTo>
                  <a:cubicBezTo>
                    <a:pt x="3025" y="2763"/>
                    <a:pt x="3168" y="2954"/>
                    <a:pt x="3382" y="2954"/>
                  </a:cubicBezTo>
                  <a:lnTo>
                    <a:pt x="5764" y="2954"/>
                  </a:lnTo>
                  <a:lnTo>
                    <a:pt x="5764" y="4502"/>
                  </a:lnTo>
                  <a:lnTo>
                    <a:pt x="1977" y="4502"/>
                  </a:lnTo>
                  <a:cubicBezTo>
                    <a:pt x="1715" y="4502"/>
                    <a:pt x="1501" y="4692"/>
                    <a:pt x="1501" y="4978"/>
                  </a:cubicBezTo>
                  <a:lnTo>
                    <a:pt x="1501" y="6240"/>
                  </a:lnTo>
                  <a:lnTo>
                    <a:pt x="358" y="6240"/>
                  </a:lnTo>
                  <a:cubicBezTo>
                    <a:pt x="167" y="6240"/>
                    <a:pt x="0" y="6407"/>
                    <a:pt x="0" y="6597"/>
                  </a:cubicBezTo>
                  <a:lnTo>
                    <a:pt x="0" y="7740"/>
                  </a:lnTo>
                  <a:cubicBezTo>
                    <a:pt x="0" y="7907"/>
                    <a:pt x="143" y="8098"/>
                    <a:pt x="358" y="8098"/>
                  </a:cubicBezTo>
                  <a:lnTo>
                    <a:pt x="1501" y="8098"/>
                  </a:lnTo>
                  <a:lnTo>
                    <a:pt x="1501" y="10003"/>
                  </a:lnTo>
                  <a:lnTo>
                    <a:pt x="358" y="10003"/>
                  </a:lnTo>
                  <a:cubicBezTo>
                    <a:pt x="167" y="10003"/>
                    <a:pt x="0" y="10146"/>
                    <a:pt x="0" y="10360"/>
                  </a:cubicBezTo>
                  <a:lnTo>
                    <a:pt x="0" y="11693"/>
                  </a:lnTo>
                  <a:cubicBezTo>
                    <a:pt x="0" y="11789"/>
                    <a:pt x="72" y="11884"/>
                    <a:pt x="167" y="11884"/>
                  </a:cubicBezTo>
                  <a:lnTo>
                    <a:pt x="1001" y="11884"/>
                  </a:lnTo>
                  <a:cubicBezTo>
                    <a:pt x="1024" y="11884"/>
                    <a:pt x="1072" y="11884"/>
                    <a:pt x="1072" y="11836"/>
                  </a:cubicBezTo>
                  <a:cubicBezTo>
                    <a:pt x="1191" y="11693"/>
                    <a:pt x="1096" y="11527"/>
                    <a:pt x="953" y="11527"/>
                  </a:cubicBezTo>
                  <a:lnTo>
                    <a:pt x="310" y="11527"/>
                  </a:lnTo>
                  <a:lnTo>
                    <a:pt x="310" y="10360"/>
                  </a:lnTo>
                  <a:lnTo>
                    <a:pt x="3001" y="10360"/>
                  </a:lnTo>
                  <a:lnTo>
                    <a:pt x="3001" y="11527"/>
                  </a:lnTo>
                  <a:lnTo>
                    <a:pt x="1739" y="11527"/>
                  </a:lnTo>
                  <a:cubicBezTo>
                    <a:pt x="1667" y="11527"/>
                    <a:pt x="1596" y="11574"/>
                    <a:pt x="1572" y="11670"/>
                  </a:cubicBezTo>
                  <a:cubicBezTo>
                    <a:pt x="1548" y="11789"/>
                    <a:pt x="1620" y="11884"/>
                    <a:pt x="1739" y="11884"/>
                  </a:cubicBezTo>
                  <a:lnTo>
                    <a:pt x="3025" y="11884"/>
                  </a:lnTo>
                  <a:cubicBezTo>
                    <a:pt x="3215" y="11884"/>
                    <a:pt x="3382" y="11717"/>
                    <a:pt x="3382" y="11527"/>
                  </a:cubicBezTo>
                  <a:lnTo>
                    <a:pt x="3382" y="10360"/>
                  </a:lnTo>
                  <a:cubicBezTo>
                    <a:pt x="3382" y="10169"/>
                    <a:pt x="3239" y="10003"/>
                    <a:pt x="3025" y="10003"/>
                  </a:cubicBezTo>
                  <a:lnTo>
                    <a:pt x="1858" y="10003"/>
                  </a:lnTo>
                  <a:lnTo>
                    <a:pt x="1858" y="8098"/>
                  </a:lnTo>
                  <a:lnTo>
                    <a:pt x="3025" y="8098"/>
                  </a:lnTo>
                  <a:cubicBezTo>
                    <a:pt x="3215" y="8098"/>
                    <a:pt x="3382" y="7955"/>
                    <a:pt x="3382" y="7740"/>
                  </a:cubicBezTo>
                  <a:lnTo>
                    <a:pt x="3382" y="6597"/>
                  </a:lnTo>
                  <a:cubicBezTo>
                    <a:pt x="3382" y="6431"/>
                    <a:pt x="3239" y="6240"/>
                    <a:pt x="3025" y="6240"/>
                  </a:cubicBezTo>
                  <a:lnTo>
                    <a:pt x="1858" y="6240"/>
                  </a:lnTo>
                  <a:lnTo>
                    <a:pt x="1858" y="4978"/>
                  </a:lnTo>
                  <a:cubicBezTo>
                    <a:pt x="1858" y="4883"/>
                    <a:pt x="1929" y="4811"/>
                    <a:pt x="2025" y="4811"/>
                  </a:cubicBezTo>
                  <a:lnTo>
                    <a:pt x="5764" y="4811"/>
                  </a:lnTo>
                  <a:lnTo>
                    <a:pt x="5764" y="6240"/>
                  </a:lnTo>
                  <a:lnTo>
                    <a:pt x="4573" y="6240"/>
                  </a:lnTo>
                  <a:cubicBezTo>
                    <a:pt x="4406" y="6240"/>
                    <a:pt x="4216" y="6407"/>
                    <a:pt x="4216" y="6597"/>
                  </a:cubicBezTo>
                  <a:lnTo>
                    <a:pt x="4216" y="7740"/>
                  </a:lnTo>
                  <a:cubicBezTo>
                    <a:pt x="4216" y="7907"/>
                    <a:pt x="4358" y="8098"/>
                    <a:pt x="4573" y="8098"/>
                  </a:cubicBezTo>
                  <a:lnTo>
                    <a:pt x="5764" y="8098"/>
                  </a:lnTo>
                  <a:lnTo>
                    <a:pt x="5764" y="10003"/>
                  </a:lnTo>
                  <a:lnTo>
                    <a:pt x="4573" y="10003"/>
                  </a:lnTo>
                  <a:cubicBezTo>
                    <a:pt x="4406" y="10003"/>
                    <a:pt x="4216" y="10146"/>
                    <a:pt x="4216" y="10360"/>
                  </a:cubicBezTo>
                  <a:lnTo>
                    <a:pt x="4216" y="11527"/>
                  </a:lnTo>
                  <a:cubicBezTo>
                    <a:pt x="4216" y="11693"/>
                    <a:pt x="4358" y="11884"/>
                    <a:pt x="4573" y="11884"/>
                  </a:cubicBezTo>
                  <a:lnTo>
                    <a:pt x="7264" y="11884"/>
                  </a:lnTo>
                  <a:cubicBezTo>
                    <a:pt x="7431" y="11884"/>
                    <a:pt x="7621" y="11717"/>
                    <a:pt x="7621" y="11527"/>
                  </a:cubicBezTo>
                  <a:lnTo>
                    <a:pt x="7621" y="10360"/>
                  </a:lnTo>
                  <a:cubicBezTo>
                    <a:pt x="7621" y="10169"/>
                    <a:pt x="7454" y="10003"/>
                    <a:pt x="7264" y="10003"/>
                  </a:cubicBezTo>
                  <a:lnTo>
                    <a:pt x="6097" y="10003"/>
                  </a:lnTo>
                  <a:lnTo>
                    <a:pt x="6097" y="8098"/>
                  </a:lnTo>
                  <a:lnTo>
                    <a:pt x="7264" y="8098"/>
                  </a:lnTo>
                  <a:cubicBezTo>
                    <a:pt x="7431" y="8098"/>
                    <a:pt x="7621" y="7955"/>
                    <a:pt x="7621" y="7740"/>
                  </a:cubicBezTo>
                  <a:lnTo>
                    <a:pt x="7621" y="6597"/>
                  </a:lnTo>
                  <a:cubicBezTo>
                    <a:pt x="7621" y="6431"/>
                    <a:pt x="7454" y="6240"/>
                    <a:pt x="7264" y="6240"/>
                  </a:cubicBezTo>
                  <a:lnTo>
                    <a:pt x="6097" y="6240"/>
                  </a:lnTo>
                  <a:lnTo>
                    <a:pt x="6097" y="4811"/>
                  </a:lnTo>
                  <a:lnTo>
                    <a:pt x="9836" y="4811"/>
                  </a:lnTo>
                  <a:cubicBezTo>
                    <a:pt x="9931" y="4811"/>
                    <a:pt x="10002" y="4883"/>
                    <a:pt x="10002" y="4978"/>
                  </a:cubicBezTo>
                  <a:lnTo>
                    <a:pt x="10002" y="6240"/>
                  </a:lnTo>
                  <a:lnTo>
                    <a:pt x="8836" y="6240"/>
                  </a:lnTo>
                  <a:cubicBezTo>
                    <a:pt x="8645" y="6240"/>
                    <a:pt x="8478" y="6407"/>
                    <a:pt x="8478" y="6597"/>
                  </a:cubicBezTo>
                  <a:lnTo>
                    <a:pt x="8478" y="7740"/>
                  </a:lnTo>
                  <a:cubicBezTo>
                    <a:pt x="8478" y="7907"/>
                    <a:pt x="8621" y="8098"/>
                    <a:pt x="8836" y="8098"/>
                  </a:cubicBezTo>
                  <a:lnTo>
                    <a:pt x="10002" y="8098"/>
                  </a:lnTo>
                  <a:lnTo>
                    <a:pt x="10002" y="10003"/>
                  </a:lnTo>
                  <a:lnTo>
                    <a:pt x="8836" y="10003"/>
                  </a:lnTo>
                  <a:cubicBezTo>
                    <a:pt x="8645" y="10003"/>
                    <a:pt x="8478" y="10146"/>
                    <a:pt x="8478" y="10360"/>
                  </a:cubicBezTo>
                  <a:lnTo>
                    <a:pt x="8478" y="11527"/>
                  </a:lnTo>
                  <a:cubicBezTo>
                    <a:pt x="8478" y="11693"/>
                    <a:pt x="8621" y="11884"/>
                    <a:pt x="8836" y="11884"/>
                  </a:cubicBezTo>
                  <a:lnTo>
                    <a:pt x="11503" y="11884"/>
                  </a:lnTo>
                  <a:cubicBezTo>
                    <a:pt x="11693" y="11884"/>
                    <a:pt x="11860" y="11717"/>
                    <a:pt x="11860" y="11527"/>
                  </a:cubicBezTo>
                  <a:lnTo>
                    <a:pt x="11860" y="10360"/>
                  </a:lnTo>
                  <a:cubicBezTo>
                    <a:pt x="11860" y="10169"/>
                    <a:pt x="11717" y="10003"/>
                    <a:pt x="11503" y="10003"/>
                  </a:cubicBezTo>
                  <a:lnTo>
                    <a:pt x="10312" y="10003"/>
                  </a:lnTo>
                  <a:lnTo>
                    <a:pt x="10312" y="8098"/>
                  </a:lnTo>
                  <a:lnTo>
                    <a:pt x="11479" y="8074"/>
                  </a:lnTo>
                  <a:cubicBezTo>
                    <a:pt x="11670" y="8074"/>
                    <a:pt x="11836" y="7907"/>
                    <a:pt x="11836" y="7716"/>
                  </a:cubicBezTo>
                  <a:lnTo>
                    <a:pt x="11836" y="6573"/>
                  </a:lnTo>
                  <a:cubicBezTo>
                    <a:pt x="11836" y="6407"/>
                    <a:pt x="11693" y="6216"/>
                    <a:pt x="11479" y="6216"/>
                  </a:cubicBezTo>
                  <a:lnTo>
                    <a:pt x="10312" y="6216"/>
                  </a:lnTo>
                  <a:lnTo>
                    <a:pt x="10312" y="4930"/>
                  </a:lnTo>
                  <a:cubicBezTo>
                    <a:pt x="10312" y="4668"/>
                    <a:pt x="10122" y="4454"/>
                    <a:pt x="9836" y="4454"/>
                  </a:cubicBezTo>
                  <a:lnTo>
                    <a:pt x="6097" y="4454"/>
                  </a:lnTo>
                  <a:lnTo>
                    <a:pt x="6097" y="2906"/>
                  </a:lnTo>
                  <a:lnTo>
                    <a:pt x="8478" y="2906"/>
                  </a:lnTo>
                  <a:cubicBezTo>
                    <a:pt x="8645" y="2906"/>
                    <a:pt x="8836" y="2763"/>
                    <a:pt x="8836" y="2549"/>
                  </a:cubicBezTo>
                  <a:lnTo>
                    <a:pt x="8836" y="167"/>
                  </a:lnTo>
                  <a:cubicBezTo>
                    <a:pt x="8836" y="96"/>
                    <a:pt x="8740" y="1"/>
                    <a:pt x="8645" y="1"/>
                  </a:cubicBezTo>
                  <a:lnTo>
                    <a:pt x="7335" y="1"/>
                  </a:lnTo>
                  <a:cubicBezTo>
                    <a:pt x="7311" y="1"/>
                    <a:pt x="7288" y="1"/>
                    <a:pt x="7288" y="24"/>
                  </a:cubicBezTo>
                  <a:cubicBezTo>
                    <a:pt x="7169" y="167"/>
                    <a:pt x="7264" y="358"/>
                    <a:pt x="7407" y="358"/>
                  </a:cubicBezTo>
                  <a:lnTo>
                    <a:pt x="8502" y="358"/>
                  </a:lnTo>
                  <a:lnTo>
                    <a:pt x="8502" y="2596"/>
                  </a:lnTo>
                  <a:lnTo>
                    <a:pt x="3358" y="2596"/>
                  </a:lnTo>
                  <a:lnTo>
                    <a:pt x="3358" y="358"/>
                  </a:lnTo>
                  <a:lnTo>
                    <a:pt x="6597" y="358"/>
                  </a:lnTo>
                  <a:cubicBezTo>
                    <a:pt x="6692" y="358"/>
                    <a:pt x="6788" y="263"/>
                    <a:pt x="6788" y="167"/>
                  </a:cubicBezTo>
                  <a:cubicBezTo>
                    <a:pt x="6788" y="96"/>
                    <a:pt x="6692" y="1"/>
                    <a:pt x="659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grpSp>
        <p:nvGrpSpPr>
          <p:cNvPr id="64" name="Google Shape;13943;p27">
            <a:extLst>
              <a:ext uri="{FF2B5EF4-FFF2-40B4-BE49-F238E27FC236}">
                <a16:creationId xmlns:a16="http://schemas.microsoft.com/office/drawing/2014/main" id="{B40DE21B-C3ED-F2CA-FD21-3D082BB4C299}"/>
              </a:ext>
            </a:extLst>
          </p:cNvPr>
          <p:cNvGrpSpPr/>
          <p:nvPr/>
        </p:nvGrpSpPr>
        <p:grpSpPr>
          <a:xfrm>
            <a:off x="10258199" y="2745847"/>
            <a:ext cx="475689" cy="472779"/>
            <a:chOff x="6647713" y="2369483"/>
            <a:chExt cx="298325" cy="296500"/>
          </a:xfrm>
        </p:grpSpPr>
        <p:sp>
          <p:nvSpPr>
            <p:cNvPr id="65" name="Google Shape;13944;p27">
              <a:extLst>
                <a:ext uri="{FF2B5EF4-FFF2-40B4-BE49-F238E27FC236}">
                  <a16:creationId xmlns:a16="http://schemas.microsoft.com/office/drawing/2014/main" id="{958CF6B6-60DF-746C-25D0-4B269B10B89C}"/>
                </a:ext>
              </a:extLst>
            </p:cNvPr>
            <p:cNvSpPr/>
            <p:nvPr/>
          </p:nvSpPr>
          <p:spPr>
            <a:xfrm>
              <a:off x="6648313" y="2370058"/>
              <a:ext cx="144700" cy="144100"/>
            </a:xfrm>
            <a:custGeom>
              <a:avLst/>
              <a:gdLst/>
              <a:ahLst/>
              <a:cxnLst/>
              <a:rect l="l" t="t" r="r" b="b"/>
              <a:pathLst>
                <a:path w="5788" h="5764" extrusionOk="0">
                  <a:moveTo>
                    <a:pt x="5550" y="1"/>
                  </a:moveTo>
                  <a:cubicBezTo>
                    <a:pt x="4573" y="1"/>
                    <a:pt x="3573" y="310"/>
                    <a:pt x="2739" y="811"/>
                  </a:cubicBezTo>
                  <a:cubicBezTo>
                    <a:pt x="1930" y="1287"/>
                    <a:pt x="1263" y="2001"/>
                    <a:pt x="787" y="2835"/>
                  </a:cubicBezTo>
                  <a:cubicBezTo>
                    <a:pt x="715" y="2930"/>
                    <a:pt x="739" y="3001"/>
                    <a:pt x="834" y="3073"/>
                  </a:cubicBezTo>
                  <a:cubicBezTo>
                    <a:pt x="867" y="3098"/>
                    <a:pt x="901" y="3108"/>
                    <a:pt x="932" y="3108"/>
                  </a:cubicBezTo>
                  <a:cubicBezTo>
                    <a:pt x="990" y="3108"/>
                    <a:pt x="1041" y="3072"/>
                    <a:pt x="1072" y="3025"/>
                  </a:cubicBezTo>
                  <a:cubicBezTo>
                    <a:pt x="1525" y="2239"/>
                    <a:pt x="2144" y="1573"/>
                    <a:pt x="2930" y="1144"/>
                  </a:cubicBezTo>
                  <a:cubicBezTo>
                    <a:pt x="3668" y="691"/>
                    <a:pt x="4573" y="429"/>
                    <a:pt x="5430" y="382"/>
                  </a:cubicBezTo>
                  <a:lnTo>
                    <a:pt x="5430" y="5454"/>
                  </a:lnTo>
                  <a:lnTo>
                    <a:pt x="358" y="5454"/>
                  </a:lnTo>
                  <a:cubicBezTo>
                    <a:pt x="406" y="4859"/>
                    <a:pt x="525" y="4287"/>
                    <a:pt x="715" y="3740"/>
                  </a:cubicBezTo>
                  <a:cubicBezTo>
                    <a:pt x="763" y="3644"/>
                    <a:pt x="715" y="3549"/>
                    <a:pt x="644" y="3478"/>
                  </a:cubicBezTo>
                  <a:cubicBezTo>
                    <a:pt x="621" y="3472"/>
                    <a:pt x="599" y="3469"/>
                    <a:pt x="577" y="3469"/>
                  </a:cubicBezTo>
                  <a:cubicBezTo>
                    <a:pt x="506" y="3469"/>
                    <a:pt x="442" y="3500"/>
                    <a:pt x="406" y="3573"/>
                  </a:cubicBezTo>
                  <a:cubicBezTo>
                    <a:pt x="167" y="4216"/>
                    <a:pt x="48" y="4859"/>
                    <a:pt x="1" y="5526"/>
                  </a:cubicBezTo>
                  <a:cubicBezTo>
                    <a:pt x="1" y="5573"/>
                    <a:pt x="48" y="5621"/>
                    <a:pt x="72" y="5669"/>
                  </a:cubicBezTo>
                  <a:cubicBezTo>
                    <a:pt x="120" y="5716"/>
                    <a:pt x="191" y="5764"/>
                    <a:pt x="287" y="5764"/>
                  </a:cubicBezTo>
                  <a:lnTo>
                    <a:pt x="5597" y="5764"/>
                  </a:lnTo>
                  <a:cubicBezTo>
                    <a:pt x="5692" y="5764"/>
                    <a:pt x="5788" y="5669"/>
                    <a:pt x="5788" y="5573"/>
                  </a:cubicBezTo>
                  <a:lnTo>
                    <a:pt x="5788" y="239"/>
                  </a:lnTo>
                  <a:cubicBezTo>
                    <a:pt x="5788" y="191"/>
                    <a:pt x="5764" y="120"/>
                    <a:pt x="5716" y="96"/>
                  </a:cubicBezTo>
                  <a:cubicBezTo>
                    <a:pt x="5669" y="48"/>
                    <a:pt x="5597" y="1"/>
                    <a:pt x="555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66" name="Google Shape;13945;p27">
              <a:extLst>
                <a:ext uri="{FF2B5EF4-FFF2-40B4-BE49-F238E27FC236}">
                  <a16:creationId xmlns:a16="http://schemas.microsoft.com/office/drawing/2014/main" id="{252C7748-8EBB-324E-C658-D73386EC7C23}"/>
                </a:ext>
              </a:extLst>
            </p:cNvPr>
            <p:cNvSpPr/>
            <p:nvPr/>
          </p:nvSpPr>
          <p:spPr>
            <a:xfrm>
              <a:off x="6647713" y="2521883"/>
              <a:ext cx="240550" cy="144100"/>
            </a:xfrm>
            <a:custGeom>
              <a:avLst/>
              <a:gdLst/>
              <a:ahLst/>
              <a:cxnLst/>
              <a:rect l="l" t="t" r="r" b="b"/>
              <a:pathLst>
                <a:path w="9622" h="5764" extrusionOk="0">
                  <a:moveTo>
                    <a:pt x="5859" y="358"/>
                  </a:moveTo>
                  <a:lnTo>
                    <a:pt x="9193" y="4025"/>
                  </a:lnTo>
                  <a:cubicBezTo>
                    <a:pt x="8217" y="4930"/>
                    <a:pt x="6979" y="5430"/>
                    <a:pt x="5621" y="5430"/>
                  </a:cubicBezTo>
                  <a:cubicBezTo>
                    <a:pt x="4216" y="5430"/>
                    <a:pt x="2930" y="4882"/>
                    <a:pt x="1930" y="3906"/>
                  </a:cubicBezTo>
                  <a:cubicBezTo>
                    <a:pt x="977" y="2953"/>
                    <a:pt x="430" y="1715"/>
                    <a:pt x="382" y="358"/>
                  </a:cubicBezTo>
                  <a:close/>
                  <a:moveTo>
                    <a:pt x="263" y="0"/>
                  </a:moveTo>
                  <a:cubicBezTo>
                    <a:pt x="215" y="0"/>
                    <a:pt x="191" y="0"/>
                    <a:pt x="120" y="48"/>
                  </a:cubicBezTo>
                  <a:cubicBezTo>
                    <a:pt x="49" y="96"/>
                    <a:pt x="1" y="167"/>
                    <a:pt x="1" y="239"/>
                  </a:cubicBezTo>
                  <a:cubicBezTo>
                    <a:pt x="25" y="1739"/>
                    <a:pt x="596" y="3096"/>
                    <a:pt x="1668" y="4144"/>
                  </a:cubicBezTo>
                  <a:cubicBezTo>
                    <a:pt x="2716" y="5192"/>
                    <a:pt x="4121" y="5764"/>
                    <a:pt x="5597" y="5764"/>
                  </a:cubicBezTo>
                  <a:cubicBezTo>
                    <a:pt x="7050" y="5764"/>
                    <a:pt x="8455" y="5192"/>
                    <a:pt x="9503" y="4168"/>
                  </a:cubicBezTo>
                  <a:cubicBezTo>
                    <a:pt x="9622" y="4120"/>
                    <a:pt x="9622" y="3954"/>
                    <a:pt x="9527" y="3858"/>
                  </a:cubicBezTo>
                  <a:lnTo>
                    <a:pt x="6050" y="72"/>
                  </a:lnTo>
                  <a:cubicBezTo>
                    <a:pt x="6002" y="48"/>
                    <a:pt x="5955" y="0"/>
                    <a:pt x="593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67" name="Google Shape;13946;p27">
              <a:extLst>
                <a:ext uri="{FF2B5EF4-FFF2-40B4-BE49-F238E27FC236}">
                  <a16:creationId xmlns:a16="http://schemas.microsoft.com/office/drawing/2014/main" id="{BA39FFC1-9DD9-6D4B-6879-3D251FB27775}"/>
                </a:ext>
              </a:extLst>
            </p:cNvPr>
            <p:cNvSpPr/>
            <p:nvPr/>
          </p:nvSpPr>
          <p:spPr>
            <a:xfrm>
              <a:off x="6801913" y="2369483"/>
              <a:ext cx="144125" cy="243525"/>
            </a:xfrm>
            <a:custGeom>
              <a:avLst/>
              <a:gdLst/>
              <a:ahLst/>
              <a:cxnLst/>
              <a:rect l="l" t="t" r="r" b="b"/>
              <a:pathLst>
                <a:path w="5765" h="9741" extrusionOk="0">
                  <a:moveTo>
                    <a:pt x="239" y="0"/>
                  </a:moveTo>
                  <a:cubicBezTo>
                    <a:pt x="144" y="0"/>
                    <a:pt x="49" y="71"/>
                    <a:pt x="25" y="143"/>
                  </a:cubicBezTo>
                  <a:cubicBezTo>
                    <a:pt x="1" y="191"/>
                    <a:pt x="1" y="214"/>
                    <a:pt x="1" y="262"/>
                  </a:cubicBezTo>
                  <a:lnTo>
                    <a:pt x="1" y="5596"/>
                  </a:lnTo>
                  <a:cubicBezTo>
                    <a:pt x="1" y="5620"/>
                    <a:pt x="25" y="5692"/>
                    <a:pt x="49" y="5715"/>
                  </a:cubicBezTo>
                  <a:lnTo>
                    <a:pt x="1001" y="6763"/>
                  </a:lnTo>
                  <a:cubicBezTo>
                    <a:pt x="1040" y="6789"/>
                    <a:pt x="1094" y="6808"/>
                    <a:pt x="1142" y="6808"/>
                  </a:cubicBezTo>
                  <a:cubicBezTo>
                    <a:pt x="1182" y="6808"/>
                    <a:pt x="1218" y="6796"/>
                    <a:pt x="1239" y="6763"/>
                  </a:cubicBezTo>
                  <a:cubicBezTo>
                    <a:pt x="1311" y="6692"/>
                    <a:pt x="1335" y="6573"/>
                    <a:pt x="1239" y="6525"/>
                  </a:cubicBezTo>
                  <a:lnTo>
                    <a:pt x="358" y="5525"/>
                  </a:lnTo>
                  <a:lnTo>
                    <a:pt x="358" y="381"/>
                  </a:lnTo>
                  <a:cubicBezTo>
                    <a:pt x="1692" y="405"/>
                    <a:pt x="2954" y="976"/>
                    <a:pt x="3906" y="1929"/>
                  </a:cubicBezTo>
                  <a:cubicBezTo>
                    <a:pt x="4883" y="2905"/>
                    <a:pt x="5407" y="4215"/>
                    <a:pt x="5407" y="5596"/>
                  </a:cubicBezTo>
                  <a:cubicBezTo>
                    <a:pt x="5407" y="6882"/>
                    <a:pt x="4811" y="8311"/>
                    <a:pt x="3835" y="9311"/>
                  </a:cubicBezTo>
                  <a:lnTo>
                    <a:pt x="1787" y="7073"/>
                  </a:lnTo>
                  <a:cubicBezTo>
                    <a:pt x="1748" y="7047"/>
                    <a:pt x="1694" y="7028"/>
                    <a:pt x="1646" y="7028"/>
                  </a:cubicBezTo>
                  <a:cubicBezTo>
                    <a:pt x="1606" y="7028"/>
                    <a:pt x="1570" y="7041"/>
                    <a:pt x="1549" y="7073"/>
                  </a:cubicBezTo>
                  <a:cubicBezTo>
                    <a:pt x="1477" y="7144"/>
                    <a:pt x="1454" y="7263"/>
                    <a:pt x="1549" y="7311"/>
                  </a:cubicBezTo>
                  <a:lnTo>
                    <a:pt x="3668" y="9645"/>
                  </a:lnTo>
                  <a:cubicBezTo>
                    <a:pt x="3716" y="9692"/>
                    <a:pt x="3787" y="9740"/>
                    <a:pt x="3835" y="9740"/>
                  </a:cubicBezTo>
                  <a:cubicBezTo>
                    <a:pt x="3906" y="9740"/>
                    <a:pt x="3954" y="9692"/>
                    <a:pt x="4026" y="9669"/>
                  </a:cubicBezTo>
                  <a:cubicBezTo>
                    <a:pt x="5097" y="8573"/>
                    <a:pt x="5764" y="7025"/>
                    <a:pt x="5764" y="5620"/>
                  </a:cubicBezTo>
                  <a:cubicBezTo>
                    <a:pt x="5740" y="4120"/>
                    <a:pt x="5169" y="2715"/>
                    <a:pt x="4145" y="1667"/>
                  </a:cubicBezTo>
                  <a:cubicBezTo>
                    <a:pt x="3097" y="619"/>
                    <a:pt x="1716" y="24"/>
                    <a:pt x="23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grpSp>
        <p:nvGrpSpPr>
          <p:cNvPr id="68" name="Google Shape;13947;p27">
            <a:extLst>
              <a:ext uri="{FF2B5EF4-FFF2-40B4-BE49-F238E27FC236}">
                <a16:creationId xmlns:a16="http://schemas.microsoft.com/office/drawing/2014/main" id="{E9FC551D-5FBE-0514-7B41-4018B09615F1}"/>
              </a:ext>
            </a:extLst>
          </p:cNvPr>
          <p:cNvGrpSpPr/>
          <p:nvPr/>
        </p:nvGrpSpPr>
        <p:grpSpPr>
          <a:xfrm>
            <a:off x="9281330" y="2745847"/>
            <a:ext cx="473736" cy="472779"/>
            <a:chOff x="6162513" y="2369483"/>
            <a:chExt cx="297100" cy="296500"/>
          </a:xfrm>
        </p:grpSpPr>
        <p:sp>
          <p:nvSpPr>
            <p:cNvPr id="69" name="Google Shape;13948;p27">
              <a:extLst>
                <a:ext uri="{FF2B5EF4-FFF2-40B4-BE49-F238E27FC236}">
                  <a16:creationId xmlns:a16="http://schemas.microsoft.com/office/drawing/2014/main" id="{830DBAE6-E3C9-DD16-21D1-7FCDA7A39DB8}"/>
                </a:ext>
              </a:extLst>
            </p:cNvPr>
            <p:cNvSpPr/>
            <p:nvPr/>
          </p:nvSpPr>
          <p:spPr>
            <a:xfrm>
              <a:off x="6197638" y="2404608"/>
              <a:ext cx="87525" cy="87525"/>
            </a:xfrm>
            <a:custGeom>
              <a:avLst/>
              <a:gdLst/>
              <a:ahLst/>
              <a:cxnLst/>
              <a:rect l="l" t="t" r="r" b="b"/>
              <a:pathLst>
                <a:path w="3501" h="3501" extrusionOk="0">
                  <a:moveTo>
                    <a:pt x="1762" y="0"/>
                  </a:moveTo>
                  <a:cubicBezTo>
                    <a:pt x="1548" y="0"/>
                    <a:pt x="1334" y="24"/>
                    <a:pt x="1167" y="119"/>
                  </a:cubicBezTo>
                  <a:cubicBezTo>
                    <a:pt x="1072" y="143"/>
                    <a:pt x="1000" y="238"/>
                    <a:pt x="1072" y="333"/>
                  </a:cubicBezTo>
                  <a:cubicBezTo>
                    <a:pt x="1089" y="384"/>
                    <a:pt x="1141" y="434"/>
                    <a:pt x="1204" y="434"/>
                  </a:cubicBezTo>
                  <a:cubicBezTo>
                    <a:pt x="1230" y="434"/>
                    <a:pt x="1258" y="426"/>
                    <a:pt x="1286" y="405"/>
                  </a:cubicBezTo>
                  <a:cubicBezTo>
                    <a:pt x="1429" y="357"/>
                    <a:pt x="1596" y="333"/>
                    <a:pt x="1762" y="333"/>
                  </a:cubicBezTo>
                  <a:cubicBezTo>
                    <a:pt x="2525" y="333"/>
                    <a:pt x="3144" y="953"/>
                    <a:pt x="3144" y="1715"/>
                  </a:cubicBezTo>
                  <a:cubicBezTo>
                    <a:pt x="3144" y="2501"/>
                    <a:pt x="2525" y="3120"/>
                    <a:pt x="1762" y="3120"/>
                  </a:cubicBezTo>
                  <a:cubicBezTo>
                    <a:pt x="977" y="3120"/>
                    <a:pt x="357" y="2501"/>
                    <a:pt x="357" y="1715"/>
                  </a:cubicBezTo>
                  <a:cubicBezTo>
                    <a:pt x="357" y="1405"/>
                    <a:pt x="476" y="1072"/>
                    <a:pt x="691" y="834"/>
                  </a:cubicBezTo>
                  <a:cubicBezTo>
                    <a:pt x="738" y="762"/>
                    <a:pt x="738" y="643"/>
                    <a:pt x="643" y="595"/>
                  </a:cubicBezTo>
                  <a:cubicBezTo>
                    <a:pt x="621" y="562"/>
                    <a:pt x="584" y="544"/>
                    <a:pt x="543" y="544"/>
                  </a:cubicBezTo>
                  <a:cubicBezTo>
                    <a:pt x="495" y="544"/>
                    <a:pt x="443" y="568"/>
                    <a:pt x="405" y="619"/>
                  </a:cubicBezTo>
                  <a:cubicBezTo>
                    <a:pt x="143" y="953"/>
                    <a:pt x="0" y="1334"/>
                    <a:pt x="0" y="1762"/>
                  </a:cubicBezTo>
                  <a:cubicBezTo>
                    <a:pt x="0" y="2691"/>
                    <a:pt x="762" y="3501"/>
                    <a:pt x="1762" y="3501"/>
                  </a:cubicBezTo>
                  <a:cubicBezTo>
                    <a:pt x="2739" y="3501"/>
                    <a:pt x="3501" y="2739"/>
                    <a:pt x="3501" y="1739"/>
                  </a:cubicBezTo>
                  <a:cubicBezTo>
                    <a:pt x="3477" y="810"/>
                    <a:pt x="2715" y="0"/>
                    <a:pt x="176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70" name="Google Shape;13949;p27">
              <a:extLst>
                <a:ext uri="{FF2B5EF4-FFF2-40B4-BE49-F238E27FC236}">
                  <a16:creationId xmlns:a16="http://schemas.microsoft.com/office/drawing/2014/main" id="{877639CD-BC62-BF41-7AC0-509EBCE8C7E3}"/>
                </a:ext>
              </a:extLst>
            </p:cNvPr>
            <p:cNvSpPr/>
            <p:nvPr/>
          </p:nvSpPr>
          <p:spPr>
            <a:xfrm>
              <a:off x="6162513" y="2369483"/>
              <a:ext cx="158375" cy="157775"/>
            </a:xfrm>
            <a:custGeom>
              <a:avLst/>
              <a:gdLst/>
              <a:ahLst/>
              <a:cxnLst/>
              <a:rect l="l" t="t" r="r" b="b"/>
              <a:pathLst>
                <a:path w="6335" h="6311" extrusionOk="0">
                  <a:moveTo>
                    <a:pt x="3453" y="452"/>
                  </a:moveTo>
                  <a:lnTo>
                    <a:pt x="3453" y="738"/>
                  </a:lnTo>
                  <a:cubicBezTo>
                    <a:pt x="3453" y="881"/>
                    <a:pt x="3549" y="1000"/>
                    <a:pt x="3691" y="1072"/>
                  </a:cubicBezTo>
                  <a:cubicBezTo>
                    <a:pt x="3930" y="1119"/>
                    <a:pt x="4144" y="1215"/>
                    <a:pt x="4358" y="1334"/>
                  </a:cubicBezTo>
                  <a:cubicBezTo>
                    <a:pt x="4408" y="1373"/>
                    <a:pt x="4466" y="1392"/>
                    <a:pt x="4524" y="1392"/>
                  </a:cubicBezTo>
                  <a:cubicBezTo>
                    <a:pt x="4604" y="1392"/>
                    <a:pt x="4684" y="1355"/>
                    <a:pt x="4739" y="1286"/>
                  </a:cubicBezTo>
                  <a:lnTo>
                    <a:pt x="4977" y="1048"/>
                  </a:lnTo>
                  <a:lnTo>
                    <a:pt x="5335" y="1429"/>
                  </a:lnTo>
                  <a:lnTo>
                    <a:pt x="5096" y="1667"/>
                  </a:lnTo>
                  <a:cubicBezTo>
                    <a:pt x="4977" y="1786"/>
                    <a:pt x="4977" y="1929"/>
                    <a:pt x="5025" y="2048"/>
                  </a:cubicBezTo>
                  <a:cubicBezTo>
                    <a:pt x="5144" y="2262"/>
                    <a:pt x="5239" y="2477"/>
                    <a:pt x="5287" y="2715"/>
                  </a:cubicBezTo>
                  <a:cubicBezTo>
                    <a:pt x="5335" y="2858"/>
                    <a:pt x="5454" y="2953"/>
                    <a:pt x="5597" y="2953"/>
                  </a:cubicBezTo>
                  <a:lnTo>
                    <a:pt x="5930" y="2953"/>
                  </a:lnTo>
                  <a:lnTo>
                    <a:pt x="5930" y="3477"/>
                  </a:lnTo>
                  <a:lnTo>
                    <a:pt x="5597" y="3477"/>
                  </a:lnTo>
                  <a:cubicBezTo>
                    <a:pt x="5454" y="3477"/>
                    <a:pt x="5335" y="3572"/>
                    <a:pt x="5311" y="3715"/>
                  </a:cubicBezTo>
                  <a:cubicBezTo>
                    <a:pt x="5239" y="3953"/>
                    <a:pt x="5144" y="4168"/>
                    <a:pt x="5025" y="4382"/>
                  </a:cubicBezTo>
                  <a:cubicBezTo>
                    <a:pt x="4954" y="4501"/>
                    <a:pt x="4977" y="4668"/>
                    <a:pt x="5096" y="4763"/>
                  </a:cubicBezTo>
                  <a:lnTo>
                    <a:pt x="5335" y="5001"/>
                  </a:lnTo>
                  <a:lnTo>
                    <a:pt x="4977" y="5382"/>
                  </a:lnTo>
                  <a:lnTo>
                    <a:pt x="4739" y="5144"/>
                  </a:lnTo>
                  <a:cubicBezTo>
                    <a:pt x="4654" y="5058"/>
                    <a:pt x="4559" y="5015"/>
                    <a:pt x="4472" y="5015"/>
                  </a:cubicBezTo>
                  <a:cubicBezTo>
                    <a:pt x="4413" y="5015"/>
                    <a:pt x="4358" y="5034"/>
                    <a:pt x="4311" y="5072"/>
                  </a:cubicBezTo>
                  <a:cubicBezTo>
                    <a:pt x="4120" y="5192"/>
                    <a:pt x="3906" y="5263"/>
                    <a:pt x="3668" y="5334"/>
                  </a:cubicBezTo>
                  <a:cubicBezTo>
                    <a:pt x="3525" y="5358"/>
                    <a:pt x="3429" y="5477"/>
                    <a:pt x="3429" y="5668"/>
                  </a:cubicBezTo>
                  <a:lnTo>
                    <a:pt x="3429" y="5977"/>
                  </a:lnTo>
                  <a:lnTo>
                    <a:pt x="2882" y="5977"/>
                  </a:lnTo>
                  <a:lnTo>
                    <a:pt x="2882" y="5668"/>
                  </a:lnTo>
                  <a:cubicBezTo>
                    <a:pt x="2882" y="5501"/>
                    <a:pt x="2810" y="5382"/>
                    <a:pt x="2644" y="5334"/>
                  </a:cubicBezTo>
                  <a:cubicBezTo>
                    <a:pt x="2405" y="5263"/>
                    <a:pt x="2215" y="5192"/>
                    <a:pt x="2001" y="5072"/>
                  </a:cubicBezTo>
                  <a:cubicBezTo>
                    <a:pt x="1951" y="5033"/>
                    <a:pt x="1889" y="5014"/>
                    <a:pt x="1828" y="5014"/>
                  </a:cubicBezTo>
                  <a:cubicBezTo>
                    <a:pt x="1743" y="5014"/>
                    <a:pt x="1661" y="5051"/>
                    <a:pt x="1620" y="5120"/>
                  </a:cubicBezTo>
                  <a:lnTo>
                    <a:pt x="1381" y="5358"/>
                  </a:lnTo>
                  <a:lnTo>
                    <a:pt x="1024" y="4977"/>
                  </a:lnTo>
                  <a:lnTo>
                    <a:pt x="1262" y="4739"/>
                  </a:lnTo>
                  <a:cubicBezTo>
                    <a:pt x="1381" y="4620"/>
                    <a:pt x="1381" y="4477"/>
                    <a:pt x="1310" y="4358"/>
                  </a:cubicBezTo>
                  <a:cubicBezTo>
                    <a:pt x="1191" y="4144"/>
                    <a:pt x="1096" y="3929"/>
                    <a:pt x="1048" y="3691"/>
                  </a:cubicBezTo>
                  <a:cubicBezTo>
                    <a:pt x="1024" y="3548"/>
                    <a:pt x="905" y="3453"/>
                    <a:pt x="738" y="3453"/>
                  </a:cubicBezTo>
                  <a:lnTo>
                    <a:pt x="429" y="3453"/>
                  </a:lnTo>
                  <a:lnTo>
                    <a:pt x="429" y="2905"/>
                  </a:lnTo>
                  <a:lnTo>
                    <a:pt x="715" y="2905"/>
                  </a:lnTo>
                  <a:cubicBezTo>
                    <a:pt x="857" y="2905"/>
                    <a:pt x="977" y="2834"/>
                    <a:pt x="1048" y="2667"/>
                  </a:cubicBezTo>
                  <a:cubicBezTo>
                    <a:pt x="1096" y="2429"/>
                    <a:pt x="1191" y="2239"/>
                    <a:pt x="1310" y="2024"/>
                  </a:cubicBezTo>
                  <a:cubicBezTo>
                    <a:pt x="1405" y="1905"/>
                    <a:pt x="1381" y="1715"/>
                    <a:pt x="1262" y="1643"/>
                  </a:cubicBezTo>
                  <a:lnTo>
                    <a:pt x="1024" y="1405"/>
                  </a:lnTo>
                  <a:lnTo>
                    <a:pt x="1405" y="1048"/>
                  </a:lnTo>
                  <a:lnTo>
                    <a:pt x="1643" y="1286"/>
                  </a:lnTo>
                  <a:cubicBezTo>
                    <a:pt x="1710" y="1353"/>
                    <a:pt x="1785" y="1382"/>
                    <a:pt x="1859" y="1382"/>
                  </a:cubicBezTo>
                  <a:cubicBezTo>
                    <a:pt x="1916" y="1382"/>
                    <a:pt x="1972" y="1365"/>
                    <a:pt x="2024" y="1334"/>
                  </a:cubicBezTo>
                  <a:cubicBezTo>
                    <a:pt x="2239" y="1215"/>
                    <a:pt x="2453" y="1119"/>
                    <a:pt x="2691" y="1072"/>
                  </a:cubicBezTo>
                  <a:cubicBezTo>
                    <a:pt x="2834" y="1048"/>
                    <a:pt x="2929" y="929"/>
                    <a:pt x="2929" y="762"/>
                  </a:cubicBezTo>
                  <a:lnTo>
                    <a:pt x="2929" y="452"/>
                  </a:lnTo>
                  <a:close/>
                  <a:moveTo>
                    <a:pt x="2858" y="0"/>
                  </a:moveTo>
                  <a:cubicBezTo>
                    <a:pt x="2691" y="0"/>
                    <a:pt x="2524" y="143"/>
                    <a:pt x="2524" y="333"/>
                  </a:cubicBezTo>
                  <a:lnTo>
                    <a:pt x="2524" y="667"/>
                  </a:lnTo>
                  <a:cubicBezTo>
                    <a:pt x="2286" y="714"/>
                    <a:pt x="2024" y="810"/>
                    <a:pt x="1810" y="953"/>
                  </a:cubicBezTo>
                  <a:lnTo>
                    <a:pt x="1572" y="714"/>
                  </a:lnTo>
                  <a:cubicBezTo>
                    <a:pt x="1512" y="655"/>
                    <a:pt x="1435" y="625"/>
                    <a:pt x="1358" y="625"/>
                  </a:cubicBezTo>
                  <a:cubicBezTo>
                    <a:pt x="1280" y="625"/>
                    <a:pt x="1203" y="655"/>
                    <a:pt x="1143" y="714"/>
                  </a:cubicBezTo>
                  <a:lnTo>
                    <a:pt x="715" y="1119"/>
                  </a:lnTo>
                  <a:cubicBezTo>
                    <a:pt x="596" y="1262"/>
                    <a:pt x="596" y="1453"/>
                    <a:pt x="715" y="1572"/>
                  </a:cubicBezTo>
                  <a:lnTo>
                    <a:pt x="953" y="1810"/>
                  </a:lnTo>
                  <a:cubicBezTo>
                    <a:pt x="810" y="2048"/>
                    <a:pt x="715" y="2286"/>
                    <a:pt x="667" y="2524"/>
                  </a:cubicBezTo>
                  <a:lnTo>
                    <a:pt x="334" y="2524"/>
                  </a:lnTo>
                  <a:cubicBezTo>
                    <a:pt x="143" y="2524"/>
                    <a:pt x="0" y="2691"/>
                    <a:pt x="0" y="2858"/>
                  </a:cubicBezTo>
                  <a:lnTo>
                    <a:pt x="0" y="3453"/>
                  </a:lnTo>
                  <a:cubicBezTo>
                    <a:pt x="0" y="3644"/>
                    <a:pt x="143" y="3786"/>
                    <a:pt x="334" y="3786"/>
                  </a:cubicBezTo>
                  <a:lnTo>
                    <a:pt x="667" y="3786"/>
                  </a:lnTo>
                  <a:cubicBezTo>
                    <a:pt x="715" y="4025"/>
                    <a:pt x="810" y="4287"/>
                    <a:pt x="953" y="4501"/>
                  </a:cubicBezTo>
                  <a:lnTo>
                    <a:pt x="715" y="4739"/>
                  </a:lnTo>
                  <a:cubicBezTo>
                    <a:pt x="596" y="4858"/>
                    <a:pt x="596" y="5072"/>
                    <a:pt x="715" y="5192"/>
                  </a:cubicBezTo>
                  <a:lnTo>
                    <a:pt x="1143" y="5596"/>
                  </a:lnTo>
                  <a:cubicBezTo>
                    <a:pt x="1203" y="5656"/>
                    <a:pt x="1280" y="5686"/>
                    <a:pt x="1358" y="5686"/>
                  </a:cubicBezTo>
                  <a:cubicBezTo>
                    <a:pt x="1435" y="5686"/>
                    <a:pt x="1512" y="5656"/>
                    <a:pt x="1572" y="5596"/>
                  </a:cubicBezTo>
                  <a:lnTo>
                    <a:pt x="1810" y="5358"/>
                  </a:lnTo>
                  <a:cubicBezTo>
                    <a:pt x="2048" y="5501"/>
                    <a:pt x="2286" y="5596"/>
                    <a:pt x="2524" y="5644"/>
                  </a:cubicBezTo>
                  <a:lnTo>
                    <a:pt x="2524" y="5977"/>
                  </a:lnTo>
                  <a:cubicBezTo>
                    <a:pt x="2524" y="6168"/>
                    <a:pt x="2691" y="6311"/>
                    <a:pt x="2858" y="6311"/>
                  </a:cubicBezTo>
                  <a:lnTo>
                    <a:pt x="3453" y="6311"/>
                  </a:lnTo>
                  <a:cubicBezTo>
                    <a:pt x="3644" y="6311"/>
                    <a:pt x="3787" y="6168"/>
                    <a:pt x="3787" y="5977"/>
                  </a:cubicBezTo>
                  <a:lnTo>
                    <a:pt x="3787" y="5644"/>
                  </a:lnTo>
                  <a:cubicBezTo>
                    <a:pt x="4049" y="5596"/>
                    <a:pt x="4287" y="5501"/>
                    <a:pt x="4501" y="5358"/>
                  </a:cubicBezTo>
                  <a:lnTo>
                    <a:pt x="4739" y="5596"/>
                  </a:lnTo>
                  <a:cubicBezTo>
                    <a:pt x="4799" y="5656"/>
                    <a:pt x="4870" y="5686"/>
                    <a:pt x="4948" y="5686"/>
                  </a:cubicBezTo>
                  <a:cubicBezTo>
                    <a:pt x="5025" y="5686"/>
                    <a:pt x="5108" y="5656"/>
                    <a:pt x="5192" y="5596"/>
                  </a:cubicBezTo>
                  <a:lnTo>
                    <a:pt x="5597" y="5192"/>
                  </a:lnTo>
                  <a:cubicBezTo>
                    <a:pt x="5716" y="5072"/>
                    <a:pt x="5716" y="4858"/>
                    <a:pt x="5597" y="4739"/>
                  </a:cubicBezTo>
                  <a:lnTo>
                    <a:pt x="5358" y="4501"/>
                  </a:lnTo>
                  <a:cubicBezTo>
                    <a:pt x="5501" y="4287"/>
                    <a:pt x="5597" y="4025"/>
                    <a:pt x="5668" y="3786"/>
                  </a:cubicBezTo>
                  <a:lnTo>
                    <a:pt x="6025" y="3786"/>
                  </a:lnTo>
                  <a:cubicBezTo>
                    <a:pt x="6192" y="3786"/>
                    <a:pt x="6335" y="3644"/>
                    <a:pt x="6335" y="3453"/>
                  </a:cubicBezTo>
                  <a:lnTo>
                    <a:pt x="6335" y="2858"/>
                  </a:lnTo>
                  <a:cubicBezTo>
                    <a:pt x="6335" y="2691"/>
                    <a:pt x="6192" y="2524"/>
                    <a:pt x="6025" y="2524"/>
                  </a:cubicBezTo>
                  <a:lnTo>
                    <a:pt x="5668" y="2524"/>
                  </a:lnTo>
                  <a:cubicBezTo>
                    <a:pt x="5597" y="2286"/>
                    <a:pt x="5501" y="2024"/>
                    <a:pt x="5358" y="1810"/>
                  </a:cubicBezTo>
                  <a:lnTo>
                    <a:pt x="5597" y="1572"/>
                  </a:lnTo>
                  <a:cubicBezTo>
                    <a:pt x="5716" y="1453"/>
                    <a:pt x="5716" y="1262"/>
                    <a:pt x="5597" y="1119"/>
                  </a:cubicBezTo>
                  <a:lnTo>
                    <a:pt x="5192" y="714"/>
                  </a:lnTo>
                  <a:cubicBezTo>
                    <a:pt x="5132" y="655"/>
                    <a:pt x="5049" y="625"/>
                    <a:pt x="4965" y="625"/>
                  </a:cubicBezTo>
                  <a:cubicBezTo>
                    <a:pt x="4882" y="625"/>
                    <a:pt x="4799" y="655"/>
                    <a:pt x="4739" y="714"/>
                  </a:cubicBezTo>
                  <a:lnTo>
                    <a:pt x="4501" y="953"/>
                  </a:lnTo>
                  <a:cubicBezTo>
                    <a:pt x="4263" y="810"/>
                    <a:pt x="4025" y="714"/>
                    <a:pt x="3787" y="667"/>
                  </a:cubicBezTo>
                  <a:lnTo>
                    <a:pt x="3787" y="333"/>
                  </a:lnTo>
                  <a:cubicBezTo>
                    <a:pt x="3787" y="143"/>
                    <a:pt x="3644" y="0"/>
                    <a:pt x="345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71" name="Google Shape;13950;p27">
              <a:extLst>
                <a:ext uri="{FF2B5EF4-FFF2-40B4-BE49-F238E27FC236}">
                  <a16:creationId xmlns:a16="http://schemas.microsoft.com/office/drawing/2014/main" id="{5ED49E63-3340-9481-F507-CFBDCF817641}"/>
                </a:ext>
              </a:extLst>
            </p:cNvPr>
            <p:cNvSpPr/>
            <p:nvPr/>
          </p:nvSpPr>
          <p:spPr>
            <a:xfrm>
              <a:off x="6232763" y="2427808"/>
              <a:ext cx="16100" cy="41700"/>
            </a:xfrm>
            <a:custGeom>
              <a:avLst/>
              <a:gdLst/>
              <a:ahLst/>
              <a:cxnLst/>
              <a:rect l="l" t="t" r="r" b="b"/>
              <a:pathLst>
                <a:path w="644" h="1668" extrusionOk="0">
                  <a:moveTo>
                    <a:pt x="191" y="1"/>
                  </a:moveTo>
                  <a:cubicBezTo>
                    <a:pt x="119" y="1"/>
                    <a:pt x="48" y="48"/>
                    <a:pt x="24" y="144"/>
                  </a:cubicBezTo>
                  <a:cubicBezTo>
                    <a:pt x="0" y="263"/>
                    <a:pt x="72" y="358"/>
                    <a:pt x="191" y="358"/>
                  </a:cubicBezTo>
                  <a:lnTo>
                    <a:pt x="310" y="358"/>
                  </a:lnTo>
                  <a:lnTo>
                    <a:pt x="310" y="1477"/>
                  </a:lnTo>
                  <a:cubicBezTo>
                    <a:pt x="286" y="1573"/>
                    <a:pt x="381" y="1668"/>
                    <a:pt x="477" y="1668"/>
                  </a:cubicBezTo>
                  <a:cubicBezTo>
                    <a:pt x="548" y="1668"/>
                    <a:pt x="643" y="1573"/>
                    <a:pt x="643" y="1477"/>
                  </a:cubicBezTo>
                  <a:lnTo>
                    <a:pt x="643" y="168"/>
                  </a:lnTo>
                  <a:cubicBezTo>
                    <a:pt x="643" y="72"/>
                    <a:pt x="548" y="1"/>
                    <a:pt x="47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72" name="Google Shape;13951;p27">
              <a:extLst>
                <a:ext uri="{FF2B5EF4-FFF2-40B4-BE49-F238E27FC236}">
                  <a16:creationId xmlns:a16="http://schemas.microsoft.com/office/drawing/2014/main" id="{20278D25-3079-4FF2-AE57-DB105148D80B}"/>
                </a:ext>
              </a:extLst>
            </p:cNvPr>
            <p:cNvSpPr/>
            <p:nvPr/>
          </p:nvSpPr>
          <p:spPr>
            <a:xfrm>
              <a:off x="6319088" y="2526658"/>
              <a:ext cx="100050" cy="99425"/>
            </a:xfrm>
            <a:custGeom>
              <a:avLst/>
              <a:gdLst/>
              <a:ahLst/>
              <a:cxnLst/>
              <a:rect l="l" t="t" r="r" b="b"/>
              <a:pathLst>
                <a:path w="4002" h="3977" extrusionOk="0">
                  <a:moveTo>
                    <a:pt x="1977" y="0"/>
                  </a:moveTo>
                  <a:cubicBezTo>
                    <a:pt x="881" y="0"/>
                    <a:pt x="0" y="881"/>
                    <a:pt x="0" y="1977"/>
                  </a:cubicBezTo>
                  <a:cubicBezTo>
                    <a:pt x="0" y="3096"/>
                    <a:pt x="881" y="3977"/>
                    <a:pt x="1977" y="3977"/>
                  </a:cubicBezTo>
                  <a:cubicBezTo>
                    <a:pt x="2334" y="3977"/>
                    <a:pt x="2691" y="3882"/>
                    <a:pt x="3001" y="3715"/>
                  </a:cubicBezTo>
                  <a:cubicBezTo>
                    <a:pt x="3072" y="3667"/>
                    <a:pt x="3120" y="3572"/>
                    <a:pt x="3049" y="3477"/>
                  </a:cubicBezTo>
                  <a:cubicBezTo>
                    <a:pt x="3020" y="3419"/>
                    <a:pt x="2973" y="3388"/>
                    <a:pt x="2920" y="3388"/>
                  </a:cubicBezTo>
                  <a:cubicBezTo>
                    <a:pt x="2886" y="3388"/>
                    <a:pt x="2848" y="3401"/>
                    <a:pt x="2810" y="3429"/>
                  </a:cubicBezTo>
                  <a:cubicBezTo>
                    <a:pt x="2572" y="3572"/>
                    <a:pt x="2287" y="3667"/>
                    <a:pt x="1977" y="3667"/>
                  </a:cubicBezTo>
                  <a:cubicBezTo>
                    <a:pt x="1072" y="3667"/>
                    <a:pt x="310" y="2905"/>
                    <a:pt x="310" y="1977"/>
                  </a:cubicBezTo>
                  <a:cubicBezTo>
                    <a:pt x="310" y="1072"/>
                    <a:pt x="1072" y="310"/>
                    <a:pt x="1977" y="310"/>
                  </a:cubicBezTo>
                  <a:cubicBezTo>
                    <a:pt x="2906" y="310"/>
                    <a:pt x="3644" y="1072"/>
                    <a:pt x="3644" y="1977"/>
                  </a:cubicBezTo>
                  <a:cubicBezTo>
                    <a:pt x="3644" y="2310"/>
                    <a:pt x="3573" y="2643"/>
                    <a:pt x="3358" y="2905"/>
                  </a:cubicBezTo>
                  <a:cubicBezTo>
                    <a:pt x="3287" y="3001"/>
                    <a:pt x="3334" y="3096"/>
                    <a:pt x="3406" y="3143"/>
                  </a:cubicBezTo>
                  <a:cubicBezTo>
                    <a:pt x="3443" y="3172"/>
                    <a:pt x="3481" y="3185"/>
                    <a:pt x="3516" y="3185"/>
                  </a:cubicBezTo>
                  <a:cubicBezTo>
                    <a:pt x="3569" y="3185"/>
                    <a:pt x="3615" y="3154"/>
                    <a:pt x="3644" y="3096"/>
                  </a:cubicBezTo>
                  <a:cubicBezTo>
                    <a:pt x="3882" y="2762"/>
                    <a:pt x="4001" y="2381"/>
                    <a:pt x="4001" y="1953"/>
                  </a:cubicBezTo>
                  <a:cubicBezTo>
                    <a:pt x="4001" y="881"/>
                    <a:pt x="3096" y="0"/>
                    <a:pt x="19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73" name="Google Shape;13952;p27">
              <a:extLst>
                <a:ext uri="{FF2B5EF4-FFF2-40B4-BE49-F238E27FC236}">
                  <a16:creationId xmlns:a16="http://schemas.microsoft.com/office/drawing/2014/main" id="{E415B093-42D3-8AFF-B948-F5BC451AF491}"/>
                </a:ext>
              </a:extLst>
            </p:cNvPr>
            <p:cNvSpPr/>
            <p:nvPr/>
          </p:nvSpPr>
          <p:spPr>
            <a:xfrm>
              <a:off x="6278588" y="2486158"/>
              <a:ext cx="181025" cy="179825"/>
            </a:xfrm>
            <a:custGeom>
              <a:avLst/>
              <a:gdLst/>
              <a:ahLst/>
              <a:cxnLst/>
              <a:rect l="l" t="t" r="r" b="b"/>
              <a:pathLst>
                <a:path w="7241" h="7193" extrusionOk="0">
                  <a:moveTo>
                    <a:pt x="3930" y="334"/>
                  </a:moveTo>
                  <a:lnTo>
                    <a:pt x="3930" y="715"/>
                  </a:lnTo>
                  <a:cubicBezTo>
                    <a:pt x="3930" y="858"/>
                    <a:pt x="4049" y="1025"/>
                    <a:pt x="4192" y="1048"/>
                  </a:cubicBezTo>
                  <a:cubicBezTo>
                    <a:pt x="4478" y="1096"/>
                    <a:pt x="4740" y="1215"/>
                    <a:pt x="4978" y="1382"/>
                  </a:cubicBezTo>
                  <a:cubicBezTo>
                    <a:pt x="5031" y="1417"/>
                    <a:pt x="5083" y="1433"/>
                    <a:pt x="5134" y="1433"/>
                  </a:cubicBezTo>
                  <a:cubicBezTo>
                    <a:pt x="5223" y="1433"/>
                    <a:pt x="5308" y="1386"/>
                    <a:pt x="5383" y="1310"/>
                  </a:cubicBezTo>
                  <a:lnTo>
                    <a:pt x="5693" y="1025"/>
                  </a:lnTo>
                  <a:lnTo>
                    <a:pt x="6169" y="1501"/>
                  </a:lnTo>
                  <a:lnTo>
                    <a:pt x="5859" y="1787"/>
                  </a:lnTo>
                  <a:cubicBezTo>
                    <a:pt x="5740" y="1906"/>
                    <a:pt x="5740" y="2096"/>
                    <a:pt x="5812" y="2215"/>
                  </a:cubicBezTo>
                  <a:cubicBezTo>
                    <a:pt x="5955" y="2454"/>
                    <a:pt x="6074" y="2715"/>
                    <a:pt x="6145" y="2977"/>
                  </a:cubicBezTo>
                  <a:cubicBezTo>
                    <a:pt x="6169" y="3144"/>
                    <a:pt x="6312" y="3263"/>
                    <a:pt x="6455" y="3263"/>
                  </a:cubicBezTo>
                  <a:lnTo>
                    <a:pt x="6883" y="3263"/>
                  </a:lnTo>
                  <a:lnTo>
                    <a:pt x="6883" y="3930"/>
                  </a:lnTo>
                  <a:lnTo>
                    <a:pt x="6502" y="3930"/>
                  </a:lnTo>
                  <a:cubicBezTo>
                    <a:pt x="6336" y="3930"/>
                    <a:pt x="6193" y="4049"/>
                    <a:pt x="6169" y="4192"/>
                  </a:cubicBezTo>
                  <a:cubicBezTo>
                    <a:pt x="6097" y="4478"/>
                    <a:pt x="5978" y="4740"/>
                    <a:pt x="5836" y="4978"/>
                  </a:cubicBezTo>
                  <a:cubicBezTo>
                    <a:pt x="5740" y="5121"/>
                    <a:pt x="5788" y="5287"/>
                    <a:pt x="5907" y="5383"/>
                  </a:cubicBezTo>
                  <a:lnTo>
                    <a:pt x="6193" y="5692"/>
                  </a:lnTo>
                  <a:lnTo>
                    <a:pt x="5716" y="6169"/>
                  </a:lnTo>
                  <a:lnTo>
                    <a:pt x="5431" y="5883"/>
                  </a:lnTo>
                  <a:cubicBezTo>
                    <a:pt x="5358" y="5810"/>
                    <a:pt x="5258" y="5782"/>
                    <a:pt x="5164" y="5782"/>
                  </a:cubicBezTo>
                  <a:cubicBezTo>
                    <a:pt x="5105" y="5782"/>
                    <a:pt x="5048" y="5793"/>
                    <a:pt x="5002" y="5811"/>
                  </a:cubicBezTo>
                  <a:cubicBezTo>
                    <a:pt x="4764" y="5954"/>
                    <a:pt x="4502" y="6073"/>
                    <a:pt x="4240" y="6145"/>
                  </a:cubicBezTo>
                  <a:cubicBezTo>
                    <a:pt x="4073" y="6169"/>
                    <a:pt x="3954" y="6311"/>
                    <a:pt x="3954" y="6478"/>
                  </a:cubicBezTo>
                  <a:lnTo>
                    <a:pt x="3954" y="6883"/>
                  </a:lnTo>
                  <a:lnTo>
                    <a:pt x="3287" y="6883"/>
                  </a:lnTo>
                  <a:lnTo>
                    <a:pt x="3287" y="6502"/>
                  </a:lnTo>
                  <a:cubicBezTo>
                    <a:pt x="3287" y="6359"/>
                    <a:pt x="3168" y="6192"/>
                    <a:pt x="3002" y="6169"/>
                  </a:cubicBezTo>
                  <a:cubicBezTo>
                    <a:pt x="2740" y="6121"/>
                    <a:pt x="2478" y="5978"/>
                    <a:pt x="2240" y="5835"/>
                  </a:cubicBezTo>
                  <a:cubicBezTo>
                    <a:pt x="2187" y="5800"/>
                    <a:pt x="2131" y="5784"/>
                    <a:pt x="2076" y="5784"/>
                  </a:cubicBezTo>
                  <a:cubicBezTo>
                    <a:pt x="1981" y="5784"/>
                    <a:pt x="1886" y="5831"/>
                    <a:pt x="1811" y="5907"/>
                  </a:cubicBezTo>
                  <a:lnTo>
                    <a:pt x="1525" y="6192"/>
                  </a:lnTo>
                  <a:lnTo>
                    <a:pt x="1049" y="5716"/>
                  </a:lnTo>
                  <a:lnTo>
                    <a:pt x="1335" y="5430"/>
                  </a:lnTo>
                  <a:cubicBezTo>
                    <a:pt x="1454" y="5311"/>
                    <a:pt x="1454" y="5121"/>
                    <a:pt x="1406" y="5002"/>
                  </a:cubicBezTo>
                  <a:cubicBezTo>
                    <a:pt x="1263" y="4763"/>
                    <a:pt x="1144" y="4502"/>
                    <a:pt x="1073" y="4240"/>
                  </a:cubicBezTo>
                  <a:cubicBezTo>
                    <a:pt x="1049" y="4073"/>
                    <a:pt x="906" y="3954"/>
                    <a:pt x="739" y="3954"/>
                  </a:cubicBezTo>
                  <a:lnTo>
                    <a:pt x="334" y="3954"/>
                  </a:lnTo>
                  <a:lnTo>
                    <a:pt x="334" y="3287"/>
                  </a:lnTo>
                  <a:lnTo>
                    <a:pt x="715" y="3287"/>
                  </a:lnTo>
                  <a:cubicBezTo>
                    <a:pt x="858" y="3287"/>
                    <a:pt x="1025" y="3168"/>
                    <a:pt x="1049" y="3001"/>
                  </a:cubicBezTo>
                  <a:cubicBezTo>
                    <a:pt x="1096" y="2739"/>
                    <a:pt x="1216" y="2477"/>
                    <a:pt x="1382" y="2239"/>
                  </a:cubicBezTo>
                  <a:cubicBezTo>
                    <a:pt x="1454" y="2096"/>
                    <a:pt x="1430" y="1930"/>
                    <a:pt x="1311" y="1811"/>
                  </a:cubicBezTo>
                  <a:lnTo>
                    <a:pt x="1025" y="1525"/>
                  </a:lnTo>
                  <a:lnTo>
                    <a:pt x="1501" y="1048"/>
                  </a:lnTo>
                  <a:lnTo>
                    <a:pt x="1787" y="1334"/>
                  </a:lnTo>
                  <a:cubicBezTo>
                    <a:pt x="1860" y="1407"/>
                    <a:pt x="1960" y="1435"/>
                    <a:pt x="2053" y="1435"/>
                  </a:cubicBezTo>
                  <a:cubicBezTo>
                    <a:pt x="2113" y="1435"/>
                    <a:pt x="2170" y="1424"/>
                    <a:pt x="2216" y="1406"/>
                  </a:cubicBezTo>
                  <a:cubicBezTo>
                    <a:pt x="2454" y="1263"/>
                    <a:pt x="2716" y="1144"/>
                    <a:pt x="2978" y="1072"/>
                  </a:cubicBezTo>
                  <a:cubicBezTo>
                    <a:pt x="3121" y="1048"/>
                    <a:pt x="3240" y="906"/>
                    <a:pt x="3240" y="739"/>
                  </a:cubicBezTo>
                  <a:lnTo>
                    <a:pt x="3240" y="334"/>
                  </a:lnTo>
                  <a:close/>
                  <a:moveTo>
                    <a:pt x="3240" y="1"/>
                  </a:moveTo>
                  <a:cubicBezTo>
                    <a:pt x="3073" y="1"/>
                    <a:pt x="2906" y="167"/>
                    <a:pt x="2906" y="334"/>
                  </a:cubicBezTo>
                  <a:lnTo>
                    <a:pt x="2906" y="763"/>
                  </a:lnTo>
                  <a:cubicBezTo>
                    <a:pt x="2621" y="810"/>
                    <a:pt x="2311" y="953"/>
                    <a:pt x="2049" y="1120"/>
                  </a:cubicBezTo>
                  <a:lnTo>
                    <a:pt x="1763" y="810"/>
                  </a:lnTo>
                  <a:cubicBezTo>
                    <a:pt x="1704" y="739"/>
                    <a:pt x="1614" y="703"/>
                    <a:pt x="1525" y="703"/>
                  </a:cubicBezTo>
                  <a:cubicBezTo>
                    <a:pt x="1436" y="703"/>
                    <a:pt x="1346" y="739"/>
                    <a:pt x="1287" y="810"/>
                  </a:cubicBezTo>
                  <a:lnTo>
                    <a:pt x="811" y="1287"/>
                  </a:lnTo>
                  <a:cubicBezTo>
                    <a:pt x="692" y="1406"/>
                    <a:pt x="692" y="1644"/>
                    <a:pt x="811" y="1763"/>
                  </a:cubicBezTo>
                  <a:lnTo>
                    <a:pt x="1096" y="2072"/>
                  </a:lnTo>
                  <a:cubicBezTo>
                    <a:pt x="930" y="2334"/>
                    <a:pt x="811" y="2620"/>
                    <a:pt x="739" y="2930"/>
                  </a:cubicBezTo>
                  <a:lnTo>
                    <a:pt x="334" y="2930"/>
                  </a:lnTo>
                  <a:cubicBezTo>
                    <a:pt x="144" y="2930"/>
                    <a:pt x="1" y="3073"/>
                    <a:pt x="1" y="3263"/>
                  </a:cubicBezTo>
                  <a:lnTo>
                    <a:pt x="1" y="3930"/>
                  </a:lnTo>
                  <a:cubicBezTo>
                    <a:pt x="1" y="4121"/>
                    <a:pt x="144" y="4263"/>
                    <a:pt x="334" y="4263"/>
                  </a:cubicBezTo>
                  <a:lnTo>
                    <a:pt x="715" y="4263"/>
                  </a:lnTo>
                  <a:cubicBezTo>
                    <a:pt x="763" y="4573"/>
                    <a:pt x="930" y="4859"/>
                    <a:pt x="1073" y="5121"/>
                  </a:cubicBezTo>
                  <a:lnTo>
                    <a:pt x="763" y="5430"/>
                  </a:lnTo>
                  <a:cubicBezTo>
                    <a:pt x="644" y="5549"/>
                    <a:pt x="644" y="5788"/>
                    <a:pt x="763" y="5907"/>
                  </a:cubicBezTo>
                  <a:lnTo>
                    <a:pt x="1239" y="6383"/>
                  </a:lnTo>
                  <a:cubicBezTo>
                    <a:pt x="1299" y="6442"/>
                    <a:pt x="1394" y="6472"/>
                    <a:pt x="1486" y="6472"/>
                  </a:cubicBezTo>
                  <a:cubicBezTo>
                    <a:pt x="1579" y="6472"/>
                    <a:pt x="1668" y="6442"/>
                    <a:pt x="1716" y="6383"/>
                  </a:cubicBezTo>
                  <a:lnTo>
                    <a:pt x="2025" y="6073"/>
                  </a:lnTo>
                  <a:cubicBezTo>
                    <a:pt x="2287" y="6264"/>
                    <a:pt x="2597" y="6383"/>
                    <a:pt x="2883" y="6431"/>
                  </a:cubicBezTo>
                  <a:lnTo>
                    <a:pt x="2883" y="6859"/>
                  </a:lnTo>
                  <a:cubicBezTo>
                    <a:pt x="2883" y="7026"/>
                    <a:pt x="3025" y="7193"/>
                    <a:pt x="3216" y="7193"/>
                  </a:cubicBezTo>
                  <a:lnTo>
                    <a:pt x="3907" y="7193"/>
                  </a:lnTo>
                  <a:cubicBezTo>
                    <a:pt x="4073" y="7193"/>
                    <a:pt x="4216" y="7026"/>
                    <a:pt x="4216" y="6859"/>
                  </a:cubicBezTo>
                  <a:lnTo>
                    <a:pt x="4216" y="6478"/>
                  </a:lnTo>
                  <a:cubicBezTo>
                    <a:pt x="4526" y="6407"/>
                    <a:pt x="4812" y="6264"/>
                    <a:pt x="5097" y="6121"/>
                  </a:cubicBezTo>
                  <a:lnTo>
                    <a:pt x="5383" y="6407"/>
                  </a:lnTo>
                  <a:cubicBezTo>
                    <a:pt x="5443" y="6466"/>
                    <a:pt x="5532" y="6496"/>
                    <a:pt x="5621" y="6496"/>
                  </a:cubicBezTo>
                  <a:cubicBezTo>
                    <a:pt x="5711" y="6496"/>
                    <a:pt x="5800" y="6466"/>
                    <a:pt x="5859" y="6407"/>
                  </a:cubicBezTo>
                  <a:lnTo>
                    <a:pt x="6336" y="5930"/>
                  </a:lnTo>
                  <a:cubicBezTo>
                    <a:pt x="6455" y="5811"/>
                    <a:pt x="6455" y="5573"/>
                    <a:pt x="6336" y="5454"/>
                  </a:cubicBezTo>
                  <a:lnTo>
                    <a:pt x="6050" y="5168"/>
                  </a:lnTo>
                  <a:cubicBezTo>
                    <a:pt x="6217" y="4883"/>
                    <a:pt x="6336" y="4597"/>
                    <a:pt x="6407" y="4287"/>
                  </a:cubicBezTo>
                  <a:lnTo>
                    <a:pt x="6812" y="4287"/>
                  </a:lnTo>
                  <a:cubicBezTo>
                    <a:pt x="7002" y="4287"/>
                    <a:pt x="7145" y="4144"/>
                    <a:pt x="7145" y="3978"/>
                  </a:cubicBezTo>
                  <a:lnTo>
                    <a:pt x="7145" y="3287"/>
                  </a:lnTo>
                  <a:cubicBezTo>
                    <a:pt x="7241" y="3073"/>
                    <a:pt x="7098" y="2930"/>
                    <a:pt x="6883" y="2930"/>
                  </a:cubicBezTo>
                  <a:lnTo>
                    <a:pt x="6455" y="2930"/>
                  </a:lnTo>
                  <a:cubicBezTo>
                    <a:pt x="6407" y="2620"/>
                    <a:pt x="6264" y="2334"/>
                    <a:pt x="6097" y="2072"/>
                  </a:cubicBezTo>
                  <a:lnTo>
                    <a:pt x="6407" y="1763"/>
                  </a:lnTo>
                  <a:cubicBezTo>
                    <a:pt x="6455" y="1715"/>
                    <a:pt x="6479" y="1644"/>
                    <a:pt x="6479" y="1596"/>
                  </a:cubicBezTo>
                  <a:cubicBezTo>
                    <a:pt x="6526" y="1477"/>
                    <a:pt x="6455" y="1382"/>
                    <a:pt x="6407" y="1287"/>
                  </a:cubicBezTo>
                  <a:lnTo>
                    <a:pt x="5931" y="810"/>
                  </a:lnTo>
                  <a:cubicBezTo>
                    <a:pt x="5859" y="763"/>
                    <a:pt x="5836" y="715"/>
                    <a:pt x="5740" y="715"/>
                  </a:cubicBezTo>
                  <a:cubicBezTo>
                    <a:pt x="5712" y="709"/>
                    <a:pt x="5684" y="706"/>
                    <a:pt x="5656" y="706"/>
                  </a:cubicBezTo>
                  <a:cubicBezTo>
                    <a:pt x="5566" y="706"/>
                    <a:pt x="5480" y="738"/>
                    <a:pt x="5407" y="810"/>
                  </a:cubicBezTo>
                  <a:lnTo>
                    <a:pt x="5121" y="1120"/>
                  </a:lnTo>
                  <a:cubicBezTo>
                    <a:pt x="4859" y="929"/>
                    <a:pt x="4550" y="810"/>
                    <a:pt x="4264" y="763"/>
                  </a:cubicBezTo>
                  <a:lnTo>
                    <a:pt x="4264" y="334"/>
                  </a:lnTo>
                  <a:cubicBezTo>
                    <a:pt x="4264" y="167"/>
                    <a:pt x="4097" y="1"/>
                    <a:pt x="3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74" name="Google Shape;13953;p27">
              <a:extLst>
                <a:ext uri="{FF2B5EF4-FFF2-40B4-BE49-F238E27FC236}">
                  <a16:creationId xmlns:a16="http://schemas.microsoft.com/office/drawing/2014/main" id="{5E05F0C5-AE35-E63C-3AB2-026BECA97A48}"/>
                </a:ext>
              </a:extLst>
            </p:cNvPr>
            <p:cNvSpPr/>
            <p:nvPr/>
          </p:nvSpPr>
          <p:spPr>
            <a:xfrm>
              <a:off x="6355988" y="2553433"/>
              <a:ext cx="26825" cy="42900"/>
            </a:xfrm>
            <a:custGeom>
              <a:avLst/>
              <a:gdLst/>
              <a:ahLst/>
              <a:cxnLst/>
              <a:rect l="l" t="t" r="r" b="b"/>
              <a:pathLst>
                <a:path w="1073" h="1716" extrusionOk="0">
                  <a:moveTo>
                    <a:pt x="549" y="1"/>
                  </a:moveTo>
                  <a:cubicBezTo>
                    <a:pt x="310" y="1"/>
                    <a:pt x="96" y="167"/>
                    <a:pt x="25" y="382"/>
                  </a:cubicBezTo>
                  <a:cubicBezTo>
                    <a:pt x="1" y="477"/>
                    <a:pt x="72" y="572"/>
                    <a:pt x="120" y="596"/>
                  </a:cubicBezTo>
                  <a:cubicBezTo>
                    <a:pt x="136" y="599"/>
                    <a:pt x="151" y="601"/>
                    <a:pt x="166" y="601"/>
                  </a:cubicBezTo>
                  <a:cubicBezTo>
                    <a:pt x="263" y="601"/>
                    <a:pt x="337" y="539"/>
                    <a:pt x="358" y="477"/>
                  </a:cubicBezTo>
                  <a:cubicBezTo>
                    <a:pt x="382" y="382"/>
                    <a:pt x="453" y="358"/>
                    <a:pt x="501" y="358"/>
                  </a:cubicBezTo>
                  <a:cubicBezTo>
                    <a:pt x="596" y="358"/>
                    <a:pt x="644" y="405"/>
                    <a:pt x="644" y="501"/>
                  </a:cubicBezTo>
                  <a:lnTo>
                    <a:pt x="644" y="525"/>
                  </a:lnTo>
                  <a:cubicBezTo>
                    <a:pt x="620" y="644"/>
                    <a:pt x="596" y="739"/>
                    <a:pt x="549" y="810"/>
                  </a:cubicBezTo>
                  <a:cubicBezTo>
                    <a:pt x="334" y="1096"/>
                    <a:pt x="215" y="1239"/>
                    <a:pt x="144" y="1334"/>
                  </a:cubicBezTo>
                  <a:cubicBezTo>
                    <a:pt x="72" y="1453"/>
                    <a:pt x="25" y="1525"/>
                    <a:pt x="72" y="1596"/>
                  </a:cubicBezTo>
                  <a:cubicBezTo>
                    <a:pt x="96" y="1668"/>
                    <a:pt x="120" y="1691"/>
                    <a:pt x="191" y="1715"/>
                  </a:cubicBezTo>
                  <a:lnTo>
                    <a:pt x="906" y="1715"/>
                  </a:lnTo>
                  <a:cubicBezTo>
                    <a:pt x="977" y="1715"/>
                    <a:pt x="1073" y="1668"/>
                    <a:pt x="1073" y="1572"/>
                  </a:cubicBezTo>
                  <a:cubicBezTo>
                    <a:pt x="1073" y="1453"/>
                    <a:pt x="1025" y="1358"/>
                    <a:pt x="906" y="1358"/>
                  </a:cubicBezTo>
                  <a:lnTo>
                    <a:pt x="572" y="1358"/>
                  </a:lnTo>
                  <a:cubicBezTo>
                    <a:pt x="620" y="1263"/>
                    <a:pt x="715" y="1168"/>
                    <a:pt x="858" y="977"/>
                  </a:cubicBezTo>
                  <a:cubicBezTo>
                    <a:pt x="953" y="858"/>
                    <a:pt x="1025" y="739"/>
                    <a:pt x="1049" y="620"/>
                  </a:cubicBezTo>
                  <a:lnTo>
                    <a:pt x="1049" y="596"/>
                  </a:lnTo>
                  <a:lnTo>
                    <a:pt x="1049" y="525"/>
                  </a:lnTo>
                  <a:lnTo>
                    <a:pt x="1049" y="501"/>
                  </a:lnTo>
                  <a:cubicBezTo>
                    <a:pt x="1049" y="239"/>
                    <a:pt x="811" y="1"/>
                    <a:pt x="54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grpSp>
        <p:nvGrpSpPr>
          <p:cNvPr id="75" name="Google Shape;13954;p27">
            <a:extLst>
              <a:ext uri="{FF2B5EF4-FFF2-40B4-BE49-F238E27FC236}">
                <a16:creationId xmlns:a16="http://schemas.microsoft.com/office/drawing/2014/main" id="{7EB4368E-27F8-F817-CCA8-CE4D2C094DDD}"/>
              </a:ext>
            </a:extLst>
          </p:cNvPr>
          <p:cNvGrpSpPr/>
          <p:nvPr/>
        </p:nvGrpSpPr>
        <p:grpSpPr>
          <a:xfrm>
            <a:off x="8302510" y="2746763"/>
            <a:ext cx="474692" cy="472819"/>
            <a:chOff x="5676088" y="2370058"/>
            <a:chExt cx="297700" cy="296525"/>
          </a:xfrm>
        </p:grpSpPr>
        <p:sp>
          <p:nvSpPr>
            <p:cNvPr id="76" name="Google Shape;13955;p27">
              <a:extLst>
                <a:ext uri="{FF2B5EF4-FFF2-40B4-BE49-F238E27FC236}">
                  <a16:creationId xmlns:a16="http://schemas.microsoft.com/office/drawing/2014/main" id="{0F1F5DE6-40C9-C9E5-84E3-D0E9337C3AB6}"/>
                </a:ext>
              </a:extLst>
            </p:cNvPr>
            <p:cNvSpPr/>
            <p:nvPr/>
          </p:nvSpPr>
          <p:spPr>
            <a:xfrm>
              <a:off x="5787438" y="249210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120"/>
                    <a:pt x="2929" y="1"/>
                    <a:pt x="283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77" name="Google Shape;13956;p27">
              <a:extLst>
                <a:ext uri="{FF2B5EF4-FFF2-40B4-BE49-F238E27FC236}">
                  <a16:creationId xmlns:a16="http://schemas.microsoft.com/office/drawing/2014/main" id="{A8FC9B73-592F-4E6E-8E35-651B134E2E44}"/>
                </a:ext>
              </a:extLst>
            </p:cNvPr>
            <p:cNvSpPr/>
            <p:nvPr/>
          </p:nvSpPr>
          <p:spPr>
            <a:xfrm>
              <a:off x="5787438" y="2512958"/>
              <a:ext cx="75025" cy="8950"/>
            </a:xfrm>
            <a:custGeom>
              <a:avLst/>
              <a:gdLst/>
              <a:ahLst/>
              <a:cxnLst/>
              <a:rect l="l" t="t" r="r" b="b"/>
              <a:pathLst>
                <a:path w="3001" h="358" extrusionOk="0">
                  <a:moveTo>
                    <a:pt x="214" y="0"/>
                  </a:moveTo>
                  <a:cubicBezTo>
                    <a:pt x="119" y="0"/>
                    <a:pt x="71" y="72"/>
                    <a:pt x="24" y="143"/>
                  </a:cubicBezTo>
                  <a:cubicBezTo>
                    <a:pt x="0" y="262"/>
                    <a:pt x="95" y="357"/>
                    <a:pt x="214" y="357"/>
                  </a:cubicBezTo>
                  <a:lnTo>
                    <a:pt x="2834" y="357"/>
                  </a:lnTo>
                  <a:cubicBezTo>
                    <a:pt x="2929" y="357"/>
                    <a:pt x="3001" y="310"/>
                    <a:pt x="3001" y="191"/>
                  </a:cubicBezTo>
                  <a:cubicBezTo>
                    <a:pt x="3001" y="96"/>
                    <a:pt x="2929" y="0"/>
                    <a:pt x="28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78" name="Google Shape;13957;p27">
              <a:extLst>
                <a:ext uri="{FF2B5EF4-FFF2-40B4-BE49-F238E27FC236}">
                  <a16:creationId xmlns:a16="http://schemas.microsoft.com/office/drawing/2014/main" id="{48DCAC57-9FBF-F444-D1D9-55AA5C4BCC1B}"/>
                </a:ext>
              </a:extLst>
            </p:cNvPr>
            <p:cNvSpPr/>
            <p:nvPr/>
          </p:nvSpPr>
          <p:spPr>
            <a:xfrm>
              <a:off x="5804088" y="2534983"/>
              <a:ext cx="42900" cy="8950"/>
            </a:xfrm>
            <a:custGeom>
              <a:avLst/>
              <a:gdLst/>
              <a:ahLst/>
              <a:cxnLst/>
              <a:rect l="l" t="t" r="r" b="b"/>
              <a:pathLst>
                <a:path w="1716" h="358" extrusionOk="0">
                  <a:moveTo>
                    <a:pt x="191" y="0"/>
                  </a:moveTo>
                  <a:cubicBezTo>
                    <a:pt x="72" y="0"/>
                    <a:pt x="1" y="72"/>
                    <a:pt x="25" y="191"/>
                  </a:cubicBezTo>
                  <a:cubicBezTo>
                    <a:pt x="48" y="286"/>
                    <a:pt x="120" y="358"/>
                    <a:pt x="191" y="358"/>
                  </a:cubicBezTo>
                  <a:lnTo>
                    <a:pt x="1501" y="358"/>
                  </a:lnTo>
                  <a:cubicBezTo>
                    <a:pt x="1596" y="358"/>
                    <a:pt x="1668" y="286"/>
                    <a:pt x="1692" y="191"/>
                  </a:cubicBezTo>
                  <a:cubicBezTo>
                    <a:pt x="1715" y="72"/>
                    <a:pt x="1620" y="0"/>
                    <a:pt x="150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79" name="Google Shape;13958;p27">
              <a:extLst>
                <a:ext uri="{FF2B5EF4-FFF2-40B4-BE49-F238E27FC236}">
                  <a16:creationId xmlns:a16="http://schemas.microsoft.com/office/drawing/2014/main" id="{C229E60E-A916-5520-96BF-B87EE953FD04}"/>
                </a:ext>
              </a:extLst>
            </p:cNvPr>
            <p:cNvSpPr/>
            <p:nvPr/>
          </p:nvSpPr>
          <p:spPr>
            <a:xfrm>
              <a:off x="5753488" y="2448658"/>
              <a:ext cx="141125" cy="140525"/>
            </a:xfrm>
            <a:custGeom>
              <a:avLst/>
              <a:gdLst/>
              <a:ahLst/>
              <a:cxnLst/>
              <a:rect l="l" t="t" r="r" b="b"/>
              <a:pathLst>
                <a:path w="5645" h="5621" extrusionOk="0">
                  <a:moveTo>
                    <a:pt x="2811" y="0"/>
                  </a:moveTo>
                  <a:cubicBezTo>
                    <a:pt x="1263" y="0"/>
                    <a:pt x="1" y="1262"/>
                    <a:pt x="1" y="2810"/>
                  </a:cubicBezTo>
                  <a:cubicBezTo>
                    <a:pt x="48" y="4335"/>
                    <a:pt x="1310" y="5621"/>
                    <a:pt x="2882" y="5621"/>
                  </a:cubicBezTo>
                  <a:cubicBezTo>
                    <a:pt x="3358" y="5621"/>
                    <a:pt x="3835" y="5501"/>
                    <a:pt x="4240" y="5263"/>
                  </a:cubicBezTo>
                  <a:cubicBezTo>
                    <a:pt x="4335" y="5192"/>
                    <a:pt x="4359" y="5120"/>
                    <a:pt x="4311" y="5025"/>
                  </a:cubicBezTo>
                  <a:cubicBezTo>
                    <a:pt x="4263" y="4962"/>
                    <a:pt x="4216" y="4930"/>
                    <a:pt x="4161" y="4930"/>
                  </a:cubicBezTo>
                  <a:cubicBezTo>
                    <a:pt x="4134" y="4930"/>
                    <a:pt x="4105" y="4938"/>
                    <a:pt x="4073" y="4954"/>
                  </a:cubicBezTo>
                  <a:cubicBezTo>
                    <a:pt x="3716" y="5168"/>
                    <a:pt x="3287" y="5287"/>
                    <a:pt x="2858" y="5287"/>
                  </a:cubicBezTo>
                  <a:cubicBezTo>
                    <a:pt x="1477" y="5287"/>
                    <a:pt x="382" y="4192"/>
                    <a:pt x="382" y="2810"/>
                  </a:cubicBezTo>
                  <a:cubicBezTo>
                    <a:pt x="382" y="1453"/>
                    <a:pt x="1477" y="358"/>
                    <a:pt x="2858" y="358"/>
                  </a:cubicBezTo>
                  <a:cubicBezTo>
                    <a:pt x="4216" y="358"/>
                    <a:pt x="5311" y="1453"/>
                    <a:pt x="5311" y="2810"/>
                  </a:cubicBezTo>
                  <a:cubicBezTo>
                    <a:pt x="5311" y="3453"/>
                    <a:pt x="5073" y="4073"/>
                    <a:pt x="4644" y="4525"/>
                  </a:cubicBezTo>
                  <a:cubicBezTo>
                    <a:pt x="4573" y="4573"/>
                    <a:pt x="4573" y="4692"/>
                    <a:pt x="4644" y="4763"/>
                  </a:cubicBezTo>
                  <a:cubicBezTo>
                    <a:pt x="4668" y="4787"/>
                    <a:pt x="4710" y="4799"/>
                    <a:pt x="4755" y="4799"/>
                  </a:cubicBezTo>
                  <a:cubicBezTo>
                    <a:pt x="4799" y="4799"/>
                    <a:pt x="4847" y="4787"/>
                    <a:pt x="4883" y="4763"/>
                  </a:cubicBezTo>
                  <a:cubicBezTo>
                    <a:pt x="5383" y="4215"/>
                    <a:pt x="5645" y="3525"/>
                    <a:pt x="5645" y="2810"/>
                  </a:cubicBezTo>
                  <a:cubicBezTo>
                    <a:pt x="5645" y="1262"/>
                    <a:pt x="4359" y="0"/>
                    <a:pt x="281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80" name="Google Shape;13959;p27">
              <a:extLst>
                <a:ext uri="{FF2B5EF4-FFF2-40B4-BE49-F238E27FC236}">
                  <a16:creationId xmlns:a16="http://schemas.microsoft.com/office/drawing/2014/main" id="{1BF87BEC-11D6-CA02-41BC-2C452D23DB62}"/>
                </a:ext>
              </a:extLst>
            </p:cNvPr>
            <p:cNvSpPr/>
            <p:nvPr/>
          </p:nvSpPr>
          <p:spPr>
            <a:xfrm>
              <a:off x="5676088" y="2370058"/>
              <a:ext cx="297700" cy="296525"/>
            </a:xfrm>
            <a:custGeom>
              <a:avLst/>
              <a:gdLst/>
              <a:ahLst/>
              <a:cxnLst/>
              <a:rect l="l" t="t" r="r" b="b"/>
              <a:pathLst>
                <a:path w="11908" h="11861" extrusionOk="0">
                  <a:moveTo>
                    <a:pt x="8931" y="1168"/>
                  </a:moveTo>
                  <a:cubicBezTo>
                    <a:pt x="9693" y="1644"/>
                    <a:pt x="10336" y="2311"/>
                    <a:pt x="10789" y="3073"/>
                  </a:cubicBezTo>
                  <a:cubicBezTo>
                    <a:pt x="11265" y="3883"/>
                    <a:pt x="11527" y="4811"/>
                    <a:pt x="11575" y="5716"/>
                  </a:cubicBezTo>
                  <a:lnTo>
                    <a:pt x="10408" y="5716"/>
                  </a:lnTo>
                  <a:cubicBezTo>
                    <a:pt x="10384" y="5192"/>
                    <a:pt x="10265" y="4645"/>
                    <a:pt x="10050" y="4168"/>
                  </a:cubicBezTo>
                  <a:cubicBezTo>
                    <a:pt x="10027" y="4121"/>
                    <a:pt x="9955" y="4073"/>
                    <a:pt x="9908" y="4049"/>
                  </a:cubicBezTo>
                  <a:lnTo>
                    <a:pt x="9241" y="4002"/>
                  </a:lnTo>
                  <a:lnTo>
                    <a:pt x="9503" y="3406"/>
                  </a:lnTo>
                  <a:cubicBezTo>
                    <a:pt x="9550" y="3335"/>
                    <a:pt x="9550" y="3287"/>
                    <a:pt x="9479" y="3216"/>
                  </a:cubicBezTo>
                  <a:cubicBezTo>
                    <a:pt x="9145" y="2811"/>
                    <a:pt x="8764" y="2430"/>
                    <a:pt x="8312" y="2144"/>
                  </a:cubicBezTo>
                  <a:lnTo>
                    <a:pt x="8931" y="1168"/>
                  </a:lnTo>
                  <a:close/>
                  <a:moveTo>
                    <a:pt x="3025" y="1192"/>
                  </a:moveTo>
                  <a:lnTo>
                    <a:pt x="3621" y="2216"/>
                  </a:lnTo>
                  <a:cubicBezTo>
                    <a:pt x="3168" y="2501"/>
                    <a:pt x="2763" y="2859"/>
                    <a:pt x="2454" y="3287"/>
                  </a:cubicBezTo>
                  <a:cubicBezTo>
                    <a:pt x="2430" y="3335"/>
                    <a:pt x="2406" y="3406"/>
                    <a:pt x="2430" y="3454"/>
                  </a:cubicBezTo>
                  <a:lnTo>
                    <a:pt x="2692" y="4049"/>
                  </a:lnTo>
                  <a:lnTo>
                    <a:pt x="2049" y="4121"/>
                  </a:lnTo>
                  <a:cubicBezTo>
                    <a:pt x="1977" y="4121"/>
                    <a:pt x="1930" y="4168"/>
                    <a:pt x="1882" y="4240"/>
                  </a:cubicBezTo>
                  <a:cubicBezTo>
                    <a:pt x="1692" y="4740"/>
                    <a:pt x="1572" y="5240"/>
                    <a:pt x="1525" y="5788"/>
                  </a:cubicBezTo>
                  <a:lnTo>
                    <a:pt x="382" y="5788"/>
                  </a:lnTo>
                  <a:cubicBezTo>
                    <a:pt x="406" y="4692"/>
                    <a:pt x="763" y="3644"/>
                    <a:pt x="1382" y="2739"/>
                  </a:cubicBezTo>
                  <a:cubicBezTo>
                    <a:pt x="1834" y="2120"/>
                    <a:pt x="2406" y="1596"/>
                    <a:pt x="3025" y="1192"/>
                  </a:cubicBezTo>
                  <a:close/>
                  <a:moveTo>
                    <a:pt x="6550" y="1882"/>
                  </a:moveTo>
                  <a:cubicBezTo>
                    <a:pt x="7050" y="1977"/>
                    <a:pt x="7526" y="2120"/>
                    <a:pt x="7979" y="2382"/>
                  </a:cubicBezTo>
                  <a:cubicBezTo>
                    <a:pt x="8407" y="2668"/>
                    <a:pt x="8812" y="2978"/>
                    <a:pt x="9122" y="3382"/>
                  </a:cubicBezTo>
                  <a:lnTo>
                    <a:pt x="8860" y="3930"/>
                  </a:lnTo>
                  <a:cubicBezTo>
                    <a:pt x="8836" y="4025"/>
                    <a:pt x="8836" y="4121"/>
                    <a:pt x="8860" y="4216"/>
                  </a:cubicBezTo>
                  <a:cubicBezTo>
                    <a:pt x="8931" y="4287"/>
                    <a:pt x="8979" y="4359"/>
                    <a:pt x="9098" y="4359"/>
                  </a:cubicBezTo>
                  <a:lnTo>
                    <a:pt x="9717" y="4406"/>
                  </a:lnTo>
                  <a:cubicBezTo>
                    <a:pt x="9908" y="4883"/>
                    <a:pt x="10027" y="5407"/>
                    <a:pt x="10027" y="5907"/>
                  </a:cubicBezTo>
                  <a:cubicBezTo>
                    <a:pt x="10027" y="6407"/>
                    <a:pt x="9931" y="6907"/>
                    <a:pt x="9717" y="7383"/>
                  </a:cubicBezTo>
                  <a:lnTo>
                    <a:pt x="9098" y="7455"/>
                  </a:lnTo>
                  <a:cubicBezTo>
                    <a:pt x="9003" y="7455"/>
                    <a:pt x="8931" y="7502"/>
                    <a:pt x="8860" y="7598"/>
                  </a:cubicBezTo>
                  <a:cubicBezTo>
                    <a:pt x="8812" y="7693"/>
                    <a:pt x="8812" y="7788"/>
                    <a:pt x="8860" y="7860"/>
                  </a:cubicBezTo>
                  <a:lnTo>
                    <a:pt x="9122" y="8431"/>
                  </a:lnTo>
                  <a:cubicBezTo>
                    <a:pt x="8812" y="8836"/>
                    <a:pt x="8407" y="9169"/>
                    <a:pt x="7979" y="9407"/>
                  </a:cubicBezTo>
                  <a:cubicBezTo>
                    <a:pt x="7526" y="9669"/>
                    <a:pt x="7050" y="9836"/>
                    <a:pt x="6550" y="9908"/>
                  </a:cubicBezTo>
                  <a:lnTo>
                    <a:pt x="6192" y="9407"/>
                  </a:lnTo>
                  <a:cubicBezTo>
                    <a:pt x="6121" y="9312"/>
                    <a:pt x="6026" y="9288"/>
                    <a:pt x="5954" y="9288"/>
                  </a:cubicBezTo>
                  <a:cubicBezTo>
                    <a:pt x="5859" y="9288"/>
                    <a:pt x="5764" y="9360"/>
                    <a:pt x="5716" y="9407"/>
                  </a:cubicBezTo>
                  <a:lnTo>
                    <a:pt x="5359" y="9908"/>
                  </a:lnTo>
                  <a:cubicBezTo>
                    <a:pt x="4835" y="9836"/>
                    <a:pt x="4359" y="9669"/>
                    <a:pt x="3930" y="9407"/>
                  </a:cubicBezTo>
                  <a:cubicBezTo>
                    <a:pt x="3478" y="9146"/>
                    <a:pt x="3097" y="8812"/>
                    <a:pt x="2763" y="8431"/>
                  </a:cubicBezTo>
                  <a:lnTo>
                    <a:pt x="3025" y="7860"/>
                  </a:lnTo>
                  <a:cubicBezTo>
                    <a:pt x="3049" y="7764"/>
                    <a:pt x="3049" y="7693"/>
                    <a:pt x="3025" y="7598"/>
                  </a:cubicBezTo>
                  <a:cubicBezTo>
                    <a:pt x="2978" y="7502"/>
                    <a:pt x="2906" y="7455"/>
                    <a:pt x="2787" y="7455"/>
                  </a:cubicBezTo>
                  <a:lnTo>
                    <a:pt x="2168" y="7383"/>
                  </a:lnTo>
                  <a:cubicBezTo>
                    <a:pt x="1977" y="6955"/>
                    <a:pt x="1906" y="6502"/>
                    <a:pt x="1906" y="6026"/>
                  </a:cubicBezTo>
                  <a:lnTo>
                    <a:pt x="1906" y="5859"/>
                  </a:lnTo>
                  <a:cubicBezTo>
                    <a:pt x="1906" y="5359"/>
                    <a:pt x="1977" y="4859"/>
                    <a:pt x="2192" y="4383"/>
                  </a:cubicBezTo>
                  <a:lnTo>
                    <a:pt x="2811" y="4335"/>
                  </a:lnTo>
                  <a:cubicBezTo>
                    <a:pt x="2906" y="4335"/>
                    <a:pt x="3001" y="4264"/>
                    <a:pt x="3049" y="4168"/>
                  </a:cubicBezTo>
                  <a:cubicBezTo>
                    <a:pt x="3120" y="4073"/>
                    <a:pt x="3120" y="4002"/>
                    <a:pt x="3049" y="3906"/>
                  </a:cubicBezTo>
                  <a:lnTo>
                    <a:pt x="2787" y="3335"/>
                  </a:lnTo>
                  <a:cubicBezTo>
                    <a:pt x="3120" y="2954"/>
                    <a:pt x="3525" y="2597"/>
                    <a:pt x="3978" y="2358"/>
                  </a:cubicBezTo>
                  <a:cubicBezTo>
                    <a:pt x="4406" y="2120"/>
                    <a:pt x="4883" y="1977"/>
                    <a:pt x="5359" y="1882"/>
                  </a:cubicBezTo>
                  <a:lnTo>
                    <a:pt x="5716" y="2382"/>
                  </a:lnTo>
                  <a:cubicBezTo>
                    <a:pt x="5764" y="2478"/>
                    <a:pt x="5859" y="2501"/>
                    <a:pt x="5954" y="2501"/>
                  </a:cubicBezTo>
                  <a:cubicBezTo>
                    <a:pt x="6026" y="2501"/>
                    <a:pt x="6121" y="2454"/>
                    <a:pt x="6192" y="2382"/>
                  </a:cubicBezTo>
                  <a:lnTo>
                    <a:pt x="6550" y="1882"/>
                  </a:lnTo>
                  <a:close/>
                  <a:moveTo>
                    <a:pt x="11575" y="6073"/>
                  </a:moveTo>
                  <a:cubicBezTo>
                    <a:pt x="11551" y="7026"/>
                    <a:pt x="11265" y="7955"/>
                    <a:pt x="10789" y="8765"/>
                  </a:cubicBezTo>
                  <a:cubicBezTo>
                    <a:pt x="10360" y="9527"/>
                    <a:pt x="9693" y="10193"/>
                    <a:pt x="8931" y="10670"/>
                  </a:cubicBezTo>
                  <a:lnTo>
                    <a:pt x="8336" y="9646"/>
                  </a:lnTo>
                  <a:cubicBezTo>
                    <a:pt x="8764" y="9360"/>
                    <a:pt x="9169" y="9003"/>
                    <a:pt x="9479" y="8574"/>
                  </a:cubicBezTo>
                  <a:cubicBezTo>
                    <a:pt x="9527" y="8526"/>
                    <a:pt x="9550" y="8455"/>
                    <a:pt x="9527" y="8407"/>
                  </a:cubicBezTo>
                  <a:lnTo>
                    <a:pt x="9241" y="7812"/>
                  </a:lnTo>
                  <a:lnTo>
                    <a:pt x="9908" y="7740"/>
                  </a:lnTo>
                  <a:cubicBezTo>
                    <a:pt x="9955" y="7740"/>
                    <a:pt x="10027" y="7693"/>
                    <a:pt x="10050" y="7621"/>
                  </a:cubicBezTo>
                  <a:cubicBezTo>
                    <a:pt x="10265" y="7121"/>
                    <a:pt x="10384" y="6621"/>
                    <a:pt x="10408" y="6073"/>
                  </a:cubicBezTo>
                  <a:close/>
                  <a:moveTo>
                    <a:pt x="1549" y="6121"/>
                  </a:moveTo>
                  <a:lnTo>
                    <a:pt x="1549" y="6169"/>
                  </a:lnTo>
                  <a:cubicBezTo>
                    <a:pt x="1549" y="6407"/>
                    <a:pt x="1596" y="6669"/>
                    <a:pt x="1620" y="6907"/>
                  </a:cubicBezTo>
                  <a:cubicBezTo>
                    <a:pt x="1692" y="7145"/>
                    <a:pt x="1739" y="7383"/>
                    <a:pt x="1858" y="7621"/>
                  </a:cubicBezTo>
                  <a:cubicBezTo>
                    <a:pt x="1858" y="7669"/>
                    <a:pt x="1858" y="7669"/>
                    <a:pt x="1882" y="7693"/>
                  </a:cubicBezTo>
                  <a:cubicBezTo>
                    <a:pt x="1930" y="7740"/>
                    <a:pt x="1977" y="7788"/>
                    <a:pt x="2049" y="7812"/>
                  </a:cubicBezTo>
                  <a:lnTo>
                    <a:pt x="2692" y="7860"/>
                  </a:lnTo>
                  <a:lnTo>
                    <a:pt x="2430" y="8455"/>
                  </a:lnTo>
                  <a:cubicBezTo>
                    <a:pt x="2406" y="8526"/>
                    <a:pt x="2406" y="8574"/>
                    <a:pt x="2454" y="8645"/>
                  </a:cubicBezTo>
                  <a:cubicBezTo>
                    <a:pt x="2787" y="9050"/>
                    <a:pt x="3168" y="9431"/>
                    <a:pt x="3621" y="9717"/>
                  </a:cubicBezTo>
                  <a:lnTo>
                    <a:pt x="3049" y="10693"/>
                  </a:lnTo>
                  <a:cubicBezTo>
                    <a:pt x="2263" y="10193"/>
                    <a:pt x="1596" y="9527"/>
                    <a:pt x="1144" y="8765"/>
                  </a:cubicBezTo>
                  <a:cubicBezTo>
                    <a:pt x="668" y="7955"/>
                    <a:pt x="406" y="7026"/>
                    <a:pt x="382" y="6121"/>
                  </a:cubicBezTo>
                  <a:close/>
                  <a:moveTo>
                    <a:pt x="5978" y="9741"/>
                  </a:moveTo>
                  <a:lnTo>
                    <a:pt x="6359" y="10289"/>
                  </a:lnTo>
                  <a:cubicBezTo>
                    <a:pt x="6377" y="10323"/>
                    <a:pt x="6420" y="10346"/>
                    <a:pt x="6460" y="10346"/>
                  </a:cubicBezTo>
                  <a:cubicBezTo>
                    <a:pt x="6475" y="10346"/>
                    <a:pt x="6489" y="10343"/>
                    <a:pt x="6502" y="10336"/>
                  </a:cubicBezTo>
                  <a:cubicBezTo>
                    <a:pt x="7050" y="10289"/>
                    <a:pt x="7550" y="10098"/>
                    <a:pt x="8026" y="9860"/>
                  </a:cubicBezTo>
                  <a:lnTo>
                    <a:pt x="8288" y="10336"/>
                  </a:lnTo>
                  <a:lnTo>
                    <a:pt x="8598" y="10884"/>
                  </a:lnTo>
                  <a:cubicBezTo>
                    <a:pt x="7788" y="11289"/>
                    <a:pt x="6907" y="11527"/>
                    <a:pt x="5978" y="11527"/>
                  </a:cubicBezTo>
                  <a:cubicBezTo>
                    <a:pt x="5049" y="11527"/>
                    <a:pt x="4121" y="11289"/>
                    <a:pt x="3335" y="10884"/>
                  </a:cubicBezTo>
                  <a:lnTo>
                    <a:pt x="3930" y="9860"/>
                  </a:lnTo>
                  <a:cubicBezTo>
                    <a:pt x="4406" y="10098"/>
                    <a:pt x="4907" y="10289"/>
                    <a:pt x="5430" y="10336"/>
                  </a:cubicBezTo>
                  <a:cubicBezTo>
                    <a:pt x="5502" y="10336"/>
                    <a:pt x="5549" y="10312"/>
                    <a:pt x="5597" y="10289"/>
                  </a:cubicBezTo>
                  <a:lnTo>
                    <a:pt x="5978" y="9741"/>
                  </a:lnTo>
                  <a:close/>
                  <a:moveTo>
                    <a:pt x="5978" y="1"/>
                  </a:moveTo>
                  <a:cubicBezTo>
                    <a:pt x="5526" y="1"/>
                    <a:pt x="5073" y="72"/>
                    <a:pt x="4645" y="168"/>
                  </a:cubicBezTo>
                  <a:cubicBezTo>
                    <a:pt x="4549" y="191"/>
                    <a:pt x="4478" y="287"/>
                    <a:pt x="4525" y="358"/>
                  </a:cubicBezTo>
                  <a:cubicBezTo>
                    <a:pt x="4545" y="437"/>
                    <a:pt x="4614" y="483"/>
                    <a:pt x="4678" y="483"/>
                  </a:cubicBezTo>
                  <a:cubicBezTo>
                    <a:pt x="4691" y="483"/>
                    <a:pt x="4704" y="481"/>
                    <a:pt x="4716" y="477"/>
                  </a:cubicBezTo>
                  <a:cubicBezTo>
                    <a:pt x="5145" y="382"/>
                    <a:pt x="5549" y="334"/>
                    <a:pt x="5978" y="334"/>
                  </a:cubicBezTo>
                  <a:cubicBezTo>
                    <a:pt x="6931" y="334"/>
                    <a:pt x="7812" y="572"/>
                    <a:pt x="8622" y="977"/>
                  </a:cubicBezTo>
                  <a:lnTo>
                    <a:pt x="8026" y="2001"/>
                  </a:lnTo>
                  <a:cubicBezTo>
                    <a:pt x="7550" y="1763"/>
                    <a:pt x="7050" y="1573"/>
                    <a:pt x="6502" y="1525"/>
                  </a:cubicBezTo>
                  <a:cubicBezTo>
                    <a:pt x="6454" y="1525"/>
                    <a:pt x="6383" y="1549"/>
                    <a:pt x="6359" y="1573"/>
                  </a:cubicBezTo>
                  <a:lnTo>
                    <a:pt x="5978" y="2120"/>
                  </a:lnTo>
                  <a:lnTo>
                    <a:pt x="5597" y="1573"/>
                  </a:lnTo>
                  <a:cubicBezTo>
                    <a:pt x="5562" y="1538"/>
                    <a:pt x="5527" y="1516"/>
                    <a:pt x="5483" y="1516"/>
                  </a:cubicBezTo>
                  <a:cubicBezTo>
                    <a:pt x="5467" y="1516"/>
                    <a:pt x="5450" y="1519"/>
                    <a:pt x="5430" y="1525"/>
                  </a:cubicBezTo>
                  <a:cubicBezTo>
                    <a:pt x="4907" y="1573"/>
                    <a:pt x="4406" y="1763"/>
                    <a:pt x="3930" y="2001"/>
                  </a:cubicBezTo>
                  <a:lnTo>
                    <a:pt x="3335" y="977"/>
                  </a:lnTo>
                  <a:cubicBezTo>
                    <a:pt x="3525" y="858"/>
                    <a:pt x="3740" y="787"/>
                    <a:pt x="3954" y="691"/>
                  </a:cubicBezTo>
                  <a:lnTo>
                    <a:pt x="3978" y="691"/>
                  </a:lnTo>
                  <a:cubicBezTo>
                    <a:pt x="4073" y="668"/>
                    <a:pt x="4121" y="549"/>
                    <a:pt x="4073" y="453"/>
                  </a:cubicBezTo>
                  <a:cubicBezTo>
                    <a:pt x="4056" y="384"/>
                    <a:pt x="3987" y="339"/>
                    <a:pt x="3914" y="339"/>
                  </a:cubicBezTo>
                  <a:cubicBezTo>
                    <a:pt x="3888" y="339"/>
                    <a:pt x="3860" y="345"/>
                    <a:pt x="3835" y="358"/>
                  </a:cubicBezTo>
                  <a:lnTo>
                    <a:pt x="3811" y="358"/>
                  </a:lnTo>
                  <a:cubicBezTo>
                    <a:pt x="2692" y="787"/>
                    <a:pt x="1739" y="1525"/>
                    <a:pt x="1072" y="2501"/>
                  </a:cubicBezTo>
                  <a:cubicBezTo>
                    <a:pt x="382" y="3525"/>
                    <a:pt x="1" y="4668"/>
                    <a:pt x="1" y="5907"/>
                  </a:cubicBezTo>
                  <a:cubicBezTo>
                    <a:pt x="1" y="6978"/>
                    <a:pt x="286" y="8002"/>
                    <a:pt x="834" y="8907"/>
                  </a:cubicBezTo>
                  <a:cubicBezTo>
                    <a:pt x="1334" y="9789"/>
                    <a:pt x="2073" y="10503"/>
                    <a:pt x="2978" y="11051"/>
                  </a:cubicBezTo>
                  <a:cubicBezTo>
                    <a:pt x="3859" y="11551"/>
                    <a:pt x="4907" y="11860"/>
                    <a:pt x="5954" y="11860"/>
                  </a:cubicBezTo>
                  <a:cubicBezTo>
                    <a:pt x="6978" y="11860"/>
                    <a:pt x="8026" y="11575"/>
                    <a:pt x="8931" y="11051"/>
                  </a:cubicBezTo>
                  <a:cubicBezTo>
                    <a:pt x="9812" y="10551"/>
                    <a:pt x="10551" y="9789"/>
                    <a:pt x="11074" y="8907"/>
                  </a:cubicBezTo>
                  <a:cubicBezTo>
                    <a:pt x="11598" y="7979"/>
                    <a:pt x="11908" y="6931"/>
                    <a:pt x="11908" y="5907"/>
                  </a:cubicBezTo>
                  <a:cubicBezTo>
                    <a:pt x="11908" y="4859"/>
                    <a:pt x="11622" y="3811"/>
                    <a:pt x="11098" y="2930"/>
                  </a:cubicBezTo>
                  <a:cubicBezTo>
                    <a:pt x="10598" y="2073"/>
                    <a:pt x="9884" y="1358"/>
                    <a:pt x="9003" y="834"/>
                  </a:cubicBezTo>
                  <a:cubicBezTo>
                    <a:pt x="8098" y="310"/>
                    <a:pt x="7050" y="1"/>
                    <a:pt x="597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grpSp>
        <p:nvGrpSpPr>
          <p:cNvPr id="81" name="Google Shape;13960;p27">
            <a:extLst>
              <a:ext uri="{FF2B5EF4-FFF2-40B4-BE49-F238E27FC236}">
                <a16:creationId xmlns:a16="http://schemas.microsoft.com/office/drawing/2014/main" id="{982221E4-77C1-E928-C057-DFBAEFE2764B}"/>
              </a:ext>
            </a:extLst>
          </p:cNvPr>
          <p:cNvGrpSpPr/>
          <p:nvPr/>
        </p:nvGrpSpPr>
        <p:grpSpPr>
          <a:xfrm>
            <a:off x="7290482" y="2746763"/>
            <a:ext cx="474732" cy="473776"/>
            <a:chOff x="5168838" y="2370058"/>
            <a:chExt cx="297725" cy="297125"/>
          </a:xfrm>
        </p:grpSpPr>
        <p:sp>
          <p:nvSpPr>
            <p:cNvPr id="82" name="Google Shape;13961;p27">
              <a:extLst>
                <a:ext uri="{FF2B5EF4-FFF2-40B4-BE49-F238E27FC236}">
                  <a16:creationId xmlns:a16="http://schemas.microsoft.com/office/drawing/2014/main" id="{73CEA434-72F1-6DDE-F09E-2237394E0939}"/>
                </a:ext>
              </a:extLst>
            </p:cNvPr>
            <p:cNvSpPr/>
            <p:nvPr/>
          </p:nvSpPr>
          <p:spPr>
            <a:xfrm>
              <a:off x="5208738" y="2424833"/>
              <a:ext cx="11925" cy="8950"/>
            </a:xfrm>
            <a:custGeom>
              <a:avLst/>
              <a:gdLst/>
              <a:ahLst/>
              <a:cxnLst/>
              <a:rect l="l" t="t" r="r" b="b"/>
              <a:pathLst>
                <a:path w="477" h="358" extrusionOk="0">
                  <a:moveTo>
                    <a:pt x="167" y="1"/>
                  </a:moveTo>
                  <a:cubicBezTo>
                    <a:pt x="72" y="1"/>
                    <a:pt x="0" y="48"/>
                    <a:pt x="0" y="144"/>
                  </a:cubicBezTo>
                  <a:cubicBezTo>
                    <a:pt x="0" y="263"/>
                    <a:pt x="72" y="358"/>
                    <a:pt x="167" y="358"/>
                  </a:cubicBezTo>
                  <a:lnTo>
                    <a:pt x="286" y="358"/>
                  </a:lnTo>
                  <a:cubicBezTo>
                    <a:pt x="381" y="358"/>
                    <a:pt x="477" y="287"/>
                    <a:pt x="477" y="191"/>
                  </a:cubicBezTo>
                  <a:cubicBezTo>
                    <a:pt x="477" y="72"/>
                    <a:pt x="405" y="1"/>
                    <a:pt x="28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83" name="Google Shape;13962;p27">
              <a:extLst>
                <a:ext uri="{FF2B5EF4-FFF2-40B4-BE49-F238E27FC236}">
                  <a16:creationId xmlns:a16="http://schemas.microsoft.com/office/drawing/2014/main" id="{346A0B9C-D0C6-8FFA-A151-B11ADB8C7607}"/>
                </a:ext>
              </a:extLst>
            </p:cNvPr>
            <p:cNvSpPr/>
            <p:nvPr/>
          </p:nvSpPr>
          <p:spPr>
            <a:xfrm>
              <a:off x="5276013" y="2424833"/>
              <a:ext cx="14900" cy="8950"/>
            </a:xfrm>
            <a:custGeom>
              <a:avLst/>
              <a:gdLst/>
              <a:ahLst/>
              <a:cxnLst/>
              <a:rect l="l" t="t" r="r" b="b"/>
              <a:pathLst>
                <a:path w="596" h="358" extrusionOk="0">
                  <a:moveTo>
                    <a:pt x="191" y="1"/>
                  </a:moveTo>
                  <a:cubicBezTo>
                    <a:pt x="96" y="1"/>
                    <a:pt x="0" y="48"/>
                    <a:pt x="0" y="144"/>
                  </a:cubicBezTo>
                  <a:cubicBezTo>
                    <a:pt x="0" y="263"/>
                    <a:pt x="96" y="358"/>
                    <a:pt x="191" y="358"/>
                  </a:cubicBezTo>
                  <a:lnTo>
                    <a:pt x="429" y="358"/>
                  </a:lnTo>
                  <a:cubicBezTo>
                    <a:pt x="500" y="358"/>
                    <a:pt x="596" y="287"/>
                    <a:pt x="596" y="191"/>
                  </a:cubicBezTo>
                  <a:cubicBezTo>
                    <a:pt x="596" y="72"/>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84" name="Google Shape;13963;p27">
              <a:extLst>
                <a:ext uri="{FF2B5EF4-FFF2-40B4-BE49-F238E27FC236}">
                  <a16:creationId xmlns:a16="http://schemas.microsoft.com/office/drawing/2014/main" id="{EC1C0796-CFB3-29D7-C6A4-09B7D344D5C1}"/>
                </a:ext>
              </a:extLst>
            </p:cNvPr>
            <p:cNvSpPr/>
            <p:nvPr/>
          </p:nvSpPr>
          <p:spPr>
            <a:xfrm>
              <a:off x="52998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30" y="358"/>
                  </a:lnTo>
                  <a:cubicBezTo>
                    <a:pt x="501" y="358"/>
                    <a:pt x="596" y="287"/>
                    <a:pt x="596" y="191"/>
                  </a:cubicBezTo>
                  <a:cubicBezTo>
                    <a:pt x="596" y="72"/>
                    <a:pt x="549" y="1"/>
                    <a:pt x="4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85" name="Google Shape;13964;p27">
              <a:extLst>
                <a:ext uri="{FF2B5EF4-FFF2-40B4-BE49-F238E27FC236}">
                  <a16:creationId xmlns:a16="http://schemas.microsoft.com/office/drawing/2014/main" id="{AF53DB4E-79CD-4588-5BA6-F2ABE64271AD}"/>
                </a:ext>
              </a:extLst>
            </p:cNvPr>
            <p:cNvSpPr/>
            <p:nvPr/>
          </p:nvSpPr>
          <p:spPr>
            <a:xfrm>
              <a:off x="5253388" y="2424833"/>
              <a:ext cx="14900" cy="8950"/>
            </a:xfrm>
            <a:custGeom>
              <a:avLst/>
              <a:gdLst/>
              <a:ahLst/>
              <a:cxnLst/>
              <a:rect l="l" t="t" r="r" b="b"/>
              <a:pathLst>
                <a:path w="596" h="358" extrusionOk="0">
                  <a:moveTo>
                    <a:pt x="167" y="1"/>
                  </a:moveTo>
                  <a:cubicBezTo>
                    <a:pt x="72" y="1"/>
                    <a:pt x="0" y="48"/>
                    <a:pt x="0" y="144"/>
                  </a:cubicBezTo>
                  <a:cubicBezTo>
                    <a:pt x="0" y="263"/>
                    <a:pt x="48" y="358"/>
                    <a:pt x="167" y="358"/>
                  </a:cubicBezTo>
                  <a:lnTo>
                    <a:pt x="405" y="358"/>
                  </a:lnTo>
                  <a:cubicBezTo>
                    <a:pt x="501" y="358"/>
                    <a:pt x="596" y="287"/>
                    <a:pt x="596" y="191"/>
                  </a:cubicBezTo>
                  <a:cubicBezTo>
                    <a:pt x="596" y="72"/>
                    <a:pt x="524" y="1"/>
                    <a:pt x="40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86" name="Google Shape;13965;p27">
              <a:extLst>
                <a:ext uri="{FF2B5EF4-FFF2-40B4-BE49-F238E27FC236}">
                  <a16:creationId xmlns:a16="http://schemas.microsoft.com/office/drawing/2014/main" id="{EE8B4CA1-6639-1359-3437-D487C035CD5E}"/>
                </a:ext>
              </a:extLst>
            </p:cNvPr>
            <p:cNvSpPr/>
            <p:nvPr/>
          </p:nvSpPr>
          <p:spPr>
            <a:xfrm>
              <a:off x="5228988" y="2424833"/>
              <a:ext cx="14900" cy="8950"/>
            </a:xfrm>
            <a:custGeom>
              <a:avLst/>
              <a:gdLst/>
              <a:ahLst/>
              <a:cxnLst/>
              <a:rect l="l" t="t" r="r" b="b"/>
              <a:pathLst>
                <a:path w="596" h="358" extrusionOk="0">
                  <a:moveTo>
                    <a:pt x="191" y="1"/>
                  </a:moveTo>
                  <a:cubicBezTo>
                    <a:pt x="95" y="1"/>
                    <a:pt x="0" y="48"/>
                    <a:pt x="0" y="144"/>
                  </a:cubicBezTo>
                  <a:cubicBezTo>
                    <a:pt x="0" y="263"/>
                    <a:pt x="95" y="358"/>
                    <a:pt x="191" y="358"/>
                  </a:cubicBezTo>
                  <a:lnTo>
                    <a:pt x="429" y="358"/>
                  </a:lnTo>
                  <a:cubicBezTo>
                    <a:pt x="524" y="358"/>
                    <a:pt x="595" y="287"/>
                    <a:pt x="595" y="191"/>
                  </a:cubicBezTo>
                  <a:cubicBezTo>
                    <a:pt x="595" y="72"/>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87" name="Google Shape;13966;p27">
              <a:extLst>
                <a:ext uri="{FF2B5EF4-FFF2-40B4-BE49-F238E27FC236}">
                  <a16:creationId xmlns:a16="http://schemas.microsoft.com/office/drawing/2014/main" id="{A5B96983-A2F4-4620-C073-4C9D8F029235}"/>
                </a:ext>
              </a:extLst>
            </p:cNvPr>
            <p:cNvSpPr/>
            <p:nvPr/>
          </p:nvSpPr>
          <p:spPr>
            <a:xfrm>
              <a:off x="5323638" y="2424833"/>
              <a:ext cx="11925" cy="8950"/>
            </a:xfrm>
            <a:custGeom>
              <a:avLst/>
              <a:gdLst/>
              <a:ahLst/>
              <a:cxnLst/>
              <a:rect l="l" t="t" r="r" b="b"/>
              <a:pathLst>
                <a:path w="477" h="358" extrusionOk="0">
                  <a:moveTo>
                    <a:pt x="191" y="1"/>
                  </a:moveTo>
                  <a:cubicBezTo>
                    <a:pt x="96" y="1"/>
                    <a:pt x="1" y="48"/>
                    <a:pt x="1" y="144"/>
                  </a:cubicBezTo>
                  <a:cubicBezTo>
                    <a:pt x="1"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88" name="Google Shape;13967;p27">
              <a:extLst>
                <a:ext uri="{FF2B5EF4-FFF2-40B4-BE49-F238E27FC236}">
                  <a16:creationId xmlns:a16="http://schemas.microsoft.com/office/drawing/2014/main" id="{06EA64C9-5122-C49C-06FB-EB23CB2FED48}"/>
                </a:ext>
              </a:extLst>
            </p:cNvPr>
            <p:cNvSpPr/>
            <p:nvPr/>
          </p:nvSpPr>
          <p:spPr>
            <a:xfrm>
              <a:off x="5394488" y="2424833"/>
              <a:ext cx="11925" cy="8950"/>
            </a:xfrm>
            <a:custGeom>
              <a:avLst/>
              <a:gdLst/>
              <a:ahLst/>
              <a:cxnLst/>
              <a:rect l="l" t="t" r="r" b="b"/>
              <a:pathLst>
                <a:path w="477" h="358" extrusionOk="0">
                  <a:moveTo>
                    <a:pt x="191" y="1"/>
                  </a:moveTo>
                  <a:cubicBezTo>
                    <a:pt x="96" y="1"/>
                    <a:pt x="0" y="48"/>
                    <a:pt x="0" y="144"/>
                  </a:cubicBezTo>
                  <a:cubicBezTo>
                    <a:pt x="0"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89" name="Google Shape;13968;p27">
              <a:extLst>
                <a:ext uri="{FF2B5EF4-FFF2-40B4-BE49-F238E27FC236}">
                  <a16:creationId xmlns:a16="http://schemas.microsoft.com/office/drawing/2014/main" id="{156FBE48-666F-015F-E1C7-81E4F20DEC4E}"/>
                </a:ext>
              </a:extLst>
            </p:cNvPr>
            <p:cNvSpPr/>
            <p:nvPr/>
          </p:nvSpPr>
          <p:spPr>
            <a:xfrm>
              <a:off x="54159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29" y="358"/>
                  </a:lnTo>
                  <a:cubicBezTo>
                    <a:pt x="501" y="358"/>
                    <a:pt x="596" y="287"/>
                    <a:pt x="596" y="191"/>
                  </a:cubicBezTo>
                  <a:cubicBezTo>
                    <a:pt x="596" y="72"/>
                    <a:pt x="549"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90" name="Google Shape;13969;p27">
              <a:extLst>
                <a:ext uri="{FF2B5EF4-FFF2-40B4-BE49-F238E27FC236}">
                  <a16:creationId xmlns:a16="http://schemas.microsoft.com/office/drawing/2014/main" id="{595F3730-B82C-1CBA-B549-FAD7C2B05AE7}"/>
                </a:ext>
              </a:extLst>
            </p:cNvPr>
            <p:cNvSpPr/>
            <p:nvPr/>
          </p:nvSpPr>
          <p:spPr>
            <a:xfrm>
              <a:off x="5441513" y="2424833"/>
              <a:ext cx="11950" cy="8950"/>
            </a:xfrm>
            <a:custGeom>
              <a:avLst/>
              <a:gdLst/>
              <a:ahLst/>
              <a:cxnLst/>
              <a:rect l="l" t="t" r="r" b="b"/>
              <a:pathLst>
                <a:path w="478" h="358" extrusionOk="0">
                  <a:moveTo>
                    <a:pt x="215" y="1"/>
                  </a:moveTo>
                  <a:cubicBezTo>
                    <a:pt x="120" y="1"/>
                    <a:pt x="25" y="48"/>
                    <a:pt x="25" y="144"/>
                  </a:cubicBezTo>
                  <a:cubicBezTo>
                    <a:pt x="1" y="263"/>
                    <a:pt x="96" y="358"/>
                    <a:pt x="168" y="358"/>
                  </a:cubicBezTo>
                  <a:lnTo>
                    <a:pt x="287" y="358"/>
                  </a:lnTo>
                  <a:cubicBezTo>
                    <a:pt x="382" y="358"/>
                    <a:pt x="477" y="287"/>
                    <a:pt x="477" y="191"/>
                  </a:cubicBezTo>
                  <a:cubicBezTo>
                    <a:pt x="477" y="72"/>
                    <a:pt x="406" y="1"/>
                    <a:pt x="28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91" name="Google Shape;13970;p27">
              <a:extLst>
                <a:ext uri="{FF2B5EF4-FFF2-40B4-BE49-F238E27FC236}">
                  <a16:creationId xmlns:a16="http://schemas.microsoft.com/office/drawing/2014/main" id="{8D4291B2-835D-30E1-DBFB-79F06ACA2802}"/>
                </a:ext>
              </a:extLst>
            </p:cNvPr>
            <p:cNvSpPr/>
            <p:nvPr/>
          </p:nvSpPr>
          <p:spPr>
            <a:xfrm>
              <a:off x="5168838" y="2370058"/>
              <a:ext cx="297725" cy="297125"/>
            </a:xfrm>
            <a:custGeom>
              <a:avLst/>
              <a:gdLst/>
              <a:ahLst/>
              <a:cxnLst/>
              <a:rect l="l" t="t" r="r" b="b"/>
              <a:pathLst>
                <a:path w="11909" h="11885" extrusionOk="0">
                  <a:moveTo>
                    <a:pt x="11527" y="11051"/>
                  </a:moveTo>
                  <a:lnTo>
                    <a:pt x="11527" y="11527"/>
                  </a:lnTo>
                  <a:lnTo>
                    <a:pt x="334" y="11527"/>
                  </a:lnTo>
                  <a:lnTo>
                    <a:pt x="334" y="11051"/>
                  </a:lnTo>
                  <a:close/>
                  <a:moveTo>
                    <a:pt x="930" y="1"/>
                  </a:moveTo>
                  <a:cubicBezTo>
                    <a:pt x="810" y="1"/>
                    <a:pt x="715" y="72"/>
                    <a:pt x="715" y="191"/>
                  </a:cubicBezTo>
                  <a:lnTo>
                    <a:pt x="715" y="977"/>
                  </a:lnTo>
                  <a:lnTo>
                    <a:pt x="501" y="977"/>
                  </a:lnTo>
                  <a:cubicBezTo>
                    <a:pt x="429" y="977"/>
                    <a:pt x="334" y="1049"/>
                    <a:pt x="334" y="1144"/>
                  </a:cubicBezTo>
                  <a:cubicBezTo>
                    <a:pt x="334" y="1263"/>
                    <a:pt x="382" y="1334"/>
                    <a:pt x="501" y="1334"/>
                  </a:cubicBezTo>
                  <a:lnTo>
                    <a:pt x="715" y="1334"/>
                  </a:lnTo>
                  <a:lnTo>
                    <a:pt x="715" y="2239"/>
                  </a:lnTo>
                  <a:lnTo>
                    <a:pt x="501" y="2239"/>
                  </a:lnTo>
                  <a:cubicBezTo>
                    <a:pt x="429" y="2239"/>
                    <a:pt x="334" y="2287"/>
                    <a:pt x="334" y="2382"/>
                  </a:cubicBezTo>
                  <a:cubicBezTo>
                    <a:pt x="334" y="2501"/>
                    <a:pt x="382" y="2597"/>
                    <a:pt x="501" y="2597"/>
                  </a:cubicBezTo>
                  <a:lnTo>
                    <a:pt x="715" y="2597"/>
                  </a:lnTo>
                  <a:lnTo>
                    <a:pt x="715" y="3478"/>
                  </a:lnTo>
                  <a:lnTo>
                    <a:pt x="501" y="3478"/>
                  </a:lnTo>
                  <a:cubicBezTo>
                    <a:pt x="429" y="3478"/>
                    <a:pt x="334" y="3549"/>
                    <a:pt x="334" y="3644"/>
                  </a:cubicBezTo>
                  <a:cubicBezTo>
                    <a:pt x="334" y="3763"/>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45"/>
                  </a:cubicBezTo>
                  <a:cubicBezTo>
                    <a:pt x="334" y="6264"/>
                    <a:pt x="382" y="6335"/>
                    <a:pt x="501" y="6335"/>
                  </a:cubicBezTo>
                  <a:lnTo>
                    <a:pt x="715" y="6335"/>
                  </a:lnTo>
                  <a:lnTo>
                    <a:pt x="715" y="7240"/>
                  </a:lnTo>
                  <a:lnTo>
                    <a:pt x="501" y="7240"/>
                  </a:lnTo>
                  <a:cubicBezTo>
                    <a:pt x="429" y="7240"/>
                    <a:pt x="334" y="7288"/>
                    <a:pt x="334" y="7383"/>
                  </a:cubicBezTo>
                  <a:cubicBezTo>
                    <a:pt x="334" y="7502"/>
                    <a:pt x="382" y="7598"/>
                    <a:pt x="501" y="7598"/>
                  </a:cubicBezTo>
                  <a:lnTo>
                    <a:pt x="715" y="7598"/>
                  </a:lnTo>
                  <a:lnTo>
                    <a:pt x="715" y="8479"/>
                  </a:lnTo>
                  <a:lnTo>
                    <a:pt x="501" y="8479"/>
                  </a:lnTo>
                  <a:cubicBezTo>
                    <a:pt x="429" y="8479"/>
                    <a:pt x="334" y="8550"/>
                    <a:pt x="334" y="8645"/>
                  </a:cubicBezTo>
                  <a:cubicBezTo>
                    <a:pt x="334" y="8765"/>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6"/>
                    <a:pt x="1" y="11027"/>
                  </a:cubicBezTo>
                  <a:lnTo>
                    <a:pt x="1" y="11575"/>
                  </a:lnTo>
                  <a:cubicBezTo>
                    <a:pt x="1" y="11741"/>
                    <a:pt x="120" y="11884"/>
                    <a:pt x="310" y="11884"/>
                  </a:cubicBezTo>
                  <a:lnTo>
                    <a:pt x="11622" y="11884"/>
                  </a:lnTo>
                  <a:cubicBezTo>
                    <a:pt x="11765" y="11884"/>
                    <a:pt x="11908" y="11765"/>
                    <a:pt x="11908" y="11575"/>
                  </a:cubicBezTo>
                  <a:lnTo>
                    <a:pt x="11908" y="10979"/>
                  </a:lnTo>
                  <a:cubicBezTo>
                    <a:pt x="11884" y="10908"/>
                    <a:pt x="11860" y="10813"/>
                    <a:pt x="11789" y="10789"/>
                  </a:cubicBezTo>
                  <a:cubicBezTo>
                    <a:pt x="11765" y="10741"/>
                    <a:pt x="11741" y="10717"/>
                    <a:pt x="11670" y="10717"/>
                  </a:cubicBezTo>
                  <a:cubicBezTo>
                    <a:pt x="11646" y="10717"/>
                    <a:pt x="11622" y="10717"/>
                    <a:pt x="11598" y="10693"/>
                  </a:cubicBezTo>
                  <a:cubicBezTo>
                    <a:pt x="11479" y="10670"/>
                    <a:pt x="11313" y="10670"/>
                    <a:pt x="11194" y="10598"/>
                  </a:cubicBezTo>
                  <a:cubicBezTo>
                    <a:pt x="11051" y="10551"/>
                    <a:pt x="10908" y="10432"/>
                    <a:pt x="10813" y="10265"/>
                  </a:cubicBezTo>
                  <a:cubicBezTo>
                    <a:pt x="10717" y="10122"/>
                    <a:pt x="10670" y="9955"/>
                    <a:pt x="10646" y="9765"/>
                  </a:cubicBezTo>
                  <a:lnTo>
                    <a:pt x="10646" y="9741"/>
                  </a:lnTo>
                  <a:lnTo>
                    <a:pt x="9717" y="4526"/>
                  </a:lnTo>
                  <a:lnTo>
                    <a:pt x="9717" y="4478"/>
                  </a:lnTo>
                  <a:cubicBezTo>
                    <a:pt x="9693" y="4383"/>
                    <a:pt x="9622" y="4311"/>
                    <a:pt x="9527" y="4311"/>
                  </a:cubicBezTo>
                  <a:cubicBezTo>
                    <a:pt x="9408" y="4311"/>
                    <a:pt x="9360" y="4406"/>
                    <a:pt x="9384" y="4526"/>
                  </a:cubicBezTo>
                  <a:lnTo>
                    <a:pt x="10336" y="9836"/>
                  </a:lnTo>
                  <a:cubicBezTo>
                    <a:pt x="10360" y="10193"/>
                    <a:pt x="10527" y="10479"/>
                    <a:pt x="10717" y="10693"/>
                  </a:cubicBezTo>
                  <a:lnTo>
                    <a:pt x="6740" y="10693"/>
                  </a:lnTo>
                  <a:lnTo>
                    <a:pt x="6740" y="10717"/>
                  </a:lnTo>
                  <a:cubicBezTo>
                    <a:pt x="6740" y="10717"/>
                    <a:pt x="6264" y="10455"/>
                    <a:pt x="6240" y="10146"/>
                  </a:cubicBezTo>
                  <a:lnTo>
                    <a:pt x="6240" y="10122"/>
                  </a:lnTo>
                  <a:lnTo>
                    <a:pt x="5788" y="7598"/>
                  </a:lnTo>
                  <a:lnTo>
                    <a:pt x="6407" y="4002"/>
                  </a:lnTo>
                  <a:cubicBezTo>
                    <a:pt x="6431" y="3763"/>
                    <a:pt x="6526" y="3525"/>
                    <a:pt x="6669" y="3311"/>
                  </a:cubicBezTo>
                  <a:cubicBezTo>
                    <a:pt x="6836" y="3097"/>
                    <a:pt x="6978" y="2930"/>
                    <a:pt x="7193" y="2763"/>
                  </a:cubicBezTo>
                  <a:cubicBezTo>
                    <a:pt x="7393" y="2630"/>
                    <a:pt x="7629" y="2555"/>
                    <a:pt x="7867" y="2555"/>
                  </a:cubicBezTo>
                  <a:cubicBezTo>
                    <a:pt x="7968" y="2555"/>
                    <a:pt x="8070" y="2568"/>
                    <a:pt x="8169" y="2597"/>
                  </a:cubicBezTo>
                  <a:cubicBezTo>
                    <a:pt x="8741" y="2739"/>
                    <a:pt x="9122" y="3287"/>
                    <a:pt x="9265" y="3811"/>
                  </a:cubicBezTo>
                  <a:cubicBezTo>
                    <a:pt x="9284" y="3890"/>
                    <a:pt x="9353" y="3936"/>
                    <a:pt x="9430" y="3936"/>
                  </a:cubicBezTo>
                  <a:cubicBezTo>
                    <a:pt x="9446" y="3936"/>
                    <a:pt x="9463" y="3934"/>
                    <a:pt x="9479" y="3930"/>
                  </a:cubicBezTo>
                  <a:cubicBezTo>
                    <a:pt x="9574" y="3906"/>
                    <a:pt x="9622" y="3811"/>
                    <a:pt x="9598" y="3716"/>
                  </a:cubicBezTo>
                  <a:cubicBezTo>
                    <a:pt x="9574" y="3573"/>
                    <a:pt x="9503" y="3430"/>
                    <a:pt x="9408" y="3287"/>
                  </a:cubicBezTo>
                  <a:lnTo>
                    <a:pt x="9336" y="3097"/>
                  </a:lnTo>
                  <a:cubicBezTo>
                    <a:pt x="9146" y="2835"/>
                    <a:pt x="8931" y="2597"/>
                    <a:pt x="8669" y="2454"/>
                  </a:cubicBezTo>
                  <a:cubicBezTo>
                    <a:pt x="8410" y="2291"/>
                    <a:pt x="8095" y="2207"/>
                    <a:pt x="7785" y="2207"/>
                  </a:cubicBezTo>
                  <a:cubicBezTo>
                    <a:pt x="7640" y="2207"/>
                    <a:pt x="7496" y="2225"/>
                    <a:pt x="7359" y="2263"/>
                  </a:cubicBezTo>
                  <a:cubicBezTo>
                    <a:pt x="7074" y="2358"/>
                    <a:pt x="6836" y="2525"/>
                    <a:pt x="6645" y="2739"/>
                  </a:cubicBezTo>
                  <a:cubicBezTo>
                    <a:pt x="6526" y="2859"/>
                    <a:pt x="6431" y="2978"/>
                    <a:pt x="6383" y="3097"/>
                  </a:cubicBezTo>
                  <a:cubicBezTo>
                    <a:pt x="6240" y="3335"/>
                    <a:pt x="6145" y="3597"/>
                    <a:pt x="6073" y="3906"/>
                  </a:cubicBezTo>
                  <a:lnTo>
                    <a:pt x="5597" y="6574"/>
                  </a:lnTo>
                  <a:lnTo>
                    <a:pt x="5550" y="6193"/>
                  </a:lnTo>
                  <a:cubicBezTo>
                    <a:pt x="5550" y="6169"/>
                    <a:pt x="5550" y="6097"/>
                    <a:pt x="5526" y="6073"/>
                  </a:cubicBezTo>
                  <a:cubicBezTo>
                    <a:pt x="5454" y="5835"/>
                    <a:pt x="5335" y="5621"/>
                    <a:pt x="5192" y="5454"/>
                  </a:cubicBezTo>
                  <a:cubicBezTo>
                    <a:pt x="4960" y="5186"/>
                    <a:pt x="4621" y="5012"/>
                    <a:pt x="4275" y="5012"/>
                  </a:cubicBezTo>
                  <a:cubicBezTo>
                    <a:pt x="4159" y="5012"/>
                    <a:pt x="4043" y="5032"/>
                    <a:pt x="3930" y="5073"/>
                  </a:cubicBezTo>
                  <a:cubicBezTo>
                    <a:pt x="3859" y="5097"/>
                    <a:pt x="3763" y="5145"/>
                    <a:pt x="3668" y="5216"/>
                  </a:cubicBezTo>
                  <a:cubicBezTo>
                    <a:pt x="3502" y="5335"/>
                    <a:pt x="3382" y="5478"/>
                    <a:pt x="3263" y="5669"/>
                  </a:cubicBezTo>
                  <a:cubicBezTo>
                    <a:pt x="3144" y="5835"/>
                    <a:pt x="3073" y="6026"/>
                    <a:pt x="3049" y="6216"/>
                  </a:cubicBezTo>
                  <a:lnTo>
                    <a:pt x="2620" y="8574"/>
                  </a:lnTo>
                  <a:cubicBezTo>
                    <a:pt x="2597" y="8669"/>
                    <a:pt x="2692" y="8765"/>
                    <a:pt x="2787" y="8788"/>
                  </a:cubicBezTo>
                  <a:cubicBezTo>
                    <a:pt x="2795" y="8791"/>
                    <a:pt x="2803" y="8792"/>
                    <a:pt x="2811" y="8792"/>
                  </a:cubicBezTo>
                  <a:cubicBezTo>
                    <a:pt x="2878" y="8792"/>
                    <a:pt x="2956" y="8709"/>
                    <a:pt x="2978" y="8645"/>
                  </a:cubicBezTo>
                  <a:lnTo>
                    <a:pt x="3406" y="6288"/>
                  </a:lnTo>
                  <a:cubicBezTo>
                    <a:pt x="3430" y="6145"/>
                    <a:pt x="3502" y="5978"/>
                    <a:pt x="3573" y="5835"/>
                  </a:cubicBezTo>
                  <a:cubicBezTo>
                    <a:pt x="3738" y="5571"/>
                    <a:pt x="4040" y="5376"/>
                    <a:pt x="4353" y="5376"/>
                  </a:cubicBezTo>
                  <a:cubicBezTo>
                    <a:pt x="4492" y="5376"/>
                    <a:pt x="4632" y="5414"/>
                    <a:pt x="4764" y="5502"/>
                  </a:cubicBezTo>
                  <a:cubicBezTo>
                    <a:pt x="4859" y="5573"/>
                    <a:pt x="4930" y="5669"/>
                    <a:pt x="5002" y="5740"/>
                  </a:cubicBezTo>
                  <a:cubicBezTo>
                    <a:pt x="5121" y="5907"/>
                    <a:pt x="5216" y="6073"/>
                    <a:pt x="5240" y="6288"/>
                  </a:cubicBezTo>
                  <a:lnTo>
                    <a:pt x="5931" y="10193"/>
                  </a:lnTo>
                  <a:cubicBezTo>
                    <a:pt x="5954" y="10384"/>
                    <a:pt x="6097" y="10693"/>
                    <a:pt x="6097" y="10693"/>
                  </a:cubicBezTo>
                  <a:lnTo>
                    <a:pt x="2501" y="10693"/>
                  </a:lnTo>
                  <a:cubicBezTo>
                    <a:pt x="2501" y="10693"/>
                    <a:pt x="2692" y="10384"/>
                    <a:pt x="2692" y="10193"/>
                  </a:cubicBezTo>
                  <a:lnTo>
                    <a:pt x="2811" y="9431"/>
                  </a:lnTo>
                  <a:cubicBezTo>
                    <a:pt x="2835" y="9360"/>
                    <a:pt x="2739" y="9265"/>
                    <a:pt x="2644" y="9241"/>
                  </a:cubicBezTo>
                  <a:cubicBezTo>
                    <a:pt x="2631" y="9232"/>
                    <a:pt x="2617" y="9228"/>
                    <a:pt x="2603" y="9228"/>
                  </a:cubicBezTo>
                  <a:cubicBezTo>
                    <a:pt x="2540" y="9228"/>
                    <a:pt x="2473" y="9306"/>
                    <a:pt x="2454" y="9384"/>
                  </a:cubicBezTo>
                  <a:lnTo>
                    <a:pt x="2335" y="10122"/>
                  </a:lnTo>
                  <a:lnTo>
                    <a:pt x="2335" y="10146"/>
                  </a:lnTo>
                  <a:cubicBezTo>
                    <a:pt x="2287" y="10455"/>
                    <a:pt x="2096" y="10693"/>
                    <a:pt x="1811" y="10693"/>
                  </a:cubicBezTo>
                  <a:cubicBezTo>
                    <a:pt x="1811" y="10693"/>
                    <a:pt x="1787" y="10693"/>
                    <a:pt x="1763" y="10717"/>
                  </a:cubicBezTo>
                  <a:lnTo>
                    <a:pt x="1072" y="10717"/>
                  </a:lnTo>
                  <a:lnTo>
                    <a:pt x="1072" y="191"/>
                  </a:lnTo>
                  <a:cubicBezTo>
                    <a:pt x="1072" y="96"/>
                    <a:pt x="1025" y="1"/>
                    <a:pt x="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grpSp>
        <p:nvGrpSpPr>
          <p:cNvPr id="92" name="Google Shape;13971;p27">
            <a:extLst>
              <a:ext uri="{FF2B5EF4-FFF2-40B4-BE49-F238E27FC236}">
                <a16:creationId xmlns:a16="http://schemas.microsoft.com/office/drawing/2014/main" id="{2D846A57-AF71-5BDF-EA20-634A037A67AF}"/>
              </a:ext>
            </a:extLst>
          </p:cNvPr>
          <p:cNvGrpSpPr/>
          <p:nvPr/>
        </p:nvGrpSpPr>
        <p:grpSpPr>
          <a:xfrm>
            <a:off x="6298387" y="2831275"/>
            <a:ext cx="473776" cy="303799"/>
            <a:chOff x="4674088" y="2423058"/>
            <a:chExt cx="297125" cy="190525"/>
          </a:xfrm>
        </p:grpSpPr>
        <p:sp>
          <p:nvSpPr>
            <p:cNvPr id="93" name="Google Shape;13972;p27">
              <a:extLst>
                <a:ext uri="{FF2B5EF4-FFF2-40B4-BE49-F238E27FC236}">
                  <a16:creationId xmlns:a16="http://schemas.microsoft.com/office/drawing/2014/main" id="{B8FF59AA-AEA2-FD3C-71EC-5A90CECDC9EF}"/>
                </a:ext>
              </a:extLst>
            </p:cNvPr>
            <p:cNvSpPr/>
            <p:nvPr/>
          </p:nvSpPr>
          <p:spPr>
            <a:xfrm>
              <a:off x="4674088" y="2423058"/>
              <a:ext cx="297125" cy="190525"/>
            </a:xfrm>
            <a:custGeom>
              <a:avLst/>
              <a:gdLst/>
              <a:ahLst/>
              <a:cxnLst/>
              <a:rect l="l" t="t" r="r" b="b"/>
              <a:pathLst>
                <a:path w="11885" h="7621" extrusionOk="0">
                  <a:moveTo>
                    <a:pt x="5931" y="1048"/>
                  </a:moveTo>
                  <a:cubicBezTo>
                    <a:pt x="6764" y="1667"/>
                    <a:pt x="7264" y="2691"/>
                    <a:pt x="7264" y="3787"/>
                  </a:cubicBezTo>
                  <a:cubicBezTo>
                    <a:pt x="7264" y="4882"/>
                    <a:pt x="6740" y="5906"/>
                    <a:pt x="5931" y="6525"/>
                  </a:cubicBezTo>
                  <a:cubicBezTo>
                    <a:pt x="5121" y="5930"/>
                    <a:pt x="4597" y="4906"/>
                    <a:pt x="4597" y="3811"/>
                  </a:cubicBezTo>
                  <a:cubicBezTo>
                    <a:pt x="4597" y="3096"/>
                    <a:pt x="4788" y="2406"/>
                    <a:pt x="5216" y="1810"/>
                  </a:cubicBezTo>
                  <a:cubicBezTo>
                    <a:pt x="5431" y="1524"/>
                    <a:pt x="5669" y="1286"/>
                    <a:pt x="5931" y="1048"/>
                  </a:cubicBezTo>
                  <a:close/>
                  <a:moveTo>
                    <a:pt x="8074" y="0"/>
                  </a:moveTo>
                  <a:cubicBezTo>
                    <a:pt x="7884" y="0"/>
                    <a:pt x="7693" y="0"/>
                    <a:pt x="7503" y="24"/>
                  </a:cubicBezTo>
                  <a:cubicBezTo>
                    <a:pt x="7407" y="24"/>
                    <a:pt x="7360" y="119"/>
                    <a:pt x="7360" y="238"/>
                  </a:cubicBezTo>
                  <a:cubicBezTo>
                    <a:pt x="7360" y="334"/>
                    <a:pt x="7431" y="381"/>
                    <a:pt x="7574" y="381"/>
                  </a:cubicBezTo>
                  <a:cubicBezTo>
                    <a:pt x="7741" y="358"/>
                    <a:pt x="7884" y="358"/>
                    <a:pt x="8074" y="358"/>
                  </a:cubicBezTo>
                  <a:cubicBezTo>
                    <a:pt x="9979" y="358"/>
                    <a:pt x="11551" y="1905"/>
                    <a:pt x="11551" y="3834"/>
                  </a:cubicBezTo>
                  <a:cubicBezTo>
                    <a:pt x="11551" y="5787"/>
                    <a:pt x="10003" y="7311"/>
                    <a:pt x="8074" y="7311"/>
                  </a:cubicBezTo>
                  <a:cubicBezTo>
                    <a:pt x="7407" y="7311"/>
                    <a:pt x="6788" y="7145"/>
                    <a:pt x="6264" y="6811"/>
                  </a:cubicBezTo>
                  <a:cubicBezTo>
                    <a:pt x="7121" y="6097"/>
                    <a:pt x="7645" y="5073"/>
                    <a:pt x="7645" y="3882"/>
                  </a:cubicBezTo>
                  <a:cubicBezTo>
                    <a:pt x="7645" y="2691"/>
                    <a:pt x="7121" y="1620"/>
                    <a:pt x="6264" y="929"/>
                  </a:cubicBezTo>
                  <a:cubicBezTo>
                    <a:pt x="6431" y="810"/>
                    <a:pt x="6645" y="715"/>
                    <a:pt x="6812" y="619"/>
                  </a:cubicBezTo>
                  <a:cubicBezTo>
                    <a:pt x="6907" y="596"/>
                    <a:pt x="6979" y="477"/>
                    <a:pt x="6907" y="381"/>
                  </a:cubicBezTo>
                  <a:cubicBezTo>
                    <a:pt x="6890" y="331"/>
                    <a:pt x="6826" y="280"/>
                    <a:pt x="6756" y="280"/>
                  </a:cubicBezTo>
                  <a:cubicBezTo>
                    <a:pt x="6727" y="280"/>
                    <a:pt x="6697" y="289"/>
                    <a:pt x="6669" y="310"/>
                  </a:cubicBezTo>
                  <a:cubicBezTo>
                    <a:pt x="6407" y="381"/>
                    <a:pt x="6169" y="548"/>
                    <a:pt x="5931" y="691"/>
                  </a:cubicBezTo>
                  <a:cubicBezTo>
                    <a:pt x="5335" y="262"/>
                    <a:pt x="4597" y="24"/>
                    <a:pt x="3811" y="24"/>
                  </a:cubicBezTo>
                  <a:cubicBezTo>
                    <a:pt x="1692" y="24"/>
                    <a:pt x="1" y="1763"/>
                    <a:pt x="1" y="3834"/>
                  </a:cubicBezTo>
                  <a:cubicBezTo>
                    <a:pt x="1" y="4168"/>
                    <a:pt x="25" y="4477"/>
                    <a:pt x="120" y="4787"/>
                  </a:cubicBezTo>
                  <a:cubicBezTo>
                    <a:pt x="140" y="4866"/>
                    <a:pt x="209" y="4912"/>
                    <a:pt x="286" y="4912"/>
                  </a:cubicBezTo>
                  <a:cubicBezTo>
                    <a:pt x="302" y="4912"/>
                    <a:pt x="318" y="4910"/>
                    <a:pt x="334" y="4906"/>
                  </a:cubicBezTo>
                  <a:cubicBezTo>
                    <a:pt x="430" y="4882"/>
                    <a:pt x="477" y="4787"/>
                    <a:pt x="453" y="4692"/>
                  </a:cubicBezTo>
                  <a:cubicBezTo>
                    <a:pt x="382" y="4430"/>
                    <a:pt x="334" y="4144"/>
                    <a:pt x="334" y="3834"/>
                  </a:cubicBezTo>
                  <a:cubicBezTo>
                    <a:pt x="334" y="1929"/>
                    <a:pt x="1882" y="358"/>
                    <a:pt x="3811" y="358"/>
                  </a:cubicBezTo>
                  <a:cubicBezTo>
                    <a:pt x="4454" y="358"/>
                    <a:pt x="5097" y="548"/>
                    <a:pt x="5621" y="858"/>
                  </a:cubicBezTo>
                  <a:cubicBezTo>
                    <a:pt x="5359" y="1072"/>
                    <a:pt x="5121" y="1334"/>
                    <a:pt x="4907" y="1643"/>
                  </a:cubicBezTo>
                  <a:cubicBezTo>
                    <a:pt x="4478" y="2286"/>
                    <a:pt x="4240" y="3049"/>
                    <a:pt x="4240" y="3811"/>
                  </a:cubicBezTo>
                  <a:cubicBezTo>
                    <a:pt x="4240" y="5001"/>
                    <a:pt x="4764" y="6073"/>
                    <a:pt x="5621" y="6764"/>
                  </a:cubicBezTo>
                  <a:cubicBezTo>
                    <a:pt x="5097" y="7073"/>
                    <a:pt x="4478" y="7264"/>
                    <a:pt x="3811" y="7264"/>
                  </a:cubicBezTo>
                  <a:cubicBezTo>
                    <a:pt x="2501" y="7264"/>
                    <a:pt x="1311" y="6549"/>
                    <a:pt x="715" y="5382"/>
                  </a:cubicBezTo>
                  <a:cubicBezTo>
                    <a:pt x="697" y="5310"/>
                    <a:pt x="623" y="5279"/>
                    <a:pt x="547" y="5279"/>
                  </a:cubicBezTo>
                  <a:cubicBezTo>
                    <a:pt x="524" y="5279"/>
                    <a:pt x="500" y="5281"/>
                    <a:pt x="477" y="5287"/>
                  </a:cubicBezTo>
                  <a:cubicBezTo>
                    <a:pt x="382" y="5335"/>
                    <a:pt x="358" y="5454"/>
                    <a:pt x="382" y="5525"/>
                  </a:cubicBezTo>
                  <a:cubicBezTo>
                    <a:pt x="1049" y="6811"/>
                    <a:pt x="2359" y="7621"/>
                    <a:pt x="3787" y="7621"/>
                  </a:cubicBezTo>
                  <a:cubicBezTo>
                    <a:pt x="4550" y="7621"/>
                    <a:pt x="5288" y="7383"/>
                    <a:pt x="5883" y="6954"/>
                  </a:cubicBezTo>
                  <a:cubicBezTo>
                    <a:pt x="6502" y="7383"/>
                    <a:pt x="7241" y="7621"/>
                    <a:pt x="8003" y="7621"/>
                  </a:cubicBezTo>
                  <a:cubicBezTo>
                    <a:pt x="10122" y="7621"/>
                    <a:pt x="11813" y="5882"/>
                    <a:pt x="11813" y="3811"/>
                  </a:cubicBezTo>
                  <a:cubicBezTo>
                    <a:pt x="11884" y="1691"/>
                    <a:pt x="10194" y="0"/>
                    <a:pt x="807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94" name="Google Shape;13973;p27">
              <a:extLst>
                <a:ext uri="{FF2B5EF4-FFF2-40B4-BE49-F238E27FC236}">
                  <a16:creationId xmlns:a16="http://schemas.microsoft.com/office/drawing/2014/main" id="{E9B02876-82AB-7BB9-D3A9-84AF2264689D}"/>
                </a:ext>
              </a:extLst>
            </p:cNvPr>
            <p:cNvSpPr/>
            <p:nvPr/>
          </p:nvSpPr>
          <p:spPr>
            <a:xfrm>
              <a:off x="4703263" y="2505208"/>
              <a:ext cx="57200" cy="8950"/>
            </a:xfrm>
            <a:custGeom>
              <a:avLst/>
              <a:gdLst/>
              <a:ahLst/>
              <a:cxnLst/>
              <a:rect l="l" t="t" r="r" b="b"/>
              <a:pathLst>
                <a:path w="2288" h="358" extrusionOk="0">
                  <a:moveTo>
                    <a:pt x="168" y="1"/>
                  </a:moveTo>
                  <a:cubicBezTo>
                    <a:pt x="96" y="1"/>
                    <a:pt x="25" y="48"/>
                    <a:pt x="1" y="144"/>
                  </a:cubicBezTo>
                  <a:cubicBezTo>
                    <a:pt x="1" y="239"/>
                    <a:pt x="96" y="358"/>
                    <a:pt x="168" y="358"/>
                  </a:cubicBezTo>
                  <a:lnTo>
                    <a:pt x="2073" y="358"/>
                  </a:lnTo>
                  <a:cubicBezTo>
                    <a:pt x="2168" y="358"/>
                    <a:pt x="2239" y="286"/>
                    <a:pt x="2263" y="191"/>
                  </a:cubicBezTo>
                  <a:cubicBezTo>
                    <a:pt x="2287" y="72"/>
                    <a:pt x="2192" y="1"/>
                    <a:pt x="207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95" name="Google Shape;13974;p27">
              <a:extLst>
                <a:ext uri="{FF2B5EF4-FFF2-40B4-BE49-F238E27FC236}">
                  <a16:creationId xmlns:a16="http://schemas.microsoft.com/office/drawing/2014/main" id="{E15B7323-DC1E-E680-D810-F566B202152F}"/>
                </a:ext>
              </a:extLst>
            </p:cNvPr>
            <p:cNvSpPr/>
            <p:nvPr/>
          </p:nvSpPr>
          <p:spPr>
            <a:xfrm>
              <a:off x="4703263" y="2523083"/>
              <a:ext cx="39325" cy="8350"/>
            </a:xfrm>
            <a:custGeom>
              <a:avLst/>
              <a:gdLst/>
              <a:ahLst/>
              <a:cxnLst/>
              <a:rect l="l" t="t" r="r" b="b"/>
              <a:pathLst>
                <a:path w="1573" h="334" extrusionOk="0">
                  <a:moveTo>
                    <a:pt x="168" y="0"/>
                  </a:moveTo>
                  <a:cubicBezTo>
                    <a:pt x="96" y="0"/>
                    <a:pt x="25" y="48"/>
                    <a:pt x="1" y="143"/>
                  </a:cubicBezTo>
                  <a:cubicBezTo>
                    <a:pt x="1" y="238"/>
                    <a:pt x="96" y="334"/>
                    <a:pt x="168" y="334"/>
                  </a:cubicBezTo>
                  <a:lnTo>
                    <a:pt x="1358" y="334"/>
                  </a:lnTo>
                  <a:cubicBezTo>
                    <a:pt x="1454" y="334"/>
                    <a:pt x="1525" y="286"/>
                    <a:pt x="1549" y="191"/>
                  </a:cubicBezTo>
                  <a:cubicBezTo>
                    <a:pt x="1573" y="72"/>
                    <a:pt x="1477" y="0"/>
                    <a:pt x="135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96" name="Google Shape;13975;p27">
              <a:extLst>
                <a:ext uri="{FF2B5EF4-FFF2-40B4-BE49-F238E27FC236}">
                  <a16:creationId xmlns:a16="http://schemas.microsoft.com/office/drawing/2014/main" id="{965A6A4A-5CD9-6EC9-9762-0F1513186DC6}"/>
                </a:ext>
              </a:extLst>
            </p:cNvPr>
            <p:cNvSpPr/>
            <p:nvPr/>
          </p:nvSpPr>
          <p:spPr>
            <a:xfrm>
              <a:off x="4884863" y="2505208"/>
              <a:ext cx="57775" cy="8950"/>
            </a:xfrm>
            <a:custGeom>
              <a:avLst/>
              <a:gdLst/>
              <a:ahLst/>
              <a:cxnLst/>
              <a:rect l="l" t="t" r="r" b="b"/>
              <a:pathLst>
                <a:path w="2311" h="358" extrusionOk="0">
                  <a:moveTo>
                    <a:pt x="215" y="1"/>
                  </a:moveTo>
                  <a:cubicBezTo>
                    <a:pt x="119" y="1"/>
                    <a:pt x="48" y="48"/>
                    <a:pt x="24" y="144"/>
                  </a:cubicBezTo>
                  <a:cubicBezTo>
                    <a:pt x="0" y="263"/>
                    <a:pt x="96" y="358"/>
                    <a:pt x="215" y="358"/>
                  </a:cubicBezTo>
                  <a:lnTo>
                    <a:pt x="2120" y="358"/>
                  </a:lnTo>
                  <a:cubicBezTo>
                    <a:pt x="2191" y="358"/>
                    <a:pt x="2263" y="286"/>
                    <a:pt x="2286" y="191"/>
                  </a:cubicBezTo>
                  <a:cubicBezTo>
                    <a:pt x="2310" y="72"/>
                    <a:pt x="2239" y="1"/>
                    <a:pt x="212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97" name="Google Shape;13976;p27">
              <a:extLst>
                <a:ext uri="{FF2B5EF4-FFF2-40B4-BE49-F238E27FC236}">
                  <a16:creationId xmlns:a16="http://schemas.microsoft.com/office/drawing/2014/main" id="{B24246F3-2232-DB48-AA70-A8FEE454ED33}"/>
                </a:ext>
              </a:extLst>
            </p:cNvPr>
            <p:cNvSpPr/>
            <p:nvPr/>
          </p:nvSpPr>
          <p:spPr>
            <a:xfrm>
              <a:off x="4902713" y="2523083"/>
              <a:ext cx="39325" cy="8350"/>
            </a:xfrm>
            <a:custGeom>
              <a:avLst/>
              <a:gdLst/>
              <a:ahLst/>
              <a:cxnLst/>
              <a:rect l="l" t="t" r="r" b="b"/>
              <a:pathLst>
                <a:path w="1573" h="334" extrusionOk="0">
                  <a:moveTo>
                    <a:pt x="215" y="0"/>
                  </a:moveTo>
                  <a:cubicBezTo>
                    <a:pt x="120" y="0"/>
                    <a:pt x="48" y="48"/>
                    <a:pt x="25" y="143"/>
                  </a:cubicBezTo>
                  <a:cubicBezTo>
                    <a:pt x="1" y="262"/>
                    <a:pt x="96" y="334"/>
                    <a:pt x="215" y="334"/>
                  </a:cubicBezTo>
                  <a:lnTo>
                    <a:pt x="1406" y="334"/>
                  </a:lnTo>
                  <a:cubicBezTo>
                    <a:pt x="1477" y="334"/>
                    <a:pt x="1572" y="286"/>
                    <a:pt x="1572" y="191"/>
                  </a:cubicBezTo>
                  <a:cubicBezTo>
                    <a:pt x="1572" y="72"/>
                    <a:pt x="1525" y="0"/>
                    <a:pt x="140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sp>
        <p:nvSpPr>
          <p:cNvPr id="98" name="Google Shape;13977;p27">
            <a:extLst>
              <a:ext uri="{FF2B5EF4-FFF2-40B4-BE49-F238E27FC236}">
                <a16:creationId xmlns:a16="http://schemas.microsoft.com/office/drawing/2014/main" id="{B87E60A1-9A92-2808-9E7D-6A5BBC8617A1}"/>
              </a:ext>
            </a:extLst>
          </p:cNvPr>
          <p:cNvSpPr/>
          <p:nvPr/>
        </p:nvSpPr>
        <p:spPr>
          <a:xfrm>
            <a:off x="5388814" y="3127253"/>
            <a:ext cx="14311" cy="24875"/>
          </a:xfrm>
          <a:custGeom>
            <a:avLst/>
            <a:gdLst/>
            <a:ahLst/>
            <a:cxnLst/>
            <a:rect l="l" t="t" r="r" b="b"/>
            <a:pathLst>
              <a:path w="359" h="624" extrusionOk="0">
                <a:moveTo>
                  <a:pt x="179" y="1"/>
                </a:moveTo>
                <a:cubicBezTo>
                  <a:pt x="77" y="1"/>
                  <a:pt x="1" y="88"/>
                  <a:pt x="1" y="195"/>
                </a:cubicBezTo>
                <a:lnTo>
                  <a:pt x="1" y="433"/>
                </a:lnTo>
                <a:cubicBezTo>
                  <a:pt x="1" y="528"/>
                  <a:pt x="72" y="624"/>
                  <a:pt x="168" y="624"/>
                </a:cubicBezTo>
                <a:cubicBezTo>
                  <a:pt x="287" y="624"/>
                  <a:pt x="358" y="552"/>
                  <a:pt x="358" y="433"/>
                </a:cubicBezTo>
                <a:lnTo>
                  <a:pt x="358" y="195"/>
                </a:lnTo>
                <a:cubicBezTo>
                  <a:pt x="358" y="100"/>
                  <a:pt x="311" y="52"/>
                  <a:pt x="215" y="4"/>
                </a:cubicBezTo>
                <a:cubicBezTo>
                  <a:pt x="203" y="2"/>
                  <a:pt x="191" y="1"/>
                  <a:pt x="17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99" name="Google Shape;13978;p27">
            <a:extLst>
              <a:ext uri="{FF2B5EF4-FFF2-40B4-BE49-F238E27FC236}">
                <a16:creationId xmlns:a16="http://schemas.microsoft.com/office/drawing/2014/main" id="{F3E483E2-E0A6-E94C-4D76-78CE5740D16A}"/>
              </a:ext>
            </a:extLst>
          </p:cNvPr>
          <p:cNvSpPr/>
          <p:nvPr/>
        </p:nvSpPr>
        <p:spPr>
          <a:xfrm>
            <a:off x="5696426" y="3082807"/>
            <a:ext cx="14271" cy="23759"/>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3" y="595"/>
                  <a:pt x="358" y="500"/>
                  <a:pt x="358" y="429"/>
                </a:cubicBezTo>
                <a:lnTo>
                  <a:pt x="358" y="191"/>
                </a:lnTo>
                <a:cubicBezTo>
                  <a:pt x="358" y="72"/>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00" name="Google Shape;13979;p27">
            <a:extLst>
              <a:ext uri="{FF2B5EF4-FFF2-40B4-BE49-F238E27FC236}">
                <a16:creationId xmlns:a16="http://schemas.microsoft.com/office/drawing/2014/main" id="{7158F873-8CA9-793C-5D7F-19DDFBD480D6}"/>
              </a:ext>
            </a:extLst>
          </p:cNvPr>
          <p:cNvSpPr/>
          <p:nvPr/>
        </p:nvSpPr>
        <p:spPr>
          <a:xfrm>
            <a:off x="5696426" y="3119800"/>
            <a:ext cx="14271" cy="23799"/>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3" y="596"/>
                  <a:pt x="358" y="501"/>
                  <a:pt x="358" y="406"/>
                </a:cubicBezTo>
                <a:lnTo>
                  <a:pt x="358" y="168"/>
                </a:lnTo>
                <a:cubicBezTo>
                  <a:pt x="358" y="48"/>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01" name="Google Shape;13980;p27">
            <a:extLst>
              <a:ext uri="{FF2B5EF4-FFF2-40B4-BE49-F238E27FC236}">
                <a16:creationId xmlns:a16="http://schemas.microsoft.com/office/drawing/2014/main" id="{366E4D84-72C5-579C-7269-5D12C50C2DB9}"/>
              </a:ext>
            </a:extLst>
          </p:cNvPr>
          <p:cNvSpPr/>
          <p:nvPr/>
        </p:nvSpPr>
        <p:spPr>
          <a:xfrm>
            <a:off x="5696426" y="3044817"/>
            <a:ext cx="14271" cy="23759"/>
          </a:xfrm>
          <a:custGeom>
            <a:avLst/>
            <a:gdLst/>
            <a:ahLst/>
            <a:cxnLst/>
            <a:rect l="l" t="t" r="r" b="b"/>
            <a:pathLst>
              <a:path w="358" h="596" extrusionOk="0">
                <a:moveTo>
                  <a:pt x="167" y="1"/>
                </a:moveTo>
                <a:cubicBezTo>
                  <a:pt x="72" y="1"/>
                  <a:pt x="1" y="96"/>
                  <a:pt x="1" y="191"/>
                </a:cubicBezTo>
                <a:lnTo>
                  <a:pt x="1" y="429"/>
                </a:lnTo>
                <a:cubicBezTo>
                  <a:pt x="1" y="501"/>
                  <a:pt x="72" y="596"/>
                  <a:pt x="167" y="596"/>
                </a:cubicBezTo>
                <a:cubicBezTo>
                  <a:pt x="263" y="596"/>
                  <a:pt x="358" y="501"/>
                  <a:pt x="358" y="429"/>
                </a:cubicBezTo>
                <a:lnTo>
                  <a:pt x="358" y="191"/>
                </a:lnTo>
                <a:cubicBezTo>
                  <a:pt x="358" y="96"/>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02" name="Google Shape;13981;p27">
            <a:extLst>
              <a:ext uri="{FF2B5EF4-FFF2-40B4-BE49-F238E27FC236}">
                <a16:creationId xmlns:a16="http://schemas.microsoft.com/office/drawing/2014/main" id="{4D3D5142-4FA9-89D7-94BF-A77EAF895C0F}"/>
              </a:ext>
            </a:extLst>
          </p:cNvPr>
          <p:cNvSpPr/>
          <p:nvPr/>
        </p:nvSpPr>
        <p:spPr>
          <a:xfrm>
            <a:off x="5696426" y="3007784"/>
            <a:ext cx="14271" cy="23799"/>
          </a:xfrm>
          <a:custGeom>
            <a:avLst/>
            <a:gdLst/>
            <a:ahLst/>
            <a:cxnLst/>
            <a:rect l="l" t="t" r="r" b="b"/>
            <a:pathLst>
              <a:path w="358" h="597" extrusionOk="0">
                <a:moveTo>
                  <a:pt x="167" y="1"/>
                </a:moveTo>
                <a:cubicBezTo>
                  <a:pt x="72" y="1"/>
                  <a:pt x="1" y="96"/>
                  <a:pt x="1" y="191"/>
                </a:cubicBezTo>
                <a:lnTo>
                  <a:pt x="1" y="429"/>
                </a:lnTo>
                <a:cubicBezTo>
                  <a:pt x="1" y="525"/>
                  <a:pt x="72" y="596"/>
                  <a:pt x="167" y="596"/>
                </a:cubicBezTo>
                <a:cubicBezTo>
                  <a:pt x="263" y="596"/>
                  <a:pt x="358" y="525"/>
                  <a:pt x="358" y="429"/>
                </a:cubicBezTo>
                <a:lnTo>
                  <a:pt x="358" y="191"/>
                </a:lnTo>
                <a:cubicBezTo>
                  <a:pt x="358" y="96"/>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03" name="Google Shape;13982;p27">
            <a:extLst>
              <a:ext uri="{FF2B5EF4-FFF2-40B4-BE49-F238E27FC236}">
                <a16:creationId xmlns:a16="http://schemas.microsoft.com/office/drawing/2014/main" id="{B803B66F-51EA-D679-EB37-C88CAFBA85EE}"/>
              </a:ext>
            </a:extLst>
          </p:cNvPr>
          <p:cNvSpPr/>
          <p:nvPr/>
        </p:nvSpPr>
        <p:spPr>
          <a:xfrm>
            <a:off x="5696426" y="2971709"/>
            <a:ext cx="14271" cy="23799"/>
          </a:xfrm>
          <a:custGeom>
            <a:avLst/>
            <a:gdLst/>
            <a:ahLst/>
            <a:cxnLst/>
            <a:rect l="l" t="t" r="r" b="b"/>
            <a:pathLst>
              <a:path w="358" h="597" extrusionOk="0">
                <a:moveTo>
                  <a:pt x="167" y="1"/>
                </a:moveTo>
                <a:cubicBezTo>
                  <a:pt x="72" y="1"/>
                  <a:pt x="1" y="72"/>
                  <a:pt x="1" y="168"/>
                </a:cubicBezTo>
                <a:lnTo>
                  <a:pt x="1" y="406"/>
                </a:lnTo>
                <a:cubicBezTo>
                  <a:pt x="1" y="501"/>
                  <a:pt x="72" y="596"/>
                  <a:pt x="167" y="596"/>
                </a:cubicBezTo>
                <a:cubicBezTo>
                  <a:pt x="263" y="596"/>
                  <a:pt x="358" y="501"/>
                  <a:pt x="358" y="406"/>
                </a:cubicBezTo>
                <a:lnTo>
                  <a:pt x="358" y="168"/>
                </a:lnTo>
                <a:cubicBezTo>
                  <a:pt x="358" y="72"/>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04" name="Google Shape;13983;p27">
            <a:extLst>
              <a:ext uri="{FF2B5EF4-FFF2-40B4-BE49-F238E27FC236}">
                <a16:creationId xmlns:a16="http://schemas.microsoft.com/office/drawing/2014/main" id="{B9B146CE-F305-1930-319C-842BC66F6CC8}"/>
              </a:ext>
            </a:extLst>
          </p:cNvPr>
          <p:cNvSpPr/>
          <p:nvPr/>
        </p:nvSpPr>
        <p:spPr>
          <a:xfrm>
            <a:off x="5696426" y="2934716"/>
            <a:ext cx="14271" cy="23759"/>
          </a:xfrm>
          <a:custGeom>
            <a:avLst/>
            <a:gdLst/>
            <a:ahLst/>
            <a:cxnLst/>
            <a:rect l="l" t="t" r="r" b="b"/>
            <a:pathLst>
              <a:path w="358" h="596" extrusionOk="0">
                <a:moveTo>
                  <a:pt x="167" y="0"/>
                </a:moveTo>
                <a:cubicBezTo>
                  <a:pt x="72" y="0"/>
                  <a:pt x="1" y="95"/>
                  <a:pt x="1" y="167"/>
                </a:cubicBezTo>
                <a:lnTo>
                  <a:pt x="1" y="405"/>
                </a:lnTo>
                <a:cubicBezTo>
                  <a:pt x="1" y="500"/>
                  <a:pt x="72" y="595"/>
                  <a:pt x="167" y="595"/>
                </a:cubicBezTo>
                <a:cubicBezTo>
                  <a:pt x="263" y="595"/>
                  <a:pt x="358" y="500"/>
                  <a:pt x="358" y="405"/>
                </a:cubicBezTo>
                <a:lnTo>
                  <a:pt x="358" y="167"/>
                </a:lnTo>
                <a:cubicBezTo>
                  <a:pt x="358" y="95"/>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05" name="Google Shape;13984;p27">
            <a:extLst>
              <a:ext uri="{FF2B5EF4-FFF2-40B4-BE49-F238E27FC236}">
                <a16:creationId xmlns:a16="http://schemas.microsoft.com/office/drawing/2014/main" id="{29B95C07-BAB3-327F-8C42-C1DE5D83811D}"/>
              </a:ext>
            </a:extLst>
          </p:cNvPr>
          <p:cNvSpPr/>
          <p:nvPr/>
        </p:nvSpPr>
        <p:spPr>
          <a:xfrm>
            <a:off x="5635674" y="3145431"/>
            <a:ext cx="14271" cy="23799"/>
          </a:xfrm>
          <a:custGeom>
            <a:avLst/>
            <a:gdLst/>
            <a:ahLst/>
            <a:cxnLst/>
            <a:rect l="l" t="t" r="r" b="b"/>
            <a:pathLst>
              <a:path w="358" h="597" extrusionOk="0">
                <a:moveTo>
                  <a:pt x="167" y="1"/>
                </a:moveTo>
                <a:cubicBezTo>
                  <a:pt x="96" y="1"/>
                  <a:pt x="1" y="96"/>
                  <a:pt x="1" y="191"/>
                </a:cubicBezTo>
                <a:lnTo>
                  <a:pt x="1" y="430"/>
                </a:lnTo>
                <a:cubicBezTo>
                  <a:pt x="1" y="525"/>
                  <a:pt x="96" y="596"/>
                  <a:pt x="167" y="596"/>
                </a:cubicBezTo>
                <a:cubicBezTo>
                  <a:pt x="263" y="596"/>
                  <a:pt x="358" y="525"/>
                  <a:pt x="358" y="430"/>
                </a:cubicBezTo>
                <a:lnTo>
                  <a:pt x="358" y="191"/>
                </a:lnTo>
                <a:cubicBezTo>
                  <a:pt x="358" y="72"/>
                  <a:pt x="263"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06" name="Google Shape;13985;p27">
            <a:extLst>
              <a:ext uri="{FF2B5EF4-FFF2-40B4-BE49-F238E27FC236}">
                <a16:creationId xmlns:a16="http://schemas.microsoft.com/office/drawing/2014/main" id="{92D42765-9614-5700-7D8C-0228DA709421}"/>
              </a:ext>
            </a:extLst>
          </p:cNvPr>
          <p:cNvSpPr/>
          <p:nvPr/>
        </p:nvSpPr>
        <p:spPr>
          <a:xfrm>
            <a:off x="5635674" y="3071405"/>
            <a:ext cx="14271" cy="23759"/>
          </a:xfrm>
          <a:custGeom>
            <a:avLst/>
            <a:gdLst/>
            <a:ahLst/>
            <a:cxnLst/>
            <a:rect l="l" t="t" r="r" b="b"/>
            <a:pathLst>
              <a:path w="358" h="596" extrusionOk="0">
                <a:moveTo>
                  <a:pt x="167" y="0"/>
                </a:moveTo>
                <a:cubicBezTo>
                  <a:pt x="96" y="0"/>
                  <a:pt x="1" y="72"/>
                  <a:pt x="1" y="167"/>
                </a:cubicBezTo>
                <a:lnTo>
                  <a:pt x="1" y="405"/>
                </a:lnTo>
                <a:cubicBezTo>
                  <a:pt x="1" y="500"/>
                  <a:pt x="96" y="596"/>
                  <a:pt x="167" y="596"/>
                </a:cubicBezTo>
                <a:cubicBezTo>
                  <a:pt x="263" y="596"/>
                  <a:pt x="358" y="500"/>
                  <a:pt x="358" y="405"/>
                </a:cubicBezTo>
                <a:lnTo>
                  <a:pt x="358" y="167"/>
                </a:lnTo>
                <a:cubicBezTo>
                  <a:pt x="358" y="72"/>
                  <a:pt x="263"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07" name="Google Shape;13986;p27">
            <a:extLst>
              <a:ext uri="{FF2B5EF4-FFF2-40B4-BE49-F238E27FC236}">
                <a16:creationId xmlns:a16="http://schemas.microsoft.com/office/drawing/2014/main" id="{351C4577-FACC-1367-6ECC-D8CFC3F6CD51}"/>
              </a:ext>
            </a:extLst>
          </p:cNvPr>
          <p:cNvSpPr/>
          <p:nvPr/>
        </p:nvSpPr>
        <p:spPr>
          <a:xfrm>
            <a:off x="5635674" y="3107481"/>
            <a:ext cx="14271" cy="23759"/>
          </a:xfrm>
          <a:custGeom>
            <a:avLst/>
            <a:gdLst/>
            <a:ahLst/>
            <a:cxnLst/>
            <a:rect l="l" t="t" r="r" b="b"/>
            <a:pathLst>
              <a:path w="358" h="596" extrusionOk="0">
                <a:moveTo>
                  <a:pt x="167" y="0"/>
                </a:moveTo>
                <a:cubicBezTo>
                  <a:pt x="96" y="0"/>
                  <a:pt x="1" y="96"/>
                  <a:pt x="1" y="191"/>
                </a:cubicBezTo>
                <a:lnTo>
                  <a:pt x="1" y="429"/>
                </a:lnTo>
                <a:cubicBezTo>
                  <a:pt x="1" y="524"/>
                  <a:pt x="96" y="596"/>
                  <a:pt x="167" y="596"/>
                </a:cubicBezTo>
                <a:cubicBezTo>
                  <a:pt x="263" y="596"/>
                  <a:pt x="358" y="524"/>
                  <a:pt x="358" y="429"/>
                </a:cubicBezTo>
                <a:lnTo>
                  <a:pt x="358" y="191"/>
                </a:lnTo>
                <a:cubicBezTo>
                  <a:pt x="358" y="96"/>
                  <a:pt x="263"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08" name="Google Shape;13987;p27">
            <a:extLst>
              <a:ext uri="{FF2B5EF4-FFF2-40B4-BE49-F238E27FC236}">
                <a16:creationId xmlns:a16="http://schemas.microsoft.com/office/drawing/2014/main" id="{90D50913-CDBA-5204-B4EA-73C4D3426D4D}"/>
              </a:ext>
            </a:extLst>
          </p:cNvPr>
          <p:cNvSpPr/>
          <p:nvPr/>
        </p:nvSpPr>
        <p:spPr>
          <a:xfrm>
            <a:off x="5635674" y="3035329"/>
            <a:ext cx="14271" cy="23759"/>
          </a:xfrm>
          <a:custGeom>
            <a:avLst/>
            <a:gdLst/>
            <a:ahLst/>
            <a:cxnLst/>
            <a:rect l="l" t="t" r="r" b="b"/>
            <a:pathLst>
              <a:path w="358" h="596" extrusionOk="0">
                <a:moveTo>
                  <a:pt x="167" y="0"/>
                </a:moveTo>
                <a:cubicBezTo>
                  <a:pt x="96" y="0"/>
                  <a:pt x="1" y="96"/>
                  <a:pt x="1" y="191"/>
                </a:cubicBezTo>
                <a:lnTo>
                  <a:pt x="1" y="429"/>
                </a:lnTo>
                <a:cubicBezTo>
                  <a:pt x="1" y="500"/>
                  <a:pt x="96" y="596"/>
                  <a:pt x="167" y="596"/>
                </a:cubicBezTo>
                <a:cubicBezTo>
                  <a:pt x="263" y="596"/>
                  <a:pt x="358" y="500"/>
                  <a:pt x="358" y="429"/>
                </a:cubicBezTo>
                <a:lnTo>
                  <a:pt x="358" y="191"/>
                </a:lnTo>
                <a:cubicBezTo>
                  <a:pt x="358" y="72"/>
                  <a:pt x="263"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09" name="Google Shape;13988;p27">
            <a:extLst>
              <a:ext uri="{FF2B5EF4-FFF2-40B4-BE49-F238E27FC236}">
                <a16:creationId xmlns:a16="http://schemas.microsoft.com/office/drawing/2014/main" id="{811DFFD6-54FF-7882-EB19-9F0804ECD841}"/>
              </a:ext>
            </a:extLst>
          </p:cNvPr>
          <p:cNvSpPr/>
          <p:nvPr/>
        </p:nvSpPr>
        <p:spPr>
          <a:xfrm>
            <a:off x="5452436" y="3053348"/>
            <a:ext cx="14271" cy="23799"/>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2" y="596"/>
                  <a:pt x="358" y="501"/>
                  <a:pt x="358" y="406"/>
                </a:cubicBezTo>
                <a:lnTo>
                  <a:pt x="358" y="168"/>
                </a:lnTo>
                <a:cubicBezTo>
                  <a:pt x="358" y="96"/>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10" name="Google Shape;13989;p27">
            <a:extLst>
              <a:ext uri="{FF2B5EF4-FFF2-40B4-BE49-F238E27FC236}">
                <a16:creationId xmlns:a16="http://schemas.microsoft.com/office/drawing/2014/main" id="{A93CA9A6-3647-771A-F269-F11120317009}"/>
              </a:ext>
            </a:extLst>
          </p:cNvPr>
          <p:cNvSpPr/>
          <p:nvPr/>
        </p:nvSpPr>
        <p:spPr>
          <a:xfrm>
            <a:off x="5452436" y="2979323"/>
            <a:ext cx="14271" cy="23759"/>
          </a:xfrm>
          <a:custGeom>
            <a:avLst/>
            <a:gdLst/>
            <a:ahLst/>
            <a:cxnLst/>
            <a:rect l="l" t="t" r="r" b="b"/>
            <a:pathLst>
              <a:path w="358" h="596" extrusionOk="0">
                <a:moveTo>
                  <a:pt x="167" y="0"/>
                </a:moveTo>
                <a:cubicBezTo>
                  <a:pt x="72" y="0"/>
                  <a:pt x="1" y="96"/>
                  <a:pt x="1" y="191"/>
                </a:cubicBezTo>
                <a:lnTo>
                  <a:pt x="1" y="429"/>
                </a:lnTo>
                <a:cubicBezTo>
                  <a:pt x="1" y="524"/>
                  <a:pt x="72" y="596"/>
                  <a:pt x="167" y="596"/>
                </a:cubicBezTo>
                <a:cubicBezTo>
                  <a:pt x="262" y="596"/>
                  <a:pt x="358" y="524"/>
                  <a:pt x="358" y="429"/>
                </a:cubicBezTo>
                <a:lnTo>
                  <a:pt x="358" y="191"/>
                </a:lnTo>
                <a:cubicBezTo>
                  <a:pt x="358" y="96"/>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11" name="Google Shape;13990;p27">
            <a:extLst>
              <a:ext uri="{FF2B5EF4-FFF2-40B4-BE49-F238E27FC236}">
                <a16:creationId xmlns:a16="http://schemas.microsoft.com/office/drawing/2014/main" id="{A39E9B79-D41A-9CC4-2BB5-B4D17E34D1ED}"/>
              </a:ext>
            </a:extLst>
          </p:cNvPr>
          <p:cNvSpPr/>
          <p:nvPr/>
        </p:nvSpPr>
        <p:spPr>
          <a:xfrm>
            <a:off x="5452436" y="3016355"/>
            <a:ext cx="14271" cy="23759"/>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2" y="595"/>
                  <a:pt x="358" y="500"/>
                  <a:pt x="358" y="429"/>
                </a:cubicBezTo>
                <a:lnTo>
                  <a:pt x="358" y="191"/>
                </a:lnTo>
                <a:cubicBezTo>
                  <a:pt x="358" y="95"/>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12" name="Google Shape;13991;p27">
            <a:extLst>
              <a:ext uri="{FF2B5EF4-FFF2-40B4-BE49-F238E27FC236}">
                <a16:creationId xmlns:a16="http://schemas.microsoft.com/office/drawing/2014/main" id="{69DAE803-848C-023A-25FC-960265688F06}"/>
              </a:ext>
            </a:extLst>
          </p:cNvPr>
          <p:cNvSpPr/>
          <p:nvPr/>
        </p:nvSpPr>
        <p:spPr>
          <a:xfrm>
            <a:off x="5452436" y="3091337"/>
            <a:ext cx="14271" cy="23759"/>
          </a:xfrm>
          <a:custGeom>
            <a:avLst/>
            <a:gdLst/>
            <a:ahLst/>
            <a:cxnLst/>
            <a:rect l="l" t="t" r="r" b="b"/>
            <a:pathLst>
              <a:path w="358" h="596" extrusionOk="0">
                <a:moveTo>
                  <a:pt x="167" y="0"/>
                </a:moveTo>
                <a:cubicBezTo>
                  <a:pt x="72" y="0"/>
                  <a:pt x="1" y="96"/>
                  <a:pt x="1" y="167"/>
                </a:cubicBezTo>
                <a:lnTo>
                  <a:pt x="1" y="405"/>
                </a:lnTo>
                <a:cubicBezTo>
                  <a:pt x="1" y="501"/>
                  <a:pt x="72" y="596"/>
                  <a:pt x="167" y="596"/>
                </a:cubicBezTo>
                <a:cubicBezTo>
                  <a:pt x="262" y="596"/>
                  <a:pt x="358" y="501"/>
                  <a:pt x="358" y="405"/>
                </a:cubicBezTo>
                <a:lnTo>
                  <a:pt x="358" y="167"/>
                </a:lnTo>
                <a:cubicBezTo>
                  <a:pt x="358" y="48"/>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13" name="Google Shape;13992;p27">
            <a:extLst>
              <a:ext uri="{FF2B5EF4-FFF2-40B4-BE49-F238E27FC236}">
                <a16:creationId xmlns:a16="http://schemas.microsoft.com/office/drawing/2014/main" id="{277668A1-04EA-291D-DA6A-B555F1C7C4F2}"/>
              </a:ext>
            </a:extLst>
          </p:cNvPr>
          <p:cNvSpPr/>
          <p:nvPr/>
        </p:nvSpPr>
        <p:spPr>
          <a:xfrm>
            <a:off x="5452436" y="3128369"/>
            <a:ext cx="14271" cy="23759"/>
          </a:xfrm>
          <a:custGeom>
            <a:avLst/>
            <a:gdLst/>
            <a:ahLst/>
            <a:cxnLst/>
            <a:rect l="l" t="t" r="r" b="b"/>
            <a:pathLst>
              <a:path w="358" h="596" extrusionOk="0">
                <a:moveTo>
                  <a:pt x="167" y="0"/>
                </a:moveTo>
                <a:cubicBezTo>
                  <a:pt x="72" y="0"/>
                  <a:pt x="1" y="72"/>
                  <a:pt x="1" y="167"/>
                </a:cubicBezTo>
                <a:lnTo>
                  <a:pt x="1" y="405"/>
                </a:lnTo>
                <a:cubicBezTo>
                  <a:pt x="1" y="500"/>
                  <a:pt x="72" y="596"/>
                  <a:pt x="167" y="596"/>
                </a:cubicBezTo>
                <a:cubicBezTo>
                  <a:pt x="262" y="596"/>
                  <a:pt x="358" y="500"/>
                  <a:pt x="358" y="405"/>
                </a:cubicBezTo>
                <a:lnTo>
                  <a:pt x="358" y="167"/>
                </a:lnTo>
                <a:cubicBezTo>
                  <a:pt x="310" y="48"/>
                  <a:pt x="262"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14" name="Google Shape;13993;p27">
            <a:extLst>
              <a:ext uri="{FF2B5EF4-FFF2-40B4-BE49-F238E27FC236}">
                <a16:creationId xmlns:a16="http://schemas.microsoft.com/office/drawing/2014/main" id="{D34993FA-5354-E109-7995-5851A74D4B4E}"/>
              </a:ext>
            </a:extLst>
          </p:cNvPr>
          <p:cNvSpPr/>
          <p:nvPr/>
        </p:nvSpPr>
        <p:spPr>
          <a:xfrm>
            <a:off x="5620488" y="2835019"/>
            <a:ext cx="23759" cy="14271"/>
          </a:xfrm>
          <a:custGeom>
            <a:avLst/>
            <a:gdLst/>
            <a:ahLst/>
            <a:cxnLst/>
            <a:rect l="l" t="t" r="r" b="b"/>
            <a:pathLst>
              <a:path w="596" h="358" extrusionOk="0">
                <a:moveTo>
                  <a:pt x="167" y="1"/>
                </a:moveTo>
                <a:cubicBezTo>
                  <a:pt x="72" y="1"/>
                  <a:pt x="1" y="48"/>
                  <a:pt x="1" y="143"/>
                </a:cubicBezTo>
                <a:cubicBezTo>
                  <a:pt x="1" y="263"/>
                  <a:pt x="48" y="358"/>
                  <a:pt x="167" y="358"/>
                </a:cubicBezTo>
                <a:lnTo>
                  <a:pt x="405" y="358"/>
                </a:lnTo>
                <a:cubicBezTo>
                  <a:pt x="501" y="358"/>
                  <a:pt x="596" y="286"/>
                  <a:pt x="596" y="215"/>
                </a:cubicBezTo>
                <a:cubicBezTo>
                  <a:pt x="596" y="96"/>
                  <a:pt x="524" y="1"/>
                  <a:pt x="40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15" name="Google Shape;13994;p27">
            <a:extLst>
              <a:ext uri="{FF2B5EF4-FFF2-40B4-BE49-F238E27FC236}">
                <a16:creationId xmlns:a16="http://schemas.microsoft.com/office/drawing/2014/main" id="{BFECD837-2230-B45A-947A-2B2719E82309}"/>
              </a:ext>
            </a:extLst>
          </p:cNvPr>
          <p:cNvSpPr/>
          <p:nvPr/>
        </p:nvSpPr>
        <p:spPr>
          <a:xfrm>
            <a:off x="5693596" y="2835019"/>
            <a:ext cx="23759" cy="14271"/>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0" y="358"/>
                  <a:pt x="596" y="286"/>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16" name="Google Shape;13995;p27">
            <a:extLst>
              <a:ext uri="{FF2B5EF4-FFF2-40B4-BE49-F238E27FC236}">
                <a16:creationId xmlns:a16="http://schemas.microsoft.com/office/drawing/2014/main" id="{62954EB7-6283-61C2-12BF-E474750D99FD}"/>
              </a:ext>
            </a:extLst>
          </p:cNvPr>
          <p:cNvSpPr/>
          <p:nvPr/>
        </p:nvSpPr>
        <p:spPr>
          <a:xfrm>
            <a:off x="5369840" y="2835019"/>
            <a:ext cx="23799" cy="14271"/>
          </a:xfrm>
          <a:custGeom>
            <a:avLst/>
            <a:gdLst/>
            <a:ahLst/>
            <a:cxnLst/>
            <a:rect l="l" t="t" r="r" b="b"/>
            <a:pathLst>
              <a:path w="597" h="358" extrusionOk="0">
                <a:moveTo>
                  <a:pt x="191" y="1"/>
                </a:moveTo>
                <a:cubicBezTo>
                  <a:pt x="96" y="1"/>
                  <a:pt x="48" y="48"/>
                  <a:pt x="1" y="143"/>
                </a:cubicBezTo>
                <a:cubicBezTo>
                  <a:pt x="1" y="263"/>
                  <a:pt x="72" y="358"/>
                  <a:pt x="191" y="358"/>
                </a:cubicBezTo>
                <a:lnTo>
                  <a:pt x="429" y="358"/>
                </a:lnTo>
                <a:cubicBezTo>
                  <a:pt x="525" y="358"/>
                  <a:pt x="596" y="286"/>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17" name="Google Shape;13996;p27">
            <a:extLst>
              <a:ext uri="{FF2B5EF4-FFF2-40B4-BE49-F238E27FC236}">
                <a16:creationId xmlns:a16="http://schemas.microsoft.com/office/drawing/2014/main" id="{254B7352-EED6-57D5-CB52-7278DC9FC18C}"/>
              </a:ext>
            </a:extLst>
          </p:cNvPr>
          <p:cNvSpPr/>
          <p:nvPr/>
        </p:nvSpPr>
        <p:spPr>
          <a:xfrm>
            <a:off x="5656562" y="2835019"/>
            <a:ext cx="23759" cy="14271"/>
          </a:xfrm>
          <a:custGeom>
            <a:avLst/>
            <a:gdLst/>
            <a:ahLst/>
            <a:cxnLst/>
            <a:rect l="l" t="t" r="r" b="b"/>
            <a:pathLst>
              <a:path w="596" h="358" extrusionOk="0">
                <a:moveTo>
                  <a:pt x="191" y="1"/>
                </a:moveTo>
                <a:cubicBezTo>
                  <a:pt x="96" y="1"/>
                  <a:pt x="48" y="48"/>
                  <a:pt x="1" y="143"/>
                </a:cubicBezTo>
                <a:cubicBezTo>
                  <a:pt x="1" y="263"/>
                  <a:pt x="72" y="358"/>
                  <a:pt x="191" y="358"/>
                </a:cubicBezTo>
                <a:lnTo>
                  <a:pt x="429" y="358"/>
                </a:lnTo>
                <a:cubicBezTo>
                  <a:pt x="524" y="358"/>
                  <a:pt x="596" y="286"/>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18" name="Google Shape;13997;p27">
            <a:extLst>
              <a:ext uri="{FF2B5EF4-FFF2-40B4-BE49-F238E27FC236}">
                <a16:creationId xmlns:a16="http://schemas.microsoft.com/office/drawing/2014/main" id="{EE443258-D81B-7622-55AF-5017204D5B51}"/>
              </a:ext>
            </a:extLst>
          </p:cNvPr>
          <p:cNvSpPr/>
          <p:nvPr/>
        </p:nvSpPr>
        <p:spPr>
          <a:xfrm>
            <a:off x="5406872" y="2835019"/>
            <a:ext cx="23759" cy="14271"/>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1" y="358"/>
                  <a:pt x="596" y="286"/>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19" name="Google Shape;13998;p27">
            <a:extLst>
              <a:ext uri="{FF2B5EF4-FFF2-40B4-BE49-F238E27FC236}">
                <a16:creationId xmlns:a16="http://schemas.microsoft.com/office/drawing/2014/main" id="{9268D236-57B7-7205-D027-F1C4D80D6B8E}"/>
              </a:ext>
            </a:extLst>
          </p:cNvPr>
          <p:cNvSpPr/>
          <p:nvPr/>
        </p:nvSpPr>
        <p:spPr>
          <a:xfrm>
            <a:off x="5582498" y="2835019"/>
            <a:ext cx="24755" cy="14271"/>
          </a:xfrm>
          <a:custGeom>
            <a:avLst/>
            <a:gdLst/>
            <a:ahLst/>
            <a:cxnLst/>
            <a:rect l="l" t="t" r="r" b="b"/>
            <a:pathLst>
              <a:path w="621" h="358" extrusionOk="0">
                <a:moveTo>
                  <a:pt x="191" y="1"/>
                </a:moveTo>
                <a:cubicBezTo>
                  <a:pt x="120" y="1"/>
                  <a:pt x="49" y="48"/>
                  <a:pt x="25" y="143"/>
                </a:cubicBezTo>
                <a:cubicBezTo>
                  <a:pt x="1" y="263"/>
                  <a:pt x="72" y="358"/>
                  <a:pt x="191" y="358"/>
                </a:cubicBezTo>
                <a:lnTo>
                  <a:pt x="430" y="358"/>
                </a:lnTo>
                <a:cubicBezTo>
                  <a:pt x="525" y="358"/>
                  <a:pt x="620" y="286"/>
                  <a:pt x="620" y="215"/>
                </a:cubicBezTo>
                <a:cubicBezTo>
                  <a:pt x="620" y="96"/>
                  <a:pt x="549" y="1"/>
                  <a:pt x="4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20" name="Google Shape;13999;p27">
            <a:extLst>
              <a:ext uri="{FF2B5EF4-FFF2-40B4-BE49-F238E27FC236}">
                <a16:creationId xmlns:a16="http://schemas.microsoft.com/office/drawing/2014/main" id="{C3F6B5DC-D352-0245-6907-9CCD761D1BAE}"/>
              </a:ext>
            </a:extLst>
          </p:cNvPr>
          <p:cNvSpPr/>
          <p:nvPr/>
        </p:nvSpPr>
        <p:spPr>
          <a:xfrm>
            <a:off x="5443904" y="2835019"/>
            <a:ext cx="24715" cy="14271"/>
          </a:xfrm>
          <a:custGeom>
            <a:avLst/>
            <a:gdLst/>
            <a:ahLst/>
            <a:cxnLst/>
            <a:rect l="l" t="t" r="r" b="b"/>
            <a:pathLst>
              <a:path w="620" h="358" extrusionOk="0">
                <a:moveTo>
                  <a:pt x="215" y="1"/>
                </a:moveTo>
                <a:cubicBezTo>
                  <a:pt x="119" y="1"/>
                  <a:pt x="48" y="48"/>
                  <a:pt x="24" y="143"/>
                </a:cubicBezTo>
                <a:cubicBezTo>
                  <a:pt x="0" y="263"/>
                  <a:pt x="95" y="358"/>
                  <a:pt x="215" y="358"/>
                </a:cubicBezTo>
                <a:lnTo>
                  <a:pt x="453" y="358"/>
                </a:lnTo>
                <a:cubicBezTo>
                  <a:pt x="524" y="358"/>
                  <a:pt x="619" y="286"/>
                  <a:pt x="619" y="215"/>
                </a:cubicBezTo>
                <a:cubicBezTo>
                  <a:pt x="619" y="96"/>
                  <a:pt x="572" y="1"/>
                  <a:pt x="45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21" name="Google Shape;14000;p27">
            <a:extLst>
              <a:ext uri="{FF2B5EF4-FFF2-40B4-BE49-F238E27FC236}">
                <a16:creationId xmlns:a16="http://schemas.microsoft.com/office/drawing/2014/main" id="{1DADA3A5-DD61-A763-DBF7-4ACF917B0F55}"/>
              </a:ext>
            </a:extLst>
          </p:cNvPr>
          <p:cNvSpPr/>
          <p:nvPr/>
        </p:nvSpPr>
        <p:spPr>
          <a:xfrm>
            <a:off x="5784722" y="2816044"/>
            <a:ext cx="52261" cy="52261"/>
          </a:xfrm>
          <a:custGeom>
            <a:avLst/>
            <a:gdLst/>
            <a:ahLst/>
            <a:cxnLst/>
            <a:rect l="l" t="t" r="r" b="b"/>
            <a:pathLst>
              <a:path w="1311" h="1311" extrusionOk="0">
                <a:moveTo>
                  <a:pt x="667" y="357"/>
                </a:moveTo>
                <a:cubicBezTo>
                  <a:pt x="810" y="357"/>
                  <a:pt x="953" y="500"/>
                  <a:pt x="953" y="643"/>
                </a:cubicBezTo>
                <a:cubicBezTo>
                  <a:pt x="953" y="810"/>
                  <a:pt x="834" y="953"/>
                  <a:pt x="667" y="953"/>
                </a:cubicBezTo>
                <a:cubicBezTo>
                  <a:pt x="524" y="953"/>
                  <a:pt x="358" y="834"/>
                  <a:pt x="358" y="643"/>
                </a:cubicBezTo>
                <a:cubicBezTo>
                  <a:pt x="358" y="500"/>
                  <a:pt x="477" y="357"/>
                  <a:pt x="667" y="357"/>
                </a:cubicBezTo>
                <a:close/>
                <a:moveTo>
                  <a:pt x="667" y="0"/>
                </a:moveTo>
                <a:cubicBezTo>
                  <a:pt x="310" y="0"/>
                  <a:pt x="0" y="286"/>
                  <a:pt x="0" y="643"/>
                </a:cubicBezTo>
                <a:cubicBezTo>
                  <a:pt x="0" y="1000"/>
                  <a:pt x="310" y="1310"/>
                  <a:pt x="667" y="1310"/>
                </a:cubicBezTo>
                <a:cubicBezTo>
                  <a:pt x="1024" y="1310"/>
                  <a:pt x="1310" y="1000"/>
                  <a:pt x="1310" y="643"/>
                </a:cubicBezTo>
                <a:cubicBezTo>
                  <a:pt x="1310" y="286"/>
                  <a:pt x="1024" y="0"/>
                  <a:pt x="66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22" name="Google Shape;14001;p27">
            <a:extLst>
              <a:ext uri="{FF2B5EF4-FFF2-40B4-BE49-F238E27FC236}">
                <a16:creationId xmlns:a16="http://schemas.microsoft.com/office/drawing/2014/main" id="{BA7ED904-3725-CA84-BF40-FAED13508FD8}"/>
              </a:ext>
            </a:extLst>
          </p:cNvPr>
          <p:cNvSpPr/>
          <p:nvPr/>
        </p:nvSpPr>
        <p:spPr>
          <a:xfrm>
            <a:off x="5369839" y="2786625"/>
            <a:ext cx="394965" cy="330387"/>
          </a:xfrm>
          <a:custGeom>
            <a:avLst/>
            <a:gdLst/>
            <a:ahLst/>
            <a:cxnLst/>
            <a:rect l="l" t="t" r="r" b="b"/>
            <a:pathLst>
              <a:path w="9908" h="8288" extrusionOk="0">
                <a:moveTo>
                  <a:pt x="5811" y="2334"/>
                </a:moveTo>
                <a:cubicBezTo>
                  <a:pt x="5954" y="2334"/>
                  <a:pt x="6121" y="2453"/>
                  <a:pt x="6121" y="2643"/>
                </a:cubicBezTo>
                <a:cubicBezTo>
                  <a:pt x="6121" y="2810"/>
                  <a:pt x="6002" y="2929"/>
                  <a:pt x="5811" y="2929"/>
                </a:cubicBezTo>
                <a:cubicBezTo>
                  <a:pt x="5645" y="2929"/>
                  <a:pt x="5526" y="2810"/>
                  <a:pt x="5526" y="2643"/>
                </a:cubicBezTo>
                <a:cubicBezTo>
                  <a:pt x="5526" y="2453"/>
                  <a:pt x="5669" y="2334"/>
                  <a:pt x="5811" y="2334"/>
                </a:cubicBezTo>
                <a:close/>
                <a:moveTo>
                  <a:pt x="2215" y="3596"/>
                </a:moveTo>
                <a:cubicBezTo>
                  <a:pt x="2358" y="3596"/>
                  <a:pt x="2501" y="3715"/>
                  <a:pt x="2501" y="3882"/>
                </a:cubicBezTo>
                <a:cubicBezTo>
                  <a:pt x="2501" y="4048"/>
                  <a:pt x="2382" y="4191"/>
                  <a:pt x="2215" y="4191"/>
                </a:cubicBezTo>
                <a:cubicBezTo>
                  <a:pt x="2025" y="4191"/>
                  <a:pt x="1906" y="4072"/>
                  <a:pt x="1906" y="3882"/>
                </a:cubicBezTo>
                <a:cubicBezTo>
                  <a:pt x="1906" y="3715"/>
                  <a:pt x="2073" y="3596"/>
                  <a:pt x="2215" y="3596"/>
                </a:cubicBezTo>
                <a:close/>
                <a:moveTo>
                  <a:pt x="4287" y="4834"/>
                </a:moveTo>
                <a:cubicBezTo>
                  <a:pt x="4454" y="4834"/>
                  <a:pt x="4597" y="4953"/>
                  <a:pt x="4597" y="5144"/>
                </a:cubicBezTo>
                <a:cubicBezTo>
                  <a:pt x="4597" y="5311"/>
                  <a:pt x="4478" y="5430"/>
                  <a:pt x="4287" y="5430"/>
                </a:cubicBezTo>
                <a:cubicBezTo>
                  <a:pt x="4121" y="5430"/>
                  <a:pt x="4002" y="5311"/>
                  <a:pt x="4002" y="5144"/>
                </a:cubicBezTo>
                <a:cubicBezTo>
                  <a:pt x="4002" y="4953"/>
                  <a:pt x="4121" y="4834"/>
                  <a:pt x="4287" y="4834"/>
                </a:cubicBezTo>
                <a:close/>
                <a:moveTo>
                  <a:pt x="667" y="7382"/>
                </a:moveTo>
                <a:cubicBezTo>
                  <a:pt x="810" y="7382"/>
                  <a:pt x="953" y="7502"/>
                  <a:pt x="953" y="7668"/>
                </a:cubicBezTo>
                <a:cubicBezTo>
                  <a:pt x="953" y="7811"/>
                  <a:pt x="834" y="7978"/>
                  <a:pt x="667" y="7978"/>
                </a:cubicBezTo>
                <a:cubicBezTo>
                  <a:pt x="477" y="7978"/>
                  <a:pt x="358" y="7859"/>
                  <a:pt x="358" y="7668"/>
                </a:cubicBezTo>
                <a:cubicBezTo>
                  <a:pt x="358" y="7502"/>
                  <a:pt x="477" y="7382"/>
                  <a:pt x="667" y="7382"/>
                </a:cubicBezTo>
                <a:close/>
                <a:moveTo>
                  <a:pt x="8598" y="0"/>
                </a:moveTo>
                <a:cubicBezTo>
                  <a:pt x="7907" y="0"/>
                  <a:pt x="7312" y="595"/>
                  <a:pt x="7312" y="1310"/>
                </a:cubicBezTo>
                <a:cubicBezTo>
                  <a:pt x="7312" y="1453"/>
                  <a:pt x="7336" y="1572"/>
                  <a:pt x="7359" y="1691"/>
                </a:cubicBezTo>
                <a:lnTo>
                  <a:pt x="6407" y="2143"/>
                </a:lnTo>
                <a:cubicBezTo>
                  <a:pt x="6288" y="1977"/>
                  <a:pt x="6121" y="1905"/>
                  <a:pt x="5930" y="1905"/>
                </a:cubicBezTo>
                <a:cubicBezTo>
                  <a:pt x="5573" y="1905"/>
                  <a:pt x="5264" y="2191"/>
                  <a:pt x="5264" y="2548"/>
                </a:cubicBezTo>
                <a:cubicBezTo>
                  <a:pt x="5264" y="2739"/>
                  <a:pt x="5335" y="2882"/>
                  <a:pt x="5454" y="3001"/>
                </a:cubicBezTo>
                <a:lnTo>
                  <a:pt x="4573" y="4453"/>
                </a:lnTo>
                <a:cubicBezTo>
                  <a:pt x="4502" y="4429"/>
                  <a:pt x="4454" y="4429"/>
                  <a:pt x="4383" y="4429"/>
                </a:cubicBezTo>
                <a:cubicBezTo>
                  <a:pt x="4192" y="4429"/>
                  <a:pt x="4025" y="4525"/>
                  <a:pt x="3906" y="4620"/>
                </a:cubicBezTo>
                <a:lnTo>
                  <a:pt x="2930" y="4025"/>
                </a:lnTo>
                <a:cubicBezTo>
                  <a:pt x="2954" y="3977"/>
                  <a:pt x="2954" y="3882"/>
                  <a:pt x="2954" y="3834"/>
                </a:cubicBezTo>
                <a:cubicBezTo>
                  <a:pt x="2954" y="3477"/>
                  <a:pt x="2644" y="3167"/>
                  <a:pt x="2287" y="3167"/>
                </a:cubicBezTo>
                <a:cubicBezTo>
                  <a:pt x="1953" y="3167"/>
                  <a:pt x="1644" y="3477"/>
                  <a:pt x="1644" y="3834"/>
                </a:cubicBezTo>
                <a:cubicBezTo>
                  <a:pt x="1644" y="3977"/>
                  <a:pt x="1692" y="4120"/>
                  <a:pt x="1787" y="4239"/>
                </a:cubicBezTo>
                <a:lnTo>
                  <a:pt x="787" y="6954"/>
                </a:lnTo>
                <a:lnTo>
                  <a:pt x="715" y="6954"/>
                </a:lnTo>
                <a:cubicBezTo>
                  <a:pt x="358" y="6954"/>
                  <a:pt x="72" y="7240"/>
                  <a:pt x="72" y="7597"/>
                </a:cubicBezTo>
                <a:cubicBezTo>
                  <a:pt x="1" y="8002"/>
                  <a:pt x="310" y="8287"/>
                  <a:pt x="667" y="8287"/>
                </a:cubicBezTo>
                <a:cubicBezTo>
                  <a:pt x="1025" y="8287"/>
                  <a:pt x="1310" y="8002"/>
                  <a:pt x="1310" y="7644"/>
                </a:cubicBezTo>
                <a:cubicBezTo>
                  <a:pt x="1310" y="7430"/>
                  <a:pt x="1239" y="7240"/>
                  <a:pt x="1049" y="7144"/>
                </a:cubicBezTo>
                <a:lnTo>
                  <a:pt x="2025" y="4477"/>
                </a:lnTo>
                <a:cubicBezTo>
                  <a:pt x="2096" y="4525"/>
                  <a:pt x="2144" y="4525"/>
                  <a:pt x="2215" y="4525"/>
                </a:cubicBezTo>
                <a:cubicBezTo>
                  <a:pt x="2358" y="4525"/>
                  <a:pt x="2501" y="4453"/>
                  <a:pt x="2596" y="4358"/>
                </a:cubicBezTo>
                <a:lnTo>
                  <a:pt x="3644" y="5001"/>
                </a:lnTo>
                <a:lnTo>
                  <a:pt x="3644" y="5120"/>
                </a:lnTo>
                <a:cubicBezTo>
                  <a:pt x="3644" y="5477"/>
                  <a:pt x="3930" y="5763"/>
                  <a:pt x="4287" y="5763"/>
                </a:cubicBezTo>
                <a:cubicBezTo>
                  <a:pt x="4645" y="5763"/>
                  <a:pt x="4954" y="5477"/>
                  <a:pt x="4954" y="5120"/>
                </a:cubicBezTo>
                <a:cubicBezTo>
                  <a:pt x="4954" y="4930"/>
                  <a:pt x="4883" y="4787"/>
                  <a:pt x="4764" y="4668"/>
                </a:cubicBezTo>
                <a:lnTo>
                  <a:pt x="5669" y="3215"/>
                </a:lnTo>
                <a:cubicBezTo>
                  <a:pt x="5716" y="3239"/>
                  <a:pt x="5788" y="3239"/>
                  <a:pt x="5835" y="3239"/>
                </a:cubicBezTo>
                <a:cubicBezTo>
                  <a:pt x="6192" y="3239"/>
                  <a:pt x="6502" y="2929"/>
                  <a:pt x="6502" y="2572"/>
                </a:cubicBezTo>
                <a:lnTo>
                  <a:pt x="6502" y="2501"/>
                </a:lnTo>
                <a:lnTo>
                  <a:pt x="7455" y="2048"/>
                </a:lnTo>
                <a:cubicBezTo>
                  <a:pt x="7693" y="2405"/>
                  <a:pt x="8098" y="2643"/>
                  <a:pt x="8550" y="2643"/>
                </a:cubicBezTo>
                <a:cubicBezTo>
                  <a:pt x="8812" y="2643"/>
                  <a:pt x="9050" y="2548"/>
                  <a:pt x="9288" y="2405"/>
                </a:cubicBezTo>
                <a:cubicBezTo>
                  <a:pt x="9384" y="2334"/>
                  <a:pt x="9384" y="2262"/>
                  <a:pt x="9360" y="2167"/>
                </a:cubicBezTo>
                <a:cubicBezTo>
                  <a:pt x="9312" y="2104"/>
                  <a:pt x="9265" y="2082"/>
                  <a:pt x="9210" y="2082"/>
                </a:cubicBezTo>
                <a:cubicBezTo>
                  <a:pt x="9182" y="2082"/>
                  <a:pt x="9153" y="2088"/>
                  <a:pt x="9122" y="2096"/>
                </a:cubicBezTo>
                <a:cubicBezTo>
                  <a:pt x="8979" y="2215"/>
                  <a:pt x="8764" y="2286"/>
                  <a:pt x="8574" y="2286"/>
                </a:cubicBezTo>
                <a:cubicBezTo>
                  <a:pt x="8050" y="2286"/>
                  <a:pt x="7597" y="1834"/>
                  <a:pt x="7597" y="1310"/>
                </a:cubicBezTo>
                <a:cubicBezTo>
                  <a:pt x="7597" y="762"/>
                  <a:pt x="8050" y="310"/>
                  <a:pt x="8574" y="310"/>
                </a:cubicBezTo>
                <a:cubicBezTo>
                  <a:pt x="9122" y="310"/>
                  <a:pt x="9574" y="762"/>
                  <a:pt x="9574" y="1310"/>
                </a:cubicBezTo>
                <a:cubicBezTo>
                  <a:pt x="9574" y="1381"/>
                  <a:pt x="9574" y="1477"/>
                  <a:pt x="9526" y="1572"/>
                </a:cubicBezTo>
                <a:cubicBezTo>
                  <a:pt x="9503" y="1667"/>
                  <a:pt x="9574" y="1738"/>
                  <a:pt x="9646" y="1786"/>
                </a:cubicBezTo>
                <a:cubicBezTo>
                  <a:pt x="9658" y="1789"/>
                  <a:pt x="9671" y="1791"/>
                  <a:pt x="9684" y="1791"/>
                </a:cubicBezTo>
                <a:cubicBezTo>
                  <a:pt x="9765" y="1791"/>
                  <a:pt x="9839" y="1729"/>
                  <a:pt x="9860" y="1667"/>
                </a:cubicBezTo>
                <a:cubicBezTo>
                  <a:pt x="9884" y="1548"/>
                  <a:pt x="9908" y="1429"/>
                  <a:pt x="9908" y="1310"/>
                </a:cubicBezTo>
                <a:cubicBezTo>
                  <a:pt x="9908" y="595"/>
                  <a:pt x="9312" y="0"/>
                  <a:pt x="859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23" name="Google Shape;14002;p27">
            <a:extLst>
              <a:ext uri="{FF2B5EF4-FFF2-40B4-BE49-F238E27FC236}">
                <a16:creationId xmlns:a16="http://schemas.microsoft.com/office/drawing/2014/main" id="{7479EE0D-E445-FD8B-FC1A-A59CC181035C}"/>
              </a:ext>
            </a:extLst>
          </p:cNvPr>
          <p:cNvSpPr/>
          <p:nvPr/>
        </p:nvSpPr>
        <p:spPr>
          <a:xfrm>
            <a:off x="5803697" y="2984067"/>
            <a:ext cx="14271" cy="23759"/>
          </a:xfrm>
          <a:custGeom>
            <a:avLst/>
            <a:gdLst/>
            <a:ahLst/>
            <a:cxnLst/>
            <a:rect l="l" t="t" r="r" b="b"/>
            <a:pathLst>
              <a:path w="358" h="596" extrusionOk="0">
                <a:moveTo>
                  <a:pt x="191" y="0"/>
                </a:moveTo>
                <a:cubicBezTo>
                  <a:pt x="96" y="0"/>
                  <a:pt x="1" y="96"/>
                  <a:pt x="1" y="191"/>
                </a:cubicBezTo>
                <a:lnTo>
                  <a:pt x="1" y="429"/>
                </a:lnTo>
                <a:cubicBezTo>
                  <a:pt x="1" y="524"/>
                  <a:pt x="96" y="596"/>
                  <a:pt x="191" y="596"/>
                </a:cubicBezTo>
                <a:cubicBezTo>
                  <a:pt x="287" y="596"/>
                  <a:pt x="358" y="524"/>
                  <a:pt x="358" y="429"/>
                </a:cubicBezTo>
                <a:lnTo>
                  <a:pt x="358" y="191"/>
                </a:lnTo>
                <a:cubicBezTo>
                  <a:pt x="358" y="96"/>
                  <a:pt x="287" y="0"/>
                  <a:pt x="1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24" name="Google Shape;14003;p27">
            <a:extLst>
              <a:ext uri="{FF2B5EF4-FFF2-40B4-BE49-F238E27FC236}">
                <a16:creationId xmlns:a16="http://schemas.microsoft.com/office/drawing/2014/main" id="{32E038E0-E7FB-F1F0-725F-0CFDDA56A61B}"/>
              </a:ext>
            </a:extLst>
          </p:cNvPr>
          <p:cNvSpPr/>
          <p:nvPr/>
        </p:nvSpPr>
        <p:spPr>
          <a:xfrm>
            <a:off x="5803697" y="2910957"/>
            <a:ext cx="14271" cy="23799"/>
          </a:xfrm>
          <a:custGeom>
            <a:avLst/>
            <a:gdLst/>
            <a:ahLst/>
            <a:cxnLst/>
            <a:rect l="l" t="t" r="r" b="b"/>
            <a:pathLst>
              <a:path w="358" h="597" extrusionOk="0">
                <a:moveTo>
                  <a:pt x="191" y="1"/>
                </a:moveTo>
                <a:cubicBezTo>
                  <a:pt x="96" y="1"/>
                  <a:pt x="1" y="96"/>
                  <a:pt x="1" y="167"/>
                </a:cubicBezTo>
                <a:lnTo>
                  <a:pt x="1" y="406"/>
                </a:lnTo>
                <a:cubicBezTo>
                  <a:pt x="1" y="501"/>
                  <a:pt x="96" y="596"/>
                  <a:pt x="191" y="596"/>
                </a:cubicBezTo>
                <a:cubicBezTo>
                  <a:pt x="287" y="596"/>
                  <a:pt x="358" y="501"/>
                  <a:pt x="358" y="406"/>
                </a:cubicBezTo>
                <a:lnTo>
                  <a:pt x="358" y="167"/>
                </a:lnTo>
                <a:cubicBezTo>
                  <a:pt x="358" y="48"/>
                  <a:pt x="287" y="1"/>
                  <a:pt x="1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25" name="Google Shape;14004;p27">
            <a:extLst>
              <a:ext uri="{FF2B5EF4-FFF2-40B4-BE49-F238E27FC236}">
                <a16:creationId xmlns:a16="http://schemas.microsoft.com/office/drawing/2014/main" id="{040069D2-7C44-D9AF-96F0-63DBA6F0DD37}"/>
              </a:ext>
            </a:extLst>
          </p:cNvPr>
          <p:cNvSpPr/>
          <p:nvPr/>
        </p:nvSpPr>
        <p:spPr>
          <a:xfrm>
            <a:off x="5803697" y="3021099"/>
            <a:ext cx="14271" cy="23759"/>
          </a:xfrm>
          <a:custGeom>
            <a:avLst/>
            <a:gdLst/>
            <a:ahLst/>
            <a:cxnLst/>
            <a:rect l="l" t="t" r="r" b="b"/>
            <a:pathLst>
              <a:path w="358" h="596" extrusionOk="0">
                <a:moveTo>
                  <a:pt x="191" y="0"/>
                </a:moveTo>
                <a:cubicBezTo>
                  <a:pt x="96" y="0"/>
                  <a:pt x="1" y="95"/>
                  <a:pt x="1" y="191"/>
                </a:cubicBezTo>
                <a:lnTo>
                  <a:pt x="1" y="429"/>
                </a:lnTo>
                <a:cubicBezTo>
                  <a:pt x="1" y="500"/>
                  <a:pt x="96" y="596"/>
                  <a:pt x="191" y="596"/>
                </a:cubicBezTo>
                <a:cubicBezTo>
                  <a:pt x="287" y="596"/>
                  <a:pt x="358" y="500"/>
                  <a:pt x="358" y="429"/>
                </a:cubicBezTo>
                <a:lnTo>
                  <a:pt x="358" y="191"/>
                </a:lnTo>
                <a:cubicBezTo>
                  <a:pt x="358" y="95"/>
                  <a:pt x="287" y="0"/>
                  <a:pt x="1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26" name="Google Shape;14005;p27">
            <a:extLst>
              <a:ext uri="{FF2B5EF4-FFF2-40B4-BE49-F238E27FC236}">
                <a16:creationId xmlns:a16="http://schemas.microsoft.com/office/drawing/2014/main" id="{A857E274-0470-8255-C9BF-D5D3F04BA4D8}"/>
              </a:ext>
            </a:extLst>
          </p:cNvPr>
          <p:cNvSpPr/>
          <p:nvPr/>
        </p:nvSpPr>
        <p:spPr>
          <a:xfrm>
            <a:off x="5803697" y="2947991"/>
            <a:ext cx="14271" cy="23759"/>
          </a:xfrm>
          <a:custGeom>
            <a:avLst/>
            <a:gdLst/>
            <a:ahLst/>
            <a:cxnLst/>
            <a:rect l="l" t="t" r="r" b="b"/>
            <a:pathLst>
              <a:path w="358" h="596" extrusionOk="0">
                <a:moveTo>
                  <a:pt x="191" y="0"/>
                </a:moveTo>
                <a:cubicBezTo>
                  <a:pt x="96" y="0"/>
                  <a:pt x="1" y="72"/>
                  <a:pt x="1" y="167"/>
                </a:cubicBezTo>
                <a:lnTo>
                  <a:pt x="1" y="405"/>
                </a:lnTo>
                <a:cubicBezTo>
                  <a:pt x="1" y="501"/>
                  <a:pt x="96" y="596"/>
                  <a:pt x="191" y="596"/>
                </a:cubicBezTo>
                <a:cubicBezTo>
                  <a:pt x="287" y="596"/>
                  <a:pt x="358" y="501"/>
                  <a:pt x="358" y="405"/>
                </a:cubicBezTo>
                <a:lnTo>
                  <a:pt x="358" y="167"/>
                </a:lnTo>
                <a:cubicBezTo>
                  <a:pt x="358" y="48"/>
                  <a:pt x="287" y="0"/>
                  <a:pt x="1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27" name="Google Shape;14006;p27">
            <a:extLst>
              <a:ext uri="{FF2B5EF4-FFF2-40B4-BE49-F238E27FC236}">
                <a16:creationId xmlns:a16="http://schemas.microsoft.com/office/drawing/2014/main" id="{4A0FE48D-D87A-9EE4-9E30-B4F06F1B21B4}"/>
              </a:ext>
            </a:extLst>
          </p:cNvPr>
          <p:cNvSpPr/>
          <p:nvPr/>
        </p:nvSpPr>
        <p:spPr>
          <a:xfrm>
            <a:off x="5803697" y="3096081"/>
            <a:ext cx="14271" cy="23759"/>
          </a:xfrm>
          <a:custGeom>
            <a:avLst/>
            <a:gdLst/>
            <a:ahLst/>
            <a:cxnLst/>
            <a:rect l="l" t="t" r="r" b="b"/>
            <a:pathLst>
              <a:path w="358" h="596" extrusionOk="0">
                <a:moveTo>
                  <a:pt x="191" y="1"/>
                </a:moveTo>
                <a:cubicBezTo>
                  <a:pt x="96" y="1"/>
                  <a:pt x="1" y="96"/>
                  <a:pt x="1" y="167"/>
                </a:cubicBezTo>
                <a:lnTo>
                  <a:pt x="1" y="405"/>
                </a:lnTo>
                <a:cubicBezTo>
                  <a:pt x="1" y="501"/>
                  <a:pt x="96" y="596"/>
                  <a:pt x="191" y="596"/>
                </a:cubicBezTo>
                <a:cubicBezTo>
                  <a:pt x="287" y="596"/>
                  <a:pt x="358" y="501"/>
                  <a:pt x="358" y="405"/>
                </a:cubicBezTo>
                <a:lnTo>
                  <a:pt x="358" y="167"/>
                </a:lnTo>
                <a:cubicBezTo>
                  <a:pt x="358" y="48"/>
                  <a:pt x="287" y="1"/>
                  <a:pt x="1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28" name="Google Shape;14007;p27">
            <a:extLst>
              <a:ext uri="{FF2B5EF4-FFF2-40B4-BE49-F238E27FC236}">
                <a16:creationId xmlns:a16="http://schemas.microsoft.com/office/drawing/2014/main" id="{C462DC0B-B1CD-100D-6499-3A6728CC5245}"/>
              </a:ext>
            </a:extLst>
          </p:cNvPr>
          <p:cNvSpPr/>
          <p:nvPr/>
        </p:nvSpPr>
        <p:spPr>
          <a:xfrm>
            <a:off x="5803697" y="3133113"/>
            <a:ext cx="14271" cy="23759"/>
          </a:xfrm>
          <a:custGeom>
            <a:avLst/>
            <a:gdLst/>
            <a:ahLst/>
            <a:cxnLst/>
            <a:rect l="l" t="t" r="r" b="b"/>
            <a:pathLst>
              <a:path w="358" h="596" extrusionOk="0">
                <a:moveTo>
                  <a:pt x="191" y="0"/>
                </a:moveTo>
                <a:cubicBezTo>
                  <a:pt x="96" y="0"/>
                  <a:pt x="1" y="72"/>
                  <a:pt x="1" y="167"/>
                </a:cubicBezTo>
                <a:lnTo>
                  <a:pt x="1" y="405"/>
                </a:lnTo>
                <a:cubicBezTo>
                  <a:pt x="1" y="500"/>
                  <a:pt x="96" y="596"/>
                  <a:pt x="191" y="596"/>
                </a:cubicBezTo>
                <a:cubicBezTo>
                  <a:pt x="287" y="596"/>
                  <a:pt x="358" y="500"/>
                  <a:pt x="358" y="405"/>
                </a:cubicBezTo>
                <a:lnTo>
                  <a:pt x="358" y="167"/>
                </a:lnTo>
                <a:cubicBezTo>
                  <a:pt x="358" y="48"/>
                  <a:pt x="287" y="0"/>
                  <a:pt x="1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29" name="Google Shape;14008;p27">
            <a:extLst>
              <a:ext uri="{FF2B5EF4-FFF2-40B4-BE49-F238E27FC236}">
                <a16:creationId xmlns:a16="http://schemas.microsoft.com/office/drawing/2014/main" id="{54E1D3F7-CEA2-783F-A8C8-32679D7DAA43}"/>
              </a:ext>
            </a:extLst>
          </p:cNvPr>
          <p:cNvSpPr/>
          <p:nvPr/>
        </p:nvSpPr>
        <p:spPr>
          <a:xfrm>
            <a:off x="5803697" y="3058092"/>
            <a:ext cx="14271" cy="23799"/>
          </a:xfrm>
          <a:custGeom>
            <a:avLst/>
            <a:gdLst/>
            <a:ahLst/>
            <a:cxnLst/>
            <a:rect l="l" t="t" r="r" b="b"/>
            <a:pathLst>
              <a:path w="358" h="597" extrusionOk="0">
                <a:moveTo>
                  <a:pt x="191" y="1"/>
                </a:moveTo>
                <a:cubicBezTo>
                  <a:pt x="96" y="1"/>
                  <a:pt x="1" y="96"/>
                  <a:pt x="1" y="168"/>
                </a:cubicBezTo>
                <a:lnTo>
                  <a:pt x="1" y="406"/>
                </a:lnTo>
                <a:cubicBezTo>
                  <a:pt x="1" y="501"/>
                  <a:pt x="96" y="596"/>
                  <a:pt x="191" y="596"/>
                </a:cubicBezTo>
                <a:cubicBezTo>
                  <a:pt x="287" y="596"/>
                  <a:pt x="358" y="501"/>
                  <a:pt x="358" y="406"/>
                </a:cubicBezTo>
                <a:lnTo>
                  <a:pt x="358" y="168"/>
                </a:lnTo>
                <a:cubicBezTo>
                  <a:pt x="358" y="96"/>
                  <a:pt x="287" y="1"/>
                  <a:pt x="1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30" name="Google Shape;14009;p27">
            <a:extLst>
              <a:ext uri="{FF2B5EF4-FFF2-40B4-BE49-F238E27FC236}">
                <a16:creationId xmlns:a16="http://schemas.microsoft.com/office/drawing/2014/main" id="{D6A0E658-DDBC-3E49-2990-15F0E8A98F4A}"/>
              </a:ext>
            </a:extLst>
          </p:cNvPr>
          <p:cNvSpPr/>
          <p:nvPr/>
        </p:nvSpPr>
        <p:spPr>
          <a:xfrm>
            <a:off x="5301514" y="2746722"/>
            <a:ext cx="474692" cy="473776"/>
          </a:xfrm>
          <a:custGeom>
            <a:avLst/>
            <a:gdLst/>
            <a:ahLst/>
            <a:cxnLst/>
            <a:rect l="l" t="t" r="r" b="b"/>
            <a:pathLst>
              <a:path w="11908" h="11885" extrusionOk="0">
                <a:moveTo>
                  <a:pt x="905" y="1"/>
                </a:moveTo>
                <a:cubicBezTo>
                  <a:pt x="786" y="1"/>
                  <a:pt x="714" y="72"/>
                  <a:pt x="714" y="191"/>
                </a:cubicBezTo>
                <a:lnTo>
                  <a:pt x="714" y="1001"/>
                </a:lnTo>
                <a:lnTo>
                  <a:pt x="500" y="1001"/>
                </a:lnTo>
                <a:cubicBezTo>
                  <a:pt x="405" y="1001"/>
                  <a:pt x="333" y="1049"/>
                  <a:pt x="333" y="1144"/>
                </a:cubicBezTo>
                <a:cubicBezTo>
                  <a:pt x="333" y="1263"/>
                  <a:pt x="381" y="1358"/>
                  <a:pt x="500" y="1358"/>
                </a:cubicBezTo>
                <a:lnTo>
                  <a:pt x="714" y="1358"/>
                </a:lnTo>
                <a:lnTo>
                  <a:pt x="714" y="2239"/>
                </a:lnTo>
                <a:lnTo>
                  <a:pt x="500" y="2239"/>
                </a:lnTo>
                <a:cubicBezTo>
                  <a:pt x="405" y="2239"/>
                  <a:pt x="333" y="2287"/>
                  <a:pt x="333" y="2382"/>
                </a:cubicBezTo>
                <a:cubicBezTo>
                  <a:pt x="333" y="2501"/>
                  <a:pt x="381" y="2597"/>
                  <a:pt x="500" y="2597"/>
                </a:cubicBezTo>
                <a:lnTo>
                  <a:pt x="714" y="2597"/>
                </a:lnTo>
                <a:lnTo>
                  <a:pt x="714" y="3478"/>
                </a:lnTo>
                <a:lnTo>
                  <a:pt x="500" y="3478"/>
                </a:lnTo>
                <a:cubicBezTo>
                  <a:pt x="405" y="3478"/>
                  <a:pt x="333" y="3549"/>
                  <a:pt x="333" y="3644"/>
                </a:cubicBezTo>
                <a:cubicBezTo>
                  <a:pt x="333" y="3763"/>
                  <a:pt x="381" y="3835"/>
                  <a:pt x="500" y="3835"/>
                </a:cubicBezTo>
                <a:lnTo>
                  <a:pt x="714" y="3835"/>
                </a:lnTo>
                <a:lnTo>
                  <a:pt x="714" y="4740"/>
                </a:lnTo>
                <a:lnTo>
                  <a:pt x="500" y="4740"/>
                </a:lnTo>
                <a:cubicBezTo>
                  <a:pt x="405" y="4740"/>
                  <a:pt x="333" y="4788"/>
                  <a:pt x="333" y="4883"/>
                </a:cubicBezTo>
                <a:cubicBezTo>
                  <a:pt x="333" y="5002"/>
                  <a:pt x="381" y="5097"/>
                  <a:pt x="500" y="5097"/>
                </a:cubicBezTo>
                <a:lnTo>
                  <a:pt x="714" y="5097"/>
                </a:lnTo>
                <a:lnTo>
                  <a:pt x="714" y="5978"/>
                </a:lnTo>
                <a:lnTo>
                  <a:pt x="500" y="5978"/>
                </a:lnTo>
                <a:cubicBezTo>
                  <a:pt x="405" y="5978"/>
                  <a:pt x="333" y="6050"/>
                  <a:pt x="333" y="6145"/>
                </a:cubicBezTo>
                <a:cubicBezTo>
                  <a:pt x="333" y="6264"/>
                  <a:pt x="381" y="6335"/>
                  <a:pt x="500" y="6335"/>
                </a:cubicBezTo>
                <a:lnTo>
                  <a:pt x="714" y="6335"/>
                </a:lnTo>
                <a:lnTo>
                  <a:pt x="714" y="7240"/>
                </a:lnTo>
                <a:lnTo>
                  <a:pt x="500" y="7240"/>
                </a:lnTo>
                <a:cubicBezTo>
                  <a:pt x="405" y="7240"/>
                  <a:pt x="333" y="7288"/>
                  <a:pt x="333" y="7383"/>
                </a:cubicBezTo>
                <a:cubicBezTo>
                  <a:pt x="333" y="7502"/>
                  <a:pt x="381" y="7598"/>
                  <a:pt x="500" y="7598"/>
                </a:cubicBezTo>
                <a:lnTo>
                  <a:pt x="714" y="7598"/>
                </a:lnTo>
                <a:lnTo>
                  <a:pt x="714" y="8479"/>
                </a:lnTo>
                <a:lnTo>
                  <a:pt x="500" y="8479"/>
                </a:lnTo>
                <a:cubicBezTo>
                  <a:pt x="405" y="8479"/>
                  <a:pt x="333" y="8550"/>
                  <a:pt x="333" y="8645"/>
                </a:cubicBezTo>
                <a:cubicBezTo>
                  <a:pt x="333" y="8765"/>
                  <a:pt x="381" y="8836"/>
                  <a:pt x="500" y="8836"/>
                </a:cubicBezTo>
                <a:lnTo>
                  <a:pt x="714" y="8836"/>
                </a:lnTo>
                <a:lnTo>
                  <a:pt x="714" y="9741"/>
                </a:lnTo>
                <a:lnTo>
                  <a:pt x="500" y="9741"/>
                </a:lnTo>
                <a:cubicBezTo>
                  <a:pt x="405" y="9741"/>
                  <a:pt x="333" y="9789"/>
                  <a:pt x="333" y="9884"/>
                </a:cubicBezTo>
                <a:cubicBezTo>
                  <a:pt x="333" y="10003"/>
                  <a:pt x="381" y="10098"/>
                  <a:pt x="500" y="10098"/>
                </a:cubicBezTo>
                <a:lnTo>
                  <a:pt x="714" y="10098"/>
                </a:lnTo>
                <a:lnTo>
                  <a:pt x="714" y="10717"/>
                </a:lnTo>
                <a:lnTo>
                  <a:pt x="286" y="10717"/>
                </a:lnTo>
                <a:cubicBezTo>
                  <a:pt x="143" y="10717"/>
                  <a:pt x="0" y="10836"/>
                  <a:pt x="0" y="11027"/>
                </a:cubicBezTo>
                <a:lnTo>
                  <a:pt x="0" y="11575"/>
                </a:lnTo>
                <a:cubicBezTo>
                  <a:pt x="0" y="11741"/>
                  <a:pt x="119" y="11884"/>
                  <a:pt x="286" y="11884"/>
                </a:cubicBezTo>
                <a:lnTo>
                  <a:pt x="11598" y="11884"/>
                </a:lnTo>
                <a:cubicBezTo>
                  <a:pt x="11764" y="11884"/>
                  <a:pt x="11907" y="11765"/>
                  <a:pt x="11907" y="11575"/>
                </a:cubicBezTo>
                <a:lnTo>
                  <a:pt x="11907" y="10979"/>
                </a:lnTo>
                <a:cubicBezTo>
                  <a:pt x="11907" y="10813"/>
                  <a:pt x="11764" y="10693"/>
                  <a:pt x="11598" y="10693"/>
                </a:cubicBezTo>
                <a:lnTo>
                  <a:pt x="10383" y="10693"/>
                </a:lnTo>
                <a:cubicBezTo>
                  <a:pt x="10359" y="10646"/>
                  <a:pt x="10288" y="10574"/>
                  <a:pt x="10240" y="10574"/>
                </a:cubicBezTo>
                <a:cubicBezTo>
                  <a:pt x="10169" y="10574"/>
                  <a:pt x="10097" y="10646"/>
                  <a:pt x="10097" y="10693"/>
                </a:cubicBezTo>
                <a:lnTo>
                  <a:pt x="7740" y="10693"/>
                </a:lnTo>
                <a:lnTo>
                  <a:pt x="7740" y="10455"/>
                </a:lnTo>
                <a:cubicBezTo>
                  <a:pt x="7740" y="10360"/>
                  <a:pt x="7644" y="10289"/>
                  <a:pt x="7549" y="10289"/>
                </a:cubicBezTo>
                <a:cubicBezTo>
                  <a:pt x="7478" y="10289"/>
                  <a:pt x="7383" y="10360"/>
                  <a:pt x="7383" y="10455"/>
                </a:cubicBezTo>
                <a:lnTo>
                  <a:pt x="7383" y="10693"/>
                </a:lnTo>
                <a:lnTo>
                  <a:pt x="5454" y="10693"/>
                </a:lnTo>
                <a:cubicBezTo>
                  <a:pt x="5358" y="10693"/>
                  <a:pt x="5263" y="10765"/>
                  <a:pt x="5263" y="10836"/>
                </a:cubicBezTo>
                <a:cubicBezTo>
                  <a:pt x="5263" y="10955"/>
                  <a:pt x="5311" y="11051"/>
                  <a:pt x="5454" y="11051"/>
                </a:cubicBezTo>
                <a:lnTo>
                  <a:pt x="11574" y="11051"/>
                </a:lnTo>
                <a:lnTo>
                  <a:pt x="11574" y="11527"/>
                </a:lnTo>
                <a:lnTo>
                  <a:pt x="381" y="11527"/>
                </a:lnTo>
                <a:lnTo>
                  <a:pt x="381" y="11051"/>
                </a:lnTo>
                <a:lnTo>
                  <a:pt x="4596" y="11051"/>
                </a:lnTo>
                <a:cubicBezTo>
                  <a:pt x="4691" y="11051"/>
                  <a:pt x="4787" y="11003"/>
                  <a:pt x="4787" y="10908"/>
                </a:cubicBezTo>
                <a:cubicBezTo>
                  <a:pt x="4787" y="10789"/>
                  <a:pt x="4739" y="10693"/>
                  <a:pt x="4596" y="10693"/>
                </a:cubicBezTo>
                <a:lnTo>
                  <a:pt x="4120" y="10693"/>
                </a:lnTo>
                <a:lnTo>
                  <a:pt x="4120" y="10646"/>
                </a:lnTo>
                <a:cubicBezTo>
                  <a:pt x="4120" y="10551"/>
                  <a:pt x="4048" y="10455"/>
                  <a:pt x="3953" y="10455"/>
                </a:cubicBezTo>
                <a:cubicBezTo>
                  <a:pt x="3858" y="10455"/>
                  <a:pt x="3763" y="10551"/>
                  <a:pt x="3763" y="10646"/>
                </a:cubicBezTo>
                <a:lnTo>
                  <a:pt x="3763" y="10693"/>
                </a:lnTo>
                <a:lnTo>
                  <a:pt x="2548" y="10693"/>
                </a:lnTo>
                <a:lnTo>
                  <a:pt x="2548" y="10670"/>
                </a:lnTo>
                <a:cubicBezTo>
                  <a:pt x="2548" y="10574"/>
                  <a:pt x="2501" y="10479"/>
                  <a:pt x="2405" y="10479"/>
                </a:cubicBezTo>
                <a:cubicBezTo>
                  <a:pt x="2286" y="10479"/>
                  <a:pt x="2191" y="10551"/>
                  <a:pt x="2191" y="10670"/>
                </a:cubicBezTo>
                <a:lnTo>
                  <a:pt x="2191" y="10693"/>
                </a:lnTo>
                <a:lnTo>
                  <a:pt x="1072" y="10693"/>
                </a:lnTo>
                <a:lnTo>
                  <a:pt x="1072" y="191"/>
                </a:lnTo>
                <a:cubicBezTo>
                  <a:pt x="1072" y="96"/>
                  <a:pt x="1000" y="1"/>
                  <a:pt x="90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nvGrpSpPr>
          <p:cNvPr id="131" name="Google Shape;14010;p27">
            <a:extLst>
              <a:ext uri="{FF2B5EF4-FFF2-40B4-BE49-F238E27FC236}">
                <a16:creationId xmlns:a16="http://schemas.microsoft.com/office/drawing/2014/main" id="{AE7A2D25-F282-C8A6-8E70-A8AD63B051F1}"/>
              </a:ext>
            </a:extLst>
          </p:cNvPr>
          <p:cNvGrpSpPr/>
          <p:nvPr/>
        </p:nvGrpSpPr>
        <p:grpSpPr>
          <a:xfrm>
            <a:off x="4265802" y="2744811"/>
            <a:ext cx="482307" cy="478559"/>
            <a:chOff x="3654238" y="2368833"/>
            <a:chExt cx="302475" cy="300125"/>
          </a:xfrm>
        </p:grpSpPr>
        <p:sp>
          <p:nvSpPr>
            <p:cNvPr id="132" name="Google Shape;14011;p27">
              <a:extLst>
                <a:ext uri="{FF2B5EF4-FFF2-40B4-BE49-F238E27FC236}">
                  <a16:creationId xmlns:a16="http://schemas.microsoft.com/office/drawing/2014/main" id="{2C9B32C2-5D05-4FEA-1F98-F99B46D824E7}"/>
                </a:ext>
              </a:extLst>
            </p:cNvPr>
            <p:cNvSpPr/>
            <p:nvPr/>
          </p:nvSpPr>
          <p:spPr>
            <a:xfrm>
              <a:off x="3654238" y="2368833"/>
              <a:ext cx="302475" cy="300125"/>
            </a:xfrm>
            <a:custGeom>
              <a:avLst/>
              <a:gdLst/>
              <a:ahLst/>
              <a:cxnLst/>
              <a:rect l="l" t="t" r="r" b="b"/>
              <a:pathLst>
                <a:path w="12099" h="12005" extrusionOk="0">
                  <a:moveTo>
                    <a:pt x="9550" y="407"/>
                  </a:moveTo>
                  <a:cubicBezTo>
                    <a:pt x="9717" y="407"/>
                    <a:pt x="9908" y="455"/>
                    <a:pt x="10074" y="478"/>
                  </a:cubicBezTo>
                  <a:cubicBezTo>
                    <a:pt x="10622" y="621"/>
                    <a:pt x="11051" y="955"/>
                    <a:pt x="11336" y="1455"/>
                  </a:cubicBezTo>
                  <a:cubicBezTo>
                    <a:pt x="11598" y="1931"/>
                    <a:pt x="11694" y="2503"/>
                    <a:pt x="11527" y="3027"/>
                  </a:cubicBezTo>
                  <a:cubicBezTo>
                    <a:pt x="11384" y="3574"/>
                    <a:pt x="11051" y="4027"/>
                    <a:pt x="10551" y="4289"/>
                  </a:cubicBezTo>
                  <a:cubicBezTo>
                    <a:pt x="10217" y="4455"/>
                    <a:pt x="9908" y="4551"/>
                    <a:pt x="9550" y="4551"/>
                  </a:cubicBezTo>
                  <a:cubicBezTo>
                    <a:pt x="9145" y="3598"/>
                    <a:pt x="8383" y="2860"/>
                    <a:pt x="7431" y="2479"/>
                  </a:cubicBezTo>
                  <a:lnTo>
                    <a:pt x="7526" y="1931"/>
                  </a:lnTo>
                  <a:cubicBezTo>
                    <a:pt x="7669" y="1407"/>
                    <a:pt x="8002" y="955"/>
                    <a:pt x="8502" y="693"/>
                  </a:cubicBezTo>
                  <a:cubicBezTo>
                    <a:pt x="8836" y="502"/>
                    <a:pt x="9193" y="407"/>
                    <a:pt x="9550" y="407"/>
                  </a:cubicBezTo>
                  <a:close/>
                  <a:moveTo>
                    <a:pt x="2525" y="7408"/>
                  </a:moveTo>
                  <a:cubicBezTo>
                    <a:pt x="2906" y="8361"/>
                    <a:pt x="3668" y="9147"/>
                    <a:pt x="4621" y="9528"/>
                  </a:cubicBezTo>
                  <a:cubicBezTo>
                    <a:pt x="4597" y="10647"/>
                    <a:pt x="3668" y="11576"/>
                    <a:pt x="2549" y="11576"/>
                  </a:cubicBezTo>
                  <a:cubicBezTo>
                    <a:pt x="1382" y="11576"/>
                    <a:pt x="453" y="10647"/>
                    <a:pt x="453" y="9480"/>
                  </a:cubicBezTo>
                  <a:cubicBezTo>
                    <a:pt x="453" y="8361"/>
                    <a:pt x="1382" y="7432"/>
                    <a:pt x="2525" y="7408"/>
                  </a:cubicBezTo>
                  <a:close/>
                  <a:moveTo>
                    <a:pt x="6026" y="2527"/>
                  </a:moveTo>
                  <a:cubicBezTo>
                    <a:pt x="7931" y="2527"/>
                    <a:pt x="9479" y="4074"/>
                    <a:pt x="9479" y="5980"/>
                  </a:cubicBezTo>
                  <a:cubicBezTo>
                    <a:pt x="9479" y="6932"/>
                    <a:pt x="9074" y="7885"/>
                    <a:pt x="8360" y="8552"/>
                  </a:cubicBezTo>
                  <a:cubicBezTo>
                    <a:pt x="8288" y="8599"/>
                    <a:pt x="8264" y="8718"/>
                    <a:pt x="8360" y="8790"/>
                  </a:cubicBezTo>
                  <a:cubicBezTo>
                    <a:pt x="8386" y="8816"/>
                    <a:pt x="8433" y="8835"/>
                    <a:pt x="8483" y="8835"/>
                  </a:cubicBezTo>
                  <a:cubicBezTo>
                    <a:pt x="8524" y="8835"/>
                    <a:pt x="8566" y="8822"/>
                    <a:pt x="8598" y="8790"/>
                  </a:cubicBezTo>
                  <a:cubicBezTo>
                    <a:pt x="9003" y="8385"/>
                    <a:pt x="9336" y="7909"/>
                    <a:pt x="9550" y="7408"/>
                  </a:cubicBezTo>
                  <a:cubicBezTo>
                    <a:pt x="9908" y="7408"/>
                    <a:pt x="10217" y="7504"/>
                    <a:pt x="10551" y="7670"/>
                  </a:cubicBezTo>
                  <a:cubicBezTo>
                    <a:pt x="11027" y="7956"/>
                    <a:pt x="11384" y="8385"/>
                    <a:pt x="11527" y="8933"/>
                  </a:cubicBezTo>
                  <a:cubicBezTo>
                    <a:pt x="11694" y="9480"/>
                    <a:pt x="11622" y="10052"/>
                    <a:pt x="11336" y="10528"/>
                  </a:cubicBezTo>
                  <a:cubicBezTo>
                    <a:pt x="11051" y="11004"/>
                    <a:pt x="10622" y="11362"/>
                    <a:pt x="10074" y="11528"/>
                  </a:cubicBezTo>
                  <a:cubicBezTo>
                    <a:pt x="9909" y="11573"/>
                    <a:pt x="9740" y="11595"/>
                    <a:pt x="9570" y="11595"/>
                  </a:cubicBezTo>
                  <a:cubicBezTo>
                    <a:pt x="9200" y="11595"/>
                    <a:pt x="8829" y="11493"/>
                    <a:pt x="8502" y="11314"/>
                  </a:cubicBezTo>
                  <a:cubicBezTo>
                    <a:pt x="8026" y="11052"/>
                    <a:pt x="7669" y="10600"/>
                    <a:pt x="7526" y="10052"/>
                  </a:cubicBezTo>
                  <a:cubicBezTo>
                    <a:pt x="7455" y="9885"/>
                    <a:pt x="7455" y="9742"/>
                    <a:pt x="7455" y="9552"/>
                  </a:cubicBezTo>
                  <a:cubicBezTo>
                    <a:pt x="7645" y="9504"/>
                    <a:pt x="7788" y="9409"/>
                    <a:pt x="7931" y="9314"/>
                  </a:cubicBezTo>
                  <a:cubicBezTo>
                    <a:pt x="8026" y="9266"/>
                    <a:pt x="8050" y="9171"/>
                    <a:pt x="8002" y="9075"/>
                  </a:cubicBezTo>
                  <a:cubicBezTo>
                    <a:pt x="7959" y="9018"/>
                    <a:pt x="7907" y="8986"/>
                    <a:pt x="7857" y="8986"/>
                  </a:cubicBezTo>
                  <a:cubicBezTo>
                    <a:pt x="7824" y="8986"/>
                    <a:pt x="7792" y="9000"/>
                    <a:pt x="7764" y="9028"/>
                  </a:cubicBezTo>
                  <a:cubicBezTo>
                    <a:pt x="7217" y="9314"/>
                    <a:pt x="6645" y="9456"/>
                    <a:pt x="6026" y="9456"/>
                  </a:cubicBezTo>
                  <a:cubicBezTo>
                    <a:pt x="4121" y="9456"/>
                    <a:pt x="2573" y="7909"/>
                    <a:pt x="2573" y="6003"/>
                  </a:cubicBezTo>
                  <a:cubicBezTo>
                    <a:pt x="2573" y="4098"/>
                    <a:pt x="4121" y="2527"/>
                    <a:pt x="6026" y="2527"/>
                  </a:cubicBezTo>
                  <a:close/>
                  <a:moveTo>
                    <a:pt x="9487" y="0"/>
                  </a:moveTo>
                  <a:cubicBezTo>
                    <a:pt x="9070" y="0"/>
                    <a:pt x="8664" y="117"/>
                    <a:pt x="8288" y="336"/>
                  </a:cubicBezTo>
                  <a:cubicBezTo>
                    <a:pt x="7717" y="645"/>
                    <a:pt x="7336" y="1169"/>
                    <a:pt x="7169" y="1812"/>
                  </a:cubicBezTo>
                  <a:cubicBezTo>
                    <a:pt x="7121" y="2003"/>
                    <a:pt x="7097" y="2145"/>
                    <a:pt x="7074" y="2312"/>
                  </a:cubicBezTo>
                  <a:cubicBezTo>
                    <a:pt x="6740" y="2217"/>
                    <a:pt x="6383" y="2169"/>
                    <a:pt x="6002" y="2169"/>
                  </a:cubicBezTo>
                  <a:cubicBezTo>
                    <a:pt x="5645" y="2169"/>
                    <a:pt x="5240" y="2217"/>
                    <a:pt x="4930" y="2312"/>
                  </a:cubicBezTo>
                  <a:cubicBezTo>
                    <a:pt x="4930" y="2050"/>
                    <a:pt x="4859" y="1812"/>
                    <a:pt x="4764" y="1574"/>
                  </a:cubicBezTo>
                  <a:cubicBezTo>
                    <a:pt x="4745" y="1501"/>
                    <a:pt x="4672" y="1470"/>
                    <a:pt x="4595" y="1470"/>
                  </a:cubicBezTo>
                  <a:cubicBezTo>
                    <a:pt x="4572" y="1470"/>
                    <a:pt x="4548" y="1473"/>
                    <a:pt x="4525" y="1479"/>
                  </a:cubicBezTo>
                  <a:cubicBezTo>
                    <a:pt x="4454" y="1503"/>
                    <a:pt x="4406" y="1622"/>
                    <a:pt x="4454" y="1717"/>
                  </a:cubicBezTo>
                  <a:cubicBezTo>
                    <a:pt x="4525" y="1955"/>
                    <a:pt x="4597" y="2217"/>
                    <a:pt x="4597" y="2479"/>
                  </a:cubicBezTo>
                  <a:cubicBezTo>
                    <a:pt x="3644" y="2860"/>
                    <a:pt x="2858" y="3598"/>
                    <a:pt x="2477" y="4551"/>
                  </a:cubicBezTo>
                  <a:cubicBezTo>
                    <a:pt x="2311" y="4551"/>
                    <a:pt x="2144" y="4527"/>
                    <a:pt x="1977" y="4503"/>
                  </a:cubicBezTo>
                  <a:cubicBezTo>
                    <a:pt x="1430" y="4336"/>
                    <a:pt x="1001" y="4027"/>
                    <a:pt x="715" y="3503"/>
                  </a:cubicBezTo>
                  <a:cubicBezTo>
                    <a:pt x="453" y="3027"/>
                    <a:pt x="358" y="2479"/>
                    <a:pt x="525" y="1931"/>
                  </a:cubicBezTo>
                  <a:cubicBezTo>
                    <a:pt x="668" y="1383"/>
                    <a:pt x="1001" y="955"/>
                    <a:pt x="1501" y="693"/>
                  </a:cubicBezTo>
                  <a:cubicBezTo>
                    <a:pt x="1833" y="508"/>
                    <a:pt x="2198" y="417"/>
                    <a:pt x="2558" y="417"/>
                  </a:cubicBezTo>
                  <a:cubicBezTo>
                    <a:pt x="3128" y="417"/>
                    <a:pt x="3688" y="645"/>
                    <a:pt x="4097" y="1098"/>
                  </a:cubicBezTo>
                  <a:cubicBezTo>
                    <a:pt x="4124" y="1125"/>
                    <a:pt x="4176" y="1153"/>
                    <a:pt x="4228" y="1153"/>
                  </a:cubicBezTo>
                  <a:cubicBezTo>
                    <a:pt x="4266" y="1153"/>
                    <a:pt x="4305" y="1138"/>
                    <a:pt x="4335" y="1098"/>
                  </a:cubicBezTo>
                  <a:cubicBezTo>
                    <a:pt x="4383" y="1050"/>
                    <a:pt x="4406" y="931"/>
                    <a:pt x="4335" y="860"/>
                  </a:cubicBezTo>
                  <a:cubicBezTo>
                    <a:pt x="3978" y="431"/>
                    <a:pt x="3454" y="169"/>
                    <a:pt x="2930" y="97"/>
                  </a:cubicBezTo>
                  <a:cubicBezTo>
                    <a:pt x="2787" y="74"/>
                    <a:pt x="2644" y="62"/>
                    <a:pt x="2503" y="62"/>
                  </a:cubicBezTo>
                  <a:cubicBezTo>
                    <a:pt x="2080" y="62"/>
                    <a:pt x="1674" y="169"/>
                    <a:pt x="1334" y="383"/>
                  </a:cubicBezTo>
                  <a:cubicBezTo>
                    <a:pt x="763" y="717"/>
                    <a:pt x="382" y="1217"/>
                    <a:pt x="191" y="1884"/>
                  </a:cubicBezTo>
                  <a:cubicBezTo>
                    <a:pt x="1" y="2503"/>
                    <a:pt x="96" y="3146"/>
                    <a:pt x="429" y="3717"/>
                  </a:cubicBezTo>
                  <a:cubicBezTo>
                    <a:pt x="763" y="4289"/>
                    <a:pt x="1263" y="4670"/>
                    <a:pt x="1930" y="4860"/>
                  </a:cubicBezTo>
                  <a:cubicBezTo>
                    <a:pt x="2073" y="4884"/>
                    <a:pt x="2239" y="4908"/>
                    <a:pt x="2406" y="4932"/>
                  </a:cubicBezTo>
                  <a:cubicBezTo>
                    <a:pt x="2287" y="5289"/>
                    <a:pt x="2239" y="5646"/>
                    <a:pt x="2239" y="6027"/>
                  </a:cubicBezTo>
                  <a:cubicBezTo>
                    <a:pt x="2239" y="6432"/>
                    <a:pt x="2311" y="6789"/>
                    <a:pt x="2406" y="7099"/>
                  </a:cubicBezTo>
                  <a:cubicBezTo>
                    <a:pt x="1120" y="7194"/>
                    <a:pt x="144" y="8242"/>
                    <a:pt x="144" y="9528"/>
                  </a:cubicBezTo>
                  <a:cubicBezTo>
                    <a:pt x="144" y="10862"/>
                    <a:pt x="1239" y="11957"/>
                    <a:pt x="2573" y="11957"/>
                  </a:cubicBezTo>
                  <a:cubicBezTo>
                    <a:pt x="3859" y="11957"/>
                    <a:pt x="4930" y="10957"/>
                    <a:pt x="4978" y="9695"/>
                  </a:cubicBezTo>
                  <a:cubicBezTo>
                    <a:pt x="5311" y="9790"/>
                    <a:pt x="5692" y="9838"/>
                    <a:pt x="6050" y="9838"/>
                  </a:cubicBezTo>
                  <a:cubicBezTo>
                    <a:pt x="6407" y="9838"/>
                    <a:pt x="6764" y="9790"/>
                    <a:pt x="7121" y="9695"/>
                  </a:cubicBezTo>
                  <a:cubicBezTo>
                    <a:pt x="7121" y="9838"/>
                    <a:pt x="7169" y="10028"/>
                    <a:pt x="7217" y="10171"/>
                  </a:cubicBezTo>
                  <a:cubicBezTo>
                    <a:pt x="7407" y="10814"/>
                    <a:pt x="7788" y="11338"/>
                    <a:pt x="8360" y="11671"/>
                  </a:cubicBezTo>
                  <a:cubicBezTo>
                    <a:pt x="8741" y="11862"/>
                    <a:pt x="9145" y="12005"/>
                    <a:pt x="9574" y="12005"/>
                  </a:cubicBezTo>
                  <a:cubicBezTo>
                    <a:pt x="9788" y="12005"/>
                    <a:pt x="9979" y="11957"/>
                    <a:pt x="10193" y="11909"/>
                  </a:cubicBezTo>
                  <a:cubicBezTo>
                    <a:pt x="10813" y="11719"/>
                    <a:pt x="11360" y="11338"/>
                    <a:pt x="11694" y="10766"/>
                  </a:cubicBezTo>
                  <a:cubicBezTo>
                    <a:pt x="12003" y="10219"/>
                    <a:pt x="12098" y="9552"/>
                    <a:pt x="11932" y="8933"/>
                  </a:cubicBezTo>
                  <a:cubicBezTo>
                    <a:pt x="11717" y="8242"/>
                    <a:pt x="11289" y="7694"/>
                    <a:pt x="10741" y="7385"/>
                  </a:cubicBezTo>
                  <a:cubicBezTo>
                    <a:pt x="10408" y="7194"/>
                    <a:pt x="10050" y="7075"/>
                    <a:pt x="9669" y="7051"/>
                  </a:cubicBezTo>
                  <a:cubicBezTo>
                    <a:pt x="9741" y="6694"/>
                    <a:pt x="9812" y="6337"/>
                    <a:pt x="9812" y="5980"/>
                  </a:cubicBezTo>
                  <a:cubicBezTo>
                    <a:pt x="9812" y="5599"/>
                    <a:pt x="9741" y="5241"/>
                    <a:pt x="9669" y="4884"/>
                  </a:cubicBezTo>
                  <a:cubicBezTo>
                    <a:pt x="10003" y="4860"/>
                    <a:pt x="10408" y="4765"/>
                    <a:pt x="10741" y="4551"/>
                  </a:cubicBezTo>
                  <a:cubicBezTo>
                    <a:pt x="11289" y="4217"/>
                    <a:pt x="11694" y="3717"/>
                    <a:pt x="11860" y="3074"/>
                  </a:cubicBezTo>
                  <a:cubicBezTo>
                    <a:pt x="12051" y="2431"/>
                    <a:pt x="11956" y="1788"/>
                    <a:pt x="11622" y="1217"/>
                  </a:cubicBezTo>
                  <a:cubicBezTo>
                    <a:pt x="11289" y="645"/>
                    <a:pt x="10789" y="264"/>
                    <a:pt x="10146" y="97"/>
                  </a:cubicBezTo>
                  <a:cubicBezTo>
                    <a:pt x="9925" y="32"/>
                    <a:pt x="9704" y="0"/>
                    <a:pt x="948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33" name="Google Shape;14012;p27">
              <a:extLst>
                <a:ext uri="{FF2B5EF4-FFF2-40B4-BE49-F238E27FC236}">
                  <a16:creationId xmlns:a16="http://schemas.microsoft.com/office/drawing/2014/main" id="{AE3EEB1B-3CA5-3340-D3F1-6C8A782B8750}"/>
                </a:ext>
              </a:extLst>
            </p:cNvPr>
            <p:cNvSpPr/>
            <p:nvPr/>
          </p:nvSpPr>
          <p:spPr>
            <a:xfrm>
              <a:off x="3863813" y="2416508"/>
              <a:ext cx="57775" cy="8950"/>
            </a:xfrm>
            <a:custGeom>
              <a:avLst/>
              <a:gdLst/>
              <a:ahLst/>
              <a:cxnLst/>
              <a:rect l="l" t="t" r="r" b="b"/>
              <a:pathLst>
                <a:path w="2311" h="358" extrusionOk="0">
                  <a:moveTo>
                    <a:pt x="215" y="0"/>
                  </a:moveTo>
                  <a:cubicBezTo>
                    <a:pt x="119" y="0"/>
                    <a:pt x="48" y="48"/>
                    <a:pt x="24" y="143"/>
                  </a:cubicBezTo>
                  <a:cubicBezTo>
                    <a:pt x="0" y="262"/>
                    <a:pt x="96" y="358"/>
                    <a:pt x="215" y="358"/>
                  </a:cubicBezTo>
                  <a:lnTo>
                    <a:pt x="2120" y="358"/>
                  </a:lnTo>
                  <a:cubicBezTo>
                    <a:pt x="2215" y="358"/>
                    <a:pt x="2310" y="262"/>
                    <a:pt x="2287" y="143"/>
                  </a:cubicBezTo>
                  <a:cubicBezTo>
                    <a:pt x="2263" y="48"/>
                    <a:pt x="2168" y="0"/>
                    <a:pt x="207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34" name="Google Shape;14013;p27">
              <a:extLst>
                <a:ext uri="{FF2B5EF4-FFF2-40B4-BE49-F238E27FC236}">
                  <a16:creationId xmlns:a16="http://schemas.microsoft.com/office/drawing/2014/main" id="{17082C88-CF8F-1501-935A-634441AC51FB}"/>
                </a:ext>
              </a:extLst>
            </p:cNvPr>
            <p:cNvSpPr/>
            <p:nvPr/>
          </p:nvSpPr>
          <p:spPr>
            <a:xfrm>
              <a:off x="3881663" y="2434958"/>
              <a:ext cx="39325" cy="8950"/>
            </a:xfrm>
            <a:custGeom>
              <a:avLst/>
              <a:gdLst/>
              <a:ahLst/>
              <a:cxnLst/>
              <a:rect l="l" t="t" r="r" b="b"/>
              <a:pathLst>
                <a:path w="1573" h="358" extrusionOk="0">
                  <a:moveTo>
                    <a:pt x="215" y="1"/>
                  </a:moveTo>
                  <a:cubicBezTo>
                    <a:pt x="120" y="1"/>
                    <a:pt x="48" y="72"/>
                    <a:pt x="25" y="143"/>
                  </a:cubicBezTo>
                  <a:cubicBezTo>
                    <a:pt x="1" y="263"/>
                    <a:pt x="96" y="358"/>
                    <a:pt x="215" y="358"/>
                  </a:cubicBezTo>
                  <a:lnTo>
                    <a:pt x="1358" y="358"/>
                  </a:lnTo>
                  <a:cubicBezTo>
                    <a:pt x="1454" y="358"/>
                    <a:pt x="1525" y="310"/>
                    <a:pt x="1549" y="215"/>
                  </a:cubicBezTo>
                  <a:cubicBezTo>
                    <a:pt x="1573" y="120"/>
                    <a:pt x="1477" y="1"/>
                    <a:pt x="135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35" name="Google Shape;14014;p27">
              <a:extLst>
                <a:ext uri="{FF2B5EF4-FFF2-40B4-BE49-F238E27FC236}">
                  <a16:creationId xmlns:a16="http://schemas.microsoft.com/office/drawing/2014/main" id="{4628EB34-5980-8554-30BA-BCC4C0741B8D}"/>
                </a:ext>
              </a:extLst>
            </p:cNvPr>
            <p:cNvSpPr/>
            <p:nvPr/>
          </p:nvSpPr>
          <p:spPr>
            <a:xfrm>
              <a:off x="3688188" y="2610583"/>
              <a:ext cx="57775" cy="8975"/>
            </a:xfrm>
            <a:custGeom>
              <a:avLst/>
              <a:gdLst/>
              <a:ahLst/>
              <a:cxnLst/>
              <a:rect l="l" t="t" r="r" b="b"/>
              <a:pathLst>
                <a:path w="2311" h="359" extrusionOk="0">
                  <a:moveTo>
                    <a:pt x="214" y="1"/>
                  </a:moveTo>
                  <a:cubicBezTo>
                    <a:pt x="95" y="1"/>
                    <a:pt x="0" y="96"/>
                    <a:pt x="24" y="215"/>
                  </a:cubicBezTo>
                  <a:cubicBezTo>
                    <a:pt x="95" y="310"/>
                    <a:pt x="143" y="358"/>
                    <a:pt x="238" y="358"/>
                  </a:cubicBezTo>
                  <a:lnTo>
                    <a:pt x="2120" y="358"/>
                  </a:lnTo>
                  <a:cubicBezTo>
                    <a:pt x="2191" y="358"/>
                    <a:pt x="2263" y="310"/>
                    <a:pt x="2286" y="215"/>
                  </a:cubicBezTo>
                  <a:cubicBezTo>
                    <a:pt x="2310" y="96"/>
                    <a:pt x="2239" y="1"/>
                    <a:pt x="212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36" name="Google Shape;14015;p27">
              <a:extLst>
                <a:ext uri="{FF2B5EF4-FFF2-40B4-BE49-F238E27FC236}">
                  <a16:creationId xmlns:a16="http://schemas.microsoft.com/office/drawing/2014/main" id="{6FAE12D5-E56D-4634-2ED5-AE84AFEB3FDB}"/>
                </a:ext>
              </a:extLst>
            </p:cNvPr>
            <p:cNvSpPr/>
            <p:nvPr/>
          </p:nvSpPr>
          <p:spPr>
            <a:xfrm>
              <a:off x="3689363" y="2592133"/>
              <a:ext cx="38725" cy="8950"/>
            </a:xfrm>
            <a:custGeom>
              <a:avLst/>
              <a:gdLst/>
              <a:ahLst/>
              <a:cxnLst/>
              <a:rect l="l" t="t" r="r" b="b"/>
              <a:pathLst>
                <a:path w="1549" h="358" extrusionOk="0">
                  <a:moveTo>
                    <a:pt x="191" y="1"/>
                  </a:moveTo>
                  <a:cubicBezTo>
                    <a:pt x="96" y="1"/>
                    <a:pt x="48" y="48"/>
                    <a:pt x="1" y="143"/>
                  </a:cubicBezTo>
                  <a:cubicBezTo>
                    <a:pt x="1" y="263"/>
                    <a:pt x="72" y="358"/>
                    <a:pt x="191" y="358"/>
                  </a:cubicBezTo>
                  <a:lnTo>
                    <a:pt x="1358" y="358"/>
                  </a:lnTo>
                  <a:cubicBezTo>
                    <a:pt x="1430" y="358"/>
                    <a:pt x="1501" y="286"/>
                    <a:pt x="1525" y="215"/>
                  </a:cubicBezTo>
                  <a:cubicBezTo>
                    <a:pt x="1549" y="96"/>
                    <a:pt x="1477" y="1"/>
                    <a:pt x="135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37" name="Google Shape;14016;p27">
              <a:extLst>
                <a:ext uri="{FF2B5EF4-FFF2-40B4-BE49-F238E27FC236}">
                  <a16:creationId xmlns:a16="http://schemas.microsoft.com/office/drawing/2014/main" id="{ACF07BD6-62A2-14CE-4960-77FF188E6480}"/>
                </a:ext>
              </a:extLst>
            </p:cNvPr>
            <p:cNvSpPr/>
            <p:nvPr/>
          </p:nvSpPr>
          <p:spPr>
            <a:xfrm>
              <a:off x="3863813" y="2611183"/>
              <a:ext cx="57175" cy="8950"/>
            </a:xfrm>
            <a:custGeom>
              <a:avLst/>
              <a:gdLst/>
              <a:ahLst/>
              <a:cxnLst/>
              <a:rect l="l" t="t" r="r" b="b"/>
              <a:pathLst>
                <a:path w="2287" h="358" extrusionOk="0">
                  <a:moveTo>
                    <a:pt x="215" y="1"/>
                  </a:moveTo>
                  <a:cubicBezTo>
                    <a:pt x="119" y="1"/>
                    <a:pt x="48" y="72"/>
                    <a:pt x="24" y="167"/>
                  </a:cubicBezTo>
                  <a:cubicBezTo>
                    <a:pt x="0" y="286"/>
                    <a:pt x="96" y="358"/>
                    <a:pt x="215" y="358"/>
                  </a:cubicBezTo>
                  <a:lnTo>
                    <a:pt x="2072" y="358"/>
                  </a:lnTo>
                  <a:cubicBezTo>
                    <a:pt x="2168" y="358"/>
                    <a:pt x="2239" y="310"/>
                    <a:pt x="2263" y="215"/>
                  </a:cubicBezTo>
                  <a:cubicBezTo>
                    <a:pt x="2287" y="96"/>
                    <a:pt x="2191" y="1"/>
                    <a:pt x="212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38" name="Google Shape;14017;p27">
              <a:extLst>
                <a:ext uri="{FF2B5EF4-FFF2-40B4-BE49-F238E27FC236}">
                  <a16:creationId xmlns:a16="http://schemas.microsoft.com/office/drawing/2014/main" id="{BEE6E5D4-231C-6E7C-CD3C-048BFBED1B1E}"/>
                </a:ext>
              </a:extLst>
            </p:cNvPr>
            <p:cNvSpPr/>
            <p:nvPr/>
          </p:nvSpPr>
          <p:spPr>
            <a:xfrm>
              <a:off x="3881663" y="2592733"/>
              <a:ext cx="39325" cy="8950"/>
            </a:xfrm>
            <a:custGeom>
              <a:avLst/>
              <a:gdLst/>
              <a:ahLst/>
              <a:cxnLst/>
              <a:rect l="l" t="t" r="r" b="b"/>
              <a:pathLst>
                <a:path w="1573" h="358" extrusionOk="0">
                  <a:moveTo>
                    <a:pt x="215" y="0"/>
                  </a:moveTo>
                  <a:cubicBezTo>
                    <a:pt x="120" y="0"/>
                    <a:pt x="48" y="72"/>
                    <a:pt x="25" y="143"/>
                  </a:cubicBezTo>
                  <a:cubicBezTo>
                    <a:pt x="1" y="262"/>
                    <a:pt x="96" y="358"/>
                    <a:pt x="215" y="358"/>
                  </a:cubicBezTo>
                  <a:lnTo>
                    <a:pt x="1358" y="358"/>
                  </a:lnTo>
                  <a:cubicBezTo>
                    <a:pt x="1454" y="358"/>
                    <a:pt x="1525" y="310"/>
                    <a:pt x="1549" y="215"/>
                  </a:cubicBezTo>
                  <a:cubicBezTo>
                    <a:pt x="1573" y="96"/>
                    <a:pt x="1477" y="0"/>
                    <a:pt x="135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39" name="Google Shape;14018;p27">
              <a:extLst>
                <a:ext uri="{FF2B5EF4-FFF2-40B4-BE49-F238E27FC236}">
                  <a16:creationId xmlns:a16="http://schemas.microsoft.com/office/drawing/2014/main" id="{924978C0-76F9-B8E1-44FF-99714803F614}"/>
                </a:ext>
              </a:extLst>
            </p:cNvPr>
            <p:cNvSpPr/>
            <p:nvPr/>
          </p:nvSpPr>
          <p:spPr>
            <a:xfrm>
              <a:off x="3759613" y="2491508"/>
              <a:ext cx="90525" cy="8975"/>
            </a:xfrm>
            <a:custGeom>
              <a:avLst/>
              <a:gdLst/>
              <a:ahLst/>
              <a:cxnLst/>
              <a:rect l="l" t="t" r="r" b="b"/>
              <a:pathLst>
                <a:path w="3621" h="359" extrusionOk="0">
                  <a:moveTo>
                    <a:pt x="215" y="1"/>
                  </a:moveTo>
                  <a:cubicBezTo>
                    <a:pt x="120" y="1"/>
                    <a:pt x="49" y="72"/>
                    <a:pt x="25" y="144"/>
                  </a:cubicBezTo>
                  <a:cubicBezTo>
                    <a:pt x="1" y="263"/>
                    <a:pt x="96" y="358"/>
                    <a:pt x="215" y="358"/>
                  </a:cubicBezTo>
                  <a:lnTo>
                    <a:pt x="3430" y="358"/>
                  </a:lnTo>
                  <a:cubicBezTo>
                    <a:pt x="3502" y="358"/>
                    <a:pt x="3573" y="311"/>
                    <a:pt x="3597" y="215"/>
                  </a:cubicBezTo>
                  <a:cubicBezTo>
                    <a:pt x="3621" y="96"/>
                    <a:pt x="3549" y="1"/>
                    <a:pt x="345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40" name="Google Shape;14019;p27">
              <a:extLst>
                <a:ext uri="{FF2B5EF4-FFF2-40B4-BE49-F238E27FC236}">
                  <a16:creationId xmlns:a16="http://schemas.microsoft.com/office/drawing/2014/main" id="{9DD66F69-4C02-6E0E-719D-F90C38F32286}"/>
                </a:ext>
              </a:extLst>
            </p:cNvPr>
            <p:cNvSpPr/>
            <p:nvPr/>
          </p:nvSpPr>
          <p:spPr>
            <a:xfrm>
              <a:off x="3759613" y="2514133"/>
              <a:ext cx="90525" cy="8975"/>
            </a:xfrm>
            <a:custGeom>
              <a:avLst/>
              <a:gdLst/>
              <a:ahLst/>
              <a:cxnLst/>
              <a:rect l="l" t="t" r="r" b="b"/>
              <a:pathLst>
                <a:path w="3621" h="359" extrusionOk="0">
                  <a:moveTo>
                    <a:pt x="215" y="1"/>
                  </a:moveTo>
                  <a:cubicBezTo>
                    <a:pt x="120" y="1"/>
                    <a:pt x="49" y="49"/>
                    <a:pt x="25" y="144"/>
                  </a:cubicBezTo>
                  <a:cubicBezTo>
                    <a:pt x="1" y="263"/>
                    <a:pt x="96" y="358"/>
                    <a:pt x="215" y="358"/>
                  </a:cubicBezTo>
                  <a:lnTo>
                    <a:pt x="3430" y="358"/>
                  </a:lnTo>
                  <a:cubicBezTo>
                    <a:pt x="3502" y="358"/>
                    <a:pt x="3573" y="287"/>
                    <a:pt x="3597" y="191"/>
                  </a:cubicBezTo>
                  <a:cubicBezTo>
                    <a:pt x="3621" y="96"/>
                    <a:pt x="3549" y="1"/>
                    <a:pt x="345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41" name="Google Shape;14020;p27">
              <a:extLst>
                <a:ext uri="{FF2B5EF4-FFF2-40B4-BE49-F238E27FC236}">
                  <a16:creationId xmlns:a16="http://schemas.microsoft.com/office/drawing/2014/main" id="{D62B1D26-67AD-00D7-D3DF-241A483109C2}"/>
                </a:ext>
              </a:extLst>
            </p:cNvPr>
            <p:cNvSpPr/>
            <p:nvPr/>
          </p:nvSpPr>
          <p:spPr>
            <a:xfrm>
              <a:off x="3779863" y="2536758"/>
              <a:ext cx="50625" cy="8975"/>
            </a:xfrm>
            <a:custGeom>
              <a:avLst/>
              <a:gdLst/>
              <a:ahLst/>
              <a:cxnLst/>
              <a:rect l="l" t="t" r="r" b="b"/>
              <a:pathLst>
                <a:path w="2025" h="359" extrusionOk="0">
                  <a:moveTo>
                    <a:pt x="191" y="1"/>
                  </a:moveTo>
                  <a:cubicBezTo>
                    <a:pt x="120" y="1"/>
                    <a:pt x="48" y="72"/>
                    <a:pt x="24" y="168"/>
                  </a:cubicBezTo>
                  <a:cubicBezTo>
                    <a:pt x="1" y="287"/>
                    <a:pt x="72" y="358"/>
                    <a:pt x="191" y="358"/>
                  </a:cubicBezTo>
                  <a:lnTo>
                    <a:pt x="1810" y="358"/>
                  </a:lnTo>
                  <a:cubicBezTo>
                    <a:pt x="1906" y="358"/>
                    <a:pt x="1953" y="310"/>
                    <a:pt x="1977" y="215"/>
                  </a:cubicBezTo>
                  <a:cubicBezTo>
                    <a:pt x="2025" y="96"/>
                    <a:pt x="1930" y="1"/>
                    <a:pt x="181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42" name="Google Shape;14021;p27">
              <a:extLst>
                <a:ext uri="{FF2B5EF4-FFF2-40B4-BE49-F238E27FC236}">
                  <a16:creationId xmlns:a16="http://schemas.microsoft.com/office/drawing/2014/main" id="{EB443B14-E40D-DECB-1A2B-C3DF5BC065F8}"/>
                </a:ext>
              </a:extLst>
            </p:cNvPr>
            <p:cNvSpPr/>
            <p:nvPr/>
          </p:nvSpPr>
          <p:spPr>
            <a:xfrm>
              <a:off x="3689363" y="2416508"/>
              <a:ext cx="58375" cy="8950"/>
            </a:xfrm>
            <a:custGeom>
              <a:avLst/>
              <a:gdLst/>
              <a:ahLst/>
              <a:cxnLst/>
              <a:rect l="l" t="t" r="r" b="b"/>
              <a:pathLst>
                <a:path w="2335" h="358" extrusionOk="0">
                  <a:moveTo>
                    <a:pt x="215" y="0"/>
                  </a:moveTo>
                  <a:cubicBezTo>
                    <a:pt x="120" y="0"/>
                    <a:pt x="72" y="48"/>
                    <a:pt x="25" y="143"/>
                  </a:cubicBezTo>
                  <a:cubicBezTo>
                    <a:pt x="1" y="262"/>
                    <a:pt x="96" y="358"/>
                    <a:pt x="215" y="358"/>
                  </a:cubicBezTo>
                  <a:lnTo>
                    <a:pt x="2120" y="358"/>
                  </a:lnTo>
                  <a:cubicBezTo>
                    <a:pt x="2239" y="358"/>
                    <a:pt x="2335" y="262"/>
                    <a:pt x="2311" y="143"/>
                  </a:cubicBezTo>
                  <a:cubicBezTo>
                    <a:pt x="2239" y="48"/>
                    <a:pt x="2144" y="0"/>
                    <a:pt x="209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43" name="Google Shape;14022;p27">
              <a:extLst>
                <a:ext uri="{FF2B5EF4-FFF2-40B4-BE49-F238E27FC236}">
                  <a16:creationId xmlns:a16="http://schemas.microsoft.com/office/drawing/2014/main" id="{473AD03F-1E0D-EDB9-122F-CB6A67DA53D3}"/>
                </a:ext>
              </a:extLst>
            </p:cNvPr>
            <p:cNvSpPr/>
            <p:nvPr/>
          </p:nvSpPr>
          <p:spPr>
            <a:xfrm>
              <a:off x="3688763" y="2434958"/>
              <a:ext cx="39325" cy="8950"/>
            </a:xfrm>
            <a:custGeom>
              <a:avLst/>
              <a:gdLst/>
              <a:ahLst/>
              <a:cxnLst/>
              <a:rect l="l" t="t" r="r" b="b"/>
              <a:pathLst>
                <a:path w="1573" h="358" extrusionOk="0">
                  <a:moveTo>
                    <a:pt x="215" y="1"/>
                  </a:moveTo>
                  <a:cubicBezTo>
                    <a:pt x="96" y="1"/>
                    <a:pt x="1" y="96"/>
                    <a:pt x="25" y="215"/>
                  </a:cubicBezTo>
                  <a:cubicBezTo>
                    <a:pt x="72" y="310"/>
                    <a:pt x="120" y="358"/>
                    <a:pt x="215" y="358"/>
                  </a:cubicBezTo>
                  <a:lnTo>
                    <a:pt x="1382" y="358"/>
                  </a:lnTo>
                  <a:cubicBezTo>
                    <a:pt x="1454" y="358"/>
                    <a:pt x="1525" y="310"/>
                    <a:pt x="1549" y="215"/>
                  </a:cubicBezTo>
                  <a:cubicBezTo>
                    <a:pt x="1573" y="96"/>
                    <a:pt x="1501" y="1"/>
                    <a:pt x="1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grpSp>
        <p:nvGrpSpPr>
          <p:cNvPr id="144" name="Google Shape;14023;p27">
            <a:extLst>
              <a:ext uri="{FF2B5EF4-FFF2-40B4-BE49-F238E27FC236}">
                <a16:creationId xmlns:a16="http://schemas.microsoft.com/office/drawing/2014/main" id="{AF7CBCF7-3E3C-9CEB-F2AF-B81D555E0A3E}"/>
              </a:ext>
            </a:extLst>
          </p:cNvPr>
          <p:cNvGrpSpPr/>
          <p:nvPr/>
        </p:nvGrpSpPr>
        <p:grpSpPr>
          <a:xfrm>
            <a:off x="3330672" y="2744770"/>
            <a:ext cx="470905" cy="473776"/>
            <a:chOff x="3195213" y="2368808"/>
            <a:chExt cx="295325" cy="297125"/>
          </a:xfrm>
        </p:grpSpPr>
        <p:sp>
          <p:nvSpPr>
            <p:cNvPr id="145" name="Google Shape;14024;p27">
              <a:extLst>
                <a:ext uri="{FF2B5EF4-FFF2-40B4-BE49-F238E27FC236}">
                  <a16:creationId xmlns:a16="http://schemas.microsoft.com/office/drawing/2014/main" id="{9A20BFBF-BC1C-CF01-060C-A27416EB51E5}"/>
                </a:ext>
              </a:extLst>
            </p:cNvPr>
            <p:cNvSpPr/>
            <p:nvPr/>
          </p:nvSpPr>
          <p:spPr>
            <a:xfrm>
              <a:off x="3312513" y="2401033"/>
              <a:ext cx="141125" cy="8950"/>
            </a:xfrm>
            <a:custGeom>
              <a:avLst/>
              <a:gdLst/>
              <a:ahLst/>
              <a:cxnLst/>
              <a:rect l="l" t="t" r="r" b="b"/>
              <a:pathLst>
                <a:path w="5645" h="358" extrusionOk="0">
                  <a:moveTo>
                    <a:pt x="167" y="0"/>
                  </a:moveTo>
                  <a:cubicBezTo>
                    <a:pt x="72" y="0"/>
                    <a:pt x="0" y="48"/>
                    <a:pt x="0" y="143"/>
                  </a:cubicBezTo>
                  <a:cubicBezTo>
                    <a:pt x="0" y="262"/>
                    <a:pt x="72" y="357"/>
                    <a:pt x="167" y="357"/>
                  </a:cubicBezTo>
                  <a:lnTo>
                    <a:pt x="5478" y="357"/>
                  </a:lnTo>
                  <a:cubicBezTo>
                    <a:pt x="5549" y="357"/>
                    <a:pt x="5644" y="286"/>
                    <a:pt x="5644" y="191"/>
                  </a:cubicBezTo>
                  <a:cubicBezTo>
                    <a:pt x="5644" y="72"/>
                    <a:pt x="5597" y="0"/>
                    <a:pt x="547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46" name="Google Shape;14025;p27">
              <a:extLst>
                <a:ext uri="{FF2B5EF4-FFF2-40B4-BE49-F238E27FC236}">
                  <a16:creationId xmlns:a16="http://schemas.microsoft.com/office/drawing/2014/main" id="{E28367A0-76A7-833A-7D2B-EE76D499391A}"/>
                </a:ext>
              </a:extLst>
            </p:cNvPr>
            <p:cNvSpPr/>
            <p:nvPr/>
          </p:nvSpPr>
          <p:spPr>
            <a:xfrm>
              <a:off x="3312513" y="2419483"/>
              <a:ext cx="141125" cy="8950"/>
            </a:xfrm>
            <a:custGeom>
              <a:avLst/>
              <a:gdLst/>
              <a:ahLst/>
              <a:cxnLst/>
              <a:rect l="l" t="t" r="r" b="b"/>
              <a:pathLst>
                <a:path w="5645" h="358" extrusionOk="0">
                  <a:moveTo>
                    <a:pt x="167" y="0"/>
                  </a:moveTo>
                  <a:cubicBezTo>
                    <a:pt x="72" y="0"/>
                    <a:pt x="0" y="48"/>
                    <a:pt x="0" y="143"/>
                  </a:cubicBezTo>
                  <a:cubicBezTo>
                    <a:pt x="0" y="262"/>
                    <a:pt x="72" y="358"/>
                    <a:pt x="167" y="358"/>
                  </a:cubicBezTo>
                  <a:lnTo>
                    <a:pt x="5478" y="358"/>
                  </a:lnTo>
                  <a:cubicBezTo>
                    <a:pt x="5549" y="358"/>
                    <a:pt x="5644" y="286"/>
                    <a:pt x="5644" y="215"/>
                  </a:cubicBezTo>
                  <a:cubicBezTo>
                    <a:pt x="5644" y="96"/>
                    <a:pt x="5597" y="0"/>
                    <a:pt x="547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47" name="Google Shape;14026;p27">
              <a:extLst>
                <a:ext uri="{FF2B5EF4-FFF2-40B4-BE49-F238E27FC236}">
                  <a16:creationId xmlns:a16="http://schemas.microsoft.com/office/drawing/2014/main" id="{46865F7C-498E-9892-4D97-55884D8CB2A8}"/>
                </a:ext>
              </a:extLst>
            </p:cNvPr>
            <p:cNvSpPr/>
            <p:nvPr/>
          </p:nvSpPr>
          <p:spPr>
            <a:xfrm>
              <a:off x="3195813" y="2368808"/>
              <a:ext cx="294125" cy="90575"/>
            </a:xfrm>
            <a:custGeom>
              <a:avLst/>
              <a:gdLst/>
              <a:ahLst/>
              <a:cxnLst/>
              <a:rect l="l" t="t" r="r" b="b"/>
              <a:pathLst>
                <a:path w="11765" h="3623" extrusionOk="0">
                  <a:moveTo>
                    <a:pt x="1858" y="384"/>
                  </a:moveTo>
                  <a:cubicBezTo>
                    <a:pt x="2668" y="384"/>
                    <a:pt x="3311" y="1051"/>
                    <a:pt x="3311" y="1837"/>
                  </a:cubicBezTo>
                  <a:cubicBezTo>
                    <a:pt x="3311" y="2647"/>
                    <a:pt x="2668" y="3313"/>
                    <a:pt x="1858" y="3313"/>
                  </a:cubicBezTo>
                  <a:cubicBezTo>
                    <a:pt x="1048" y="3313"/>
                    <a:pt x="405" y="2647"/>
                    <a:pt x="405" y="1837"/>
                  </a:cubicBezTo>
                  <a:cubicBezTo>
                    <a:pt x="405" y="1051"/>
                    <a:pt x="1048" y="384"/>
                    <a:pt x="1858" y="384"/>
                  </a:cubicBezTo>
                  <a:close/>
                  <a:moveTo>
                    <a:pt x="1836" y="1"/>
                  </a:moveTo>
                  <a:cubicBezTo>
                    <a:pt x="1804" y="1"/>
                    <a:pt x="1772" y="1"/>
                    <a:pt x="1739" y="3"/>
                  </a:cubicBezTo>
                  <a:cubicBezTo>
                    <a:pt x="810" y="27"/>
                    <a:pt x="72" y="765"/>
                    <a:pt x="1" y="1694"/>
                  </a:cubicBezTo>
                  <a:cubicBezTo>
                    <a:pt x="24" y="2789"/>
                    <a:pt x="810" y="3623"/>
                    <a:pt x="1858" y="3623"/>
                  </a:cubicBezTo>
                  <a:cubicBezTo>
                    <a:pt x="2287" y="3623"/>
                    <a:pt x="2644" y="3480"/>
                    <a:pt x="2930" y="3266"/>
                  </a:cubicBezTo>
                  <a:lnTo>
                    <a:pt x="8264" y="3266"/>
                  </a:lnTo>
                  <a:cubicBezTo>
                    <a:pt x="8359" y="3266"/>
                    <a:pt x="8431" y="3218"/>
                    <a:pt x="8431" y="3123"/>
                  </a:cubicBezTo>
                  <a:cubicBezTo>
                    <a:pt x="8431" y="3004"/>
                    <a:pt x="8383" y="2909"/>
                    <a:pt x="8264" y="2909"/>
                  </a:cubicBezTo>
                  <a:lnTo>
                    <a:pt x="3263" y="2909"/>
                  </a:lnTo>
                  <a:cubicBezTo>
                    <a:pt x="3501" y="2623"/>
                    <a:pt x="3620" y="2242"/>
                    <a:pt x="3620" y="1813"/>
                  </a:cubicBezTo>
                  <a:cubicBezTo>
                    <a:pt x="3620" y="1408"/>
                    <a:pt x="3477" y="1051"/>
                    <a:pt x="3263" y="718"/>
                  </a:cubicBezTo>
                  <a:lnTo>
                    <a:pt x="10193" y="718"/>
                  </a:lnTo>
                  <a:cubicBezTo>
                    <a:pt x="10550" y="718"/>
                    <a:pt x="10884" y="884"/>
                    <a:pt x="11098" y="1194"/>
                  </a:cubicBezTo>
                  <a:cubicBezTo>
                    <a:pt x="11360" y="1575"/>
                    <a:pt x="11360" y="2051"/>
                    <a:pt x="11098" y="2432"/>
                  </a:cubicBezTo>
                  <a:cubicBezTo>
                    <a:pt x="10884" y="2742"/>
                    <a:pt x="10550" y="2909"/>
                    <a:pt x="10193" y="2909"/>
                  </a:cubicBezTo>
                  <a:lnTo>
                    <a:pt x="9074" y="2909"/>
                  </a:lnTo>
                  <a:cubicBezTo>
                    <a:pt x="8979" y="2909"/>
                    <a:pt x="8883" y="2980"/>
                    <a:pt x="8883" y="3075"/>
                  </a:cubicBezTo>
                  <a:cubicBezTo>
                    <a:pt x="8883" y="3194"/>
                    <a:pt x="8931" y="3266"/>
                    <a:pt x="9074" y="3266"/>
                  </a:cubicBezTo>
                  <a:lnTo>
                    <a:pt x="10217" y="3266"/>
                  </a:lnTo>
                  <a:cubicBezTo>
                    <a:pt x="10693" y="3266"/>
                    <a:pt x="11146" y="3028"/>
                    <a:pt x="11408" y="2647"/>
                  </a:cubicBezTo>
                  <a:cubicBezTo>
                    <a:pt x="11765" y="2146"/>
                    <a:pt x="11765" y="1480"/>
                    <a:pt x="11408" y="980"/>
                  </a:cubicBezTo>
                  <a:cubicBezTo>
                    <a:pt x="11146" y="599"/>
                    <a:pt x="10693" y="360"/>
                    <a:pt x="10217" y="360"/>
                  </a:cubicBezTo>
                  <a:lnTo>
                    <a:pt x="2906" y="360"/>
                  </a:lnTo>
                  <a:cubicBezTo>
                    <a:pt x="2597" y="140"/>
                    <a:pt x="2247" y="1"/>
                    <a:pt x="183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48" name="Google Shape;14027;p27">
              <a:extLst>
                <a:ext uri="{FF2B5EF4-FFF2-40B4-BE49-F238E27FC236}">
                  <a16:creationId xmlns:a16="http://schemas.microsoft.com/office/drawing/2014/main" id="{6D012FBA-6DAC-8DAA-A30F-891A256B7BD0}"/>
                </a:ext>
              </a:extLst>
            </p:cNvPr>
            <p:cNvSpPr/>
            <p:nvPr/>
          </p:nvSpPr>
          <p:spPr>
            <a:xfrm>
              <a:off x="3223788" y="2392083"/>
              <a:ext cx="36350" cy="42450"/>
            </a:xfrm>
            <a:custGeom>
              <a:avLst/>
              <a:gdLst/>
              <a:ahLst/>
              <a:cxnLst/>
              <a:rect l="l" t="t" r="r" b="b"/>
              <a:pathLst>
                <a:path w="1454" h="1698" extrusionOk="0">
                  <a:moveTo>
                    <a:pt x="739" y="620"/>
                  </a:moveTo>
                  <a:lnTo>
                    <a:pt x="882" y="1025"/>
                  </a:lnTo>
                  <a:lnTo>
                    <a:pt x="572" y="1025"/>
                  </a:lnTo>
                  <a:lnTo>
                    <a:pt x="739" y="620"/>
                  </a:lnTo>
                  <a:close/>
                  <a:moveTo>
                    <a:pt x="739" y="1"/>
                  </a:moveTo>
                  <a:cubicBezTo>
                    <a:pt x="644" y="1"/>
                    <a:pt x="596" y="49"/>
                    <a:pt x="549" y="120"/>
                  </a:cubicBezTo>
                  <a:lnTo>
                    <a:pt x="48" y="1454"/>
                  </a:lnTo>
                  <a:cubicBezTo>
                    <a:pt x="1" y="1573"/>
                    <a:pt x="48" y="1668"/>
                    <a:pt x="144" y="1692"/>
                  </a:cubicBezTo>
                  <a:lnTo>
                    <a:pt x="215" y="1692"/>
                  </a:lnTo>
                  <a:cubicBezTo>
                    <a:pt x="263" y="1692"/>
                    <a:pt x="358" y="1668"/>
                    <a:pt x="358" y="1573"/>
                  </a:cubicBezTo>
                  <a:lnTo>
                    <a:pt x="453" y="1358"/>
                  </a:lnTo>
                  <a:lnTo>
                    <a:pt x="1001" y="1358"/>
                  </a:lnTo>
                  <a:lnTo>
                    <a:pt x="1096" y="1573"/>
                  </a:lnTo>
                  <a:cubicBezTo>
                    <a:pt x="1116" y="1652"/>
                    <a:pt x="1185" y="1698"/>
                    <a:pt x="1262" y="1698"/>
                  </a:cubicBezTo>
                  <a:cubicBezTo>
                    <a:pt x="1278" y="1698"/>
                    <a:pt x="1294" y="1696"/>
                    <a:pt x="1311" y="1692"/>
                  </a:cubicBezTo>
                  <a:cubicBezTo>
                    <a:pt x="1406" y="1668"/>
                    <a:pt x="1454" y="1573"/>
                    <a:pt x="1430" y="1454"/>
                  </a:cubicBezTo>
                  <a:lnTo>
                    <a:pt x="906" y="120"/>
                  </a:lnTo>
                  <a:cubicBezTo>
                    <a:pt x="882" y="25"/>
                    <a:pt x="811" y="1"/>
                    <a:pt x="73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49" name="Google Shape;14028;p27">
              <a:extLst>
                <a:ext uri="{FF2B5EF4-FFF2-40B4-BE49-F238E27FC236}">
                  <a16:creationId xmlns:a16="http://schemas.microsoft.com/office/drawing/2014/main" id="{54F4F14A-451F-53BA-7C9D-52F6FE99BDCE}"/>
                </a:ext>
              </a:extLst>
            </p:cNvPr>
            <p:cNvSpPr/>
            <p:nvPr/>
          </p:nvSpPr>
          <p:spPr>
            <a:xfrm>
              <a:off x="3312513" y="2504033"/>
              <a:ext cx="141125" cy="8950"/>
            </a:xfrm>
            <a:custGeom>
              <a:avLst/>
              <a:gdLst/>
              <a:ahLst/>
              <a:cxnLst/>
              <a:rect l="l" t="t" r="r" b="b"/>
              <a:pathLst>
                <a:path w="5645" h="358" extrusionOk="0">
                  <a:moveTo>
                    <a:pt x="167" y="0"/>
                  </a:moveTo>
                  <a:cubicBezTo>
                    <a:pt x="72" y="0"/>
                    <a:pt x="0" y="71"/>
                    <a:pt x="0" y="167"/>
                  </a:cubicBezTo>
                  <a:cubicBezTo>
                    <a:pt x="0" y="262"/>
                    <a:pt x="48" y="357"/>
                    <a:pt x="167" y="357"/>
                  </a:cubicBezTo>
                  <a:lnTo>
                    <a:pt x="5478" y="357"/>
                  </a:lnTo>
                  <a:cubicBezTo>
                    <a:pt x="5549" y="357"/>
                    <a:pt x="5644" y="310"/>
                    <a:pt x="5644" y="214"/>
                  </a:cubicBezTo>
                  <a:cubicBezTo>
                    <a:pt x="5644" y="95"/>
                    <a:pt x="5597" y="0"/>
                    <a:pt x="547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50" name="Google Shape;14029;p27">
              <a:extLst>
                <a:ext uri="{FF2B5EF4-FFF2-40B4-BE49-F238E27FC236}">
                  <a16:creationId xmlns:a16="http://schemas.microsoft.com/office/drawing/2014/main" id="{33369192-897F-46ED-CD9D-E66228C93907}"/>
                </a:ext>
              </a:extLst>
            </p:cNvPr>
            <p:cNvSpPr/>
            <p:nvPr/>
          </p:nvSpPr>
          <p:spPr>
            <a:xfrm>
              <a:off x="3312513" y="2523658"/>
              <a:ext cx="141125" cy="8975"/>
            </a:xfrm>
            <a:custGeom>
              <a:avLst/>
              <a:gdLst/>
              <a:ahLst/>
              <a:cxnLst/>
              <a:rect l="l" t="t" r="r" b="b"/>
              <a:pathLst>
                <a:path w="5645" h="359" extrusionOk="0">
                  <a:moveTo>
                    <a:pt x="167" y="1"/>
                  </a:moveTo>
                  <a:cubicBezTo>
                    <a:pt x="72" y="1"/>
                    <a:pt x="0" y="49"/>
                    <a:pt x="0" y="144"/>
                  </a:cubicBezTo>
                  <a:cubicBezTo>
                    <a:pt x="0" y="263"/>
                    <a:pt x="48" y="358"/>
                    <a:pt x="167" y="358"/>
                  </a:cubicBezTo>
                  <a:lnTo>
                    <a:pt x="5478" y="358"/>
                  </a:lnTo>
                  <a:cubicBezTo>
                    <a:pt x="5549" y="358"/>
                    <a:pt x="5644" y="287"/>
                    <a:pt x="5644" y="215"/>
                  </a:cubicBezTo>
                  <a:cubicBezTo>
                    <a:pt x="5644" y="96"/>
                    <a:pt x="5597" y="1"/>
                    <a:pt x="547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51" name="Google Shape;14030;p27">
              <a:extLst>
                <a:ext uri="{FF2B5EF4-FFF2-40B4-BE49-F238E27FC236}">
                  <a16:creationId xmlns:a16="http://schemas.microsoft.com/office/drawing/2014/main" id="{1A98C0EE-4AB3-833A-98CA-2BB7C6E94BD5}"/>
                </a:ext>
              </a:extLst>
            </p:cNvPr>
            <p:cNvSpPr/>
            <p:nvPr/>
          </p:nvSpPr>
          <p:spPr>
            <a:xfrm>
              <a:off x="3195213" y="2472858"/>
              <a:ext cx="294150" cy="90125"/>
            </a:xfrm>
            <a:custGeom>
              <a:avLst/>
              <a:gdLst/>
              <a:ahLst/>
              <a:cxnLst/>
              <a:rect l="l" t="t" r="r" b="b"/>
              <a:pathLst>
                <a:path w="11766" h="3605" extrusionOk="0">
                  <a:moveTo>
                    <a:pt x="10241" y="723"/>
                  </a:moveTo>
                  <a:cubicBezTo>
                    <a:pt x="10598" y="723"/>
                    <a:pt x="10932" y="890"/>
                    <a:pt x="11146" y="1199"/>
                  </a:cubicBezTo>
                  <a:cubicBezTo>
                    <a:pt x="11408" y="1557"/>
                    <a:pt x="11408" y="2057"/>
                    <a:pt x="11146" y="2438"/>
                  </a:cubicBezTo>
                  <a:cubicBezTo>
                    <a:pt x="10932" y="2747"/>
                    <a:pt x="10598" y="2914"/>
                    <a:pt x="10241" y="2914"/>
                  </a:cubicBezTo>
                  <a:lnTo>
                    <a:pt x="3311" y="2914"/>
                  </a:lnTo>
                  <a:cubicBezTo>
                    <a:pt x="3549" y="2628"/>
                    <a:pt x="3668" y="2247"/>
                    <a:pt x="3668" y="1819"/>
                  </a:cubicBezTo>
                  <a:cubicBezTo>
                    <a:pt x="3668" y="1414"/>
                    <a:pt x="3525" y="1057"/>
                    <a:pt x="3311" y="723"/>
                  </a:cubicBezTo>
                  <a:close/>
                  <a:moveTo>
                    <a:pt x="1882" y="366"/>
                  </a:moveTo>
                  <a:cubicBezTo>
                    <a:pt x="2692" y="366"/>
                    <a:pt x="3335" y="1009"/>
                    <a:pt x="3335" y="1819"/>
                  </a:cubicBezTo>
                  <a:cubicBezTo>
                    <a:pt x="3335" y="2628"/>
                    <a:pt x="2692" y="3271"/>
                    <a:pt x="1882" y="3271"/>
                  </a:cubicBezTo>
                  <a:cubicBezTo>
                    <a:pt x="1072" y="3271"/>
                    <a:pt x="429" y="2628"/>
                    <a:pt x="429" y="1819"/>
                  </a:cubicBezTo>
                  <a:cubicBezTo>
                    <a:pt x="429" y="1009"/>
                    <a:pt x="1072" y="366"/>
                    <a:pt x="1882" y="366"/>
                  </a:cubicBezTo>
                  <a:close/>
                  <a:moveTo>
                    <a:pt x="1941" y="1"/>
                  </a:moveTo>
                  <a:cubicBezTo>
                    <a:pt x="1890" y="1"/>
                    <a:pt x="1839" y="3"/>
                    <a:pt x="1787" y="9"/>
                  </a:cubicBezTo>
                  <a:cubicBezTo>
                    <a:pt x="858" y="33"/>
                    <a:pt x="120" y="771"/>
                    <a:pt x="72" y="1700"/>
                  </a:cubicBezTo>
                  <a:cubicBezTo>
                    <a:pt x="1" y="2747"/>
                    <a:pt x="834" y="3605"/>
                    <a:pt x="1858" y="3605"/>
                  </a:cubicBezTo>
                  <a:cubicBezTo>
                    <a:pt x="2263" y="3605"/>
                    <a:pt x="2620" y="3462"/>
                    <a:pt x="2930" y="3247"/>
                  </a:cubicBezTo>
                  <a:lnTo>
                    <a:pt x="10217" y="3247"/>
                  </a:lnTo>
                  <a:cubicBezTo>
                    <a:pt x="10693" y="3247"/>
                    <a:pt x="11146" y="3009"/>
                    <a:pt x="11408" y="2628"/>
                  </a:cubicBezTo>
                  <a:cubicBezTo>
                    <a:pt x="11765" y="2104"/>
                    <a:pt x="11765" y="1461"/>
                    <a:pt x="11408" y="961"/>
                  </a:cubicBezTo>
                  <a:cubicBezTo>
                    <a:pt x="11170" y="604"/>
                    <a:pt x="10717" y="366"/>
                    <a:pt x="10241" y="366"/>
                  </a:cubicBezTo>
                  <a:lnTo>
                    <a:pt x="2954" y="366"/>
                  </a:lnTo>
                  <a:cubicBezTo>
                    <a:pt x="2659" y="155"/>
                    <a:pt x="2327" y="1"/>
                    <a:pt x="194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52" name="Google Shape;14031;p27">
              <a:extLst>
                <a:ext uri="{FF2B5EF4-FFF2-40B4-BE49-F238E27FC236}">
                  <a16:creationId xmlns:a16="http://schemas.microsoft.com/office/drawing/2014/main" id="{3500C529-EAEE-D56E-5A94-3EBA2223B521}"/>
                </a:ext>
              </a:extLst>
            </p:cNvPr>
            <p:cNvSpPr/>
            <p:nvPr/>
          </p:nvSpPr>
          <p:spPr>
            <a:xfrm>
              <a:off x="3227363" y="2496883"/>
              <a:ext cx="29800" cy="42875"/>
            </a:xfrm>
            <a:custGeom>
              <a:avLst/>
              <a:gdLst/>
              <a:ahLst/>
              <a:cxnLst/>
              <a:rect l="l" t="t" r="r" b="b"/>
              <a:pathLst>
                <a:path w="1192" h="1715" extrusionOk="0">
                  <a:moveTo>
                    <a:pt x="572" y="357"/>
                  </a:moveTo>
                  <a:cubicBezTo>
                    <a:pt x="620" y="357"/>
                    <a:pt x="691" y="381"/>
                    <a:pt x="715" y="477"/>
                  </a:cubicBezTo>
                  <a:cubicBezTo>
                    <a:pt x="739" y="548"/>
                    <a:pt x="668" y="643"/>
                    <a:pt x="572" y="643"/>
                  </a:cubicBezTo>
                  <a:lnTo>
                    <a:pt x="358" y="643"/>
                  </a:lnTo>
                  <a:lnTo>
                    <a:pt x="358" y="357"/>
                  </a:lnTo>
                  <a:close/>
                  <a:moveTo>
                    <a:pt x="668" y="977"/>
                  </a:moveTo>
                  <a:cubicBezTo>
                    <a:pt x="739" y="977"/>
                    <a:pt x="834" y="1048"/>
                    <a:pt x="858" y="1120"/>
                  </a:cubicBezTo>
                  <a:cubicBezTo>
                    <a:pt x="858" y="1239"/>
                    <a:pt x="739" y="1358"/>
                    <a:pt x="668" y="1358"/>
                  </a:cubicBezTo>
                  <a:lnTo>
                    <a:pt x="358" y="1358"/>
                  </a:lnTo>
                  <a:lnTo>
                    <a:pt x="358" y="977"/>
                  </a:lnTo>
                  <a:close/>
                  <a:moveTo>
                    <a:pt x="167" y="0"/>
                  </a:moveTo>
                  <a:cubicBezTo>
                    <a:pt x="96" y="0"/>
                    <a:pt x="1" y="96"/>
                    <a:pt x="1" y="167"/>
                  </a:cubicBezTo>
                  <a:lnTo>
                    <a:pt x="1" y="1548"/>
                  </a:lnTo>
                  <a:lnTo>
                    <a:pt x="1" y="1596"/>
                  </a:lnTo>
                  <a:cubicBezTo>
                    <a:pt x="25" y="1691"/>
                    <a:pt x="96" y="1715"/>
                    <a:pt x="167" y="1715"/>
                  </a:cubicBezTo>
                  <a:lnTo>
                    <a:pt x="668" y="1715"/>
                  </a:lnTo>
                  <a:cubicBezTo>
                    <a:pt x="953" y="1715"/>
                    <a:pt x="1191" y="1477"/>
                    <a:pt x="1191" y="1191"/>
                  </a:cubicBezTo>
                  <a:cubicBezTo>
                    <a:pt x="1191" y="1000"/>
                    <a:pt x="1096" y="858"/>
                    <a:pt x="977" y="739"/>
                  </a:cubicBezTo>
                  <a:cubicBezTo>
                    <a:pt x="1049" y="643"/>
                    <a:pt x="1072" y="524"/>
                    <a:pt x="1049" y="381"/>
                  </a:cubicBezTo>
                  <a:cubicBezTo>
                    <a:pt x="1025" y="143"/>
                    <a:pt x="810" y="0"/>
                    <a:pt x="57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53" name="Google Shape;14032;p27">
              <a:extLst>
                <a:ext uri="{FF2B5EF4-FFF2-40B4-BE49-F238E27FC236}">
                  <a16:creationId xmlns:a16="http://schemas.microsoft.com/office/drawing/2014/main" id="{DF28757F-61A5-67BF-1F59-C96E7A7F749A}"/>
                </a:ext>
              </a:extLst>
            </p:cNvPr>
            <p:cNvSpPr/>
            <p:nvPr/>
          </p:nvSpPr>
          <p:spPr>
            <a:xfrm>
              <a:off x="3312513" y="2608208"/>
              <a:ext cx="141125" cy="8950"/>
            </a:xfrm>
            <a:custGeom>
              <a:avLst/>
              <a:gdLst/>
              <a:ahLst/>
              <a:cxnLst/>
              <a:rect l="l" t="t" r="r" b="b"/>
              <a:pathLst>
                <a:path w="5645" h="358" extrusionOk="0">
                  <a:moveTo>
                    <a:pt x="167" y="1"/>
                  </a:moveTo>
                  <a:cubicBezTo>
                    <a:pt x="72" y="1"/>
                    <a:pt x="0" y="72"/>
                    <a:pt x="0" y="167"/>
                  </a:cubicBezTo>
                  <a:cubicBezTo>
                    <a:pt x="0" y="263"/>
                    <a:pt x="48" y="358"/>
                    <a:pt x="167" y="358"/>
                  </a:cubicBezTo>
                  <a:lnTo>
                    <a:pt x="5478" y="358"/>
                  </a:lnTo>
                  <a:cubicBezTo>
                    <a:pt x="5549" y="358"/>
                    <a:pt x="5644" y="310"/>
                    <a:pt x="5644" y="215"/>
                  </a:cubicBezTo>
                  <a:cubicBezTo>
                    <a:pt x="5644" y="96"/>
                    <a:pt x="5597" y="1"/>
                    <a:pt x="547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54" name="Google Shape;14033;p27">
              <a:extLst>
                <a:ext uri="{FF2B5EF4-FFF2-40B4-BE49-F238E27FC236}">
                  <a16:creationId xmlns:a16="http://schemas.microsoft.com/office/drawing/2014/main" id="{8EBDFB30-775D-53CC-07BA-B350B2C508D9}"/>
                </a:ext>
              </a:extLst>
            </p:cNvPr>
            <p:cNvSpPr/>
            <p:nvPr/>
          </p:nvSpPr>
          <p:spPr>
            <a:xfrm>
              <a:off x="3312513" y="2627258"/>
              <a:ext cx="141125" cy="8375"/>
            </a:xfrm>
            <a:custGeom>
              <a:avLst/>
              <a:gdLst/>
              <a:ahLst/>
              <a:cxnLst/>
              <a:rect l="l" t="t" r="r" b="b"/>
              <a:pathLst>
                <a:path w="5645" h="335" extrusionOk="0">
                  <a:moveTo>
                    <a:pt x="167" y="1"/>
                  </a:moveTo>
                  <a:cubicBezTo>
                    <a:pt x="72" y="1"/>
                    <a:pt x="0" y="48"/>
                    <a:pt x="0" y="144"/>
                  </a:cubicBezTo>
                  <a:cubicBezTo>
                    <a:pt x="0" y="263"/>
                    <a:pt x="48" y="334"/>
                    <a:pt x="167" y="334"/>
                  </a:cubicBezTo>
                  <a:lnTo>
                    <a:pt x="5478" y="334"/>
                  </a:lnTo>
                  <a:cubicBezTo>
                    <a:pt x="5549" y="334"/>
                    <a:pt x="5644" y="286"/>
                    <a:pt x="5644" y="191"/>
                  </a:cubicBezTo>
                  <a:cubicBezTo>
                    <a:pt x="5644" y="72"/>
                    <a:pt x="5597" y="1"/>
                    <a:pt x="547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55" name="Google Shape;14034;p27">
              <a:extLst>
                <a:ext uri="{FF2B5EF4-FFF2-40B4-BE49-F238E27FC236}">
                  <a16:creationId xmlns:a16="http://schemas.microsoft.com/office/drawing/2014/main" id="{E1A6A488-C043-D653-D235-DA5100A8647B}"/>
                </a:ext>
              </a:extLst>
            </p:cNvPr>
            <p:cNvSpPr/>
            <p:nvPr/>
          </p:nvSpPr>
          <p:spPr>
            <a:xfrm>
              <a:off x="3195813" y="2576658"/>
              <a:ext cx="294725" cy="89275"/>
            </a:xfrm>
            <a:custGeom>
              <a:avLst/>
              <a:gdLst/>
              <a:ahLst/>
              <a:cxnLst/>
              <a:rect l="l" t="t" r="r" b="b"/>
              <a:pathLst>
                <a:path w="11789" h="3571" extrusionOk="0">
                  <a:moveTo>
                    <a:pt x="10217" y="715"/>
                  </a:moveTo>
                  <a:cubicBezTo>
                    <a:pt x="10574" y="715"/>
                    <a:pt x="10908" y="882"/>
                    <a:pt x="11122" y="1191"/>
                  </a:cubicBezTo>
                  <a:cubicBezTo>
                    <a:pt x="11384" y="1548"/>
                    <a:pt x="11384" y="2048"/>
                    <a:pt x="11122" y="2429"/>
                  </a:cubicBezTo>
                  <a:cubicBezTo>
                    <a:pt x="10908" y="2739"/>
                    <a:pt x="10574" y="2906"/>
                    <a:pt x="10217" y="2906"/>
                  </a:cubicBezTo>
                  <a:lnTo>
                    <a:pt x="3287" y="2906"/>
                  </a:lnTo>
                  <a:cubicBezTo>
                    <a:pt x="3525" y="2620"/>
                    <a:pt x="3644" y="2215"/>
                    <a:pt x="3644" y="1810"/>
                  </a:cubicBezTo>
                  <a:cubicBezTo>
                    <a:pt x="3644" y="1382"/>
                    <a:pt x="3501" y="1024"/>
                    <a:pt x="3287" y="715"/>
                  </a:cubicBezTo>
                  <a:close/>
                  <a:moveTo>
                    <a:pt x="1858" y="0"/>
                  </a:moveTo>
                  <a:cubicBezTo>
                    <a:pt x="1596" y="0"/>
                    <a:pt x="1358" y="48"/>
                    <a:pt x="1120" y="167"/>
                  </a:cubicBezTo>
                  <a:cubicBezTo>
                    <a:pt x="1025" y="191"/>
                    <a:pt x="1001" y="286"/>
                    <a:pt x="1025" y="381"/>
                  </a:cubicBezTo>
                  <a:cubicBezTo>
                    <a:pt x="1042" y="470"/>
                    <a:pt x="1112" y="519"/>
                    <a:pt x="1186" y="519"/>
                  </a:cubicBezTo>
                  <a:cubicBezTo>
                    <a:pt x="1212" y="519"/>
                    <a:pt x="1238" y="513"/>
                    <a:pt x="1263" y="501"/>
                  </a:cubicBezTo>
                  <a:cubicBezTo>
                    <a:pt x="1429" y="405"/>
                    <a:pt x="1644" y="358"/>
                    <a:pt x="1882" y="358"/>
                  </a:cubicBezTo>
                  <a:cubicBezTo>
                    <a:pt x="2715" y="358"/>
                    <a:pt x="3382" y="1024"/>
                    <a:pt x="3335" y="1858"/>
                  </a:cubicBezTo>
                  <a:cubicBezTo>
                    <a:pt x="3311" y="2620"/>
                    <a:pt x="2715" y="3215"/>
                    <a:pt x="1977" y="3239"/>
                  </a:cubicBezTo>
                  <a:cubicBezTo>
                    <a:pt x="1962" y="3240"/>
                    <a:pt x="1947" y="3240"/>
                    <a:pt x="1932" y="3240"/>
                  </a:cubicBezTo>
                  <a:cubicBezTo>
                    <a:pt x="1119" y="3240"/>
                    <a:pt x="453" y="2605"/>
                    <a:pt x="453" y="1786"/>
                  </a:cubicBezTo>
                  <a:cubicBezTo>
                    <a:pt x="453" y="1477"/>
                    <a:pt x="548" y="1191"/>
                    <a:pt x="715" y="905"/>
                  </a:cubicBezTo>
                  <a:cubicBezTo>
                    <a:pt x="786" y="858"/>
                    <a:pt x="786" y="739"/>
                    <a:pt x="691" y="667"/>
                  </a:cubicBezTo>
                  <a:cubicBezTo>
                    <a:pt x="652" y="647"/>
                    <a:pt x="608" y="636"/>
                    <a:pt x="567" y="636"/>
                  </a:cubicBezTo>
                  <a:cubicBezTo>
                    <a:pt x="510" y="636"/>
                    <a:pt x="457" y="659"/>
                    <a:pt x="429" y="715"/>
                  </a:cubicBezTo>
                  <a:cubicBezTo>
                    <a:pt x="120" y="1120"/>
                    <a:pt x="1" y="1620"/>
                    <a:pt x="120" y="2168"/>
                  </a:cubicBezTo>
                  <a:cubicBezTo>
                    <a:pt x="286" y="2858"/>
                    <a:pt x="810" y="3382"/>
                    <a:pt x="1477" y="3525"/>
                  </a:cubicBezTo>
                  <a:cubicBezTo>
                    <a:pt x="1618" y="3555"/>
                    <a:pt x="1758" y="3570"/>
                    <a:pt x="1896" y="3570"/>
                  </a:cubicBezTo>
                  <a:cubicBezTo>
                    <a:pt x="2295" y="3570"/>
                    <a:pt x="2670" y="3445"/>
                    <a:pt x="2954" y="3215"/>
                  </a:cubicBezTo>
                  <a:lnTo>
                    <a:pt x="10241" y="3215"/>
                  </a:lnTo>
                  <a:cubicBezTo>
                    <a:pt x="10717" y="3215"/>
                    <a:pt x="11170" y="2977"/>
                    <a:pt x="11432" y="2572"/>
                  </a:cubicBezTo>
                  <a:cubicBezTo>
                    <a:pt x="11789" y="2072"/>
                    <a:pt x="11789" y="1429"/>
                    <a:pt x="11432" y="905"/>
                  </a:cubicBezTo>
                  <a:cubicBezTo>
                    <a:pt x="11146" y="572"/>
                    <a:pt x="10693" y="358"/>
                    <a:pt x="10217" y="358"/>
                  </a:cubicBezTo>
                  <a:lnTo>
                    <a:pt x="2930" y="358"/>
                  </a:lnTo>
                  <a:cubicBezTo>
                    <a:pt x="2620" y="119"/>
                    <a:pt x="2239" y="0"/>
                    <a:pt x="185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56" name="Google Shape;14035;p27">
              <a:extLst>
                <a:ext uri="{FF2B5EF4-FFF2-40B4-BE49-F238E27FC236}">
                  <a16:creationId xmlns:a16="http://schemas.microsoft.com/office/drawing/2014/main" id="{6CE6AAA1-5171-DDAA-241C-C613A8A8E1CA}"/>
                </a:ext>
              </a:extLst>
            </p:cNvPr>
            <p:cNvSpPr/>
            <p:nvPr/>
          </p:nvSpPr>
          <p:spPr>
            <a:xfrm>
              <a:off x="3223788" y="2600458"/>
              <a:ext cx="36350" cy="42900"/>
            </a:xfrm>
            <a:custGeom>
              <a:avLst/>
              <a:gdLst/>
              <a:ahLst/>
              <a:cxnLst/>
              <a:rect l="l" t="t" r="r" b="b"/>
              <a:pathLst>
                <a:path w="1454" h="1716" extrusionOk="0">
                  <a:moveTo>
                    <a:pt x="858" y="1"/>
                  </a:moveTo>
                  <a:cubicBezTo>
                    <a:pt x="382" y="1"/>
                    <a:pt x="1" y="382"/>
                    <a:pt x="1" y="858"/>
                  </a:cubicBezTo>
                  <a:cubicBezTo>
                    <a:pt x="1" y="1335"/>
                    <a:pt x="382" y="1716"/>
                    <a:pt x="858" y="1716"/>
                  </a:cubicBezTo>
                  <a:cubicBezTo>
                    <a:pt x="1049" y="1716"/>
                    <a:pt x="1215" y="1668"/>
                    <a:pt x="1334" y="1525"/>
                  </a:cubicBezTo>
                  <a:cubicBezTo>
                    <a:pt x="1358" y="1501"/>
                    <a:pt x="1406" y="1477"/>
                    <a:pt x="1406" y="1454"/>
                  </a:cubicBezTo>
                  <a:cubicBezTo>
                    <a:pt x="1454" y="1382"/>
                    <a:pt x="1454" y="1263"/>
                    <a:pt x="1358" y="1216"/>
                  </a:cubicBezTo>
                  <a:cubicBezTo>
                    <a:pt x="1336" y="1182"/>
                    <a:pt x="1299" y="1165"/>
                    <a:pt x="1258" y="1165"/>
                  </a:cubicBezTo>
                  <a:cubicBezTo>
                    <a:pt x="1210" y="1165"/>
                    <a:pt x="1158" y="1188"/>
                    <a:pt x="1120" y="1239"/>
                  </a:cubicBezTo>
                  <a:lnTo>
                    <a:pt x="1096" y="1263"/>
                  </a:lnTo>
                  <a:cubicBezTo>
                    <a:pt x="1025" y="1335"/>
                    <a:pt x="953" y="1358"/>
                    <a:pt x="834" y="1358"/>
                  </a:cubicBezTo>
                  <a:cubicBezTo>
                    <a:pt x="572" y="1358"/>
                    <a:pt x="310" y="1120"/>
                    <a:pt x="310" y="858"/>
                  </a:cubicBezTo>
                  <a:cubicBezTo>
                    <a:pt x="310" y="596"/>
                    <a:pt x="596" y="358"/>
                    <a:pt x="858" y="358"/>
                  </a:cubicBezTo>
                  <a:cubicBezTo>
                    <a:pt x="953" y="358"/>
                    <a:pt x="1073" y="382"/>
                    <a:pt x="1168" y="430"/>
                  </a:cubicBezTo>
                  <a:cubicBezTo>
                    <a:pt x="1196" y="458"/>
                    <a:pt x="1228" y="471"/>
                    <a:pt x="1260" y="471"/>
                  </a:cubicBezTo>
                  <a:cubicBezTo>
                    <a:pt x="1311" y="471"/>
                    <a:pt x="1363" y="440"/>
                    <a:pt x="1406" y="382"/>
                  </a:cubicBezTo>
                  <a:cubicBezTo>
                    <a:pt x="1454" y="287"/>
                    <a:pt x="1430" y="191"/>
                    <a:pt x="1334" y="144"/>
                  </a:cubicBezTo>
                  <a:cubicBezTo>
                    <a:pt x="1192" y="49"/>
                    <a:pt x="1049" y="1"/>
                    <a:pt x="85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grpSp>
        <p:nvGrpSpPr>
          <p:cNvPr id="157" name="Google Shape;14036;p27">
            <a:extLst>
              <a:ext uri="{FF2B5EF4-FFF2-40B4-BE49-F238E27FC236}">
                <a16:creationId xmlns:a16="http://schemas.microsoft.com/office/drawing/2014/main" id="{38884B86-F118-428B-61F6-511C3C728DCF}"/>
              </a:ext>
            </a:extLst>
          </p:cNvPr>
          <p:cNvGrpSpPr/>
          <p:nvPr/>
        </p:nvGrpSpPr>
        <p:grpSpPr>
          <a:xfrm>
            <a:off x="2312945" y="2745847"/>
            <a:ext cx="490877" cy="473736"/>
            <a:chOff x="2684388" y="2369483"/>
            <a:chExt cx="307850" cy="297100"/>
          </a:xfrm>
        </p:grpSpPr>
        <p:sp>
          <p:nvSpPr>
            <p:cNvPr id="158" name="Google Shape;14037;p27">
              <a:extLst>
                <a:ext uri="{FF2B5EF4-FFF2-40B4-BE49-F238E27FC236}">
                  <a16:creationId xmlns:a16="http://schemas.microsoft.com/office/drawing/2014/main" id="{C11263F7-61C2-1464-B8F6-F9F54DE31C38}"/>
                </a:ext>
              </a:extLst>
            </p:cNvPr>
            <p:cNvSpPr/>
            <p:nvPr/>
          </p:nvSpPr>
          <p:spPr>
            <a:xfrm>
              <a:off x="2792763" y="2506408"/>
              <a:ext cx="88725" cy="8950"/>
            </a:xfrm>
            <a:custGeom>
              <a:avLst/>
              <a:gdLst/>
              <a:ahLst/>
              <a:cxnLst/>
              <a:rect l="l" t="t" r="r" b="b"/>
              <a:pathLst>
                <a:path w="3549" h="358" extrusionOk="0">
                  <a:moveTo>
                    <a:pt x="191" y="0"/>
                  </a:moveTo>
                  <a:cubicBezTo>
                    <a:pt x="95" y="0"/>
                    <a:pt x="24" y="72"/>
                    <a:pt x="0" y="143"/>
                  </a:cubicBezTo>
                  <a:cubicBezTo>
                    <a:pt x="0" y="262"/>
                    <a:pt x="95" y="358"/>
                    <a:pt x="191" y="358"/>
                  </a:cubicBezTo>
                  <a:lnTo>
                    <a:pt x="3334" y="358"/>
                  </a:lnTo>
                  <a:cubicBezTo>
                    <a:pt x="3429" y="358"/>
                    <a:pt x="3477" y="310"/>
                    <a:pt x="3525" y="215"/>
                  </a:cubicBezTo>
                  <a:cubicBezTo>
                    <a:pt x="3549" y="96"/>
                    <a:pt x="3453" y="0"/>
                    <a:pt x="33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59" name="Google Shape;14038;p27">
              <a:extLst>
                <a:ext uri="{FF2B5EF4-FFF2-40B4-BE49-F238E27FC236}">
                  <a16:creationId xmlns:a16="http://schemas.microsoft.com/office/drawing/2014/main" id="{3A9322A4-E506-CAFA-9678-DABC10C74CA6}"/>
                </a:ext>
              </a:extLst>
            </p:cNvPr>
            <p:cNvSpPr/>
            <p:nvPr/>
          </p:nvSpPr>
          <p:spPr>
            <a:xfrm>
              <a:off x="2792763" y="2529033"/>
              <a:ext cx="88725" cy="8950"/>
            </a:xfrm>
            <a:custGeom>
              <a:avLst/>
              <a:gdLst/>
              <a:ahLst/>
              <a:cxnLst/>
              <a:rect l="l" t="t" r="r" b="b"/>
              <a:pathLst>
                <a:path w="3549" h="358" extrusionOk="0">
                  <a:moveTo>
                    <a:pt x="191" y="0"/>
                  </a:moveTo>
                  <a:cubicBezTo>
                    <a:pt x="95" y="0"/>
                    <a:pt x="24" y="48"/>
                    <a:pt x="0" y="143"/>
                  </a:cubicBezTo>
                  <a:cubicBezTo>
                    <a:pt x="0" y="262"/>
                    <a:pt x="95" y="357"/>
                    <a:pt x="191" y="357"/>
                  </a:cubicBezTo>
                  <a:lnTo>
                    <a:pt x="3334" y="357"/>
                  </a:lnTo>
                  <a:cubicBezTo>
                    <a:pt x="3429" y="357"/>
                    <a:pt x="3477" y="286"/>
                    <a:pt x="3525" y="191"/>
                  </a:cubicBezTo>
                  <a:cubicBezTo>
                    <a:pt x="3549" y="72"/>
                    <a:pt x="3453" y="0"/>
                    <a:pt x="33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60" name="Google Shape;14039;p27">
              <a:extLst>
                <a:ext uri="{FF2B5EF4-FFF2-40B4-BE49-F238E27FC236}">
                  <a16:creationId xmlns:a16="http://schemas.microsoft.com/office/drawing/2014/main" id="{7860D021-F24C-EE0D-FF0E-B19A397479FA}"/>
                </a:ext>
              </a:extLst>
            </p:cNvPr>
            <p:cNvSpPr/>
            <p:nvPr/>
          </p:nvSpPr>
          <p:spPr>
            <a:xfrm>
              <a:off x="2812413" y="2551058"/>
              <a:ext cx="48825" cy="8950"/>
            </a:xfrm>
            <a:custGeom>
              <a:avLst/>
              <a:gdLst/>
              <a:ahLst/>
              <a:cxnLst/>
              <a:rect l="l" t="t" r="r" b="b"/>
              <a:pathLst>
                <a:path w="1953" h="358" extrusionOk="0">
                  <a:moveTo>
                    <a:pt x="191" y="0"/>
                  </a:moveTo>
                  <a:cubicBezTo>
                    <a:pt x="95" y="0"/>
                    <a:pt x="48" y="72"/>
                    <a:pt x="24" y="143"/>
                  </a:cubicBezTo>
                  <a:cubicBezTo>
                    <a:pt x="0" y="262"/>
                    <a:pt x="71" y="358"/>
                    <a:pt x="191" y="358"/>
                  </a:cubicBezTo>
                  <a:lnTo>
                    <a:pt x="1786" y="358"/>
                  </a:lnTo>
                  <a:cubicBezTo>
                    <a:pt x="1858" y="358"/>
                    <a:pt x="1929" y="310"/>
                    <a:pt x="1953" y="215"/>
                  </a:cubicBezTo>
                  <a:cubicBezTo>
                    <a:pt x="1953" y="96"/>
                    <a:pt x="1858" y="0"/>
                    <a:pt x="178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61" name="Google Shape;14040;p27">
              <a:extLst>
                <a:ext uri="{FF2B5EF4-FFF2-40B4-BE49-F238E27FC236}">
                  <a16:creationId xmlns:a16="http://schemas.microsoft.com/office/drawing/2014/main" id="{5B6DBBEF-8EA7-4771-6FA8-4F73E3F97353}"/>
                </a:ext>
              </a:extLst>
            </p:cNvPr>
            <p:cNvSpPr/>
            <p:nvPr/>
          </p:nvSpPr>
          <p:spPr>
            <a:xfrm>
              <a:off x="2684388" y="2369483"/>
              <a:ext cx="307850" cy="297100"/>
            </a:xfrm>
            <a:custGeom>
              <a:avLst/>
              <a:gdLst/>
              <a:ahLst/>
              <a:cxnLst/>
              <a:rect l="l" t="t" r="r" b="b"/>
              <a:pathLst>
                <a:path w="12314" h="11884" extrusionOk="0">
                  <a:moveTo>
                    <a:pt x="6336" y="1143"/>
                  </a:moveTo>
                  <a:cubicBezTo>
                    <a:pt x="7669" y="1143"/>
                    <a:pt x="8931" y="1643"/>
                    <a:pt x="9908" y="2524"/>
                  </a:cubicBezTo>
                  <a:lnTo>
                    <a:pt x="9074" y="3358"/>
                  </a:lnTo>
                  <a:cubicBezTo>
                    <a:pt x="8267" y="2643"/>
                    <a:pt x="7258" y="2285"/>
                    <a:pt x="6243" y="2285"/>
                  </a:cubicBezTo>
                  <a:cubicBezTo>
                    <a:pt x="6211" y="2285"/>
                    <a:pt x="6178" y="2285"/>
                    <a:pt x="6145" y="2286"/>
                  </a:cubicBezTo>
                  <a:lnTo>
                    <a:pt x="6145" y="1143"/>
                  </a:lnTo>
                  <a:close/>
                  <a:moveTo>
                    <a:pt x="5764" y="357"/>
                  </a:moveTo>
                  <a:lnTo>
                    <a:pt x="5764" y="2715"/>
                  </a:lnTo>
                  <a:cubicBezTo>
                    <a:pt x="4954" y="2739"/>
                    <a:pt x="4216" y="3096"/>
                    <a:pt x="3621" y="3667"/>
                  </a:cubicBezTo>
                  <a:cubicBezTo>
                    <a:pt x="3049" y="4239"/>
                    <a:pt x="2692" y="4977"/>
                    <a:pt x="2668" y="5787"/>
                  </a:cubicBezTo>
                  <a:lnTo>
                    <a:pt x="358" y="5787"/>
                  </a:lnTo>
                  <a:cubicBezTo>
                    <a:pt x="406" y="4358"/>
                    <a:pt x="977" y="3001"/>
                    <a:pt x="1978" y="2000"/>
                  </a:cubicBezTo>
                  <a:cubicBezTo>
                    <a:pt x="3002" y="976"/>
                    <a:pt x="4335" y="381"/>
                    <a:pt x="5764" y="357"/>
                  </a:cubicBezTo>
                  <a:close/>
                  <a:moveTo>
                    <a:pt x="6359" y="2643"/>
                  </a:moveTo>
                  <a:cubicBezTo>
                    <a:pt x="7312" y="2643"/>
                    <a:pt x="8265" y="3001"/>
                    <a:pt x="8979" y="3715"/>
                  </a:cubicBezTo>
                  <a:cubicBezTo>
                    <a:pt x="10408" y="5144"/>
                    <a:pt x="10408" y="7502"/>
                    <a:pt x="8979" y="8954"/>
                  </a:cubicBezTo>
                  <a:cubicBezTo>
                    <a:pt x="8265" y="9669"/>
                    <a:pt x="7318" y="10026"/>
                    <a:pt x="6368" y="10026"/>
                  </a:cubicBezTo>
                  <a:cubicBezTo>
                    <a:pt x="5419" y="10026"/>
                    <a:pt x="4466" y="9669"/>
                    <a:pt x="3740" y="8954"/>
                  </a:cubicBezTo>
                  <a:cubicBezTo>
                    <a:pt x="2930" y="8168"/>
                    <a:pt x="2573" y="7144"/>
                    <a:pt x="2644" y="6144"/>
                  </a:cubicBezTo>
                  <a:lnTo>
                    <a:pt x="2811" y="6144"/>
                  </a:lnTo>
                  <a:cubicBezTo>
                    <a:pt x="2930" y="6144"/>
                    <a:pt x="3049" y="6025"/>
                    <a:pt x="3049" y="5882"/>
                  </a:cubicBezTo>
                  <a:cubicBezTo>
                    <a:pt x="3097" y="4358"/>
                    <a:pt x="4335" y="3096"/>
                    <a:pt x="5907" y="3072"/>
                  </a:cubicBezTo>
                  <a:cubicBezTo>
                    <a:pt x="6074" y="3072"/>
                    <a:pt x="6145" y="2953"/>
                    <a:pt x="6145" y="2834"/>
                  </a:cubicBezTo>
                  <a:lnTo>
                    <a:pt x="6145" y="2643"/>
                  </a:lnTo>
                  <a:close/>
                  <a:moveTo>
                    <a:pt x="5883" y="0"/>
                  </a:moveTo>
                  <a:cubicBezTo>
                    <a:pt x="4335" y="24"/>
                    <a:pt x="2859" y="619"/>
                    <a:pt x="1739" y="1738"/>
                  </a:cubicBezTo>
                  <a:cubicBezTo>
                    <a:pt x="644" y="2834"/>
                    <a:pt x="25" y="4287"/>
                    <a:pt x="1" y="5858"/>
                  </a:cubicBezTo>
                  <a:cubicBezTo>
                    <a:pt x="1" y="5954"/>
                    <a:pt x="49" y="6049"/>
                    <a:pt x="144" y="6096"/>
                  </a:cubicBezTo>
                  <a:lnTo>
                    <a:pt x="739" y="6096"/>
                  </a:lnTo>
                  <a:cubicBezTo>
                    <a:pt x="715" y="6930"/>
                    <a:pt x="858" y="7740"/>
                    <a:pt x="1192" y="8526"/>
                  </a:cubicBezTo>
                  <a:cubicBezTo>
                    <a:pt x="1215" y="8573"/>
                    <a:pt x="1263" y="8645"/>
                    <a:pt x="1335" y="8645"/>
                  </a:cubicBezTo>
                  <a:lnTo>
                    <a:pt x="1382" y="8645"/>
                  </a:lnTo>
                  <a:cubicBezTo>
                    <a:pt x="1477" y="8597"/>
                    <a:pt x="1501" y="8478"/>
                    <a:pt x="1477" y="8406"/>
                  </a:cubicBezTo>
                  <a:cubicBezTo>
                    <a:pt x="1144" y="7692"/>
                    <a:pt x="1025" y="6906"/>
                    <a:pt x="1073" y="6096"/>
                  </a:cubicBezTo>
                  <a:lnTo>
                    <a:pt x="2263" y="6096"/>
                  </a:lnTo>
                  <a:cubicBezTo>
                    <a:pt x="2192" y="7144"/>
                    <a:pt x="2549" y="8216"/>
                    <a:pt x="3335" y="9049"/>
                  </a:cubicBezTo>
                  <a:lnTo>
                    <a:pt x="2501" y="9883"/>
                  </a:lnTo>
                  <a:cubicBezTo>
                    <a:pt x="2239" y="9645"/>
                    <a:pt x="2049" y="9383"/>
                    <a:pt x="1906" y="9073"/>
                  </a:cubicBezTo>
                  <a:cubicBezTo>
                    <a:pt x="1873" y="9019"/>
                    <a:pt x="1816" y="8989"/>
                    <a:pt x="1756" y="8989"/>
                  </a:cubicBezTo>
                  <a:cubicBezTo>
                    <a:pt x="1685" y="8989"/>
                    <a:pt x="1611" y="9031"/>
                    <a:pt x="1573" y="9121"/>
                  </a:cubicBezTo>
                  <a:cubicBezTo>
                    <a:pt x="1549" y="9145"/>
                    <a:pt x="1573" y="9192"/>
                    <a:pt x="1573" y="9240"/>
                  </a:cubicBezTo>
                  <a:cubicBezTo>
                    <a:pt x="1811" y="9597"/>
                    <a:pt x="2049" y="9907"/>
                    <a:pt x="2382" y="10240"/>
                  </a:cubicBezTo>
                  <a:cubicBezTo>
                    <a:pt x="3406" y="11288"/>
                    <a:pt x="4811" y="11883"/>
                    <a:pt x="6288" y="11883"/>
                  </a:cubicBezTo>
                  <a:cubicBezTo>
                    <a:pt x="7788" y="11883"/>
                    <a:pt x="9193" y="11312"/>
                    <a:pt x="10241" y="10240"/>
                  </a:cubicBezTo>
                  <a:cubicBezTo>
                    <a:pt x="11837" y="8692"/>
                    <a:pt x="12313" y="6311"/>
                    <a:pt x="11480" y="4263"/>
                  </a:cubicBezTo>
                  <a:cubicBezTo>
                    <a:pt x="11461" y="4190"/>
                    <a:pt x="11388" y="4159"/>
                    <a:pt x="11311" y="4159"/>
                  </a:cubicBezTo>
                  <a:cubicBezTo>
                    <a:pt x="11288" y="4159"/>
                    <a:pt x="11264" y="4162"/>
                    <a:pt x="11241" y="4168"/>
                  </a:cubicBezTo>
                  <a:cubicBezTo>
                    <a:pt x="11146" y="4191"/>
                    <a:pt x="11122" y="4310"/>
                    <a:pt x="11146" y="4406"/>
                  </a:cubicBezTo>
                  <a:cubicBezTo>
                    <a:pt x="11932" y="6335"/>
                    <a:pt x="11480" y="8549"/>
                    <a:pt x="9979" y="10026"/>
                  </a:cubicBezTo>
                  <a:cubicBezTo>
                    <a:pt x="9003" y="11026"/>
                    <a:pt x="7693" y="11550"/>
                    <a:pt x="6288" y="11550"/>
                  </a:cubicBezTo>
                  <a:cubicBezTo>
                    <a:pt x="4954" y="11550"/>
                    <a:pt x="3716" y="11050"/>
                    <a:pt x="2716" y="10145"/>
                  </a:cubicBezTo>
                  <a:lnTo>
                    <a:pt x="3573" y="9311"/>
                  </a:lnTo>
                  <a:cubicBezTo>
                    <a:pt x="4335" y="10026"/>
                    <a:pt x="5312" y="10383"/>
                    <a:pt x="6288" y="10383"/>
                  </a:cubicBezTo>
                  <a:cubicBezTo>
                    <a:pt x="7336" y="10383"/>
                    <a:pt x="8384" y="10002"/>
                    <a:pt x="9146" y="9192"/>
                  </a:cubicBezTo>
                  <a:cubicBezTo>
                    <a:pt x="10694" y="7644"/>
                    <a:pt x="10741" y="5192"/>
                    <a:pt x="9265" y="3596"/>
                  </a:cubicBezTo>
                  <a:lnTo>
                    <a:pt x="10098" y="2762"/>
                  </a:lnTo>
                  <a:cubicBezTo>
                    <a:pt x="10384" y="3048"/>
                    <a:pt x="10622" y="3358"/>
                    <a:pt x="10789" y="3691"/>
                  </a:cubicBezTo>
                  <a:cubicBezTo>
                    <a:pt x="10823" y="3748"/>
                    <a:pt x="10879" y="3778"/>
                    <a:pt x="10938" y="3778"/>
                  </a:cubicBezTo>
                  <a:cubicBezTo>
                    <a:pt x="11003" y="3778"/>
                    <a:pt x="11072" y="3742"/>
                    <a:pt x="11122" y="3667"/>
                  </a:cubicBezTo>
                  <a:cubicBezTo>
                    <a:pt x="11146" y="3644"/>
                    <a:pt x="11122" y="3572"/>
                    <a:pt x="11122" y="3548"/>
                  </a:cubicBezTo>
                  <a:cubicBezTo>
                    <a:pt x="10884" y="3120"/>
                    <a:pt x="10575" y="2739"/>
                    <a:pt x="10265" y="2405"/>
                  </a:cubicBezTo>
                  <a:cubicBezTo>
                    <a:pt x="9217" y="1381"/>
                    <a:pt x="7812" y="786"/>
                    <a:pt x="6336" y="786"/>
                  </a:cubicBezTo>
                  <a:lnTo>
                    <a:pt x="6121" y="786"/>
                  </a:lnTo>
                  <a:lnTo>
                    <a:pt x="6121" y="238"/>
                  </a:lnTo>
                  <a:lnTo>
                    <a:pt x="6121" y="191"/>
                  </a:lnTo>
                  <a:cubicBezTo>
                    <a:pt x="6097" y="71"/>
                    <a:pt x="5978" y="0"/>
                    <a:pt x="588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sp>
        <p:nvSpPr>
          <p:cNvPr id="162" name="Google Shape;14041;p27">
            <a:extLst>
              <a:ext uri="{FF2B5EF4-FFF2-40B4-BE49-F238E27FC236}">
                <a16:creationId xmlns:a16="http://schemas.microsoft.com/office/drawing/2014/main" id="{7E943E67-6317-1EB3-BA73-F8699B44D750}"/>
              </a:ext>
            </a:extLst>
          </p:cNvPr>
          <p:cNvSpPr/>
          <p:nvPr/>
        </p:nvSpPr>
        <p:spPr>
          <a:xfrm>
            <a:off x="1328425" y="2746603"/>
            <a:ext cx="474692" cy="473895"/>
          </a:xfrm>
          <a:custGeom>
            <a:avLst/>
            <a:gdLst/>
            <a:ahLst/>
            <a:cxnLst/>
            <a:rect l="l" t="t" r="r" b="b"/>
            <a:pathLst>
              <a:path w="11908" h="11888" extrusionOk="0">
                <a:moveTo>
                  <a:pt x="2263" y="6315"/>
                </a:moveTo>
                <a:lnTo>
                  <a:pt x="2263" y="10696"/>
                </a:lnTo>
                <a:lnTo>
                  <a:pt x="1763" y="10696"/>
                </a:lnTo>
                <a:lnTo>
                  <a:pt x="1763" y="6315"/>
                </a:lnTo>
                <a:close/>
                <a:moveTo>
                  <a:pt x="3120" y="5076"/>
                </a:moveTo>
                <a:lnTo>
                  <a:pt x="3120" y="10696"/>
                </a:lnTo>
                <a:lnTo>
                  <a:pt x="2620" y="10696"/>
                </a:lnTo>
                <a:lnTo>
                  <a:pt x="2620" y="5076"/>
                </a:lnTo>
                <a:close/>
                <a:moveTo>
                  <a:pt x="6526" y="7577"/>
                </a:moveTo>
                <a:lnTo>
                  <a:pt x="6526" y="10696"/>
                </a:lnTo>
                <a:lnTo>
                  <a:pt x="6026" y="10696"/>
                </a:lnTo>
                <a:lnTo>
                  <a:pt x="6026" y="7577"/>
                </a:lnTo>
                <a:close/>
                <a:moveTo>
                  <a:pt x="7383" y="6172"/>
                </a:moveTo>
                <a:lnTo>
                  <a:pt x="7383" y="10696"/>
                </a:lnTo>
                <a:lnTo>
                  <a:pt x="6883" y="10696"/>
                </a:lnTo>
                <a:lnTo>
                  <a:pt x="6883" y="6172"/>
                </a:lnTo>
                <a:close/>
                <a:moveTo>
                  <a:pt x="9050" y="8815"/>
                </a:moveTo>
                <a:lnTo>
                  <a:pt x="9050" y="10696"/>
                </a:lnTo>
                <a:lnTo>
                  <a:pt x="8550" y="10696"/>
                </a:lnTo>
                <a:lnTo>
                  <a:pt x="8550" y="8815"/>
                </a:lnTo>
                <a:close/>
                <a:moveTo>
                  <a:pt x="5668" y="3814"/>
                </a:moveTo>
                <a:lnTo>
                  <a:pt x="5668" y="10720"/>
                </a:lnTo>
                <a:lnTo>
                  <a:pt x="5145" y="10720"/>
                </a:lnTo>
                <a:lnTo>
                  <a:pt x="5145" y="3814"/>
                </a:lnTo>
                <a:close/>
                <a:moveTo>
                  <a:pt x="9907" y="2576"/>
                </a:moveTo>
                <a:lnTo>
                  <a:pt x="9907" y="10720"/>
                </a:lnTo>
                <a:lnTo>
                  <a:pt x="9407" y="10720"/>
                </a:lnTo>
                <a:lnTo>
                  <a:pt x="9407" y="2576"/>
                </a:lnTo>
                <a:close/>
                <a:moveTo>
                  <a:pt x="11503" y="11054"/>
                </a:moveTo>
                <a:lnTo>
                  <a:pt x="11503" y="11530"/>
                </a:lnTo>
                <a:lnTo>
                  <a:pt x="310" y="11530"/>
                </a:lnTo>
                <a:lnTo>
                  <a:pt x="310" y="11054"/>
                </a:lnTo>
                <a:close/>
                <a:moveTo>
                  <a:pt x="916" y="0"/>
                </a:moveTo>
                <a:cubicBezTo>
                  <a:pt x="811" y="0"/>
                  <a:pt x="715" y="88"/>
                  <a:pt x="715" y="194"/>
                </a:cubicBezTo>
                <a:lnTo>
                  <a:pt x="715" y="980"/>
                </a:lnTo>
                <a:lnTo>
                  <a:pt x="477" y="980"/>
                </a:lnTo>
                <a:cubicBezTo>
                  <a:pt x="382" y="980"/>
                  <a:pt x="334" y="1052"/>
                  <a:pt x="286" y="1099"/>
                </a:cubicBezTo>
                <a:cubicBezTo>
                  <a:pt x="263" y="1242"/>
                  <a:pt x="358" y="1361"/>
                  <a:pt x="477" y="1361"/>
                </a:cubicBezTo>
                <a:lnTo>
                  <a:pt x="715" y="1361"/>
                </a:lnTo>
                <a:lnTo>
                  <a:pt x="715" y="2242"/>
                </a:lnTo>
                <a:lnTo>
                  <a:pt x="501" y="2242"/>
                </a:lnTo>
                <a:cubicBezTo>
                  <a:pt x="405" y="2242"/>
                  <a:pt x="334" y="2290"/>
                  <a:pt x="334" y="2385"/>
                </a:cubicBezTo>
                <a:cubicBezTo>
                  <a:pt x="334" y="2504"/>
                  <a:pt x="382" y="2600"/>
                  <a:pt x="501" y="2600"/>
                </a:cubicBezTo>
                <a:lnTo>
                  <a:pt x="715" y="2600"/>
                </a:lnTo>
                <a:lnTo>
                  <a:pt x="715" y="3481"/>
                </a:lnTo>
                <a:lnTo>
                  <a:pt x="501" y="3481"/>
                </a:lnTo>
                <a:cubicBezTo>
                  <a:pt x="405" y="3481"/>
                  <a:pt x="334" y="3552"/>
                  <a:pt x="334" y="3647"/>
                </a:cubicBezTo>
                <a:cubicBezTo>
                  <a:pt x="334" y="3766"/>
                  <a:pt x="382" y="3838"/>
                  <a:pt x="501" y="3838"/>
                </a:cubicBezTo>
                <a:lnTo>
                  <a:pt x="715" y="3838"/>
                </a:lnTo>
                <a:lnTo>
                  <a:pt x="715" y="4743"/>
                </a:lnTo>
                <a:lnTo>
                  <a:pt x="501" y="4743"/>
                </a:lnTo>
                <a:cubicBezTo>
                  <a:pt x="405" y="4743"/>
                  <a:pt x="334" y="4791"/>
                  <a:pt x="334" y="4886"/>
                </a:cubicBezTo>
                <a:cubicBezTo>
                  <a:pt x="334" y="5005"/>
                  <a:pt x="382" y="5100"/>
                  <a:pt x="501" y="5100"/>
                </a:cubicBezTo>
                <a:lnTo>
                  <a:pt x="715" y="5100"/>
                </a:lnTo>
                <a:lnTo>
                  <a:pt x="715" y="5981"/>
                </a:lnTo>
                <a:lnTo>
                  <a:pt x="501" y="5981"/>
                </a:lnTo>
                <a:cubicBezTo>
                  <a:pt x="405" y="5981"/>
                  <a:pt x="334" y="6053"/>
                  <a:pt x="334" y="6148"/>
                </a:cubicBezTo>
                <a:cubicBezTo>
                  <a:pt x="334" y="6267"/>
                  <a:pt x="382" y="6338"/>
                  <a:pt x="501" y="6338"/>
                </a:cubicBezTo>
                <a:lnTo>
                  <a:pt x="715" y="6338"/>
                </a:lnTo>
                <a:lnTo>
                  <a:pt x="715" y="7243"/>
                </a:lnTo>
                <a:lnTo>
                  <a:pt x="501" y="7243"/>
                </a:lnTo>
                <a:cubicBezTo>
                  <a:pt x="405" y="7243"/>
                  <a:pt x="334" y="7291"/>
                  <a:pt x="334" y="7386"/>
                </a:cubicBezTo>
                <a:cubicBezTo>
                  <a:pt x="334" y="7505"/>
                  <a:pt x="382" y="7601"/>
                  <a:pt x="501" y="7601"/>
                </a:cubicBezTo>
                <a:lnTo>
                  <a:pt x="715" y="7601"/>
                </a:lnTo>
                <a:lnTo>
                  <a:pt x="715" y="8482"/>
                </a:lnTo>
                <a:lnTo>
                  <a:pt x="501" y="8482"/>
                </a:lnTo>
                <a:cubicBezTo>
                  <a:pt x="405" y="8482"/>
                  <a:pt x="334" y="8553"/>
                  <a:pt x="334" y="8648"/>
                </a:cubicBezTo>
                <a:cubicBezTo>
                  <a:pt x="334" y="8768"/>
                  <a:pt x="382" y="8839"/>
                  <a:pt x="501" y="8839"/>
                </a:cubicBezTo>
                <a:lnTo>
                  <a:pt x="715" y="8839"/>
                </a:lnTo>
                <a:lnTo>
                  <a:pt x="715" y="9744"/>
                </a:lnTo>
                <a:lnTo>
                  <a:pt x="501" y="9744"/>
                </a:lnTo>
                <a:cubicBezTo>
                  <a:pt x="405" y="9744"/>
                  <a:pt x="334" y="9792"/>
                  <a:pt x="334" y="9887"/>
                </a:cubicBezTo>
                <a:cubicBezTo>
                  <a:pt x="334" y="10006"/>
                  <a:pt x="382" y="10101"/>
                  <a:pt x="501" y="10101"/>
                </a:cubicBezTo>
                <a:lnTo>
                  <a:pt x="715" y="10101"/>
                </a:lnTo>
                <a:lnTo>
                  <a:pt x="715" y="10720"/>
                </a:lnTo>
                <a:lnTo>
                  <a:pt x="286" y="10720"/>
                </a:lnTo>
                <a:cubicBezTo>
                  <a:pt x="143" y="10720"/>
                  <a:pt x="1" y="10839"/>
                  <a:pt x="1" y="11030"/>
                </a:cubicBezTo>
                <a:lnTo>
                  <a:pt x="1" y="11578"/>
                </a:lnTo>
                <a:cubicBezTo>
                  <a:pt x="1" y="11744"/>
                  <a:pt x="120" y="11887"/>
                  <a:pt x="286" y="11887"/>
                </a:cubicBezTo>
                <a:lnTo>
                  <a:pt x="11598" y="11887"/>
                </a:lnTo>
                <a:cubicBezTo>
                  <a:pt x="11765" y="11887"/>
                  <a:pt x="11908" y="11768"/>
                  <a:pt x="11908" y="11578"/>
                </a:cubicBezTo>
                <a:lnTo>
                  <a:pt x="11908" y="10982"/>
                </a:lnTo>
                <a:cubicBezTo>
                  <a:pt x="11860" y="10839"/>
                  <a:pt x="11741" y="10696"/>
                  <a:pt x="11551" y="10696"/>
                </a:cubicBezTo>
                <a:lnTo>
                  <a:pt x="11146" y="10696"/>
                </a:lnTo>
                <a:lnTo>
                  <a:pt x="11146" y="9887"/>
                </a:lnTo>
                <a:cubicBezTo>
                  <a:pt x="11146" y="9815"/>
                  <a:pt x="11074" y="9720"/>
                  <a:pt x="10979" y="9720"/>
                </a:cubicBezTo>
                <a:cubicBezTo>
                  <a:pt x="10860" y="9720"/>
                  <a:pt x="10789" y="9768"/>
                  <a:pt x="10789" y="9887"/>
                </a:cubicBezTo>
                <a:lnTo>
                  <a:pt x="10789" y="10720"/>
                </a:lnTo>
                <a:lnTo>
                  <a:pt x="10265" y="10720"/>
                </a:lnTo>
                <a:lnTo>
                  <a:pt x="10265" y="5100"/>
                </a:lnTo>
                <a:lnTo>
                  <a:pt x="10789" y="5100"/>
                </a:lnTo>
                <a:lnTo>
                  <a:pt x="10789" y="9101"/>
                </a:lnTo>
                <a:cubicBezTo>
                  <a:pt x="10789" y="9172"/>
                  <a:pt x="10836" y="9268"/>
                  <a:pt x="10931" y="9268"/>
                </a:cubicBezTo>
                <a:cubicBezTo>
                  <a:pt x="11051" y="9268"/>
                  <a:pt x="11146" y="9220"/>
                  <a:pt x="11146" y="9101"/>
                </a:cubicBezTo>
                <a:lnTo>
                  <a:pt x="11146" y="4981"/>
                </a:lnTo>
                <a:cubicBezTo>
                  <a:pt x="11146" y="4838"/>
                  <a:pt x="11027" y="4743"/>
                  <a:pt x="10908" y="4743"/>
                </a:cubicBezTo>
                <a:lnTo>
                  <a:pt x="10265" y="4743"/>
                </a:lnTo>
                <a:lnTo>
                  <a:pt x="10265" y="2481"/>
                </a:lnTo>
                <a:cubicBezTo>
                  <a:pt x="10265" y="2338"/>
                  <a:pt x="10146" y="2242"/>
                  <a:pt x="10027" y="2242"/>
                </a:cubicBezTo>
                <a:lnTo>
                  <a:pt x="9312" y="2242"/>
                </a:lnTo>
                <a:cubicBezTo>
                  <a:pt x="9169" y="2242"/>
                  <a:pt x="9074" y="2361"/>
                  <a:pt x="9074" y="2481"/>
                </a:cubicBezTo>
                <a:lnTo>
                  <a:pt x="9074" y="8506"/>
                </a:lnTo>
                <a:lnTo>
                  <a:pt x="8455" y="8506"/>
                </a:lnTo>
                <a:cubicBezTo>
                  <a:pt x="8312" y="8506"/>
                  <a:pt x="8217" y="8625"/>
                  <a:pt x="8217" y="8744"/>
                </a:cubicBezTo>
                <a:lnTo>
                  <a:pt x="8217" y="10720"/>
                </a:lnTo>
                <a:lnTo>
                  <a:pt x="7740" y="10720"/>
                </a:lnTo>
                <a:lnTo>
                  <a:pt x="7740" y="6076"/>
                </a:lnTo>
                <a:cubicBezTo>
                  <a:pt x="7740" y="5934"/>
                  <a:pt x="7621" y="5838"/>
                  <a:pt x="7502" y="5838"/>
                </a:cubicBezTo>
                <a:lnTo>
                  <a:pt x="6788" y="5838"/>
                </a:lnTo>
                <a:cubicBezTo>
                  <a:pt x="6645" y="5838"/>
                  <a:pt x="6550" y="5957"/>
                  <a:pt x="6550" y="6076"/>
                </a:cubicBezTo>
                <a:lnTo>
                  <a:pt x="6550" y="7243"/>
                </a:lnTo>
                <a:lnTo>
                  <a:pt x="6002" y="7243"/>
                </a:lnTo>
                <a:lnTo>
                  <a:pt x="6002" y="3743"/>
                </a:lnTo>
                <a:cubicBezTo>
                  <a:pt x="6002" y="3576"/>
                  <a:pt x="5883" y="3481"/>
                  <a:pt x="5764" y="3481"/>
                </a:cubicBezTo>
                <a:lnTo>
                  <a:pt x="5049" y="3481"/>
                </a:lnTo>
                <a:cubicBezTo>
                  <a:pt x="4906" y="3481"/>
                  <a:pt x="4811" y="3624"/>
                  <a:pt x="4811" y="3743"/>
                </a:cubicBezTo>
                <a:lnTo>
                  <a:pt x="4811" y="10720"/>
                </a:lnTo>
                <a:lnTo>
                  <a:pt x="4335" y="10720"/>
                </a:lnTo>
                <a:lnTo>
                  <a:pt x="4335" y="1242"/>
                </a:lnTo>
                <a:cubicBezTo>
                  <a:pt x="4335" y="1075"/>
                  <a:pt x="4216" y="980"/>
                  <a:pt x="4097" y="980"/>
                </a:cubicBezTo>
                <a:lnTo>
                  <a:pt x="3382" y="980"/>
                </a:lnTo>
                <a:cubicBezTo>
                  <a:pt x="3263" y="980"/>
                  <a:pt x="3144" y="1075"/>
                  <a:pt x="3144" y="1290"/>
                </a:cubicBezTo>
                <a:lnTo>
                  <a:pt x="3144" y="2504"/>
                </a:lnTo>
                <a:cubicBezTo>
                  <a:pt x="3144" y="2600"/>
                  <a:pt x="3216" y="2695"/>
                  <a:pt x="3311" y="2695"/>
                </a:cubicBezTo>
                <a:cubicBezTo>
                  <a:pt x="3430" y="2695"/>
                  <a:pt x="3501" y="2623"/>
                  <a:pt x="3501" y="2504"/>
                </a:cubicBezTo>
                <a:lnTo>
                  <a:pt x="3501" y="1314"/>
                </a:lnTo>
                <a:lnTo>
                  <a:pt x="4025" y="1314"/>
                </a:lnTo>
                <a:lnTo>
                  <a:pt x="4025" y="10720"/>
                </a:lnTo>
                <a:lnTo>
                  <a:pt x="3501" y="10720"/>
                </a:lnTo>
                <a:lnTo>
                  <a:pt x="3501" y="3314"/>
                </a:lnTo>
                <a:cubicBezTo>
                  <a:pt x="3501" y="3219"/>
                  <a:pt x="3454" y="3147"/>
                  <a:pt x="3358" y="3147"/>
                </a:cubicBezTo>
                <a:cubicBezTo>
                  <a:pt x="3239" y="3147"/>
                  <a:pt x="3144" y="3195"/>
                  <a:pt x="3144" y="3314"/>
                </a:cubicBezTo>
                <a:lnTo>
                  <a:pt x="3144" y="4743"/>
                </a:lnTo>
                <a:lnTo>
                  <a:pt x="2525" y="4743"/>
                </a:lnTo>
                <a:cubicBezTo>
                  <a:pt x="2382" y="4743"/>
                  <a:pt x="2287" y="4862"/>
                  <a:pt x="2287" y="4981"/>
                </a:cubicBezTo>
                <a:lnTo>
                  <a:pt x="2287" y="5981"/>
                </a:lnTo>
                <a:lnTo>
                  <a:pt x="1668" y="5981"/>
                </a:lnTo>
                <a:cubicBezTo>
                  <a:pt x="1525" y="5981"/>
                  <a:pt x="1429" y="6100"/>
                  <a:pt x="1429" y="6219"/>
                </a:cubicBezTo>
                <a:lnTo>
                  <a:pt x="1429" y="10720"/>
                </a:lnTo>
                <a:lnTo>
                  <a:pt x="1072" y="10720"/>
                </a:lnTo>
                <a:lnTo>
                  <a:pt x="1072" y="194"/>
                </a:lnTo>
                <a:cubicBezTo>
                  <a:pt x="1072" y="99"/>
                  <a:pt x="1001" y="51"/>
                  <a:pt x="953" y="4"/>
                </a:cubicBezTo>
                <a:cubicBezTo>
                  <a:pt x="941" y="1"/>
                  <a:pt x="928" y="0"/>
                  <a:pt x="91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nvGrpSpPr>
          <p:cNvPr id="163" name="Google Shape;14042;p27">
            <a:extLst>
              <a:ext uri="{FF2B5EF4-FFF2-40B4-BE49-F238E27FC236}">
                <a16:creationId xmlns:a16="http://schemas.microsoft.com/office/drawing/2014/main" id="{61DC9F5D-D98D-7D88-916E-45C84EE2198F}"/>
              </a:ext>
            </a:extLst>
          </p:cNvPr>
          <p:cNvGrpSpPr/>
          <p:nvPr/>
        </p:nvGrpSpPr>
        <p:grpSpPr>
          <a:xfrm>
            <a:off x="1326549" y="3471122"/>
            <a:ext cx="475689" cy="475649"/>
            <a:chOff x="2193213" y="2824333"/>
            <a:chExt cx="298325" cy="298300"/>
          </a:xfrm>
        </p:grpSpPr>
        <p:sp>
          <p:nvSpPr>
            <p:cNvPr id="164" name="Google Shape;14043;p27">
              <a:extLst>
                <a:ext uri="{FF2B5EF4-FFF2-40B4-BE49-F238E27FC236}">
                  <a16:creationId xmlns:a16="http://schemas.microsoft.com/office/drawing/2014/main" id="{F110EB3D-E069-C04A-E2D1-F635DBEDAAED}"/>
                </a:ext>
              </a:extLst>
            </p:cNvPr>
            <p:cNvSpPr/>
            <p:nvPr/>
          </p:nvSpPr>
          <p:spPr>
            <a:xfrm>
              <a:off x="2193213" y="2913633"/>
              <a:ext cx="141725" cy="119100"/>
            </a:xfrm>
            <a:custGeom>
              <a:avLst/>
              <a:gdLst/>
              <a:ahLst/>
              <a:cxnLst/>
              <a:rect l="l" t="t" r="r" b="b"/>
              <a:pathLst>
                <a:path w="5669" h="4764" extrusionOk="0">
                  <a:moveTo>
                    <a:pt x="2406" y="310"/>
                  </a:moveTo>
                  <a:cubicBezTo>
                    <a:pt x="2930" y="310"/>
                    <a:pt x="3478" y="524"/>
                    <a:pt x="3859" y="905"/>
                  </a:cubicBezTo>
                  <a:lnTo>
                    <a:pt x="5312" y="2382"/>
                  </a:lnTo>
                  <a:lnTo>
                    <a:pt x="3859" y="3834"/>
                  </a:lnTo>
                  <a:cubicBezTo>
                    <a:pt x="3454" y="4215"/>
                    <a:pt x="2930" y="4430"/>
                    <a:pt x="2406" y="4430"/>
                  </a:cubicBezTo>
                  <a:cubicBezTo>
                    <a:pt x="1835" y="4430"/>
                    <a:pt x="1335" y="4192"/>
                    <a:pt x="954" y="3811"/>
                  </a:cubicBezTo>
                  <a:cubicBezTo>
                    <a:pt x="596" y="3430"/>
                    <a:pt x="382" y="2906"/>
                    <a:pt x="382" y="2382"/>
                  </a:cubicBezTo>
                  <a:cubicBezTo>
                    <a:pt x="382" y="1834"/>
                    <a:pt x="573" y="1334"/>
                    <a:pt x="954" y="953"/>
                  </a:cubicBezTo>
                  <a:cubicBezTo>
                    <a:pt x="1335" y="548"/>
                    <a:pt x="1835" y="310"/>
                    <a:pt x="2406" y="310"/>
                  </a:cubicBezTo>
                  <a:close/>
                  <a:moveTo>
                    <a:pt x="2382" y="0"/>
                  </a:moveTo>
                  <a:cubicBezTo>
                    <a:pt x="1716" y="0"/>
                    <a:pt x="1120" y="262"/>
                    <a:pt x="668" y="715"/>
                  </a:cubicBezTo>
                  <a:cubicBezTo>
                    <a:pt x="239" y="1143"/>
                    <a:pt x="1" y="1739"/>
                    <a:pt x="1" y="2382"/>
                  </a:cubicBezTo>
                  <a:cubicBezTo>
                    <a:pt x="1" y="3001"/>
                    <a:pt x="239" y="3596"/>
                    <a:pt x="668" y="4049"/>
                  </a:cubicBezTo>
                  <a:cubicBezTo>
                    <a:pt x="1120" y="4525"/>
                    <a:pt x="1716" y="4763"/>
                    <a:pt x="2382" y="4763"/>
                  </a:cubicBezTo>
                  <a:lnTo>
                    <a:pt x="2406" y="4763"/>
                  </a:lnTo>
                  <a:cubicBezTo>
                    <a:pt x="3025" y="4763"/>
                    <a:pt x="3645" y="4525"/>
                    <a:pt x="4097" y="4049"/>
                  </a:cubicBezTo>
                  <a:lnTo>
                    <a:pt x="5597" y="2572"/>
                  </a:lnTo>
                  <a:cubicBezTo>
                    <a:pt x="5645" y="2525"/>
                    <a:pt x="5669" y="2429"/>
                    <a:pt x="5669" y="2334"/>
                  </a:cubicBezTo>
                  <a:cubicBezTo>
                    <a:pt x="5669" y="2287"/>
                    <a:pt x="5645" y="2239"/>
                    <a:pt x="5597" y="2191"/>
                  </a:cubicBezTo>
                  <a:lnTo>
                    <a:pt x="4097" y="715"/>
                  </a:lnTo>
                  <a:cubicBezTo>
                    <a:pt x="3645" y="262"/>
                    <a:pt x="3049" y="0"/>
                    <a:pt x="240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65" name="Google Shape;14044;p27">
              <a:extLst>
                <a:ext uri="{FF2B5EF4-FFF2-40B4-BE49-F238E27FC236}">
                  <a16:creationId xmlns:a16="http://schemas.microsoft.com/office/drawing/2014/main" id="{0299B81E-EBE8-9E49-4575-510A63DF8C73}"/>
                </a:ext>
              </a:extLst>
            </p:cNvPr>
            <p:cNvSpPr/>
            <p:nvPr/>
          </p:nvSpPr>
          <p:spPr>
            <a:xfrm>
              <a:off x="2212863" y="2932083"/>
              <a:ext cx="82200" cy="82175"/>
            </a:xfrm>
            <a:custGeom>
              <a:avLst/>
              <a:gdLst/>
              <a:ahLst/>
              <a:cxnLst/>
              <a:rect l="l" t="t" r="r" b="b"/>
              <a:pathLst>
                <a:path w="3288" h="3287" extrusionOk="0">
                  <a:moveTo>
                    <a:pt x="1644" y="358"/>
                  </a:moveTo>
                  <a:cubicBezTo>
                    <a:pt x="2358" y="358"/>
                    <a:pt x="2930" y="929"/>
                    <a:pt x="2930" y="1644"/>
                  </a:cubicBezTo>
                  <a:cubicBezTo>
                    <a:pt x="2930" y="2358"/>
                    <a:pt x="2358" y="2930"/>
                    <a:pt x="1644" y="2930"/>
                  </a:cubicBezTo>
                  <a:cubicBezTo>
                    <a:pt x="930" y="2930"/>
                    <a:pt x="358" y="2358"/>
                    <a:pt x="358" y="1644"/>
                  </a:cubicBezTo>
                  <a:cubicBezTo>
                    <a:pt x="358" y="929"/>
                    <a:pt x="930" y="358"/>
                    <a:pt x="1644" y="358"/>
                  </a:cubicBezTo>
                  <a:close/>
                  <a:moveTo>
                    <a:pt x="1644" y="1"/>
                  </a:moveTo>
                  <a:cubicBezTo>
                    <a:pt x="763" y="1"/>
                    <a:pt x="1" y="739"/>
                    <a:pt x="1" y="1644"/>
                  </a:cubicBezTo>
                  <a:cubicBezTo>
                    <a:pt x="1" y="2525"/>
                    <a:pt x="763" y="3287"/>
                    <a:pt x="1644" y="3287"/>
                  </a:cubicBezTo>
                  <a:cubicBezTo>
                    <a:pt x="2549" y="3287"/>
                    <a:pt x="3287" y="2525"/>
                    <a:pt x="3287" y="1644"/>
                  </a:cubicBezTo>
                  <a:cubicBezTo>
                    <a:pt x="3287" y="739"/>
                    <a:pt x="2549" y="1"/>
                    <a:pt x="164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66" name="Google Shape;14045;p27">
              <a:extLst>
                <a:ext uri="{FF2B5EF4-FFF2-40B4-BE49-F238E27FC236}">
                  <a16:creationId xmlns:a16="http://schemas.microsoft.com/office/drawing/2014/main" id="{980F02AA-6828-B77D-9B6E-51536B21ACFF}"/>
                </a:ext>
              </a:extLst>
            </p:cNvPr>
            <p:cNvSpPr/>
            <p:nvPr/>
          </p:nvSpPr>
          <p:spPr>
            <a:xfrm>
              <a:off x="2279563" y="2980308"/>
              <a:ext cx="122650" cy="142325"/>
            </a:xfrm>
            <a:custGeom>
              <a:avLst/>
              <a:gdLst/>
              <a:ahLst/>
              <a:cxnLst/>
              <a:rect l="l" t="t" r="r" b="b"/>
              <a:pathLst>
                <a:path w="4906" h="5693" extrusionOk="0">
                  <a:moveTo>
                    <a:pt x="2501" y="1"/>
                  </a:moveTo>
                  <a:cubicBezTo>
                    <a:pt x="2405" y="1"/>
                    <a:pt x="2334" y="48"/>
                    <a:pt x="2286" y="96"/>
                  </a:cubicBezTo>
                  <a:lnTo>
                    <a:pt x="786" y="1596"/>
                  </a:lnTo>
                  <a:cubicBezTo>
                    <a:pt x="238" y="2144"/>
                    <a:pt x="0" y="2954"/>
                    <a:pt x="143" y="3763"/>
                  </a:cubicBezTo>
                  <a:cubicBezTo>
                    <a:pt x="167" y="3858"/>
                    <a:pt x="262" y="3906"/>
                    <a:pt x="357" y="3906"/>
                  </a:cubicBezTo>
                  <a:cubicBezTo>
                    <a:pt x="429" y="3882"/>
                    <a:pt x="500" y="3787"/>
                    <a:pt x="500" y="3692"/>
                  </a:cubicBezTo>
                  <a:cubicBezTo>
                    <a:pt x="357" y="3025"/>
                    <a:pt x="548" y="2334"/>
                    <a:pt x="1072" y="1858"/>
                  </a:cubicBezTo>
                  <a:lnTo>
                    <a:pt x="2524" y="405"/>
                  </a:lnTo>
                  <a:lnTo>
                    <a:pt x="3977" y="1858"/>
                  </a:lnTo>
                  <a:cubicBezTo>
                    <a:pt x="4358" y="2239"/>
                    <a:pt x="4572" y="2739"/>
                    <a:pt x="4572" y="3311"/>
                  </a:cubicBezTo>
                  <a:cubicBezTo>
                    <a:pt x="4572" y="3882"/>
                    <a:pt x="4334" y="4382"/>
                    <a:pt x="3953" y="4763"/>
                  </a:cubicBezTo>
                  <a:cubicBezTo>
                    <a:pt x="3572" y="5121"/>
                    <a:pt x="3048" y="5335"/>
                    <a:pt x="2524" y="5335"/>
                  </a:cubicBezTo>
                  <a:cubicBezTo>
                    <a:pt x="1977" y="5335"/>
                    <a:pt x="1477" y="5121"/>
                    <a:pt x="1096" y="4763"/>
                  </a:cubicBezTo>
                  <a:cubicBezTo>
                    <a:pt x="976" y="4644"/>
                    <a:pt x="881" y="4525"/>
                    <a:pt x="786" y="4406"/>
                  </a:cubicBezTo>
                  <a:cubicBezTo>
                    <a:pt x="755" y="4360"/>
                    <a:pt x="704" y="4323"/>
                    <a:pt x="645" y="4323"/>
                  </a:cubicBezTo>
                  <a:cubicBezTo>
                    <a:pt x="614" y="4323"/>
                    <a:pt x="581" y="4334"/>
                    <a:pt x="548" y="4359"/>
                  </a:cubicBezTo>
                  <a:cubicBezTo>
                    <a:pt x="476" y="4406"/>
                    <a:pt x="429" y="4501"/>
                    <a:pt x="500" y="4597"/>
                  </a:cubicBezTo>
                  <a:cubicBezTo>
                    <a:pt x="595" y="4740"/>
                    <a:pt x="715" y="4882"/>
                    <a:pt x="857" y="5002"/>
                  </a:cubicBezTo>
                  <a:cubicBezTo>
                    <a:pt x="1310" y="5454"/>
                    <a:pt x="1905" y="5692"/>
                    <a:pt x="2524" y="5692"/>
                  </a:cubicBezTo>
                  <a:cubicBezTo>
                    <a:pt x="3144" y="5692"/>
                    <a:pt x="3739" y="5454"/>
                    <a:pt x="4191" y="5002"/>
                  </a:cubicBezTo>
                  <a:cubicBezTo>
                    <a:pt x="4668" y="4573"/>
                    <a:pt x="4906" y="3978"/>
                    <a:pt x="4906" y="3311"/>
                  </a:cubicBezTo>
                  <a:cubicBezTo>
                    <a:pt x="4906" y="2668"/>
                    <a:pt x="4668" y="2072"/>
                    <a:pt x="4191" y="1620"/>
                  </a:cubicBezTo>
                  <a:lnTo>
                    <a:pt x="2691" y="96"/>
                  </a:lnTo>
                  <a:cubicBezTo>
                    <a:pt x="2643" y="48"/>
                    <a:pt x="2572" y="1"/>
                    <a:pt x="25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67" name="Google Shape;14046;p27">
              <a:extLst>
                <a:ext uri="{FF2B5EF4-FFF2-40B4-BE49-F238E27FC236}">
                  <a16:creationId xmlns:a16="http://schemas.microsoft.com/office/drawing/2014/main" id="{D33C0998-609D-CD73-653A-1AA7E66DC09A}"/>
                </a:ext>
              </a:extLst>
            </p:cNvPr>
            <p:cNvSpPr/>
            <p:nvPr/>
          </p:nvSpPr>
          <p:spPr>
            <a:xfrm>
              <a:off x="2300988" y="3020783"/>
              <a:ext cx="81575" cy="81600"/>
            </a:xfrm>
            <a:custGeom>
              <a:avLst/>
              <a:gdLst/>
              <a:ahLst/>
              <a:cxnLst/>
              <a:rect l="l" t="t" r="r" b="b"/>
              <a:pathLst>
                <a:path w="3263" h="3264" extrusionOk="0">
                  <a:moveTo>
                    <a:pt x="1644" y="334"/>
                  </a:moveTo>
                  <a:cubicBezTo>
                    <a:pt x="2358" y="334"/>
                    <a:pt x="2906" y="882"/>
                    <a:pt x="2906" y="1596"/>
                  </a:cubicBezTo>
                  <a:cubicBezTo>
                    <a:pt x="2906" y="2311"/>
                    <a:pt x="2358" y="2882"/>
                    <a:pt x="1644" y="2882"/>
                  </a:cubicBezTo>
                  <a:cubicBezTo>
                    <a:pt x="929" y="2882"/>
                    <a:pt x="358" y="2311"/>
                    <a:pt x="358" y="1596"/>
                  </a:cubicBezTo>
                  <a:cubicBezTo>
                    <a:pt x="358" y="882"/>
                    <a:pt x="953" y="334"/>
                    <a:pt x="1644" y="334"/>
                  </a:cubicBezTo>
                  <a:close/>
                  <a:moveTo>
                    <a:pt x="1644" y="1"/>
                  </a:moveTo>
                  <a:cubicBezTo>
                    <a:pt x="739" y="1"/>
                    <a:pt x="0" y="739"/>
                    <a:pt x="0" y="1644"/>
                  </a:cubicBezTo>
                  <a:cubicBezTo>
                    <a:pt x="0" y="2525"/>
                    <a:pt x="739" y="3263"/>
                    <a:pt x="1644" y="3263"/>
                  </a:cubicBezTo>
                  <a:cubicBezTo>
                    <a:pt x="2525" y="3263"/>
                    <a:pt x="3263" y="2525"/>
                    <a:pt x="3263" y="1644"/>
                  </a:cubicBezTo>
                  <a:cubicBezTo>
                    <a:pt x="3263" y="739"/>
                    <a:pt x="2525" y="1"/>
                    <a:pt x="164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68" name="Google Shape;14047;p27">
              <a:extLst>
                <a:ext uri="{FF2B5EF4-FFF2-40B4-BE49-F238E27FC236}">
                  <a16:creationId xmlns:a16="http://schemas.microsoft.com/office/drawing/2014/main" id="{775C83CA-CE70-98F8-514D-DC60D838E187}"/>
                </a:ext>
              </a:extLst>
            </p:cNvPr>
            <p:cNvSpPr/>
            <p:nvPr/>
          </p:nvSpPr>
          <p:spPr>
            <a:xfrm>
              <a:off x="2348613" y="2913633"/>
              <a:ext cx="142925" cy="119700"/>
            </a:xfrm>
            <a:custGeom>
              <a:avLst/>
              <a:gdLst/>
              <a:ahLst/>
              <a:cxnLst/>
              <a:rect l="l" t="t" r="r" b="b"/>
              <a:pathLst>
                <a:path w="5717" h="4788" extrusionOk="0">
                  <a:moveTo>
                    <a:pt x="3311" y="334"/>
                  </a:moveTo>
                  <a:cubicBezTo>
                    <a:pt x="3859" y="334"/>
                    <a:pt x="4359" y="572"/>
                    <a:pt x="4763" y="953"/>
                  </a:cubicBezTo>
                  <a:cubicBezTo>
                    <a:pt x="5121" y="1334"/>
                    <a:pt x="5335" y="1834"/>
                    <a:pt x="5335" y="2382"/>
                  </a:cubicBezTo>
                  <a:cubicBezTo>
                    <a:pt x="5335" y="2906"/>
                    <a:pt x="5144" y="3430"/>
                    <a:pt x="4763" y="3811"/>
                  </a:cubicBezTo>
                  <a:cubicBezTo>
                    <a:pt x="4359" y="4192"/>
                    <a:pt x="3859" y="4430"/>
                    <a:pt x="3311" y="4430"/>
                  </a:cubicBezTo>
                  <a:cubicBezTo>
                    <a:pt x="2739" y="4430"/>
                    <a:pt x="2239" y="4215"/>
                    <a:pt x="1834" y="3834"/>
                  </a:cubicBezTo>
                  <a:lnTo>
                    <a:pt x="382" y="2382"/>
                  </a:lnTo>
                  <a:lnTo>
                    <a:pt x="1834" y="929"/>
                  </a:lnTo>
                  <a:cubicBezTo>
                    <a:pt x="2239" y="524"/>
                    <a:pt x="2739" y="334"/>
                    <a:pt x="3311" y="334"/>
                  </a:cubicBezTo>
                  <a:close/>
                  <a:moveTo>
                    <a:pt x="3311" y="0"/>
                  </a:moveTo>
                  <a:cubicBezTo>
                    <a:pt x="2644" y="0"/>
                    <a:pt x="2049" y="238"/>
                    <a:pt x="1596" y="715"/>
                  </a:cubicBezTo>
                  <a:lnTo>
                    <a:pt x="120" y="2191"/>
                  </a:lnTo>
                  <a:cubicBezTo>
                    <a:pt x="96" y="2239"/>
                    <a:pt x="24" y="2287"/>
                    <a:pt x="24" y="2358"/>
                  </a:cubicBezTo>
                  <a:cubicBezTo>
                    <a:pt x="1" y="2429"/>
                    <a:pt x="48" y="2525"/>
                    <a:pt x="120" y="2596"/>
                  </a:cubicBezTo>
                  <a:lnTo>
                    <a:pt x="1596" y="4073"/>
                  </a:lnTo>
                  <a:cubicBezTo>
                    <a:pt x="2049" y="4525"/>
                    <a:pt x="2644" y="4787"/>
                    <a:pt x="3311" y="4787"/>
                  </a:cubicBezTo>
                  <a:lnTo>
                    <a:pt x="3335" y="4787"/>
                  </a:lnTo>
                  <a:cubicBezTo>
                    <a:pt x="3978" y="4787"/>
                    <a:pt x="4573" y="4525"/>
                    <a:pt x="5025" y="4073"/>
                  </a:cubicBezTo>
                  <a:cubicBezTo>
                    <a:pt x="5478" y="3620"/>
                    <a:pt x="5716" y="3025"/>
                    <a:pt x="5716" y="2406"/>
                  </a:cubicBezTo>
                  <a:cubicBezTo>
                    <a:pt x="5716" y="1786"/>
                    <a:pt x="5454" y="1167"/>
                    <a:pt x="5002" y="715"/>
                  </a:cubicBezTo>
                  <a:cubicBezTo>
                    <a:pt x="4549" y="238"/>
                    <a:pt x="3954" y="0"/>
                    <a:pt x="331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69" name="Google Shape;14048;p27">
              <a:extLst>
                <a:ext uri="{FF2B5EF4-FFF2-40B4-BE49-F238E27FC236}">
                  <a16:creationId xmlns:a16="http://schemas.microsoft.com/office/drawing/2014/main" id="{F536BE06-97F2-CCEF-3B38-EF8B6C716284}"/>
                </a:ext>
              </a:extLst>
            </p:cNvPr>
            <p:cNvSpPr/>
            <p:nvPr/>
          </p:nvSpPr>
          <p:spPr>
            <a:xfrm>
              <a:off x="2390888" y="2932083"/>
              <a:ext cx="82175" cy="81000"/>
            </a:xfrm>
            <a:custGeom>
              <a:avLst/>
              <a:gdLst/>
              <a:ahLst/>
              <a:cxnLst/>
              <a:rect l="l" t="t" r="r" b="b"/>
              <a:pathLst>
                <a:path w="3287" h="3240" extrusionOk="0">
                  <a:moveTo>
                    <a:pt x="1572" y="1"/>
                  </a:moveTo>
                  <a:cubicBezTo>
                    <a:pt x="1334" y="1"/>
                    <a:pt x="1143" y="48"/>
                    <a:pt x="929" y="143"/>
                  </a:cubicBezTo>
                  <a:cubicBezTo>
                    <a:pt x="834" y="191"/>
                    <a:pt x="810" y="310"/>
                    <a:pt x="834" y="382"/>
                  </a:cubicBezTo>
                  <a:cubicBezTo>
                    <a:pt x="852" y="454"/>
                    <a:pt x="926" y="485"/>
                    <a:pt x="1002" y="485"/>
                  </a:cubicBezTo>
                  <a:cubicBezTo>
                    <a:pt x="1026" y="485"/>
                    <a:pt x="1050" y="482"/>
                    <a:pt x="1072" y="477"/>
                  </a:cubicBezTo>
                  <a:cubicBezTo>
                    <a:pt x="1263" y="382"/>
                    <a:pt x="1429" y="358"/>
                    <a:pt x="1620" y="358"/>
                  </a:cubicBezTo>
                  <a:cubicBezTo>
                    <a:pt x="2334" y="358"/>
                    <a:pt x="2882" y="929"/>
                    <a:pt x="2882" y="1644"/>
                  </a:cubicBezTo>
                  <a:cubicBezTo>
                    <a:pt x="2882" y="2358"/>
                    <a:pt x="2334" y="2930"/>
                    <a:pt x="1620" y="2930"/>
                  </a:cubicBezTo>
                  <a:cubicBezTo>
                    <a:pt x="905" y="2930"/>
                    <a:pt x="334" y="2358"/>
                    <a:pt x="334" y="1644"/>
                  </a:cubicBezTo>
                  <a:cubicBezTo>
                    <a:pt x="334" y="1382"/>
                    <a:pt x="429" y="1144"/>
                    <a:pt x="572" y="906"/>
                  </a:cubicBezTo>
                  <a:cubicBezTo>
                    <a:pt x="620" y="810"/>
                    <a:pt x="596" y="715"/>
                    <a:pt x="548" y="667"/>
                  </a:cubicBezTo>
                  <a:cubicBezTo>
                    <a:pt x="508" y="637"/>
                    <a:pt x="468" y="624"/>
                    <a:pt x="432" y="624"/>
                  </a:cubicBezTo>
                  <a:cubicBezTo>
                    <a:pt x="381" y="624"/>
                    <a:pt x="338" y="650"/>
                    <a:pt x="310" y="691"/>
                  </a:cubicBezTo>
                  <a:cubicBezTo>
                    <a:pt x="119" y="953"/>
                    <a:pt x="0" y="1287"/>
                    <a:pt x="0" y="1620"/>
                  </a:cubicBezTo>
                  <a:cubicBezTo>
                    <a:pt x="0" y="2501"/>
                    <a:pt x="739" y="3239"/>
                    <a:pt x="1644" y="3239"/>
                  </a:cubicBezTo>
                  <a:cubicBezTo>
                    <a:pt x="2525" y="3239"/>
                    <a:pt x="3287" y="2501"/>
                    <a:pt x="3287" y="1620"/>
                  </a:cubicBezTo>
                  <a:cubicBezTo>
                    <a:pt x="3215" y="739"/>
                    <a:pt x="2501" y="1"/>
                    <a:pt x="157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70" name="Google Shape;14049;p27">
              <a:extLst>
                <a:ext uri="{FF2B5EF4-FFF2-40B4-BE49-F238E27FC236}">
                  <a16:creationId xmlns:a16="http://schemas.microsoft.com/office/drawing/2014/main" id="{09547E0C-36CF-BE4A-B1C2-1B1AEA10DB2B}"/>
                </a:ext>
              </a:extLst>
            </p:cNvPr>
            <p:cNvSpPr/>
            <p:nvPr/>
          </p:nvSpPr>
          <p:spPr>
            <a:xfrm>
              <a:off x="2283713" y="2824333"/>
              <a:ext cx="119100" cy="141125"/>
            </a:xfrm>
            <a:custGeom>
              <a:avLst/>
              <a:gdLst/>
              <a:ahLst/>
              <a:cxnLst/>
              <a:rect l="l" t="t" r="r" b="b"/>
              <a:pathLst>
                <a:path w="4764" h="5645" extrusionOk="0">
                  <a:moveTo>
                    <a:pt x="2358" y="357"/>
                  </a:moveTo>
                  <a:cubicBezTo>
                    <a:pt x="2882" y="357"/>
                    <a:pt x="3406" y="572"/>
                    <a:pt x="3787" y="929"/>
                  </a:cubicBezTo>
                  <a:cubicBezTo>
                    <a:pt x="4168" y="1310"/>
                    <a:pt x="4406" y="1810"/>
                    <a:pt x="4406" y="2382"/>
                  </a:cubicBezTo>
                  <a:cubicBezTo>
                    <a:pt x="4406" y="2929"/>
                    <a:pt x="4192" y="3453"/>
                    <a:pt x="3811" y="3834"/>
                  </a:cubicBezTo>
                  <a:lnTo>
                    <a:pt x="2358" y="5287"/>
                  </a:lnTo>
                  <a:lnTo>
                    <a:pt x="906" y="3834"/>
                  </a:lnTo>
                  <a:cubicBezTo>
                    <a:pt x="501" y="3453"/>
                    <a:pt x="310" y="2929"/>
                    <a:pt x="310" y="2382"/>
                  </a:cubicBezTo>
                  <a:cubicBezTo>
                    <a:pt x="310" y="1810"/>
                    <a:pt x="501" y="1310"/>
                    <a:pt x="930" y="929"/>
                  </a:cubicBezTo>
                  <a:cubicBezTo>
                    <a:pt x="1311" y="572"/>
                    <a:pt x="1811" y="357"/>
                    <a:pt x="2358" y="357"/>
                  </a:cubicBezTo>
                  <a:close/>
                  <a:moveTo>
                    <a:pt x="2382" y="0"/>
                  </a:moveTo>
                  <a:cubicBezTo>
                    <a:pt x="1763" y="0"/>
                    <a:pt x="1168" y="238"/>
                    <a:pt x="715" y="691"/>
                  </a:cubicBezTo>
                  <a:cubicBezTo>
                    <a:pt x="239" y="1119"/>
                    <a:pt x="1" y="1715"/>
                    <a:pt x="1" y="2382"/>
                  </a:cubicBezTo>
                  <a:cubicBezTo>
                    <a:pt x="1" y="3025"/>
                    <a:pt x="239" y="3620"/>
                    <a:pt x="715" y="4072"/>
                  </a:cubicBezTo>
                  <a:lnTo>
                    <a:pt x="2144" y="5549"/>
                  </a:lnTo>
                  <a:cubicBezTo>
                    <a:pt x="2192" y="5620"/>
                    <a:pt x="2263" y="5644"/>
                    <a:pt x="2358" y="5644"/>
                  </a:cubicBezTo>
                  <a:cubicBezTo>
                    <a:pt x="2454" y="5644"/>
                    <a:pt x="2501" y="5620"/>
                    <a:pt x="2549" y="5549"/>
                  </a:cubicBezTo>
                  <a:lnTo>
                    <a:pt x="4049" y="4072"/>
                  </a:lnTo>
                  <a:cubicBezTo>
                    <a:pt x="4502" y="3620"/>
                    <a:pt x="4764" y="3001"/>
                    <a:pt x="4764" y="2382"/>
                  </a:cubicBezTo>
                  <a:cubicBezTo>
                    <a:pt x="4764" y="1715"/>
                    <a:pt x="4502" y="1119"/>
                    <a:pt x="4049" y="691"/>
                  </a:cubicBezTo>
                  <a:cubicBezTo>
                    <a:pt x="3597" y="238"/>
                    <a:pt x="3001" y="0"/>
                    <a:pt x="238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71" name="Google Shape;14050;p27">
              <a:extLst>
                <a:ext uri="{FF2B5EF4-FFF2-40B4-BE49-F238E27FC236}">
                  <a16:creationId xmlns:a16="http://schemas.microsoft.com/office/drawing/2014/main" id="{D0A03F2A-CAAE-0B68-4359-326EEAC4B2C0}"/>
                </a:ext>
              </a:extLst>
            </p:cNvPr>
            <p:cNvSpPr/>
            <p:nvPr/>
          </p:nvSpPr>
          <p:spPr>
            <a:xfrm>
              <a:off x="2300988" y="2843383"/>
              <a:ext cx="81575" cy="82175"/>
            </a:xfrm>
            <a:custGeom>
              <a:avLst/>
              <a:gdLst/>
              <a:ahLst/>
              <a:cxnLst/>
              <a:rect l="l" t="t" r="r" b="b"/>
              <a:pathLst>
                <a:path w="3263" h="3287" extrusionOk="0">
                  <a:moveTo>
                    <a:pt x="1644" y="357"/>
                  </a:moveTo>
                  <a:cubicBezTo>
                    <a:pt x="2358" y="357"/>
                    <a:pt x="2906" y="929"/>
                    <a:pt x="2906" y="1643"/>
                  </a:cubicBezTo>
                  <a:cubicBezTo>
                    <a:pt x="2906" y="2358"/>
                    <a:pt x="2358" y="2929"/>
                    <a:pt x="1644" y="2929"/>
                  </a:cubicBezTo>
                  <a:cubicBezTo>
                    <a:pt x="929" y="2929"/>
                    <a:pt x="358" y="2358"/>
                    <a:pt x="358" y="1643"/>
                  </a:cubicBezTo>
                  <a:cubicBezTo>
                    <a:pt x="358" y="929"/>
                    <a:pt x="953" y="357"/>
                    <a:pt x="1644" y="357"/>
                  </a:cubicBezTo>
                  <a:close/>
                  <a:moveTo>
                    <a:pt x="1644" y="0"/>
                  </a:moveTo>
                  <a:cubicBezTo>
                    <a:pt x="739" y="0"/>
                    <a:pt x="0" y="762"/>
                    <a:pt x="0" y="1643"/>
                  </a:cubicBezTo>
                  <a:cubicBezTo>
                    <a:pt x="24" y="2548"/>
                    <a:pt x="739" y="3287"/>
                    <a:pt x="1644" y="3287"/>
                  </a:cubicBezTo>
                  <a:cubicBezTo>
                    <a:pt x="2525" y="3287"/>
                    <a:pt x="3263" y="2548"/>
                    <a:pt x="3263" y="1643"/>
                  </a:cubicBezTo>
                  <a:cubicBezTo>
                    <a:pt x="3263" y="762"/>
                    <a:pt x="2525" y="0"/>
                    <a:pt x="164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72" name="Google Shape;14051;p27">
              <a:extLst>
                <a:ext uri="{FF2B5EF4-FFF2-40B4-BE49-F238E27FC236}">
                  <a16:creationId xmlns:a16="http://schemas.microsoft.com/office/drawing/2014/main" id="{0427369B-EA0A-A6B5-074A-E03B6A1C5B4B}"/>
                </a:ext>
              </a:extLst>
            </p:cNvPr>
            <p:cNvSpPr/>
            <p:nvPr/>
          </p:nvSpPr>
          <p:spPr>
            <a:xfrm>
              <a:off x="2321238" y="2872558"/>
              <a:ext cx="42275" cy="8950"/>
            </a:xfrm>
            <a:custGeom>
              <a:avLst/>
              <a:gdLst/>
              <a:ahLst/>
              <a:cxnLst/>
              <a:rect l="l" t="t" r="r" b="b"/>
              <a:pathLst>
                <a:path w="1691" h="358" extrusionOk="0">
                  <a:moveTo>
                    <a:pt x="167" y="0"/>
                  </a:moveTo>
                  <a:cubicBezTo>
                    <a:pt x="72" y="0"/>
                    <a:pt x="24" y="48"/>
                    <a:pt x="0" y="143"/>
                  </a:cubicBezTo>
                  <a:cubicBezTo>
                    <a:pt x="0" y="262"/>
                    <a:pt x="72" y="357"/>
                    <a:pt x="167" y="357"/>
                  </a:cubicBezTo>
                  <a:lnTo>
                    <a:pt x="1477" y="357"/>
                  </a:lnTo>
                  <a:cubicBezTo>
                    <a:pt x="1572" y="357"/>
                    <a:pt x="1619" y="310"/>
                    <a:pt x="1667" y="214"/>
                  </a:cubicBezTo>
                  <a:cubicBezTo>
                    <a:pt x="1691" y="95"/>
                    <a:pt x="1596" y="0"/>
                    <a:pt x="14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73" name="Google Shape;14052;p27">
              <a:extLst>
                <a:ext uri="{FF2B5EF4-FFF2-40B4-BE49-F238E27FC236}">
                  <a16:creationId xmlns:a16="http://schemas.microsoft.com/office/drawing/2014/main" id="{EE469C7C-9A7E-9B2C-DAF4-1D059010D122}"/>
                </a:ext>
              </a:extLst>
            </p:cNvPr>
            <p:cNvSpPr/>
            <p:nvPr/>
          </p:nvSpPr>
          <p:spPr>
            <a:xfrm>
              <a:off x="2328963" y="2887433"/>
              <a:ext cx="26225" cy="8950"/>
            </a:xfrm>
            <a:custGeom>
              <a:avLst/>
              <a:gdLst/>
              <a:ahLst/>
              <a:cxnLst/>
              <a:rect l="l" t="t" r="r" b="b"/>
              <a:pathLst>
                <a:path w="1049" h="358" extrusionOk="0">
                  <a:moveTo>
                    <a:pt x="215" y="1"/>
                  </a:moveTo>
                  <a:cubicBezTo>
                    <a:pt x="120" y="1"/>
                    <a:pt x="72" y="48"/>
                    <a:pt x="48" y="143"/>
                  </a:cubicBezTo>
                  <a:cubicBezTo>
                    <a:pt x="1" y="262"/>
                    <a:pt x="96" y="358"/>
                    <a:pt x="215" y="358"/>
                  </a:cubicBezTo>
                  <a:lnTo>
                    <a:pt x="882" y="358"/>
                  </a:lnTo>
                  <a:cubicBezTo>
                    <a:pt x="953" y="358"/>
                    <a:pt x="1025" y="310"/>
                    <a:pt x="1049" y="215"/>
                  </a:cubicBezTo>
                  <a:cubicBezTo>
                    <a:pt x="1049" y="120"/>
                    <a:pt x="953" y="1"/>
                    <a:pt x="8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74" name="Google Shape;14053;p27">
              <a:extLst>
                <a:ext uri="{FF2B5EF4-FFF2-40B4-BE49-F238E27FC236}">
                  <a16:creationId xmlns:a16="http://schemas.microsoft.com/office/drawing/2014/main" id="{6EABF73B-FEE6-B216-50EC-391D61868AAA}"/>
                </a:ext>
              </a:extLst>
            </p:cNvPr>
            <p:cNvSpPr/>
            <p:nvPr/>
          </p:nvSpPr>
          <p:spPr>
            <a:xfrm>
              <a:off x="2409338" y="2960658"/>
              <a:ext cx="42900" cy="8950"/>
            </a:xfrm>
            <a:custGeom>
              <a:avLst/>
              <a:gdLst/>
              <a:ahLst/>
              <a:cxnLst/>
              <a:rect l="l" t="t" r="r" b="b"/>
              <a:pathLst>
                <a:path w="1716" h="358" extrusionOk="0">
                  <a:moveTo>
                    <a:pt x="191" y="1"/>
                  </a:moveTo>
                  <a:cubicBezTo>
                    <a:pt x="96" y="1"/>
                    <a:pt x="48" y="48"/>
                    <a:pt x="1" y="144"/>
                  </a:cubicBezTo>
                  <a:cubicBezTo>
                    <a:pt x="1" y="263"/>
                    <a:pt x="72" y="358"/>
                    <a:pt x="191" y="358"/>
                  </a:cubicBezTo>
                  <a:lnTo>
                    <a:pt x="1501" y="358"/>
                  </a:lnTo>
                  <a:cubicBezTo>
                    <a:pt x="1596" y="358"/>
                    <a:pt x="1644" y="286"/>
                    <a:pt x="1668" y="191"/>
                  </a:cubicBezTo>
                  <a:cubicBezTo>
                    <a:pt x="1715" y="72"/>
                    <a:pt x="1620" y="1"/>
                    <a:pt x="15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75" name="Google Shape;14054;p27">
              <a:extLst>
                <a:ext uri="{FF2B5EF4-FFF2-40B4-BE49-F238E27FC236}">
                  <a16:creationId xmlns:a16="http://schemas.microsoft.com/office/drawing/2014/main" id="{F9B2B5DA-71CF-8E8E-A302-7DC204279F2A}"/>
                </a:ext>
              </a:extLst>
            </p:cNvPr>
            <p:cNvSpPr/>
            <p:nvPr/>
          </p:nvSpPr>
          <p:spPr>
            <a:xfrm>
              <a:off x="2417088" y="2976133"/>
              <a:ext cx="26800" cy="8975"/>
            </a:xfrm>
            <a:custGeom>
              <a:avLst/>
              <a:gdLst/>
              <a:ahLst/>
              <a:cxnLst/>
              <a:rect l="l" t="t" r="r" b="b"/>
              <a:pathLst>
                <a:path w="1072" h="359" extrusionOk="0">
                  <a:moveTo>
                    <a:pt x="215" y="1"/>
                  </a:moveTo>
                  <a:cubicBezTo>
                    <a:pt x="95" y="1"/>
                    <a:pt x="0" y="96"/>
                    <a:pt x="24" y="215"/>
                  </a:cubicBezTo>
                  <a:cubicBezTo>
                    <a:pt x="48" y="287"/>
                    <a:pt x="119" y="358"/>
                    <a:pt x="215" y="358"/>
                  </a:cubicBezTo>
                  <a:lnTo>
                    <a:pt x="858" y="358"/>
                  </a:lnTo>
                  <a:cubicBezTo>
                    <a:pt x="953" y="358"/>
                    <a:pt x="1000" y="287"/>
                    <a:pt x="1024" y="215"/>
                  </a:cubicBezTo>
                  <a:cubicBezTo>
                    <a:pt x="1072" y="96"/>
                    <a:pt x="977" y="1"/>
                    <a:pt x="85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76" name="Google Shape;14055;p27">
              <a:extLst>
                <a:ext uri="{FF2B5EF4-FFF2-40B4-BE49-F238E27FC236}">
                  <a16:creationId xmlns:a16="http://schemas.microsoft.com/office/drawing/2014/main" id="{5F9A43DF-37C6-7F32-F22D-A5AB4BF05368}"/>
                </a:ext>
              </a:extLst>
            </p:cNvPr>
            <p:cNvSpPr/>
            <p:nvPr/>
          </p:nvSpPr>
          <p:spPr>
            <a:xfrm>
              <a:off x="2321238" y="3049958"/>
              <a:ext cx="42275" cy="8975"/>
            </a:xfrm>
            <a:custGeom>
              <a:avLst/>
              <a:gdLst/>
              <a:ahLst/>
              <a:cxnLst/>
              <a:rect l="l" t="t" r="r" b="b"/>
              <a:pathLst>
                <a:path w="1691" h="359" extrusionOk="0">
                  <a:moveTo>
                    <a:pt x="167" y="1"/>
                  </a:moveTo>
                  <a:cubicBezTo>
                    <a:pt x="72" y="1"/>
                    <a:pt x="24" y="48"/>
                    <a:pt x="0" y="144"/>
                  </a:cubicBezTo>
                  <a:cubicBezTo>
                    <a:pt x="0" y="239"/>
                    <a:pt x="72" y="358"/>
                    <a:pt x="167" y="358"/>
                  </a:cubicBezTo>
                  <a:lnTo>
                    <a:pt x="1477" y="358"/>
                  </a:lnTo>
                  <a:cubicBezTo>
                    <a:pt x="1572" y="358"/>
                    <a:pt x="1619" y="287"/>
                    <a:pt x="1667" y="191"/>
                  </a:cubicBezTo>
                  <a:cubicBezTo>
                    <a:pt x="1691" y="72"/>
                    <a:pt x="1596" y="1"/>
                    <a:pt x="147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77" name="Google Shape;14056;p27">
              <a:extLst>
                <a:ext uri="{FF2B5EF4-FFF2-40B4-BE49-F238E27FC236}">
                  <a16:creationId xmlns:a16="http://schemas.microsoft.com/office/drawing/2014/main" id="{75219022-98B4-9A3E-20AE-969FCE945633}"/>
                </a:ext>
              </a:extLst>
            </p:cNvPr>
            <p:cNvSpPr/>
            <p:nvPr/>
          </p:nvSpPr>
          <p:spPr>
            <a:xfrm>
              <a:off x="2328963" y="3064858"/>
              <a:ext cx="26225" cy="8950"/>
            </a:xfrm>
            <a:custGeom>
              <a:avLst/>
              <a:gdLst/>
              <a:ahLst/>
              <a:cxnLst/>
              <a:rect l="l" t="t" r="r" b="b"/>
              <a:pathLst>
                <a:path w="1049" h="358" extrusionOk="0">
                  <a:moveTo>
                    <a:pt x="215" y="0"/>
                  </a:moveTo>
                  <a:cubicBezTo>
                    <a:pt x="120" y="0"/>
                    <a:pt x="72" y="48"/>
                    <a:pt x="48" y="143"/>
                  </a:cubicBezTo>
                  <a:cubicBezTo>
                    <a:pt x="1" y="262"/>
                    <a:pt x="96" y="357"/>
                    <a:pt x="215" y="357"/>
                  </a:cubicBezTo>
                  <a:lnTo>
                    <a:pt x="882" y="357"/>
                  </a:lnTo>
                  <a:cubicBezTo>
                    <a:pt x="953" y="357"/>
                    <a:pt x="1025" y="286"/>
                    <a:pt x="1049" y="191"/>
                  </a:cubicBezTo>
                  <a:cubicBezTo>
                    <a:pt x="1049" y="119"/>
                    <a:pt x="953" y="0"/>
                    <a:pt x="88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78" name="Google Shape;14057;p27">
              <a:extLst>
                <a:ext uri="{FF2B5EF4-FFF2-40B4-BE49-F238E27FC236}">
                  <a16:creationId xmlns:a16="http://schemas.microsoft.com/office/drawing/2014/main" id="{2F368416-01AA-56A3-035D-B8BF29CFF6BC}"/>
                </a:ext>
              </a:extLst>
            </p:cNvPr>
            <p:cNvSpPr/>
            <p:nvPr/>
          </p:nvSpPr>
          <p:spPr>
            <a:xfrm>
              <a:off x="2232513" y="2961258"/>
              <a:ext cx="42300" cy="8950"/>
            </a:xfrm>
            <a:custGeom>
              <a:avLst/>
              <a:gdLst/>
              <a:ahLst/>
              <a:cxnLst/>
              <a:rect l="l" t="t" r="r" b="b"/>
              <a:pathLst>
                <a:path w="1692" h="358" extrusionOk="0">
                  <a:moveTo>
                    <a:pt x="191" y="0"/>
                  </a:moveTo>
                  <a:cubicBezTo>
                    <a:pt x="120" y="0"/>
                    <a:pt x="48" y="48"/>
                    <a:pt x="25" y="143"/>
                  </a:cubicBezTo>
                  <a:cubicBezTo>
                    <a:pt x="1" y="262"/>
                    <a:pt x="72" y="358"/>
                    <a:pt x="191" y="358"/>
                  </a:cubicBezTo>
                  <a:lnTo>
                    <a:pt x="1525" y="358"/>
                  </a:lnTo>
                  <a:cubicBezTo>
                    <a:pt x="1596" y="358"/>
                    <a:pt x="1668" y="286"/>
                    <a:pt x="1692" y="215"/>
                  </a:cubicBezTo>
                  <a:cubicBezTo>
                    <a:pt x="1692" y="72"/>
                    <a:pt x="1644" y="0"/>
                    <a:pt x="152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79" name="Google Shape;14058;p27">
              <a:extLst>
                <a:ext uri="{FF2B5EF4-FFF2-40B4-BE49-F238E27FC236}">
                  <a16:creationId xmlns:a16="http://schemas.microsoft.com/office/drawing/2014/main" id="{F062DD5A-E9C7-CA53-1E8A-8827EC71153A}"/>
                </a:ext>
              </a:extLst>
            </p:cNvPr>
            <p:cNvSpPr/>
            <p:nvPr/>
          </p:nvSpPr>
          <p:spPr>
            <a:xfrm>
              <a:off x="2240863" y="2976133"/>
              <a:ext cx="25625" cy="8975"/>
            </a:xfrm>
            <a:custGeom>
              <a:avLst/>
              <a:gdLst/>
              <a:ahLst/>
              <a:cxnLst/>
              <a:rect l="l" t="t" r="r" b="b"/>
              <a:pathLst>
                <a:path w="1025" h="359" extrusionOk="0">
                  <a:moveTo>
                    <a:pt x="191" y="1"/>
                  </a:moveTo>
                  <a:cubicBezTo>
                    <a:pt x="119" y="1"/>
                    <a:pt x="48" y="48"/>
                    <a:pt x="24" y="144"/>
                  </a:cubicBezTo>
                  <a:cubicBezTo>
                    <a:pt x="0" y="263"/>
                    <a:pt x="72" y="358"/>
                    <a:pt x="191" y="358"/>
                  </a:cubicBezTo>
                  <a:lnTo>
                    <a:pt x="857" y="358"/>
                  </a:lnTo>
                  <a:cubicBezTo>
                    <a:pt x="953" y="358"/>
                    <a:pt x="1000" y="287"/>
                    <a:pt x="1024" y="215"/>
                  </a:cubicBezTo>
                  <a:cubicBezTo>
                    <a:pt x="1024" y="72"/>
                    <a:pt x="953" y="1"/>
                    <a:pt x="85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sp>
        <p:nvSpPr>
          <p:cNvPr id="180" name="Google Shape;14059;p27">
            <a:extLst>
              <a:ext uri="{FF2B5EF4-FFF2-40B4-BE49-F238E27FC236}">
                <a16:creationId xmlns:a16="http://schemas.microsoft.com/office/drawing/2014/main" id="{4542A2DF-B1AD-9DFE-01A5-B65AD16D2A21}"/>
              </a:ext>
            </a:extLst>
          </p:cNvPr>
          <p:cNvSpPr/>
          <p:nvPr/>
        </p:nvSpPr>
        <p:spPr>
          <a:xfrm>
            <a:off x="2305323" y="3469157"/>
            <a:ext cx="482307" cy="472819"/>
          </a:xfrm>
          <a:custGeom>
            <a:avLst/>
            <a:gdLst/>
            <a:ahLst/>
            <a:cxnLst/>
            <a:rect l="l" t="t" r="r" b="b"/>
            <a:pathLst>
              <a:path w="12099" h="11861" extrusionOk="0">
                <a:moveTo>
                  <a:pt x="6573" y="429"/>
                </a:moveTo>
                <a:cubicBezTo>
                  <a:pt x="7931" y="524"/>
                  <a:pt x="9145" y="1072"/>
                  <a:pt x="10098" y="2025"/>
                </a:cubicBezTo>
                <a:cubicBezTo>
                  <a:pt x="11027" y="2954"/>
                  <a:pt x="11574" y="4168"/>
                  <a:pt x="11693" y="5478"/>
                </a:cubicBezTo>
                <a:cubicBezTo>
                  <a:pt x="11693" y="5525"/>
                  <a:pt x="11741" y="5811"/>
                  <a:pt x="11741" y="5811"/>
                </a:cubicBezTo>
                <a:lnTo>
                  <a:pt x="10455" y="5811"/>
                </a:lnTo>
                <a:lnTo>
                  <a:pt x="10455" y="5645"/>
                </a:lnTo>
                <a:cubicBezTo>
                  <a:pt x="10431" y="5216"/>
                  <a:pt x="10336" y="4811"/>
                  <a:pt x="10145" y="4406"/>
                </a:cubicBezTo>
                <a:cubicBezTo>
                  <a:pt x="9669" y="3192"/>
                  <a:pt x="8693" y="2287"/>
                  <a:pt x="7407" y="1882"/>
                </a:cubicBezTo>
                <a:cubicBezTo>
                  <a:pt x="7097" y="1787"/>
                  <a:pt x="6764" y="1739"/>
                  <a:pt x="6430" y="1715"/>
                </a:cubicBezTo>
                <a:lnTo>
                  <a:pt x="6311" y="1715"/>
                </a:lnTo>
                <a:lnTo>
                  <a:pt x="6311" y="429"/>
                </a:lnTo>
                <a:close/>
                <a:moveTo>
                  <a:pt x="6145" y="1"/>
                </a:moveTo>
                <a:cubicBezTo>
                  <a:pt x="3954" y="1"/>
                  <a:pt x="1929" y="1191"/>
                  <a:pt x="905" y="3144"/>
                </a:cubicBezTo>
                <a:cubicBezTo>
                  <a:pt x="834" y="3215"/>
                  <a:pt x="905" y="3311"/>
                  <a:pt x="953" y="3382"/>
                </a:cubicBezTo>
                <a:cubicBezTo>
                  <a:pt x="980" y="3395"/>
                  <a:pt x="1004" y="3401"/>
                  <a:pt x="1028" y="3401"/>
                </a:cubicBezTo>
                <a:cubicBezTo>
                  <a:pt x="1088" y="3401"/>
                  <a:pt x="1140" y="3362"/>
                  <a:pt x="1191" y="3311"/>
                </a:cubicBezTo>
                <a:cubicBezTo>
                  <a:pt x="2144" y="1572"/>
                  <a:pt x="3954" y="453"/>
                  <a:pt x="5930" y="405"/>
                </a:cubicBezTo>
                <a:lnTo>
                  <a:pt x="5930" y="1691"/>
                </a:lnTo>
                <a:cubicBezTo>
                  <a:pt x="3644" y="1763"/>
                  <a:pt x="1787" y="3668"/>
                  <a:pt x="1787" y="6002"/>
                </a:cubicBezTo>
                <a:cubicBezTo>
                  <a:pt x="1787" y="8383"/>
                  <a:pt x="3715" y="10312"/>
                  <a:pt x="6097" y="10312"/>
                </a:cubicBezTo>
                <a:cubicBezTo>
                  <a:pt x="6764" y="10312"/>
                  <a:pt x="7407" y="10169"/>
                  <a:pt x="7978" y="9860"/>
                </a:cubicBezTo>
                <a:lnTo>
                  <a:pt x="8002" y="9836"/>
                </a:lnTo>
                <a:cubicBezTo>
                  <a:pt x="8079" y="9664"/>
                  <a:pt x="7986" y="9553"/>
                  <a:pt x="7861" y="9553"/>
                </a:cubicBezTo>
                <a:cubicBezTo>
                  <a:pt x="7830" y="9553"/>
                  <a:pt x="7797" y="9560"/>
                  <a:pt x="7764" y="9574"/>
                </a:cubicBezTo>
                <a:cubicBezTo>
                  <a:pt x="7240" y="9812"/>
                  <a:pt x="6668" y="9931"/>
                  <a:pt x="6097" y="9931"/>
                </a:cubicBezTo>
                <a:cubicBezTo>
                  <a:pt x="3930" y="9931"/>
                  <a:pt x="2144" y="8145"/>
                  <a:pt x="2144" y="5954"/>
                </a:cubicBezTo>
                <a:cubicBezTo>
                  <a:pt x="2144" y="3787"/>
                  <a:pt x="3930" y="2001"/>
                  <a:pt x="6097" y="2001"/>
                </a:cubicBezTo>
                <a:cubicBezTo>
                  <a:pt x="6907" y="2001"/>
                  <a:pt x="7716" y="2239"/>
                  <a:pt x="8359" y="2715"/>
                </a:cubicBezTo>
                <a:cubicBezTo>
                  <a:pt x="9026" y="3168"/>
                  <a:pt x="9526" y="3811"/>
                  <a:pt x="9788" y="4525"/>
                </a:cubicBezTo>
                <a:cubicBezTo>
                  <a:pt x="9907" y="4859"/>
                  <a:pt x="10002" y="5216"/>
                  <a:pt x="10026" y="5573"/>
                </a:cubicBezTo>
                <a:cubicBezTo>
                  <a:pt x="10098" y="6311"/>
                  <a:pt x="9931" y="7097"/>
                  <a:pt x="9621" y="7788"/>
                </a:cubicBezTo>
                <a:cubicBezTo>
                  <a:pt x="9312" y="8336"/>
                  <a:pt x="8907" y="8812"/>
                  <a:pt x="8359" y="9217"/>
                </a:cubicBezTo>
                <a:lnTo>
                  <a:pt x="8359" y="9241"/>
                </a:lnTo>
                <a:cubicBezTo>
                  <a:pt x="8342" y="9398"/>
                  <a:pt x="8441" y="9492"/>
                  <a:pt x="8542" y="9492"/>
                </a:cubicBezTo>
                <a:cubicBezTo>
                  <a:pt x="8578" y="9492"/>
                  <a:pt x="8614" y="9480"/>
                  <a:pt x="8645" y="9455"/>
                </a:cubicBezTo>
                <a:cubicBezTo>
                  <a:pt x="9169" y="9050"/>
                  <a:pt x="9621" y="8526"/>
                  <a:pt x="9907" y="7955"/>
                </a:cubicBezTo>
                <a:cubicBezTo>
                  <a:pt x="10217" y="7383"/>
                  <a:pt x="10360" y="6764"/>
                  <a:pt x="10384" y="6145"/>
                </a:cubicBezTo>
                <a:lnTo>
                  <a:pt x="11670" y="6145"/>
                </a:lnTo>
                <a:cubicBezTo>
                  <a:pt x="11622" y="8264"/>
                  <a:pt x="10360" y="10193"/>
                  <a:pt x="8288" y="11146"/>
                </a:cubicBezTo>
                <a:cubicBezTo>
                  <a:pt x="8240" y="11146"/>
                  <a:pt x="8216" y="11169"/>
                  <a:pt x="8193" y="11169"/>
                </a:cubicBezTo>
                <a:cubicBezTo>
                  <a:pt x="7477" y="11436"/>
                  <a:pt x="6757" y="11564"/>
                  <a:pt x="6058" y="11564"/>
                </a:cubicBezTo>
                <a:cubicBezTo>
                  <a:pt x="4568" y="11564"/>
                  <a:pt x="3173" y="10984"/>
                  <a:pt x="2120" y="9931"/>
                </a:cubicBezTo>
                <a:cubicBezTo>
                  <a:pt x="1072" y="8883"/>
                  <a:pt x="477" y="7454"/>
                  <a:pt x="477" y="5954"/>
                </a:cubicBezTo>
                <a:cubicBezTo>
                  <a:pt x="477" y="5311"/>
                  <a:pt x="596" y="4692"/>
                  <a:pt x="810" y="4073"/>
                </a:cubicBezTo>
                <a:lnTo>
                  <a:pt x="834" y="4001"/>
                </a:lnTo>
                <a:cubicBezTo>
                  <a:pt x="858" y="3906"/>
                  <a:pt x="834" y="3811"/>
                  <a:pt x="739" y="3763"/>
                </a:cubicBezTo>
                <a:cubicBezTo>
                  <a:pt x="716" y="3758"/>
                  <a:pt x="695" y="3755"/>
                  <a:pt x="675" y="3755"/>
                </a:cubicBezTo>
                <a:cubicBezTo>
                  <a:pt x="610" y="3755"/>
                  <a:pt x="555" y="3786"/>
                  <a:pt x="501" y="3858"/>
                </a:cubicBezTo>
                <a:lnTo>
                  <a:pt x="477" y="3906"/>
                </a:lnTo>
                <a:cubicBezTo>
                  <a:pt x="0" y="5216"/>
                  <a:pt x="0" y="6692"/>
                  <a:pt x="524" y="8145"/>
                </a:cubicBezTo>
                <a:cubicBezTo>
                  <a:pt x="524" y="8169"/>
                  <a:pt x="572" y="8193"/>
                  <a:pt x="572" y="8240"/>
                </a:cubicBezTo>
                <a:cubicBezTo>
                  <a:pt x="1596" y="10550"/>
                  <a:pt x="3739" y="11860"/>
                  <a:pt x="6073" y="11860"/>
                </a:cubicBezTo>
                <a:cubicBezTo>
                  <a:pt x="7645" y="11860"/>
                  <a:pt x="9145" y="11241"/>
                  <a:pt x="10264" y="10145"/>
                </a:cubicBezTo>
                <a:cubicBezTo>
                  <a:pt x="10431" y="9979"/>
                  <a:pt x="10574" y="9812"/>
                  <a:pt x="10717" y="9622"/>
                </a:cubicBezTo>
                <a:cubicBezTo>
                  <a:pt x="11169" y="9098"/>
                  <a:pt x="11503" y="8478"/>
                  <a:pt x="11693" y="7812"/>
                </a:cubicBezTo>
                <a:cubicBezTo>
                  <a:pt x="12003" y="7240"/>
                  <a:pt x="12098" y="6526"/>
                  <a:pt x="12098" y="5859"/>
                </a:cubicBezTo>
                <a:cubicBezTo>
                  <a:pt x="12098" y="5740"/>
                  <a:pt x="12098" y="5645"/>
                  <a:pt x="12051" y="5525"/>
                </a:cubicBezTo>
                <a:cubicBezTo>
                  <a:pt x="11931" y="4097"/>
                  <a:pt x="11336" y="2787"/>
                  <a:pt x="10336" y="1763"/>
                </a:cubicBezTo>
                <a:cubicBezTo>
                  <a:pt x="10217" y="1644"/>
                  <a:pt x="10074" y="1525"/>
                  <a:pt x="9931" y="1406"/>
                </a:cubicBezTo>
                <a:cubicBezTo>
                  <a:pt x="9407" y="953"/>
                  <a:pt x="8812" y="596"/>
                  <a:pt x="8121" y="358"/>
                </a:cubicBezTo>
                <a:cubicBezTo>
                  <a:pt x="7478" y="120"/>
                  <a:pt x="6788" y="1"/>
                  <a:pt x="614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nvGrpSpPr>
          <p:cNvPr id="181" name="Google Shape;14060;p27">
            <a:extLst>
              <a:ext uri="{FF2B5EF4-FFF2-40B4-BE49-F238E27FC236}">
                <a16:creationId xmlns:a16="http://schemas.microsoft.com/office/drawing/2014/main" id="{FE0F74A6-D83D-BF9E-55FF-F8994931858D}"/>
              </a:ext>
            </a:extLst>
          </p:cNvPr>
          <p:cNvGrpSpPr/>
          <p:nvPr/>
        </p:nvGrpSpPr>
        <p:grpSpPr>
          <a:xfrm>
            <a:off x="3328798" y="3472038"/>
            <a:ext cx="474692" cy="475649"/>
            <a:chOff x="3194038" y="2824908"/>
            <a:chExt cx="297700" cy="298300"/>
          </a:xfrm>
        </p:grpSpPr>
        <p:sp>
          <p:nvSpPr>
            <p:cNvPr id="182" name="Google Shape;14061;p27">
              <a:extLst>
                <a:ext uri="{FF2B5EF4-FFF2-40B4-BE49-F238E27FC236}">
                  <a16:creationId xmlns:a16="http://schemas.microsoft.com/office/drawing/2014/main" id="{338F5953-6763-2359-A61E-95F19C3AE8CB}"/>
                </a:ext>
              </a:extLst>
            </p:cNvPr>
            <p:cNvSpPr/>
            <p:nvPr/>
          </p:nvSpPr>
          <p:spPr>
            <a:xfrm>
              <a:off x="3194038" y="2824908"/>
              <a:ext cx="297700" cy="298300"/>
            </a:xfrm>
            <a:custGeom>
              <a:avLst/>
              <a:gdLst/>
              <a:ahLst/>
              <a:cxnLst/>
              <a:rect l="l" t="t" r="r" b="b"/>
              <a:pathLst>
                <a:path w="11908" h="11932" extrusionOk="0">
                  <a:moveTo>
                    <a:pt x="10812" y="1287"/>
                  </a:moveTo>
                  <a:lnTo>
                    <a:pt x="10812" y="2240"/>
                  </a:lnTo>
                  <a:lnTo>
                    <a:pt x="5954" y="3287"/>
                  </a:lnTo>
                  <a:cubicBezTo>
                    <a:pt x="5882" y="3287"/>
                    <a:pt x="5835" y="3335"/>
                    <a:pt x="5811" y="3359"/>
                  </a:cubicBezTo>
                  <a:lnTo>
                    <a:pt x="3906" y="5955"/>
                  </a:lnTo>
                  <a:lnTo>
                    <a:pt x="3191" y="5955"/>
                  </a:lnTo>
                  <a:cubicBezTo>
                    <a:pt x="3191" y="5955"/>
                    <a:pt x="3001" y="6050"/>
                    <a:pt x="3001" y="6145"/>
                  </a:cubicBezTo>
                  <a:cubicBezTo>
                    <a:pt x="3001" y="6217"/>
                    <a:pt x="3096" y="6312"/>
                    <a:pt x="3191" y="6312"/>
                  </a:cubicBezTo>
                  <a:lnTo>
                    <a:pt x="3930" y="6312"/>
                  </a:lnTo>
                  <a:cubicBezTo>
                    <a:pt x="4025" y="6312"/>
                    <a:pt x="4072" y="6264"/>
                    <a:pt x="4144" y="6193"/>
                  </a:cubicBezTo>
                  <a:lnTo>
                    <a:pt x="6025" y="3597"/>
                  </a:lnTo>
                  <a:lnTo>
                    <a:pt x="10550" y="2621"/>
                  </a:lnTo>
                  <a:lnTo>
                    <a:pt x="8359" y="5859"/>
                  </a:lnTo>
                  <a:lnTo>
                    <a:pt x="6668" y="4740"/>
                  </a:lnTo>
                  <a:cubicBezTo>
                    <a:pt x="6616" y="4709"/>
                    <a:pt x="6560" y="4691"/>
                    <a:pt x="6507" y="4691"/>
                  </a:cubicBezTo>
                  <a:cubicBezTo>
                    <a:pt x="6438" y="4691"/>
                    <a:pt x="6375" y="4721"/>
                    <a:pt x="6335" y="4788"/>
                  </a:cubicBezTo>
                  <a:lnTo>
                    <a:pt x="3858" y="8360"/>
                  </a:lnTo>
                  <a:lnTo>
                    <a:pt x="1810" y="7169"/>
                  </a:lnTo>
                  <a:lnTo>
                    <a:pt x="1810" y="6288"/>
                  </a:lnTo>
                  <a:lnTo>
                    <a:pt x="2382" y="6288"/>
                  </a:lnTo>
                  <a:cubicBezTo>
                    <a:pt x="2453" y="6288"/>
                    <a:pt x="2548" y="6193"/>
                    <a:pt x="2548" y="6097"/>
                  </a:cubicBezTo>
                  <a:cubicBezTo>
                    <a:pt x="2548" y="6026"/>
                    <a:pt x="2382" y="5931"/>
                    <a:pt x="2382" y="5931"/>
                  </a:cubicBezTo>
                  <a:lnTo>
                    <a:pt x="1810" y="5931"/>
                  </a:lnTo>
                  <a:lnTo>
                    <a:pt x="1810" y="4002"/>
                  </a:lnTo>
                  <a:lnTo>
                    <a:pt x="3215" y="4430"/>
                  </a:lnTo>
                  <a:cubicBezTo>
                    <a:pt x="3247" y="4443"/>
                    <a:pt x="3275" y="4449"/>
                    <a:pt x="3301" y="4449"/>
                  </a:cubicBezTo>
                  <a:cubicBezTo>
                    <a:pt x="3372" y="4449"/>
                    <a:pt x="3425" y="4405"/>
                    <a:pt x="3477" y="4335"/>
                  </a:cubicBezTo>
                  <a:lnTo>
                    <a:pt x="4168" y="3311"/>
                  </a:lnTo>
                  <a:lnTo>
                    <a:pt x="5501" y="2049"/>
                  </a:lnTo>
                  <a:lnTo>
                    <a:pt x="10812" y="1287"/>
                  </a:lnTo>
                  <a:close/>
                  <a:moveTo>
                    <a:pt x="10764" y="2978"/>
                  </a:moveTo>
                  <a:lnTo>
                    <a:pt x="10812" y="10694"/>
                  </a:lnTo>
                  <a:lnTo>
                    <a:pt x="1810" y="10694"/>
                  </a:lnTo>
                  <a:lnTo>
                    <a:pt x="1810" y="7622"/>
                  </a:lnTo>
                  <a:lnTo>
                    <a:pt x="3787" y="8765"/>
                  </a:lnTo>
                  <a:cubicBezTo>
                    <a:pt x="3826" y="8781"/>
                    <a:pt x="3866" y="8788"/>
                    <a:pt x="3904" y="8788"/>
                  </a:cubicBezTo>
                  <a:cubicBezTo>
                    <a:pt x="3980" y="8788"/>
                    <a:pt x="4049" y="8757"/>
                    <a:pt x="4096" y="8693"/>
                  </a:cubicBezTo>
                  <a:lnTo>
                    <a:pt x="6573" y="5121"/>
                  </a:lnTo>
                  <a:lnTo>
                    <a:pt x="8264" y="6264"/>
                  </a:lnTo>
                  <a:cubicBezTo>
                    <a:pt x="8303" y="6280"/>
                    <a:pt x="8348" y="6288"/>
                    <a:pt x="8393" y="6288"/>
                  </a:cubicBezTo>
                  <a:cubicBezTo>
                    <a:pt x="8481" y="6288"/>
                    <a:pt x="8565" y="6256"/>
                    <a:pt x="8597" y="6193"/>
                  </a:cubicBezTo>
                  <a:lnTo>
                    <a:pt x="10764" y="2978"/>
                  </a:lnTo>
                  <a:close/>
                  <a:moveTo>
                    <a:pt x="881" y="1"/>
                  </a:moveTo>
                  <a:cubicBezTo>
                    <a:pt x="762" y="1"/>
                    <a:pt x="667" y="49"/>
                    <a:pt x="667" y="168"/>
                  </a:cubicBezTo>
                  <a:lnTo>
                    <a:pt x="667" y="977"/>
                  </a:lnTo>
                  <a:lnTo>
                    <a:pt x="500" y="977"/>
                  </a:lnTo>
                  <a:cubicBezTo>
                    <a:pt x="405" y="977"/>
                    <a:pt x="310" y="1049"/>
                    <a:pt x="310" y="1120"/>
                  </a:cubicBezTo>
                  <a:cubicBezTo>
                    <a:pt x="310" y="1239"/>
                    <a:pt x="381" y="1335"/>
                    <a:pt x="500" y="1335"/>
                  </a:cubicBezTo>
                  <a:lnTo>
                    <a:pt x="715" y="1335"/>
                  </a:lnTo>
                  <a:lnTo>
                    <a:pt x="715" y="2240"/>
                  </a:lnTo>
                  <a:lnTo>
                    <a:pt x="500" y="2240"/>
                  </a:lnTo>
                  <a:cubicBezTo>
                    <a:pt x="405" y="2240"/>
                    <a:pt x="310" y="2287"/>
                    <a:pt x="310" y="2382"/>
                  </a:cubicBezTo>
                  <a:cubicBezTo>
                    <a:pt x="310" y="2502"/>
                    <a:pt x="381" y="2597"/>
                    <a:pt x="500" y="2597"/>
                  </a:cubicBezTo>
                  <a:lnTo>
                    <a:pt x="715" y="2597"/>
                  </a:lnTo>
                  <a:lnTo>
                    <a:pt x="715" y="3478"/>
                  </a:lnTo>
                  <a:lnTo>
                    <a:pt x="500" y="3478"/>
                  </a:lnTo>
                  <a:cubicBezTo>
                    <a:pt x="405" y="3478"/>
                    <a:pt x="310" y="3549"/>
                    <a:pt x="310" y="3621"/>
                  </a:cubicBezTo>
                  <a:cubicBezTo>
                    <a:pt x="310" y="3740"/>
                    <a:pt x="381" y="3835"/>
                    <a:pt x="500" y="3835"/>
                  </a:cubicBezTo>
                  <a:lnTo>
                    <a:pt x="715" y="3835"/>
                  </a:lnTo>
                  <a:lnTo>
                    <a:pt x="715" y="4740"/>
                  </a:lnTo>
                  <a:lnTo>
                    <a:pt x="500" y="4740"/>
                  </a:lnTo>
                  <a:cubicBezTo>
                    <a:pt x="405" y="4740"/>
                    <a:pt x="310" y="4788"/>
                    <a:pt x="310" y="4883"/>
                  </a:cubicBezTo>
                  <a:cubicBezTo>
                    <a:pt x="310" y="5002"/>
                    <a:pt x="381" y="5097"/>
                    <a:pt x="500" y="5097"/>
                  </a:cubicBezTo>
                  <a:lnTo>
                    <a:pt x="715" y="5097"/>
                  </a:lnTo>
                  <a:lnTo>
                    <a:pt x="715" y="5978"/>
                  </a:lnTo>
                  <a:lnTo>
                    <a:pt x="500" y="5978"/>
                  </a:lnTo>
                  <a:cubicBezTo>
                    <a:pt x="405" y="5978"/>
                    <a:pt x="310" y="6050"/>
                    <a:pt x="310" y="6121"/>
                  </a:cubicBezTo>
                  <a:cubicBezTo>
                    <a:pt x="310" y="6240"/>
                    <a:pt x="381" y="6336"/>
                    <a:pt x="500" y="6336"/>
                  </a:cubicBezTo>
                  <a:lnTo>
                    <a:pt x="715" y="6336"/>
                  </a:lnTo>
                  <a:lnTo>
                    <a:pt x="715" y="7241"/>
                  </a:lnTo>
                  <a:lnTo>
                    <a:pt x="500" y="7241"/>
                  </a:lnTo>
                  <a:cubicBezTo>
                    <a:pt x="405" y="7241"/>
                    <a:pt x="310" y="7288"/>
                    <a:pt x="310" y="7383"/>
                  </a:cubicBezTo>
                  <a:cubicBezTo>
                    <a:pt x="310" y="7503"/>
                    <a:pt x="381" y="7598"/>
                    <a:pt x="500" y="7598"/>
                  </a:cubicBezTo>
                  <a:lnTo>
                    <a:pt x="715" y="7598"/>
                  </a:lnTo>
                  <a:lnTo>
                    <a:pt x="715" y="8479"/>
                  </a:lnTo>
                  <a:lnTo>
                    <a:pt x="500" y="8479"/>
                  </a:lnTo>
                  <a:cubicBezTo>
                    <a:pt x="405" y="8479"/>
                    <a:pt x="310" y="8550"/>
                    <a:pt x="310" y="8622"/>
                  </a:cubicBezTo>
                  <a:cubicBezTo>
                    <a:pt x="310" y="8741"/>
                    <a:pt x="381" y="8836"/>
                    <a:pt x="500" y="8836"/>
                  </a:cubicBezTo>
                  <a:lnTo>
                    <a:pt x="715" y="8836"/>
                  </a:lnTo>
                  <a:lnTo>
                    <a:pt x="715" y="9741"/>
                  </a:lnTo>
                  <a:lnTo>
                    <a:pt x="476" y="9741"/>
                  </a:lnTo>
                  <a:cubicBezTo>
                    <a:pt x="405" y="9741"/>
                    <a:pt x="310" y="9765"/>
                    <a:pt x="286" y="9860"/>
                  </a:cubicBezTo>
                  <a:cubicBezTo>
                    <a:pt x="238" y="10003"/>
                    <a:pt x="310" y="10122"/>
                    <a:pt x="476" y="10122"/>
                  </a:cubicBezTo>
                  <a:lnTo>
                    <a:pt x="715" y="10122"/>
                  </a:lnTo>
                  <a:lnTo>
                    <a:pt x="715" y="10741"/>
                  </a:lnTo>
                  <a:lnTo>
                    <a:pt x="286" y="10741"/>
                  </a:lnTo>
                  <a:cubicBezTo>
                    <a:pt x="143" y="10741"/>
                    <a:pt x="0" y="10860"/>
                    <a:pt x="0" y="11051"/>
                  </a:cubicBezTo>
                  <a:lnTo>
                    <a:pt x="0" y="11718"/>
                  </a:lnTo>
                  <a:cubicBezTo>
                    <a:pt x="0" y="11813"/>
                    <a:pt x="95" y="11908"/>
                    <a:pt x="167" y="11908"/>
                  </a:cubicBezTo>
                  <a:lnTo>
                    <a:pt x="8716" y="11908"/>
                  </a:lnTo>
                  <a:cubicBezTo>
                    <a:pt x="8740" y="11908"/>
                    <a:pt x="8788" y="11908"/>
                    <a:pt x="8811" y="11884"/>
                  </a:cubicBezTo>
                  <a:cubicBezTo>
                    <a:pt x="8931" y="11718"/>
                    <a:pt x="8835" y="11575"/>
                    <a:pt x="8692" y="11575"/>
                  </a:cubicBezTo>
                  <a:lnTo>
                    <a:pt x="357" y="11575"/>
                  </a:lnTo>
                  <a:lnTo>
                    <a:pt x="357" y="11098"/>
                  </a:lnTo>
                  <a:lnTo>
                    <a:pt x="11550" y="11098"/>
                  </a:lnTo>
                  <a:lnTo>
                    <a:pt x="11550" y="11575"/>
                  </a:lnTo>
                  <a:lnTo>
                    <a:pt x="9502" y="11575"/>
                  </a:lnTo>
                  <a:cubicBezTo>
                    <a:pt x="9407" y="11575"/>
                    <a:pt x="9312" y="11646"/>
                    <a:pt x="9312" y="11718"/>
                  </a:cubicBezTo>
                  <a:cubicBezTo>
                    <a:pt x="9312" y="11837"/>
                    <a:pt x="9383" y="11932"/>
                    <a:pt x="9502" y="11932"/>
                  </a:cubicBezTo>
                  <a:lnTo>
                    <a:pt x="11598" y="11932"/>
                  </a:lnTo>
                  <a:cubicBezTo>
                    <a:pt x="11764" y="11932"/>
                    <a:pt x="11907" y="11813"/>
                    <a:pt x="11907" y="11646"/>
                  </a:cubicBezTo>
                  <a:lnTo>
                    <a:pt x="11907" y="11051"/>
                  </a:lnTo>
                  <a:cubicBezTo>
                    <a:pt x="11884" y="10837"/>
                    <a:pt x="11764" y="10694"/>
                    <a:pt x="11574" y="10694"/>
                  </a:cubicBezTo>
                  <a:lnTo>
                    <a:pt x="11121" y="10694"/>
                  </a:lnTo>
                  <a:lnTo>
                    <a:pt x="11121" y="1120"/>
                  </a:lnTo>
                  <a:lnTo>
                    <a:pt x="11121" y="1073"/>
                  </a:lnTo>
                  <a:cubicBezTo>
                    <a:pt x="11101" y="1032"/>
                    <a:pt x="11027" y="973"/>
                    <a:pt x="10977" y="973"/>
                  </a:cubicBezTo>
                  <a:cubicBezTo>
                    <a:pt x="10969" y="973"/>
                    <a:pt x="10961" y="974"/>
                    <a:pt x="10955" y="977"/>
                  </a:cubicBezTo>
                  <a:lnTo>
                    <a:pt x="5406" y="1787"/>
                  </a:lnTo>
                  <a:cubicBezTo>
                    <a:pt x="5358" y="1787"/>
                    <a:pt x="5311" y="1811"/>
                    <a:pt x="5287" y="1835"/>
                  </a:cubicBezTo>
                  <a:lnTo>
                    <a:pt x="3930" y="3121"/>
                  </a:lnTo>
                  <a:lnTo>
                    <a:pt x="3882" y="3144"/>
                  </a:lnTo>
                  <a:lnTo>
                    <a:pt x="3239" y="4145"/>
                  </a:lnTo>
                  <a:lnTo>
                    <a:pt x="1786" y="3668"/>
                  </a:lnTo>
                  <a:cubicBezTo>
                    <a:pt x="1756" y="3657"/>
                    <a:pt x="1727" y="3651"/>
                    <a:pt x="1698" y="3651"/>
                  </a:cubicBezTo>
                  <a:cubicBezTo>
                    <a:pt x="1611" y="3651"/>
                    <a:pt x="1530" y="3704"/>
                    <a:pt x="1477" y="3811"/>
                  </a:cubicBezTo>
                  <a:cubicBezTo>
                    <a:pt x="1477" y="3835"/>
                    <a:pt x="1453" y="3859"/>
                    <a:pt x="1453" y="3907"/>
                  </a:cubicBezTo>
                  <a:lnTo>
                    <a:pt x="1453" y="10717"/>
                  </a:lnTo>
                  <a:lnTo>
                    <a:pt x="1024" y="10717"/>
                  </a:lnTo>
                  <a:lnTo>
                    <a:pt x="1024" y="168"/>
                  </a:lnTo>
                  <a:cubicBezTo>
                    <a:pt x="1024" y="96"/>
                    <a:pt x="977" y="1"/>
                    <a:pt x="88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83" name="Google Shape;14062;p27">
              <a:extLst>
                <a:ext uri="{FF2B5EF4-FFF2-40B4-BE49-F238E27FC236}">
                  <a16:creationId xmlns:a16="http://schemas.microsoft.com/office/drawing/2014/main" id="{82B648C6-AA46-7484-B272-7812F9462A09}"/>
                </a:ext>
              </a:extLst>
            </p:cNvPr>
            <p:cNvSpPr/>
            <p:nvPr/>
          </p:nvSpPr>
          <p:spPr>
            <a:xfrm>
              <a:off x="3233913" y="2848733"/>
              <a:ext cx="11925" cy="8950"/>
            </a:xfrm>
            <a:custGeom>
              <a:avLst/>
              <a:gdLst/>
              <a:ahLst/>
              <a:cxnLst/>
              <a:rect l="l" t="t" r="r" b="b"/>
              <a:pathLst>
                <a:path w="477" h="358" extrusionOk="0">
                  <a:moveTo>
                    <a:pt x="191" y="1"/>
                  </a:moveTo>
                  <a:cubicBezTo>
                    <a:pt x="96" y="1"/>
                    <a:pt x="1" y="72"/>
                    <a:pt x="1" y="143"/>
                  </a:cubicBezTo>
                  <a:cubicBezTo>
                    <a:pt x="1" y="263"/>
                    <a:pt x="96" y="358"/>
                    <a:pt x="191" y="358"/>
                  </a:cubicBezTo>
                  <a:lnTo>
                    <a:pt x="310" y="358"/>
                  </a:lnTo>
                  <a:cubicBezTo>
                    <a:pt x="406" y="358"/>
                    <a:pt x="477" y="310"/>
                    <a:pt x="477" y="215"/>
                  </a:cubicBezTo>
                  <a:cubicBezTo>
                    <a:pt x="477" y="96"/>
                    <a:pt x="429" y="1"/>
                    <a:pt x="31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84" name="Google Shape;14063;p27">
              <a:extLst>
                <a:ext uri="{FF2B5EF4-FFF2-40B4-BE49-F238E27FC236}">
                  <a16:creationId xmlns:a16="http://schemas.microsoft.com/office/drawing/2014/main" id="{844183C0-BCEB-0341-8609-20DEF2A496D6}"/>
                </a:ext>
              </a:extLst>
            </p:cNvPr>
            <p:cNvSpPr/>
            <p:nvPr/>
          </p:nvSpPr>
          <p:spPr>
            <a:xfrm>
              <a:off x="332023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85" name="Google Shape;14064;p27">
              <a:extLst>
                <a:ext uri="{FF2B5EF4-FFF2-40B4-BE49-F238E27FC236}">
                  <a16:creationId xmlns:a16="http://schemas.microsoft.com/office/drawing/2014/main" id="{DCC2EC26-51E4-0D84-B187-762114752548}"/>
                </a:ext>
              </a:extLst>
            </p:cNvPr>
            <p:cNvSpPr/>
            <p:nvPr/>
          </p:nvSpPr>
          <p:spPr>
            <a:xfrm>
              <a:off x="3342863" y="2848733"/>
              <a:ext cx="14325" cy="8950"/>
            </a:xfrm>
            <a:custGeom>
              <a:avLst/>
              <a:gdLst/>
              <a:ahLst/>
              <a:cxnLst/>
              <a:rect l="l" t="t" r="r" b="b"/>
              <a:pathLst>
                <a:path w="573" h="358" extrusionOk="0">
                  <a:moveTo>
                    <a:pt x="215" y="1"/>
                  </a:moveTo>
                  <a:cubicBezTo>
                    <a:pt x="120" y="1"/>
                    <a:pt x="25" y="72"/>
                    <a:pt x="25"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86" name="Google Shape;14065;p27">
              <a:extLst>
                <a:ext uri="{FF2B5EF4-FFF2-40B4-BE49-F238E27FC236}">
                  <a16:creationId xmlns:a16="http://schemas.microsoft.com/office/drawing/2014/main" id="{1E833ECF-F6FA-7758-CD91-3965767E239F}"/>
                </a:ext>
              </a:extLst>
            </p:cNvPr>
            <p:cNvSpPr/>
            <p:nvPr/>
          </p:nvSpPr>
          <p:spPr>
            <a:xfrm>
              <a:off x="327558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87" name="Google Shape;14066;p27">
              <a:extLst>
                <a:ext uri="{FF2B5EF4-FFF2-40B4-BE49-F238E27FC236}">
                  <a16:creationId xmlns:a16="http://schemas.microsoft.com/office/drawing/2014/main" id="{43A2E084-7F82-2A03-80F4-85148A3D651F}"/>
                </a:ext>
              </a:extLst>
            </p:cNvPr>
            <p:cNvSpPr/>
            <p:nvPr/>
          </p:nvSpPr>
          <p:spPr>
            <a:xfrm>
              <a:off x="329821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88" name="Google Shape;14067;p27">
              <a:extLst>
                <a:ext uri="{FF2B5EF4-FFF2-40B4-BE49-F238E27FC236}">
                  <a16:creationId xmlns:a16="http://schemas.microsoft.com/office/drawing/2014/main" id="{927B5329-A6E6-4F51-5E98-5713718B54B1}"/>
                </a:ext>
              </a:extLst>
            </p:cNvPr>
            <p:cNvSpPr/>
            <p:nvPr/>
          </p:nvSpPr>
          <p:spPr>
            <a:xfrm>
              <a:off x="325356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89" name="Google Shape;14068;p27">
              <a:extLst>
                <a:ext uri="{FF2B5EF4-FFF2-40B4-BE49-F238E27FC236}">
                  <a16:creationId xmlns:a16="http://schemas.microsoft.com/office/drawing/2014/main" id="{A01CED19-F49A-CC09-78B4-D7C019BE5F4E}"/>
                </a:ext>
              </a:extLst>
            </p:cNvPr>
            <p:cNvSpPr/>
            <p:nvPr/>
          </p:nvSpPr>
          <p:spPr>
            <a:xfrm>
              <a:off x="3364888" y="2848733"/>
              <a:ext cx="11950" cy="8950"/>
            </a:xfrm>
            <a:custGeom>
              <a:avLst/>
              <a:gdLst/>
              <a:ahLst/>
              <a:cxnLst/>
              <a:rect l="l" t="t" r="r" b="b"/>
              <a:pathLst>
                <a:path w="478" h="358" extrusionOk="0">
                  <a:moveTo>
                    <a:pt x="215" y="1"/>
                  </a:moveTo>
                  <a:cubicBezTo>
                    <a:pt x="120" y="1"/>
                    <a:pt x="25" y="72"/>
                    <a:pt x="25" y="143"/>
                  </a:cubicBezTo>
                  <a:cubicBezTo>
                    <a:pt x="1" y="263"/>
                    <a:pt x="96" y="358"/>
                    <a:pt x="191" y="358"/>
                  </a:cubicBezTo>
                  <a:lnTo>
                    <a:pt x="310" y="358"/>
                  </a:lnTo>
                  <a:cubicBezTo>
                    <a:pt x="382" y="358"/>
                    <a:pt x="477" y="310"/>
                    <a:pt x="477" y="215"/>
                  </a:cubicBezTo>
                  <a:cubicBezTo>
                    <a:pt x="477" y="96"/>
                    <a:pt x="430" y="1"/>
                    <a:pt x="31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grpSp>
        <p:nvGrpSpPr>
          <p:cNvPr id="190" name="Google Shape;14069;p27">
            <a:extLst>
              <a:ext uri="{FF2B5EF4-FFF2-40B4-BE49-F238E27FC236}">
                <a16:creationId xmlns:a16="http://schemas.microsoft.com/office/drawing/2014/main" id="{928E78A1-FDD7-228C-2A1C-8CFCEA754E6A}"/>
              </a:ext>
            </a:extLst>
          </p:cNvPr>
          <p:cNvGrpSpPr/>
          <p:nvPr/>
        </p:nvGrpSpPr>
        <p:grpSpPr>
          <a:xfrm>
            <a:off x="4249658" y="3471798"/>
            <a:ext cx="493708" cy="475928"/>
            <a:chOff x="3644113" y="2824758"/>
            <a:chExt cx="309625" cy="298475"/>
          </a:xfrm>
        </p:grpSpPr>
        <p:sp>
          <p:nvSpPr>
            <p:cNvPr id="191" name="Google Shape;14070;p27">
              <a:extLst>
                <a:ext uri="{FF2B5EF4-FFF2-40B4-BE49-F238E27FC236}">
                  <a16:creationId xmlns:a16="http://schemas.microsoft.com/office/drawing/2014/main" id="{ED45C55C-F932-F23B-7604-E1CAA4F04D86}"/>
                </a:ext>
              </a:extLst>
            </p:cNvPr>
            <p:cNvSpPr/>
            <p:nvPr/>
          </p:nvSpPr>
          <p:spPr>
            <a:xfrm>
              <a:off x="3780463" y="2959483"/>
              <a:ext cx="50625" cy="8950"/>
            </a:xfrm>
            <a:custGeom>
              <a:avLst/>
              <a:gdLst/>
              <a:ahLst/>
              <a:cxnLst/>
              <a:rect l="l" t="t" r="r" b="b"/>
              <a:pathLst>
                <a:path w="2025" h="358" extrusionOk="0">
                  <a:moveTo>
                    <a:pt x="215" y="0"/>
                  </a:moveTo>
                  <a:cubicBezTo>
                    <a:pt x="119" y="0"/>
                    <a:pt x="48" y="71"/>
                    <a:pt x="24" y="143"/>
                  </a:cubicBezTo>
                  <a:cubicBezTo>
                    <a:pt x="0" y="262"/>
                    <a:pt x="96" y="357"/>
                    <a:pt x="215" y="357"/>
                  </a:cubicBezTo>
                  <a:lnTo>
                    <a:pt x="1810" y="357"/>
                  </a:lnTo>
                  <a:cubicBezTo>
                    <a:pt x="1929" y="357"/>
                    <a:pt x="2025" y="262"/>
                    <a:pt x="2001" y="143"/>
                  </a:cubicBezTo>
                  <a:cubicBezTo>
                    <a:pt x="1929" y="71"/>
                    <a:pt x="1882" y="0"/>
                    <a:pt x="178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92" name="Google Shape;14071;p27">
              <a:extLst>
                <a:ext uri="{FF2B5EF4-FFF2-40B4-BE49-F238E27FC236}">
                  <a16:creationId xmlns:a16="http://schemas.microsoft.com/office/drawing/2014/main" id="{FC434CA6-812F-0C29-C8E6-933CFF43D5B4}"/>
                </a:ext>
              </a:extLst>
            </p:cNvPr>
            <p:cNvSpPr/>
            <p:nvPr/>
          </p:nvSpPr>
          <p:spPr>
            <a:xfrm>
              <a:off x="3789988" y="2977333"/>
              <a:ext cx="30375" cy="8950"/>
            </a:xfrm>
            <a:custGeom>
              <a:avLst/>
              <a:gdLst/>
              <a:ahLst/>
              <a:cxnLst/>
              <a:rect l="l" t="t" r="r" b="b"/>
              <a:pathLst>
                <a:path w="1215" h="358" extrusionOk="0">
                  <a:moveTo>
                    <a:pt x="215" y="0"/>
                  </a:moveTo>
                  <a:cubicBezTo>
                    <a:pt x="96" y="0"/>
                    <a:pt x="0" y="96"/>
                    <a:pt x="24" y="215"/>
                  </a:cubicBezTo>
                  <a:cubicBezTo>
                    <a:pt x="72" y="310"/>
                    <a:pt x="120" y="358"/>
                    <a:pt x="215" y="358"/>
                  </a:cubicBezTo>
                  <a:lnTo>
                    <a:pt x="1024" y="358"/>
                  </a:lnTo>
                  <a:cubicBezTo>
                    <a:pt x="1096" y="358"/>
                    <a:pt x="1167" y="310"/>
                    <a:pt x="1191" y="215"/>
                  </a:cubicBezTo>
                  <a:cubicBezTo>
                    <a:pt x="1215" y="96"/>
                    <a:pt x="1144" y="0"/>
                    <a:pt x="102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93" name="Google Shape;14072;p27">
              <a:extLst>
                <a:ext uri="{FF2B5EF4-FFF2-40B4-BE49-F238E27FC236}">
                  <a16:creationId xmlns:a16="http://schemas.microsoft.com/office/drawing/2014/main" id="{447C8800-EFF3-62D3-068E-5A80B9869BF6}"/>
                </a:ext>
              </a:extLst>
            </p:cNvPr>
            <p:cNvSpPr/>
            <p:nvPr/>
          </p:nvSpPr>
          <p:spPr>
            <a:xfrm>
              <a:off x="3644113" y="2824758"/>
              <a:ext cx="309625" cy="298475"/>
            </a:xfrm>
            <a:custGeom>
              <a:avLst/>
              <a:gdLst/>
              <a:ahLst/>
              <a:cxnLst/>
              <a:rect l="l" t="t" r="r" b="b"/>
              <a:pathLst>
                <a:path w="12385" h="11939" extrusionOk="0">
                  <a:moveTo>
                    <a:pt x="6455" y="340"/>
                  </a:moveTo>
                  <a:cubicBezTo>
                    <a:pt x="6931" y="340"/>
                    <a:pt x="7336" y="721"/>
                    <a:pt x="7336" y="1198"/>
                  </a:cubicBezTo>
                  <a:cubicBezTo>
                    <a:pt x="7336" y="1674"/>
                    <a:pt x="6931" y="2055"/>
                    <a:pt x="6455" y="2055"/>
                  </a:cubicBezTo>
                  <a:cubicBezTo>
                    <a:pt x="5955" y="2031"/>
                    <a:pt x="5597" y="1650"/>
                    <a:pt x="5597" y="1198"/>
                  </a:cubicBezTo>
                  <a:cubicBezTo>
                    <a:pt x="5597" y="721"/>
                    <a:pt x="5978" y="340"/>
                    <a:pt x="6455" y="340"/>
                  </a:cubicBezTo>
                  <a:close/>
                  <a:moveTo>
                    <a:pt x="9789" y="1722"/>
                  </a:moveTo>
                  <a:cubicBezTo>
                    <a:pt x="10003" y="1722"/>
                    <a:pt x="10241" y="1817"/>
                    <a:pt x="10384" y="1960"/>
                  </a:cubicBezTo>
                  <a:cubicBezTo>
                    <a:pt x="10551" y="2126"/>
                    <a:pt x="10622" y="2365"/>
                    <a:pt x="10622" y="2555"/>
                  </a:cubicBezTo>
                  <a:cubicBezTo>
                    <a:pt x="10622" y="2769"/>
                    <a:pt x="10551" y="3008"/>
                    <a:pt x="10384" y="3150"/>
                  </a:cubicBezTo>
                  <a:cubicBezTo>
                    <a:pt x="10229" y="3317"/>
                    <a:pt x="10015" y="3401"/>
                    <a:pt x="9795" y="3401"/>
                  </a:cubicBezTo>
                  <a:cubicBezTo>
                    <a:pt x="9574" y="3401"/>
                    <a:pt x="9348" y="3317"/>
                    <a:pt x="9169" y="3150"/>
                  </a:cubicBezTo>
                  <a:cubicBezTo>
                    <a:pt x="9027" y="3008"/>
                    <a:pt x="8931" y="2769"/>
                    <a:pt x="8931" y="2555"/>
                  </a:cubicBezTo>
                  <a:cubicBezTo>
                    <a:pt x="8931" y="2365"/>
                    <a:pt x="9027" y="2126"/>
                    <a:pt x="9193" y="1960"/>
                  </a:cubicBezTo>
                  <a:cubicBezTo>
                    <a:pt x="9384" y="1793"/>
                    <a:pt x="9598" y="1722"/>
                    <a:pt x="9789" y="1722"/>
                  </a:cubicBezTo>
                  <a:close/>
                  <a:moveTo>
                    <a:pt x="3073" y="1769"/>
                  </a:moveTo>
                  <a:cubicBezTo>
                    <a:pt x="3263" y="1769"/>
                    <a:pt x="3525" y="1865"/>
                    <a:pt x="3668" y="2007"/>
                  </a:cubicBezTo>
                  <a:cubicBezTo>
                    <a:pt x="3811" y="2150"/>
                    <a:pt x="3906" y="2388"/>
                    <a:pt x="3906" y="2603"/>
                  </a:cubicBezTo>
                  <a:cubicBezTo>
                    <a:pt x="3930" y="2817"/>
                    <a:pt x="3835" y="3008"/>
                    <a:pt x="3692" y="3198"/>
                  </a:cubicBezTo>
                  <a:cubicBezTo>
                    <a:pt x="3525" y="3365"/>
                    <a:pt x="3311" y="3448"/>
                    <a:pt x="3094" y="3448"/>
                  </a:cubicBezTo>
                  <a:cubicBezTo>
                    <a:pt x="2876" y="3448"/>
                    <a:pt x="2656" y="3365"/>
                    <a:pt x="2478" y="3198"/>
                  </a:cubicBezTo>
                  <a:cubicBezTo>
                    <a:pt x="2335" y="3055"/>
                    <a:pt x="2239" y="2817"/>
                    <a:pt x="2239" y="2603"/>
                  </a:cubicBezTo>
                  <a:cubicBezTo>
                    <a:pt x="2239" y="2365"/>
                    <a:pt x="2335" y="2150"/>
                    <a:pt x="2478" y="2007"/>
                  </a:cubicBezTo>
                  <a:cubicBezTo>
                    <a:pt x="2644" y="1817"/>
                    <a:pt x="2859" y="1769"/>
                    <a:pt x="3073" y="1769"/>
                  </a:cubicBezTo>
                  <a:close/>
                  <a:moveTo>
                    <a:pt x="1692" y="5079"/>
                  </a:moveTo>
                  <a:cubicBezTo>
                    <a:pt x="2168" y="5079"/>
                    <a:pt x="2573" y="5460"/>
                    <a:pt x="2573" y="5937"/>
                  </a:cubicBezTo>
                  <a:cubicBezTo>
                    <a:pt x="2573" y="6413"/>
                    <a:pt x="2168" y="6794"/>
                    <a:pt x="1692" y="6794"/>
                  </a:cubicBezTo>
                  <a:cubicBezTo>
                    <a:pt x="1215" y="6794"/>
                    <a:pt x="834" y="6413"/>
                    <a:pt x="834" y="5937"/>
                  </a:cubicBezTo>
                  <a:cubicBezTo>
                    <a:pt x="834" y="5460"/>
                    <a:pt x="1215" y="5079"/>
                    <a:pt x="1692" y="5079"/>
                  </a:cubicBezTo>
                  <a:close/>
                  <a:moveTo>
                    <a:pt x="11170" y="5079"/>
                  </a:moveTo>
                  <a:cubicBezTo>
                    <a:pt x="11646" y="5079"/>
                    <a:pt x="12027" y="5460"/>
                    <a:pt x="12027" y="5937"/>
                  </a:cubicBezTo>
                  <a:cubicBezTo>
                    <a:pt x="12027" y="6413"/>
                    <a:pt x="11646" y="6794"/>
                    <a:pt x="11170" y="6794"/>
                  </a:cubicBezTo>
                  <a:cubicBezTo>
                    <a:pt x="10694" y="6794"/>
                    <a:pt x="10313" y="6413"/>
                    <a:pt x="10313" y="5937"/>
                  </a:cubicBezTo>
                  <a:cubicBezTo>
                    <a:pt x="10313" y="5460"/>
                    <a:pt x="10694" y="5079"/>
                    <a:pt x="11170" y="5079"/>
                  </a:cubicBezTo>
                  <a:close/>
                  <a:moveTo>
                    <a:pt x="3073" y="8461"/>
                  </a:moveTo>
                  <a:cubicBezTo>
                    <a:pt x="3263" y="8461"/>
                    <a:pt x="3525" y="8556"/>
                    <a:pt x="3668" y="8699"/>
                  </a:cubicBezTo>
                  <a:cubicBezTo>
                    <a:pt x="3811" y="8842"/>
                    <a:pt x="3906" y="9080"/>
                    <a:pt x="3906" y="9295"/>
                  </a:cubicBezTo>
                  <a:cubicBezTo>
                    <a:pt x="3906" y="9509"/>
                    <a:pt x="3835" y="9723"/>
                    <a:pt x="3692" y="9890"/>
                  </a:cubicBezTo>
                  <a:cubicBezTo>
                    <a:pt x="3525" y="10057"/>
                    <a:pt x="3311" y="10140"/>
                    <a:pt x="3094" y="10140"/>
                  </a:cubicBezTo>
                  <a:cubicBezTo>
                    <a:pt x="2876" y="10140"/>
                    <a:pt x="2656" y="10057"/>
                    <a:pt x="2478" y="9890"/>
                  </a:cubicBezTo>
                  <a:cubicBezTo>
                    <a:pt x="2335" y="9747"/>
                    <a:pt x="2239" y="9509"/>
                    <a:pt x="2239" y="9295"/>
                  </a:cubicBezTo>
                  <a:cubicBezTo>
                    <a:pt x="2239" y="9080"/>
                    <a:pt x="2335" y="8842"/>
                    <a:pt x="2478" y="8699"/>
                  </a:cubicBezTo>
                  <a:cubicBezTo>
                    <a:pt x="2644" y="8533"/>
                    <a:pt x="2859" y="8461"/>
                    <a:pt x="3073" y="8461"/>
                  </a:cubicBezTo>
                  <a:close/>
                  <a:moveTo>
                    <a:pt x="6431" y="9795"/>
                  </a:moveTo>
                  <a:cubicBezTo>
                    <a:pt x="6907" y="9795"/>
                    <a:pt x="7288" y="10200"/>
                    <a:pt x="7288" y="10676"/>
                  </a:cubicBezTo>
                  <a:cubicBezTo>
                    <a:pt x="7288" y="11152"/>
                    <a:pt x="6907" y="11533"/>
                    <a:pt x="6431" y="11533"/>
                  </a:cubicBezTo>
                  <a:cubicBezTo>
                    <a:pt x="5955" y="11533"/>
                    <a:pt x="5573" y="11152"/>
                    <a:pt x="5573" y="10676"/>
                  </a:cubicBezTo>
                  <a:cubicBezTo>
                    <a:pt x="5573" y="10200"/>
                    <a:pt x="5955" y="9795"/>
                    <a:pt x="6431" y="9795"/>
                  </a:cubicBezTo>
                  <a:close/>
                  <a:moveTo>
                    <a:pt x="6382" y="1"/>
                  </a:moveTo>
                  <a:cubicBezTo>
                    <a:pt x="5722" y="1"/>
                    <a:pt x="5192" y="546"/>
                    <a:pt x="5192" y="1198"/>
                  </a:cubicBezTo>
                  <a:cubicBezTo>
                    <a:pt x="5192" y="1793"/>
                    <a:pt x="5621" y="2293"/>
                    <a:pt x="6216" y="2388"/>
                  </a:cubicBezTo>
                  <a:lnTo>
                    <a:pt x="6216" y="3436"/>
                  </a:lnTo>
                  <a:cubicBezTo>
                    <a:pt x="5669" y="3460"/>
                    <a:pt x="5145" y="3698"/>
                    <a:pt x="4740" y="4055"/>
                  </a:cubicBezTo>
                  <a:lnTo>
                    <a:pt x="4002" y="3317"/>
                  </a:lnTo>
                  <a:cubicBezTo>
                    <a:pt x="4240" y="2984"/>
                    <a:pt x="4287" y="2555"/>
                    <a:pt x="4145" y="2150"/>
                  </a:cubicBezTo>
                  <a:cubicBezTo>
                    <a:pt x="3919" y="1657"/>
                    <a:pt x="3469" y="1406"/>
                    <a:pt x="3021" y="1406"/>
                  </a:cubicBezTo>
                  <a:cubicBezTo>
                    <a:pt x="2711" y="1406"/>
                    <a:pt x="2402" y="1526"/>
                    <a:pt x="2168" y="1769"/>
                  </a:cubicBezTo>
                  <a:cubicBezTo>
                    <a:pt x="1835" y="2103"/>
                    <a:pt x="1739" y="2603"/>
                    <a:pt x="1906" y="3079"/>
                  </a:cubicBezTo>
                  <a:cubicBezTo>
                    <a:pt x="2120" y="3579"/>
                    <a:pt x="2597" y="3817"/>
                    <a:pt x="3049" y="3817"/>
                  </a:cubicBezTo>
                  <a:cubicBezTo>
                    <a:pt x="3311" y="3817"/>
                    <a:pt x="3549" y="3722"/>
                    <a:pt x="3764" y="3579"/>
                  </a:cubicBezTo>
                  <a:lnTo>
                    <a:pt x="4502" y="4317"/>
                  </a:lnTo>
                  <a:cubicBezTo>
                    <a:pt x="4407" y="4413"/>
                    <a:pt x="4311" y="4532"/>
                    <a:pt x="4264" y="4651"/>
                  </a:cubicBezTo>
                  <a:cubicBezTo>
                    <a:pt x="4278" y="4781"/>
                    <a:pt x="4372" y="4841"/>
                    <a:pt x="4460" y="4841"/>
                  </a:cubicBezTo>
                  <a:cubicBezTo>
                    <a:pt x="4516" y="4841"/>
                    <a:pt x="4569" y="4816"/>
                    <a:pt x="4597" y="4770"/>
                  </a:cubicBezTo>
                  <a:cubicBezTo>
                    <a:pt x="4669" y="4651"/>
                    <a:pt x="4764" y="4532"/>
                    <a:pt x="4859" y="4436"/>
                  </a:cubicBezTo>
                  <a:cubicBezTo>
                    <a:pt x="5264" y="4032"/>
                    <a:pt x="5812" y="3817"/>
                    <a:pt x="6383" y="3817"/>
                  </a:cubicBezTo>
                  <a:cubicBezTo>
                    <a:pt x="8074" y="3817"/>
                    <a:pt x="9312" y="5770"/>
                    <a:pt x="7979" y="7532"/>
                  </a:cubicBezTo>
                  <a:lnTo>
                    <a:pt x="7955" y="7556"/>
                  </a:lnTo>
                  <a:cubicBezTo>
                    <a:pt x="7427" y="7957"/>
                    <a:pt x="6884" y="8130"/>
                    <a:pt x="6382" y="8130"/>
                  </a:cubicBezTo>
                  <a:cubicBezTo>
                    <a:pt x="5185" y="8130"/>
                    <a:pt x="4216" y="7152"/>
                    <a:pt x="4216" y="5961"/>
                  </a:cubicBezTo>
                  <a:cubicBezTo>
                    <a:pt x="4216" y="5770"/>
                    <a:pt x="4264" y="5580"/>
                    <a:pt x="4287" y="5389"/>
                  </a:cubicBezTo>
                  <a:cubicBezTo>
                    <a:pt x="4232" y="5300"/>
                    <a:pt x="4156" y="5263"/>
                    <a:pt x="4088" y="5263"/>
                  </a:cubicBezTo>
                  <a:cubicBezTo>
                    <a:pt x="4010" y="5263"/>
                    <a:pt x="3943" y="5313"/>
                    <a:pt x="3930" y="5389"/>
                  </a:cubicBezTo>
                  <a:cubicBezTo>
                    <a:pt x="3906" y="5508"/>
                    <a:pt x="3859" y="5651"/>
                    <a:pt x="3859" y="5794"/>
                  </a:cubicBezTo>
                  <a:lnTo>
                    <a:pt x="2835" y="5794"/>
                  </a:lnTo>
                  <a:cubicBezTo>
                    <a:pt x="2740" y="5199"/>
                    <a:pt x="2239" y="4746"/>
                    <a:pt x="1644" y="4746"/>
                  </a:cubicBezTo>
                  <a:cubicBezTo>
                    <a:pt x="692" y="4746"/>
                    <a:pt x="1" y="5842"/>
                    <a:pt x="739" y="6818"/>
                  </a:cubicBezTo>
                  <a:lnTo>
                    <a:pt x="787" y="6866"/>
                  </a:lnTo>
                  <a:cubicBezTo>
                    <a:pt x="1069" y="7073"/>
                    <a:pt x="1362" y="7163"/>
                    <a:pt x="1637" y="7163"/>
                  </a:cubicBezTo>
                  <a:cubicBezTo>
                    <a:pt x="2242" y="7163"/>
                    <a:pt x="2753" y="6725"/>
                    <a:pt x="2835" y="6151"/>
                  </a:cubicBezTo>
                  <a:lnTo>
                    <a:pt x="3859" y="6151"/>
                  </a:lnTo>
                  <a:cubicBezTo>
                    <a:pt x="3906" y="6699"/>
                    <a:pt x="4145" y="7223"/>
                    <a:pt x="4502" y="7628"/>
                  </a:cubicBezTo>
                  <a:lnTo>
                    <a:pt x="3764" y="8366"/>
                  </a:lnTo>
                  <a:cubicBezTo>
                    <a:pt x="3540" y="8206"/>
                    <a:pt x="3288" y="8127"/>
                    <a:pt x="3037" y="8127"/>
                  </a:cubicBezTo>
                  <a:cubicBezTo>
                    <a:pt x="2727" y="8127"/>
                    <a:pt x="2418" y="8248"/>
                    <a:pt x="2168" y="8485"/>
                  </a:cubicBezTo>
                  <a:cubicBezTo>
                    <a:pt x="1835" y="8818"/>
                    <a:pt x="1739" y="9318"/>
                    <a:pt x="1906" y="9795"/>
                  </a:cubicBezTo>
                  <a:cubicBezTo>
                    <a:pt x="2120" y="10319"/>
                    <a:pt x="2597" y="10557"/>
                    <a:pt x="3049" y="10557"/>
                  </a:cubicBezTo>
                  <a:cubicBezTo>
                    <a:pt x="3335" y="10557"/>
                    <a:pt x="3668" y="10438"/>
                    <a:pt x="3906" y="10200"/>
                  </a:cubicBezTo>
                  <a:cubicBezTo>
                    <a:pt x="4145" y="9961"/>
                    <a:pt x="4264" y="9652"/>
                    <a:pt x="4264" y="9318"/>
                  </a:cubicBezTo>
                  <a:cubicBezTo>
                    <a:pt x="4264" y="9056"/>
                    <a:pt x="4168" y="8818"/>
                    <a:pt x="4026" y="8604"/>
                  </a:cubicBezTo>
                  <a:lnTo>
                    <a:pt x="4764" y="7866"/>
                  </a:lnTo>
                  <a:cubicBezTo>
                    <a:pt x="5145" y="8223"/>
                    <a:pt x="5693" y="8437"/>
                    <a:pt x="6240" y="8485"/>
                  </a:cubicBezTo>
                  <a:lnTo>
                    <a:pt x="6240" y="9533"/>
                  </a:lnTo>
                  <a:cubicBezTo>
                    <a:pt x="5383" y="9652"/>
                    <a:pt x="4859" y="10676"/>
                    <a:pt x="5550" y="11581"/>
                  </a:cubicBezTo>
                  <a:lnTo>
                    <a:pt x="5573" y="11628"/>
                  </a:lnTo>
                  <a:cubicBezTo>
                    <a:pt x="5860" y="11845"/>
                    <a:pt x="6157" y="11939"/>
                    <a:pt x="6433" y="11939"/>
                  </a:cubicBezTo>
                  <a:cubicBezTo>
                    <a:pt x="7099" y="11939"/>
                    <a:pt x="7645" y="11396"/>
                    <a:pt x="7645" y="10723"/>
                  </a:cubicBezTo>
                  <a:cubicBezTo>
                    <a:pt x="7645" y="10128"/>
                    <a:pt x="7217" y="9628"/>
                    <a:pt x="6621" y="9533"/>
                  </a:cubicBezTo>
                  <a:lnTo>
                    <a:pt x="6621" y="8485"/>
                  </a:lnTo>
                  <a:cubicBezTo>
                    <a:pt x="7169" y="8461"/>
                    <a:pt x="7693" y="8223"/>
                    <a:pt x="8098" y="7866"/>
                  </a:cubicBezTo>
                  <a:lnTo>
                    <a:pt x="8836" y="8604"/>
                  </a:lnTo>
                  <a:cubicBezTo>
                    <a:pt x="8693" y="8818"/>
                    <a:pt x="8598" y="9056"/>
                    <a:pt x="8598" y="9318"/>
                  </a:cubicBezTo>
                  <a:cubicBezTo>
                    <a:pt x="8598" y="9795"/>
                    <a:pt x="8907" y="10247"/>
                    <a:pt x="9384" y="10462"/>
                  </a:cubicBezTo>
                  <a:cubicBezTo>
                    <a:pt x="9503" y="10485"/>
                    <a:pt x="9646" y="10509"/>
                    <a:pt x="9789" y="10509"/>
                  </a:cubicBezTo>
                  <a:cubicBezTo>
                    <a:pt x="10098" y="10509"/>
                    <a:pt x="10384" y="10390"/>
                    <a:pt x="10622" y="10200"/>
                  </a:cubicBezTo>
                  <a:cubicBezTo>
                    <a:pt x="10657" y="10042"/>
                    <a:pt x="10550" y="9948"/>
                    <a:pt x="10444" y="9948"/>
                  </a:cubicBezTo>
                  <a:cubicBezTo>
                    <a:pt x="10406" y="9948"/>
                    <a:pt x="10368" y="9960"/>
                    <a:pt x="10336" y="9985"/>
                  </a:cubicBezTo>
                  <a:cubicBezTo>
                    <a:pt x="10182" y="10117"/>
                    <a:pt x="9993" y="10183"/>
                    <a:pt x="9801" y="10183"/>
                  </a:cubicBezTo>
                  <a:cubicBezTo>
                    <a:pt x="9577" y="10183"/>
                    <a:pt x="9349" y="10093"/>
                    <a:pt x="9169" y="9914"/>
                  </a:cubicBezTo>
                  <a:cubicBezTo>
                    <a:pt x="9027" y="9771"/>
                    <a:pt x="8931" y="9533"/>
                    <a:pt x="8931" y="9318"/>
                  </a:cubicBezTo>
                  <a:cubicBezTo>
                    <a:pt x="8931" y="9128"/>
                    <a:pt x="9027" y="8890"/>
                    <a:pt x="9169" y="8723"/>
                  </a:cubicBezTo>
                  <a:cubicBezTo>
                    <a:pt x="9336" y="8568"/>
                    <a:pt x="9550" y="8491"/>
                    <a:pt x="9768" y="8491"/>
                  </a:cubicBezTo>
                  <a:cubicBezTo>
                    <a:pt x="9985" y="8491"/>
                    <a:pt x="10205" y="8568"/>
                    <a:pt x="10384" y="8723"/>
                  </a:cubicBezTo>
                  <a:cubicBezTo>
                    <a:pt x="10598" y="8937"/>
                    <a:pt x="10694" y="9199"/>
                    <a:pt x="10622" y="9509"/>
                  </a:cubicBezTo>
                  <a:cubicBezTo>
                    <a:pt x="10669" y="9575"/>
                    <a:pt x="10732" y="9604"/>
                    <a:pt x="10791" y="9604"/>
                  </a:cubicBezTo>
                  <a:cubicBezTo>
                    <a:pt x="10881" y="9604"/>
                    <a:pt x="10965" y="9538"/>
                    <a:pt x="10979" y="9437"/>
                  </a:cubicBezTo>
                  <a:cubicBezTo>
                    <a:pt x="11027" y="9080"/>
                    <a:pt x="10908" y="8723"/>
                    <a:pt x="10622" y="8461"/>
                  </a:cubicBezTo>
                  <a:cubicBezTo>
                    <a:pt x="10395" y="8234"/>
                    <a:pt x="10077" y="8111"/>
                    <a:pt x="9758" y="8111"/>
                  </a:cubicBezTo>
                  <a:cubicBezTo>
                    <a:pt x="9509" y="8111"/>
                    <a:pt x="9259" y="8186"/>
                    <a:pt x="9050" y="8342"/>
                  </a:cubicBezTo>
                  <a:lnTo>
                    <a:pt x="8312" y="7604"/>
                  </a:lnTo>
                  <a:cubicBezTo>
                    <a:pt x="8669" y="7223"/>
                    <a:pt x="8884" y="6675"/>
                    <a:pt x="8931" y="6103"/>
                  </a:cubicBezTo>
                  <a:lnTo>
                    <a:pt x="9979" y="6103"/>
                  </a:lnTo>
                  <a:cubicBezTo>
                    <a:pt x="10074" y="6699"/>
                    <a:pt x="10575" y="7151"/>
                    <a:pt x="11170" y="7151"/>
                  </a:cubicBezTo>
                  <a:cubicBezTo>
                    <a:pt x="11813" y="7151"/>
                    <a:pt x="12361" y="6627"/>
                    <a:pt x="12361" y="5961"/>
                  </a:cubicBezTo>
                  <a:cubicBezTo>
                    <a:pt x="12384" y="5270"/>
                    <a:pt x="11860" y="4746"/>
                    <a:pt x="11194" y="4746"/>
                  </a:cubicBezTo>
                  <a:cubicBezTo>
                    <a:pt x="10598" y="4746"/>
                    <a:pt x="10098" y="5199"/>
                    <a:pt x="10003" y="5794"/>
                  </a:cubicBezTo>
                  <a:lnTo>
                    <a:pt x="8955" y="5794"/>
                  </a:lnTo>
                  <a:cubicBezTo>
                    <a:pt x="8931" y="5222"/>
                    <a:pt x="8693" y="4698"/>
                    <a:pt x="8336" y="4294"/>
                  </a:cubicBezTo>
                  <a:lnTo>
                    <a:pt x="9074" y="3555"/>
                  </a:lnTo>
                  <a:cubicBezTo>
                    <a:pt x="9289" y="3698"/>
                    <a:pt x="9550" y="3793"/>
                    <a:pt x="9789" y="3793"/>
                  </a:cubicBezTo>
                  <a:cubicBezTo>
                    <a:pt x="10098" y="3793"/>
                    <a:pt x="10408" y="3674"/>
                    <a:pt x="10646" y="3436"/>
                  </a:cubicBezTo>
                  <a:cubicBezTo>
                    <a:pt x="10932" y="3174"/>
                    <a:pt x="11051" y="2769"/>
                    <a:pt x="10979" y="2388"/>
                  </a:cubicBezTo>
                  <a:cubicBezTo>
                    <a:pt x="10956" y="2222"/>
                    <a:pt x="10884" y="2031"/>
                    <a:pt x="10765" y="1888"/>
                  </a:cubicBezTo>
                  <a:cubicBezTo>
                    <a:pt x="10531" y="1550"/>
                    <a:pt x="10169" y="1376"/>
                    <a:pt x="9800" y="1376"/>
                  </a:cubicBezTo>
                  <a:cubicBezTo>
                    <a:pt x="9493" y="1376"/>
                    <a:pt x="9180" y="1497"/>
                    <a:pt x="8931" y="1745"/>
                  </a:cubicBezTo>
                  <a:cubicBezTo>
                    <a:pt x="8693" y="1984"/>
                    <a:pt x="8574" y="2269"/>
                    <a:pt x="8574" y="2603"/>
                  </a:cubicBezTo>
                  <a:cubicBezTo>
                    <a:pt x="8574" y="2865"/>
                    <a:pt x="8669" y="3103"/>
                    <a:pt x="8812" y="3317"/>
                  </a:cubicBezTo>
                  <a:lnTo>
                    <a:pt x="8074" y="4055"/>
                  </a:lnTo>
                  <a:cubicBezTo>
                    <a:pt x="7693" y="3698"/>
                    <a:pt x="7145" y="3484"/>
                    <a:pt x="6574" y="3436"/>
                  </a:cubicBezTo>
                  <a:lnTo>
                    <a:pt x="6574" y="2388"/>
                  </a:lnTo>
                  <a:cubicBezTo>
                    <a:pt x="7217" y="2293"/>
                    <a:pt x="7645" y="1722"/>
                    <a:pt x="7598" y="1102"/>
                  </a:cubicBezTo>
                  <a:cubicBezTo>
                    <a:pt x="7526" y="507"/>
                    <a:pt x="7098" y="55"/>
                    <a:pt x="6502" y="7"/>
                  </a:cubicBezTo>
                  <a:cubicBezTo>
                    <a:pt x="6462" y="3"/>
                    <a:pt x="6421" y="1"/>
                    <a:pt x="6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grpSp>
        <p:nvGrpSpPr>
          <p:cNvPr id="194" name="Google Shape;14073;p27">
            <a:extLst>
              <a:ext uri="{FF2B5EF4-FFF2-40B4-BE49-F238E27FC236}">
                <a16:creationId xmlns:a16="http://schemas.microsoft.com/office/drawing/2014/main" id="{116EF2D0-662F-B019-09C7-B914CC625817}"/>
              </a:ext>
            </a:extLst>
          </p:cNvPr>
          <p:cNvGrpSpPr/>
          <p:nvPr/>
        </p:nvGrpSpPr>
        <p:grpSpPr>
          <a:xfrm>
            <a:off x="5301588" y="3472037"/>
            <a:ext cx="474692" cy="469989"/>
            <a:chOff x="4176388" y="2824908"/>
            <a:chExt cx="297700" cy="294750"/>
          </a:xfrm>
        </p:grpSpPr>
        <p:sp>
          <p:nvSpPr>
            <p:cNvPr id="195" name="Google Shape;14074;p27">
              <a:extLst>
                <a:ext uri="{FF2B5EF4-FFF2-40B4-BE49-F238E27FC236}">
                  <a16:creationId xmlns:a16="http://schemas.microsoft.com/office/drawing/2014/main" id="{20E1DF0E-26A3-F62D-11D8-DA62AA70766D}"/>
                </a:ext>
              </a:extLst>
            </p:cNvPr>
            <p:cNvSpPr/>
            <p:nvPr/>
          </p:nvSpPr>
          <p:spPr>
            <a:xfrm>
              <a:off x="4176388" y="2824908"/>
              <a:ext cx="297700" cy="294750"/>
            </a:xfrm>
            <a:custGeom>
              <a:avLst/>
              <a:gdLst/>
              <a:ahLst/>
              <a:cxnLst/>
              <a:rect l="l" t="t" r="r" b="b"/>
              <a:pathLst>
                <a:path w="11908" h="11790" extrusionOk="0">
                  <a:moveTo>
                    <a:pt x="11240" y="358"/>
                  </a:moveTo>
                  <a:cubicBezTo>
                    <a:pt x="11407" y="358"/>
                    <a:pt x="11550" y="477"/>
                    <a:pt x="11550" y="668"/>
                  </a:cubicBezTo>
                  <a:lnTo>
                    <a:pt x="11550" y="5740"/>
                  </a:lnTo>
                  <a:lnTo>
                    <a:pt x="10050" y="5740"/>
                  </a:lnTo>
                  <a:lnTo>
                    <a:pt x="9573" y="5073"/>
                  </a:lnTo>
                  <a:cubicBezTo>
                    <a:pt x="9526" y="5002"/>
                    <a:pt x="9454" y="4978"/>
                    <a:pt x="9383" y="4978"/>
                  </a:cubicBezTo>
                  <a:cubicBezTo>
                    <a:pt x="9288" y="4978"/>
                    <a:pt x="9216" y="5002"/>
                    <a:pt x="9169" y="5073"/>
                  </a:cubicBezTo>
                  <a:lnTo>
                    <a:pt x="8692" y="5740"/>
                  </a:lnTo>
                  <a:lnTo>
                    <a:pt x="7883" y="5740"/>
                  </a:lnTo>
                  <a:cubicBezTo>
                    <a:pt x="7787" y="4788"/>
                    <a:pt x="7049" y="4049"/>
                    <a:pt x="6097" y="3954"/>
                  </a:cubicBezTo>
                  <a:lnTo>
                    <a:pt x="6097" y="3073"/>
                  </a:lnTo>
                  <a:cubicBezTo>
                    <a:pt x="6097" y="3002"/>
                    <a:pt x="6073" y="2954"/>
                    <a:pt x="6049" y="2930"/>
                  </a:cubicBezTo>
                  <a:lnTo>
                    <a:pt x="5406" y="2478"/>
                  </a:lnTo>
                  <a:lnTo>
                    <a:pt x="6049" y="2025"/>
                  </a:lnTo>
                  <a:cubicBezTo>
                    <a:pt x="6097" y="2001"/>
                    <a:pt x="6097" y="1930"/>
                    <a:pt x="6097" y="1882"/>
                  </a:cubicBezTo>
                  <a:lnTo>
                    <a:pt x="6097" y="358"/>
                  </a:lnTo>
                  <a:close/>
                  <a:moveTo>
                    <a:pt x="5739" y="358"/>
                  </a:moveTo>
                  <a:lnTo>
                    <a:pt x="5739" y="1787"/>
                  </a:lnTo>
                  <a:lnTo>
                    <a:pt x="5049" y="2263"/>
                  </a:lnTo>
                  <a:cubicBezTo>
                    <a:pt x="5001" y="2335"/>
                    <a:pt x="4953" y="2382"/>
                    <a:pt x="4953" y="2478"/>
                  </a:cubicBezTo>
                  <a:cubicBezTo>
                    <a:pt x="4953" y="2573"/>
                    <a:pt x="5001" y="2621"/>
                    <a:pt x="5049" y="2692"/>
                  </a:cubicBezTo>
                  <a:lnTo>
                    <a:pt x="5739" y="3168"/>
                  </a:lnTo>
                  <a:lnTo>
                    <a:pt x="5739" y="3954"/>
                  </a:lnTo>
                  <a:cubicBezTo>
                    <a:pt x="5454" y="4002"/>
                    <a:pt x="5168" y="4073"/>
                    <a:pt x="4930" y="4240"/>
                  </a:cubicBezTo>
                  <a:cubicBezTo>
                    <a:pt x="4882" y="4264"/>
                    <a:pt x="4811" y="4335"/>
                    <a:pt x="4858" y="4430"/>
                  </a:cubicBezTo>
                  <a:cubicBezTo>
                    <a:pt x="4874" y="4511"/>
                    <a:pt x="4935" y="4559"/>
                    <a:pt x="5009" y="4559"/>
                  </a:cubicBezTo>
                  <a:cubicBezTo>
                    <a:pt x="5044" y="4559"/>
                    <a:pt x="5082" y="4549"/>
                    <a:pt x="5120" y="4526"/>
                  </a:cubicBezTo>
                  <a:cubicBezTo>
                    <a:pt x="5358" y="4383"/>
                    <a:pt x="5644" y="4311"/>
                    <a:pt x="5906" y="4311"/>
                  </a:cubicBezTo>
                  <a:cubicBezTo>
                    <a:pt x="6811" y="4311"/>
                    <a:pt x="7549" y="5026"/>
                    <a:pt x="7549" y="5931"/>
                  </a:cubicBezTo>
                  <a:cubicBezTo>
                    <a:pt x="7597" y="6812"/>
                    <a:pt x="6835" y="7526"/>
                    <a:pt x="5954" y="7526"/>
                  </a:cubicBezTo>
                  <a:cubicBezTo>
                    <a:pt x="5049" y="7526"/>
                    <a:pt x="4310" y="6812"/>
                    <a:pt x="4310" y="5931"/>
                  </a:cubicBezTo>
                  <a:cubicBezTo>
                    <a:pt x="4310" y="5597"/>
                    <a:pt x="4406" y="5312"/>
                    <a:pt x="4572" y="5026"/>
                  </a:cubicBezTo>
                  <a:cubicBezTo>
                    <a:pt x="4644" y="4978"/>
                    <a:pt x="4620" y="4859"/>
                    <a:pt x="4549" y="4788"/>
                  </a:cubicBezTo>
                  <a:cubicBezTo>
                    <a:pt x="4509" y="4768"/>
                    <a:pt x="4466" y="4756"/>
                    <a:pt x="4425" y="4756"/>
                  </a:cubicBezTo>
                  <a:cubicBezTo>
                    <a:pt x="4367" y="4756"/>
                    <a:pt x="4315" y="4780"/>
                    <a:pt x="4287" y="4835"/>
                  </a:cubicBezTo>
                  <a:cubicBezTo>
                    <a:pt x="4096" y="5097"/>
                    <a:pt x="3977" y="5431"/>
                    <a:pt x="3953" y="5740"/>
                  </a:cubicBezTo>
                  <a:lnTo>
                    <a:pt x="3072" y="5740"/>
                  </a:lnTo>
                  <a:cubicBezTo>
                    <a:pt x="3001" y="5740"/>
                    <a:pt x="2953" y="5788"/>
                    <a:pt x="2905" y="5812"/>
                  </a:cubicBezTo>
                  <a:lnTo>
                    <a:pt x="2477" y="6431"/>
                  </a:lnTo>
                  <a:lnTo>
                    <a:pt x="2024" y="5812"/>
                  </a:lnTo>
                  <a:cubicBezTo>
                    <a:pt x="1977" y="5740"/>
                    <a:pt x="1929" y="5740"/>
                    <a:pt x="1881" y="5740"/>
                  </a:cubicBezTo>
                  <a:lnTo>
                    <a:pt x="286" y="5740"/>
                  </a:lnTo>
                  <a:lnTo>
                    <a:pt x="286" y="668"/>
                  </a:lnTo>
                  <a:cubicBezTo>
                    <a:pt x="286" y="501"/>
                    <a:pt x="405" y="358"/>
                    <a:pt x="595" y="358"/>
                  </a:cubicBezTo>
                  <a:close/>
                  <a:moveTo>
                    <a:pt x="4025" y="6074"/>
                  </a:moveTo>
                  <a:cubicBezTo>
                    <a:pt x="4096" y="7026"/>
                    <a:pt x="4858" y="7764"/>
                    <a:pt x="5811" y="7860"/>
                  </a:cubicBezTo>
                  <a:lnTo>
                    <a:pt x="5811" y="8765"/>
                  </a:lnTo>
                  <a:cubicBezTo>
                    <a:pt x="5811" y="8812"/>
                    <a:pt x="5835" y="8884"/>
                    <a:pt x="5858" y="8908"/>
                  </a:cubicBezTo>
                  <a:lnTo>
                    <a:pt x="6478" y="9360"/>
                  </a:lnTo>
                  <a:lnTo>
                    <a:pt x="5858" y="9789"/>
                  </a:lnTo>
                  <a:cubicBezTo>
                    <a:pt x="5811" y="9836"/>
                    <a:pt x="5811" y="9884"/>
                    <a:pt x="5811" y="9955"/>
                  </a:cubicBezTo>
                  <a:lnTo>
                    <a:pt x="5811" y="11456"/>
                  </a:lnTo>
                  <a:lnTo>
                    <a:pt x="643" y="11456"/>
                  </a:lnTo>
                  <a:cubicBezTo>
                    <a:pt x="500" y="11456"/>
                    <a:pt x="357" y="11337"/>
                    <a:pt x="357" y="11170"/>
                  </a:cubicBezTo>
                  <a:lnTo>
                    <a:pt x="357" y="6074"/>
                  </a:lnTo>
                  <a:lnTo>
                    <a:pt x="1834" y="6074"/>
                  </a:lnTo>
                  <a:lnTo>
                    <a:pt x="2310" y="6764"/>
                  </a:lnTo>
                  <a:cubicBezTo>
                    <a:pt x="2381" y="6812"/>
                    <a:pt x="2429" y="6860"/>
                    <a:pt x="2524" y="6860"/>
                  </a:cubicBezTo>
                  <a:cubicBezTo>
                    <a:pt x="2620" y="6860"/>
                    <a:pt x="2667" y="6812"/>
                    <a:pt x="2739" y="6764"/>
                  </a:cubicBezTo>
                  <a:lnTo>
                    <a:pt x="3215" y="6074"/>
                  </a:lnTo>
                  <a:close/>
                  <a:moveTo>
                    <a:pt x="619" y="1"/>
                  </a:moveTo>
                  <a:cubicBezTo>
                    <a:pt x="262" y="1"/>
                    <a:pt x="0" y="311"/>
                    <a:pt x="0" y="620"/>
                  </a:cubicBezTo>
                  <a:lnTo>
                    <a:pt x="0" y="11622"/>
                  </a:lnTo>
                  <a:cubicBezTo>
                    <a:pt x="0" y="11694"/>
                    <a:pt x="95" y="11789"/>
                    <a:pt x="167" y="11789"/>
                  </a:cubicBezTo>
                  <a:lnTo>
                    <a:pt x="9335" y="11789"/>
                  </a:lnTo>
                  <a:cubicBezTo>
                    <a:pt x="9502" y="11646"/>
                    <a:pt x="9407" y="11456"/>
                    <a:pt x="9264" y="11456"/>
                  </a:cubicBezTo>
                  <a:lnTo>
                    <a:pt x="6097" y="11456"/>
                  </a:lnTo>
                  <a:lnTo>
                    <a:pt x="6097" y="10027"/>
                  </a:lnTo>
                  <a:lnTo>
                    <a:pt x="6787" y="9551"/>
                  </a:lnTo>
                  <a:cubicBezTo>
                    <a:pt x="6835" y="9503"/>
                    <a:pt x="6882" y="9431"/>
                    <a:pt x="6882" y="9360"/>
                  </a:cubicBezTo>
                  <a:cubicBezTo>
                    <a:pt x="6882" y="9265"/>
                    <a:pt x="6835" y="9193"/>
                    <a:pt x="6787" y="9146"/>
                  </a:cubicBezTo>
                  <a:lnTo>
                    <a:pt x="6097" y="8669"/>
                  </a:lnTo>
                  <a:lnTo>
                    <a:pt x="6097" y="7860"/>
                  </a:lnTo>
                  <a:cubicBezTo>
                    <a:pt x="7049" y="7764"/>
                    <a:pt x="7787" y="7026"/>
                    <a:pt x="7883" y="6074"/>
                  </a:cubicBezTo>
                  <a:lnTo>
                    <a:pt x="8788" y="6074"/>
                  </a:lnTo>
                  <a:cubicBezTo>
                    <a:pt x="8835" y="6074"/>
                    <a:pt x="8907" y="6050"/>
                    <a:pt x="8930" y="6026"/>
                  </a:cubicBezTo>
                  <a:lnTo>
                    <a:pt x="9383" y="5383"/>
                  </a:lnTo>
                  <a:lnTo>
                    <a:pt x="9812" y="6026"/>
                  </a:lnTo>
                  <a:cubicBezTo>
                    <a:pt x="9859" y="6074"/>
                    <a:pt x="9907" y="6074"/>
                    <a:pt x="9978" y="6074"/>
                  </a:cubicBezTo>
                  <a:lnTo>
                    <a:pt x="11550" y="6074"/>
                  </a:lnTo>
                  <a:lnTo>
                    <a:pt x="11550" y="11289"/>
                  </a:lnTo>
                  <a:cubicBezTo>
                    <a:pt x="11550" y="11384"/>
                    <a:pt x="11455" y="11456"/>
                    <a:pt x="11360" y="11456"/>
                  </a:cubicBezTo>
                  <a:lnTo>
                    <a:pt x="10026" y="11456"/>
                  </a:lnTo>
                  <a:cubicBezTo>
                    <a:pt x="10002" y="11456"/>
                    <a:pt x="9978" y="11456"/>
                    <a:pt x="9931" y="11503"/>
                  </a:cubicBezTo>
                  <a:cubicBezTo>
                    <a:pt x="9812" y="11646"/>
                    <a:pt x="9931" y="11789"/>
                    <a:pt x="10050" y="11789"/>
                  </a:cubicBezTo>
                  <a:lnTo>
                    <a:pt x="11240" y="11789"/>
                  </a:lnTo>
                  <a:cubicBezTo>
                    <a:pt x="11598" y="11789"/>
                    <a:pt x="11883" y="11503"/>
                    <a:pt x="11883" y="11170"/>
                  </a:cubicBezTo>
                  <a:lnTo>
                    <a:pt x="11883" y="668"/>
                  </a:lnTo>
                  <a:cubicBezTo>
                    <a:pt x="11907" y="311"/>
                    <a:pt x="11598" y="1"/>
                    <a:pt x="1124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96" name="Google Shape;14075;p27">
              <a:extLst>
                <a:ext uri="{FF2B5EF4-FFF2-40B4-BE49-F238E27FC236}">
                  <a16:creationId xmlns:a16="http://schemas.microsoft.com/office/drawing/2014/main" id="{96266CA2-2646-14F3-DD24-3EBB872CC180}"/>
                </a:ext>
              </a:extLst>
            </p:cNvPr>
            <p:cNvSpPr/>
            <p:nvPr/>
          </p:nvSpPr>
          <p:spPr>
            <a:xfrm>
              <a:off x="4300213" y="2959483"/>
              <a:ext cx="49450" cy="8950"/>
            </a:xfrm>
            <a:custGeom>
              <a:avLst/>
              <a:gdLst/>
              <a:ahLst/>
              <a:cxnLst/>
              <a:rect l="l" t="t" r="r" b="b"/>
              <a:pathLst>
                <a:path w="1978" h="358" extrusionOk="0">
                  <a:moveTo>
                    <a:pt x="215" y="0"/>
                  </a:moveTo>
                  <a:cubicBezTo>
                    <a:pt x="143" y="0"/>
                    <a:pt x="72" y="71"/>
                    <a:pt x="48" y="143"/>
                  </a:cubicBezTo>
                  <a:cubicBezTo>
                    <a:pt x="0" y="262"/>
                    <a:pt x="96" y="357"/>
                    <a:pt x="215" y="357"/>
                  </a:cubicBezTo>
                  <a:lnTo>
                    <a:pt x="1810" y="357"/>
                  </a:lnTo>
                  <a:cubicBezTo>
                    <a:pt x="1882" y="357"/>
                    <a:pt x="1953" y="310"/>
                    <a:pt x="1977" y="214"/>
                  </a:cubicBezTo>
                  <a:cubicBezTo>
                    <a:pt x="1977" y="119"/>
                    <a:pt x="1882" y="0"/>
                    <a:pt x="181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97" name="Google Shape;14076;p27">
              <a:extLst>
                <a:ext uri="{FF2B5EF4-FFF2-40B4-BE49-F238E27FC236}">
                  <a16:creationId xmlns:a16="http://schemas.microsoft.com/office/drawing/2014/main" id="{1B72CEBC-CF6B-77A9-9624-5D8EA25FDF26}"/>
                </a:ext>
              </a:extLst>
            </p:cNvPr>
            <p:cNvSpPr/>
            <p:nvPr/>
          </p:nvSpPr>
          <p:spPr>
            <a:xfrm>
              <a:off x="4310338" y="2977333"/>
              <a:ext cx="29800" cy="8950"/>
            </a:xfrm>
            <a:custGeom>
              <a:avLst/>
              <a:gdLst/>
              <a:ahLst/>
              <a:cxnLst/>
              <a:rect l="l" t="t" r="r" b="b"/>
              <a:pathLst>
                <a:path w="1192" h="358" extrusionOk="0">
                  <a:moveTo>
                    <a:pt x="215" y="0"/>
                  </a:moveTo>
                  <a:cubicBezTo>
                    <a:pt x="119" y="0"/>
                    <a:pt x="48" y="72"/>
                    <a:pt x="24" y="167"/>
                  </a:cubicBezTo>
                  <a:cubicBezTo>
                    <a:pt x="0" y="286"/>
                    <a:pt x="96" y="358"/>
                    <a:pt x="215" y="358"/>
                  </a:cubicBezTo>
                  <a:lnTo>
                    <a:pt x="1001" y="358"/>
                  </a:lnTo>
                  <a:cubicBezTo>
                    <a:pt x="1096" y="358"/>
                    <a:pt x="1167" y="310"/>
                    <a:pt x="1191" y="215"/>
                  </a:cubicBezTo>
                  <a:cubicBezTo>
                    <a:pt x="1191" y="120"/>
                    <a:pt x="1096" y="0"/>
                    <a:pt x="9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98" name="Google Shape;14077;p27">
              <a:extLst>
                <a:ext uri="{FF2B5EF4-FFF2-40B4-BE49-F238E27FC236}">
                  <a16:creationId xmlns:a16="http://schemas.microsoft.com/office/drawing/2014/main" id="{2710C67F-580B-61E5-5A67-BAFB22448F45}"/>
                </a:ext>
              </a:extLst>
            </p:cNvPr>
            <p:cNvSpPr/>
            <p:nvPr/>
          </p:nvSpPr>
          <p:spPr>
            <a:xfrm>
              <a:off x="4213888" y="3021983"/>
              <a:ext cx="76225" cy="8950"/>
            </a:xfrm>
            <a:custGeom>
              <a:avLst/>
              <a:gdLst/>
              <a:ahLst/>
              <a:cxnLst/>
              <a:rect l="l" t="t" r="r" b="b"/>
              <a:pathLst>
                <a:path w="3049" h="358" extrusionOk="0">
                  <a:moveTo>
                    <a:pt x="215" y="1"/>
                  </a:moveTo>
                  <a:cubicBezTo>
                    <a:pt x="119" y="1"/>
                    <a:pt x="72" y="72"/>
                    <a:pt x="48" y="167"/>
                  </a:cubicBezTo>
                  <a:cubicBezTo>
                    <a:pt x="0" y="286"/>
                    <a:pt x="96" y="358"/>
                    <a:pt x="215" y="358"/>
                  </a:cubicBezTo>
                  <a:lnTo>
                    <a:pt x="2834" y="358"/>
                  </a:lnTo>
                  <a:cubicBezTo>
                    <a:pt x="2930" y="358"/>
                    <a:pt x="3001" y="310"/>
                    <a:pt x="3025" y="215"/>
                  </a:cubicBezTo>
                  <a:cubicBezTo>
                    <a:pt x="3049" y="96"/>
                    <a:pt x="2953" y="1"/>
                    <a:pt x="283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199" name="Google Shape;14078;p27">
              <a:extLst>
                <a:ext uri="{FF2B5EF4-FFF2-40B4-BE49-F238E27FC236}">
                  <a16:creationId xmlns:a16="http://schemas.microsoft.com/office/drawing/2014/main" id="{D4F61728-CC4B-1FF2-D857-361523BE606D}"/>
                </a:ext>
              </a:extLst>
            </p:cNvPr>
            <p:cNvSpPr/>
            <p:nvPr/>
          </p:nvSpPr>
          <p:spPr>
            <a:xfrm>
              <a:off x="4213888" y="3041033"/>
              <a:ext cx="76225" cy="8950"/>
            </a:xfrm>
            <a:custGeom>
              <a:avLst/>
              <a:gdLst/>
              <a:ahLst/>
              <a:cxnLst/>
              <a:rect l="l" t="t" r="r" b="b"/>
              <a:pathLst>
                <a:path w="3049" h="358" extrusionOk="0">
                  <a:moveTo>
                    <a:pt x="215" y="1"/>
                  </a:moveTo>
                  <a:cubicBezTo>
                    <a:pt x="119" y="1"/>
                    <a:pt x="72" y="48"/>
                    <a:pt x="48" y="143"/>
                  </a:cubicBezTo>
                  <a:cubicBezTo>
                    <a:pt x="0" y="263"/>
                    <a:pt x="96" y="358"/>
                    <a:pt x="215" y="358"/>
                  </a:cubicBezTo>
                  <a:lnTo>
                    <a:pt x="2834" y="358"/>
                  </a:lnTo>
                  <a:cubicBezTo>
                    <a:pt x="2930" y="358"/>
                    <a:pt x="3001" y="286"/>
                    <a:pt x="3025" y="191"/>
                  </a:cubicBezTo>
                  <a:cubicBezTo>
                    <a:pt x="3049" y="72"/>
                    <a:pt x="2953" y="1"/>
                    <a:pt x="283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00" name="Google Shape;14079;p27">
              <a:extLst>
                <a:ext uri="{FF2B5EF4-FFF2-40B4-BE49-F238E27FC236}">
                  <a16:creationId xmlns:a16="http://schemas.microsoft.com/office/drawing/2014/main" id="{FE1C5253-4D82-05BA-DA50-8BAA7837EAF8}"/>
                </a:ext>
              </a:extLst>
            </p:cNvPr>
            <p:cNvSpPr/>
            <p:nvPr/>
          </p:nvSpPr>
          <p:spPr>
            <a:xfrm>
              <a:off x="4230563" y="3059483"/>
              <a:ext cx="43475" cy="8975"/>
            </a:xfrm>
            <a:custGeom>
              <a:avLst/>
              <a:gdLst/>
              <a:ahLst/>
              <a:cxnLst/>
              <a:rect l="l" t="t" r="r" b="b"/>
              <a:pathLst>
                <a:path w="1739" h="359" extrusionOk="0">
                  <a:moveTo>
                    <a:pt x="214" y="1"/>
                  </a:moveTo>
                  <a:cubicBezTo>
                    <a:pt x="119" y="1"/>
                    <a:pt x="72" y="48"/>
                    <a:pt x="24" y="144"/>
                  </a:cubicBezTo>
                  <a:cubicBezTo>
                    <a:pt x="0" y="263"/>
                    <a:pt x="95" y="358"/>
                    <a:pt x="214" y="358"/>
                  </a:cubicBezTo>
                  <a:lnTo>
                    <a:pt x="1524" y="358"/>
                  </a:lnTo>
                  <a:cubicBezTo>
                    <a:pt x="1620" y="358"/>
                    <a:pt x="1667" y="287"/>
                    <a:pt x="1691" y="215"/>
                  </a:cubicBezTo>
                  <a:cubicBezTo>
                    <a:pt x="1739" y="96"/>
                    <a:pt x="1643" y="1"/>
                    <a:pt x="152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01" name="Google Shape;14080;p27">
              <a:extLst>
                <a:ext uri="{FF2B5EF4-FFF2-40B4-BE49-F238E27FC236}">
                  <a16:creationId xmlns:a16="http://schemas.microsoft.com/office/drawing/2014/main" id="{712EDBA5-61BD-244C-0B66-326103921ED0}"/>
                </a:ext>
              </a:extLst>
            </p:cNvPr>
            <p:cNvSpPr/>
            <p:nvPr/>
          </p:nvSpPr>
          <p:spPr>
            <a:xfrm>
              <a:off x="4360338" y="3021383"/>
              <a:ext cx="75050" cy="8950"/>
            </a:xfrm>
            <a:custGeom>
              <a:avLst/>
              <a:gdLst/>
              <a:ahLst/>
              <a:cxnLst/>
              <a:rect l="l" t="t" r="r" b="b"/>
              <a:pathLst>
                <a:path w="3002" h="358" extrusionOk="0">
                  <a:moveTo>
                    <a:pt x="167" y="1"/>
                  </a:moveTo>
                  <a:cubicBezTo>
                    <a:pt x="72" y="1"/>
                    <a:pt x="25" y="48"/>
                    <a:pt x="1" y="144"/>
                  </a:cubicBezTo>
                  <a:cubicBezTo>
                    <a:pt x="1" y="263"/>
                    <a:pt x="72" y="358"/>
                    <a:pt x="167" y="358"/>
                  </a:cubicBezTo>
                  <a:lnTo>
                    <a:pt x="2787" y="358"/>
                  </a:lnTo>
                  <a:cubicBezTo>
                    <a:pt x="2882" y="358"/>
                    <a:pt x="2930" y="310"/>
                    <a:pt x="2978" y="215"/>
                  </a:cubicBezTo>
                  <a:cubicBezTo>
                    <a:pt x="3001" y="96"/>
                    <a:pt x="2906" y="1"/>
                    <a:pt x="278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02" name="Google Shape;14081;p27">
              <a:extLst>
                <a:ext uri="{FF2B5EF4-FFF2-40B4-BE49-F238E27FC236}">
                  <a16:creationId xmlns:a16="http://schemas.microsoft.com/office/drawing/2014/main" id="{E7892455-12E0-6948-26AB-CB63AB0EABA5}"/>
                </a:ext>
              </a:extLst>
            </p:cNvPr>
            <p:cNvSpPr/>
            <p:nvPr/>
          </p:nvSpPr>
          <p:spPr>
            <a:xfrm>
              <a:off x="4360338" y="3039833"/>
              <a:ext cx="75050" cy="8975"/>
            </a:xfrm>
            <a:custGeom>
              <a:avLst/>
              <a:gdLst/>
              <a:ahLst/>
              <a:cxnLst/>
              <a:rect l="l" t="t" r="r" b="b"/>
              <a:pathLst>
                <a:path w="3002" h="359" extrusionOk="0">
                  <a:moveTo>
                    <a:pt x="167" y="1"/>
                  </a:moveTo>
                  <a:cubicBezTo>
                    <a:pt x="72" y="1"/>
                    <a:pt x="25" y="72"/>
                    <a:pt x="1" y="168"/>
                  </a:cubicBezTo>
                  <a:cubicBezTo>
                    <a:pt x="1" y="287"/>
                    <a:pt x="72" y="358"/>
                    <a:pt x="167" y="358"/>
                  </a:cubicBezTo>
                  <a:lnTo>
                    <a:pt x="2787" y="358"/>
                  </a:lnTo>
                  <a:cubicBezTo>
                    <a:pt x="2882" y="358"/>
                    <a:pt x="2930" y="311"/>
                    <a:pt x="2978" y="215"/>
                  </a:cubicBezTo>
                  <a:cubicBezTo>
                    <a:pt x="3001" y="96"/>
                    <a:pt x="2906" y="1"/>
                    <a:pt x="278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03" name="Google Shape;14082;p27">
              <a:extLst>
                <a:ext uri="{FF2B5EF4-FFF2-40B4-BE49-F238E27FC236}">
                  <a16:creationId xmlns:a16="http://schemas.microsoft.com/office/drawing/2014/main" id="{A3833D6F-2974-0A5C-0FC6-332E25D20363}"/>
                </a:ext>
              </a:extLst>
            </p:cNvPr>
            <p:cNvSpPr/>
            <p:nvPr/>
          </p:nvSpPr>
          <p:spPr>
            <a:xfrm>
              <a:off x="4375813" y="3059483"/>
              <a:ext cx="42900" cy="8975"/>
            </a:xfrm>
            <a:custGeom>
              <a:avLst/>
              <a:gdLst/>
              <a:ahLst/>
              <a:cxnLst/>
              <a:rect l="l" t="t" r="r" b="b"/>
              <a:pathLst>
                <a:path w="1716" h="359" extrusionOk="0">
                  <a:moveTo>
                    <a:pt x="215" y="1"/>
                  </a:moveTo>
                  <a:cubicBezTo>
                    <a:pt x="120" y="1"/>
                    <a:pt x="49" y="48"/>
                    <a:pt x="25" y="144"/>
                  </a:cubicBezTo>
                  <a:cubicBezTo>
                    <a:pt x="1" y="263"/>
                    <a:pt x="96" y="358"/>
                    <a:pt x="215" y="358"/>
                  </a:cubicBezTo>
                  <a:lnTo>
                    <a:pt x="1525" y="358"/>
                  </a:lnTo>
                  <a:cubicBezTo>
                    <a:pt x="1596" y="358"/>
                    <a:pt x="1668" y="287"/>
                    <a:pt x="1692" y="215"/>
                  </a:cubicBezTo>
                  <a:cubicBezTo>
                    <a:pt x="1716" y="96"/>
                    <a:pt x="1644" y="1"/>
                    <a:pt x="152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04" name="Google Shape;14083;p27">
              <a:extLst>
                <a:ext uri="{FF2B5EF4-FFF2-40B4-BE49-F238E27FC236}">
                  <a16:creationId xmlns:a16="http://schemas.microsoft.com/office/drawing/2014/main" id="{783DC0A5-1D41-774E-ECB2-16FED750AC26}"/>
                </a:ext>
              </a:extLst>
            </p:cNvPr>
            <p:cNvSpPr/>
            <p:nvPr/>
          </p:nvSpPr>
          <p:spPr>
            <a:xfrm>
              <a:off x="4359738" y="2878508"/>
              <a:ext cx="75650" cy="8950"/>
            </a:xfrm>
            <a:custGeom>
              <a:avLst/>
              <a:gdLst/>
              <a:ahLst/>
              <a:cxnLst/>
              <a:rect l="l" t="t" r="r" b="b"/>
              <a:pathLst>
                <a:path w="3026" h="358" extrusionOk="0">
                  <a:moveTo>
                    <a:pt x="215" y="0"/>
                  </a:moveTo>
                  <a:cubicBezTo>
                    <a:pt x="144" y="0"/>
                    <a:pt x="72" y="72"/>
                    <a:pt x="49" y="143"/>
                  </a:cubicBezTo>
                  <a:cubicBezTo>
                    <a:pt x="1" y="262"/>
                    <a:pt x="96" y="358"/>
                    <a:pt x="215" y="358"/>
                  </a:cubicBezTo>
                  <a:lnTo>
                    <a:pt x="2835" y="358"/>
                  </a:lnTo>
                  <a:cubicBezTo>
                    <a:pt x="2930" y="358"/>
                    <a:pt x="3002" y="310"/>
                    <a:pt x="3025" y="215"/>
                  </a:cubicBezTo>
                  <a:cubicBezTo>
                    <a:pt x="3025" y="96"/>
                    <a:pt x="2930" y="0"/>
                    <a:pt x="283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05" name="Google Shape;14084;p27">
              <a:extLst>
                <a:ext uri="{FF2B5EF4-FFF2-40B4-BE49-F238E27FC236}">
                  <a16:creationId xmlns:a16="http://schemas.microsoft.com/office/drawing/2014/main" id="{5083820A-208D-9483-5DFE-345D158C5F66}"/>
                </a:ext>
              </a:extLst>
            </p:cNvPr>
            <p:cNvSpPr/>
            <p:nvPr/>
          </p:nvSpPr>
          <p:spPr>
            <a:xfrm>
              <a:off x="4359738" y="2896958"/>
              <a:ext cx="75650" cy="8950"/>
            </a:xfrm>
            <a:custGeom>
              <a:avLst/>
              <a:gdLst/>
              <a:ahLst/>
              <a:cxnLst/>
              <a:rect l="l" t="t" r="r" b="b"/>
              <a:pathLst>
                <a:path w="3026" h="358" extrusionOk="0">
                  <a:moveTo>
                    <a:pt x="215" y="1"/>
                  </a:moveTo>
                  <a:cubicBezTo>
                    <a:pt x="144" y="1"/>
                    <a:pt x="72" y="72"/>
                    <a:pt x="49" y="167"/>
                  </a:cubicBezTo>
                  <a:cubicBezTo>
                    <a:pt x="1" y="262"/>
                    <a:pt x="96" y="358"/>
                    <a:pt x="215" y="358"/>
                  </a:cubicBezTo>
                  <a:lnTo>
                    <a:pt x="2835" y="358"/>
                  </a:lnTo>
                  <a:cubicBezTo>
                    <a:pt x="2930" y="358"/>
                    <a:pt x="3002" y="310"/>
                    <a:pt x="3025" y="215"/>
                  </a:cubicBezTo>
                  <a:cubicBezTo>
                    <a:pt x="3025" y="96"/>
                    <a:pt x="2930" y="1"/>
                    <a:pt x="283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06" name="Google Shape;14085;p27">
              <a:extLst>
                <a:ext uri="{FF2B5EF4-FFF2-40B4-BE49-F238E27FC236}">
                  <a16:creationId xmlns:a16="http://schemas.microsoft.com/office/drawing/2014/main" id="{BB80E8C6-162C-2624-2001-9E3CB48E9555}"/>
                </a:ext>
              </a:extLst>
            </p:cNvPr>
            <p:cNvSpPr/>
            <p:nvPr/>
          </p:nvSpPr>
          <p:spPr>
            <a:xfrm>
              <a:off x="4375813" y="2916008"/>
              <a:ext cx="42900" cy="8950"/>
            </a:xfrm>
            <a:custGeom>
              <a:avLst/>
              <a:gdLst/>
              <a:ahLst/>
              <a:cxnLst/>
              <a:rect l="l" t="t" r="r" b="b"/>
              <a:pathLst>
                <a:path w="1716" h="358" extrusionOk="0">
                  <a:moveTo>
                    <a:pt x="215" y="1"/>
                  </a:moveTo>
                  <a:cubicBezTo>
                    <a:pt x="120" y="1"/>
                    <a:pt x="49" y="48"/>
                    <a:pt x="25" y="143"/>
                  </a:cubicBezTo>
                  <a:cubicBezTo>
                    <a:pt x="1" y="263"/>
                    <a:pt x="96" y="358"/>
                    <a:pt x="215" y="358"/>
                  </a:cubicBezTo>
                  <a:lnTo>
                    <a:pt x="1525" y="358"/>
                  </a:lnTo>
                  <a:cubicBezTo>
                    <a:pt x="1596" y="358"/>
                    <a:pt x="1668" y="286"/>
                    <a:pt x="1692" y="191"/>
                  </a:cubicBezTo>
                  <a:cubicBezTo>
                    <a:pt x="1716" y="72"/>
                    <a:pt x="1644" y="1"/>
                    <a:pt x="152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07" name="Google Shape;14086;p27">
              <a:extLst>
                <a:ext uri="{FF2B5EF4-FFF2-40B4-BE49-F238E27FC236}">
                  <a16:creationId xmlns:a16="http://schemas.microsoft.com/office/drawing/2014/main" id="{F5350607-9646-A1E5-1B79-3972E07AC95E}"/>
                </a:ext>
              </a:extLst>
            </p:cNvPr>
            <p:cNvSpPr/>
            <p:nvPr/>
          </p:nvSpPr>
          <p:spPr>
            <a:xfrm>
              <a:off x="4215663" y="2878508"/>
              <a:ext cx="76250" cy="8950"/>
            </a:xfrm>
            <a:custGeom>
              <a:avLst/>
              <a:gdLst/>
              <a:ahLst/>
              <a:cxnLst/>
              <a:rect l="l" t="t" r="r" b="b"/>
              <a:pathLst>
                <a:path w="3050" h="358" extrusionOk="0">
                  <a:moveTo>
                    <a:pt x="215" y="0"/>
                  </a:moveTo>
                  <a:cubicBezTo>
                    <a:pt x="120" y="0"/>
                    <a:pt x="72" y="72"/>
                    <a:pt x="25" y="143"/>
                  </a:cubicBezTo>
                  <a:cubicBezTo>
                    <a:pt x="1" y="262"/>
                    <a:pt x="96" y="358"/>
                    <a:pt x="215" y="358"/>
                  </a:cubicBezTo>
                  <a:lnTo>
                    <a:pt x="2835" y="358"/>
                  </a:lnTo>
                  <a:cubicBezTo>
                    <a:pt x="2930" y="358"/>
                    <a:pt x="2978" y="310"/>
                    <a:pt x="3001" y="215"/>
                  </a:cubicBezTo>
                  <a:cubicBezTo>
                    <a:pt x="3049" y="96"/>
                    <a:pt x="2954" y="0"/>
                    <a:pt x="283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08" name="Google Shape;14087;p27">
              <a:extLst>
                <a:ext uri="{FF2B5EF4-FFF2-40B4-BE49-F238E27FC236}">
                  <a16:creationId xmlns:a16="http://schemas.microsoft.com/office/drawing/2014/main" id="{CC117786-87F9-0279-752D-9A769FDD1FD7}"/>
                </a:ext>
              </a:extLst>
            </p:cNvPr>
            <p:cNvSpPr/>
            <p:nvPr/>
          </p:nvSpPr>
          <p:spPr>
            <a:xfrm>
              <a:off x="4215663" y="2896958"/>
              <a:ext cx="76250" cy="8950"/>
            </a:xfrm>
            <a:custGeom>
              <a:avLst/>
              <a:gdLst/>
              <a:ahLst/>
              <a:cxnLst/>
              <a:rect l="l" t="t" r="r" b="b"/>
              <a:pathLst>
                <a:path w="3050" h="358" extrusionOk="0">
                  <a:moveTo>
                    <a:pt x="215" y="1"/>
                  </a:moveTo>
                  <a:cubicBezTo>
                    <a:pt x="120" y="1"/>
                    <a:pt x="72" y="72"/>
                    <a:pt x="25" y="167"/>
                  </a:cubicBezTo>
                  <a:cubicBezTo>
                    <a:pt x="1" y="262"/>
                    <a:pt x="96" y="358"/>
                    <a:pt x="215" y="358"/>
                  </a:cubicBezTo>
                  <a:lnTo>
                    <a:pt x="2835" y="358"/>
                  </a:lnTo>
                  <a:cubicBezTo>
                    <a:pt x="2930" y="358"/>
                    <a:pt x="2978" y="310"/>
                    <a:pt x="3001" y="215"/>
                  </a:cubicBezTo>
                  <a:cubicBezTo>
                    <a:pt x="3049" y="96"/>
                    <a:pt x="2954" y="1"/>
                    <a:pt x="283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09" name="Google Shape;14088;p27">
              <a:extLst>
                <a:ext uri="{FF2B5EF4-FFF2-40B4-BE49-F238E27FC236}">
                  <a16:creationId xmlns:a16="http://schemas.microsoft.com/office/drawing/2014/main" id="{DF0FCA71-CEDA-21B1-2A69-5386C1B07FA0}"/>
                </a:ext>
              </a:extLst>
            </p:cNvPr>
            <p:cNvSpPr/>
            <p:nvPr/>
          </p:nvSpPr>
          <p:spPr>
            <a:xfrm>
              <a:off x="4231738" y="2916008"/>
              <a:ext cx="43500" cy="8950"/>
            </a:xfrm>
            <a:custGeom>
              <a:avLst/>
              <a:gdLst/>
              <a:ahLst/>
              <a:cxnLst/>
              <a:rect l="l" t="t" r="r" b="b"/>
              <a:pathLst>
                <a:path w="1740" h="358" extrusionOk="0">
                  <a:moveTo>
                    <a:pt x="215" y="1"/>
                  </a:moveTo>
                  <a:cubicBezTo>
                    <a:pt x="144" y="1"/>
                    <a:pt x="72" y="48"/>
                    <a:pt x="48" y="143"/>
                  </a:cubicBezTo>
                  <a:cubicBezTo>
                    <a:pt x="1" y="263"/>
                    <a:pt x="96" y="358"/>
                    <a:pt x="215" y="358"/>
                  </a:cubicBezTo>
                  <a:lnTo>
                    <a:pt x="1525" y="358"/>
                  </a:lnTo>
                  <a:cubicBezTo>
                    <a:pt x="1620" y="358"/>
                    <a:pt x="1692" y="286"/>
                    <a:pt x="1715" y="191"/>
                  </a:cubicBezTo>
                  <a:cubicBezTo>
                    <a:pt x="1739" y="72"/>
                    <a:pt x="1644" y="1"/>
                    <a:pt x="152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grpSp>
        <p:nvGrpSpPr>
          <p:cNvPr id="210" name="Google Shape;14089;p27">
            <a:extLst>
              <a:ext uri="{FF2B5EF4-FFF2-40B4-BE49-F238E27FC236}">
                <a16:creationId xmlns:a16="http://schemas.microsoft.com/office/drawing/2014/main" id="{A05C70C1-BBDE-76CE-72D8-6A0DB45C4060}"/>
              </a:ext>
            </a:extLst>
          </p:cNvPr>
          <p:cNvGrpSpPr/>
          <p:nvPr/>
        </p:nvGrpSpPr>
        <p:grpSpPr>
          <a:xfrm>
            <a:off x="6297470" y="3468330"/>
            <a:ext cx="474692" cy="477483"/>
            <a:chOff x="4673513" y="2822583"/>
            <a:chExt cx="297700" cy="299450"/>
          </a:xfrm>
        </p:grpSpPr>
        <p:sp>
          <p:nvSpPr>
            <p:cNvPr id="211" name="Google Shape;14090;p27">
              <a:extLst>
                <a:ext uri="{FF2B5EF4-FFF2-40B4-BE49-F238E27FC236}">
                  <a16:creationId xmlns:a16="http://schemas.microsoft.com/office/drawing/2014/main" id="{6FC6A1A6-260E-96D6-C260-FDC4DA62A064}"/>
                </a:ext>
              </a:extLst>
            </p:cNvPr>
            <p:cNvSpPr/>
            <p:nvPr/>
          </p:nvSpPr>
          <p:spPr>
            <a:xfrm>
              <a:off x="4673513" y="2824333"/>
              <a:ext cx="297700" cy="297700"/>
            </a:xfrm>
            <a:custGeom>
              <a:avLst/>
              <a:gdLst/>
              <a:ahLst/>
              <a:cxnLst/>
              <a:rect l="l" t="t" r="r" b="b"/>
              <a:pathLst>
                <a:path w="11908" h="11908" extrusionOk="0">
                  <a:moveTo>
                    <a:pt x="3834" y="1310"/>
                  </a:moveTo>
                  <a:lnTo>
                    <a:pt x="3834" y="10717"/>
                  </a:lnTo>
                  <a:lnTo>
                    <a:pt x="1881" y="10717"/>
                  </a:lnTo>
                  <a:lnTo>
                    <a:pt x="1881" y="1310"/>
                  </a:lnTo>
                  <a:close/>
                  <a:moveTo>
                    <a:pt x="7287" y="5096"/>
                  </a:moveTo>
                  <a:lnTo>
                    <a:pt x="7287" y="10717"/>
                  </a:lnTo>
                  <a:lnTo>
                    <a:pt x="5335" y="10717"/>
                  </a:lnTo>
                  <a:lnTo>
                    <a:pt x="5335" y="5096"/>
                  </a:lnTo>
                  <a:close/>
                  <a:moveTo>
                    <a:pt x="10764" y="7597"/>
                  </a:moveTo>
                  <a:lnTo>
                    <a:pt x="10764" y="10717"/>
                  </a:lnTo>
                  <a:lnTo>
                    <a:pt x="8811" y="10717"/>
                  </a:lnTo>
                  <a:lnTo>
                    <a:pt x="8811" y="7597"/>
                  </a:lnTo>
                  <a:close/>
                  <a:moveTo>
                    <a:pt x="929" y="0"/>
                  </a:moveTo>
                  <a:cubicBezTo>
                    <a:pt x="810" y="0"/>
                    <a:pt x="715" y="48"/>
                    <a:pt x="715" y="167"/>
                  </a:cubicBezTo>
                  <a:lnTo>
                    <a:pt x="715" y="977"/>
                  </a:lnTo>
                  <a:lnTo>
                    <a:pt x="500" y="977"/>
                  </a:lnTo>
                  <a:cubicBezTo>
                    <a:pt x="405" y="977"/>
                    <a:pt x="334" y="1048"/>
                    <a:pt x="334" y="1119"/>
                  </a:cubicBezTo>
                  <a:cubicBezTo>
                    <a:pt x="334" y="1239"/>
                    <a:pt x="381" y="1334"/>
                    <a:pt x="500" y="1334"/>
                  </a:cubicBezTo>
                  <a:lnTo>
                    <a:pt x="715" y="1334"/>
                  </a:lnTo>
                  <a:lnTo>
                    <a:pt x="715" y="2239"/>
                  </a:lnTo>
                  <a:lnTo>
                    <a:pt x="500" y="2239"/>
                  </a:lnTo>
                  <a:cubicBezTo>
                    <a:pt x="405" y="2239"/>
                    <a:pt x="334" y="2286"/>
                    <a:pt x="334" y="2382"/>
                  </a:cubicBezTo>
                  <a:cubicBezTo>
                    <a:pt x="334" y="2501"/>
                    <a:pt x="381" y="2572"/>
                    <a:pt x="500" y="2572"/>
                  </a:cubicBezTo>
                  <a:lnTo>
                    <a:pt x="715" y="2572"/>
                  </a:lnTo>
                  <a:lnTo>
                    <a:pt x="715" y="3477"/>
                  </a:lnTo>
                  <a:lnTo>
                    <a:pt x="500" y="3477"/>
                  </a:lnTo>
                  <a:cubicBezTo>
                    <a:pt x="405" y="3477"/>
                    <a:pt x="334" y="3525"/>
                    <a:pt x="334" y="3620"/>
                  </a:cubicBezTo>
                  <a:cubicBezTo>
                    <a:pt x="334" y="3739"/>
                    <a:pt x="381" y="3834"/>
                    <a:pt x="500" y="3834"/>
                  </a:cubicBezTo>
                  <a:lnTo>
                    <a:pt x="715" y="3834"/>
                  </a:lnTo>
                  <a:lnTo>
                    <a:pt x="715" y="4715"/>
                  </a:lnTo>
                  <a:lnTo>
                    <a:pt x="500" y="4715"/>
                  </a:lnTo>
                  <a:cubicBezTo>
                    <a:pt x="405" y="4715"/>
                    <a:pt x="334" y="4787"/>
                    <a:pt x="334" y="4882"/>
                  </a:cubicBezTo>
                  <a:cubicBezTo>
                    <a:pt x="334" y="5001"/>
                    <a:pt x="381" y="5073"/>
                    <a:pt x="500" y="5073"/>
                  </a:cubicBezTo>
                  <a:lnTo>
                    <a:pt x="715" y="5073"/>
                  </a:lnTo>
                  <a:lnTo>
                    <a:pt x="715" y="5978"/>
                  </a:lnTo>
                  <a:lnTo>
                    <a:pt x="500" y="5978"/>
                  </a:lnTo>
                  <a:cubicBezTo>
                    <a:pt x="405" y="5978"/>
                    <a:pt x="334" y="6025"/>
                    <a:pt x="334" y="6120"/>
                  </a:cubicBezTo>
                  <a:cubicBezTo>
                    <a:pt x="334" y="6240"/>
                    <a:pt x="381" y="6335"/>
                    <a:pt x="500" y="6335"/>
                  </a:cubicBezTo>
                  <a:lnTo>
                    <a:pt x="715" y="6335"/>
                  </a:lnTo>
                  <a:lnTo>
                    <a:pt x="715" y="7216"/>
                  </a:lnTo>
                  <a:lnTo>
                    <a:pt x="500" y="7216"/>
                  </a:lnTo>
                  <a:cubicBezTo>
                    <a:pt x="405" y="7216"/>
                    <a:pt x="334" y="7287"/>
                    <a:pt x="334" y="7383"/>
                  </a:cubicBezTo>
                  <a:cubicBezTo>
                    <a:pt x="334" y="7502"/>
                    <a:pt x="381" y="7573"/>
                    <a:pt x="500" y="7573"/>
                  </a:cubicBezTo>
                  <a:lnTo>
                    <a:pt x="715" y="7573"/>
                  </a:lnTo>
                  <a:lnTo>
                    <a:pt x="715" y="8478"/>
                  </a:lnTo>
                  <a:lnTo>
                    <a:pt x="500" y="8478"/>
                  </a:lnTo>
                  <a:cubicBezTo>
                    <a:pt x="405" y="8478"/>
                    <a:pt x="334" y="8526"/>
                    <a:pt x="334" y="8621"/>
                  </a:cubicBezTo>
                  <a:cubicBezTo>
                    <a:pt x="334" y="8740"/>
                    <a:pt x="381" y="8835"/>
                    <a:pt x="500" y="8835"/>
                  </a:cubicBezTo>
                  <a:lnTo>
                    <a:pt x="715" y="8835"/>
                  </a:lnTo>
                  <a:lnTo>
                    <a:pt x="715" y="9716"/>
                  </a:lnTo>
                  <a:lnTo>
                    <a:pt x="500" y="9716"/>
                  </a:lnTo>
                  <a:cubicBezTo>
                    <a:pt x="405" y="9716"/>
                    <a:pt x="334" y="9788"/>
                    <a:pt x="334" y="9883"/>
                  </a:cubicBezTo>
                  <a:cubicBezTo>
                    <a:pt x="334" y="10002"/>
                    <a:pt x="381" y="10074"/>
                    <a:pt x="500" y="10074"/>
                  </a:cubicBezTo>
                  <a:lnTo>
                    <a:pt x="715" y="10074"/>
                  </a:lnTo>
                  <a:lnTo>
                    <a:pt x="715" y="10717"/>
                  </a:lnTo>
                  <a:lnTo>
                    <a:pt x="286" y="10717"/>
                  </a:lnTo>
                  <a:cubicBezTo>
                    <a:pt x="143" y="10717"/>
                    <a:pt x="0" y="10836"/>
                    <a:pt x="0" y="11002"/>
                  </a:cubicBezTo>
                  <a:lnTo>
                    <a:pt x="0" y="11693"/>
                  </a:lnTo>
                  <a:cubicBezTo>
                    <a:pt x="0" y="11788"/>
                    <a:pt x="95" y="11884"/>
                    <a:pt x="167" y="11884"/>
                  </a:cubicBezTo>
                  <a:lnTo>
                    <a:pt x="2001" y="11884"/>
                  </a:lnTo>
                  <a:cubicBezTo>
                    <a:pt x="2024" y="11884"/>
                    <a:pt x="2048" y="11884"/>
                    <a:pt x="2072" y="11836"/>
                  </a:cubicBezTo>
                  <a:cubicBezTo>
                    <a:pt x="2191" y="11693"/>
                    <a:pt x="2120" y="11550"/>
                    <a:pt x="1953" y="11550"/>
                  </a:cubicBezTo>
                  <a:lnTo>
                    <a:pt x="334" y="11550"/>
                  </a:lnTo>
                  <a:lnTo>
                    <a:pt x="334" y="11074"/>
                  </a:lnTo>
                  <a:lnTo>
                    <a:pt x="11526" y="11074"/>
                  </a:lnTo>
                  <a:lnTo>
                    <a:pt x="11526" y="11550"/>
                  </a:lnTo>
                  <a:lnTo>
                    <a:pt x="2763" y="11550"/>
                  </a:lnTo>
                  <a:cubicBezTo>
                    <a:pt x="2667" y="11550"/>
                    <a:pt x="2596" y="11598"/>
                    <a:pt x="2596" y="11693"/>
                  </a:cubicBezTo>
                  <a:cubicBezTo>
                    <a:pt x="2596" y="11812"/>
                    <a:pt x="2644" y="11907"/>
                    <a:pt x="2763" y="11907"/>
                  </a:cubicBezTo>
                  <a:lnTo>
                    <a:pt x="11574" y="11907"/>
                  </a:lnTo>
                  <a:cubicBezTo>
                    <a:pt x="11717" y="11907"/>
                    <a:pt x="11884" y="11788"/>
                    <a:pt x="11884" y="11598"/>
                  </a:cubicBezTo>
                  <a:lnTo>
                    <a:pt x="11884" y="11002"/>
                  </a:lnTo>
                  <a:cubicBezTo>
                    <a:pt x="11907" y="10860"/>
                    <a:pt x="11788" y="10717"/>
                    <a:pt x="11598" y="10717"/>
                  </a:cubicBezTo>
                  <a:lnTo>
                    <a:pt x="11098" y="10717"/>
                  </a:lnTo>
                  <a:lnTo>
                    <a:pt x="11098" y="7478"/>
                  </a:lnTo>
                  <a:cubicBezTo>
                    <a:pt x="11098" y="7311"/>
                    <a:pt x="10979" y="7240"/>
                    <a:pt x="10860" y="7240"/>
                  </a:cubicBezTo>
                  <a:lnTo>
                    <a:pt x="8692" y="7240"/>
                  </a:lnTo>
                  <a:cubicBezTo>
                    <a:pt x="8550" y="7240"/>
                    <a:pt x="8454" y="7335"/>
                    <a:pt x="8454" y="7478"/>
                  </a:cubicBezTo>
                  <a:lnTo>
                    <a:pt x="8454" y="10717"/>
                  </a:lnTo>
                  <a:lnTo>
                    <a:pt x="7645" y="10717"/>
                  </a:lnTo>
                  <a:lnTo>
                    <a:pt x="7645" y="4954"/>
                  </a:lnTo>
                  <a:cubicBezTo>
                    <a:pt x="7645" y="4811"/>
                    <a:pt x="7526" y="4715"/>
                    <a:pt x="7406" y="4715"/>
                  </a:cubicBezTo>
                  <a:lnTo>
                    <a:pt x="5239" y="4715"/>
                  </a:lnTo>
                  <a:cubicBezTo>
                    <a:pt x="5096" y="4715"/>
                    <a:pt x="5001" y="4834"/>
                    <a:pt x="5001" y="4954"/>
                  </a:cubicBezTo>
                  <a:lnTo>
                    <a:pt x="5001" y="10717"/>
                  </a:lnTo>
                  <a:lnTo>
                    <a:pt x="4191" y="10717"/>
                  </a:lnTo>
                  <a:lnTo>
                    <a:pt x="4191" y="1215"/>
                  </a:lnTo>
                  <a:cubicBezTo>
                    <a:pt x="4191" y="1072"/>
                    <a:pt x="4072" y="977"/>
                    <a:pt x="3953" y="977"/>
                  </a:cubicBezTo>
                  <a:lnTo>
                    <a:pt x="1762" y="977"/>
                  </a:lnTo>
                  <a:cubicBezTo>
                    <a:pt x="1596" y="977"/>
                    <a:pt x="1524" y="1096"/>
                    <a:pt x="1524" y="1215"/>
                  </a:cubicBezTo>
                  <a:lnTo>
                    <a:pt x="1524" y="10717"/>
                  </a:lnTo>
                  <a:lnTo>
                    <a:pt x="1072" y="10717"/>
                  </a:lnTo>
                  <a:lnTo>
                    <a:pt x="1072" y="167"/>
                  </a:lnTo>
                  <a:cubicBezTo>
                    <a:pt x="1072" y="95"/>
                    <a:pt x="1000" y="0"/>
                    <a:pt x="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12" name="Google Shape;14091;p27">
              <a:extLst>
                <a:ext uri="{FF2B5EF4-FFF2-40B4-BE49-F238E27FC236}">
                  <a16:creationId xmlns:a16="http://schemas.microsoft.com/office/drawing/2014/main" id="{0397FD43-D15E-3440-A1F2-CFBEA5E0FE7F}"/>
                </a:ext>
              </a:extLst>
            </p:cNvPr>
            <p:cNvSpPr/>
            <p:nvPr/>
          </p:nvSpPr>
          <p:spPr>
            <a:xfrm>
              <a:off x="4782463" y="2822583"/>
              <a:ext cx="169700" cy="141675"/>
            </a:xfrm>
            <a:custGeom>
              <a:avLst/>
              <a:gdLst/>
              <a:ahLst/>
              <a:cxnLst/>
              <a:rect l="l" t="t" r="r" b="b"/>
              <a:pathLst>
                <a:path w="6788" h="5667" extrusionOk="0">
                  <a:moveTo>
                    <a:pt x="606" y="0"/>
                  </a:moveTo>
                  <a:cubicBezTo>
                    <a:pt x="434" y="0"/>
                    <a:pt x="264" y="74"/>
                    <a:pt x="167" y="213"/>
                  </a:cubicBezTo>
                  <a:cubicBezTo>
                    <a:pt x="72" y="332"/>
                    <a:pt x="0" y="475"/>
                    <a:pt x="48" y="618"/>
                  </a:cubicBezTo>
                  <a:cubicBezTo>
                    <a:pt x="48" y="856"/>
                    <a:pt x="143" y="1023"/>
                    <a:pt x="262" y="1118"/>
                  </a:cubicBezTo>
                  <a:lnTo>
                    <a:pt x="4668" y="4571"/>
                  </a:lnTo>
                  <a:cubicBezTo>
                    <a:pt x="4573" y="4643"/>
                    <a:pt x="4501" y="4762"/>
                    <a:pt x="4477" y="4881"/>
                  </a:cubicBezTo>
                  <a:cubicBezTo>
                    <a:pt x="4453" y="5047"/>
                    <a:pt x="4501" y="5190"/>
                    <a:pt x="4596" y="5309"/>
                  </a:cubicBezTo>
                  <a:cubicBezTo>
                    <a:pt x="4692" y="5428"/>
                    <a:pt x="4835" y="5524"/>
                    <a:pt x="4977" y="5524"/>
                  </a:cubicBezTo>
                  <a:lnTo>
                    <a:pt x="6121" y="5667"/>
                  </a:lnTo>
                  <a:cubicBezTo>
                    <a:pt x="6240" y="5667"/>
                    <a:pt x="6311" y="5667"/>
                    <a:pt x="6406" y="5595"/>
                  </a:cubicBezTo>
                  <a:cubicBezTo>
                    <a:pt x="6478" y="5571"/>
                    <a:pt x="6549" y="5524"/>
                    <a:pt x="6621" y="5452"/>
                  </a:cubicBezTo>
                  <a:cubicBezTo>
                    <a:pt x="6740" y="5309"/>
                    <a:pt x="6787" y="5119"/>
                    <a:pt x="6763" y="4952"/>
                  </a:cubicBezTo>
                  <a:lnTo>
                    <a:pt x="6525" y="3809"/>
                  </a:lnTo>
                  <a:cubicBezTo>
                    <a:pt x="6484" y="3561"/>
                    <a:pt x="6227" y="3367"/>
                    <a:pt x="5973" y="3367"/>
                  </a:cubicBezTo>
                  <a:cubicBezTo>
                    <a:pt x="5935" y="3367"/>
                    <a:pt x="5896" y="3371"/>
                    <a:pt x="5859" y="3380"/>
                  </a:cubicBezTo>
                  <a:cubicBezTo>
                    <a:pt x="5668" y="3404"/>
                    <a:pt x="5549" y="3523"/>
                    <a:pt x="5454" y="3642"/>
                  </a:cubicBezTo>
                  <a:lnTo>
                    <a:pt x="3191" y="1856"/>
                  </a:lnTo>
                  <a:cubicBezTo>
                    <a:pt x="3158" y="1823"/>
                    <a:pt x="3120" y="1805"/>
                    <a:pt x="3081" y="1805"/>
                  </a:cubicBezTo>
                  <a:cubicBezTo>
                    <a:pt x="3037" y="1805"/>
                    <a:pt x="2991" y="1829"/>
                    <a:pt x="2953" y="1880"/>
                  </a:cubicBezTo>
                  <a:cubicBezTo>
                    <a:pt x="2906" y="1975"/>
                    <a:pt x="2906" y="2071"/>
                    <a:pt x="3001" y="2118"/>
                  </a:cubicBezTo>
                  <a:lnTo>
                    <a:pt x="5454" y="4095"/>
                  </a:lnTo>
                  <a:cubicBezTo>
                    <a:pt x="5504" y="4112"/>
                    <a:pt x="5543" y="4128"/>
                    <a:pt x="5586" y="4128"/>
                  </a:cubicBezTo>
                  <a:cubicBezTo>
                    <a:pt x="5604" y="4128"/>
                    <a:pt x="5623" y="4126"/>
                    <a:pt x="5644" y="4119"/>
                  </a:cubicBezTo>
                  <a:cubicBezTo>
                    <a:pt x="5692" y="4095"/>
                    <a:pt x="5739" y="4023"/>
                    <a:pt x="5739" y="3976"/>
                  </a:cubicBezTo>
                  <a:cubicBezTo>
                    <a:pt x="5739" y="3857"/>
                    <a:pt x="5787" y="3761"/>
                    <a:pt x="5906" y="3738"/>
                  </a:cubicBezTo>
                  <a:cubicBezTo>
                    <a:pt x="5928" y="3729"/>
                    <a:pt x="5949" y="3725"/>
                    <a:pt x="5970" y="3725"/>
                  </a:cubicBezTo>
                  <a:cubicBezTo>
                    <a:pt x="6065" y="3725"/>
                    <a:pt x="6149" y="3807"/>
                    <a:pt x="6168" y="3904"/>
                  </a:cubicBezTo>
                  <a:lnTo>
                    <a:pt x="6406" y="5047"/>
                  </a:lnTo>
                  <a:cubicBezTo>
                    <a:pt x="6454" y="5095"/>
                    <a:pt x="6406" y="5190"/>
                    <a:pt x="6359" y="5238"/>
                  </a:cubicBezTo>
                  <a:cubicBezTo>
                    <a:pt x="6305" y="5291"/>
                    <a:pt x="6265" y="5318"/>
                    <a:pt x="6208" y="5318"/>
                  </a:cubicBezTo>
                  <a:cubicBezTo>
                    <a:pt x="6189" y="5318"/>
                    <a:pt x="6168" y="5315"/>
                    <a:pt x="6144" y="5309"/>
                  </a:cubicBezTo>
                  <a:lnTo>
                    <a:pt x="5001" y="5166"/>
                  </a:lnTo>
                  <a:cubicBezTo>
                    <a:pt x="4954" y="5166"/>
                    <a:pt x="4882" y="5119"/>
                    <a:pt x="4858" y="5071"/>
                  </a:cubicBezTo>
                  <a:cubicBezTo>
                    <a:pt x="4835" y="5000"/>
                    <a:pt x="4811" y="4952"/>
                    <a:pt x="4811" y="4881"/>
                  </a:cubicBezTo>
                  <a:cubicBezTo>
                    <a:pt x="4811" y="4809"/>
                    <a:pt x="4882" y="4714"/>
                    <a:pt x="4977" y="4690"/>
                  </a:cubicBezTo>
                  <a:cubicBezTo>
                    <a:pt x="5049" y="4643"/>
                    <a:pt x="5096" y="4619"/>
                    <a:pt x="5096" y="4571"/>
                  </a:cubicBezTo>
                  <a:cubicBezTo>
                    <a:pt x="5096" y="4500"/>
                    <a:pt x="5096" y="4452"/>
                    <a:pt x="5049" y="4381"/>
                  </a:cubicBezTo>
                  <a:lnTo>
                    <a:pt x="453" y="761"/>
                  </a:lnTo>
                  <a:cubicBezTo>
                    <a:pt x="405" y="713"/>
                    <a:pt x="357" y="666"/>
                    <a:pt x="357" y="594"/>
                  </a:cubicBezTo>
                  <a:cubicBezTo>
                    <a:pt x="357" y="546"/>
                    <a:pt x="357" y="475"/>
                    <a:pt x="429" y="427"/>
                  </a:cubicBezTo>
                  <a:cubicBezTo>
                    <a:pt x="453" y="356"/>
                    <a:pt x="524" y="332"/>
                    <a:pt x="572" y="332"/>
                  </a:cubicBezTo>
                  <a:cubicBezTo>
                    <a:pt x="643" y="332"/>
                    <a:pt x="691" y="332"/>
                    <a:pt x="762" y="404"/>
                  </a:cubicBezTo>
                  <a:lnTo>
                    <a:pt x="2334" y="1618"/>
                  </a:lnTo>
                  <a:cubicBezTo>
                    <a:pt x="2377" y="1640"/>
                    <a:pt x="2415" y="1651"/>
                    <a:pt x="2450" y="1651"/>
                  </a:cubicBezTo>
                  <a:cubicBezTo>
                    <a:pt x="2493" y="1651"/>
                    <a:pt x="2533" y="1634"/>
                    <a:pt x="2572" y="1594"/>
                  </a:cubicBezTo>
                  <a:cubicBezTo>
                    <a:pt x="2620" y="1499"/>
                    <a:pt x="2620" y="1404"/>
                    <a:pt x="2548" y="1356"/>
                  </a:cubicBezTo>
                  <a:lnTo>
                    <a:pt x="953" y="118"/>
                  </a:lnTo>
                  <a:cubicBezTo>
                    <a:pt x="853" y="38"/>
                    <a:pt x="729" y="0"/>
                    <a:pt x="60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grpSp>
        <p:nvGrpSpPr>
          <p:cNvPr id="213" name="Google Shape;14092;p27">
            <a:extLst>
              <a:ext uri="{FF2B5EF4-FFF2-40B4-BE49-F238E27FC236}">
                <a16:creationId xmlns:a16="http://schemas.microsoft.com/office/drawing/2014/main" id="{F86AB2C6-4A50-8804-E2BA-7334BFDB97A1}"/>
              </a:ext>
            </a:extLst>
          </p:cNvPr>
          <p:cNvGrpSpPr/>
          <p:nvPr/>
        </p:nvGrpSpPr>
        <p:grpSpPr>
          <a:xfrm>
            <a:off x="7288609" y="3481565"/>
            <a:ext cx="476607" cy="450935"/>
            <a:chOff x="5167663" y="2830883"/>
            <a:chExt cx="298900" cy="282800"/>
          </a:xfrm>
        </p:grpSpPr>
        <p:sp>
          <p:nvSpPr>
            <p:cNvPr id="214" name="Google Shape;14093;p27">
              <a:extLst>
                <a:ext uri="{FF2B5EF4-FFF2-40B4-BE49-F238E27FC236}">
                  <a16:creationId xmlns:a16="http://schemas.microsoft.com/office/drawing/2014/main" id="{05ADC9F2-78C0-F3A8-8315-62C630EB2A2B}"/>
                </a:ext>
              </a:extLst>
            </p:cNvPr>
            <p:cNvSpPr/>
            <p:nvPr/>
          </p:nvSpPr>
          <p:spPr>
            <a:xfrm>
              <a:off x="5299813" y="2873133"/>
              <a:ext cx="36350" cy="42425"/>
            </a:xfrm>
            <a:custGeom>
              <a:avLst/>
              <a:gdLst/>
              <a:ahLst/>
              <a:cxnLst/>
              <a:rect l="l" t="t" r="r" b="b"/>
              <a:pathLst>
                <a:path w="1454" h="1697" extrusionOk="0">
                  <a:moveTo>
                    <a:pt x="692" y="596"/>
                  </a:moveTo>
                  <a:lnTo>
                    <a:pt x="834" y="1025"/>
                  </a:lnTo>
                  <a:lnTo>
                    <a:pt x="549" y="1025"/>
                  </a:lnTo>
                  <a:lnTo>
                    <a:pt x="692" y="596"/>
                  </a:lnTo>
                  <a:close/>
                  <a:moveTo>
                    <a:pt x="715" y="1"/>
                  </a:moveTo>
                  <a:cubicBezTo>
                    <a:pt x="644" y="1"/>
                    <a:pt x="573" y="72"/>
                    <a:pt x="549" y="120"/>
                  </a:cubicBezTo>
                  <a:lnTo>
                    <a:pt x="25" y="1477"/>
                  </a:lnTo>
                  <a:cubicBezTo>
                    <a:pt x="1" y="1549"/>
                    <a:pt x="25" y="1644"/>
                    <a:pt x="120" y="1668"/>
                  </a:cubicBezTo>
                  <a:cubicBezTo>
                    <a:pt x="147" y="1688"/>
                    <a:pt x="176" y="1697"/>
                    <a:pt x="204" y="1697"/>
                  </a:cubicBezTo>
                  <a:cubicBezTo>
                    <a:pt x="275" y="1697"/>
                    <a:pt x="341" y="1641"/>
                    <a:pt x="358" y="1573"/>
                  </a:cubicBezTo>
                  <a:lnTo>
                    <a:pt x="453" y="1382"/>
                  </a:lnTo>
                  <a:lnTo>
                    <a:pt x="1025" y="1382"/>
                  </a:lnTo>
                  <a:lnTo>
                    <a:pt x="1096" y="1573"/>
                  </a:lnTo>
                  <a:cubicBezTo>
                    <a:pt x="1144" y="1644"/>
                    <a:pt x="1192" y="1692"/>
                    <a:pt x="1263" y="1692"/>
                  </a:cubicBezTo>
                  <a:lnTo>
                    <a:pt x="1311" y="1692"/>
                  </a:lnTo>
                  <a:cubicBezTo>
                    <a:pt x="1406" y="1668"/>
                    <a:pt x="1454" y="1573"/>
                    <a:pt x="1406" y="1454"/>
                  </a:cubicBezTo>
                  <a:lnTo>
                    <a:pt x="906" y="120"/>
                  </a:lnTo>
                  <a:cubicBezTo>
                    <a:pt x="858" y="25"/>
                    <a:pt x="787" y="1"/>
                    <a:pt x="71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15" name="Google Shape;14094;p27">
              <a:extLst>
                <a:ext uri="{FF2B5EF4-FFF2-40B4-BE49-F238E27FC236}">
                  <a16:creationId xmlns:a16="http://schemas.microsoft.com/office/drawing/2014/main" id="{607DA3AF-A8C3-39B8-289A-3195D8C76251}"/>
                </a:ext>
              </a:extLst>
            </p:cNvPr>
            <p:cNvSpPr/>
            <p:nvPr/>
          </p:nvSpPr>
          <p:spPr>
            <a:xfrm>
              <a:off x="5221838" y="3006508"/>
              <a:ext cx="29775" cy="43475"/>
            </a:xfrm>
            <a:custGeom>
              <a:avLst/>
              <a:gdLst/>
              <a:ahLst/>
              <a:cxnLst/>
              <a:rect l="l" t="t" r="r" b="b"/>
              <a:pathLst>
                <a:path w="1191" h="1739" extrusionOk="0">
                  <a:moveTo>
                    <a:pt x="572" y="358"/>
                  </a:moveTo>
                  <a:cubicBezTo>
                    <a:pt x="619" y="358"/>
                    <a:pt x="691" y="381"/>
                    <a:pt x="715" y="477"/>
                  </a:cubicBezTo>
                  <a:cubicBezTo>
                    <a:pt x="739" y="572"/>
                    <a:pt x="667" y="643"/>
                    <a:pt x="572" y="643"/>
                  </a:cubicBezTo>
                  <a:lnTo>
                    <a:pt x="357" y="643"/>
                  </a:lnTo>
                  <a:lnTo>
                    <a:pt x="357" y="358"/>
                  </a:lnTo>
                  <a:close/>
                  <a:moveTo>
                    <a:pt x="667" y="977"/>
                  </a:moveTo>
                  <a:cubicBezTo>
                    <a:pt x="786" y="977"/>
                    <a:pt x="834" y="1072"/>
                    <a:pt x="834" y="1167"/>
                  </a:cubicBezTo>
                  <a:cubicBezTo>
                    <a:pt x="834" y="1286"/>
                    <a:pt x="739" y="1382"/>
                    <a:pt x="667" y="1382"/>
                  </a:cubicBezTo>
                  <a:lnTo>
                    <a:pt x="357" y="1382"/>
                  </a:lnTo>
                  <a:lnTo>
                    <a:pt x="357" y="977"/>
                  </a:lnTo>
                  <a:close/>
                  <a:moveTo>
                    <a:pt x="191" y="0"/>
                  </a:moveTo>
                  <a:cubicBezTo>
                    <a:pt x="96" y="0"/>
                    <a:pt x="0" y="96"/>
                    <a:pt x="0" y="191"/>
                  </a:cubicBezTo>
                  <a:lnTo>
                    <a:pt x="0" y="1548"/>
                  </a:lnTo>
                  <a:lnTo>
                    <a:pt x="0" y="1620"/>
                  </a:lnTo>
                  <a:cubicBezTo>
                    <a:pt x="24" y="1691"/>
                    <a:pt x="96" y="1739"/>
                    <a:pt x="191" y="1739"/>
                  </a:cubicBezTo>
                  <a:lnTo>
                    <a:pt x="667" y="1739"/>
                  </a:lnTo>
                  <a:cubicBezTo>
                    <a:pt x="953" y="1739"/>
                    <a:pt x="1191" y="1501"/>
                    <a:pt x="1191" y="1191"/>
                  </a:cubicBezTo>
                  <a:cubicBezTo>
                    <a:pt x="1191" y="1024"/>
                    <a:pt x="1096" y="858"/>
                    <a:pt x="977" y="786"/>
                  </a:cubicBezTo>
                  <a:cubicBezTo>
                    <a:pt x="1048" y="691"/>
                    <a:pt x="1072" y="572"/>
                    <a:pt x="1048" y="429"/>
                  </a:cubicBezTo>
                  <a:cubicBezTo>
                    <a:pt x="1024" y="191"/>
                    <a:pt x="810" y="0"/>
                    <a:pt x="57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16" name="Google Shape;14095;p27">
              <a:extLst>
                <a:ext uri="{FF2B5EF4-FFF2-40B4-BE49-F238E27FC236}">
                  <a16:creationId xmlns:a16="http://schemas.microsoft.com/office/drawing/2014/main" id="{E64D6E27-C43D-E39B-C2E4-4FFEA692BACD}"/>
                </a:ext>
              </a:extLst>
            </p:cNvPr>
            <p:cNvSpPr/>
            <p:nvPr/>
          </p:nvSpPr>
          <p:spPr>
            <a:xfrm>
              <a:off x="5375438" y="3006508"/>
              <a:ext cx="37525" cy="43475"/>
            </a:xfrm>
            <a:custGeom>
              <a:avLst/>
              <a:gdLst/>
              <a:ahLst/>
              <a:cxnLst/>
              <a:rect l="l" t="t" r="r" b="b"/>
              <a:pathLst>
                <a:path w="1501" h="1739" extrusionOk="0">
                  <a:moveTo>
                    <a:pt x="858" y="0"/>
                  </a:moveTo>
                  <a:cubicBezTo>
                    <a:pt x="381" y="0"/>
                    <a:pt x="0" y="381"/>
                    <a:pt x="0" y="858"/>
                  </a:cubicBezTo>
                  <a:cubicBezTo>
                    <a:pt x="0" y="1334"/>
                    <a:pt x="381" y="1739"/>
                    <a:pt x="858" y="1739"/>
                  </a:cubicBezTo>
                  <a:cubicBezTo>
                    <a:pt x="1024" y="1739"/>
                    <a:pt x="1215" y="1667"/>
                    <a:pt x="1334" y="1548"/>
                  </a:cubicBezTo>
                  <a:cubicBezTo>
                    <a:pt x="1358" y="1524"/>
                    <a:pt x="1382" y="1501"/>
                    <a:pt x="1382" y="1453"/>
                  </a:cubicBezTo>
                  <a:cubicBezTo>
                    <a:pt x="1501" y="1405"/>
                    <a:pt x="1477" y="1286"/>
                    <a:pt x="1429" y="1215"/>
                  </a:cubicBezTo>
                  <a:cubicBezTo>
                    <a:pt x="1400" y="1195"/>
                    <a:pt x="1362" y="1184"/>
                    <a:pt x="1324" y="1184"/>
                  </a:cubicBezTo>
                  <a:cubicBezTo>
                    <a:pt x="1271" y="1184"/>
                    <a:pt x="1219" y="1207"/>
                    <a:pt x="1191" y="1263"/>
                  </a:cubicBezTo>
                  <a:lnTo>
                    <a:pt x="1144" y="1286"/>
                  </a:lnTo>
                  <a:cubicBezTo>
                    <a:pt x="1096" y="1334"/>
                    <a:pt x="1001" y="1382"/>
                    <a:pt x="882" y="1382"/>
                  </a:cubicBezTo>
                  <a:cubicBezTo>
                    <a:pt x="620" y="1382"/>
                    <a:pt x="381" y="1143"/>
                    <a:pt x="381" y="858"/>
                  </a:cubicBezTo>
                  <a:cubicBezTo>
                    <a:pt x="381" y="596"/>
                    <a:pt x="620" y="358"/>
                    <a:pt x="882" y="358"/>
                  </a:cubicBezTo>
                  <a:cubicBezTo>
                    <a:pt x="977" y="358"/>
                    <a:pt x="1096" y="381"/>
                    <a:pt x="1144" y="453"/>
                  </a:cubicBezTo>
                  <a:cubicBezTo>
                    <a:pt x="1175" y="469"/>
                    <a:pt x="1207" y="477"/>
                    <a:pt x="1237" y="477"/>
                  </a:cubicBezTo>
                  <a:cubicBezTo>
                    <a:pt x="1297" y="477"/>
                    <a:pt x="1350" y="445"/>
                    <a:pt x="1382" y="381"/>
                  </a:cubicBezTo>
                  <a:cubicBezTo>
                    <a:pt x="1453" y="310"/>
                    <a:pt x="1429" y="215"/>
                    <a:pt x="1334" y="143"/>
                  </a:cubicBezTo>
                  <a:cubicBezTo>
                    <a:pt x="1191" y="72"/>
                    <a:pt x="1024" y="0"/>
                    <a:pt x="85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17" name="Google Shape;14096;p27">
              <a:extLst>
                <a:ext uri="{FF2B5EF4-FFF2-40B4-BE49-F238E27FC236}">
                  <a16:creationId xmlns:a16="http://schemas.microsoft.com/office/drawing/2014/main" id="{4BA5DDE8-BC00-84C3-520C-955D9D13AE26}"/>
                </a:ext>
              </a:extLst>
            </p:cNvPr>
            <p:cNvSpPr/>
            <p:nvPr/>
          </p:nvSpPr>
          <p:spPr>
            <a:xfrm>
              <a:off x="5167663" y="2830883"/>
              <a:ext cx="298900" cy="282800"/>
            </a:xfrm>
            <a:custGeom>
              <a:avLst/>
              <a:gdLst/>
              <a:ahLst/>
              <a:cxnLst/>
              <a:rect l="l" t="t" r="r" b="b"/>
              <a:pathLst>
                <a:path w="11956" h="11312" extrusionOk="0">
                  <a:moveTo>
                    <a:pt x="3620" y="4525"/>
                  </a:moveTo>
                  <a:cubicBezTo>
                    <a:pt x="4430" y="4525"/>
                    <a:pt x="5168" y="4834"/>
                    <a:pt x="5739" y="5335"/>
                  </a:cubicBezTo>
                  <a:cubicBezTo>
                    <a:pt x="5382" y="5716"/>
                    <a:pt x="5120" y="6168"/>
                    <a:pt x="4954" y="6644"/>
                  </a:cubicBezTo>
                  <a:cubicBezTo>
                    <a:pt x="4025" y="6311"/>
                    <a:pt x="3263" y="5573"/>
                    <a:pt x="2953" y="4620"/>
                  </a:cubicBezTo>
                  <a:cubicBezTo>
                    <a:pt x="3144" y="4549"/>
                    <a:pt x="3382" y="4525"/>
                    <a:pt x="3620" y="4525"/>
                  </a:cubicBezTo>
                  <a:close/>
                  <a:moveTo>
                    <a:pt x="8359" y="4549"/>
                  </a:moveTo>
                  <a:cubicBezTo>
                    <a:pt x="8597" y="4549"/>
                    <a:pt x="8835" y="4596"/>
                    <a:pt x="9050" y="4620"/>
                  </a:cubicBezTo>
                  <a:cubicBezTo>
                    <a:pt x="8716" y="5573"/>
                    <a:pt x="7978" y="6311"/>
                    <a:pt x="7025" y="6644"/>
                  </a:cubicBezTo>
                  <a:cubicBezTo>
                    <a:pt x="6883" y="6168"/>
                    <a:pt x="6597" y="5716"/>
                    <a:pt x="6240" y="5335"/>
                  </a:cubicBezTo>
                  <a:cubicBezTo>
                    <a:pt x="6811" y="4858"/>
                    <a:pt x="7549" y="4549"/>
                    <a:pt x="8359" y="4549"/>
                  </a:cubicBezTo>
                  <a:close/>
                  <a:moveTo>
                    <a:pt x="5978" y="5597"/>
                  </a:moveTo>
                  <a:cubicBezTo>
                    <a:pt x="6287" y="5930"/>
                    <a:pt x="6525" y="6311"/>
                    <a:pt x="6668" y="6763"/>
                  </a:cubicBezTo>
                  <a:cubicBezTo>
                    <a:pt x="6454" y="6811"/>
                    <a:pt x="6216" y="6835"/>
                    <a:pt x="5978" y="6835"/>
                  </a:cubicBezTo>
                  <a:cubicBezTo>
                    <a:pt x="5739" y="6835"/>
                    <a:pt x="5501" y="6811"/>
                    <a:pt x="5287" y="6787"/>
                  </a:cubicBezTo>
                  <a:cubicBezTo>
                    <a:pt x="5430" y="6311"/>
                    <a:pt x="5692" y="5930"/>
                    <a:pt x="5978" y="5597"/>
                  </a:cubicBezTo>
                  <a:close/>
                  <a:moveTo>
                    <a:pt x="6716" y="7049"/>
                  </a:moveTo>
                  <a:cubicBezTo>
                    <a:pt x="6763" y="7240"/>
                    <a:pt x="6787" y="7406"/>
                    <a:pt x="6787" y="7597"/>
                  </a:cubicBezTo>
                  <a:cubicBezTo>
                    <a:pt x="6811" y="8311"/>
                    <a:pt x="6597" y="9026"/>
                    <a:pt x="6216" y="9621"/>
                  </a:cubicBezTo>
                  <a:cubicBezTo>
                    <a:pt x="6192" y="9645"/>
                    <a:pt x="6192" y="9669"/>
                    <a:pt x="6168" y="9669"/>
                  </a:cubicBezTo>
                  <a:cubicBezTo>
                    <a:pt x="6192" y="9740"/>
                    <a:pt x="5978" y="9978"/>
                    <a:pt x="5978" y="9978"/>
                  </a:cubicBezTo>
                  <a:cubicBezTo>
                    <a:pt x="5501" y="9478"/>
                    <a:pt x="5168" y="8788"/>
                    <a:pt x="5120" y="8049"/>
                  </a:cubicBezTo>
                  <a:lnTo>
                    <a:pt x="5120" y="7454"/>
                  </a:lnTo>
                  <a:cubicBezTo>
                    <a:pt x="5120" y="7335"/>
                    <a:pt x="5144" y="7216"/>
                    <a:pt x="5168" y="7049"/>
                  </a:cubicBezTo>
                  <a:cubicBezTo>
                    <a:pt x="5406" y="7121"/>
                    <a:pt x="5692" y="7144"/>
                    <a:pt x="5954" y="7144"/>
                  </a:cubicBezTo>
                  <a:cubicBezTo>
                    <a:pt x="6216" y="7144"/>
                    <a:pt x="6478" y="7121"/>
                    <a:pt x="6716" y="7049"/>
                  </a:cubicBezTo>
                  <a:close/>
                  <a:moveTo>
                    <a:pt x="9383" y="4715"/>
                  </a:moveTo>
                  <a:cubicBezTo>
                    <a:pt x="10645" y="5120"/>
                    <a:pt x="11574" y="6335"/>
                    <a:pt x="11574" y="7764"/>
                  </a:cubicBezTo>
                  <a:cubicBezTo>
                    <a:pt x="11574" y="9550"/>
                    <a:pt x="10145" y="11026"/>
                    <a:pt x="8359" y="11026"/>
                  </a:cubicBezTo>
                  <a:cubicBezTo>
                    <a:pt x="7549" y="11026"/>
                    <a:pt x="6811" y="10717"/>
                    <a:pt x="6240" y="10217"/>
                  </a:cubicBezTo>
                  <a:cubicBezTo>
                    <a:pt x="6883" y="9550"/>
                    <a:pt x="7192" y="8692"/>
                    <a:pt x="7192" y="7764"/>
                  </a:cubicBezTo>
                  <a:lnTo>
                    <a:pt x="7240" y="7764"/>
                  </a:lnTo>
                  <a:cubicBezTo>
                    <a:pt x="7192" y="7502"/>
                    <a:pt x="7168" y="7240"/>
                    <a:pt x="7121" y="6978"/>
                  </a:cubicBezTo>
                  <a:cubicBezTo>
                    <a:pt x="8192" y="6621"/>
                    <a:pt x="9026" y="5787"/>
                    <a:pt x="9383" y="4715"/>
                  </a:cubicBezTo>
                  <a:close/>
                  <a:moveTo>
                    <a:pt x="5906" y="0"/>
                  </a:moveTo>
                  <a:cubicBezTo>
                    <a:pt x="3953" y="0"/>
                    <a:pt x="2334" y="1596"/>
                    <a:pt x="2334" y="3572"/>
                  </a:cubicBezTo>
                  <a:cubicBezTo>
                    <a:pt x="2334" y="3834"/>
                    <a:pt x="2382" y="4096"/>
                    <a:pt x="2429" y="4382"/>
                  </a:cubicBezTo>
                  <a:cubicBezTo>
                    <a:pt x="1000" y="4858"/>
                    <a:pt x="0" y="6192"/>
                    <a:pt x="0" y="7764"/>
                  </a:cubicBezTo>
                  <a:cubicBezTo>
                    <a:pt x="0" y="8240"/>
                    <a:pt x="72" y="8692"/>
                    <a:pt x="262" y="9097"/>
                  </a:cubicBezTo>
                  <a:cubicBezTo>
                    <a:pt x="280" y="9170"/>
                    <a:pt x="354" y="9201"/>
                    <a:pt x="430" y="9201"/>
                  </a:cubicBezTo>
                  <a:cubicBezTo>
                    <a:pt x="454" y="9201"/>
                    <a:pt x="478" y="9198"/>
                    <a:pt x="500" y="9192"/>
                  </a:cubicBezTo>
                  <a:cubicBezTo>
                    <a:pt x="596" y="9169"/>
                    <a:pt x="619" y="9050"/>
                    <a:pt x="596" y="8954"/>
                  </a:cubicBezTo>
                  <a:cubicBezTo>
                    <a:pt x="429" y="8573"/>
                    <a:pt x="357" y="8145"/>
                    <a:pt x="357" y="7740"/>
                  </a:cubicBezTo>
                  <a:cubicBezTo>
                    <a:pt x="357" y="6311"/>
                    <a:pt x="1262" y="5120"/>
                    <a:pt x="2548" y="4668"/>
                  </a:cubicBezTo>
                  <a:cubicBezTo>
                    <a:pt x="2906" y="5739"/>
                    <a:pt x="3763" y="6573"/>
                    <a:pt x="4811" y="6930"/>
                  </a:cubicBezTo>
                  <a:cubicBezTo>
                    <a:pt x="4787" y="7073"/>
                    <a:pt x="4763" y="7240"/>
                    <a:pt x="4763" y="7383"/>
                  </a:cubicBezTo>
                  <a:cubicBezTo>
                    <a:pt x="4715" y="7549"/>
                    <a:pt x="4715" y="7740"/>
                    <a:pt x="4763" y="7907"/>
                  </a:cubicBezTo>
                  <a:cubicBezTo>
                    <a:pt x="4787" y="8740"/>
                    <a:pt x="5144" y="9550"/>
                    <a:pt x="5716" y="10145"/>
                  </a:cubicBezTo>
                  <a:cubicBezTo>
                    <a:pt x="5144" y="10645"/>
                    <a:pt x="4406" y="10955"/>
                    <a:pt x="3596" y="10955"/>
                  </a:cubicBezTo>
                  <a:cubicBezTo>
                    <a:pt x="2548" y="10955"/>
                    <a:pt x="1572" y="10455"/>
                    <a:pt x="977" y="9621"/>
                  </a:cubicBezTo>
                  <a:cubicBezTo>
                    <a:pt x="935" y="9565"/>
                    <a:pt x="876" y="9542"/>
                    <a:pt x="826" y="9542"/>
                  </a:cubicBezTo>
                  <a:cubicBezTo>
                    <a:pt x="790" y="9542"/>
                    <a:pt x="758" y="9554"/>
                    <a:pt x="738" y="9574"/>
                  </a:cubicBezTo>
                  <a:cubicBezTo>
                    <a:pt x="643" y="9645"/>
                    <a:pt x="643" y="9764"/>
                    <a:pt x="715" y="9812"/>
                  </a:cubicBezTo>
                  <a:cubicBezTo>
                    <a:pt x="1381" y="10740"/>
                    <a:pt x="2453" y="11312"/>
                    <a:pt x="3620" y="11312"/>
                  </a:cubicBezTo>
                  <a:cubicBezTo>
                    <a:pt x="4525" y="11312"/>
                    <a:pt x="5358" y="10979"/>
                    <a:pt x="6001" y="10407"/>
                  </a:cubicBezTo>
                  <a:cubicBezTo>
                    <a:pt x="6621" y="10979"/>
                    <a:pt x="7454" y="11312"/>
                    <a:pt x="8383" y="11312"/>
                  </a:cubicBezTo>
                  <a:cubicBezTo>
                    <a:pt x="10359" y="11312"/>
                    <a:pt x="11955" y="9693"/>
                    <a:pt x="11955" y="7740"/>
                  </a:cubicBezTo>
                  <a:cubicBezTo>
                    <a:pt x="11931" y="6192"/>
                    <a:pt x="10883" y="4858"/>
                    <a:pt x="9455" y="4382"/>
                  </a:cubicBezTo>
                  <a:cubicBezTo>
                    <a:pt x="9526" y="4120"/>
                    <a:pt x="9550" y="3834"/>
                    <a:pt x="9550" y="3572"/>
                  </a:cubicBezTo>
                  <a:cubicBezTo>
                    <a:pt x="9550" y="2763"/>
                    <a:pt x="9288" y="2001"/>
                    <a:pt x="8764" y="1381"/>
                  </a:cubicBezTo>
                  <a:cubicBezTo>
                    <a:pt x="8736" y="1326"/>
                    <a:pt x="8684" y="1302"/>
                    <a:pt x="8631" y="1302"/>
                  </a:cubicBezTo>
                  <a:cubicBezTo>
                    <a:pt x="8593" y="1302"/>
                    <a:pt x="8555" y="1314"/>
                    <a:pt x="8526" y="1334"/>
                  </a:cubicBezTo>
                  <a:cubicBezTo>
                    <a:pt x="8454" y="1405"/>
                    <a:pt x="8454" y="1524"/>
                    <a:pt x="8502" y="1572"/>
                  </a:cubicBezTo>
                  <a:cubicBezTo>
                    <a:pt x="8954" y="2143"/>
                    <a:pt x="9193" y="2834"/>
                    <a:pt x="9193" y="3572"/>
                  </a:cubicBezTo>
                  <a:cubicBezTo>
                    <a:pt x="9193" y="3810"/>
                    <a:pt x="9169" y="4049"/>
                    <a:pt x="9097" y="4287"/>
                  </a:cubicBezTo>
                  <a:cubicBezTo>
                    <a:pt x="8859" y="4239"/>
                    <a:pt x="8597" y="4191"/>
                    <a:pt x="8335" y="4191"/>
                  </a:cubicBezTo>
                  <a:cubicBezTo>
                    <a:pt x="7430" y="4191"/>
                    <a:pt x="6597" y="4525"/>
                    <a:pt x="5954" y="5096"/>
                  </a:cubicBezTo>
                  <a:cubicBezTo>
                    <a:pt x="5311" y="4525"/>
                    <a:pt x="4477" y="4191"/>
                    <a:pt x="3572" y="4191"/>
                  </a:cubicBezTo>
                  <a:cubicBezTo>
                    <a:pt x="3287" y="4191"/>
                    <a:pt x="3025" y="4239"/>
                    <a:pt x="2786" y="4287"/>
                  </a:cubicBezTo>
                  <a:cubicBezTo>
                    <a:pt x="2739" y="4049"/>
                    <a:pt x="2691" y="3810"/>
                    <a:pt x="2691" y="3572"/>
                  </a:cubicBezTo>
                  <a:cubicBezTo>
                    <a:pt x="2691" y="1786"/>
                    <a:pt x="4168" y="357"/>
                    <a:pt x="5906" y="357"/>
                  </a:cubicBezTo>
                  <a:cubicBezTo>
                    <a:pt x="6668" y="357"/>
                    <a:pt x="7335" y="595"/>
                    <a:pt x="7907" y="1048"/>
                  </a:cubicBezTo>
                  <a:cubicBezTo>
                    <a:pt x="7949" y="1069"/>
                    <a:pt x="7992" y="1081"/>
                    <a:pt x="8031" y="1081"/>
                  </a:cubicBezTo>
                  <a:cubicBezTo>
                    <a:pt x="8078" y="1081"/>
                    <a:pt x="8118" y="1063"/>
                    <a:pt x="8145" y="1024"/>
                  </a:cubicBezTo>
                  <a:cubicBezTo>
                    <a:pt x="8216" y="929"/>
                    <a:pt x="8216" y="834"/>
                    <a:pt x="8121" y="786"/>
                  </a:cubicBezTo>
                  <a:cubicBezTo>
                    <a:pt x="7502" y="262"/>
                    <a:pt x="6716" y="0"/>
                    <a:pt x="590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grpSp>
        <p:nvGrpSpPr>
          <p:cNvPr id="218" name="Google Shape;14097;p27">
            <a:extLst>
              <a:ext uri="{FF2B5EF4-FFF2-40B4-BE49-F238E27FC236}">
                <a16:creationId xmlns:a16="http://schemas.microsoft.com/office/drawing/2014/main" id="{AE58EDE8-2A2C-F6C3-4D4E-4A38FBAA462B}"/>
              </a:ext>
            </a:extLst>
          </p:cNvPr>
          <p:cNvGrpSpPr/>
          <p:nvPr/>
        </p:nvGrpSpPr>
        <p:grpSpPr>
          <a:xfrm>
            <a:off x="8332886" y="3471360"/>
            <a:ext cx="413024" cy="473497"/>
            <a:chOff x="5695138" y="2824483"/>
            <a:chExt cx="259025" cy="296950"/>
          </a:xfrm>
        </p:grpSpPr>
        <p:sp>
          <p:nvSpPr>
            <p:cNvPr id="219" name="Google Shape;14098;p27">
              <a:extLst>
                <a:ext uri="{FF2B5EF4-FFF2-40B4-BE49-F238E27FC236}">
                  <a16:creationId xmlns:a16="http://schemas.microsoft.com/office/drawing/2014/main" id="{FBE79C36-7C69-786B-D03D-DC7B1E9A4B17}"/>
                </a:ext>
              </a:extLst>
            </p:cNvPr>
            <p:cNvSpPr/>
            <p:nvPr/>
          </p:nvSpPr>
          <p:spPr>
            <a:xfrm>
              <a:off x="5787438" y="294755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96"/>
                    <a:pt x="2929" y="1"/>
                    <a:pt x="283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20" name="Google Shape;14099;p27">
              <a:extLst>
                <a:ext uri="{FF2B5EF4-FFF2-40B4-BE49-F238E27FC236}">
                  <a16:creationId xmlns:a16="http://schemas.microsoft.com/office/drawing/2014/main" id="{88A98A0C-E530-3C82-42D7-8FCD8E6A4D4F}"/>
                </a:ext>
              </a:extLst>
            </p:cNvPr>
            <p:cNvSpPr/>
            <p:nvPr/>
          </p:nvSpPr>
          <p:spPr>
            <a:xfrm>
              <a:off x="5787438" y="2968408"/>
              <a:ext cx="75025" cy="8950"/>
            </a:xfrm>
            <a:custGeom>
              <a:avLst/>
              <a:gdLst/>
              <a:ahLst/>
              <a:cxnLst/>
              <a:rect l="l" t="t" r="r" b="b"/>
              <a:pathLst>
                <a:path w="3001" h="358" extrusionOk="0">
                  <a:moveTo>
                    <a:pt x="214" y="0"/>
                  </a:moveTo>
                  <a:cubicBezTo>
                    <a:pt x="119" y="0"/>
                    <a:pt x="71" y="72"/>
                    <a:pt x="24" y="167"/>
                  </a:cubicBezTo>
                  <a:cubicBezTo>
                    <a:pt x="0" y="286"/>
                    <a:pt x="95" y="357"/>
                    <a:pt x="214" y="357"/>
                  </a:cubicBezTo>
                  <a:lnTo>
                    <a:pt x="2834" y="357"/>
                  </a:lnTo>
                  <a:cubicBezTo>
                    <a:pt x="2905" y="357"/>
                    <a:pt x="2977" y="310"/>
                    <a:pt x="3001" y="215"/>
                  </a:cubicBezTo>
                  <a:cubicBezTo>
                    <a:pt x="3001" y="96"/>
                    <a:pt x="2929" y="0"/>
                    <a:pt x="28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21" name="Google Shape;14100;p27">
              <a:extLst>
                <a:ext uri="{FF2B5EF4-FFF2-40B4-BE49-F238E27FC236}">
                  <a16:creationId xmlns:a16="http://schemas.microsoft.com/office/drawing/2014/main" id="{B2F6ECA6-298D-8149-6CD5-2E1CE2DA2F07}"/>
                </a:ext>
              </a:extLst>
            </p:cNvPr>
            <p:cNvSpPr/>
            <p:nvPr/>
          </p:nvSpPr>
          <p:spPr>
            <a:xfrm>
              <a:off x="5804088" y="2989233"/>
              <a:ext cx="42300" cy="8950"/>
            </a:xfrm>
            <a:custGeom>
              <a:avLst/>
              <a:gdLst/>
              <a:ahLst/>
              <a:cxnLst/>
              <a:rect l="l" t="t" r="r" b="b"/>
              <a:pathLst>
                <a:path w="1692" h="358" extrusionOk="0">
                  <a:moveTo>
                    <a:pt x="191" y="1"/>
                  </a:moveTo>
                  <a:cubicBezTo>
                    <a:pt x="120" y="1"/>
                    <a:pt x="48" y="72"/>
                    <a:pt x="25" y="144"/>
                  </a:cubicBezTo>
                  <a:cubicBezTo>
                    <a:pt x="1" y="263"/>
                    <a:pt x="72" y="358"/>
                    <a:pt x="191" y="358"/>
                  </a:cubicBezTo>
                  <a:lnTo>
                    <a:pt x="1501" y="358"/>
                  </a:lnTo>
                  <a:cubicBezTo>
                    <a:pt x="1596" y="358"/>
                    <a:pt x="1668" y="310"/>
                    <a:pt x="1692" y="215"/>
                  </a:cubicBezTo>
                  <a:cubicBezTo>
                    <a:pt x="1692" y="96"/>
                    <a:pt x="1596" y="1"/>
                    <a:pt x="15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22" name="Google Shape;14101;p27">
              <a:extLst>
                <a:ext uri="{FF2B5EF4-FFF2-40B4-BE49-F238E27FC236}">
                  <a16:creationId xmlns:a16="http://schemas.microsoft.com/office/drawing/2014/main" id="{7E85D5A8-6295-D42F-F0E6-B46F0B046B30}"/>
                </a:ext>
              </a:extLst>
            </p:cNvPr>
            <p:cNvSpPr/>
            <p:nvPr/>
          </p:nvSpPr>
          <p:spPr>
            <a:xfrm>
              <a:off x="5695138" y="2824483"/>
              <a:ext cx="259025" cy="296950"/>
            </a:xfrm>
            <a:custGeom>
              <a:avLst/>
              <a:gdLst/>
              <a:ahLst/>
              <a:cxnLst/>
              <a:rect l="l" t="t" r="r" b="b"/>
              <a:pathLst>
                <a:path w="10361" h="11878" extrusionOk="0">
                  <a:moveTo>
                    <a:pt x="5073" y="470"/>
                  </a:moveTo>
                  <a:lnTo>
                    <a:pt x="5073" y="1709"/>
                  </a:lnTo>
                  <a:lnTo>
                    <a:pt x="1668" y="3685"/>
                  </a:lnTo>
                  <a:lnTo>
                    <a:pt x="572" y="3066"/>
                  </a:lnTo>
                  <a:lnTo>
                    <a:pt x="1049" y="2780"/>
                  </a:lnTo>
                  <a:lnTo>
                    <a:pt x="5073" y="470"/>
                  </a:lnTo>
                  <a:close/>
                  <a:moveTo>
                    <a:pt x="10003" y="3352"/>
                  </a:moveTo>
                  <a:lnTo>
                    <a:pt x="10003" y="8496"/>
                  </a:lnTo>
                  <a:lnTo>
                    <a:pt x="8907" y="7877"/>
                  </a:lnTo>
                  <a:lnTo>
                    <a:pt x="8907" y="3971"/>
                  </a:lnTo>
                  <a:lnTo>
                    <a:pt x="10003" y="3352"/>
                  </a:lnTo>
                  <a:close/>
                  <a:moveTo>
                    <a:pt x="5383" y="494"/>
                  </a:moveTo>
                  <a:lnTo>
                    <a:pt x="9860" y="3090"/>
                  </a:lnTo>
                  <a:lnTo>
                    <a:pt x="8741" y="3709"/>
                  </a:lnTo>
                  <a:lnTo>
                    <a:pt x="6764" y="2542"/>
                  </a:lnTo>
                  <a:cubicBezTo>
                    <a:pt x="6732" y="2526"/>
                    <a:pt x="6701" y="2519"/>
                    <a:pt x="6671" y="2519"/>
                  </a:cubicBezTo>
                  <a:cubicBezTo>
                    <a:pt x="6611" y="2519"/>
                    <a:pt x="6558" y="2550"/>
                    <a:pt x="6526" y="2614"/>
                  </a:cubicBezTo>
                  <a:cubicBezTo>
                    <a:pt x="6455" y="2709"/>
                    <a:pt x="6478" y="2780"/>
                    <a:pt x="6574" y="2852"/>
                  </a:cubicBezTo>
                  <a:lnTo>
                    <a:pt x="8574" y="4019"/>
                  </a:lnTo>
                  <a:lnTo>
                    <a:pt x="8574" y="7901"/>
                  </a:lnTo>
                  <a:lnTo>
                    <a:pt x="5216" y="9853"/>
                  </a:lnTo>
                  <a:lnTo>
                    <a:pt x="1858" y="7901"/>
                  </a:lnTo>
                  <a:lnTo>
                    <a:pt x="1858" y="4019"/>
                  </a:lnTo>
                  <a:lnTo>
                    <a:pt x="5216" y="2042"/>
                  </a:lnTo>
                  <a:lnTo>
                    <a:pt x="5883" y="2423"/>
                  </a:lnTo>
                  <a:cubicBezTo>
                    <a:pt x="5921" y="2451"/>
                    <a:pt x="5958" y="2465"/>
                    <a:pt x="5993" y="2465"/>
                  </a:cubicBezTo>
                  <a:cubicBezTo>
                    <a:pt x="6046" y="2465"/>
                    <a:pt x="6092" y="2433"/>
                    <a:pt x="6121" y="2376"/>
                  </a:cubicBezTo>
                  <a:cubicBezTo>
                    <a:pt x="6193" y="2280"/>
                    <a:pt x="6169" y="2185"/>
                    <a:pt x="6073" y="2137"/>
                  </a:cubicBezTo>
                  <a:lnTo>
                    <a:pt x="5383" y="1733"/>
                  </a:lnTo>
                  <a:lnTo>
                    <a:pt x="5383" y="494"/>
                  </a:lnTo>
                  <a:close/>
                  <a:moveTo>
                    <a:pt x="1668" y="8210"/>
                  </a:moveTo>
                  <a:lnTo>
                    <a:pt x="5073" y="10163"/>
                  </a:lnTo>
                  <a:lnTo>
                    <a:pt x="5073" y="11401"/>
                  </a:lnTo>
                  <a:lnTo>
                    <a:pt x="5026" y="11401"/>
                  </a:lnTo>
                  <a:lnTo>
                    <a:pt x="2787" y="10115"/>
                  </a:lnTo>
                  <a:lnTo>
                    <a:pt x="572" y="8829"/>
                  </a:lnTo>
                  <a:lnTo>
                    <a:pt x="1668" y="8210"/>
                  </a:lnTo>
                  <a:close/>
                  <a:moveTo>
                    <a:pt x="8788" y="8186"/>
                  </a:moveTo>
                  <a:lnTo>
                    <a:pt x="9884" y="8805"/>
                  </a:lnTo>
                  <a:lnTo>
                    <a:pt x="7621" y="10115"/>
                  </a:lnTo>
                  <a:lnTo>
                    <a:pt x="5383" y="11401"/>
                  </a:lnTo>
                  <a:lnTo>
                    <a:pt x="5383" y="10139"/>
                  </a:lnTo>
                  <a:lnTo>
                    <a:pt x="8788" y="8186"/>
                  </a:lnTo>
                  <a:close/>
                  <a:moveTo>
                    <a:pt x="5180" y="0"/>
                  </a:moveTo>
                  <a:cubicBezTo>
                    <a:pt x="5151" y="0"/>
                    <a:pt x="5121" y="6"/>
                    <a:pt x="5097" y="18"/>
                  </a:cubicBezTo>
                  <a:lnTo>
                    <a:pt x="96" y="2900"/>
                  </a:lnTo>
                  <a:cubicBezTo>
                    <a:pt x="25" y="2947"/>
                    <a:pt x="1" y="2995"/>
                    <a:pt x="1" y="3066"/>
                  </a:cubicBezTo>
                  <a:lnTo>
                    <a:pt x="1" y="6519"/>
                  </a:lnTo>
                  <a:cubicBezTo>
                    <a:pt x="1" y="6591"/>
                    <a:pt x="72" y="6662"/>
                    <a:pt x="144" y="6686"/>
                  </a:cubicBezTo>
                  <a:cubicBezTo>
                    <a:pt x="159" y="6689"/>
                    <a:pt x="174" y="6691"/>
                    <a:pt x="188" y="6691"/>
                  </a:cubicBezTo>
                  <a:cubicBezTo>
                    <a:pt x="286" y="6691"/>
                    <a:pt x="358" y="6623"/>
                    <a:pt x="358" y="6519"/>
                  </a:cubicBezTo>
                  <a:lnTo>
                    <a:pt x="358" y="3352"/>
                  </a:lnTo>
                  <a:lnTo>
                    <a:pt x="1453" y="3971"/>
                  </a:lnTo>
                  <a:lnTo>
                    <a:pt x="1453" y="7877"/>
                  </a:lnTo>
                  <a:lnTo>
                    <a:pt x="358" y="8496"/>
                  </a:lnTo>
                  <a:lnTo>
                    <a:pt x="358" y="7305"/>
                  </a:lnTo>
                  <a:cubicBezTo>
                    <a:pt x="358" y="7234"/>
                    <a:pt x="310" y="7162"/>
                    <a:pt x="215" y="7138"/>
                  </a:cubicBezTo>
                  <a:cubicBezTo>
                    <a:pt x="200" y="7135"/>
                    <a:pt x="185" y="7134"/>
                    <a:pt x="170" y="7134"/>
                  </a:cubicBezTo>
                  <a:cubicBezTo>
                    <a:pt x="73" y="7134"/>
                    <a:pt x="1" y="7201"/>
                    <a:pt x="1" y="7305"/>
                  </a:cubicBezTo>
                  <a:lnTo>
                    <a:pt x="1" y="8805"/>
                  </a:lnTo>
                  <a:cubicBezTo>
                    <a:pt x="1" y="8853"/>
                    <a:pt x="25" y="8925"/>
                    <a:pt x="96" y="8948"/>
                  </a:cubicBezTo>
                  <a:lnTo>
                    <a:pt x="5097" y="11830"/>
                  </a:lnTo>
                  <a:cubicBezTo>
                    <a:pt x="5121" y="11878"/>
                    <a:pt x="5145" y="11878"/>
                    <a:pt x="5169" y="11878"/>
                  </a:cubicBezTo>
                  <a:cubicBezTo>
                    <a:pt x="5216" y="11878"/>
                    <a:pt x="5240" y="11878"/>
                    <a:pt x="5264" y="11830"/>
                  </a:cubicBezTo>
                  <a:lnTo>
                    <a:pt x="10265" y="8948"/>
                  </a:lnTo>
                  <a:cubicBezTo>
                    <a:pt x="10336" y="8925"/>
                    <a:pt x="10360" y="8853"/>
                    <a:pt x="10360" y="8805"/>
                  </a:cubicBezTo>
                  <a:lnTo>
                    <a:pt x="10360" y="3066"/>
                  </a:lnTo>
                  <a:cubicBezTo>
                    <a:pt x="10360" y="2995"/>
                    <a:pt x="10336" y="2947"/>
                    <a:pt x="10265" y="2900"/>
                  </a:cubicBezTo>
                  <a:lnTo>
                    <a:pt x="5264" y="18"/>
                  </a:lnTo>
                  <a:cubicBezTo>
                    <a:pt x="5240" y="6"/>
                    <a:pt x="5210" y="0"/>
                    <a:pt x="518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sp>
        <p:nvSpPr>
          <p:cNvPr id="223" name="Google Shape;14102;p27">
            <a:extLst>
              <a:ext uri="{FF2B5EF4-FFF2-40B4-BE49-F238E27FC236}">
                <a16:creationId xmlns:a16="http://schemas.microsoft.com/office/drawing/2014/main" id="{3B32B3DC-FC27-5ADF-E8B1-F72016952904}"/>
              </a:ext>
            </a:extLst>
          </p:cNvPr>
          <p:cNvSpPr/>
          <p:nvPr/>
        </p:nvSpPr>
        <p:spPr>
          <a:xfrm>
            <a:off x="9267908" y="3471987"/>
            <a:ext cx="474692" cy="473776"/>
          </a:xfrm>
          <a:custGeom>
            <a:avLst/>
            <a:gdLst/>
            <a:ahLst/>
            <a:cxnLst/>
            <a:rect l="l" t="t" r="r" b="b"/>
            <a:pathLst>
              <a:path w="11908" h="11885" extrusionOk="0">
                <a:moveTo>
                  <a:pt x="6312" y="1335"/>
                </a:moveTo>
                <a:lnTo>
                  <a:pt x="7097" y="1811"/>
                </a:lnTo>
                <a:lnTo>
                  <a:pt x="6312" y="2287"/>
                </a:lnTo>
                <a:lnTo>
                  <a:pt x="5550" y="1811"/>
                </a:lnTo>
                <a:lnTo>
                  <a:pt x="6312" y="1335"/>
                </a:lnTo>
                <a:close/>
                <a:moveTo>
                  <a:pt x="9479" y="3454"/>
                </a:moveTo>
                <a:lnTo>
                  <a:pt x="10241" y="3930"/>
                </a:lnTo>
                <a:lnTo>
                  <a:pt x="10003" y="4073"/>
                </a:lnTo>
                <a:lnTo>
                  <a:pt x="9479" y="4407"/>
                </a:lnTo>
                <a:lnTo>
                  <a:pt x="8693" y="3930"/>
                </a:lnTo>
                <a:lnTo>
                  <a:pt x="9479" y="3454"/>
                </a:lnTo>
                <a:close/>
                <a:moveTo>
                  <a:pt x="3168" y="5026"/>
                </a:moveTo>
                <a:lnTo>
                  <a:pt x="3930" y="5502"/>
                </a:lnTo>
                <a:lnTo>
                  <a:pt x="3168" y="5978"/>
                </a:lnTo>
                <a:lnTo>
                  <a:pt x="2382" y="5502"/>
                </a:lnTo>
                <a:lnTo>
                  <a:pt x="3168" y="5026"/>
                </a:lnTo>
                <a:close/>
                <a:moveTo>
                  <a:pt x="5359" y="2120"/>
                </a:moveTo>
                <a:lnTo>
                  <a:pt x="6169" y="2549"/>
                </a:lnTo>
                <a:lnTo>
                  <a:pt x="6169" y="10694"/>
                </a:lnTo>
                <a:lnTo>
                  <a:pt x="5359" y="10694"/>
                </a:lnTo>
                <a:lnTo>
                  <a:pt x="5359" y="2120"/>
                </a:lnTo>
                <a:close/>
                <a:moveTo>
                  <a:pt x="8503" y="4240"/>
                </a:moveTo>
                <a:lnTo>
                  <a:pt x="9288" y="4669"/>
                </a:lnTo>
                <a:lnTo>
                  <a:pt x="9288" y="10694"/>
                </a:lnTo>
                <a:lnTo>
                  <a:pt x="8503" y="10694"/>
                </a:lnTo>
                <a:lnTo>
                  <a:pt x="8503" y="4240"/>
                </a:lnTo>
                <a:close/>
                <a:moveTo>
                  <a:pt x="4144" y="5836"/>
                </a:moveTo>
                <a:lnTo>
                  <a:pt x="4144" y="10717"/>
                </a:lnTo>
                <a:lnTo>
                  <a:pt x="3335" y="10717"/>
                </a:lnTo>
                <a:lnTo>
                  <a:pt x="3335" y="6312"/>
                </a:lnTo>
                <a:lnTo>
                  <a:pt x="4144" y="5836"/>
                </a:lnTo>
                <a:close/>
                <a:moveTo>
                  <a:pt x="7264" y="2120"/>
                </a:moveTo>
                <a:lnTo>
                  <a:pt x="7264" y="10717"/>
                </a:lnTo>
                <a:lnTo>
                  <a:pt x="6478" y="10717"/>
                </a:lnTo>
                <a:lnTo>
                  <a:pt x="6478" y="2597"/>
                </a:lnTo>
                <a:lnTo>
                  <a:pt x="7264" y="2120"/>
                </a:lnTo>
                <a:close/>
                <a:moveTo>
                  <a:pt x="11551" y="11051"/>
                </a:moveTo>
                <a:lnTo>
                  <a:pt x="11551" y="11527"/>
                </a:lnTo>
                <a:lnTo>
                  <a:pt x="358" y="11527"/>
                </a:lnTo>
                <a:lnTo>
                  <a:pt x="358" y="11051"/>
                </a:lnTo>
                <a:close/>
                <a:moveTo>
                  <a:pt x="930" y="1"/>
                </a:moveTo>
                <a:cubicBezTo>
                  <a:pt x="810" y="1"/>
                  <a:pt x="715" y="72"/>
                  <a:pt x="715" y="192"/>
                </a:cubicBezTo>
                <a:lnTo>
                  <a:pt x="715" y="977"/>
                </a:lnTo>
                <a:lnTo>
                  <a:pt x="501" y="977"/>
                </a:lnTo>
                <a:cubicBezTo>
                  <a:pt x="429" y="977"/>
                  <a:pt x="334" y="1049"/>
                  <a:pt x="334" y="1144"/>
                </a:cubicBezTo>
                <a:cubicBezTo>
                  <a:pt x="334" y="1263"/>
                  <a:pt x="382" y="1335"/>
                  <a:pt x="501" y="1335"/>
                </a:cubicBezTo>
                <a:lnTo>
                  <a:pt x="715" y="1335"/>
                </a:lnTo>
                <a:lnTo>
                  <a:pt x="715" y="2240"/>
                </a:lnTo>
                <a:lnTo>
                  <a:pt x="501" y="2240"/>
                </a:lnTo>
                <a:cubicBezTo>
                  <a:pt x="429" y="2240"/>
                  <a:pt x="334" y="2287"/>
                  <a:pt x="334" y="2382"/>
                </a:cubicBezTo>
                <a:cubicBezTo>
                  <a:pt x="334" y="2502"/>
                  <a:pt x="382" y="2597"/>
                  <a:pt x="501" y="2597"/>
                </a:cubicBezTo>
                <a:lnTo>
                  <a:pt x="715" y="2597"/>
                </a:lnTo>
                <a:lnTo>
                  <a:pt x="715" y="3478"/>
                </a:lnTo>
                <a:lnTo>
                  <a:pt x="501" y="3478"/>
                </a:lnTo>
                <a:cubicBezTo>
                  <a:pt x="429" y="3478"/>
                  <a:pt x="334" y="3549"/>
                  <a:pt x="334" y="3645"/>
                </a:cubicBezTo>
                <a:cubicBezTo>
                  <a:pt x="334" y="3740"/>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21"/>
                </a:cubicBezTo>
                <a:cubicBezTo>
                  <a:pt x="334" y="6240"/>
                  <a:pt x="382" y="6336"/>
                  <a:pt x="501" y="6336"/>
                </a:cubicBezTo>
                <a:lnTo>
                  <a:pt x="715" y="6336"/>
                </a:lnTo>
                <a:lnTo>
                  <a:pt x="715" y="7241"/>
                </a:lnTo>
                <a:lnTo>
                  <a:pt x="501" y="7241"/>
                </a:lnTo>
                <a:cubicBezTo>
                  <a:pt x="429" y="7241"/>
                  <a:pt x="334" y="7288"/>
                  <a:pt x="334" y="7383"/>
                </a:cubicBezTo>
                <a:cubicBezTo>
                  <a:pt x="334" y="7503"/>
                  <a:pt x="382" y="7598"/>
                  <a:pt x="501" y="7598"/>
                </a:cubicBezTo>
                <a:lnTo>
                  <a:pt x="715" y="7598"/>
                </a:lnTo>
                <a:lnTo>
                  <a:pt x="715" y="8479"/>
                </a:lnTo>
                <a:lnTo>
                  <a:pt x="501" y="8479"/>
                </a:lnTo>
                <a:cubicBezTo>
                  <a:pt x="429" y="8479"/>
                  <a:pt x="334" y="8550"/>
                  <a:pt x="334" y="8622"/>
                </a:cubicBezTo>
                <a:cubicBezTo>
                  <a:pt x="334" y="8741"/>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7"/>
                  <a:pt x="1" y="11003"/>
                </a:cubicBezTo>
                <a:lnTo>
                  <a:pt x="1" y="11575"/>
                </a:lnTo>
                <a:cubicBezTo>
                  <a:pt x="1" y="11718"/>
                  <a:pt x="120" y="11884"/>
                  <a:pt x="310" y="11884"/>
                </a:cubicBezTo>
                <a:lnTo>
                  <a:pt x="11622" y="11884"/>
                </a:lnTo>
                <a:cubicBezTo>
                  <a:pt x="11765" y="11884"/>
                  <a:pt x="11908" y="11765"/>
                  <a:pt x="11908" y="11575"/>
                </a:cubicBezTo>
                <a:lnTo>
                  <a:pt x="11908" y="10979"/>
                </a:lnTo>
                <a:cubicBezTo>
                  <a:pt x="11908" y="10837"/>
                  <a:pt x="11789" y="10694"/>
                  <a:pt x="11622" y="10694"/>
                </a:cubicBezTo>
                <a:lnTo>
                  <a:pt x="10789" y="10694"/>
                </a:lnTo>
                <a:lnTo>
                  <a:pt x="10789" y="6193"/>
                </a:lnTo>
                <a:cubicBezTo>
                  <a:pt x="10789" y="6097"/>
                  <a:pt x="10717" y="6002"/>
                  <a:pt x="10646" y="6002"/>
                </a:cubicBezTo>
                <a:cubicBezTo>
                  <a:pt x="10527" y="6002"/>
                  <a:pt x="10431" y="6074"/>
                  <a:pt x="10431" y="6193"/>
                </a:cubicBezTo>
                <a:lnTo>
                  <a:pt x="10431" y="10694"/>
                </a:lnTo>
                <a:lnTo>
                  <a:pt x="9622" y="10694"/>
                </a:lnTo>
                <a:lnTo>
                  <a:pt x="9622" y="4669"/>
                </a:lnTo>
                <a:lnTo>
                  <a:pt x="10431" y="4240"/>
                </a:lnTo>
                <a:lnTo>
                  <a:pt x="10431" y="5383"/>
                </a:lnTo>
                <a:cubicBezTo>
                  <a:pt x="10431" y="5478"/>
                  <a:pt x="10479" y="5574"/>
                  <a:pt x="10574" y="5574"/>
                </a:cubicBezTo>
                <a:cubicBezTo>
                  <a:pt x="10693" y="5574"/>
                  <a:pt x="10789" y="5502"/>
                  <a:pt x="10789" y="5383"/>
                </a:cubicBezTo>
                <a:lnTo>
                  <a:pt x="10789" y="3930"/>
                </a:lnTo>
                <a:cubicBezTo>
                  <a:pt x="10789" y="3883"/>
                  <a:pt x="10765" y="3811"/>
                  <a:pt x="10693" y="3787"/>
                </a:cubicBezTo>
                <a:lnTo>
                  <a:pt x="9646" y="3144"/>
                </a:lnTo>
                <a:cubicBezTo>
                  <a:pt x="9586" y="3121"/>
                  <a:pt x="9527" y="3109"/>
                  <a:pt x="9473" y="3109"/>
                </a:cubicBezTo>
                <a:cubicBezTo>
                  <a:pt x="9419" y="3109"/>
                  <a:pt x="9372" y="3121"/>
                  <a:pt x="9336" y="3144"/>
                </a:cubicBezTo>
                <a:lnTo>
                  <a:pt x="8288" y="3787"/>
                </a:lnTo>
                <a:cubicBezTo>
                  <a:pt x="8217" y="3811"/>
                  <a:pt x="8193" y="3883"/>
                  <a:pt x="8193" y="3930"/>
                </a:cubicBezTo>
                <a:lnTo>
                  <a:pt x="8193" y="10717"/>
                </a:lnTo>
                <a:lnTo>
                  <a:pt x="7621" y="10717"/>
                </a:lnTo>
                <a:lnTo>
                  <a:pt x="7621" y="1811"/>
                </a:lnTo>
                <a:lnTo>
                  <a:pt x="7621" y="1787"/>
                </a:lnTo>
                <a:cubicBezTo>
                  <a:pt x="7621" y="1739"/>
                  <a:pt x="7598" y="1692"/>
                  <a:pt x="7550" y="1668"/>
                </a:cubicBezTo>
                <a:lnTo>
                  <a:pt x="6502" y="1049"/>
                </a:lnTo>
                <a:cubicBezTo>
                  <a:pt x="6443" y="1013"/>
                  <a:pt x="6383" y="995"/>
                  <a:pt x="6326" y="995"/>
                </a:cubicBezTo>
                <a:cubicBezTo>
                  <a:pt x="6270" y="995"/>
                  <a:pt x="6216" y="1013"/>
                  <a:pt x="6169" y="1049"/>
                </a:cubicBezTo>
                <a:lnTo>
                  <a:pt x="5121" y="1668"/>
                </a:lnTo>
                <a:cubicBezTo>
                  <a:pt x="5097" y="1668"/>
                  <a:pt x="5097" y="1692"/>
                  <a:pt x="5097" y="1692"/>
                </a:cubicBezTo>
                <a:cubicBezTo>
                  <a:pt x="5073" y="1739"/>
                  <a:pt x="5073" y="1763"/>
                  <a:pt x="5073" y="1811"/>
                </a:cubicBezTo>
                <a:lnTo>
                  <a:pt x="5073" y="10717"/>
                </a:lnTo>
                <a:lnTo>
                  <a:pt x="4502" y="10717"/>
                </a:lnTo>
                <a:lnTo>
                  <a:pt x="4502" y="5502"/>
                </a:lnTo>
                <a:cubicBezTo>
                  <a:pt x="4502" y="5478"/>
                  <a:pt x="4478" y="5454"/>
                  <a:pt x="4454" y="5431"/>
                </a:cubicBezTo>
                <a:cubicBezTo>
                  <a:pt x="4406" y="5431"/>
                  <a:pt x="4406" y="5383"/>
                  <a:pt x="4383" y="5383"/>
                </a:cubicBezTo>
                <a:cubicBezTo>
                  <a:pt x="4359" y="5359"/>
                  <a:pt x="3382" y="4788"/>
                  <a:pt x="3382" y="4788"/>
                </a:cubicBezTo>
                <a:cubicBezTo>
                  <a:pt x="3323" y="4764"/>
                  <a:pt x="3263" y="4752"/>
                  <a:pt x="3204" y="4752"/>
                </a:cubicBezTo>
                <a:cubicBezTo>
                  <a:pt x="3144" y="4752"/>
                  <a:pt x="3085" y="4764"/>
                  <a:pt x="3025" y="4788"/>
                </a:cubicBezTo>
                <a:lnTo>
                  <a:pt x="1977" y="5431"/>
                </a:lnTo>
                <a:lnTo>
                  <a:pt x="1954" y="5454"/>
                </a:lnTo>
                <a:cubicBezTo>
                  <a:pt x="1906" y="5478"/>
                  <a:pt x="1882" y="5550"/>
                  <a:pt x="1882" y="5574"/>
                </a:cubicBezTo>
                <a:lnTo>
                  <a:pt x="1882" y="8598"/>
                </a:lnTo>
                <a:cubicBezTo>
                  <a:pt x="1882" y="8693"/>
                  <a:pt x="1954" y="8788"/>
                  <a:pt x="2025" y="8788"/>
                </a:cubicBezTo>
                <a:cubicBezTo>
                  <a:pt x="2144" y="8788"/>
                  <a:pt x="2239" y="8717"/>
                  <a:pt x="2239" y="8598"/>
                </a:cubicBezTo>
                <a:lnTo>
                  <a:pt x="2239" y="5859"/>
                </a:lnTo>
                <a:lnTo>
                  <a:pt x="3049" y="6312"/>
                </a:lnTo>
                <a:lnTo>
                  <a:pt x="3049" y="10717"/>
                </a:lnTo>
                <a:lnTo>
                  <a:pt x="2239" y="10717"/>
                </a:lnTo>
                <a:lnTo>
                  <a:pt x="2239" y="9408"/>
                </a:lnTo>
                <a:cubicBezTo>
                  <a:pt x="2239" y="9312"/>
                  <a:pt x="2192" y="9241"/>
                  <a:pt x="2096" y="9241"/>
                </a:cubicBezTo>
                <a:cubicBezTo>
                  <a:pt x="1977" y="9241"/>
                  <a:pt x="1882" y="9289"/>
                  <a:pt x="1882" y="9408"/>
                </a:cubicBezTo>
                <a:lnTo>
                  <a:pt x="1882" y="10717"/>
                </a:lnTo>
                <a:lnTo>
                  <a:pt x="1072" y="10717"/>
                </a:lnTo>
                <a:lnTo>
                  <a:pt x="1072" y="192"/>
                </a:lnTo>
                <a:cubicBezTo>
                  <a:pt x="1072" y="96"/>
                  <a:pt x="1025" y="1"/>
                  <a:pt x="9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24" name="Google Shape;14103;p27">
            <a:extLst>
              <a:ext uri="{FF2B5EF4-FFF2-40B4-BE49-F238E27FC236}">
                <a16:creationId xmlns:a16="http://schemas.microsoft.com/office/drawing/2014/main" id="{4F722F39-FE7A-3920-12B3-9830816976E0}"/>
              </a:ext>
            </a:extLst>
          </p:cNvPr>
          <p:cNvSpPr/>
          <p:nvPr/>
        </p:nvSpPr>
        <p:spPr>
          <a:xfrm>
            <a:off x="10270439" y="3471071"/>
            <a:ext cx="454761" cy="474692"/>
          </a:xfrm>
          <a:custGeom>
            <a:avLst/>
            <a:gdLst/>
            <a:ahLst/>
            <a:cxnLst/>
            <a:rect l="l" t="t" r="r" b="b"/>
            <a:pathLst>
              <a:path w="11408" h="11908" extrusionOk="0">
                <a:moveTo>
                  <a:pt x="5502" y="762"/>
                </a:moveTo>
                <a:lnTo>
                  <a:pt x="5502" y="3572"/>
                </a:lnTo>
                <a:lnTo>
                  <a:pt x="4168" y="2882"/>
                </a:lnTo>
                <a:lnTo>
                  <a:pt x="5502" y="762"/>
                </a:lnTo>
                <a:close/>
                <a:moveTo>
                  <a:pt x="3954" y="3167"/>
                </a:moveTo>
                <a:lnTo>
                  <a:pt x="5478" y="3953"/>
                </a:lnTo>
                <a:lnTo>
                  <a:pt x="5478" y="7430"/>
                </a:lnTo>
                <a:lnTo>
                  <a:pt x="2215" y="5906"/>
                </a:lnTo>
                <a:lnTo>
                  <a:pt x="3954" y="3167"/>
                </a:lnTo>
                <a:close/>
                <a:moveTo>
                  <a:pt x="7383" y="3167"/>
                </a:moveTo>
                <a:lnTo>
                  <a:pt x="9098" y="5906"/>
                </a:lnTo>
                <a:lnTo>
                  <a:pt x="5859" y="7478"/>
                </a:lnTo>
                <a:lnTo>
                  <a:pt x="5859" y="3953"/>
                </a:lnTo>
                <a:lnTo>
                  <a:pt x="7383" y="3167"/>
                </a:lnTo>
                <a:close/>
                <a:moveTo>
                  <a:pt x="9288" y="6240"/>
                </a:moveTo>
                <a:lnTo>
                  <a:pt x="10979" y="8954"/>
                </a:lnTo>
                <a:lnTo>
                  <a:pt x="5859" y="11431"/>
                </a:lnTo>
                <a:lnTo>
                  <a:pt x="5859" y="7859"/>
                </a:lnTo>
                <a:lnTo>
                  <a:pt x="9288" y="6240"/>
                </a:lnTo>
                <a:close/>
                <a:moveTo>
                  <a:pt x="5668" y="0"/>
                </a:moveTo>
                <a:cubicBezTo>
                  <a:pt x="5645" y="0"/>
                  <a:pt x="5621" y="24"/>
                  <a:pt x="5597" y="48"/>
                </a:cubicBezTo>
                <a:lnTo>
                  <a:pt x="5549" y="95"/>
                </a:lnTo>
                <a:lnTo>
                  <a:pt x="48" y="8859"/>
                </a:lnTo>
                <a:cubicBezTo>
                  <a:pt x="24" y="8931"/>
                  <a:pt x="1" y="8978"/>
                  <a:pt x="24" y="9073"/>
                </a:cubicBezTo>
                <a:cubicBezTo>
                  <a:pt x="48" y="9145"/>
                  <a:pt x="72" y="9193"/>
                  <a:pt x="143" y="9216"/>
                </a:cubicBezTo>
                <a:lnTo>
                  <a:pt x="1477" y="9883"/>
                </a:lnTo>
                <a:cubicBezTo>
                  <a:pt x="1509" y="9891"/>
                  <a:pt x="1541" y="9896"/>
                  <a:pt x="1571" y="9896"/>
                </a:cubicBezTo>
                <a:cubicBezTo>
                  <a:pt x="1631" y="9896"/>
                  <a:pt x="1683" y="9875"/>
                  <a:pt x="1715" y="9812"/>
                </a:cubicBezTo>
                <a:cubicBezTo>
                  <a:pt x="1787" y="9740"/>
                  <a:pt x="1739" y="9621"/>
                  <a:pt x="1644" y="9574"/>
                </a:cubicBezTo>
                <a:lnTo>
                  <a:pt x="429" y="8978"/>
                </a:lnTo>
                <a:lnTo>
                  <a:pt x="2120" y="6287"/>
                </a:lnTo>
                <a:lnTo>
                  <a:pt x="5549" y="7883"/>
                </a:lnTo>
                <a:lnTo>
                  <a:pt x="5549" y="11455"/>
                </a:lnTo>
                <a:lnTo>
                  <a:pt x="2406" y="9931"/>
                </a:lnTo>
                <a:cubicBezTo>
                  <a:pt x="2383" y="9925"/>
                  <a:pt x="2361" y="9922"/>
                  <a:pt x="2339" y="9922"/>
                </a:cubicBezTo>
                <a:cubicBezTo>
                  <a:pt x="2268" y="9922"/>
                  <a:pt x="2204" y="9953"/>
                  <a:pt x="2168" y="10026"/>
                </a:cubicBezTo>
                <a:cubicBezTo>
                  <a:pt x="2120" y="10121"/>
                  <a:pt x="2168" y="10217"/>
                  <a:pt x="2239" y="10264"/>
                </a:cubicBezTo>
                <a:lnTo>
                  <a:pt x="5645" y="11907"/>
                </a:lnTo>
                <a:lnTo>
                  <a:pt x="5811" y="11907"/>
                </a:lnTo>
                <a:lnTo>
                  <a:pt x="11289" y="9264"/>
                </a:lnTo>
                <a:cubicBezTo>
                  <a:pt x="11360" y="9216"/>
                  <a:pt x="11408" y="9169"/>
                  <a:pt x="11408" y="9097"/>
                </a:cubicBezTo>
                <a:cubicBezTo>
                  <a:pt x="11360" y="9026"/>
                  <a:pt x="11360" y="8931"/>
                  <a:pt x="11336" y="8859"/>
                </a:cubicBezTo>
                <a:lnTo>
                  <a:pt x="7073" y="2048"/>
                </a:lnTo>
                <a:cubicBezTo>
                  <a:pt x="7045" y="1991"/>
                  <a:pt x="6998" y="1959"/>
                  <a:pt x="6945" y="1959"/>
                </a:cubicBezTo>
                <a:cubicBezTo>
                  <a:pt x="6910" y="1959"/>
                  <a:pt x="6873" y="1972"/>
                  <a:pt x="6835" y="2001"/>
                </a:cubicBezTo>
                <a:cubicBezTo>
                  <a:pt x="6740" y="2048"/>
                  <a:pt x="6716" y="2143"/>
                  <a:pt x="6788" y="2239"/>
                </a:cubicBezTo>
                <a:lnTo>
                  <a:pt x="7193" y="2882"/>
                </a:lnTo>
                <a:lnTo>
                  <a:pt x="5859" y="3572"/>
                </a:lnTo>
                <a:lnTo>
                  <a:pt x="5859" y="762"/>
                </a:lnTo>
                <a:lnTo>
                  <a:pt x="6359" y="1548"/>
                </a:lnTo>
                <a:cubicBezTo>
                  <a:pt x="6402" y="1606"/>
                  <a:pt x="6446" y="1637"/>
                  <a:pt x="6494" y="1637"/>
                </a:cubicBezTo>
                <a:cubicBezTo>
                  <a:pt x="6526" y="1637"/>
                  <a:pt x="6560" y="1624"/>
                  <a:pt x="6597" y="1596"/>
                </a:cubicBezTo>
                <a:cubicBezTo>
                  <a:pt x="6692" y="1548"/>
                  <a:pt x="6716" y="1453"/>
                  <a:pt x="6669" y="1358"/>
                </a:cubicBezTo>
                <a:lnTo>
                  <a:pt x="5859" y="95"/>
                </a:lnTo>
                <a:cubicBezTo>
                  <a:pt x="5835" y="24"/>
                  <a:pt x="5740" y="0"/>
                  <a:pt x="566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nvGrpSpPr>
          <p:cNvPr id="225" name="Google Shape;14104;p27">
            <a:extLst>
              <a:ext uri="{FF2B5EF4-FFF2-40B4-BE49-F238E27FC236}">
                <a16:creationId xmlns:a16="http://schemas.microsoft.com/office/drawing/2014/main" id="{DB39BB95-4D4D-ECCA-96B5-721D23116123}"/>
              </a:ext>
            </a:extLst>
          </p:cNvPr>
          <p:cNvGrpSpPr/>
          <p:nvPr/>
        </p:nvGrpSpPr>
        <p:grpSpPr>
          <a:xfrm>
            <a:off x="10273386" y="4251445"/>
            <a:ext cx="468075" cy="473736"/>
            <a:chOff x="6657238" y="3313708"/>
            <a:chExt cx="293550" cy="297100"/>
          </a:xfrm>
        </p:grpSpPr>
        <p:sp>
          <p:nvSpPr>
            <p:cNvPr id="226" name="Google Shape;14105;p27">
              <a:extLst>
                <a:ext uri="{FF2B5EF4-FFF2-40B4-BE49-F238E27FC236}">
                  <a16:creationId xmlns:a16="http://schemas.microsoft.com/office/drawing/2014/main" id="{15D096F2-46DB-065A-2846-593744E504E6}"/>
                </a:ext>
              </a:extLst>
            </p:cNvPr>
            <p:cNvSpPr/>
            <p:nvPr/>
          </p:nvSpPr>
          <p:spPr>
            <a:xfrm>
              <a:off x="6657238" y="3508983"/>
              <a:ext cx="70300" cy="101825"/>
            </a:xfrm>
            <a:custGeom>
              <a:avLst/>
              <a:gdLst/>
              <a:ahLst/>
              <a:cxnLst/>
              <a:rect l="l" t="t" r="r" b="b"/>
              <a:pathLst>
                <a:path w="2812"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4" y="1"/>
                    <a:pt x="644" y="120"/>
                    <a:pt x="358" y="406"/>
                  </a:cubicBezTo>
                  <a:cubicBezTo>
                    <a:pt x="1" y="810"/>
                    <a:pt x="1" y="1310"/>
                    <a:pt x="1" y="1787"/>
                  </a:cubicBezTo>
                  <a:lnTo>
                    <a:pt x="1" y="2025"/>
                  </a:lnTo>
                  <a:lnTo>
                    <a:pt x="1" y="2049"/>
                  </a:lnTo>
                  <a:cubicBezTo>
                    <a:pt x="1" y="2120"/>
                    <a:pt x="49" y="2168"/>
                    <a:pt x="72" y="2239"/>
                  </a:cubicBezTo>
                  <a:cubicBezTo>
                    <a:pt x="72" y="2263"/>
                    <a:pt x="96" y="2263"/>
                    <a:pt x="96" y="2287"/>
                  </a:cubicBezTo>
                  <a:lnTo>
                    <a:pt x="120" y="2311"/>
                  </a:lnTo>
                  <a:lnTo>
                    <a:pt x="96" y="2501"/>
                  </a:lnTo>
                  <a:lnTo>
                    <a:pt x="96" y="2525"/>
                  </a:lnTo>
                  <a:cubicBezTo>
                    <a:pt x="120" y="2716"/>
                    <a:pt x="239" y="2835"/>
                    <a:pt x="430" y="2835"/>
                  </a:cubicBezTo>
                  <a:lnTo>
                    <a:pt x="477" y="2835"/>
                  </a:lnTo>
                  <a:lnTo>
                    <a:pt x="477" y="3549"/>
                  </a:lnTo>
                  <a:cubicBezTo>
                    <a:pt x="477" y="3835"/>
                    <a:pt x="692" y="4073"/>
                    <a:pt x="1001" y="4073"/>
                  </a:cubicBezTo>
                  <a:cubicBezTo>
                    <a:pt x="1144" y="4073"/>
                    <a:pt x="1263" y="4049"/>
                    <a:pt x="1382" y="3930"/>
                  </a:cubicBezTo>
                  <a:cubicBezTo>
                    <a:pt x="1477" y="4025"/>
                    <a:pt x="1597" y="4073"/>
                    <a:pt x="1739" y="4073"/>
                  </a:cubicBezTo>
                  <a:lnTo>
                    <a:pt x="1763" y="4073"/>
                  </a:lnTo>
                  <a:cubicBezTo>
                    <a:pt x="2025" y="4073"/>
                    <a:pt x="2263" y="3835"/>
                    <a:pt x="2263" y="3549"/>
                  </a:cubicBezTo>
                  <a:lnTo>
                    <a:pt x="2263" y="2835"/>
                  </a:lnTo>
                  <a:lnTo>
                    <a:pt x="2359" y="2835"/>
                  </a:lnTo>
                  <a:cubicBezTo>
                    <a:pt x="2549" y="2763"/>
                    <a:pt x="2621" y="2620"/>
                    <a:pt x="2621" y="2430"/>
                  </a:cubicBezTo>
                  <a:lnTo>
                    <a:pt x="2597" y="2287"/>
                  </a:lnTo>
                  <a:lnTo>
                    <a:pt x="2621" y="2263"/>
                  </a:lnTo>
                  <a:cubicBezTo>
                    <a:pt x="2716" y="2168"/>
                    <a:pt x="2740" y="2073"/>
                    <a:pt x="2740" y="1953"/>
                  </a:cubicBezTo>
                  <a:lnTo>
                    <a:pt x="2740" y="1287"/>
                  </a:lnTo>
                  <a:cubicBezTo>
                    <a:pt x="2811" y="1072"/>
                    <a:pt x="2740" y="834"/>
                    <a:pt x="2621" y="620"/>
                  </a:cubicBezTo>
                  <a:cubicBezTo>
                    <a:pt x="2590" y="569"/>
                    <a:pt x="2534" y="540"/>
                    <a:pt x="2477" y="540"/>
                  </a:cubicBezTo>
                  <a:cubicBezTo>
                    <a:pt x="2401" y="540"/>
                    <a:pt x="2325" y="592"/>
                    <a:pt x="2311" y="715"/>
                  </a:cubicBezTo>
                  <a:lnTo>
                    <a:pt x="2311" y="739"/>
                  </a:lnTo>
                  <a:cubicBezTo>
                    <a:pt x="2430" y="929"/>
                    <a:pt x="2478" y="1096"/>
                    <a:pt x="2478" y="1310"/>
                  </a:cubicBezTo>
                  <a:lnTo>
                    <a:pt x="2478" y="1953"/>
                  </a:lnTo>
                  <a:cubicBezTo>
                    <a:pt x="2478" y="2001"/>
                    <a:pt x="2430" y="2025"/>
                    <a:pt x="2382" y="2025"/>
                  </a:cubicBezTo>
                  <a:cubicBezTo>
                    <a:pt x="2359" y="2025"/>
                    <a:pt x="2359" y="2001"/>
                    <a:pt x="2359" y="1953"/>
                  </a:cubicBezTo>
                  <a:lnTo>
                    <a:pt x="2359" y="1930"/>
                  </a:lnTo>
                  <a:lnTo>
                    <a:pt x="2359" y="1287"/>
                  </a:lnTo>
                  <a:cubicBezTo>
                    <a:pt x="2359"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3" y="2501"/>
                  </a:lnTo>
                  <a:lnTo>
                    <a:pt x="573" y="2406"/>
                  </a:lnTo>
                  <a:cubicBezTo>
                    <a:pt x="763" y="2382"/>
                    <a:pt x="906" y="2239"/>
                    <a:pt x="906" y="2025"/>
                  </a:cubicBezTo>
                  <a:lnTo>
                    <a:pt x="906" y="2001"/>
                  </a:lnTo>
                  <a:lnTo>
                    <a:pt x="906" y="1287"/>
                  </a:lnTo>
                  <a:cubicBezTo>
                    <a:pt x="906" y="1191"/>
                    <a:pt x="834" y="1120"/>
                    <a:pt x="763" y="1096"/>
                  </a:cubicBezTo>
                  <a:cubicBezTo>
                    <a:pt x="751" y="1094"/>
                    <a:pt x="738" y="1092"/>
                    <a:pt x="727" y="1092"/>
                  </a:cubicBezTo>
                  <a:cubicBezTo>
                    <a:pt x="625" y="1092"/>
                    <a:pt x="549" y="1180"/>
                    <a:pt x="549" y="1287"/>
                  </a:cubicBezTo>
                  <a:lnTo>
                    <a:pt x="549" y="2025"/>
                  </a:lnTo>
                  <a:cubicBezTo>
                    <a:pt x="549" y="2025"/>
                    <a:pt x="525" y="2073"/>
                    <a:pt x="477" y="2073"/>
                  </a:cubicBezTo>
                  <a:cubicBezTo>
                    <a:pt x="453" y="2073"/>
                    <a:pt x="430" y="2049"/>
                    <a:pt x="430" y="2025"/>
                  </a:cubicBezTo>
                  <a:lnTo>
                    <a:pt x="430" y="1334"/>
                  </a:lnTo>
                  <a:cubicBezTo>
                    <a:pt x="430" y="763"/>
                    <a:pt x="858" y="334"/>
                    <a:pt x="1430" y="334"/>
                  </a:cubicBezTo>
                  <a:cubicBezTo>
                    <a:pt x="1549" y="334"/>
                    <a:pt x="1668" y="358"/>
                    <a:pt x="1763" y="382"/>
                  </a:cubicBezTo>
                  <a:cubicBezTo>
                    <a:pt x="1780" y="386"/>
                    <a:pt x="1796" y="388"/>
                    <a:pt x="1812" y="388"/>
                  </a:cubicBezTo>
                  <a:cubicBezTo>
                    <a:pt x="1889" y="388"/>
                    <a:pt x="1958" y="342"/>
                    <a:pt x="1978" y="263"/>
                  </a:cubicBezTo>
                  <a:cubicBezTo>
                    <a:pt x="2001" y="167"/>
                    <a:pt x="1954" y="96"/>
                    <a:pt x="1859" y="48"/>
                  </a:cubicBezTo>
                  <a:cubicBezTo>
                    <a:pt x="1716" y="1"/>
                    <a:pt x="1406" y="1"/>
                    <a:pt x="14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27" name="Google Shape;14106;p27">
              <a:extLst>
                <a:ext uri="{FF2B5EF4-FFF2-40B4-BE49-F238E27FC236}">
                  <a16:creationId xmlns:a16="http://schemas.microsoft.com/office/drawing/2014/main" id="{30A54FDE-4B0B-18B5-B186-C789A56980D9}"/>
                </a:ext>
              </a:extLst>
            </p:cNvPr>
            <p:cNvSpPr/>
            <p:nvPr/>
          </p:nvSpPr>
          <p:spPr>
            <a:xfrm>
              <a:off x="6676888"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7" y="0"/>
                    <a:pt x="1" y="310"/>
                    <a:pt x="1" y="691"/>
                  </a:cubicBezTo>
                  <a:cubicBezTo>
                    <a:pt x="1" y="1072"/>
                    <a:pt x="287" y="1382"/>
                    <a:pt x="691" y="1382"/>
                  </a:cubicBezTo>
                  <a:cubicBezTo>
                    <a:pt x="1073" y="1382"/>
                    <a:pt x="1358" y="1072"/>
                    <a:pt x="1358" y="691"/>
                  </a:cubicBezTo>
                  <a:cubicBezTo>
                    <a:pt x="1358" y="310"/>
                    <a:pt x="1073"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28" name="Google Shape;14107;p27">
              <a:extLst>
                <a:ext uri="{FF2B5EF4-FFF2-40B4-BE49-F238E27FC236}">
                  <a16:creationId xmlns:a16="http://schemas.microsoft.com/office/drawing/2014/main" id="{D7068AFE-F9A0-3D07-A2FB-BA46B35A6899}"/>
                </a:ext>
              </a:extLst>
            </p:cNvPr>
            <p:cNvSpPr/>
            <p:nvPr/>
          </p:nvSpPr>
          <p:spPr>
            <a:xfrm>
              <a:off x="6676313" y="3313708"/>
              <a:ext cx="34550" cy="34550"/>
            </a:xfrm>
            <a:custGeom>
              <a:avLst/>
              <a:gdLst/>
              <a:ahLst/>
              <a:cxnLst/>
              <a:rect l="l" t="t" r="r" b="b"/>
              <a:pathLst>
                <a:path w="1382" h="1382" extrusionOk="0">
                  <a:moveTo>
                    <a:pt x="667" y="334"/>
                  </a:moveTo>
                  <a:cubicBezTo>
                    <a:pt x="881" y="334"/>
                    <a:pt x="1024" y="477"/>
                    <a:pt x="1024" y="691"/>
                  </a:cubicBezTo>
                  <a:cubicBezTo>
                    <a:pt x="1024" y="906"/>
                    <a:pt x="857" y="1048"/>
                    <a:pt x="667" y="1048"/>
                  </a:cubicBezTo>
                  <a:cubicBezTo>
                    <a:pt x="476" y="1048"/>
                    <a:pt x="310" y="906"/>
                    <a:pt x="310" y="691"/>
                  </a:cubicBezTo>
                  <a:cubicBezTo>
                    <a:pt x="310" y="477"/>
                    <a:pt x="500" y="334"/>
                    <a:pt x="667" y="334"/>
                  </a:cubicBezTo>
                  <a:close/>
                  <a:moveTo>
                    <a:pt x="667" y="1"/>
                  </a:moveTo>
                  <a:cubicBezTo>
                    <a:pt x="286" y="1"/>
                    <a:pt x="0" y="310"/>
                    <a:pt x="0" y="691"/>
                  </a:cubicBezTo>
                  <a:cubicBezTo>
                    <a:pt x="0" y="1072"/>
                    <a:pt x="286" y="1382"/>
                    <a:pt x="667" y="1382"/>
                  </a:cubicBezTo>
                  <a:cubicBezTo>
                    <a:pt x="1072" y="1382"/>
                    <a:pt x="1381" y="1072"/>
                    <a:pt x="1357" y="691"/>
                  </a:cubicBezTo>
                  <a:cubicBezTo>
                    <a:pt x="1357" y="310"/>
                    <a:pt x="1072" y="1"/>
                    <a:pt x="6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29" name="Google Shape;14108;p27">
              <a:extLst>
                <a:ext uri="{FF2B5EF4-FFF2-40B4-BE49-F238E27FC236}">
                  <a16:creationId xmlns:a16="http://schemas.microsoft.com/office/drawing/2014/main" id="{E495331B-1364-6C7D-2CDD-3F518502D1B1}"/>
                </a:ext>
              </a:extLst>
            </p:cNvPr>
            <p:cNvSpPr/>
            <p:nvPr/>
          </p:nvSpPr>
          <p:spPr>
            <a:xfrm>
              <a:off x="6658438" y="3354783"/>
              <a:ext cx="69100" cy="103625"/>
            </a:xfrm>
            <a:custGeom>
              <a:avLst/>
              <a:gdLst/>
              <a:ahLst/>
              <a:cxnLst/>
              <a:rect l="l" t="t" r="r" b="b"/>
              <a:pathLst>
                <a:path w="2764" h="4145" extrusionOk="0">
                  <a:moveTo>
                    <a:pt x="1334" y="1"/>
                  </a:moveTo>
                  <a:cubicBezTo>
                    <a:pt x="953" y="1"/>
                    <a:pt x="620" y="120"/>
                    <a:pt x="358" y="429"/>
                  </a:cubicBezTo>
                  <a:cubicBezTo>
                    <a:pt x="167" y="620"/>
                    <a:pt x="72" y="906"/>
                    <a:pt x="24" y="1168"/>
                  </a:cubicBezTo>
                  <a:cubicBezTo>
                    <a:pt x="1" y="1382"/>
                    <a:pt x="1" y="1573"/>
                    <a:pt x="1" y="1787"/>
                  </a:cubicBezTo>
                  <a:lnTo>
                    <a:pt x="1" y="2001"/>
                  </a:lnTo>
                  <a:lnTo>
                    <a:pt x="1" y="2477"/>
                  </a:lnTo>
                  <a:cubicBezTo>
                    <a:pt x="1"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9" y="4144"/>
                    <a:pt x="2263" y="3883"/>
                    <a:pt x="2263" y="3597"/>
                  </a:cubicBezTo>
                  <a:lnTo>
                    <a:pt x="2263" y="2716"/>
                  </a:lnTo>
                  <a:lnTo>
                    <a:pt x="2406" y="2716"/>
                  </a:lnTo>
                  <a:cubicBezTo>
                    <a:pt x="2573" y="2692"/>
                    <a:pt x="2739" y="2477"/>
                    <a:pt x="2739" y="2287"/>
                  </a:cubicBezTo>
                  <a:lnTo>
                    <a:pt x="2739" y="1644"/>
                  </a:lnTo>
                  <a:lnTo>
                    <a:pt x="2763" y="1311"/>
                  </a:lnTo>
                  <a:cubicBezTo>
                    <a:pt x="2763" y="1096"/>
                    <a:pt x="2739" y="953"/>
                    <a:pt x="2668" y="810"/>
                  </a:cubicBezTo>
                  <a:lnTo>
                    <a:pt x="2573" y="620"/>
                  </a:lnTo>
                  <a:cubicBezTo>
                    <a:pt x="2542" y="569"/>
                    <a:pt x="2486" y="540"/>
                    <a:pt x="2429" y="540"/>
                  </a:cubicBezTo>
                  <a:cubicBezTo>
                    <a:pt x="2353" y="540"/>
                    <a:pt x="2277" y="592"/>
                    <a:pt x="2263" y="715"/>
                  </a:cubicBezTo>
                  <a:lnTo>
                    <a:pt x="2263" y="739"/>
                  </a:lnTo>
                  <a:cubicBezTo>
                    <a:pt x="2311" y="834"/>
                    <a:pt x="2334" y="906"/>
                    <a:pt x="2382" y="977"/>
                  </a:cubicBezTo>
                  <a:cubicBezTo>
                    <a:pt x="2430" y="1144"/>
                    <a:pt x="2430" y="1263"/>
                    <a:pt x="2430" y="1406"/>
                  </a:cubicBezTo>
                  <a:lnTo>
                    <a:pt x="2430" y="1882"/>
                  </a:lnTo>
                  <a:lnTo>
                    <a:pt x="2430" y="2263"/>
                  </a:lnTo>
                  <a:cubicBezTo>
                    <a:pt x="2430" y="2287"/>
                    <a:pt x="2406" y="2335"/>
                    <a:pt x="2334" y="2335"/>
                  </a:cubicBezTo>
                  <a:cubicBezTo>
                    <a:pt x="2311" y="2335"/>
                    <a:pt x="2311" y="2287"/>
                    <a:pt x="2311" y="2263"/>
                  </a:cubicBezTo>
                  <a:lnTo>
                    <a:pt x="2311" y="2239"/>
                  </a:lnTo>
                  <a:lnTo>
                    <a:pt x="2311" y="1215"/>
                  </a:lnTo>
                  <a:cubicBezTo>
                    <a:pt x="2311" y="1144"/>
                    <a:pt x="2263" y="1072"/>
                    <a:pt x="2168" y="1049"/>
                  </a:cubicBezTo>
                  <a:cubicBezTo>
                    <a:pt x="2152" y="1046"/>
                    <a:pt x="2137" y="1044"/>
                    <a:pt x="2123" y="1044"/>
                  </a:cubicBezTo>
                  <a:cubicBezTo>
                    <a:pt x="2026"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9" y="1882"/>
                    <a:pt x="1453" y="1858"/>
                  </a:cubicBezTo>
                  <a:cubicBezTo>
                    <a:pt x="1432" y="1850"/>
                    <a:pt x="1411" y="1846"/>
                    <a:pt x="1392"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9" y="1044"/>
                    <a:pt x="694" y="1044"/>
                  </a:cubicBezTo>
                  <a:cubicBezTo>
                    <a:pt x="597" y="1044"/>
                    <a:pt x="525" y="1112"/>
                    <a:pt x="525" y="1215"/>
                  </a:cubicBezTo>
                  <a:lnTo>
                    <a:pt x="525" y="2263"/>
                  </a:lnTo>
                  <a:cubicBezTo>
                    <a:pt x="525" y="2287"/>
                    <a:pt x="501" y="2335"/>
                    <a:pt x="477" y="2335"/>
                  </a:cubicBezTo>
                  <a:cubicBezTo>
                    <a:pt x="429" y="2335"/>
                    <a:pt x="405" y="2287"/>
                    <a:pt x="405" y="2263"/>
                  </a:cubicBezTo>
                  <a:lnTo>
                    <a:pt x="405" y="1906"/>
                  </a:lnTo>
                  <a:lnTo>
                    <a:pt x="405" y="1430"/>
                  </a:lnTo>
                  <a:cubicBezTo>
                    <a:pt x="405" y="1311"/>
                    <a:pt x="405" y="1168"/>
                    <a:pt x="429" y="1049"/>
                  </a:cubicBezTo>
                  <a:cubicBezTo>
                    <a:pt x="477" y="930"/>
                    <a:pt x="525" y="834"/>
                    <a:pt x="596" y="739"/>
                  </a:cubicBezTo>
                  <a:cubicBezTo>
                    <a:pt x="715" y="572"/>
                    <a:pt x="906" y="429"/>
                    <a:pt x="1120" y="358"/>
                  </a:cubicBezTo>
                  <a:cubicBezTo>
                    <a:pt x="1215" y="334"/>
                    <a:pt x="1334" y="334"/>
                    <a:pt x="1429" y="334"/>
                  </a:cubicBezTo>
                  <a:cubicBezTo>
                    <a:pt x="1549" y="334"/>
                    <a:pt x="1668" y="358"/>
                    <a:pt x="1739" y="382"/>
                  </a:cubicBezTo>
                  <a:cubicBezTo>
                    <a:pt x="1760" y="392"/>
                    <a:pt x="1781" y="397"/>
                    <a:pt x="1801" y="397"/>
                  </a:cubicBezTo>
                  <a:cubicBezTo>
                    <a:pt x="1873" y="397"/>
                    <a:pt x="1935" y="337"/>
                    <a:pt x="1953" y="263"/>
                  </a:cubicBezTo>
                  <a:cubicBezTo>
                    <a:pt x="1977" y="191"/>
                    <a:pt x="1930" y="96"/>
                    <a:pt x="1834" y="72"/>
                  </a:cubicBezTo>
                  <a:cubicBezTo>
                    <a:pt x="1691" y="1"/>
                    <a:pt x="1382" y="1"/>
                    <a:pt x="1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30" name="Google Shape;14109;p27">
              <a:extLst>
                <a:ext uri="{FF2B5EF4-FFF2-40B4-BE49-F238E27FC236}">
                  <a16:creationId xmlns:a16="http://schemas.microsoft.com/office/drawing/2014/main" id="{6238B844-7C94-2CD6-B746-ADA26EB42564}"/>
                </a:ext>
              </a:extLst>
            </p:cNvPr>
            <p:cNvSpPr/>
            <p:nvPr/>
          </p:nvSpPr>
          <p:spPr>
            <a:xfrm>
              <a:off x="6731663"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7" y="2287"/>
                  </a:lnTo>
                  <a:lnTo>
                    <a:pt x="2620" y="2263"/>
                  </a:lnTo>
                  <a:cubicBezTo>
                    <a:pt x="2716" y="2168"/>
                    <a:pt x="2739" y="2073"/>
                    <a:pt x="2739" y="1953"/>
                  </a:cubicBezTo>
                  <a:lnTo>
                    <a:pt x="2739" y="1287"/>
                  </a:lnTo>
                  <a:cubicBezTo>
                    <a:pt x="2811" y="1072"/>
                    <a:pt x="2739" y="834"/>
                    <a:pt x="2620" y="620"/>
                  </a:cubicBezTo>
                  <a:cubicBezTo>
                    <a:pt x="2590" y="569"/>
                    <a:pt x="2533" y="540"/>
                    <a:pt x="2477" y="540"/>
                  </a:cubicBezTo>
                  <a:cubicBezTo>
                    <a:pt x="2401" y="540"/>
                    <a:pt x="2324" y="592"/>
                    <a:pt x="2311" y="715"/>
                  </a:cubicBezTo>
                  <a:lnTo>
                    <a:pt x="2311" y="739"/>
                  </a:lnTo>
                  <a:cubicBezTo>
                    <a:pt x="2430" y="929"/>
                    <a:pt x="2478" y="1096"/>
                    <a:pt x="2478" y="1310"/>
                  </a:cubicBezTo>
                  <a:lnTo>
                    <a:pt x="2478" y="1953"/>
                  </a:lnTo>
                  <a:cubicBezTo>
                    <a:pt x="2478" y="2001"/>
                    <a:pt x="2430" y="2025"/>
                    <a:pt x="2382" y="2025"/>
                  </a:cubicBezTo>
                  <a:cubicBezTo>
                    <a:pt x="2358" y="2025"/>
                    <a:pt x="2358" y="2001"/>
                    <a:pt x="2358" y="1953"/>
                  </a:cubicBezTo>
                  <a:lnTo>
                    <a:pt x="2358" y="1930"/>
                  </a:lnTo>
                  <a:lnTo>
                    <a:pt x="2358" y="1287"/>
                  </a:lnTo>
                  <a:cubicBezTo>
                    <a:pt x="2358"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9" y="1180"/>
                    <a:pt x="549" y="1287"/>
                  </a:cubicBezTo>
                  <a:lnTo>
                    <a:pt x="549" y="2025"/>
                  </a:lnTo>
                  <a:cubicBezTo>
                    <a:pt x="549" y="2025"/>
                    <a:pt x="525" y="2073"/>
                    <a:pt x="477" y="2073"/>
                  </a:cubicBezTo>
                  <a:cubicBezTo>
                    <a:pt x="453" y="2073"/>
                    <a:pt x="429" y="2049"/>
                    <a:pt x="429" y="2025"/>
                  </a:cubicBezTo>
                  <a:lnTo>
                    <a:pt x="429" y="1334"/>
                  </a:lnTo>
                  <a:cubicBezTo>
                    <a:pt x="429" y="763"/>
                    <a:pt x="858" y="334"/>
                    <a:pt x="1430" y="334"/>
                  </a:cubicBezTo>
                  <a:cubicBezTo>
                    <a:pt x="1549" y="334"/>
                    <a:pt x="1668" y="358"/>
                    <a:pt x="1763" y="382"/>
                  </a:cubicBezTo>
                  <a:cubicBezTo>
                    <a:pt x="1779" y="386"/>
                    <a:pt x="1796" y="388"/>
                    <a:pt x="1812" y="388"/>
                  </a:cubicBezTo>
                  <a:cubicBezTo>
                    <a:pt x="1889" y="388"/>
                    <a:pt x="1958" y="342"/>
                    <a:pt x="1977" y="263"/>
                  </a:cubicBezTo>
                  <a:cubicBezTo>
                    <a:pt x="2001" y="167"/>
                    <a:pt x="1954" y="96"/>
                    <a:pt x="1858" y="48"/>
                  </a:cubicBezTo>
                  <a:cubicBezTo>
                    <a:pt x="1715" y="1"/>
                    <a:pt x="1406" y="1"/>
                    <a:pt x="14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31" name="Google Shape;14110;p27">
              <a:extLst>
                <a:ext uri="{FF2B5EF4-FFF2-40B4-BE49-F238E27FC236}">
                  <a16:creationId xmlns:a16="http://schemas.microsoft.com/office/drawing/2014/main" id="{9E033224-3B8D-1416-7081-175AC9540448}"/>
                </a:ext>
              </a:extLst>
            </p:cNvPr>
            <p:cNvSpPr/>
            <p:nvPr/>
          </p:nvSpPr>
          <p:spPr>
            <a:xfrm>
              <a:off x="6751313"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6" y="0"/>
                    <a:pt x="1" y="310"/>
                    <a:pt x="1" y="691"/>
                  </a:cubicBezTo>
                  <a:cubicBezTo>
                    <a:pt x="1"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32" name="Google Shape;14111;p27">
              <a:extLst>
                <a:ext uri="{FF2B5EF4-FFF2-40B4-BE49-F238E27FC236}">
                  <a16:creationId xmlns:a16="http://schemas.microsoft.com/office/drawing/2014/main" id="{32351DC5-89CE-C0B7-513D-B643440FF1C0}"/>
                </a:ext>
              </a:extLst>
            </p:cNvPr>
            <p:cNvSpPr/>
            <p:nvPr/>
          </p:nvSpPr>
          <p:spPr>
            <a:xfrm>
              <a:off x="6751313" y="3313708"/>
              <a:ext cx="33975" cy="34550"/>
            </a:xfrm>
            <a:custGeom>
              <a:avLst/>
              <a:gdLst/>
              <a:ahLst/>
              <a:cxnLst/>
              <a:rect l="l" t="t" r="r" b="b"/>
              <a:pathLst>
                <a:path w="1359" h="1382" extrusionOk="0">
                  <a:moveTo>
                    <a:pt x="691" y="334"/>
                  </a:moveTo>
                  <a:cubicBezTo>
                    <a:pt x="858" y="334"/>
                    <a:pt x="1049" y="477"/>
                    <a:pt x="1049" y="691"/>
                  </a:cubicBezTo>
                  <a:cubicBezTo>
                    <a:pt x="1049" y="906"/>
                    <a:pt x="858" y="1048"/>
                    <a:pt x="691" y="1048"/>
                  </a:cubicBezTo>
                  <a:cubicBezTo>
                    <a:pt x="477" y="1048"/>
                    <a:pt x="334" y="906"/>
                    <a:pt x="334" y="691"/>
                  </a:cubicBezTo>
                  <a:cubicBezTo>
                    <a:pt x="334" y="477"/>
                    <a:pt x="501" y="334"/>
                    <a:pt x="691" y="334"/>
                  </a:cubicBezTo>
                  <a:close/>
                  <a:moveTo>
                    <a:pt x="691" y="1"/>
                  </a:moveTo>
                  <a:cubicBezTo>
                    <a:pt x="286" y="1"/>
                    <a:pt x="1" y="310"/>
                    <a:pt x="1" y="691"/>
                  </a:cubicBezTo>
                  <a:cubicBezTo>
                    <a:pt x="1" y="1072"/>
                    <a:pt x="286" y="1382"/>
                    <a:pt x="691" y="1382"/>
                  </a:cubicBezTo>
                  <a:cubicBezTo>
                    <a:pt x="1049" y="1382"/>
                    <a:pt x="1358" y="1072"/>
                    <a:pt x="1358" y="691"/>
                  </a:cubicBezTo>
                  <a:cubicBezTo>
                    <a:pt x="1358" y="310"/>
                    <a:pt x="1072" y="1"/>
                    <a:pt x="6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33" name="Google Shape;14112;p27">
              <a:extLst>
                <a:ext uri="{FF2B5EF4-FFF2-40B4-BE49-F238E27FC236}">
                  <a16:creationId xmlns:a16="http://schemas.microsoft.com/office/drawing/2014/main" id="{C8521CE3-E538-A0BD-7AEB-FED19017F97D}"/>
                </a:ext>
              </a:extLst>
            </p:cNvPr>
            <p:cNvSpPr/>
            <p:nvPr/>
          </p:nvSpPr>
          <p:spPr>
            <a:xfrm>
              <a:off x="6732863" y="3354783"/>
              <a:ext cx="69075" cy="103625"/>
            </a:xfrm>
            <a:custGeom>
              <a:avLst/>
              <a:gdLst/>
              <a:ahLst/>
              <a:cxnLst/>
              <a:rect l="l" t="t" r="r" b="b"/>
              <a:pathLst>
                <a:path w="2763" h="4145" extrusionOk="0">
                  <a:moveTo>
                    <a:pt x="1334" y="1"/>
                  </a:moveTo>
                  <a:cubicBezTo>
                    <a:pt x="953" y="1"/>
                    <a:pt x="620" y="120"/>
                    <a:pt x="358"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8" y="810"/>
                  </a:cubicBezTo>
                  <a:lnTo>
                    <a:pt x="2572" y="620"/>
                  </a:lnTo>
                  <a:cubicBezTo>
                    <a:pt x="2542" y="569"/>
                    <a:pt x="2485" y="540"/>
                    <a:pt x="2429" y="540"/>
                  </a:cubicBezTo>
                  <a:cubicBezTo>
                    <a:pt x="2353" y="540"/>
                    <a:pt x="2276" y="592"/>
                    <a:pt x="2263" y="715"/>
                  </a:cubicBezTo>
                  <a:lnTo>
                    <a:pt x="2263" y="739"/>
                  </a:lnTo>
                  <a:cubicBezTo>
                    <a:pt x="2310" y="834"/>
                    <a:pt x="2334" y="906"/>
                    <a:pt x="2382" y="977"/>
                  </a:cubicBezTo>
                  <a:cubicBezTo>
                    <a:pt x="2430" y="1144"/>
                    <a:pt x="2430" y="1263"/>
                    <a:pt x="2430" y="1406"/>
                  </a:cubicBezTo>
                  <a:lnTo>
                    <a:pt x="2430" y="1882"/>
                  </a:lnTo>
                  <a:lnTo>
                    <a:pt x="2430" y="2263"/>
                  </a:lnTo>
                  <a:cubicBezTo>
                    <a:pt x="2430" y="2287"/>
                    <a:pt x="2406" y="2335"/>
                    <a:pt x="2334" y="2335"/>
                  </a:cubicBezTo>
                  <a:cubicBezTo>
                    <a:pt x="2310" y="2335"/>
                    <a:pt x="2310" y="2287"/>
                    <a:pt x="2310" y="2263"/>
                  </a:cubicBezTo>
                  <a:lnTo>
                    <a:pt x="2310" y="2239"/>
                  </a:lnTo>
                  <a:lnTo>
                    <a:pt x="2310" y="1215"/>
                  </a:lnTo>
                  <a:cubicBezTo>
                    <a:pt x="2310" y="1144"/>
                    <a:pt x="2263" y="1072"/>
                    <a:pt x="2168"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8" y="1882"/>
                    <a:pt x="1453" y="1858"/>
                  </a:cubicBezTo>
                  <a:cubicBezTo>
                    <a:pt x="1432"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8" y="1044"/>
                    <a:pt x="694" y="1044"/>
                  </a:cubicBezTo>
                  <a:cubicBezTo>
                    <a:pt x="597" y="1044"/>
                    <a:pt x="524" y="1112"/>
                    <a:pt x="524" y="1215"/>
                  </a:cubicBezTo>
                  <a:lnTo>
                    <a:pt x="524" y="2263"/>
                  </a:lnTo>
                  <a:cubicBezTo>
                    <a:pt x="524" y="2287"/>
                    <a:pt x="501"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1" y="397"/>
                    <a:pt x="1801" y="397"/>
                  </a:cubicBezTo>
                  <a:cubicBezTo>
                    <a:pt x="1872" y="397"/>
                    <a:pt x="1935" y="337"/>
                    <a:pt x="1953" y="263"/>
                  </a:cubicBezTo>
                  <a:cubicBezTo>
                    <a:pt x="1977" y="191"/>
                    <a:pt x="1929" y="96"/>
                    <a:pt x="1834" y="72"/>
                  </a:cubicBezTo>
                  <a:cubicBezTo>
                    <a:pt x="1691" y="1"/>
                    <a:pt x="1382" y="1"/>
                    <a:pt x="138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34" name="Google Shape;14113;p27">
              <a:extLst>
                <a:ext uri="{FF2B5EF4-FFF2-40B4-BE49-F238E27FC236}">
                  <a16:creationId xmlns:a16="http://schemas.microsoft.com/office/drawing/2014/main" id="{DA45AD89-29A9-D86D-4113-A7B4F8B2A869}"/>
                </a:ext>
              </a:extLst>
            </p:cNvPr>
            <p:cNvSpPr/>
            <p:nvPr/>
          </p:nvSpPr>
          <p:spPr>
            <a:xfrm>
              <a:off x="6806088"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29" y="3620"/>
                    <a:pt x="929" y="3549"/>
                  </a:cubicBezTo>
                  <a:lnTo>
                    <a:pt x="929" y="2835"/>
                  </a:lnTo>
                  <a:close/>
                  <a:moveTo>
                    <a:pt x="2001" y="2835"/>
                  </a:moveTo>
                  <a:lnTo>
                    <a:pt x="2001" y="3549"/>
                  </a:lnTo>
                  <a:cubicBezTo>
                    <a:pt x="2001" y="3620"/>
                    <a:pt x="1906" y="3716"/>
                    <a:pt x="1834"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1" y="715"/>
                  </a:cubicBezTo>
                  <a:lnTo>
                    <a:pt x="2311"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1"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8" y="1180"/>
                    <a:pt x="548" y="1287"/>
                  </a:cubicBezTo>
                  <a:lnTo>
                    <a:pt x="548" y="2025"/>
                  </a:lnTo>
                  <a:cubicBezTo>
                    <a:pt x="548" y="2025"/>
                    <a:pt x="525" y="2073"/>
                    <a:pt x="477" y="2073"/>
                  </a:cubicBezTo>
                  <a:cubicBezTo>
                    <a:pt x="453" y="2073"/>
                    <a:pt x="429" y="2049"/>
                    <a:pt x="429" y="2025"/>
                  </a:cubicBezTo>
                  <a:lnTo>
                    <a:pt x="429" y="1334"/>
                  </a:lnTo>
                  <a:cubicBezTo>
                    <a:pt x="429" y="763"/>
                    <a:pt x="858" y="334"/>
                    <a:pt x="1429" y="334"/>
                  </a:cubicBezTo>
                  <a:cubicBezTo>
                    <a:pt x="1549" y="334"/>
                    <a:pt x="1668" y="358"/>
                    <a:pt x="1763" y="382"/>
                  </a:cubicBezTo>
                  <a:cubicBezTo>
                    <a:pt x="1779" y="386"/>
                    <a:pt x="1796" y="388"/>
                    <a:pt x="1812" y="388"/>
                  </a:cubicBezTo>
                  <a:cubicBezTo>
                    <a:pt x="1889" y="388"/>
                    <a:pt x="1957" y="342"/>
                    <a:pt x="1977" y="263"/>
                  </a:cubicBezTo>
                  <a:cubicBezTo>
                    <a:pt x="2001" y="167"/>
                    <a:pt x="1953" y="96"/>
                    <a:pt x="1858" y="48"/>
                  </a:cubicBezTo>
                  <a:cubicBezTo>
                    <a:pt x="1715" y="1"/>
                    <a:pt x="1406" y="1"/>
                    <a:pt x="14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35" name="Google Shape;14114;p27">
              <a:extLst>
                <a:ext uri="{FF2B5EF4-FFF2-40B4-BE49-F238E27FC236}">
                  <a16:creationId xmlns:a16="http://schemas.microsoft.com/office/drawing/2014/main" id="{85015196-0B11-4912-C566-7E1AC4AB3A6C}"/>
                </a:ext>
              </a:extLst>
            </p:cNvPr>
            <p:cNvSpPr/>
            <p:nvPr/>
          </p:nvSpPr>
          <p:spPr>
            <a:xfrm>
              <a:off x="6825738" y="3468508"/>
              <a:ext cx="33950" cy="34550"/>
            </a:xfrm>
            <a:custGeom>
              <a:avLst/>
              <a:gdLst/>
              <a:ahLst/>
              <a:cxnLst/>
              <a:rect l="l" t="t" r="r" b="b"/>
              <a:pathLst>
                <a:path w="1358" h="1382" extrusionOk="0">
                  <a:moveTo>
                    <a:pt x="691" y="334"/>
                  </a:moveTo>
                  <a:cubicBezTo>
                    <a:pt x="858" y="334"/>
                    <a:pt x="1048" y="477"/>
                    <a:pt x="1048" y="691"/>
                  </a:cubicBezTo>
                  <a:cubicBezTo>
                    <a:pt x="1048" y="881"/>
                    <a:pt x="882" y="1048"/>
                    <a:pt x="691" y="1048"/>
                  </a:cubicBezTo>
                  <a:cubicBezTo>
                    <a:pt x="501"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36" name="Google Shape;14115;p27">
              <a:extLst>
                <a:ext uri="{FF2B5EF4-FFF2-40B4-BE49-F238E27FC236}">
                  <a16:creationId xmlns:a16="http://schemas.microsoft.com/office/drawing/2014/main" id="{C949FC70-1A5B-4D15-D55D-1475A4B7F1BC}"/>
                </a:ext>
              </a:extLst>
            </p:cNvPr>
            <p:cNvSpPr/>
            <p:nvPr/>
          </p:nvSpPr>
          <p:spPr>
            <a:xfrm>
              <a:off x="6825738"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1" y="334"/>
                    <a:pt x="691" y="334"/>
                  </a:cubicBezTo>
                  <a:close/>
                  <a:moveTo>
                    <a:pt x="691" y="1"/>
                  </a:moveTo>
                  <a:cubicBezTo>
                    <a:pt x="286" y="1"/>
                    <a:pt x="0" y="310"/>
                    <a:pt x="0" y="691"/>
                  </a:cubicBezTo>
                  <a:cubicBezTo>
                    <a:pt x="0" y="1072"/>
                    <a:pt x="286" y="1382"/>
                    <a:pt x="691" y="1382"/>
                  </a:cubicBezTo>
                  <a:cubicBezTo>
                    <a:pt x="1048" y="1382"/>
                    <a:pt x="1358" y="1072"/>
                    <a:pt x="1358" y="691"/>
                  </a:cubicBezTo>
                  <a:cubicBezTo>
                    <a:pt x="1358" y="310"/>
                    <a:pt x="1072" y="1"/>
                    <a:pt x="6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37" name="Google Shape;14116;p27">
              <a:extLst>
                <a:ext uri="{FF2B5EF4-FFF2-40B4-BE49-F238E27FC236}">
                  <a16:creationId xmlns:a16="http://schemas.microsoft.com/office/drawing/2014/main" id="{131170DB-6785-1F22-980B-659FF17F5329}"/>
                </a:ext>
              </a:extLst>
            </p:cNvPr>
            <p:cNvSpPr/>
            <p:nvPr/>
          </p:nvSpPr>
          <p:spPr>
            <a:xfrm>
              <a:off x="6807288" y="3354783"/>
              <a:ext cx="69075" cy="103625"/>
            </a:xfrm>
            <a:custGeom>
              <a:avLst/>
              <a:gdLst/>
              <a:ahLst/>
              <a:cxnLst/>
              <a:rect l="l" t="t" r="r" b="b"/>
              <a:pathLst>
                <a:path w="2763" h="4145" extrusionOk="0">
                  <a:moveTo>
                    <a:pt x="1334" y="1"/>
                  </a:moveTo>
                  <a:cubicBezTo>
                    <a:pt x="953" y="1"/>
                    <a:pt x="619" y="120"/>
                    <a:pt x="357"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7"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3" y="715"/>
                  </a:cubicBezTo>
                  <a:lnTo>
                    <a:pt x="2263" y="739"/>
                  </a:lnTo>
                  <a:cubicBezTo>
                    <a:pt x="2310" y="834"/>
                    <a:pt x="2334" y="906"/>
                    <a:pt x="2382" y="977"/>
                  </a:cubicBezTo>
                  <a:cubicBezTo>
                    <a:pt x="2429" y="1144"/>
                    <a:pt x="2429" y="1263"/>
                    <a:pt x="2429" y="1406"/>
                  </a:cubicBezTo>
                  <a:lnTo>
                    <a:pt x="2429" y="1882"/>
                  </a:lnTo>
                  <a:lnTo>
                    <a:pt x="2429" y="2263"/>
                  </a:lnTo>
                  <a:cubicBezTo>
                    <a:pt x="2429" y="2287"/>
                    <a:pt x="2406" y="2335"/>
                    <a:pt x="2334" y="2335"/>
                  </a:cubicBezTo>
                  <a:cubicBezTo>
                    <a:pt x="2310" y="2335"/>
                    <a:pt x="2310" y="2287"/>
                    <a:pt x="2310" y="2263"/>
                  </a:cubicBezTo>
                  <a:lnTo>
                    <a:pt x="2310" y="2239"/>
                  </a:lnTo>
                  <a:lnTo>
                    <a:pt x="2310" y="1215"/>
                  </a:lnTo>
                  <a:cubicBezTo>
                    <a:pt x="2310" y="1144"/>
                    <a:pt x="2263" y="1072"/>
                    <a:pt x="2167"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6" y="3724"/>
                    <a:pt x="1715" y="3716"/>
                  </a:cubicBezTo>
                  <a:cubicBezTo>
                    <a:pt x="1620" y="3692"/>
                    <a:pt x="1596" y="3644"/>
                    <a:pt x="1596" y="3549"/>
                  </a:cubicBezTo>
                  <a:lnTo>
                    <a:pt x="1596" y="3525"/>
                  </a:lnTo>
                  <a:lnTo>
                    <a:pt x="1596" y="2025"/>
                  </a:lnTo>
                  <a:cubicBezTo>
                    <a:pt x="1596" y="1930"/>
                    <a:pt x="1548" y="1882"/>
                    <a:pt x="1453" y="1858"/>
                  </a:cubicBezTo>
                  <a:cubicBezTo>
                    <a:pt x="1431"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0" y="397"/>
                    <a:pt x="1801"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38" name="Google Shape;14117;p27">
              <a:extLst>
                <a:ext uri="{FF2B5EF4-FFF2-40B4-BE49-F238E27FC236}">
                  <a16:creationId xmlns:a16="http://schemas.microsoft.com/office/drawing/2014/main" id="{DCE112E5-8A96-A5FC-1BAE-9C08966645F2}"/>
                </a:ext>
              </a:extLst>
            </p:cNvPr>
            <p:cNvSpPr/>
            <p:nvPr/>
          </p:nvSpPr>
          <p:spPr>
            <a:xfrm>
              <a:off x="6880513" y="3508983"/>
              <a:ext cx="70275" cy="101825"/>
            </a:xfrm>
            <a:custGeom>
              <a:avLst/>
              <a:gdLst/>
              <a:ahLst/>
              <a:cxnLst/>
              <a:rect l="l" t="t" r="r" b="b"/>
              <a:pathLst>
                <a:path w="2811" h="4073" extrusionOk="0">
                  <a:moveTo>
                    <a:pt x="1286" y="2835"/>
                  </a:moveTo>
                  <a:lnTo>
                    <a:pt x="1286" y="3501"/>
                  </a:lnTo>
                  <a:lnTo>
                    <a:pt x="1286" y="3597"/>
                  </a:lnTo>
                  <a:cubicBezTo>
                    <a:pt x="1263" y="3692"/>
                    <a:pt x="1167" y="3716"/>
                    <a:pt x="1120" y="3716"/>
                  </a:cubicBezTo>
                  <a:cubicBezTo>
                    <a:pt x="1024" y="3716"/>
                    <a:pt x="929" y="3620"/>
                    <a:pt x="929" y="3549"/>
                  </a:cubicBezTo>
                  <a:lnTo>
                    <a:pt x="929" y="2835"/>
                  </a:lnTo>
                  <a:close/>
                  <a:moveTo>
                    <a:pt x="2001" y="2835"/>
                  </a:moveTo>
                  <a:lnTo>
                    <a:pt x="2001" y="3549"/>
                  </a:lnTo>
                  <a:cubicBezTo>
                    <a:pt x="2001" y="3620"/>
                    <a:pt x="1906" y="3716"/>
                    <a:pt x="1834" y="3716"/>
                  </a:cubicBezTo>
                  <a:cubicBezTo>
                    <a:pt x="1739" y="3716"/>
                    <a:pt x="1667" y="3692"/>
                    <a:pt x="1644" y="3597"/>
                  </a:cubicBezTo>
                  <a:lnTo>
                    <a:pt x="1644" y="3549"/>
                  </a:lnTo>
                  <a:lnTo>
                    <a:pt x="1644" y="3501"/>
                  </a:lnTo>
                  <a:lnTo>
                    <a:pt x="1644" y="2835"/>
                  </a:lnTo>
                  <a:close/>
                  <a:moveTo>
                    <a:pt x="1358" y="1"/>
                  </a:moveTo>
                  <a:cubicBezTo>
                    <a:pt x="953" y="1"/>
                    <a:pt x="643" y="120"/>
                    <a:pt x="358" y="406"/>
                  </a:cubicBezTo>
                  <a:cubicBezTo>
                    <a:pt x="0" y="810"/>
                    <a:pt x="0" y="1310"/>
                    <a:pt x="0" y="1787"/>
                  </a:cubicBezTo>
                  <a:lnTo>
                    <a:pt x="0" y="2025"/>
                  </a:lnTo>
                  <a:lnTo>
                    <a:pt x="0" y="2049"/>
                  </a:lnTo>
                  <a:cubicBezTo>
                    <a:pt x="0" y="2120"/>
                    <a:pt x="48" y="2168"/>
                    <a:pt x="72" y="2239"/>
                  </a:cubicBezTo>
                  <a:cubicBezTo>
                    <a:pt x="72" y="2263"/>
                    <a:pt x="96" y="2263"/>
                    <a:pt x="96" y="2287"/>
                  </a:cubicBezTo>
                  <a:lnTo>
                    <a:pt x="119" y="2311"/>
                  </a:lnTo>
                  <a:lnTo>
                    <a:pt x="96" y="2501"/>
                  </a:lnTo>
                  <a:lnTo>
                    <a:pt x="96" y="2525"/>
                  </a:lnTo>
                  <a:cubicBezTo>
                    <a:pt x="119"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0" y="715"/>
                  </a:cubicBezTo>
                  <a:lnTo>
                    <a:pt x="2310"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0"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2" y="2382"/>
                    <a:pt x="905" y="2239"/>
                    <a:pt x="905" y="2025"/>
                  </a:cubicBezTo>
                  <a:lnTo>
                    <a:pt x="905" y="2001"/>
                  </a:lnTo>
                  <a:lnTo>
                    <a:pt x="905" y="1287"/>
                  </a:lnTo>
                  <a:cubicBezTo>
                    <a:pt x="905" y="1191"/>
                    <a:pt x="834" y="1120"/>
                    <a:pt x="762" y="1096"/>
                  </a:cubicBezTo>
                  <a:cubicBezTo>
                    <a:pt x="750" y="1094"/>
                    <a:pt x="738" y="1092"/>
                    <a:pt x="726" y="1092"/>
                  </a:cubicBezTo>
                  <a:cubicBezTo>
                    <a:pt x="625" y="1092"/>
                    <a:pt x="548" y="1180"/>
                    <a:pt x="548" y="1287"/>
                  </a:cubicBezTo>
                  <a:lnTo>
                    <a:pt x="548" y="2025"/>
                  </a:lnTo>
                  <a:cubicBezTo>
                    <a:pt x="548" y="2025"/>
                    <a:pt x="524" y="2073"/>
                    <a:pt x="477" y="2073"/>
                  </a:cubicBezTo>
                  <a:cubicBezTo>
                    <a:pt x="453" y="2073"/>
                    <a:pt x="429" y="2049"/>
                    <a:pt x="429" y="2025"/>
                  </a:cubicBezTo>
                  <a:lnTo>
                    <a:pt x="429" y="1334"/>
                  </a:lnTo>
                  <a:cubicBezTo>
                    <a:pt x="429" y="763"/>
                    <a:pt x="858" y="334"/>
                    <a:pt x="1429" y="334"/>
                  </a:cubicBezTo>
                  <a:cubicBezTo>
                    <a:pt x="1548" y="334"/>
                    <a:pt x="1667" y="358"/>
                    <a:pt x="1763" y="382"/>
                  </a:cubicBezTo>
                  <a:cubicBezTo>
                    <a:pt x="1779" y="386"/>
                    <a:pt x="1795" y="388"/>
                    <a:pt x="1811" y="388"/>
                  </a:cubicBezTo>
                  <a:cubicBezTo>
                    <a:pt x="1889" y="388"/>
                    <a:pt x="1957" y="342"/>
                    <a:pt x="1977" y="263"/>
                  </a:cubicBezTo>
                  <a:cubicBezTo>
                    <a:pt x="2001" y="167"/>
                    <a:pt x="1953" y="96"/>
                    <a:pt x="1858" y="48"/>
                  </a:cubicBezTo>
                  <a:cubicBezTo>
                    <a:pt x="1715" y="1"/>
                    <a:pt x="1405" y="1"/>
                    <a:pt x="140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39" name="Google Shape;14118;p27">
              <a:extLst>
                <a:ext uri="{FF2B5EF4-FFF2-40B4-BE49-F238E27FC236}">
                  <a16:creationId xmlns:a16="http://schemas.microsoft.com/office/drawing/2014/main" id="{F6D78BB1-0F0F-6F90-0602-18FCD178865B}"/>
                </a:ext>
              </a:extLst>
            </p:cNvPr>
            <p:cNvSpPr/>
            <p:nvPr/>
          </p:nvSpPr>
          <p:spPr>
            <a:xfrm>
              <a:off x="6900163" y="3468508"/>
              <a:ext cx="33950" cy="34550"/>
            </a:xfrm>
            <a:custGeom>
              <a:avLst/>
              <a:gdLst/>
              <a:ahLst/>
              <a:cxnLst/>
              <a:rect l="l" t="t" r="r" b="b"/>
              <a:pathLst>
                <a:path w="1358" h="1382" extrusionOk="0">
                  <a:moveTo>
                    <a:pt x="691" y="334"/>
                  </a:moveTo>
                  <a:cubicBezTo>
                    <a:pt x="858" y="334"/>
                    <a:pt x="1048" y="477"/>
                    <a:pt x="1048" y="691"/>
                  </a:cubicBezTo>
                  <a:cubicBezTo>
                    <a:pt x="1048" y="881"/>
                    <a:pt x="881" y="1048"/>
                    <a:pt x="691" y="1048"/>
                  </a:cubicBezTo>
                  <a:cubicBezTo>
                    <a:pt x="500"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40" name="Google Shape;14119;p27">
              <a:extLst>
                <a:ext uri="{FF2B5EF4-FFF2-40B4-BE49-F238E27FC236}">
                  <a16:creationId xmlns:a16="http://schemas.microsoft.com/office/drawing/2014/main" id="{F9ABC1CA-338C-716A-128D-B608DFB3EAF9}"/>
                </a:ext>
              </a:extLst>
            </p:cNvPr>
            <p:cNvSpPr/>
            <p:nvPr/>
          </p:nvSpPr>
          <p:spPr>
            <a:xfrm>
              <a:off x="6900163"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0" y="334"/>
                    <a:pt x="691" y="334"/>
                  </a:cubicBezTo>
                  <a:close/>
                  <a:moveTo>
                    <a:pt x="691" y="1"/>
                  </a:moveTo>
                  <a:cubicBezTo>
                    <a:pt x="286" y="1"/>
                    <a:pt x="0" y="310"/>
                    <a:pt x="0" y="691"/>
                  </a:cubicBezTo>
                  <a:cubicBezTo>
                    <a:pt x="0" y="1072"/>
                    <a:pt x="286" y="1382"/>
                    <a:pt x="691" y="1382"/>
                  </a:cubicBezTo>
                  <a:cubicBezTo>
                    <a:pt x="1072" y="1382"/>
                    <a:pt x="1358" y="1072"/>
                    <a:pt x="1358" y="691"/>
                  </a:cubicBezTo>
                  <a:cubicBezTo>
                    <a:pt x="1358" y="310"/>
                    <a:pt x="1072" y="1"/>
                    <a:pt x="6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41" name="Google Shape;14120;p27">
              <a:extLst>
                <a:ext uri="{FF2B5EF4-FFF2-40B4-BE49-F238E27FC236}">
                  <a16:creationId xmlns:a16="http://schemas.microsoft.com/office/drawing/2014/main" id="{41D334E7-D896-26AE-7E16-DD953C648B0F}"/>
                </a:ext>
              </a:extLst>
            </p:cNvPr>
            <p:cNvSpPr/>
            <p:nvPr/>
          </p:nvSpPr>
          <p:spPr>
            <a:xfrm>
              <a:off x="6881713" y="3354783"/>
              <a:ext cx="69075" cy="103625"/>
            </a:xfrm>
            <a:custGeom>
              <a:avLst/>
              <a:gdLst/>
              <a:ahLst/>
              <a:cxnLst/>
              <a:rect l="l" t="t" r="r" b="b"/>
              <a:pathLst>
                <a:path w="2763" h="4145" extrusionOk="0">
                  <a:moveTo>
                    <a:pt x="1334" y="1"/>
                  </a:moveTo>
                  <a:cubicBezTo>
                    <a:pt x="953" y="1"/>
                    <a:pt x="619" y="120"/>
                    <a:pt x="357" y="429"/>
                  </a:cubicBezTo>
                  <a:cubicBezTo>
                    <a:pt x="167" y="620"/>
                    <a:pt x="71" y="906"/>
                    <a:pt x="24" y="1168"/>
                  </a:cubicBezTo>
                  <a:cubicBezTo>
                    <a:pt x="0" y="1382"/>
                    <a:pt x="0" y="1573"/>
                    <a:pt x="0" y="1787"/>
                  </a:cubicBezTo>
                  <a:lnTo>
                    <a:pt x="0" y="2001"/>
                  </a:lnTo>
                  <a:lnTo>
                    <a:pt x="0" y="2477"/>
                  </a:lnTo>
                  <a:cubicBezTo>
                    <a:pt x="0" y="2501"/>
                    <a:pt x="24" y="2573"/>
                    <a:pt x="48" y="2573"/>
                  </a:cubicBezTo>
                  <a:cubicBezTo>
                    <a:pt x="191" y="2692"/>
                    <a:pt x="357" y="2716"/>
                    <a:pt x="476" y="2716"/>
                  </a:cubicBezTo>
                  <a:lnTo>
                    <a:pt x="476" y="3597"/>
                  </a:lnTo>
                  <a:cubicBezTo>
                    <a:pt x="476" y="3906"/>
                    <a:pt x="667" y="4144"/>
                    <a:pt x="976" y="4144"/>
                  </a:cubicBezTo>
                  <a:cubicBezTo>
                    <a:pt x="1119" y="4144"/>
                    <a:pt x="1238" y="4073"/>
                    <a:pt x="1357" y="4002"/>
                  </a:cubicBezTo>
                  <a:cubicBezTo>
                    <a:pt x="1453" y="4073"/>
                    <a:pt x="1596" y="4144"/>
                    <a:pt x="1739" y="4144"/>
                  </a:cubicBezTo>
                  <a:cubicBezTo>
                    <a:pt x="2048" y="4144"/>
                    <a:pt x="2262" y="3883"/>
                    <a:pt x="2262" y="3597"/>
                  </a:cubicBezTo>
                  <a:lnTo>
                    <a:pt x="2262" y="2716"/>
                  </a:lnTo>
                  <a:lnTo>
                    <a:pt x="2405"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2" y="715"/>
                  </a:cubicBezTo>
                  <a:lnTo>
                    <a:pt x="2262" y="739"/>
                  </a:lnTo>
                  <a:cubicBezTo>
                    <a:pt x="2310" y="834"/>
                    <a:pt x="2334" y="906"/>
                    <a:pt x="2382" y="977"/>
                  </a:cubicBezTo>
                  <a:cubicBezTo>
                    <a:pt x="2429" y="1144"/>
                    <a:pt x="2429" y="1263"/>
                    <a:pt x="2429" y="1406"/>
                  </a:cubicBezTo>
                  <a:lnTo>
                    <a:pt x="2429" y="1882"/>
                  </a:lnTo>
                  <a:lnTo>
                    <a:pt x="2429" y="2263"/>
                  </a:lnTo>
                  <a:cubicBezTo>
                    <a:pt x="2429" y="2287"/>
                    <a:pt x="2405" y="2335"/>
                    <a:pt x="2334" y="2335"/>
                  </a:cubicBezTo>
                  <a:cubicBezTo>
                    <a:pt x="2310" y="2335"/>
                    <a:pt x="2310" y="2287"/>
                    <a:pt x="2310" y="2263"/>
                  </a:cubicBezTo>
                  <a:lnTo>
                    <a:pt x="2310" y="2239"/>
                  </a:lnTo>
                  <a:lnTo>
                    <a:pt x="2310" y="1215"/>
                  </a:lnTo>
                  <a:cubicBezTo>
                    <a:pt x="2310" y="1144"/>
                    <a:pt x="2262" y="1072"/>
                    <a:pt x="2167" y="1049"/>
                  </a:cubicBezTo>
                  <a:cubicBezTo>
                    <a:pt x="2152" y="1046"/>
                    <a:pt x="2137" y="1044"/>
                    <a:pt x="2122" y="1044"/>
                  </a:cubicBezTo>
                  <a:cubicBezTo>
                    <a:pt x="2025" y="1044"/>
                    <a:pt x="1953" y="1112"/>
                    <a:pt x="1953" y="1215"/>
                  </a:cubicBezTo>
                  <a:lnTo>
                    <a:pt x="1953" y="3549"/>
                  </a:lnTo>
                  <a:cubicBezTo>
                    <a:pt x="1953" y="3647"/>
                    <a:pt x="1873" y="3728"/>
                    <a:pt x="1778" y="3728"/>
                  </a:cubicBezTo>
                  <a:cubicBezTo>
                    <a:pt x="1758" y="3728"/>
                    <a:pt x="1736" y="3724"/>
                    <a:pt x="1715" y="3716"/>
                  </a:cubicBezTo>
                  <a:cubicBezTo>
                    <a:pt x="1619" y="3692"/>
                    <a:pt x="1596" y="3644"/>
                    <a:pt x="1596" y="3549"/>
                  </a:cubicBezTo>
                  <a:lnTo>
                    <a:pt x="1596" y="3525"/>
                  </a:lnTo>
                  <a:lnTo>
                    <a:pt x="1596" y="2025"/>
                  </a:lnTo>
                  <a:cubicBezTo>
                    <a:pt x="1596" y="1930"/>
                    <a:pt x="1548" y="1882"/>
                    <a:pt x="1453" y="1858"/>
                  </a:cubicBezTo>
                  <a:cubicBezTo>
                    <a:pt x="1431" y="1850"/>
                    <a:pt x="1411" y="1846"/>
                    <a:pt x="1391" y="1846"/>
                  </a:cubicBezTo>
                  <a:cubicBezTo>
                    <a:pt x="1302" y="1846"/>
                    <a:pt x="1238" y="1927"/>
                    <a:pt x="1238" y="2025"/>
                  </a:cubicBezTo>
                  <a:lnTo>
                    <a:pt x="1238" y="3525"/>
                  </a:lnTo>
                  <a:lnTo>
                    <a:pt x="1238" y="3549"/>
                  </a:lnTo>
                  <a:cubicBezTo>
                    <a:pt x="1238" y="3644"/>
                    <a:pt x="1191" y="3692"/>
                    <a:pt x="1119" y="3716"/>
                  </a:cubicBezTo>
                  <a:cubicBezTo>
                    <a:pt x="1098" y="3724"/>
                    <a:pt x="1076"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6" y="2335"/>
                  </a:cubicBezTo>
                  <a:cubicBezTo>
                    <a:pt x="429" y="2335"/>
                    <a:pt x="405" y="2287"/>
                    <a:pt x="405" y="2263"/>
                  </a:cubicBezTo>
                  <a:lnTo>
                    <a:pt x="405" y="1906"/>
                  </a:lnTo>
                  <a:lnTo>
                    <a:pt x="405" y="1430"/>
                  </a:lnTo>
                  <a:cubicBezTo>
                    <a:pt x="405" y="1311"/>
                    <a:pt x="405" y="1168"/>
                    <a:pt x="429" y="1049"/>
                  </a:cubicBezTo>
                  <a:cubicBezTo>
                    <a:pt x="476" y="930"/>
                    <a:pt x="524" y="834"/>
                    <a:pt x="595" y="739"/>
                  </a:cubicBezTo>
                  <a:cubicBezTo>
                    <a:pt x="714" y="572"/>
                    <a:pt x="905" y="429"/>
                    <a:pt x="1119" y="358"/>
                  </a:cubicBezTo>
                  <a:cubicBezTo>
                    <a:pt x="1215" y="334"/>
                    <a:pt x="1334" y="334"/>
                    <a:pt x="1429" y="334"/>
                  </a:cubicBezTo>
                  <a:cubicBezTo>
                    <a:pt x="1548" y="334"/>
                    <a:pt x="1667" y="358"/>
                    <a:pt x="1739" y="382"/>
                  </a:cubicBezTo>
                  <a:cubicBezTo>
                    <a:pt x="1759" y="392"/>
                    <a:pt x="1780" y="397"/>
                    <a:pt x="1800"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sp>
        <p:nvSpPr>
          <p:cNvPr id="242" name="Google Shape;14121;p27">
            <a:extLst>
              <a:ext uri="{FF2B5EF4-FFF2-40B4-BE49-F238E27FC236}">
                <a16:creationId xmlns:a16="http://schemas.microsoft.com/office/drawing/2014/main" id="{2B437FD1-62CC-8375-3B53-8B7C70D2E3D5}"/>
              </a:ext>
            </a:extLst>
          </p:cNvPr>
          <p:cNvSpPr/>
          <p:nvPr/>
        </p:nvSpPr>
        <p:spPr>
          <a:xfrm>
            <a:off x="9439757" y="4455485"/>
            <a:ext cx="138645" cy="14271"/>
          </a:xfrm>
          <a:custGeom>
            <a:avLst/>
            <a:gdLst/>
            <a:ahLst/>
            <a:cxnLst/>
            <a:rect l="l" t="t" r="r" b="b"/>
            <a:pathLst>
              <a:path w="3478" h="358" extrusionOk="0">
                <a:moveTo>
                  <a:pt x="215" y="1"/>
                </a:moveTo>
                <a:cubicBezTo>
                  <a:pt x="143" y="1"/>
                  <a:pt x="72" y="72"/>
                  <a:pt x="48" y="167"/>
                </a:cubicBezTo>
                <a:cubicBezTo>
                  <a:pt x="0" y="286"/>
                  <a:pt x="95" y="358"/>
                  <a:pt x="215" y="358"/>
                </a:cubicBezTo>
                <a:lnTo>
                  <a:pt x="3263" y="358"/>
                </a:lnTo>
                <a:cubicBezTo>
                  <a:pt x="3358" y="358"/>
                  <a:pt x="3406" y="310"/>
                  <a:pt x="3429" y="215"/>
                </a:cubicBezTo>
                <a:cubicBezTo>
                  <a:pt x="3477" y="120"/>
                  <a:pt x="3382" y="1"/>
                  <a:pt x="32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43" name="Google Shape;14122;p27">
            <a:extLst>
              <a:ext uri="{FF2B5EF4-FFF2-40B4-BE49-F238E27FC236}">
                <a16:creationId xmlns:a16="http://schemas.microsoft.com/office/drawing/2014/main" id="{C775B1F3-F127-FD84-5D37-465970DFCFE0}"/>
              </a:ext>
            </a:extLst>
          </p:cNvPr>
          <p:cNvSpPr/>
          <p:nvPr/>
        </p:nvSpPr>
        <p:spPr>
          <a:xfrm>
            <a:off x="9439757" y="4490604"/>
            <a:ext cx="138645" cy="14311"/>
          </a:xfrm>
          <a:custGeom>
            <a:avLst/>
            <a:gdLst/>
            <a:ahLst/>
            <a:cxnLst/>
            <a:rect l="l" t="t" r="r" b="b"/>
            <a:pathLst>
              <a:path w="3478" h="359" extrusionOk="0">
                <a:moveTo>
                  <a:pt x="215" y="1"/>
                </a:moveTo>
                <a:cubicBezTo>
                  <a:pt x="143" y="1"/>
                  <a:pt x="72" y="48"/>
                  <a:pt x="48" y="144"/>
                </a:cubicBezTo>
                <a:cubicBezTo>
                  <a:pt x="0" y="263"/>
                  <a:pt x="95" y="358"/>
                  <a:pt x="215" y="358"/>
                </a:cubicBezTo>
                <a:lnTo>
                  <a:pt x="3263" y="358"/>
                </a:lnTo>
                <a:cubicBezTo>
                  <a:pt x="3358" y="358"/>
                  <a:pt x="3406" y="287"/>
                  <a:pt x="3429" y="191"/>
                </a:cubicBezTo>
                <a:cubicBezTo>
                  <a:pt x="3477" y="120"/>
                  <a:pt x="3382" y="1"/>
                  <a:pt x="32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44" name="Google Shape;14123;p27">
            <a:extLst>
              <a:ext uri="{FF2B5EF4-FFF2-40B4-BE49-F238E27FC236}">
                <a16:creationId xmlns:a16="http://schemas.microsoft.com/office/drawing/2014/main" id="{6B0F1AE4-3EA2-9D41-105C-118DA86A5D79}"/>
              </a:ext>
            </a:extLst>
          </p:cNvPr>
          <p:cNvSpPr/>
          <p:nvPr/>
        </p:nvSpPr>
        <p:spPr>
          <a:xfrm>
            <a:off x="9471089" y="4523851"/>
            <a:ext cx="75980" cy="14271"/>
          </a:xfrm>
          <a:custGeom>
            <a:avLst/>
            <a:gdLst/>
            <a:ahLst/>
            <a:cxnLst/>
            <a:rect l="l" t="t" r="r" b="b"/>
            <a:pathLst>
              <a:path w="1906" h="358" extrusionOk="0">
                <a:moveTo>
                  <a:pt x="214" y="0"/>
                </a:moveTo>
                <a:cubicBezTo>
                  <a:pt x="119" y="0"/>
                  <a:pt x="71" y="48"/>
                  <a:pt x="24" y="143"/>
                </a:cubicBezTo>
                <a:cubicBezTo>
                  <a:pt x="0" y="262"/>
                  <a:pt x="95" y="358"/>
                  <a:pt x="214" y="358"/>
                </a:cubicBezTo>
                <a:lnTo>
                  <a:pt x="1739" y="358"/>
                </a:lnTo>
                <a:cubicBezTo>
                  <a:pt x="1810" y="358"/>
                  <a:pt x="1881" y="286"/>
                  <a:pt x="1905" y="191"/>
                </a:cubicBezTo>
                <a:cubicBezTo>
                  <a:pt x="1905" y="119"/>
                  <a:pt x="1810" y="0"/>
                  <a:pt x="173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45" name="Google Shape;14124;p27">
            <a:extLst>
              <a:ext uri="{FF2B5EF4-FFF2-40B4-BE49-F238E27FC236}">
                <a16:creationId xmlns:a16="http://schemas.microsoft.com/office/drawing/2014/main" id="{DE83DD54-0C12-028E-D936-F86F501B5927}"/>
              </a:ext>
            </a:extLst>
          </p:cNvPr>
          <p:cNvSpPr/>
          <p:nvPr/>
        </p:nvSpPr>
        <p:spPr>
          <a:xfrm>
            <a:off x="9281223" y="4253301"/>
            <a:ext cx="450017" cy="473736"/>
          </a:xfrm>
          <a:custGeom>
            <a:avLst/>
            <a:gdLst/>
            <a:ahLst/>
            <a:cxnLst/>
            <a:rect l="l" t="t" r="r" b="b"/>
            <a:pathLst>
              <a:path w="11289" h="11884" extrusionOk="0">
                <a:moveTo>
                  <a:pt x="6144" y="881"/>
                </a:moveTo>
                <a:cubicBezTo>
                  <a:pt x="7359" y="905"/>
                  <a:pt x="8478" y="1381"/>
                  <a:pt x="9383" y="2215"/>
                </a:cubicBezTo>
                <a:lnTo>
                  <a:pt x="8573" y="3025"/>
                </a:lnTo>
                <a:cubicBezTo>
                  <a:pt x="7883" y="2405"/>
                  <a:pt x="7002" y="2048"/>
                  <a:pt x="6144" y="2024"/>
                </a:cubicBezTo>
                <a:lnTo>
                  <a:pt x="6144" y="881"/>
                </a:lnTo>
                <a:close/>
                <a:moveTo>
                  <a:pt x="6097" y="2405"/>
                </a:moveTo>
                <a:cubicBezTo>
                  <a:pt x="6930" y="2429"/>
                  <a:pt x="7764" y="2786"/>
                  <a:pt x="8430" y="3453"/>
                </a:cubicBezTo>
                <a:cubicBezTo>
                  <a:pt x="9121" y="4120"/>
                  <a:pt x="9478" y="5001"/>
                  <a:pt x="9478" y="5954"/>
                </a:cubicBezTo>
                <a:cubicBezTo>
                  <a:pt x="9502" y="6835"/>
                  <a:pt x="9145" y="7692"/>
                  <a:pt x="8478" y="8383"/>
                </a:cubicBezTo>
                <a:cubicBezTo>
                  <a:pt x="7859" y="9050"/>
                  <a:pt x="7025" y="9431"/>
                  <a:pt x="6097" y="9455"/>
                </a:cubicBezTo>
                <a:lnTo>
                  <a:pt x="6097" y="9050"/>
                </a:lnTo>
                <a:cubicBezTo>
                  <a:pt x="6097" y="8931"/>
                  <a:pt x="5978" y="8812"/>
                  <a:pt x="5859" y="8812"/>
                </a:cubicBezTo>
                <a:cubicBezTo>
                  <a:pt x="5096" y="8764"/>
                  <a:pt x="4382" y="8478"/>
                  <a:pt x="3834" y="7930"/>
                </a:cubicBezTo>
                <a:cubicBezTo>
                  <a:pt x="3310" y="7406"/>
                  <a:pt x="3001" y="6668"/>
                  <a:pt x="3001" y="5906"/>
                </a:cubicBezTo>
                <a:cubicBezTo>
                  <a:pt x="3001" y="5144"/>
                  <a:pt x="3310" y="4430"/>
                  <a:pt x="3834" y="3882"/>
                </a:cubicBezTo>
                <a:cubicBezTo>
                  <a:pt x="4382" y="3358"/>
                  <a:pt x="5096" y="3025"/>
                  <a:pt x="5859" y="3025"/>
                </a:cubicBezTo>
                <a:cubicBezTo>
                  <a:pt x="6025" y="3025"/>
                  <a:pt x="6097" y="2906"/>
                  <a:pt x="6097" y="2786"/>
                </a:cubicBezTo>
                <a:lnTo>
                  <a:pt x="6097" y="2405"/>
                </a:lnTo>
                <a:close/>
                <a:moveTo>
                  <a:pt x="5859" y="0"/>
                </a:moveTo>
                <a:cubicBezTo>
                  <a:pt x="4739" y="0"/>
                  <a:pt x="3620" y="357"/>
                  <a:pt x="2667" y="977"/>
                </a:cubicBezTo>
                <a:cubicBezTo>
                  <a:pt x="2620" y="1024"/>
                  <a:pt x="2596" y="1096"/>
                  <a:pt x="2620" y="1191"/>
                </a:cubicBezTo>
                <a:cubicBezTo>
                  <a:pt x="2635" y="1265"/>
                  <a:pt x="2696" y="1303"/>
                  <a:pt x="2763" y="1303"/>
                </a:cubicBezTo>
                <a:cubicBezTo>
                  <a:pt x="2804" y="1303"/>
                  <a:pt x="2846" y="1289"/>
                  <a:pt x="2882" y="1262"/>
                </a:cubicBezTo>
                <a:cubicBezTo>
                  <a:pt x="3739" y="715"/>
                  <a:pt x="4763" y="381"/>
                  <a:pt x="5763" y="357"/>
                </a:cubicBezTo>
                <a:lnTo>
                  <a:pt x="5763" y="2691"/>
                </a:lnTo>
                <a:cubicBezTo>
                  <a:pt x="4977" y="2739"/>
                  <a:pt x="4192" y="3096"/>
                  <a:pt x="3620" y="3691"/>
                </a:cubicBezTo>
                <a:cubicBezTo>
                  <a:pt x="3025" y="4311"/>
                  <a:pt x="2715" y="5120"/>
                  <a:pt x="2715" y="5978"/>
                </a:cubicBezTo>
                <a:cubicBezTo>
                  <a:pt x="2715" y="6835"/>
                  <a:pt x="3025" y="7645"/>
                  <a:pt x="3620" y="8264"/>
                </a:cubicBezTo>
                <a:cubicBezTo>
                  <a:pt x="4192" y="8859"/>
                  <a:pt x="4977" y="9193"/>
                  <a:pt x="5763" y="9240"/>
                </a:cubicBezTo>
                <a:lnTo>
                  <a:pt x="5763" y="11598"/>
                </a:lnTo>
                <a:cubicBezTo>
                  <a:pt x="4334" y="11574"/>
                  <a:pt x="2977" y="10979"/>
                  <a:pt x="1953" y="9931"/>
                </a:cubicBezTo>
                <a:cubicBezTo>
                  <a:pt x="929" y="8883"/>
                  <a:pt x="357" y="7478"/>
                  <a:pt x="334" y="6001"/>
                </a:cubicBezTo>
                <a:cubicBezTo>
                  <a:pt x="334" y="4406"/>
                  <a:pt x="1048" y="2882"/>
                  <a:pt x="2239" y="1810"/>
                </a:cubicBezTo>
                <a:cubicBezTo>
                  <a:pt x="2286" y="1739"/>
                  <a:pt x="2310" y="1620"/>
                  <a:pt x="2263" y="1572"/>
                </a:cubicBezTo>
                <a:cubicBezTo>
                  <a:pt x="2221" y="1516"/>
                  <a:pt x="2162" y="1493"/>
                  <a:pt x="2112" y="1493"/>
                </a:cubicBezTo>
                <a:cubicBezTo>
                  <a:pt x="2076" y="1493"/>
                  <a:pt x="2044" y="1505"/>
                  <a:pt x="2024" y="1524"/>
                </a:cubicBezTo>
                <a:cubicBezTo>
                  <a:pt x="738" y="2667"/>
                  <a:pt x="0" y="4263"/>
                  <a:pt x="0" y="6001"/>
                </a:cubicBezTo>
                <a:lnTo>
                  <a:pt x="24" y="6001"/>
                </a:lnTo>
                <a:cubicBezTo>
                  <a:pt x="24" y="7573"/>
                  <a:pt x="667" y="9026"/>
                  <a:pt x="1762" y="10145"/>
                </a:cubicBezTo>
                <a:cubicBezTo>
                  <a:pt x="2858" y="11241"/>
                  <a:pt x="4311" y="11860"/>
                  <a:pt x="5882" y="11884"/>
                </a:cubicBezTo>
                <a:cubicBezTo>
                  <a:pt x="5954" y="11884"/>
                  <a:pt x="6049" y="11860"/>
                  <a:pt x="6073" y="11812"/>
                </a:cubicBezTo>
                <a:cubicBezTo>
                  <a:pt x="6097" y="11765"/>
                  <a:pt x="6144" y="11717"/>
                  <a:pt x="6144" y="11645"/>
                </a:cubicBezTo>
                <a:lnTo>
                  <a:pt x="6144" y="11336"/>
                </a:lnTo>
                <a:cubicBezTo>
                  <a:pt x="7168" y="11288"/>
                  <a:pt x="8192" y="10931"/>
                  <a:pt x="9050" y="10336"/>
                </a:cubicBezTo>
                <a:cubicBezTo>
                  <a:pt x="9145" y="10288"/>
                  <a:pt x="9145" y="10169"/>
                  <a:pt x="9073" y="10098"/>
                </a:cubicBezTo>
                <a:cubicBezTo>
                  <a:pt x="9047" y="10058"/>
                  <a:pt x="8999" y="10040"/>
                  <a:pt x="8950" y="10040"/>
                </a:cubicBezTo>
                <a:cubicBezTo>
                  <a:pt x="8909" y="10040"/>
                  <a:pt x="8867" y="10052"/>
                  <a:pt x="8835" y="10074"/>
                </a:cubicBezTo>
                <a:cubicBezTo>
                  <a:pt x="8049" y="10645"/>
                  <a:pt x="7121" y="10979"/>
                  <a:pt x="6144" y="11002"/>
                </a:cubicBezTo>
                <a:lnTo>
                  <a:pt x="6144" y="9907"/>
                </a:lnTo>
                <a:cubicBezTo>
                  <a:pt x="7121" y="9859"/>
                  <a:pt x="8002" y="9455"/>
                  <a:pt x="8692" y="8764"/>
                </a:cubicBezTo>
                <a:cubicBezTo>
                  <a:pt x="9431" y="8026"/>
                  <a:pt x="9836" y="7073"/>
                  <a:pt x="9836" y="6025"/>
                </a:cubicBezTo>
                <a:cubicBezTo>
                  <a:pt x="9836" y="5049"/>
                  <a:pt x="9455" y="4120"/>
                  <a:pt x="8812" y="3406"/>
                </a:cubicBezTo>
                <a:lnTo>
                  <a:pt x="9597" y="2644"/>
                </a:lnTo>
                <a:cubicBezTo>
                  <a:pt x="10455" y="3549"/>
                  <a:pt x="10931" y="4787"/>
                  <a:pt x="10931" y="6025"/>
                </a:cubicBezTo>
                <a:cubicBezTo>
                  <a:pt x="10931" y="7359"/>
                  <a:pt x="10431" y="8621"/>
                  <a:pt x="9478" y="9574"/>
                </a:cubicBezTo>
                <a:lnTo>
                  <a:pt x="9407" y="9621"/>
                </a:lnTo>
                <a:cubicBezTo>
                  <a:pt x="9335" y="9693"/>
                  <a:pt x="9335" y="9812"/>
                  <a:pt x="9407" y="9859"/>
                </a:cubicBezTo>
                <a:cubicBezTo>
                  <a:pt x="9443" y="9895"/>
                  <a:pt x="9490" y="9913"/>
                  <a:pt x="9535" y="9913"/>
                </a:cubicBezTo>
                <a:cubicBezTo>
                  <a:pt x="9580" y="9913"/>
                  <a:pt x="9621" y="9895"/>
                  <a:pt x="9645" y="9859"/>
                </a:cubicBezTo>
                <a:lnTo>
                  <a:pt x="9716" y="9812"/>
                </a:lnTo>
                <a:cubicBezTo>
                  <a:pt x="10717" y="8788"/>
                  <a:pt x="11288" y="7454"/>
                  <a:pt x="11288" y="6025"/>
                </a:cubicBezTo>
                <a:cubicBezTo>
                  <a:pt x="11288" y="4477"/>
                  <a:pt x="10717" y="3144"/>
                  <a:pt x="9716" y="2144"/>
                </a:cubicBezTo>
                <a:cubicBezTo>
                  <a:pt x="8740" y="1191"/>
                  <a:pt x="7478" y="619"/>
                  <a:pt x="6097" y="596"/>
                </a:cubicBezTo>
                <a:lnTo>
                  <a:pt x="6097" y="238"/>
                </a:lnTo>
                <a:cubicBezTo>
                  <a:pt x="6097" y="167"/>
                  <a:pt x="6073" y="119"/>
                  <a:pt x="6049" y="72"/>
                </a:cubicBezTo>
                <a:cubicBezTo>
                  <a:pt x="5978" y="24"/>
                  <a:pt x="5930" y="0"/>
                  <a:pt x="585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nvGrpSpPr>
          <p:cNvPr id="246" name="Google Shape;14125;p27">
            <a:extLst>
              <a:ext uri="{FF2B5EF4-FFF2-40B4-BE49-F238E27FC236}">
                <a16:creationId xmlns:a16="http://schemas.microsoft.com/office/drawing/2014/main" id="{33305317-FA33-87FA-1F9F-DE0C15CC6990}"/>
              </a:ext>
            </a:extLst>
          </p:cNvPr>
          <p:cNvGrpSpPr/>
          <p:nvPr/>
        </p:nvGrpSpPr>
        <p:grpSpPr>
          <a:xfrm>
            <a:off x="8302510" y="4253358"/>
            <a:ext cx="474692" cy="473736"/>
            <a:chOff x="5676088" y="3314908"/>
            <a:chExt cx="297700" cy="297100"/>
          </a:xfrm>
        </p:grpSpPr>
        <p:sp>
          <p:nvSpPr>
            <p:cNvPr id="247" name="Google Shape;14126;p27">
              <a:extLst>
                <a:ext uri="{FF2B5EF4-FFF2-40B4-BE49-F238E27FC236}">
                  <a16:creationId xmlns:a16="http://schemas.microsoft.com/office/drawing/2014/main" id="{38C90458-0143-82CC-84B7-280EFD18BB99}"/>
                </a:ext>
              </a:extLst>
            </p:cNvPr>
            <p:cNvSpPr/>
            <p:nvPr/>
          </p:nvSpPr>
          <p:spPr>
            <a:xfrm>
              <a:off x="5751113" y="3426508"/>
              <a:ext cx="203050" cy="108700"/>
            </a:xfrm>
            <a:custGeom>
              <a:avLst/>
              <a:gdLst/>
              <a:ahLst/>
              <a:cxnLst/>
              <a:rect l="l" t="t" r="r" b="b"/>
              <a:pathLst>
                <a:path w="8122" h="4348" extrusionOk="0">
                  <a:moveTo>
                    <a:pt x="173" y="0"/>
                  </a:moveTo>
                  <a:cubicBezTo>
                    <a:pt x="146" y="0"/>
                    <a:pt x="119" y="5"/>
                    <a:pt x="96" y="13"/>
                  </a:cubicBezTo>
                  <a:cubicBezTo>
                    <a:pt x="0" y="85"/>
                    <a:pt x="0" y="180"/>
                    <a:pt x="24" y="251"/>
                  </a:cubicBezTo>
                  <a:lnTo>
                    <a:pt x="977" y="1680"/>
                  </a:lnTo>
                  <a:cubicBezTo>
                    <a:pt x="1022" y="1756"/>
                    <a:pt x="1105" y="1802"/>
                    <a:pt x="1185" y="1802"/>
                  </a:cubicBezTo>
                  <a:cubicBezTo>
                    <a:pt x="1231" y="1802"/>
                    <a:pt x="1275" y="1787"/>
                    <a:pt x="1310" y="1752"/>
                  </a:cubicBezTo>
                  <a:lnTo>
                    <a:pt x="3001" y="609"/>
                  </a:lnTo>
                  <a:lnTo>
                    <a:pt x="5478" y="4181"/>
                  </a:lnTo>
                  <a:cubicBezTo>
                    <a:pt x="5509" y="4244"/>
                    <a:pt x="5594" y="4297"/>
                    <a:pt x="5682" y="4297"/>
                  </a:cubicBezTo>
                  <a:cubicBezTo>
                    <a:pt x="5726" y="4297"/>
                    <a:pt x="5771" y="4284"/>
                    <a:pt x="5811" y="4252"/>
                  </a:cubicBezTo>
                  <a:lnTo>
                    <a:pt x="7764" y="3109"/>
                  </a:lnTo>
                  <a:lnTo>
                    <a:pt x="7764" y="4157"/>
                  </a:lnTo>
                  <a:cubicBezTo>
                    <a:pt x="7764" y="4252"/>
                    <a:pt x="7835" y="4348"/>
                    <a:pt x="7907" y="4348"/>
                  </a:cubicBezTo>
                  <a:cubicBezTo>
                    <a:pt x="8026" y="4348"/>
                    <a:pt x="8121" y="4276"/>
                    <a:pt x="8121" y="4157"/>
                  </a:cubicBezTo>
                  <a:lnTo>
                    <a:pt x="8121" y="2919"/>
                  </a:lnTo>
                  <a:cubicBezTo>
                    <a:pt x="8121" y="2847"/>
                    <a:pt x="8097" y="2800"/>
                    <a:pt x="8073" y="2752"/>
                  </a:cubicBezTo>
                  <a:cubicBezTo>
                    <a:pt x="8011" y="2705"/>
                    <a:pt x="7939" y="2669"/>
                    <a:pt x="7864" y="2669"/>
                  </a:cubicBezTo>
                  <a:cubicBezTo>
                    <a:pt x="7823" y="2669"/>
                    <a:pt x="7782" y="2679"/>
                    <a:pt x="7740" y="2704"/>
                  </a:cubicBezTo>
                  <a:lnTo>
                    <a:pt x="5692" y="3895"/>
                  </a:lnTo>
                  <a:lnTo>
                    <a:pt x="3215" y="323"/>
                  </a:lnTo>
                  <a:cubicBezTo>
                    <a:pt x="3156" y="248"/>
                    <a:pt x="3087" y="211"/>
                    <a:pt x="3015" y="211"/>
                  </a:cubicBezTo>
                  <a:cubicBezTo>
                    <a:pt x="2971" y="211"/>
                    <a:pt x="2927" y="225"/>
                    <a:pt x="2882" y="251"/>
                  </a:cubicBezTo>
                  <a:lnTo>
                    <a:pt x="1191" y="1395"/>
                  </a:lnTo>
                  <a:lnTo>
                    <a:pt x="334" y="85"/>
                  </a:lnTo>
                  <a:cubicBezTo>
                    <a:pt x="286" y="21"/>
                    <a:pt x="228" y="0"/>
                    <a:pt x="17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48" name="Google Shape;14127;p27">
              <a:extLst>
                <a:ext uri="{FF2B5EF4-FFF2-40B4-BE49-F238E27FC236}">
                  <a16:creationId xmlns:a16="http://schemas.microsoft.com/office/drawing/2014/main" id="{D20440AB-4406-EEC5-3E93-0E6DB18FA8CB}"/>
                </a:ext>
              </a:extLst>
            </p:cNvPr>
            <p:cNvSpPr/>
            <p:nvPr/>
          </p:nvSpPr>
          <p:spPr>
            <a:xfrm>
              <a:off x="5676088" y="3314908"/>
              <a:ext cx="297700" cy="297100"/>
            </a:xfrm>
            <a:custGeom>
              <a:avLst/>
              <a:gdLst/>
              <a:ahLst/>
              <a:cxnLst/>
              <a:rect l="l" t="t" r="r" b="b"/>
              <a:pathLst>
                <a:path w="11908" h="11884" extrusionOk="0">
                  <a:moveTo>
                    <a:pt x="11575" y="11002"/>
                  </a:moveTo>
                  <a:lnTo>
                    <a:pt x="11575" y="11479"/>
                  </a:lnTo>
                  <a:lnTo>
                    <a:pt x="382" y="11479"/>
                  </a:lnTo>
                  <a:lnTo>
                    <a:pt x="382" y="11002"/>
                  </a:lnTo>
                  <a:close/>
                  <a:moveTo>
                    <a:pt x="906" y="0"/>
                  </a:moveTo>
                  <a:cubicBezTo>
                    <a:pt x="787" y="0"/>
                    <a:pt x="715" y="48"/>
                    <a:pt x="715" y="167"/>
                  </a:cubicBezTo>
                  <a:lnTo>
                    <a:pt x="715" y="977"/>
                  </a:lnTo>
                  <a:lnTo>
                    <a:pt x="501" y="977"/>
                  </a:lnTo>
                  <a:cubicBezTo>
                    <a:pt x="406" y="977"/>
                    <a:pt x="310" y="1024"/>
                    <a:pt x="310" y="1119"/>
                  </a:cubicBezTo>
                  <a:cubicBezTo>
                    <a:pt x="310" y="1239"/>
                    <a:pt x="382" y="1334"/>
                    <a:pt x="501" y="1334"/>
                  </a:cubicBezTo>
                  <a:lnTo>
                    <a:pt x="715" y="1334"/>
                  </a:lnTo>
                  <a:lnTo>
                    <a:pt x="715" y="2215"/>
                  </a:lnTo>
                  <a:lnTo>
                    <a:pt x="501" y="2215"/>
                  </a:lnTo>
                  <a:cubicBezTo>
                    <a:pt x="406" y="2215"/>
                    <a:pt x="310" y="2286"/>
                    <a:pt x="310" y="2382"/>
                  </a:cubicBezTo>
                  <a:cubicBezTo>
                    <a:pt x="310" y="2477"/>
                    <a:pt x="382" y="2572"/>
                    <a:pt x="501" y="2572"/>
                  </a:cubicBezTo>
                  <a:lnTo>
                    <a:pt x="715" y="2572"/>
                  </a:lnTo>
                  <a:lnTo>
                    <a:pt x="715" y="3477"/>
                  </a:lnTo>
                  <a:lnTo>
                    <a:pt x="501" y="3477"/>
                  </a:lnTo>
                  <a:cubicBezTo>
                    <a:pt x="406" y="3477"/>
                    <a:pt x="310" y="3525"/>
                    <a:pt x="310" y="3620"/>
                  </a:cubicBezTo>
                  <a:cubicBezTo>
                    <a:pt x="310" y="3739"/>
                    <a:pt x="382" y="3834"/>
                    <a:pt x="501" y="3834"/>
                  </a:cubicBezTo>
                  <a:lnTo>
                    <a:pt x="715" y="3834"/>
                  </a:lnTo>
                  <a:lnTo>
                    <a:pt x="715" y="4715"/>
                  </a:lnTo>
                  <a:lnTo>
                    <a:pt x="501" y="4715"/>
                  </a:lnTo>
                  <a:cubicBezTo>
                    <a:pt x="406" y="4715"/>
                    <a:pt x="310" y="4787"/>
                    <a:pt x="310" y="4858"/>
                  </a:cubicBezTo>
                  <a:cubicBezTo>
                    <a:pt x="310" y="4977"/>
                    <a:pt x="382" y="5073"/>
                    <a:pt x="501" y="5073"/>
                  </a:cubicBezTo>
                  <a:lnTo>
                    <a:pt x="715" y="5073"/>
                  </a:lnTo>
                  <a:lnTo>
                    <a:pt x="715" y="5978"/>
                  </a:lnTo>
                  <a:lnTo>
                    <a:pt x="501" y="5978"/>
                  </a:lnTo>
                  <a:cubicBezTo>
                    <a:pt x="406" y="5978"/>
                    <a:pt x="310" y="6025"/>
                    <a:pt x="310" y="6121"/>
                  </a:cubicBezTo>
                  <a:cubicBezTo>
                    <a:pt x="310" y="6240"/>
                    <a:pt x="382" y="6335"/>
                    <a:pt x="501" y="6335"/>
                  </a:cubicBezTo>
                  <a:lnTo>
                    <a:pt x="715" y="6335"/>
                  </a:lnTo>
                  <a:lnTo>
                    <a:pt x="715" y="7216"/>
                  </a:lnTo>
                  <a:lnTo>
                    <a:pt x="501" y="7216"/>
                  </a:lnTo>
                  <a:cubicBezTo>
                    <a:pt x="406" y="7216"/>
                    <a:pt x="310" y="7287"/>
                    <a:pt x="310" y="7359"/>
                  </a:cubicBezTo>
                  <a:cubicBezTo>
                    <a:pt x="310" y="7478"/>
                    <a:pt x="382" y="7573"/>
                    <a:pt x="501" y="7573"/>
                  </a:cubicBezTo>
                  <a:lnTo>
                    <a:pt x="715" y="7573"/>
                  </a:lnTo>
                  <a:lnTo>
                    <a:pt x="715" y="8478"/>
                  </a:lnTo>
                  <a:lnTo>
                    <a:pt x="501" y="8478"/>
                  </a:lnTo>
                  <a:cubicBezTo>
                    <a:pt x="406" y="8478"/>
                    <a:pt x="310" y="8526"/>
                    <a:pt x="310" y="8621"/>
                  </a:cubicBezTo>
                  <a:cubicBezTo>
                    <a:pt x="310" y="8740"/>
                    <a:pt x="382" y="8835"/>
                    <a:pt x="501" y="8835"/>
                  </a:cubicBezTo>
                  <a:lnTo>
                    <a:pt x="715" y="8835"/>
                  </a:lnTo>
                  <a:lnTo>
                    <a:pt x="715" y="9716"/>
                  </a:lnTo>
                  <a:lnTo>
                    <a:pt x="501" y="9716"/>
                  </a:lnTo>
                  <a:cubicBezTo>
                    <a:pt x="406" y="9716"/>
                    <a:pt x="310" y="9788"/>
                    <a:pt x="310" y="9859"/>
                  </a:cubicBezTo>
                  <a:cubicBezTo>
                    <a:pt x="310" y="9978"/>
                    <a:pt x="382" y="10074"/>
                    <a:pt x="501" y="10074"/>
                  </a:cubicBezTo>
                  <a:lnTo>
                    <a:pt x="715" y="10074"/>
                  </a:lnTo>
                  <a:lnTo>
                    <a:pt x="715" y="10693"/>
                  </a:lnTo>
                  <a:lnTo>
                    <a:pt x="286" y="10693"/>
                  </a:lnTo>
                  <a:cubicBezTo>
                    <a:pt x="144" y="10693"/>
                    <a:pt x="1" y="10812"/>
                    <a:pt x="1" y="11002"/>
                  </a:cubicBezTo>
                  <a:lnTo>
                    <a:pt x="1" y="11598"/>
                  </a:lnTo>
                  <a:cubicBezTo>
                    <a:pt x="1" y="11741"/>
                    <a:pt x="120" y="11884"/>
                    <a:pt x="286" y="11884"/>
                  </a:cubicBezTo>
                  <a:lnTo>
                    <a:pt x="11598" y="11884"/>
                  </a:lnTo>
                  <a:cubicBezTo>
                    <a:pt x="11741" y="11884"/>
                    <a:pt x="11908" y="11765"/>
                    <a:pt x="11908" y="11598"/>
                  </a:cubicBezTo>
                  <a:lnTo>
                    <a:pt x="11908" y="11002"/>
                  </a:lnTo>
                  <a:cubicBezTo>
                    <a:pt x="11908" y="10788"/>
                    <a:pt x="11789" y="10669"/>
                    <a:pt x="11622" y="10669"/>
                  </a:cubicBezTo>
                  <a:lnTo>
                    <a:pt x="11146" y="10669"/>
                  </a:lnTo>
                  <a:lnTo>
                    <a:pt x="11146" y="9478"/>
                  </a:lnTo>
                  <a:cubicBezTo>
                    <a:pt x="11146" y="9407"/>
                    <a:pt x="11098" y="9312"/>
                    <a:pt x="11003" y="9312"/>
                  </a:cubicBezTo>
                  <a:cubicBezTo>
                    <a:pt x="10884" y="9312"/>
                    <a:pt x="10789" y="9359"/>
                    <a:pt x="10789" y="9478"/>
                  </a:cubicBezTo>
                  <a:lnTo>
                    <a:pt x="10789" y="10669"/>
                  </a:lnTo>
                  <a:lnTo>
                    <a:pt x="1834" y="10669"/>
                  </a:lnTo>
                  <a:lnTo>
                    <a:pt x="1834" y="2929"/>
                  </a:lnTo>
                  <a:lnTo>
                    <a:pt x="2620" y="4096"/>
                  </a:lnTo>
                  <a:cubicBezTo>
                    <a:pt x="2652" y="4160"/>
                    <a:pt x="2705" y="4181"/>
                    <a:pt x="2765" y="4181"/>
                  </a:cubicBezTo>
                  <a:cubicBezTo>
                    <a:pt x="2795" y="4181"/>
                    <a:pt x="2827" y="4176"/>
                    <a:pt x="2858" y="4168"/>
                  </a:cubicBezTo>
                  <a:cubicBezTo>
                    <a:pt x="2930" y="4096"/>
                    <a:pt x="2930" y="4001"/>
                    <a:pt x="2906" y="3906"/>
                  </a:cubicBezTo>
                  <a:lnTo>
                    <a:pt x="1930" y="2453"/>
                  </a:lnTo>
                  <a:cubicBezTo>
                    <a:pt x="1878" y="2402"/>
                    <a:pt x="1802" y="2362"/>
                    <a:pt x="1737" y="2362"/>
                  </a:cubicBezTo>
                  <a:cubicBezTo>
                    <a:pt x="1711" y="2362"/>
                    <a:pt x="1688" y="2368"/>
                    <a:pt x="1668" y="2382"/>
                  </a:cubicBezTo>
                  <a:cubicBezTo>
                    <a:pt x="1572" y="2405"/>
                    <a:pt x="1477" y="2477"/>
                    <a:pt x="1477" y="2620"/>
                  </a:cubicBezTo>
                  <a:lnTo>
                    <a:pt x="1477" y="10717"/>
                  </a:lnTo>
                  <a:lnTo>
                    <a:pt x="1072" y="10717"/>
                  </a:lnTo>
                  <a:lnTo>
                    <a:pt x="1072" y="167"/>
                  </a:lnTo>
                  <a:cubicBezTo>
                    <a:pt x="1072" y="72"/>
                    <a:pt x="1001" y="0"/>
                    <a:pt x="90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grpSp>
        <p:nvGrpSpPr>
          <p:cNvPr id="249" name="Google Shape;14128;p27">
            <a:extLst>
              <a:ext uri="{FF2B5EF4-FFF2-40B4-BE49-F238E27FC236}">
                <a16:creationId xmlns:a16="http://schemas.microsoft.com/office/drawing/2014/main" id="{A96AD492-AEF8-2885-8494-7271AFD4DDF8}"/>
              </a:ext>
            </a:extLst>
          </p:cNvPr>
          <p:cNvGrpSpPr/>
          <p:nvPr/>
        </p:nvGrpSpPr>
        <p:grpSpPr>
          <a:xfrm>
            <a:off x="7289526" y="4250489"/>
            <a:ext cx="474732" cy="473776"/>
            <a:chOff x="5168238" y="3313108"/>
            <a:chExt cx="297725" cy="297125"/>
          </a:xfrm>
        </p:grpSpPr>
        <p:sp>
          <p:nvSpPr>
            <p:cNvPr id="250" name="Google Shape;14129;p27">
              <a:extLst>
                <a:ext uri="{FF2B5EF4-FFF2-40B4-BE49-F238E27FC236}">
                  <a16:creationId xmlns:a16="http://schemas.microsoft.com/office/drawing/2014/main" id="{D921CD40-D0E5-1227-912E-3F9FC4AFE083}"/>
                </a:ext>
              </a:extLst>
            </p:cNvPr>
            <p:cNvSpPr/>
            <p:nvPr/>
          </p:nvSpPr>
          <p:spPr>
            <a:xfrm>
              <a:off x="5374238" y="3513858"/>
              <a:ext cx="28600" cy="41000"/>
            </a:xfrm>
            <a:custGeom>
              <a:avLst/>
              <a:gdLst/>
              <a:ahLst/>
              <a:cxnLst/>
              <a:rect l="l" t="t" r="r" b="b"/>
              <a:pathLst>
                <a:path w="1144" h="1640" extrusionOk="0">
                  <a:moveTo>
                    <a:pt x="644" y="639"/>
                  </a:moveTo>
                  <a:lnTo>
                    <a:pt x="644" y="925"/>
                  </a:lnTo>
                  <a:lnTo>
                    <a:pt x="453" y="925"/>
                  </a:lnTo>
                  <a:cubicBezTo>
                    <a:pt x="525" y="806"/>
                    <a:pt x="572" y="734"/>
                    <a:pt x="644" y="639"/>
                  </a:cubicBezTo>
                  <a:close/>
                  <a:moveTo>
                    <a:pt x="727" y="1"/>
                  </a:moveTo>
                  <a:cubicBezTo>
                    <a:pt x="654" y="1"/>
                    <a:pt x="583" y="40"/>
                    <a:pt x="549" y="91"/>
                  </a:cubicBezTo>
                  <a:cubicBezTo>
                    <a:pt x="477" y="187"/>
                    <a:pt x="167" y="782"/>
                    <a:pt x="48" y="973"/>
                  </a:cubicBezTo>
                  <a:cubicBezTo>
                    <a:pt x="1" y="996"/>
                    <a:pt x="1" y="1044"/>
                    <a:pt x="1" y="1068"/>
                  </a:cubicBezTo>
                  <a:cubicBezTo>
                    <a:pt x="48" y="1235"/>
                    <a:pt x="96" y="1258"/>
                    <a:pt x="191" y="1258"/>
                  </a:cubicBezTo>
                  <a:lnTo>
                    <a:pt x="644" y="1258"/>
                  </a:lnTo>
                  <a:lnTo>
                    <a:pt x="644" y="1473"/>
                  </a:lnTo>
                  <a:cubicBezTo>
                    <a:pt x="644" y="1568"/>
                    <a:pt x="715" y="1639"/>
                    <a:pt x="810" y="1639"/>
                  </a:cubicBezTo>
                  <a:cubicBezTo>
                    <a:pt x="906" y="1639"/>
                    <a:pt x="1001" y="1568"/>
                    <a:pt x="1001" y="1473"/>
                  </a:cubicBezTo>
                  <a:lnTo>
                    <a:pt x="1001" y="1258"/>
                  </a:lnTo>
                  <a:cubicBezTo>
                    <a:pt x="1072" y="1258"/>
                    <a:pt x="1144" y="1163"/>
                    <a:pt x="1144" y="1092"/>
                  </a:cubicBezTo>
                  <a:cubicBezTo>
                    <a:pt x="1144" y="996"/>
                    <a:pt x="1072" y="901"/>
                    <a:pt x="1001" y="901"/>
                  </a:cubicBezTo>
                  <a:lnTo>
                    <a:pt x="1001" y="258"/>
                  </a:lnTo>
                  <a:cubicBezTo>
                    <a:pt x="1001" y="139"/>
                    <a:pt x="906" y="44"/>
                    <a:pt x="810" y="20"/>
                  </a:cubicBezTo>
                  <a:cubicBezTo>
                    <a:pt x="784" y="7"/>
                    <a:pt x="755" y="1"/>
                    <a:pt x="72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51" name="Google Shape;14130;p27">
              <a:extLst>
                <a:ext uri="{FF2B5EF4-FFF2-40B4-BE49-F238E27FC236}">
                  <a16:creationId xmlns:a16="http://schemas.microsoft.com/office/drawing/2014/main" id="{B6094E17-A9E7-6387-7E95-DFFCB5670679}"/>
                </a:ext>
              </a:extLst>
            </p:cNvPr>
            <p:cNvSpPr/>
            <p:nvPr/>
          </p:nvSpPr>
          <p:spPr>
            <a:xfrm>
              <a:off x="5374238" y="3367883"/>
              <a:ext cx="26825" cy="42300"/>
            </a:xfrm>
            <a:custGeom>
              <a:avLst/>
              <a:gdLst/>
              <a:ahLst/>
              <a:cxnLst/>
              <a:rect l="l" t="t" r="r" b="b"/>
              <a:pathLst>
                <a:path w="1073" h="1692" extrusionOk="0">
                  <a:moveTo>
                    <a:pt x="501" y="1"/>
                  </a:moveTo>
                  <a:cubicBezTo>
                    <a:pt x="263" y="1"/>
                    <a:pt x="72" y="167"/>
                    <a:pt x="25" y="406"/>
                  </a:cubicBezTo>
                  <a:cubicBezTo>
                    <a:pt x="1" y="501"/>
                    <a:pt x="72" y="572"/>
                    <a:pt x="120" y="596"/>
                  </a:cubicBezTo>
                  <a:cubicBezTo>
                    <a:pt x="141" y="607"/>
                    <a:pt x="164" y="611"/>
                    <a:pt x="187" y="611"/>
                  </a:cubicBezTo>
                  <a:cubicBezTo>
                    <a:pt x="264" y="611"/>
                    <a:pt x="340" y="556"/>
                    <a:pt x="358" y="501"/>
                  </a:cubicBezTo>
                  <a:cubicBezTo>
                    <a:pt x="358" y="429"/>
                    <a:pt x="453" y="382"/>
                    <a:pt x="501" y="382"/>
                  </a:cubicBezTo>
                  <a:cubicBezTo>
                    <a:pt x="596" y="382"/>
                    <a:pt x="668" y="429"/>
                    <a:pt x="668" y="525"/>
                  </a:cubicBezTo>
                  <a:lnTo>
                    <a:pt x="668" y="548"/>
                  </a:lnTo>
                  <a:cubicBezTo>
                    <a:pt x="668" y="572"/>
                    <a:pt x="620" y="667"/>
                    <a:pt x="549" y="763"/>
                  </a:cubicBezTo>
                  <a:cubicBezTo>
                    <a:pt x="334" y="1049"/>
                    <a:pt x="215" y="1215"/>
                    <a:pt x="144" y="1287"/>
                  </a:cubicBezTo>
                  <a:cubicBezTo>
                    <a:pt x="72" y="1406"/>
                    <a:pt x="25" y="1477"/>
                    <a:pt x="72" y="1572"/>
                  </a:cubicBezTo>
                  <a:cubicBezTo>
                    <a:pt x="96" y="1620"/>
                    <a:pt x="120" y="1644"/>
                    <a:pt x="191" y="1692"/>
                  </a:cubicBezTo>
                  <a:lnTo>
                    <a:pt x="906" y="1692"/>
                  </a:lnTo>
                  <a:cubicBezTo>
                    <a:pt x="977" y="1692"/>
                    <a:pt x="1072" y="1596"/>
                    <a:pt x="1072" y="1501"/>
                  </a:cubicBezTo>
                  <a:cubicBezTo>
                    <a:pt x="1072" y="1453"/>
                    <a:pt x="1025" y="1358"/>
                    <a:pt x="930" y="1358"/>
                  </a:cubicBezTo>
                  <a:lnTo>
                    <a:pt x="596" y="1358"/>
                  </a:lnTo>
                  <a:cubicBezTo>
                    <a:pt x="668" y="1263"/>
                    <a:pt x="739" y="1144"/>
                    <a:pt x="858" y="977"/>
                  </a:cubicBezTo>
                  <a:cubicBezTo>
                    <a:pt x="953" y="858"/>
                    <a:pt x="1025" y="739"/>
                    <a:pt x="1025" y="644"/>
                  </a:cubicBezTo>
                  <a:lnTo>
                    <a:pt x="1025" y="596"/>
                  </a:lnTo>
                  <a:lnTo>
                    <a:pt x="1025" y="548"/>
                  </a:lnTo>
                  <a:lnTo>
                    <a:pt x="1025" y="525"/>
                  </a:lnTo>
                  <a:cubicBezTo>
                    <a:pt x="1025" y="263"/>
                    <a:pt x="810" y="1"/>
                    <a:pt x="5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52" name="Google Shape;14131;p27">
              <a:extLst>
                <a:ext uri="{FF2B5EF4-FFF2-40B4-BE49-F238E27FC236}">
                  <a16:creationId xmlns:a16="http://schemas.microsoft.com/office/drawing/2014/main" id="{F762E0E9-CCC8-A9EF-2529-19DAE70C4B59}"/>
                </a:ext>
              </a:extLst>
            </p:cNvPr>
            <p:cNvSpPr/>
            <p:nvPr/>
          </p:nvSpPr>
          <p:spPr>
            <a:xfrm>
              <a:off x="5234338" y="3369683"/>
              <a:ext cx="17275" cy="40775"/>
            </a:xfrm>
            <a:custGeom>
              <a:avLst/>
              <a:gdLst/>
              <a:ahLst/>
              <a:cxnLst/>
              <a:rect l="l" t="t" r="r" b="b"/>
              <a:pathLst>
                <a:path w="691" h="1631" extrusionOk="0">
                  <a:moveTo>
                    <a:pt x="215" y="0"/>
                  </a:moveTo>
                  <a:cubicBezTo>
                    <a:pt x="191" y="0"/>
                    <a:pt x="167" y="0"/>
                    <a:pt x="119" y="24"/>
                  </a:cubicBezTo>
                  <a:cubicBezTo>
                    <a:pt x="0" y="191"/>
                    <a:pt x="96" y="334"/>
                    <a:pt x="239" y="334"/>
                  </a:cubicBezTo>
                  <a:lnTo>
                    <a:pt x="334" y="334"/>
                  </a:lnTo>
                  <a:lnTo>
                    <a:pt x="334" y="1500"/>
                  </a:lnTo>
                  <a:cubicBezTo>
                    <a:pt x="334" y="1524"/>
                    <a:pt x="334" y="1548"/>
                    <a:pt x="358" y="1572"/>
                  </a:cubicBezTo>
                  <a:cubicBezTo>
                    <a:pt x="415" y="1613"/>
                    <a:pt x="472" y="1631"/>
                    <a:pt x="522" y="1631"/>
                  </a:cubicBezTo>
                  <a:cubicBezTo>
                    <a:pt x="619" y="1631"/>
                    <a:pt x="691" y="1563"/>
                    <a:pt x="691" y="1453"/>
                  </a:cubicBezTo>
                  <a:lnTo>
                    <a:pt x="691" y="95"/>
                  </a:lnTo>
                  <a:cubicBezTo>
                    <a:pt x="691" y="72"/>
                    <a:pt x="667" y="0"/>
                    <a:pt x="59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53" name="Google Shape;14132;p27">
              <a:extLst>
                <a:ext uri="{FF2B5EF4-FFF2-40B4-BE49-F238E27FC236}">
                  <a16:creationId xmlns:a16="http://schemas.microsoft.com/office/drawing/2014/main" id="{16604347-53E9-DAC0-3BB9-E69AFAD40703}"/>
                </a:ext>
              </a:extLst>
            </p:cNvPr>
            <p:cNvSpPr/>
            <p:nvPr/>
          </p:nvSpPr>
          <p:spPr>
            <a:xfrm>
              <a:off x="5231363" y="3512558"/>
              <a:ext cx="25625" cy="41700"/>
            </a:xfrm>
            <a:custGeom>
              <a:avLst/>
              <a:gdLst/>
              <a:ahLst/>
              <a:cxnLst/>
              <a:rect l="l" t="t" r="r" b="b"/>
              <a:pathLst>
                <a:path w="1025" h="1668" extrusionOk="0">
                  <a:moveTo>
                    <a:pt x="500" y="1"/>
                  </a:moveTo>
                  <a:cubicBezTo>
                    <a:pt x="286" y="1"/>
                    <a:pt x="72" y="167"/>
                    <a:pt x="24" y="405"/>
                  </a:cubicBezTo>
                  <a:cubicBezTo>
                    <a:pt x="0" y="501"/>
                    <a:pt x="72" y="596"/>
                    <a:pt x="191" y="620"/>
                  </a:cubicBezTo>
                  <a:cubicBezTo>
                    <a:pt x="203" y="624"/>
                    <a:pt x="215" y="626"/>
                    <a:pt x="228" y="626"/>
                  </a:cubicBezTo>
                  <a:cubicBezTo>
                    <a:pt x="293" y="626"/>
                    <a:pt x="365" y="576"/>
                    <a:pt x="405" y="477"/>
                  </a:cubicBezTo>
                  <a:cubicBezTo>
                    <a:pt x="405" y="405"/>
                    <a:pt x="477" y="358"/>
                    <a:pt x="548" y="358"/>
                  </a:cubicBezTo>
                  <a:cubicBezTo>
                    <a:pt x="619" y="358"/>
                    <a:pt x="691" y="405"/>
                    <a:pt x="691" y="501"/>
                  </a:cubicBezTo>
                  <a:cubicBezTo>
                    <a:pt x="691" y="596"/>
                    <a:pt x="619" y="644"/>
                    <a:pt x="548" y="644"/>
                  </a:cubicBezTo>
                  <a:cubicBezTo>
                    <a:pt x="453" y="644"/>
                    <a:pt x="358" y="739"/>
                    <a:pt x="358" y="834"/>
                  </a:cubicBezTo>
                  <a:cubicBezTo>
                    <a:pt x="358" y="929"/>
                    <a:pt x="453" y="1025"/>
                    <a:pt x="548" y="1025"/>
                  </a:cubicBezTo>
                  <a:cubicBezTo>
                    <a:pt x="619" y="1025"/>
                    <a:pt x="691" y="1072"/>
                    <a:pt x="691" y="1167"/>
                  </a:cubicBezTo>
                  <a:cubicBezTo>
                    <a:pt x="667" y="1287"/>
                    <a:pt x="596" y="1334"/>
                    <a:pt x="500" y="1334"/>
                  </a:cubicBezTo>
                  <a:cubicBezTo>
                    <a:pt x="429" y="1334"/>
                    <a:pt x="358" y="1287"/>
                    <a:pt x="358" y="1215"/>
                  </a:cubicBezTo>
                  <a:lnTo>
                    <a:pt x="358" y="1191"/>
                  </a:lnTo>
                  <a:cubicBezTo>
                    <a:pt x="358" y="1096"/>
                    <a:pt x="286" y="1025"/>
                    <a:pt x="191" y="1025"/>
                  </a:cubicBezTo>
                  <a:cubicBezTo>
                    <a:pt x="96" y="1025"/>
                    <a:pt x="0" y="1096"/>
                    <a:pt x="0" y="1191"/>
                  </a:cubicBezTo>
                  <a:lnTo>
                    <a:pt x="0" y="1263"/>
                  </a:lnTo>
                  <a:cubicBezTo>
                    <a:pt x="24" y="1501"/>
                    <a:pt x="238" y="1668"/>
                    <a:pt x="500" y="1668"/>
                  </a:cubicBezTo>
                  <a:cubicBezTo>
                    <a:pt x="786" y="1668"/>
                    <a:pt x="1024" y="1429"/>
                    <a:pt x="1024" y="1167"/>
                  </a:cubicBezTo>
                  <a:cubicBezTo>
                    <a:pt x="1024" y="1048"/>
                    <a:pt x="953" y="929"/>
                    <a:pt x="905" y="834"/>
                  </a:cubicBezTo>
                  <a:cubicBezTo>
                    <a:pt x="1001" y="739"/>
                    <a:pt x="1024" y="620"/>
                    <a:pt x="1024" y="501"/>
                  </a:cubicBezTo>
                  <a:cubicBezTo>
                    <a:pt x="1024" y="239"/>
                    <a:pt x="786" y="1"/>
                    <a:pt x="50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54" name="Google Shape;14133;p27">
              <a:extLst>
                <a:ext uri="{FF2B5EF4-FFF2-40B4-BE49-F238E27FC236}">
                  <a16:creationId xmlns:a16="http://schemas.microsoft.com/office/drawing/2014/main" id="{A48CBAAA-62C0-F9CC-56DC-FA5B4C7D7C89}"/>
                </a:ext>
              </a:extLst>
            </p:cNvPr>
            <p:cNvSpPr/>
            <p:nvPr/>
          </p:nvSpPr>
          <p:spPr>
            <a:xfrm>
              <a:off x="5168238" y="3313108"/>
              <a:ext cx="297725" cy="297125"/>
            </a:xfrm>
            <a:custGeom>
              <a:avLst/>
              <a:gdLst/>
              <a:ahLst/>
              <a:cxnLst/>
              <a:rect l="l" t="t" r="r" b="b"/>
              <a:pathLst>
                <a:path w="11909" h="11885" extrusionOk="0">
                  <a:moveTo>
                    <a:pt x="3073" y="358"/>
                  </a:moveTo>
                  <a:cubicBezTo>
                    <a:pt x="4526" y="358"/>
                    <a:pt x="5716" y="1525"/>
                    <a:pt x="5788" y="2978"/>
                  </a:cubicBezTo>
                  <a:lnTo>
                    <a:pt x="5312" y="3311"/>
                  </a:lnTo>
                  <a:lnTo>
                    <a:pt x="4859" y="2978"/>
                  </a:lnTo>
                  <a:cubicBezTo>
                    <a:pt x="4788" y="2025"/>
                    <a:pt x="4026" y="1287"/>
                    <a:pt x="3073" y="1287"/>
                  </a:cubicBezTo>
                  <a:cubicBezTo>
                    <a:pt x="2216" y="1287"/>
                    <a:pt x="1454" y="1906"/>
                    <a:pt x="1311" y="2739"/>
                  </a:cubicBezTo>
                  <a:lnTo>
                    <a:pt x="1025" y="2501"/>
                  </a:lnTo>
                  <a:cubicBezTo>
                    <a:pt x="977" y="2454"/>
                    <a:pt x="918" y="2430"/>
                    <a:pt x="852" y="2430"/>
                  </a:cubicBezTo>
                  <a:cubicBezTo>
                    <a:pt x="787" y="2430"/>
                    <a:pt x="715" y="2454"/>
                    <a:pt x="644" y="2501"/>
                  </a:cubicBezTo>
                  <a:lnTo>
                    <a:pt x="382" y="2716"/>
                  </a:lnTo>
                  <a:cubicBezTo>
                    <a:pt x="573" y="1406"/>
                    <a:pt x="1692" y="358"/>
                    <a:pt x="3073" y="358"/>
                  </a:cubicBezTo>
                  <a:close/>
                  <a:moveTo>
                    <a:pt x="8836" y="358"/>
                  </a:moveTo>
                  <a:cubicBezTo>
                    <a:pt x="10289" y="358"/>
                    <a:pt x="11480" y="1525"/>
                    <a:pt x="11551" y="2978"/>
                  </a:cubicBezTo>
                  <a:lnTo>
                    <a:pt x="11075" y="3311"/>
                  </a:lnTo>
                  <a:lnTo>
                    <a:pt x="10622" y="2978"/>
                  </a:lnTo>
                  <a:cubicBezTo>
                    <a:pt x="10575" y="2025"/>
                    <a:pt x="9789" y="1287"/>
                    <a:pt x="8836" y="1287"/>
                  </a:cubicBezTo>
                  <a:cubicBezTo>
                    <a:pt x="7979" y="1287"/>
                    <a:pt x="7241" y="1906"/>
                    <a:pt x="7098" y="2739"/>
                  </a:cubicBezTo>
                  <a:lnTo>
                    <a:pt x="6788" y="2501"/>
                  </a:lnTo>
                  <a:cubicBezTo>
                    <a:pt x="6740" y="2454"/>
                    <a:pt x="6681" y="2430"/>
                    <a:pt x="6618" y="2430"/>
                  </a:cubicBezTo>
                  <a:cubicBezTo>
                    <a:pt x="6556" y="2430"/>
                    <a:pt x="6490" y="2454"/>
                    <a:pt x="6431" y="2501"/>
                  </a:cubicBezTo>
                  <a:lnTo>
                    <a:pt x="6169" y="2716"/>
                  </a:lnTo>
                  <a:cubicBezTo>
                    <a:pt x="6336" y="1406"/>
                    <a:pt x="7479" y="358"/>
                    <a:pt x="8836" y="358"/>
                  </a:cubicBezTo>
                  <a:close/>
                  <a:moveTo>
                    <a:pt x="3073" y="1596"/>
                  </a:moveTo>
                  <a:cubicBezTo>
                    <a:pt x="3859" y="1596"/>
                    <a:pt x="4526" y="2263"/>
                    <a:pt x="4526" y="3073"/>
                  </a:cubicBezTo>
                  <a:cubicBezTo>
                    <a:pt x="4526" y="3883"/>
                    <a:pt x="3859" y="4526"/>
                    <a:pt x="3073" y="4526"/>
                  </a:cubicBezTo>
                  <a:cubicBezTo>
                    <a:pt x="2359" y="4526"/>
                    <a:pt x="1763" y="3978"/>
                    <a:pt x="1644" y="3311"/>
                  </a:cubicBezTo>
                  <a:cubicBezTo>
                    <a:pt x="1644" y="3240"/>
                    <a:pt x="1620" y="3144"/>
                    <a:pt x="1620" y="3073"/>
                  </a:cubicBezTo>
                  <a:cubicBezTo>
                    <a:pt x="1620" y="2263"/>
                    <a:pt x="2263" y="1596"/>
                    <a:pt x="3073" y="1596"/>
                  </a:cubicBezTo>
                  <a:close/>
                  <a:moveTo>
                    <a:pt x="8836" y="1620"/>
                  </a:moveTo>
                  <a:cubicBezTo>
                    <a:pt x="9646" y="1620"/>
                    <a:pt x="10289" y="2263"/>
                    <a:pt x="10289" y="3073"/>
                  </a:cubicBezTo>
                  <a:cubicBezTo>
                    <a:pt x="10289" y="3883"/>
                    <a:pt x="9646" y="4526"/>
                    <a:pt x="8836" y="4526"/>
                  </a:cubicBezTo>
                  <a:cubicBezTo>
                    <a:pt x="8550" y="4526"/>
                    <a:pt x="8241" y="4430"/>
                    <a:pt x="8003" y="4264"/>
                  </a:cubicBezTo>
                  <a:cubicBezTo>
                    <a:pt x="7622" y="4002"/>
                    <a:pt x="7383" y="3549"/>
                    <a:pt x="7383" y="3073"/>
                  </a:cubicBezTo>
                  <a:cubicBezTo>
                    <a:pt x="7383" y="2263"/>
                    <a:pt x="8050" y="1620"/>
                    <a:pt x="8836" y="1620"/>
                  </a:cubicBezTo>
                  <a:close/>
                  <a:moveTo>
                    <a:pt x="858" y="2835"/>
                  </a:moveTo>
                  <a:lnTo>
                    <a:pt x="1311" y="3168"/>
                  </a:lnTo>
                  <a:lnTo>
                    <a:pt x="1311" y="3240"/>
                  </a:lnTo>
                  <a:cubicBezTo>
                    <a:pt x="1335" y="3454"/>
                    <a:pt x="1406" y="3692"/>
                    <a:pt x="1501" y="3883"/>
                  </a:cubicBezTo>
                  <a:cubicBezTo>
                    <a:pt x="1573" y="4025"/>
                    <a:pt x="1668" y="4168"/>
                    <a:pt x="1787" y="4287"/>
                  </a:cubicBezTo>
                  <a:cubicBezTo>
                    <a:pt x="2049" y="4597"/>
                    <a:pt x="2406" y="4764"/>
                    <a:pt x="2811" y="4835"/>
                  </a:cubicBezTo>
                  <a:cubicBezTo>
                    <a:pt x="2883" y="4859"/>
                    <a:pt x="3002" y="4859"/>
                    <a:pt x="3097" y="4859"/>
                  </a:cubicBezTo>
                  <a:cubicBezTo>
                    <a:pt x="3954" y="4859"/>
                    <a:pt x="4716" y="4240"/>
                    <a:pt x="4859" y="3406"/>
                  </a:cubicBezTo>
                  <a:lnTo>
                    <a:pt x="5145" y="3644"/>
                  </a:lnTo>
                  <a:cubicBezTo>
                    <a:pt x="5216" y="3668"/>
                    <a:pt x="5264" y="3692"/>
                    <a:pt x="5335" y="3692"/>
                  </a:cubicBezTo>
                  <a:cubicBezTo>
                    <a:pt x="5383" y="3692"/>
                    <a:pt x="5454" y="3668"/>
                    <a:pt x="5502" y="3644"/>
                  </a:cubicBezTo>
                  <a:lnTo>
                    <a:pt x="5788" y="3430"/>
                  </a:lnTo>
                  <a:lnTo>
                    <a:pt x="5788" y="3430"/>
                  </a:lnTo>
                  <a:cubicBezTo>
                    <a:pt x="5597" y="4740"/>
                    <a:pt x="4478" y="5788"/>
                    <a:pt x="3097" y="5788"/>
                  </a:cubicBezTo>
                  <a:cubicBezTo>
                    <a:pt x="2859" y="5788"/>
                    <a:pt x="2644" y="5740"/>
                    <a:pt x="2406" y="5692"/>
                  </a:cubicBezTo>
                  <a:cubicBezTo>
                    <a:pt x="2025" y="5597"/>
                    <a:pt x="1692" y="5430"/>
                    <a:pt x="1406" y="5192"/>
                  </a:cubicBezTo>
                  <a:cubicBezTo>
                    <a:pt x="1096" y="4954"/>
                    <a:pt x="858" y="4645"/>
                    <a:pt x="692" y="4311"/>
                  </a:cubicBezTo>
                  <a:cubicBezTo>
                    <a:pt x="501" y="3954"/>
                    <a:pt x="382" y="3573"/>
                    <a:pt x="382" y="3168"/>
                  </a:cubicBezTo>
                  <a:lnTo>
                    <a:pt x="858" y="2835"/>
                  </a:lnTo>
                  <a:close/>
                  <a:moveTo>
                    <a:pt x="5955" y="4073"/>
                  </a:moveTo>
                  <a:cubicBezTo>
                    <a:pt x="6264" y="4978"/>
                    <a:pt x="6979" y="5669"/>
                    <a:pt x="7860" y="5954"/>
                  </a:cubicBezTo>
                  <a:cubicBezTo>
                    <a:pt x="6979" y="6264"/>
                    <a:pt x="6264" y="6955"/>
                    <a:pt x="5955" y="7836"/>
                  </a:cubicBezTo>
                  <a:cubicBezTo>
                    <a:pt x="5669" y="6978"/>
                    <a:pt x="4954" y="6264"/>
                    <a:pt x="4049" y="5954"/>
                  </a:cubicBezTo>
                  <a:cubicBezTo>
                    <a:pt x="4954" y="5669"/>
                    <a:pt x="5669" y="4954"/>
                    <a:pt x="5955" y="4073"/>
                  </a:cubicBezTo>
                  <a:close/>
                  <a:moveTo>
                    <a:pt x="8836" y="6169"/>
                  </a:moveTo>
                  <a:cubicBezTo>
                    <a:pt x="10289" y="6169"/>
                    <a:pt x="11480" y="7312"/>
                    <a:pt x="11551" y="8788"/>
                  </a:cubicBezTo>
                  <a:lnTo>
                    <a:pt x="11075" y="9122"/>
                  </a:lnTo>
                  <a:lnTo>
                    <a:pt x="10622" y="8788"/>
                  </a:lnTo>
                  <a:cubicBezTo>
                    <a:pt x="10575" y="7836"/>
                    <a:pt x="9789" y="7097"/>
                    <a:pt x="8836" y="7097"/>
                  </a:cubicBezTo>
                  <a:cubicBezTo>
                    <a:pt x="7979" y="7097"/>
                    <a:pt x="7241" y="7717"/>
                    <a:pt x="7098" y="8550"/>
                  </a:cubicBezTo>
                  <a:lnTo>
                    <a:pt x="6788" y="8312"/>
                  </a:lnTo>
                  <a:cubicBezTo>
                    <a:pt x="6740" y="8264"/>
                    <a:pt x="6681" y="8241"/>
                    <a:pt x="6618" y="8241"/>
                  </a:cubicBezTo>
                  <a:cubicBezTo>
                    <a:pt x="6556" y="8241"/>
                    <a:pt x="6490" y="8264"/>
                    <a:pt x="6431" y="8312"/>
                  </a:cubicBezTo>
                  <a:lnTo>
                    <a:pt x="6169" y="8503"/>
                  </a:lnTo>
                  <a:cubicBezTo>
                    <a:pt x="6336" y="7217"/>
                    <a:pt x="7479" y="6169"/>
                    <a:pt x="8836" y="6169"/>
                  </a:cubicBezTo>
                  <a:close/>
                  <a:moveTo>
                    <a:pt x="8884" y="7383"/>
                  </a:moveTo>
                  <a:cubicBezTo>
                    <a:pt x="9670" y="7383"/>
                    <a:pt x="10336" y="8050"/>
                    <a:pt x="10336" y="8836"/>
                  </a:cubicBezTo>
                  <a:cubicBezTo>
                    <a:pt x="10336" y="9646"/>
                    <a:pt x="9670" y="10312"/>
                    <a:pt x="8884" y="10312"/>
                  </a:cubicBezTo>
                  <a:cubicBezTo>
                    <a:pt x="8050" y="10312"/>
                    <a:pt x="7407" y="9646"/>
                    <a:pt x="7407" y="8836"/>
                  </a:cubicBezTo>
                  <a:cubicBezTo>
                    <a:pt x="7407" y="8050"/>
                    <a:pt x="8074" y="7383"/>
                    <a:pt x="8884" y="7383"/>
                  </a:cubicBezTo>
                  <a:close/>
                  <a:moveTo>
                    <a:pt x="3097" y="6169"/>
                  </a:moveTo>
                  <a:cubicBezTo>
                    <a:pt x="4550" y="6169"/>
                    <a:pt x="5740" y="7312"/>
                    <a:pt x="5812" y="8788"/>
                  </a:cubicBezTo>
                  <a:lnTo>
                    <a:pt x="5335" y="9122"/>
                  </a:lnTo>
                  <a:lnTo>
                    <a:pt x="4883" y="8788"/>
                  </a:lnTo>
                  <a:cubicBezTo>
                    <a:pt x="4811" y="7836"/>
                    <a:pt x="4049" y="7097"/>
                    <a:pt x="3097" y="7097"/>
                  </a:cubicBezTo>
                  <a:cubicBezTo>
                    <a:pt x="2883" y="7097"/>
                    <a:pt x="2692" y="7121"/>
                    <a:pt x="2478" y="7217"/>
                  </a:cubicBezTo>
                  <a:cubicBezTo>
                    <a:pt x="2382" y="7240"/>
                    <a:pt x="2335" y="7312"/>
                    <a:pt x="2382" y="7407"/>
                  </a:cubicBezTo>
                  <a:cubicBezTo>
                    <a:pt x="2400" y="7477"/>
                    <a:pt x="2456" y="7521"/>
                    <a:pt x="2522" y="7521"/>
                  </a:cubicBezTo>
                  <a:cubicBezTo>
                    <a:pt x="2546" y="7521"/>
                    <a:pt x="2571" y="7515"/>
                    <a:pt x="2597" y="7502"/>
                  </a:cubicBezTo>
                  <a:cubicBezTo>
                    <a:pt x="2740" y="7455"/>
                    <a:pt x="2930" y="7407"/>
                    <a:pt x="3097" y="7407"/>
                  </a:cubicBezTo>
                  <a:cubicBezTo>
                    <a:pt x="3907" y="7407"/>
                    <a:pt x="4550" y="8074"/>
                    <a:pt x="4550" y="8860"/>
                  </a:cubicBezTo>
                  <a:cubicBezTo>
                    <a:pt x="4550" y="9669"/>
                    <a:pt x="3907" y="10336"/>
                    <a:pt x="3097" y="10336"/>
                  </a:cubicBezTo>
                  <a:cubicBezTo>
                    <a:pt x="2287" y="10336"/>
                    <a:pt x="1644" y="9669"/>
                    <a:pt x="1644" y="8860"/>
                  </a:cubicBezTo>
                  <a:cubicBezTo>
                    <a:pt x="1644" y="8503"/>
                    <a:pt x="1787" y="8145"/>
                    <a:pt x="2025" y="7883"/>
                  </a:cubicBezTo>
                  <a:cubicBezTo>
                    <a:pt x="2097" y="7836"/>
                    <a:pt x="2097" y="7717"/>
                    <a:pt x="2025" y="7645"/>
                  </a:cubicBezTo>
                  <a:cubicBezTo>
                    <a:pt x="2001" y="7621"/>
                    <a:pt x="1960" y="7609"/>
                    <a:pt x="1915" y="7609"/>
                  </a:cubicBezTo>
                  <a:cubicBezTo>
                    <a:pt x="1870" y="7609"/>
                    <a:pt x="1823" y="7621"/>
                    <a:pt x="1787" y="7645"/>
                  </a:cubicBezTo>
                  <a:cubicBezTo>
                    <a:pt x="1549" y="7883"/>
                    <a:pt x="1406" y="8217"/>
                    <a:pt x="1335" y="8550"/>
                  </a:cubicBezTo>
                  <a:lnTo>
                    <a:pt x="1049" y="8312"/>
                  </a:lnTo>
                  <a:cubicBezTo>
                    <a:pt x="1001" y="8264"/>
                    <a:pt x="942" y="8241"/>
                    <a:pt x="879" y="8241"/>
                  </a:cubicBezTo>
                  <a:cubicBezTo>
                    <a:pt x="817" y="8241"/>
                    <a:pt x="751" y="8264"/>
                    <a:pt x="692" y="8312"/>
                  </a:cubicBezTo>
                  <a:lnTo>
                    <a:pt x="430" y="8503"/>
                  </a:lnTo>
                  <a:cubicBezTo>
                    <a:pt x="596" y="7193"/>
                    <a:pt x="1739" y="6169"/>
                    <a:pt x="3097" y="6169"/>
                  </a:cubicBezTo>
                  <a:close/>
                  <a:moveTo>
                    <a:pt x="834" y="8598"/>
                  </a:moveTo>
                  <a:lnTo>
                    <a:pt x="1287" y="8931"/>
                  </a:lnTo>
                  <a:cubicBezTo>
                    <a:pt x="1335" y="9884"/>
                    <a:pt x="2120" y="10622"/>
                    <a:pt x="3073" y="10622"/>
                  </a:cubicBezTo>
                  <a:cubicBezTo>
                    <a:pt x="3930" y="10622"/>
                    <a:pt x="4669" y="10003"/>
                    <a:pt x="4811" y="9169"/>
                  </a:cubicBezTo>
                  <a:lnTo>
                    <a:pt x="5121" y="9407"/>
                  </a:lnTo>
                  <a:cubicBezTo>
                    <a:pt x="5193" y="9431"/>
                    <a:pt x="5240" y="9479"/>
                    <a:pt x="5312" y="9479"/>
                  </a:cubicBezTo>
                  <a:cubicBezTo>
                    <a:pt x="5359" y="9479"/>
                    <a:pt x="5407" y="9431"/>
                    <a:pt x="5478" y="9407"/>
                  </a:cubicBezTo>
                  <a:lnTo>
                    <a:pt x="5740" y="9193"/>
                  </a:lnTo>
                  <a:lnTo>
                    <a:pt x="5740" y="9193"/>
                  </a:lnTo>
                  <a:cubicBezTo>
                    <a:pt x="5597" y="10551"/>
                    <a:pt x="4478" y="11551"/>
                    <a:pt x="3073" y="11551"/>
                  </a:cubicBezTo>
                  <a:cubicBezTo>
                    <a:pt x="1620" y="11551"/>
                    <a:pt x="430" y="10384"/>
                    <a:pt x="358" y="8931"/>
                  </a:cubicBezTo>
                  <a:lnTo>
                    <a:pt x="834" y="8598"/>
                  </a:lnTo>
                  <a:close/>
                  <a:moveTo>
                    <a:pt x="6598" y="8598"/>
                  </a:moveTo>
                  <a:lnTo>
                    <a:pt x="7050" y="8931"/>
                  </a:lnTo>
                  <a:cubicBezTo>
                    <a:pt x="7121" y="9884"/>
                    <a:pt x="7884" y="10622"/>
                    <a:pt x="8836" y="10622"/>
                  </a:cubicBezTo>
                  <a:cubicBezTo>
                    <a:pt x="9693" y="10622"/>
                    <a:pt x="10456" y="10003"/>
                    <a:pt x="10598" y="9169"/>
                  </a:cubicBezTo>
                  <a:lnTo>
                    <a:pt x="10884" y="9407"/>
                  </a:lnTo>
                  <a:cubicBezTo>
                    <a:pt x="10956" y="9431"/>
                    <a:pt x="11003" y="9479"/>
                    <a:pt x="11075" y="9479"/>
                  </a:cubicBezTo>
                  <a:cubicBezTo>
                    <a:pt x="11146" y="9479"/>
                    <a:pt x="11194" y="9431"/>
                    <a:pt x="11265" y="9407"/>
                  </a:cubicBezTo>
                  <a:lnTo>
                    <a:pt x="11527" y="9193"/>
                  </a:lnTo>
                  <a:lnTo>
                    <a:pt x="11527" y="9193"/>
                  </a:lnTo>
                  <a:cubicBezTo>
                    <a:pt x="11337" y="10551"/>
                    <a:pt x="10217" y="11551"/>
                    <a:pt x="8836" y="11551"/>
                  </a:cubicBezTo>
                  <a:cubicBezTo>
                    <a:pt x="7383" y="11551"/>
                    <a:pt x="6193" y="10384"/>
                    <a:pt x="6121" y="8931"/>
                  </a:cubicBezTo>
                  <a:lnTo>
                    <a:pt x="6598" y="8598"/>
                  </a:lnTo>
                  <a:close/>
                  <a:moveTo>
                    <a:pt x="3073" y="1"/>
                  </a:moveTo>
                  <a:cubicBezTo>
                    <a:pt x="1358" y="1"/>
                    <a:pt x="1" y="1382"/>
                    <a:pt x="1" y="3073"/>
                  </a:cubicBezTo>
                  <a:cubicBezTo>
                    <a:pt x="1" y="3192"/>
                    <a:pt x="1" y="3287"/>
                    <a:pt x="25" y="3406"/>
                  </a:cubicBezTo>
                  <a:cubicBezTo>
                    <a:pt x="72" y="3811"/>
                    <a:pt x="215" y="4240"/>
                    <a:pt x="430" y="4597"/>
                  </a:cubicBezTo>
                  <a:cubicBezTo>
                    <a:pt x="787" y="5192"/>
                    <a:pt x="1311" y="5669"/>
                    <a:pt x="1978" y="5907"/>
                  </a:cubicBezTo>
                  <a:cubicBezTo>
                    <a:pt x="2001" y="5907"/>
                    <a:pt x="2025" y="5931"/>
                    <a:pt x="2097" y="5931"/>
                  </a:cubicBezTo>
                  <a:cubicBezTo>
                    <a:pt x="906" y="6335"/>
                    <a:pt x="1" y="7478"/>
                    <a:pt x="1" y="8812"/>
                  </a:cubicBezTo>
                  <a:cubicBezTo>
                    <a:pt x="1" y="10503"/>
                    <a:pt x="1382" y="11884"/>
                    <a:pt x="3073" y="11884"/>
                  </a:cubicBezTo>
                  <a:cubicBezTo>
                    <a:pt x="4407" y="11884"/>
                    <a:pt x="5526" y="11027"/>
                    <a:pt x="5955" y="9836"/>
                  </a:cubicBezTo>
                  <a:cubicBezTo>
                    <a:pt x="6383" y="11027"/>
                    <a:pt x="7503" y="11884"/>
                    <a:pt x="8836" y="11884"/>
                  </a:cubicBezTo>
                  <a:cubicBezTo>
                    <a:pt x="10551" y="11884"/>
                    <a:pt x="11908" y="10503"/>
                    <a:pt x="11908" y="8812"/>
                  </a:cubicBezTo>
                  <a:cubicBezTo>
                    <a:pt x="11908" y="7502"/>
                    <a:pt x="11051" y="6383"/>
                    <a:pt x="9836" y="5954"/>
                  </a:cubicBezTo>
                  <a:cubicBezTo>
                    <a:pt x="10241" y="5811"/>
                    <a:pt x="10598" y="5597"/>
                    <a:pt x="10932" y="5311"/>
                  </a:cubicBezTo>
                  <a:cubicBezTo>
                    <a:pt x="10979" y="5240"/>
                    <a:pt x="10979" y="5121"/>
                    <a:pt x="10932" y="5073"/>
                  </a:cubicBezTo>
                  <a:cubicBezTo>
                    <a:pt x="10896" y="5038"/>
                    <a:pt x="10848" y="5020"/>
                    <a:pt x="10804" y="5020"/>
                  </a:cubicBezTo>
                  <a:cubicBezTo>
                    <a:pt x="10759" y="5020"/>
                    <a:pt x="10717" y="5038"/>
                    <a:pt x="10694" y="5073"/>
                  </a:cubicBezTo>
                  <a:cubicBezTo>
                    <a:pt x="10194" y="5550"/>
                    <a:pt x="9527" y="5764"/>
                    <a:pt x="8836" y="5764"/>
                  </a:cubicBezTo>
                  <a:cubicBezTo>
                    <a:pt x="7407" y="5764"/>
                    <a:pt x="6264" y="4668"/>
                    <a:pt x="6145" y="3311"/>
                  </a:cubicBezTo>
                  <a:lnTo>
                    <a:pt x="6145" y="3144"/>
                  </a:lnTo>
                  <a:lnTo>
                    <a:pt x="6621" y="2835"/>
                  </a:lnTo>
                  <a:lnTo>
                    <a:pt x="7050" y="3144"/>
                  </a:lnTo>
                  <a:lnTo>
                    <a:pt x="7050" y="3240"/>
                  </a:lnTo>
                  <a:cubicBezTo>
                    <a:pt x="7121" y="3883"/>
                    <a:pt x="7479" y="4406"/>
                    <a:pt x="8050" y="4668"/>
                  </a:cubicBezTo>
                  <a:cubicBezTo>
                    <a:pt x="8288" y="4787"/>
                    <a:pt x="8598" y="4859"/>
                    <a:pt x="8836" y="4859"/>
                  </a:cubicBezTo>
                  <a:cubicBezTo>
                    <a:pt x="9717" y="4859"/>
                    <a:pt x="10456" y="4240"/>
                    <a:pt x="10598" y="3406"/>
                  </a:cubicBezTo>
                  <a:lnTo>
                    <a:pt x="10908" y="3644"/>
                  </a:lnTo>
                  <a:cubicBezTo>
                    <a:pt x="10956" y="3668"/>
                    <a:pt x="11027" y="3692"/>
                    <a:pt x="11075" y="3692"/>
                  </a:cubicBezTo>
                  <a:cubicBezTo>
                    <a:pt x="11146" y="3692"/>
                    <a:pt x="11194" y="3668"/>
                    <a:pt x="11265" y="3644"/>
                  </a:cubicBezTo>
                  <a:lnTo>
                    <a:pt x="11527" y="3430"/>
                  </a:lnTo>
                  <a:lnTo>
                    <a:pt x="11527" y="3430"/>
                  </a:lnTo>
                  <a:cubicBezTo>
                    <a:pt x="11456" y="3787"/>
                    <a:pt x="11337" y="4144"/>
                    <a:pt x="11170" y="4478"/>
                  </a:cubicBezTo>
                  <a:cubicBezTo>
                    <a:pt x="11099" y="4549"/>
                    <a:pt x="11146" y="4645"/>
                    <a:pt x="11218" y="4716"/>
                  </a:cubicBezTo>
                  <a:cubicBezTo>
                    <a:pt x="11249" y="4732"/>
                    <a:pt x="11281" y="4740"/>
                    <a:pt x="11311" y="4740"/>
                  </a:cubicBezTo>
                  <a:cubicBezTo>
                    <a:pt x="11371" y="4740"/>
                    <a:pt x="11424" y="4708"/>
                    <a:pt x="11456" y="4645"/>
                  </a:cubicBezTo>
                  <a:cubicBezTo>
                    <a:pt x="11765" y="4168"/>
                    <a:pt x="11908" y="3644"/>
                    <a:pt x="11908" y="3073"/>
                  </a:cubicBezTo>
                  <a:cubicBezTo>
                    <a:pt x="11908" y="1382"/>
                    <a:pt x="10551" y="1"/>
                    <a:pt x="8836" y="1"/>
                  </a:cubicBezTo>
                  <a:cubicBezTo>
                    <a:pt x="7503" y="1"/>
                    <a:pt x="6383" y="858"/>
                    <a:pt x="5955" y="2049"/>
                  </a:cubicBezTo>
                  <a:cubicBezTo>
                    <a:pt x="5550" y="858"/>
                    <a:pt x="4407" y="1"/>
                    <a:pt x="307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sp>
        <p:nvSpPr>
          <p:cNvPr id="255" name="Google Shape;14134;p27">
            <a:extLst>
              <a:ext uri="{FF2B5EF4-FFF2-40B4-BE49-F238E27FC236}">
                <a16:creationId xmlns:a16="http://schemas.microsoft.com/office/drawing/2014/main" id="{AFEF8F85-92F9-ACC2-10A4-C00253A6F65E}"/>
              </a:ext>
            </a:extLst>
          </p:cNvPr>
          <p:cNvSpPr/>
          <p:nvPr/>
        </p:nvSpPr>
        <p:spPr>
          <a:xfrm>
            <a:off x="6285030" y="4249473"/>
            <a:ext cx="488007" cy="474373"/>
          </a:xfrm>
          <a:custGeom>
            <a:avLst/>
            <a:gdLst/>
            <a:ahLst/>
            <a:cxnLst/>
            <a:rect l="l" t="t" r="r" b="b"/>
            <a:pathLst>
              <a:path w="12242" h="11900" extrusionOk="0">
                <a:moveTo>
                  <a:pt x="6073" y="382"/>
                </a:moveTo>
                <a:lnTo>
                  <a:pt x="6073" y="1668"/>
                </a:lnTo>
                <a:cubicBezTo>
                  <a:pt x="3787" y="1763"/>
                  <a:pt x="1953" y="3668"/>
                  <a:pt x="1953" y="5978"/>
                </a:cubicBezTo>
                <a:cubicBezTo>
                  <a:pt x="1953" y="6478"/>
                  <a:pt x="2025" y="7026"/>
                  <a:pt x="2215" y="7502"/>
                </a:cubicBezTo>
                <a:cubicBezTo>
                  <a:pt x="2233" y="7572"/>
                  <a:pt x="2288" y="7616"/>
                  <a:pt x="2364" y="7616"/>
                </a:cubicBezTo>
                <a:cubicBezTo>
                  <a:pt x="2391" y="7616"/>
                  <a:pt x="2422" y="7611"/>
                  <a:pt x="2453" y="7598"/>
                </a:cubicBezTo>
                <a:cubicBezTo>
                  <a:pt x="2549" y="7550"/>
                  <a:pt x="2596" y="7479"/>
                  <a:pt x="2549" y="7360"/>
                </a:cubicBezTo>
                <a:cubicBezTo>
                  <a:pt x="2382" y="6931"/>
                  <a:pt x="2311" y="6478"/>
                  <a:pt x="2311" y="6050"/>
                </a:cubicBezTo>
                <a:cubicBezTo>
                  <a:pt x="2263" y="3859"/>
                  <a:pt x="4025" y="2049"/>
                  <a:pt x="6192" y="2025"/>
                </a:cubicBezTo>
                <a:cubicBezTo>
                  <a:pt x="6207" y="2025"/>
                  <a:pt x="6222" y="2025"/>
                  <a:pt x="6236" y="2025"/>
                </a:cubicBezTo>
                <a:cubicBezTo>
                  <a:pt x="8431" y="2025"/>
                  <a:pt x="10217" y="3802"/>
                  <a:pt x="10217" y="5978"/>
                </a:cubicBezTo>
                <a:cubicBezTo>
                  <a:pt x="10217" y="8145"/>
                  <a:pt x="8431" y="9932"/>
                  <a:pt x="6264" y="9932"/>
                </a:cubicBezTo>
                <a:cubicBezTo>
                  <a:pt x="5573" y="9932"/>
                  <a:pt x="4883" y="9765"/>
                  <a:pt x="4287" y="9431"/>
                </a:cubicBezTo>
                <a:cubicBezTo>
                  <a:pt x="3739" y="9098"/>
                  <a:pt x="3215" y="8622"/>
                  <a:pt x="2858" y="8074"/>
                </a:cubicBezTo>
                <a:cubicBezTo>
                  <a:pt x="2827" y="8011"/>
                  <a:pt x="2774" y="7979"/>
                  <a:pt x="2714" y="7979"/>
                </a:cubicBezTo>
                <a:cubicBezTo>
                  <a:pt x="2684" y="7979"/>
                  <a:pt x="2652" y="7987"/>
                  <a:pt x="2620" y="8003"/>
                </a:cubicBezTo>
                <a:cubicBezTo>
                  <a:pt x="2549" y="8074"/>
                  <a:pt x="2501" y="8145"/>
                  <a:pt x="2573" y="8241"/>
                </a:cubicBezTo>
                <a:cubicBezTo>
                  <a:pt x="2954" y="8860"/>
                  <a:pt x="3501" y="9384"/>
                  <a:pt x="4120" y="9741"/>
                </a:cubicBezTo>
                <a:cubicBezTo>
                  <a:pt x="4763" y="10098"/>
                  <a:pt x="5478" y="10289"/>
                  <a:pt x="6264" y="10289"/>
                </a:cubicBezTo>
                <a:cubicBezTo>
                  <a:pt x="6788" y="10289"/>
                  <a:pt x="7335" y="10217"/>
                  <a:pt x="7812" y="10003"/>
                </a:cubicBezTo>
                <a:lnTo>
                  <a:pt x="8407" y="11122"/>
                </a:lnTo>
                <a:cubicBezTo>
                  <a:pt x="7740" y="11432"/>
                  <a:pt x="7002" y="11575"/>
                  <a:pt x="6264" y="11575"/>
                </a:cubicBezTo>
                <a:cubicBezTo>
                  <a:pt x="4763" y="11575"/>
                  <a:pt x="3382" y="10979"/>
                  <a:pt x="2311" y="9932"/>
                </a:cubicBezTo>
                <a:cubicBezTo>
                  <a:pt x="1001" y="8622"/>
                  <a:pt x="429" y="6812"/>
                  <a:pt x="763" y="4931"/>
                </a:cubicBezTo>
                <a:cubicBezTo>
                  <a:pt x="905" y="4192"/>
                  <a:pt x="1167" y="3478"/>
                  <a:pt x="1620" y="2859"/>
                </a:cubicBezTo>
                <a:cubicBezTo>
                  <a:pt x="2668" y="1335"/>
                  <a:pt x="4287" y="430"/>
                  <a:pt x="6073" y="382"/>
                </a:cubicBezTo>
                <a:close/>
                <a:moveTo>
                  <a:pt x="6311" y="1"/>
                </a:moveTo>
                <a:cubicBezTo>
                  <a:pt x="4311" y="1"/>
                  <a:pt x="2501" y="954"/>
                  <a:pt x="1334" y="2668"/>
                </a:cubicBezTo>
                <a:cubicBezTo>
                  <a:pt x="929" y="3311"/>
                  <a:pt x="620" y="4026"/>
                  <a:pt x="477" y="4764"/>
                </a:cubicBezTo>
                <a:cubicBezTo>
                  <a:pt x="1" y="7169"/>
                  <a:pt x="977" y="9551"/>
                  <a:pt x="3049" y="10932"/>
                </a:cubicBezTo>
                <a:cubicBezTo>
                  <a:pt x="3668" y="11337"/>
                  <a:pt x="4382" y="11646"/>
                  <a:pt x="5121" y="11789"/>
                </a:cubicBezTo>
                <a:cubicBezTo>
                  <a:pt x="5514" y="11863"/>
                  <a:pt x="5906" y="11899"/>
                  <a:pt x="6293" y="11899"/>
                </a:cubicBezTo>
                <a:cubicBezTo>
                  <a:pt x="7891" y="11899"/>
                  <a:pt x="9390" y="11278"/>
                  <a:pt x="10503" y="10146"/>
                </a:cubicBezTo>
                <a:cubicBezTo>
                  <a:pt x="11646" y="9027"/>
                  <a:pt x="12241" y="7526"/>
                  <a:pt x="12241" y="5955"/>
                </a:cubicBezTo>
                <a:cubicBezTo>
                  <a:pt x="12217" y="5478"/>
                  <a:pt x="12146" y="4978"/>
                  <a:pt x="12027" y="4502"/>
                </a:cubicBezTo>
                <a:cubicBezTo>
                  <a:pt x="12008" y="4428"/>
                  <a:pt x="11946" y="4368"/>
                  <a:pt x="11874" y="4368"/>
                </a:cubicBezTo>
                <a:cubicBezTo>
                  <a:pt x="11854" y="4368"/>
                  <a:pt x="11833" y="4372"/>
                  <a:pt x="11813" y="4383"/>
                </a:cubicBezTo>
                <a:cubicBezTo>
                  <a:pt x="11741" y="4407"/>
                  <a:pt x="11670" y="4502"/>
                  <a:pt x="11717" y="4573"/>
                </a:cubicBezTo>
                <a:cubicBezTo>
                  <a:pt x="11813" y="5026"/>
                  <a:pt x="11884" y="5502"/>
                  <a:pt x="11884" y="5978"/>
                </a:cubicBezTo>
                <a:cubicBezTo>
                  <a:pt x="11884" y="7479"/>
                  <a:pt x="11289" y="8860"/>
                  <a:pt x="10241" y="9932"/>
                </a:cubicBezTo>
                <a:cubicBezTo>
                  <a:pt x="9812" y="10384"/>
                  <a:pt x="9288" y="10741"/>
                  <a:pt x="8740" y="11003"/>
                </a:cubicBezTo>
                <a:lnTo>
                  <a:pt x="8145" y="9884"/>
                </a:lnTo>
                <a:cubicBezTo>
                  <a:pt x="9598" y="9193"/>
                  <a:pt x="10598" y="7717"/>
                  <a:pt x="10598" y="5978"/>
                </a:cubicBezTo>
                <a:cubicBezTo>
                  <a:pt x="10598" y="3668"/>
                  <a:pt x="8764" y="1763"/>
                  <a:pt x="6454" y="1668"/>
                </a:cubicBezTo>
                <a:lnTo>
                  <a:pt x="6454" y="382"/>
                </a:lnTo>
                <a:cubicBezTo>
                  <a:pt x="7550" y="406"/>
                  <a:pt x="8550" y="739"/>
                  <a:pt x="9431" y="1335"/>
                </a:cubicBezTo>
                <a:cubicBezTo>
                  <a:pt x="10336" y="1954"/>
                  <a:pt x="11050" y="2811"/>
                  <a:pt x="11455" y="3811"/>
                </a:cubicBezTo>
                <a:cubicBezTo>
                  <a:pt x="11492" y="3884"/>
                  <a:pt x="11570" y="3915"/>
                  <a:pt x="11636" y="3915"/>
                </a:cubicBezTo>
                <a:cubicBezTo>
                  <a:pt x="11657" y="3915"/>
                  <a:pt x="11677" y="3912"/>
                  <a:pt x="11693" y="3907"/>
                </a:cubicBezTo>
                <a:cubicBezTo>
                  <a:pt x="11789" y="3859"/>
                  <a:pt x="11813" y="3740"/>
                  <a:pt x="11789" y="3668"/>
                </a:cubicBezTo>
                <a:cubicBezTo>
                  <a:pt x="11336" y="2573"/>
                  <a:pt x="10598" y="1668"/>
                  <a:pt x="9645" y="1001"/>
                </a:cubicBezTo>
                <a:cubicBezTo>
                  <a:pt x="8669" y="334"/>
                  <a:pt x="7502" y="1"/>
                  <a:pt x="631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nvGrpSpPr>
          <p:cNvPr id="256" name="Google Shape;14135;p27">
            <a:extLst>
              <a:ext uri="{FF2B5EF4-FFF2-40B4-BE49-F238E27FC236}">
                <a16:creationId xmlns:a16="http://schemas.microsoft.com/office/drawing/2014/main" id="{8AA63F08-219A-673D-3BD7-2774FFBAC78F}"/>
              </a:ext>
            </a:extLst>
          </p:cNvPr>
          <p:cNvGrpSpPr/>
          <p:nvPr/>
        </p:nvGrpSpPr>
        <p:grpSpPr>
          <a:xfrm>
            <a:off x="5303462" y="4251445"/>
            <a:ext cx="468075" cy="473736"/>
            <a:chOff x="4177563" y="3313708"/>
            <a:chExt cx="293550" cy="297100"/>
          </a:xfrm>
        </p:grpSpPr>
        <p:sp>
          <p:nvSpPr>
            <p:cNvPr id="257" name="Google Shape;14136;p27">
              <a:extLst>
                <a:ext uri="{FF2B5EF4-FFF2-40B4-BE49-F238E27FC236}">
                  <a16:creationId xmlns:a16="http://schemas.microsoft.com/office/drawing/2014/main" id="{24133CEC-893D-B4EB-08C5-8DBE932E9FD4}"/>
                </a:ext>
              </a:extLst>
            </p:cNvPr>
            <p:cNvSpPr/>
            <p:nvPr/>
          </p:nvSpPr>
          <p:spPr>
            <a:xfrm>
              <a:off x="4281763" y="3352408"/>
              <a:ext cx="165525" cy="8950"/>
            </a:xfrm>
            <a:custGeom>
              <a:avLst/>
              <a:gdLst/>
              <a:ahLst/>
              <a:cxnLst/>
              <a:rect l="l" t="t" r="r" b="b"/>
              <a:pathLst>
                <a:path w="6621" h="358" extrusionOk="0">
                  <a:moveTo>
                    <a:pt x="191" y="1"/>
                  </a:moveTo>
                  <a:cubicBezTo>
                    <a:pt x="95" y="1"/>
                    <a:pt x="0" y="72"/>
                    <a:pt x="0" y="167"/>
                  </a:cubicBezTo>
                  <a:cubicBezTo>
                    <a:pt x="0" y="286"/>
                    <a:pt x="72" y="358"/>
                    <a:pt x="191" y="358"/>
                  </a:cubicBezTo>
                  <a:lnTo>
                    <a:pt x="6430" y="358"/>
                  </a:lnTo>
                  <a:cubicBezTo>
                    <a:pt x="6525" y="358"/>
                    <a:pt x="6621" y="310"/>
                    <a:pt x="6621" y="215"/>
                  </a:cubicBezTo>
                  <a:cubicBezTo>
                    <a:pt x="6621" y="96"/>
                    <a:pt x="6549" y="1"/>
                    <a:pt x="643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58" name="Google Shape;14137;p27">
              <a:extLst>
                <a:ext uri="{FF2B5EF4-FFF2-40B4-BE49-F238E27FC236}">
                  <a16:creationId xmlns:a16="http://schemas.microsoft.com/office/drawing/2014/main" id="{3D1E306E-AECD-E9F8-C9B5-09BD3A2571E9}"/>
                </a:ext>
              </a:extLst>
            </p:cNvPr>
            <p:cNvSpPr/>
            <p:nvPr/>
          </p:nvSpPr>
          <p:spPr>
            <a:xfrm>
              <a:off x="4281763" y="3372658"/>
              <a:ext cx="120875" cy="8950"/>
            </a:xfrm>
            <a:custGeom>
              <a:avLst/>
              <a:gdLst/>
              <a:ahLst/>
              <a:cxnLst/>
              <a:rect l="l" t="t" r="r" b="b"/>
              <a:pathLst>
                <a:path w="4835" h="358" extrusionOk="0">
                  <a:moveTo>
                    <a:pt x="191" y="0"/>
                  </a:moveTo>
                  <a:cubicBezTo>
                    <a:pt x="95" y="0"/>
                    <a:pt x="0" y="72"/>
                    <a:pt x="0" y="143"/>
                  </a:cubicBezTo>
                  <a:cubicBezTo>
                    <a:pt x="0" y="262"/>
                    <a:pt x="72" y="357"/>
                    <a:pt x="191" y="357"/>
                  </a:cubicBezTo>
                  <a:lnTo>
                    <a:pt x="4644" y="357"/>
                  </a:lnTo>
                  <a:cubicBezTo>
                    <a:pt x="4739" y="357"/>
                    <a:pt x="4835" y="310"/>
                    <a:pt x="4835" y="215"/>
                  </a:cubicBezTo>
                  <a:cubicBezTo>
                    <a:pt x="4835" y="95"/>
                    <a:pt x="4763" y="0"/>
                    <a:pt x="464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59" name="Google Shape;14138;p27">
              <a:extLst>
                <a:ext uri="{FF2B5EF4-FFF2-40B4-BE49-F238E27FC236}">
                  <a16:creationId xmlns:a16="http://schemas.microsoft.com/office/drawing/2014/main" id="{087E79AE-6E99-AA23-067A-107DEEAF4BB3}"/>
                </a:ext>
              </a:extLst>
            </p:cNvPr>
            <p:cNvSpPr/>
            <p:nvPr/>
          </p:nvSpPr>
          <p:spPr>
            <a:xfrm>
              <a:off x="4281763" y="3442908"/>
              <a:ext cx="165525" cy="8950"/>
            </a:xfrm>
            <a:custGeom>
              <a:avLst/>
              <a:gdLst/>
              <a:ahLst/>
              <a:cxnLst/>
              <a:rect l="l" t="t" r="r" b="b"/>
              <a:pathLst>
                <a:path w="6621" h="358" extrusionOk="0">
                  <a:moveTo>
                    <a:pt x="191" y="0"/>
                  </a:moveTo>
                  <a:cubicBezTo>
                    <a:pt x="95" y="0"/>
                    <a:pt x="0" y="48"/>
                    <a:pt x="0" y="143"/>
                  </a:cubicBezTo>
                  <a:cubicBezTo>
                    <a:pt x="0" y="262"/>
                    <a:pt x="72" y="358"/>
                    <a:pt x="191" y="358"/>
                  </a:cubicBezTo>
                  <a:lnTo>
                    <a:pt x="6430" y="358"/>
                  </a:lnTo>
                  <a:cubicBezTo>
                    <a:pt x="6525" y="358"/>
                    <a:pt x="6621" y="286"/>
                    <a:pt x="6621" y="191"/>
                  </a:cubicBezTo>
                  <a:cubicBezTo>
                    <a:pt x="6621" y="72"/>
                    <a:pt x="6549" y="0"/>
                    <a:pt x="64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60" name="Google Shape;14139;p27">
              <a:extLst>
                <a:ext uri="{FF2B5EF4-FFF2-40B4-BE49-F238E27FC236}">
                  <a16:creationId xmlns:a16="http://schemas.microsoft.com/office/drawing/2014/main" id="{D67C81CD-221F-4FFE-16B4-EC3367E10CB8}"/>
                </a:ext>
              </a:extLst>
            </p:cNvPr>
            <p:cNvSpPr/>
            <p:nvPr/>
          </p:nvSpPr>
          <p:spPr>
            <a:xfrm>
              <a:off x="4281763" y="3463733"/>
              <a:ext cx="120875" cy="8975"/>
            </a:xfrm>
            <a:custGeom>
              <a:avLst/>
              <a:gdLst/>
              <a:ahLst/>
              <a:cxnLst/>
              <a:rect l="l" t="t" r="r" b="b"/>
              <a:pathLst>
                <a:path w="4835" h="359" extrusionOk="0">
                  <a:moveTo>
                    <a:pt x="191" y="1"/>
                  </a:moveTo>
                  <a:cubicBezTo>
                    <a:pt x="95" y="1"/>
                    <a:pt x="0" y="48"/>
                    <a:pt x="0" y="144"/>
                  </a:cubicBezTo>
                  <a:cubicBezTo>
                    <a:pt x="0" y="263"/>
                    <a:pt x="72" y="358"/>
                    <a:pt x="191" y="358"/>
                  </a:cubicBezTo>
                  <a:lnTo>
                    <a:pt x="4644" y="358"/>
                  </a:lnTo>
                  <a:cubicBezTo>
                    <a:pt x="4739" y="358"/>
                    <a:pt x="4835" y="287"/>
                    <a:pt x="4835" y="191"/>
                  </a:cubicBezTo>
                  <a:cubicBezTo>
                    <a:pt x="4835" y="72"/>
                    <a:pt x="4763" y="1"/>
                    <a:pt x="464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61" name="Google Shape;14140;p27">
              <a:extLst>
                <a:ext uri="{FF2B5EF4-FFF2-40B4-BE49-F238E27FC236}">
                  <a16:creationId xmlns:a16="http://schemas.microsoft.com/office/drawing/2014/main" id="{4BD54460-3CAC-4416-5B5D-0999AEE05EF9}"/>
                </a:ext>
              </a:extLst>
            </p:cNvPr>
            <p:cNvSpPr/>
            <p:nvPr/>
          </p:nvSpPr>
          <p:spPr>
            <a:xfrm>
              <a:off x="4238888" y="3339908"/>
              <a:ext cx="18475" cy="48275"/>
            </a:xfrm>
            <a:custGeom>
              <a:avLst/>
              <a:gdLst/>
              <a:ahLst/>
              <a:cxnLst/>
              <a:rect l="l" t="t" r="r" b="b"/>
              <a:pathLst>
                <a:path w="739" h="1931" extrusionOk="0">
                  <a:moveTo>
                    <a:pt x="239" y="0"/>
                  </a:moveTo>
                  <a:cubicBezTo>
                    <a:pt x="167" y="0"/>
                    <a:pt x="120" y="24"/>
                    <a:pt x="96" y="96"/>
                  </a:cubicBezTo>
                  <a:cubicBezTo>
                    <a:pt x="1" y="215"/>
                    <a:pt x="96" y="334"/>
                    <a:pt x="215" y="334"/>
                  </a:cubicBezTo>
                  <a:lnTo>
                    <a:pt x="382" y="334"/>
                  </a:lnTo>
                  <a:lnTo>
                    <a:pt x="382" y="1763"/>
                  </a:lnTo>
                  <a:cubicBezTo>
                    <a:pt x="382" y="1810"/>
                    <a:pt x="405" y="1882"/>
                    <a:pt x="477" y="1906"/>
                  </a:cubicBezTo>
                  <a:cubicBezTo>
                    <a:pt x="505" y="1923"/>
                    <a:pt x="535" y="1930"/>
                    <a:pt x="564" y="1930"/>
                  </a:cubicBezTo>
                  <a:cubicBezTo>
                    <a:pt x="656" y="1930"/>
                    <a:pt x="739" y="1853"/>
                    <a:pt x="739" y="1763"/>
                  </a:cubicBezTo>
                  <a:lnTo>
                    <a:pt x="739" y="143"/>
                  </a:lnTo>
                  <a:cubicBezTo>
                    <a:pt x="739" y="72"/>
                    <a:pt x="691" y="0"/>
                    <a:pt x="59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62" name="Google Shape;14141;p27">
              <a:extLst>
                <a:ext uri="{FF2B5EF4-FFF2-40B4-BE49-F238E27FC236}">
                  <a16:creationId xmlns:a16="http://schemas.microsoft.com/office/drawing/2014/main" id="{EF736BD4-5E88-999B-AF64-C1726DA46D7E}"/>
                </a:ext>
              </a:extLst>
            </p:cNvPr>
            <p:cNvSpPr/>
            <p:nvPr/>
          </p:nvSpPr>
          <p:spPr>
            <a:xfrm>
              <a:off x="4200188" y="3338908"/>
              <a:ext cx="32175" cy="50700"/>
            </a:xfrm>
            <a:custGeom>
              <a:avLst/>
              <a:gdLst/>
              <a:ahLst/>
              <a:cxnLst/>
              <a:rect l="l" t="t" r="r" b="b"/>
              <a:pathLst>
                <a:path w="1287" h="2028" extrusionOk="0">
                  <a:moveTo>
                    <a:pt x="624" y="357"/>
                  </a:moveTo>
                  <a:cubicBezTo>
                    <a:pt x="653" y="357"/>
                    <a:pt x="684" y="362"/>
                    <a:pt x="715" y="374"/>
                  </a:cubicBezTo>
                  <a:cubicBezTo>
                    <a:pt x="834" y="398"/>
                    <a:pt x="929" y="517"/>
                    <a:pt x="929" y="660"/>
                  </a:cubicBezTo>
                  <a:lnTo>
                    <a:pt x="929" y="1422"/>
                  </a:lnTo>
                  <a:cubicBezTo>
                    <a:pt x="929" y="1541"/>
                    <a:pt x="834" y="1660"/>
                    <a:pt x="715" y="1707"/>
                  </a:cubicBezTo>
                  <a:cubicBezTo>
                    <a:pt x="684" y="1719"/>
                    <a:pt x="653" y="1724"/>
                    <a:pt x="624" y="1724"/>
                  </a:cubicBezTo>
                  <a:cubicBezTo>
                    <a:pt x="475" y="1724"/>
                    <a:pt x="358" y="1585"/>
                    <a:pt x="358" y="1445"/>
                  </a:cubicBezTo>
                  <a:lnTo>
                    <a:pt x="358" y="636"/>
                  </a:lnTo>
                  <a:cubicBezTo>
                    <a:pt x="358" y="496"/>
                    <a:pt x="475" y="357"/>
                    <a:pt x="624" y="357"/>
                  </a:cubicBezTo>
                  <a:close/>
                  <a:moveTo>
                    <a:pt x="623" y="0"/>
                  </a:moveTo>
                  <a:cubicBezTo>
                    <a:pt x="279" y="0"/>
                    <a:pt x="1" y="299"/>
                    <a:pt x="1" y="636"/>
                  </a:cubicBezTo>
                  <a:lnTo>
                    <a:pt x="1" y="1374"/>
                  </a:lnTo>
                  <a:cubicBezTo>
                    <a:pt x="1" y="1739"/>
                    <a:pt x="292" y="2027"/>
                    <a:pt x="646" y="2027"/>
                  </a:cubicBezTo>
                  <a:cubicBezTo>
                    <a:pt x="684" y="2027"/>
                    <a:pt x="723" y="2024"/>
                    <a:pt x="763" y="2017"/>
                  </a:cubicBezTo>
                  <a:cubicBezTo>
                    <a:pt x="1072" y="1946"/>
                    <a:pt x="1287" y="1684"/>
                    <a:pt x="1287" y="1374"/>
                  </a:cubicBezTo>
                  <a:lnTo>
                    <a:pt x="1287" y="636"/>
                  </a:lnTo>
                  <a:cubicBezTo>
                    <a:pt x="1287" y="350"/>
                    <a:pt x="1072" y="64"/>
                    <a:pt x="763" y="17"/>
                  </a:cubicBezTo>
                  <a:cubicBezTo>
                    <a:pt x="715" y="5"/>
                    <a:pt x="668" y="0"/>
                    <a:pt x="62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63" name="Google Shape;14142;p27">
              <a:extLst>
                <a:ext uri="{FF2B5EF4-FFF2-40B4-BE49-F238E27FC236}">
                  <a16:creationId xmlns:a16="http://schemas.microsoft.com/office/drawing/2014/main" id="{4226149A-33A1-D758-DDD0-BB7BB8436871}"/>
                </a:ext>
              </a:extLst>
            </p:cNvPr>
            <p:cNvSpPr/>
            <p:nvPr/>
          </p:nvSpPr>
          <p:spPr>
            <a:xfrm>
              <a:off x="4236513" y="3431583"/>
              <a:ext cx="30375" cy="47650"/>
            </a:xfrm>
            <a:custGeom>
              <a:avLst/>
              <a:gdLst/>
              <a:ahLst/>
              <a:cxnLst/>
              <a:rect l="l" t="t" r="r" b="b"/>
              <a:pathLst>
                <a:path w="1215" h="1906" extrusionOk="0">
                  <a:moveTo>
                    <a:pt x="572" y="1"/>
                  </a:moveTo>
                  <a:cubicBezTo>
                    <a:pt x="310" y="1"/>
                    <a:pt x="96" y="168"/>
                    <a:pt x="24" y="429"/>
                  </a:cubicBezTo>
                  <a:cubicBezTo>
                    <a:pt x="0" y="525"/>
                    <a:pt x="72" y="620"/>
                    <a:pt x="143" y="644"/>
                  </a:cubicBezTo>
                  <a:cubicBezTo>
                    <a:pt x="169" y="654"/>
                    <a:pt x="194" y="659"/>
                    <a:pt x="218" y="659"/>
                  </a:cubicBezTo>
                  <a:cubicBezTo>
                    <a:pt x="301" y="659"/>
                    <a:pt x="363" y="599"/>
                    <a:pt x="381" y="525"/>
                  </a:cubicBezTo>
                  <a:cubicBezTo>
                    <a:pt x="429" y="429"/>
                    <a:pt x="500" y="358"/>
                    <a:pt x="596" y="358"/>
                  </a:cubicBezTo>
                  <a:cubicBezTo>
                    <a:pt x="715" y="358"/>
                    <a:pt x="810" y="429"/>
                    <a:pt x="810" y="549"/>
                  </a:cubicBezTo>
                  <a:lnTo>
                    <a:pt x="810" y="596"/>
                  </a:lnTo>
                  <a:cubicBezTo>
                    <a:pt x="762" y="644"/>
                    <a:pt x="739" y="739"/>
                    <a:pt x="691" y="858"/>
                  </a:cubicBezTo>
                  <a:cubicBezTo>
                    <a:pt x="453" y="1192"/>
                    <a:pt x="310" y="1382"/>
                    <a:pt x="238" y="1477"/>
                  </a:cubicBezTo>
                  <a:cubicBezTo>
                    <a:pt x="143" y="1596"/>
                    <a:pt x="96" y="1668"/>
                    <a:pt x="119" y="1739"/>
                  </a:cubicBezTo>
                  <a:cubicBezTo>
                    <a:pt x="143" y="1811"/>
                    <a:pt x="191" y="1835"/>
                    <a:pt x="238" y="1858"/>
                  </a:cubicBezTo>
                  <a:cubicBezTo>
                    <a:pt x="262" y="1858"/>
                    <a:pt x="310" y="1906"/>
                    <a:pt x="572" y="1906"/>
                  </a:cubicBezTo>
                  <a:lnTo>
                    <a:pt x="1048" y="1906"/>
                  </a:lnTo>
                  <a:cubicBezTo>
                    <a:pt x="1143" y="1906"/>
                    <a:pt x="1215" y="1835"/>
                    <a:pt x="1215" y="1739"/>
                  </a:cubicBezTo>
                  <a:cubicBezTo>
                    <a:pt x="1215" y="1620"/>
                    <a:pt x="1167" y="1549"/>
                    <a:pt x="1048" y="1549"/>
                  </a:cubicBezTo>
                  <a:lnTo>
                    <a:pt x="596" y="1549"/>
                  </a:lnTo>
                  <a:cubicBezTo>
                    <a:pt x="691" y="1430"/>
                    <a:pt x="810" y="1287"/>
                    <a:pt x="953" y="1072"/>
                  </a:cubicBezTo>
                  <a:cubicBezTo>
                    <a:pt x="977" y="930"/>
                    <a:pt x="1072" y="763"/>
                    <a:pt x="1096" y="644"/>
                  </a:cubicBezTo>
                  <a:cubicBezTo>
                    <a:pt x="1143" y="572"/>
                    <a:pt x="1096" y="453"/>
                    <a:pt x="1072" y="358"/>
                  </a:cubicBezTo>
                  <a:cubicBezTo>
                    <a:pt x="1048" y="287"/>
                    <a:pt x="1024" y="239"/>
                    <a:pt x="953" y="168"/>
                  </a:cubicBezTo>
                  <a:cubicBezTo>
                    <a:pt x="858" y="48"/>
                    <a:pt x="715" y="1"/>
                    <a:pt x="57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64" name="Google Shape;14143;p27">
              <a:extLst>
                <a:ext uri="{FF2B5EF4-FFF2-40B4-BE49-F238E27FC236}">
                  <a16:creationId xmlns:a16="http://schemas.microsoft.com/office/drawing/2014/main" id="{D15C7500-4FD7-6672-37BB-ECEA5E2FA555}"/>
                </a:ext>
              </a:extLst>
            </p:cNvPr>
            <p:cNvSpPr/>
            <p:nvPr/>
          </p:nvSpPr>
          <p:spPr>
            <a:xfrm>
              <a:off x="4200188" y="3431008"/>
              <a:ext cx="30400" cy="47675"/>
            </a:xfrm>
            <a:custGeom>
              <a:avLst/>
              <a:gdLst/>
              <a:ahLst/>
              <a:cxnLst/>
              <a:rect l="l" t="t" r="r" b="b"/>
              <a:pathLst>
                <a:path w="1216" h="1907" extrusionOk="0">
                  <a:moveTo>
                    <a:pt x="596" y="357"/>
                  </a:moveTo>
                  <a:cubicBezTo>
                    <a:pt x="739" y="357"/>
                    <a:pt x="858" y="476"/>
                    <a:pt x="858" y="619"/>
                  </a:cubicBezTo>
                  <a:lnTo>
                    <a:pt x="858" y="1310"/>
                  </a:lnTo>
                  <a:cubicBezTo>
                    <a:pt x="858" y="1429"/>
                    <a:pt x="763" y="1548"/>
                    <a:pt x="620" y="1572"/>
                  </a:cubicBezTo>
                  <a:cubicBezTo>
                    <a:pt x="477" y="1572"/>
                    <a:pt x="358" y="1453"/>
                    <a:pt x="358" y="1310"/>
                  </a:cubicBezTo>
                  <a:lnTo>
                    <a:pt x="358" y="619"/>
                  </a:lnTo>
                  <a:cubicBezTo>
                    <a:pt x="358" y="500"/>
                    <a:pt x="453" y="381"/>
                    <a:pt x="596" y="357"/>
                  </a:cubicBezTo>
                  <a:close/>
                  <a:moveTo>
                    <a:pt x="620" y="0"/>
                  </a:moveTo>
                  <a:cubicBezTo>
                    <a:pt x="286" y="0"/>
                    <a:pt x="1" y="262"/>
                    <a:pt x="1" y="595"/>
                  </a:cubicBezTo>
                  <a:lnTo>
                    <a:pt x="1" y="1262"/>
                  </a:lnTo>
                  <a:cubicBezTo>
                    <a:pt x="1" y="1596"/>
                    <a:pt x="263" y="1858"/>
                    <a:pt x="596" y="1905"/>
                  </a:cubicBezTo>
                  <a:cubicBezTo>
                    <a:pt x="608" y="1906"/>
                    <a:pt x="620" y="1906"/>
                    <a:pt x="632" y="1906"/>
                  </a:cubicBezTo>
                  <a:cubicBezTo>
                    <a:pt x="950" y="1906"/>
                    <a:pt x="1215" y="1608"/>
                    <a:pt x="1215" y="1310"/>
                  </a:cubicBezTo>
                  <a:lnTo>
                    <a:pt x="1215" y="619"/>
                  </a:lnTo>
                  <a:cubicBezTo>
                    <a:pt x="1215" y="286"/>
                    <a:pt x="953" y="24"/>
                    <a:pt x="62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65" name="Google Shape;14144;p27">
              <a:extLst>
                <a:ext uri="{FF2B5EF4-FFF2-40B4-BE49-F238E27FC236}">
                  <a16:creationId xmlns:a16="http://schemas.microsoft.com/office/drawing/2014/main" id="{64691903-9F98-BDAE-64CF-63D650BE7230}"/>
                </a:ext>
              </a:extLst>
            </p:cNvPr>
            <p:cNvSpPr/>
            <p:nvPr/>
          </p:nvSpPr>
          <p:spPr>
            <a:xfrm>
              <a:off x="4237113" y="3522083"/>
              <a:ext cx="29200" cy="47050"/>
            </a:xfrm>
            <a:custGeom>
              <a:avLst/>
              <a:gdLst/>
              <a:ahLst/>
              <a:cxnLst/>
              <a:rect l="l" t="t" r="r" b="b"/>
              <a:pathLst>
                <a:path w="1168" h="1882" extrusionOk="0">
                  <a:moveTo>
                    <a:pt x="572" y="1"/>
                  </a:moveTo>
                  <a:cubicBezTo>
                    <a:pt x="310" y="1"/>
                    <a:pt x="72" y="191"/>
                    <a:pt x="48" y="453"/>
                  </a:cubicBezTo>
                  <a:cubicBezTo>
                    <a:pt x="0" y="548"/>
                    <a:pt x="72" y="644"/>
                    <a:pt x="191" y="667"/>
                  </a:cubicBezTo>
                  <a:cubicBezTo>
                    <a:pt x="207" y="671"/>
                    <a:pt x="222" y="673"/>
                    <a:pt x="236" y="673"/>
                  </a:cubicBezTo>
                  <a:cubicBezTo>
                    <a:pt x="308" y="673"/>
                    <a:pt x="361" y="624"/>
                    <a:pt x="381" y="525"/>
                  </a:cubicBezTo>
                  <a:cubicBezTo>
                    <a:pt x="429" y="429"/>
                    <a:pt x="500" y="334"/>
                    <a:pt x="595" y="334"/>
                  </a:cubicBezTo>
                  <a:cubicBezTo>
                    <a:pt x="715" y="334"/>
                    <a:pt x="810" y="429"/>
                    <a:pt x="810" y="548"/>
                  </a:cubicBezTo>
                  <a:cubicBezTo>
                    <a:pt x="810" y="667"/>
                    <a:pt x="715" y="739"/>
                    <a:pt x="595" y="739"/>
                  </a:cubicBezTo>
                  <a:cubicBezTo>
                    <a:pt x="500" y="739"/>
                    <a:pt x="429" y="834"/>
                    <a:pt x="429" y="929"/>
                  </a:cubicBezTo>
                  <a:cubicBezTo>
                    <a:pt x="429" y="1025"/>
                    <a:pt x="500" y="1120"/>
                    <a:pt x="595" y="1120"/>
                  </a:cubicBezTo>
                  <a:cubicBezTo>
                    <a:pt x="715" y="1120"/>
                    <a:pt x="810" y="1191"/>
                    <a:pt x="810" y="1310"/>
                  </a:cubicBezTo>
                  <a:cubicBezTo>
                    <a:pt x="810" y="1429"/>
                    <a:pt x="715" y="1525"/>
                    <a:pt x="595" y="1525"/>
                  </a:cubicBezTo>
                  <a:cubicBezTo>
                    <a:pt x="500" y="1525"/>
                    <a:pt x="429" y="1429"/>
                    <a:pt x="381" y="1334"/>
                  </a:cubicBezTo>
                  <a:lnTo>
                    <a:pt x="381" y="1310"/>
                  </a:lnTo>
                  <a:cubicBezTo>
                    <a:pt x="381" y="1215"/>
                    <a:pt x="310" y="1144"/>
                    <a:pt x="214" y="1144"/>
                  </a:cubicBezTo>
                  <a:cubicBezTo>
                    <a:pt x="119" y="1144"/>
                    <a:pt x="24" y="1215"/>
                    <a:pt x="24" y="1310"/>
                  </a:cubicBezTo>
                  <a:lnTo>
                    <a:pt x="24" y="1406"/>
                  </a:lnTo>
                  <a:cubicBezTo>
                    <a:pt x="72" y="1668"/>
                    <a:pt x="310" y="1882"/>
                    <a:pt x="595" y="1882"/>
                  </a:cubicBezTo>
                  <a:cubicBezTo>
                    <a:pt x="905" y="1882"/>
                    <a:pt x="1167" y="1644"/>
                    <a:pt x="1167" y="1310"/>
                  </a:cubicBezTo>
                  <a:cubicBezTo>
                    <a:pt x="1167" y="1168"/>
                    <a:pt x="1096" y="1048"/>
                    <a:pt x="1024" y="929"/>
                  </a:cubicBezTo>
                  <a:cubicBezTo>
                    <a:pt x="1096" y="834"/>
                    <a:pt x="1167" y="691"/>
                    <a:pt x="1167" y="548"/>
                  </a:cubicBezTo>
                  <a:cubicBezTo>
                    <a:pt x="1119" y="239"/>
                    <a:pt x="881" y="1"/>
                    <a:pt x="572"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66" name="Google Shape;14145;p27">
              <a:extLst>
                <a:ext uri="{FF2B5EF4-FFF2-40B4-BE49-F238E27FC236}">
                  <a16:creationId xmlns:a16="http://schemas.microsoft.com/office/drawing/2014/main" id="{4FBEE537-D5D2-BFBF-3475-459D045E413A}"/>
                </a:ext>
              </a:extLst>
            </p:cNvPr>
            <p:cNvSpPr/>
            <p:nvPr/>
          </p:nvSpPr>
          <p:spPr>
            <a:xfrm>
              <a:off x="4200188" y="3521483"/>
              <a:ext cx="30400" cy="47650"/>
            </a:xfrm>
            <a:custGeom>
              <a:avLst/>
              <a:gdLst/>
              <a:ahLst/>
              <a:cxnLst/>
              <a:rect l="l" t="t" r="r" b="b"/>
              <a:pathLst>
                <a:path w="1216" h="1906" extrusionOk="0">
                  <a:moveTo>
                    <a:pt x="596" y="358"/>
                  </a:moveTo>
                  <a:cubicBezTo>
                    <a:pt x="739" y="358"/>
                    <a:pt x="858" y="477"/>
                    <a:pt x="858" y="620"/>
                  </a:cubicBezTo>
                  <a:lnTo>
                    <a:pt x="858" y="1311"/>
                  </a:lnTo>
                  <a:cubicBezTo>
                    <a:pt x="858" y="1430"/>
                    <a:pt x="763" y="1549"/>
                    <a:pt x="620" y="1573"/>
                  </a:cubicBezTo>
                  <a:cubicBezTo>
                    <a:pt x="477" y="1573"/>
                    <a:pt x="358" y="1453"/>
                    <a:pt x="358" y="1311"/>
                  </a:cubicBezTo>
                  <a:lnTo>
                    <a:pt x="358" y="620"/>
                  </a:lnTo>
                  <a:cubicBezTo>
                    <a:pt x="358" y="501"/>
                    <a:pt x="453" y="382"/>
                    <a:pt x="596" y="358"/>
                  </a:cubicBezTo>
                  <a:close/>
                  <a:moveTo>
                    <a:pt x="620" y="1"/>
                  </a:moveTo>
                  <a:cubicBezTo>
                    <a:pt x="263" y="1"/>
                    <a:pt x="1" y="263"/>
                    <a:pt x="1" y="596"/>
                  </a:cubicBezTo>
                  <a:lnTo>
                    <a:pt x="1" y="1287"/>
                  </a:lnTo>
                  <a:cubicBezTo>
                    <a:pt x="1" y="1620"/>
                    <a:pt x="263" y="1882"/>
                    <a:pt x="596" y="1906"/>
                  </a:cubicBezTo>
                  <a:cubicBezTo>
                    <a:pt x="929" y="1906"/>
                    <a:pt x="1215" y="1644"/>
                    <a:pt x="1215" y="1311"/>
                  </a:cubicBezTo>
                  <a:lnTo>
                    <a:pt x="1215" y="620"/>
                  </a:lnTo>
                  <a:cubicBezTo>
                    <a:pt x="1215" y="310"/>
                    <a:pt x="953" y="25"/>
                    <a:pt x="62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67" name="Google Shape;14146;p27">
              <a:extLst>
                <a:ext uri="{FF2B5EF4-FFF2-40B4-BE49-F238E27FC236}">
                  <a16:creationId xmlns:a16="http://schemas.microsoft.com/office/drawing/2014/main" id="{AECACD26-FC8B-AF28-CDBC-08E4E9017F68}"/>
                </a:ext>
              </a:extLst>
            </p:cNvPr>
            <p:cNvSpPr/>
            <p:nvPr/>
          </p:nvSpPr>
          <p:spPr>
            <a:xfrm>
              <a:off x="4281763" y="3533408"/>
              <a:ext cx="165525" cy="8950"/>
            </a:xfrm>
            <a:custGeom>
              <a:avLst/>
              <a:gdLst/>
              <a:ahLst/>
              <a:cxnLst/>
              <a:rect l="l" t="t" r="r" b="b"/>
              <a:pathLst>
                <a:path w="6621" h="358" extrusionOk="0">
                  <a:moveTo>
                    <a:pt x="191" y="0"/>
                  </a:moveTo>
                  <a:cubicBezTo>
                    <a:pt x="95" y="0"/>
                    <a:pt x="0" y="72"/>
                    <a:pt x="0" y="143"/>
                  </a:cubicBezTo>
                  <a:cubicBezTo>
                    <a:pt x="0" y="262"/>
                    <a:pt x="72" y="357"/>
                    <a:pt x="191" y="357"/>
                  </a:cubicBezTo>
                  <a:lnTo>
                    <a:pt x="6430" y="357"/>
                  </a:lnTo>
                  <a:cubicBezTo>
                    <a:pt x="6525" y="357"/>
                    <a:pt x="6621" y="310"/>
                    <a:pt x="6621" y="214"/>
                  </a:cubicBezTo>
                  <a:cubicBezTo>
                    <a:pt x="6621" y="95"/>
                    <a:pt x="6549" y="0"/>
                    <a:pt x="64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68" name="Google Shape;14147;p27">
              <a:extLst>
                <a:ext uri="{FF2B5EF4-FFF2-40B4-BE49-F238E27FC236}">
                  <a16:creationId xmlns:a16="http://schemas.microsoft.com/office/drawing/2014/main" id="{ED6594BE-DC65-82EC-CC4F-202C25EC2CB0}"/>
                </a:ext>
              </a:extLst>
            </p:cNvPr>
            <p:cNvSpPr/>
            <p:nvPr/>
          </p:nvSpPr>
          <p:spPr>
            <a:xfrm>
              <a:off x="4281763" y="3554233"/>
              <a:ext cx="120875" cy="8950"/>
            </a:xfrm>
            <a:custGeom>
              <a:avLst/>
              <a:gdLst/>
              <a:ahLst/>
              <a:cxnLst/>
              <a:rect l="l" t="t" r="r" b="b"/>
              <a:pathLst>
                <a:path w="4835" h="358" extrusionOk="0">
                  <a:moveTo>
                    <a:pt x="191" y="1"/>
                  </a:moveTo>
                  <a:cubicBezTo>
                    <a:pt x="95" y="1"/>
                    <a:pt x="0" y="72"/>
                    <a:pt x="0" y="143"/>
                  </a:cubicBezTo>
                  <a:cubicBezTo>
                    <a:pt x="0" y="263"/>
                    <a:pt x="72" y="358"/>
                    <a:pt x="191" y="358"/>
                  </a:cubicBezTo>
                  <a:lnTo>
                    <a:pt x="4644" y="358"/>
                  </a:lnTo>
                  <a:cubicBezTo>
                    <a:pt x="4739" y="358"/>
                    <a:pt x="4835" y="310"/>
                    <a:pt x="4835" y="215"/>
                  </a:cubicBezTo>
                  <a:cubicBezTo>
                    <a:pt x="4835" y="96"/>
                    <a:pt x="4763" y="1"/>
                    <a:pt x="464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69" name="Google Shape;14148;p27">
              <a:extLst>
                <a:ext uri="{FF2B5EF4-FFF2-40B4-BE49-F238E27FC236}">
                  <a16:creationId xmlns:a16="http://schemas.microsoft.com/office/drawing/2014/main" id="{98F155E6-C5F3-BEF2-50C7-02E11620AC37}"/>
                </a:ext>
              </a:extLst>
            </p:cNvPr>
            <p:cNvSpPr/>
            <p:nvPr/>
          </p:nvSpPr>
          <p:spPr>
            <a:xfrm>
              <a:off x="4177563" y="3313708"/>
              <a:ext cx="293550" cy="297100"/>
            </a:xfrm>
            <a:custGeom>
              <a:avLst/>
              <a:gdLst/>
              <a:ahLst/>
              <a:cxnLst/>
              <a:rect l="l" t="t" r="r" b="b"/>
              <a:pathLst>
                <a:path w="11742" h="11884" extrusionOk="0">
                  <a:moveTo>
                    <a:pt x="11360" y="334"/>
                  </a:moveTo>
                  <a:lnTo>
                    <a:pt x="11384" y="3644"/>
                  </a:lnTo>
                  <a:lnTo>
                    <a:pt x="6597" y="3644"/>
                  </a:lnTo>
                  <a:cubicBezTo>
                    <a:pt x="6550" y="3644"/>
                    <a:pt x="6502" y="3668"/>
                    <a:pt x="6478" y="3692"/>
                  </a:cubicBezTo>
                  <a:lnTo>
                    <a:pt x="5883" y="4263"/>
                  </a:lnTo>
                  <a:lnTo>
                    <a:pt x="5287" y="3692"/>
                  </a:lnTo>
                  <a:cubicBezTo>
                    <a:pt x="5240" y="3668"/>
                    <a:pt x="5192" y="3644"/>
                    <a:pt x="5168" y="3644"/>
                  </a:cubicBezTo>
                  <a:lnTo>
                    <a:pt x="358" y="3644"/>
                  </a:lnTo>
                  <a:lnTo>
                    <a:pt x="358" y="334"/>
                  </a:lnTo>
                  <a:close/>
                  <a:moveTo>
                    <a:pt x="239" y="1"/>
                  </a:moveTo>
                  <a:cubicBezTo>
                    <a:pt x="167" y="1"/>
                    <a:pt x="72" y="96"/>
                    <a:pt x="72" y="191"/>
                  </a:cubicBezTo>
                  <a:lnTo>
                    <a:pt x="72" y="4644"/>
                  </a:lnTo>
                  <a:cubicBezTo>
                    <a:pt x="72" y="4692"/>
                    <a:pt x="96" y="4740"/>
                    <a:pt x="120" y="4740"/>
                  </a:cubicBezTo>
                  <a:cubicBezTo>
                    <a:pt x="167" y="4767"/>
                    <a:pt x="213" y="4779"/>
                    <a:pt x="254" y="4779"/>
                  </a:cubicBezTo>
                  <a:cubicBezTo>
                    <a:pt x="356" y="4779"/>
                    <a:pt x="429" y="4706"/>
                    <a:pt x="429" y="4621"/>
                  </a:cubicBezTo>
                  <a:lnTo>
                    <a:pt x="429" y="4001"/>
                  </a:lnTo>
                  <a:lnTo>
                    <a:pt x="5121" y="4001"/>
                  </a:lnTo>
                  <a:lnTo>
                    <a:pt x="5716" y="4573"/>
                  </a:lnTo>
                  <a:cubicBezTo>
                    <a:pt x="5788" y="4621"/>
                    <a:pt x="5835" y="4621"/>
                    <a:pt x="5907" y="4621"/>
                  </a:cubicBezTo>
                  <a:cubicBezTo>
                    <a:pt x="5954" y="4621"/>
                    <a:pt x="6026" y="4597"/>
                    <a:pt x="6073" y="4573"/>
                  </a:cubicBezTo>
                  <a:lnTo>
                    <a:pt x="6669" y="4001"/>
                  </a:lnTo>
                  <a:lnTo>
                    <a:pt x="11384" y="4001"/>
                  </a:lnTo>
                  <a:lnTo>
                    <a:pt x="11384" y="7312"/>
                  </a:lnTo>
                  <a:lnTo>
                    <a:pt x="6597" y="7312"/>
                  </a:lnTo>
                  <a:cubicBezTo>
                    <a:pt x="6526" y="7312"/>
                    <a:pt x="6502" y="7335"/>
                    <a:pt x="6478" y="7359"/>
                  </a:cubicBezTo>
                  <a:lnTo>
                    <a:pt x="5883" y="7931"/>
                  </a:lnTo>
                  <a:lnTo>
                    <a:pt x="5287" y="7359"/>
                  </a:lnTo>
                  <a:cubicBezTo>
                    <a:pt x="5240" y="7335"/>
                    <a:pt x="5192" y="7312"/>
                    <a:pt x="5168" y="7312"/>
                  </a:cubicBezTo>
                  <a:lnTo>
                    <a:pt x="358" y="7312"/>
                  </a:lnTo>
                  <a:lnTo>
                    <a:pt x="358" y="5430"/>
                  </a:lnTo>
                  <a:cubicBezTo>
                    <a:pt x="358" y="5335"/>
                    <a:pt x="310" y="5240"/>
                    <a:pt x="215" y="5240"/>
                  </a:cubicBezTo>
                  <a:cubicBezTo>
                    <a:pt x="96" y="5240"/>
                    <a:pt x="1" y="5311"/>
                    <a:pt x="1" y="5430"/>
                  </a:cubicBezTo>
                  <a:lnTo>
                    <a:pt x="1" y="11003"/>
                  </a:lnTo>
                  <a:cubicBezTo>
                    <a:pt x="1" y="11146"/>
                    <a:pt x="120" y="11265"/>
                    <a:pt x="286" y="11265"/>
                  </a:cubicBezTo>
                  <a:lnTo>
                    <a:pt x="5073" y="11265"/>
                  </a:lnTo>
                  <a:lnTo>
                    <a:pt x="5669" y="11836"/>
                  </a:lnTo>
                  <a:cubicBezTo>
                    <a:pt x="5716" y="11884"/>
                    <a:pt x="5788" y="11884"/>
                    <a:pt x="5835" y="11884"/>
                  </a:cubicBezTo>
                  <a:cubicBezTo>
                    <a:pt x="5907" y="11884"/>
                    <a:pt x="5954" y="11860"/>
                    <a:pt x="6026" y="11836"/>
                  </a:cubicBezTo>
                  <a:lnTo>
                    <a:pt x="6621" y="11265"/>
                  </a:lnTo>
                  <a:lnTo>
                    <a:pt x="7859" y="11265"/>
                  </a:lnTo>
                  <a:cubicBezTo>
                    <a:pt x="7955" y="11265"/>
                    <a:pt x="8050" y="11193"/>
                    <a:pt x="8050" y="11122"/>
                  </a:cubicBezTo>
                  <a:cubicBezTo>
                    <a:pt x="8050" y="11003"/>
                    <a:pt x="7979" y="10908"/>
                    <a:pt x="7859" y="10908"/>
                  </a:cubicBezTo>
                  <a:lnTo>
                    <a:pt x="6550" y="10908"/>
                  </a:lnTo>
                  <a:cubicBezTo>
                    <a:pt x="6526" y="10908"/>
                    <a:pt x="6478" y="10931"/>
                    <a:pt x="6431" y="10955"/>
                  </a:cubicBezTo>
                  <a:lnTo>
                    <a:pt x="5835" y="11527"/>
                  </a:lnTo>
                  <a:lnTo>
                    <a:pt x="5240" y="10955"/>
                  </a:lnTo>
                  <a:cubicBezTo>
                    <a:pt x="5216" y="10931"/>
                    <a:pt x="5168" y="10908"/>
                    <a:pt x="5121" y="10908"/>
                  </a:cubicBezTo>
                  <a:lnTo>
                    <a:pt x="334" y="10908"/>
                  </a:lnTo>
                  <a:lnTo>
                    <a:pt x="334" y="7597"/>
                  </a:lnTo>
                  <a:lnTo>
                    <a:pt x="5049" y="7597"/>
                  </a:lnTo>
                  <a:lnTo>
                    <a:pt x="5645" y="8169"/>
                  </a:lnTo>
                  <a:cubicBezTo>
                    <a:pt x="5692" y="8217"/>
                    <a:pt x="5764" y="8217"/>
                    <a:pt x="5811" y="8217"/>
                  </a:cubicBezTo>
                  <a:cubicBezTo>
                    <a:pt x="5883" y="8217"/>
                    <a:pt x="5930" y="8193"/>
                    <a:pt x="6002" y="8169"/>
                  </a:cubicBezTo>
                  <a:lnTo>
                    <a:pt x="6597" y="7597"/>
                  </a:lnTo>
                  <a:lnTo>
                    <a:pt x="11289" y="7597"/>
                  </a:lnTo>
                  <a:lnTo>
                    <a:pt x="11289" y="10908"/>
                  </a:lnTo>
                  <a:lnTo>
                    <a:pt x="8669" y="10908"/>
                  </a:lnTo>
                  <a:cubicBezTo>
                    <a:pt x="8574" y="10908"/>
                    <a:pt x="8502" y="10955"/>
                    <a:pt x="8502" y="11050"/>
                  </a:cubicBezTo>
                  <a:cubicBezTo>
                    <a:pt x="8502" y="11170"/>
                    <a:pt x="8550" y="11265"/>
                    <a:pt x="8669" y="11265"/>
                  </a:cubicBezTo>
                  <a:lnTo>
                    <a:pt x="11384" y="11265"/>
                  </a:lnTo>
                  <a:cubicBezTo>
                    <a:pt x="11527" y="11265"/>
                    <a:pt x="11646" y="11146"/>
                    <a:pt x="11646" y="11003"/>
                  </a:cubicBezTo>
                  <a:lnTo>
                    <a:pt x="11646" y="286"/>
                  </a:lnTo>
                  <a:cubicBezTo>
                    <a:pt x="11741" y="120"/>
                    <a:pt x="11622" y="1"/>
                    <a:pt x="1147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sp>
        <p:nvSpPr>
          <p:cNvPr id="270" name="Google Shape;14149;p27">
            <a:extLst>
              <a:ext uri="{FF2B5EF4-FFF2-40B4-BE49-F238E27FC236}">
                <a16:creationId xmlns:a16="http://schemas.microsoft.com/office/drawing/2014/main" id="{7A955DA4-4607-4142-0199-0AC470F1ABDD}"/>
              </a:ext>
            </a:extLst>
          </p:cNvPr>
          <p:cNvSpPr/>
          <p:nvPr/>
        </p:nvSpPr>
        <p:spPr>
          <a:xfrm>
            <a:off x="4268609" y="4251228"/>
            <a:ext cx="474692" cy="474852"/>
          </a:xfrm>
          <a:custGeom>
            <a:avLst/>
            <a:gdLst/>
            <a:ahLst/>
            <a:cxnLst/>
            <a:rect l="l" t="t" r="r" b="b"/>
            <a:pathLst>
              <a:path w="11908" h="11912" extrusionOk="0">
                <a:moveTo>
                  <a:pt x="3358" y="6363"/>
                </a:moveTo>
                <a:lnTo>
                  <a:pt x="3358" y="10721"/>
                </a:lnTo>
                <a:lnTo>
                  <a:pt x="1858" y="10721"/>
                </a:lnTo>
                <a:lnTo>
                  <a:pt x="1858" y="6363"/>
                </a:lnTo>
                <a:close/>
                <a:moveTo>
                  <a:pt x="5216" y="1314"/>
                </a:moveTo>
                <a:lnTo>
                  <a:pt x="5216" y="10721"/>
                </a:lnTo>
                <a:lnTo>
                  <a:pt x="3691" y="10721"/>
                </a:lnTo>
                <a:lnTo>
                  <a:pt x="3691" y="1314"/>
                </a:lnTo>
                <a:close/>
                <a:moveTo>
                  <a:pt x="7097" y="2577"/>
                </a:moveTo>
                <a:lnTo>
                  <a:pt x="7097" y="10721"/>
                </a:lnTo>
                <a:lnTo>
                  <a:pt x="5573" y="10721"/>
                </a:lnTo>
                <a:lnTo>
                  <a:pt x="5573" y="2577"/>
                </a:lnTo>
                <a:close/>
                <a:moveTo>
                  <a:pt x="8931" y="8864"/>
                </a:moveTo>
                <a:lnTo>
                  <a:pt x="8931" y="10721"/>
                </a:lnTo>
                <a:lnTo>
                  <a:pt x="7406" y="10721"/>
                </a:lnTo>
                <a:lnTo>
                  <a:pt x="7406" y="8864"/>
                </a:lnTo>
                <a:close/>
                <a:moveTo>
                  <a:pt x="939" y="1"/>
                </a:moveTo>
                <a:cubicBezTo>
                  <a:pt x="834" y="1"/>
                  <a:pt x="738" y="88"/>
                  <a:pt x="738" y="195"/>
                </a:cubicBezTo>
                <a:lnTo>
                  <a:pt x="738" y="1005"/>
                </a:lnTo>
                <a:lnTo>
                  <a:pt x="476" y="1005"/>
                </a:lnTo>
                <a:cubicBezTo>
                  <a:pt x="381" y="1005"/>
                  <a:pt x="334" y="1052"/>
                  <a:pt x="310" y="1124"/>
                </a:cubicBezTo>
                <a:cubicBezTo>
                  <a:pt x="262" y="1243"/>
                  <a:pt x="357" y="1362"/>
                  <a:pt x="476" y="1362"/>
                </a:cubicBezTo>
                <a:lnTo>
                  <a:pt x="715" y="1362"/>
                </a:lnTo>
                <a:lnTo>
                  <a:pt x="715" y="2243"/>
                </a:lnTo>
                <a:lnTo>
                  <a:pt x="500" y="2243"/>
                </a:lnTo>
                <a:cubicBezTo>
                  <a:pt x="429" y="2243"/>
                  <a:pt x="334" y="2315"/>
                  <a:pt x="334" y="2386"/>
                </a:cubicBezTo>
                <a:cubicBezTo>
                  <a:pt x="334" y="2505"/>
                  <a:pt x="381" y="2600"/>
                  <a:pt x="500" y="2600"/>
                </a:cubicBezTo>
                <a:lnTo>
                  <a:pt x="715" y="2600"/>
                </a:lnTo>
                <a:lnTo>
                  <a:pt x="715" y="3505"/>
                </a:lnTo>
                <a:lnTo>
                  <a:pt x="500" y="3505"/>
                </a:lnTo>
                <a:cubicBezTo>
                  <a:pt x="429" y="3505"/>
                  <a:pt x="334" y="3553"/>
                  <a:pt x="334" y="3648"/>
                </a:cubicBezTo>
                <a:cubicBezTo>
                  <a:pt x="334" y="3767"/>
                  <a:pt x="381" y="3863"/>
                  <a:pt x="500" y="3863"/>
                </a:cubicBezTo>
                <a:lnTo>
                  <a:pt x="715" y="3863"/>
                </a:lnTo>
                <a:lnTo>
                  <a:pt x="715" y="4744"/>
                </a:lnTo>
                <a:lnTo>
                  <a:pt x="500" y="4744"/>
                </a:lnTo>
                <a:cubicBezTo>
                  <a:pt x="429" y="4744"/>
                  <a:pt x="334" y="4815"/>
                  <a:pt x="334" y="4887"/>
                </a:cubicBezTo>
                <a:cubicBezTo>
                  <a:pt x="334" y="5006"/>
                  <a:pt x="381" y="5101"/>
                  <a:pt x="500" y="5101"/>
                </a:cubicBezTo>
                <a:lnTo>
                  <a:pt x="715" y="5101"/>
                </a:lnTo>
                <a:lnTo>
                  <a:pt x="715" y="6006"/>
                </a:lnTo>
                <a:lnTo>
                  <a:pt x="500" y="6006"/>
                </a:lnTo>
                <a:cubicBezTo>
                  <a:pt x="429" y="6006"/>
                  <a:pt x="334" y="6053"/>
                  <a:pt x="334" y="6149"/>
                </a:cubicBezTo>
                <a:cubicBezTo>
                  <a:pt x="334" y="6268"/>
                  <a:pt x="381" y="6363"/>
                  <a:pt x="500" y="6363"/>
                </a:cubicBezTo>
                <a:lnTo>
                  <a:pt x="715" y="6363"/>
                </a:lnTo>
                <a:lnTo>
                  <a:pt x="715" y="7244"/>
                </a:lnTo>
                <a:lnTo>
                  <a:pt x="500" y="7244"/>
                </a:lnTo>
                <a:cubicBezTo>
                  <a:pt x="429" y="7244"/>
                  <a:pt x="334" y="7316"/>
                  <a:pt x="334" y="7387"/>
                </a:cubicBezTo>
                <a:cubicBezTo>
                  <a:pt x="334" y="7506"/>
                  <a:pt x="381" y="7601"/>
                  <a:pt x="500" y="7601"/>
                </a:cubicBezTo>
                <a:lnTo>
                  <a:pt x="715" y="7601"/>
                </a:lnTo>
                <a:lnTo>
                  <a:pt x="715" y="8506"/>
                </a:lnTo>
                <a:lnTo>
                  <a:pt x="500" y="8506"/>
                </a:lnTo>
                <a:cubicBezTo>
                  <a:pt x="429" y="8506"/>
                  <a:pt x="334" y="8554"/>
                  <a:pt x="334" y="8649"/>
                </a:cubicBezTo>
                <a:cubicBezTo>
                  <a:pt x="334" y="8768"/>
                  <a:pt x="381" y="8864"/>
                  <a:pt x="500" y="8864"/>
                </a:cubicBezTo>
                <a:lnTo>
                  <a:pt x="715" y="8864"/>
                </a:lnTo>
                <a:lnTo>
                  <a:pt x="715" y="9745"/>
                </a:lnTo>
                <a:lnTo>
                  <a:pt x="500" y="9745"/>
                </a:lnTo>
                <a:cubicBezTo>
                  <a:pt x="429" y="9745"/>
                  <a:pt x="334" y="9816"/>
                  <a:pt x="334" y="9888"/>
                </a:cubicBezTo>
                <a:cubicBezTo>
                  <a:pt x="334" y="10007"/>
                  <a:pt x="381" y="10102"/>
                  <a:pt x="500" y="10102"/>
                </a:cubicBezTo>
                <a:lnTo>
                  <a:pt x="715" y="10102"/>
                </a:lnTo>
                <a:lnTo>
                  <a:pt x="715" y="10721"/>
                </a:lnTo>
                <a:lnTo>
                  <a:pt x="310" y="10721"/>
                </a:lnTo>
                <a:cubicBezTo>
                  <a:pt x="143" y="10721"/>
                  <a:pt x="0" y="10840"/>
                  <a:pt x="0" y="11031"/>
                </a:cubicBezTo>
                <a:lnTo>
                  <a:pt x="0" y="11721"/>
                </a:lnTo>
                <a:cubicBezTo>
                  <a:pt x="0" y="11793"/>
                  <a:pt x="95" y="11888"/>
                  <a:pt x="191" y="11888"/>
                </a:cubicBezTo>
                <a:lnTo>
                  <a:pt x="2691" y="11888"/>
                </a:lnTo>
                <a:cubicBezTo>
                  <a:pt x="2715" y="11888"/>
                  <a:pt x="2739" y="11888"/>
                  <a:pt x="2763" y="11864"/>
                </a:cubicBezTo>
                <a:cubicBezTo>
                  <a:pt x="2882" y="11721"/>
                  <a:pt x="2810" y="11555"/>
                  <a:pt x="2644" y="11555"/>
                </a:cubicBezTo>
                <a:lnTo>
                  <a:pt x="357" y="11555"/>
                </a:lnTo>
                <a:lnTo>
                  <a:pt x="357" y="11078"/>
                </a:lnTo>
                <a:lnTo>
                  <a:pt x="11550" y="11078"/>
                </a:lnTo>
                <a:lnTo>
                  <a:pt x="11550" y="11555"/>
                </a:lnTo>
                <a:lnTo>
                  <a:pt x="3477" y="11555"/>
                </a:lnTo>
                <a:cubicBezTo>
                  <a:pt x="3406" y="11555"/>
                  <a:pt x="3310" y="11626"/>
                  <a:pt x="3310" y="11721"/>
                </a:cubicBezTo>
                <a:cubicBezTo>
                  <a:pt x="3310" y="11840"/>
                  <a:pt x="3358" y="11912"/>
                  <a:pt x="3477" y="11912"/>
                </a:cubicBezTo>
                <a:lnTo>
                  <a:pt x="11622" y="11912"/>
                </a:lnTo>
                <a:cubicBezTo>
                  <a:pt x="11765" y="11912"/>
                  <a:pt x="11907" y="11793"/>
                  <a:pt x="11907" y="11626"/>
                </a:cubicBezTo>
                <a:lnTo>
                  <a:pt x="11907" y="11054"/>
                </a:lnTo>
                <a:cubicBezTo>
                  <a:pt x="11907" y="10840"/>
                  <a:pt x="11788" y="10721"/>
                  <a:pt x="11622" y="10721"/>
                </a:cubicBezTo>
                <a:lnTo>
                  <a:pt x="11122" y="10721"/>
                </a:lnTo>
                <a:lnTo>
                  <a:pt x="11122" y="3743"/>
                </a:lnTo>
                <a:cubicBezTo>
                  <a:pt x="11122" y="3577"/>
                  <a:pt x="11026" y="3505"/>
                  <a:pt x="10883" y="3505"/>
                </a:cubicBezTo>
                <a:lnTo>
                  <a:pt x="9097" y="3505"/>
                </a:lnTo>
                <a:cubicBezTo>
                  <a:pt x="9026" y="3505"/>
                  <a:pt x="8931" y="3577"/>
                  <a:pt x="8931" y="3672"/>
                </a:cubicBezTo>
                <a:lnTo>
                  <a:pt x="8931" y="4958"/>
                </a:lnTo>
                <a:cubicBezTo>
                  <a:pt x="8931" y="4982"/>
                  <a:pt x="8954" y="5053"/>
                  <a:pt x="8978" y="5077"/>
                </a:cubicBezTo>
                <a:cubicBezTo>
                  <a:pt x="9025" y="5104"/>
                  <a:pt x="9069" y="5115"/>
                  <a:pt x="9110" y="5115"/>
                </a:cubicBezTo>
                <a:cubicBezTo>
                  <a:pt x="9214" y="5115"/>
                  <a:pt x="9288" y="5037"/>
                  <a:pt x="9288" y="4934"/>
                </a:cubicBezTo>
                <a:lnTo>
                  <a:pt x="9288" y="3815"/>
                </a:lnTo>
                <a:lnTo>
                  <a:pt x="10812" y="3815"/>
                </a:lnTo>
                <a:lnTo>
                  <a:pt x="10812" y="10721"/>
                </a:lnTo>
                <a:lnTo>
                  <a:pt x="9288" y="10721"/>
                </a:lnTo>
                <a:lnTo>
                  <a:pt x="9288" y="5768"/>
                </a:lnTo>
                <a:cubicBezTo>
                  <a:pt x="9288" y="5672"/>
                  <a:pt x="9216" y="5577"/>
                  <a:pt x="9145" y="5577"/>
                </a:cubicBezTo>
                <a:cubicBezTo>
                  <a:pt x="9026" y="5577"/>
                  <a:pt x="8931" y="5649"/>
                  <a:pt x="8931" y="5768"/>
                </a:cubicBezTo>
                <a:lnTo>
                  <a:pt x="8931" y="8506"/>
                </a:lnTo>
                <a:lnTo>
                  <a:pt x="7406" y="8506"/>
                </a:lnTo>
                <a:lnTo>
                  <a:pt x="7406" y="2481"/>
                </a:lnTo>
                <a:cubicBezTo>
                  <a:pt x="7406" y="2338"/>
                  <a:pt x="7287" y="2243"/>
                  <a:pt x="7168" y="2243"/>
                </a:cubicBezTo>
                <a:lnTo>
                  <a:pt x="5573" y="2243"/>
                </a:lnTo>
                <a:lnTo>
                  <a:pt x="5573" y="1243"/>
                </a:lnTo>
                <a:cubicBezTo>
                  <a:pt x="5573" y="1076"/>
                  <a:pt x="5454" y="1005"/>
                  <a:pt x="5335" y="1005"/>
                </a:cubicBezTo>
                <a:lnTo>
                  <a:pt x="3596" y="1005"/>
                </a:lnTo>
                <a:cubicBezTo>
                  <a:pt x="3453" y="1005"/>
                  <a:pt x="3358" y="1124"/>
                  <a:pt x="3358" y="1243"/>
                </a:cubicBezTo>
                <a:lnTo>
                  <a:pt x="3358" y="6006"/>
                </a:lnTo>
                <a:lnTo>
                  <a:pt x="1762" y="6006"/>
                </a:lnTo>
                <a:cubicBezTo>
                  <a:pt x="1596" y="6006"/>
                  <a:pt x="1524" y="6125"/>
                  <a:pt x="1524" y="6244"/>
                </a:cubicBezTo>
                <a:lnTo>
                  <a:pt x="1524" y="10721"/>
                </a:lnTo>
                <a:lnTo>
                  <a:pt x="1096" y="10721"/>
                </a:lnTo>
                <a:lnTo>
                  <a:pt x="1096" y="195"/>
                </a:lnTo>
                <a:cubicBezTo>
                  <a:pt x="1096" y="100"/>
                  <a:pt x="1048" y="52"/>
                  <a:pt x="977" y="5"/>
                </a:cubicBezTo>
                <a:cubicBezTo>
                  <a:pt x="964" y="2"/>
                  <a:pt x="952" y="1"/>
                  <a:pt x="93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nvGrpSpPr>
          <p:cNvPr id="271" name="Google Shape;14150;p27">
            <a:extLst>
              <a:ext uri="{FF2B5EF4-FFF2-40B4-BE49-F238E27FC236}">
                <a16:creationId xmlns:a16="http://schemas.microsoft.com/office/drawing/2014/main" id="{461475FB-9CA6-A0B5-FB70-844C58D21EE4}"/>
              </a:ext>
            </a:extLst>
          </p:cNvPr>
          <p:cNvGrpSpPr/>
          <p:nvPr/>
        </p:nvGrpSpPr>
        <p:grpSpPr>
          <a:xfrm>
            <a:off x="3328798" y="4251445"/>
            <a:ext cx="472779" cy="472819"/>
            <a:chOff x="3194038" y="3313708"/>
            <a:chExt cx="296500" cy="296525"/>
          </a:xfrm>
        </p:grpSpPr>
        <p:sp>
          <p:nvSpPr>
            <p:cNvPr id="272" name="Google Shape;14151;p27">
              <a:extLst>
                <a:ext uri="{FF2B5EF4-FFF2-40B4-BE49-F238E27FC236}">
                  <a16:creationId xmlns:a16="http://schemas.microsoft.com/office/drawing/2014/main" id="{8EFFF591-AA47-8EAB-DF47-DC926717F4B5}"/>
                </a:ext>
              </a:extLst>
            </p:cNvPr>
            <p:cNvSpPr/>
            <p:nvPr/>
          </p:nvSpPr>
          <p:spPr>
            <a:xfrm>
              <a:off x="3213088" y="3332633"/>
              <a:ext cx="124450" cy="122800"/>
            </a:xfrm>
            <a:custGeom>
              <a:avLst/>
              <a:gdLst/>
              <a:ahLst/>
              <a:cxnLst/>
              <a:rect l="l" t="t" r="r" b="b"/>
              <a:pathLst>
                <a:path w="4978" h="4912" extrusionOk="0">
                  <a:moveTo>
                    <a:pt x="2569" y="1"/>
                  </a:moveTo>
                  <a:cubicBezTo>
                    <a:pt x="2523" y="1"/>
                    <a:pt x="2476" y="2"/>
                    <a:pt x="2429" y="6"/>
                  </a:cubicBezTo>
                  <a:cubicBezTo>
                    <a:pt x="1762" y="6"/>
                    <a:pt x="1167" y="268"/>
                    <a:pt x="715" y="720"/>
                  </a:cubicBezTo>
                  <a:cubicBezTo>
                    <a:pt x="286" y="1149"/>
                    <a:pt x="0" y="1792"/>
                    <a:pt x="0" y="2411"/>
                  </a:cubicBezTo>
                  <a:cubicBezTo>
                    <a:pt x="0" y="3006"/>
                    <a:pt x="215" y="3602"/>
                    <a:pt x="596" y="4054"/>
                  </a:cubicBezTo>
                  <a:cubicBezTo>
                    <a:pt x="631" y="4090"/>
                    <a:pt x="685" y="4108"/>
                    <a:pt x="738" y="4108"/>
                  </a:cubicBezTo>
                  <a:cubicBezTo>
                    <a:pt x="792" y="4108"/>
                    <a:pt x="846" y="4090"/>
                    <a:pt x="881" y="4054"/>
                  </a:cubicBezTo>
                  <a:cubicBezTo>
                    <a:pt x="929" y="3983"/>
                    <a:pt x="905" y="3887"/>
                    <a:pt x="881" y="3840"/>
                  </a:cubicBezTo>
                  <a:cubicBezTo>
                    <a:pt x="548" y="3459"/>
                    <a:pt x="357" y="2935"/>
                    <a:pt x="357" y="2435"/>
                  </a:cubicBezTo>
                  <a:cubicBezTo>
                    <a:pt x="357" y="1863"/>
                    <a:pt x="596" y="1363"/>
                    <a:pt x="1000" y="982"/>
                  </a:cubicBezTo>
                  <a:cubicBezTo>
                    <a:pt x="1381" y="601"/>
                    <a:pt x="1905" y="363"/>
                    <a:pt x="2453" y="363"/>
                  </a:cubicBezTo>
                  <a:cubicBezTo>
                    <a:pt x="3025" y="363"/>
                    <a:pt x="3549" y="553"/>
                    <a:pt x="3977" y="958"/>
                  </a:cubicBezTo>
                  <a:cubicBezTo>
                    <a:pt x="4382" y="1339"/>
                    <a:pt x="4596" y="1863"/>
                    <a:pt x="4596" y="2459"/>
                  </a:cubicBezTo>
                  <a:lnTo>
                    <a:pt x="4596" y="4578"/>
                  </a:lnTo>
                  <a:lnTo>
                    <a:pt x="2477" y="4578"/>
                  </a:lnTo>
                  <a:cubicBezTo>
                    <a:pt x="2120" y="4578"/>
                    <a:pt x="1762" y="4483"/>
                    <a:pt x="1477" y="4316"/>
                  </a:cubicBezTo>
                  <a:cubicBezTo>
                    <a:pt x="1450" y="4296"/>
                    <a:pt x="1421" y="4287"/>
                    <a:pt x="1393" y="4287"/>
                  </a:cubicBezTo>
                  <a:cubicBezTo>
                    <a:pt x="1322" y="4287"/>
                    <a:pt x="1256" y="4343"/>
                    <a:pt x="1239" y="4411"/>
                  </a:cubicBezTo>
                  <a:cubicBezTo>
                    <a:pt x="1191" y="4483"/>
                    <a:pt x="1262" y="4578"/>
                    <a:pt x="1310" y="4602"/>
                  </a:cubicBezTo>
                  <a:cubicBezTo>
                    <a:pt x="1667" y="4816"/>
                    <a:pt x="2096" y="4911"/>
                    <a:pt x="2501" y="4911"/>
                  </a:cubicBezTo>
                  <a:lnTo>
                    <a:pt x="4739" y="4911"/>
                  </a:lnTo>
                  <a:cubicBezTo>
                    <a:pt x="4882" y="4911"/>
                    <a:pt x="4977" y="4792"/>
                    <a:pt x="4977" y="4673"/>
                  </a:cubicBezTo>
                  <a:lnTo>
                    <a:pt x="4977" y="2459"/>
                  </a:lnTo>
                  <a:cubicBezTo>
                    <a:pt x="4977" y="1839"/>
                    <a:pt x="4763" y="1244"/>
                    <a:pt x="4358" y="792"/>
                  </a:cubicBezTo>
                  <a:cubicBezTo>
                    <a:pt x="3825" y="303"/>
                    <a:pt x="3210" y="1"/>
                    <a:pt x="256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73" name="Google Shape;14152;p27">
              <a:extLst>
                <a:ext uri="{FF2B5EF4-FFF2-40B4-BE49-F238E27FC236}">
                  <a16:creationId xmlns:a16="http://schemas.microsoft.com/office/drawing/2014/main" id="{99BE3CDC-A807-3141-A406-624E0EE41E29}"/>
                </a:ext>
              </a:extLst>
            </p:cNvPr>
            <p:cNvSpPr/>
            <p:nvPr/>
          </p:nvSpPr>
          <p:spPr>
            <a:xfrm>
              <a:off x="3349413" y="3468508"/>
              <a:ext cx="122675" cy="123850"/>
            </a:xfrm>
            <a:custGeom>
              <a:avLst/>
              <a:gdLst/>
              <a:ahLst/>
              <a:cxnLst/>
              <a:rect l="l" t="t" r="r" b="b"/>
              <a:pathLst>
                <a:path w="4907" h="4954" extrusionOk="0">
                  <a:moveTo>
                    <a:pt x="144" y="0"/>
                  </a:moveTo>
                  <a:cubicBezTo>
                    <a:pt x="48" y="0"/>
                    <a:pt x="1" y="72"/>
                    <a:pt x="1" y="167"/>
                  </a:cubicBezTo>
                  <a:lnTo>
                    <a:pt x="1" y="1834"/>
                  </a:lnTo>
                  <a:cubicBezTo>
                    <a:pt x="1" y="1858"/>
                    <a:pt x="25" y="1882"/>
                    <a:pt x="25" y="1905"/>
                  </a:cubicBezTo>
                  <a:cubicBezTo>
                    <a:pt x="73" y="1940"/>
                    <a:pt x="120" y="1955"/>
                    <a:pt x="162" y="1955"/>
                  </a:cubicBezTo>
                  <a:cubicBezTo>
                    <a:pt x="263" y="1955"/>
                    <a:pt x="334" y="1871"/>
                    <a:pt x="334" y="1786"/>
                  </a:cubicBezTo>
                  <a:lnTo>
                    <a:pt x="334" y="358"/>
                  </a:lnTo>
                  <a:lnTo>
                    <a:pt x="2620" y="358"/>
                  </a:lnTo>
                  <a:cubicBezTo>
                    <a:pt x="2811" y="358"/>
                    <a:pt x="2954" y="405"/>
                    <a:pt x="3120" y="453"/>
                  </a:cubicBezTo>
                  <a:cubicBezTo>
                    <a:pt x="4049" y="810"/>
                    <a:pt x="4597" y="1620"/>
                    <a:pt x="4597" y="2501"/>
                  </a:cubicBezTo>
                  <a:cubicBezTo>
                    <a:pt x="4597" y="3072"/>
                    <a:pt x="4335" y="3572"/>
                    <a:pt x="3954" y="3977"/>
                  </a:cubicBezTo>
                  <a:cubicBezTo>
                    <a:pt x="3573" y="4358"/>
                    <a:pt x="3025" y="4596"/>
                    <a:pt x="2501" y="4596"/>
                  </a:cubicBezTo>
                  <a:cubicBezTo>
                    <a:pt x="1930" y="4596"/>
                    <a:pt x="1430" y="4382"/>
                    <a:pt x="1001" y="4025"/>
                  </a:cubicBezTo>
                  <a:cubicBezTo>
                    <a:pt x="620" y="3644"/>
                    <a:pt x="382" y="3144"/>
                    <a:pt x="358" y="2596"/>
                  </a:cubicBezTo>
                  <a:cubicBezTo>
                    <a:pt x="358" y="2501"/>
                    <a:pt x="263" y="2429"/>
                    <a:pt x="167" y="2429"/>
                  </a:cubicBezTo>
                  <a:cubicBezTo>
                    <a:pt x="96" y="2429"/>
                    <a:pt x="1" y="2501"/>
                    <a:pt x="1" y="2596"/>
                  </a:cubicBezTo>
                  <a:cubicBezTo>
                    <a:pt x="25" y="3215"/>
                    <a:pt x="286" y="3811"/>
                    <a:pt x="763" y="4263"/>
                  </a:cubicBezTo>
                  <a:cubicBezTo>
                    <a:pt x="1215" y="4716"/>
                    <a:pt x="1834" y="4954"/>
                    <a:pt x="2477" y="4954"/>
                  </a:cubicBezTo>
                  <a:lnTo>
                    <a:pt x="2501" y="4954"/>
                  </a:lnTo>
                  <a:cubicBezTo>
                    <a:pt x="3144" y="4954"/>
                    <a:pt x="3740" y="4692"/>
                    <a:pt x="4192" y="4239"/>
                  </a:cubicBezTo>
                  <a:cubicBezTo>
                    <a:pt x="4645" y="3787"/>
                    <a:pt x="4906" y="3168"/>
                    <a:pt x="4906" y="2548"/>
                  </a:cubicBezTo>
                  <a:cubicBezTo>
                    <a:pt x="4906" y="1882"/>
                    <a:pt x="4668" y="1262"/>
                    <a:pt x="4192" y="786"/>
                  </a:cubicBezTo>
                  <a:cubicBezTo>
                    <a:pt x="3716" y="286"/>
                    <a:pt x="3097" y="0"/>
                    <a:pt x="24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74" name="Google Shape;14153;p27">
              <a:extLst>
                <a:ext uri="{FF2B5EF4-FFF2-40B4-BE49-F238E27FC236}">
                  <a16:creationId xmlns:a16="http://schemas.microsoft.com/office/drawing/2014/main" id="{10F02A8C-592A-D5DB-5BE6-6EBC00BA307D}"/>
                </a:ext>
              </a:extLst>
            </p:cNvPr>
            <p:cNvSpPr/>
            <p:nvPr/>
          </p:nvSpPr>
          <p:spPr>
            <a:xfrm>
              <a:off x="3349413" y="3313708"/>
              <a:ext cx="141125" cy="142325"/>
            </a:xfrm>
            <a:custGeom>
              <a:avLst/>
              <a:gdLst/>
              <a:ahLst/>
              <a:cxnLst/>
              <a:rect l="l" t="t" r="r" b="b"/>
              <a:pathLst>
                <a:path w="5645" h="5693" extrusionOk="0">
                  <a:moveTo>
                    <a:pt x="2858" y="334"/>
                  </a:moveTo>
                  <a:cubicBezTo>
                    <a:pt x="3525" y="334"/>
                    <a:pt x="4121" y="596"/>
                    <a:pt x="4597" y="1072"/>
                  </a:cubicBezTo>
                  <a:cubicBezTo>
                    <a:pt x="5073" y="1549"/>
                    <a:pt x="5311" y="2144"/>
                    <a:pt x="5335" y="2811"/>
                  </a:cubicBezTo>
                  <a:cubicBezTo>
                    <a:pt x="5335" y="3501"/>
                    <a:pt x="5097" y="4120"/>
                    <a:pt x="4621" y="4597"/>
                  </a:cubicBezTo>
                  <a:cubicBezTo>
                    <a:pt x="4144" y="5073"/>
                    <a:pt x="3525" y="5335"/>
                    <a:pt x="2835" y="5335"/>
                  </a:cubicBezTo>
                  <a:lnTo>
                    <a:pt x="334" y="5335"/>
                  </a:lnTo>
                  <a:lnTo>
                    <a:pt x="334" y="2834"/>
                  </a:lnTo>
                  <a:cubicBezTo>
                    <a:pt x="334" y="2144"/>
                    <a:pt x="596" y="1525"/>
                    <a:pt x="1072" y="1048"/>
                  </a:cubicBezTo>
                  <a:cubicBezTo>
                    <a:pt x="1549" y="572"/>
                    <a:pt x="2168" y="334"/>
                    <a:pt x="2858" y="334"/>
                  </a:cubicBezTo>
                  <a:close/>
                  <a:moveTo>
                    <a:pt x="2805" y="0"/>
                  </a:moveTo>
                  <a:cubicBezTo>
                    <a:pt x="1517" y="0"/>
                    <a:pt x="377" y="854"/>
                    <a:pt x="1" y="2287"/>
                  </a:cubicBezTo>
                  <a:lnTo>
                    <a:pt x="1" y="2358"/>
                  </a:lnTo>
                  <a:lnTo>
                    <a:pt x="1" y="5668"/>
                  </a:lnTo>
                  <a:cubicBezTo>
                    <a:pt x="1" y="5668"/>
                    <a:pt x="1" y="5692"/>
                    <a:pt x="25" y="5692"/>
                  </a:cubicBezTo>
                  <a:lnTo>
                    <a:pt x="215" y="5692"/>
                  </a:lnTo>
                  <a:lnTo>
                    <a:pt x="215" y="5668"/>
                  </a:lnTo>
                  <a:lnTo>
                    <a:pt x="3359" y="5668"/>
                  </a:lnTo>
                  <a:cubicBezTo>
                    <a:pt x="4811" y="5287"/>
                    <a:pt x="5645" y="4097"/>
                    <a:pt x="5645" y="2811"/>
                  </a:cubicBezTo>
                  <a:cubicBezTo>
                    <a:pt x="5645" y="2072"/>
                    <a:pt x="5359" y="1382"/>
                    <a:pt x="4811" y="834"/>
                  </a:cubicBezTo>
                  <a:cubicBezTo>
                    <a:pt x="4287" y="310"/>
                    <a:pt x="3597" y="1"/>
                    <a:pt x="2858" y="1"/>
                  </a:cubicBezTo>
                  <a:cubicBezTo>
                    <a:pt x="2841" y="0"/>
                    <a:pt x="2823" y="0"/>
                    <a:pt x="280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75" name="Google Shape;14154;p27">
              <a:extLst>
                <a:ext uri="{FF2B5EF4-FFF2-40B4-BE49-F238E27FC236}">
                  <a16:creationId xmlns:a16="http://schemas.microsoft.com/office/drawing/2014/main" id="{BE10FB64-EA49-1593-5AD6-31FA9DB5FC2D}"/>
                </a:ext>
              </a:extLst>
            </p:cNvPr>
            <p:cNvSpPr/>
            <p:nvPr/>
          </p:nvSpPr>
          <p:spPr>
            <a:xfrm>
              <a:off x="3194038" y="3468508"/>
              <a:ext cx="142300" cy="141725"/>
            </a:xfrm>
            <a:custGeom>
              <a:avLst/>
              <a:gdLst/>
              <a:ahLst/>
              <a:cxnLst/>
              <a:rect l="l" t="t" r="r" b="b"/>
              <a:pathLst>
                <a:path w="5692" h="5669" extrusionOk="0">
                  <a:moveTo>
                    <a:pt x="5311" y="358"/>
                  </a:moveTo>
                  <a:lnTo>
                    <a:pt x="5311" y="2858"/>
                  </a:lnTo>
                  <a:lnTo>
                    <a:pt x="5335" y="2858"/>
                  </a:lnTo>
                  <a:cubicBezTo>
                    <a:pt x="5335" y="3549"/>
                    <a:pt x="5049" y="4168"/>
                    <a:pt x="4573" y="4644"/>
                  </a:cubicBezTo>
                  <a:cubicBezTo>
                    <a:pt x="4096" y="5120"/>
                    <a:pt x="3477" y="5359"/>
                    <a:pt x="2834" y="5359"/>
                  </a:cubicBezTo>
                  <a:lnTo>
                    <a:pt x="2786" y="5359"/>
                  </a:lnTo>
                  <a:cubicBezTo>
                    <a:pt x="2143" y="5359"/>
                    <a:pt x="1548" y="5097"/>
                    <a:pt x="1072" y="4620"/>
                  </a:cubicBezTo>
                  <a:cubicBezTo>
                    <a:pt x="595" y="4144"/>
                    <a:pt x="357" y="3549"/>
                    <a:pt x="310" y="2882"/>
                  </a:cubicBezTo>
                  <a:cubicBezTo>
                    <a:pt x="310" y="2215"/>
                    <a:pt x="572" y="1596"/>
                    <a:pt x="1024" y="1096"/>
                  </a:cubicBezTo>
                  <a:cubicBezTo>
                    <a:pt x="1500" y="619"/>
                    <a:pt x="2143" y="358"/>
                    <a:pt x="2810" y="358"/>
                  </a:cubicBezTo>
                  <a:close/>
                  <a:moveTo>
                    <a:pt x="2858" y="0"/>
                  </a:moveTo>
                  <a:cubicBezTo>
                    <a:pt x="2072" y="0"/>
                    <a:pt x="1358" y="310"/>
                    <a:pt x="834" y="834"/>
                  </a:cubicBezTo>
                  <a:cubicBezTo>
                    <a:pt x="286" y="1382"/>
                    <a:pt x="0" y="2120"/>
                    <a:pt x="24" y="2858"/>
                  </a:cubicBezTo>
                  <a:cubicBezTo>
                    <a:pt x="24" y="3620"/>
                    <a:pt x="334" y="4287"/>
                    <a:pt x="857" y="4835"/>
                  </a:cubicBezTo>
                  <a:cubicBezTo>
                    <a:pt x="1405" y="5359"/>
                    <a:pt x="2072" y="5668"/>
                    <a:pt x="2834" y="5668"/>
                  </a:cubicBezTo>
                  <a:lnTo>
                    <a:pt x="2858" y="5668"/>
                  </a:lnTo>
                  <a:cubicBezTo>
                    <a:pt x="3596" y="5668"/>
                    <a:pt x="4311" y="5359"/>
                    <a:pt x="4858" y="4858"/>
                  </a:cubicBezTo>
                  <a:cubicBezTo>
                    <a:pt x="5382" y="4335"/>
                    <a:pt x="5692" y="3620"/>
                    <a:pt x="5692" y="2834"/>
                  </a:cubicBezTo>
                  <a:lnTo>
                    <a:pt x="5692" y="238"/>
                  </a:lnTo>
                  <a:cubicBezTo>
                    <a:pt x="5668" y="119"/>
                    <a:pt x="5573" y="0"/>
                    <a:pt x="545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76" name="Google Shape;14155;p27">
              <a:extLst>
                <a:ext uri="{FF2B5EF4-FFF2-40B4-BE49-F238E27FC236}">
                  <a16:creationId xmlns:a16="http://schemas.microsoft.com/office/drawing/2014/main" id="{0C4907ED-4FBE-DA06-99E7-8F2E5A275A2D}"/>
                </a:ext>
              </a:extLst>
            </p:cNvPr>
            <p:cNvSpPr/>
            <p:nvPr/>
          </p:nvSpPr>
          <p:spPr>
            <a:xfrm>
              <a:off x="3386938" y="3362533"/>
              <a:ext cx="66100" cy="8950"/>
            </a:xfrm>
            <a:custGeom>
              <a:avLst/>
              <a:gdLst/>
              <a:ahLst/>
              <a:cxnLst/>
              <a:rect l="l" t="t" r="r" b="b"/>
              <a:pathLst>
                <a:path w="2644" h="358" extrusionOk="0">
                  <a:moveTo>
                    <a:pt x="167" y="0"/>
                  </a:moveTo>
                  <a:cubicBezTo>
                    <a:pt x="71" y="0"/>
                    <a:pt x="24" y="48"/>
                    <a:pt x="0" y="143"/>
                  </a:cubicBezTo>
                  <a:cubicBezTo>
                    <a:pt x="0" y="239"/>
                    <a:pt x="71" y="358"/>
                    <a:pt x="167" y="358"/>
                  </a:cubicBezTo>
                  <a:lnTo>
                    <a:pt x="2429" y="358"/>
                  </a:lnTo>
                  <a:cubicBezTo>
                    <a:pt x="2524" y="358"/>
                    <a:pt x="2572" y="286"/>
                    <a:pt x="2620" y="191"/>
                  </a:cubicBezTo>
                  <a:cubicBezTo>
                    <a:pt x="2643" y="72"/>
                    <a:pt x="2548" y="0"/>
                    <a:pt x="24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77" name="Google Shape;14156;p27">
              <a:extLst>
                <a:ext uri="{FF2B5EF4-FFF2-40B4-BE49-F238E27FC236}">
                  <a16:creationId xmlns:a16="http://schemas.microsoft.com/office/drawing/2014/main" id="{BCB27DAC-4251-B354-BE5F-B46DDE5DEAFF}"/>
                </a:ext>
              </a:extLst>
            </p:cNvPr>
            <p:cNvSpPr/>
            <p:nvPr/>
          </p:nvSpPr>
          <p:spPr>
            <a:xfrm>
              <a:off x="3386338" y="3380383"/>
              <a:ext cx="67300" cy="8950"/>
            </a:xfrm>
            <a:custGeom>
              <a:avLst/>
              <a:gdLst/>
              <a:ahLst/>
              <a:cxnLst/>
              <a:rect l="l" t="t" r="r" b="b"/>
              <a:pathLst>
                <a:path w="2692" h="358" extrusionOk="0">
                  <a:moveTo>
                    <a:pt x="215" y="1"/>
                  </a:moveTo>
                  <a:cubicBezTo>
                    <a:pt x="119" y="1"/>
                    <a:pt x="72" y="48"/>
                    <a:pt x="48" y="144"/>
                  </a:cubicBezTo>
                  <a:cubicBezTo>
                    <a:pt x="0" y="263"/>
                    <a:pt x="95" y="358"/>
                    <a:pt x="215" y="358"/>
                  </a:cubicBezTo>
                  <a:lnTo>
                    <a:pt x="2477" y="358"/>
                  </a:lnTo>
                  <a:cubicBezTo>
                    <a:pt x="2596" y="358"/>
                    <a:pt x="2691" y="263"/>
                    <a:pt x="2667" y="144"/>
                  </a:cubicBezTo>
                  <a:cubicBezTo>
                    <a:pt x="2644" y="48"/>
                    <a:pt x="2548" y="1"/>
                    <a:pt x="247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78" name="Google Shape;14157;p27">
              <a:extLst>
                <a:ext uri="{FF2B5EF4-FFF2-40B4-BE49-F238E27FC236}">
                  <a16:creationId xmlns:a16="http://schemas.microsoft.com/office/drawing/2014/main" id="{06386C8D-66C2-2EA7-8F39-04A2427B649D}"/>
                </a:ext>
              </a:extLst>
            </p:cNvPr>
            <p:cNvSpPr/>
            <p:nvPr/>
          </p:nvSpPr>
          <p:spPr>
            <a:xfrm>
              <a:off x="3400613" y="3398858"/>
              <a:ext cx="38725" cy="8950"/>
            </a:xfrm>
            <a:custGeom>
              <a:avLst/>
              <a:gdLst/>
              <a:ahLst/>
              <a:cxnLst/>
              <a:rect l="l" t="t" r="r" b="b"/>
              <a:pathLst>
                <a:path w="1549" h="358" extrusionOk="0">
                  <a:moveTo>
                    <a:pt x="215" y="0"/>
                  </a:moveTo>
                  <a:cubicBezTo>
                    <a:pt x="120" y="0"/>
                    <a:pt x="72" y="48"/>
                    <a:pt x="48" y="143"/>
                  </a:cubicBezTo>
                  <a:cubicBezTo>
                    <a:pt x="1" y="262"/>
                    <a:pt x="96" y="357"/>
                    <a:pt x="215" y="357"/>
                  </a:cubicBezTo>
                  <a:lnTo>
                    <a:pt x="1358" y="357"/>
                  </a:lnTo>
                  <a:cubicBezTo>
                    <a:pt x="1477" y="357"/>
                    <a:pt x="1549" y="262"/>
                    <a:pt x="1525" y="143"/>
                  </a:cubicBezTo>
                  <a:cubicBezTo>
                    <a:pt x="1501" y="48"/>
                    <a:pt x="1406" y="0"/>
                    <a:pt x="135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79" name="Google Shape;14158;p27">
              <a:extLst>
                <a:ext uri="{FF2B5EF4-FFF2-40B4-BE49-F238E27FC236}">
                  <a16:creationId xmlns:a16="http://schemas.microsoft.com/office/drawing/2014/main" id="{FEBE6C6F-4076-B57D-933C-16F10347BD7A}"/>
                </a:ext>
              </a:extLst>
            </p:cNvPr>
            <p:cNvSpPr/>
            <p:nvPr/>
          </p:nvSpPr>
          <p:spPr>
            <a:xfrm>
              <a:off x="3232138" y="3517333"/>
              <a:ext cx="66700" cy="8950"/>
            </a:xfrm>
            <a:custGeom>
              <a:avLst/>
              <a:gdLst/>
              <a:ahLst/>
              <a:cxnLst/>
              <a:rect l="l" t="t" r="r" b="b"/>
              <a:pathLst>
                <a:path w="2668" h="358" extrusionOk="0">
                  <a:moveTo>
                    <a:pt x="191" y="0"/>
                  </a:moveTo>
                  <a:cubicBezTo>
                    <a:pt x="72" y="0"/>
                    <a:pt x="0" y="72"/>
                    <a:pt x="24" y="191"/>
                  </a:cubicBezTo>
                  <a:cubicBezTo>
                    <a:pt x="48" y="286"/>
                    <a:pt x="119" y="357"/>
                    <a:pt x="191" y="357"/>
                  </a:cubicBezTo>
                  <a:lnTo>
                    <a:pt x="2453" y="357"/>
                  </a:lnTo>
                  <a:cubicBezTo>
                    <a:pt x="2548" y="357"/>
                    <a:pt x="2620" y="286"/>
                    <a:pt x="2644" y="191"/>
                  </a:cubicBezTo>
                  <a:cubicBezTo>
                    <a:pt x="2667" y="72"/>
                    <a:pt x="2572" y="0"/>
                    <a:pt x="245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80" name="Google Shape;14159;p27">
              <a:extLst>
                <a:ext uri="{FF2B5EF4-FFF2-40B4-BE49-F238E27FC236}">
                  <a16:creationId xmlns:a16="http://schemas.microsoft.com/office/drawing/2014/main" id="{EBC36F4B-6F61-3A4C-7FC4-844AA6E1F77D}"/>
                </a:ext>
              </a:extLst>
            </p:cNvPr>
            <p:cNvSpPr/>
            <p:nvPr/>
          </p:nvSpPr>
          <p:spPr>
            <a:xfrm>
              <a:off x="3231538" y="3535783"/>
              <a:ext cx="67300" cy="8950"/>
            </a:xfrm>
            <a:custGeom>
              <a:avLst/>
              <a:gdLst/>
              <a:ahLst/>
              <a:cxnLst/>
              <a:rect l="l" t="t" r="r" b="b"/>
              <a:pathLst>
                <a:path w="2692" h="358" extrusionOk="0">
                  <a:moveTo>
                    <a:pt x="215" y="0"/>
                  </a:moveTo>
                  <a:cubicBezTo>
                    <a:pt x="120" y="0"/>
                    <a:pt x="72" y="48"/>
                    <a:pt x="48" y="143"/>
                  </a:cubicBezTo>
                  <a:cubicBezTo>
                    <a:pt x="0" y="262"/>
                    <a:pt x="96" y="358"/>
                    <a:pt x="215" y="358"/>
                  </a:cubicBezTo>
                  <a:lnTo>
                    <a:pt x="2477" y="358"/>
                  </a:lnTo>
                  <a:cubicBezTo>
                    <a:pt x="2572" y="358"/>
                    <a:pt x="2644" y="286"/>
                    <a:pt x="2668" y="215"/>
                  </a:cubicBezTo>
                  <a:cubicBezTo>
                    <a:pt x="2691" y="96"/>
                    <a:pt x="2596" y="0"/>
                    <a:pt x="24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81" name="Google Shape;14160;p27">
              <a:extLst>
                <a:ext uri="{FF2B5EF4-FFF2-40B4-BE49-F238E27FC236}">
                  <a16:creationId xmlns:a16="http://schemas.microsoft.com/office/drawing/2014/main" id="{A4B8A311-1445-3E99-D0D4-2E1A41A92DCF}"/>
                </a:ext>
              </a:extLst>
            </p:cNvPr>
            <p:cNvSpPr/>
            <p:nvPr/>
          </p:nvSpPr>
          <p:spPr>
            <a:xfrm>
              <a:off x="3245813" y="3553633"/>
              <a:ext cx="38725" cy="8950"/>
            </a:xfrm>
            <a:custGeom>
              <a:avLst/>
              <a:gdLst/>
              <a:ahLst/>
              <a:cxnLst/>
              <a:rect l="l" t="t" r="r" b="b"/>
              <a:pathLst>
                <a:path w="1549" h="358" extrusionOk="0">
                  <a:moveTo>
                    <a:pt x="215" y="1"/>
                  </a:moveTo>
                  <a:cubicBezTo>
                    <a:pt x="120" y="1"/>
                    <a:pt x="72" y="48"/>
                    <a:pt x="25" y="144"/>
                  </a:cubicBezTo>
                  <a:cubicBezTo>
                    <a:pt x="1" y="263"/>
                    <a:pt x="96" y="358"/>
                    <a:pt x="215" y="358"/>
                  </a:cubicBezTo>
                  <a:lnTo>
                    <a:pt x="1358" y="358"/>
                  </a:lnTo>
                  <a:cubicBezTo>
                    <a:pt x="1430" y="358"/>
                    <a:pt x="1501" y="287"/>
                    <a:pt x="1525" y="215"/>
                  </a:cubicBezTo>
                  <a:cubicBezTo>
                    <a:pt x="1549" y="96"/>
                    <a:pt x="1477" y="1"/>
                    <a:pt x="135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grpSp>
        <p:nvGrpSpPr>
          <p:cNvPr id="282" name="Google Shape;14161;p27">
            <a:extLst>
              <a:ext uri="{FF2B5EF4-FFF2-40B4-BE49-F238E27FC236}">
                <a16:creationId xmlns:a16="http://schemas.microsoft.com/office/drawing/2014/main" id="{D9CFC779-463D-76D3-78D7-99735DEE83B0}"/>
              </a:ext>
            </a:extLst>
          </p:cNvPr>
          <p:cNvGrpSpPr/>
          <p:nvPr/>
        </p:nvGrpSpPr>
        <p:grpSpPr>
          <a:xfrm>
            <a:off x="2309157" y="4264361"/>
            <a:ext cx="479436" cy="450735"/>
            <a:chOff x="2682013" y="3321808"/>
            <a:chExt cx="300675" cy="282675"/>
          </a:xfrm>
        </p:grpSpPr>
        <p:sp>
          <p:nvSpPr>
            <p:cNvPr id="283" name="Google Shape;14162;p27">
              <a:extLst>
                <a:ext uri="{FF2B5EF4-FFF2-40B4-BE49-F238E27FC236}">
                  <a16:creationId xmlns:a16="http://schemas.microsoft.com/office/drawing/2014/main" id="{AF59E2EA-89A1-8BB2-628F-24E72968D8A4}"/>
                </a:ext>
              </a:extLst>
            </p:cNvPr>
            <p:cNvSpPr/>
            <p:nvPr/>
          </p:nvSpPr>
          <p:spPr>
            <a:xfrm>
              <a:off x="2682613" y="3321808"/>
              <a:ext cx="202450" cy="86000"/>
            </a:xfrm>
            <a:custGeom>
              <a:avLst/>
              <a:gdLst/>
              <a:ahLst/>
              <a:cxnLst/>
              <a:rect l="l" t="t" r="r" b="b"/>
              <a:pathLst>
                <a:path w="8098" h="3440" extrusionOk="0">
                  <a:moveTo>
                    <a:pt x="6407" y="724"/>
                  </a:moveTo>
                  <a:cubicBezTo>
                    <a:pt x="6430" y="724"/>
                    <a:pt x="6454" y="724"/>
                    <a:pt x="6454" y="748"/>
                  </a:cubicBezTo>
                  <a:lnTo>
                    <a:pt x="7716" y="2534"/>
                  </a:lnTo>
                  <a:cubicBezTo>
                    <a:pt x="7740" y="2582"/>
                    <a:pt x="7716" y="2606"/>
                    <a:pt x="7716" y="2630"/>
                  </a:cubicBezTo>
                  <a:cubicBezTo>
                    <a:pt x="7716" y="2653"/>
                    <a:pt x="7669" y="2653"/>
                    <a:pt x="7645" y="2653"/>
                  </a:cubicBezTo>
                  <a:lnTo>
                    <a:pt x="3239" y="2653"/>
                  </a:lnTo>
                  <a:cubicBezTo>
                    <a:pt x="3430" y="2391"/>
                    <a:pt x="3549" y="2034"/>
                    <a:pt x="3549" y="1677"/>
                  </a:cubicBezTo>
                  <a:cubicBezTo>
                    <a:pt x="3549" y="1320"/>
                    <a:pt x="3406" y="1034"/>
                    <a:pt x="3215" y="724"/>
                  </a:cubicBezTo>
                  <a:close/>
                  <a:moveTo>
                    <a:pt x="1787" y="343"/>
                  </a:moveTo>
                  <a:cubicBezTo>
                    <a:pt x="2525" y="343"/>
                    <a:pt x="3168" y="963"/>
                    <a:pt x="3168" y="1701"/>
                  </a:cubicBezTo>
                  <a:cubicBezTo>
                    <a:pt x="3168" y="2463"/>
                    <a:pt x="2525" y="3082"/>
                    <a:pt x="1787" y="3082"/>
                  </a:cubicBezTo>
                  <a:cubicBezTo>
                    <a:pt x="1048" y="3082"/>
                    <a:pt x="429" y="2463"/>
                    <a:pt x="429" y="1701"/>
                  </a:cubicBezTo>
                  <a:cubicBezTo>
                    <a:pt x="429" y="939"/>
                    <a:pt x="1048" y="343"/>
                    <a:pt x="1787" y="343"/>
                  </a:cubicBezTo>
                  <a:close/>
                  <a:moveTo>
                    <a:pt x="1801" y="1"/>
                  </a:moveTo>
                  <a:cubicBezTo>
                    <a:pt x="1741" y="1"/>
                    <a:pt x="1680" y="4"/>
                    <a:pt x="1620" y="10"/>
                  </a:cubicBezTo>
                  <a:cubicBezTo>
                    <a:pt x="810" y="105"/>
                    <a:pt x="143" y="748"/>
                    <a:pt x="96" y="1582"/>
                  </a:cubicBezTo>
                  <a:cubicBezTo>
                    <a:pt x="0" y="2582"/>
                    <a:pt x="810" y="3439"/>
                    <a:pt x="1787" y="3439"/>
                  </a:cubicBezTo>
                  <a:cubicBezTo>
                    <a:pt x="2215" y="3439"/>
                    <a:pt x="2596" y="3296"/>
                    <a:pt x="2882" y="3058"/>
                  </a:cubicBezTo>
                  <a:lnTo>
                    <a:pt x="7621" y="3058"/>
                  </a:lnTo>
                  <a:cubicBezTo>
                    <a:pt x="7764" y="3058"/>
                    <a:pt x="7883" y="2987"/>
                    <a:pt x="7978" y="2868"/>
                  </a:cubicBezTo>
                  <a:cubicBezTo>
                    <a:pt x="8097" y="2725"/>
                    <a:pt x="8097" y="2510"/>
                    <a:pt x="7978" y="2368"/>
                  </a:cubicBezTo>
                  <a:lnTo>
                    <a:pt x="6740" y="582"/>
                  </a:lnTo>
                  <a:cubicBezTo>
                    <a:pt x="6645" y="462"/>
                    <a:pt x="6526" y="391"/>
                    <a:pt x="6383" y="391"/>
                  </a:cubicBezTo>
                  <a:lnTo>
                    <a:pt x="2882" y="391"/>
                  </a:lnTo>
                  <a:cubicBezTo>
                    <a:pt x="2612" y="142"/>
                    <a:pt x="2214" y="1"/>
                    <a:pt x="180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84" name="Google Shape;14163;p27">
              <a:extLst>
                <a:ext uri="{FF2B5EF4-FFF2-40B4-BE49-F238E27FC236}">
                  <a16:creationId xmlns:a16="http://schemas.microsoft.com/office/drawing/2014/main" id="{70FF9FD7-CD75-E3A9-2567-DCE66FD8C55A}"/>
                </a:ext>
              </a:extLst>
            </p:cNvPr>
            <p:cNvSpPr/>
            <p:nvPr/>
          </p:nvSpPr>
          <p:spPr>
            <a:xfrm>
              <a:off x="2682613" y="3419283"/>
              <a:ext cx="252450" cy="86750"/>
            </a:xfrm>
            <a:custGeom>
              <a:avLst/>
              <a:gdLst/>
              <a:ahLst/>
              <a:cxnLst/>
              <a:rect l="l" t="t" r="r" b="b"/>
              <a:pathLst>
                <a:path w="10098" h="3470" extrusionOk="0">
                  <a:moveTo>
                    <a:pt x="1787" y="350"/>
                  </a:moveTo>
                  <a:cubicBezTo>
                    <a:pt x="2525" y="350"/>
                    <a:pt x="3168" y="969"/>
                    <a:pt x="3168" y="1707"/>
                  </a:cubicBezTo>
                  <a:cubicBezTo>
                    <a:pt x="3168" y="2446"/>
                    <a:pt x="2525" y="3089"/>
                    <a:pt x="1787" y="3089"/>
                  </a:cubicBezTo>
                  <a:cubicBezTo>
                    <a:pt x="1048" y="3089"/>
                    <a:pt x="429" y="2446"/>
                    <a:pt x="429" y="1707"/>
                  </a:cubicBezTo>
                  <a:cubicBezTo>
                    <a:pt x="429" y="969"/>
                    <a:pt x="1048" y="350"/>
                    <a:pt x="1787" y="350"/>
                  </a:cubicBezTo>
                  <a:close/>
                  <a:moveTo>
                    <a:pt x="1866" y="0"/>
                  </a:moveTo>
                  <a:cubicBezTo>
                    <a:pt x="1792" y="0"/>
                    <a:pt x="1718" y="5"/>
                    <a:pt x="1644" y="17"/>
                  </a:cubicBezTo>
                  <a:cubicBezTo>
                    <a:pt x="834" y="112"/>
                    <a:pt x="167" y="755"/>
                    <a:pt x="120" y="1588"/>
                  </a:cubicBezTo>
                  <a:cubicBezTo>
                    <a:pt x="0" y="2612"/>
                    <a:pt x="810" y="3470"/>
                    <a:pt x="1787" y="3470"/>
                  </a:cubicBezTo>
                  <a:cubicBezTo>
                    <a:pt x="2215" y="3470"/>
                    <a:pt x="2596" y="3327"/>
                    <a:pt x="2882" y="3089"/>
                  </a:cubicBezTo>
                  <a:lnTo>
                    <a:pt x="9622" y="3089"/>
                  </a:lnTo>
                  <a:cubicBezTo>
                    <a:pt x="9764" y="3089"/>
                    <a:pt x="9883" y="3017"/>
                    <a:pt x="9979" y="2898"/>
                  </a:cubicBezTo>
                  <a:cubicBezTo>
                    <a:pt x="10098" y="2755"/>
                    <a:pt x="10098" y="2541"/>
                    <a:pt x="9979" y="2398"/>
                  </a:cubicBezTo>
                  <a:lnTo>
                    <a:pt x="8717" y="612"/>
                  </a:lnTo>
                  <a:cubicBezTo>
                    <a:pt x="8621" y="493"/>
                    <a:pt x="8526" y="421"/>
                    <a:pt x="8359" y="421"/>
                  </a:cubicBezTo>
                  <a:lnTo>
                    <a:pt x="7073" y="421"/>
                  </a:lnTo>
                  <a:cubicBezTo>
                    <a:pt x="7002" y="421"/>
                    <a:pt x="6931" y="493"/>
                    <a:pt x="6907" y="588"/>
                  </a:cubicBezTo>
                  <a:cubicBezTo>
                    <a:pt x="6883" y="683"/>
                    <a:pt x="6954" y="779"/>
                    <a:pt x="7073" y="779"/>
                  </a:cubicBezTo>
                  <a:lnTo>
                    <a:pt x="8407" y="779"/>
                  </a:lnTo>
                  <a:cubicBezTo>
                    <a:pt x="8431" y="779"/>
                    <a:pt x="8455" y="779"/>
                    <a:pt x="8455" y="826"/>
                  </a:cubicBezTo>
                  <a:lnTo>
                    <a:pt x="9717" y="2612"/>
                  </a:lnTo>
                  <a:cubicBezTo>
                    <a:pt x="9741" y="2636"/>
                    <a:pt x="9717" y="2660"/>
                    <a:pt x="9717" y="2684"/>
                  </a:cubicBezTo>
                  <a:cubicBezTo>
                    <a:pt x="9717" y="2731"/>
                    <a:pt x="9669" y="2731"/>
                    <a:pt x="9645" y="2731"/>
                  </a:cubicBezTo>
                  <a:lnTo>
                    <a:pt x="3239" y="2731"/>
                  </a:lnTo>
                  <a:cubicBezTo>
                    <a:pt x="3430" y="2446"/>
                    <a:pt x="3549" y="2088"/>
                    <a:pt x="3549" y="1731"/>
                  </a:cubicBezTo>
                  <a:cubicBezTo>
                    <a:pt x="3549" y="1374"/>
                    <a:pt x="3430" y="1064"/>
                    <a:pt x="3239" y="755"/>
                  </a:cubicBezTo>
                  <a:lnTo>
                    <a:pt x="6288" y="755"/>
                  </a:lnTo>
                  <a:cubicBezTo>
                    <a:pt x="6383" y="755"/>
                    <a:pt x="6430" y="707"/>
                    <a:pt x="6454" y="612"/>
                  </a:cubicBezTo>
                  <a:cubicBezTo>
                    <a:pt x="6478" y="493"/>
                    <a:pt x="6407" y="398"/>
                    <a:pt x="6288" y="398"/>
                  </a:cubicBezTo>
                  <a:lnTo>
                    <a:pt x="2906" y="398"/>
                  </a:lnTo>
                  <a:cubicBezTo>
                    <a:pt x="2645" y="156"/>
                    <a:pt x="2265" y="0"/>
                    <a:pt x="186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85" name="Google Shape;14164;p27">
              <a:extLst>
                <a:ext uri="{FF2B5EF4-FFF2-40B4-BE49-F238E27FC236}">
                  <a16:creationId xmlns:a16="http://schemas.microsoft.com/office/drawing/2014/main" id="{C45FDABC-49E7-9C26-C2C4-B7CD4029F9DC}"/>
                </a:ext>
              </a:extLst>
            </p:cNvPr>
            <p:cNvSpPr/>
            <p:nvPr/>
          </p:nvSpPr>
          <p:spPr>
            <a:xfrm>
              <a:off x="2682013" y="3517908"/>
              <a:ext cx="300675" cy="86575"/>
            </a:xfrm>
            <a:custGeom>
              <a:avLst/>
              <a:gdLst/>
              <a:ahLst/>
              <a:cxnLst/>
              <a:rect l="l" t="t" r="r" b="b"/>
              <a:pathLst>
                <a:path w="12027" h="3463" extrusionOk="0">
                  <a:moveTo>
                    <a:pt x="1811" y="311"/>
                  </a:moveTo>
                  <a:cubicBezTo>
                    <a:pt x="2549" y="311"/>
                    <a:pt x="3192" y="953"/>
                    <a:pt x="3192" y="1692"/>
                  </a:cubicBezTo>
                  <a:cubicBezTo>
                    <a:pt x="3192" y="2430"/>
                    <a:pt x="2596" y="3073"/>
                    <a:pt x="1811" y="3073"/>
                  </a:cubicBezTo>
                  <a:cubicBezTo>
                    <a:pt x="1072" y="3073"/>
                    <a:pt x="453" y="2430"/>
                    <a:pt x="453" y="1692"/>
                  </a:cubicBezTo>
                  <a:cubicBezTo>
                    <a:pt x="453" y="953"/>
                    <a:pt x="1072" y="311"/>
                    <a:pt x="1811" y="311"/>
                  </a:cubicBezTo>
                  <a:close/>
                  <a:moveTo>
                    <a:pt x="1787" y="1"/>
                  </a:moveTo>
                  <a:cubicBezTo>
                    <a:pt x="763" y="1"/>
                    <a:pt x="1" y="858"/>
                    <a:pt x="48" y="1882"/>
                  </a:cubicBezTo>
                  <a:cubicBezTo>
                    <a:pt x="120" y="2668"/>
                    <a:pt x="763" y="3359"/>
                    <a:pt x="1572" y="3454"/>
                  </a:cubicBezTo>
                  <a:cubicBezTo>
                    <a:pt x="1627" y="3459"/>
                    <a:pt x="1682" y="3462"/>
                    <a:pt x="1736" y="3462"/>
                  </a:cubicBezTo>
                  <a:cubicBezTo>
                    <a:pt x="2156" y="3462"/>
                    <a:pt x="2563" y="3305"/>
                    <a:pt x="2858" y="3073"/>
                  </a:cubicBezTo>
                  <a:lnTo>
                    <a:pt x="3906" y="3073"/>
                  </a:lnTo>
                  <a:cubicBezTo>
                    <a:pt x="3978" y="3073"/>
                    <a:pt x="4049" y="3002"/>
                    <a:pt x="4073" y="2906"/>
                  </a:cubicBezTo>
                  <a:cubicBezTo>
                    <a:pt x="4097" y="2787"/>
                    <a:pt x="4025" y="2716"/>
                    <a:pt x="3906" y="2716"/>
                  </a:cubicBezTo>
                  <a:lnTo>
                    <a:pt x="3192" y="2716"/>
                  </a:lnTo>
                  <a:cubicBezTo>
                    <a:pt x="3359" y="2430"/>
                    <a:pt x="3478" y="2073"/>
                    <a:pt x="3478" y="1716"/>
                  </a:cubicBezTo>
                  <a:cubicBezTo>
                    <a:pt x="3478" y="1358"/>
                    <a:pt x="3359" y="1049"/>
                    <a:pt x="3192" y="739"/>
                  </a:cubicBezTo>
                  <a:lnTo>
                    <a:pt x="10265" y="739"/>
                  </a:lnTo>
                  <a:cubicBezTo>
                    <a:pt x="10289" y="739"/>
                    <a:pt x="10336" y="739"/>
                    <a:pt x="10336" y="763"/>
                  </a:cubicBezTo>
                  <a:lnTo>
                    <a:pt x="11575" y="2549"/>
                  </a:lnTo>
                  <a:cubicBezTo>
                    <a:pt x="11598" y="2597"/>
                    <a:pt x="11575" y="2620"/>
                    <a:pt x="11575" y="2644"/>
                  </a:cubicBezTo>
                  <a:cubicBezTo>
                    <a:pt x="11575" y="2668"/>
                    <a:pt x="11551" y="2668"/>
                    <a:pt x="11527" y="2668"/>
                  </a:cubicBezTo>
                  <a:lnTo>
                    <a:pt x="4716" y="2668"/>
                  </a:lnTo>
                  <a:cubicBezTo>
                    <a:pt x="4644" y="2668"/>
                    <a:pt x="4573" y="2740"/>
                    <a:pt x="4549" y="2835"/>
                  </a:cubicBezTo>
                  <a:cubicBezTo>
                    <a:pt x="4525" y="2954"/>
                    <a:pt x="4597" y="3025"/>
                    <a:pt x="4716" y="3025"/>
                  </a:cubicBezTo>
                  <a:lnTo>
                    <a:pt x="11527" y="3025"/>
                  </a:lnTo>
                  <a:cubicBezTo>
                    <a:pt x="11670" y="3025"/>
                    <a:pt x="11789" y="2978"/>
                    <a:pt x="11860" y="2859"/>
                  </a:cubicBezTo>
                  <a:cubicBezTo>
                    <a:pt x="12027" y="2716"/>
                    <a:pt x="12027" y="2501"/>
                    <a:pt x="11908" y="2359"/>
                  </a:cubicBezTo>
                  <a:lnTo>
                    <a:pt x="10646" y="572"/>
                  </a:lnTo>
                  <a:cubicBezTo>
                    <a:pt x="10574" y="453"/>
                    <a:pt x="10455" y="382"/>
                    <a:pt x="10289" y="382"/>
                  </a:cubicBezTo>
                  <a:lnTo>
                    <a:pt x="2882" y="382"/>
                  </a:lnTo>
                  <a:cubicBezTo>
                    <a:pt x="2596" y="144"/>
                    <a:pt x="2192" y="1"/>
                    <a:pt x="178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grpSp>
        <p:nvGrpSpPr>
          <p:cNvPr id="286" name="Google Shape;14165;p27">
            <a:extLst>
              <a:ext uri="{FF2B5EF4-FFF2-40B4-BE49-F238E27FC236}">
                <a16:creationId xmlns:a16="http://schemas.microsoft.com/office/drawing/2014/main" id="{95414D6E-4256-0FB9-CFDA-CC3328967F5A}"/>
              </a:ext>
            </a:extLst>
          </p:cNvPr>
          <p:cNvGrpSpPr/>
          <p:nvPr/>
        </p:nvGrpSpPr>
        <p:grpSpPr>
          <a:xfrm>
            <a:off x="1393002" y="4250490"/>
            <a:ext cx="388348" cy="475649"/>
            <a:chOff x="2234888" y="3313108"/>
            <a:chExt cx="243550" cy="298300"/>
          </a:xfrm>
        </p:grpSpPr>
        <p:sp>
          <p:nvSpPr>
            <p:cNvPr id="287" name="Google Shape;14166;p27">
              <a:extLst>
                <a:ext uri="{FF2B5EF4-FFF2-40B4-BE49-F238E27FC236}">
                  <a16:creationId xmlns:a16="http://schemas.microsoft.com/office/drawing/2014/main" id="{7522C2D3-3121-0978-0557-699BB3C0C2EB}"/>
                </a:ext>
              </a:extLst>
            </p:cNvPr>
            <p:cNvSpPr/>
            <p:nvPr/>
          </p:nvSpPr>
          <p:spPr>
            <a:xfrm>
              <a:off x="2373013" y="3497083"/>
              <a:ext cx="104825" cy="114325"/>
            </a:xfrm>
            <a:custGeom>
              <a:avLst/>
              <a:gdLst/>
              <a:ahLst/>
              <a:cxnLst/>
              <a:rect l="l" t="t" r="r" b="b"/>
              <a:pathLst>
                <a:path w="4193" h="4573" extrusionOk="0">
                  <a:moveTo>
                    <a:pt x="239" y="0"/>
                  </a:moveTo>
                  <a:cubicBezTo>
                    <a:pt x="120" y="0"/>
                    <a:pt x="1" y="119"/>
                    <a:pt x="1" y="239"/>
                  </a:cubicBezTo>
                  <a:lnTo>
                    <a:pt x="1" y="4406"/>
                  </a:lnTo>
                  <a:cubicBezTo>
                    <a:pt x="1" y="4501"/>
                    <a:pt x="96" y="4573"/>
                    <a:pt x="168" y="4573"/>
                  </a:cubicBezTo>
                  <a:lnTo>
                    <a:pt x="763" y="4573"/>
                  </a:lnTo>
                  <a:cubicBezTo>
                    <a:pt x="858" y="4573"/>
                    <a:pt x="930" y="4525"/>
                    <a:pt x="954" y="4430"/>
                  </a:cubicBezTo>
                  <a:cubicBezTo>
                    <a:pt x="977" y="4311"/>
                    <a:pt x="882" y="4216"/>
                    <a:pt x="763" y="4216"/>
                  </a:cubicBezTo>
                  <a:lnTo>
                    <a:pt x="358" y="4216"/>
                  </a:lnTo>
                  <a:lnTo>
                    <a:pt x="358" y="358"/>
                  </a:lnTo>
                  <a:lnTo>
                    <a:pt x="3835" y="358"/>
                  </a:lnTo>
                  <a:lnTo>
                    <a:pt x="3835" y="4216"/>
                  </a:lnTo>
                  <a:lnTo>
                    <a:pt x="1573" y="4216"/>
                  </a:lnTo>
                  <a:cubicBezTo>
                    <a:pt x="1477" y="4216"/>
                    <a:pt x="1430" y="4287"/>
                    <a:pt x="1406" y="4382"/>
                  </a:cubicBezTo>
                  <a:cubicBezTo>
                    <a:pt x="1358" y="4501"/>
                    <a:pt x="1454" y="4573"/>
                    <a:pt x="1573" y="4573"/>
                  </a:cubicBezTo>
                  <a:lnTo>
                    <a:pt x="4026" y="4573"/>
                  </a:lnTo>
                  <a:cubicBezTo>
                    <a:pt x="4097" y="4573"/>
                    <a:pt x="4192" y="4501"/>
                    <a:pt x="4192" y="4406"/>
                  </a:cubicBezTo>
                  <a:lnTo>
                    <a:pt x="4192" y="239"/>
                  </a:lnTo>
                  <a:cubicBezTo>
                    <a:pt x="4168" y="96"/>
                    <a:pt x="4049" y="0"/>
                    <a:pt x="39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88" name="Google Shape;14167;p27">
              <a:extLst>
                <a:ext uri="{FF2B5EF4-FFF2-40B4-BE49-F238E27FC236}">
                  <a16:creationId xmlns:a16="http://schemas.microsoft.com/office/drawing/2014/main" id="{8C5EDA1C-EC06-34C4-3658-2784C8AAC0F5}"/>
                </a:ext>
              </a:extLst>
            </p:cNvPr>
            <p:cNvSpPr/>
            <p:nvPr/>
          </p:nvSpPr>
          <p:spPr>
            <a:xfrm>
              <a:off x="2403388" y="3432158"/>
              <a:ext cx="29800" cy="46500"/>
            </a:xfrm>
            <a:custGeom>
              <a:avLst/>
              <a:gdLst/>
              <a:ahLst/>
              <a:cxnLst/>
              <a:rect l="l" t="t" r="r" b="b"/>
              <a:pathLst>
                <a:path w="1192" h="1860" extrusionOk="0">
                  <a:moveTo>
                    <a:pt x="601" y="332"/>
                  </a:moveTo>
                  <a:cubicBezTo>
                    <a:pt x="615" y="332"/>
                    <a:pt x="629" y="333"/>
                    <a:pt x="643" y="335"/>
                  </a:cubicBezTo>
                  <a:cubicBezTo>
                    <a:pt x="763" y="335"/>
                    <a:pt x="834" y="454"/>
                    <a:pt x="834" y="573"/>
                  </a:cubicBezTo>
                  <a:lnTo>
                    <a:pt x="834" y="1216"/>
                  </a:lnTo>
                  <a:cubicBezTo>
                    <a:pt x="834" y="1335"/>
                    <a:pt x="763" y="1454"/>
                    <a:pt x="643" y="1454"/>
                  </a:cubicBezTo>
                  <a:cubicBezTo>
                    <a:pt x="477" y="1454"/>
                    <a:pt x="358" y="1383"/>
                    <a:pt x="358" y="1216"/>
                  </a:cubicBezTo>
                  <a:lnTo>
                    <a:pt x="358" y="573"/>
                  </a:lnTo>
                  <a:cubicBezTo>
                    <a:pt x="358" y="443"/>
                    <a:pt x="457" y="332"/>
                    <a:pt x="601" y="332"/>
                  </a:cubicBezTo>
                  <a:close/>
                  <a:moveTo>
                    <a:pt x="614" y="0"/>
                  </a:moveTo>
                  <a:cubicBezTo>
                    <a:pt x="600" y="0"/>
                    <a:pt x="586" y="1"/>
                    <a:pt x="572" y="2"/>
                  </a:cubicBezTo>
                  <a:cubicBezTo>
                    <a:pt x="286" y="25"/>
                    <a:pt x="0" y="264"/>
                    <a:pt x="0" y="597"/>
                  </a:cubicBezTo>
                  <a:lnTo>
                    <a:pt x="0" y="1264"/>
                  </a:lnTo>
                  <a:cubicBezTo>
                    <a:pt x="0" y="1550"/>
                    <a:pt x="239" y="1812"/>
                    <a:pt x="572" y="1859"/>
                  </a:cubicBezTo>
                  <a:cubicBezTo>
                    <a:pt x="905" y="1859"/>
                    <a:pt x="1191" y="1573"/>
                    <a:pt x="1191" y="1216"/>
                  </a:cubicBezTo>
                  <a:lnTo>
                    <a:pt x="1191" y="597"/>
                  </a:lnTo>
                  <a:cubicBezTo>
                    <a:pt x="1191" y="255"/>
                    <a:pt x="929" y="0"/>
                    <a:pt x="61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89" name="Google Shape;14168;p27">
              <a:extLst>
                <a:ext uri="{FF2B5EF4-FFF2-40B4-BE49-F238E27FC236}">
                  <a16:creationId xmlns:a16="http://schemas.microsoft.com/office/drawing/2014/main" id="{519002A6-A30A-DF62-267A-027485E77378}"/>
                </a:ext>
              </a:extLst>
            </p:cNvPr>
            <p:cNvSpPr/>
            <p:nvPr/>
          </p:nvSpPr>
          <p:spPr>
            <a:xfrm>
              <a:off x="2367063" y="3431983"/>
              <a:ext cx="32175" cy="44275"/>
            </a:xfrm>
            <a:custGeom>
              <a:avLst/>
              <a:gdLst/>
              <a:ahLst/>
              <a:cxnLst/>
              <a:rect l="l" t="t" r="r" b="b"/>
              <a:pathLst>
                <a:path w="1287" h="1771" extrusionOk="0">
                  <a:moveTo>
                    <a:pt x="691" y="556"/>
                  </a:moveTo>
                  <a:lnTo>
                    <a:pt x="691" y="985"/>
                  </a:lnTo>
                  <a:lnTo>
                    <a:pt x="453" y="985"/>
                  </a:lnTo>
                  <a:cubicBezTo>
                    <a:pt x="549" y="842"/>
                    <a:pt x="620" y="675"/>
                    <a:pt x="691" y="556"/>
                  </a:cubicBezTo>
                  <a:close/>
                  <a:moveTo>
                    <a:pt x="835" y="0"/>
                  </a:moveTo>
                  <a:cubicBezTo>
                    <a:pt x="756" y="0"/>
                    <a:pt x="669" y="31"/>
                    <a:pt x="596" y="104"/>
                  </a:cubicBezTo>
                  <a:cubicBezTo>
                    <a:pt x="501" y="199"/>
                    <a:pt x="144" y="866"/>
                    <a:pt x="25" y="1080"/>
                  </a:cubicBezTo>
                  <a:cubicBezTo>
                    <a:pt x="1" y="1104"/>
                    <a:pt x="1" y="1152"/>
                    <a:pt x="1" y="1199"/>
                  </a:cubicBezTo>
                  <a:cubicBezTo>
                    <a:pt x="1" y="1295"/>
                    <a:pt x="96" y="1342"/>
                    <a:pt x="191" y="1342"/>
                  </a:cubicBezTo>
                  <a:lnTo>
                    <a:pt x="715" y="1342"/>
                  </a:lnTo>
                  <a:lnTo>
                    <a:pt x="715" y="1580"/>
                  </a:lnTo>
                  <a:cubicBezTo>
                    <a:pt x="715" y="1676"/>
                    <a:pt x="811" y="1771"/>
                    <a:pt x="906" y="1771"/>
                  </a:cubicBezTo>
                  <a:cubicBezTo>
                    <a:pt x="977" y="1771"/>
                    <a:pt x="1072" y="1676"/>
                    <a:pt x="1072" y="1580"/>
                  </a:cubicBezTo>
                  <a:lnTo>
                    <a:pt x="1072" y="1342"/>
                  </a:lnTo>
                  <a:cubicBezTo>
                    <a:pt x="1168" y="1342"/>
                    <a:pt x="1215" y="1295"/>
                    <a:pt x="1239" y="1199"/>
                  </a:cubicBezTo>
                  <a:cubicBezTo>
                    <a:pt x="1287" y="1080"/>
                    <a:pt x="1192" y="985"/>
                    <a:pt x="1072" y="985"/>
                  </a:cubicBezTo>
                  <a:lnTo>
                    <a:pt x="1072" y="247"/>
                  </a:lnTo>
                  <a:cubicBezTo>
                    <a:pt x="1072" y="128"/>
                    <a:pt x="977" y="32"/>
                    <a:pt x="906" y="9"/>
                  </a:cubicBezTo>
                  <a:cubicBezTo>
                    <a:pt x="883" y="3"/>
                    <a:pt x="859" y="0"/>
                    <a:pt x="83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90" name="Google Shape;14169;p27">
              <a:extLst>
                <a:ext uri="{FF2B5EF4-FFF2-40B4-BE49-F238E27FC236}">
                  <a16:creationId xmlns:a16="http://schemas.microsoft.com/office/drawing/2014/main" id="{82CB5D59-4241-E6BD-EF51-6D3CAFAAACE0}"/>
                </a:ext>
              </a:extLst>
            </p:cNvPr>
            <p:cNvSpPr/>
            <p:nvPr/>
          </p:nvSpPr>
          <p:spPr>
            <a:xfrm>
              <a:off x="2448638" y="3430508"/>
              <a:ext cx="25025" cy="46350"/>
            </a:xfrm>
            <a:custGeom>
              <a:avLst/>
              <a:gdLst/>
              <a:ahLst/>
              <a:cxnLst/>
              <a:rect l="l" t="t" r="r" b="b"/>
              <a:pathLst>
                <a:path w="1001" h="1854" extrusionOk="0">
                  <a:moveTo>
                    <a:pt x="803" y="1"/>
                  </a:moveTo>
                  <a:cubicBezTo>
                    <a:pt x="737" y="1"/>
                    <a:pt x="678" y="40"/>
                    <a:pt x="643" y="91"/>
                  </a:cubicBezTo>
                  <a:lnTo>
                    <a:pt x="0" y="1592"/>
                  </a:lnTo>
                  <a:cubicBezTo>
                    <a:pt x="24" y="1735"/>
                    <a:pt x="48" y="1830"/>
                    <a:pt x="143" y="1854"/>
                  </a:cubicBezTo>
                  <a:lnTo>
                    <a:pt x="191" y="1854"/>
                  </a:lnTo>
                  <a:cubicBezTo>
                    <a:pt x="239" y="1854"/>
                    <a:pt x="310" y="1830"/>
                    <a:pt x="334" y="1735"/>
                  </a:cubicBezTo>
                  <a:lnTo>
                    <a:pt x="953" y="258"/>
                  </a:lnTo>
                  <a:cubicBezTo>
                    <a:pt x="1001" y="163"/>
                    <a:pt x="953" y="68"/>
                    <a:pt x="882" y="20"/>
                  </a:cubicBezTo>
                  <a:cubicBezTo>
                    <a:pt x="855" y="7"/>
                    <a:pt x="828" y="1"/>
                    <a:pt x="80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91" name="Google Shape;14170;p27">
              <a:extLst>
                <a:ext uri="{FF2B5EF4-FFF2-40B4-BE49-F238E27FC236}">
                  <a16:creationId xmlns:a16="http://schemas.microsoft.com/office/drawing/2014/main" id="{A96F8E37-C2B9-A10A-277A-1BD7F928E5EB}"/>
                </a:ext>
              </a:extLst>
            </p:cNvPr>
            <p:cNvSpPr/>
            <p:nvPr/>
          </p:nvSpPr>
          <p:spPr>
            <a:xfrm>
              <a:off x="2443863" y="3435158"/>
              <a:ext cx="10150" cy="10150"/>
            </a:xfrm>
            <a:custGeom>
              <a:avLst/>
              <a:gdLst/>
              <a:ahLst/>
              <a:cxnLst/>
              <a:rect l="l" t="t" r="r" b="b"/>
              <a:pathLst>
                <a:path w="406" h="406" extrusionOk="0">
                  <a:moveTo>
                    <a:pt x="191" y="1"/>
                  </a:moveTo>
                  <a:cubicBezTo>
                    <a:pt x="96" y="1"/>
                    <a:pt x="1" y="96"/>
                    <a:pt x="1" y="215"/>
                  </a:cubicBezTo>
                  <a:cubicBezTo>
                    <a:pt x="1" y="334"/>
                    <a:pt x="96" y="406"/>
                    <a:pt x="191" y="406"/>
                  </a:cubicBezTo>
                  <a:cubicBezTo>
                    <a:pt x="310" y="406"/>
                    <a:pt x="406" y="334"/>
                    <a:pt x="406" y="215"/>
                  </a:cubicBezTo>
                  <a:cubicBezTo>
                    <a:pt x="406" y="96"/>
                    <a:pt x="310" y="1"/>
                    <a:pt x="1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92" name="Google Shape;14171;p27">
              <a:extLst>
                <a:ext uri="{FF2B5EF4-FFF2-40B4-BE49-F238E27FC236}">
                  <a16:creationId xmlns:a16="http://schemas.microsoft.com/office/drawing/2014/main" id="{99D1164A-6690-5FED-22CB-C1CBA6D83A14}"/>
                </a:ext>
              </a:extLst>
            </p:cNvPr>
            <p:cNvSpPr/>
            <p:nvPr/>
          </p:nvSpPr>
          <p:spPr>
            <a:xfrm>
              <a:off x="2468288" y="3464333"/>
              <a:ext cx="10150" cy="10150"/>
            </a:xfrm>
            <a:custGeom>
              <a:avLst/>
              <a:gdLst/>
              <a:ahLst/>
              <a:cxnLst/>
              <a:rect l="l" t="t" r="r" b="b"/>
              <a:pathLst>
                <a:path w="406" h="406" extrusionOk="0">
                  <a:moveTo>
                    <a:pt x="215" y="1"/>
                  </a:moveTo>
                  <a:cubicBezTo>
                    <a:pt x="96" y="1"/>
                    <a:pt x="0" y="96"/>
                    <a:pt x="0" y="191"/>
                  </a:cubicBezTo>
                  <a:cubicBezTo>
                    <a:pt x="0" y="310"/>
                    <a:pt x="96" y="405"/>
                    <a:pt x="215" y="405"/>
                  </a:cubicBezTo>
                  <a:cubicBezTo>
                    <a:pt x="334" y="405"/>
                    <a:pt x="405" y="310"/>
                    <a:pt x="405" y="191"/>
                  </a:cubicBezTo>
                  <a:cubicBezTo>
                    <a:pt x="405" y="96"/>
                    <a:pt x="334" y="1"/>
                    <a:pt x="21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93" name="Google Shape;14172;p27">
              <a:extLst>
                <a:ext uri="{FF2B5EF4-FFF2-40B4-BE49-F238E27FC236}">
                  <a16:creationId xmlns:a16="http://schemas.microsoft.com/office/drawing/2014/main" id="{86BDB0A3-DECE-FFAE-C4C0-B6F39C9B3E92}"/>
                </a:ext>
              </a:extLst>
            </p:cNvPr>
            <p:cNvSpPr/>
            <p:nvPr/>
          </p:nvSpPr>
          <p:spPr>
            <a:xfrm>
              <a:off x="2234888" y="3380983"/>
              <a:ext cx="107800" cy="230350"/>
            </a:xfrm>
            <a:custGeom>
              <a:avLst/>
              <a:gdLst/>
              <a:ahLst/>
              <a:cxnLst/>
              <a:rect l="l" t="t" r="r" b="b"/>
              <a:pathLst>
                <a:path w="4312" h="9214" extrusionOk="0">
                  <a:moveTo>
                    <a:pt x="2073" y="1"/>
                  </a:moveTo>
                  <a:cubicBezTo>
                    <a:pt x="1358" y="1"/>
                    <a:pt x="25" y="453"/>
                    <a:pt x="25" y="2049"/>
                  </a:cubicBezTo>
                  <a:lnTo>
                    <a:pt x="25" y="3025"/>
                  </a:lnTo>
                  <a:lnTo>
                    <a:pt x="25" y="3501"/>
                  </a:lnTo>
                  <a:cubicBezTo>
                    <a:pt x="25" y="3620"/>
                    <a:pt x="1" y="3739"/>
                    <a:pt x="25" y="3859"/>
                  </a:cubicBezTo>
                  <a:cubicBezTo>
                    <a:pt x="44" y="4139"/>
                    <a:pt x="313" y="4332"/>
                    <a:pt x="577" y="4332"/>
                  </a:cubicBezTo>
                  <a:cubicBezTo>
                    <a:pt x="649" y="4332"/>
                    <a:pt x="721" y="4318"/>
                    <a:pt x="787" y="4287"/>
                  </a:cubicBezTo>
                  <a:lnTo>
                    <a:pt x="787" y="8407"/>
                  </a:lnTo>
                  <a:cubicBezTo>
                    <a:pt x="787" y="8812"/>
                    <a:pt x="1073" y="9122"/>
                    <a:pt x="1430" y="9193"/>
                  </a:cubicBezTo>
                  <a:cubicBezTo>
                    <a:pt x="1486" y="9207"/>
                    <a:pt x="1542" y="9214"/>
                    <a:pt x="1596" y="9214"/>
                  </a:cubicBezTo>
                  <a:cubicBezTo>
                    <a:pt x="1816" y="9214"/>
                    <a:pt x="2015" y="9103"/>
                    <a:pt x="2168" y="8931"/>
                  </a:cubicBezTo>
                  <a:cubicBezTo>
                    <a:pt x="2302" y="9103"/>
                    <a:pt x="2512" y="9214"/>
                    <a:pt x="2738" y="9214"/>
                  </a:cubicBezTo>
                  <a:cubicBezTo>
                    <a:pt x="2794" y="9214"/>
                    <a:pt x="2850" y="9207"/>
                    <a:pt x="2906" y="9193"/>
                  </a:cubicBezTo>
                  <a:cubicBezTo>
                    <a:pt x="3264" y="9145"/>
                    <a:pt x="3526" y="8812"/>
                    <a:pt x="3526" y="8407"/>
                  </a:cubicBezTo>
                  <a:lnTo>
                    <a:pt x="3526" y="5549"/>
                  </a:lnTo>
                  <a:cubicBezTo>
                    <a:pt x="3526" y="5478"/>
                    <a:pt x="3478" y="5406"/>
                    <a:pt x="3383" y="5383"/>
                  </a:cubicBezTo>
                  <a:cubicBezTo>
                    <a:pt x="3367" y="5380"/>
                    <a:pt x="3352" y="5378"/>
                    <a:pt x="3338" y="5378"/>
                  </a:cubicBezTo>
                  <a:cubicBezTo>
                    <a:pt x="3241" y="5378"/>
                    <a:pt x="3168" y="5446"/>
                    <a:pt x="3168" y="5549"/>
                  </a:cubicBezTo>
                  <a:lnTo>
                    <a:pt x="3168" y="8407"/>
                  </a:lnTo>
                  <a:cubicBezTo>
                    <a:pt x="3168" y="8669"/>
                    <a:pt x="3002" y="8836"/>
                    <a:pt x="2763" y="8836"/>
                  </a:cubicBezTo>
                  <a:cubicBezTo>
                    <a:pt x="2525" y="8836"/>
                    <a:pt x="2311" y="8645"/>
                    <a:pt x="2311" y="8407"/>
                  </a:cubicBezTo>
                  <a:lnTo>
                    <a:pt x="2311" y="3358"/>
                  </a:lnTo>
                  <a:cubicBezTo>
                    <a:pt x="2311" y="3263"/>
                    <a:pt x="2216" y="3168"/>
                    <a:pt x="2144" y="3168"/>
                  </a:cubicBezTo>
                  <a:cubicBezTo>
                    <a:pt x="2049" y="3168"/>
                    <a:pt x="1954" y="3263"/>
                    <a:pt x="1954" y="3358"/>
                  </a:cubicBezTo>
                  <a:lnTo>
                    <a:pt x="1954" y="8407"/>
                  </a:lnTo>
                  <a:cubicBezTo>
                    <a:pt x="1954" y="8669"/>
                    <a:pt x="1739" y="8836"/>
                    <a:pt x="1549" y="8836"/>
                  </a:cubicBezTo>
                  <a:cubicBezTo>
                    <a:pt x="1311" y="8836"/>
                    <a:pt x="1144" y="8621"/>
                    <a:pt x="1144" y="8407"/>
                  </a:cubicBezTo>
                  <a:lnTo>
                    <a:pt x="1144" y="2025"/>
                  </a:lnTo>
                  <a:cubicBezTo>
                    <a:pt x="1144" y="1930"/>
                    <a:pt x="1096" y="1858"/>
                    <a:pt x="1001" y="1834"/>
                  </a:cubicBezTo>
                  <a:cubicBezTo>
                    <a:pt x="989" y="1832"/>
                    <a:pt x="977" y="1831"/>
                    <a:pt x="965" y="1831"/>
                  </a:cubicBezTo>
                  <a:cubicBezTo>
                    <a:pt x="863" y="1831"/>
                    <a:pt x="787" y="1918"/>
                    <a:pt x="787" y="2025"/>
                  </a:cubicBezTo>
                  <a:lnTo>
                    <a:pt x="787" y="3739"/>
                  </a:lnTo>
                  <a:cubicBezTo>
                    <a:pt x="787" y="3835"/>
                    <a:pt x="739" y="3954"/>
                    <a:pt x="620" y="3954"/>
                  </a:cubicBezTo>
                  <a:cubicBezTo>
                    <a:pt x="602" y="3957"/>
                    <a:pt x="585" y="3958"/>
                    <a:pt x="568" y="3958"/>
                  </a:cubicBezTo>
                  <a:cubicBezTo>
                    <a:pt x="449" y="3958"/>
                    <a:pt x="358" y="3885"/>
                    <a:pt x="358" y="3739"/>
                  </a:cubicBezTo>
                  <a:lnTo>
                    <a:pt x="358" y="2144"/>
                  </a:lnTo>
                  <a:cubicBezTo>
                    <a:pt x="358" y="1168"/>
                    <a:pt x="1144" y="358"/>
                    <a:pt x="2144" y="358"/>
                  </a:cubicBezTo>
                  <a:lnTo>
                    <a:pt x="2216" y="358"/>
                  </a:lnTo>
                  <a:cubicBezTo>
                    <a:pt x="3716" y="358"/>
                    <a:pt x="3954" y="1668"/>
                    <a:pt x="3954" y="2072"/>
                  </a:cubicBezTo>
                  <a:lnTo>
                    <a:pt x="3954" y="3859"/>
                  </a:lnTo>
                  <a:lnTo>
                    <a:pt x="3954" y="3906"/>
                  </a:lnTo>
                  <a:cubicBezTo>
                    <a:pt x="3886" y="3974"/>
                    <a:pt x="3809" y="4003"/>
                    <a:pt x="3738" y="4003"/>
                  </a:cubicBezTo>
                  <a:cubicBezTo>
                    <a:pt x="3610" y="4003"/>
                    <a:pt x="3502" y="3910"/>
                    <a:pt x="3502" y="3787"/>
                  </a:cubicBezTo>
                  <a:lnTo>
                    <a:pt x="3502" y="2072"/>
                  </a:lnTo>
                  <a:cubicBezTo>
                    <a:pt x="3502" y="2001"/>
                    <a:pt x="3454" y="1906"/>
                    <a:pt x="3359" y="1906"/>
                  </a:cubicBezTo>
                  <a:cubicBezTo>
                    <a:pt x="3240" y="1906"/>
                    <a:pt x="3145" y="1953"/>
                    <a:pt x="3145" y="2072"/>
                  </a:cubicBezTo>
                  <a:lnTo>
                    <a:pt x="3145" y="4787"/>
                  </a:lnTo>
                  <a:cubicBezTo>
                    <a:pt x="3145" y="4883"/>
                    <a:pt x="3216" y="4978"/>
                    <a:pt x="3287" y="4978"/>
                  </a:cubicBezTo>
                  <a:cubicBezTo>
                    <a:pt x="3406" y="4978"/>
                    <a:pt x="3502" y="4906"/>
                    <a:pt x="3502" y="4787"/>
                  </a:cubicBezTo>
                  <a:lnTo>
                    <a:pt x="3502" y="4287"/>
                  </a:lnTo>
                  <a:cubicBezTo>
                    <a:pt x="3569" y="4304"/>
                    <a:pt x="3648" y="4321"/>
                    <a:pt x="3731" y="4321"/>
                  </a:cubicBezTo>
                  <a:cubicBezTo>
                    <a:pt x="3765" y="4321"/>
                    <a:pt x="3800" y="4318"/>
                    <a:pt x="3835" y="4311"/>
                  </a:cubicBezTo>
                  <a:cubicBezTo>
                    <a:pt x="4097" y="4263"/>
                    <a:pt x="4311" y="4025"/>
                    <a:pt x="4311" y="3739"/>
                  </a:cubicBezTo>
                  <a:lnTo>
                    <a:pt x="4311" y="2144"/>
                  </a:lnTo>
                  <a:cubicBezTo>
                    <a:pt x="4311" y="453"/>
                    <a:pt x="3359" y="1"/>
                    <a:pt x="214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94" name="Google Shape;14173;p27">
              <a:extLst>
                <a:ext uri="{FF2B5EF4-FFF2-40B4-BE49-F238E27FC236}">
                  <a16:creationId xmlns:a16="http://schemas.microsoft.com/office/drawing/2014/main" id="{A5A5BAB1-3546-80F8-71E4-C9A83551E659}"/>
                </a:ext>
              </a:extLst>
            </p:cNvPr>
            <p:cNvSpPr/>
            <p:nvPr/>
          </p:nvSpPr>
          <p:spPr>
            <a:xfrm>
              <a:off x="2259913" y="3313108"/>
              <a:ext cx="58375" cy="58375"/>
            </a:xfrm>
            <a:custGeom>
              <a:avLst/>
              <a:gdLst/>
              <a:ahLst/>
              <a:cxnLst/>
              <a:rect l="l" t="t" r="r" b="b"/>
              <a:pathLst>
                <a:path w="2335" h="2335" extrusionOk="0">
                  <a:moveTo>
                    <a:pt x="1167" y="358"/>
                  </a:moveTo>
                  <a:cubicBezTo>
                    <a:pt x="1620" y="358"/>
                    <a:pt x="1953" y="715"/>
                    <a:pt x="1953" y="1168"/>
                  </a:cubicBezTo>
                  <a:cubicBezTo>
                    <a:pt x="1953" y="1620"/>
                    <a:pt x="1620" y="1977"/>
                    <a:pt x="1167" y="1977"/>
                  </a:cubicBezTo>
                  <a:cubicBezTo>
                    <a:pt x="715" y="1977"/>
                    <a:pt x="357" y="1620"/>
                    <a:pt x="357" y="1168"/>
                  </a:cubicBezTo>
                  <a:cubicBezTo>
                    <a:pt x="357" y="715"/>
                    <a:pt x="715" y="358"/>
                    <a:pt x="1167" y="358"/>
                  </a:cubicBezTo>
                  <a:close/>
                  <a:moveTo>
                    <a:pt x="1167" y="1"/>
                  </a:moveTo>
                  <a:cubicBezTo>
                    <a:pt x="500" y="1"/>
                    <a:pt x="0" y="501"/>
                    <a:pt x="0" y="1168"/>
                  </a:cubicBezTo>
                  <a:cubicBezTo>
                    <a:pt x="0" y="1811"/>
                    <a:pt x="548" y="2335"/>
                    <a:pt x="1167" y="2335"/>
                  </a:cubicBezTo>
                  <a:cubicBezTo>
                    <a:pt x="1786" y="2335"/>
                    <a:pt x="2334" y="1811"/>
                    <a:pt x="2334" y="1168"/>
                  </a:cubicBezTo>
                  <a:cubicBezTo>
                    <a:pt x="2334" y="549"/>
                    <a:pt x="1810" y="1"/>
                    <a:pt x="116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grpSp>
        <p:nvGrpSpPr>
          <p:cNvPr id="295" name="Google Shape;14174;p27">
            <a:extLst>
              <a:ext uri="{FF2B5EF4-FFF2-40B4-BE49-F238E27FC236}">
                <a16:creationId xmlns:a16="http://schemas.microsoft.com/office/drawing/2014/main" id="{18D323C1-EC47-F49B-F12A-00B45774DDE1}"/>
              </a:ext>
            </a:extLst>
          </p:cNvPr>
          <p:cNvGrpSpPr/>
          <p:nvPr/>
        </p:nvGrpSpPr>
        <p:grpSpPr>
          <a:xfrm>
            <a:off x="1349352" y="5009008"/>
            <a:ext cx="476607" cy="474692"/>
            <a:chOff x="2207513" y="3788808"/>
            <a:chExt cx="298900" cy="297700"/>
          </a:xfrm>
        </p:grpSpPr>
        <p:sp>
          <p:nvSpPr>
            <p:cNvPr id="296" name="Google Shape;14175;p27">
              <a:extLst>
                <a:ext uri="{FF2B5EF4-FFF2-40B4-BE49-F238E27FC236}">
                  <a16:creationId xmlns:a16="http://schemas.microsoft.com/office/drawing/2014/main" id="{A9607763-7496-FF5E-3B55-1F54FA9A007C}"/>
                </a:ext>
              </a:extLst>
            </p:cNvPr>
            <p:cNvSpPr/>
            <p:nvPr/>
          </p:nvSpPr>
          <p:spPr>
            <a:xfrm>
              <a:off x="2208113" y="3788808"/>
              <a:ext cx="298300" cy="297700"/>
            </a:xfrm>
            <a:custGeom>
              <a:avLst/>
              <a:gdLst/>
              <a:ahLst/>
              <a:cxnLst/>
              <a:rect l="l" t="t" r="r" b="b"/>
              <a:pathLst>
                <a:path w="11932" h="11908" extrusionOk="0">
                  <a:moveTo>
                    <a:pt x="5954" y="0"/>
                  </a:moveTo>
                  <a:cubicBezTo>
                    <a:pt x="4454" y="0"/>
                    <a:pt x="3001" y="572"/>
                    <a:pt x="1906" y="1572"/>
                  </a:cubicBezTo>
                  <a:cubicBezTo>
                    <a:pt x="786" y="2596"/>
                    <a:pt x="143" y="3954"/>
                    <a:pt x="0" y="5454"/>
                  </a:cubicBezTo>
                  <a:cubicBezTo>
                    <a:pt x="0" y="5573"/>
                    <a:pt x="48" y="5692"/>
                    <a:pt x="167" y="5716"/>
                  </a:cubicBezTo>
                  <a:lnTo>
                    <a:pt x="1715" y="5716"/>
                  </a:lnTo>
                  <a:cubicBezTo>
                    <a:pt x="1834" y="5716"/>
                    <a:pt x="1953" y="5621"/>
                    <a:pt x="1953" y="5502"/>
                  </a:cubicBezTo>
                  <a:cubicBezTo>
                    <a:pt x="2191" y="3501"/>
                    <a:pt x="3882" y="2001"/>
                    <a:pt x="5906" y="2001"/>
                  </a:cubicBezTo>
                  <a:cubicBezTo>
                    <a:pt x="6573" y="2001"/>
                    <a:pt x="7216" y="2168"/>
                    <a:pt x="7788" y="2477"/>
                  </a:cubicBezTo>
                  <a:cubicBezTo>
                    <a:pt x="7812" y="2489"/>
                    <a:pt x="7838" y="2495"/>
                    <a:pt x="7864" y="2495"/>
                  </a:cubicBezTo>
                  <a:cubicBezTo>
                    <a:pt x="7938" y="2495"/>
                    <a:pt x="8008" y="2446"/>
                    <a:pt x="8026" y="2358"/>
                  </a:cubicBezTo>
                  <a:cubicBezTo>
                    <a:pt x="8050" y="2263"/>
                    <a:pt x="8002" y="2168"/>
                    <a:pt x="7931" y="2144"/>
                  </a:cubicBezTo>
                  <a:cubicBezTo>
                    <a:pt x="7311" y="1810"/>
                    <a:pt x="6597" y="1644"/>
                    <a:pt x="5883" y="1644"/>
                  </a:cubicBezTo>
                  <a:cubicBezTo>
                    <a:pt x="3715" y="1644"/>
                    <a:pt x="1906" y="3239"/>
                    <a:pt x="1596" y="5359"/>
                  </a:cubicBezTo>
                  <a:lnTo>
                    <a:pt x="310" y="5359"/>
                  </a:lnTo>
                  <a:cubicBezTo>
                    <a:pt x="477" y="4025"/>
                    <a:pt x="1096" y="2763"/>
                    <a:pt x="2096" y="1834"/>
                  </a:cubicBezTo>
                  <a:cubicBezTo>
                    <a:pt x="3144" y="882"/>
                    <a:pt x="4477" y="358"/>
                    <a:pt x="5906" y="358"/>
                  </a:cubicBezTo>
                  <a:cubicBezTo>
                    <a:pt x="7407" y="358"/>
                    <a:pt x="8836" y="953"/>
                    <a:pt x="9883" y="2001"/>
                  </a:cubicBezTo>
                  <a:cubicBezTo>
                    <a:pt x="10955" y="3073"/>
                    <a:pt x="11503" y="4454"/>
                    <a:pt x="11503" y="5954"/>
                  </a:cubicBezTo>
                  <a:cubicBezTo>
                    <a:pt x="11503" y="7359"/>
                    <a:pt x="10979" y="8717"/>
                    <a:pt x="10026" y="9764"/>
                  </a:cubicBezTo>
                  <a:cubicBezTo>
                    <a:pt x="9097" y="10765"/>
                    <a:pt x="7859" y="11408"/>
                    <a:pt x="6502" y="11550"/>
                  </a:cubicBezTo>
                  <a:lnTo>
                    <a:pt x="6502" y="10264"/>
                  </a:lnTo>
                  <a:cubicBezTo>
                    <a:pt x="8621" y="9979"/>
                    <a:pt x="10241" y="8145"/>
                    <a:pt x="10241" y="5978"/>
                  </a:cubicBezTo>
                  <a:cubicBezTo>
                    <a:pt x="10241" y="4692"/>
                    <a:pt x="9669" y="3477"/>
                    <a:pt x="8645" y="2644"/>
                  </a:cubicBezTo>
                  <a:cubicBezTo>
                    <a:pt x="8621" y="2620"/>
                    <a:pt x="8585" y="2608"/>
                    <a:pt x="8550" y="2608"/>
                  </a:cubicBezTo>
                  <a:cubicBezTo>
                    <a:pt x="8514" y="2608"/>
                    <a:pt x="8478" y="2620"/>
                    <a:pt x="8454" y="2644"/>
                  </a:cubicBezTo>
                  <a:cubicBezTo>
                    <a:pt x="8359" y="2715"/>
                    <a:pt x="8359" y="2858"/>
                    <a:pt x="8454" y="2906"/>
                  </a:cubicBezTo>
                  <a:cubicBezTo>
                    <a:pt x="9359" y="3692"/>
                    <a:pt x="9907" y="4787"/>
                    <a:pt x="9907" y="5978"/>
                  </a:cubicBezTo>
                  <a:cubicBezTo>
                    <a:pt x="9907" y="8002"/>
                    <a:pt x="8383" y="9693"/>
                    <a:pt x="6383" y="9931"/>
                  </a:cubicBezTo>
                  <a:cubicBezTo>
                    <a:pt x="6264" y="9931"/>
                    <a:pt x="6192" y="10050"/>
                    <a:pt x="6192" y="10169"/>
                  </a:cubicBezTo>
                  <a:lnTo>
                    <a:pt x="6192" y="11669"/>
                  </a:lnTo>
                  <a:lnTo>
                    <a:pt x="6192" y="11693"/>
                  </a:lnTo>
                  <a:cubicBezTo>
                    <a:pt x="6216" y="11812"/>
                    <a:pt x="6311" y="11908"/>
                    <a:pt x="6430" y="11908"/>
                  </a:cubicBezTo>
                  <a:lnTo>
                    <a:pt x="6454" y="11908"/>
                  </a:lnTo>
                  <a:cubicBezTo>
                    <a:pt x="7931" y="11789"/>
                    <a:pt x="9312" y="11098"/>
                    <a:pt x="10312" y="10002"/>
                  </a:cubicBezTo>
                  <a:cubicBezTo>
                    <a:pt x="11336" y="8907"/>
                    <a:pt x="11908" y="7478"/>
                    <a:pt x="11908" y="5954"/>
                  </a:cubicBezTo>
                  <a:cubicBezTo>
                    <a:pt x="11931" y="4382"/>
                    <a:pt x="11312" y="2882"/>
                    <a:pt x="10169" y="1763"/>
                  </a:cubicBezTo>
                  <a:cubicBezTo>
                    <a:pt x="9050" y="620"/>
                    <a:pt x="7550" y="0"/>
                    <a:pt x="595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97" name="Google Shape;14176;p27">
              <a:extLst>
                <a:ext uri="{FF2B5EF4-FFF2-40B4-BE49-F238E27FC236}">
                  <a16:creationId xmlns:a16="http://schemas.microsoft.com/office/drawing/2014/main" id="{C7A01B78-E9A3-F966-51AD-DBCD2E941055}"/>
                </a:ext>
              </a:extLst>
            </p:cNvPr>
            <p:cNvSpPr/>
            <p:nvPr/>
          </p:nvSpPr>
          <p:spPr>
            <a:xfrm>
              <a:off x="2207513" y="3944183"/>
              <a:ext cx="142325" cy="142325"/>
            </a:xfrm>
            <a:custGeom>
              <a:avLst/>
              <a:gdLst/>
              <a:ahLst/>
              <a:cxnLst/>
              <a:rect l="l" t="t" r="r" b="b"/>
              <a:pathLst>
                <a:path w="5693" h="5693" extrusionOk="0">
                  <a:moveTo>
                    <a:pt x="215" y="1"/>
                  </a:moveTo>
                  <a:cubicBezTo>
                    <a:pt x="72" y="25"/>
                    <a:pt x="1" y="144"/>
                    <a:pt x="1" y="263"/>
                  </a:cubicBezTo>
                  <a:cubicBezTo>
                    <a:pt x="191" y="2454"/>
                    <a:pt x="1548" y="4311"/>
                    <a:pt x="3549" y="5216"/>
                  </a:cubicBezTo>
                  <a:cubicBezTo>
                    <a:pt x="3571" y="5222"/>
                    <a:pt x="3594" y="5225"/>
                    <a:pt x="3616" y="5225"/>
                  </a:cubicBezTo>
                  <a:cubicBezTo>
                    <a:pt x="3686" y="5225"/>
                    <a:pt x="3751" y="5194"/>
                    <a:pt x="3787" y="5121"/>
                  </a:cubicBezTo>
                  <a:cubicBezTo>
                    <a:pt x="3835" y="5026"/>
                    <a:pt x="3787" y="4954"/>
                    <a:pt x="3716" y="4883"/>
                  </a:cubicBezTo>
                  <a:cubicBezTo>
                    <a:pt x="1858" y="4073"/>
                    <a:pt x="572" y="2359"/>
                    <a:pt x="382" y="358"/>
                  </a:cubicBezTo>
                  <a:lnTo>
                    <a:pt x="1644" y="358"/>
                  </a:lnTo>
                  <a:cubicBezTo>
                    <a:pt x="1763" y="1287"/>
                    <a:pt x="2215" y="2144"/>
                    <a:pt x="2882" y="2811"/>
                  </a:cubicBezTo>
                  <a:cubicBezTo>
                    <a:pt x="3525" y="3454"/>
                    <a:pt x="4382" y="3907"/>
                    <a:pt x="5311" y="4026"/>
                  </a:cubicBezTo>
                  <a:lnTo>
                    <a:pt x="5311" y="5312"/>
                  </a:lnTo>
                  <a:cubicBezTo>
                    <a:pt x="5025" y="5264"/>
                    <a:pt x="4692" y="5216"/>
                    <a:pt x="4382" y="5121"/>
                  </a:cubicBezTo>
                  <a:cubicBezTo>
                    <a:pt x="4359" y="5121"/>
                    <a:pt x="4311" y="5121"/>
                    <a:pt x="4263" y="5145"/>
                  </a:cubicBezTo>
                  <a:cubicBezTo>
                    <a:pt x="4120" y="5264"/>
                    <a:pt x="4192" y="5454"/>
                    <a:pt x="4335" y="5478"/>
                  </a:cubicBezTo>
                  <a:cubicBezTo>
                    <a:pt x="4692" y="5574"/>
                    <a:pt x="5049" y="5621"/>
                    <a:pt x="5406" y="5693"/>
                  </a:cubicBezTo>
                  <a:lnTo>
                    <a:pt x="5430" y="5693"/>
                  </a:lnTo>
                  <a:cubicBezTo>
                    <a:pt x="5549" y="5693"/>
                    <a:pt x="5645" y="5597"/>
                    <a:pt x="5668" y="5478"/>
                  </a:cubicBezTo>
                  <a:lnTo>
                    <a:pt x="5668" y="5454"/>
                  </a:lnTo>
                  <a:lnTo>
                    <a:pt x="5668" y="3930"/>
                  </a:lnTo>
                  <a:cubicBezTo>
                    <a:pt x="5692" y="3811"/>
                    <a:pt x="5621" y="3716"/>
                    <a:pt x="5502" y="3692"/>
                  </a:cubicBezTo>
                  <a:cubicBezTo>
                    <a:pt x="4597" y="3573"/>
                    <a:pt x="3787" y="3192"/>
                    <a:pt x="3144" y="2573"/>
                  </a:cubicBezTo>
                  <a:cubicBezTo>
                    <a:pt x="2477" y="1930"/>
                    <a:pt x="2096" y="1096"/>
                    <a:pt x="2001" y="215"/>
                  </a:cubicBezTo>
                  <a:cubicBezTo>
                    <a:pt x="2001" y="96"/>
                    <a:pt x="1882" y="1"/>
                    <a:pt x="17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98" name="Google Shape;14177;p27">
              <a:extLst>
                <a:ext uri="{FF2B5EF4-FFF2-40B4-BE49-F238E27FC236}">
                  <a16:creationId xmlns:a16="http://schemas.microsoft.com/office/drawing/2014/main" id="{DB4EFE18-4DBB-632B-1C22-043A06E5D16C}"/>
                </a:ext>
              </a:extLst>
            </p:cNvPr>
            <p:cNvSpPr/>
            <p:nvPr/>
          </p:nvSpPr>
          <p:spPr>
            <a:xfrm>
              <a:off x="2280138" y="3861433"/>
              <a:ext cx="153050" cy="153625"/>
            </a:xfrm>
            <a:custGeom>
              <a:avLst/>
              <a:gdLst/>
              <a:ahLst/>
              <a:cxnLst/>
              <a:rect l="l" t="t" r="r" b="b"/>
              <a:pathLst>
                <a:path w="6122" h="6145" extrusionOk="0">
                  <a:moveTo>
                    <a:pt x="3073" y="358"/>
                  </a:moveTo>
                  <a:cubicBezTo>
                    <a:pt x="4549" y="358"/>
                    <a:pt x="5764" y="1596"/>
                    <a:pt x="5764" y="3073"/>
                  </a:cubicBezTo>
                  <a:cubicBezTo>
                    <a:pt x="5764" y="4573"/>
                    <a:pt x="4549" y="5788"/>
                    <a:pt x="3073" y="5788"/>
                  </a:cubicBezTo>
                  <a:cubicBezTo>
                    <a:pt x="1573" y="5788"/>
                    <a:pt x="358" y="4573"/>
                    <a:pt x="358" y="3073"/>
                  </a:cubicBezTo>
                  <a:cubicBezTo>
                    <a:pt x="358" y="1596"/>
                    <a:pt x="1573" y="358"/>
                    <a:pt x="3073" y="358"/>
                  </a:cubicBezTo>
                  <a:close/>
                  <a:moveTo>
                    <a:pt x="3073" y="1"/>
                  </a:moveTo>
                  <a:cubicBezTo>
                    <a:pt x="1358" y="1"/>
                    <a:pt x="1" y="1382"/>
                    <a:pt x="1" y="3073"/>
                  </a:cubicBezTo>
                  <a:cubicBezTo>
                    <a:pt x="1" y="4764"/>
                    <a:pt x="1358" y="6145"/>
                    <a:pt x="3073" y="6145"/>
                  </a:cubicBezTo>
                  <a:cubicBezTo>
                    <a:pt x="4764" y="6145"/>
                    <a:pt x="6121" y="4740"/>
                    <a:pt x="6121" y="3073"/>
                  </a:cubicBezTo>
                  <a:cubicBezTo>
                    <a:pt x="6121" y="1382"/>
                    <a:pt x="4764" y="1"/>
                    <a:pt x="307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299" name="Google Shape;14178;p27">
              <a:extLst>
                <a:ext uri="{FF2B5EF4-FFF2-40B4-BE49-F238E27FC236}">
                  <a16:creationId xmlns:a16="http://schemas.microsoft.com/office/drawing/2014/main" id="{CEEB2CB1-1CC7-6F1D-26AA-B5C7B6A8E198}"/>
                </a:ext>
              </a:extLst>
            </p:cNvPr>
            <p:cNvSpPr/>
            <p:nvPr/>
          </p:nvSpPr>
          <p:spPr>
            <a:xfrm>
              <a:off x="2323013" y="3915033"/>
              <a:ext cx="67300" cy="8950"/>
            </a:xfrm>
            <a:custGeom>
              <a:avLst/>
              <a:gdLst/>
              <a:ahLst/>
              <a:cxnLst/>
              <a:rect l="l" t="t" r="r" b="b"/>
              <a:pathLst>
                <a:path w="2692" h="358" extrusionOk="0">
                  <a:moveTo>
                    <a:pt x="215" y="0"/>
                  </a:moveTo>
                  <a:cubicBezTo>
                    <a:pt x="120" y="0"/>
                    <a:pt x="72" y="72"/>
                    <a:pt x="48" y="167"/>
                  </a:cubicBezTo>
                  <a:cubicBezTo>
                    <a:pt x="1" y="286"/>
                    <a:pt x="96" y="357"/>
                    <a:pt x="215" y="357"/>
                  </a:cubicBezTo>
                  <a:lnTo>
                    <a:pt x="2501" y="357"/>
                  </a:lnTo>
                  <a:cubicBezTo>
                    <a:pt x="2596" y="357"/>
                    <a:pt x="2668" y="310"/>
                    <a:pt x="2692" y="214"/>
                  </a:cubicBezTo>
                  <a:cubicBezTo>
                    <a:pt x="2692" y="95"/>
                    <a:pt x="2596" y="0"/>
                    <a:pt x="24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00" name="Google Shape;14179;p27">
              <a:extLst>
                <a:ext uri="{FF2B5EF4-FFF2-40B4-BE49-F238E27FC236}">
                  <a16:creationId xmlns:a16="http://schemas.microsoft.com/office/drawing/2014/main" id="{D987A813-DFA5-FC4D-A7F4-761F5402EE9A}"/>
                </a:ext>
              </a:extLst>
            </p:cNvPr>
            <p:cNvSpPr/>
            <p:nvPr/>
          </p:nvSpPr>
          <p:spPr>
            <a:xfrm>
              <a:off x="2323013" y="3934083"/>
              <a:ext cx="67300" cy="8950"/>
            </a:xfrm>
            <a:custGeom>
              <a:avLst/>
              <a:gdLst/>
              <a:ahLst/>
              <a:cxnLst/>
              <a:rect l="l" t="t" r="r" b="b"/>
              <a:pathLst>
                <a:path w="2692" h="358" extrusionOk="0">
                  <a:moveTo>
                    <a:pt x="215" y="0"/>
                  </a:moveTo>
                  <a:cubicBezTo>
                    <a:pt x="120" y="0"/>
                    <a:pt x="72" y="48"/>
                    <a:pt x="48" y="143"/>
                  </a:cubicBezTo>
                  <a:cubicBezTo>
                    <a:pt x="1" y="262"/>
                    <a:pt x="96" y="357"/>
                    <a:pt x="215" y="357"/>
                  </a:cubicBezTo>
                  <a:lnTo>
                    <a:pt x="2501" y="357"/>
                  </a:lnTo>
                  <a:cubicBezTo>
                    <a:pt x="2596" y="357"/>
                    <a:pt x="2668" y="286"/>
                    <a:pt x="2692" y="191"/>
                  </a:cubicBezTo>
                  <a:cubicBezTo>
                    <a:pt x="2692" y="72"/>
                    <a:pt x="2596" y="0"/>
                    <a:pt x="24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01" name="Google Shape;14180;p27">
              <a:extLst>
                <a:ext uri="{FF2B5EF4-FFF2-40B4-BE49-F238E27FC236}">
                  <a16:creationId xmlns:a16="http://schemas.microsoft.com/office/drawing/2014/main" id="{0C388168-1DE7-38C7-203F-0E5EE24710E7}"/>
                </a:ext>
              </a:extLst>
            </p:cNvPr>
            <p:cNvSpPr/>
            <p:nvPr/>
          </p:nvSpPr>
          <p:spPr>
            <a:xfrm>
              <a:off x="2337313" y="3951933"/>
              <a:ext cx="38725" cy="8950"/>
            </a:xfrm>
            <a:custGeom>
              <a:avLst/>
              <a:gdLst/>
              <a:ahLst/>
              <a:cxnLst/>
              <a:rect l="l" t="t" r="r" b="b"/>
              <a:pathLst>
                <a:path w="1549" h="358" extrusionOk="0">
                  <a:moveTo>
                    <a:pt x="214" y="1"/>
                  </a:moveTo>
                  <a:cubicBezTo>
                    <a:pt x="119" y="1"/>
                    <a:pt x="48" y="48"/>
                    <a:pt x="24" y="143"/>
                  </a:cubicBezTo>
                  <a:cubicBezTo>
                    <a:pt x="0" y="263"/>
                    <a:pt x="95" y="358"/>
                    <a:pt x="214" y="358"/>
                  </a:cubicBezTo>
                  <a:lnTo>
                    <a:pt x="1334" y="358"/>
                  </a:lnTo>
                  <a:cubicBezTo>
                    <a:pt x="1429" y="358"/>
                    <a:pt x="1500" y="286"/>
                    <a:pt x="1524" y="191"/>
                  </a:cubicBezTo>
                  <a:cubicBezTo>
                    <a:pt x="1548" y="120"/>
                    <a:pt x="1453" y="1"/>
                    <a:pt x="133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grpSp>
        <p:nvGrpSpPr>
          <p:cNvPr id="302" name="Google Shape;14181;p27">
            <a:extLst>
              <a:ext uri="{FF2B5EF4-FFF2-40B4-BE49-F238E27FC236}">
                <a16:creationId xmlns:a16="http://schemas.microsoft.com/office/drawing/2014/main" id="{72D6ADE4-F565-793F-F68E-D1AF69862191}"/>
              </a:ext>
            </a:extLst>
          </p:cNvPr>
          <p:cNvGrpSpPr/>
          <p:nvPr/>
        </p:nvGrpSpPr>
        <p:grpSpPr>
          <a:xfrm>
            <a:off x="2313901" y="5010682"/>
            <a:ext cx="471863" cy="472061"/>
            <a:chOff x="2684988" y="3789858"/>
            <a:chExt cx="295925" cy="296050"/>
          </a:xfrm>
        </p:grpSpPr>
        <p:sp>
          <p:nvSpPr>
            <p:cNvPr id="303" name="Google Shape;14182;p27">
              <a:extLst>
                <a:ext uri="{FF2B5EF4-FFF2-40B4-BE49-F238E27FC236}">
                  <a16:creationId xmlns:a16="http://schemas.microsoft.com/office/drawing/2014/main" id="{607B8FEE-67DF-D229-C136-6D5F9A2CE6E5}"/>
                </a:ext>
              </a:extLst>
            </p:cNvPr>
            <p:cNvSpPr/>
            <p:nvPr/>
          </p:nvSpPr>
          <p:spPr>
            <a:xfrm>
              <a:off x="2760613" y="3789858"/>
              <a:ext cx="144700" cy="162700"/>
            </a:xfrm>
            <a:custGeom>
              <a:avLst/>
              <a:gdLst/>
              <a:ahLst/>
              <a:cxnLst/>
              <a:rect l="l" t="t" r="r" b="b"/>
              <a:pathLst>
                <a:path w="5788" h="6508" extrusionOk="0">
                  <a:moveTo>
                    <a:pt x="2906" y="339"/>
                  </a:moveTo>
                  <a:lnTo>
                    <a:pt x="5430" y="1792"/>
                  </a:lnTo>
                  <a:lnTo>
                    <a:pt x="5430" y="4721"/>
                  </a:lnTo>
                  <a:lnTo>
                    <a:pt x="2906" y="6174"/>
                  </a:lnTo>
                  <a:lnTo>
                    <a:pt x="357" y="4721"/>
                  </a:lnTo>
                  <a:lnTo>
                    <a:pt x="357" y="1792"/>
                  </a:lnTo>
                  <a:lnTo>
                    <a:pt x="2906" y="339"/>
                  </a:lnTo>
                  <a:close/>
                  <a:moveTo>
                    <a:pt x="2894" y="0"/>
                  </a:moveTo>
                  <a:cubicBezTo>
                    <a:pt x="2840" y="0"/>
                    <a:pt x="2786" y="18"/>
                    <a:pt x="2739" y="54"/>
                  </a:cubicBezTo>
                  <a:lnTo>
                    <a:pt x="167" y="1530"/>
                  </a:lnTo>
                  <a:cubicBezTo>
                    <a:pt x="72" y="1578"/>
                    <a:pt x="0" y="1673"/>
                    <a:pt x="0" y="1768"/>
                  </a:cubicBezTo>
                  <a:lnTo>
                    <a:pt x="0" y="4745"/>
                  </a:lnTo>
                  <a:cubicBezTo>
                    <a:pt x="0" y="4840"/>
                    <a:pt x="72" y="4959"/>
                    <a:pt x="167" y="4983"/>
                  </a:cubicBezTo>
                  <a:lnTo>
                    <a:pt x="2739" y="6484"/>
                  </a:lnTo>
                  <a:cubicBezTo>
                    <a:pt x="2810" y="6507"/>
                    <a:pt x="2834" y="6507"/>
                    <a:pt x="2906" y="6507"/>
                  </a:cubicBezTo>
                  <a:cubicBezTo>
                    <a:pt x="2953" y="6507"/>
                    <a:pt x="2977" y="6507"/>
                    <a:pt x="3048" y="6484"/>
                  </a:cubicBezTo>
                  <a:lnTo>
                    <a:pt x="5644" y="4983"/>
                  </a:lnTo>
                  <a:cubicBezTo>
                    <a:pt x="5716" y="4959"/>
                    <a:pt x="5787" y="4840"/>
                    <a:pt x="5787" y="4745"/>
                  </a:cubicBezTo>
                  <a:lnTo>
                    <a:pt x="5787" y="1768"/>
                  </a:lnTo>
                  <a:cubicBezTo>
                    <a:pt x="5787" y="1673"/>
                    <a:pt x="5716" y="1554"/>
                    <a:pt x="5644" y="1530"/>
                  </a:cubicBezTo>
                  <a:lnTo>
                    <a:pt x="3048" y="54"/>
                  </a:lnTo>
                  <a:cubicBezTo>
                    <a:pt x="3001" y="18"/>
                    <a:pt x="2947" y="0"/>
                    <a:pt x="289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04" name="Google Shape;14183;p27">
              <a:extLst>
                <a:ext uri="{FF2B5EF4-FFF2-40B4-BE49-F238E27FC236}">
                  <a16:creationId xmlns:a16="http://schemas.microsoft.com/office/drawing/2014/main" id="{7E55B197-C513-33CB-20E3-12541894E0DA}"/>
                </a:ext>
              </a:extLst>
            </p:cNvPr>
            <p:cNvSpPr/>
            <p:nvPr/>
          </p:nvSpPr>
          <p:spPr>
            <a:xfrm>
              <a:off x="2684988" y="3923058"/>
              <a:ext cx="144100" cy="162850"/>
            </a:xfrm>
            <a:custGeom>
              <a:avLst/>
              <a:gdLst/>
              <a:ahLst/>
              <a:cxnLst/>
              <a:rect l="l" t="t" r="r" b="b"/>
              <a:pathLst>
                <a:path w="5764" h="6514" extrusionOk="0">
                  <a:moveTo>
                    <a:pt x="2891" y="1"/>
                  </a:moveTo>
                  <a:cubicBezTo>
                    <a:pt x="2841" y="1"/>
                    <a:pt x="2787" y="12"/>
                    <a:pt x="2739" y="36"/>
                  </a:cubicBezTo>
                  <a:lnTo>
                    <a:pt x="144" y="1537"/>
                  </a:lnTo>
                  <a:cubicBezTo>
                    <a:pt x="48" y="1584"/>
                    <a:pt x="1" y="1679"/>
                    <a:pt x="1" y="1775"/>
                  </a:cubicBezTo>
                  <a:lnTo>
                    <a:pt x="1" y="4752"/>
                  </a:lnTo>
                  <a:cubicBezTo>
                    <a:pt x="1" y="4847"/>
                    <a:pt x="48" y="4966"/>
                    <a:pt x="144" y="4990"/>
                  </a:cubicBezTo>
                  <a:lnTo>
                    <a:pt x="2739" y="6466"/>
                  </a:lnTo>
                  <a:cubicBezTo>
                    <a:pt x="2787" y="6514"/>
                    <a:pt x="2835" y="6514"/>
                    <a:pt x="2882" y="6514"/>
                  </a:cubicBezTo>
                  <a:cubicBezTo>
                    <a:pt x="2954" y="6514"/>
                    <a:pt x="2978" y="6514"/>
                    <a:pt x="3025" y="6466"/>
                  </a:cubicBezTo>
                  <a:lnTo>
                    <a:pt x="5621" y="4990"/>
                  </a:lnTo>
                  <a:cubicBezTo>
                    <a:pt x="5716" y="4918"/>
                    <a:pt x="5764" y="4847"/>
                    <a:pt x="5764" y="4752"/>
                  </a:cubicBezTo>
                  <a:lnTo>
                    <a:pt x="5764" y="1775"/>
                  </a:lnTo>
                  <a:cubicBezTo>
                    <a:pt x="5740" y="1656"/>
                    <a:pt x="5692" y="1560"/>
                    <a:pt x="5597" y="1513"/>
                  </a:cubicBezTo>
                  <a:lnTo>
                    <a:pt x="4645" y="965"/>
                  </a:lnTo>
                  <a:cubicBezTo>
                    <a:pt x="4615" y="955"/>
                    <a:pt x="4577" y="949"/>
                    <a:pt x="4541" y="949"/>
                  </a:cubicBezTo>
                  <a:cubicBezTo>
                    <a:pt x="4491" y="949"/>
                    <a:pt x="4444" y="961"/>
                    <a:pt x="4430" y="989"/>
                  </a:cubicBezTo>
                  <a:cubicBezTo>
                    <a:pt x="4335" y="1084"/>
                    <a:pt x="4383" y="1203"/>
                    <a:pt x="4454" y="1275"/>
                  </a:cubicBezTo>
                  <a:lnTo>
                    <a:pt x="5383" y="1799"/>
                  </a:lnTo>
                  <a:lnTo>
                    <a:pt x="5383" y="4728"/>
                  </a:lnTo>
                  <a:lnTo>
                    <a:pt x="2858" y="6180"/>
                  </a:lnTo>
                  <a:lnTo>
                    <a:pt x="334" y="4728"/>
                  </a:lnTo>
                  <a:lnTo>
                    <a:pt x="334" y="1799"/>
                  </a:lnTo>
                  <a:lnTo>
                    <a:pt x="2858" y="346"/>
                  </a:lnTo>
                  <a:lnTo>
                    <a:pt x="3787" y="870"/>
                  </a:lnTo>
                  <a:cubicBezTo>
                    <a:pt x="3808" y="891"/>
                    <a:pt x="3833" y="899"/>
                    <a:pt x="3860" y="899"/>
                  </a:cubicBezTo>
                  <a:cubicBezTo>
                    <a:pt x="3924" y="899"/>
                    <a:pt x="3999" y="849"/>
                    <a:pt x="4049" y="798"/>
                  </a:cubicBezTo>
                  <a:cubicBezTo>
                    <a:pt x="4073" y="703"/>
                    <a:pt x="4049" y="608"/>
                    <a:pt x="3954" y="584"/>
                  </a:cubicBezTo>
                  <a:lnTo>
                    <a:pt x="3025" y="36"/>
                  </a:lnTo>
                  <a:cubicBezTo>
                    <a:pt x="2989" y="12"/>
                    <a:pt x="2942" y="1"/>
                    <a:pt x="28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05" name="Google Shape;14184;p27">
              <a:extLst>
                <a:ext uri="{FF2B5EF4-FFF2-40B4-BE49-F238E27FC236}">
                  <a16:creationId xmlns:a16="http://schemas.microsoft.com/office/drawing/2014/main" id="{8470368F-FA3F-26C9-6E6A-CFDF32FB4DF9}"/>
                </a:ext>
              </a:extLst>
            </p:cNvPr>
            <p:cNvSpPr/>
            <p:nvPr/>
          </p:nvSpPr>
          <p:spPr>
            <a:xfrm>
              <a:off x="2836813" y="3922458"/>
              <a:ext cx="144100" cy="162275"/>
            </a:xfrm>
            <a:custGeom>
              <a:avLst/>
              <a:gdLst/>
              <a:ahLst/>
              <a:cxnLst/>
              <a:rect l="l" t="t" r="r" b="b"/>
              <a:pathLst>
                <a:path w="5764" h="6491" extrusionOk="0">
                  <a:moveTo>
                    <a:pt x="2891" y="1"/>
                  </a:moveTo>
                  <a:cubicBezTo>
                    <a:pt x="2840" y="1"/>
                    <a:pt x="2787" y="13"/>
                    <a:pt x="2739" y="36"/>
                  </a:cubicBezTo>
                  <a:lnTo>
                    <a:pt x="143" y="1537"/>
                  </a:lnTo>
                  <a:cubicBezTo>
                    <a:pt x="48" y="1584"/>
                    <a:pt x="0" y="1680"/>
                    <a:pt x="0" y="1775"/>
                  </a:cubicBezTo>
                  <a:lnTo>
                    <a:pt x="0" y="4752"/>
                  </a:lnTo>
                  <a:cubicBezTo>
                    <a:pt x="0" y="4823"/>
                    <a:pt x="48" y="4942"/>
                    <a:pt x="143" y="4990"/>
                  </a:cubicBezTo>
                  <a:lnTo>
                    <a:pt x="2739" y="6466"/>
                  </a:lnTo>
                  <a:cubicBezTo>
                    <a:pt x="2787" y="6490"/>
                    <a:pt x="2834" y="6490"/>
                    <a:pt x="2882" y="6490"/>
                  </a:cubicBezTo>
                  <a:cubicBezTo>
                    <a:pt x="2953" y="6490"/>
                    <a:pt x="2977" y="6490"/>
                    <a:pt x="3025" y="6466"/>
                  </a:cubicBezTo>
                  <a:lnTo>
                    <a:pt x="5621" y="4990"/>
                  </a:lnTo>
                  <a:cubicBezTo>
                    <a:pt x="5716" y="4918"/>
                    <a:pt x="5764" y="4823"/>
                    <a:pt x="5764" y="4752"/>
                  </a:cubicBezTo>
                  <a:lnTo>
                    <a:pt x="5764" y="4323"/>
                  </a:lnTo>
                  <a:cubicBezTo>
                    <a:pt x="5764" y="4228"/>
                    <a:pt x="5716" y="4156"/>
                    <a:pt x="5621" y="4156"/>
                  </a:cubicBezTo>
                  <a:cubicBezTo>
                    <a:pt x="5502" y="4156"/>
                    <a:pt x="5406" y="4204"/>
                    <a:pt x="5406" y="4323"/>
                  </a:cubicBezTo>
                  <a:lnTo>
                    <a:pt x="5406" y="4704"/>
                  </a:lnTo>
                  <a:lnTo>
                    <a:pt x="2882" y="6181"/>
                  </a:lnTo>
                  <a:lnTo>
                    <a:pt x="358" y="4704"/>
                  </a:lnTo>
                  <a:lnTo>
                    <a:pt x="358" y="1799"/>
                  </a:lnTo>
                  <a:lnTo>
                    <a:pt x="2882" y="346"/>
                  </a:lnTo>
                  <a:lnTo>
                    <a:pt x="5406" y="1799"/>
                  </a:lnTo>
                  <a:lnTo>
                    <a:pt x="5406" y="3513"/>
                  </a:lnTo>
                  <a:cubicBezTo>
                    <a:pt x="5449" y="3620"/>
                    <a:pt x="5511" y="3708"/>
                    <a:pt x="5592" y="3708"/>
                  </a:cubicBezTo>
                  <a:cubicBezTo>
                    <a:pt x="5601" y="3708"/>
                    <a:pt x="5611" y="3706"/>
                    <a:pt x="5621" y="3704"/>
                  </a:cubicBezTo>
                  <a:cubicBezTo>
                    <a:pt x="5716" y="3704"/>
                    <a:pt x="5764" y="3609"/>
                    <a:pt x="5764" y="3513"/>
                  </a:cubicBezTo>
                  <a:lnTo>
                    <a:pt x="5764" y="1775"/>
                  </a:lnTo>
                  <a:cubicBezTo>
                    <a:pt x="5764" y="1680"/>
                    <a:pt x="5716" y="1561"/>
                    <a:pt x="5621" y="1537"/>
                  </a:cubicBezTo>
                  <a:lnTo>
                    <a:pt x="3025" y="36"/>
                  </a:lnTo>
                  <a:cubicBezTo>
                    <a:pt x="2989" y="13"/>
                    <a:pt x="2942" y="1"/>
                    <a:pt x="289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06" name="Google Shape;14185;p27">
              <a:extLst>
                <a:ext uri="{FF2B5EF4-FFF2-40B4-BE49-F238E27FC236}">
                  <a16:creationId xmlns:a16="http://schemas.microsoft.com/office/drawing/2014/main" id="{4E561FA0-1DFE-5E19-5D93-E1CF1A68AB9B}"/>
                </a:ext>
              </a:extLst>
            </p:cNvPr>
            <p:cNvSpPr/>
            <p:nvPr/>
          </p:nvSpPr>
          <p:spPr>
            <a:xfrm>
              <a:off x="2796338" y="3848333"/>
              <a:ext cx="73850" cy="8975"/>
            </a:xfrm>
            <a:custGeom>
              <a:avLst/>
              <a:gdLst/>
              <a:ahLst/>
              <a:cxnLst/>
              <a:rect l="l" t="t" r="r" b="b"/>
              <a:pathLst>
                <a:path w="2954" h="359" extrusionOk="0">
                  <a:moveTo>
                    <a:pt x="143" y="1"/>
                  </a:moveTo>
                  <a:cubicBezTo>
                    <a:pt x="71" y="1"/>
                    <a:pt x="0" y="96"/>
                    <a:pt x="0" y="168"/>
                  </a:cubicBezTo>
                  <a:cubicBezTo>
                    <a:pt x="0" y="263"/>
                    <a:pt x="95" y="358"/>
                    <a:pt x="191" y="358"/>
                  </a:cubicBezTo>
                  <a:lnTo>
                    <a:pt x="2786" y="358"/>
                  </a:lnTo>
                  <a:cubicBezTo>
                    <a:pt x="2858" y="358"/>
                    <a:pt x="2953" y="287"/>
                    <a:pt x="2953" y="215"/>
                  </a:cubicBezTo>
                  <a:cubicBezTo>
                    <a:pt x="2953" y="96"/>
                    <a:pt x="2905" y="1"/>
                    <a:pt x="278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07" name="Google Shape;14186;p27">
              <a:extLst>
                <a:ext uri="{FF2B5EF4-FFF2-40B4-BE49-F238E27FC236}">
                  <a16:creationId xmlns:a16="http://schemas.microsoft.com/office/drawing/2014/main" id="{2E6691D0-7F98-9220-6242-99E129DD1FF3}"/>
                </a:ext>
              </a:extLst>
            </p:cNvPr>
            <p:cNvSpPr/>
            <p:nvPr/>
          </p:nvSpPr>
          <p:spPr>
            <a:xfrm>
              <a:off x="2796338" y="3866808"/>
              <a:ext cx="73850" cy="8950"/>
            </a:xfrm>
            <a:custGeom>
              <a:avLst/>
              <a:gdLst/>
              <a:ahLst/>
              <a:cxnLst/>
              <a:rect l="l" t="t" r="r" b="b"/>
              <a:pathLst>
                <a:path w="2954" h="358" extrusionOk="0">
                  <a:moveTo>
                    <a:pt x="191" y="0"/>
                  </a:moveTo>
                  <a:cubicBezTo>
                    <a:pt x="95" y="0"/>
                    <a:pt x="0" y="72"/>
                    <a:pt x="0" y="143"/>
                  </a:cubicBezTo>
                  <a:cubicBezTo>
                    <a:pt x="0" y="262"/>
                    <a:pt x="71" y="357"/>
                    <a:pt x="191" y="357"/>
                  </a:cubicBezTo>
                  <a:lnTo>
                    <a:pt x="2786" y="357"/>
                  </a:lnTo>
                  <a:cubicBezTo>
                    <a:pt x="2858" y="357"/>
                    <a:pt x="2953" y="310"/>
                    <a:pt x="2953" y="214"/>
                  </a:cubicBezTo>
                  <a:cubicBezTo>
                    <a:pt x="2953" y="95"/>
                    <a:pt x="2858" y="0"/>
                    <a:pt x="278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08" name="Google Shape;14187;p27">
              <a:extLst>
                <a:ext uri="{FF2B5EF4-FFF2-40B4-BE49-F238E27FC236}">
                  <a16:creationId xmlns:a16="http://schemas.microsoft.com/office/drawing/2014/main" id="{01CA0641-D05F-50E2-D4B9-7A461102E442}"/>
                </a:ext>
              </a:extLst>
            </p:cNvPr>
            <p:cNvSpPr/>
            <p:nvPr/>
          </p:nvSpPr>
          <p:spPr>
            <a:xfrm>
              <a:off x="2812413" y="3885258"/>
              <a:ext cx="41700" cy="8950"/>
            </a:xfrm>
            <a:custGeom>
              <a:avLst/>
              <a:gdLst/>
              <a:ahLst/>
              <a:cxnLst/>
              <a:rect l="l" t="t" r="r" b="b"/>
              <a:pathLst>
                <a:path w="1668" h="358" extrusionOk="0">
                  <a:moveTo>
                    <a:pt x="167" y="0"/>
                  </a:moveTo>
                  <a:cubicBezTo>
                    <a:pt x="71" y="0"/>
                    <a:pt x="0" y="72"/>
                    <a:pt x="0" y="167"/>
                  </a:cubicBezTo>
                  <a:cubicBezTo>
                    <a:pt x="0" y="286"/>
                    <a:pt x="48" y="358"/>
                    <a:pt x="167" y="358"/>
                  </a:cubicBezTo>
                  <a:lnTo>
                    <a:pt x="1477" y="358"/>
                  </a:lnTo>
                  <a:cubicBezTo>
                    <a:pt x="1572" y="358"/>
                    <a:pt x="1667" y="310"/>
                    <a:pt x="1667" y="215"/>
                  </a:cubicBezTo>
                  <a:cubicBezTo>
                    <a:pt x="1667" y="96"/>
                    <a:pt x="1596" y="0"/>
                    <a:pt x="1477"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09" name="Google Shape;14188;p27">
              <a:extLst>
                <a:ext uri="{FF2B5EF4-FFF2-40B4-BE49-F238E27FC236}">
                  <a16:creationId xmlns:a16="http://schemas.microsoft.com/office/drawing/2014/main" id="{1E619EF3-2D88-86A0-A48D-34ED870E1DD1}"/>
                </a:ext>
              </a:extLst>
            </p:cNvPr>
            <p:cNvSpPr/>
            <p:nvPr/>
          </p:nvSpPr>
          <p:spPr>
            <a:xfrm>
              <a:off x="2873138" y="3981708"/>
              <a:ext cx="73850" cy="8950"/>
            </a:xfrm>
            <a:custGeom>
              <a:avLst/>
              <a:gdLst/>
              <a:ahLst/>
              <a:cxnLst/>
              <a:rect l="l" t="t" r="r" b="b"/>
              <a:pathLst>
                <a:path w="2954" h="358" extrusionOk="0">
                  <a:moveTo>
                    <a:pt x="191" y="0"/>
                  </a:moveTo>
                  <a:cubicBezTo>
                    <a:pt x="95" y="0"/>
                    <a:pt x="0" y="48"/>
                    <a:pt x="0" y="143"/>
                  </a:cubicBezTo>
                  <a:cubicBezTo>
                    <a:pt x="0" y="262"/>
                    <a:pt x="72" y="358"/>
                    <a:pt x="191" y="358"/>
                  </a:cubicBezTo>
                  <a:lnTo>
                    <a:pt x="2763" y="358"/>
                  </a:lnTo>
                  <a:cubicBezTo>
                    <a:pt x="2858" y="358"/>
                    <a:pt x="2953" y="286"/>
                    <a:pt x="2953" y="191"/>
                  </a:cubicBezTo>
                  <a:cubicBezTo>
                    <a:pt x="2953" y="72"/>
                    <a:pt x="2882" y="0"/>
                    <a:pt x="276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10" name="Google Shape;14189;p27">
              <a:extLst>
                <a:ext uri="{FF2B5EF4-FFF2-40B4-BE49-F238E27FC236}">
                  <a16:creationId xmlns:a16="http://schemas.microsoft.com/office/drawing/2014/main" id="{2A14ABCC-930B-3E1E-572D-1C83192261E6}"/>
                </a:ext>
              </a:extLst>
            </p:cNvPr>
            <p:cNvSpPr/>
            <p:nvPr/>
          </p:nvSpPr>
          <p:spPr>
            <a:xfrm>
              <a:off x="2873138" y="4000158"/>
              <a:ext cx="74425" cy="8950"/>
            </a:xfrm>
            <a:custGeom>
              <a:avLst/>
              <a:gdLst/>
              <a:ahLst/>
              <a:cxnLst/>
              <a:rect l="l" t="t" r="r" b="b"/>
              <a:pathLst>
                <a:path w="2977" h="358" extrusionOk="0">
                  <a:moveTo>
                    <a:pt x="191" y="1"/>
                  </a:moveTo>
                  <a:cubicBezTo>
                    <a:pt x="95" y="1"/>
                    <a:pt x="0" y="48"/>
                    <a:pt x="0" y="143"/>
                  </a:cubicBezTo>
                  <a:cubicBezTo>
                    <a:pt x="0" y="263"/>
                    <a:pt x="72" y="358"/>
                    <a:pt x="191" y="358"/>
                  </a:cubicBezTo>
                  <a:lnTo>
                    <a:pt x="2810" y="358"/>
                  </a:lnTo>
                  <a:cubicBezTo>
                    <a:pt x="2882" y="358"/>
                    <a:pt x="2977" y="263"/>
                    <a:pt x="2977" y="143"/>
                  </a:cubicBezTo>
                  <a:cubicBezTo>
                    <a:pt x="2953" y="48"/>
                    <a:pt x="2858" y="1"/>
                    <a:pt x="27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11" name="Google Shape;14190;p27">
              <a:extLst>
                <a:ext uri="{FF2B5EF4-FFF2-40B4-BE49-F238E27FC236}">
                  <a16:creationId xmlns:a16="http://schemas.microsoft.com/office/drawing/2014/main" id="{3DB86D4B-05F6-C24C-7C83-05CCD3537B02}"/>
                </a:ext>
              </a:extLst>
            </p:cNvPr>
            <p:cNvSpPr/>
            <p:nvPr/>
          </p:nvSpPr>
          <p:spPr>
            <a:xfrm>
              <a:off x="2888613" y="4018608"/>
              <a:ext cx="41100" cy="8950"/>
            </a:xfrm>
            <a:custGeom>
              <a:avLst/>
              <a:gdLst/>
              <a:ahLst/>
              <a:cxnLst/>
              <a:rect l="l" t="t" r="r" b="b"/>
              <a:pathLst>
                <a:path w="1644" h="358" extrusionOk="0">
                  <a:moveTo>
                    <a:pt x="191" y="1"/>
                  </a:moveTo>
                  <a:cubicBezTo>
                    <a:pt x="96" y="1"/>
                    <a:pt x="0" y="96"/>
                    <a:pt x="0" y="215"/>
                  </a:cubicBezTo>
                  <a:cubicBezTo>
                    <a:pt x="0" y="310"/>
                    <a:pt x="96" y="358"/>
                    <a:pt x="191" y="358"/>
                  </a:cubicBezTo>
                  <a:lnTo>
                    <a:pt x="1477" y="358"/>
                  </a:lnTo>
                  <a:cubicBezTo>
                    <a:pt x="1548" y="358"/>
                    <a:pt x="1643" y="310"/>
                    <a:pt x="1643" y="215"/>
                  </a:cubicBezTo>
                  <a:cubicBezTo>
                    <a:pt x="1643" y="96"/>
                    <a:pt x="1596" y="1"/>
                    <a:pt x="147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12" name="Google Shape;14191;p27">
              <a:extLst>
                <a:ext uri="{FF2B5EF4-FFF2-40B4-BE49-F238E27FC236}">
                  <a16:creationId xmlns:a16="http://schemas.microsoft.com/office/drawing/2014/main" id="{EF68B60D-B5D5-3A93-EA91-A2A488E913A9}"/>
                </a:ext>
              </a:extLst>
            </p:cNvPr>
            <p:cNvSpPr/>
            <p:nvPr/>
          </p:nvSpPr>
          <p:spPr>
            <a:xfrm>
              <a:off x="2720113" y="3981708"/>
              <a:ext cx="73250" cy="8950"/>
            </a:xfrm>
            <a:custGeom>
              <a:avLst/>
              <a:gdLst/>
              <a:ahLst/>
              <a:cxnLst/>
              <a:rect l="l" t="t" r="r" b="b"/>
              <a:pathLst>
                <a:path w="2930" h="358" extrusionOk="0">
                  <a:moveTo>
                    <a:pt x="168" y="0"/>
                  </a:moveTo>
                  <a:cubicBezTo>
                    <a:pt x="72" y="0"/>
                    <a:pt x="1" y="48"/>
                    <a:pt x="1" y="143"/>
                  </a:cubicBezTo>
                  <a:cubicBezTo>
                    <a:pt x="1" y="262"/>
                    <a:pt x="48" y="358"/>
                    <a:pt x="168" y="358"/>
                  </a:cubicBezTo>
                  <a:lnTo>
                    <a:pt x="2763" y="358"/>
                  </a:lnTo>
                  <a:cubicBezTo>
                    <a:pt x="2859" y="358"/>
                    <a:pt x="2906" y="286"/>
                    <a:pt x="2930" y="191"/>
                  </a:cubicBezTo>
                  <a:cubicBezTo>
                    <a:pt x="2930" y="119"/>
                    <a:pt x="2859" y="0"/>
                    <a:pt x="2763"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13" name="Google Shape;14192;p27">
              <a:extLst>
                <a:ext uri="{FF2B5EF4-FFF2-40B4-BE49-F238E27FC236}">
                  <a16:creationId xmlns:a16="http://schemas.microsoft.com/office/drawing/2014/main" id="{8C3DE417-86DD-D7A2-6243-C4E213C011BD}"/>
                </a:ext>
              </a:extLst>
            </p:cNvPr>
            <p:cNvSpPr/>
            <p:nvPr/>
          </p:nvSpPr>
          <p:spPr>
            <a:xfrm>
              <a:off x="2720113" y="4000158"/>
              <a:ext cx="74450" cy="8950"/>
            </a:xfrm>
            <a:custGeom>
              <a:avLst/>
              <a:gdLst/>
              <a:ahLst/>
              <a:cxnLst/>
              <a:rect l="l" t="t" r="r" b="b"/>
              <a:pathLst>
                <a:path w="2978" h="358" extrusionOk="0">
                  <a:moveTo>
                    <a:pt x="168" y="1"/>
                  </a:moveTo>
                  <a:cubicBezTo>
                    <a:pt x="72" y="1"/>
                    <a:pt x="1" y="48"/>
                    <a:pt x="1" y="143"/>
                  </a:cubicBezTo>
                  <a:cubicBezTo>
                    <a:pt x="1" y="263"/>
                    <a:pt x="48" y="358"/>
                    <a:pt x="168" y="358"/>
                  </a:cubicBezTo>
                  <a:lnTo>
                    <a:pt x="2787" y="358"/>
                  </a:lnTo>
                  <a:cubicBezTo>
                    <a:pt x="2882" y="358"/>
                    <a:pt x="2978" y="263"/>
                    <a:pt x="2978" y="143"/>
                  </a:cubicBezTo>
                  <a:cubicBezTo>
                    <a:pt x="2906" y="48"/>
                    <a:pt x="2859" y="1"/>
                    <a:pt x="276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14" name="Google Shape;14193;p27">
              <a:extLst>
                <a:ext uri="{FF2B5EF4-FFF2-40B4-BE49-F238E27FC236}">
                  <a16:creationId xmlns:a16="http://schemas.microsoft.com/office/drawing/2014/main" id="{ADAA3466-E34F-0851-AE48-7D5804431E3A}"/>
                </a:ext>
              </a:extLst>
            </p:cNvPr>
            <p:cNvSpPr/>
            <p:nvPr/>
          </p:nvSpPr>
          <p:spPr>
            <a:xfrm>
              <a:off x="2735588" y="4018608"/>
              <a:ext cx="41125" cy="8950"/>
            </a:xfrm>
            <a:custGeom>
              <a:avLst/>
              <a:gdLst/>
              <a:ahLst/>
              <a:cxnLst/>
              <a:rect l="l" t="t" r="r" b="b"/>
              <a:pathLst>
                <a:path w="1645" h="358" extrusionOk="0">
                  <a:moveTo>
                    <a:pt x="168" y="1"/>
                  </a:moveTo>
                  <a:cubicBezTo>
                    <a:pt x="96" y="1"/>
                    <a:pt x="1" y="96"/>
                    <a:pt x="1" y="215"/>
                  </a:cubicBezTo>
                  <a:cubicBezTo>
                    <a:pt x="1" y="310"/>
                    <a:pt x="96" y="358"/>
                    <a:pt x="168" y="358"/>
                  </a:cubicBezTo>
                  <a:lnTo>
                    <a:pt x="1454" y="358"/>
                  </a:lnTo>
                  <a:cubicBezTo>
                    <a:pt x="1549" y="358"/>
                    <a:pt x="1644" y="310"/>
                    <a:pt x="1644" y="215"/>
                  </a:cubicBezTo>
                  <a:cubicBezTo>
                    <a:pt x="1644" y="96"/>
                    <a:pt x="1573" y="1"/>
                    <a:pt x="145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grpSp>
        <p:nvGrpSpPr>
          <p:cNvPr id="315" name="Google Shape;14194;p27">
            <a:extLst>
              <a:ext uri="{FF2B5EF4-FFF2-40B4-BE49-F238E27FC236}">
                <a16:creationId xmlns:a16="http://schemas.microsoft.com/office/drawing/2014/main" id="{EB88006F-FD93-5759-38AF-E66AB53BB278}"/>
              </a:ext>
            </a:extLst>
          </p:cNvPr>
          <p:cNvGrpSpPr/>
          <p:nvPr/>
        </p:nvGrpSpPr>
        <p:grpSpPr>
          <a:xfrm>
            <a:off x="3330672" y="5029818"/>
            <a:ext cx="474692" cy="435865"/>
            <a:chOff x="3195213" y="3801858"/>
            <a:chExt cx="297700" cy="273350"/>
          </a:xfrm>
        </p:grpSpPr>
        <p:sp>
          <p:nvSpPr>
            <p:cNvPr id="316" name="Google Shape;14195;p27">
              <a:extLst>
                <a:ext uri="{FF2B5EF4-FFF2-40B4-BE49-F238E27FC236}">
                  <a16:creationId xmlns:a16="http://schemas.microsoft.com/office/drawing/2014/main" id="{82B50D12-F8B7-1C3E-EB0D-F83AF7E87371}"/>
                </a:ext>
              </a:extLst>
            </p:cNvPr>
            <p:cNvSpPr/>
            <p:nvPr/>
          </p:nvSpPr>
          <p:spPr>
            <a:xfrm>
              <a:off x="3195213" y="3801858"/>
              <a:ext cx="297700" cy="273350"/>
            </a:xfrm>
            <a:custGeom>
              <a:avLst/>
              <a:gdLst/>
              <a:ahLst/>
              <a:cxnLst/>
              <a:rect l="l" t="t" r="r" b="b"/>
              <a:pathLst>
                <a:path w="11908" h="10934" extrusionOk="0">
                  <a:moveTo>
                    <a:pt x="5883" y="336"/>
                  </a:moveTo>
                  <a:cubicBezTo>
                    <a:pt x="6764" y="336"/>
                    <a:pt x="7479" y="1050"/>
                    <a:pt x="7479" y="1955"/>
                  </a:cubicBezTo>
                  <a:cubicBezTo>
                    <a:pt x="7479" y="2836"/>
                    <a:pt x="6764" y="3551"/>
                    <a:pt x="5883" y="3551"/>
                  </a:cubicBezTo>
                  <a:cubicBezTo>
                    <a:pt x="5002" y="3551"/>
                    <a:pt x="4264" y="2836"/>
                    <a:pt x="4264" y="1955"/>
                  </a:cubicBezTo>
                  <a:cubicBezTo>
                    <a:pt x="4264" y="1050"/>
                    <a:pt x="4978" y="336"/>
                    <a:pt x="5883" y="336"/>
                  </a:cubicBezTo>
                  <a:close/>
                  <a:moveTo>
                    <a:pt x="4526" y="3336"/>
                  </a:moveTo>
                  <a:cubicBezTo>
                    <a:pt x="4692" y="3503"/>
                    <a:pt x="4883" y="3646"/>
                    <a:pt x="5097" y="3741"/>
                  </a:cubicBezTo>
                  <a:lnTo>
                    <a:pt x="3073" y="7337"/>
                  </a:lnTo>
                  <a:cubicBezTo>
                    <a:pt x="2858" y="7218"/>
                    <a:pt x="2644" y="7099"/>
                    <a:pt x="2454" y="7028"/>
                  </a:cubicBezTo>
                  <a:lnTo>
                    <a:pt x="4526" y="3336"/>
                  </a:lnTo>
                  <a:close/>
                  <a:moveTo>
                    <a:pt x="7240" y="3313"/>
                  </a:moveTo>
                  <a:lnTo>
                    <a:pt x="9336" y="7004"/>
                  </a:lnTo>
                  <a:cubicBezTo>
                    <a:pt x="9122" y="7051"/>
                    <a:pt x="8907" y="7170"/>
                    <a:pt x="8741" y="7290"/>
                  </a:cubicBezTo>
                  <a:lnTo>
                    <a:pt x="7598" y="5313"/>
                  </a:lnTo>
                  <a:cubicBezTo>
                    <a:pt x="7566" y="5249"/>
                    <a:pt x="7513" y="5218"/>
                    <a:pt x="7453" y="5218"/>
                  </a:cubicBezTo>
                  <a:cubicBezTo>
                    <a:pt x="7423" y="5218"/>
                    <a:pt x="7391" y="5226"/>
                    <a:pt x="7359" y="5242"/>
                  </a:cubicBezTo>
                  <a:cubicBezTo>
                    <a:pt x="7264" y="5313"/>
                    <a:pt x="7240" y="5384"/>
                    <a:pt x="7312" y="5480"/>
                  </a:cubicBezTo>
                  <a:lnTo>
                    <a:pt x="8455" y="7575"/>
                  </a:lnTo>
                  <a:cubicBezTo>
                    <a:pt x="8312" y="7742"/>
                    <a:pt x="8169" y="7933"/>
                    <a:pt x="8074" y="8171"/>
                  </a:cubicBezTo>
                  <a:lnTo>
                    <a:pt x="3692" y="8147"/>
                  </a:lnTo>
                  <a:cubicBezTo>
                    <a:pt x="3597" y="7933"/>
                    <a:pt x="3454" y="7718"/>
                    <a:pt x="3311" y="7552"/>
                  </a:cubicBezTo>
                  <a:lnTo>
                    <a:pt x="5383" y="3813"/>
                  </a:lnTo>
                  <a:cubicBezTo>
                    <a:pt x="5550" y="3860"/>
                    <a:pt x="5692" y="3884"/>
                    <a:pt x="5883" y="3884"/>
                  </a:cubicBezTo>
                  <a:cubicBezTo>
                    <a:pt x="6050" y="3884"/>
                    <a:pt x="6193" y="3836"/>
                    <a:pt x="6359" y="3813"/>
                  </a:cubicBezTo>
                  <a:lnTo>
                    <a:pt x="6883" y="4765"/>
                  </a:lnTo>
                  <a:cubicBezTo>
                    <a:pt x="6931" y="4829"/>
                    <a:pt x="6978" y="4860"/>
                    <a:pt x="7033" y="4860"/>
                  </a:cubicBezTo>
                  <a:cubicBezTo>
                    <a:pt x="7060" y="4860"/>
                    <a:pt x="7090" y="4853"/>
                    <a:pt x="7121" y="4837"/>
                  </a:cubicBezTo>
                  <a:cubicBezTo>
                    <a:pt x="7217" y="4765"/>
                    <a:pt x="7240" y="4670"/>
                    <a:pt x="7193" y="4599"/>
                  </a:cubicBezTo>
                  <a:lnTo>
                    <a:pt x="6669" y="3694"/>
                  </a:lnTo>
                  <a:cubicBezTo>
                    <a:pt x="6883" y="3598"/>
                    <a:pt x="7074" y="3455"/>
                    <a:pt x="7240" y="3313"/>
                  </a:cubicBezTo>
                  <a:close/>
                  <a:moveTo>
                    <a:pt x="8026" y="8504"/>
                  </a:moveTo>
                  <a:cubicBezTo>
                    <a:pt x="7979" y="8623"/>
                    <a:pt x="7979" y="8766"/>
                    <a:pt x="7979" y="8909"/>
                  </a:cubicBezTo>
                  <a:cubicBezTo>
                    <a:pt x="7955" y="9028"/>
                    <a:pt x="7955" y="9123"/>
                    <a:pt x="7979" y="9242"/>
                  </a:cubicBezTo>
                  <a:lnTo>
                    <a:pt x="3811" y="9242"/>
                  </a:lnTo>
                  <a:cubicBezTo>
                    <a:pt x="3859" y="9123"/>
                    <a:pt x="3859" y="9028"/>
                    <a:pt x="3859" y="8909"/>
                  </a:cubicBezTo>
                  <a:cubicBezTo>
                    <a:pt x="3859" y="8766"/>
                    <a:pt x="3811" y="8647"/>
                    <a:pt x="3811" y="8504"/>
                  </a:cubicBezTo>
                  <a:close/>
                  <a:moveTo>
                    <a:pt x="9884" y="7313"/>
                  </a:moveTo>
                  <a:cubicBezTo>
                    <a:pt x="10789" y="7313"/>
                    <a:pt x="11503" y="8028"/>
                    <a:pt x="11503" y="8909"/>
                  </a:cubicBezTo>
                  <a:cubicBezTo>
                    <a:pt x="11503" y="9814"/>
                    <a:pt x="10765" y="10528"/>
                    <a:pt x="9884" y="10528"/>
                  </a:cubicBezTo>
                  <a:cubicBezTo>
                    <a:pt x="9003" y="10528"/>
                    <a:pt x="8288" y="9814"/>
                    <a:pt x="8288" y="8909"/>
                  </a:cubicBezTo>
                  <a:cubicBezTo>
                    <a:pt x="8288" y="8028"/>
                    <a:pt x="9003" y="7313"/>
                    <a:pt x="9884" y="7313"/>
                  </a:cubicBezTo>
                  <a:close/>
                  <a:moveTo>
                    <a:pt x="5938" y="1"/>
                  </a:moveTo>
                  <a:cubicBezTo>
                    <a:pt x="4836" y="1"/>
                    <a:pt x="3978" y="865"/>
                    <a:pt x="3978" y="1979"/>
                  </a:cubicBezTo>
                  <a:cubicBezTo>
                    <a:pt x="3978" y="2384"/>
                    <a:pt x="4097" y="2789"/>
                    <a:pt x="4335" y="3098"/>
                  </a:cubicBezTo>
                  <a:lnTo>
                    <a:pt x="2120" y="7004"/>
                  </a:lnTo>
                  <a:lnTo>
                    <a:pt x="1954" y="7004"/>
                  </a:lnTo>
                  <a:cubicBezTo>
                    <a:pt x="1596" y="7004"/>
                    <a:pt x="1191" y="7123"/>
                    <a:pt x="906" y="7313"/>
                  </a:cubicBezTo>
                  <a:cubicBezTo>
                    <a:pt x="810" y="7361"/>
                    <a:pt x="787" y="7480"/>
                    <a:pt x="858" y="7575"/>
                  </a:cubicBezTo>
                  <a:cubicBezTo>
                    <a:pt x="903" y="7605"/>
                    <a:pt x="958" y="7636"/>
                    <a:pt x="1016" y="7636"/>
                  </a:cubicBezTo>
                  <a:cubicBezTo>
                    <a:pt x="1050" y="7636"/>
                    <a:pt x="1085" y="7625"/>
                    <a:pt x="1120" y="7599"/>
                  </a:cubicBezTo>
                  <a:cubicBezTo>
                    <a:pt x="1382" y="7456"/>
                    <a:pt x="1644" y="7361"/>
                    <a:pt x="1977" y="7361"/>
                  </a:cubicBezTo>
                  <a:cubicBezTo>
                    <a:pt x="2906" y="7361"/>
                    <a:pt x="3644" y="8147"/>
                    <a:pt x="3573" y="9052"/>
                  </a:cubicBezTo>
                  <a:cubicBezTo>
                    <a:pt x="3549" y="9862"/>
                    <a:pt x="2858" y="10552"/>
                    <a:pt x="2049" y="10576"/>
                  </a:cubicBezTo>
                  <a:cubicBezTo>
                    <a:pt x="2009" y="10579"/>
                    <a:pt x="1970" y="10581"/>
                    <a:pt x="1931" y="10581"/>
                  </a:cubicBezTo>
                  <a:cubicBezTo>
                    <a:pt x="1077" y="10581"/>
                    <a:pt x="358" y="9846"/>
                    <a:pt x="358" y="8980"/>
                  </a:cubicBezTo>
                  <a:cubicBezTo>
                    <a:pt x="358" y="8671"/>
                    <a:pt x="453" y="8385"/>
                    <a:pt x="596" y="8147"/>
                  </a:cubicBezTo>
                  <a:cubicBezTo>
                    <a:pt x="668" y="8052"/>
                    <a:pt x="620" y="7956"/>
                    <a:pt x="572" y="7909"/>
                  </a:cubicBezTo>
                  <a:cubicBezTo>
                    <a:pt x="528" y="7876"/>
                    <a:pt x="479" y="7858"/>
                    <a:pt x="434" y="7858"/>
                  </a:cubicBezTo>
                  <a:cubicBezTo>
                    <a:pt x="382" y="7858"/>
                    <a:pt x="336" y="7881"/>
                    <a:pt x="310" y="7933"/>
                  </a:cubicBezTo>
                  <a:cubicBezTo>
                    <a:pt x="120" y="8218"/>
                    <a:pt x="1" y="8576"/>
                    <a:pt x="1" y="8980"/>
                  </a:cubicBezTo>
                  <a:cubicBezTo>
                    <a:pt x="1" y="10052"/>
                    <a:pt x="858" y="10933"/>
                    <a:pt x="1977" y="10933"/>
                  </a:cubicBezTo>
                  <a:cubicBezTo>
                    <a:pt x="2811" y="10933"/>
                    <a:pt x="3525" y="10409"/>
                    <a:pt x="3811" y="9647"/>
                  </a:cubicBezTo>
                  <a:lnTo>
                    <a:pt x="8121" y="9647"/>
                  </a:lnTo>
                  <a:cubicBezTo>
                    <a:pt x="8407" y="10409"/>
                    <a:pt x="9146" y="10933"/>
                    <a:pt x="9979" y="10933"/>
                  </a:cubicBezTo>
                  <a:cubicBezTo>
                    <a:pt x="10979" y="10933"/>
                    <a:pt x="11860" y="10100"/>
                    <a:pt x="11908" y="9099"/>
                  </a:cubicBezTo>
                  <a:cubicBezTo>
                    <a:pt x="11884" y="7909"/>
                    <a:pt x="11003" y="6980"/>
                    <a:pt x="9884" y="6980"/>
                  </a:cubicBezTo>
                  <a:lnTo>
                    <a:pt x="9717" y="6980"/>
                  </a:lnTo>
                  <a:lnTo>
                    <a:pt x="7502" y="3074"/>
                  </a:lnTo>
                  <a:cubicBezTo>
                    <a:pt x="7740" y="2741"/>
                    <a:pt x="7860" y="2336"/>
                    <a:pt x="7860" y="1884"/>
                  </a:cubicBezTo>
                  <a:cubicBezTo>
                    <a:pt x="7836" y="883"/>
                    <a:pt x="7026" y="50"/>
                    <a:pt x="6026" y="2"/>
                  </a:cubicBezTo>
                  <a:cubicBezTo>
                    <a:pt x="5996" y="1"/>
                    <a:pt x="5967" y="1"/>
                    <a:pt x="593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17" name="Google Shape;14196;p27">
              <a:extLst>
                <a:ext uri="{FF2B5EF4-FFF2-40B4-BE49-F238E27FC236}">
                  <a16:creationId xmlns:a16="http://schemas.microsoft.com/office/drawing/2014/main" id="{52E35480-85AE-F1D5-5DFC-7023754183EA}"/>
                </a:ext>
              </a:extLst>
            </p:cNvPr>
            <p:cNvSpPr/>
            <p:nvPr/>
          </p:nvSpPr>
          <p:spPr>
            <a:xfrm>
              <a:off x="3445263" y="4003733"/>
              <a:ext cx="26225" cy="44075"/>
            </a:xfrm>
            <a:custGeom>
              <a:avLst/>
              <a:gdLst/>
              <a:ahLst/>
              <a:cxnLst/>
              <a:rect l="l" t="t" r="r" b="b"/>
              <a:pathLst>
                <a:path w="1049" h="1763" extrusionOk="0">
                  <a:moveTo>
                    <a:pt x="549" y="0"/>
                  </a:moveTo>
                  <a:cubicBezTo>
                    <a:pt x="310" y="0"/>
                    <a:pt x="96" y="191"/>
                    <a:pt x="48" y="429"/>
                  </a:cubicBezTo>
                  <a:cubicBezTo>
                    <a:pt x="1" y="501"/>
                    <a:pt x="72" y="596"/>
                    <a:pt x="191" y="620"/>
                  </a:cubicBezTo>
                  <a:cubicBezTo>
                    <a:pt x="212" y="630"/>
                    <a:pt x="231" y="635"/>
                    <a:pt x="249" y="635"/>
                  </a:cubicBezTo>
                  <a:cubicBezTo>
                    <a:pt x="316" y="635"/>
                    <a:pt x="368" y="570"/>
                    <a:pt x="406" y="477"/>
                  </a:cubicBezTo>
                  <a:cubicBezTo>
                    <a:pt x="430" y="381"/>
                    <a:pt x="477" y="358"/>
                    <a:pt x="549" y="358"/>
                  </a:cubicBezTo>
                  <a:cubicBezTo>
                    <a:pt x="644" y="358"/>
                    <a:pt x="715" y="429"/>
                    <a:pt x="715" y="548"/>
                  </a:cubicBezTo>
                  <a:cubicBezTo>
                    <a:pt x="715" y="620"/>
                    <a:pt x="668" y="715"/>
                    <a:pt x="549" y="715"/>
                  </a:cubicBezTo>
                  <a:cubicBezTo>
                    <a:pt x="453" y="715"/>
                    <a:pt x="358" y="810"/>
                    <a:pt x="358" y="905"/>
                  </a:cubicBezTo>
                  <a:cubicBezTo>
                    <a:pt x="358" y="977"/>
                    <a:pt x="453" y="1072"/>
                    <a:pt x="549" y="1072"/>
                  </a:cubicBezTo>
                  <a:cubicBezTo>
                    <a:pt x="644" y="1072"/>
                    <a:pt x="715" y="1144"/>
                    <a:pt x="715" y="1263"/>
                  </a:cubicBezTo>
                  <a:cubicBezTo>
                    <a:pt x="715" y="1334"/>
                    <a:pt x="668" y="1429"/>
                    <a:pt x="549" y="1429"/>
                  </a:cubicBezTo>
                  <a:cubicBezTo>
                    <a:pt x="453" y="1429"/>
                    <a:pt x="406" y="1382"/>
                    <a:pt x="406" y="1286"/>
                  </a:cubicBezTo>
                  <a:lnTo>
                    <a:pt x="406" y="1263"/>
                  </a:lnTo>
                  <a:cubicBezTo>
                    <a:pt x="406" y="1167"/>
                    <a:pt x="310" y="1072"/>
                    <a:pt x="215" y="1072"/>
                  </a:cubicBezTo>
                  <a:cubicBezTo>
                    <a:pt x="120" y="1072"/>
                    <a:pt x="48" y="1167"/>
                    <a:pt x="48" y="1263"/>
                  </a:cubicBezTo>
                  <a:lnTo>
                    <a:pt x="48" y="1310"/>
                  </a:lnTo>
                  <a:cubicBezTo>
                    <a:pt x="72" y="1548"/>
                    <a:pt x="287" y="1763"/>
                    <a:pt x="549" y="1763"/>
                  </a:cubicBezTo>
                  <a:cubicBezTo>
                    <a:pt x="811" y="1763"/>
                    <a:pt x="1049" y="1525"/>
                    <a:pt x="1049" y="1263"/>
                  </a:cubicBezTo>
                  <a:cubicBezTo>
                    <a:pt x="1049" y="1144"/>
                    <a:pt x="1001" y="1024"/>
                    <a:pt x="930" y="929"/>
                  </a:cubicBezTo>
                  <a:cubicBezTo>
                    <a:pt x="1001" y="786"/>
                    <a:pt x="1049" y="667"/>
                    <a:pt x="1049" y="501"/>
                  </a:cubicBezTo>
                  <a:cubicBezTo>
                    <a:pt x="1049" y="239"/>
                    <a:pt x="811" y="0"/>
                    <a:pt x="54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18" name="Google Shape;14197;p27">
              <a:extLst>
                <a:ext uri="{FF2B5EF4-FFF2-40B4-BE49-F238E27FC236}">
                  <a16:creationId xmlns:a16="http://schemas.microsoft.com/office/drawing/2014/main" id="{C98F4BF3-F7D1-F9AF-839A-84668FD1CEA7}"/>
                </a:ext>
              </a:extLst>
            </p:cNvPr>
            <p:cNvSpPr/>
            <p:nvPr/>
          </p:nvSpPr>
          <p:spPr>
            <a:xfrm>
              <a:off x="3412538" y="4003583"/>
              <a:ext cx="27400" cy="42750"/>
            </a:xfrm>
            <a:custGeom>
              <a:avLst/>
              <a:gdLst/>
              <a:ahLst/>
              <a:cxnLst/>
              <a:rect l="l" t="t" r="r" b="b"/>
              <a:pathLst>
                <a:path w="1096" h="1710" extrusionOk="0">
                  <a:moveTo>
                    <a:pt x="579" y="337"/>
                  </a:moveTo>
                  <a:cubicBezTo>
                    <a:pt x="687" y="337"/>
                    <a:pt x="786" y="445"/>
                    <a:pt x="786" y="554"/>
                  </a:cubicBezTo>
                  <a:lnTo>
                    <a:pt x="786" y="1150"/>
                  </a:lnTo>
                  <a:cubicBezTo>
                    <a:pt x="786" y="1250"/>
                    <a:pt x="701" y="1351"/>
                    <a:pt x="603" y="1351"/>
                  </a:cubicBezTo>
                  <a:cubicBezTo>
                    <a:pt x="585" y="1351"/>
                    <a:pt x="566" y="1347"/>
                    <a:pt x="548" y="1340"/>
                  </a:cubicBezTo>
                  <a:cubicBezTo>
                    <a:pt x="453" y="1316"/>
                    <a:pt x="357" y="1221"/>
                    <a:pt x="357" y="1150"/>
                  </a:cubicBezTo>
                  <a:lnTo>
                    <a:pt x="357" y="554"/>
                  </a:lnTo>
                  <a:cubicBezTo>
                    <a:pt x="357" y="435"/>
                    <a:pt x="429" y="340"/>
                    <a:pt x="548" y="340"/>
                  </a:cubicBezTo>
                  <a:cubicBezTo>
                    <a:pt x="558" y="338"/>
                    <a:pt x="569" y="337"/>
                    <a:pt x="579" y="337"/>
                  </a:cubicBezTo>
                  <a:close/>
                  <a:moveTo>
                    <a:pt x="536" y="1"/>
                  </a:moveTo>
                  <a:cubicBezTo>
                    <a:pt x="509" y="1"/>
                    <a:pt x="481" y="3"/>
                    <a:pt x="453" y="6"/>
                  </a:cubicBezTo>
                  <a:cubicBezTo>
                    <a:pt x="214" y="30"/>
                    <a:pt x="0" y="268"/>
                    <a:pt x="0" y="554"/>
                  </a:cubicBezTo>
                  <a:lnTo>
                    <a:pt x="0" y="1150"/>
                  </a:lnTo>
                  <a:cubicBezTo>
                    <a:pt x="0" y="1411"/>
                    <a:pt x="214" y="1650"/>
                    <a:pt x="453" y="1697"/>
                  </a:cubicBezTo>
                  <a:cubicBezTo>
                    <a:pt x="493" y="1705"/>
                    <a:pt x="532" y="1709"/>
                    <a:pt x="570" y="1709"/>
                  </a:cubicBezTo>
                  <a:cubicBezTo>
                    <a:pt x="870" y="1709"/>
                    <a:pt x="1096" y="1469"/>
                    <a:pt x="1096" y="1173"/>
                  </a:cubicBezTo>
                  <a:lnTo>
                    <a:pt x="1096" y="554"/>
                  </a:lnTo>
                  <a:cubicBezTo>
                    <a:pt x="1096" y="247"/>
                    <a:pt x="853" y="1"/>
                    <a:pt x="53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19" name="Google Shape;14198;p27">
              <a:extLst>
                <a:ext uri="{FF2B5EF4-FFF2-40B4-BE49-F238E27FC236}">
                  <a16:creationId xmlns:a16="http://schemas.microsoft.com/office/drawing/2014/main" id="{CA3CBA24-2C4B-D350-EE88-6AF68659D3D4}"/>
                </a:ext>
              </a:extLst>
            </p:cNvPr>
            <p:cNvSpPr/>
            <p:nvPr/>
          </p:nvSpPr>
          <p:spPr>
            <a:xfrm>
              <a:off x="3244638" y="4003733"/>
              <a:ext cx="27400" cy="41700"/>
            </a:xfrm>
            <a:custGeom>
              <a:avLst/>
              <a:gdLst/>
              <a:ahLst/>
              <a:cxnLst/>
              <a:rect l="l" t="t" r="r" b="b"/>
              <a:pathLst>
                <a:path w="1096" h="1668" extrusionOk="0">
                  <a:moveTo>
                    <a:pt x="524" y="0"/>
                  </a:moveTo>
                  <a:cubicBezTo>
                    <a:pt x="286" y="0"/>
                    <a:pt x="96" y="191"/>
                    <a:pt x="24" y="429"/>
                  </a:cubicBezTo>
                  <a:cubicBezTo>
                    <a:pt x="0" y="501"/>
                    <a:pt x="48" y="572"/>
                    <a:pt x="119" y="596"/>
                  </a:cubicBezTo>
                  <a:cubicBezTo>
                    <a:pt x="152" y="615"/>
                    <a:pt x="185" y="624"/>
                    <a:pt x="215" y="624"/>
                  </a:cubicBezTo>
                  <a:cubicBezTo>
                    <a:pt x="295" y="624"/>
                    <a:pt x="358" y="563"/>
                    <a:pt x="358" y="477"/>
                  </a:cubicBezTo>
                  <a:cubicBezTo>
                    <a:pt x="381" y="381"/>
                    <a:pt x="453" y="358"/>
                    <a:pt x="500" y="358"/>
                  </a:cubicBezTo>
                  <a:cubicBezTo>
                    <a:pt x="596" y="358"/>
                    <a:pt x="643" y="429"/>
                    <a:pt x="691" y="501"/>
                  </a:cubicBezTo>
                  <a:lnTo>
                    <a:pt x="691" y="548"/>
                  </a:lnTo>
                  <a:cubicBezTo>
                    <a:pt x="643" y="596"/>
                    <a:pt x="620" y="691"/>
                    <a:pt x="572" y="739"/>
                  </a:cubicBezTo>
                  <a:cubicBezTo>
                    <a:pt x="358" y="1048"/>
                    <a:pt x="239" y="1191"/>
                    <a:pt x="167" y="1286"/>
                  </a:cubicBezTo>
                  <a:cubicBezTo>
                    <a:pt x="96" y="1405"/>
                    <a:pt x="48" y="1453"/>
                    <a:pt x="96" y="1548"/>
                  </a:cubicBezTo>
                  <a:cubicBezTo>
                    <a:pt x="119" y="1620"/>
                    <a:pt x="143" y="1644"/>
                    <a:pt x="215" y="1667"/>
                  </a:cubicBezTo>
                  <a:lnTo>
                    <a:pt x="929" y="1667"/>
                  </a:lnTo>
                  <a:cubicBezTo>
                    <a:pt x="1001" y="1667"/>
                    <a:pt x="1096" y="1620"/>
                    <a:pt x="1096" y="1525"/>
                  </a:cubicBezTo>
                  <a:cubicBezTo>
                    <a:pt x="1096" y="1405"/>
                    <a:pt x="1048" y="1334"/>
                    <a:pt x="929" y="1334"/>
                  </a:cubicBezTo>
                  <a:lnTo>
                    <a:pt x="572" y="1334"/>
                  </a:lnTo>
                  <a:cubicBezTo>
                    <a:pt x="620" y="1263"/>
                    <a:pt x="739" y="1096"/>
                    <a:pt x="858" y="953"/>
                  </a:cubicBezTo>
                  <a:cubicBezTo>
                    <a:pt x="953" y="810"/>
                    <a:pt x="1001" y="691"/>
                    <a:pt x="1048" y="596"/>
                  </a:cubicBezTo>
                  <a:lnTo>
                    <a:pt x="1048" y="548"/>
                  </a:lnTo>
                  <a:lnTo>
                    <a:pt x="1048" y="501"/>
                  </a:lnTo>
                  <a:cubicBezTo>
                    <a:pt x="1048" y="239"/>
                    <a:pt x="810" y="0"/>
                    <a:pt x="52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20" name="Google Shape;14199;p27">
              <a:extLst>
                <a:ext uri="{FF2B5EF4-FFF2-40B4-BE49-F238E27FC236}">
                  <a16:creationId xmlns:a16="http://schemas.microsoft.com/office/drawing/2014/main" id="{ABB82FA9-F852-F5CA-E11B-325323C5E9E4}"/>
                </a:ext>
              </a:extLst>
            </p:cNvPr>
            <p:cNvSpPr/>
            <p:nvPr/>
          </p:nvSpPr>
          <p:spPr>
            <a:xfrm>
              <a:off x="3214263" y="4002858"/>
              <a:ext cx="27425" cy="42850"/>
            </a:xfrm>
            <a:custGeom>
              <a:avLst/>
              <a:gdLst/>
              <a:ahLst/>
              <a:cxnLst/>
              <a:rect l="l" t="t" r="r" b="b"/>
              <a:pathLst>
                <a:path w="1097" h="1714" extrusionOk="0">
                  <a:moveTo>
                    <a:pt x="518" y="366"/>
                  </a:moveTo>
                  <a:cubicBezTo>
                    <a:pt x="528" y="366"/>
                    <a:pt x="538" y="367"/>
                    <a:pt x="549" y="369"/>
                  </a:cubicBezTo>
                  <a:cubicBezTo>
                    <a:pt x="644" y="393"/>
                    <a:pt x="739" y="488"/>
                    <a:pt x="739" y="583"/>
                  </a:cubicBezTo>
                  <a:lnTo>
                    <a:pt x="739" y="1179"/>
                  </a:lnTo>
                  <a:cubicBezTo>
                    <a:pt x="739" y="1298"/>
                    <a:pt x="668" y="1369"/>
                    <a:pt x="549" y="1369"/>
                  </a:cubicBezTo>
                  <a:cubicBezTo>
                    <a:pt x="530" y="1376"/>
                    <a:pt x="512" y="1380"/>
                    <a:pt x="494" y="1380"/>
                  </a:cubicBezTo>
                  <a:cubicBezTo>
                    <a:pt x="395" y="1380"/>
                    <a:pt x="310" y="1279"/>
                    <a:pt x="310" y="1179"/>
                  </a:cubicBezTo>
                  <a:lnTo>
                    <a:pt x="310" y="583"/>
                  </a:lnTo>
                  <a:cubicBezTo>
                    <a:pt x="310" y="474"/>
                    <a:pt x="410" y="366"/>
                    <a:pt x="518" y="366"/>
                  </a:cubicBezTo>
                  <a:close/>
                  <a:moveTo>
                    <a:pt x="534" y="1"/>
                  </a:moveTo>
                  <a:cubicBezTo>
                    <a:pt x="230" y="1"/>
                    <a:pt x="1" y="259"/>
                    <a:pt x="1" y="536"/>
                  </a:cubicBezTo>
                  <a:lnTo>
                    <a:pt x="1" y="1179"/>
                  </a:lnTo>
                  <a:cubicBezTo>
                    <a:pt x="1" y="1456"/>
                    <a:pt x="230" y="1714"/>
                    <a:pt x="534" y="1714"/>
                  </a:cubicBezTo>
                  <a:cubicBezTo>
                    <a:pt x="569" y="1714"/>
                    <a:pt x="606" y="1710"/>
                    <a:pt x="644" y="1702"/>
                  </a:cubicBezTo>
                  <a:cubicBezTo>
                    <a:pt x="882" y="1679"/>
                    <a:pt x="1096" y="1440"/>
                    <a:pt x="1096" y="1179"/>
                  </a:cubicBezTo>
                  <a:lnTo>
                    <a:pt x="1096" y="583"/>
                  </a:lnTo>
                  <a:cubicBezTo>
                    <a:pt x="1096" y="297"/>
                    <a:pt x="882" y="59"/>
                    <a:pt x="644" y="12"/>
                  </a:cubicBezTo>
                  <a:cubicBezTo>
                    <a:pt x="606" y="4"/>
                    <a:pt x="569" y="1"/>
                    <a:pt x="534"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21" name="Google Shape;14200;p27">
              <a:extLst>
                <a:ext uri="{FF2B5EF4-FFF2-40B4-BE49-F238E27FC236}">
                  <a16:creationId xmlns:a16="http://schemas.microsoft.com/office/drawing/2014/main" id="{6D72F0E1-5694-E46A-7809-D1D084507EDD}"/>
                </a:ext>
              </a:extLst>
            </p:cNvPr>
            <p:cNvSpPr/>
            <p:nvPr/>
          </p:nvSpPr>
          <p:spPr>
            <a:xfrm>
              <a:off x="3350613" y="3828708"/>
              <a:ext cx="17275" cy="44175"/>
            </a:xfrm>
            <a:custGeom>
              <a:avLst/>
              <a:gdLst/>
              <a:ahLst/>
              <a:cxnLst/>
              <a:rect l="l" t="t" r="r" b="b"/>
              <a:pathLst>
                <a:path w="691" h="1767" extrusionOk="0">
                  <a:moveTo>
                    <a:pt x="215" y="0"/>
                  </a:moveTo>
                  <a:cubicBezTo>
                    <a:pt x="96" y="0"/>
                    <a:pt x="0" y="95"/>
                    <a:pt x="48" y="214"/>
                  </a:cubicBezTo>
                  <a:cubicBezTo>
                    <a:pt x="72" y="310"/>
                    <a:pt x="167" y="357"/>
                    <a:pt x="215" y="357"/>
                  </a:cubicBezTo>
                  <a:lnTo>
                    <a:pt x="334" y="357"/>
                  </a:lnTo>
                  <a:lnTo>
                    <a:pt x="334" y="1596"/>
                  </a:lnTo>
                  <a:cubicBezTo>
                    <a:pt x="334" y="1667"/>
                    <a:pt x="405" y="1738"/>
                    <a:pt x="500" y="1762"/>
                  </a:cubicBezTo>
                  <a:cubicBezTo>
                    <a:pt x="513" y="1765"/>
                    <a:pt x="525" y="1767"/>
                    <a:pt x="537" y="1767"/>
                  </a:cubicBezTo>
                  <a:cubicBezTo>
                    <a:pt x="619" y="1767"/>
                    <a:pt x="691" y="1699"/>
                    <a:pt x="691" y="1596"/>
                  </a:cubicBezTo>
                  <a:lnTo>
                    <a:pt x="691" y="191"/>
                  </a:lnTo>
                  <a:cubicBezTo>
                    <a:pt x="691" y="95"/>
                    <a:pt x="596" y="0"/>
                    <a:pt x="52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22" name="Google Shape;14201;p27">
              <a:extLst>
                <a:ext uri="{FF2B5EF4-FFF2-40B4-BE49-F238E27FC236}">
                  <a16:creationId xmlns:a16="http://schemas.microsoft.com/office/drawing/2014/main" id="{01CA62E8-1AAC-12BE-9904-C8168949B939}"/>
                </a:ext>
              </a:extLst>
            </p:cNvPr>
            <p:cNvSpPr/>
            <p:nvPr/>
          </p:nvSpPr>
          <p:spPr>
            <a:xfrm>
              <a:off x="3316663" y="3827458"/>
              <a:ext cx="29200" cy="44875"/>
            </a:xfrm>
            <a:custGeom>
              <a:avLst/>
              <a:gdLst/>
              <a:ahLst/>
              <a:cxnLst/>
              <a:rect l="l" t="t" r="r" b="b"/>
              <a:pathLst>
                <a:path w="1168" h="1795" extrusionOk="0">
                  <a:moveTo>
                    <a:pt x="596" y="383"/>
                  </a:moveTo>
                  <a:cubicBezTo>
                    <a:pt x="715" y="383"/>
                    <a:pt x="811" y="502"/>
                    <a:pt x="811" y="622"/>
                  </a:cubicBezTo>
                  <a:lnTo>
                    <a:pt x="811" y="1241"/>
                  </a:lnTo>
                  <a:cubicBezTo>
                    <a:pt x="811" y="1360"/>
                    <a:pt x="715" y="1479"/>
                    <a:pt x="596" y="1479"/>
                  </a:cubicBezTo>
                  <a:cubicBezTo>
                    <a:pt x="453" y="1479"/>
                    <a:pt x="358" y="1407"/>
                    <a:pt x="358" y="1241"/>
                  </a:cubicBezTo>
                  <a:lnTo>
                    <a:pt x="358" y="622"/>
                  </a:lnTo>
                  <a:cubicBezTo>
                    <a:pt x="358" y="502"/>
                    <a:pt x="477" y="383"/>
                    <a:pt x="596" y="383"/>
                  </a:cubicBezTo>
                  <a:close/>
                  <a:moveTo>
                    <a:pt x="623" y="1"/>
                  </a:moveTo>
                  <a:cubicBezTo>
                    <a:pt x="285" y="1"/>
                    <a:pt x="1" y="255"/>
                    <a:pt x="1" y="574"/>
                  </a:cubicBezTo>
                  <a:lnTo>
                    <a:pt x="1" y="1217"/>
                  </a:lnTo>
                  <a:cubicBezTo>
                    <a:pt x="1" y="1550"/>
                    <a:pt x="263" y="1788"/>
                    <a:pt x="572" y="1788"/>
                  </a:cubicBezTo>
                  <a:cubicBezTo>
                    <a:pt x="599" y="1792"/>
                    <a:pt x="625" y="1794"/>
                    <a:pt x="650" y="1794"/>
                  </a:cubicBezTo>
                  <a:cubicBezTo>
                    <a:pt x="946" y="1794"/>
                    <a:pt x="1168" y="1548"/>
                    <a:pt x="1168" y="1241"/>
                  </a:cubicBezTo>
                  <a:lnTo>
                    <a:pt x="1168" y="598"/>
                  </a:lnTo>
                  <a:cubicBezTo>
                    <a:pt x="1168" y="336"/>
                    <a:pt x="930" y="26"/>
                    <a:pt x="668" y="2"/>
                  </a:cubicBezTo>
                  <a:cubicBezTo>
                    <a:pt x="653" y="1"/>
                    <a:pt x="638" y="1"/>
                    <a:pt x="62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grpSp>
        <p:nvGrpSpPr>
          <p:cNvPr id="323" name="Google Shape;14202;p27">
            <a:extLst>
              <a:ext uri="{FF2B5EF4-FFF2-40B4-BE49-F238E27FC236}">
                <a16:creationId xmlns:a16="http://schemas.microsoft.com/office/drawing/2014/main" id="{1AC3E683-D449-7DBB-863E-00FFD9CAC59C}"/>
              </a:ext>
            </a:extLst>
          </p:cNvPr>
          <p:cNvGrpSpPr/>
          <p:nvPr/>
        </p:nvGrpSpPr>
        <p:grpSpPr>
          <a:xfrm>
            <a:off x="4268673" y="5011719"/>
            <a:ext cx="474692" cy="474852"/>
            <a:chOff x="3656038" y="3790508"/>
            <a:chExt cx="297700" cy="297800"/>
          </a:xfrm>
        </p:grpSpPr>
        <p:sp>
          <p:nvSpPr>
            <p:cNvPr id="324" name="Google Shape;14203;p27">
              <a:extLst>
                <a:ext uri="{FF2B5EF4-FFF2-40B4-BE49-F238E27FC236}">
                  <a16:creationId xmlns:a16="http://schemas.microsoft.com/office/drawing/2014/main" id="{E533D0FE-9F5F-A82E-BABF-13B053E2BB94}"/>
                </a:ext>
              </a:extLst>
            </p:cNvPr>
            <p:cNvSpPr/>
            <p:nvPr/>
          </p:nvSpPr>
          <p:spPr>
            <a:xfrm>
              <a:off x="3871563" y="3876333"/>
              <a:ext cx="28600" cy="39900"/>
            </a:xfrm>
            <a:custGeom>
              <a:avLst/>
              <a:gdLst/>
              <a:ahLst/>
              <a:cxnLst/>
              <a:rect l="l" t="t" r="r" b="b"/>
              <a:pathLst>
                <a:path w="1144" h="1596" extrusionOk="0">
                  <a:moveTo>
                    <a:pt x="548" y="334"/>
                  </a:moveTo>
                  <a:cubicBezTo>
                    <a:pt x="619" y="334"/>
                    <a:pt x="667" y="357"/>
                    <a:pt x="667" y="429"/>
                  </a:cubicBezTo>
                  <a:cubicBezTo>
                    <a:pt x="691" y="524"/>
                    <a:pt x="643" y="572"/>
                    <a:pt x="548" y="572"/>
                  </a:cubicBezTo>
                  <a:lnTo>
                    <a:pt x="381" y="572"/>
                  </a:lnTo>
                  <a:lnTo>
                    <a:pt x="381" y="334"/>
                  </a:lnTo>
                  <a:close/>
                  <a:moveTo>
                    <a:pt x="619" y="929"/>
                  </a:moveTo>
                  <a:cubicBezTo>
                    <a:pt x="691" y="929"/>
                    <a:pt x="762" y="1000"/>
                    <a:pt x="786" y="1048"/>
                  </a:cubicBezTo>
                  <a:cubicBezTo>
                    <a:pt x="810" y="1167"/>
                    <a:pt x="738" y="1262"/>
                    <a:pt x="643" y="1262"/>
                  </a:cubicBezTo>
                  <a:lnTo>
                    <a:pt x="381" y="1262"/>
                  </a:lnTo>
                  <a:lnTo>
                    <a:pt x="381" y="929"/>
                  </a:lnTo>
                  <a:close/>
                  <a:moveTo>
                    <a:pt x="191" y="0"/>
                  </a:moveTo>
                  <a:cubicBezTo>
                    <a:pt x="95" y="0"/>
                    <a:pt x="0" y="95"/>
                    <a:pt x="0" y="191"/>
                  </a:cubicBezTo>
                  <a:lnTo>
                    <a:pt x="0" y="1429"/>
                  </a:lnTo>
                  <a:lnTo>
                    <a:pt x="0" y="1500"/>
                  </a:lnTo>
                  <a:cubicBezTo>
                    <a:pt x="71" y="1548"/>
                    <a:pt x="143" y="1596"/>
                    <a:pt x="214" y="1596"/>
                  </a:cubicBezTo>
                  <a:lnTo>
                    <a:pt x="643" y="1596"/>
                  </a:lnTo>
                  <a:cubicBezTo>
                    <a:pt x="905" y="1596"/>
                    <a:pt x="1143" y="1358"/>
                    <a:pt x="1143" y="1072"/>
                  </a:cubicBezTo>
                  <a:cubicBezTo>
                    <a:pt x="1143" y="929"/>
                    <a:pt x="1095" y="786"/>
                    <a:pt x="976" y="691"/>
                  </a:cubicBezTo>
                  <a:cubicBezTo>
                    <a:pt x="1024" y="596"/>
                    <a:pt x="1024" y="500"/>
                    <a:pt x="1024" y="429"/>
                  </a:cubicBezTo>
                  <a:cubicBezTo>
                    <a:pt x="1000" y="191"/>
                    <a:pt x="786" y="0"/>
                    <a:pt x="54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25" name="Google Shape;14204;p27">
              <a:extLst>
                <a:ext uri="{FF2B5EF4-FFF2-40B4-BE49-F238E27FC236}">
                  <a16:creationId xmlns:a16="http://schemas.microsoft.com/office/drawing/2014/main" id="{5213C2F2-0959-9374-42DE-CE2C2EE545AD}"/>
                </a:ext>
              </a:extLst>
            </p:cNvPr>
            <p:cNvSpPr/>
            <p:nvPr/>
          </p:nvSpPr>
          <p:spPr>
            <a:xfrm>
              <a:off x="3799513" y="3812033"/>
              <a:ext cx="35150" cy="40625"/>
            </a:xfrm>
            <a:custGeom>
              <a:avLst/>
              <a:gdLst/>
              <a:ahLst/>
              <a:cxnLst/>
              <a:rect l="l" t="t" r="r" b="b"/>
              <a:pathLst>
                <a:path w="1406" h="1625" extrusionOk="0">
                  <a:moveTo>
                    <a:pt x="715" y="643"/>
                  </a:moveTo>
                  <a:lnTo>
                    <a:pt x="834" y="977"/>
                  </a:lnTo>
                  <a:lnTo>
                    <a:pt x="572" y="977"/>
                  </a:lnTo>
                  <a:lnTo>
                    <a:pt x="715" y="643"/>
                  </a:lnTo>
                  <a:close/>
                  <a:moveTo>
                    <a:pt x="691" y="0"/>
                  </a:moveTo>
                  <a:cubicBezTo>
                    <a:pt x="596" y="0"/>
                    <a:pt x="548" y="48"/>
                    <a:pt x="501" y="119"/>
                  </a:cubicBezTo>
                  <a:lnTo>
                    <a:pt x="0" y="1381"/>
                  </a:lnTo>
                  <a:cubicBezTo>
                    <a:pt x="0" y="1548"/>
                    <a:pt x="72" y="1620"/>
                    <a:pt x="167" y="1620"/>
                  </a:cubicBezTo>
                  <a:lnTo>
                    <a:pt x="215" y="1620"/>
                  </a:lnTo>
                  <a:cubicBezTo>
                    <a:pt x="286" y="1620"/>
                    <a:pt x="358" y="1596"/>
                    <a:pt x="358" y="1501"/>
                  </a:cubicBezTo>
                  <a:lnTo>
                    <a:pt x="453" y="1310"/>
                  </a:lnTo>
                  <a:lnTo>
                    <a:pt x="953" y="1310"/>
                  </a:lnTo>
                  <a:lnTo>
                    <a:pt x="1024" y="1501"/>
                  </a:lnTo>
                  <a:cubicBezTo>
                    <a:pt x="1042" y="1569"/>
                    <a:pt x="1108" y="1625"/>
                    <a:pt x="1179" y="1625"/>
                  </a:cubicBezTo>
                  <a:cubicBezTo>
                    <a:pt x="1207" y="1625"/>
                    <a:pt x="1236" y="1616"/>
                    <a:pt x="1263" y="1596"/>
                  </a:cubicBezTo>
                  <a:cubicBezTo>
                    <a:pt x="1358" y="1572"/>
                    <a:pt x="1406" y="1453"/>
                    <a:pt x="1358" y="1358"/>
                  </a:cubicBezTo>
                  <a:lnTo>
                    <a:pt x="882" y="119"/>
                  </a:lnTo>
                  <a:cubicBezTo>
                    <a:pt x="834" y="24"/>
                    <a:pt x="763"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26" name="Google Shape;14205;p27">
              <a:extLst>
                <a:ext uri="{FF2B5EF4-FFF2-40B4-BE49-F238E27FC236}">
                  <a16:creationId xmlns:a16="http://schemas.microsoft.com/office/drawing/2014/main" id="{04E4FAD8-7FEA-8026-B09B-0EBE90D71A1D}"/>
                </a:ext>
              </a:extLst>
            </p:cNvPr>
            <p:cNvSpPr/>
            <p:nvPr/>
          </p:nvSpPr>
          <p:spPr>
            <a:xfrm>
              <a:off x="3916788" y="4003133"/>
              <a:ext cx="30400" cy="39325"/>
            </a:xfrm>
            <a:custGeom>
              <a:avLst/>
              <a:gdLst/>
              <a:ahLst/>
              <a:cxnLst/>
              <a:rect l="l" t="t" r="r" b="b"/>
              <a:pathLst>
                <a:path w="1216" h="1573" extrusionOk="0">
                  <a:moveTo>
                    <a:pt x="525" y="334"/>
                  </a:moveTo>
                  <a:cubicBezTo>
                    <a:pt x="834" y="334"/>
                    <a:pt x="858" y="644"/>
                    <a:pt x="858" y="763"/>
                  </a:cubicBezTo>
                  <a:cubicBezTo>
                    <a:pt x="858" y="1072"/>
                    <a:pt x="715" y="1215"/>
                    <a:pt x="525" y="1215"/>
                  </a:cubicBezTo>
                  <a:lnTo>
                    <a:pt x="358" y="1215"/>
                  </a:lnTo>
                  <a:lnTo>
                    <a:pt x="358" y="763"/>
                  </a:lnTo>
                  <a:lnTo>
                    <a:pt x="358" y="334"/>
                  </a:lnTo>
                  <a:close/>
                  <a:moveTo>
                    <a:pt x="96" y="1"/>
                  </a:moveTo>
                  <a:cubicBezTo>
                    <a:pt x="25" y="24"/>
                    <a:pt x="1" y="96"/>
                    <a:pt x="1" y="167"/>
                  </a:cubicBezTo>
                  <a:lnTo>
                    <a:pt x="1" y="810"/>
                  </a:lnTo>
                  <a:cubicBezTo>
                    <a:pt x="25" y="953"/>
                    <a:pt x="25" y="1406"/>
                    <a:pt x="25" y="1406"/>
                  </a:cubicBezTo>
                  <a:cubicBezTo>
                    <a:pt x="25" y="1453"/>
                    <a:pt x="72" y="1549"/>
                    <a:pt x="144" y="1572"/>
                  </a:cubicBezTo>
                  <a:lnTo>
                    <a:pt x="549" y="1572"/>
                  </a:lnTo>
                  <a:cubicBezTo>
                    <a:pt x="953" y="1572"/>
                    <a:pt x="1215" y="1239"/>
                    <a:pt x="1215" y="810"/>
                  </a:cubicBezTo>
                  <a:cubicBezTo>
                    <a:pt x="1215" y="334"/>
                    <a:pt x="953" y="1"/>
                    <a:pt x="52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27" name="Google Shape;14206;p27">
              <a:extLst>
                <a:ext uri="{FF2B5EF4-FFF2-40B4-BE49-F238E27FC236}">
                  <a16:creationId xmlns:a16="http://schemas.microsoft.com/office/drawing/2014/main" id="{E173F923-F7B1-03FE-77AF-49177A482C83}"/>
                </a:ext>
              </a:extLst>
            </p:cNvPr>
            <p:cNvSpPr/>
            <p:nvPr/>
          </p:nvSpPr>
          <p:spPr>
            <a:xfrm>
              <a:off x="3833438" y="3939933"/>
              <a:ext cx="34575" cy="39425"/>
            </a:xfrm>
            <a:custGeom>
              <a:avLst/>
              <a:gdLst/>
              <a:ahLst/>
              <a:cxnLst/>
              <a:rect l="l" t="t" r="r" b="b"/>
              <a:pathLst>
                <a:path w="1383" h="1577" extrusionOk="0">
                  <a:moveTo>
                    <a:pt x="710" y="0"/>
                  </a:moveTo>
                  <a:cubicBezTo>
                    <a:pt x="316" y="0"/>
                    <a:pt x="1" y="341"/>
                    <a:pt x="1" y="766"/>
                  </a:cubicBezTo>
                  <a:cubicBezTo>
                    <a:pt x="1" y="1219"/>
                    <a:pt x="358" y="1576"/>
                    <a:pt x="787" y="1576"/>
                  </a:cubicBezTo>
                  <a:cubicBezTo>
                    <a:pt x="977" y="1576"/>
                    <a:pt x="1120" y="1505"/>
                    <a:pt x="1263" y="1386"/>
                  </a:cubicBezTo>
                  <a:lnTo>
                    <a:pt x="1334" y="1338"/>
                  </a:lnTo>
                  <a:cubicBezTo>
                    <a:pt x="1382" y="1266"/>
                    <a:pt x="1382" y="1147"/>
                    <a:pt x="1311" y="1100"/>
                  </a:cubicBezTo>
                  <a:cubicBezTo>
                    <a:pt x="1278" y="1067"/>
                    <a:pt x="1234" y="1049"/>
                    <a:pt x="1190" y="1049"/>
                  </a:cubicBezTo>
                  <a:cubicBezTo>
                    <a:pt x="1139" y="1049"/>
                    <a:pt x="1087" y="1073"/>
                    <a:pt x="1049" y="1124"/>
                  </a:cubicBezTo>
                  <a:lnTo>
                    <a:pt x="1025" y="1147"/>
                  </a:lnTo>
                  <a:cubicBezTo>
                    <a:pt x="977" y="1219"/>
                    <a:pt x="882" y="1243"/>
                    <a:pt x="787" y="1243"/>
                  </a:cubicBezTo>
                  <a:cubicBezTo>
                    <a:pt x="549" y="1243"/>
                    <a:pt x="334" y="1028"/>
                    <a:pt x="334" y="790"/>
                  </a:cubicBezTo>
                  <a:cubicBezTo>
                    <a:pt x="334" y="552"/>
                    <a:pt x="549" y="362"/>
                    <a:pt x="787" y="362"/>
                  </a:cubicBezTo>
                  <a:cubicBezTo>
                    <a:pt x="882" y="362"/>
                    <a:pt x="977" y="385"/>
                    <a:pt x="1049" y="433"/>
                  </a:cubicBezTo>
                  <a:cubicBezTo>
                    <a:pt x="1086" y="461"/>
                    <a:pt x="1124" y="474"/>
                    <a:pt x="1159" y="474"/>
                  </a:cubicBezTo>
                  <a:cubicBezTo>
                    <a:pt x="1212" y="474"/>
                    <a:pt x="1258" y="443"/>
                    <a:pt x="1287" y="385"/>
                  </a:cubicBezTo>
                  <a:cubicBezTo>
                    <a:pt x="1358" y="290"/>
                    <a:pt x="1334" y="195"/>
                    <a:pt x="1239" y="147"/>
                  </a:cubicBezTo>
                  <a:cubicBezTo>
                    <a:pt x="1120" y="52"/>
                    <a:pt x="930" y="4"/>
                    <a:pt x="787" y="4"/>
                  </a:cubicBezTo>
                  <a:cubicBezTo>
                    <a:pt x="761" y="1"/>
                    <a:pt x="735" y="0"/>
                    <a:pt x="71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28" name="Google Shape;14207;p27">
              <a:extLst>
                <a:ext uri="{FF2B5EF4-FFF2-40B4-BE49-F238E27FC236}">
                  <a16:creationId xmlns:a16="http://schemas.microsoft.com/office/drawing/2014/main" id="{1EB1C932-1B55-A84A-9F26-7F292B542DE5}"/>
                </a:ext>
              </a:extLst>
            </p:cNvPr>
            <p:cNvSpPr/>
            <p:nvPr/>
          </p:nvSpPr>
          <p:spPr>
            <a:xfrm>
              <a:off x="3656038" y="3790508"/>
              <a:ext cx="297700" cy="297800"/>
            </a:xfrm>
            <a:custGeom>
              <a:avLst/>
              <a:gdLst/>
              <a:ahLst/>
              <a:cxnLst/>
              <a:rect l="l" t="t" r="r" b="b"/>
              <a:pathLst>
                <a:path w="11908" h="11912" extrusionOk="0">
                  <a:moveTo>
                    <a:pt x="3406" y="1099"/>
                  </a:moveTo>
                  <a:lnTo>
                    <a:pt x="3406" y="2314"/>
                  </a:lnTo>
                  <a:lnTo>
                    <a:pt x="1072" y="2314"/>
                  </a:lnTo>
                  <a:lnTo>
                    <a:pt x="1072" y="1099"/>
                  </a:lnTo>
                  <a:close/>
                  <a:moveTo>
                    <a:pt x="4739" y="1099"/>
                  </a:moveTo>
                  <a:lnTo>
                    <a:pt x="4739" y="2314"/>
                  </a:lnTo>
                  <a:lnTo>
                    <a:pt x="3715" y="2314"/>
                  </a:lnTo>
                  <a:lnTo>
                    <a:pt x="3715" y="1099"/>
                  </a:lnTo>
                  <a:close/>
                  <a:moveTo>
                    <a:pt x="5478" y="3624"/>
                  </a:moveTo>
                  <a:lnTo>
                    <a:pt x="5478" y="4838"/>
                  </a:lnTo>
                  <a:lnTo>
                    <a:pt x="1072" y="4838"/>
                  </a:lnTo>
                  <a:lnTo>
                    <a:pt x="1072" y="3624"/>
                  </a:lnTo>
                  <a:close/>
                  <a:moveTo>
                    <a:pt x="4168" y="6148"/>
                  </a:moveTo>
                  <a:lnTo>
                    <a:pt x="4168" y="7363"/>
                  </a:lnTo>
                  <a:lnTo>
                    <a:pt x="1072" y="7363"/>
                  </a:lnTo>
                  <a:lnTo>
                    <a:pt x="1072" y="6148"/>
                  </a:lnTo>
                  <a:close/>
                  <a:moveTo>
                    <a:pt x="6025" y="6148"/>
                  </a:moveTo>
                  <a:lnTo>
                    <a:pt x="6025" y="7363"/>
                  </a:lnTo>
                  <a:lnTo>
                    <a:pt x="4501" y="7363"/>
                  </a:lnTo>
                  <a:lnTo>
                    <a:pt x="4501" y="6148"/>
                  </a:lnTo>
                  <a:close/>
                  <a:moveTo>
                    <a:pt x="9383" y="8649"/>
                  </a:moveTo>
                  <a:lnTo>
                    <a:pt x="9383" y="9863"/>
                  </a:lnTo>
                  <a:lnTo>
                    <a:pt x="7454" y="9863"/>
                  </a:lnTo>
                  <a:lnTo>
                    <a:pt x="7454" y="8649"/>
                  </a:lnTo>
                  <a:close/>
                  <a:moveTo>
                    <a:pt x="11550" y="11006"/>
                  </a:moveTo>
                  <a:lnTo>
                    <a:pt x="11550" y="11482"/>
                  </a:lnTo>
                  <a:lnTo>
                    <a:pt x="357" y="11482"/>
                  </a:lnTo>
                  <a:lnTo>
                    <a:pt x="357" y="11006"/>
                  </a:lnTo>
                  <a:close/>
                  <a:moveTo>
                    <a:pt x="916" y="0"/>
                  </a:moveTo>
                  <a:cubicBezTo>
                    <a:pt x="810" y="0"/>
                    <a:pt x="715" y="88"/>
                    <a:pt x="715" y="194"/>
                  </a:cubicBezTo>
                  <a:lnTo>
                    <a:pt x="715" y="1599"/>
                  </a:lnTo>
                  <a:lnTo>
                    <a:pt x="476" y="1599"/>
                  </a:lnTo>
                  <a:cubicBezTo>
                    <a:pt x="381" y="1599"/>
                    <a:pt x="334" y="1647"/>
                    <a:pt x="310" y="1719"/>
                  </a:cubicBezTo>
                  <a:cubicBezTo>
                    <a:pt x="262" y="1838"/>
                    <a:pt x="357" y="1957"/>
                    <a:pt x="476" y="1957"/>
                  </a:cubicBezTo>
                  <a:lnTo>
                    <a:pt x="715" y="1957"/>
                  </a:lnTo>
                  <a:lnTo>
                    <a:pt x="715" y="4124"/>
                  </a:lnTo>
                  <a:lnTo>
                    <a:pt x="500" y="4124"/>
                  </a:lnTo>
                  <a:cubicBezTo>
                    <a:pt x="429" y="4124"/>
                    <a:pt x="334" y="4171"/>
                    <a:pt x="334" y="4267"/>
                  </a:cubicBezTo>
                  <a:cubicBezTo>
                    <a:pt x="334" y="4386"/>
                    <a:pt x="381" y="4481"/>
                    <a:pt x="500" y="4481"/>
                  </a:cubicBezTo>
                  <a:lnTo>
                    <a:pt x="715" y="4481"/>
                  </a:lnTo>
                  <a:lnTo>
                    <a:pt x="715" y="6648"/>
                  </a:lnTo>
                  <a:lnTo>
                    <a:pt x="500" y="6648"/>
                  </a:lnTo>
                  <a:cubicBezTo>
                    <a:pt x="429" y="6648"/>
                    <a:pt x="334" y="6720"/>
                    <a:pt x="334" y="6791"/>
                  </a:cubicBezTo>
                  <a:cubicBezTo>
                    <a:pt x="334" y="6910"/>
                    <a:pt x="381" y="7005"/>
                    <a:pt x="500" y="7005"/>
                  </a:cubicBezTo>
                  <a:lnTo>
                    <a:pt x="715" y="7005"/>
                  </a:lnTo>
                  <a:lnTo>
                    <a:pt x="715" y="9172"/>
                  </a:lnTo>
                  <a:lnTo>
                    <a:pt x="500" y="9172"/>
                  </a:lnTo>
                  <a:cubicBezTo>
                    <a:pt x="429" y="9172"/>
                    <a:pt x="334" y="9244"/>
                    <a:pt x="334" y="9339"/>
                  </a:cubicBezTo>
                  <a:cubicBezTo>
                    <a:pt x="334" y="9458"/>
                    <a:pt x="381" y="9530"/>
                    <a:pt x="500" y="9530"/>
                  </a:cubicBezTo>
                  <a:lnTo>
                    <a:pt x="715" y="9530"/>
                  </a:lnTo>
                  <a:lnTo>
                    <a:pt x="715" y="10768"/>
                  </a:lnTo>
                  <a:lnTo>
                    <a:pt x="310" y="10768"/>
                  </a:lnTo>
                  <a:cubicBezTo>
                    <a:pt x="143" y="10768"/>
                    <a:pt x="0" y="10887"/>
                    <a:pt x="0" y="11054"/>
                  </a:cubicBezTo>
                  <a:lnTo>
                    <a:pt x="0" y="11625"/>
                  </a:lnTo>
                  <a:cubicBezTo>
                    <a:pt x="0" y="11768"/>
                    <a:pt x="119" y="11911"/>
                    <a:pt x="310" y="11911"/>
                  </a:cubicBezTo>
                  <a:lnTo>
                    <a:pt x="11622" y="11911"/>
                  </a:lnTo>
                  <a:cubicBezTo>
                    <a:pt x="11765" y="11911"/>
                    <a:pt x="11907" y="11792"/>
                    <a:pt x="11907" y="11625"/>
                  </a:cubicBezTo>
                  <a:lnTo>
                    <a:pt x="11907" y="11030"/>
                  </a:lnTo>
                  <a:cubicBezTo>
                    <a:pt x="11907" y="10792"/>
                    <a:pt x="11788" y="10673"/>
                    <a:pt x="11622" y="10673"/>
                  </a:cubicBezTo>
                  <a:lnTo>
                    <a:pt x="1072" y="10673"/>
                  </a:lnTo>
                  <a:lnTo>
                    <a:pt x="1072" y="10220"/>
                  </a:lnTo>
                  <a:lnTo>
                    <a:pt x="9478" y="10220"/>
                  </a:lnTo>
                  <a:cubicBezTo>
                    <a:pt x="9621" y="10220"/>
                    <a:pt x="9716" y="10101"/>
                    <a:pt x="9716" y="9982"/>
                  </a:cubicBezTo>
                  <a:lnTo>
                    <a:pt x="9716" y="8506"/>
                  </a:lnTo>
                  <a:cubicBezTo>
                    <a:pt x="9716" y="8410"/>
                    <a:pt x="9621" y="8315"/>
                    <a:pt x="9526" y="8315"/>
                  </a:cubicBezTo>
                  <a:lnTo>
                    <a:pt x="3096" y="8315"/>
                  </a:lnTo>
                  <a:cubicBezTo>
                    <a:pt x="3072" y="8315"/>
                    <a:pt x="3001" y="8363"/>
                    <a:pt x="3001" y="8387"/>
                  </a:cubicBezTo>
                  <a:cubicBezTo>
                    <a:pt x="2906" y="8506"/>
                    <a:pt x="3001" y="8649"/>
                    <a:pt x="3120" y="8649"/>
                  </a:cubicBezTo>
                  <a:lnTo>
                    <a:pt x="7073" y="8649"/>
                  </a:lnTo>
                  <a:lnTo>
                    <a:pt x="7073" y="9863"/>
                  </a:lnTo>
                  <a:lnTo>
                    <a:pt x="1072" y="9863"/>
                  </a:lnTo>
                  <a:lnTo>
                    <a:pt x="1072" y="8649"/>
                  </a:lnTo>
                  <a:lnTo>
                    <a:pt x="2286" y="8649"/>
                  </a:lnTo>
                  <a:cubicBezTo>
                    <a:pt x="2382" y="8649"/>
                    <a:pt x="2477" y="8577"/>
                    <a:pt x="2477" y="8506"/>
                  </a:cubicBezTo>
                  <a:cubicBezTo>
                    <a:pt x="2477" y="8387"/>
                    <a:pt x="2405" y="8291"/>
                    <a:pt x="2286" y="8291"/>
                  </a:cubicBezTo>
                  <a:lnTo>
                    <a:pt x="1048" y="8291"/>
                  </a:lnTo>
                  <a:lnTo>
                    <a:pt x="1048" y="7696"/>
                  </a:lnTo>
                  <a:lnTo>
                    <a:pt x="6073" y="7696"/>
                  </a:lnTo>
                  <a:cubicBezTo>
                    <a:pt x="6216" y="7696"/>
                    <a:pt x="6311" y="7577"/>
                    <a:pt x="6311" y="7458"/>
                  </a:cubicBezTo>
                  <a:lnTo>
                    <a:pt x="6311" y="6029"/>
                  </a:lnTo>
                  <a:cubicBezTo>
                    <a:pt x="6311" y="5886"/>
                    <a:pt x="6192" y="5791"/>
                    <a:pt x="6073" y="5791"/>
                  </a:cubicBezTo>
                  <a:lnTo>
                    <a:pt x="1048" y="5791"/>
                  </a:lnTo>
                  <a:lnTo>
                    <a:pt x="1048" y="5195"/>
                  </a:lnTo>
                  <a:lnTo>
                    <a:pt x="6287" y="5195"/>
                  </a:lnTo>
                  <a:cubicBezTo>
                    <a:pt x="6382" y="5195"/>
                    <a:pt x="6454" y="5124"/>
                    <a:pt x="6454" y="5053"/>
                  </a:cubicBezTo>
                  <a:cubicBezTo>
                    <a:pt x="6454" y="4933"/>
                    <a:pt x="6406" y="4838"/>
                    <a:pt x="6287" y="4838"/>
                  </a:cubicBezTo>
                  <a:lnTo>
                    <a:pt x="5835" y="4838"/>
                  </a:lnTo>
                  <a:lnTo>
                    <a:pt x="5835" y="3624"/>
                  </a:lnTo>
                  <a:lnTo>
                    <a:pt x="7573" y="3624"/>
                  </a:lnTo>
                  <a:lnTo>
                    <a:pt x="7573" y="4838"/>
                  </a:lnTo>
                  <a:lnTo>
                    <a:pt x="7121" y="4838"/>
                  </a:lnTo>
                  <a:cubicBezTo>
                    <a:pt x="7025" y="4838"/>
                    <a:pt x="6930" y="4886"/>
                    <a:pt x="6930" y="4981"/>
                  </a:cubicBezTo>
                  <a:cubicBezTo>
                    <a:pt x="6930" y="5100"/>
                    <a:pt x="7002" y="5195"/>
                    <a:pt x="7121" y="5195"/>
                  </a:cubicBezTo>
                  <a:lnTo>
                    <a:pt x="7692" y="5195"/>
                  </a:lnTo>
                  <a:cubicBezTo>
                    <a:pt x="7835" y="5195"/>
                    <a:pt x="7930" y="5076"/>
                    <a:pt x="7930" y="4957"/>
                  </a:cubicBezTo>
                  <a:lnTo>
                    <a:pt x="7930" y="3528"/>
                  </a:lnTo>
                  <a:cubicBezTo>
                    <a:pt x="7930" y="3386"/>
                    <a:pt x="7811" y="3290"/>
                    <a:pt x="7692" y="3290"/>
                  </a:cubicBezTo>
                  <a:lnTo>
                    <a:pt x="1072" y="3290"/>
                  </a:lnTo>
                  <a:lnTo>
                    <a:pt x="1072" y="2695"/>
                  </a:lnTo>
                  <a:lnTo>
                    <a:pt x="4835" y="2695"/>
                  </a:lnTo>
                  <a:cubicBezTo>
                    <a:pt x="4977" y="2695"/>
                    <a:pt x="5073" y="2576"/>
                    <a:pt x="5073" y="2457"/>
                  </a:cubicBezTo>
                  <a:lnTo>
                    <a:pt x="5073" y="1028"/>
                  </a:lnTo>
                  <a:cubicBezTo>
                    <a:pt x="5073" y="885"/>
                    <a:pt x="4954" y="790"/>
                    <a:pt x="4835" y="790"/>
                  </a:cubicBezTo>
                  <a:lnTo>
                    <a:pt x="1072" y="790"/>
                  </a:lnTo>
                  <a:lnTo>
                    <a:pt x="1072" y="194"/>
                  </a:lnTo>
                  <a:cubicBezTo>
                    <a:pt x="1072" y="99"/>
                    <a:pt x="1024" y="52"/>
                    <a:pt x="953" y="4"/>
                  </a:cubicBezTo>
                  <a:cubicBezTo>
                    <a:pt x="940" y="1"/>
                    <a:pt x="928" y="0"/>
                    <a:pt x="916"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grpSp>
        <p:nvGrpSpPr>
          <p:cNvPr id="329" name="Google Shape;14208;p27">
            <a:extLst>
              <a:ext uri="{FF2B5EF4-FFF2-40B4-BE49-F238E27FC236}">
                <a16:creationId xmlns:a16="http://schemas.microsoft.com/office/drawing/2014/main" id="{A83361CC-494E-D244-5700-02A912116120}"/>
              </a:ext>
            </a:extLst>
          </p:cNvPr>
          <p:cNvGrpSpPr/>
          <p:nvPr/>
        </p:nvGrpSpPr>
        <p:grpSpPr>
          <a:xfrm>
            <a:off x="5312875" y="5009899"/>
            <a:ext cx="473773" cy="470905"/>
            <a:chOff x="3688251" y="4146473"/>
            <a:chExt cx="355330" cy="353179"/>
          </a:xfrm>
        </p:grpSpPr>
        <p:sp>
          <p:nvSpPr>
            <p:cNvPr id="330" name="Google Shape;14209;p27">
              <a:extLst>
                <a:ext uri="{FF2B5EF4-FFF2-40B4-BE49-F238E27FC236}">
                  <a16:creationId xmlns:a16="http://schemas.microsoft.com/office/drawing/2014/main" id="{2F40B779-ECE2-3D75-2C8B-11A6929D3566}"/>
                </a:ext>
              </a:extLst>
            </p:cNvPr>
            <p:cNvSpPr/>
            <p:nvPr/>
          </p:nvSpPr>
          <p:spPr>
            <a:xfrm>
              <a:off x="3688251" y="4152153"/>
              <a:ext cx="348216" cy="347499"/>
            </a:xfrm>
            <a:custGeom>
              <a:avLst/>
              <a:gdLst/>
              <a:ahLst/>
              <a:cxnLst/>
              <a:rect l="l" t="t" r="r" b="b"/>
              <a:pathLst>
                <a:path w="11647" h="11623" extrusionOk="0">
                  <a:moveTo>
                    <a:pt x="5788" y="1"/>
                  </a:moveTo>
                  <a:cubicBezTo>
                    <a:pt x="4240" y="25"/>
                    <a:pt x="2811" y="620"/>
                    <a:pt x="1715" y="1715"/>
                  </a:cubicBezTo>
                  <a:cubicBezTo>
                    <a:pt x="596" y="2811"/>
                    <a:pt x="1" y="4287"/>
                    <a:pt x="1" y="5835"/>
                  </a:cubicBezTo>
                  <a:cubicBezTo>
                    <a:pt x="1" y="6693"/>
                    <a:pt x="191" y="7550"/>
                    <a:pt x="572" y="8336"/>
                  </a:cubicBezTo>
                  <a:cubicBezTo>
                    <a:pt x="590" y="8387"/>
                    <a:pt x="656" y="8426"/>
                    <a:pt x="728" y="8426"/>
                  </a:cubicBezTo>
                  <a:cubicBezTo>
                    <a:pt x="755" y="8426"/>
                    <a:pt x="784" y="8421"/>
                    <a:pt x="811" y="8407"/>
                  </a:cubicBezTo>
                  <a:cubicBezTo>
                    <a:pt x="906" y="8383"/>
                    <a:pt x="930" y="8264"/>
                    <a:pt x="906" y="8169"/>
                  </a:cubicBezTo>
                  <a:cubicBezTo>
                    <a:pt x="549" y="7431"/>
                    <a:pt x="358" y="6669"/>
                    <a:pt x="358" y="5835"/>
                  </a:cubicBezTo>
                  <a:cubicBezTo>
                    <a:pt x="358" y="4359"/>
                    <a:pt x="930" y="3001"/>
                    <a:pt x="1954" y="1954"/>
                  </a:cubicBezTo>
                  <a:cubicBezTo>
                    <a:pt x="2930" y="953"/>
                    <a:pt x="4264" y="382"/>
                    <a:pt x="5669" y="310"/>
                  </a:cubicBezTo>
                  <a:lnTo>
                    <a:pt x="5669" y="5788"/>
                  </a:lnTo>
                  <a:cubicBezTo>
                    <a:pt x="5669" y="5883"/>
                    <a:pt x="5764" y="5978"/>
                    <a:pt x="5835" y="5978"/>
                  </a:cubicBezTo>
                  <a:lnTo>
                    <a:pt x="11313" y="5978"/>
                  </a:lnTo>
                  <a:cubicBezTo>
                    <a:pt x="11289" y="7383"/>
                    <a:pt x="10694" y="8717"/>
                    <a:pt x="9693" y="9693"/>
                  </a:cubicBezTo>
                  <a:cubicBezTo>
                    <a:pt x="8645" y="10717"/>
                    <a:pt x="7264" y="11265"/>
                    <a:pt x="5812" y="11265"/>
                  </a:cubicBezTo>
                  <a:cubicBezTo>
                    <a:pt x="3978" y="11265"/>
                    <a:pt x="2263" y="10360"/>
                    <a:pt x="1263" y="8836"/>
                  </a:cubicBezTo>
                  <a:cubicBezTo>
                    <a:pt x="1215" y="8772"/>
                    <a:pt x="1168" y="8751"/>
                    <a:pt x="1113" y="8751"/>
                  </a:cubicBezTo>
                  <a:cubicBezTo>
                    <a:pt x="1086" y="8751"/>
                    <a:pt x="1057" y="8757"/>
                    <a:pt x="1025" y="8764"/>
                  </a:cubicBezTo>
                  <a:cubicBezTo>
                    <a:pt x="930" y="8836"/>
                    <a:pt x="930" y="8931"/>
                    <a:pt x="953" y="9003"/>
                  </a:cubicBezTo>
                  <a:cubicBezTo>
                    <a:pt x="2073" y="10646"/>
                    <a:pt x="3883" y="11622"/>
                    <a:pt x="5812" y="11622"/>
                  </a:cubicBezTo>
                  <a:cubicBezTo>
                    <a:pt x="7359" y="11622"/>
                    <a:pt x="8812" y="11027"/>
                    <a:pt x="9931" y="9931"/>
                  </a:cubicBezTo>
                  <a:cubicBezTo>
                    <a:pt x="11027" y="8860"/>
                    <a:pt x="11646" y="7407"/>
                    <a:pt x="11646" y="5859"/>
                  </a:cubicBezTo>
                  <a:cubicBezTo>
                    <a:pt x="11646" y="5788"/>
                    <a:pt x="11622" y="5740"/>
                    <a:pt x="11598" y="5669"/>
                  </a:cubicBezTo>
                  <a:cubicBezTo>
                    <a:pt x="11598" y="5684"/>
                    <a:pt x="11588" y="5690"/>
                    <a:pt x="11571" y="5690"/>
                  </a:cubicBezTo>
                  <a:cubicBezTo>
                    <a:pt x="11538" y="5690"/>
                    <a:pt x="11479" y="5669"/>
                    <a:pt x="11432" y="5669"/>
                  </a:cubicBezTo>
                  <a:lnTo>
                    <a:pt x="6026" y="5669"/>
                  </a:lnTo>
                  <a:lnTo>
                    <a:pt x="6026" y="263"/>
                  </a:lnTo>
                  <a:cubicBezTo>
                    <a:pt x="6026" y="191"/>
                    <a:pt x="6026" y="167"/>
                    <a:pt x="6002" y="120"/>
                  </a:cubicBezTo>
                  <a:cubicBezTo>
                    <a:pt x="5931" y="48"/>
                    <a:pt x="5883" y="1"/>
                    <a:pt x="578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31" name="Google Shape;14210;p27">
              <a:extLst>
                <a:ext uri="{FF2B5EF4-FFF2-40B4-BE49-F238E27FC236}">
                  <a16:creationId xmlns:a16="http://schemas.microsoft.com/office/drawing/2014/main" id="{4521FE73-FDAB-FA03-9BE4-6D23091324BA}"/>
                </a:ext>
              </a:extLst>
            </p:cNvPr>
            <p:cNvSpPr/>
            <p:nvPr/>
          </p:nvSpPr>
          <p:spPr>
            <a:xfrm>
              <a:off x="3886200" y="4146473"/>
              <a:ext cx="157380" cy="157380"/>
            </a:xfrm>
            <a:custGeom>
              <a:avLst/>
              <a:gdLst/>
              <a:ahLst/>
              <a:cxnLst/>
              <a:rect l="l" t="t" r="r" b="b"/>
              <a:pathLst>
                <a:path w="5264" h="5264" extrusionOk="0">
                  <a:moveTo>
                    <a:pt x="238" y="0"/>
                  </a:moveTo>
                  <a:cubicBezTo>
                    <a:pt x="143" y="0"/>
                    <a:pt x="24" y="72"/>
                    <a:pt x="0" y="191"/>
                  </a:cubicBezTo>
                  <a:lnTo>
                    <a:pt x="0" y="238"/>
                  </a:lnTo>
                  <a:lnTo>
                    <a:pt x="0" y="3406"/>
                  </a:lnTo>
                  <a:cubicBezTo>
                    <a:pt x="0" y="3430"/>
                    <a:pt x="24" y="3477"/>
                    <a:pt x="48" y="3477"/>
                  </a:cubicBezTo>
                  <a:cubicBezTo>
                    <a:pt x="95" y="3504"/>
                    <a:pt x="141" y="3516"/>
                    <a:pt x="182" y="3516"/>
                  </a:cubicBezTo>
                  <a:cubicBezTo>
                    <a:pt x="285" y="3516"/>
                    <a:pt x="357" y="3443"/>
                    <a:pt x="357" y="3358"/>
                  </a:cubicBezTo>
                  <a:lnTo>
                    <a:pt x="357" y="357"/>
                  </a:lnTo>
                  <a:cubicBezTo>
                    <a:pt x="1548" y="381"/>
                    <a:pt x="2667" y="905"/>
                    <a:pt x="3549" y="1763"/>
                  </a:cubicBezTo>
                  <a:cubicBezTo>
                    <a:pt x="4406" y="2620"/>
                    <a:pt x="4882" y="3763"/>
                    <a:pt x="4930" y="4954"/>
                  </a:cubicBezTo>
                  <a:lnTo>
                    <a:pt x="357" y="4954"/>
                  </a:lnTo>
                  <a:lnTo>
                    <a:pt x="357" y="4144"/>
                  </a:lnTo>
                  <a:cubicBezTo>
                    <a:pt x="357" y="4120"/>
                    <a:pt x="334" y="4049"/>
                    <a:pt x="286" y="4049"/>
                  </a:cubicBezTo>
                  <a:cubicBezTo>
                    <a:pt x="245" y="4021"/>
                    <a:pt x="204" y="4010"/>
                    <a:pt x="167" y="4010"/>
                  </a:cubicBezTo>
                  <a:cubicBezTo>
                    <a:pt x="73" y="4010"/>
                    <a:pt x="0" y="4083"/>
                    <a:pt x="0" y="4168"/>
                  </a:cubicBezTo>
                  <a:lnTo>
                    <a:pt x="0" y="5144"/>
                  </a:lnTo>
                  <a:cubicBezTo>
                    <a:pt x="0" y="5216"/>
                    <a:pt x="48" y="5263"/>
                    <a:pt x="119" y="5263"/>
                  </a:cubicBezTo>
                  <a:lnTo>
                    <a:pt x="5097" y="5263"/>
                  </a:lnTo>
                  <a:cubicBezTo>
                    <a:pt x="5192" y="5239"/>
                    <a:pt x="5263" y="5120"/>
                    <a:pt x="5239" y="5025"/>
                  </a:cubicBezTo>
                  <a:cubicBezTo>
                    <a:pt x="5263" y="3691"/>
                    <a:pt x="4739" y="2453"/>
                    <a:pt x="3787" y="1501"/>
                  </a:cubicBezTo>
                  <a:cubicBezTo>
                    <a:pt x="2834" y="548"/>
                    <a:pt x="1572" y="24"/>
                    <a:pt x="23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grpSp>
        <p:nvGrpSpPr>
          <p:cNvPr id="332" name="Google Shape;14211;p27">
            <a:extLst>
              <a:ext uri="{FF2B5EF4-FFF2-40B4-BE49-F238E27FC236}">
                <a16:creationId xmlns:a16="http://schemas.microsoft.com/office/drawing/2014/main" id="{F7A5BBAC-C411-28ED-4BFA-9D6E2F828705}"/>
              </a:ext>
            </a:extLst>
          </p:cNvPr>
          <p:cNvGrpSpPr/>
          <p:nvPr/>
        </p:nvGrpSpPr>
        <p:grpSpPr>
          <a:xfrm>
            <a:off x="6297470" y="5009965"/>
            <a:ext cx="474692" cy="474692"/>
            <a:chOff x="4673513" y="3789408"/>
            <a:chExt cx="297700" cy="297700"/>
          </a:xfrm>
        </p:grpSpPr>
        <p:sp>
          <p:nvSpPr>
            <p:cNvPr id="333" name="Google Shape;14212;p27">
              <a:extLst>
                <a:ext uri="{FF2B5EF4-FFF2-40B4-BE49-F238E27FC236}">
                  <a16:creationId xmlns:a16="http://schemas.microsoft.com/office/drawing/2014/main" id="{1D8EE802-7792-9132-4418-5140B786D527}"/>
                </a:ext>
              </a:extLst>
            </p:cNvPr>
            <p:cNvSpPr/>
            <p:nvPr/>
          </p:nvSpPr>
          <p:spPr>
            <a:xfrm>
              <a:off x="4709213" y="3803083"/>
              <a:ext cx="255450" cy="176850"/>
            </a:xfrm>
            <a:custGeom>
              <a:avLst/>
              <a:gdLst/>
              <a:ahLst/>
              <a:cxnLst/>
              <a:rect l="l" t="t" r="r" b="b"/>
              <a:pathLst>
                <a:path w="10218" h="7074" extrusionOk="0">
                  <a:moveTo>
                    <a:pt x="9574" y="311"/>
                  </a:moveTo>
                  <a:cubicBezTo>
                    <a:pt x="9741" y="311"/>
                    <a:pt x="9860" y="430"/>
                    <a:pt x="9860" y="596"/>
                  </a:cubicBezTo>
                  <a:cubicBezTo>
                    <a:pt x="9860" y="739"/>
                    <a:pt x="9741" y="858"/>
                    <a:pt x="9574" y="858"/>
                  </a:cubicBezTo>
                  <a:cubicBezTo>
                    <a:pt x="9432" y="858"/>
                    <a:pt x="9312" y="739"/>
                    <a:pt x="9312" y="596"/>
                  </a:cubicBezTo>
                  <a:cubicBezTo>
                    <a:pt x="9312" y="430"/>
                    <a:pt x="9432" y="311"/>
                    <a:pt x="9574" y="311"/>
                  </a:cubicBezTo>
                  <a:close/>
                  <a:moveTo>
                    <a:pt x="7407" y="1025"/>
                  </a:moveTo>
                  <a:cubicBezTo>
                    <a:pt x="7550" y="1025"/>
                    <a:pt x="7669" y="1144"/>
                    <a:pt x="7669" y="1311"/>
                  </a:cubicBezTo>
                  <a:cubicBezTo>
                    <a:pt x="7669" y="1454"/>
                    <a:pt x="7550" y="1573"/>
                    <a:pt x="7407" y="1573"/>
                  </a:cubicBezTo>
                  <a:cubicBezTo>
                    <a:pt x="7264" y="1573"/>
                    <a:pt x="7145" y="1454"/>
                    <a:pt x="7145" y="1311"/>
                  </a:cubicBezTo>
                  <a:cubicBezTo>
                    <a:pt x="7145" y="1144"/>
                    <a:pt x="7264" y="1025"/>
                    <a:pt x="7407" y="1025"/>
                  </a:cubicBezTo>
                  <a:close/>
                  <a:moveTo>
                    <a:pt x="6217" y="2692"/>
                  </a:moveTo>
                  <a:cubicBezTo>
                    <a:pt x="6359" y="2692"/>
                    <a:pt x="6479" y="2811"/>
                    <a:pt x="6479" y="2978"/>
                  </a:cubicBezTo>
                  <a:cubicBezTo>
                    <a:pt x="6479" y="3121"/>
                    <a:pt x="6359" y="3240"/>
                    <a:pt x="6217" y="3240"/>
                  </a:cubicBezTo>
                  <a:cubicBezTo>
                    <a:pt x="6074" y="3240"/>
                    <a:pt x="5955" y="3121"/>
                    <a:pt x="5955" y="2978"/>
                  </a:cubicBezTo>
                  <a:cubicBezTo>
                    <a:pt x="5955" y="2811"/>
                    <a:pt x="6074" y="2692"/>
                    <a:pt x="6217" y="2692"/>
                  </a:cubicBezTo>
                  <a:close/>
                  <a:moveTo>
                    <a:pt x="2120" y="4073"/>
                  </a:moveTo>
                  <a:cubicBezTo>
                    <a:pt x="2263" y="4073"/>
                    <a:pt x="2382" y="4192"/>
                    <a:pt x="2382" y="4335"/>
                  </a:cubicBezTo>
                  <a:cubicBezTo>
                    <a:pt x="2382" y="4478"/>
                    <a:pt x="2263" y="4597"/>
                    <a:pt x="2120" y="4597"/>
                  </a:cubicBezTo>
                  <a:cubicBezTo>
                    <a:pt x="1954" y="4597"/>
                    <a:pt x="1835" y="4478"/>
                    <a:pt x="1835" y="4335"/>
                  </a:cubicBezTo>
                  <a:cubicBezTo>
                    <a:pt x="1835" y="4192"/>
                    <a:pt x="1930" y="4073"/>
                    <a:pt x="2120" y="4073"/>
                  </a:cubicBezTo>
                  <a:close/>
                  <a:moveTo>
                    <a:pt x="4764" y="4645"/>
                  </a:moveTo>
                  <a:cubicBezTo>
                    <a:pt x="4907" y="4645"/>
                    <a:pt x="5026" y="4764"/>
                    <a:pt x="5026" y="4907"/>
                  </a:cubicBezTo>
                  <a:cubicBezTo>
                    <a:pt x="5026" y="5050"/>
                    <a:pt x="4907" y="5169"/>
                    <a:pt x="4764" y="5169"/>
                  </a:cubicBezTo>
                  <a:cubicBezTo>
                    <a:pt x="4621" y="5169"/>
                    <a:pt x="4502" y="5050"/>
                    <a:pt x="4502" y="4907"/>
                  </a:cubicBezTo>
                  <a:cubicBezTo>
                    <a:pt x="4502" y="4764"/>
                    <a:pt x="4621" y="4645"/>
                    <a:pt x="4764" y="4645"/>
                  </a:cubicBezTo>
                  <a:close/>
                  <a:moveTo>
                    <a:pt x="9551" y="1"/>
                  </a:moveTo>
                  <a:cubicBezTo>
                    <a:pt x="9193" y="1"/>
                    <a:pt x="8931" y="287"/>
                    <a:pt x="8931" y="620"/>
                  </a:cubicBezTo>
                  <a:lnTo>
                    <a:pt x="8931" y="668"/>
                  </a:lnTo>
                  <a:lnTo>
                    <a:pt x="7907" y="1001"/>
                  </a:lnTo>
                  <a:cubicBezTo>
                    <a:pt x="7788" y="834"/>
                    <a:pt x="7598" y="715"/>
                    <a:pt x="7360" y="715"/>
                  </a:cubicBezTo>
                  <a:cubicBezTo>
                    <a:pt x="7050" y="739"/>
                    <a:pt x="6788" y="977"/>
                    <a:pt x="6764" y="1263"/>
                  </a:cubicBezTo>
                  <a:cubicBezTo>
                    <a:pt x="6764" y="1454"/>
                    <a:pt x="6788" y="1597"/>
                    <a:pt x="6907" y="1716"/>
                  </a:cubicBezTo>
                  <a:lnTo>
                    <a:pt x="6431" y="2406"/>
                  </a:lnTo>
                  <a:cubicBezTo>
                    <a:pt x="6365" y="2390"/>
                    <a:pt x="6288" y="2362"/>
                    <a:pt x="6215" y="2362"/>
                  </a:cubicBezTo>
                  <a:cubicBezTo>
                    <a:pt x="6183" y="2362"/>
                    <a:pt x="6151" y="2368"/>
                    <a:pt x="6121" y="2382"/>
                  </a:cubicBezTo>
                  <a:cubicBezTo>
                    <a:pt x="5836" y="2406"/>
                    <a:pt x="5597" y="2644"/>
                    <a:pt x="5574" y="2930"/>
                  </a:cubicBezTo>
                  <a:cubicBezTo>
                    <a:pt x="5526" y="3121"/>
                    <a:pt x="5597" y="3287"/>
                    <a:pt x="5716" y="3406"/>
                  </a:cubicBezTo>
                  <a:lnTo>
                    <a:pt x="5026" y="4359"/>
                  </a:lnTo>
                  <a:cubicBezTo>
                    <a:pt x="4931" y="4311"/>
                    <a:pt x="4859" y="4311"/>
                    <a:pt x="4740" y="4311"/>
                  </a:cubicBezTo>
                  <a:cubicBezTo>
                    <a:pt x="4454" y="4311"/>
                    <a:pt x="4264" y="4454"/>
                    <a:pt x="4145" y="4692"/>
                  </a:cubicBezTo>
                  <a:lnTo>
                    <a:pt x="2668" y="4359"/>
                  </a:lnTo>
                  <a:cubicBezTo>
                    <a:pt x="2668" y="4028"/>
                    <a:pt x="2402" y="3758"/>
                    <a:pt x="2041" y="3758"/>
                  </a:cubicBezTo>
                  <a:cubicBezTo>
                    <a:pt x="2013" y="3758"/>
                    <a:pt x="1984" y="3760"/>
                    <a:pt x="1954" y="3764"/>
                  </a:cubicBezTo>
                  <a:cubicBezTo>
                    <a:pt x="1668" y="3811"/>
                    <a:pt x="1430" y="4049"/>
                    <a:pt x="1406" y="4335"/>
                  </a:cubicBezTo>
                  <a:cubicBezTo>
                    <a:pt x="1358" y="4478"/>
                    <a:pt x="1430" y="4645"/>
                    <a:pt x="1477" y="4764"/>
                  </a:cubicBezTo>
                  <a:lnTo>
                    <a:pt x="1" y="6860"/>
                  </a:lnTo>
                  <a:cubicBezTo>
                    <a:pt x="25" y="6860"/>
                    <a:pt x="49" y="6979"/>
                    <a:pt x="120" y="7050"/>
                  </a:cubicBezTo>
                  <a:cubicBezTo>
                    <a:pt x="144" y="7074"/>
                    <a:pt x="168" y="7074"/>
                    <a:pt x="215" y="7074"/>
                  </a:cubicBezTo>
                  <a:cubicBezTo>
                    <a:pt x="263" y="7074"/>
                    <a:pt x="334" y="7050"/>
                    <a:pt x="358" y="7026"/>
                  </a:cubicBezTo>
                  <a:lnTo>
                    <a:pt x="1811" y="4931"/>
                  </a:lnTo>
                  <a:cubicBezTo>
                    <a:pt x="1906" y="4954"/>
                    <a:pt x="2001" y="5002"/>
                    <a:pt x="2073" y="5002"/>
                  </a:cubicBezTo>
                  <a:cubicBezTo>
                    <a:pt x="2311" y="5002"/>
                    <a:pt x="2525" y="4883"/>
                    <a:pt x="2621" y="4692"/>
                  </a:cubicBezTo>
                  <a:lnTo>
                    <a:pt x="4097" y="5026"/>
                  </a:lnTo>
                  <a:cubicBezTo>
                    <a:pt x="4162" y="5331"/>
                    <a:pt x="4407" y="5556"/>
                    <a:pt x="4703" y="5556"/>
                  </a:cubicBezTo>
                  <a:cubicBezTo>
                    <a:pt x="4731" y="5556"/>
                    <a:pt x="4759" y="5554"/>
                    <a:pt x="4788" y="5550"/>
                  </a:cubicBezTo>
                  <a:cubicBezTo>
                    <a:pt x="5097" y="5526"/>
                    <a:pt x="5312" y="5288"/>
                    <a:pt x="5359" y="5026"/>
                  </a:cubicBezTo>
                  <a:cubicBezTo>
                    <a:pt x="5383" y="4883"/>
                    <a:pt x="5359" y="4764"/>
                    <a:pt x="5264" y="4645"/>
                  </a:cubicBezTo>
                  <a:lnTo>
                    <a:pt x="5978" y="3621"/>
                  </a:lnTo>
                  <a:cubicBezTo>
                    <a:pt x="6074" y="3645"/>
                    <a:pt x="6121" y="3645"/>
                    <a:pt x="6217" y="3645"/>
                  </a:cubicBezTo>
                  <a:cubicBezTo>
                    <a:pt x="6502" y="3621"/>
                    <a:pt x="6740" y="3383"/>
                    <a:pt x="6788" y="3097"/>
                  </a:cubicBezTo>
                  <a:cubicBezTo>
                    <a:pt x="6788" y="2930"/>
                    <a:pt x="6740" y="2787"/>
                    <a:pt x="6669" y="2668"/>
                  </a:cubicBezTo>
                  <a:lnTo>
                    <a:pt x="7169" y="1978"/>
                  </a:lnTo>
                  <a:cubicBezTo>
                    <a:pt x="7241" y="2025"/>
                    <a:pt x="7288" y="2025"/>
                    <a:pt x="7383" y="2025"/>
                  </a:cubicBezTo>
                  <a:cubicBezTo>
                    <a:pt x="7741" y="2025"/>
                    <a:pt x="8003" y="1716"/>
                    <a:pt x="8003" y="1382"/>
                  </a:cubicBezTo>
                  <a:lnTo>
                    <a:pt x="9051" y="1025"/>
                  </a:lnTo>
                  <a:cubicBezTo>
                    <a:pt x="9149" y="1183"/>
                    <a:pt x="9313" y="1275"/>
                    <a:pt x="9502" y="1275"/>
                  </a:cubicBezTo>
                  <a:cubicBezTo>
                    <a:pt x="9541" y="1275"/>
                    <a:pt x="9581" y="1271"/>
                    <a:pt x="9622" y="1263"/>
                  </a:cubicBezTo>
                  <a:cubicBezTo>
                    <a:pt x="9908" y="1239"/>
                    <a:pt x="10146" y="1001"/>
                    <a:pt x="10170" y="715"/>
                  </a:cubicBezTo>
                  <a:cubicBezTo>
                    <a:pt x="10217" y="311"/>
                    <a:pt x="9908" y="1"/>
                    <a:pt x="9551"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34" name="Google Shape;14213;p27">
              <a:extLst>
                <a:ext uri="{FF2B5EF4-FFF2-40B4-BE49-F238E27FC236}">
                  <a16:creationId xmlns:a16="http://schemas.microsoft.com/office/drawing/2014/main" id="{3AB52F9B-3BEC-71CC-C747-D1EB33CB06B9}"/>
                </a:ext>
              </a:extLst>
            </p:cNvPr>
            <p:cNvSpPr/>
            <p:nvPr/>
          </p:nvSpPr>
          <p:spPr>
            <a:xfrm>
              <a:off x="4710413" y="3887633"/>
              <a:ext cx="254850" cy="152450"/>
            </a:xfrm>
            <a:custGeom>
              <a:avLst/>
              <a:gdLst/>
              <a:ahLst/>
              <a:cxnLst/>
              <a:rect l="l" t="t" r="r" b="b"/>
              <a:pathLst>
                <a:path w="10194" h="6098" extrusionOk="0">
                  <a:moveTo>
                    <a:pt x="9526" y="358"/>
                  </a:moveTo>
                  <a:cubicBezTo>
                    <a:pt x="9693" y="358"/>
                    <a:pt x="9812" y="477"/>
                    <a:pt x="9812" y="620"/>
                  </a:cubicBezTo>
                  <a:cubicBezTo>
                    <a:pt x="9812" y="787"/>
                    <a:pt x="9693" y="906"/>
                    <a:pt x="9526" y="906"/>
                  </a:cubicBezTo>
                  <a:cubicBezTo>
                    <a:pt x="9384" y="906"/>
                    <a:pt x="9264" y="787"/>
                    <a:pt x="9264" y="620"/>
                  </a:cubicBezTo>
                  <a:cubicBezTo>
                    <a:pt x="9264" y="477"/>
                    <a:pt x="9384" y="358"/>
                    <a:pt x="9526" y="358"/>
                  </a:cubicBezTo>
                  <a:close/>
                  <a:moveTo>
                    <a:pt x="4478" y="3525"/>
                  </a:moveTo>
                  <a:cubicBezTo>
                    <a:pt x="4621" y="3525"/>
                    <a:pt x="4740" y="3644"/>
                    <a:pt x="4740" y="3787"/>
                  </a:cubicBezTo>
                  <a:cubicBezTo>
                    <a:pt x="4740" y="3930"/>
                    <a:pt x="4644" y="4049"/>
                    <a:pt x="4478" y="4049"/>
                  </a:cubicBezTo>
                  <a:cubicBezTo>
                    <a:pt x="4335" y="4049"/>
                    <a:pt x="4216" y="3930"/>
                    <a:pt x="4216" y="3787"/>
                  </a:cubicBezTo>
                  <a:cubicBezTo>
                    <a:pt x="4216" y="3644"/>
                    <a:pt x="4335" y="3525"/>
                    <a:pt x="4478" y="3525"/>
                  </a:cubicBezTo>
                  <a:close/>
                  <a:moveTo>
                    <a:pt x="1787" y="3882"/>
                  </a:moveTo>
                  <a:cubicBezTo>
                    <a:pt x="1953" y="3882"/>
                    <a:pt x="2072" y="4001"/>
                    <a:pt x="2072" y="4144"/>
                  </a:cubicBezTo>
                  <a:cubicBezTo>
                    <a:pt x="2072" y="4287"/>
                    <a:pt x="1953" y="4406"/>
                    <a:pt x="1787" y="4406"/>
                  </a:cubicBezTo>
                  <a:cubicBezTo>
                    <a:pt x="1644" y="4406"/>
                    <a:pt x="1525" y="4287"/>
                    <a:pt x="1525" y="4144"/>
                  </a:cubicBezTo>
                  <a:cubicBezTo>
                    <a:pt x="1525" y="4001"/>
                    <a:pt x="1644" y="3882"/>
                    <a:pt x="1787" y="3882"/>
                  </a:cubicBezTo>
                  <a:close/>
                  <a:moveTo>
                    <a:pt x="7335" y="4359"/>
                  </a:moveTo>
                  <a:cubicBezTo>
                    <a:pt x="7478" y="4359"/>
                    <a:pt x="7597" y="4478"/>
                    <a:pt x="7597" y="4621"/>
                  </a:cubicBezTo>
                  <a:cubicBezTo>
                    <a:pt x="7597" y="4764"/>
                    <a:pt x="7502" y="4883"/>
                    <a:pt x="7335" y="4883"/>
                  </a:cubicBezTo>
                  <a:cubicBezTo>
                    <a:pt x="7193" y="4883"/>
                    <a:pt x="7074" y="4764"/>
                    <a:pt x="7074" y="4621"/>
                  </a:cubicBezTo>
                  <a:cubicBezTo>
                    <a:pt x="7074" y="4478"/>
                    <a:pt x="7193" y="4359"/>
                    <a:pt x="7335" y="4359"/>
                  </a:cubicBezTo>
                  <a:close/>
                  <a:moveTo>
                    <a:pt x="9550" y="1"/>
                  </a:moveTo>
                  <a:cubicBezTo>
                    <a:pt x="9193" y="1"/>
                    <a:pt x="8931" y="263"/>
                    <a:pt x="8931" y="620"/>
                  </a:cubicBezTo>
                  <a:cubicBezTo>
                    <a:pt x="8931" y="858"/>
                    <a:pt x="9050" y="1072"/>
                    <a:pt x="9241" y="1168"/>
                  </a:cubicBezTo>
                  <a:lnTo>
                    <a:pt x="9003" y="1858"/>
                  </a:lnTo>
                  <a:lnTo>
                    <a:pt x="8907" y="1858"/>
                  </a:lnTo>
                  <a:cubicBezTo>
                    <a:pt x="8812" y="1858"/>
                    <a:pt x="8741" y="1930"/>
                    <a:pt x="8741" y="2025"/>
                  </a:cubicBezTo>
                  <a:cubicBezTo>
                    <a:pt x="8741" y="2120"/>
                    <a:pt x="8812" y="2215"/>
                    <a:pt x="8907" y="2215"/>
                  </a:cubicBezTo>
                  <a:cubicBezTo>
                    <a:pt x="9050" y="2215"/>
                    <a:pt x="9169" y="2334"/>
                    <a:pt x="9169" y="2477"/>
                  </a:cubicBezTo>
                  <a:cubicBezTo>
                    <a:pt x="9169" y="2620"/>
                    <a:pt x="9050" y="2739"/>
                    <a:pt x="8907" y="2739"/>
                  </a:cubicBezTo>
                  <a:cubicBezTo>
                    <a:pt x="8788" y="2739"/>
                    <a:pt x="8669" y="2644"/>
                    <a:pt x="8645" y="2525"/>
                  </a:cubicBezTo>
                  <a:cubicBezTo>
                    <a:pt x="8625" y="2463"/>
                    <a:pt x="8550" y="2401"/>
                    <a:pt x="8469" y="2401"/>
                  </a:cubicBezTo>
                  <a:cubicBezTo>
                    <a:pt x="8456" y="2401"/>
                    <a:pt x="8444" y="2403"/>
                    <a:pt x="8431" y="2406"/>
                  </a:cubicBezTo>
                  <a:cubicBezTo>
                    <a:pt x="8336" y="2454"/>
                    <a:pt x="8288" y="2525"/>
                    <a:pt x="8312" y="2620"/>
                  </a:cubicBezTo>
                  <a:cubicBezTo>
                    <a:pt x="8336" y="2739"/>
                    <a:pt x="8407" y="2835"/>
                    <a:pt x="8502" y="2930"/>
                  </a:cubicBezTo>
                  <a:lnTo>
                    <a:pt x="7669" y="4025"/>
                  </a:lnTo>
                  <a:cubicBezTo>
                    <a:pt x="7574" y="3954"/>
                    <a:pt x="7478" y="3930"/>
                    <a:pt x="7359" y="3930"/>
                  </a:cubicBezTo>
                  <a:cubicBezTo>
                    <a:pt x="7097" y="3930"/>
                    <a:pt x="6883" y="4073"/>
                    <a:pt x="6764" y="4311"/>
                  </a:cubicBezTo>
                  <a:lnTo>
                    <a:pt x="5121" y="3787"/>
                  </a:lnTo>
                  <a:lnTo>
                    <a:pt x="5121" y="3763"/>
                  </a:lnTo>
                  <a:cubicBezTo>
                    <a:pt x="5121" y="3406"/>
                    <a:pt x="4835" y="3120"/>
                    <a:pt x="4502" y="3120"/>
                  </a:cubicBezTo>
                  <a:cubicBezTo>
                    <a:pt x="4216" y="3120"/>
                    <a:pt x="3930" y="3358"/>
                    <a:pt x="3882" y="3620"/>
                  </a:cubicBezTo>
                  <a:lnTo>
                    <a:pt x="2358" y="3811"/>
                  </a:lnTo>
                  <a:cubicBezTo>
                    <a:pt x="2239" y="3597"/>
                    <a:pt x="2025" y="3478"/>
                    <a:pt x="1787" y="3478"/>
                  </a:cubicBezTo>
                  <a:cubicBezTo>
                    <a:pt x="1429" y="3478"/>
                    <a:pt x="1168" y="3739"/>
                    <a:pt x="1168" y="4121"/>
                  </a:cubicBezTo>
                  <a:cubicBezTo>
                    <a:pt x="1168" y="4216"/>
                    <a:pt x="1191" y="4359"/>
                    <a:pt x="1263" y="4430"/>
                  </a:cubicBezTo>
                  <a:lnTo>
                    <a:pt x="72" y="5835"/>
                  </a:lnTo>
                  <a:cubicBezTo>
                    <a:pt x="1" y="5907"/>
                    <a:pt x="1" y="6026"/>
                    <a:pt x="96" y="6073"/>
                  </a:cubicBezTo>
                  <a:cubicBezTo>
                    <a:pt x="120" y="6097"/>
                    <a:pt x="167" y="6097"/>
                    <a:pt x="215" y="6097"/>
                  </a:cubicBezTo>
                  <a:cubicBezTo>
                    <a:pt x="286" y="6097"/>
                    <a:pt x="310" y="6073"/>
                    <a:pt x="334" y="6049"/>
                  </a:cubicBezTo>
                  <a:lnTo>
                    <a:pt x="1525" y="4644"/>
                  </a:lnTo>
                  <a:cubicBezTo>
                    <a:pt x="1620" y="4668"/>
                    <a:pt x="1715" y="4716"/>
                    <a:pt x="1787" y="4716"/>
                  </a:cubicBezTo>
                  <a:cubicBezTo>
                    <a:pt x="2120" y="4716"/>
                    <a:pt x="2382" y="4430"/>
                    <a:pt x="2430" y="4121"/>
                  </a:cubicBezTo>
                  <a:lnTo>
                    <a:pt x="3906" y="3930"/>
                  </a:lnTo>
                  <a:cubicBezTo>
                    <a:pt x="4001" y="4168"/>
                    <a:pt x="4240" y="4311"/>
                    <a:pt x="4502" y="4311"/>
                  </a:cubicBezTo>
                  <a:cubicBezTo>
                    <a:pt x="4716" y="4311"/>
                    <a:pt x="4930" y="4192"/>
                    <a:pt x="5049" y="4049"/>
                  </a:cubicBezTo>
                  <a:lnTo>
                    <a:pt x="6764" y="4621"/>
                  </a:lnTo>
                  <a:cubicBezTo>
                    <a:pt x="6835" y="4906"/>
                    <a:pt x="7050" y="5121"/>
                    <a:pt x="7383" y="5121"/>
                  </a:cubicBezTo>
                  <a:cubicBezTo>
                    <a:pt x="7740" y="5121"/>
                    <a:pt x="8026" y="4859"/>
                    <a:pt x="8026" y="4502"/>
                  </a:cubicBezTo>
                  <a:cubicBezTo>
                    <a:pt x="8026" y="4382"/>
                    <a:pt x="7978" y="4287"/>
                    <a:pt x="7931" y="4192"/>
                  </a:cubicBezTo>
                  <a:lnTo>
                    <a:pt x="8812" y="3001"/>
                  </a:lnTo>
                  <a:lnTo>
                    <a:pt x="8931" y="3001"/>
                  </a:lnTo>
                  <a:cubicBezTo>
                    <a:pt x="9288" y="3001"/>
                    <a:pt x="9574" y="2739"/>
                    <a:pt x="9574" y="2382"/>
                  </a:cubicBezTo>
                  <a:cubicBezTo>
                    <a:pt x="9574" y="2168"/>
                    <a:pt x="9479" y="2025"/>
                    <a:pt x="9336" y="1906"/>
                  </a:cubicBezTo>
                  <a:lnTo>
                    <a:pt x="9598" y="1168"/>
                  </a:lnTo>
                  <a:cubicBezTo>
                    <a:pt x="9621" y="1171"/>
                    <a:pt x="9643" y="1173"/>
                    <a:pt x="9666" y="1173"/>
                  </a:cubicBezTo>
                  <a:cubicBezTo>
                    <a:pt x="9931" y="1173"/>
                    <a:pt x="10193" y="927"/>
                    <a:pt x="10193" y="620"/>
                  </a:cubicBezTo>
                  <a:cubicBezTo>
                    <a:pt x="10193" y="263"/>
                    <a:pt x="9931" y="1"/>
                    <a:pt x="9550"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35" name="Google Shape;14214;p27">
              <a:extLst>
                <a:ext uri="{FF2B5EF4-FFF2-40B4-BE49-F238E27FC236}">
                  <a16:creationId xmlns:a16="http://schemas.microsoft.com/office/drawing/2014/main" id="{6CF80AAB-7C94-DD1D-DA4C-FF77DC8C6F02}"/>
                </a:ext>
              </a:extLst>
            </p:cNvPr>
            <p:cNvSpPr/>
            <p:nvPr/>
          </p:nvSpPr>
          <p:spPr>
            <a:xfrm>
              <a:off x="4673513" y="3789408"/>
              <a:ext cx="297700" cy="297700"/>
            </a:xfrm>
            <a:custGeom>
              <a:avLst/>
              <a:gdLst/>
              <a:ahLst/>
              <a:cxnLst/>
              <a:rect l="l" t="t" r="r" b="b"/>
              <a:pathLst>
                <a:path w="11908" h="11908" extrusionOk="0">
                  <a:moveTo>
                    <a:pt x="929" y="0"/>
                  </a:moveTo>
                  <a:cubicBezTo>
                    <a:pt x="810" y="0"/>
                    <a:pt x="715" y="72"/>
                    <a:pt x="715" y="191"/>
                  </a:cubicBezTo>
                  <a:lnTo>
                    <a:pt x="715" y="977"/>
                  </a:lnTo>
                  <a:lnTo>
                    <a:pt x="500" y="977"/>
                  </a:lnTo>
                  <a:cubicBezTo>
                    <a:pt x="405" y="977"/>
                    <a:pt x="334" y="1048"/>
                    <a:pt x="334" y="1143"/>
                  </a:cubicBezTo>
                  <a:cubicBezTo>
                    <a:pt x="334" y="1262"/>
                    <a:pt x="381" y="1334"/>
                    <a:pt x="500" y="1334"/>
                  </a:cubicBezTo>
                  <a:lnTo>
                    <a:pt x="715" y="1334"/>
                  </a:lnTo>
                  <a:lnTo>
                    <a:pt x="715" y="2239"/>
                  </a:lnTo>
                  <a:lnTo>
                    <a:pt x="500" y="2239"/>
                  </a:lnTo>
                  <a:cubicBezTo>
                    <a:pt x="405" y="2239"/>
                    <a:pt x="334" y="2286"/>
                    <a:pt x="334" y="2382"/>
                  </a:cubicBezTo>
                  <a:cubicBezTo>
                    <a:pt x="334" y="2501"/>
                    <a:pt x="381" y="2596"/>
                    <a:pt x="500" y="2596"/>
                  </a:cubicBezTo>
                  <a:lnTo>
                    <a:pt x="715" y="2596"/>
                  </a:lnTo>
                  <a:lnTo>
                    <a:pt x="715" y="3477"/>
                  </a:lnTo>
                  <a:lnTo>
                    <a:pt x="500" y="3477"/>
                  </a:lnTo>
                  <a:cubicBezTo>
                    <a:pt x="405" y="3477"/>
                    <a:pt x="334" y="3549"/>
                    <a:pt x="334" y="3644"/>
                  </a:cubicBezTo>
                  <a:cubicBezTo>
                    <a:pt x="334" y="3739"/>
                    <a:pt x="381" y="3834"/>
                    <a:pt x="500" y="3834"/>
                  </a:cubicBezTo>
                  <a:lnTo>
                    <a:pt x="715" y="3834"/>
                  </a:lnTo>
                  <a:lnTo>
                    <a:pt x="715" y="4739"/>
                  </a:lnTo>
                  <a:lnTo>
                    <a:pt x="500" y="4739"/>
                  </a:lnTo>
                  <a:cubicBezTo>
                    <a:pt x="405" y="4739"/>
                    <a:pt x="334" y="4787"/>
                    <a:pt x="334" y="4882"/>
                  </a:cubicBezTo>
                  <a:cubicBezTo>
                    <a:pt x="334" y="5001"/>
                    <a:pt x="381" y="5097"/>
                    <a:pt x="500" y="5097"/>
                  </a:cubicBezTo>
                  <a:lnTo>
                    <a:pt x="715" y="5097"/>
                  </a:lnTo>
                  <a:lnTo>
                    <a:pt x="715" y="5978"/>
                  </a:lnTo>
                  <a:lnTo>
                    <a:pt x="500" y="5978"/>
                  </a:lnTo>
                  <a:cubicBezTo>
                    <a:pt x="405" y="5978"/>
                    <a:pt x="334" y="6049"/>
                    <a:pt x="334" y="6121"/>
                  </a:cubicBezTo>
                  <a:cubicBezTo>
                    <a:pt x="334" y="6240"/>
                    <a:pt x="381" y="6335"/>
                    <a:pt x="500" y="6335"/>
                  </a:cubicBezTo>
                  <a:lnTo>
                    <a:pt x="715" y="6335"/>
                  </a:lnTo>
                  <a:lnTo>
                    <a:pt x="715" y="7240"/>
                  </a:lnTo>
                  <a:lnTo>
                    <a:pt x="500" y="7240"/>
                  </a:lnTo>
                  <a:cubicBezTo>
                    <a:pt x="405" y="7240"/>
                    <a:pt x="334" y="7287"/>
                    <a:pt x="334" y="7383"/>
                  </a:cubicBezTo>
                  <a:cubicBezTo>
                    <a:pt x="334" y="7502"/>
                    <a:pt x="381" y="7597"/>
                    <a:pt x="500" y="7597"/>
                  </a:cubicBezTo>
                  <a:lnTo>
                    <a:pt x="715" y="7597"/>
                  </a:lnTo>
                  <a:lnTo>
                    <a:pt x="715" y="8478"/>
                  </a:lnTo>
                  <a:lnTo>
                    <a:pt x="500" y="8478"/>
                  </a:lnTo>
                  <a:cubicBezTo>
                    <a:pt x="405" y="8478"/>
                    <a:pt x="334" y="8550"/>
                    <a:pt x="334" y="8621"/>
                  </a:cubicBezTo>
                  <a:cubicBezTo>
                    <a:pt x="334" y="8740"/>
                    <a:pt x="381" y="8835"/>
                    <a:pt x="500" y="8835"/>
                  </a:cubicBezTo>
                  <a:lnTo>
                    <a:pt x="715" y="8835"/>
                  </a:lnTo>
                  <a:lnTo>
                    <a:pt x="715" y="9740"/>
                  </a:lnTo>
                  <a:lnTo>
                    <a:pt x="500" y="9740"/>
                  </a:lnTo>
                  <a:cubicBezTo>
                    <a:pt x="405" y="9740"/>
                    <a:pt x="334" y="9788"/>
                    <a:pt x="334" y="9883"/>
                  </a:cubicBezTo>
                  <a:cubicBezTo>
                    <a:pt x="334" y="10002"/>
                    <a:pt x="381" y="10098"/>
                    <a:pt x="500" y="10098"/>
                  </a:cubicBezTo>
                  <a:lnTo>
                    <a:pt x="715" y="10098"/>
                  </a:lnTo>
                  <a:lnTo>
                    <a:pt x="715" y="10717"/>
                  </a:lnTo>
                  <a:lnTo>
                    <a:pt x="286" y="10717"/>
                  </a:lnTo>
                  <a:cubicBezTo>
                    <a:pt x="143" y="10717"/>
                    <a:pt x="0" y="10836"/>
                    <a:pt x="0" y="11002"/>
                  </a:cubicBezTo>
                  <a:lnTo>
                    <a:pt x="0" y="11693"/>
                  </a:lnTo>
                  <a:cubicBezTo>
                    <a:pt x="0" y="11788"/>
                    <a:pt x="95" y="11884"/>
                    <a:pt x="167" y="11884"/>
                  </a:cubicBezTo>
                  <a:lnTo>
                    <a:pt x="1548" y="11884"/>
                  </a:lnTo>
                  <a:cubicBezTo>
                    <a:pt x="1572" y="11884"/>
                    <a:pt x="1596" y="11884"/>
                    <a:pt x="1643" y="11836"/>
                  </a:cubicBezTo>
                  <a:cubicBezTo>
                    <a:pt x="1762" y="11693"/>
                    <a:pt x="1667" y="11550"/>
                    <a:pt x="1524" y="11550"/>
                  </a:cubicBezTo>
                  <a:lnTo>
                    <a:pt x="334" y="11550"/>
                  </a:lnTo>
                  <a:lnTo>
                    <a:pt x="334" y="11074"/>
                  </a:lnTo>
                  <a:lnTo>
                    <a:pt x="11526" y="11074"/>
                  </a:lnTo>
                  <a:lnTo>
                    <a:pt x="11526" y="11550"/>
                  </a:lnTo>
                  <a:lnTo>
                    <a:pt x="2358" y="11550"/>
                  </a:lnTo>
                  <a:cubicBezTo>
                    <a:pt x="2263" y="11550"/>
                    <a:pt x="2167" y="11598"/>
                    <a:pt x="2167" y="11693"/>
                  </a:cubicBezTo>
                  <a:cubicBezTo>
                    <a:pt x="2167" y="11812"/>
                    <a:pt x="2239" y="11907"/>
                    <a:pt x="2358" y="11907"/>
                  </a:cubicBezTo>
                  <a:lnTo>
                    <a:pt x="11598" y="11907"/>
                  </a:lnTo>
                  <a:cubicBezTo>
                    <a:pt x="11764" y="11907"/>
                    <a:pt x="11907" y="11788"/>
                    <a:pt x="11907" y="11598"/>
                  </a:cubicBezTo>
                  <a:lnTo>
                    <a:pt x="11907" y="11002"/>
                  </a:lnTo>
                  <a:cubicBezTo>
                    <a:pt x="11907" y="10836"/>
                    <a:pt x="11788" y="10717"/>
                    <a:pt x="11598" y="10717"/>
                  </a:cubicBezTo>
                  <a:lnTo>
                    <a:pt x="1072" y="10717"/>
                  </a:lnTo>
                  <a:lnTo>
                    <a:pt x="1072" y="191"/>
                  </a:lnTo>
                  <a:cubicBezTo>
                    <a:pt x="1072" y="96"/>
                    <a:pt x="1000" y="0"/>
                    <a:pt x="9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grpSp>
        <p:nvGrpSpPr>
          <p:cNvPr id="336" name="Google Shape;14215;p27">
            <a:extLst>
              <a:ext uri="{FF2B5EF4-FFF2-40B4-BE49-F238E27FC236}">
                <a16:creationId xmlns:a16="http://schemas.microsoft.com/office/drawing/2014/main" id="{069BD511-30D2-7F63-415D-010DE822A7EF}"/>
              </a:ext>
            </a:extLst>
          </p:cNvPr>
          <p:cNvGrpSpPr/>
          <p:nvPr/>
        </p:nvGrpSpPr>
        <p:grpSpPr>
          <a:xfrm>
            <a:off x="7300926" y="5009966"/>
            <a:ext cx="474692" cy="470905"/>
            <a:chOff x="5175388" y="3789408"/>
            <a:chExt cx="297700" cy="295325"/>
          </a:xfrm>
        </p:grpSpPr>
        <p:sp>
          <p:nvSpPr>
            <p:cNvPr id="337" name="Google Shape;14216;p27">
              <a:extLst>
                <a:ext uri="{FF2B5EF4-FFF2-40B4-BE49-F238E27FC236}">
                  <a16:creationId xmlns:a16="http://schemas.microsoft.com/office/drawing/2014/main" id="{257725E4-65C7-7339-D0D7-A61F2813C7EA}"/>
                </a:ext>
              </a:extLst>
            </p:cNvPr>
            <p:cNvSpPr/>
            <p:nvPr/>
          </p:nvSpPr>
          <p:spPr>
            <a:xfrm>
              <a:off x="5176588" y="3789408"/>
              <a:ext cx="296500" cy="91700"/>
            </a:xfrm>
            <a:custGeom>
              <a:avLst/>
              <a:gdLst/>
              <a:ahLst/>
              <a:cxnLst/>
              <a:rect l="l" t="t" r="r" b="b"/>
              <a:pathLst>
                <a:path w="11860" h="3668" extrusionOk="0">
                  <a:moveTo>
                    <a:pt x="2834" y="334"/>
                  </a:moveTo>
                  <a:lnTo>
                    <a:pt x="2834" y="1763"/>
                  </a:lnTo>
                  <a:lnTo>
                    <a:pt x="2072" y="2120"/>
                  </a:lnTo>
                  <a:lnTo>
                    <a:pt x="1334" y="1763"/>
                  </a:lnTo>
                  <a:lnTo>
                    <a:pt x="1334" y="334"/>
                  </a:lnTo>
                  <a:close/>
                  <a:moveTo>
                    <a:pt x="1334" y="0"/>
                  </a:moveTo>
                  <a:cubicBezTo>
                    <a:pt x="1120" y="0"/>
                    <a:pt x="977" y="143"/>
                    <a:pt x="977" y="357"/>
                  </a:cubicBezTo>
                  <a:lnTo>
                    <a:pt x="977" y="477"/>
                  </a:lnTo>
                  <a:lnTo>
                    <a:pt x="358" y="477"/>
                  </a:lnTo>
                  <a:cubicBezTo>
                    <a:pt x="143" y="477"/>
                    <a:pt x="0" y="619"/>
                    <a:pt x="0" y="834"/>
                  </a:cubicBezTo>
                  <a:lnTo>
                    <a:pt x="0" y="3310"/>
                  </a:lnTo>
                  <a:cubicBezTo>
                    <a:pt x="0" y="3525"/>
                    <a:pt x="143" y="3668"/>
                    <a:pt x="358" y="3668"/>
                  </a:cubicBezTo>
                  <a:lnTo>
                    <a:pt x="10598" y="3668"/>
                  </a:lnTo>
                  <a:cubicBezTo>
                    <a:pt x="10717" y="3668"/>
                    <a:pt x="10812" y="3596"/>
                    <a:pt x="10884" y="3525"/>
                  </a:cubicBezTo>
                  <a:lnTo>
                    <a:pt x="11789" y="2286"/>
                  </a:lnTo>
                  <a:cubicBezTo>
                    <a:pt x="11860" y="2167"/>
                    <a:pt x="11860" y="2001"/>
                    <a:pt x="11789" y="1882"/>
                  </a:cubicBezTo>
                  <a:lnTo>
                    <a:pt x="10884" y="667"/>
                  </a:lnTo>
                  <a:cubicBezTo>
                    <a:pt x="10836" y="572"/>
                    <a:pt x="10598" y="500"/>
                    <a:pt x="10598" y="500"/>
                  </a:cubicBezTo>
                  <a:lnTo>
                    <a:pt x="9074" y="500"/>
                  </a:lnTo>
                  <a:cubicBezTo>
                    <a:pt x="8978" y="500"/>
                    <a:pt x="8931" y="572"/>
                    <a:pt x="8883" y="667"/>
                  </a:cubicBezTo>
                  <a:cubicBezTo>
                    <a:pt x="8859" y="762"/>
                    <a:pt x="8955" y="858"/>
                    <a:pt x="9074" y="858"/>
                  </a:cubicBezTo>
                  <a:lnTo>
                    <a:pt x="10622" y="858"/>
                  </a:lnTo>
                  <a:lnTo>
                    <a:pt x="11527" y="2096"/>
                  </a:lnTo>
                  <a:lnTo>
                    <a:pt x="10622" y="3310"/>
                  </a:lnTo>
                  <a:lnTo>
                    <a:pt x="358" y="3310"/>
                  </a:lnTo>
                  <a:lnTo>
                    <a:pt x="358" y="834"/>
                  </a:lnTo>
                  <a:lnTo>
                    <a:pt x="977" y="834"/>
                  </a:lnTo>
                  <a:lnTo>
                    <a:pt x="977" y="1786"/>
                  </a:lnTo>
                  <a:cubicBezTo>
                    <a:pt x="977" y="1929"/>
                    <a:pt x="1072" y="2048"/>
                    <a:pt x="1191" y="2120"/>
                  </a:cubicBezTo>
                  <a:lnTo>
                    <a:pt x="1929" y="2477"/>
                  </a:lnTo>
                  <a:cubicBezTo>
                    <a:pt x="2001" y="2501"/>
                    <a:pt x="2048" y="2501"/>
                    <a:pt x="2072" y="2501"/>
                  </a:cubicBezTo>
                  <a:cubicBezTo>
                    <a:pt x="2120" y="2501"/>
                    <a:pt x="2191" y="2501"/>
                    <a:pt x="2239" y="2477"/>
                  </a:cubicBezTo>
                  <a:lnTo>
                    <a:pt x="2977" y="2120"/>
                  </a:lnTo>
                  <a:cubicBezTo>
                    <a:pt x="3096" y="2048"/>
                    <a:pt x="3192" y="1929"/>
                    <a:pt x="3192" y="1786"/>
                  </a:cubicBezTo>
                  <a:lnTo>
                    <a:pt x="3192" y="834"/>
                  </a:lnTo>
                  <a:lnTo>
                    <a:pt x="8264" y="834"/>
                  </a:lnTo>
                  <a:cubicBezTo>
                    <a:pt x="8359" y="834"/>
                    <a:pt x="8431" y="786"/>
                    <a:pt x="8455" y="691"/>
                  </a:cubicBezTo>
                  <a:cubicBezTo>
                    <a:pt x="8478" y="572"/>
                    <a:pt x="8383" y="477"/>
                    <a:pt x="8264" y="477"/>
                  </a:cubicBezTo>
                  <a:lnTo>
                    <a:pt x="3192" y="477"/>
                  </a:lnTo>
                  <a:lnTo>
                    <a:pt x="3192" y="357"/>
                  </a:lnTo>
                  <a:cubicBezTo>
                    <a:pt x="3192" y="143"/>
                    <a:pt x="3025" y="0"/>
                    <a:pt x="28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38" name="Google Shape;14217;p27">
              <a:extLst>
                <a:ext uri="{FF2B5EF4-FFF2-40B4-BE49-F238E27FC236}">
                  <a16:creationId xmlns:a16="http://schemas.microsoft.com/office/drawing/2014/main" id="{1427B092-682D-6542-CB32-EB4CEC4CAA4F}"/>
                </a:ext>
              </a:extLst>
            </p:cNvPr>
            <p:cNvSpPr/>
            <p:nvPr/>
          </p:nvSpPr>
          <p:spPr>
            <a:xfrm>
              <a:off x="5175388" y="3892983"/>
              <a:ext cx="297700" cy="90525"/>
            </a:xfrm>
            <a:custGeom>
              <a:avLst/>
              <a:gdLst/>
              <a:ahLst/>
              <a:cxnLst/>
              <a:rect l="l" t="t" r="r" b="b"/>
              <a:pathLst>
                <a:path w="11908" h="3621" extrusionOk="0">
                  <a:moveTo>
                    <a:pt x="2835" y="287"/>
                  </a:moveTo>
                  <a:lnTo>
                    <a:pt x="2835" y="1716"/>
                  </a:lnTo>
                  <a:lnTo>
                    <a:pt x="2096" y="2073"/>
                  </a:lnTo>
                  <a:lnTo>
                    <a:pt x="1358" y="1716"/>
                  </a:lnTo>
                  <a:lnTo>
                    <a:pt x="1358" y="287"/>
                  </a:lnTo>
                  <a:close/>
                  <a:moveTo>
                    <a:pt x="358" y="763"/>
                  </a:moveTo>
                  <a:lnTo>
                    <a:pt x="1001" y="811"/>
                  </a:lnTo>
                  <a:lnTo>
                    <a:pt x="1001" y="1763"/>
                  </a:lnTo>
                  <a:cubicBezTo>
                    <a:pt x="1001" y="1906"/>
                    <a:pt x="1072" y="2025"/>
                    <a:pt x="1215" y="2073"/>
                  </a:cubicBezTo>
                  <a:lnTo>
                    <a:pt x="1954" y="2430"/>
                  </a:lnTo>
                  <a:cubicBezTo>
                    <a:pt x="2001" y="2478"/>
                    <a:pt x="2073" y="2478"/>
                    <a:pt x="2096" y="2478"/>
                  </a:cubicBezTo>
                  <a:cubicBezTo>
                    <a:pt x="2120" y="2478"/>
                    <a:pt x="2215" y="2478"/>
                    <a:pt x="2239" y="2430"/>
                  </a:cubicBezTo>
                  <a:lnTo>
                    <a:pt x="3001" y="2073"/>
                  </a:lnTo>
                  <a:cubicBezTo>
                    <a:pt x="3120" y="2025"/>
                    <a:pt x="3192" y="1906"/>
                    <a:pt x="3192" y="1763"/>
                  </a:cubicBezTo>
                  <a:lnTo>
                    <a:pt x="3192" y="811"/>
                  </a:lnTo>
                  <a:lnTo>
                    <a:pt x="10646" y="811"/>
                  </a:lnTo>
                  <a:lnTo>
                    <a:pt x="11527" y="2025"/>
                  </a:lnTo>
                  <a:lnTo>
                    <a:pt x="10646" y="3240"/>
                  </a:lnTo>
                  <a:lnTo>
                    <a:pt x="382" y="3240"/>
                  </a:lnTo>
                  <a:lnTo>
                    <a:pt x="358" y="764"/>
                  </a:lnTo>
                  <a:lnTo>
                    <a:pt x="358" y="764"/>
                  </a:lnTo>
                  <a:cubicBezTo>
                    <a:pt x="358" y="787"/>
                    <a:pt x="370" y="799"/>
                    <a:pt x="376" y="799"/>
                  </a:cubicBezTo>
                  <a:cubicBezTo>
                    <a:pt x="382" y="799"/>
                    <a:pt x="382" y="787"/>
                    <a:pt x="358" y="763"/>
                  </a:cubicBezTo>
                  <a:lnTo>
                    <a:pt x="358" y="763"/>
                  </a:lnTo>
                  <a:lnTo>
                    <a:pt x="358" y="763"/>
                  </a:lnTo>
                  <a:close/>
                  <a:moveTo>
                    <a:pt x="1358" y="1"/>
                  </a:moveTo>
                  <a:cubicBezTo>
                    <a:pt x="1144" y="1"/>
                    <a:pt x="1001" y="144"/>
                    <a:pt x="1001" y="358"/>
                  </a:cubicBezTo>
                  <a:lnTo>
                    <a:pt x="1001" y="477"/>
                  </a:lnTo>
                  <a:lnTo>
                    <a:pt x="358" y="477"/>
                  </a:lnTo>
                  <a:cubicBezTo>
                    <a:pt x="167" y="501"/>
                    <a:pt x="1" y="644"/>
                    <a:pt x="1" y="834"/>
                  </a:cubicBezTo>
                  <a:lnTo>
                    <a:pt x="1" y="3311"/>
                  </a:lnTo>
                  <a:cubicBezTo>
                    <a:pt x="48" y="3454"/>
                    <a:pt x="191" y="3621"/>
                    <a:pt x="406" y="3621"/>
                  </a:cubicBezTo>
                  <a:lnTo>
                    <a:pt x="10646" y="3621"/>
                  </a:lnTo>
                  <a:cubicBezTo>
                    <a:pt x="10765" y="3621"/>
                    <a:pt x="10860" y="3573"/>
                    <a:pt x="10932" y="3478"/>
                  </a:cubicBezTo>
                  <a:lnTo>
                    <a:pt x="11837" y="2263"/>
                  </a:lnTo>
                  <a:cubicBezTo>
                    <a:pt x="11908" y="2144"/>
                    <a:pt x="11908" y="1954"/>
                    <a:pt x="11837" y="1835"/>
                  </a:cubicBezTo>
                  <a:lnTo>
                    <a:pt x="10932" y="620"/>
                  </a:lnTo>
                  <a:cubicBezTo>
                    <a:pt x="10884" y="525"/>
                    <a:pt x="10646" y="477"/>
                    <a:pt x="10646" y="477"/>
                  </a:cubicBezTo>
                  <a:lnTo>
                    <a:pt x="3192" y="477"/>
                  </a:lnTo>
                  <a:lnTo>
                    <a:pt x="3192" y="358"/>
                  </a:lnTo>
                  <a:cubicBezTo>
                    <a:pt x="3192" y="144"/>
                    <a:pt x="3049" y="1"/>
                    <a:pt x="283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39" name="Google Shape;14218;p27">
              <a:extLst>
                <a:ext uri="{FF2B5EF4-FFF2-40B4-BE49-F238E27FC236}">
                  <a16:creationId xmlns:a16="http://schemas.microsoft.com/office/drawing/2014/main" id="{A415FB07-12B3-A185-57F3-1686405B6713}"/>
                </a:ext>
              </a:extLst>
            </p:cNvPr>
            <p:cNvSpPr/>
            <p:nvPr/>
          </p:nvSpPr>
          <p:spPr>
            <a:xfrm>
              <a:off x="5175388" y="3994808"/>
              <a:ext cx="297700" cy="89925"/>
            </a:xfrm>
            <a:custGeom>
              <a:avLst/>
              <a:gdLst/>
              <a:ahLst/>
              <a:cxnLst/>
              <a:rect l="l" t="t" r="r" b="b"/>
              <a:pathLst>
                <a:path w="11908" h="3597" extrusionOk="0">
                  <a:moveTo>
                    <a:pt x="2882" y="381"/>
                  </a:moveTo>
                  <a:lnTo>
                    <a:pt x="2882" y="1786"/>
                  </a:lnTo>
                  <a:lnTo>
                    <a:pt x="2120" y="2167"/>
                  </a:lnTo>
                  <a:lnTo>
                    <a:pt x="1382" y="1810"/>
                  </a:lnTo>
                  <a:lnTo>
                    <a:pt x="1382" y="381"/>
                  </a:lnTo>
                  <a:close/>
                  <a:moveTo>
                    <a:pt x="1358" y="0"/>
                  </a:moveTo>
                  <a:cubicBezTo>
                    <a:pt x="1144" y="0"/>
                    <a:pt x="1001" y="143"/>
                    <a:pt x="1001" y="357"/>
                  </a:cubicBezTo>
                  <a:lnTo>
                    <a:pt x="1001" y="477"/>
                  </a:lnTo>
                  <a:lnTo>
                    <a:pt x="358" y="477"/>
                  </a:lnTo>
                  <a:cubicBezTo>
                    <a:pt x="358" y="477"/>
                    <a:pt x="1" y="667"/>
                    <a:pt x="1" y="834"/>
                  </a:cubicBezTo>
                  <a:lnTo>
                    <a:pt x="1" y="1405"/>
                  </a:lnTo>
                  <a:cubicBezTo>
                    <a:pt x="1" y="1501"/>
                    <a:pt x="96" y="1572"/>
                    <a:pt x="191" y="1572"/>
                  </a:cubicBezTo>
                  <a:cubicBezTo>
                    <a:pt x="287" y="1572"/>
                    <a:pt x="358" y="1501"/>
                    <a:pt x="358" y="1405"/>
                  </a:cubicBezTo>
                  <a:lnTo>
                    <a:pt x="358" y="834"/>
                  </a:lnTo>
                  <a:lnTo>
                    <a:pt x="1001" y="834"/>
                  </a:lnTo>
                  <a:lnTo>
                    <a:pt x="1001" y="1786"/>
                  </a:lnTo>
                  <a:cubicBezTo>
                    <a:pt x="1001" y="1929"/>
                    <a:pt x="1072" y="2048"/>
                    <a:pt x="1191" y="2120"/>
                  </a:cubicBezTo>
                  <a:lnTo>
                    <a:pt x="1954" y="2477"/>
                  </a:lnTo>
                  <a:cubicBezTo>
                    <a:pt x="2001" y="2501"/>
                    <a:pt x="2073" y="2501"/>
                    <a:pt x="2096" y="2501"/>
                  </a:cubicBezTo>
                  <a:cubicBezTo>
                    <a:pt x="2120" y="2501"/>
                    <a:pt x="2215" y="2501"/>
                    <a:pt x="2239" y="2477"/>
                  </a:cubicBezTo>
                  <a:lnTo>
                    <a:pt x="2978" y="2120"/>
                  </a:lnTo>
                  <a:cubicBezTo>
                    <a:pt x="3097" y="2048"/>
                    <a:pt x="3192" y="1929"/>
                    <a:pt x="3192" y="1786"/>
                  </a:cubicBezTo>
                  <a:lnTo>
                    <a:pt x="3192" y="810"/>
                  </a:lnTo>
                  <a:lnTo>
                    <a:pt x="10646" y="810"/>
                  </a:lnTo>
                  <a:lnTo>
                    <a:pt x="11527" y="2024"/>
                  </a:lnTo>
                  <a:lnTo>
                    <a:pt x="10646" y="3239"/>
                  </a:lnTo>
                  <a:lnTo>
                    <a:pt x="358" y="3239"/>
                  </a:lnTo>
                  <a:lnTo>
                    <a:pt x="358" y="2144"/>
                  </a:lnTo>
                  <a:cubicBezTo>
                    <a:pt x="358" y="2048"/>
                    <a:pt x="310" y="2001"/>
                    <a:pt x="215" y="1977"/>
                  </a:cubicBezTo>
                  <a:cubicBezTo>
                    <a:pt x="194" y="1968"/>
                    <a:pt x="173" y="1964"/>
                    <a:pt x="153" y="1964"/>
                  </a:cubicBezTo>
                  <a:cubicBezTo>
                    <a:pt x="65" y="1964"/>
                    <a:pt x="1" y="2046"/>
                    <a:pt x="1" y="2144"/>
                  </a:cubicBezTo>
                  <a:lnTo>
                    <a:pt x="1" y="3239"/>
                  </a:lnTo>
                  <a:cubicBezTo>
                    <a:pt x="1" y="3453"/>
                    <a:pt x="167" y="3596"/>
                    <a:pt x="358" y="3596"/>
                  </a:cubicBezTo>
                  <a:lnTo>
                    <a:pt x="10646" y="3596"/>
                  </a:lnTo>
                  <a:cubicBezTo>
                    <a:pt x="10765" y="3596"/>
                    <a:pt x="10860" y="3549"/>
                    <a:pt x="10932" y="3453"/>
                  </a:cubicBezTo>
                  <a:lnTo>
                    <a:pt x="11837" y="2239"/>
                  </a:lnTo>
                  <a:cubicBezTo>
                    <a:pt x="11908" y="2120"/>
                    <a:pt x="11908" y="1929"/>
                    <a:pt x="11837" y="1810"/>
                  </a:cubicBezTo>
                  <a:lnTo>
                    <a:pt x="10932" y="619"/>
                  </a:lnTo>
                  <a:cubicBezTo>
                    <a:pt x="10884" y="548"/>
                    <a:pt x="10765" y="477"/>
                    <a:pt x="10646" y="477"/>
                  </a:cubicBezTo>
                  <a:lnTo>
                    <a:pt x="3192" y="477"/>
                  </a:lnTo>
                  <a:lnTo>
                    <a:pt x="3192" y="357"/>
                  </a:lnTo>
                  <a:cubicBezTo>
                    <a:pt x="3192" y="143"/>
                    <a:pt x="3049" y="0"/>
                    <a:pt x="283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grpSp>
        <p:nvGrpSpPr>
          <p:cNvPr id="340" name="Google Shape;14219;p27">
            <a:extLst>
              <a:ext uri="{FF2B5EF4-FFF2-40B4-BE49-F238E27FC236}">
                <a16:creationId xmlns:a16="http://schemas.microsoft.com/office/drawing/2014/main" id="{D3A83A2D-3D2F-2726-795B-6C69124318FD}"/>
              </a:ext>
            </a:extLst>
          </p:cNvPr>
          <p:cNvGrpSpPr/>
          <p:nvPr/>
        </p:nvGrpSpPr>
        <p:grpSpPr>
          <a:xfrm>
            <a:off x="8302510" y="5009008"/>
            <a:ext cx="486093" cy="474333"/>
            <a:chOff x="5676088" y="3788808"/>
            <a:chExt cx="304850" cy="297475"/>
          </a:xfrm>
        </p:grpSpPr>
        <p:sp>
          <p:nvSpPr>
            <p:cNvPr id="341" name="Google Shape;14220;p27">
              <a:extLst>
                <a:ext uri="{FF2B5EF4-FFF2-40B4-BE49-F238E27FC236}">
                  <a16:creationId xmlns:a16="http://schemas.microsoft.com/office/drawing/2014/main" id="{66DF84E8-E64E-432E-5204-DDDDDD6B3FDA}"/>
                </a:ext>
              </a:extLst>
            </p:cNvPr>
            <p:cNvSpPr/>
            <p:nvPr/>
          </p:nvSpPr>
          <p:spPr>
            <a:xfrm>
              <a:off x="5676088" y="3788808"/>
              <a:ext cx="304850" cy="297475"/>
            </a:xfrm>
            <a:custGeom>
              <a:avLst/>
              <a:gdLst/>
              <a:ahLst/>
              <a:cxnLst/>
              <a:rect l="l" t="t" r="r" b="b"/>
              <a:pathLst>
                <a:path w="12194" h="11899" extrusionOk="0">
                  <a:moveTo>
                    <a:pt x="5970" y="1982"/>
                  </a:moveTo>
                  <a:cubicBezTo>
                    <a:pt x="8165" y="1982"/>
                    <a:pt x="9931" y="3767"/>
                    <a:pt x="9931" y="5954"/>
                  </a:cubicBezTo>
                  <a:cubicBezTo>
                    <a:pt x="9931" y="7740"/>
                    <a:pt x="8717" y="9312"/>
                    <a:pt x="6978" y="9788"/>
                  </a:cubicBezTo>
                  <a:cubicBezTo>
                    <a:pt x="6907" y="9812"/>
                    <a:pt x="6835" y="9907"/>
                    <a:pt x="6859" y="10002"/>
                  </a:cubicBezTo>
                  <a:cubicBezTo>
                    <a:pt x="6901" y="10064"/>
                    <a:pt x="6960" y="10126"/>
                    <a:pt x="7037" y="10126"/>
                  </a:cubicBezTo>
                  <a:cubicBezTo>
                    <a:pt x="7049" y="10126"/>
                    <a:pt x="7061" y="10125"/>
                    <a:pt x="7074" y="10122"/>
                  </a:cubicBezTo>
                  <a:cubicBezTo>
                    <a:pt x="8931" y="9645"/>
                    <a:pt x="10193" y="8002"/>
                    <a:pt x="10289" y="6121"/>
                  </a:cubicBezTo>
                  <a:lnTo>
                    <a:pt x="11575" y="6121"/>
                  </a:lnTo>
                  <a:cubicBezTo>
                    <a:pt x="11503" y="7550"/>
                    <a:pt x="10955" y="8907"/>
                    <a:pt x="9931" y="9907"/>
                  </a:cubicBezTo>
                  <a:cubicBezTo>
                    <a:pt x="8884" y="10955"/>
                    <a:pt x="7455" y="11550"/>
                    <a:pt x="5978" y="11550"/>
                  </a:cubicBezTo>
                  <a:cubicBezTo>
                    <a:pt x="4478" y="11550"/>
                    <a:pt x="3097" y="10955"/>
                    <a:pt x="2025" y="9907"/>
                  </a:cubicBezTo>
                  <a:cubicBezTo>
                    <a:pt x="1001" y="8907"/>
                    <a:pt x="429" y="7550"/>
                    <a:pt x="382" y="6121"/>
                  </a:cubicBezTo>
                  <a:lnTo>
                    <a:pt x="1668" y="6121"/>
                  </a:lnTo>
                  <a:cubicBezTo>
                    <a:pt x="1739" y="8431"/>
                    <a:pt x="3644" y="10264"/>
                    <a:pt x="5978" y="10264"/>
                  </a:cubicBezTo>
                  <a:lnTo>
                    <a:pt x="6240" y="10264"/>
                  </a:lnTo>
                  <a:cubicBezTo>
                    <a:pt x="6335" y="10264"/>
                    <a:pt x="6431" y="10169"/>
                    <a:pt x="6431" y="10098"/>
                  </a:cubicBezTo>
                  <a:cubicBezTo>
                    <a:pt x="6431" y="9979"/>
                    <a:pt x="6335" y="9907"/>
                    <a:pt x="6240" y="9907"/>
                  </a:cubicBezTo>
                  <a:lnTo>
                    <a:pt x="5978" y="9907"/>
                  </a:lnTo>
                  <a:cubicBezTo>
                    <a:pt x="3478" y="9907"/>
                    <a:pt x="1477" y="7550"/>
                    <a:pt x="2144" y="4954"/>
                  </a:cubicBezTo>
                  <a:cubicBezTo>
                    <a:pt x="2430" y="3715"/>
                    <a:pt x="3740" y="2406"/>
                    <a:pt x="5002" y="2096"/>
                  </a:cubicBezTo>
                  <a:cubicBezTo>
                    <a:pt x="5331" y="2018"/>
                    <a:pt x="5655" y="1982"/>
                    <a:pt x="5970" y="1982"/>
                  </a:cubicBezTo>
                  <a:close/>
                  <a:moveTo>
                    <a:pt x="5931" y="0"/>
                  </a:moveTo>
                  <a:cubicBezTo>
                    <a:pt x="5026" y="0"/>
                    <a:pt x="4121" y="215"/>
                    <a:pt x="3335" y="620"/>
                  </a:cubicBezTo>
                  <a:cubicBezTo>
                    <a:pt x="3239" y="643"/>
                    <a:pt x="3216" y="763"/>
                    <a:pt x="3239" y="858"/>
                  </a:cubicBezTo>
                  <a:cubicBezTo>
                    <a:pt x="3258" y="931"/>
                    <a:pt x="3331" y="962"/>
                    <a:pt x="3408" y="962"/>
                  </a:cubicBezTo>
                  <a:cubicBezTo>
                    <a:pt x="3431" y="962"/>
                    <a:pt x="3455" y="959"/>
                    <a:pt x="3478" y="953"/>
                  </a:cubicBezTo>
                  <a:cubicBezTo>
                    <a:pt x="4240" y="572"/>
                    <a:pt x="5073" y="381"/>
                    <a:pt x="5931" y="381"/>
                  </a:cubicBezTo>
                  <a:cubicBezTo>
                    <a:pt x="7431" y="381"/>
                    <a:pt x="8836" y="977"/>
                    <a:pt x="9908" y="2025"/>
                  </a:cubicBezTo>
                  <a:cubicBezTo>
                    <a:pt x="10908" y="3025"/>
                    <a:pt x="11479" y="4382"/>
                    <a:pt x="11527" y="5811"/>
                  </a:cubicBezTo>
                  <a:lnTo>
                    <a:pt x="10265" y="5811"/>
                  </a:lnTo>
                  <a:cubicBezTo>
                    <a:pt x="10170" y="3501"/>
                    <a:pt x="8264" y="1667"/>
                    <a:pt x="5931" y="1667"/>
                  </a:cubicBezTo>
                  <a:cubicBezTo>
                    <a:pt x="3621" y="1667"/>
                    <a:pt x="1715" y="3501"/>
                    <a:pt x="1620" y="5811"/>
                  </a:cubicBezTo>
                  <a:lnTo>
                    <a:pt x="358" y="5811"/>
                  </a:lnTo>
                  <a:cubicBezTo>
                    <a:pt x="406" y="4025"/>
                    <a:pt x="1311" y="2382"/>
                    <a:pt x="2763" y="1358"/>
                  </a:cubicBezTo>
                  <a:lnTo>
                    <a:pt x="2787" y="1334"/>
                  </a:lnTo>
                  <a:cubicBezTo>
                    <a:pt x="2858" y="1286"/>
                    <a:pt x="2882" y="1191"/>
                    <a:pt x="2858" y="1096"/>
                  </a:cubicBezTo>
                  <a:cubicBezTo>
                    <a:pt x="2815" y="1038"/>
                    <a:pt x="2754" y="1007"/>
                    <a:pt x="2692" y="1007"/>
                  </a:cubicBezTo>
                  <a:cubicBezTo>
                    <a:pt x="2652" y="1007"/>
                    <a:pt x="2610" y="1020"/>
                    <a:pt x="2573" y="1048"/>
                  </a:cubicBezTo>
                  <a:lnTo>
                    <a:pt x="2549" y="1072"/>
                  </a:lnTo>
                  <a:cubicBezTo>
                    <a:pt x="953" y="2168"/>
                    <a:pt x="1" y="4025"/>
                    <a:pt x="1" y="5954"/>
                  </a:cubicBezTo>
                  <a:cubicBezTo>
                    <a:pt x="1" y="7954"/>
                    <a:pt x="953" y="9764"/>
                    <a:pt x="2668" y="10931"/>
                  </a:cubicBezTo>
                  <a:cubicBezTo>
                    <a:pt x="3287" y="11336"/>
                    <a:pt x="4002" y="11646"/>
                    <a:pt x="4764" y="11789"/>
                  </a:cubicBezTo>
                  <a:cubicBezTo>
                    <a:pt x="5157" y="11863"/>
                    <a:pt x="5548" y="11899"/>
                    <a:pt x="5933" y="11899"/>
                  </a:cubicBezTo>
                  <a:cubicBezTo>
                    <a:pt x="7527" y="11899"/>
                    <a:pt x="9014" y="11277"/>
                    <a:pt x="10146" y="10145"/>
                  </a:cubicBezTo>
                  <a:cubicBezTo>
                    <a:pt x="11575" y="8740"/>
                    <a:pt x="12194" y="6788"/>
                    <a:pt x="11789" y="4763"/>
                  </a:cubicBezTo>
                  <a:cubicBezTo>
                    <a:pt x="11622" y="4025"/>
                    <a:pt x="11336" y="3311"/>
                    <a:pt x="10908" y="2668"/>
                  </a:cubicBezTo>
                  <a:cubicBezTo>
                    <a:pt x="9765" y="977"/>
                    <a:pt x="7931" y="0"/>
                    <a:pt x="5931"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42" name="Google Shape;14221;p27">
              <a:extLst>
                <a:ext uri="{FF2B5EF4-FFF2-40B4-BE49-F238E27FC236}">
                  <a16:creationId xmlns:a16="http://schemas.microsoft.com/office/drawing/2014/main" id="{E9F4F82C-242F-298B-297E-45C6D38D5722}"/>
                </a:ext>
              </a:extLst>
            </p:cNvPr>
            <p:cNvSpPr/>
            <p:nvPr/>
          </p:nvSpPr>
          <p:spPr>
            <a:xfrm>
              <a:off x="5861263" y="3905883"/>
              <a:ext cx="30975" cy="62750"/>
            </a:xfrm>
            <a:custGeom>
              <a:avLst/>
              <a:gdLst/>
              <a:ahLst/>
              <a:cxnLst/>
              <a:rect l="l" t="t" r="r" b="b"/>
              <a:pathLst>
                <a:path w="1239" h="2510" extrusionOk="0">
                  <a:moveTo>
                    <a:pt x="1065" y="0"/>
                  </a:moveTo>
                  <a:cubicBezTo>
                    <a:pt x="1004" y="0"/>
                    <a:pt x="936" y="31"/>
                    <a:pt x="881" y="104"/>
                  </a:cubicBezTo>
                  <a:lnTo>
                    <a:pt x="0" y="2247"/>
                  </a:lnTo>
                  <a:cubicBezTo>
                    <a:pt x="0" y="2366"/>
                    <a:pt x="24" y="2486"/>
                    <a:pt x="119" y="2509"/>
                  </a:cubicBezTo>
                  <a:lnTo>
                    <a:pt x="167" y="2509"/>
                  </a:lnTo>
                  <a:cubicBezTo>
                    <a:pt x="238" y="2509"/>
                    <a:pt x="286" y="2486"/>
                    <a:pt x="333" y="2390"/>
                  </a:cubicBezTo>
                  <a:lnTo>
                    <a:pt x="1215" y="247"/>
                  </a:lnTo>
                  <a:cubicBezTo>
                    <a:pt x="1238" y="176"/>
                    <a:pt x="1215" y="80"/>
                    <a:pt x="1119" y="9"/>
                  </a:cubicBezTo>
                  <a:cubicBezTo>
                    <a:pt x="1102" y="3"/>
                    <a:pt x="1084" y="0"/>
                    <a:pt x="106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43" name="Google Shape;14222;p27">
              <a:extLst>
                <a:ext uri="{FF2B5EF4-FFF2-40B4-BE49-F238E27FC236}">
                  <a16:creationId xmlns:a16="http://schemas.microsoft.com/office/drawing/2014/main" id="{252592FF-D1DF-342D-7E1A-A535A3A9A9E4}"/>
                </a:ext>
              </a:extLst>
            </p:cNvPr>
            <p:cNvSpPr/>
            <p:nvPr/>
          </p:nvSpPr>
          <p:spPr>
            <a:xfrm>
              <a:off x="5747538" y="3906083"/>
              <a:ext cx="42300" cy="66725"/>
            </a:xfrm>
            <a:custGeom>
              <a:avLst/>
              <a:gdLst/>
              <a:ahLst/>
              <a:cxnLst/>
              <a:rect l="l" t="t" r="r" b="b"/>
              <a:pathLst>
                <a:path w="1692" h="2669" extrusionOk="0">
                  <a:moveTo>
                    <a:pt x="596" y="1"/>
                  </a:moveTo>
                  <a:cubicBezTo>
                    <a:pt x="501" y="1"/>
                    <a:pt x="429" y="72"/>
                    <a:pt x="405" y="168"/>
                  </a:cubicBezTo>
                  <a:lnTo>
                    <a:pt x="215" y="1168"/>
                  </a:lnTo>
                  <a:cubicBezTo>
                    <a:pt x="215" y="1239"/>
                    <a:pt x="262" y="1287"/>
                    <a:pt x="286" y="1358"/>
                  </a:cubicBezTo>
                  <a:cubicBezTo>
                    <a:pt x="322" y="1370"/>
                    <a:pt x="352" y="1376"/>
                    <a:pt x="381" y="1376"/>
                  </a:cubicBezTo>
                  <a:cubicBezTo>
                    <a:pt x="411" y="1376"/>
                    <a:pt x="441" y="1370"/>
                    <a:pt x="477" y="1358"/>
                  </a:cubicBezTo>
                  <a:lnTo>
                    <a:pt x="501" y="1358"/>
                  </a:lnTo>
                  <a:cubicBezTo>
                    <a:pt x="596" y="1311"/>
                    <a:pt x="667" y="1287"/>
                    <a:pt x="858" y="1287"/>
                  </a:cubicBezTo>
                  <a:cubicBezTo>
                    <a:pt x="1001" y="1287"/>
                    <a:pt x="1120" y="1358"/>
                    <a:pt x="1215" y="1430"/>
                  </a:cubicBezTo>
                  <a:cubicBezTo>
                    <a:pt x="1310" y="1525"/>
                    <a:pt x="1358" y="1668"/>
                    <a:pt x="1358" y="1835"/>
                  </a:cubicBezTo>
                  <a:cubicBezTo>
                    <a:pt x="1358" y="2097"/>
                    <a:pt x="1120" y="2311"/>
                    <a:pt x="858" y="2311"/>
                  </a:cubicBezTo>
                  <a:cubicBezTo>
                    <a:pt x="596" y="2311"/>
                    <a:pt x="381" y="2120"/>
                    <a:pt x="358" y="1858"/>
                  </a:cubicBezTo>
                  <a:lnTo>
                    <a:pt x="358" y="1787"/>
                  </a:lnTo>
                  <a:cubicBezTo>
                    <a:pt x="358" y="1716"/>
                    <a:pt x="286" y="1644"/>
                    <a:pt x="191" y="1620"/>
                  </a:cubicBezTo>
                  <a:cubicBezTo>
                    <a:pt x="176" y="1617"/>
                    <a:pt x="161" y="1616"/>
                    <a:pt x="147" y="1616"/>
                  </a:cubicBezTo>
                  <a:cubicBezTo>
                    <a:pt x="55" y="1616"/>
                    <a:pt x="0" y="1683"/>
                    <a:pt x="0" y="1787"/>
                  </a:cubicBezTo>
                  <a:lnTo>
                    <a:pt x="0" y="1906"/>
                  </a:lnTo>
                  <a:cubicBezTo>
                    <a:pt x="48" y="2335"/>
                    <a:pt x="405" y="2668"/>
                    <a:pt x="810" y="2668"/>
                  </a:cubicBezTo>
                  <a:lnTo>
                    <a:pt x="858" y="2668"/>
                  </a:lnTo>
                  <a:cubicBezTo>
                    <a:pt x="1286" y="2668"/>
                    <a:pt x="1667" y="2311"/>
                    <a:pt x="1691" y="1858"/>
                  </a:cubicBezTo>
                  <a:cubicBezTo>
                    <a:pt x="1691" y="1620"/>
                    <a:pt x="1620" y="1382"/>
                    <a:pt x="1453" y="1239"/>
                  </a:cubicBezTo>
                  <a:cubicBezTo>
                    <a:pt x="1334" y="1001"/>
                    <a:pt x="1096" y="906"/>
                    <a:pt x="882" y="906"/>
                  </a:cubicBezTo>
                  <a:cubicBezTo>
                    <a:pt x="786" y="906"/>
                    <a:pt x="691" y="906"/>
                    <a:pt x="643" y="930"/>
                  </a:cubicBezTo>
                  <a:lnTo>
                    <a:pt x="739" y="358"/>
                  </a:lnTo>
                  <a:lnTo>
                    <a:pt x="1406" y="358"/>
                  </a:lnTo>
                  <a:cubicBezTo>
                    <a:pt x="1501" y="358"/>
                    <a:pt x="1596" y="310"/>
                    <a:pt x="1596" y="215"/>
                  </a:cubicBezTo>
                  <a:cubicBezTo>
                    <a:pt x="1596" y="96"/>
                    <a:pt x="1525" y="1"/>
                    <a:pt x="14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44" name="Google Shape;14223;p27">
              <a:extLst>
                <a:ext uri="{FF2B5EF4-FFF2-40B4-BE49-F238E27FC236}">
                  <a16:creationId xmlns:a16="http://schemas.microsoft.com/office/drawing/2014/main" id="{D1E0342E-E93C-04E9-DF55-F8F3AC440858}"/>
                </a:ext>
              </a:extLst>
            </p:cNvPr>
            <p:cNvSpPr/>
            <p:nvPr/>
          </p:nvSpPr>
          <p:spPr>
            <a:xfrm>
              <a:off x="5798738" y="3904308"/>
              <a:ext cx="41100" cy="67075"/>
            </a:xfrm>
            <a:custGeom>
              <a:avLst/>
              <a:gdLst/>
              <a:ahLst/>
              <a:cxnLst/>
              <a:rect l="l" t="t" r="r" b="b"/>
              <a:pathLst>
                <a:path w="1644" h="2683" extrusionOk="0">
                  <a:moveTo>
                    <a:pt x="803" y="297"/>
                  </a:moveTo>
                  <a:cubicBezTo>
                    <a:pt x="1066" y="297"/>
                    <a:pt x="1286" y="511"/>
                    <a:pt x="1286" y="762"/>
                  </a:cubicBezTo>
                  <a:lnTo>
                    <a:pt x="1286" y="1858"/>
                  </a:lnTo>
                  <a:cubicBezTo>
                    <a:pt x="1286" y="2121"/>
                    <a:pt x="1064" y="2332"/>
                    <a:pt x="822" y="2332"/>
                  </a:cubicBezTo>
                  <a:cubicBezTo>
                    <a:pt x="779" y="2332"/>
                    <a:pt x="735" y="2325"/>
                    <a:pt x="691" y="2310"/>
                  </a:cubicBezTo>
                  <a:cubicBezTo>
                    <a:pt x="477" y="2263"/>
                    <a:pt x="334" y="2072"/>
                    <a:pt x="334" y="1834"/>
                  </a:cubicBezTo>
                  <a:lnTo>
                    <a:pt x="334" y="786"/>
                  </a:lnTo>
                  <a:cubicBezTo>
                    <a:pt x="334" y="596"/>
                    <a:pt x="477" y="381"/>
                    <a:pt x="691" y="310"/>
                  </a:cubicBezTo>
                  <a:cubicBezTo>
                    <a:pt x="729" y="301"/>
                    <a:pt x="766" y="297"/>
                    <a:pt x="803" y="297"/>
                  </a:cubicBezTo>
                  <a:close/>
                  <a:moveTo>
                    <a:pt x="834" y="0"/>
                  </a:moveTo>
                  <a:cubicBezTo>
                    <a:pt x="382" y="0"/>
                    <a:pt x="1" y="358"/>
                    <a:pt x="1" y="834"/>
                  </a:cubicBezTo>
                  <a:lnTo>
                    <a:pt x="1" y="1858"/>
                  </a:lnTo>
                  <a:cubicBezTo>
                    <a:pt x="1" y="2263"/>
                    <a:pt x="262" y="2620"/>
                    <a:pt x="643" y="2668"/>
                  </a:cubicBezTo>
                  <a:cubicBezTo>
                    <a:pt x="700" y="2678"/>
                    <a:pt x="756" y="2682"/>
                    <a:pt x="811" y="2682"/>
                  </a:cubicBezTo>
                  <a:cubicBezTo>
                    <a:pt x="1280" y="2682"/>
                    <a:pt x="1644" y="2328"/>
                    <a:pt x="1644" y="1858"/>
                  </a:cubicBezTo>
                  <a:lnTo>
                    <a:pt x="1644" y="834"/>
                  </a:lnTo>
                  <a:cubicBezTo>
                    <a:pt x="1620" y="381"/>
                    <a:pt x="1286" y="0"/>
                    <a:pt x="8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45" name="Google Shape;14224;p27">
              <a:extLst>
                <a:ext uri="{FF2B5EF4-FFF2-40B4-BE49-F238E27FC236}">
                  <a16:creationId xmlns:a16="http://schemas.microsoft.com/office/drawing/2014/main" id="{7E7EB5EA-FF02-B2A5-CCA0-F001EB91ABD8}"/>
                </a:ext>
              </a:extLst>
            </p:cNvPr>
            <p:cNvSpPr/>
            <p:nvPr/>
          </p:nvSpPr>
          <p:spPr>
            <a:xfrm>
              <a:off x="5851713" y="3909058"/>
              <a:ext cx="14925" cy="14925"/>
            </a:xfrm>
            <a:custGeom>
              <a:avLst/>
              <a:gdLst/>
              <a:ahLst/>
              <a:cxnLst/>
              <a:rect l="l" t="t" r="r" b="b"/>
              <a:pathLst>
                <a:path w="597" h="597" extrusionOk="0">
                  <a:moveTo>
                    <a:pt x="287" y="1"/>
                  </a:moveTo>
                  <a:cubicBezTo>
                    <a:pt x="120" y="1"/>
                    <a:pt x="1" y="144"/>
                    <a:pt x="1" y="311"/>
                  </a:cubicBezTo>
                  <a:cubicBezTo>
                    <a:pt x="1" y="477"/>
                    <a:pt x="120" y="596"/>
                    <a:pt x="287" y="596"/>
                  </a:cubicBezTo>
                  <a:cubicBezTo>
                    <a:pt x="453" y="596"/>
                    <a:pt x="596" y="477"/>
                    <a:pt x="596" y="311"/>
                  </a:cubicBezTo>
                  <a:cubicBezTo>
                    <a:pt x="596" y="144"/>
                    <a:pt x="453" y="1"/>
                    <a:pt x="28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46" name="Google Shape;14225;p27">
              <a:extLst>
                <a:ext uri="{FF2B5EF4-FFF2-40B4-BE49-F238E27FC236}">
                  <a16:creationId xmlns:a16="http://schemas.microsoft.com/office/drawing/2014/main" id="{1347F182-19FE-09B0-08D6-562EEE1993C0}"/>
                </a:ext>
              </a:extLst>
            </p:cNvPr>
            <p:cNvSpPr/>
            <p:nvPr/>
          </p:nvSpPr>
          <p:spPr>
            <a:xfrm>
              <a:off x="5888038" y="3951933"/>
              <a:ext cx="14925" cy="14900"/>
            </a:xfrm>
            <a:custGeom>
              <a:avLst/>
              <a:gdLst/>
              <a:ahLst/>
              <a:cxnLst/>
              <a:rect l="l" t="t" r="r" b="b"/>
              <a:pathLst>
                <a:path w="597" h="596" extrusionOk="0">
                  <a:moveTo>
                    <a:pt x="286" y="1"/>
                  </a:moveTo>
                  <a:cubicBezTo>
                    <a:pt x="120" y="1"/>
                    <a:pt x="1" y="120"/>
                    <a:pt x="1" y="286"/>
                  </a:cubicBezTo>
                  <a:cubicBezTo>
                    <a:pt x="1" y="429"/>
                    <a:pt x="120" y="596"/>
                    <a:pt x="286" y="596"/>
                  </a:cubicBezTo>
                  <a:cubicBezTo>
                    <a:pt x="477" y="596"/>
                    <a:pt x="596" y="477"/>
                    <a:pt x="596" y="286"/>
                  </a:cubicBezTo>
                  <a:cubicBezTo>
                    <a:pt x="596" y="120"/>
                    <a:pt x="477" y="1"/>
                    <a:pt x="28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grpSp>
        <p:nvGrpSpPr>
          <p:cNvPr id="347" name="Google Shape;14226;p27">
            <a:extLst>
              <a:ext uri="{FF2B5EF4-FFF2-40B4-BE49-F238E27FC236}">
                <a16:creationId xmlns:a16="http://schemas.microsoft.com/office/drawing/2014/main" id="{EC5FEA85-35AC-54DE-4487-FFBB059B7F48}"/>
              </a:ext>
            </a:extLst>
          </p:cNvPr>
          <p:cNvGrpSpPr/>
          <p:nvPr/>
        </p:nvGrpSpPr>
        <p:grpSpPr>
          <a:xfrm>
            <a:off x="9268017" y="5009966"/>
            <a:ext cx="474692" cy="475649"/>
            <a:chOff x="6154163" y="3789408"/>
            <a:chExt cx="297700" cy="298300"/>
          </a:xfrm>
        </p:grpSpPr>
        <p:sp>
          <p:nvSpPr>
            <p:cNvPr id="348" name="Google Shape;14227;p27">
              <a:extLst>
                <a:ext uri="{FF2B5EF4-FFF2-40B4-BE49-F238E27FC236}">
                  <a16:creationId xmlns:a16="http://schemas.microsoft.com/office/drawing/2014/main" id="{5BA52A45-EAA9-5CF1-79AB-32285734B8FB}"/>
                </a:ext>
              </a:extLst>
            </p:cNvPr>
            <p:cNvSpPr/>
            <p:nvPr/>
          </p:nvSpPr>
          <p:spPr>
            <a:xfrm>
              <a:off x="6283363" y="3813208"/>
              <a:ext cx="15500" cy="8975"/>
            </a:xfrm>
            <a:custGeom>
              <a:avLst/>
              <a:gdLst/>
              <a:ahLst/>
              <a:cxnLst/>
              <a:rect l="l" t="t" r="r" b="b"/>
              <a:pathLst>
                <a:path w="620" h="359" extrusionOk="0">
                  <a:moveTo>
                    <a:pt x="191" y="1"/>
                  </a:moveTo>
                  <a:cubicBezTo>
                    <a:pt x="120" y="1"/>
                    <a:pt x="24" y="72"/>
                    <a:pt x="24" y="144"/>
                  </a:cubicBezTo>
                  <a:cubicBezTo>
                    <a:pt x="0" y="263"/>
                    <a:pt x="72" y="358"/>
                    <a:pt x="191" y="358"/>
                  </a:cubicBezTo>
                  <a:lnTo>
                    <a:pt x="429" y="358"/>
                  </a:lnTo>
                  <a:cubicBezTo>
                    <a:pt x="524" y="358"/>
                    <a:pt x="620" y="310"/>
                    <a:pt x="620" y="215"/>
                  </a:cubicBezTo>
                  <a:cubicBezTo>
                    <a:pt x="620"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49" name="Google Shape;14228;p27">
              <a:extLst>
                <a:ext uri="{FF2B5EF4-FFF2-40B4-BE49-F238E27FC236}">
                  <a16:creationId xmlns:a16="http://schemas.microsoft.com/office/drawing/2014/main" id="{07C2617D-1BCD-542C-3F66-79F7055D94FE}"/>
                </a:ext>
              </a:extLst>
            </p:cNvPr>
            <p:cNvSpPr/>
            <p:nvPr/>
          </p:nvSpPr>
          <p:spPr>
            <a:xfrm>
              <a:off x="6260138" y="3813208"/>
              <a:ext cx="14925" cy="8975"/>
            </a:xfrm>
            <a:custGeom>
              <a:avLst/>
              <a:gdLst/>
              <a:ahLst/>
              <a:cxnLst/>
              <a:rect l="l" t="t" r="r" b="b"/>
              <a:pathLst>
                <a:path w="597" h="359" extrusionOk="0">
                  <a:moveTo>
                    <a:pt x="215" y="1"/>
                  </a:moveTo>
                  <a:cubicBezTo>
                    <a:pt x="120" y="1"/>
                    <a:pt x="25" y="72"/>
                    <a:pt x="25" y="144"/>
                  </a:cubicBezTo>
                  <a:cubicBezTo>
                    <a:pt x="1" y="263"/>
                    <a:pt x="96" y="358"/>
                    <a:pt x="167"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50" name="Google Shape;14229;p27">
              <a:extLst>
                <a:ext uri="{FF2B5EF4-FFF2-40B4-BE49-F238E27FC236}">
                  <a16:creationId xmlns:a16="http://schemas.microsoft.com/office/drawing/2014/main" id="{F4B0167C-1577-BB07-2533-9BF2FCB078DE}"/>
                </a:ext>
              </a:extLst>
            </p:cNvPr>
            <p:cNvSpPr/>
            <p:nvPr/>
          </p:nvSpPr>
          <p:spPr>
            <a:xfrm>
              <a:off x="6376238" y="3813208"/>
              <a:ext cx="14900" cy="8975"/>
            </a:xfrm>
            <a:custGeom>
              <a:avLst/>
              <a:gdLst/>
              <a:ahLst/>
              <a:cxnLst/>
              <a:rect l="l" t="t" r="r" b="b"/>
              <a:pathLst>
                <a:path w="596" h="359" extrusionOk="0">
                  <a:moveTo>
                    <a:pt x="167" y="1"/>
                  </a:moveTo>
                  <a:cubicBezTo>
                    <a:pt x="96" y="1"/>
                    <a:pt x="1" y="72"/>
                    <a:pt x="1" y="144"/>
                  </a:cubicBezTo>
                  <a:cubicBezTo>
                    <a:pt x="1" y="263"/>
                    <a:pt x="96" y="358"/>
                    <a:pt x="167" y="358"/>
                  </a:cubicBezTo>
                  <a:lnTo>
                    <a:pt x="405" y="358"/>
                  </a:lnTo>
                  <a:cubicBezTo>
                    <a:pt x="501" y="358"/>
                    <a:pt x="596" y="310"/>
                    <a:pt x="596" y="215"/>
                  </a:cubicBezTo>
                  <a:cubicBezTo>
                    <a:pt x="596" y="96"/>
                    <a:pt x="524" y="1"/>
                    <a:pt x="40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51" name="Google Shape;14230;p27">
              <a:extLst>
                <a:ext uri="{FF2B5EF4-FFF2-40B4-BE49-F238E27FC236}">
                  <a16:creationId xmlns:a16="http://schemas.microsoft.com/office/drawing/2014/main" id="{01D439FE-1015-BAB0-EF18-E903FF325B3B}"/>
                </a:ext>
              </a:extLst>
            </p:cNvPr>
            <p:cNvSpPr/>
            <p:nvPr/>
          </p:nvSpPr>
          <p:spPr>
            <a:xfrm>
              <a:off x="6329813" y="3813208"/>
              <a:ext cx="14900" cy="8975"/>
            </a:xfrm>
            <a:custGeom>
              <a:avLst/>
              <a:gdLst/>
              <a:ahLst/>
              <a:cxnLst/>
              <a:rect l="l" t="t" r="r" b="b"/>
              <a:pathLst>
                <a:path w="596" h="359" extrusionOk="0">
                  <a:moveTo>
                    <a:pt x="191" y="1"/>
                  </a:moveTo>
                  <a:cubicBezTo>
                    <a:pt x="95" y="1"/>
                    <a:pt x="0" y="72"/>
                    <a:pt x="0" y="144"/>
                  </a:cubicBezTo>
                  <a:cubicBezTo>
                    <a:pt x="0" y="263"/>
                    <a:pt x="71" y="358"/>
                    <a:pt x="191" y="358"/>
                  </a:cubicBezTo>
                  <a:lnTo>
                    <a:pt x="429" y="358"/>
                  </a:lnTo>
                  <a:cubicBezTo>
                    <a:pt x="500" y="358"/>
                    <a:pt x="595" y="310"/>
                    <a:pt x="595" y="215"/>
                  </a:cubicBezTo>
                  <a:cubicBezTo>
                    <a:pt x="595"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52" name="Google Shape;14231;p27">
              <a:extLst>
                <a:ext uri="{FF2B5EF4-FFF2-40B4-BE49-F238E27FC236}">
                  <a16:creationId xmlns:a16="http://schemas.microsoft.com/office/drawing/2014/main" id="{1836A3EE-2564-20CD-BEEC-6ABAE3F24382}"/>
                </a:ext>
              </a:extLst>
            </p:cNvPr>
            <p:cNvSpPr/>
            <p:nvPr/>
          </p:nvSpPr>
          <p:spPr>
            <a:xfrm>
              <a:off x="63530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29" y="358"/>
                  </a:lnTo>
                  <a:cubicBezTo>
                    <a:pt x="501" y="358"/>
                    <a:pt x="596" y="310"/>
                    <a:pt x="596" y="215"/>
                  </a:cubicBezTo>
                  <a:cubicBezTo>
                    <a:pt x="596" y="96"/>
                    <a:pt x="525"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53" name="Google Shape;14232;p27">
              <a:extLst>
                <a:ext uri="{FF2B5EF4-FFF2-40B4-BE49-F238E27FC236}">
                  <a16:creationId xmlns:a16="http://schemas.microsoft.com/office/drawing/2014/main" id="{7CD1E22F-84D5-DB56-82FE-256B5C8C3196}"/>
                </a:ext>
              </a:extLst>
            </p:cNvPr>
            <p:cNvSpPr/>
            <p:nvPr/>
          </p:nvSpPr>
          <p:spPr>
            <a:xfrm>
              <a:off x="6305988" y="3813208"/>
              <a:ext cx="16100" cy="8975"/>
            </a:xfrm>
            <a:custGeom>
              <a:avLst/>
              <a:gdLst/>
              <a:ahLst/>
              <a:cxnLst/>
              <a:rect l="l" t="t" r="r" b="b"/>
              <a:pathLst>
                <a:path w="644" h="359" extrusionOk="0">
                  <a:moveTo>
                    <a:pt x="215" y="1"/>
                  </a:moveTo>
                  <a:cubicBezTo>
                    <a:pt x="120" y="1"/>
                    <a:pt x="48" y="72"/>
                    <a:pt x="48" y="144"/>
                  </a:cubicBezTo>
                  <a:cubicBezTo>
                    <a:pt x="0" y="263"/>
                    <a:pt x="96" y="358"/>
                    <a:pt x="215" y="358"/>
                  </a:cubicBezTo>
                  <a:lnTo>
                    <a:pt x="453" y="358"/>
                  </a:lnTo>
                  <a:cubicBezTo>
                    <a:pt x="548" y="358"/>
                    <a:pt x="643" y="310"/>
                    <a:pt x="643" y="215"/>
                  </a:cubicBezTo>
                  <a:cubicBezTo>
                    <a:pt x="643" y="96"/>
                    <a:pt x="572" y="1"/>
                    <a:pt x="45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54" name="Google Shape;14233;p27">
              <a:extLst>
                <a:ext uri="{FF2B5EF4-FFF2-40B4-BE49-F238E27FC236}">
                  <a16:creationId xmlns:a16="http://schemas.microsoft.com/office/drawing/2014/main" id="{A8E68556-8A4F-80D6-B67B-04F0D5ED7725}"/>
                </a:ext>
              </a:extLst>
            </p:cNvPr>
            <p:cNvSpPr/>
            <p:nvPr/>
          </p:nvSpPr>
          <p:spPr>
            <a:xfrm>
              <a:off x="6191088" y="3813208"/>
              <a:ext cx="14900" cy="8975"/>
            </a:xfrm>
            <a:custGeom>
              <a:avLst/>
              <a:gdLst/>
              <a:ahLst/>
              <a:cxnLst/>
              <a:rect l="l" t="t" r="r" b="b"/>
              <a:pathLst>
                <a:path w="596" h="359" extrusionOk="0">
                  <a:moveTo>
                    <a:pt x="191" y="1"/>
                  </a:moveTo>
                  <a:cubicBezTo>
                    <a:pt x="119" y="1"/>
                    <a:pt x="24" y="72"/>
                    <a:pt x="24" y="144"/>
                  </a:cubicBezTo>
                  <a:cubicBezTo>
                    <a:pt x="0" y="263"/>
                    <a:pt x="72" y="358"/>
                    <a:pt x="191" y="358"/>
                  </a:cubicBezTo>
                  <a:lnTo>
                    <a:pt x="405" y="358"/>
                  </a:lnTo>
                  <a:cubicBezTo>
                    <a:pt x="500" y="358"/>
                    <a:pt x="596" y="310"/>
                    <a:pt x="596" y="215"/>
                  </a:cubicBezTo>
                  <a:cubicBezTo>
                    <a:pt x="596" y="96"/>
                    <a:pt x="524" y="1"/>
                    <a:pt x="405"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55" name="Google Shape;14234;p27">
              <a:extLst>
                <a:ext uri="{FF2B5EF4-FFF2-40B4-BE49-F238E27FC236}">
                  <a16:creationId xmlns:a16="http://schemas.microsoft.com/office/drawing/2014/main" id="{7507CE9C-0C18-9052-B63D-2F5B452F552C}"/>
                </a:ext>
              </a:extLst>
            </p:cNvPr>
            <p:cNvSpPr/>
            <p:nvPr/>
          </p:nvSpPr>
          <p:spPr>
            <a:xfrm>
              <a:off x="6213713" y="3813208"/>
              <a:ext cx="14900" cy="8975"/>
            </a:xfrm>
            <a:custGeom>
              <a:avLst/>
              <a:gdLst/>
              <a:ahLst/>
              <a:cxnLst/>
              <a:rect l="l" t="t" r="r" b="b"/>
              <a:pathLst>
                <a:path w="596" h="359" extrusionOk="0">
                  <a:moveTo>
                    <a:pt x="191" y="1"/>
                  </a:moveTo>
                  <a:cubicBezTo>
                    <a:pt x="95" y="1"/>
                    <a:pt x="0" y="72"/>
                    <a:pt x="0" y="144"/>
                  </a:cubicBezTo>
                  <a:cubicBezTo>
                    <a:pt x="0" y="263"/>
                    <a:pt x="95" y="358"/>
                    <a:pt x="191" y="358"/>
                  </a:cubicBezTo>
                  <a:lnTo>
                    <a:pt x="429" y="358"/>
                  </a:lnTo>
                  <a:cubicBezTo>
                    <a:pt x="524" y="358"/>
                    <a:pt x="596" y="310"/>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56" name="Google Shape;14235;p27">
              <a:extLst>
                <a:ext uri="{FF2B5EF4-FFF2-40B4-BE49-F238E27FC236}">
                  <a16:creationId xmlns:a16="http://schemas.microsoft.com/office/drawing/2014/main" id="{6FE7BBF0-EE62-F478-4729-6555D0A9F82A}"/>
                </a:ext>
              </a:extLst>
            </p:cNvPr>
            <p:cNvSpPr/>
            <p:nvPr/>
          </p:nvSpPr>
          <p:spPr>
            <a:xfrm>
              <a:off x="62369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57" name="Google Shape;14236;p27">
              <a:extLst>
                <a:ext uri="{FF2B5EF4-FFF2-40B4-BE49-F238E27FC236}">
                  <a16:creationId xmlns:a16="http://schemas.microsoft.com/office/drawing/2014/main" id="{A08F92F9-DAAD-B2D2-F5AA-A93FF9950A5B}"/>
                </a:ext>
              </a:extLst>
            </p:cNvPr>
            <p:cNvSpPr/>
            <p:nvPr/>
          </p:nvSpPr>
          <p:spPr>
            <a:xfrm>
              <a:off x="63071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5" y="310"/>
                    <a:pt x="595" y="214"/>
                  </a:cubicBezTo>
                  <a:cubicBezTo>
                    <a:pt x="595" y="95"/>
                    <a:pt x="524" y="0"/>
                    <a:pt x="40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58" name="Google Shape;14237;p27">
              <a:extLst>
                <a:ext uri="{FF2B5EF4-FFF2-40B4-BE49-F238E27FC236}">
                  <a16:creationId xmlns:a16="http://schemas.microsoft.com/office/drawing/2014/main" id="{9E04EBC7-196F-2400-05D1-EE516930BFEB}"/>
                </a:ext>
              </a:extLst>
            </p:cNvPr>
            <p:cNvSpPr/>
            <p:nvPr/>
          </p:nvSpPr>
          <p:spPr>
            <a:xfrm>
              <a:off x="61910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59" name="Google Shape;14238;p27">
              <a:extLst>
                <a:ext uri="{FF2B5EF4-FFF2-40B4-BE49-F238E27FC236}">
                  <a16:creationId xmlns:a16="http://schemas.microsoft.com/office/drawing/2014/main" id="{E4F55318-CE31-BE84-3ED8-EAEE084FEF82}"/>
                </a:ext>
              </a:extLst>
            </p:cNvPr>
            <p:cNvSpPr/>
            <p:nvPr/>
          </p:nvSpPr>
          <p:spPr>
            <a:xfrm>
              <a:off x="6236913" y="3873358"/>
              <a:ext cx="14925" cy="8950"/>
            </a:xfrm>
            <a:custGeom>
              <a:avLst/>
              <a:gdLst/>
              <a:ahLst/>
              <a:cxnLst/>
              <a:rect l="l" t="t" r="r" b="b"/>
              <a:pathLst>
                <a:path w="597" h="358" extrusionOk="0">
                  <a:moveTo>
                    <a:pt x="191" y="0"/>
                  </a:moveTo>
                  <a:cubicBezTo>
                    <a:pt x="96" y="0"/>
                    <a:pt x="1" y="95"/>
                    <a:pt x="1" y="214"/>
                  </a:cubicBezTo>
                  <a:cubicBezTo>
                    <a:pt x="25" y="286"/>
                    <a:pt x="120" y="357"/>
                    <a:pt x="215" y="357"/>
                  </a:cubicBezTo>
                  <a:lnTo>
                    <a:pt x="430" y="357"/>
                  </a:lnTo>
                  <a:cubicBezTo>
                    <a:pt x="501" y="357"/>
                    <a:pt x="596" y="310"/>
                    <a:pt x="596" y="214"/>
                  </a:cubicBezTo>
                  <a:cubicBezTo>
                    <a:pt x="596" y="95"/>
                    <a:pt x="549" y="0"/>
                    <a:pt x="4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60" name="Google Shape;14239;p27">
              <a:extLst>
                <a:ext uri="{FF2B5EF4-FFF2-40B4-BE49-F238E27FC236}">
                  <a16:creationId xmlns:a16="http://schemas.microsoft.com/office/drawing/2014/main" id="{5F8C3A32-4C83-227F-D16F-4DD072A509E8}"/>
                </a:ext>
              </a:extLst>
            </p:cNvPr>
            <p:cNvSpPr/>
            <p:nvPr/>
          </p:nvSpPr>
          <p:spPr>
            <a:xfrm>
              <a:off x="6260738" y="3873358"/>
              <a:ext cx="14325" cy="8950"/>
            </a:xfrm>
            <a:custGeom>
              <a:avLst/>
              <a:gdLst/>
              <a:ahLst/>
              <a:cxnLst/>
              <a:rect l="l" t="t" r="r" b="b"/>
              <a:pathLst>
                <a:path w="573" h="358" extrusionOk="0">
                  <a:moveTo>
                    <a:pt x="191" y="0"/>
                  </a:moveTo>
                  <a:cubicBezTo>
                    <a:pt x="96" y="0"/>
                    <a:pt x="1" y="95"/>
                    <a:pt x="1" y="214"/>
                  </a:cubicBezTo>
                  <a:cubicBezTo>
                    <a:pt x="24" y="286"/>
                    <a:pt x="96" y="357"/>
                    <a:pt x="191" y="357"/>
                  </a:cubicBezTo>
                  <a:lnTo>
                    <a:pt x="382" y="357"/>
                  </a:lnTo>
                  <a:cubicBezTo>
                    <a:pt x="477" y="357"/>
                    <a:pt x="572" y="310"/>
                    <a:pt x="572" y="214"/>
                  </a:cubicBezTo>
                  <a:cubicBezTo>
                    <a:pt x="572" y="95"/>
                    <a:pt x="501" y="0"/>
                    <a:pt x="38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61" name="Google Shape;14240;p27">
              <a:extLst>
                <a:ext uri="{FF2B5EF4-FFF2-40B4-BE49-F238E27FC236}">
                  <a16:creationId xmlns:a16="http://schemas.microsoft.com/office/drawing/2014/main" id="{0A830124-CDF2-2781-3C37-4BB37F2A39B4}"/>
                </a:ext>
              </a:extLst>
            </p:cNvPr>
            <p:cNvSpPr/>
            <p:nvPr/>
          </p:nvSpPr>
          <p:spPr>
            <a:xfrm>
              <a:off x="6213713" y="3873358"/>
              <a:ext cx="14900" cy="8950"/>
            </a:xfrm>
            <a:custGeom>
              <a:avLst/>
              <a:gdLst/>
              <a:ahLst/>
              <a:cxnLst/>
              <a:rect l="l" t="t" r="r" b="b"/>
              <a:pathLst>
                <a:path w="596" h="358" extrusionOk="0">
                  <a:moveTo>
                    <a:pt x="191" y="0"/>
                  </a:moveTo>
                  <a:cubicBezTo>
                    <a:pt x="95" y="0"/>
                    <a:pt x="0" y="95"/>
                    <a:pt x="0" y="214"/>
                  </a:cubicBezTo>
                  <a:cubicBezTo>
                    <a:pt x="48" y="286"/>
                    <a:pt x="119" y="357"/>
                    <a:pt x="215" y="357"/>
                  </a:cubicBezTo>
                  <a:lnTo>
                    <a:pt x="429" y="357"/>
                  </a:lnTo>
                  <a:cubicBezTo>
                    <a:pt x="524" y="357"/>
                    <a:pt x="596" y="310"/>
                    <a:pt x="596" y="214"/>
                  </a:cubicBezTo>
                  <a:cubicBezTo>
                    <a:pt x="596" y="95"/>
                    <a:pt x="548" y="0"/>
                    <a:pt x="42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62" name="Google Shape;14241;p27">
              <a:extLst>
                <a:ext uri="{FF2B5EF4-FFF2-40B4-BE49-F238E27FC236}">
                  <a16:creationId xmlns:a16="http://schemas.microsoft.com/office/drawing/2014/main" id="{CC952F76-971A-95F0-53F2-2C7348559EFD}"/>
                </a:ext>
              </a:extLst>
            </p:cNvPr>
            <p:cNvSpPr/>
            <p:nvPr/>
          </p:nvSpPr>
          <p:spPr>
            <a:xfrm>
              <a:off x="6283963" y="3873358"/>
              <a:ext cx="14900" cy="8950"/>
            </a:xfrm>
            <a:custGeom>
              <a:avLst/>
              <a:gdLst/>
              <a:ahLst/>
              <a:cxnLst/>
              <a:rect l="l" t="t" r="r" b="b"/>
              <a:pathLst>
                <a:path w="596" h="358" extrusionOk="0">
                  <a:moveTo>
                    <a:pt x="167" y="0"/>
                  </a:moveTo>
                  <a:cubicBezTo>
                    <a:pt x="96" y="0"/>
                    <a:pt x="0" y="95"/>
                    <a:pt x="0" y="214"/>
                  </a:cubicBezTo>
                  <a:cubicBezTo>
                    <a:pt x="24" y="286"/>
                    <a:pt x="119" y="357"/>
                    <a:pt x="215"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63" name="Google Shape;14242;p27">
              <a:extLst>
                <a:ext uri="{FF2B5EF4-FFF2-40B4-BE49-F238E27FC236}">
                  <a16:creationId xmlns:a16="http://schemas.microsoft.com/office/drawing/2014/main" id="{229EC26E-B02B-CCD1-F8AC-82AD256A1127}"/>
                </a:ext>
              </a:extLst>
            </p:cNvPr>
            <p:cNvSpPr/>
            <p:nvPr/>
          </p:nvSpPr>
          <p:spPr>
            <a:xfrm>
              <a:off x="6154163" y="3789408"/>
              <a:ext cx="297700" cy="298300"/>
            </a:xfrm>
            <a:custGeom>
              <a:avLst/>
              <a:gdLst/>
              <a:ahLst/>
              <a:cxnLst/>
              <a:rect l="l" t="t" r="r" b="b"/>
              <a:pathLst>
                <a:path w="11908" h="11932" extrusionOk="0">
                  <a:moveTo>
                    <a:pt x="10241" y="1524"/>
                  </a:moveTo>
                  <a:lnTo>
                    <a:pt x="10813" y="2691"/>
                  </a:lnTo>
                  <a:lnTo>
                    <a:pt x="10813" y="3763"/>
                  </a:lnTo>
                  <a:lnTo>
                    <a:pt x="10455" y="3049"/>
                  </a:lnTo>
                  <a:cubicBezTo>
                    <a:pt x="10431" y="2953"/>
                    <a:pt x="10336" y="2882"/>
                    <a:pt x="10241" y="2882"/>
                  </a:cubicBezTo>
                  <a:cubicBezTo>
                    <a:pt x="10170" y="2882"/>
                    <a:pt x="10074" y="2953"/>
                    <a:pt x="10050" y="3049"/>
                  </a:cubicBezTo>
                  <a:lnTo>
                    <a:pt x="9146" y="4787"/>
                  </a:lnTo>
                  <a:lnTo>
                    <a:pt x="8693" y="4025"/>
                  </a:lnTo>
                  <a:cubicBezTo>
                    <a:pt x="8645" y="3930"/>
                    <a:pt x="8574" y="3906"/>
                    <a:pt x="8479" y="3906"/>
                  </a:cubicBezTo>
                  <a:cubicBezTo>
                    <a:pt x="8407" y="3906"/>
                    <a:pt x="8312" y="3953"/>
                    <a:pt x="8288" y="4049"/>
                  </a:cubicBezTo>
                  <a:lnTo>
                    <a:pt x="7121" y="6430"/>
                  </a:lnTo>
                  <a:lnTo>
                    <a:pt x="6454" y="6168"/>
                  </a:lnTo>
                  <a:cubicBezTo>
                    <a:pt x="6422" y="6149"/>
                    <a:pt x="6387" y="6140"/>
                    <a:pt x="6353" y="6140"/>
                  </a:cubicBezTo>
                  <a:cubicBezTo>
                    <a:pt x="6264" y="6140"/>
                    <a:pt x="6179" y="6201"/>
                    <a:pt x="6145" y="6287"/>
                  </a:cubicBezTo>
                  <a:lnTo>
                    <a:pt x="5264" y="8121"/>
                  </a:lnTo>
                  <a:lnTo>
                    <a:pt x="4406" y="7692"/>
                  </a:lnTo>
                  <a:cubicBezTo>
                    <a:pt x="4362" y="7666"/>
                    <a:pt x="4317" y="7652"/>
                    <a:pt x="4276" y="7652"/>
                  </a:cubicBezTo>
                  <a:cubicBezTo>
                    <a:pt x="4208" y="7652"/>
                    <a:pt x="4150" y="7689"/>
                    <a:pt x="4121" y="7764"/>
                  </a:cubicBezTo>
                  <a:lnTo>
                    <a:pt x="3525" y="8597"/>
                  </a:lnTo>
                  <a:lnTo>
                    <a:pt x="2382" y="7573"/>
                  </a:lnTo>
                  <a:cubicBezTo>
                    <a:pt x="2335" y="7502"/>
                    <a:pt x="2239" y="7502"/>
                    <a:pt x="2168" y="7502"/>
                  </a:cubicBezTo>
                  <a:cubicBezTo>
                    <a:pt x="2096" y="7502"/>
                    <a:pt x="2025" y="7573"/>
                    <a:pt x="2001" y="7645"/>
                  </a:cubicBezTo>
                  <a:lnTo>
                    <a:pt x="1858" y="7978"/>
                  </a:lnTo>
                  <a:lnTo>
                    <a:pt x="1858" y="6906"/>
                  </a:lnTo>
                  <a:lnTo>
                    <a:pt x="2263" y="6049"/>
                  </a:lnTo>
                  <a:lnTo>
                    <a:pt x="3454" y="7121"/>
                  </a:lnTo>
                  <a:cubicBezTo>
                    <a:pt x="3501" y="7145"/>
                    <a:pt x="3501" y="7145"/>
                    <a:pt x="3525" y="7145"/>
                  </a:cubicBezTo>
                  <a:cubicBezTo>
                    <a:pt x="3551" y="7151"/>
                    <a:pt x="3573" y="7154"/>
                    <a:pt x="3593" y="7154"/>
                  </a:cubicBezTo>
                  <a:cubicBezTo>
                    <a:pt x="3648" y="7154"/>
                    <a:pt x="3687" y="7132"/>
                    <a:pt x="3740" y="7097"/>
                  </a:cubicBezTo>
                  <a:lnTo>
                    <a:pt x="4383" y="6168"/>
                  </a:lnTo>
                  <a:lnTo>
                    <a:pt x="5240" y="6621"/>
                  </a:lnTo>
                  <a:cubicBezTo>
                    <a:pt x="5276" y="6633"/>
                    <a:pt x="5305" y="6639"/>
                    <a:pt x="5335" y="6639"/>
                  </a:cubicBezTo>
                  <a:cubicBezTo>
                    <a:pt x="5365" y="6639"/>
                    <a:pt x="5395" y="6633"/>
                    <a:pt x="5430" y="6621"/>
                  </a:cubicBezTo>
                  <a:cubicBezTo>
                    <a:pt x="5478" y="6573"/>
                    <a:pt x="5550" y="6549"/>
                    <a:pt x="5573" y="6502"/>
                  </a:cubicBezTo>
                  <a:lnTo>
                    <a:pt x="6431" y="4644"/>
                  </a:lnTo>
                  <a:lnTo>
                    <a:pt x="7097" y="4906"/>
                  </a:lnTo>
                  <a:cubicBezTo>
                    <a:pt x="7130" y="4926"/>
                    <a:pt x="7165" y="4935"/>
                    <a:pt x="7198" y="4935"/>
                  </a:cubicBezTo>
                  <a:cubicBezTo>
                    <a:pt x="7286" y="4935"/>
                    <a:pt x="7366" y="4873"/>
                    <a:pt x="7383" y="4787"/>
                  </a:cubicBezTo>
                  <a:lnTo>
                    <a:pt x="8526" y="2501"/>
                  </a:lnTo>
                  <a:lnTo>
                    <a:pt x="8979" y="3239"/>
                  </a:lnTo>
                  <a:cubicBezTo>
                    <a:pt x="9026" y="3334"/>
                    <a:pt x="9098" y="3358"/>
                    <a:pt x="9169" y="3358"/>
                  </a:cubicBezTo>
                  <a:cubicBezTo>
                    <a:pt x="9265" y="3358"/>
                    <a:pt x="9360" y="3310"/>
                    <a:pt x="9384" y="3239"/>
                  </a:cubicBezTo>
                  <a:lnTo>
                    <a:pt x="10241" y="1524"/>
                  </a:lnTo>
                  <a:close/>
                  <a:moveTo>
                    <a:pt x="10217" y="3406"/>
                  </a:moveTo>
                  <a:lnTo>
                    <a:pt x="10789" y="4549"/>
                  </a:lnTo>
                  <a:lnTo>
                    <a:pt x="10789" y="10717"/>
                  </a:lnTo>
                  <a:lnTo>
                    <a:pt x="1787" y="10717"/>
                  </a:lnTo>
                  <a:lnTo>
                    <a:pt x="1787" y="8788"/>
                  </a:lnTo>
                  <a:lnTo>
                    <a:pt x="1858" y="8788"/>
                  </a:lnTo>
                  <a:lnTo>
                    <a:pt x="2263" y="7930"/>
                  </a:lnTo>
                  <a:lnTo>
                    <a:pt x="3406" y="8931"/>
                  </a:lnTo>
                  <a:cubicBezTo>
                    <a:pt x="3454" y="9002"/>
                    <a:pt x="3525" y="9002"/>
                    <a:pt x="3573" y="9002"/>
                  </a:cubicBezTo>
                  <a:cubicBezTo>
                    <a:pt x="3644" y="9002"/>
                    <a:pt x="3692" y="8931"/>
                    <a:pt x="3763" y="8907"/>
                  </a:cubicBezTo>
                  <a:lnTo>
                    <a:pt x="4359" y="8050"/>
                  </a:lnTo>
                  <a:lnTo>
                    <a:pt x="5216" y="8478"/>
                  </a:lnTo>
                  <a:cubicBezTo>
                    <a:pt x="5252" y="8502"/>
                    <a:pt x="5282" y="8514"/>
                    <a:pt x="5311" y="8514"/>
                  </a:cubicBezTo>
                  <a:cubicBezTo>
                    <a:pt x="5341" y="8514"/>
                    <a:pt x="5371" y="8502"/>
                    <a:pt x="5407" y="8478"/>
                  </a:cubicBezTo>
                  <a:cubicBezTo>
                    <a:pt x="5454" y="8454"/>
                    <a:pt x="5502" y="8431"/>
                    <a:pt x="5550" y="8359"/>
                  </a:cubicBezTo>
                  <a:lnTo>
                    <a:pt x="6407" y="6525"/>
                  </a:lnTo>
                  <a:lnTo>
                    <a:pt x="7074" y="6787"/>
                  </a:lnTo>
                  <a:cubicBezTo>
                    <a:pt x="7106" y="6807"/>
                    <a:pt x="7141" y="6816"/>
                    <a:pt x="7174" y="6816"/>
                  </a:cubicBezTo>
                  <a:cubicBezTo>
                    <a:pt x="7262" y="6816"/>
                    <a:pt x="7342" y="6755"/>
                    <a:pt x="7359" y="6668"/>
                  </a:cubicBezTo>
                  <a:lnTo>
                    <a:pt x="8479" y="4382"/>
                  </a:lnTo>
                  <a:lnTo>
                    <a:pt x="8931" y="5120"/>
                  </a:lnTo>
                  <a:cubicBezTo>
                    <a:pt x="9003" y="5216"/>
                    <a:pt x="9050" y="5239"/>
                    <a:pt x="9146" y="5239"/>
                  </a:cubicBezTo>
                  <a:cubicBezTo>
                    <a:pt x="9241" y="5239"/>
                    <a:pt x="9336" y="5192"/>
                    <a:pt x="9360" y="5120"/>
                  </a:cubicBezTo>
                  <a:lnTo>
                    <a:pt x="10217" y="3406"/>
                  </a:lnTo>
                  <a:close/>
                  <a:moveTo>
                    <a:pt x="11551" y="11050"/>
                  </a:moveTo>
                  <a:lnTo>
                    <a:pt x="11551" y="11526"/>
                  </a:lnTo>
                  <a:lnTo>
                    <a:pt x="358" y="11526"/>
                  </a:lnTo>
                  <a:lnTo>
                    <a:pt x="358" y="11050"/>
                  </a:lnTo>
                  <a:close/>
                  <a:moveTo>
                    <a:pt x="930" y="0"/>
                  </a:moveTo>
                  <a:cubicBezTo>
                    <a:pt x="810" y="0"/>
                    <a:pt x="715" y="72"/>
                    <a:pt x="715" y="191"/>
                  </a:cubicBezTo>
                  <a:lnTo>
                    <a:pt x="715" y="977"/>
                  </a:lnTo>
                  <a:lnTo>
                    <a:pt x="501" y="977"/>
                  </a:lnTo>
                  <a:cubicBezTo>
                    <a:pt x="429" y="977"/>
                    <a:pt x="334" y="1048"/>
                    <a:pt x="334" y="1143"/>
                  </a:cubicBezTo>
                  <a:cubicBezTo>
                    <a:pt x="334" y="1262"/>
                    <a:pt x="382" y="1334"/>
                    <a:pt x="501" y="1334"/>
                  </a:cubicBezTo>
                  <a:lnTo>
                    <a:pt x="715" y="1334"/>
                  </a:lnTo>
                  <a:lnTo>
                    <a:pt x="715" y="2239"/>
                  </a:lnTo>
                  <a:lnTo>
                    <a:pt x="501" y="2239"/>
                  </a:lnTo>
                  <a:cubicBezTo>
                    <a:pt x="429" y="2239"/>
                    <a:pt x="334" y="2286"/>
                    <a:pt x="334" y="2382"/>
                  </a:cubicBezTo>
                  <a:cubicBezTo>
                    <a:pt x="334" y="2501"/>
                    <a:pt x="382" y="2596"/>
                    <a:pt x="501" y="2596"/>
                  </a:cubicBezTo>
                  <a:lnTo>
                    <a:pt x="715" y="2596"/>
                  </a:lnTo>
                  <a:lnTo>
                    <a:pt x="715" y="3477"/>
                  </a:lnTo>
                  <a:lnTo>
                    <a:pt x="501" y="3477"/>
                  </a:lnTo>
                  <a:cubicBezTo>
                    <a:pt x="429" y="3477"/>
                    <a:pt x="334" y="3549"/>
                    <a:pt x="334" y="3644"/>
                  </a:cubicBezTo>
                  <a:cubicBezTo>
                    <a:pt x="334" y="3739"/>
                    <a:pt x="382" y="3834"/>
                    <a:pt x="501" y="3834"/>
                  </a:cubicBezTo>
                  <a:lnTo>
                    <a:pt x="715" y="3834"/>
                  </a:lnTo>
                  <a:lnTo>
                    <a:pt x="715" y="4739"/>
                  </a:lnTo>
                  <a:lnTo>
                    <a:pt x="501" y="4739"/>
                  </a:lnTo>
                  <a:cubicBezTo>
                    <a:pt x="429" y="4739"/>
                    <a:pt x="334" y="4787"/>
                    <a:pt x="334" y="4882"/>
                  </a:cubicBezTo>
                  <a:cubicBezTo>
                    <a:pt x="334" y="5001"/>
                    <a:pt x="382" y="5097"/>
                    <a:pt x="501" y="5097"/>
                  </a:cubicBezTo>
                  <a:lnTo>
                    <a:pt x="715" y="5097"/>
                  </a:lnTo>
                  <a:lnTo>
                    <a:pt x="715" y="5978"/>
                  </a:lnTo>
                  <a:lnTo>
                    <a:pt x="501" y="5978"/>
                  </a:lnTo>
                  <a:cubicBezTo>
                    <a:pt x="429" y="5978"/>
                    <a:pt x="334" y="6049"/>
                    <a:pt x="334" y="6121"/>
                  </a:cubicBezTo>
                  <a:cubicBezTo>
                    <a:pt x="334" y="6240"/>
                    <a:pt x="382" y="6335"/>
                    <a:pt x="501" y="6335"/>
                  </a:cubicBezTo>
                  <a:lnTo>
                    <a:pt x="715" y="6335"/>
                  </a:lnTo>
                  <a:lnTo>
                    <a:pt x="715" y="7240"/>
                  </a:lnTo>
                  <a:lnTo>
                    <a:pt x="501" y="7240"/>
                  </a:lnTo>
                  <a:cubicBezTo>
                    <a:pt x="429" y="7240"/>
                    <a:pt x="334" y="7287"/>
                    <a:pt x="334" y="7383"/>
                  </a:cubicBezTo>
                  <a:cubicBezTo>
                    <a:pt x="334" y="7502"/>
                    <a:pt x="382" y="7597"/>
                    <a:pt x="501" y="7597"/>
                  </a:cubicBezTo>
                  <a:lnTo>
                    <a:pt x="715" y="7597"/>
                  </a:lnTo>
                  <a:lnTo>
                    <a:pt x="715" y="8478"/>
                  </a:lnTo>
                  <a:lnTo>
                    <a:pt x="501" y="8478"/>
                  </a:lnTo>
                  <a:cubicBezTo>
                    <a:pt x="429" y="8478"/>
                    <a:pt x="334" y="8550"/>
                    <a:pt x="334" y="8621"/>
                  </a:cubicBezTo>
                  <a:cubicBezTo>
                    <a:pt x="334" y="8740"/>
                    <a:pt x="382" y="8835"/>
                    <a:pt x="501" y="8835"/>
                  </a:cubicBezTo>
                  <a:lnTo>
                    <a:pt x="715" y="8835"/>
                  </a:lnTo>
                  <a:lnTo>
                    <a:pt x="715" y="9740"/>
                  </a:lnTo>
                  <a:lnTo>
                    <a:pt x="477" y="9740"/>
                  </a:lnTo>
                  <a:cubicBezTo>
                    <a:pt x="429" y="9740"/>
                    <a:pt x="334" y="9764"/>
                    <a:pt x="310" y="9859"/>
                  </a:cubicBezTo>
                  <a:cubicBezTo>
                    <a:pt x="239" y="10002"/>
                    <a:pt x="334" y="10121"/>
                    <a:pt x="477" y="10121"/>
                  </a:cubicBezTo>
                  <a:lnTo>
                    <a:pt x="715" y="10121"/>
                  </a:lnTo>
                  <a:lnTo>
                    <a:pt x="715" y="10741"/>
                  </a:lnTo>
                  <a:lnTo>
                    <a:pt x="310" y="10741"/>
                  </a:lnTo>
                  <a:cubicBezTo>
                    <a:pt x="144" y="10741"/>
                    <a:pt x="1" y="10860"/>
                    <a:pt x="1" y="11050"/>
                  </a:cubicBezTo>
                  <a:lnTo>
                    <a:pt x="1" y="11645"/>
                  </a:lnTo>
                  <a:cubicBezTo>
                    <a:pt x="1" y="11788"/>
                    <a:pt x="120" y="11931"/>
                    <a:pt x="310" y="11931"/>
                  </a:cubicBezTo>
                  <a:lnTo>
                    <a:pt x="11622" y="11931"/>
                  </a:lnTo>
                  <a:cubicBezTo>
                    <a:pt x="11765" y="11931"/>
                    <a:pt x="11908" y="11812"/>
                    <a:pt x="11908" y="11645"/>
                  </a:cubicBezTo>
                  <a:lnTo>
                    <a:pt x="11908" y="11050"/>
                  </a:lnTo>
                  <a:cubicBezTo>
                    <a:pt x="11908" y="10836"/>
                    <a:pt x="11789" y="10717"/>
                    <a:pt x="11622" y="10717"/>
                  </a:cubicBezTo>
                  <a:lnTo>
                    <a:pt x="11146" y="10717"/>
                  </a:lnTo>
                  <a:lnTo>
                    <a:pt x="11146" y="2691"/>
                  </a:lnTo>
                  <a:cubicBezTo>
                    <a:pt x="11146" y="2644"/>
                    <a:pt x="11146" y="2620"/>
                    <a:pt x="11122" y="2572"/>
                  </a:cubicBezTo>
                  <a:lnTo>
                    <a:pt x="10431" y="1191"/>
                  </a:lnTo>
                  <a:cubicBezTo>
                    <a:pt x="10408" y="1096"/>
                    <a:pt x="10312" y="1048"/>
                    <a:pt x="10217" y="1048"/>
                  </a:cubicBezTo>
                  <a:cubicBezTo>
                    <a:pt x="10217" y="1048"/>
                    <a:pt x="10050" y="1072"/>
                    <a:pt x="10003" y="1167"/>
                  </a:cubicBezTo>
                  <a:lnTo>
                    <a:pt x="9122" y="2882"/>
                  </a:lnTo>
                  <a:lnTo>
                    <a:pt x="8669" y="2120"/>
                  </a:lnTo>
                  <a:cubicBezTo>
                    <a:pt x="8598" y="2024"/>
                    <a:pt x="8550" y="2001"/>
                    <a:pt x="8455" y="2001"/>
                  </a:cubicBezTo>
                  <a:cubicBezTo>
                    <a:pt x="8383" y="2001"/>
                    <a:pt x="8288" y="2048"/>
                    <a:pt x="8241" y="2144"/>
                  </a:cubicBezTo>
                  <a:lnTo>
                    <a:pt x="7097" y="4525"/>
                  </a:lnTo>
                  <a:lnTo>
                    <a:pt x="6431" y="4263"/>
                  </a:lnTo>
                  <a:cubicBezTo>
                    <a:pt x="6398" y="4243"/>
                    <a:pt x="6363" y="4235"/>
                    <a:pt x="6330" y="4235"/>
                  </a:cubicBezTo>
                  <a:cubicBezTo>
                    <a:pt x="6242" y="4235"/>
                    <a:pt x="6162" y="4296"/>
                    <a:pt x="6145" y="4382"/>
                  </a:cubicBezTo>
                  <a:lnTo>
                    <a:pt x="5264" y="6216"/>
                  </a:lnTo>
                  <a:lnTo>
                    <a:pt x="4406" y="5763"/>
                  </a:lnTo>
                  <a:cubicBezTo>
                    <a:pt x="4369" y="5748"/>
                    <a:pt x="4331" y="5740"/>
                    <a:pt x="4296" y="5740"/>
                  </a:cubicBezTo>
                  <a:cubicBezTo>
                    <a:pt x="4219" y="5740"/>
                    <a:pt x="4153" y="5777"/>
                    <a:pt x="4121" y="5859"/>
                  </a:cubicBezTo>
                  <a:lnTo>
                    <a:pt x="3525" y="6692"/>
                  </a:lnTo>
                  <a:lnTo>
                    <a:pt x="2382" y="5668"/>
                  </a:lnTo>
                  <a:cubicBezTo>
                    <a:pt x="2335" y="5597"/>
                    <a:pt x="2239" y="5597"/>
                    <a:pt x="2168" y="5597"/>
                  </a:cubicBezTo>
                  <a:cubicBezTo>
                    <a:pt x="2096" y="5597"/>
                    <a:pt x="2025" y="5668"/>
                    <a:pt x="2001" y="5740"/>
                  </a:cubicBezTo>
                  <a:lnTo>
                    <a:pt x="1525" y="6764"/>
                  </a:lnTo>
                  <a:cubicBezTo>
                    <a:pt x="1501" y="6787"/>
                    <a:pt x="1501" y="6811"/>
                    <a:pt x="1501" y="6883"/>
                  </a:cubicBezTo>
                  <a:lnTo>
                    <a:pt x="1501" y="10717"/>
                  </a:lnTo>
                  <a:lnTo>
                    <a:pt x="1072" y="10717"/>
                  </a:lnTo>
                  <a:lnTo>
                    <a:pt x="1072" y="191"/>
                  </a:lnTo>
                  <a:cubicBezTo>
                    <a:pt x="1072" y="96"/>
                    <a:pt x="1025" y="0"/>
                    <a:pt x="930"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grpSp>
        <p:nvGrpSpPr>
          <p:cNvPr id="364" name="Google Shape;14243;p27">
            <a:extLst>
              <a:ext uri="{FF2B5EF4-FFF2-40B4-BE49-F238E27FC236}">
                <a16:creationId xmlns:a16="http://schemas.microsoft.com/office/drawing/2014/main" id="{2D948580-1E65-B9E1-CFB3-9596C7C6D301}"/>
              </a:ext>
            </a:extLst>
          </p:cNvPr>
          <p:cNvGrpSpPr/>
          <p:nvPr/>
        </p:nvGrpSpPr>
        <p:grpSpPr>
          <a:xfrm>
            <a:off x="10259154" y="5013514"/>
            <a:ext cx="474732" cy="471145"/>
            <a:chOff x="6648313" y="3791633"/>
            <a:chExt cx="297725" cy="295475"/>
          </a:xfrm>
        </p:grpSpPr>
        <p:sp>
          <p:nvSpPr>
            <p:cNvPr id="365" name="Google Shape;14244;p27">
              <a:extLst>
                <a:ext uri="{FF2B5EF4-FFF2-40B4-BE49-F238E27FC236}">
                  <a16:creationId xmlns:a16="http://schemas.microsoft.com/office/drawing/2014/main" id="{FF00B2A0-D217-35E4-23BB-8232561660ED}"/>
                </a:ext>
              </a:extLst>
            </p:cNvPr>
            <p:cNvSpPr/>
            <p:nvPr/>
          </p:nvSpPr>
          <p:spPr>
            <a:xfrm>
              <a:off x="6763213" y="3914433"/>
              <a:ext cx="68500" cy="8950"/>
            </a:xfrm>
            <a:custGeom>
              <a:avLst/>
              <a:gdLst/>
              <a:ahLst/>
              <a:cxnLst/>
              <a:rect l="l" t="t" r="r" b="b"/>
              <a:pathLst>
                <a:path w="2740" h="358" extrusionOk="0">
                  <a:moveTo>
                    <a:pt x="168" y="0"/>
                  </a:moveTo>
                  <a:cubicBezTo>
                    <a:pt x="96" y="0"/>
                    <a:pt x="1" y="72"/>
                    <a:pt x="1" y="143"/>
                  </a:cubicBezTo>
                  <a:cubicBezTo>
                    <a:pt x="1" y="262"/>
                    <a:pt x="49" y="357"/>
                    <a:pt x="168" y="357"/>
                  </a:cubicBezTo>
                  <a:lnTo>
                    <a:pt x="2525" y="357"/>
                  </a:lnTo>
                  <a:cubicBezTo>
                    <a:pt x="2621" y="357"/>
                    <a:pt x="2716" y="310"/>
                    <a:pt x="2716" y="215"/>
                  </a:cubicBezTo>
                  <a:cubicBezTo>
                    <a:pt x="2740" y="96"/>
                    <a:pt x="2644" y="0"/>
                    <a:pt x="252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66" name="Google Shape;14245;p27">
              <a:extLst>
                <a:ext uri="{FF2B5EF4-FFF2-40B4-BE49-F238E27FC236}">
                  <a16:creationId xmlns:a16="http://schemas.microsoft.com/office/drawing/2014/main" id="{9329A90B-6503-F39D-918D-4F22572BD456}"/>
                </a:ext>
              </a:extLst>
            </p:cNvPr>
            <p:cNvSpPr/>
            <p:nvPr/>
          </p:nvSpPr>
          <p:spPr>
            <a:xfrm>
              <a:off x="6763213" y="3934083"/>
              <a:ext cx="68500" cy="8950"/>
            </a:xfrm>
            <a:custGeom>
              <a:avLst/>
              <a:gdLst/>
              <a:ahLst/>
              <a:cxnLst/>
              <a:rect l="l" t="t" r="r" b="b"/>
              <a:pathLst>
                <a:path w="2740" h="358" extrusionOk="0">
                  <a:moveTo>
                    <a:pt x="168" y="0"/>
                  </a:moveTo>
                  <a:cubicBezTo>
                    <a:pt x="96" y="0"/>
                    <a:pt x="1" y="48"/>
                    <a:pt x="1" y="143"/>
                  </a:cubicBezTo>
                  <a:cubicBezTo>
                    <a:pt x="1" y="262"/>
                    <a:pt x="49" y="357"/>
                    <a:pt x="168" y="357"/>
                  </a:cubicBezTo>
                  <a:lnTo>
                    <a:pt x="2525" y="357"/>
                  </a:lnTo>
                  <a:cubicBezTo>
                    <a:pt x="2621" y="357"/>
                    <a:pt x="2716" y="286"/>
                    <a:pt x="2716" y="191"/>
                  </a:cubicBezTo>
                  <a:cubicBezTo>
                    <a:pt x="2740" y="72"/>
                    <a:pt x="2644" y="0"/>
                    <a:pt x="2525"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67" name="Google Shape;14246;p27">
              <a:extLst>
                <a:ext uri="{FF2B5EF4-FFF2-40B4-BE49-F238E27FC236}">
                  <a16:creationId xmlns:a16="http://schemas.microsoft.com/office/drawing/2014/main" id="{C0ED7BF3-1AA4-5466-B7B4-7A45B9C27670}"/>
                </a:ext>
              </a:extLst>
            </p:cNvPr>
            <p:cNvSpPr/>
            <p:nvPr/>
          </p:nvSpPr>
          <p:spPr>
            <a:xfrm>
              <a:off x="6778713" y="3952533"/>
              <a:ext cx="38125" cy="8950"/>
            </a:xfrm>
            <a:custGeom>
              <a:avLst/>
              <a:gdLst/>
              <a:ahLst/>
              <a:cxnLst/>
              <a:rect l="l" t="t" r="r" b="b"/>
              <a:pathLst>
                <a:path w="1525" h="358" extrusionOk="0">
                  <a:moveTo>
                    <a:pt x="191" y="0"/>
                  </a:moveTo>
                  <a:cubicBezTo>
                    <a:pt x="95" y="0"/>
                    <a:pt x="0" y="48"/>
                    <a:pt x="0" y="143"/>
                  </a:cubicBezTo>
                  <a:cubicBezTo>
                    <a:pt x="0" y="262"/>
                    <a:pt x="72" y="358"/>
                    <a:pt x="191" y="358"/>
                  </a:cubicBezTo>
                  <a:lnTo>
                    <a:pt x="1334" y="358"/>
                  </a:lnTo>
                  <a:cubicBezTo>
                    <a:pt x="1429" y="358"/>
                    <a:pt x="1524" y="286"/>
                    <a:pt x="1524" y="215"/>
                  </a:cubicBezTo>
                  <a:cubicBezTo>
                    <a:pt x="1524" y="96"/>
                    <a:pt x="1429" y="0"/>
                    <a:pt x="133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68" name="Google Shape;14247;p27">
              <a:extLst>
                <a:ext uri="{FF2B5EF4-FFF2-40B4-BE49-F238E27FC236}">
                  <a16:creationId xmlns:a16="http://schemas.microsoft.com/office/drawing/2014/main" id="{FEDEC294-53F2-4E16-8DD7-5EE3571AC9E7}"/>
                </a:ext>
              </a:extLst>
            </p:cNvPr>
            <p:cNvSpPr/>
            <p:nvPr/>
          </p:nvSpPr>
          <p:spPr>
            <a:xfrm>
              <a:off x="6732863" y="3873358"/>
              <a:ext cx="129225" cy="129800"/>
            </a:xfrm>
            <a:custGeom>
              <a:avLst/>
              <a:gdLst/>
              <a:ahLst/>
              <a:cxnLst/>
              <a:rect l="l" t="t" r="r" b="b"/>
              <a:pathLst>
                <a:path w="5169" h="5192" extrusionOk="0">
                  <a:moveTo>
                    <a:pt x="2572" y="333"/>
                  </a:moveTo>
                  <a:cubicBezTo>
                    <a:pt x="3811" y="333"/>
                    <a:pt x="4811" y="1358"/>
                    <a:pt x="4811" y="2572"/>
                  </a:cubicBezTo>
                  <a:cubicBezTo>
                    <a:pt x="4811" y="3810"/>
                    <a:pt x="3811" y="4811"/>
                    <a:pt x="2572" y="4811"/>
                  </a:cubicBezTo>
                  <a:cubicBezTo>
                    <a:pt x="1358" y="4811"/>
                    <a:pt x="358" y="3787"/>
                    <a:pt x="358" y="2572"/>
                  </a:cubicBezTo>
                  <a:cubicBezTo>
                    <a:pt x="358" y="1358"/>
                    <a:pt x="1358" y="333"/>
                    <a:pt x="2572" y="333"/>
                  </a:cubicBezTo>
                  <a:close/>
                  <a:moveTo>
                    <a:pt x="2572" y="0"/>
                  </a:moveTo>
                  <a:cubicBezTo>
                    <a:pt x="1144" y="0"/>
                    <a:pt x="0" y="1167"/>
                    <a:pt x="0" y="2596"/>
                  </a:cubicBezTo>
                  <a:cubicBezTo>
                    <a:pt x="0" y="4025"/>
                    <a:pt x="1144" y="5192"/>
                    <a:pt x="2572" y="5192"/>
                  </a:cubicBezTo>
                  <a:cubicBezTo>
                    <a:pt x="4001" y="5192"/>
                    <a:pt x="5168" y="4025"/>
                    <a:pt x="5168" y="2596"/>
                  </a:cubicBezTo>
                  <a:cubicBezTo>
                    <a:pt x="5144" y="1143"/>
                    <a:pt x="4001" y="0"/>
                    <a:pt x="2572"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69" name="Google Shape;14248;p27">
              <a:extLst>
                <a:ext uri="{FF2B5EF4-FFF2-40B4-BE49-F238E27FC236}">
                  <a16:creationId xmlns:a16="http://schemas.microsoft.com/office/drawing/2014/main" id="{1DE0458B-7D42-0FF1-21BB-415D5605CDEF}"/>
                </a:ext>
              </a:extLst>
            </p:cNvPr>
            <p:cNvSpPr/>
            <p:nvPr/>
          </p:nvSpPr>
          <p:spPr>
            <a:xfrm>
              <a:off x="6648313" y="3791633"/>
              <a:ext cx="297725" cy="295475"/>
            </a:xfrm>
            <a:custGeom>
              <a:avLst/>
              <a:gdLst/>
              <a:ahLst/>
              <a:cxnLst/>
              <a:rect l="l" t="t" r="r" b="b"/>
              <a:pathLst>
                <a:path w="11909" h="11819" extrusionOk="0">
                  <a:moveTo>
                    <a:pt x="6240" y="364"/>
                  </a:moveTo>
                  <a:lnTo>
                    <a:pt x="6240" y="673"/>
                  </a:lnTo>
                  <a:cubicBezTo>
                    <a:pt x="6240" y="769"/>
                    <a:pt x="6288" y="864"/>
                    <a:pt x="6383" y="864"/>
                  </a:cubicBezTo>
                  <a:cubicBezTo>
                    <a:pt x="7669" y="959"/>
                    <a:pt x="8812" y="1507"/>
                    <a:pt x="9717" y="2436"/>
                  </a:cubicBezTo>
                  <a:cubicBezTo>
                    <a:pt x="10289" y="3079"/>
                    <a:pt x="10693" y="3817"/>
                    <a:pt x="10908" y="4627"/>
                  </a:cubicBezTo>
                  <a:lnTo>
                    <a:pt x="10693" y="4341"/>
                  </a:lnTo>
                  <a:cubicBezTo>
                    <a:pt x="10620" y="4248"/>
                    <a:pt x="10517" y="4213"/>
                    <a:pt x="10419" y="4213"/>
                  </a:cubicBezTo>
                  <a:cubicBezTo>
                    <a:pt x="10391" y="4213"/>
                    <a:pt x="10363" y="4216"/>
                    <a:pt x="10336" y="4222"/>
                  </a:cubicBezTo>
                  <a:cubicBezTo>
                    <a:pt x="10265" y="4269"/>
                    <a:pt x="10241" y="4293"/>
                    <a:pt x="10193" y="4341"/>
                  </a:cubicBezTo>
                  <a:lnTo>
                    <a:pt x="9812" y="4912"/>
                  </a:lnTo>
                  <a:cubicBezTo>
                    <a:pt x="9646" y="4293"/>
                    <a:pt x="9336" y="3722"/>
                    <a:pt x="8907" y="3245"/>
                  </a:cubicBezTo>
                  <a:cubicBezTo>
                    <a:pt x="8264" y="2531"/>
                    <a:pt x="7359" y="2078"/>
                    <a:pt x="6407" y="2007"/>
                  </a:cubicBezTo>
                  <a:cubicBezTo>
                    <a:pt x="6312" y="2007"/>
                    <a:pt x="6264" y="2031"/>
                    <a:pt x="6240" y="2102"/>
                  </a:cubicBezTo>
                  <a:lnTo>
                    <a:pt x="6240" y="2174"/>
                  </a:lnTo>
                  <a:lnTo>
                    <a:pt x="6240" y="2507"/>
                  </a:lnTo>
                  <a:lnTo>
                    <a:pt x="4716" y="1435"/>
                  </a:lnTo>
                  <a:lnTo>
                    <a:pt x="6240" y="364"/>
                  </a:lnTo>
                  <a:close/>
                  <a:moveTo>
                    <a:pt x="4859" y="769"/>
                  </a:moveTo>
                  <a:lnTo>
                    <a:pt x="4359" y="1126"/>
                  </a:lnTo>
                  <a:cubicBezTo>
                    <a:pt x="4335" y="1173"/>
                    <a:pt x="4264" y="1197"/>
                    <a:pt x="4264" y="1245"/>
                  </a:cubicBezTo>
                  <a:cubicBezTo>
                    <a:pt x="4216" y="1388"/>
                    <a:pt x="4240" y="1554"/>
                    <a:pt x="4359" y="1626"/>
                  </a:cubicBezTo>
                  <a:lnTo>
                    <a:pt x="4811" y="1935"/>
                  </a:lnTo>
                  <a:cubicBezTo>
                    <a:pt x="4335" y="2078"/>
                    <a:pt x="3883" y="2293"/>
                    <a:pt x="3502" y="2626"/>
                  </a:cubicBezTo>
                  <a:cubicBezTo>
                    <a:pt x="3406" y="2674"/>
                    <a:pt x="3406" y="2793"/>
                    <a:pt x="3454" y="2864"/>
                  </a:cubicBezTo>
                  <a:cubicBezTo>
                    <a:pt x="3492" y="2915"/>
                    <a:pt x="3544" y="2939"/>
                    <a:pt x="3591" y="2939"/>
                  </a:cubicBezTo>
                  <a:cubicBezTo>
                    <a:pt x="3632" y="2939"/>
                    <a:pt x="3670" y="2921"/>
                    <a:pt x="3692" y="2888"/>
                  </a:cubicBezTo>
                  <a:cubicBezTo>
                    <a:pt x="4144" y="2531"/>
                    <a:pt x="4645" y="2317"/>
                    <a:pt x="5192" y="2197"/>
                  </a:cubicBezTo>
                  <a:lnTo>
                    <a:pt x="6002" y="2769"/>
                  </a:lnTo>
                  <a:cubicBezTo>
                    <a:pt x="6053" y="2803"/>
                    <a:pt x="6115" y="2836"/>
                    <a:pt x="6181" y="2836"/>
                  </a:cubicBezTo>
                  <a:cubicBezTo>
                    <a:pt x="6208" y="2836"/>
                    <a:pt x="6236" y="2831"/>
                    <a:pt x="6264" y="2817"/>
                  </a:cubicBezTo>
                  <a:cubicBezTo>
                    <a:pt x="6383" y="2793"/>
                    <a:pt x="6478" y="2674"/>
                    <a:pt x="6478" y="2531"/>
                  </a:cubicBezTo>
                  <a:lnTo>
                    <a:pt x="6478" y="2317"/>
                  </a:lnTo>
                  <a:cubicBezTo>
                    <a:pt x="7264" y="2436"/>
                    <a:pt x="8026" y="2817"/>
                    <a:pt x="8550" y="3460"/>
                  </a:cubicBezTo>
                  <a:cubicBezTo>
                    <a:pt x="9026" y="3960"/>
                    <a:pt x="9336" y="4603"/>
                    <a:pt x="9455" y="5293"/>
                  </a:cubicBezTo>
                  <a:lnTo>
                    <a:pt x="9026" y="6008"/>
                  </a:lnTo>
                  <a:cubicBezTo>
                    <a:pt x="8931" y="6127"/>
                    <a:pt x="8931" y="6246"/>
                    <a:pt x="9026" y="6365"/>
                  </a:cubicBezTo>
                  <a:cubicBezTo>
                    <a:pt x="9098" y="6460"/>
                    <a:pt x="9169" y="6484"/>
                    <a:pt x="9288" y="6484"/>
                  </a:cubicBezTo>
                  <a:lnTo>
                    <a:pt x="9503" y="6484"/>
                  </a:lnTo>
                  <a:cubicBezTo>
                    <a:pt x="9384" y="7294"/>
                    <a:pt x="9003" y="8032"/>
                    <a:pt x="8383" y="8604"/>
                  </a:cubicBezTo>
                  <a:cubicBezTo>
                    <a:pt x="7907" y="9056"/>
                    <a:pt x="7312" y="9342"/>
                    <a:pt x="6669" y="9461"/>
                  </a:cubicBezTo>
                  <a:lnTo>
                    <a:pt x="5835" y="8865"/>
                  </a:lnTo>
                  <a:cubicBezTo>
                    <a:pt x="5782" y="8823"/>
                    <a:pt x="5723" y="8799"/>
                    <a:pt x="5665" y="8799"/>
                  </a:cubicBezTo>
                  <a:cubicBezTo>
                    <a:pt x="5593" y="8799"/>
                    <a:pt x="5520" y="8834"/>
                    <a:pt x="5454" y="8913"/>
                  </a:cubicBezTo>
                  <a:cubicBezTo>
                    <a:pt x="5407" y="8961"/>
                    <a:pt x="5335" y="9056"/>
                    <a:pt x="5335" y="9151"/>
                  </a:cubicBezTo>
                  <a:lnTo>
                    <a:pt x="5335" y="9318"/>
                  </a:lnTo>
                  <a:cubicBezTo>
                    <a:pt x="4526" y="9199"/>
                    <a:pt x="3787" y="8818"/>
                    <a:pt x="3263" y="8199"/>
                  </a:cubicBezTo>
                  <a:cubicBezTo>
                    <a:pt x="2787" y="7675"/>
                    <a:pt x="2477" y="7032"/>
                    <a:pt x="2358" y="6365"/>
                  </a:cubicBezTo>
                  <a:lnTo>
                    <a:pt x="2835" y="5674"/>
                  </a:lnTo>
                  <a:cubicBezTo>
                    <a:pt x="2906" y="5603"/>
                    <a:pt x="2930" y="5508"/>
                    <a:pt x="2906" y="5412"/>
                  </a:cubicBezTo>
                  <a:cubicBezTo>
                    <a:pt x="2859" y="5293"/>
                    <a:pt x="2739" y="5222"/>
                    <a:pt x="2597" y="5222"/>
                  </a:cubicBezTo>
                  <a:lnTo>
                    <a:pt x="2382" y="5222"/>
                  </a:lnTo>
                  <a:lnTo>
                    <a:pt x="2382" y="5150"/>
                  </a:lnTo>
                  <a:cubicBezTo>
                    <a:pt x="2477" y="4627"/>
                    <a:pt x="2716" y="4079"/>
                    <a:pt x="3049" y="3626"/>
                  </a:cubicBezTo>
                  <a:cubicBezTo>
                    <a:pt x="3073" y="3579"/>
                    <a:pt x="3144" y="3555"/>
                    <a:pt x="3168" y="3483"/>
                  </a:cubicBezTo>
                  <a:cubicBezTo>
                    <a:pt x="3216" y="3436"/>
                    <a:pt x="3216" y="3341"/>
                    <a:pt x="3168" y="3269"/>
                  </a:cubicBezTo>
                  <a:cubicBezTo>
                    <a:pt x="3132" y="3233"/>
                    <a:pt x="3079" y="3216"/>
                    <a:pt x="3028" y="3216"/>
                  </a:cubicBezTo>
                  <a:cubicBezTo>
                    <a:pt x="2978" y="3216"/>
                    <a:pt x="2930" y="3233"/>
                    <a:pt x="2906" y="3269"/>
                  </a:cubicBezTo>
                  <a:cubicBezTo>
                    <a:pt x="2477" y="3793"/>
                    <a:pt x="2216" y="4341"/>
                    <a:pt x="2073" y="4984"/>
                  </a:cubicBezTo>
                  <a:cubicBezTo>
                    <a:pt x="2025" y="5127"/>
                    <a:pt x="1954" y="5365"/>
                    <a:pt x="2025" y="5508"/>
                  </a:cubicBezTo>
                  <a:cubicBezTo>
                    <a:pt x="2073" y="5531"/>
                    <a:pt x="2120" y="5579"/>
                    <a:pt x="2144" y="5579"/>
                  </a:cubicBezTo>
                  <a:lnTo>
                    <a:pt x="2477" y="5579"/>
                  </a:lnTo>
                  <a:lnTo>
                    <a:pt x="1406" y="7079"/>
                  </a:lnTo>
                  <a:lnTo>
                    <a:pt x="334" y="5579"/>
                  </a:lnTo>
                  <a:lnTo>
                    <a:pt x="668" y="5579"/>
                  </a:lnTo>
                  <a:cubicBezTo>
                    <a:pt x="763" y="5579"/>
                    <a:pt x="834" y="5508"/>
                    <a:pt x="834" y="5412"/>
                  </a:cubicBezTo>
                  <a:lnTo>
                    <a:pt x="834" y="5293"/>
                  </a:lnTo>
                  <a:cubicBezTo>
                    <a:pt x="882" y="5055"/>
                    <a:pt x="906" y="4865"/>
                    <a:pt x="953" y="4627"/>
                  </a:cubicBezTo>
                  <a:cubicBezTo>
                    <a:pt x="1120" y="3960"/>
                    <a:pt x="1382" y="3341"/>
                    <a:pt x="1763" y="2793"/>
                  </a:cubicBezTo>
                  <a:cubicBezTo>
                    <a:pt x="1954" y="2531"/>
                    <a:pt x="2192" y="2293"/>
                    <a:pt x="2430" y="2055"/>
                  </a:cubicBezTo>
                  <a:cubicBezTo>
                    <a:pt x="3097" y="1412"/>
                    <a:pt x="3930" y="983"/>
                    <a:pt x="4859" y="769"/>
                  </a:cubicBezTo>
                  <a:close/>
                  <a:moveTo>
                    <a:pt x="2120" y="6770"/>
                  </a:moveTo>
                  <a:cubicBezTo>
                    <a:pt x="2263" y="7389"/>
                    <a:pt x="2597" y="7961"/>
                    <a:pt x="3001" y="8437"/>
                  </a:cubicBezTo>
                  <a:cubicBezTo>
                    <a:pt x="3668" y="9151"/>
                    <a:pt x="4573" y="9580"/>
                    <a:pt x="5502" y="9675"/>
                  </a:cubicBezTo>
                  <a:cubicBezTo>
                    <a:pt x="5573" y="9675"/>
                    <a:pt x="5669" y="9651"/>
                    <a:pt x="5692" y="9556"/>
                  </a:cubicBezTo>
                  <a:lnTo>
                    <a:pt x="5692" y="9508"/>
                  </a:lnTo>
                  <a:lnTo>
                    <a:pt x="5692" y="9175"/>
                  </a:lnTo>
                  <a:lnTo>
                    <a:pt x="7240" y="10271"/>
                  </a:lnTo>
                  <a:lnTo>
                    <a:pt x="5716" y="11342"/>
                  </a:lnTo>
                  <a:lnTo>
                    <a:pt x="5716" y="11009"/>
                  </a:lnTo>
                  <a:cubicBezTo>
                    <a:pt x="5716" y="10937"/>
                    <a:pt x="5669" y="10842"/>
                    <a:pt x="5573" y="10842"/>
                  </a:cubicBezTo>
                  <a:cubicBezTo>
                    <a:pt x="4287" y="10747"/>
                    <a:pt x="3120" y="10175"/>
                    <a:pt x="2239" y="9246"/>
                  </a:cubicBezTo>
                  <a:cubicBezTo>
                    <a:pt x="1668" y="8627"/>
                    <a:pt x="1263" y="7889"/>
                    <a:pt x="1049" y="7079"/>
                  </a:cubicBezTo>
                  <a:lnTo>
                    <a:pt x="1049" y="7079"/>
                  </a:lnTo>
                  <a:lnTo>
                    <a:pt x="1215" y="7318"/>
                  </a:lnTo>
                  <a:cubicBezTo>
                    <a:pt x="1263" y="7389"/>
                    <a:pt x="1311" y="7413"/>
                    <a:pt x="1382" y="7437"/>
                  </a:cubicBezTo>
                  <a:cubicBezTo>
                    <a:pt x="1421" y="7456"/>
                    <a:pt x="1461" y="7465"/>
                    <a:pt x="1499" y="7465"/>
                  </a:cubicBezTo>
                  <a:cubicBezTo>
                    <a:pt x="1598" y="7465"/>
                    <a:pt x="1687" y="7404"/>
                    <a:pt x="1739" y="7318"/>
                  </a:cubicBezTo>
                  <a:lnTo>
                    <a:pt x="2120" y="6770"/>
                  </a:lnTo>
                  <a:close/>
                  <a:moveTo>
                    <a:pt x="6228" y="1"/>
                  </a:moveTo>
                  <a:cubicBezTo>
                    <a:pt x="6169" y="1"/>
                    <a:pt x="6109" y="18"/>
                    <a:pt x="6050" y="54"/>
                  </a:cubicBezTo>
                  <a:lnTo>
                    <a:pt x="5550" y="411"/>
                  </a:lnTo>
                  <a:cubicBezTo>
                    <a:pt x="4311" y="507"/>
                    <a:pt x="3168" y="1007"/>
                    <a:pt x="2263" y="1840"/>
                  </a:cubicBezTo>
                  <a:cubicBezTo>
                    <a:pt x="1430" y="2626"/>
                    <a:pt x="906" y="3602"/>
                    <a:pt x="668" y="4698"/>
                  </a:cubicBezTo>
                  <a:cubicBezTo>
                    <a:pt x="620" y="4865"/>
                    <a:pt x="596" y="5008"/>
                    <a:pt x="596" y="5150"/>
                  </a:cubicBezTo>
                  <a:lnTo>
                    <a:pt x="596" y="5269"/>
                  </a:lnTo>
                  <a:lnTo>
                    <a:pt x="334" y="5269"/>
                  </a:lnTo>
                  <a:cubicBezTo>
                    <a:pt x="239" y="5269"/>
                    <a:pt x="144" y="5293"/>
                    <a:pt x="96" y="5389"/>
                  </a:cubicBezTo>
                  <a:cubicBezTo>
                    <a:pt x="1" y="5508"/>
                    <a:pt x="1" y="5651"/>
                    <a:pt x="72" y="5770"/>
                  </a:cubicBezTo>
                  <a:lnTo>
                    <a:pt x="572" y="6484"/>
                  </a:lnTo>
                  <a:cubicBezTo>
                    <a:pt x="691" y="7651"/>
                    <a:pt x="1191" y="8723"/>
                    <a:pt x="2001" y="9556"/>
                  </a:cubicBezTo>
                  <a:cubicBezTo>
                    <a:pt x="2906" y="10509"/>
                    <a:pt x="4097" y="11104"/>
                    <a:pt x="5383" y="11223"/>
                  </a:cubicBezTo>
                  <a:lnTo>
                    <a:pt x="5383" y="11485"/>
                  </a:lnTo>
                  <a:cubicBezTo>
                    <a:pt x="5383" y="11580"/>
                    <a:pt x="5454" y="11699"/>
                    <a:pt x="5502" y="11747"/>
                  </a:cubicBezTo>
                  <a:cubicBezTo>
                    <a:pt x="5573" y="11795"/>
                    <a:pt x="5621" y="11818"/>
                    <a:pt x="5692" y="11818"/>
                  </a:cubicBezTo>
                  <a:cubicBezTo>
                    <a:pt x="5764" y="11818"/>
                    <a:pt x="5812" y="11795"/>
                    <a:pt x="5883" y="11747"/>
                  </a:cubicBezTo>
                  <a:lnTo>
                    <a:pt x="6383" y="11390"/>
                  </a:lnTo>
                  <a:cubicBezTo>
                    <a:pt x="7264" y="11342"/>
                    <a:pt x="8169" y="11033"/>
                    <a:pt x="8907" y="10532"/>
                  </a:cubicBezTo>
                  <a:cubicBezTo>
                    <a:pt x="9765" y="9985"/>
                    <a:pt x="10432" y="9199"/>
                    <a:pt x="10884" y="8318"/>
                  </a:cubicBezTo>
                  <a:lnTo>
                    <a:pt x="10908" y="8270"/>
                  </a:lnTo>
                  <a:cubicBezTo>
                    <a:pt x="10932" y="8175"/>
                    <a:pt x="10932" y="8103"/>
                    <a:pt x="10836" y="8056"/>
                  </a:cubicBezTo>
                  <a:cubicBezTo>
                    <a:pt x="10813" y="8040"/>
                    <a:pt x="10783" y="8032"/>
                    <a:pt x="10753" y="8032"/>
                  </a:cubicBezTo>
                  <a:cubicBezTo>
                    <a:pt x="10691" y="8032"/>
                    <a:pt x="10622" y="8064"/>
                    <a:pt x="10574" y="8127"/>
                  </a:cubicBezTo>
                  <a:lnTo>
                    <a:pt x="10551" y="8175"/>
                  </a:lnTo>
                  <a:cubicBezTo>
                    <a:pt x="10170" y="9056"/>
                    <a:pt x="9503" y="9770"/>
                    <a:pt x="8741" y="10271"/>
                  </a:cubicBezTo>
                  <a:cubicBezTo>
                    <a:pt x="8193" y="10628"/>
                    <a:pt x="7621" y="10866"/>
                    <a:pt x="7002" y="10985"/>
                  </a:cubicBezTo>
                  <a:lnTo>
                    <a:pt x="7502" y="10628"/>
                  </a:lnTo>
                  <a:cubicBezTo>
                    <a:pt x="7574" y="10604"/>
                    <a:pt x="7598" y="10532"/>
                    <a:pt x="7621" y="10485"/>
                  </a:cubicBezTo>
                  <a:cubicBezTo>
                    <a:pt x="7693" y="10318"/>
                    <a:pt x="7621" y="10175"/>
                    <a:pt x="7502" y="10128"/>
                  </a:cubicBezTo>
                  <a:lnTo>
                    <a:pt x="7074" y="9818"/>
                  </a:lnTo>
                  <a:cubicBezTo>
                    <a:pt x="7621" y="9651"/>
                    <a:pt x="8169" y="9366"/>
                    <a:pt x="8622" y="8961"/>
                  </a:cubicBezTo>
                  <a:cubicBezTo>
                    <a:pt x="9336" y="8318"/>
                    <a:pt x="9765" y="7413"/>
                    <a:pt x="9860" y="6460"/>
                  </a:cubicBezTo>
                  <a:cubicBezTo>
                    <a:pt x="9860" y="6365"/>
                    <a:pt x="9836" y="6317"/>
                    <a:pt x="9741" y="6270"/>
                  </a:cubicBezTo>
                  <a:lnTo>
                    <a:pt x="9360" y="6270"/>
                  </a:lnTo>
                  <a:lnTo>
                    <a:pt x="10432" y="4769"/>
                  </a:lnTo>
                  <a:lnTo>
                    <a:pt x="11503" y="6270"/>
                  </a:lnTo>
                  <a:lnTo>
                    <a:pt x="11170" y="6270"/>
                  </a:lnTo>
                  <a:cubicBezTo>
                    <a:pt x="11075" y="6270"/>
                    <a:pt x="11003" y="6341"/>
                    <a:pt x="11003" y="6436"/>
                  </a:cubicBezTo>
                  <a:cubicBezTo>
                    <a:pt x="10955" y="6770"/>
                    <a:pt x="10908" y="7127"/>
                    <a:pt x="10813" y="7437"/>
                  </a:cubicBezTo>
                  <a:cubicBezTo>
                    <a:pt x="10789" y="7532"/>
                    <a:pt x="10836" y="7627"/>
                    <a:pt x="10932" y="7651"/>
                  </a:cubicBezTo>
                  <a:cubicBezTo>
                    <a:pt x="10948" y="7655"/>
                    <a:pt x="10964" y="7657"/>
                    <a:pt x="10980" y="7657"/>
                  </a:cubicBezTo>
                  <a:cubicBezTo>
                    <a:pt x="11057" y="7657"/>
                    <a:pt x="11126" y="7611"/>
                    <a:pt x="11146" y="7532"/>
                  </a:cubicBezTo>
                  <a:cubicBezTo>
                    <a:pt x="11241" y="7222"/>
                    <a:pt x="11289" y="6936"/>
                    <a:pt x="11313" y="6603"/>
                  </a:cubicBezTo>
                  <a:lnTo>
                    <a:pt x="11598" y="6603"/>
                  </a:lnTo>
                  <a:cubicBezTo>
                    <a:pt x="11718" y="6603"/>
                    <a:pt x="11789" y="6555"/>
                    <a:pt x="11860" y="6436"/>
                  </a:cubicBezTo>
                  <a:cubicBezTo>
                    <a:pt x="11908" y="6222"/>
                    <a:pt x="11908" y="6103"/>
                    <a:pt x="11860" y="6008"/>
                  </a:cubicBezTo>
                  <a:lnTo>
                    <a:pt x="11336" y="5293"/>
                  </a:lnTo>
                  <a:cubicBezTo>
                    <a:pt x="11241" y="4150"/>
                    <a:pt x="10717" y="3079"/>
                    <a:pt x="9931" y="2245"/>
                  </a:cubicBezTo>
                  <a:cubicBezTo>
                    <a:pt x="9026" y="1292"/>
                    <a:pt x="7836" y="697"/>
                    <a:pt x="6526" y="578"/>
                  </a:cubicBezTo>
                  <a:lnTo>
                    <a:pt x="6526" y="292"/>
                  </a:lnTo>
                  <a:cubicBezTo>
                    <a:pt x="6526" y="221"/>
                    <a:pt x="6502" y="102"/>
                    <a:pt x="6407" y="54"/>
                  </a:cubicBezTo>
                  <a:cubicBezTo>
                    <a:pt x="6347" y="18"/>
                    <a:pt x="6288" y="1"/>
                    <a:pt x="6228"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grpSp>
        <p:nvGrpSpPr>
          <p:cNvPr id="370" name="Google Shape;14249;p27">
            <a:extLst>
              <a:ext uri="{FF2B5EF4-FFF2-40B4-BE49-F238E27FC236}">
                <a16:creationId xmlns:a16="http://schemas.microsoft.com/office/drawing/2014/main" id="{99CE443B-1D9C-06CD-644B-5C512FBD00A9}"/>
              </a:ext>
            </a:extLst>
          </p:cNvPr>
          <p:cNvGrpSpPr/>
          <p:nvPr/>
        </p:nvGrpSpPr>
        <p:grpSpPr>
          <a:xfrm>
            <a:off x="5302504" y="2047122"/>
            <a:ext cx="477563" cy="473776"/>
            <a:chOff x="4176963" y="1931283"/>
            <a:chExt cx="299500" cy="297125"/>
          </a:xfrm>
        </p:grpSpPr>
        <p:sp>
          <p:nvSpPr>
            <p:cNvPr id="371" name="Google Shape;14250;p27">
              <a:extLst>
                <a:ext uri="{FF2B5EF4-FFF2-40B4-BE49-F238E27FC236}">
                  <a16:creationId xmlns:a16="http://schemas.microsoft.com/office/drawing/2014/main" id="{11FBCBA9-BDC3-C7C1-CDD4-48E8D9FA2068}"/>
                </a:ext>
              </a:extLst>
            </p:cNvPr>
            <p:cNvSpPr/>
            <p:nvPr/>
          </p:nvSpPr>
          <p:spPr>
            <a:xfrm>
              <a:off x="4333563" y="1931283"/>
              <a:ext cx="142900" cy="294125"/>
            </a:xfrm>
            <a:custGeom>
              <a:avLst/>
              <a:gdLst/>
              <a:ahLst/>
              <a:cxnLst/>
              <a:rect l="l" t="t" r="r" b="b"/>
              <a:pathLst>
                <a:path w="5716" h="11765" extrusionOk="0">
                  <a:moveTo>
                    <a:pt x="357" y="1"/>
                  </a:moveTo>
                  <a:cubicBezTo>
                    <a:pt x="286" y="1"/>
                    <a:pt x="191" y="1"/>
                    <a:pt x="167" y="48"/>
                  </a:cubicBezTo>
                  <a:cubicBezTo>
                    <a:pt x="119" y="120"/>
                    <a:pt x="119" y="239"/>
                    <a:pt x="119" y="239"/>
                  </a:cubicBezTo>
                  <a:lnTo>
                    <a:pt x="119" y="1715"/>
                  </a:lnTo>
                  <a:cubicBezTo>
                    <a:pt x="119" y="1715"/>
                    <a:pt x="167" y="1930"/>
                    <a:pt x="310" y="1953"/>
                  </a:cubicBezTo>
                  <a:cubicBezTo>
                    <a:pt x="1238" y="2120"/>
                    <a:pt x="2096" y="2596"/>
                    <a:pt x="2691" y="3263"/>
                  </a:cubicBezTo>
                  <a:cubicBezTo>
                    <a:pt x="3334" y="3978"/>
                    <a:pt x="3691" y="4906"/>
                    <a:pt x="3691" y="5859"/>
                  </a:cubicBezTo>
                  <a:cubicBezTo>
                    <a:pt x="3691" y="7859"/>
                    <a:pt x="2191" y="9550"/>
                    <a:pt x="191" y="9788"/>
                  </a:cubicBezTo>
                  <a:cubicBezTo>
                    <a:pt x="72" y="9788"/>
                    <a:pt x="0" y="10026"/>
                    <a:pt x="0" y="10026"/>
                  </a:cubicBezTo>
                  <a:lnTo>
                    <a:pt x="0" y="11527"/>
                  </a:lnTo>
                  <a:cubicBezTo>
                    <a:pt x="0" y="11527"/>
                    <a:pt x="24" y="11646"/>
                    <a:pt x="48" y="11693"/>
                  </a:cubicBezTo>
                  <a:cubicBezTo>
                    <a:pt x="119" y="11717"/>
                    <a:pt x="143" y="11765"/>
                    <a:pt x="238" y="11765"/>
                  </a:cubicBezTo>
                  <a:lnTo>
                    <a:pt x="262" y="11765"/>
                  </a:lnTo>
                  <a:cubicBezTo>
                    <a:pt x="1334" y="11670"/>
                    <a:pt x="2382" y="11289"/>
                    <a:pt x="3263" y="10622"/>
                  </a:cubicBezTo>
                  <a:cubicBezTo>
                    <a:pt x="3358" y="10574"/>
                    <a:pt x="3358" y="10455"/>
                    <a:pt x="3286" y="10384"/>
                  </a:cubicBezTo>
                  <a:cubicBezTo>
                    <a:pt x="3261" y="10333"/>
                    <a:pt x="3215" y="10309"/>
                    <a:pt x="3167" y="10309"/>
                  </a:cubicBezTo>
                  <a:cubicBezTo>
                    <a:pt x="3125" y="10309"/>
                    <a:pt x="3081" y="10327"/>
                    <a:pt x="3048" y="10360"/>
                  </a:cubicBezTo>
                  <a:cubicBezTo>
                    <a:pt x="2262" y="10955"/>
                    <a:pt x="357" y="11384"/>
                    <a:pt x="357" y="11384"/>
                  </a:cubicBezTo>
                  <a:lnTo>
                    <a:pt x="357" y="10122"/>
                  </a:lnTo>
                  <a:cubicBezTo>
                    <a:pt x="357" y="10122"/>
                    <a:pt x="4120" y="9836"/>
                    <a:pt x="4072" y="5859"/>
                  </a:cubicBezTo>
                  <a:cubicBezTo>
                    <a:pt x="4049" y="4811"/>
                    <a:pt x="3691" y="3811"/>
                    <a:pt x="3024" y="3025"/>
                  </a:cubicBezTo>
                  <a:cubicBezTo>
                    <a:pt x="2382" y="2287"/>
                    <a:pt x="500" y="1596"/>
                    <a:pt x="500" y="1596"/>
                  </a:cubicBezTo>
                  <a:lnTo>
                    <a:pt x="500" y="310"/>
                  </a:lnTo>
                  <a:cubicBezTo>
                    <a:pt x="500" y="310"/>
                    <a:pt x="2334" y="358"/>
                    <a:pt x="3882" y="2144"/>
                  </a:cubicBezTo>
                  <a:cubicBezTo>
                    <a:pt x="4811" y="3168"/>
                    <a:pt x="5358" y="4478"/>
                    <a:pt x="5358" y="5835"/>
                  </a:cubicBezTo>
                  <a:cubicBezTo>
                    <a:pt x="5358" y="7335"/>
                    <a:pt x="4763" y="8764"/>
                    <a:pt x="3691" y="9812"/>
                  </a:cubicBezTo>
                  <a:cubicBezTo>
                    <a:pt x="3620" y="9884"/>
                    <a:pt x="3620" y="10003"/>
                    <a:pt x="3691" y="10050"/>
                  </a:cubicBezTo>
                  <a:cubicBezTo>
                    <a:pt x="3715" y="10086"/>
                    <a:pt x="3757" y="10104"/>
                    <a:pt x="3801" y="10104"/>
                  </a:cubicBezTo>
                  <a:cubicBezTo>
                    <a:pt x="3846" y="10104"/>
                    <a:pt x="3894" y="10086"/>
                    <a:pt x="3929" y="10050"/>
                  </a:cubicBezTo>
                  <a:cubicBezTo>
                    <a:pt x="5073" y="8931"/>
                    <a:pt x="5716" y="7431"/>
                    <a:pt x="5716" y="5788"/>
                  </a:cubicBezTo>
                  <a:cubicBezTo>
                    <a:pt x="5620" y="4454"/>
                    <a:pt x="5049" y="3073"/>
                    <a:pt x="4072" y="1953"/>
                  </a:cubicBezTo>
                  <a:cubicBezTo>
                    <a:pt x="3096" y="882"/>
                    <a:pt x="1786" y="215"/>
                    <a:pt x="357"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72" name="Google Shape;14251;p27">
              <a:extLst>
                <a:ext uri="{FF2B5EF4-FFF2-40B4-BE49-F238E27FC236}">
                  <a16:creationId xmlns:a16="http://schemas.microsoft.com/office/drawing/2014/main" id="{C949E95E-690E-310E-D132-6164992B9DB2}"/>
                </a:ext>
              </a:extLst>
            </p:cNvPr>
            <p:cNvSpPr/>
            <p:nvPr/>
          </p:nvSpPr>
          <p:spPr>
            <a:xfrm>
              <a:off x="4176963" y="1932483"/>
              <a:ext cx="142925" cy="295925"/>
            </a:xfrm>
            <a:custGeom>
              <a:avLst/>
              <a:gdLst/>
              <a:ahLst/>
              <a:cxnLst/>
              <a:rect l="l" t="t" r="r" b="b"/>
              <a:pathLst>
                <a:path w="5717" h="11837" extrusionOk="0">
                  <a:moveTo>
                    <a:pt x="5169" y="334"/>
                  </a:moveTo>
                  <a:lnTo>
                    <a:pt x="5169" y="1620"/>
                  </a:lnTo>
                  <a:cubicBezTo>
                    <a:pt x="4192" y="1786"/>
                    <a:pt x="3335" y="2310"/>
                    <a:pt x="2692" y="3049"/>
                  </a:cubicBezTo>
                  <a:cubicBezTo>
                    <a:pt x="2001" y="3811"/>
                    <a:pt x="1644" y="4835"/>
                    <a:pt x="1644" y="5882"/>
                  </a:cubicBezTo>
                  <a:cubicBezTo>
                    <a:pt x="1644" y="8026"/>
                    <a:pt x="3216" y="9836"/>
                    <a:pt x="5335" y="10121"/>
                  </a:cubicBezTo>
                  <a:lnTo>
                    <a:pt x="5335" y="11407"/>
                  </a:lnTo>
                  <a:cubicBezTo>
                    <a:pt x="4002" y="11264"/>
                    <a:pt x="2740" y="10645"/>
                    <a:pt x="1811" y="9621"/>
                  </a:cubicBezTo>
                  <a:cubicBezTo>
                    <a:pt x="858" y="8573"/>
                    <a:pt x="334" y="7240"/>
                    <a:pt x="334" y="5835"/>
                  </a:cubicBezTo>
                  <a:cubicBezTo>
                    <a:pt x="334" y="4477"/>
                    <a:pt x="834" y="3168"/>
                    <a:pt x="1787" y="2144"/>
                  </a:cubicBezTo>
                  <a:cubicBezTo>
                    <a:pt x="2692" y="1167"/>
                    <a:pt x="3883" y="524"/>
                    <a:pt x="5169" y="334"/>
                  </a:cubicBezTo>
                  <a:close/>
                  <a:moveTo>
                    <a:pt x="5264" y="0"/>
                  </a:moveTo>
                  <a:cubicBezTo>
                    <a:pt x="3835" y="191"/>
                    <a:pt x="2525" y="881"/>
                    <a:pt x="1549" y="1977"/>
                  </a:cubicBezTo>
                  <a:cubicBezTo>
                    <a:pt x="572" y="3072"/>
                    <a:pt x="1" y="4477"/>
                    <a:pt x="1" y="5906"/>
                  </a:cubicBezTo>
                  <a:cubicBezTo>
                    <a:pt x="1" y="7383"/>
                    <a:pt x="572" y="8812"/>
                    <a:pt x="1573" y="9931"/>
                  </a:cubicBezTo>
                  <a:cubicBezTo>
                    <a:pt x="2597" y="11026"/>
                    <a:pt x="3954" y="11669"/>
                    <a:pt x="5431" y="11836"/>
                  </a:cubicBezTo>
                  <a:lnTo>
                    <a:pt x="5454" y="11836"/>
                  </a:lnTo>
                  <a:cubicBezTo>
                    <a:pt x="5502" y="11836"/>
                    <a:pt x="5573" y="11788"/>
                    <a:pt x="5621" y="11765"/>
                  </a:cubicBezTo>
                  <a:cubicBezTo>
                    <a:pt x="5693" y="11717"/>
                    <a:pt x="5716" y="11645"/>
                    <a:pt x="5716" y="11598"/>
                  </a:cubicBezTo>
                  <a:lnTo>
                    <a:pt x="5716" y="10098"/>
                  </a:lnTo>
                  <a:cubicBezTo>
                    <a:pt x="5669" y="9931"/>
                    <a:pt x="5573" y="9812"/>
                    <a:pt x="5454" y="9812"/>
                  </a:cubicBezTo>
                  <a:cubicBezTo>
                    <a:pt x="3454" y="9574"/>
                    <a:pt x="1977" y="7859"/>
                    <a:pt x="1977" y="5882"/>
                  </a:cubicBezTo>
                  <a:cubicBezTo>
                    <a:pt x="1977" y="4930"/>
                    <a:pt x="2335" y="4001"/>
                    <a:pt x="2954" y="3287"/>
                  </a:cubicBezTo>
                  <a:cubicBezTo>
                    <a:pt x="3573" y="2572"/>
                    <a:pt x="4407" y="2096"/>
                    <a:pt x="5335" y="1977"/>
                  </a:cubicBezTo>
                  <a:cubicBezTo>
                    <a:pt x="5454" y="1953"/>
                    <a:pt x="5550" y="1858"/>
                    <a:pt x="5550" y="1739"/>
                  </a:cubicBezTo>
                  <a:lnTo>
                    <a:pt x="5550" y="238"/>
                  </a:lnTo>
                  <a:cubicBezTo>
                    <a:pt x="5550" y="191"/>
                    <a:pt x="5502" y="96"/>
                    <a:pt x="5454" y="72"/>
                  </a:cubicBezTo>
                  <a:cubicBezTo>
                    <a:pt x="5383" y="0"/>
                    <a:pt x="5335" y="0"/>
                    <a:pt x="5264"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73" name="Google Shape;14252;p27">
              <a:extLst>
                <a:ext uri="{FF2B5EF4-FFF2-40B4-BE49-F238E27FC236}">
                  <a16:creationId xmlns:a16="http://schemas.microsoft.com/office/drawing/2014/main" id="{11C0BDA0-4ABD-33AC-2346-D2F7A51B99AD}"/>
                </a:ext>
              </a:extLst>
            </p:cNvPr>
            <p:cNvSpPr/>
            <p:nvPr/>
          </p:nvSpPr>
          <p:spPr>
            <a:xfrm>
              <a:off x="4249013" y="2002733"/>
              <a:ext cx="153025" cy="153625"/>
            </a:xfrm>
            <a:custGeom>
              <a:avLst/>
              <a:gdLst/>
              <a:ahLst/>
              <a:cxnLst/>
              <a:rect l="l" t="t" r="r" b="b"/>
              <a:pathLst>
                <a:path w="6121" h="6145" extrusionOk="0">
                  <a:moveTo>
                    <a:pt x="3049" y="0"/>
                  </a:moveTo>
                  <a:cubicBezTo>
                    <a:pt x="2453" y="0"/>
                    <a:pt x="1882" y="167"/>
                    <a:pt x="1405" y="477"/>
                  </a:cubicBezTo>
                  <a:lnTo>
                    <a:pt x="1382" y="477"/>
                  </a:lnTo>
                  <a:cubicBezTo>
                    <a:pt x="1286" y="524"/>
                    <a:pt x="1263" y="620"/>
                    <a:pt x="1310" y="715"/>
                  </a:cubicBezTo>
                  <a:cubicBezTo>
                    <a:pt x="1353" y="772"/>
                    <a:pt x="1405" y="804"/>
                    <a:pt x="1456" y="804"/>
                  </a:cubicBezTo>
                  <a:cubicBezTo>
                    <a:pt x="1488" y="804"/>
                    <a:pt x="1520" y="791"/>
                    <a:pt x="1548" y="762"/>
                  </a:cubicBezTo>
                  <a:lnTo>
                    <a:pt x="1596" y="762"/>
                  </a:lnTo>
                  <a:cubicBezTo>
                    <a:pt x="2025" y="500"/>
                    <a:pt x="2501" y="358"/>
                    <a:pt x="3049" y="358"/>
                  </a:cubicBezTo>
                  <a:cubicBezTo>
                    <a:pt x="4525" y="358"/>
                    <a:pt x="5764" y="1572"/>
                    <a:pt x="5764" y="3049"/>
                  </a:cubicBezTo>
                  <a:cubicBezTo>
                    <a:pt x="5764" y="4549"/>
                    <a:pt x="4525" y="5763"/>
                    <a:pt x="3049" y="5763"/>
                  </a:cubicBezTo>
                  <a:cubicBezTo>
                    <a:pt x="1548" y="5763"/>
                    <a:pt x="334" y="4549"/>
                    <a:pt x="334" y="3049"/>
                  </a:cubicBezTo>
                  <a:cubicBezTo>
                    <a:pt x="334" y="2406"/>
                    <a:pt x="572" y="1786"/>
                    <a:pt x="1024" y="1263"/>
                  </a:cubicBezTo>
                  <a:cubicBezTo>
                    <a:pt x="1072" y="1215"/>
                    <a:pt x="1072" y="1096"/>
                    <a:pt x="1001" y="1024"/>
                  </a:cubicBezTo>
                  <a:cubicBezTo>
                    <a:pt x="971" y="1005"/>
                    <a:pt x="933" y="993"/>
                    <a:pt x="896" y="993"/>
                  </a:cubicBezTo>
                  <a:cubicBezTo>
                    <a:pt x="843" y="993"/>
                    <a:pt x="790" y="1016"/>
                    <a:pt x="762" y="1072"/>
                  </a:cubicBezTo>
                  <a:cubicBezTo>
                    <a:pt x="262" y="1620"/>
                    <a:pt x="0" y="2334"/>
                    <a:pt x="0" y="3096"/>
                  </a:cubicBezTo>
                  <a:cubicBezTo>
                    <a:pt x="0" y="4787"/>
                    <a:pt x="1382" y="6144"/>
                    <a:pt x="3072" y="6144"/>
                  </a:cubicBezTo>
                  <a:cubicBezTo>
                    <a:pt x="4739" y="6097"/>
                    <a:pt x="6121" y="4739"/>
                    <a:pt x="6121" y="3072"/>
                  </a:cubicBezTo>
                  <a:cubicBezTo>
                    <a:pt x="6121" y="1358"/>
                    <a:pt x="4739" y="0"/>
                    <a:pt x="3049"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74" name="Google Shape;14253;p27">
              <a:extLst>
                <a:ext uri="{FF2B5EF4-FFF2-40B4-BE49-F238E27FC236}">
                  <a16:creationId xmlns:a16="http://schemas.microsoft.com/office/drawing/2014/main" id="{183584CF-8807-7E98-F168-6F30973DD366}"/>
                </a:ext>
              </a:extLst>
            </p:cNvPr>
            <p:cNvSpPr/>
            <p:nvPr/>
          </p:nvSpPr>
          <p:spPr>
            <a:xfrm>
              <a:off x="4291888" y="2056308"/>
              <a:ext cx="66700" cy="8950"/>
            </a:xfrm>
            <a:custGeom>
              <a:avLst/>
              <a:gdLst/>
              <a:ahLst/>
              <a:cxnLst/>
              <a:rect l="l" t="t" r="r" b="b"/>
              <a:pathLst>
                <a:path w="2668" h="358" extrusionOk="0">
                  <a:moveTo>
                    <a:pt x="191" y="1"/>
                  </a:moveTo>
                  <a:cubicBezTo>
                    <a:pt x="119" y="1"/>
                    <a:pt x="48" y="48"/>
                    <a:pt x="24" y="144"/>
                  </a:cubicBezTo>
                  <a:cubicBezTo>
                    <a:pt x="0" y="239"/>
                    <a:pt x="71" y="358"/>
                    <a:pt x="191" y="358"/>
                  </a:cubicBezTo>
                  <a:lnTo>
                    <a:pt x="2453" y="358"/>
                  </a:lnTo>
                  <a:cubicBezTo>
                    <a:pt x="2548" y="358"/>
                    <a:pt x="2620" y="286"/>
                    <a:pt x="2643" y="215"/>
                  </a:cubicBezTo>
                  <a:cubicBezTo>
                    <a:pt x="2667" y="96"/>
                    <a:pt x="2572" y="1"/>
                    <a:pt x="245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75" name="Google Shape;14254;p27">
              <a:extLst>
                <a:ext uri="{FF2B5EF4-FFF2-40B4-BE49-F238E27FC236}">
                  <a16:creationId xmlns:a16="http://schemas.microsoft.com/office/drawing/2014/main" id="{14DF4062-85DD-37D6-B117-A72B85D43FFE}"/>
                </a:ext>
              </a:extLst>
            </p:cNvPr>
            <p:cNvSpPr/>
            <p:nvPr/>
          </p:nvSpPr>
          <p:spPr>
            <a:xfrm>
              <a:off x="4291888" y="2074758"/>
              <a:ext cx="66700" cy="8975"/>
            </a:xfrm>
            <a:custGeom>
              <a:avLst/>
              <a:gdLst/>
              <a:ahLst/>
              <a:cxnLst/>
              <a:rect l="l" t="t" r="r" b="b"/>
              <a:pathLst>
                <a:path w="2668" h="359" extrusionOk="0">
                  <a:moveTo>
                    <a:pt x="191" y="1"/>
                  </a:moveTo>
                  <a:cubicBezTo>
                    <a:pt x="119" y="1"/>
                    <a:pt x="48" y="72"/>
                    <a:pt x="24" y="144"/>
                  </a:cubicBezTo>
                  <a:cubicBezTo>
                    <a:pt x="0" y="239"/>
                    <a:pt x="71" y="358"/>
                    <a:pt x="191" y="358"/>
                  </a:cubicBezTo>
                  <a:lnTo>
                    <a:pt x="2453" y="358"/>
                  </a:lnTo>
                  <a:cubicBezTo>
                    <a:pt x="2548" y="358"/>
                    <a:pt x="2620" y="310"/>
                    <a:pt x="2643" y="215"/>
                  </a:cubicBezTo>
                  <a:cubicBezTo>
                    <a:pt x="2667" y="96"/>
                    <a:pt x="2572" y="1"/>
                    <a:pt x="2453" y="1"/>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sp>
          <p:nvSpPr>
            <p:cNvPr id="376" name="Google Shape;14255;p27">
              <a:extLst>
                <a:ext uri="{FF2B5EF4-FFF2-40B4-BE49-F238E27FC236}">
                  <a16:creationId xmlns:a16="http://schemas.microsoft.com/office/drawing/2014/main" id="{A2B60805-6B18-986C-4377-4DCDB719C452}"/>
                </a:ext>
              </a:extLst>
            </p:cNvPr>
            <p:cNvSpPr/>
            <p:nvPr/>
          </p:nvSpPr>
          <p:spPr>
            <a:xfrm>
              <a:off x="4305563" y="2092633"/>
              <a:ext cx="38725" cy="8950"/>
            </a:xfrm>
            <a:custGeom>
              <a:avLst/>
              <a:gdLst/>
              <a:ahLst/>
              <a:cxnLst/>
              <a:rect l="l" t="t" r="r" b="b"/>
              <a:pathLst>
                <a:path w="1549" h="358" extrusionOk="0">
                  <a:moveTo>
                    <a:pt x="215" y="0"/>
                  </a:moveTo>
                  <a:cubicBezTo>
                    <a:pt x="96" y="0"/>
                    <a:pt x="1" y="96"/>
                    <a:pt x="25" y="215"/>
                  </a:cubicBezTo>
                  <a:cubicBezTo>
                    <a:pt x="72" y="310"/>
                    <a:pt x="120" y="358"/>
                    <a:pt x="215" y="358"/>
                  </a:cubicBezTo>
                  <a:lnTo>
                    <a:pt x="1358" y="358"/>
                  </a:lnTo>
                  <a:cubicBezTo>
                    <a:pt x="1430" y="358"/>
                    <a:pt x="1501" y="310"/>
                    <a:pt x="1525" y="215"/>
                  </a:cubicBezTo>
                  <a:cubicBezTo>
                    <a:pt x="1549" y="96"/>
                    <a:pt x="1477" y="0"/>
                    <a:pt x="1358" y="0"/>
                  </a:cubicBezTo>
                  <a:close/>
                </a:path>
              </a:pathLst>
            </a:custGeom>
            <a:solidFill>
              <a:srgbClr val="657E93"/>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2060"/>
                </a:solidFill>
                <a:cs typeface="B Nazanin" panose="00000700000000000000" pitchFamily="2" charset="-78"/>
                <a:sym typeface="Arial"/>
              </a:endParaRPr>
            </a:p>
          </p:txBody>
        </p:sp>
      </p:grpSp>
      <p:sp>
        <p:nvSpPr>
          <p:cNvPr id="377" name="Google Shape;14256;p27">
            <a:extLst>
              <a:ext uri="{FF2B5EF4-FFF2-40B4-BE49-F238E27FC236}">
                <a16:creationId xmlns:a16="http://schemas.microsoft.com/office/drawing/2014/main" id="{EA42DC18-3420-0627-CBF4-D4331716C238}"/>
              </a:ext>
            </a:extLst>
          </p:cNvPr>
          <p:cNvSpPr txBox="1"/>
          <p:nvPr/>
        </p:nvSpPr>
        <p:spPr>
          <a:xfrm>
            <a:off x="1335807" y="1234901"/>
            <a:ext cx="9396400" cy="643200"/>
          </a:xfrm>
          <a:prstGeom prst="rect">
            <a:avLst/>
          </a:prstGeom>
          <a:noFill/>
          <a:ln>
            <a:noFill/>
          </a:ln>
        </p:spPr>
        <p:txBody>
          <a:bodyPr spcFirstLastPara="1" wrap="square" lIns="121900" tIns="121900" rIns="121900" bIns="121900" anchor="t" anchorCtr="0">
            <a:noAutofit/>
          </a:bodyPr>
          <a:lstStyle/>
          <a:p>
            <a:pPr algn="ctr" defTabSz="1219170">
              <a:buClr>
                <a:srgbClr val="000000"/>
              </a:buClr>
              <a:defRPr/>
            </a:pPr>
            <a:r>
              <a:rPr lang="fa-IR" sz="2133" kern="0" dirty="0">
                <a:solidFill>
                  <a:srgbClr val="002060"/>
                </a:solidFill>
                <a:cs typeface="B Nazanin" panose="00000700000000000000" pitchFamily="2" charset="-78"/>
                <a:sym typeface="Arial"/>
              </a:rPr>
              <a:t>عناصر اینفوگرافیک</a:t>
            </a:r>
            <a:endParaRPr sz="2133" kern="0" dirty="0">
              <a:solidFill>
                <a:srgbClr val="002060"/>
              </a:solidFill>
              <a:cs typeface="B Nazanin" panose="00000700000000000000" pitchFamily="2" charset="-78"/>
              <a:sym typeface="Arial"/>
            </a:endParaRPr>
          </a:p>
        </p:txBody>
      </p:sp>
      <p:sp>
        <p:nvSpPr>
          <p:cNvPr id="378" name="Google Shape;14257;p27">
            <a:extLst>
              <a:ext uri="{FF2B5EF4-FFF2-40B4-BE49-F238E27FC236}">
                <a16:creationId xmlns:a16="http://schemas.microsoft.com/office/drawing/2014/main" id="{7B8F69AA-F18F-D69E-3CF5-8F2B6DF74F0C}"/>
              </a:ext>
            </a:extLst>
          </p:cNvPr>
          <p:cNvSpPr txBox="1">
            <a:spLocks/>
          </p:cNvSpPr>
          <p:nvPr/>
        </p:nvSpPr>
        <p:spPr>
          <a:xfrm>
            <a:off x="1335807" y="121834"/>
            <a:ext cx="9396400" cy="643200"/>
          </a:xfrm>
          <a:prstGeom prst="rect">
            <a:avLst/>
          </a:prstGeom>
        </p:spPr>
        <p:txBody>
          <a:bodyPr spcFirstLastPara="1" wrap="square" lIns="121900" tIns="121900" rIns="121900" bIns="121900" anchor="t" anchorCtr="0">
            <a:noAutofit/>
          </a:bodyPr>
          <a:lstStyle>
            <a:lvl1pPr algn="l" defTabSz="914423"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a:solidFill>
                  <a:srgbClr val="002060"/>
                </a:solidFill>
                <a:cs typeface="B Nazanin" panose="00000700000000000000" pitchFamily="2" charset="-78"/>
              </a:rPr>
              <a:t>نمادهای برتر</a:t>
            </a:r>
            <a:endParaRPr lang="fa-IR" dirty="0">
              <a:solidFill>
                <a:srgbClr val="002060"/>
              </a:solidFill>
              <a:cs typeface="B Nazanin" panose="00000700000000000000" pitchFamily="2" charset="-78"/>
            </a:endParaRPr>
          </a:p>
        </p:txBody>
      </p:sp>
    </p:spTree>
    <p:extLst>
      <p:ext uri="{BB962C8B-B14F-4D97-AF65-F5344CB8AC3E}">
        <p14:creationId xmlns:p14="http://schemas.microsoft.com/office/powerpoint/2010/main" val="289979541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upo 12">
            <a:extLst>
              <a:ext uri="{FF2B5EF4-FFF2-40B4-BE49-F238E27FC236}">
                <a16:creationId xmlns:a16="http://schemas.microsoft.com/office/drawing/2014/main" id="{716BCA43-B42C-5C01-D183-2A9C5212CC9E}"/>
              </a:ext>
            </a:extLst>
          </p:cNvPr>
          <p:cNvGrpSpPr/>
          <p:nvPr/>
        </p:nvGrpSpPr>
        <p:grpSpPr>
          <a:xfrm>
            <a:off x="1962149" y="3081338"/>
            <a:ext cx="4182270" cy="2878137"/>
            <a:chOff x="1962149" y="3081338"/>
            <a:chExt cx="4182270" cy="2878137"/>
          </a:xfrm>
        </p:grpSpPr>
        <p:sp>
          <p:nvSpPr>
            <p:cNvPr id="3" name="Freeform 1">
              <a:extLst>
                <a:ext uri="{FF2B5EF4-FFF2-40B4-BE49-F238E27FC236}">
                  <a16:creationId xmlns:a16="http://schemas.microsoft.com/office/drawing/2014/main" id="{F37BE475-A3B2-4F89-B7F5-4F7E0D5DE827}"/>
                </a:ext>
              </a:extLst>
            </p:cNvPr>
            <p:cNvSpPr>
              <a:spLocks noChangeArrowheads="1"/>
            </p:cNvSpPr>
            <p:nvPr/>
          </p:nvSpPr>
          <p:spPr bwMode="auto">
            <a:xfrm>
              <a:off x="1985169" y="5852319"/>
              <a:ext cx="4159250" cy="107156"/>
            </a:xfrm>
            <a:custGeom>
              <a:avLst/>
              <a:gdLst>
                <a:gd name="T0" fmla="*/ 8317971 w 19590"/>
                <a:gd name="T1" fmla="*/ 213454 h 261"/>
                <a:gd name="T2" fmla="*/ 0 w 19590"/>
                <a:gd name="T3" fmla="*/ 213454 h 261"/>
                <a:gd name="T4" fmla="*/ 0 w 19590"/>
                <a:gd name="T5" fmla="*/ 0 h 261"/>
                <a:gd name="T6" fmla="*/ 8317971 w 19590"/>
                <a:gd name="T7" fmla="*/ 0 h 261"/>
                <a:gd name="T8" fmla="*/ 8317971 w 19590"/>
                <a:gd name="T9" fmla="*/ 213454 h 2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590" h="261">
                  <a:moveTo>
                    <a:pt x="19589" y="260"/>
                  </a:moveTo>
                  <a:lnTo>
                    <a:pt x="0" y="260"/>
                  </a:lnTo>
                  <a:lnTo>
                    <a:pt x="0" y="0"/>
                  </a:lnTo>
                  <a:lnTo>
                    <a:pt x="19589" y="0"/>
                  </a:lnTo>
                  <a:lnTo>
                    <a:pt x="19589" y="260"/>
                  </a:lnTo>
                </a:path>
              </a:pathLst>
            </a:custGeom>
            <a:solidFill>
              <a:srgbClr val="0070C0"/>
            </a:solidFill>
            <a:ln>
              <a:noFill/>
            </a:ln>
            <a:effectLst/>
          </p:spPr>
          <p:txBody>
            <a:bodyPr wrap="none" lIns="60927" tIns="30463" rIns="60927" bIns="30463" anchor="ctr"/>
            <a:lstStyle/>
            <a:p>
              <a:pPr algn="r" rtl="1"/>
              <a:endParaRPr lang="es-MX" sz="900" dirty="0">
                <a:cs typeface="B Nazanin" panose="00000400000000000000" pitchFamily="2" charset="-78"/>
              </a:endParaRPr>
            </a:p>
          </p:txBody>
        </p:sp>
        <p:sp>
          <p:nvSpPr>
            <p:cNvPr id="5" name="Freeform 23">
              <a:extLst>
                <a:ext uri="{FF2B5EF4-FFF2-40B4-BE49-F238E27FC236}">
                  <a16:creationId xmlns:a16="http://schemas.microsoft.com/office/drawing/2014/main" id="{FE703327-44EC-4396-87C4-4252CB0CEFBB}"/>
                </a:ext>
              </a:extLst>
            </p:cNvPr>
            <p:cNvSpPr>
              <a:spLocks noChangeArrowheads="1"/>
            </p:cNvSpPr>
            <p:nvPr/>
          </p:nvSpPr>
          <p:spPr bwMode="auto">
            <a:xfrm>
              <a:off x="3438524" y="3822700"/>
              <a:ext cx="711994" cy="2062957"/>
            </a:xfrm>
            <a:custGeom>
              <a:avLst/>
              <a:gdLst>
                <a:gd name="T0" fmla="*/ 1422720 w 1143"/>
                <a:gd name="T1" fmla="*/ 0 h 3313"/>
                <a:gd name="T2" fmla="*/ 0 w 1143"/>
                <a:gd name="T3" fmla="*/ 0 h 3313"/>
                <a:gd name="T4" fmla="*/ 0 w 1143"/>
                <a:gd name="T5" fmla="*/ 4124966 h 3313"/>
                <a:gd name="T6" fmla="*/ 1422720 w 1143"/>
                <a:gd name="T7" fmla="*/ 4124966 h 3313"/>
                <a:gd name="T8" fmla="*/ 1422720 w 1143"/>
                <a:gd name="T9" fmla="*/ 0 h 33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43" h="3313">
                  <a:moveTo>
                    <a:pt x="1142" y="0"/>
                  </a:moveTo>
                  <a:lnTo>
                    <a:pt x="0" y="0"/>
                  </a:lnTo>
                  <a:lnTo>
                    <a:pt x="0" y="3312"/>
                  </a:lnTo>
                  <a:lnTo>
                    <a:pt x="1142" y="3312"/>
                  </a:lnTo>
                  <a:lnTo>
                    <a:pt x="1142" y="0"/>
                  </a:lnTo>
                </a:path>
              </a:pathLst>
            </a:custGeom>
            <a:solidFill>
              <a:srgbClr val="0070C0"/>
            </a:solidFill>
            <a:ln>
              <a:noFill/>
            </a:ln>
            <a:effectLst/>
          </p:spPr>
          <p:txBody>
            <a:bodyPr wrap="none" lIns="60927" tIns="30463" rIns="60927" bIns="30463" anchor="ctr"/>
            <a:lstStyle/>
            <a:p>
              <a:pPr algn="r" rtl="1"/>
              <a:endParaRPr lang="es-MX" sz="900" dirty="0">
                <a:cs typeface="B Nazanin" panose="00000400000000000000" pitchFamily="2" charset="-78"/>
              </a:endParaRPr>
            </a:p>
          </p:txBody>
        </p:sp>
        <p:sp>
          <p:nvSpPr>
            <p:cNvPr id="6" name="Freeform 62">
              <a:extLst>
                <a:ext uri="{FF2B5EF4-FFF2-40B4-BE49-F238E27FC236}">
                  <a16:creationId xmlns:a16="http://schemas.microsoft.com/office/drawing/2014/main" id="{D4C8EC4F-50EF-47FA-B77E-DB83981837A7}"/>
                </a:ext>
              </a:extLst>
            </p:cNvPr>
            <p:cNvSpPr>
              <a:spLocks noChangeArrowheads="1"/>
            </p:cNvSpPr>
            <p:nvPr/>
          </p:nvSpPr>
          <p:spPr bwMode="auto">
            <a:xfrm>
              <a:off x="5222080" y="3553619"/>
              <a:ext cx="802482" cy="2332038"/>
            </a:xfrm>
            <a:custGeom>
              <a:avLst/>
              <a:gdLst>
                <a:gd name="T0" fmla="*/ 1604157 w 1289"/>
                <a:gd name="T1" fmla="*/ 0 h 3746"/>
                <a:gd name="T2" fmla="*/ 0 w 1289"/>
                <a:gd name="T3" fmla="*/ 0 h 3746"/>
                <a:gd name="T4" fmla="*/ 0 w 1289"/>
                <a:gd name="T5" fmla="*/ 4663408 h 3746"/>
                <a:gd name="T6" fmla="*/ 1604157 w 1289"/>
                <a:gd name="T7" fmla="*/ 4663408 h 3746"/>
                <a:gd name="T8" fmla="*/ 1604157 w 1289"/>
                <a:gd name="T9" fmla="*/ 0 h 37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89" h="3746">
                  <a:moveTo>
                    <a:pt x="1288" y="0"/>
                  </a:moveTo>
                  <a:lnTo>
                    <a:pt x="0" y="0"/>
                  </a:lnTo>
                  <a:lnTo>
                    <a:pt x="0" y="3745"/>
                  </a:lnTo>
                  <a:lnTo>
                    <a:pt x="1288" y="3745"/>
                  </a:lnTo>
                  <a:lnTo>
                    <a:pt x="1288" y="0"/>
                  </a:lnTo>
                </a:path>
              </a:pathLst>
            </a:custGeom>
            <a:solidFill>
              <a:srgbClr val="0070C0"/>
            </a:solidFill>
            <a:ln>
              <a:noFill/>
            </a:ln>
            <a:effectLst/>
          </p:spPr>
          <p:txBody>
            <a:bodyPr wrap="none" lIns="60927" tIns="30463" rIns="60927" bIns="30463" anchor="ctr"/>
            <a:lstStyle/>
            <a:p>
              <a:pPr algn="r" rtl="1"/>
              <a:endParaRPr lang="es-MX" sz="900" dirty="0">
                <a:cs typeface="B Nazanin" panose="00000400000000000000" pitchFamily="2" charset="-78"/>
              </a:endParaRPr>
            </a:p>
          </p:txBody>
        </p:sp>
        <p:sp>
          <p:nvSpPr>
            <p:cNvPr id="8" name="Freeform 97">
              <a:extLst>
                <a:ext uri="{FF2B5EF4-FFF2-40B4-BE49-F238E27FC236}">
                  <a16:creationId xmlns:a16="http://schemas.microsoft.com/office/drawing/2014/main" id="{1A4A091C-501E-459D-B732-A30C1756CB9D}"/>
                </a:ext>
              </a:extLst>
            </p:cNvPr>
            <p:cNvSpPr>
              <a:spLocks noChangeArrowheads="1"/>
            </p:cNvSpPr>
            <p:nvPr/>
          </p:nvSpPr>
          <p:spPr bwMode="auto">
            <a:xfrm>
              <a:off x="4243387" y="3081338"/>
              <a:ext cx="896144" cy="2804319"/>
            </a:xfrm>
            <a:custGeom>
              <a:avLst/>
              <a:gdLst>
                <a:gd name="T0" fmla="*/ 175988 w 1436"/>
                <a:gd name="T1" fmla="*/ 437263 h 4503"/>
                <a:gd name="T2" fmla="*/ 1791084 w 1436"/>
                <a:gd name="T3" fmla="*/ 437263 h 4503"/>
                <a:gd name="T4" fmla="*/ 175988 w 1436"/>
                <a:gd name="T5" fmla="*/ 4691544 h 4503"/>
                <a:gd name="T6" fmla="*/ 175988 w 1436"/>
                <a:gd name="T7" fmla="*/ 4583163 h 4503"/>
                <a:gd name="T8" fmla="*/ 433105 w 1436"/>
                <a:gd name="T9" fmla="*/ 3855637 h 4503"/>
                <a:gd name="T10" fmla="*/ 433105 w 1436"/>
                <a:gd name="T11" fmla="*/ 3855637 h 4503"/>
                <a:gd name="T12" fmla="*/ 433105 w 1436"/>
                <a:gd name="T13" fmla="*/ 3235247 h 4503"/>
                <a:gd name="T14" fmla="*/ 175988 w 1436"/>
                <a:gd name="T15" fmla="*/ 2877713 h 4503"/>
                <a:gd name="T16" fmla="*/ 175988 w 1436"/>
                <a:gd name="T17" fmla="*/ 2769332 h 4503"/>
                <a:gd name="T18" fmla="*/ 433105 w 1436"/>
                <a:gd name="T19" fmla="*/ 2043052 h 4503"/>
                <a:gd name="T20" fmla="*/ 433105 w 1436"/>
                <a:gd name="T21" fmla="*/ 2043052 h 4503"/>
                <a:gd name="T22" fmla="*/ 433105 w 1436"/>
                <a:gd name="T23" fmla="*/ 1422662 h 4503"/>
                <a:gd name="T24" fmla="*/ 175988 w 1436"/>
                <a:gd name="T25" fmla="*/ 1051424 h 4503"/>
                <a:gd name="T26" fmla="*/ 574145 w 1436"/>
                <a:gd name="T27" fmla="*/ 4583163 h 4503"/>
                <a:gd name="T28" fmla="*/ 791322 w 1436"/>
                <a:gd name="T29" fmla="*/ 4233104 h 4503"/>
                <a:gd name="T30" fmla="*/ 791322 w 1436"/>
                <a:gd name="T31" fmla="*/ 4233104 h 4503"/>
                <a:gd name="T32" fmla="*/ 791322 w 1436"/>
                <a:gd name="T33" fmla="*/ 3606485 h 4503"/>
                <a:gd name="T34" fmla="*/ 574145 w 1436"/>
                <a:gd name="T35" fmla="*/ 3235247 h 4503"/>
                <a:gd name="T36" fmla="*/ 574145 w 1436"/>
                <a:gd name="T37" fmla="*/ 3126866 h 4503"/>
                <a:gd name="T38" fmla="*/ 791322 w 1436"/>
                <a:gd name="T39" fmla="*/ 2769332 h 4503"/>
                <a:gd name="T40" fmla="*/ 791322 w 1436"/>
                <a:gd name="T41" fmla="*/ 2769332 h 4503"/>
                <a:gd name="T42" fmla="*/ 791322 w 1436"/>
                <a:gd name="T43" fmla="*/ 2150187 h 4503"/>
                <a:gd name="T44" fmla="*/ 574145 w 1436"/>
                <a:gd name="T45" fmla="*/ 1780196 h 4503"/>
                <a:gd name="T46" fmla="*/ 574145 w 1436"/>
                <a:gd name="T47" fmla="*/ 1314280 h 4503"/>
                <a:gd name="T48" fmla="*/ 1203209 w 1436"/>
                <a:gd name="T49" fmla="*/ 4961875 h 4503"/>
                <a:gd name="T50" fmla="*/ 1203209 w 1436"/>
                <a:gd name="T51" fmla="*/ 4961875 h 4503"/>
                <a:gd name="T52" fmla="*/ 1203209 w 1436"/>
                <a:gd name="T53" fmla="*/ 4334010 h 4503"/>
                <a:gd name="T54" fmla="*/ 979792 w 1436"/>
                <a:gd name="T55" fmla="*/ 3962773 h 4503"/>
                <a:gd name="T56" fmla="*/ 979792 w 1436"/>
                <a:gd name="T57" fmla="*/ 3855637 h 4503"/>
                <a:gd name="T58" fmla="*/ 1203209 w 1436"/>
                <a:gd name="T59" fmla="*/ 3126866 h 4503"/>
                <a:gd name="T60" fmla="*/ 1203209 w 1436"/>
                <a:gd name="T61" fmla="*/ 3126866 h 4503"/>
                <a:gd name="T62" fmla="*/ 1203209 w 1436"/>
                <a:gd name="T63" fmla="*/ 2507721 h 4503"/>
                <a:gd name="T64" fmla="*/ 979792 w 1436"/>
                <a:gd name="T65" fmla="*/ 2150187 h 4503"/>
                <a:gd name="T66" fmla="*/ 979792 w 1436"/>
                <a:gd name="T67" fmla="*/ 2043052 h 4503"/>
                <a:gd name="T68" fmla="*/ 1203209 w 1436"/>
                <a:gd name="T69" fmla="*/ 1671814 h 4503"/>
                <a:gd name="T70" fmla="*/ 1203209 w 1436"/>
                <a:gd name="T71" fmla="*/ 1671814 h 4503"/>
                <a:gd name="T72" fmla="*/ 1203209 w 1436"/>
                <a:gd name="T73" fmla="*/ 1051424 h 4503"/>
                <a:gd name="T74" fmla="*/ 1351738 w 1436"/>
                <a:gd name="T75" fmla="*/ 4691544 h 4503"/>
                <a:gd name="T76" fmla="*/ 1351738 w 1436"/>
                <a:gd name="T77" fmla="*/ 4233104 h 4503"/>
                <a:gd name="T78" fmla="*/ 1567666 w 1436"/>
                <a:gd name="T79" fmla="*/ 3855637 h 4503"/>
                <a:gd name="T80" fmla="*/ 1567666 w 1436"/>
                <a:gd name="T81" fmla="*/ 3855637 h 4503"/>
                <a:gd name="T82" fmla="*/ 1567666 w 1436"/>
                <a:gd name="T83" fmla="*/ 3235247 h 4503"/>
                <a:gd name="T84" fmla="*/ 1351738 w 1436"/>
                <a:gd name="T85" fmla="*/ 2877713 h 4503"/>
                <a:gd name="T86" fmla="*/ 1351738 w 1436"/>
                <a:gd name="T87" fmla="*/ 2769332 h 4503"/>
                <a:gd name="T88" fmla="*/ 1567666 w 1436"/>
                <a:gd name="T89" fmla="*/ 2400586 h 4503"/>
                <a:gd name="T90" fmla="*/ 1567666 w 1436"/>
                <a:gd name="T91" fmla="*/ 2400586 h 4503"/>
                <a:gd name="T92" fmla="*/ 1567666 w 1436"/>
                <a:gd name="T93" fmla="*/ 1780196 h 4503"/>
                <a:gd name="T94" fmla="*/ 1351738 w 1436"/>
                <a:gd name="T95" fmla="*/ 1051424 h 450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436" h="4503">
                  <a:moveTo>
                    <a:pt x="964" y="351"/>
                  </a:moveTo>
                  <a:lnTo>
                    <a:pt x="964" y="0"/>
                  </a:lnTo>
                  <a:lnTo>
                    <a:pt x="141" y="0"/>
                  </a:lnTo>
                  <a:lnTo>
                    <a:pt x="141" y="351"/>
                  </a:lnTo>
                  <a:lnTo>
                    <a:pt x="0" y="351"/>
                  </a:lnTo>
                  <a:lnTo>
                    <a:pt x="0" y="4502"/>
                  </a:lnTo>
                  <a:lnTo>
                    <a:pt x="1435" y="4502"/>
                  </a:lnTo>
                  <a:lnTo>
                    <a:pt x="1435" y="351"/>
                  </a:lnTo>
                  <a:lnTo>
                    <a:pt x="964" y="351"/>
                  </a:lnTo>
                  <a:close/>
                  <a:moveTo>
                    <a:pt x="347" y="3983"/>
                  </a:moveTo>
                  <a:lnTo>
                    <a:pt x="141" y="3983"/>
                  </a:lnTo>
                  <a:lnTo>
                    <a:pt x="141" y="3766"/>
                  </a:lnTo>
                  <a:lnTo>
                    <a:pt x="347" y="3766"/>
                  </a:lnTo>
                  <a:lnTo>
                    <a:pt x="347" y="3983"/>
                  </a:lnTo>
                  <a:close/>
                  <a:moveTo>
                    <a:pt x="347" y="3679"/>
                  </a:moveTo>
                  <a:lnTo>
                    <a:pt x="141" y="3679"/>
                  </a:lnTo>
                  <a:lnTo>
                    <a:pt x="141" y="3479"/>
                  </a:lnTo>
                  <a:lnTo>
                    <a:pt x="347" y="3479"/>
                  </a:lnTo>
                  <a:lnTo>
                    <a:pt x="347" y="3679"/>
                  </a:lnTo>
                  <a:close/>
                  <a:moveTo>
                    <a:pt x="347" y="3095"/>
                  </a:moveTo>
                  <a:lnTo>
                    <a:pt x="141" y="3095"/>
                  </a:lnTo>
                  <a:lnTo>
                    <a:pt x="141" y="2895"/>
                  </a:lnTo>
                  <a:lnTo>
                    <a:pt x="347" y="2895"/>
                  </a:lnTo>
                  <a:lnTo>
                    <a:pt x="347" y="3095"/>
                  </a:lnTo>
                  <a:close/>
                  <a:moveTo>
                    <a:pt x="347" y="2808"/>
                  </a:moveTo>
                  <a:lnTo>
                    <a:pt x="141" y="2808"/>
                  </a:lnTo>
                  <a:lnTo>
                    <a:pt x="141" y="2597"/>
                  </a:lnTo>
                  <a:lnTo>
                    <a:pt x="347" y="2597"/>
                  </a:lnTo>
                  <a:lnTo>
                    <a:pt x="347" y="2808"/>
                  </a:lnTo>
                  <a:close/>
                  <a:moveTo>
                    <a:pt x="347" y="2510"/>
                  </a:moveTo>
                  <a:lnTo>
                    <a:pt x="141" y="2510"/>
                  </a:lnTo>
                  <a:lnTo>
                    <a:pt x="141" y="2310"/>
                  </a:lnTo>
                  <a:lnTo>
                    <a:pt x="347" y="2310"/>
                  </a:lnTo>
                  <a:lnTo>
                    <a:pt x="347" y="2510"/>
                  </a:lnTo>
                  <a:close/>
                  <a:moveTo>
                    <a:pt x="347" y="2223"/>
                  </a:moveTo>
                  <a:lnTo>
                    <a:pt x="141" y="2223"/>
                  </a:lnTo>
                  <a:lnTo>
                    <a:pt x="141" y="2013"/>
                  </a:lnTo>
                  <a:lnTo>
                    <a:pt x="347" y="2013"/>
                  </a:lnTo>
                  <a:lnTo>
                    <a:pt x="347" y="2223"/>
                  </a:lnTo>
                  <a:close/>
                  <a:moveTo>
                    <a:pt x="347" y="1640"/>
                  </a:moveTo>
                  <a:lnTo>
                    <a:pt x="141" y="1640"/>
                  </a:lnTo>
                  <a:lnTo>
                    <a:pt x="141" y="1429"/>
                  </a:lnTo>
                  <a:lnTo>
                    <a:pt x="347" y="1429"/>
                  </a:lnTo>
                  <a:lnTo>
                    <a:pt x="347" y="1640"/>
                  </a:lnTo>
                  <a:close/>
                  <a:moveTo>
                    <a:pt x="347" y="1342"/>
                  </a:moveTo>
                  <a:lnTo>
                    <a:pt x="141" y="1342"/>
                  </a:lnTo>
                  <a:lnTo>
                    <a:pt x="141" y="1142"/>
                  </a:lnTo>
                  <a:lnTo>
                    <a:pt x="347" y="1142"/>
                  </a:lnTo>
                  <a:lnTo>
                    <a:pt x="347" y="1342"/>
                  </a:lnTo>
                  <a:close/>
                  <a:moveTo>
                    <a:pt x="347" y="1055"/>
                  </a:moveTo>
                  <a:lnTo>
                    <a:pt x="141" y="1055"/>
                  </a:lnTo>
                  <a:lnTo>
                    <a:pt x="141" y="844"/>
                  </a:lnTo>
                  <a:lnTo>
                    <a:pt x="347" y="844"/>
                  </a:lnTo>
                  <a:lnTo>
                    <a:pt x="347" y="1055"/>
                  </a:lnTo>
                  <a:close/>
                  <a:moveTo>
                    <a:pt x="634" y="3679"/>
                  </a:moveTo>
                  <a:lnTo>
                    <a:pt x="460" y="3679"/>
                  </a:lnTo>
                  <a:lnTo>
                    <a:pt x="460" y="3479"/>
                  </a:lnTo>
                  <a:lnTo>
                    <a:pt x="634" y="3479"/>
                  </a:lnTo>
                  <a:lnTo>
                    <a:pt x="634" y="3679"/>
                  </a:lnTo>
                  <a:close/>
                  <a:moveTo>
                    <a:pt x="634" y="3398"/>
                  </a:moveTo>
                  <a:lnTo>
                    <a:pt x="460" y="3398"/>
                  </a:lnTo>
                  <a:lnTo>
                    <a:pt x="460" y="3181"/>
                  </a:lnTo>
                  <a:lnTo>
                    <a:pt x="634" y="3181"/>
                  </a:lnTo>
                  <a:lnTo>
                    <a:pt x="634" y="3398"/>
                  </a:lnTo>
                  <a:close/>
                  <a:moveTo>
                    <a:pt x="634" y="3095"/>
                  </a:moveTo>
                  <a:lnTo>
                    <a:pt x="460" y="3095"/>
                  </a:lnTo>
                  <a:lnTo>
                    <a:pt x="460" y="2895"/>
                  </a:lnTo>
                  <a:lnTo>
                    <a:pt x="634" y="2895"/>
                  </a:lnTo>
                  <a:lnTo>
                    <a:pt x="634" y="3095"/>
                  </a:lnTo>
                  <a:close/>
                  <a:moveTo>
                    <a:pt x="634" y="2808"/>
                  </a:moveTo>
                  <a:lnTo>
                    <a:pt x="460" y="2808"/>
                  </a:lnTo>
                  <a:lnTo>
                    <a:pt x="460" y="2597"/>
                  </a:lnTo>
                  <a:lnTo>
                    <a:pt x="634" y="2597"/>
                  </a:lnTo>
                  <a:lnTo>
                    <a:pt x="634" y="2808"/>
                  </a:lnTo>
                  <a:close/>
                  <a:moveTo>
                    <a:pt x="634" y="2510"/>
                  </a:moveTo>
                  <a:lnTo>
                    <a:pt x="460" y="2510"/>
                  </a:lnTo>
                  <a:lnTo>
                    <a:pt x="460" y="2310"/>
                  </a:lnTo>
                  <a:lnTo>
                    <a:pt x="634" y="2310"/>
                  </a:lnTo>
                  <a:lnTo>
                    <a:pt x="634" y="2510"/>
                  </a:lnTo>
                  <a:close/>
                  <a:moveTo>
                    <a:pt x="634" y="2223"/>
                  </a:moveTo>
                  <a:lnTo>
                    <a:pt x="460" y="2223"/>
                  </a:lnTo>
                  <a:lnTo>
                    <a:pt x="460" y="2013"/>
                  </a:lnTo>
                  <a:lnTo>
                    <a:pt x="634" y="2013"/>
                  </a:lnTo>
                  <a:lnTo>
                    <a:pt x="634" y="2223"/>
                  </a:lnTo>
                  <a:close/>
                  <a:moveTo>
                    <a:pt x="634" y="1927"/>
                  </a:moveTo>
                  <a:lnTo>
                    <a:pt x="460" y="1927"/>
                  </a:lnTo>
                  <a:lnTo>
                    <a:pt x="460" y="1726"/>
                  </a:lnTo>
                  <a:lnTo>
                    <a:pt x="634" y="1726"/>
                  </a:lnTo>
                  <a:lnTo>
                    <a:pt x="634" y="1927"/>
                  </a:lnTo>
                  <a:close/>
                  <a:moveTo>
                    <a:pt x="634" y="1640"/>
                  </a:moveTo>
                  <a:lnTo>
                    <a:pt x="460" y="1640"/>
                  </a:lnTo>
                  <a:lnTo>
                    <a:pt x="460" y="1429"/>
                  </a:lnTo>
                  <a:lnTo>
                    <a:pt x="634" y="1429"/>
                  </a:lnTo>
                  <a:lnTo>
                    <a:pt x="634" y="1640"/>
                  </a:lnTo>
                  <a:close/>
                  <a:moveTo>
                    <a:pt x="634" y="1055"/>
                  </a:moveTo>
                  <a:lnTo>
                    <a:pt x="460" y="1055"/>
                  </a:lnTo>
                  <a:lnTo>
                    <a:pt x="460" y="844"/>
                  </a:lnTo>
                  <a:lnTo>
                    <a:pt x="634" y="844"/>
                  </a:lnTo>
                  <a:lnTo>
                    <a:pt x="634" y="1055"/>
                  </a:lnTo>
                  <a:close/>
                  <a:moveTo>
                    <a:pt x="964" y="3983"/>
                  </a:moveTo>
                  <a:lnTo>
                    <a:pt x="785" y="3983"/>
                  </a:lnTo>
                  <a:lnTo>
                    <a:pt x="785" y="3766"/>
                  </a:lnTo>
                  <a:lnTo>
                    <a:pt x="964" y="3766"/>
                  </a:lnTo>
                  <a:lnTo>
                    <a:pt x="964" y="3983"/>
                  </a:lnTo>
                  <a:close/>
                  <a:moveTo>
                    <a:pt x="964" y="3679"/>
                  </a:moveTo>
                  <a:lnTo>
                    <a:pt x="785" y="3679"/>
                  </a:lnTo>
                  <a:lnTo>
                    <a:pt x="785" y="3479"/>
                  </a:lnTo>
                  <a:lnTo>
                    <a:pt x="964" y="3479"/>
                  </a:lnTo>
                  <a:lnTo>
                    <a:pt x="964" y="3679"/>
                  </a:lnTo>
                  <a:close/>
                  <a:moveTo>
                    <a:pt x="964" y="3398"/>
                  </a:moveTo>
                  <a:lnTo>
                    <a:pt x="785" y="3398"/>
                  </a:lnTo>
                  <a:lnTo>
                    <a:pt x="785" y="3181"/>
                  </a:lnTo>
                  <a:lnTo>
                    <a:pt x="964" y="3181"/>
                  </a:lnTo>
                  <a:lnTo>
                    <a:pt x="964" y="3398"/>
                  </a:lnTo>
                  <a:close/>
                  <a:moveTo>
                    <a:pt x="964" y="3095"/>
                  </a:moveTo>
                  <a:lnTo>
                    <a:pt x="785" y="3095"/>
                  </a:lnTo>
                  <a:lnTo>
                    <a:pt x="785" y="2895"/>
                  </a:lnTo>
                  <a:lnTo>
                    <a:pt x="964" y="2895"/>
                  </a:lnTo>
                  <a:lnTo>
                    <a:pt x="964" y="3095"/>
                  </a:lnTo>
                  <a:close/>
                  <a:moveTo>
                    <a:pt x="964" y="2510"/>
                  </a:moveTo>
                  <a:lnTo>
                    <a:pt x="785" y="2510"/>
                  </a:lnTo>
                  <a:lnTo>
                    <a:pt x="785" y="2310"/>
                  </a:lnTo>
                  <a:lnTo>
                    <a:pt x="964" y="2310"/>
                  </a:lnTo>
                  <a:lnTo>
                    <a:pt x="964" y="2510"/>
                  </a:lnTo>
                  <a:close/>
                  <a:moveTo>
                    <a:pt x="964" y="2223"/>
                  </a:moveTo>
                  <a:lnTo>
                    <a:pt x="785" y="2223"/>
                  </a:lnTo>
                  <a:lnTo>
                    <a:pt x="785" y="2013"/>
                  </a:lnTo>
                  <a:lnTo>
                    <a:pt x="964" y="2013"/>
                  </a:lnTo>
                  <a:lnTo>
                    <a:pt x="964" y="2223"/>
                  </a:lnTo>
                  <a:close/>
                  <a:moveTo>
                    <a:pt x="964" y="1927"/>
                  </a:moveTo>
                  <a:lnTo>
                    <a:pt x="785" y="1927"/>
                  </a:lnTo>
                  <a:lnTo>
                    <a:pt x="785" y="1726"/>
                  </a:lnTo>
                  <a:lnTo>
                    <a:pt x="964" y="1726"/>
                  </a:lnTo>
                  <a:lnTo>
                    <a:pt x="964" y="1927"/>
                  </a:lnTo>
                  <a:close/>
                  <a:moveTo>
                    <a:pt x="964" y="1640"/>
                  </a:moveTo>
                  <a:lnTo>
                    <a:pt x="785" y="1640"/>
                  </a:lnTo>
                  <a:lnTo>
                    <a:pt x="785" y="1429"/>
                  </a:lnTo>
                  <a:lnTo>
                    <a:pt x="964" y="1429"/>
                  </a:lnTo>
                  <a:lnTo>
                    <a:pt x="964" y="1640"/>
                  </a:lnTo>
                  <a:close/>
                  <a:moveTo>
                    <a:pt x="964" y="1342"/>
                  </a:moveTo>
                  <a:lnTo>
                    <a:pt x="785" y="1342"/>
                  </a:lnTo>
                  <a:lnTo>
                    <a:pt x="785" y="1142"/>
                  </a:lnTo>
                  <a:lnTo>
                    <a:pt x="964" y="1142"/>
                  </a:lnTo>
                  <a:lnTo>
                    <a:pt x="964" y="1342"/>
                  </a:lnTo>
                  <a:close/>
                  <a:moveTo>
                    <a:pt x="964" y="1055"/>
                  </a:moveTo>
                  <a:lnTo>
                    <a:pt x="785" y="1055"/>
                  </a:lnTo>
                  <a:lnTo>
                    <a:pt x="785" y="844"/>
                  </a:lnTo>
                  <a:lnTo>
                    <a:pt x="964" y="844"/>
                  </a:lnTo>
                  <a:lnTo>
                    <a:pt x="964" y="1055"/>
                  </a:lnTo>
                  <a:close/>
                  <a:moveTo>
                    <a:pt x="1256" y="3983"/>
                  </a:moveTo>
                  <a:lnTo>
                    <a:pt x="1083" y="3983"/>
                  </a:lnTo>
                  <a:lnTo>
                    <a:pt x="1083" y="3766"/>
                  </a:lnTo>
                  <a:lnTo>
                    <a:pt x="1256" y="3766"/>
                  </a:lnTo>
                  <a:lnTo>
                    <a:pt x="1256" y="3983"/>
                  </a:lnTo>
                  <a:close/>
                  <a:moveTo>
                    <a:pt x="1256" y="3398"/>
                  </a:moveTo>
                  <a:lnTo>
                    <a:pt x="1083" y="3398"/>
                  </a:lnTo>
                  <a:lnTo>
                    <a:pt x="1083" y="3181"/>
                  </a:lnTo>
                  <a:lnTo>
                    <a:pt x="1256" y="3181"/>
                  </a:lnTo>
                  <a:lnTo>
                    <a:pt x="1256" y="3398"/>
                  </a:lnTo>
                  <a:close/>
                  <a:moveTo>
                    <a:pt x="1256" y="3095"/>
                  </a:moveTo>
                  <a:lnTo>
                    <a:pt x="1083" y="3095"/>
                  </a:lnTo>
                  <a:lnTo>
                    <a:pt x="1083" y="2895"/>
                  </a:lnTo>
                  <a:lnTo>
                    <a:pt x="1256" y="2895"/>
                  </a:lnTo>
                  <a:lnTo>
                    <a:pt x="1256" y="3095"/>
                  </a:lnTo>
                  <a:close/>
                  <a:moveTo>
                    <a:pt x="1256" y="2808"/>
                  </a:moveTo>
                  <a:lnTo>
                    <a:pt x="1083" y="2808"/>
                  </a:lnTo>
                  <a:lnTo>
                    <a:pt x="1083" y="2597"/>
                  </a:lnTo>
                  <a:lnTo>
                    <a:pt x="1256" y="2597"/>
                  </a:lnTo>
                  <a:lnTo>
                    <a:pt x="1256" y="2808"/>
                  </a:lnTo>
                  <a:close/>
                  <a:moveTo>
                    <a:pt x="1256" y="2510"/>
                  </a:moveTo>
                  <a:lnTo>
                    <a:pt x="1083" y="2510"/>
                  </a:lnTo>
                  <a:lnTo>
                    <a:pt x="1083" y="2310"/>
                  </a:lnTo>
                  <a:lnTo>
                    <a:pt x="1256" y="2310"/>
                  </a:lnTo>
                  <a:lnTo>
                    <a:pt x="1256" y="2510"/>
                  </a:lnTo>
                  <a:close/>
                  <a:moveTo>
                    <a:pt x="1256" y="2223"/>
                  </a:moveTo>
                  <a:lnTo>
                    <a:pt x="1083" y="2223"/>
                  </a:lnTo>
                  <a:lnTo>
                    <a:pt x="1083" y="2013"/>
                  </a:lnTo>
                  <a:lnTo>
                    <a:pt x="1256" y="2013"/>
                  </a:lnTo>
                  <a:lnTo>
                    <a:pt x="1256" y="2223"/>
                  </a:lnTo>
                  <a:close/>
                  <a:moveTo>
                    <a:pt x="1256" y="1927"/>
                  </a:moveTo>
                  <a:lnTo>
                    <a:pt x="1083" y="1927"/>
                  </a:lnTo>
                  <a:lnTo>
                    <a:pt x="1083" y="1726"/>
                  </a:lnTo>
                  <a:lnTo>
                    <a:pt x="1256" y="1726"/>
                  </a:lnTo>
                  <a:lnTo>
                    <a:pt x="1256" y="1927"/>
                  </a:lnTo>
                  <a:close/>
                  <a:moveTo>
                    <a:pt x="1256" y="1640"/>
                  </a:moveTo>
                  <a:lnTo>
                    <a:pt x="1083" y="1640"/>
                  </a:lnTo>
                  <a:lnTo>
                    <a:pt x="1083" y="1429"/>
                  </a:lnTo>
                  <a:lnTo>
                    <a:pt x="1256" y="1429"/>
                  </a:lnTo>
                  <a:lnTo>
                    <a:pt x="1256" y="1640"/>
                  </a:lnTo>
                  <a:close/>
                  <a:moveTo>
                    <a:pt x="1256" y="1055"/>
                  </a:moveTo>
                  <a:lnTo>
                    <a:pt x="1083" y="1055"/>
                  </a:lnTo>
                  <a:lnTo>
                    <a:pt x="1083" y="844"/>
                  </a:lnTo>
                  <a:lnTo>
                    <a:pt x="1256" y="844"/>
                  </a:lnTo>
                  <a:lnTo>
                    <a:pt x="1256" y="1055"/>
                  </a:lnTo>
                  <a:close/>
                </a:path>
              </a:pathLst>
            </a:custGeom>
            <a:solidFill>
              <a:srgbClr val="0070C0"/>
            </a:solidFill>
            <a:ln>
              <a:noFill/>
            </a:ln>
            <a:effectLst/>
          </p:spPr>
          <p:txBody>
            <a:bodyPr wrap="none" lIns="60927" tIns="30463" rIns="60927" bIns="30463" anchor="ctr"/>
            <a:lstStyle/>
            <a:p>
              <a:pPr algn="r" rtl="1"/>
              <a:endParaRPr lang="es-MX" sz="900" dirty="0">
                <a:cs typeface="B Nazanin" panose="00000400000000000000" pitchFamily="2" charset="-78"/>
              </a:endParaRPr>
            </a:p>
          </p:txBody>
        </p:sp>
        <p:sp>
          <p:nvSpPr>
            <p:cNvPr id="11" name="Freeform 185">
              <a:extLst>
                <a:ext uri="{FF2B5EF4-FFF2-40B4-BE49-F238E27FC236}">
                  <a16:creationId xmlns:a16="http://schemas.microsoft.com/office/drawing/2014/main" id="{A439BAD1-9242-45FD-9E7F-2E05D56E46B8}"/>
                </a:ext>
              </a:extLst>
            </p:cNvPr>
            <p:cNvSpPr>
              <a:spLocks noChangeArrowheads="1"/>
            </p:cNvSpPr>
            <p:nvPr/>
          </p:nvSpPr>
          <p:spPr bwMode="auto">
            <a:xfrm>
              <a:off x="1962149" y="4591844"/>
              <a:ext cx="654050" cy="1316038"/>
            </a:xfrm>
            <a:custGeom>
              <a:avLst/>
              <a:gdLst>
                <a:gd name="T0" fmla="*/ 1307265 w 1051"/>
                <a:gd name="T1" fmla="*/ 2630519 h 2112"/>
                <a:gd name="T2" fmla="*/ 1307265 w 1051"/>
                <a:gd name="T3" fmla="*/ 0 h 2112"/>
                <a:gd name="T4" fmla="*/ 0 w 1051"/>
                <a:gd name="T5" fmla="*/ 0 h 2112"/>
                <a:gd name="T6" fmla="*/ 0 w 1051"/>
                <a:gd name="T7" fmla="*/ 2630519 h 2112"/>
                <a:gd name="T8" fmla="*/ 1307265 w 1051"/>
                <a:gd name="T9" fmla="*/ 2630519 h 21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51" h="2112">
                  <a:moveTo>
                    <a:pt x="1050" y="2111"/>
                  </a:moveTo>
                  <a:lnTo>
                    <a:pt x="1050" y="0"/>
                  </a:lnTo>
                  <a:lnTo>
                    <a:pt x="0" y="0"/>
                  </a:lnTo>
                  <a:lnTo>
                    <a:pt x="0" y="2111"/>
                  </a:lnTo>
                  <a:lnTo>
                    <a:pt x="1050" y="2111"/>
                  </a:lnTo>
                </a:path>
              </a:pathLst>
            </a:custGeom>
            <a:solidFill>
              <a:srgbClr val="0070C0"/>
            </a:solidFill>
            <a:ln>
              <a:noFill/>
            </a:ln>
            <a:effectLst/>
          </p:spPr>
          <p:txBody>
            <a:bodyPr wrap="none" lIns="60927" tIns="30463" rIns="60927" bIns="30463" anchor="ctr"/>
            <a:lstStyle/>
            <a:p>
              <a:pPr algn="r" rtl="1"/>
              <a:endParaRPr lang="es-MX" sz="900" dirty="0">
                <a:cs typeface="B Nazanin" panose="00000400000000000000" pitchFamily="2" charset="-78"/>
              </a:endParaRPr>
            </a:p>
          </p:txBody>
        </p:sp>
        <p:sp>
          <p:nvSpPr>
            <p:cNvPr id="12" name="Freeform 203">
              <a:extLst>
                <a:ext uri="{FF2B5EF4-FFF2-40B4-BE49-F238E27FC236}">
                  <a16:creationId xmlns:a16="http://schemas.microsoft.com/office/drawing/2014/main" id="{43CB7593-CC9B-4FC4-8908-10AD6C8609BE}"/>
                </a:ext>
              </a:extLst>
            </p:cNvPr>
            <p:cNvSpPr>
              <a:spLocks noChangeArrowheads="1"/>
            </p:cNvSpPr>
            <p:nvPr/>
          </p:nvSpPr>
          <p:spPr bwMode="auto">
            <a:xfrm>
              <a:off x="2685255" y="4298157"/>
              <a:ext cx="659607" cy="1516063"/>
            </a:xfrm>
            <a:custGeom>
              <a:avLst/>
              <a:gdLst>
                <a:gd name="T0" fmla="*/ 405714 w 1057"/>
                <a:gd name="T1" fmla="*/ 0 h 2436"/>
                <a:gd name="T2" fmla="*/ 405714 w 1057"/>
                <a:gd name="T3" fmla="*/ 47310 h 2436"/>
                <a:gd name="T4" fmla="*/ 237187 w 1057"/>
                <a:gd name="T5" fmla="*/ 47310 h 2436"/>
                <a:gd name="T6" fmla="*/ 237187 w 1057"/>
                <a:gd name="T7" fmla="*/ 0 h 2436"/>
                <a:gd name="T8" fmla="*/ 0 w 1057"/>
                <a:gd name="T9" fmla="*/ 0 h 2436"/>
                <a:gd name="T10" fmla="*/ 0 w 1057"/>
                <a:gd name="T11" fmla="*/ 3031604 h 2436"/>
                <a:gd name="T12" fmla="*/ 1318260 w 1057"/>
                <a:gd name="T13" fmla="*/ 3031604 h 2436"/>
                <a:gd name="T14" fmla="*/ 1318260 w 1057"/>
                <a:gd name="T15" fmla="*/ 0 h 2436"/>
                <a:gd name="T16" fmla="*/ 405714 w 1057"/>
                <a:gd name="T17" fmla="*/ 0 h 2436"/>
                <a:gd name="T18" fmla="*/ 1175948 w 1057"/>
                <a:gd name="T19" fmla="*/ 2336887 h 2436"/>
                <a:gd name="T20" fmla="*/ 156044 w 1057"/>
                <a:gd name="T21" fmla="*/ 2336887 h 2436"/>
                <a:gd name="T22" fmla="*/ 156044 w 1057"/>
                <a:gd name="T23" fmla="*/ 2228571 h 2436"/>
                <a:gd name="T24" fmla="*/ 1175948 w 1057"/>
                <a:gd name="T25" fmla="*/ 2228571 h 2436"/>
                <a:gd name="T26" fmla="*/ 1175948 w 1057"/>
                <a:gd name="T27" fmla="*/ 2336887 h 2436"/>
                <a:gd name="T28" fmla="*/ 1175948 w 1057"/>
                <a:gd name="T29" fmla="*/ 2046800 h 2436"/>
                <a:gd name="T30" fmla="*/ 156044 w 1057"/>
                <a:gd name="T31" fmla="*/ 2046800 h 2436"/>
                <a:gd name="T32" fmla="*/ 156044 w 1057"/>
                <a:gd name="T33" fmla="*/ 1939729 h 2436"/>
                <a:gd name="T34" fmla="*/ 1175948 w 1057"/>
                <a:gd name="T35" fmla="*/ 1939729 h 2436"/>
                <a:gd name="T36" fmla="*/ 1175948 w 1057"/>
                <a:gd name="T37" fmla="*/ 2046800 h 2436"/>
                <a:gd name="T38" fmla="*/ 1175948 w 1057"/>
                <a:gd name="T39" fmla="*/ 1750487 h 2436"/>
                <a:gd name="T40" fmla="*/ 156044 w 1057"/>
                <a:gd name="T41" fmla="*/ 1750487 h 2436"/>
                <a:gd name="T42" fmla="*/ 156044 w 1057"/>
                <a:gd name="T43" fmla="*/ 1642171 h 2436"/>
                <a:gd name="T44" fmla="*/ 1175948 w 1057"/>
                <a:gd name="T45" fmla="*/ 1642171 h 2436"/>
                <a:gd name="T46" fmla="*/ 1175948 w 1057"/>
                <a:gd name="T47" fmla="*/ 1750487 h 2436"/>
                <a:gd name="T48" fmla="*/ 1175948 w 1057"/>
                <a:gd name="T49" fmla="*/ 1467869 h 2436"/>
                <a:gd name="T50" fmla="*/ 156044 w 1057"/>
                <a:gd name="T51" fmla="*/ 1467869 h 2436"/>
                <a:gd name="T52" fmla="*/ 156044 w 1057"/>
                <a:gd name="T53" fmla="*/ 1359553 h 2436"/>
                <a:gd name="T54" fmla="*/ 1175948 w 1057"/>
                <a:gd name="T55" fmla="*/ 1359553 h 2436"/>
                <a:gd name="T56" fmla="*/ 1175948 w 1057"/>
                <a:gd name="T57" fmla="*/ 1467869 h 2436"/>
                <a:gd name="T58" fmla="*/ 1175948 w 1057"/>
                <a:gd name="T59" fmla="*/ 1171556 h 2436"/>
                <a:gd name="T60" fmla="*/ 156044 w 1057"/>
                <a:gd name="T61" fmla="*/ 1171556 h 2436"/>
                <a:gd name="T62" fmla="*/ 156044 w 1057"/>
                <a:gd name="T63" fmla="*/ 1063240 h 2436"/>
                <a:gd name="T64" fmla="*/ 1175948 w 1057"/>
                <a:gd name="T65" fmla="*/ 1063240 h 2436"/>
                <a:gd name="T66" fmla="*/ 1175948 w 1057"/>
                <a:gd name="T67" fmla="*/ 1171556 h 2436"/>
                <a:gd name="T68" fmla="*/ 1175948 w 1057"/>
                <a:gd name="T69" fmla="*/ 881468 h 2436"/>
                <a:gd name="T70" fmla="*/ 156044 w 1057"/>
                <a:gd name="T71" fmla="*/ 881468 h 2436"/>
                <a:gd name="T72" fmla="*/ 156044 w 1057"/>
                <a:gd name="T73" fmla="*/ 773152 h 2436"/>
                <a:gd name="T74" fmla="*/ 1175948 w 1057"/>
                <a:gd name="T75" fmla="*/ 773152 h 2436"/>
                <a:gd name="T76" fmla="*/ 1175948 w 1057"/>
                <a:gd name="T77" fmla="*/ 881468 h 2436"/>
                <a:gd name="T78" fmla="*/ 1175948 w 1057"/>
                <a:gd name="T79" fmla="*/ 585156 h 2436"/>
                <a:gd name="T80" fmla="*/ 156044 w 1057"/>
                <a:gd name="T81" fmla="*/ 585156 h 2436"/>
                <a:gd name="T82" fmla="*/ 156044 w 1057"/>
                <a:gd name="T83" fmla="*/ 483065 h 2436"/>
                <a:gd name="T84" fmla="*/ 1175948 w 1057"/>
                <a:gd name="T85" fmla="*/ 483065 h 2436"/>
                <a:gd name="T86" fmla="*/ 1175948 w 1057"/>
                <a:gd name="T87" fmla="*/ 585156 h 2436"/>
                <a:gd name="T88" fmla="*/ 1175948 w 1057"/>
                <a:gd name="T89" fmla="*/ 296313 h 2436"/>
                <a:gd name="T90" fmla="*/ 156044 w 1057"/>
                <a:gd name="T91" fmla="*/ 296313 h 2436"/>
                <a:gd name="T92" fmla="*/ 156044 w 1057"/>
                <a:gd name="T93" fmla="*/ 187997 h 2436"/>
                <a:gd name="T94" fmla="*/ 1175948 w 1057"/>
                <a:gd name="T95" fmla="*/ 187997 h 2436"/>
                <a:gd name="T96" fmla="*/ 1175948 w 1057"/>
                <a:gd name="T97" fmla="*/ 296313 h 24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057" h="2436">
                  <a:moveTo>
                    <a:pt x="325" y="0"/>
                  </a:moveTo>
                  <a:lnTo>
                    <a:pt x="325" y="38"/>
                  </a:lnTo>
                  <a:lnTo>
                    <a:pt x="190" y="38"/>
                  </a:lnTo>
                  <a:lnTo>
                    <a:pt x="190" y="0"/>
                  </a:lnTo>
                  <a:lnTo>
                    <a:pt x="0" y="0"/>
                  </a:lnTo>
                  <a:lnTo>
                    <a:pt x="0" y="2435"/>
                  </a:lnTo>
                  <a:lnTo>
                    <a:pt x="1056" y="2435"/>
                  </a:lnTo>
                  <a:lnTo>
                    <a:pt x="1056" y="0"/>
                  </a:lnTo>
                  <a:lnTo>
                    <a:pt x="325" y="0"/>
                  </a:lnTo>
                  <a:close/>
                  <a:moveTo>
                    <a:pt x="942" y="1877"/>
                  </a:moveTo>
                  <a:lnTo>
                    <a:pt x="125" y="1877"/>
                  </a:lnTo>
                  <a:lnTo>
                    <a:pt x="125" y="1790"/>
                  </a:lnTo>
                  <a:lnTo>
                    <a:pt x="942" y="1790"/>
                  </a:lnTo>
                  <a:lnTo>
                    <a:pt x="942" y="1877"/>
                  </a:lnTo>
                  <a:close/>
                  <a:moveTo>
                    <a:pt x="942" y="1644"/>
                  </a:moveTo>
                  <a:lnTo>
                    <a:pt x="125" y="1644"/>
                  </a:lnTo>
                  <a:lnTo>
                    <a:pt x="125" y="1558"/>
                  </a:lnTo>
                  <a:lnTo>
                    <a:pt x="942" y="1558"/>
                  </a:lnTo>
                  <a:lnTo>
                    <a:pt x="942" y="1644"/>
                  </a:lnTo>
                  <a:close/>
                  <a:moveTo>
                    <a:pt x="942" y="1406"/>
                  </a:moveTo>
                  <a:lnTo>
                    <a:pt x="125" y="1406"/>
                  </a:lnTo>
                  <a:lnTo>
                    <a:pt x="125" y="1319"/>
                  </a:lnTo>
                  <a:lnTo>
                    <a:pt x="942" y="1319"/>
                  </a:lnTo>
                  <a:lnTo>
                    <a:pt x="942" y="1406"/>
                  </a:lnTo>
                  <a:close/>
                  <a:moveTo>
                    <a:pt x="942" y="1179"/>
                  </a:moveTo>
                  <a:lnTo>
                    <a:pt x="125" y="1179"/>
                  </a:lnTo>
                  <a:lnTo>
                    <a:pt x="125" y="1092"/>
                  </a:lnTo>
                  <a:lnTo>
                    <a:pt x="942" y="1092"/>
                  </a:lnTo>
                  <a:lnTo>
                    <a:pt x="942" y="1179"/>
                  </a:lnTo>
                  <a:close/>
                  <a:moveTo>
                    <a:pt x="942" y="941"/>
                  </a:moveTo>
                  <a:lnTo>
                    <a:pt x="125" y="941"/>
                  </a:lnTo>
                  <a:lnTo>
                    <a:pt x="125" y="854"/>
                  </a:lnTo>
                  <a:lnTo>
                    <a:pt x="942" y="854"/>
                  </a:lnTo>
                  <a:lnTo>
                    <a:pt x="942" y="941"/>
                  </a:lnTo>
                  <a:close/>
                  <a:moveTo>
                    <a:pt x="942" y="708"/>
                  </a:moveTo>
                  <a:lnTo>
                    <a:pt x="125" y="708"/>
                  </a:lnTo>
                  <a:lnTo>
                    <a:pt x="125" y="621"/>
                  </a:lnTo>
                  <a:lnTo>
                    <a:pt x="942" y="621"/>
                  </a:lnTo>
                  <a:lnTo>
                    <a:pt x="942" y="708"/>
                  </a:lnTo>
                  <a:close/>
                  <a:moveTo>
                    <a:pt x="942" y="470"/>
                  </a:moveTo>
                  <a:lnTo>
                    <a:pt x="125" y="470"/>
                  </a:lnTo>
                  <a:lnTo>
                    <a:pt x="125" y="388"/>
                  </a:lnTo>
                  <a:lnTo>
                    <a:pt x="942" y="388"/>
                  </a:lnTo>
                  <a:lnTo>
                    <a:pt x="942" y="470"/>
                  </a:lnTo>
                  <a:close/>
                  <a:moveTo>
                    <a:pt x="942" y="238"/>
                  </a:moveTo>
                  <a:lnTo>
                    <a:pt x="125" y="238"/>
                  </a:lnTo>
                  <a:lnTo>
                    <a:pt x="125" y="151"/>
                  </a:lnTo>
                  <a:lnTo>
                    <a:pt x="942" y="151"/>
                  </a:lnTo>
                  <a:lnTo>
                    <a:pt x="942" y="238"/>
                  </a:lnTo>
                  <a:close/>
                </a:path>
              </a:pathLst>
            </a:custGeom>
            <a:solidFill>
              <a:srgbClr val="0070C0"/>
            </a:solidFill>
            <a:ln>
              <a:noFill/>
            </a:ln>
            <a:effectLst/>
          </p:spPr>
          <p:txBody>
            <a:bodyPr wrap="none" lIns="60927" tIns="30463" rIns="60927" bIns="30463" anchor="ctr"/>
            <a:lstStyle/>
            <a:p>
              <a:pPr algn="r" rtl="1"/>
              <a:endParaRPr lang="es-MX" sz="900" dirty="0">
                <a:cs typeface="B Nazanin" panose="00000400000000000000" pitchFamily="2" charset="-78"/>
              </a:endParaRPr>
            </a:p>
          </p:txBody>
        </p:sp>
      </p:grpSp>
      <p:grpSp>
        <p:nvGrpSpPr>
          <p:cNvPr id="2" name="Grupo 1">
            <a:extLst>
              <a:ext uri="{FF2B5EF4-FFF2-40B4-BE49-F238E27FC236}">
                <a16:creationId xmlns:a16="http://schemas.microsoft.com/office/drawing/2014/main" id="{C5C0F511-1345-CC9F-CD45-9BC254B6F96D}"/>
              </a:ext>
            </a:extLst>
          </p:cNvPr>
          <p:cNvGrpSpPr/>
          <p:nvPr/>
        </p:nvGrpSpPr>
        <p:grpSpPr>
          <a:xfrm>
            <a:off x="6144419" y="3019425"/>
            <a:ext cx="4249738" cy="2944019"/>
            <a:chOff x="6144419" y="3019425"/>
            <a:chExt cx="4249738" cy="2944019"/>
          </a:xfrm>
        </p:grpSpPr>
        <p:sp>
          <p:nvSpPr>
            <p:cNvPr id="4" name="Freeform 2">
              <a:extLst>
                <a:ext uri="{FF2B5EF4-FFF2-40B4-BE49-F238E27FC236}">
                  <a16:creationId xmlns:a16="http://schemas.microsoft.com/office/drawing/2014/main" id="{A7D8E271-2AED-4FE6-BFC1-74CB863759BC}"/>
                </a:ext>
              </a:extLst>
            </p:cNvPr>
            <p:cNvSpPr>
              <a:spLocks noChangeArrowheads="1"/>
            </p:cNvSpPr>
            <p:nvPr/>
          </p:nvSpPr>
          <p:spPr bwMode="auto">
            <a:xfrm>
              <a:off x="6144419" y="3352007"/>
              <a:ext cx="892969" cy="2587625"/>
            </a:xfrm>
            <a:custGeom>
              <a:avLst/>
              <a:gdLst>
                <a:gd name="T0" fmla="*/ 1785586 w 1434"/>
                <a:gd name="T1" fmla="*/ 0 h 4152"/>
                <a:gd name="T2" fmla="*/ 0 w 1434"/>
                <a:gd name="T3" fmla="*/ 0 h 4152"/>
                <a:gd name="T4" fmla="*/ 0 w 1434"/>
                <a:gd name="T5" fmla="*/ 5174378 h 4152"/>
                <a:gd name="T6" fmla="*/ 1785586 w 1434"/>
                <a:gd name="T7" fmla="*/ 5174378 h 4152"/>
                <a:gd name="T8" fmla="*/ 1785586 w 1434"/>
                <a:gd name="T9" fmla="*/ 0 h 4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34" h="4152">
                  <a:moveTo>
                    <a:pt x="1433" y="0"/>
                  </a:moveTo>
                  <a:lnTo>
                    <a:pt x="0" y="0"/>
                  </a:lnTo>
                  <a:lnTo>
                    <a:pt x="0" y="4151"/>
                  </a:lnTo>
                  <a:lnTo>
                    <a:pt x="1433" y="4151"/>
                  </a:lnTo>
                  <a:lnTo>
                    <a:pt x="1433" y="0"/>
                  </a:lnTo>
                </a:path>
              </a:pathLst>
            </a:custGeom>
            <a:solidFill>
              <a:srgbClr val="000000"/>
            </a:solidFill>
            <a:ln>
              <a:noFill/>
            </a:ln>
            <a:effectLst/>
          </p:spPr>
          <p:txBody>
            <a:bodyPr wrap="none" lIns="60927" tIns="30463" rIns="60927" bIns="30463" anchor="ctr"/>
            <a:lstStyle/>
            <a:p>
              <a:pPr algn="r" rtl="1"/>
              <a:endParaRPr lang="es-MX" sz="900" dirty="0">
                <a:cs typeface="B Nazanin" panose="00000400000000000000" pitchFamily="2" charset="-78"/>
              </a:endParaRPr>
            </a:p>
          </p:txBody>
        </p:sp>
        <p:sp>
          <p:nvSpPr>
            <p:cNvPr id="7" name="Freeform 77">
              <a:extLst>
                <a:ext uri="{FF2B5EF4-FFF2-40B4-BE49-F238E27FC236}">
                  <a16:creationId xmlns:a16="http://schemas.microsoft.com/office/drawing/2014/main" id="{9F68E6A9-4EE0-4480-A2AB-410213F4FCA6}"/>
                </a:ext>
              </a:extLst>
            </p:cNvPr>
            <p:cNvSpPr>
              <a:spLocks noChangeArrowheads="1"/>
            </p:cNvSpPr>
            <p:nvPr/>
          </p:nvSpPr>
          <p:spPr bwMode="auto">
            <a:xfrm>
              <a:off x="8093075" y="3019425"/>
              <a:ext cx="698500" cy="2917032"/>
            </a:xfrm>
            <a:custGeom>
              <a:avLst/>
              <a:gdLst>
                <a:gd name="T0" fmla="*/ 1395232 w 1121"/>
                <a:gd name="T1" fmla="*/ 505977 h 4682"/>
                <a:gd name="T2" fmla="*/ 0 w 1121"/>
                <a:gd name="T3" fmla="*/ 0 h 4682"/>
                <a:gd name="T4" fmla="*/ 0 w 1121"/>
                <a:gd name="T5" fmla="*/ 5833694 h 4682"/>
                <a:gd name="T6" fmla="*/ 1395232 w 1121"/>
                <a:gd name="T7" fmla="*/ 5833694 h 4682"/>
                <a:gd name="T8" fmla="*/ 1395232 w 1121"/>
                <a:gd name="T9" fmla="*/ 505977 h 46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21" h="4682">
                  <a:moveTo>
                    <a:pt x="1120" y="406"/>
                  </a:moveTo>
                  <a:lnTo>
                    <a:pt x="0" y="0"/>
                  </a:lnTo>
                  <a:lnTo>
                    <a:pt x="0" y="4681"/>
                  </a:lnTo>
                  <a:lnTo>
                    <a:pt x="1120" y="4681"/>
                  </a:lnTo>
                  <a:lnTo>
                    <a:pt x="1120" y="406"/>
                  </a:lnTo>
                </a:path>
              </a:pathLst>
            </a:custGeom>
            <a:solidFill>
              <a:srgbClr val="000000"/>
            </a:solidFill>
            <a:ln>
              <a:noFill/>
            </a:ln>
            <a:effectLst/>
          </p:spPr>
          <p:txBody>
            <a:bodyPr wrap="none" lIns="60927" tIns="30463" rIns="60927" bIns="30463" anchor="ctr"/>
            <a:lstStyle/>
            <a:p>
              <a:pPr algn="r" rtl="1"/>
              <a:endParaRPr lang="es-MX" sz="900" dirty="0">
                <a:cs typeface="B Nazanin" panose="00000400000000000000" pitchFamily="2" charset="-78"/>
              </a:endParaRPr>
            </a:p>
          </p:txBody>
        </p:sp>
        <p:sp>
          <p:nvSpPr>
            <p:cNvPr id="9" name="Freeform 135">
              <a:extLst>
                <a:ext uri="{FF2B5EF4-FFF2-40B4-BE49-F238E27FC236}">
                  <a16:creationId xmlns:a16="http://schemas.microsoft.com/office/drawing/2014/main" id="{4C878E75-512A-4DF0-A10A-D2364356A242}"/>
                </a:ext>
              </a:extLst>
            </p:cNvPr>
            <p:cNvSpPr>
              <a:spLocks noChangeArrowheads="1"/>
            </p:cNvSpPr>
            <p:nvPr/>
          </p:nvSpPr>
          <p:spPr bwMode="auto">
            <a:xfrm>
              <a:off x="7131050" y="3060700"/>
              <a:ext cx="888207" cy="2875757"/>
            </a:xfrm>
            <a:custGeom>
              <a:avLst/>
              <a:gdLst>
                <a:gd name="T0" fmla="*/ 978269 w 1425"/>
                <a:gd name="T1" fmla="*/ 728877 h 4617"/>
                <a:gd name="T2" fmla="*/ 788846 w 1425"/>
                <a:gd name="T3" fmla="*/ 728877 h 4617"/>
                <a:gd name="T4" fmla="*/ 0 w 1425"/>
                <a:gd name="T5" fmla="*/ 1308241 h 4617"/>
                <a:gd name="T6" fmla="*/ 1774593 w 1425"/>
                <a:gd name="T7" fmla="*/ 1308241 h 4617"/>
                <a:gd name="T8" fmla="*/ 1315990 w 1425"/>
                <a:gd name="T9" fmla="*/ 897079 h 4617"/>
                <a:gd name="T10" fmla="*/ 1126567 w 1425"/>
                <a:gd name="T11" fmla="*/ 897079 h 4617"/>
                <a:gd name="T12" fmla="*/ 978269 w 1425"/>
                <a:gd name="T13" fmla="*/ 897079 h 4617"/>
                <a:gd name="T14" fmla="*/ 788846 w 1425"/>
                <a:gd name="T15" fmla="*/ 1268371 h 4617"/>
                <a:gd name="T16" fmla="*/ 648025 w 1425"/>
                <a:gd name="T17" fmla="*/ 897079 h 4617"/>
                <a:gd name="T18" fmla="*/ 458603 w 1425"/>
                <a:gd name="T19" fmla="*/ 897079 h 4617"/>
                <a:gd name="T20" fmla="*/ 142067 w 1425"/>
                <a:gd name="T21" fmla="*/ 4806851 h 4617"/>
                <a:gd name="T22" fmla="*/ 316536 w 1425"/>
                <a:gd name="T23" fmla="*/ 4624943 h 4617"/>
                <a:gd name="T24" fmla="*/ 316536 w 1425"/>
                <a:gd name="T25" fmla="*/ 4247422 h 4617"/>
                <a:gd name="T26" fmla="*/ 142067 w 1425"/>
                <a:gd name="T27" fmla="*/ 4079220 h 4617"/>
                <a:gd name="T28" fmla="*/ 316536 w 1425"/>
                <a:gd name="T29" fmla="*/ 4079220 h 4617"/>
                <a:gd name="T30" fmla="*/ 142067 w 1425"/>
                <a:gd name="T31" fmla="*/ 3162205 h 4617"/>
                <a:gd name="T32" fmla="*/ 316536 w 1425"/>
                <a:gd name="T33" fmla="*/ 2979051 h 4617"/>
                <a:gd name="T34" fmla="*/ 316536 w 1425"/>
                <a:gd name="T35" fmla="*/ 2623957 h 4617"/>
                <a:gd name="T36" fmla="*/ 142067 w 1425"/>
                <a:gd name="T37" fmla="*/ 2434574 h 4617"/>
                <a:gd name="T38" fmla="*/ 316536 w 1425"/>
                <a:gd name="T39" fmla="*/ 2434574 h 4617"/>
                <a:gd name="T40" fmla="*/ 142067 w 1425"/>
                <a:gd name="T41" fmla="*/ 1517559 h 4617"/>
                <a:gd name="T42" fmla="*/ 648025 w 1425"/>
                <a:gd name="T43" fmla="*/ 5164437 h 4617"/>
                <a:gd name="T44" fmla="*/ 648025 w 1425"/>
                <a:gd name="T45" fmla="*/ 4806851 h 4617"/>
                <a:gd name="T46" fmla="*/ 458603 w 1425"/>
                <a:gd name="T47" fmla="*/ 4624943 h 4617"/>
                <a:gd name="T48" fmla="*/ 648025 w 1425"/>
                <a:gd name="T49" fmla="*/ 4624943 h 4617"/>
                <a:gd name="T50" fmla="*/ 458603 w 1425"/>
                <a:gd name="T51" fmla="*/ 3162205 h 4617"/>
                <a:gd name="T52" fmla="*/ 648025 w 1425"/>
                <a:gd name="T53" fmla="*/ 2434574 h 4617"/>
                <a:gd name="T54" fmla="*/ 648025 w 1425"/>
                <a:gd name="T55" fmla="*/ 2063283 h 4617"/>
                <a:gd name="T56" fmla="*/ 458603 w 1425"/>
                <a:gd name="T57" fmla="*/ 1895080 h 4617"/>
                <a:gd name="T58" fmla="*/ 648025 w 1425"/>
                <a:gd name="T59" fmla="*/ 1895080 h 4617"/>
                <a:gd name="T60" fmla="*/ 788846 w 1425"/>
                <a:gd name="T61" fmla="*/ 4806851 h 4617"/>
                <a:gd name="T62" fmla="*/ 978269 w 1425"/>
                <a:gd name="T63" fmla="*/ 4079220 h 4617"/>
                <a:gd name="T64" fmla="*/ 978269 w 1425"/>
                <a:gd name="T65" fmla="*/ 3707928 h 4617"/>
                <a:gd name="T66" fmla="*/ 788846 w 1425"/>
                <a:gd name="T67" fmla="*/ 3518545 h 4617"/>
                <a:gd name="T68" fmla="*/ 978269 w 1425"/>
                <a:gd name="T69" fmla="*/ 3518545 h 4617"/>
                <a:gd name="T70" fmla="*/ 788846 w 1425"/>
                <a:gd name="T71" fmla="*/ 2623957 h 4617"/>
                <a:gd name="T72" fmla="*/ 978269 w 1425"/>
                <a:gd name="T73" fmla="*/ 2434574 h 4617"/>
                <a:gd name="T74" fmla="*/ 978269 w 1425"/>
                <a:gd name="T75" fmla="*/ 2063283 h 4617"/>
                <a:gd name="T76" fmla="*/ 788846 w 1425"/>
                <a:gd name="T77" fmla="*/ 1895080 h 4617"/>
                <a:gd name="T78" fmla="*/ 978269 w 1425"/>
                <a:gd name="T79" fmla="*/ 1895080 h 4617"/>
                <a:gd name="T80" fmla="*/ 1126567 w 1425"/>
                <a:gd name="T81" fmla="*/ 4806851 h 4617"/>
                <a:gd name="T82" fmla="*/ 1315990 w 1425"/>
                <a:gd name="T83" fmla="*/ 4624943 h 4617"/>
                <a:gd name="T84" fmla="*/ 1315990 w 1425"/>
                <a:gd name="T85" fmla="*/ 4247422 h 4617"/>
                <a:gd name="T86" fmla="*/ 1126567 w 1425"/>
                <a:gd name="T87" fmla="*/ 4079220 h 4617"/>
                <a:gd name="T88" fmla="*/ 1315990 w 1425"/>
                <a:gd name="T89" fmla="*/ 4079220 h 4617"/>
                <a:gd name="T90" fmla="*/ 1126567 w 1425"/>
                <a:gd name="T91" fmla="*/ 3162205 h 4617"/>
                <a:gd name="T92" fmla="*/ 1315990 w 1425"/>
                <a:gd name="T93" fmla="*/ 2979051 h 4617"/>
                <a:gd name="T94" fmla="*/ 1315990 w 1425"/>
                <a:gd name="T95" fmla="*/ 2623957 h 4617"/>
                <a:gd name="T96" fmla="*/ 1126567 w 1425"/>
                <a:gd name="T97" fmla="*/ 1895080 h 4617"/>
                <a:gd name="T98" fmla="*/ 1315990 w 1425"/>
                <a:gd name="T99" fmla="*/ 1895080 h 4617"/>
                <a:gd name="T100" fmla="*/ 1456811 w 1425"/>
                <a:gd name="T101" fmla="*/ 4806851 h 4617"/>
                <a:gd name="T102" fmla="*/ 1625048 w 1425"/>
                <a:gd name="T103" fmla="*/ 4624943 h 4617"/>
                <a:gd name="T104" fmla="*/ 1625048 w 1425"/>
                <a:gd name="T105" fmla="*/ 4247422 h 4617"/>
                <a:gd name="T106" fmla="*/ 1456811 w 1425"/>
                <a:gd name="T107" fmla="*/ 4079220 h 4617"/>
                <a:gd name="T108" fmla="*/ 1625048 w 1425"/>
                <a:gd name="T109" fmla="*/ 4079220 h 4617"/>
                <a:gd name="T110" fmla="*/ 1456811 w 1425"/>
                <a:gd name="T111" fmla="*/ 3162205 h 4617"/>
                <a:gd name="T112" fmla="*/ 1625048 w 1425"/>
                <a:gd name="T113" fmla="*/ 2979051 h 4617"/>
                <a:gd name="T114" fmla="*/ 1625048 w 1425"/>
                <a:gd name="T115" fmla="*/ 2623957 h 4617"/>
                <a:gd name="T116" fmla="*/ 1456811 w 1425"/>
                <a:gd name="T117" fmla="*/ 2434574 h 4617"/>
                <a:gd name="T118" fmla="*/ 1625048 w 1425"/>
                <a:gd name="T119" fmla="*/ 2434574 h 4617"/>
                <a:gd name="T120" fmla="*/ 1456811 w 1425"/>
                <a:gd name="T121" fmla="*/ 1517559 h 46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425" h="4617">
                  <a:moveTo>
                    <a:pt x="1218" y="1050"/>
                  </a:moveTo>
                  <a:lnTo>
                    <a:pt x="1218" y="585"/>
                  </a:lnTo>
                  <a:lnTo>
                    <a:pt x="785" y="585"/>
                  </a:lnTo>
                  <a:lnTo>
                    <a:pt x="785" y="0"/>
                  </a:lnTo>
                  <a:lnTo>
                    <a:pt x="633" y="0"/>
                  </a:lnTo>
                  <a:lnTo>
                    <a:pt x="633" y="585"/>
                  </a:lnTo>
                  <a:lnTo>
                    <a:pt x="233" y="585"/>
                  </a:lnTo>
                  <a:lnTo>
                    <a:pt x="233" y="1050"/>
                  </a:lnTo>
                  <a:lnTo>
                    <a:pt x="0" y="1050"/>
                  </a:lnTo>
                  <a:lnTo>
                    <a:pt x="0" y="4616"/>
                  </a:lnTo>
                  <a:lnTo>
                    <a:pt x="1424" y="4616"/>
                  </a:lnTo>
                  <a:lnTo>
                    <a:pt x="1424" y="1050"/>
                  </a:lnTo>
                  <a:lnTo>
                    <a:pt x="1218" y="1050"/>
                  </a:lnTo>
                  <a:close/>
                  <a:moveTo>
                    <a:pt x="904" y="720"/>
                  </a:moveTo>
                  <a:lnTo>
                    <a:pt x="1056" y="720"/>
                  </a:lnTo>
                  <a:lnTo>
                    <a:pt x="1056" y="1018"/>
                  </a:lnTo>
                  <a:lnTo>
                    <a:pt x="904" y="1018"/>
                  </a:lnTo>
                  <a:lnTo>
                    <a:pt x="904" y="720"/>
                  </a:lnTo>
                  <a:close/>
                  <a:moveTo>
                    <a:pt x="633" y="958"/>
                  </a:moveTo>
                  <a:lnTo>
                    <a:pt x="633" y="720"/>
                  </a:lnTo>
                  <a:lnTo>
                    <a:pt x="785" y="720"/>
                  </a:lnTo>
                  <a:lnTo>
                    <a:pt x="785" y="958"/>
                  </a:lnTo>
                  <a:lnTo>
                    <a:pt x="785" y="1018"/>
                  </a:lnTo>
                  <a:lnTo>
                    <a:pt x="633" y="1018"/>
                  </a:lnTo>
                  <a:lnTo>
                    <a:pt x="633" y="958"/>
                  </a:lnTo>
                  <a:close/>
                  <a:moveTo>
                    <a:pt x="368" y="720"/>
                  </a:moveTo>
                  <a:lnTo>
                    <a:pt x="520" y="720"/>
                  </a:lnTo>
                  <a:lnTo>
                    <a:pt x="520" y="1018"/>
                  </a:lnTo>
                  <a:lnTo>
                    <a:pt x="368" y="1018"/>
                  </a:lnTo>
                  <a:lnTo>
                    <a:pt x="368" y="720"/>
                  </a:lnTo>
                  <a:close/>
                  <a:moveTo>
                    <a:pt x="254" y="4145"/>
                  </a:moveTo>
                  <a:lnTo>
                    <a:pt x="114" y="4145"/>
                  </a:lnTo>
                  <a:lnTo>
                    <a:pt x="114" y="3858"/>
                  </a:lnTo>
                  <a:lnTo>
                    <a:pt x="254" y="3858"/>
                  </a:lnTo>
                  <a:lnTo>
                    <a:pt x="254" y="4145"/>
                  </a:lnTo>
                  <a:close/>
                  <a:moveTo>
                    <a:pt x="254" y="3712"/>
                  </a:moveTo>
                  <a:lnTo>
                    <a:pt x="114" y="3712"/>
                  </a:lnTo>
                  <a:lnTo>
                    <a:pt x="114" y="3409"/>
                  </a:lnTo>
                  <a:lnTo>
                    <a:pt x="254" y="3409"/>
                  </a:lnTo>
                  <a:lnTo>
                    <a:pt x="254" y="3712"/>
                  </a:lnTo>
                  <a:close/>
                  <a:moveTo>
                    <a:pt x="254" y="3274"/>
                  </a:moveTo>
                  <a:lnTo>
                    <a:pt x="114" y="3274"/>
                  </a:lnTo>
                  <a:lnTo>
                    <a:pt x="114" y="2976"/>
                  </a:lnTo>
                  <a:lnTo>
                    <a:pt x="254" y="2976"/>
                  </a:lnTo>
                  <a:lnTo>
                    <a:pt x="254" y="3274"/>
                  </a:lnTo>
                  <a:close/>
                  <a:moveTo>
                    <a:pt x="254" y="2824"/>
                  </a:moveTo>
                  <a:lnTo>
                    <a:pt x="114" y="2824"/>
                  </a:lnTo>
                  <a:lnTo>
                    <a:pt x="114" y="2538"/>
                  </a:lnTo>
                  <a:lnTo>
                    <a:pt x="254" y="2538"/>
                  </a:lnTo>
                  <a:lnTo>
                    <a:pt x="254" y="2824"/>
                  </a:lnTo>
                  <a:close/>
                  <a:moveTo>
                    <a:pt x="254" y="2391"/>
                  </a:moveTo>
                  <a:lnTo>
                    <a:pt x="114" y="2391"/>
                  </a:lnTo>
                  <a:lnTo>
                    <a:pt x="114" y="2106"/>
                  </a:lnTo>
                  <a:lnTo>
                    <a:pt x="254" y="2106"/>
                  </a:lnTo>
                  <a:lnTo>
                    <a:pt x="254" y="2391"/>
                  </a:lnTo>
                  <a:close/>
                  <a:moveTo>
                    <a:pt x="254" y="1954"/>
                  </a:moveTo>
                  <a:lnTo>
                    <a:pt x="114" y="1954"/>
                  </a:lnTo>
                  <a:lnTo>
                    <a:pt x="114" y="1656"/>
                  </a:lnTo>
                  <a:lnTo>
                    <a:pt x="254" y="1656"/>
                  </a:lnTo>
                  <a:lnTo>
                    <a:pt x="254" y="1954"/>
                  </a:lnTo>
                  <a:close/>
                  <a:moveTo>
                    <a:pt x="254" y="1521"/>
                  </a:moveTo>
                  <a:lnTo>
                    <a:pt x="114" y="1521"/>
                  </a:lnTo>
                  <a:lnTo>
                    <a:pt x="114" y="1218"/>
                  </a:lnTo>
                  <a:lnTo>
                    <a:pt x="254" y="1218"/>
                  </a:lnTo>
                  <a:lnTo>
                    <a:pt x="254" y="1521"/>
                  </a:lnTo>
                  <a:close/>
                  <a:moveTo>
                    <a:pt x="520" y="4145"/>
                  </a:moveTo>
                  <a:lnTo>
                    <a:pt x="368" y="4145"/>
                  </a:lnTo>
                  <a:lnTo>
                    <a:pt x="368" y="3858"/>
                  </a:lnTo>
                  <a:lnTo>
                    <a:pt x="520" y="3858"/>
                  </a:lnTo>
                  <a:lnTo>
                    <a:pt x="520" y="4145"/>
                  </a:lnTo>
                  <a:close/>
                  <a:moveTo>
                    <a:pt x="520" y="3712"/>
                  </a:moveTo>
                  <a:lnTo>
                    <a:pt x="368" y="3712"/>
                  </a:lnTo>
                  <a:lnTo>
                    <a:pt x="368" y="3409"/>
                  </a:lnTo>
                  <a:lnTo>
                    <a:pt x="520" y="3409"/>
                  </a:lnTo>
                  <a:lnTo>
                    <a:pt x="520" y="3712"/>
                  </a:lnTo>
                  <a:close/>
                  <a:moveTo>
                    <a:pt x="520" y="2824"/>
                  </a:moveTo>
                  <a:lnTo>
                    <a:pt x="368" y="2824"/>
                  </a:lnTo>
                  <a:lnTo>
                    <a:pt x="368" y="2538"/>
                  </a:lnTo>
                  <a:lnTo>
                    <a:pt x="520" y="2538"/>
                  </a:lnTo>
                  <a:lnTo>
                    <a:pt x="520" y="2824"/>
                  </a:lnTo>
                  <a:close/>
                  <a:moveTo>
                    <a:pt x="520" y="1954"/>
                  </a:moveTo>
                  <a:lnTo>
                    <a:pt x="368" y="1954"/>
                  </a:lnTo>
                  <a:lnTo>
                    <a:pt x="368" y="1656"/>
                  </a:lnTo>
                  <a:lnTo>
                    <a:pt x="520" y="1656"/>
                  </a:lnTo>
                  <a:lnTo>
                    <a:pt x="520" y="1954"/>
                  </a:lnTo>
                  <a:close/>
                  <a:moveTo>
                    <a:pt x="520" y="1521"/>
                  </a:moveTo>
                  <a:lnTo>
                    <a:pt x="368" y="1521"/>
                  </a:lnTo>
                  <a:lnTo>
                    <a:pt x="368" y="1218"/>
                  </a:lnTo>
                  <a:lnTo>
                    <a:pt x="520" y="1218"/>
                  </a:lnTo>
                  <a:lnTo>
                    <a:pt x="520" y="1521"/>
                  </a:lnTo>
                  <a:close/>
                  <a:moveTo>
                    <a:pt x="785" y="4145"/>
                  </a:moveTo>
                  <a:lnTo>
                    <a:pt x="633" y="4145"/>
                  </a:lnTo>
                  <a:lnTo>
                    <a:pt x="633" y="3858"/>
                  </a:lnTo>
                  <a:lnTo>
                    <a:pt x="785" y="3858"/>
                  </a:lnTo>
                  <a:lnTo>
                    <a:pt x="785" y="4145"/>
                  </a:lnTo>
                  <a:close/>
                  <a:moveTo>
                    <a:pt x="785" y="3274"/>
                  </a:moveTo>
                  <a:lnTo>
                    <a:pt x="633" y="3274"/>
                  </a:lnTo>
                  <a:lnTo>
                    <a:pt x="633" y="2976"/>
                  </a:lnTo>
                  <a:lnTo>
                    <a:pt x="785" y="2976"/>
                  </a:lnTo>
                  <a:lnTo>
                    <a:pt x="785" y="3274"/>
                  </a:lnTo>
                  <a:close/>
                  <a:moveTo>
                    <a:pt x="785" y="2824"/>
                  </a:moveTo>
                  <a:lnTo>
                    <a:pt x="633" y="2824"/>
                  </a:lnTo>
                  <a:lnTo>
                    <a:pt x="633" y="2538"/>
                  </a:lnTo>
                  <a:lnTo>
                    <a:pt x="785" y="2538"/>
                  </a:lnTo>
                  <a:lnTo>
                    <a:pt x="785" y="2824"/>
                  </a:lnTo>
                  <a:close/>
                  <a:moveTo>
                    <a:pt x="785" y="2391"/>
                  </a:moveTo>
                  <a:lnTo>
                    <a:pt x="633" y="2391"/>
                  </a:lnTo>
                  <a:lnTo>
                    <a:pt x="633" y="2106"/>
                  </a:lnTo>
                  <a:lnTo>
                    <a:pt x="785" y="2106"/>
                  </a:lnTo>
                  <a:lnTo>
                    <a:pt x="785" y="2391"/>
                  </a:lnTo>
                  <a:close/>
                  <a:moveTo>
                    <a:pt x="785" y="1954"/>
                  </a:moveTo>
                  <a:lnTo>
                    <a:pt x="633" y="1954"/>
                  </a:lnTo>
                  <a:lnTo>
                    <a:pt x="633" y="1656"/>
                  </a:lnTo>
                  <a:lnTo>
                    <a:pt x="785" y="1656"/>
                  </a:lnTo>
                  <a:lnTo>
                    <a:pt x="785" y="1954"/>
                  </a:lnTo>
                  <a:close/>
                  <a:moveTo>
                    <a:pt x="785" y="1521"/>
                  </a:moveTo>
                  <a:lnTo>
                    <a:pt x="633" y="1521"/>
                  </a:lnTo>
                  <a:lnTo>
                    <a:pt x="633" y="1218"/>
                  </a:lnTo>
                  <a:lnTo>
                    <a:pt x="785" y="1218"/>
                  </a:lnTo>
                  <a:lnTo>
                    <a:pt x="785" y="1521"/>
                  </a:lnTo>
                  <a:close/>
                  <a:moveTo>
                    <a:pt x="1056" y="4145"/>
                  </a:moveTo>
                  <a:lnTo>
                    <a:pt x="904" y="4145"/>
                  </a:lnTo>
                  <a:lnTo>
                    <a:pt x="904" y="3858"/>
                  </a:lnTo>
                  <a:lnTo>
                    <a:pt x="1056" y="3858"/>
                  </a:lnTo>
                  <a:lnTo>
                    <a:pt x="1056" y="4145"/>
                  </a:lnTo>
                  <a:close/>
                  <a:moveTo>
                    <a:pt x="1056" y="3712"/>
                  </a:moveTo>
                  <a:lnTo>
                    <a:pt x="904" y="3712"/>
                  </a:lnTo>
                  <a:lnTo>
                    <a:pt x="904" y="3409"/>
                  </a:lnTo>
                  <a:lnTo>
                    <a:pt x="1056" y="3409"/>
                  </a:lnTo>
                  <a:lnTo>
                    <a:pt x="1056" y="3712"/>
                  </a:lnTo>
                  <a:close/>
                  <a:moveTo>
                    <a:pt x="1056" y="3274"/>
                  </a:moveTo>
                  <a:lnTo>
                    <a:pt x="904" y="3274"/>
                  </a:lnTo>
                  <a:lnTo>
                    <a:pt x="904" y="2976"/>
                  </a:lnTo>
                  <a:lnTo>
                    <a:pt x="1056" y="2976"/>
                  </a:lnTo>
                  <a:lnTo>
                    <a:pt x="1056" y="3274"/>
                  </a:lnTo>
                  <a:close/>
                  <a:moveTo>
                    <a:pt x="1056" y="2824"/>
                  </a:moveTo>
                  <a:lnTo>
                    <a:pt x="904" y="2824"/>
                  </a:lnTo>
                  <a:lnTo>
                    <a:pt x="904" y="2538"/>
                  </a:lnTo>
                  <a:lnTo>
                    <a:pt x="1056" y="2538"/>
                  </a:lnTo>
                  <a:lnTo>
                    <a:pt x="1056" y="2824"/>
                  </a:lnTo>
                  <a:close/>
                  <a:moveTo>
                    <a:pt x="1056" y="2391"/>
                  </a:moveTo>
                  <a:lnTo>
                    <a:pt x="904" y="2391"/>
                  </a:lnTo>
                  <a:lnTo>
                    <a:pt x="904" y="2106"/>
                  </a:lnTo>
                  <a:lnTo>
                    <a:pt x="1056" y="2106"/>
                  </a:lnTo>
                  <a:lnTo>
                    <a:pt x="1056" y="2391"/>
                  </a:lnTo>
                  <a:close/>
                  <a:moveTo>
                    <a:pt x="1056" y="1521"/>
                  </a:moveTo>
                  <a:lnTo>
                    <a:pt x="904" y="1521"/>
                  </a:lnTo>
                  <a:lnTo>
                    <a:pt x="904" y="1218"/>
                  </a:lnTo>
                  <a:lnTo>
                    <a:pt x="1056" y="1218"/>
                  </a:lnTo>
                  <a:lnTo>
                    <a:pt x="1056" y="1521"/>
                  </a:lnTo>
                  <a:close/>
                  <a:moveTo>
                    <a:pt x="1304" y="4145"/>
                  </a:moveTo>
                  <a:lnTo>
                    <a:pt x="1169" y="4145"/>
                  </a:lnTo>
                  <a:lnTo>
                    <a:pt x="1169" y="3858"/>
                  </a:lnTo>
                  <a:lnTo>
                    <a:pt x="1304" y="3858"/>
                  </a:lnTo>
                  <a:lnTo>
                    <a:pt x="1304" y="4145"/>
                  </a:lnTo>
                  <a:close/>
                  <a:moveTo>
                    <a:pt x="1304" y="3712"/>
                  </a:moveTo>
                  <a:lnTo>
                    <a:pt x="1169" y="3712"/>
                  </a:lnTo>
                  <a:lnTo>
                    <a:pt x="1169" y="3409"/>
                  </a:lnTo>
                  <a:lnTo>
                    <a:pt x="1304" y="3409"/>
                  </a:lnTo>
                  <a:lnTo>
                    <a:pt x="1304" y="3712"/>
                  </a:lnTo>
                  <a:close/>
                  <a:moveTo>
                    <a:pt x="1304" y="3274"/>
                  </a:moveTo>
                  <a:lnTo>
                    <a:pt x="1169" y="3274"/>
                  </a:lnTo>
                  <a:lnTo>
                    <a:pt x="1169" y="2976"/>
                  </a:lnTo>
                  <a:lnTo>
                    <a:pt x="1304" y="2976"/>
                  </a:lnTo>
                  <a:lnTo>
                    <a:pt x="1304" y="3274"/>
                  </a:lnTo>
                  <a:close/>
                  <a:moveTo>
                    <a:pt x="1304" y="2824"/>
                  </a:moveTo>
                  <a:lnTo>
                    <a:pt x="1169" y="2824"/>
                  </a:lnTo>
                  <a:lnTo>
                    <a:pt x="1169" y="2538"/>
                  </a:lnTo>
                  <a:lnTo>
                    <a:pt x="1304" y="2538"/>
                  </a:lnTo>
                  <a:lnTo>
                    <a:pt x="1304" y="2824"/>
                  </a:lnTo>
                  <a:close/>
                  <a:moveTo>
                    <a:pt x="1304" y="2391"/>
                  </a:moveTo>
                  <a:lnTo>
                    <a:pt x="1169" y="2391"/>
                  </a:lnTo>
                  <a:lnTo>
                    <a:pt x="1169" y="2106"/>
                  </a:lnTo>
                  <a:lnTo>
                    <a:pt x="1304" y="2106"/>
                  </a:lnTo>
                  <a:lnTo>
                    <a:pt x="1304" y="2391"/>
                  </a:lnTo>
                  <a:close/>
                  <a:moveTo>
                    <a:pt x="1304" y="1954"/>
                  </a:moveTo>
                  <a:lnTo>
                    <a:pt x="1169" y="1954"/>
                  </a:lnTo>
                  <a:lnTo>
                    <a:pt x="1169" y="1656"/>
                  </a:lnTo>
                  <a:lnTo>
                    <a:pt x="1304" y="1656"/>
                  </a:lnTo>
                  <a:lnTo>
                    <a:pt x="1304" y="1954"/>
                  </a:lnTo>
                  <a:close/>
                  <a:moveTo>
                    <a:pt x="1304" y="1521"/>
                  </a:moveTo>
                  <a:lnTo>
                    <a:pt x="1169" y="1521"/>
                  </a:lnTo>
                  <a:lnTo>
                    <a:pt x="1169" y="1218"/>
                  </a:lnTo>
                  <a:lnTo>
                    <a:pt x="1304" y="1218"/>
                  </a:lnTo>
                  <a:lnTo>
                    <a:pt x="1304" y="1521"/>
                  </a:lnTo>
                  <a:close/>
                </a:path>
              </a:pathLst>
            </a:custGeom>
            <a:solidFill>
              <a:srgbClr val="000000"/>
            </a:solidFill>
            <a:ln>
              <a:noFill/>
            </a:ln>
            <a:effectLst/>
          </p:spPr>
          <p:txBody>
            <a:bodyPr wrap="none" lIns="60927" tIns="30463" rIns="60927" bIns="30463" anchor="ctr"/>
            <a:lstStyle/>
            <a:p>
              <a:pPr algn="r" rtl="1"/>
              <a:endParaRPr lang="es-MX" sz="900" dirty="0">
                <a:cs typeface="B Nazanin" panose="00000400000000000000" pitchFamily="2" charset="-78"/>
              </a:endParaRPr>
            </a:p>
          </p:txBody>
        </p:sp>
        <p:sp>
          <p:nvSpPr>
            <p:cNvPr id="10" name="Freeform 170">
              <a:extLst>
                <a:ext uri="{FF2B5EF4-FFF2-40B4-BE49-F238E27FC236}">
                  <a16:creationId xmlns:a16="http://schemas.microsoft.com/office/drawing/2014/main" id="{6B676EBC-96FB-4D56-B547-19801D99FF9B}"/>
                </a:ext>
              </a:extLst>
            </p:cNvPr>
            <p:cNvSpPr>
              <a:spLocks noChangeArrowheads="1"/>
            </p:cNvSpPr>
            <p:nvPr/>
          </p:nvSpPr>
          <p:spPr bwMode="auto">
            <a:xfrm>
              <a:off x="9740107" y="4642644"/>
              <a:ext cx="654050" cy="1316038"/>
            </a:xfrm>
            <a:custGeom>
              <a:avLst/>
              <a:gdLst>
                <a:gd name="T0" fmla="*/ 1307265 w 1051"/>
                <a:gd name="T1" fmla="*/ 2630519 h 2112"/>
                <a:gd name="T2" fmla="*/ 1307265 w 1051"/>
                <a:gd name="T3" fmla="*/ 0 h 2112"/>
                <a:gd name="T4" fmla="*/ 0 w 1051"/>
                <a:gd name="T5" fmla="*/ 0 h 2112"/>
                <a:gd name="T6" fmla="*/ 0 w 1051"/>
                <a:gd name="T7" fmla="*/ 2630519 h 2112"/>
                <a:gd name="T8" fmla="*/ 1307265 w 1051"/>
                <a:gd name="T9" fmla="*/ 2630519 h 21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51" h="2112">
                  <a:moveTo>
                    <a:pt x="1050" y="2111"/>
                  </a:moveTo>
                  <a:lnTo>
                    <a:pt x="1050" y="0"/>
                  </a:lnTo>
                  <a:lnTo>
                    <a:pt x="0" y="0"/>
                  </a:lnTo>
                  <a:lnTo>
                    <a:pt x="0" y="2111"/>
                  </a:lnTo>
                  <a:lnTo>
                    <a:pt x="1050" y="2111"/>
                  </a:lnTo>
                </a:path>
              </a:pathLst>
            </a:custGeom>
            <a:solidFill>
              <a:srgbClr val="000000"/>
            </a:solidFill>
            <a:ln>
              <a:noFill/>
            </a:ln>
            <a:effectLst/>
          </p:spPr>
          <p:txBody>
            <a:bodyPr wrap="none" lIns="60927" tIns="30463" rIns="60927" bIns="30463" anchor="ctr"/>
            <a:lstStyle/>
            <a:p>
              <a:pPr algn="r" rtl="1"/>
              <a:endParaRPr lang="es-MX" sz="900" dirty="0">
                <a:cs typeface="B Nazanin" panose="00000400000000000000" pitchFamily="2" charset="-78"/>
              </a:endParaRPr>
            </a:p>
          </p:txBody>
        </p:sp>
        <p:sp>
          <p:nvSpPr>
            <p:cNvPr id="14" name="Freeform 213">
              <a:extLst>
                <a:ext uri="{FF2B5EF4-FFF2-40B4-BE49-F238E27FC236}">
                  <a16:creationId xmlns:a16="http://schemas.microsoft.com/office/drawing/2014/main" id="{5D07F235-9CA1-4E0F-9C36-0FE7675F6DE9}"/>
                </a:ext>
              </a:extLst>
            </p:cNvPr>
            <p:cNvSpPr>
              <a:spLocks noChangeArrowheads="1"/>
            </p:cNvSpPr>
            <p:nvPr/>
          </p:nvSpPr>
          <p:spPr bwMode="auto">
            <a:xfrm>
              <a:off x="8863013" y="4112419"/>
              <a:ext cx="802482" cy="1752600"/>
            </a:xfrm>
            <a:custGeom>
              <a:avLst/>
              <a:gdLst>
                <a:gd name="T0" fmla="*/ 876806 w 1289"/>
                <a:gd name="T1" fmla="*/ 188032 h 2815"/>
                <a:gd name="T2" fmla="*/ 687496 w 1289"/>
                <a:gd name="T3" fmla="*/ 471947 h 2815"/>
                <a:gd name="T4" fmla="*/ 586613 w 1289"/>
                <a:gd name="T5" fmla="*/ 0 h 2815"/>
                <a:gd name="T6" fmla="*/ 397303 w 1289"/>
                <a:gd name="T7" fmla="*/ 471947 h 2815"/>
                <a:gd name="T8" fmla="*/ 0 w 1289"/>
                <a:gd name="T9" fmla="*/ 3504114 h 2815"/>
                <a:gd name="T10" fmla="*/ 1604157 w 1289"/>
                <a:gd name="T11" fmla="*/ 471947 h 2815"/>
                <a:gd name="T12" fmla="*/ 876806 w 1289"/>
                <a:gd name="T13" fmla="*/ 3247594 h 2815"/>
                <a:gd name="T14" fmla="*/ 727350 w 1289"/>
                <a:gd name="T15" fmla="*/ 3058317 h 2815"/>
                <a:gd name="T16" fmla="*/ 876806 w 1289"/>
                <a:gd name="T17" fmla="*/ 3247594 h 2815"/>
                <a:gd name="T18" fmla="*/ 727350 w 1289"/>
                <a:gd name="T19" fmla="*/ 2998545 h 2815"/>
                <a:gd name="T20" fmla="*/ 876806 w 1289"/>
                <a:gd name="T21" fmla="*/ 2809268 h 2815"/>
                <a:gd name="T22" fmla="*/ 876806 w 1289"/>
                <a:gd name="T23" fmla="*/ 2728327 h 2815"/>
                <a:gd name="T24" fmla="*/ 727350 w 1289"/>
                <a:gd name="T25" fmla="*/ 2560220 h 2815"/>
                <a:gd name="T26" fmla="*/ 876806 w 1289"/>
                <a:gd name="T27" fmla="*/ 2728327 h 2815"/>
                <a:gd name="T28" fmla="*/ 727350 w 1289"/>
                <a:gd name="T29" fmla="*/ 2479279 h 2815"/>
                <a:gd name="T30" fmla="*/ 876806 w 1289"/>
                <a:gd name="T31" fmla="*/ 2297473 h 2815"/>
                <a:gd name="T32" fmla="*/ 876806 w 1289"/>
                <a:gd name="T33" fmla="*/ 2222759 h 2815"/>
                <a:gd name="T34" fmla="*/ 727350 w 1289"/>
                <a:gd name="T35" fmla="*/ 2047179 h 2815"/>
                <a:gd name="T36" fmla="*/ 876806 w 1289"/>
                <a:gd name="T37" fmla="*/ 2222759 h 2815"/>
                <a:gd name="T38" fmla="*/ 727350 w 1289"/>
                <a:gd name="T39" fmla="*/ 1973710 h 2815"/>
                <a:gd name="T40" fmla="*/ 876806 w 1289"/>
                <a:gd name="T41" fmla="*/ 1791905 h 2815"/>
                <a:gd name="T42" fmla="*/ 876806 w 1289"/>
                <a:gd name="T43" fmla="*/ 1710964 h 2815"/>
                <a:gd name="T44" fmla="*/ 727350 w 1289"/>
                <a:gd name="T45" fmla="*/ 1535385 h 2815"/>
                <a:gd name="T46" fmla="*/ 876806 w 1289"/>
                <a:gd name="T47" fmla="*/ 1710964 h 2815"/>
                <a:gd name="T48" fmla="*/ 727350 w 1289"/>
                <a:gd name="T49" fmla="*/ 1460670 h 2815"/>
                <a:gd name="T50" fmla="*/ 876806 w 1289"/>
                <a:gd name="T51" fmla="*/ 1272638 h 2815"/>
                <a:gd name="T52" fmla="*/ 876806 w 1289"/>
                <a:gd name="T53" fmla="*/ 1211621 h 2815"/>
                <a:gd name="T54" fmla="*/ 727350 w 1289"/>
                <a:gd name="T55" fmla="*/ 1023590 h 2815"/>
                <a:gd name="T56" fmla="*/ 876806 w 1289"/>
                <a:gd name="T57" fmla="*/ 1211621 h 2815"/>
                <a:gd name="T58" fmla="*/ 727350 w 1289"/>
                <a:gd name="T59" fmla="*/ 955101 h 2815"/>
                <a:gd name="T60" fmla="*/ 876806 w 1289"/>
                <a:gd name="T61" fmla="*/ 768315 h 2815"/>
                <a:gd name="T62" fmla="*/ 1173226 w 1289"/>
                <a:gd name="T63" fmla="*/ 3247594 h 2815"/>
                <a:gd name="T64" fmla="*/ 1017543 w 1289"/>
                <a:gd name="T65" fmla="*/ 3058317 h 2815"/>
                <a:gd name="T66" fmla="*/ 1173226 w 1289"/>
                <a:gd name="T67" fmla="*/ 3247594 h 2815"/>
                <a:gd name="T68" fmla="*/ 1017543 w 1289"/>
                <a:gd name="T69" fmla="*/ 2998545 h 2815"/>
                <a:gd name="T70" fmla="*/ 1173226 w 1289"/>
                <a:gd name="T71" fmla="*/ 2809268 h 2815"/>
                <a:gd name="T72" fmla="*/ 1173226 w 1289"/>
                <a:gd name="T73" fmla="*/ 2728327 h 2815"/>
                <a:gd name="T74" fmla="*/ 1017543 w 1289"/>
                <a:gd name="T75" fmla="*/ 2560220 h 2815"/>
                <a:gd name="T76" fmla="*/ 1173226 w 1289"/>
                <a:gd name="T77" fmla="*/ 2728327 h 2815"/>
                <a:gd name="T78" fmla="*/ 1017543 w 1289"/>
                <a:gd name="T79" fmla="*/ 2479279 h 2815"/>
                <a:gd name="T80" fmla="*/ 1173226 w 1289"/>
                <a:gd name="T81" fmla="*/ 2297473 h 2815"/>
                <a:gd name="T82" fmla="*/ 1173226 w 1289"/>
                <a:gd name="T83" fmla="*/ 2222759 h 2815"/>
                <a:gd name="T84" fmla="*/ 1017543 w 1289"/>
                <a:gd name="T85" fmla="*/ 2047179 h 2815"/>
                <a:gd name="T86" fmla="*/ 1173226 w 1289"/>
                <a:gd name="T87" fmla="*/ 2222759 h 2815"/>
                <a:gd name="T88" fmla="*/ 1017543 w 1289"/>
                <a:gd name="T89" fmla="*/ 1973710 h 2815"/>
                <a:gd name="T90" fmla="*/ 1173226 w 1289"/>
                <a:gd name="T91" fmla="*/ 1791905 h 2815"/>
                <a:gd name="T92" fmla="*/ 1173226 w 1289"/>
                <a:gd name="T93" fmla="*/ 1710964 h 2815"/>
                <a:gd name="T94" fmla="*/ 1017543 w 1289"/>
                <a:gd name="T95" fmla="*/ 1535385 h 2815"/>
                <a:gd name="T96" fmla="*/ 1173226 w 1289"/>
                <a:gd name="T97" fmla="*/ 1710964 h 2815"/>
                <a:gd name="T98" fmla="*/ 1017543 w 1289"/>
                <a:gd name="T99" fmla="*/ 1460670 h 2815"/>
                <a:gd name="T100" fmla="*/ 1173226 w 1289"/>
                <a:gd name="T101" fmla="*/ 1272638 h 2815"/>
                <a:gd name="T102" fmla="*/ 1173226 w 1289"/>
                <a:gd name="T103" fmla="*/ 1211621 h 2815"/>
                <a:gd name="T104" fmla="*/ 1017543 w 1289"/>
                <a:gd name="T105" fmla="*/ 1023590 h 2815"/>
                <a:gd name="T106" fmla="*/ 1173226 w 1289"/>
                <a:gd name="T107" fmla="*/ 1211621 h 2815"/>
                <a:gd name="T108" fmla="*/ 1017543 w 1289"/>
                <a:gd name="T109" fmla="*/ 955101 h 2815"/>
                <a:gd name="T110" fmla="*/ 1173226 w 1289"/>
                <a:gd name="T111" fmla="*/ 768315 h 281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289" h="2815">
                  <a:moveTo>
                    <a:pt x="704" y="379"/>
                  </a:moveTo>
                  <a:lnTo>
                    <a:pt x="704" y="151"/>
                  </a:lnTo>
                  <a:lnTo>
                    <a:pt x="552" y="151"/>
                  </a:lnTo>
                  <a:lnTo>
                    <a:pt x="552" y="379"/>
                  </a:lnTo>
                  <a:lnTo>
                    <a:pt x="471" y="379"/>
                  </a:lnTo>
                  <a:lnTo>
                    <a:pt x="471" y="0"/>
                  </a:lnTo>
                  <a:lnTo>
                    <a:pt x="319" y="0"/>
                  </a:lnTo>
                  <a:lnTo>
                    <a:pt x="319" y="379"/>
                  </a:lnTo>
                  <a:lnTo>
                    <a:pt x="0" y="379"/>
                  </a:lnTo>
                  <a:lnTo>
                    <a:pt x="0" y="2814"/>
                  </a:lnTo>
                  <a:lnTo>
                    <a:pt x="1288" y="2814"/>
                  </a:lnTo>
                  <a:lnTo>
                    <a:pt x="1288" y="379"/>
                  </a:lnTo>
                  <a:lnTo>
                    <a:pt x="704" y="379"/>
                  </a:lnTo>
                  <a:close/>
                  <a:moveTo>
                    <a:pt x="704" y="2608"/>
                  </a:moveTo>
                  <a:lnTo>
                    <a:pt x="584" y="2608"/>
                  </a:lnTo>
                  <a:lnTo>
                    <a:pt x="584" y="2456"/>
                  </a:lnTo>
                  <a:lnTo>
                    <a:pt x="704" y="2456"/>
                  </a:lnTo>
                  <a:lnTo>
                    <a:pt x="704" y="2608"/>
                  </a:lnTo>
                  <a:close/>
                  <a:moveTo>
                    <a:pt x="704" y="2408"/>
                  </a:moveTo>
                  <a:lnTo>
                    <a:pt x="584" y="2408"/>
                  </a:lnTo>
                  <a:lnTo>
                    <a:pt x="584" y="2256"/>
                  </a:lnTo>
                  <a:lnTo>
                    <a:pt x="704" y="2256"/>
                  </a:lnTo>
                  <a:lnTo>
                    <a:pt x="704" y="2408"/>
                  </a:lnTo>
                  <a:close/>
                  <a:moveTo>
                    <a:pt x="704" y="2191"/>
                  </a:moveTo>
                  <a:lnTo>
                    <a:pt x="584" y="2191"/>
                  </a:lnTo>
                  <a:lnTo>
                    <a:pt x="584" y="2056"/>
                  </a:lnTo>
                  <a:lnTo>
                    <a:pt x="704" y="2056"/>
                  </a:lnTo>
                  <a:lnTo>
                    <a:pt x="704" y="2191"/>
                  </a:lnTo>
                  <a:close/>
                  <a:moveTo>
                    <a:pt x="704" y="1991"/>
                  </a:moveTo>
                  <a:lnTo>
                    <a:pt x="584" y="1991"/>
                  </a:lnTo>
                  <a:lnTo>
                    <a:pt x="584" y="1845"/>
                  </a:lnTo>
                  <a:lnTo>
                    <a:pt x="704" y="1845"/>
                  </a:lnTo>
                  <a:lnTo>
                    <a:pt x="704" y="1991"/>
                  </a:lnTo>
                  <a:close/>
                  <a:moveTo>
                    <a:pt x="704" y="1785"/>
                  </a:moveTo>
                  <a:lnTo>
                    <a:pt x="584" y="1785"/>
                  </a:lnTo>
                  <a:lnTo>
                    <a:pt x="584" y="1644"/>
                  </a:lnTo>
                  <a:lnTo>
                    <a:pt x="704" y="1644"/>
                  </a:lnTo>
                  <a:lnTo>
                    <a:pt x="704" y="1785"/>
                  </a:lnTo>
                  <a:close/>
                  <a:moveTo>
                    <a:pt x="704" y="1585"/>
                  </a:moveTo>
                  <a:lnTo>
                    <a:pt x="584" y="1585"/>
                  </a:lnTo>
                  <a:lnTo>
                    <a:pt x="584" y="1439"/>
                  </a:lnTo>
                  <a:lnTo>
                    <a:pt x="704" y="1439"/>
                  </a:lnTo>
                  <a:lnTo>
                    <a:pt x="704" y="1585"/>
                  </a:lnTo>
                  <a:close/>
                  <a:moveTo>
                    <a:pt x="704" y="1374"/>
                  </a:moveTo>
                  <a:lnTo>
                    <a:pt x="584" y="1374"/>
                  </a:lnTo>
                  <a:lnTo>
                    <a:pt x="584" y="1233"/>
                  </a:lnTo>
                  <a:lnTo>
                    <a:pt x="704" y="1233"/>
                  </a:lnTo>
                  <a:lnTo>
                    <a:pt x="704" y="1374"/>
                  </a:lnTo>
                  <a:close/>
                  <a:moveTo>
                    <a:pt x="704" y="1173"/>
                  </a:moveTo>
                  <a:lnTo>
                    <a:pt x="584" y="1173"/>
                  </a:lnTo>
                  <a:lnTo>
                    <a:pt x="584" y="1022"/>
                  </a:lnTo>
                  <a:lnTo>
                    <a:pt x="704" y="1022"/>
                  </a:lnTo>
                  <a:lnTo>
                    <a:pt x="704" y="1173"/>
                  </a:lnTo>
                  <a:close/>
                  <a:moveTo>
                    <a:pt x="704" y="973"/>
                  </a:moveTo>
                  <a:lnTo>
                    <a:pt x="584" y="973"/>
                  </a:lnTo>
                  <a:lnTo>
                    <a:pt x="584" y="822"/>
                  </a:lnTo>
                  <a:lnTo>
                    <a:pt x="704" y="822"/>
                  </a:lnTo>
                  <a:lnTo>
                    <a:pt x="704" y="973"/>
                  </a:lnTo>
                  <a:close/>
                  <a:moveTo>
                    <a:pt x="704" y="767"/>
                  </a:moveTo>
                  <a:lnTo>
                    <a:pt x="584" y="767"/>
                  </a:lnTo>
                  <a:lnTo>
                    <a:pt x="584" y="617"/>
                  </a:lnTo>
                  <a:lnTo>
                    <a:pt x="704" y="617"/>
                  </a:lnTo>
                  <a:lnTo>
                    <a:pt x="704" y="767"/>
                  </a:lnTo>
                  <a:close/>
                  <a:moveTo>
                    <a:pt x="942" y="2608"/>
                  </a:moveTo>
                  <a:lnTo>
                    <a:pt x="817" y="2608"/>
                  </a:lnTo>
                  <a:lnTo>
                    <a:pt x="817" y="2456"/>
                  </a:lnTo>
                  <a:lnTo>
                    <a:pt x="942" y="2456"/>
                  </a:lnTo>
                  <a:lnTo>
                    <a:pt x="942" y="2608"/>
                  </a:lnTo>
                  <a:close/>
                  <a:moveTo>
                    <a:pt x="942" y="2408"/>
                  </a:moveTo>
                  <a:lnTo>
                    <a:pt x="817" y="2408"/>
                  </a:lnTo>
                  <a:lnTo>
                    <a:pt x="817" y="2256"/>
                  </a:lnTo>
                  <a:lnTo>
                    <a:pt x="942" y="2256"/>
                  </a:lnTo>
                  <a:lnTo>
                    <a:pt x="942" y="2408"/>
                  </a:lnTo>
                  <a:close/>
                  <a:moveTo>
                    <a:pt x="942" y="2191"/>
                  </a:moveTo>
                  <a:lnTo>
                    <a:pt x="817" y="2191"/>
                  </a:lnTo>
                  <a:lnTo>
                    <a:pt x="817" y="2056"/>
                  </a:lnTo>
                  <a:lnTo>
                    <a:pt x="942" y="2056"/>
                  </a:lnTo>
                  <a:lnTo>
                    <a:pt x="942" y="2191"/>
                  </a:lnTo>
                  <a:close/>
                  <a:moveTo>
                    <a:pt x="942" y="1991"/>
                  </a:moveTo>
                  <a:lnTo>
                    <a:pt x="817" y="1991"/>
                  </a:lnTo>
                  <a:lnTo>
                    <a:pt x="817" y="1845"/>
                  </a:lnTo>
                  <a:lnTo>
                    <a:pt x="942" y="1845"/>
                  </a:lnTo>
                  <a:lnTo>
                    <a:pt x="942" y="1991"/>
                  </a:lnTo>
                  <a:close/>
                  <a:moveTo>
                    <a:pt x="942" y="1785"/>
                  </a:moveTo>
                  <a:lnTo>
                    <a:pt x="817" y="1785"/>
                  </a:lnTo>
                  <a:lnTo>
                    <a:pt x="817" y="1644"/>
                  </a:lnTo>
                  <a:lnTo>
                    <a:pt x="942" y="1644"/>
                  </a:lnTo>
                  <a:lnTo>
                    <a:pt x="942" y="1785"/>
                  </a:lnTo>
                  <a:close/>
                  <a:moveTo>
                    <a:pt x="942" y="1585"/>
                  </a:moveTo>
                  <a:lnTo>
                    <a:pt x="817" y="1585"/>
                  </a:lnTo>
                  <a:lnTo>
                    <a:pt x="817" y="1439"/>
                  </a:lnTo>
                  <a:lnTo>
                    <a:pt x="942" y="1439"/>
                  </a:lnTo>
                  <a:lnTo>
                    <a:pt x="942" y="1585"/>
                  </a:lnTo>
                  <a:close/>
                  <a:moveTo>
                    <a:pt x="942" y="1374"/>
                  </a:moveTo>
                  <a:lnTo>
                    <a:pt x="817" y="1374"/>
                  </a:lnTo>
                  <a:lnTo>
                    <a:pt x="817" y="1233"/>
                  </a:lnTo>
                  <a:lnTo>
                    <a:pt x="942" y="1233"/>
                  </a:lnTo>
                  <a:lnTo>
                    <a:pt x="942" y="1374"/>
                  </a:lnTo>
                  <a:close/>
                  <a:moveTo>
                    <a:pt x="942" y="1173"/>
                  </a:moveTo>
                  <a:lnTo>
                    <a:pt x="817" y="1173"/>
                  </a:lnTo>
                  <a:lnTo>
                    <a:pt x="817" y="1022"/>
                  </a:lnTo>
                  <a:lnTo>
                    <a:pt x="942" y="1022"/>
                  </a:lnTo>
                  <a:lnTo>
                    <a:pt x="942" y="1173"/>
                  </a:lnTo>
                  <a:close/>
                  <a:moveTo>
                    <a:pt x="942" y="973"/>
                  </a:moveTo>
                  <a:lnTo>
                    <a:pt x="817" y="973"/>
                  </a:lnTo>
                  <a:lnTo>
                    <a:pt x="817" y="822"/>
                  </a:lnTo>
                  <a:lnTo>
                    <a:pt x="942" y="822"/>
                  </a:lnTo>
                  <a:lnTo>
                    <a:pt x="942" y="973"/>
                  </a:lnTo>
                  <a:close/>
                  <a:moveTo>
                    <a:pt x="942" y="767"/>
                  </a:moveTo>
                  <a:lnTo>
                    <a:pt x="817" y="767"/>
                  </a:lnTo>
                  <a:lnTo>
                    <a:pt x="817" y="617"/>
                  </a:lnTo>
                  <a:lnTo>
                    <a:pt x="942" y="617"/>
                  </a:lnTo>
                  <a:lnTo>
                    <a:pt x="942" y="767"/>
                  </a:lnTo>
                  <a:close/>
                </a:path>
              </a:pathLst>
            </a:custGeom>
            <a:solidFill>
              <a:srgbClr val="000000"/>
            </a:solidFill>
            <a:ln>
              <a:noFill/>
            </a:ln>
            <a:effectLst/>
          </p:spPr>
          <p:txBody>
            <a:bodyPr wrap="none" lIns="60927" tIns="30463" rIns="60927" bIns="30463" anchor="ctr"/>
            <a:lstStyle/>
            <a:p>
              <a:pPr algn="r" rtl="1"/>
              <a:endParaRPr lang="es-MX" sz="900" dirty="0">
                <a:cs typeface="B Nazanin" panose="00000400000000000000" pitchFamily="2" charset="-78"/>
              </a:endParaRPr>
            </a:p>
          </p:txBody>
        </p:sp>
        <p:sp>
          <p:nvSpPr>
            <p:cNvPr id="15" name="Freeform 1">
              <a:extLst>
                <a:ext uri="{FF2B5EF4-FFF2-40B4-BE49-F238E27FC236}">
                  <a16:creationId xmlns:a16="http://schemas.microsoft.com/office/drawing/2014/main" id="{ABEC55A2-F635-429D-AADE-9FAB08B0B17C}"/>
                </a:ext>
              </a:extLst>
            </p:cNvPr>
            <p:cNvSpPr>
              <a:spLocks noChangeArrowheads="1"/>
            </p:cNvSpPr>
            <p:nvPr/>
          </p:nvSpPr>
          <p:spPr bwMode="auto">
            <a:xfrm>
              <a:off x="6144419" y="5865019"/>
              <a:ext cx="4249738" cy="98425"/>
            </a:xfrm>
            <a:custGeom>
              <a:avLst/>
              <a:gdLst>
                <a:gd name="T0" fmla="*/ 8499392 w 19590"/>
                <a:gd name="T1" fmla="*/ 195048 h 261"/>
                <a:gd name="T2" fmla="*/ 0 w 19590"/>
                <a:gd name="T3" fmla="*/ 195048 h 261"/>
                <a:gd name="T4" fmla="*/ 0 w 19590"/>
                <a:gd name="T5" fmla="*/ 0 h 261"/>
                <a:gd name="T6" fmla="*/ 8499392 w 19590"/>
                <a:gd name="T7" fmla="*/ 0 h 261"/>
                <a:gd name="T8" fmla="*/ 8499392 w 19590"/>
                <a:gd name="T9" fmla="*/ 195048 h 2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590" h="261">
                  <a:moveTo>
                    <a:pt x="19589" y="260"/>
                  </a:moveTo>
                  <a:lnTo>
                    <a:pt x="0" y="260"/>
                  </a:lnTo>
                  <a:lnTo>
                    <a:pt x="0" y="0"/>
                  </a:lnTo>
                  <a:lnTo>
                    <a:pt x="19589" y="0"/>
                  </a:lnTo>
                  <a:lnTo>
                    <a:pt x="19589" y="260"/>
                  </a:lnTo>
                </a:path>
              </a:pathLst>
            </a:custGeom>
            <a:solidFill>
              <a:srgbClr val="000000"/>
            </a:solidFill>
            <a:ln>
              <a:noFill/>
            </a:ln>
            <a:effectLst/>
          </p:spPr>
          <p:txBody>
            <a:bodyPr wrap="none" lIns="60927" tIns="30463" rIns="60927" bIns="30463" anchor="ctr"/>
            <a:lstStyle/>
            <a:p>
              <a:pPr algn="r" rtl="1"/>
              <a:endParaRPr lang="es-MX" sz="900" dirty="0">
                <a:cs typeface="B Nazanin" panose="00000400000000000000" pitchFamily="2" charset="-78"/>
              </a:endParaRPr>
            </a:p>
          </p:txBody>
        </p:sp>
      </p:grpSp>
      <p:sp>
        <p:nvSpPr>
          <p:cNvPr id="16" name="Freeform 3">
            <a:extLst>
              <a:ext uri="{FF2B5EF4-FFF2-40B4-BE49-F238E27FC236}">
                <a16:creationId xmlns:a16="http://schemas.microsoft.com/office/drawing/2014/main" id="{46CD8C5B-D650-49A7-B845-9ECFD6C6E026}"/>
              </a:ext>
            </a:extLst>
          </p:cNvPr>
          <p:cNvSpPr>
            <a:spLocks noChangeArrowheads="1"/>
          </p:cNvSpPr>
          <p:nvPr/>
        </p:nvSpPr>
        <p:spPr bwMode="auto">
          <a:xfrm>
            <a:off x="6380957" y="3643313"/>
            <a:ext cx="92869" cy="340519"/>
          </a:xfrm>
          <a:custGeom>
            <a:avLst/>
            <a:gdLst>
              <a:gd name="T0" fmla="*/ 185692 w 151"/>
              <a:gd name="T1" fmla="*/ 0 h 548"/>
              <a:gd name="T2" fmla="*/ 0 w 151"/>
              <a:gd name="T3" fmla="*/ 0 h 548"/>
              <a:gd name="T4" fmla="*/ 0 w 151"/>
              <a:gd name="T5" fmla="*/ 680050 h 548"/>
              <a:gd name="T6" fmla="*/ 185692 w 151"/>
              <a:gd name="T7" fmla="*/ 680050 h 548"/>
              <a:gd name="T8" fmla="*/ 185692 w 151"/>
              <a:gd name="T9" fmla="*/ 0 h 5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1" h="548">
                <a:moveTo>
                  <a:pt x="150" y="0"/>
                </a:moveTo>
                <a:lnTo>
                  <a:pt x="0" y="0"/>
                </a:lnTo>
                <a:lnTo>
                  <a:pt x="0" y="547"/>
                </a:lnTo>
                <a:lnTo>
                  <a:pt x="150" y="547"/>
                </a:lnTo>
                <a:lnTo>
                  <a:pt x="150"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17" name="Freeform 4">
            <a:extLst>
              <a:ext uri="{FF2B5EF4-FFF2-40B4-BE49-F238E27FC236}">
                <a16:creationId xmlns:a16="http://schemas.microsoft.com/office/drawing/2014/main" id="{0C0A84C0-B7B5-48A1-8DFA-26E36D800A79}"/>
              </a:ext>
            </a:extLst>
          </p:cNvPr>
          <p:cNvSpPr>
            <a:spLocks noChangeArrowheads="1"/>
          </p:cNvSpPr>
          <p:nvPr/>
        </p:nvSpPr>
        <p:spPr bwMode="auto">
          <a:xfrm>
            <a:off x="6548438" y="3643313"/>
            <a:ext cx="84932" cy="340519"/>
          </a:xfrm>
          <a:custGeom>
            <a:avLst/>
            <a:gdLst>
              <a:gd name="T0" fmla="*/ 169184 w 136"/>
              <a:gd name="T1" fmla="*/ 0 h 548"/>
              <a:gd name="T2" fmla="*/ 0 w 136"/>
              <a:gd name="T3" fmla="*/ 0 h 548"/>
              <a:gd name="T4" fmla="*/ 0 w 136"/>
              <a:gd name="T5" fmla="*/ 680050 h 548"/>
              <a:gd name="T6" fmla="*/ 169184 w 136"/>
              <a:gd name="T7" fmla="*/ 680050 h 548"/>
              <a:gd name="T8" fmla="*/ 169184 w 136"/>
              <a:gd name="T9" fmla="*/ 0 h 5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 h="548">
                <a:moveTo>
                  <a:pt x="135" y="0"/>
                </a:moveTo>
                <a:lnTo>
                  <a:pt x="0" y="0"/>
                </a:lnTo>
                <a:lnTo>
                  <a:pt x="0" y="547"/>
                </a:lnTo>
                <a:lnTo>
                  <a:pt x="135" y="547"/>
                </a:lnTo>
                <a:lnTo>
                  <a:pt x="135"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18" name="Freeform 5">
            <a:extLst>
              <a:ext uri="{FF2B5EF4-FFF2-40B4-BE49-F238E27FC236}">
                <a16:creationId xmlns:a16="http://schemas.microsoft.com/office/drawing/2014/main" id="{63C0D962-0691-4505-B796-EEAE6467D23B}"/>
              </a:ext>
            </a:extLst>
          </p:cNvPr>
          <p:cNvSpPr>
            <a:spLocks noChangeArrowheads="1"/>
          </p:cNvSpPr>
          <p:nvPr/>
        </p:nvSpPr>
        <p:spPr bwMode="auto">
          <a:xfrm>
            <a:off x="6702425" y="3643313"/>
            <a:ext cx="96044" cy="340519"/>
          </a:xfrm>
          <a:custGeom>
            <a:avLst/>
            <a:gdLst>
              <a:gd name="T0" fmla="*/ 191173 w 153"/>
              <a:gd name="T1" fmla="*/ 0 h 548"/>
              <a:gd name="T2" fmla="*/ 0 w 153"/>
              <a:gd name="T3" fmla="*/ 0 h 548"/>
              <a:gd name="T4" fmla="*/ 0 w 153"/>
              <a:gd name="T5" fmla="*/ 680050 h 548"/>
              <a:gd name="T6" fmla="*/ 191173 w 153"/>
              <a:gd name="T7" fmla="*/ 680050 h 548"/>
              <a:gd name="T8" fmla="*/ 191173 w 153"/>
              <a:gd name="T9" fmla="*/ 0 h 5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3" h="548">
                <a:moveTo>
                  <a:pt x="152" y="0"/>
                </a:moveTo>
                <a:lnTo>
                  <a:pt x="0" y="0"/>
                </a:lnTo>
                <a:lnTo>
                  <a:pt x="0" y="547"/>
                </a:lnTo>
                <a:lnTo>
                  <a:pt x="152" y="547"/>
                </a:lnTo>
                <a:lnTo>
                  <a:pt x="152"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19" name="Freeform 6">
            <a:extLst>
              <a:ext uri="{FF2B5EF4-FFF2-40B4-BE49-F238E27FC236}">
                <a16:creationId xmlns:a16="http://schemas.microsoft.com/office/drawing/2014/main" id="{7C7D71F0-A780-4F33-867E-6B8676B347E9}"/>
              </a:ext>
            </a:extLst>
          </p:cNvPr>
          <p:cNvSpPr>
            <a:spLocks noChangeArrowheads="1"/>
          </p:cNvSpPr>
          <p:nvPr/>
        </p:nvSpPr>
        <p:spPr bwMode="auto">
          <a:xfrm>
            <a:off x="6872288" y="3643313"/>
            <a:ext cx="96838" cy="340519"/>
          </a:xfrm>
          <a:custGeom>
            <a:avLst/>
            <a:gdLst>
              <a:gd name="T0" fmla="*/ 191173 w 153"/>
              <a:gd name="T1" fmla="*/ 0 h 548"/>
              <a:gd name="T2" fmla="*/ 0 w 153"/>
              <a:gd name="T3" fmla="*/ 0 h 548"/>
              <a:gd name="T4" fmla="*/ 0 w 153"/>
              <a:gd name="T5" fmla="*/ 680050 h 548"/>
              <a:gd name="T6" fmla="*/ 191173 w 153"/>
              <a:gd name="T7" fmla="*/ 680050 h 548"/>
              <a:gd name="T8" fmla="*/ 191173 w 153"/>
              <a:gd name="T9" fmla="*/ 0 h 5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3" h="548">
                <a:moveTo>
                  <a:pt x="152" y="0"/>
                </a:moveTo>
                <a:lnTo>
                  <a:pt x="0" y="0"/>
                </a:lnTo>
                <a:lnTo>
                  <a:pt x="0" y="547"/>
                </a:lnTo>
                <a:lnTo>
                  <a:pt x="152" y="547"/>
                </a:lnTo>
                <a:lnTo>
                  <a:pt x="152"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20" name="Freeform 7">
            <a:extLst>
              <a:ext uri="{FF2B5EF4-FFF2-40B4-BE49-F238E27FC236}">
                <a16:creationId xmlns:a16="http://schemas.microsoft.com/office/drawing/2014/main" id="{EBAF0782-026F-4CE5-B098-D6E7F75A827E}"/>
              </a:ext>
            </a:extLst>
          </p:cNvPr>
          <p:cNvSpPr>
            <a:spLocks noChangeArrowheads="1"/>
          </p:cNvSpPr>
          <p:nvPr/>
        </p:nvSpPr>
        <p:spPr bwMode="auto">
          <a:xfrm>
            <a:off x="6215857" y="4063207"/>
            <a:ext cx="92869" cy="340519"/>
          </a:xfrm>
          <a:custGeom>
            <a:avLst/>
            <a:gdLst>
              <a:gd name="T0" fmla="*/ 185700 w 152"/>
              <a:gd name="T1" fmla="*/ 0 h 547"/>
              <a:gd name="T2" fmla="*/ 0 w 152"/>
              <a:gd name="T3" fmla="*/ 0 h 547"/>
              <a:gd name="T4" fmla="*/ 0 w 152"/>
              <a:gd name="T5" fmla="*/ 680047 h 547"/>
              <a:gd name="T6" fmla="*/ 185700 w 152"/>
              <a:gd name="T7" fmla="*/ 680047 h 547"/>
              <a:gd name="T8" fmla="*/ 185700 w 152"/>
              <a:gd name="T9" fmla="*/ 0 h 5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547">
                <a:moveTo>
                  <a:pt x="151" y="0"/>
                </a:moveTo>
                <a:lnTo>
                  <a:pt x="0" y="0"/>
                </a:lnTo>
                <a:lnTo>
                  <a:pt x="0" y="546"/>
                </a:lnTo>
                <a:lnTo>
                  <a:pt x="151" y="546"/>
                </a:lnTo>
                <a:lnTo>
                  <a:pt x="151"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21" name="Freeform 8">
            <a:extLst>
              <a:ext uri="{FF2B5EF4-FFF2-40B4-BE49-F238E27FC236}">
                <a16:creationId xmlns:a16="http://schemas.microsoft.com/office/drawing/2014/main" id="{A265C44F-A4EE-4ED6-A8CF-FBF7DEF1BF6A}"/>
              </a:ext>
            </a:extLst>
          </p:cNvPr>
          <p:cNvSpPr>
            <a:spLocks noChangeArrowheads="1"/>
          </p:cNvSpPr>
          <p:nvPr/>
        </p:nvSpPr>
        <p:spPr bwMode="auto">
          <a:xfrm>
            <a:off x="6380957" y="4063207"/>
            <a:ext cx="92869" cy="340519"/>
          </a:xfrm>
          <a:custGeom>
            <a:avLst/>
            <a:gdLst>
              <a:gd name="T0" fmla="*/ 185692 w 151"/>
              <a:gd name="T1" fmla="*/ 0 h 547"/>
              <a:gd name="T2" fmla="*/ 0 w 151"/>
              <a:gd name="T3" fmla="*/ 0 h 547"/>
              <a:gd name="T4" fmla="*/ 0 w 151"/>
              <a:gd name="T5" fmla="*/ 680047 h 547"/>
              <a:gd name="T6" fmla="*/ 185692 w 151"/>
              <a:gd name="T7" fmla="*/ 680047 h 547"/>
              <a:gd name="T8" fmla="*/ 185692 w 151"/>
              <a:gd name="T9" fmla="*/ 0 h 5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1" h="547">
                <a:moveTo>
                  <a:pt x="150" y="0"/>
                </a:moveTo>
                <a:lnTo>
                  <a:pt x="0" y="0"/>
                </a:lnTo>
                <a:lnTo>
                  <a:pt x="0" y="546"/>
                </a:lnTo>
                <a:lnTo>
                  <a:pt x="150" y="546"/>
                </a:lnTo>
                <a:lnTo>
                  <a:pt x="150"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22" name="Freeform 9">
            <a:extLst>
              <a:ext uri="{FF2B5EF4-FFF2-40B4-BE49-F238E27FC236}">
                <a16:creationId xmlns:a16="http://schemas.microsoft.com/office/drawing/2014/main" id="{34268130-69D0-49FE-93EB-2A16171562F4}"/>
              </a:ext>
            </a:extLst>
          </p:cNvPr>
          <p:cNvSpPr>
            <a:spLocks noChangeArrowheads="1"/>
          </p:cNvSpPr>
          <p:nvPr/>
        </p:nvSpPr>
        <p:spPr bwMode="auto">
          <a:xfrm>
            <a:off x="6702425" y="4063207"/>
            <a:ext cx="96044" cy="340519"/>
          </a:xfrm>
          <a:custGeom>
            <a:avLst/>
            <a:gdLst>
              <a:gd name="T0" fmla="*/ 191173 w 153"/>
              <a:gd name="T1" fmla="*/ 0 h 547"/>
              <a:gd name="T2" fmla="*/ 0 w 153"/>
              <a:gd name="T3" fmla="*/ 0 h 547"/>
              <a:gd name="T4" fmla="*/ 0 w 153"/>
              <a:gd name="T5" fmla="*/ 680047 h 547"/>
              <a:gd name="T6" fmla="*/ 191173 w 153"/>
              <a:gd name="T7" fmla="*/ 680047 h 547"/>
              <a:gd name="T8" fmla="*/ 191173 w 153"/>
              <a:gd name="T9" fmla="*/ 0 h 5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3" h="547">
                <a:moveTo>
                  <a:pt x="152" y="0"/>
                </a:moveTo>
                <a:lnTo>
                  <a:pt x="0" y="0"/>
                </a:lnTo>
                <a:lnTo>
                  <a:pt x="0" y="546"/>
                </a:lnTo>
                <a:lnTo>
                  <a:pt x="152" y="546"/>
                </a:lnTo>
                <a:lnTo>
                  <a:pt x="152"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23" name="Freeform 10">
            <a:extLst>
              <a:ext uri="{FF2B5EF4-FFF2-40B4-BE49-F238E27FC236}">
                <a16:creationId xmlns:a16="http://schemas.microsoft.com/office/drawing/2014/main" id="{0960A89B-3A2F-4445-8D67-2E2A2CE469AC}"/>
              </a:ext>
            </a:extLst>
          </p:cNvPr>
          <p:cNvSpPr>
            <a:spLocks noChangeArrowheads="1"/>
          </p:cNvSpPr>
          <p:nvPr/>
        </p:nvSpPr>
        <p:spPr bwMode="auto">
          <a:xfrm>
            <a:off x="6215857" y="4480719"/>
            <a:ext cx="92869" cy="340519"/>
          </a:xfrm>
          <a:custGeom>
            <a:avLst/>
            <a:gdLst>
              <a:gd name="T0" fmla="*/ 185700 w 152"/>
              <a:gd name="T1" fmla="*/ 0 h 546"/>
              <a:gd name="T2" fmla="*/ 0 w 152"/>
              <a:gd name="T3" fmla="*/ 0 h 546"/>
              <a:gd name="T4" fmla="*/ 0 w 152"/>
              <a:gd name="T5" fmla="*/ 680045 h 546"/>
              <a:gd name="T6" fmla="*/ 185700 w 152"/>
              <a:gd name="T7" fmla="*/ 680045 h 546"/>
              <a:gd name="T8" fmla="*/ 185700 w 152"/>
              <a:gd name="T9" fmla="*/ 0 h 5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546">
                <a:moveTo>
                  <a:pt x="151" y="0"/>
                </a:moveTo>
                <a:lnTo>
                  <a:pt x="0" y="0"/>
                </a:lnTo>
                <a:lnTo>
                  <a:pt x="0" y="545"/>
                </a:lnTo>
                <a:lnTo>
                  <a:pt x="151" y="545"/>
                </a:lnTo>
                <a:lnTo>
                  <a:pt x="151"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24" name="Freeform 11">
            <a:extLst>
              <a:ext uri="{FF2B5EF4-FFF2-40B4-BE49-F238E27FC236}">
                <a16:creationId xmlns:a16="http://schemas.microsoft.com/office/drawing/2014/main" id="{66E0DB4C-EA67-4D8D-9A25-E02E5E0F68B1}"/>
              </a:ext>
            </a:extLst>
          </p:cNvPr>
          <p:cNvSpPr>
            <a:spLocks noChangeArrowheads="1"/>
          </p:cNvSpPr>
          <p:nvPr/>
        </p:nvSpPr>
        <p:spPr bwMode="auto">
          <a:xfrm>
            <a:off x="6380957" y="4480719"/>
            <a:ext cx="92869" cy="340519"/>
          </a:xfrm>
          <a:custGeom>
            <a:avLst/>
            <a:gdLst>
              <a:gd name="T0" fmla="*/ 185692 w 151"/>
              <a:gd name="T1" fmla="*/ 0 h 546"/>
              <a:gd name="T2" fmla="*/ 0 w 151"/>
              <a:gd name="T3" fmla="*/ 0 h 546"/>
              <a:gd name="T4" fmla="*/ 0 w 151"/>
              <a:gd name="T5" fmla="*/ 680045 h 546"/>
              <a:gd name="T6" fmla="*/ 185692 w 151"/>
              <a:gd name="T7" fmla="*/ 680045 h 546"/>
              <a:gd name="T8" fmla="*/ 185692 w 151"/>
              <a:gd name="T9" fmla="*/ 0 h 5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1" h="546">
                <a:moveTo>
                  <a:pt x="150" y="0"/>
                </a:moveTo>
                <a:lnTo>
                  <a:pt x="0" y="0"/>
                </a:lnTo>
                <a:lnTo>
                  <a:pt x="0" y="545"/>
                </a:lnTo>
                <a:lnTo>
                  <a:pt x="150" y="545"/>
                </a:lnTo>
                <a:lnTo>
                  <a:pt x="150"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25" name="Freeform 12">
            <a:extLst>
              <a:ext uri="{FF2B5EF4-FFF2-40B4-BE49-F238E27FC236}">
                <a16:creationId xmlns:a16="http://schemas.microsoft.com/office/drawing/2014/main" id="{CD600469-5E58-4C2B-B29E-238C4133834F}"/>
              </a:ext>
            </a:extLst>
          </p:cNvPr>
          <p:cNvSpPr>
            <a:spLocks noChangeArrowheads="1"/>
          </p:cNvSpPr>
          <p:nvPr/>
        </p:nvSpPr>
        <p:spPr bwMode="auto">
          <a:xfrm>
            <a:off x="6548438" y="4480719"/>
            <a:ext cx="84932" cy="340519"/>
          </a:xfrm>
          <a:custGeom>
            <a:avLst/>
            <a:gdLst>
              <a:gd name="T0" fmla="*/ 169184 w 136"/>
              <a:gd name="T1" fmla="*/ 0 h 546"/>
              <a:gd name="T2" fmla="*/ 0 w 136"/>
              <a:gd name="T3" fmla="*/ 0 h 546"/>
              <a:gd name="T4" fmla="*/ 0 w 136"/>
              <a:gd name="T5" fmla="*/ 680045 h 546"/>
              <a:gd name="T6" fmla="*/ 169184 w 136"/>
              <a:gd name="T7" fmla="*/ 680045 h 546"/>
              <a:gd name="T8" fmla="*/ 169184 w 136"/>
              <a:gd name="T9" fmla="*/ 0 h 5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 h="546">
                <a:moveTo>
                  <a:pt x="135" y="0"/>
                </a:moveTo>
                <a:lnTo>
                  <a:pt x="0" y="0"/>
                </a:lnTo>
                <a:lnTo>
                  <a:pt x="0" y="545"/>
                </a:lnTo>
                <a:lnTo>
                  <a:pt x="135" y="545"/>
                </a:lnTo>
                <a:lnTo>
                  <a:pt x="135"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26" name="Freeform 13">
            <a:extLst>
              <a:ext uri="{FF2B5EF4-FFF2-40B4-BE49-F238E27FC236}">
                <a16:creationId xmlns:a16="http://schemas.microsoft.com/office/drawing/2014/main" id="{EF8116F7-B05F-49DF-A75C-78D5E1FFF2F2}"/>
              </a:ext>
            </a:extLst>
          </p:cNvPr>
          <p:cNvSpPr>
            <a:spLocks noChangeArrowheads="1"/>
          </p:cNvSpPr>
          <p:nvPr/>
        </p:nvSpPr>
        <p:spPr bwMode="auto">
          <a:xfrm>
            <a:off x="6702425" y="4480719"/>
            <a:ext cx="96044" cy="340519"/>
          </a:xfrm>
          <a:custGeom>
            <a:avLst/>
            <a:gdLst>
              <a:gd name="T0" fmla="*/ 191173 w 153"/>
              <a:gd name="T1" fmla="*/ 0 h 546"/>
              <a:gd name="T2" fmla="*/ 0 w 153"/>
              <a:gd name="T3" fmla="*/ 0 h 546"/>
              <a:gd name="T4" fmla="*/ 0 w 153"/>
              <a:gd name="T5" fmla="*/ 680045 h 546"/>
              <a:gd name="T6" fmla="*/ 191173 w 153"/>
              <a:gd name="T7" fmla="*/ 680045 h 546"/>
              <a:gd name="T8" fmla="*/ 191173 w 153"/>
              <a:gd name="T9" fmla="*/ 0 h 5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3" h="546">
                <a:moveTo>
                  <a:pt x="152" y="0"/>
                </a:moveTo>
                <a:lnTo>
                  <a:pt x="0" y="0"/>
                </a:lnTo>
                <a:lnTo>
                  <a:pt x="0" y="545"/>
                </a:lnTo>
                <a:lnTo>
                  <a:pt x="152" y="545"/>
                </a:lnTo>
                <a:lnTo>
                  <a:pt x="152"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27" name="Freeform 14">
            <a:extLst>
              <a:ext uri="{FF2B5EF4-FFF2-40B4-BE49-F238E27FC236}">
                <a16:creationId xmlns:a16="http://schemas.microsoft.com/office/drawing/2014/main" id="{DECD3E47-EFAB-43C9-8FC5-3B4ABB6280BD}"/>
              </a:ext>
            </a:extLst>
          </p:cNvPr>
          <p:cNvSpPr>
            <a:spLocks noChangeArrowheads="1"/>
          </p:cNvSpPr>
          <p:nvPr/>
        </p:nvSpPr>
        <p:spPr bwMode="auto">
          <a:xfrm>
            <a:off x="6872288" y="4480719"/>
            <a:ext cx="96838" cy="340519"/>
          </a:xfrm>
          <a:custGeom>
            <a:avLst/>
            <a:gdLst>
              <a:gd name="T0" fmla="*/ 191173 w 153"/>
              <a:gd name="T1" fmla="*/ 0 h 546"/>
              <a:gd name="T2" fmla="*/ 0 w 153"/>
              <a:gd name="T3" fmla="*/ 0 h 546"/>
              <a:gd name="T4" fmla="*/ 0 w 153"/>
              <a:gd name="T5" fmla="*/ 680045 h 546"/>
              <a:gd name="T6" fmla="*/ 191173 w 153"/>
              <a:gd name="T7" fmla="*/ 680045 h 546"/>
              <a:gd name="T8" fmla="*/ 191173 w 153"/>
              <a:gd name="T9" fmla="*/ 0 h 5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3" h="546">
                <a:moveTo>
                  <a:pt x="152" y="0"/>
                </a:moveTo>
                <a:lnTo>
                  <a:pt x="0" y="0"/>
                </a:lnTo>
                <a:lnTo>
                  <a:pt x="0" y="545"/>
                </a:lnTo>
                <a:lnTo>
                  <a:pt x="152" y="545"/>
                </a:lnTo>
                <a:lnTo>
                  <a:pt x="152"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28" name="Freeform 15">
            <a:extLst>
              <a:ext uri="{FF2B5EF4-FFF2-40B4-BE49-F238E27FC236}">
                <a16:creationId xmlns:a16="http://schemas.microsoft.com/office/drawing/2014/main" id="{E6045DA8-0CF1-4DEF-B2C6-9B68C4A15C75}"/>
              </a:ext>
            </a:extLst>
          </p:cNvPr>
          <p:cNvSpPr>
            <a:spLocks noChangeArrowheads="1"/>
          </p:cNvSpPr>
          <p:nvPr/>
        </p:nvSpPr>
        <p:spPr bwMode="auto">
          <a:xfrm>
            <a:off x="6215857" y="4895850"/>
            <a:ext cx="92869" cy="354013"/>
          </a:xfrm>
          <a:custGeom>
            <a:avLst/>
            <a:gdLst>
              <a:gd name="T0" fmla="*/ 185700 w 152"/>
              <a:gd name="T1" fmla="*/ 0 h 569"/>
              <a:gd name="T2" fmla="*/ 0 w 152"/>
              <a:gd name="T3" fmla="*/ 0 h 569"/>
              <a:gd name="T4" fmla="*/ 0 w 152"/>
              <a:gd name="T5" fmla="*/ 707517 h 569"/>
              <a:gd name="T6" fmla="*/ 185700 w 152"/>
              <a:gd name="T7" fmla="*/ 707517 h 569"/>
              <a:gd name="T8" fmla="*/ 185700 w 152"/>
              <a:gd name="T9" fmla="*/ 0 h 5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569">
                <a:moveTo>
                  <a:pt x="151" y="0"/>
                </a:moveTo>
                <a:lnTo>
                  <a:pt x="0" y="0"/>
                </a:lnTo>
                <a:lnTo>
                  <a:pt x="0" y="568"/>
                </a:lnTo>
                <a:lnTo>
                  <a:pt x="151" y="568"/>
                </a:lnTo>
                <a:lnTo>
                  <a:pt x="151"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29" name="Freeform 16">
            <a:extLst>
              <a:ext uri="{FF2B5EF4-FFF2-40B4-BE49-F238E27FC236}">
                <a16:creationId xmlns:a16="http://schemas.microsoft.com/office/drawing/2014/main" id="{802F742D-2488-4726-A81B-E27811584398}"/>
              </a:ext>
            </a:extLst>
          </p:cNvPr>
          <p:cNvSpPr>
            <a:spLocks noChangeArrowheads="1"/>
          </p:cNvSpPr>
          <p:nvPr/>
        </p:nvSpPr>
        <p:spPr bwMode="auto">
          <a:xfrm>
            <a:off x="6548438" y="4895850"/>
            <a:ext cx="84932" cy="354013"/>
          </a:xfrm>
          <a:custGeom>
            <a:avLst/>
            <a:gdLst>
              <a:gd name="T0" fmla="*/ 169184 w 136"/>
              <a:gd name="T1" fmla="*/ 0 h 569"/>
              <a:gd name="T2" fmla="*/ 0 w 136"/>
              <a:gd name="T3" fmla="*/ 0 h 569"/>
              <a:gd name="T4" fmla="*/ 0 w 136"/>
              <a:gd name="T5" fmla="*/ 707517 h 569"/>
              <a:gd name="T6" fmla="*/ 169184 w 136"/>
              <a:gd name="T7" fmla="*/ 707517 h 569"/>
              <a:gd name="T8" fmla="*/ 169184 w 136"/>
              <a:gd name="T9" fmla="*/ 0 h 5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 h="569">
                <a:moveTo>
                  <a:pt x="135" y="0"/>
                </a:moveTo>
                <a:lnTo>
                  <a:pt x="0" y="0"/>
                </a:lnTo>
                <a:lnTo>
                  <a:pt x="0" y="568"/>
                </a:lnTo>
                <a:lnTo>
                  <a:pt x="135" y="568"/>
                </a:lnTo>
                <a:lnTo>
                  <a:pt x="135"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30" name="Freeform 17">
            <a:extLst>
              <a:ext uri="{FF2B5EF4-FFF2-40B4-BE49-F238E27FC236}">
                <a16:creationId xmlns:a16="http://schemas.microsoft.com/office/drawing/2014/main" id="{968710AA-1EFB-4A2E-BDAC-E6284C85C6A0}"/>
              </a:ext>
            </a:extLst>
          </p:cNvPr>
          <p:cNvSpPr>
            <a:spLocks noChangeArrowheads="1"/>
          </p:cNvSpPr>
          <p:nvPr/>
        </p:nvSpPr>
        <p:spPr bwMode="auto">
          <a:xfrm>
            <a:off x="6702425" y="4895850"/>
            <a:ext cx="96044" cy="354013"/>
          </a:xfrm>
          <a:custGeom>
            <a:avLst/>
            <a:gdLst>
              <a:gd name="T0" fmla="*/ 191173 w 153"/>
              <a:gd name="T1" fmla="*/ 0 h 569"/>
              <a:gd name="T2" fmla="*/ 0 w 153"/>
              <a:gd name="T3" fmla="*/ 0 h 569"/>
              <a:gd name="T4" fmla="*/ 0 w 153"/>
              <a:gd name="T5" fmla="*/ 707517 h 569"/>
              <a:gd name="T6" fmla="*/ 191173 w 153"/>
              <a:gd name="T7" fmla="*/ 707517 h 569"/>
              <a:gd name="T8" fmla="*/ 191173 w 153"/>
              <a:gd name="T9" fmla="*/ 0 h 5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3" h="569">
                <a:moveTo>
                  <a:pt x="152" y="0"/>
                </a:moveTo>
                <a:lnTo>
                  <a:pt x="0" y="0"/>
                </a:lnTo>
                <a:lnTo>
                  <a:pt x="0" y="568"/>
                </a:lnTo>
                <a:lnTo>
                  <a:pt x="152" y="568"/>
                </a:lnTo>
                <a:lnTo>
                  <a:pt x="152"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31" name="Freeform 18">
            <a:extLst>
              <a:ext uri="{FF2B5EF4-FFF2-40B4-BE49-F238E27FC236}">
                <a16:creationId xmlns:a16="http://schemas.microsoft.com/office/drawing/2014/main" id="{0D33C369-9C0B-4DA2-AE4C-B280FD03B46D}"/>
              </a:ext>
            </a:extLst>
          </p:cNvPr>
          <p:cNvSpPr>
            <a:spLocks noChangeArrowheads="1"/>
          </p:cNvSpPr>
          <p:nvPr/>
        </p:nvSpPr>
        <p:spPr bwMode="auto">
          <a:xfrm>
            <a:off x="6872288" y="4895850"/>
            <a:ext cx="96838" cy="354013"/>
          </a:xfrm>
          <a:custGeom>
            <a:avLst/>
            <a:gdLst>
              <a:gd name="T0" fmla="*/ 191173 w 153"/>
              <a:gd name="T1" fmla="*/ 0 h 569"/>
              <a:gd name="T2" fmla="*/ 0 w 153"/>
              <a:gd name="T3" fmla="*/ 0 h 569"/>
              <a:gd name="T4" fmla="*/ 0 w 153"/>
              <a:gd name="T5" fmla="*/ 707517 h 569"/>
              <a:gd name="T6" fmla="*/ 191173 w 153"/>
              <a:gd name="T7" fmla="*/ 707517 h 569"/>
              <a:gd name="T8" fmla="*/ 191173 w 153"/>
              <a:gd name="T9" fmla="*/ 0 h 5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3" h="569">
                <a:moveTo>
                  <a:pt x="152" y="0"/>
                </a:moveTo>
                <a:lnTo>
                  <a:pt x="0" y="0"/>
                </a:lnTo>
                <a:lnTo>
                  <a:pt x="0" y="568"/>
                </a:lnTo>
                <a:lnTo>
                  <a:pt x="152" y="568"/>
                </a:lnTo>
                <a:lnTo>
                  <a:pt x="152"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32" name="Freeform 19">
            <a:extLst>
              <a:ext uri="{FF2B5EF4-FFF2-40B4-BE49-F238E27FC236}">
                <a16:creationId xmlns:a16="http://schemas.microsoft.com/office/drawing/2014/main" id="{A359216B-CA56-48BE-AC45-42E448D8B25E}"/>
              </a:ext>
            </a:extLst>
          </p:cNvPr>
          <p:cNvSpPr>
            <a:spLocks noChangeArrowheads="1"/>
          </p:cNvSpPr>
          <p:nvPr/>
        </p:nvSpPr>
        <p:spPr bwMode="auto">
          <a:xfrm>
            <a:off x="6215857" y="5318919"/>
            <a:ext cx="92869" cy="348456"/>
          </a:xfrm>
          <a:custGeom>
            <a:avLst/>
            <a:gdLst>
              <a:gd name="T0" fmla="*/ 185700 w 152"/>
              <a:gd name="T1" fmla="*/ 0 h 558"/>
              <a:gd name="T2" fmla="*/ 0 w 152"/>
              <a:gd name="T3" fmla="*/ 0 h 558"/>
              <a:gd name="T4" fmla="*/ 0 w 152"/>
              <a:gd name="T5" fmla="*/ 696523 h 558"/>
              <a:gd name="T6" fmla="*/ 185700 w 152"/>
              <a:gd name="T7" fmla="*/ 696523 h 558"/>
              <a:gd name="T8" fmla="*/ 185700 w 152"/>
              <a:gd name="T9" fmla="*/ 0 h 5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558">
                <a:moveTo>
                  <a:pt x="151" y="0"/>
                </a:moveTo>
                <a:lnTo>
                  <a:pt x="0" y="0"/>
                </a:lnTo>
                <a:lnTo>
                  <a:pt x="0" y="557"/>
                </a:lnTo>
                <a:lnTo>
                  <a:pt x="151" y="557"/>
                </a:lnTo>
                <a:lnTo>
                  <a:pt x="151"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33" name="Freeform 20">
            <a:extLst>
              <a:ext uri="{FF2B5EF4-FFF2-40B4-BE49-F238E27FC236}">
                <a16:creationId xmlns:a16="http://schemas.microsoft.com/office/drawing/2014/main" id="{92936827-4555-45F8-A73B-844940E32E4C}"/>
              </a:ext>
            </a:extLst>
          </p:cNvPr>
          <p:cNvSpPr>
            <a:spLocks noChangeArrowheads="1"/>
          </p:cNvSpPr>
          <p:nvPr/>
        </p:nvSpPr>
        <p:spPr bwMode="auto">
          <a:xfrm>
            <a:off x="6380957" y="5318919"/>
            <a:ext cx="92869" cy="348456"/>
          </a:xfrm>
          <a:custGeom>
            <a:avLst/>
            <a:gdLst>
              <a:gd name="T0" fmla="*/ 185692 w 151"/>
              <a:gd name="T1" fmla="*/ 0 h 558"/>
              <a:gd name="T2" fmla="*/ 0 w 151"/>
              <a:gd name="T3" fmla="*/ 0 h 558"/>
              <a:gd name="T4" fmla="*/ 0 w 151"/>
              <a:gd name="T5" fmla="*/ 696523 h 558"/>
              <a:gd name="T6" fmla="*/ 185692 w 151"/>
              <a:gd name="T7" fmla="*/ 696523 h 558"/>
              <a:gd name="T8" fmla="*/ 185692 w 151"/>
              <a:gd name="T9" fmla="*/ 0 h 5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1" h="558">
                <a:moveTo>
                  <a:pt x="150" y="0"/>
                </a:moveTo>
                <a:lnTo>
                  <a:pt x="0" y="0"/>
                </a:lnTo>
                <a:lnTo>
                  <a:pt x="0" y="557"/>
                </a:lnTo>
                <a:lnTo>
                  <a:pt x="150" y="557"/>
                </a:lnTo>
                <a:lnTo>
                  <a:pt x="150"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34" name="Freeform 21">
            <a:extLst>
              <a:ext uri="{FF2B5EF4-FFF2-40B4-BE49-F238E27FC236}">
                <a16:creationId xmlns:a16="http://schemas.microsoft.com/office/drawing/2014/main" id="{9AE7B2CB-6446-44C5-9210-C7E982C21164}"/>
              </a:ext>
            </a:extLst>
          </p:cNvPr>
          <p:cNvSpPr>
            <a:spLocks noChangeArrowheads="1"/>
          </p:cNvSpPr>
          <p:nvPr/>
        </p:nvSpPr>
        <p:spPr bwMode="auto">
          <a:xfrm>
            <a:off x="6548438" y="5318919"/>
            <a:ext cx="84932" cy="348456"/>
          </a:xfrm>
          <a:custGeom>
            <a:avLst/>
            <a:gdLst>
              <a:gd name="T0" fmla="*/ 169184 w 136"/>
              <a:gd name="T1" fmla="*/ 0 h 558"/>
              <a:gd name="T2" fmla="*/ 0 w 136"/>
              <a:gd name="T3" fmla="*/ 0 h 558"/>
              <a:gd name="T4" fmla="*/ 0 w 136"/>
              <a:gd name="T5" fmla="*/ 696523 h 558"/>
              <a:gd name="T6" fmla="*/ 169184 w 136"/>
              <a:gd name="T7" fmla="*/ 696523 h 558"/>
              <a:gd name="T8" fmla="*/ 169184 w 136"/>
              <a:gd name="T9" fmla="*/ 0 h 5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6" h="558">
                <a:moveTo>
                  <a:pt x="135" y="0"/>
                </a:moveTo>
                <a:lnTo>
                  <a:pt x="0" y="0"/>
                </a:lnTo>
                <a:lnTo>
                  <a:pt x="0" y="557"/>
                </a:lnTo>
                <a:lnTo>
                  <a:pt x="135" y="557"/>
                </a:lnTo>
                <a:lnTo>
                  <a:pt x="135"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35" name="Freeform 22">
            <a:extLst>
              <a:ext uri="{FF2B5EF4-FFF2-40B4-BE49-F238E27FC236}">
                <a16:creationId xmlns:a16="http://schemas.microsoft.com/office/drawing/2014/main" id="{05D870C9-BDAF-410C-A2CB-43A9E36ECF1C}"/>
              </a:ext>
            </a:extLst>
          </p:cNvPr>
          <p:cNvSpPr>
            <a:spLocks noChangeArrowheads="1"/>
          </p:cNvSpPr>
          <p:nvPr/>
        </p:nvSpPr>
        <p:spPr bwMode="auto">
          <a:xfrm>
            <a:off x="6872288" y="5318919"/>
            <a:ext cx="96838" cy="348456"/>
          </a:xfrm>
          <a:custGeom>
            <a:avLst/>
            <a:gdLst>
              <a:gd name="T0" fmla="*/ 191173 w 153"/>
              <a:gd name="T1" fmla="*/ 0 h 558"/>
              <a:gd name="T2" fmla="*/ 0 w 153"/>
              <a:gd name="T3" fmla="*/ 0 h 558"/>
              <a:gd name="T4" fmla="*/ 0 w 153"/>
              <a:gd name="T5" fmla="*/ 696523 h 558"/>
              <a:gd name="T6" fmla="*/ 191173 w 153"/>
              <a:gd name="T7" fmla="*/ 696523 h 558"/>
              <a:gd name="T8" fmla="*/ 191173 w 153"/>
              <a:gd name="T9" fmla="*/ 0 h 5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3" h="558">
                <a:moveTo>
                  <a:pt x="152" y="0"/>
                </a:moveTo>
                <a:lnTo>
                  <a:pt x="0" y="0"/>
                </a:lnTo>
                <a:lnTo>
                  <a:pt x="0" y="557"/>
                </a:lnTo>
                <a:lnTo>
                  <a:pt x="152" y="557"/>
                </a:lnTo>
                <a:lnTo>
                  <a:pt x="152"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88" name="Freeform 78">
            <a:extLst>
              <a:ext uri="{FF2B5EF4-FFF2-40B4-BE49-F238E27FC236}">
                <a16:creationId xmlns:a16="http://schemas.microsoft.com/office/drawing/2014/main" id="{05B20B8D-C485-4F74-B1C0-ACBD22E27DFC}"/>
              </a:ext>
            </a:extLst>
          </p:cNvPr>
          <p:cNvSpPr>
            <a:spLocks noChangeArrowheads="1"/>
          </p:cNvSpPr>
          <p:nvPr/>
        </p:nvSpPr>
        <p:spPr bwMode="auto">
          <a:xfrm>
            <a:off x="8167688" y="3439319"/>
            <a:ext cx="546894" cy="57944"/>
          </a:xfrm>
          <a:custGeom>
            <a:avLst/>
            <a:gdLst>
              <a:gd name="T0" fmla="*/ 1092843 w 878"/>
              <a:gd name="T1" fmla="*/ 0 h 93"/>
              <a:gd name="T2" fmla="*/ 0 w 878"/>
              <a:gd name="T3" fmla="*/ 0 h 93"/>
              <a:gd name="T4" fmla="*/ 0 w 878"/>
              <a:gd name="T5" fmla="*/ 114137 h 93"/>
              <a:gd name="T6" fmla="*/ 1092843 w 878"/>
              <a:gd name="T7" fmla="*/ 114137 h 93"/>
              <a:gd name="T8" fmla="*/ 1092843 w 878"/>
              <a:gd name="T9" fmla="*/ 0 h 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78" h="93">
                <a:moveTo>
                  <a:pt x="877" y="0"/>
                </a:moveTo>
                <a:lnTo>
                  <a:pt x="0" y="0"/>
                </a:lnTo>
                <a:lnTo>
                  <a:pt x="0" y="92"/>
                </a:lnTo>
                <a:lnTo>
                  <a:pt x="877" y="92"/>
                </a:lnTo>
                <a:lnTo>
                  <a:pt x="877"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89" name="Freeform 79">
            <a:extLst>
              <a:ext uri="{FF2B5EF4-FFF2-40B4-BE49-F238E27FC236}">
                <a16:creationId xmlns:a16="http://schemas.microsoft.com/office/drawing/2014/main" id="{0D2DE0ED-D77F-4C58-B91D-18C90795CE05}"/>
              </a:ext>
            </a:extLst>
          </p:cNvPr>
          <p:cNvSpPr>
            <a:spLocks noChangeArrowheads="1"/>
          </p:cNvSpPr>
          <p:nvPr/>
        </p:nvSpPr>
        <p:spPr bwMode="auto">
          <a:xfrm>
            <a:off x="8167688" y="3549650"/>
            <a:ext cx="546894" cy="54769"/>
          </a:xfrm>
          <a:custGeom>
            <a:avLst/>
            <a:gdLst>
              <a:gd name="T0" fmla="*/ 1092843 w 878"/>
              <a:gd name="T1" fmla="*/ 0 h 87"/>
              <a:gd name="T2" fmla="*/ 0 w 878"/>
              <a:gd name="T3" fmla="*/ 0 h 87"/>
              <a:gd name="T4" fmla="*/ 0 w 878"/>
              <a:gd name="T5" fmla="*/ 108622 h 87"/>
              <a:gd name="T6" fmla="*/ 1092843 w 878"/>
              <a:gd name="T7" fmla="*/ 108622 h 87"/>
              <a:gd name="T8" fmla="*/ 1092843 w 878"/>
              <a:gd name="T9" fmla="*/ 0 h 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78" h="87">
                <a:moveTo>
                  <a:pt x="877" y="0"/>
                </a:moveTo>
                <a:lnTo>
                  <a:pt x="0" y="0"/>
                </a:lnTo>
                <a:lnTo>
                  <a:pt x="0" y="86"/>
                </a:lnTo>
                <a:lnTo>
                  <a:pt x="877" y="86"/>
                </a:lnTo>
                <a:lnTo>
                  <a:pt x="877"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90" name="Freeform 80">
            <a:extLst>
              <a:ext uri="{FF2B5EF4-FFF2-40B4-BE49-F238E27FC236}">
                <a16:creationId xmlns:a16="http://schemas.microsoft.com/office/drawing/2014/main" id="{8765A4AD-ACC4-4BA6-9F68-E4E016654161}"/>
              </a:ext>
            </a:extLst>
          </p:cNvPr>
          <p:cNvSpPr>
            <a:spLocks noChangeArrowheads="1"/>
          </p:cNvSpPr>
          <p:nvPr/>
        </p:nvSpPr>
        <p:spPr bwMode="auto">
          <a:xfrm>
            <a:off x="8167688" y="3656807"/>
            <a:ext cx="546894" cy="57944"/>
          </a:xfrm>
          <a:custGeom>
            <a:avLst/>
            <a:gdLst>
              <a:gd name="T0" fmla="*/ 1092843 w 878"/>
              <a:gd name="T1" fmla="*/ 0 h 93"/>
              <a:gd name="T2" fmla="*/ 0 w 878"/>
              <a:gd name="T3" fmla="*/ 0 h 93"/>
              <a:gd name="T4" fmla="*/ 0 w 878"/>
              <a:gd name="T5" fmla="*/ 114142 h 93"/>
              <a:gd name="T6" fmla="*/ 1092843 w 878"/>
              <a:gd name="T7" fmla="*/ 114142 h 93"/>
              <a:gd name="T8" fmla="*/ 1092843 w 878"/>
              <a:gd name="T9" fmla="*/ 0 h 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78" h="93">
                <a:moveTo>
                  <a:pt x="877" y="0"/>
                </a:moveTo>
                <a:lnTo>
                  <a:pt x="0" y="0"/>
                </a:lnTo>
                <a:lnTo>
                  <a:pt x="0" y="92"/>
                </a:lnTo>
                <a:lnTo>
                  <a:pt x="877" y="92"/>
                </a:lnTo>
                <a:lnTo>
                  <a:pt x="877"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91" name="Freeform 81">
            <a:extLst>
              <a:ext uri="{FF2B5EF4-FFF2-40B4-BE49-F238E27FC236}">
                <a16:creationId xmlns:a16="http://schemas.microsoft.com/office/drawing/2014/main" id="{D1B685A4-485F-4D27-9711-CD8EA7112AE6}"/>
              </a:ext>
            </a:extLst>
          </p:cNvPr>
          <p:cNvSpPr>
            <a:spLocks noChangeArrowheads="1"/>
          </p:cNvSpPr>
          <p:nvPr/>
        </p:nvSpPr>
        <p:spPr bwMode="auto">
          <a:xfrm>
            <a:off x="8167688" y="3769519"/>
            <a:ext cx="546894" cy="52388"/>
          </a:xfrm>
          <a:custGeom>
            <a:avLst/>
            <a:gdLst>
              <a:gd name="T0" fmla="*/ 1092843 w 878"/>
              <a:gd name="T1" fmla="*/ 0 h 82"/>
              <a:gd name="T2" fmla="*/ 0 w 878"/>
              <a:gd name="T3" fmla="*/ 0 h 82"/>
              <a:gd name="T4" fmla="*/ 0 w 878"/>
              <a:gd name="T5" fmla="*/ 103117 h 82"/>
              <a:gd name="T6" fmla="*/ 1092843 w 878"/>
              <a:gd name="T7" fmla="*/ 103117 h 82"/>
              <a:gd name="T8" fmla="*/ 1092843 w 878"/>
              <a:gd name="T9" fmla="*/ 0 h 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78" h="82">
                <a:moveTo>
                  <a:pt x="877" y="0"/>
                </a:moveTo>
                <a:lnTo>
                  <a:pt x="0" y="0"/>
                </a:lnTo>
                <a:lnTo>
                  <a:pt x="0" y="81"/>
                </a:lnTo>
                <a:lnTo>
                  <a:pt x="877" y="81"/>
                </a:lnTo>
                <a:lnTo>
                  <a:pt x="877"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92" name="Freeform 82">
            <a:extLst>
              <a:ext uri="{FF2B5EF4-FFF2-40B4-BE49-F238E27FC236}">
                <a16:creationId xmlns:a16="http://schemas.microsoft.com/office/drawing/2014/main" id="{E5F446DF-893C-431C-BC37-CADA23F720BD}"/>
              </a:ext>
            </a:extLst>
          </p:cNvPr>
          <p:cNvSpPr>
            <a:spLocks noChangeArrowheads="1"/>
          </p:cNvSpPr>
          <p:nvPr/>
        </p:nvSpPr>
        <p:spPr bwMode="auto">
          <a:xfrm>
            <a:off x="8167688" y="3873500"/>
            <a:ext cx="546894" cy="65882"/>
          </a:xfrm>
          <a:custGeom>
            <a:avLst/>
            <a:gdLst>
              <a:gd name="T0" fmla="*/ 1092843 w 878"/>
              <a:gd name="T1" fmla="*/ 0 h 104"/>
              <a:gd name="T2" fmla="*/ 0 w 878"/>
              <a:gd name="T3" fmla="*/ 0 h 104"/>
              <a:gd name="T4" fmla="*/ 0 w 878"/>
              <a:gd name="T5" fmla="*/ 130595 h 104"/>
              <a:gd name="T6" fmla="*/ 1092843 w 878"/>
              <a:gd name="T7" fmla="*/ 130595 h 104"/>
              <a:gd name="T8" fmla="*/ 1092843 w 878"/>
              <a:gd name="T9" fmla="*/ 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78" h="104">
                <a:moveTo>
                  <a:pt x="877" y="0"/>
                </a:moveTo>
                <a:lnTo>
                  <a:pt x="0" y="0"/>
                </a:lnTo>
                <a:lnTo>
                  <a:pt x="0" y="103"/>
                </a:lnTo>
                <a:lnTo>
                  <a:pt x="877" y="103"/>
                </a:lnTo>
                <a:lnTo>
                  <a:pt x="877"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93" name="Freeform 83">
            <a:extLst>
              <a:ext uri="{FF2B5EF4-FFF2-40B4-BE49-F238E27FC236}">
                <a16:creationId xmlns:a16="http://schemas.microsoft.com/office/drawing/2014/main" id="{B835C772-EEE2-42DF-BC81-E84A29C076FD}"/>
              </a:ext>
            </a:extLst>
          </p:cNvPr>
          <p:cNvSpPr>
            <a:spLocks noChangeArrowheads="1"/>
          </p:cNvSpPr>
          <p:nvPr/>
        </p:nvSpPr>
        <p:spPr bwMode="auto">
          <a:xfrm>
            <a:off x="8167688" y="3983832"/>
            <a:ext cx="546894" cy="54769"/>
          </a:xfrm>
          <a:custGeom>
            <a:avLst/>
            <a:gdLst>
              <a:gd name="T0" fmla="*/ 1092843 w 878"/>
              <a:gd name="T1" fmla="*/ 0 h 88"/>
              <a:gd name="T2" fmla="*/ 0 w 878"/>
              <a:gd name="T3" fmla="*/ 0 h 88"/>
              <a:gd name="T4" fmla="*/ 0 w 878"/>
              <a:gd name="T5" fmla="*/ 108636 h 88"/>
              <a:gd name="T6" fmla="*/ 1092843 w 878"/>
              <a:gd name="T7" fmla="*/ 108636 h 88"/>
              <a:gd name="T8" fmla="*/ 1092843 w 878"/>
              <a:gd name="T9" fmla="*/ 0 h 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78" h="88">
                <a:moveTo>
                  <a:pt x="877" y="0"/>
                </a:moveTo>
                <a:lnTo>
                  <a:pt x="0" y="0"/>
                </a:lnTo>
                <a:lnTo>
                  <a:pt x="0" y="87"/>
                </a:lnTo>
                <a:lnTo>
                  <a:pt x="877" y="87"/>
                </a:lnTo>
                <a:lnTo>
                  <a:pt x="877"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94" name="Freeform 84">
            <a:extLst>
              <a:ext uri="{FF2B5EF4-FFF2-40B4-BE49-F238E27FC236}">
                <a16:creationId xmlns:a16="http://schemas.microsoft.com/office/drawing/2014/main" id="{292553A6-3D00-4715-9A0A-E89AE619D9F7}"/>
              </a:ext>
            </a:extLst>
          </p:cNvPr>
          <p:cNvSpPr>
            <a:spLocks noChangeArrowheads="1"/>
          </p:cNvSpPr>
          <p:nvPr/>
        </p:nvSpPr>
        <p:spPr bwMode="auto">
          <a:xfrm>
            <a:off x="8167688" y="4093369"/>
            <a:ext cx="546894" cy="60325"/>
          </a:xfrm>
          <a:custGeom>
            <a:avLst/>
            <a:gdLst>
              <a:gd name="T0" fmla="*/ 1092843 w 878"/>
              <a:gd name="T1" fmla="*/ 0 h 99"/>
              <a:gd name="T2" fmla="*/ 0 w 878"/>
              <a:gd name="T3" fmla="*/ 0 h 99"/>
              <a:gd name="T4" fmla="*/ 0 w 878"/>
              <a:gd name="T5" fmla="*/ 119655 h 99"/>
              <a:gd name="T6" fmla="*/ 1092843 w 878"/>
              <a:gd name="T7" fmla="*/ 119655 h 99"/>
              <a:gd name="T8" fmla="*/ 1092843 w 878"/>
              <a:gd name="T9" fmla="*/ 0 h 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78" h="99">
                <a:moveTo>
                  <a:pt x="877" y="0"/>
                </a:moveTo>
                <a:lnTo>
                  <a:pt x="0" y="0"/>
                </a:lnTo>
                <a:lnTo>
                  <a:pt x="0" y="98"/>
                </a:lnTo>
                <a:lnTo>
                  <a:pt x="877" y="98"/>
                </a:lnTo>
                <a:lnTo>
                  <a:pt x="877"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95" name="Freeform 85">
            <a:extLst>
              <a:ext uri="{FF2B5EF4-FFF2-40B4-BE49-F238E27FC236}">
                <a16:creationId xmlns:a16="http://schemas.microsoft.com/office/drawing/2014/main" id="{7C2C17DE-C91F-45C3-8E49-B32CED1391A7}"/>
              </a:ext>
            </a:extLst>
          </p:cNvPr>
          <p:cNvSpPr>
            <a:spLocks noChangeArrowheads="1"/>
          </p:cNvSpPr>
          <p:nvPr/>
        </p:nvSpPr>
        <p:spPr bwMode="auto">
          <a:xfrm>
            <a:off x="8167688" y="4206082"/>
            <a:ext cx="546894" cy="54769"/>
          </a:xfrm>
          <a:custGeom>
            <a:avLst/>
            <a:gdLst>
              <a:gd name="T0" fmla="*/ 1092843 w 878"/>
              <a:gd name="T1" fmla="*/ 0 h 88"/>
              <a:gd name="T2" fmla="*/ 0 w 878"/>
              <a:gd name="T3" fmla="*/ 0 h 88"/>
              <a:gd name="T4" fmla="*/ 0 w 878"/>
              <a:gd name="T5" fmla="*/ 108636 h 88"/>
              <a:gd name="T6" fmla="*/ 1092843 w 878"/>
              <a:gd name="T7" fmla="*/ 108636 h 88"/>
              <a:gd name="T8" fmla="*/ 1092843 w 878"/>
              <a:gd name="T9" fmla="*/ 0 h 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78" h="88">
                <a:moveTo>
                  <a:pt x="877" y="0"/>
                </a:moveTo>
                <a:lnTo>
                  <a:pt x="0" y="0"/>
                </a:lnTo>
                <a:lnTo>
                  <a:pt x="0" y="87"/>
                </a:lnTo>
                <a:lnTo>
                  <a:pt x="877" y="87"/>
                </a:lnTo>
                <a:lnTo>
                  <a:pt x="877"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96" name="Freeform 86">
            <a:extLst>
              <a:ext uri="{FF2B5EF4-FFF2-40B4-BE49-F238E27FC236}">
                <a16:creationId xmlns:a16="http://schemas.microsoft.com/office/drawing/2014/main" id="{267AACEA-073E-4634-ABD8-359967A4B35A}"/>
              </a:ext>
            </a:extLst>
          </p:cNvPr>
          <p:cNvSpPr>
            <a:spLocks noChangeArrowheads="1"/>
          </p:cNvSpPr>
          <p:nvPr/>
        </p:nvSpPr>
        <p:spPr bwMode="auto">
          <a:xfrm>
            <a:off x="8167688" y="4425950"/>
            <a:ext cx="546894" cy="54769"/>
          </a:xfrm>
          <a:custGeom>
            <a:avLst/>
            <a:gdLst>
              <a:gd name="T0" fmla="*/ 1092843 w 878"/>
              <a:gd name="T1" fmla="*/ 0 h 88"/>
              <a:gd name="T2" fmla="*/ 0 w 878"/>
              <a:gd name="T3" fmla="*/ 0 h 88"/>
              <a:gd name="T4" fmla="*/ 0 w 878"/>
              <a:gd name="T5" fmla="*/ 108636 h 88"/>
              <a:gd name="T6" fmla="*/ 1092843 w 878"/>
              <a:gd name="T7" fmla="*/ 108636 h 88"/>
              <a:gd name="T8" fmla="*/ 1092843 w 878"/>
              <a:gd name="T9" fmla="*/ 0 h 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78" h="88">
                <a:moveTo>
                  <a:pt x="877" y="0"/>
                </a:moveTo>
                <a:lnTo>
                  <a:pt x="0" y="0"/>
                </a:lnTo>
                <a:lnTo>
                  <a:pt x="0" y="87"/>
                </a:lnTo>
                <a:lnTo>
                  <a:pt x="877" y="87"/>
                </a:lnTo>
                <a:lnTo>
                  <a:pt x="877"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97" name="Freeform 87">
            <a:extLst>
              <a:ext uri="{FF2B5EF4-FFF2-40B4-BE49-F238E27FC236}">
                <a16:creationId xmlns:a16="http://schemas.microsoft.com/office/drawing/2014/main" id="{9BABC503-AAF7-4DA5-8353-08027844EB92}"/>
              </a:ext>
            </a:extLst>
          </p:cNvPr>
          <p:cNvSpPr>
            <a:spLocks noChangeArrowheads="1"/>
          </p:cNvSpPr>
          <p:nvPr/>
        </p:nvSpPr>
        <p:spPr bwMode="auto">
          <a:xfrm>
            <a:off x="8167688" y="4529932"/>
            <a:ext cx="546894" cy="61119"/>
          </a:xfrm>
          <a:custGeom>
            <a:avLst/>
            <a:gdLst>
              <a:gd name="T0" fmla="*/ 1092843 w 878"/>
              <a:gd name="T1" fmla="*/ 0 h 98"/>
              <a:gd name="T2" fmla="*/ 0 w 878"/>
              <a:gd name="T3" fmla="*/ 0 h 98"/>
              <a:gd name="T4" fmla="*/ 0 w 878"/>
              <a:gd name="T5" fmla="*/ 119643 h 98"/>
              <a:gd name="T6" fmla="*/ 1092843 w 878"/>
              <a:gd name="T7" fmla="*/ 119643 h 98"/>
              <a:gd name="T8" fmla="*/ 1092843 w 878"/>
              <a:gd name="T9" fmla="*/ 0 h 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78" h="98">
                <a:moveTo>
                  <a:pt x="877" y="0"/>
                </a:moveTo>
                <a:lnTo>
                  <a:pt x="0" y="0"/>
                </a:lnTo>
                <a:lnTo>
                  <a:pt x="0" y="97"/>
                </a:lnTo>
                <a:lnTo>
                  <a:pt x="877" y="97"/>
                </a:lnTo>
                <a:lnTo>
                  <a:pt x="877"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98" name="Freeform 88">
            <a:extLst>
              <a:ext uri="{FF2B5EF4-FFF2-40B4-BE49-F238E27FC236}">
                <a16:creationId xmlns:a16="http://schemas.microsoft.com/office/drawing/2014/main" id="{7511C64F-4894-4CF8-B96B-1018A0EC86D2}"/>
              </a:ext>
            </a:extLst>
          </p:cNvPr>
          <p:cNvSpPr>
            <a:spLocks noChangeArrowheads="1"/>
          </p:cNvSpPr>
          <p:nvPr/>
        </p:nvSpPr>
        <p:spPr bwMode="auto">
          <a:xfrm>
            <a:off x="8167688" y="4642644"/>
            <a:ext cx="546894" cy="55563"/>
          </a:xfrm>
          <a:custGeom>
            <a:avLst/>
            <a:gdLst>
              <a:gd name="T0" fmla="*/ 1092843 w 878"/>
              <a:gd name="T1" fmla="*/ 0 h 87"/>
              <a:gd name="T2" fmla="*/ 0 w 878"/>
              <a:gd name="T3" fmla="*/ 0 h 87"/>
              <a:gd name="T4" fmla="*/ 0 w 878"/>
              <a:gd name="T5" fmla="*/ 108622 h 87"/>
              <a:gd name="T6" fmla="*/ 1092843 w 878"/>
              <a:gd name="T7" fmla="*/ 108622 h 87"/>
              <a:gd name="T8" fmla="*/ 1092843 w 878"/>
              <a:gd name="T9" fmla="*/ 0 h 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78" h="87">
                <a:moveTo>
                  <a:pt x="877" y="0"/>
                </a:moveTo>
                <a:lnTo>
                  <a:pt x="0" y="0"/>
                </a:lnTo>
                <a:lnTo>
                  <a:pt x="0" y="86"/>
                </a:lnTo>
                <a:lnTo>
                  <a:pt x="877" y="86"/>
                </a:lnTo>
                <a:lnTo>
                  <a:pt x="877"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99" name="Freeform 89">
            <a:extLst>
              <a:ext uri="{FF2B5EF4-FFF2-40B4-BE49-F238E27FC236}">
                <a16:creationId xmlns:a16="http://schemas.microsoft.com/office/drawing/2014/main" id="{6CC265AF-1E44-4BED-BFD0-E1478B3443B4}"/>
              </a:ext>
            </a:extLst>
          </p:cNvPr>
          <p:cNvSpPr>
            <a:spLocks noChangeArrowheads="1"/>
          </p:cNvSpPr>
          <p:nvPr/>
        </p:nvSpPr>
        <p:spPr bwMode="auto">
          <a:xfrm>
            <a:off x="8167688" y="4749800"/>
            <a:ext cx="546894" cy="57944"/>
          </a:xfrm>
          <a:custGeom>
            <a:avLst/>
            <a:gdLst>
              <a:gd name="T0" fmla="*/ 1092843 w 878"/>
              <a:gd name="T1" fmla="*/ 0 h 93"/>
              <a:gd name="T2" fmla="*/ 0 w 878"/>
              <a:gd name="T3" fmla="*/ 0 h 93"/>
              <a:gd name="T4" fmla="*/ 0 w 878"/>
              <a:gd name="T5" fmla="*/ 114142 h 93"/>
              <a:gd name="T6" fmla="*/ 1092843 w 878"/>
              <a:gd name="T7" fmla="*/ 114142 h 93"/>
              <a:gd name="T8" fmla="*/ 1092843 w 878"/>
              <a:gd name="T9" fmla="*/ 0 h 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78" h="93">
                <a:moveTo>
                  <a:pt x="877" y="0"/>
                </a:moveTo>
                <a:lnTo>
                  <a:pt x="0" y="0"/>
                </a:lnTo>
                <a:lnTo>
                  <a:pt x="0" y="92"/>
                </a:lnTo>
                <a:lnTo>
                  <a:pt x="877" y="92"/>
                </a:lnTo>
                <a:lnTo>
                  <a:pt x="877"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100" name="Freeform 90">
            <a:extLst>
              <a:ext uri="{FF2B5EF4-FFF2-40B4-BE49-F238E27FC236}">
                <a16:creationId xmlns:a16="http://schemas.microsoft.com/office/drawing/2014/main" id="{2BE99189-5AEA-4FF1-8289-484916CF0FBA}"/>
              </a:ext>
            </a:extLst>
          </p:cNvPr>
          <p:cNvSpPr>
            <a:spLocks noChangeArrowheads="1"/>
          </p:cNvSpPr>
          <p:nvPr/>
        </p:nvSpPr>
        <p:spPr bwMode="auto">
          <a:xfrm>
            <a:off x="8167688" y="4860132"/>
            <a:ext cx="546894" cy="54769"/>
          </a:xfrm>
          <a:custGeom>
            <a:avLst/>
            <a:gdLst>
              <a:gd name="T0" fmla="*/ 1092843 w 878"/>
              <a:gd name="T1" fmla="*/ 0 h 88"/>
              <a:gd name="T2" fmla="*/ 0 w 878"/>
              <a:gd name="T3" fmla="*/ 0 h 88"/>
              <a:gd name="T4" fmla="*/ 0 w 878"/>
              <a:gd name="T5" fmla="*/ 108636 h 88"/>
              <a:gd name="T6" fmla="*/ 1092843 w 878"/>
              <a:gd name="T7" fmla="*/ 108636 h 88"/>
              <a:gd name="T8" fmla="*/ 1092843 w 878"/>
              <a:gd name="T9" fmla="*/ 0 h 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78" h="88">
                <a:moveTo>
                  <a:pt x="877" y="0"/>
                </a:moveTo>
                <a:lnTo>
                  <a:pt x="0" y="0"/>
                </a:lnTo>
                <a:lnTo>
                  <a:pt x="0" y="87"/>
                </a:lnTo>
                <a:lnTo>
                  <a:pt x="877" y="87"/>
                </a:lnTo>
                <a:lnTo>
                  <a:pt x="877"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101" name="Freeform 91">
            <a:extLst>
              <a:ext uri="{FF2B5EF4-FFF2-40B4-BE49-F238E27FC236}">
                <a16:creationId xmlns:a16="http://schemas.microsoft.com/office/drawing/2014/main" id="{B1D923F5-49AF-4E1B-BE3D-1041AB3D008B}"/>
              </a:ext>
            </a:extLst>
          </p:cNvPr>
          <p:cNvSpPr>
            <a:spLocks noChangeArrowheads="1"/>
          </p:cNvSpPr>
          <p:nvPr/>
        </p:nvSpPr>
        <p:spPr bwMode="auto">
          <a:xfrm>
            <a:off x="8167688" y="4969669"/>
            <a:ext cx="546894" cy="60325"/>
          </a:xfrm>
          <a:custGeom>
            <a:avLst/>
            <a:gdLst>
              <a:gd name="T0" fmla="*/ 1092843 w 878"/>
              <a:gd name="T1" fmla="*/ 0 h 98"/>
              <a:gd name="T2" fmla="*/ 0 w 878"/>
              <a:gd name="T3" fmla="*/ 0 h 98"/>
              <a:gd name="T4" fmla="*/ 0 w 878"/>
              <a:gd name="T5" fmla="*/ 119643 h 98"/>
              <a:gd name="T6" fmla="*/ 1092843 w 878"/>
              <a:gd name="T7" fmla="*/ 119643 h 98"/>
              <a:gd name="T8" fmla="*/ 1092843 w 878"/>
              <a:gd name="T9" fmla="*/ 0 h 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78" h="98">
                <a:moveTo>
                  <a:pt x="877" y="0"/>
                </a:moveTo>
                <a:lnTo>
                  <a:pt x="0" y="0"/>
                </a:lnTo>
                <a:lnTo>
                  <a:pt x="0" y="97"/>
                </a:lnTo>
                <a:lnTo>
                  <a:pt x="877" y="97"/>
                </a:lnTo>
                <a:lnTo>
                  <a:pt x="877"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102" name="Freeform 92">
            <a:extLst>
              <a:ext uri="{FF2B5EF4-FFF2-40B4-BE49-F238E27FC236}">
                <a16:creationId xmlns:a16="http://schemas.microsoft.com/office/drawing/2014/main" id="{97EFFB99-6685-46AB-8CEA-49D61783B2B5}"/>
              </a:ext>
            </a:extLst>
          </p:cNvPr>
          <p:cNvSpPr>
            <a:spLocks noChangeArrowheads="1"/>
          </p:cNvSpPr>
          <p:nvPr/>
        </p:nvSpPr>
        <p:spPr bwMode="auto">
          <a:xfrm>
            <a:off x="8167688" y="5082382"/>
            <a:ext cx="546894" cy="54769"/>
          </a:xfrm>
          <a:custGeom>
            <a:avLst/>
            <a:gdLst>
              <a:gd name="T0" fmla="*/ 1092843 w 878"/>
              <a:gd name="T1" fmla="*/ 0 h 87"/>
              <a:gd name="T2" fmla="*/ 0 w 878"/>
              <a:gd name="T3" fmla="*/ 0 h 87"/>
              <a:gd name="T4" fmla="*/ 0 w 878"/>
              <a:gd name="T5" fmla="*/ 108622 h 87"/>
              <a:gd name="T6" fmla="*/ 1092843 w 878"/>
              <a:gd name="T7" fmla="*/ 108622 h 87"/>
              <a:gd name="T8" fmla="*/ 1092843 w 878"/>
              <a:gd name="T9" fmla="*/ 0 h 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78" h="87">
                <a:moveTo>
                  <a:pt x="877" y="0"/>
                </a:moveTo>
                <a:lnTo>
                  <a:pt x="0" y="0"/>
                </a:lnTo>
                <a:lnTo>
                  <a:pt x="0" y="86"/>
                </a:lnTo>
                <a:lnTo>
                  <a:pt x="877" y="86"/>
                </a:lnTo>
                <a:lnTo>
                  <a:pt x="877"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103" name="Freeform 93">
            <a:extLst>
              <a:ext uri="{FF2B5EF4-FFF2-40B4-BE49-F238E27FC236}">
                <a16:creationId xmlns:a16="http://schemas.microsoft.com/office/drawing/2014/main" id="{E96B2569-8DB1-4666-B381-FFFF8297D438}"/>
              </a:ext>
            </a:extLst>
          </p:cNvPr>
          <p:cNvSpPr>
            <a:spLocks noChangeArrowheads="1"/>
          </p:cNvSpPr>
          <p:nvPr/>
        </p:nvSpPr>
        <p:spPr bwMode="auto">
          <a:xfrm>
            <a:off x="8167688" y="5183982"/>
            <a:ext cx="546894" cy="65881"/>
          </a:xfrm>
          <a:custGeom>
            <a:avLst/>
            <a:gdLst>
              <a:gd name="T0" fmla="*/ 1092843 w 878"/>
              <a:gd name="T1" fmla="*/ 0 h 104"/>
              <a:gd name="T2" fmla="*/ 0 w 878"/>
              <a:gd name="T3" fmla="*/ 0 h 104"/>
              <a:gd name="T4" fmla="*/ 0 w 878"/>
              <a:gd name="T5" fmla="*/ 130595 h 104"/>
              <a:gd name="T6" fmla="*/ 1092843 w 878"/>
              <a:gd name="T7" fmla="*/ 130595 h 104"/>
              <a:gd name="T8" fmla="*/ 1092843 w 878"/>
              <a:gd name="T9" fmla="*/ 0 h 1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78" h="104">
                <a:moveTo>
                  <a:pt x="877" y="0"/>
                </a:moveTo>
                <a:lnTo>
                  <a:pt x="0" y="0"/>
                </a:lnTo>
                <a:lnTo>
                  <a:pt x="0" y="103"/>
                </a:lnTo>
                <a:lnTo>
                  <a:pt x="877" y="103"/>
                </a:lnTo>
                <a:lnTo>
                  <a:pt x="877"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104" name="Freeform 94">
            <a:extLst>
              <a:ext uri="{FF2B5EF4-FFF2-40B4-BE49-F238E27FC236}">
                <a16:creationId xmlns:a16="http://schemas.microsoft.com/office/drawing/2014/main" id="{8A772F5E-DADE-439D-AE46-7E0B8281BC88}"/>
              </a:ext>
            </a:extLst>
          </p:cNvPr>
          <p:cNvSpPr>
            <a:spLocks noChangeArrowheads="1"/>
          </p:cNvSpPr>
          <p:nvPr/>
        </p:nvSpPr>
        <p:spPr bwMode="auto">
          <a:xfrm>
            <a:off x="8167688" y="5406232"/>
            <a:ext cx="546894" cy="57944"/>
          </a:xfrm>
          <a:custGeom>
            <a:avLst/>
            <a:gdLst>
              <a:gd name="T0" fmla="*/ 1092843 w 878"/>
              <a:gd name="T1" fmla="*/ 0 h 93"/>
              <a:gd name="T2" fmla="*/ 0 w 878"/>
              <a:gd name="T3" fmla="*/ 0 h 93"/>
              <a:gd name="T4" fmla="*/ 0 w 878"/>
              <a:gd name="T5" fmla="*/ 114137 h 93"/>
              <a:gd name="T6" fmla="*/ 1092843 w 878"/>
              <a:gd name="T7" fmla="*/ 114137 h 93"/>
              <a:gd name="T8" fmla="*/ 1092843 w 878"/>
              <a:gd name="T9" fmla="*/ 0 h 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78" h="93">
                <a:moveTo>
                  <a:pt x="877" y="0"/>
                </a:moveTo>
                <a:lnTo>
                  <a:pt x="0" y="0"/>
                </a:lnTo>
                <a:lnTo>
                  <a:pt x="0" y="92"/>
                </a:lnTo>
                <a:lnTo>
                  <a:pt x="877" y="92"/>
                </a:lnTo>
                <a:lnTo>
                  <a:pt x="877"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105" name="Freeform 95">
            <a:extLst>
              <a:ext uri="{FF2B5EF4-FFF2-40B4-BE49-F238E27FC236}">
                <a16:creationId xmlns:a16="http://schemas.microsoft.com/office/drawing/2014/main" id="{EAC58A06-F7BD-495D-91B7-7366DF3B2F3B}"/>
              </a:ext>
            </a:extLst>
          </p:cNvPr>
          <p:cNvSpPr>
            <a:spLocks noChangeArrowheads="1"/>
          </p:cNvSpPr>
          <p:nvPr/>
        </p:nvSpPr>
        <p:spPr bwMode="auto">
          <a:xfrm>
            <a:off x="8167688" y="5518944"/>
            <a:ext cx="546894" cy="55563"/>
          </a:xfrm>
          <a:custGeom>
            <a:avLst/>
            <a:gdLst>
              <a:gd name="T0" fmla="*/ 1092843 w 878"/>
              <a:gd name="T1" fmla="*/ 0 h 88"/>
              <a:gd name="T2" fmla="*/ 0 w 878"/>
              <a:gd name="T3" fmla="*/ 0 h 88"/>
              <a:gd name="T4" fmla="*/ 0 w 878"/>
              <a:gd name="T5" fmla="*/ 108636 h 88"/>
              <a:gd name="T6" fmla="*/ 1092843 w 878"/>
              <a:gd name="T7" fmla="*/ 108636 h 88"/>
              <a:gd name="T8" fmla="*/ 1092843 w 878"/>
              <a:gd name="T9" fmla="*/ 0 h 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78" h="88">
                <a:moveTo>
                  <a:pt x="877" y="0"/>
                </a:moveTo>
                <a:lnTo>
                  <a:pt x="0" y="0"/>
                </a:lnTo>
                <a:lnTo>
                  <a:pt x="0" y="87"/>
                </a:lnTo>
                <a:lnTo>
                  <a:pt x="877" y="87"/>
                </a:lnTo>
                <a:lnTo>
                  <a:pt x="877"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106" name="Freeform 96">
            <a:extLst>
              <a:ext uri="{FF2B5EF4-FFF2-40B4-BE49-F238E27FC236}">
                <a16:creationId xmlns:a16="http://schemas.microsoft.com/office/drawing/2014/main" id="{9E63E773-EA2F-4845-AB04-2612485AAB43}"/>
              </a:ext>
            </a:extLst>
          </p:cNvPr>
          <p:cNvSpPr>
            <a:spLocks noChangeArrowheads="1"/>
          </p:cNvSpPr>
          <p:nvPr/>
        </p:nvSpPr>
        <p:spPr bwMode="auto">
          <a:xfrm>
            <a:off x="8167688" y="5626100"/>
            <a:ext cx="546894" cy="57944"/>
          </a:xfrm>
          <a:custGeom>
            <a:avLst/>
            <a:gdLst>
              <a:gd name="T0" fmla="*/ 1092843 w 878"/>
              <a:gd name="T1" fmla="*/ 0 h 93"/>
              <a:gd name="T2" fmla="*/ 0 w 878"/>
              <a:gd name="T3" fmla="*/ 0 h 93"/>
              <a:gd name="T4" fmla="*/ 0 w 878"/>
              <a:gd name="T5" fmla="*/ 114137 h 93"/>
              <a:gd name="T6" fmla="*/ 1092843 w 878"/>
              <a:gd name="T7" fmla="*/ 114137 h 93"/>
              <a:gd name="T8" fmla="*/ 1092843 w 878"/>
              <a:gd name="T9" fmla="*/ 0 h 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78" h="93">
                <a:moveTo>
                  <a:pt x="877" y="0"/>
                </a:moveTo>
                <a:lnTo>
                  <a:pt x="0" y="0"/>
                </a:lnTo>
                <a:lnTo>
                  <a:pt x="0" y="92"/>
                </a:lnTo>
                <a:lnTo>
                  <a:pt x="877" y="92"/>
                </a:lnTo>
                <a:lnTo>
                  <a:pt x="877"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178" name="Freeform 171">
            <a:extLst>
              <a:ext uri="{FF2B5EF4-FFF2-40B4-BE49-F238E27FC236}">
                <a16:creationId xmlns:a16="http://schemas.microsoft.com/office/drawing/2014/main" id="{7A8BDD54-5596-440C-BDE6-3DA6B780A779}"/>
              </a:ext>
            </a:extLst>
          </p:cNvPr>
          <p:cNvSpPr>
            <a:spLocks noChangeArrowheads="1"/>
          </p:cNvSpPr>
          <p:nvPr/>
        </p:nvSpPr>
        <p:spPr bwMode="auto">
          <a:xfrm>
            <a:off x="9811544" y="4733925"/>
            <a:ext cx="219869" cy="54769"/>
          </a:xfrm>
          <a:custGeom>
            <a:avLst/>
            <a:gdLst>
              <a:gd name="T0" fmla="*/ 438589 w 353"/>
              <a:gd name="T1" fmla="*/ 0 h 87"/>
              <a:gd name="T2" fmla="*/ 0 w 353"/>
              <a:gd name="T3" fmla="*/ 0 h 87"/>
              <a:gd name="T4" fmla="*/ 0 w 353"/>
              <a:gd name="T5" fmla="*/ 108622 h 87"/>
              <a:gd name="T6" fmla="*/ 438589 w 353"/>
              <a:gd name="T7" fmla="*/ 108622 h 87"/>
              <a:gd name="T8" fmla="*/ 438589 w 353"/>
              <a:gd name="T9" fmla="*/ 0 h 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3" h="87">
                <a:moveTo>
                  <a:pt x="352" y="0"/>
                </a:moveTo>
                <a:lnTo>
                  <a:pt x="0" y="0"/>
                </a:lnTo>
                <a:lnTo>
                  <a:pt x="0" y="86"/>
                </a:lnTo>
                <a:lnTo>
                  <a:pt x="352" y="86"/>
                </a:lnTo>
                <a:lnTo>
                  <a:pt x="352"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179" name="Freeform 172">
            <a:extLst>
              <a:ext uri="{FF2B5EF4-FFF2-40B4-BE49-F238E27FC236}">
                <a16:creationId xmlns:a16="http://schemas.microsoft.com/office/drawing/2014/main" id="{C0021DDD-7434-453E-8C62-DBD76CD0279A}"/>
              </a:ext>
            </a:extLst>
          </p:cNvPr>
          <p:cNvSpPr>
            <a:spLocks noChangeArrowheads="1"/>
          </p:cNvSpPr>
          <p:nvPr/>
        </p:nvSpPr>
        <p:spPr bwMode="auto">
          <a:xfrm>
            <a:off x="10119519" y="4733925"/>
            <a:ext cx="205581" cy="54769"/>
          </a:xfrm>
          <a:custGeom>
            <a:avLst/>
            <a:gdLst>
              <a:gd name="T0" fmla="*/ 0 w 332"/>
              <a:gd name="T1" fmla="*/ 0 h 87"/>
              <a:gd name="T2" fmla="*/ 0 w 332"/>
              <a:gd name="T3" fmla="*/ 108622 h 87"/>
              <a:gd name="T4" fmla="*/ 411102 w 332"/>
              <a:gd name="T5" fmla="*/ 108622 h 87"/>
              <a:gd name="T6" fmla="*/ 411102 w 332"/>
              <a:gd name="T7" fmla="*/ 0 h 87"/>
              <a:gd name="T8" fmla="*/ 0 w 332"/>
              <a:gd name="T9" fmla="*/ 0 h 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2" h="87">
                <a:moveTo>
                  <a:pt x="0" y="0"/>
                </a:moveTo>
                <a:lnTo>
                  <a:pt x="0" y="86"/>
                </a:lnTo>
                <a:lnTo>
                  <a:pt x="331" y="86"/>
                </a:lnTo>
                <a:lnTo>
                  <a:pt x="331" y="0"/>
                </a:lnTo>
                <a:lnTo>
                  <a:pt x="0"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180" name="Freeform 173">
            <a:extLst>
              <a:ext uri="{FF2B5EF4-FFF2-40B4-BE49-F238E27FC236}">
                <a16:creationId xmlns:a16="http://schemas.microsoft.com/office/drawing/2014/main" id="{40C20419-C562-487C-B9DD-85673CB4A2DA}"/>
              </a:ext>
            </a:extLst>
          </p:cNvPr>
          <p:cNvSpPr>
            <a:spLocks noChangeArrowheads="1"/>
          </p:cNvSpPr>
          <p:nvPr/>
        </p:nvSpPr>
        <p:spPr bwMode="auto">
          <a:xfrm>
            <a:off x="9811544" y="4879182"/>
            <a:ext cx="219869" cy="57944"/>
          </a:xfrm>
          <a:custGeom>
            <a:avLst/>
            <a:gdLst>
              <a:gd name="T0" fmla="*/ 438589 w 353"/>
              <a:gd name="T1" fmla="*/ 0 h 93"/>
              <a:gd name="T2" fmla="*/ 0 w 353"/>
              <a:gd name="T3" fmla="*/ 0 h 93"/>
              <a:gd name="T4" fmla="*/ 0 w 353"/>
              <a:gd name="T5" fmla="*/ 114137 h 93"/>
              <a:gd name="T6" fmla="*/ 438589 w 353"/>
              <a:gd name="T7" fmla="*/ 114137 h 93"/>
              <a:gd name="T8" fmla="*/ 438589 w 353"/>
              <a:gd name="T9" fmla="*/ 0 h 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3" h="93">
                <a:moveTo>
                  <a:pt x="352" y="0"/>
                </a:moveTo>
                <a:lnTo>
                  <a:pt x="0" y="0"/>
                </a:lnTo>
                <a:lnTo>
                  <a:pt x="0" y="92"/>
                </a:lnTo>
                <a:lnTo>
                  <a:pt x="352" y="92"/>
                </a:lnTo>
                <a:lnTo>
                  <a:pt x="352"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181" name="Freeform 174">
            <a:extLst>
              <a:ext uri="{FF2B5EF4-FFF2-40B4-BE49-F238E27FC236}">
                <a16:creationId xmlns:a16="http://schemas.microsoft.com/office/drawing/2014/main" id="{CD626F39-8D9A-428B-84B4-F2B76F93B589}"/>
              </a:ext>
            </a:extLst>
          </p:cNvPr>
          <p:cNvSpPr>
            <a:spLocks noChangeArrowheads="1"/>
          </p:cNvSpPr>
          <p:nvPr/>
        </p:nvSpPr>
        <p:spPr bwMode="auto">
          <a:xfrm>
            <a:off x="10119519" y="4879182"/>
            <a:ext cx="205581" cy="57944"/>
          </a:xfrm>
          <a:custGeom>
            <a:avLst/>
            <a:gdLst>
              <a:gd name="T0" fmla="*/ 0 w 332"/>
              <a:gd name="T1" fmla="*/ 0 h 93"/>
              <a:gd name="T2" fmla="*/ 0 w 332"/>
              <a:gd name="T3" fmla="*/ 114137 h 93"/>
              <a:gd name="T4" fmla="*/ 411102 w 332"/>
              <a:gd name="T5" fmla="*/ 114137 h 93"/>
              <a:gd name="T6" fmla="*/ 411102 w 332"/>
              <a:gd name="T7" fmla="*/ 0 h 93"/>
              <a:gd name="T8" fmla="*/ 0 w 332"/>
              <a:gd name="T9" fmla="*/ 0 h 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2" h="93">
                <a:moveTo>
                  <a:pt x="0" y="0"/>
                </a:moveTo>
                <a:lnTo>
                  <a:pt x="0" y="92"/>
                </a:lnTo>
                <a:lnTo>
                  <a:pt x="331" y="92"/>
                </a:lnTo>
                <a:lnTo>
                  <a:pt x="331" y="0"/>
                </a:lnTo>
                <a:lnTo>
                  <a:pt x="0"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182" name="Freeform 175">
            <a:extLst>
              <a:ext uri="{FF2B5EF4-FFF2-40B4-BE49-F238E27FC236}">
                <a16:creationId xmlns:a16="http://schemas.microsoft.com/office/drawing/2014/main" id="{7BFAE80F-5C33-4DEE-AC91-BA43EC86CF04}"/>
              </a:ext>
            </a:extLst>
          </p:cNvPr>
          <p:cNvSpPr>
            <a:spLocks noChangeArrowheads="1"/>
          </p:cNvSpPr>
          <p:nvPr/>
        </p:nvSpPr>
        <p:spPr bwMode="auto">
          <a:xfrm>
            <a:off x="9811544" y="5027613"/>
            <a:ext cx="219869" cy="54769"/>
          </a:xfrm>
          <a:custGeom>
            <a:avLst/>
            <a:gdLst>
              <a:gd name="T0" fmla="*/ 438589 w 353"/>
              <a:gd name="T1" fmla="*/ 0 h 87"/>
              <a:gd name="T2" fmla="*/ 0 w 353"/>
              <a:gd name="T3" fmla="*/ 0 h 87"/>
              <a:gd name="T4" fmla="*/ 0 w 353"/>
              <a:gd name="T5" fmla="*/ 108622 h 87"/>
              <a:gd name="T6" fmla="*/ 438589 w 353"/>
              <a:gd name="T7" fmla="*/ 108622 h 87"/>
              <a:gd name="T8" fmla="*/ 438589 w 353"/>
              <a:gd name="T9" fmla="*/ 0 h 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3" h="87">
                <a:moveTo>
                  <a:pt x="352" y="0"/>
                </a:moveTo>
                <a:lnTo>
                  <a:pt x="0" y="0"/>
                </a:lnTo>
                <a:lnTo>
                  <a:pt x="0" y="86"/>
                </a:lnTo>
                <a:lnTo>
                  <a:pt x="352" y="86"/>
                </a:lnTo>
                <a:lnTo>
                  <a:pt x="352"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183" name="Freeform 176">
            <a:extLst>
              <a:ext uri="{FF2B5EF4-FFF2-40B4-BE49-F238E27FC236}">
                <a16:creationId xmlns:a16="http://schemas.microsoft.com/office/drawing/2014/main" id="{5A6F4FAD-ADF9-441F-8B7E-873295EC1CC3}"/>
              </a:ext>
            </a:extLst>
          </p:cNvPr>
          <p:cNvSpPr>
            <a:spLocks noChangeArrowheads="1"/>
          </p:cNvSpPr>
          <p:nvPr/>
        </p:nvSpPr>
        <p:spPr bwMode="auto">
          <a:xfrm>
            <a:off x="10119519" y="5027613"/>
            <a:ext cx="205581" cy="54769"/>
          </a:xfrm>
          <a:custGeom>
            <a:avLst/>
            <a:gdLst>
              <a:gd name="T0" fmla="*/ 0 w 332"/>
              <a:gd name="T1" fmla="*/ 0 h 87"/>
              <a:gd name="T2" fmla="*/ 0 w 332"/>
              <a:gd name="T3" fmla="*/ 108622 h 87"/>
              <a:gd name="T4" fmla="*/ 411102 w 332"/>
              <a:gd name="T5" fmla="*/ 108622 h 87"/>
              <a:gd name="T6" fmla="*/ 411102 w 332"/>
              <a:gd name="T7" fmla="*/ 0 h 87"/>
              <a:gd name="T8" fmla="*/ 0 w 332"/>
              <a:gd name="T9" fmla="*/ 0 h 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2" h="87">
                <a:moveTo>
                  <a:pt x="0" y="0"/>
                </a:moveTo>
                <a:lnTo>
                  <a:pt x="0" y="86"/>
                </a:lnTo>
                <a:lnTo>
                  <a:pt x="331" y="86"/>
                </a:lnTo>
                <a:lnTo>
                  <a:pt x="331" y="0"/>
                </a:lnTo>
                <a:lnTo>
                  <a:pt x="0"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184" name="Freeform 177">
            <a:extLst>
              <a:ext uri="{FF2B5EF4-FFF2-40B4-BE49-F238E27FC236}">
                <a16:creationId xmlns:a16="http://schemas.microsoft.com/office/drawing/2014/main" id="{00F4FEDC-9CB4-4E8B-8277-656AEEC12A71}"/>
              </a:ext>
            </a:extLst>
          </p:cNvPr>
          <p:cNvSpPr>
            <a:spLocks noChangeArrowheads="1"/>
          </p:cNvSpPr>
          <p:nvPr/>
        </p:nvSpPr>
        <p:spPr bwMode="auto">
          <a:xfrm>
            <a:off x="9811544" y="5170488"/>
            <a:ext cx="219869" cy="54769"/>
          </a:xfrm>
          <a:custGeom>
            <a:avLst/>
            <a:gdLst>
              <a:gd name="T0" fmla="*/ 438589 w 353"/>
              <a:gd name="T1" fmla="*/ 0 h 88"/>
              <a:gd name="T2" fmla="*/ 0 w 353"/>
              <a:gd name="T3" fmla="*/ 0 h 88"/>
              <a:gd name="T4" fmla="*/ 0 w 353"/>
              <a:gd name="T5" fmla="*/ 108636 h 88"/>
              <a:gd name="T6" fmla="*/ 438589 w 353"/>
              <a:gd name="T7" fmla="*/ 108636 h 88"/>
              <a:gd name="T8" fmla="*/ 438589 w 353"/>
              <a:gd name="T9" fmla="*/ 0 h 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3" h="88">
                <a:moveTo>
                  <a:pt x="352" y="0"/>
                </a:moveTo>
                <a:lnTo>
                  <a:pt x="0" y="0"/>
                </a:lnTo>
                <a:lnTo>
                  <a:pt x="0" y="87"/>
                </a:lnTo>
                <a:lnTo>
                  <a:pt x="352" y="87"/>
                </a:lnTo>
                <a:lnTo>
                  <a:pt x="352"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185" name="Freeform 178">
            <a:extLst>
              <a:ext uri="{FF2B5EF4-FFF2-40B4-BE49-F238E27FC236}">
                <a16:creationId xmlns:a16="http://schemas.microsoft.com/office/drawing/2014/main" id="{31BC57E3-79AA-4B2C-BA90-DF086930F7F3}"/>
              </a:ext>
            </a:extLst>
          </p:cNvPr>
          <p:cNvSpPr>
            <a:spLocks noChangeArrowheads="1"/>
          </p:cNvSpPr>
          <p:nvPr/>
        </p:nvSpPr>
        <p:spPr bwMode="auto">
          <a:xfrm>
            <a:off x="10119519" y="5170488"/>
            <a:ext cx="205581" cy="54769"/>
          </a:xfrm>
          <a:custGeom>
            <a:avLst/>
            <a:gdLst>
              <a:gd name="T0" fmla="*/ 0 w 332"/>
              <a:gd name="T1" fmla="*/ 0 h 88"/>
              <a:gd name="T2" fmla="*/ 0 w 332"/>
              <a:gd name="T3" fmla="*/ 108636 h 88"/>
              <a:gd name="T4" fmla="*/ 411102 w 332"/>
              <a:gd name="T5" fmla="*/ 108636 h 88"/>
              <a:gd name="T6" fmla="*/ 411102 w 332"/>
              <a:gd name="T7" fmla="*/ 0 h 88"/>
              <a:gd name="T8" fmla="*/ 0 w 332"/>
              <a:gd name="T9" fmla="*/ 0 h 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2" h="88">
                <a:moveTo>
                  <a:pt x="0" y="0"/>
                </a:moveTo>
                <a:lnTo>
                  <a:pt x="0" y="87"/>
                </a:lnTo>
                <a:lnTo>
                  <a:pt x="331" y="87"/>
                </a:lnTo>
                <a:lnTo>
                  <a:pt x="331" y="0"/>
                </a:lnTo>
                <a:lnTo>
                  <a:pt x="0"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186" name="Freeform 179">
            <a:extLst>
              <a:ext uri="{FF2B5EF4-FFF2-40B4-BE49-F238E27FC236}">
                <a16:creationId xmlns:a16="http://schemas.microsoft.com/office/drawing/2014/main" id="{B48E7365-C855-4899-AAE1-B9EDA72F2161}"/>
              </a:ext>
            </a:extLst>
          </p:cNvPr>
          <p:cNvSpPr>
            <a:spLocks noChangeArrowheads="1"/>
          </p:cNvSpPr>
          <p:nvPr/>
        </p:nvSpPr>
        <p:spPr bwMode="auto">
          <a:xfrm>
            <a:off x="10119519" y="5315744"/>
            <a:ext cx="205581" cy="54769"/>
          </a:xfrm>
          <a:custGeom>
            <a:avLst/>
            <a:gdLst>
              <a:gd name="T0" fmla="*/ 0 w 332"/>
              <a:gd name="T1" fmla="*/ 0 h 88"/>
              <a:gd name="T2" fmla="*/ 0 w 332"/>
              <a:gd name="T3" fmla="*/ 108636 h 88"/>
              <a:gd name="T4" fmla="*/ 411102 w 332"/>
              <a:gd name="T5" fmla="*/ 108636 h 88"/>
              <a:gd name="T6" fmla="*/ 411102 w 332"/>
              <a:gd name="T7" fmla="*/ 0 h 88"/>
              <a:gd name="T8" fmla="*/ 0 w 332"/>
              <a:gd name="T9" fmla="*/ 0 h 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2" h="88">
                <a:moveTo>
                  <a:pt x="0" y="0"/>
                </a:moveTo>
                <a:lnTo>
                  <a:pt x="0" y="87"/>
                </a:lnTo>
                <a:lnTo>
                  <a:pt x="331" y="87"/>
                </a:lnTo>
                <a:lnTo>
                  <a:pt x="331" y="0"/>
                </a:lnTo>
                <a:lnTo>
                  <a:pt x="0"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187" name="Freeform 180">
            <a:extLst>
              <a:ext uri="{FF2B5EF4-FFF2-40B4-BE49-F238E27FC236}">
                <a16:creationId xmlns:a16="http://schemas.microsoft.com/office/drawing/2014/main" id="{0382E183-399D-4A9E-9D16-01EA0729ECD1}"/>
              </a:ext>
            </a:extLst>
          </p:cNvPr>
          <p:cNvSpPr>
            <a:spLocks noChangeArrowheads="1"/>
          </p:cNvSpPr>
          <p:nvPr/>
        </p:nvSpPr>
        <p:spPr bwMode="auto">
          <a:xfrm>
            <a:off x="9811544" y="5315744"/>
            <a:ext cx="219869" cy="54769"/>
          </a:xfrm>
          <a:custGeom>
            <a:avLst/>
            <a:gdLst>
              <a:gd name="T0" fmla="*/ 438589 w 353"/>
              <a:gd name="T1" fmla="*/ 0 h 88"/>
              <a:gd name="T2" fmla="*/ 0 w 353"/>
              <a:gd name="T3" fmla="*/ 0 h 88"/>
              <a:gd name="T4" fmla="*/ 0 w 353"/>
              <a:gd name="T5" fmla="*/ 108636 h 88"/>
              <a:gd name="T6" fmla="*/ 438589 w 353"/>
              <a:gd name="T7" fmla="*/ 108636 h 88"/>
              <a:gd name="T8" fmla="*/ 438589 w 353"/>
              <a:gd name="T9" fmla="*/ 0 h 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3" h="88">
                <a:moveTo>
                  <a:pt x="352" y="0"/>
                </a:moveTo>
                <a:lnTo>
                  <a:pt x="0" y="0"/>
                </a:lnTo>
                <a:lnTo>
                  <a:pt x="0" y="87"/>
                </a:lnTo>
                <a:lnTo>
                  <a:pt x="352" y="87"/>
                </a:lnTo>
                <a:lnTo>
                  <a:pt x="352"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188" name="Freeform 181">
            <a:extLst>
              <a:ext uri="{FF2B5EF4-FFF2-40B4-BE49-F238E27FC236}">
                <a16:creationId xmlns:a16="http://schemas.microsoft.com/office/drawing/2014/main" id="{FCE83617-C29B-4621-BBEB-F8D4FAF149E2}"/>
              </a:ext>
            </a:extLst>
          </p:cNvPr>
          <p:cNvSpPr>
            <a:spLocks noChangeArrowheads="1"/>
          </p:cNvSpPr>
          <p:nvPr/>
        </p:nvSpPr>
        <p:spPr bwMode="auto">
          <a:xfrm>
            <a:off x="9811544" y="5461794"/>
            <a:ext cx="219869" cy="57150"/>
          </a:xfrm>
          <a:custGeom>
            <a:avLst/>
            <a:gdLst>
              <a:gd name="T0" fmla="*/ 438589 w 353"/>
              <a:gd name="T1" fmla="*/ 0 h 93"/>
              <a:gd name="T2" fmla="*/ 0 w 353"/>
              <a:gd name="T3" fmla="*/ 0 h 93"/>
              <a:gd name="T4" fmla="*/ 0 w 353"/>
              <a:gd name="T5" fmla="*/ 114137 h 93"/>
              <a:gd name="T6" fmla="*/ 438589 w 353"/>
              <a:gd name="T7" fmla="*/ 114137 h 93"/>
              <a:gd name="T8" fmla="*/ 438589 w 353"/>
              <a:gd name="T9" fmla="*/ 0 h 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3" h="93">
                <a:moveTo>
                  <a:pt x="352" y="0"/>
                </a:moveTo>
                <a:lnTo>
                  <a:pt x="0" y="0"/>
                </a:lnTo>
                <a:lnTo>
                  <a:pt x="0" y="92"/>
                </a:lnTo>
                <a:lnTo>
                  <a:pt x="352" y="92"/>
                </a:lnTo>
                <a:lnTo>
                  <a:pt x="352"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189" name="Freeform 182">
            <a:extLst>
              <a:ext uri="{FF2B5EF4-FFF2-40B4-BE49-F238E27FC236}">
                <a16:creationId xmlns:a16="http://schemas.microsoft.com/office/drawing/2014/main" id="{B466EBE4-6A64-42BF-ACE8-FBD4E84C3BAD}"/>
              </a:ext>
            </a:extLst>
          </p:cNvPr>
          <p:cNvSpPr>
            <a:spLocks noChangeArrowheads="1"/>
          </p:cNvSpPr>
          <p:nvPr/>
        </p:nvSpPr>
        <p:spPr bwMode="auto">
          <a:xfrm>
            <a:off x="10119519" y="5461794"/>
            <a:ext cx="205581" cy="57150"/>
          </a:xfrm>
          <a:custGeom>
            <a:avLst/>
            <a:gdLst>
              <a:gd name="T0" fmla="*/ 0 w 332"/>
              <a:gd name="T1" fmla="*/ 0 h 93"/>
              <a:gd name="T2" fmla="*/ 0 w 332"/>
              <a:gd name="T3" fmla="*/ 114137 h 93"/>
              <a:gd name="T4" fmla="*/ 411102 w 332"/>
              <a:gd name="T5" fmla="*/ 114137 h 93"/>
              <a:gd name="T6" fmla="*/ 411102 w 332"/>
              <a:gd name="T7" fmla="*/ 0 h 93"/>
              <a:gd name="T8" fmla="*/ 0 w 332"/>
              <a:gd name="T9" fmla="*/ 0 h 9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2" h="93">
                <a:moveTo>
                  <a:pt x="0" y="0"/>
                </a:moveTo>
                <a:lnTo>
                  <a:pt x="0" y="92"/>
                </a:lnTo>
                <a:lnTo>
                  <a:pt x="331" y="92"/>
                </a:lnTo>
                <a:lnTo>
                  <a:pt x="331" y="0"/>
                </a:lnTo>
                <a:lnTo>
                  <a:pt x="0"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190" name="Freeform 183">
            <a:extLst>
              <a:ext uri="{FF2B5EF4-FFF2-40B4-BE49-F238E27FC236}">
                <a16:creationId xmlns:a16="http://schemas.microsoft.com/office/drawing/2014/main" id="{CB872DCD-197F-44C4-ABF3-355419855B5D}"/>
              </a:ext>
            </a:extLst>
          </p:cNvPr>
          <p:cNvSpPr>
            <a:spLocks noChangeArrowheads="1"/>
          </p:cNvSpPr>
          <p:nvPr/>
        </p:nvSpPr>
        <p:spPr bwMode="auto">
          <a:xfrm>
            <a:off x="9811544" y="5610225"/>
            <a:ext cx="219869" cy="54769"/>
          </a:xfrm>
          <a:custGeom>
            <a:avLst/>
            <a:gdLst>
              <a:gd name="T0" fmla="*/ 438589 w 353"/>
              <a:gd name="T1" fmla="*/ 0 h 88"/>
              <a:gd name="T2" fmla="*/ 0 w 353"/>
              <a:gd name="T3" fmla="*/ 0 h 88"/>
              <a:gd name="T4" fmla="*/ 0 w 353"/>
              <a:gd name="T5" fmla="*/ 108636 h 88"/>
              <a:gd name="T6" fmla="*/ 438589 w 353"/>
              <a:gd name="T7" fmla="*/ 108636 h 88"/>
              <a:gd name="T8" fmla="*/ 438589 w 353"/>
              <a:gd name="T9" fmla="*/ 0 h 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3" h="88">
                <a:moveTo>
                  <a:pt x="352" y="0"/>
                </a:moveTo>
                <a:lnTo>
                  <a:pt x="0" y="0"/>
                </a:lnTo>
                <a:lnTo>
                  <a:pt x="0" y="87"/>
                </a:lnTo>
                <a:lnTo>
                  <a:pt x="352" y="87"/>
                </a:lnTo>
                <a:lnTo>
                  <a:pt x="352"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191" name="Freeform 184">
            <a:extLst>
              <a:ext uri="{FF2B5EF4-FFF2-40B4-BE49-F238E27FC236}">
                <a16:creationId xmlns:a16="http://schemas.microsoft.com/office/drawing/2014/main" id="{CA7A49ED-CAE9-4BD1-B49A-A8E94BD4C7C8}"/>
              </a:ext>
            </a:extLst>
          </p:cNvPr>
          <p:cNvSpPr>
            <a:spLocks noChangeArrowheads="1"/>
          </p:cNvSpPr>
          <p:nvPr/>
        </p:nvSpPr>
        <p:spPr bwMode="auto">
          <a:xfrm>
            <a:off x="10119519" y="5610225"/>
            <a:ext cx="205581" cy="54769"/>
          </a:xfrm>
          <a:custGeom>
            <a:avLst/>
            <a:gdLst>
              <a:gd name="T0" fmla="*/ 0 w 332"/>
              <a:gd name="T1" fmla="*/ 0 h 88"/>
              <a:gd name="T2" fmla="*/ 0 w 332"/>
              <a:gd name="T3" fmla="*/ 108636 h 88"/>
              <a:gd name="T4" fmla="*/ 411102 w 332"/>
              <a:gd name="T5" fmla="*/ 108636 h 88"/>
              <a:gd name="T6" fmla="*/ 411102 w 332"/>
              <a:gd name="T7" fmla="*/ 0 h 88"/>
              <a:gd name="T8" fmla="*/ 0 w 332"/>
              <a:gd name="T9" fmla="*/ 0 h 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2" h="88">
                <a:moveTo>
                  <a:pt x="0" y="0"/>
                </a:moveTo>
                <a:lnTo>
                  <a:pt x="0" y="87"/>
                </a:lnTo>
                <a:lnTo>
                  <a:pt x="331" y="87"/>
                </a:lnTo>
                <a:lnTo>
                  <a:pt x="331" y="0"/>
                </a:lnTo>
                <a:lnTo>
                  <a:pt x="0" y="0"/>
                </a:ln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60927" tIns="30463" rIns="60927" bIns="30463" anchor="ctr"/>
          <a:lstStyle/>
          <a:p>
            <a:pPr algn="r" rtl="1"/>
            <a:endParaRPr lang="es-MX" sz="900" dirty="0">
              <a:cs typeface="B Nazanin" panose="00000400000000000000" pitchFamily="2" charset="-78"/>
            </a:endParaRPr>
          </a:p>
        </p:txBody>
      </p:sp>
      <p:sp>
        <p:nvSpPr>
          <p:cNvPr id="237" name="Subtitle 2">
            <a:extLst>
              <a:ext uri="{FF2B5EF4-FFF2-40B4-BE49-F238E27FC236}">
                <a16:creationId xmlns:a16="http://schemas.microsoft.com/office/drawing/2014/main" id="{FC5C7589-C790-494F-9303-97BF230B4905}"/>
              </a:ext>
            </a:extLst>
          </p:cNvPr>
          <p:cNvSpPr txBox="1">
            <a:spLocks/>
          </p:cNvSpPr>
          <p:nvPr/>
        </p:nvSpPr>
        <p:spPr bwMode="auto">
          <a:xfrm>
            <a:off x="1420283" y="1420019"/>
            <a:ext cx="1656822" cy="1111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99" tIns="60950" rIns="121899" bIns="60950">
            <a:spAutoFit/>
          </a:bodyPr>
          <a:lstStyle>
            <a:lvl1pPr defTabSz="457200">
              <a:defRPr sz="3600">
                <a:solidFill>
                  <a:schemeClr val="tx1"/>
                </a:solidFill>
                <a:latin typeface="Lato Light" panose="020F0302020204030203" pitchFamily="34" charset="0"/>
                <a:ea typeface="MS PGothic" panose="020B0600070205080204" pitchFamily="34" charset="-128"/>
              </a:defRPr>
            </a:lvl1pPr>
            <a:lvl2pPr marL="742950" indent="-285750" defTabSz="457200">
              <a:defRPr sz="3600">
                <a:solidFill>
                  <a:schemeClr val="tx1"/>
                </a:solidFill>
                <a:latin typeface="Lato Light" panose="020F0302020204030203" pitchFamily="34" charset="0"/>
                <a:ea typeface="MS PGothic" panose="020B0600070205080204" pitchFamily="34" charset="-128"/>
              </a:defRPr>
            </a:lvl2pPr>
            <a:lvl3pPr marL="1143000" indent="-228600" defTabSz="457200">
              <a:defRPr sz="3600">
                <a:solidFill>
                  <a:schemeClr val="tx1"/>
                </a:solidFill>
                <a:latin typeface="Lato Light" panose="020F0302020204030203" pitchFamily="34" charset="0"/>
                <a:ea typeface="MS PGothic" panose="020B0600070205080204" pitchFamily="34" charset="-128"/>
              </a:defRPr>
            </a:lvl3pPr>
            <a:lvl4pPr marL="1600200" indent="-228600" defTabSz="457200">
              <a:defRPr sz="3600">
                <a:solidFill>
                  <a:schemeClr val="tx1"/>
                </a:solidFill>
                <a:latin typeface="Lato Light" panose="020F0302020204030203" pitchFamily="34" charset="0"/>
                <a:ea typeface="MS PGothic" panose="020B0600070205080204" pitchFamily="34" charset="-128"/>
              </a:defRPr>
            </a:lvl4pPr>
            <a:lvl5pPr marL="2057400" indent="-228600" defTabSz="457200">
              <a:defRPr sz="3600">
                <a:solidFill>
                  <a:schemeClr val="tx1"/>
                </a:solidFill>
                <a:latin typeface="Lato Light" panose="020F0302020204030203" pitchFamily="34" charset="0"/>
                <a:ea typeface="MS PGothic" panose="020B0600070205080204" pitchFamily="34" charset="-128"/>
              </a:defRPr>
            </a:lvl5pPr>
            <a:lvl6pPr marL="2514600" indent="-228600" defTabSz="457200"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6pPr>
            <a:lvl7pPr marL="2971800" indent="-228600" defTabSz="457200"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7pPr>
            <a:lvl8pPr marL="3429000" indent="-228600" defTabSz="457200"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8pPr>
            <a:lvl9pPr marL="3886200" indent="-228600" defTabSz="457200"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9pPr>
          </a:lstStyle>
          <a:p>
            <a:pPr algn="ctr" rtl="1">
              <a:lnSpc>
                <a:spcPct val="120000"/>
              </a:lnSpc>
              <a:spcBef>
                <a:spcPct val="20000"/>
              </a:spcBef>
              <a:buFont typeface="Arial" panose="020B0604020202020204" pitchFamily="34" charset="0"/>
              <a:buNone/>
            </a:pPr>
            <a:r>
              <a:rPr lang="en-US" altLang="es-MX" sz="5750" b="1" dirty="0">
                <a:latin typeface="Source Sans Pro" panose="020B0503030403020204" pitchFamily="34" charset="0"/>
                <a:cs typeface="B Nazanin" panose="00000400000000000000" pitchFamily="2" charset="-78"/>
              </a:rPr>
              <a:t>86%</a:t>
            </a:r>
            <a:endParaRPr lang="en-US" altLang="es-MX" sz="4400" b="1" dirty="0">
              <a:latin typeface="Source Sans Pro" panose="020B0503030403020204" pitchFamily="34" charset="0"/>
              <a:cs typeface="B Nazanin" panose="00000400000000000000" pitchFamily="2" charset="-78"/>
            </a:endParaRPr>
          </a:p>
        </p:txBody>
      </p:sp>
      <p:sp>
        <p:nvSpPr>
          <p:cNvPr id="238" name="Freeform 121">
            <a:extLst>
              <a:ext uri="{FF2B5EF4-FFF2-40B4-BE49-F238E27FC236}">
                <a16:creationId xmlns:a16="http://schemas.microsoft.com/office/drawing/2014/main" id="{54BDEEFA-D2E9-498E-BC82-B35F6B99773D}"/>
              </a:ext>
            </a:extLst>
          </p:cNvPr>
          <p:cNvSpPr>
            <a:spLocks noChangeArrowheads="1"/>
          </p:cNvSpPr>
          <p:nvPr/>
        </p:nvSpPr>
        <p:spPr bwMode="auto">
          <a:xfrm rot="16200000">
            <a:off x="969566" y="1882379"/>
            <a:ext cx="544513" cy="391319"/>
          </a:xfrm>
          <a:custGeom>
            <a:avLst/>
            <a:gdLst>
              <a:gd name="T0" fmla="*/ 1086447 w 517"/>
              <a:gd name="T1" fmla="*/ 380215 h 245"/>
              <a:gd name="T2" fmla="*/ 812730 w 517"/>
              <a:gd name="T3" fmla="*/ 0 h 245"/>
              <a:gd name="T4" fmla="*/ 812730 w 517"/>
              <a:gd name="T5" fmla="*/ 242827 h 245"/>
              <a:gd name="T6" fmla="*/ 0 w 517"/>
              <a:gd name="T7" fmla="*/ 242827 h 245"/>
              <a:gd name="T8" fmla="*/ 0 w 517"/>
              <a:gd name="T9" fmla="*/ 536774 h 245"/>
              <a:gd name="T10" fmla="*/ 812730 w 517"/>
              <a:gd name="T11" fmla="*/ 536774 h 245"/>
              <a:gd name="T12" fmla="*/ 812730 w 517"/>
              <a:gd name="T13" fmla="*/ 779601 h 245"/>
              <a:gd name="T14" fmla="*/ 1086447 w 517"/>
              <a:gd name="T15" fmla="*/ 380215 h 2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17" h="245">
                <a:moveTo>
                  <a:pt x="516" y="119"/>
                </a:moveTo>
                <a:lnTo>
                  <a:pt x="386" y="0"/>
                </a:lnTo>
                <a:lnTo>
                  <a:pt x="386" y="76"/>
                </a:lnTo>
                <a:lnTo>
                  <a:pt x="0" y="76"/>
                </a:lnTo>
                <a:lnTo>
                  <a:pt x="0" y="168"/>
                </a:lnTo>
                <a:lnTo>
                  <a:pt x="386" y="168"/>
                </a:lnTo>
                <a:lnTo>
                  <a:pt x="386" y="244"/>
                </a:lnTo>
                <a:lnTo>
                  <a:pt x="516" y="119"/>
                </a:lnTo>
              </a:path>
            </a:pathLst>
          </a:custGeom>
          <a:solidFill>
            <a:srgbClr val="135268"/>
          </a:solidFill>
          <a:ln>
            <a:noFill/>
          </a:ln>
        </p:spPr>
        <p:txBody>
          <a:bodyPr wrap="none" lIns="60927" tIns="30463" rIns="60927" bIns="30463" anchor="ctr"/>
          <a:lstStyle/>
          <a:p>
            <a:pPr algn="r" rtl="1"/>
            <a:endParaRPr lang="es-MX" sz="900" dirty="0">
              <a:cs typeface="B Nazanin" panose="00000400000000000000" pitchFamily="2" charset="-78"/>
            </a:endParaRPr>
          </a:p>
        </p:txBody>
      </p:sp>
      <p:sp>
        <p:nvSpPr>
          <p:cNvPr id="240" name="TextBox 157">
            <a:extLst>
              <a:ext uri="{FF2B5EF4-FFF2-40B4-BE49-F238E27FC236}">
                <a16:creationId xmlns:a16="http://schemas.microsoft.com/office/drawing/2014/main" id="{D5F443D6-23FC-45E4-A5C7-C6674F0057F9}"/>
              </a:ext>
            </a:extLst>
          </p:cNvPr>
          <p:cNvSpPr txBox="1">
            <a:spLocks noChangeArrowheads="1"/>
          </p:cNvSpPr>
          <p:nvPr/>
        </p:nvSpPr>
        <p:spPr bwMode="auto">
          <a:xfrm>
            <a:off x="3163831" y="1657109"/>
            <a:ext cx="8726601" cy="1034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2" tIns="45711" rIns="91422" bIns="45711">
            <a:spAutoFit/>
          </a:bodyPr>
          <a:lstStyle>
            <a:lvl1pPr>
              <a:defRPr sz="3600">
                <a:solidFill>
                  <a:schemeClr val="tx1"/>
                </a:solidFill>
                <a:latin typeface="Lato Light" panose="020F0302020204030203" pitchFamily="34" charset="0"/>
                <a:ea typeface="MS PGothic" panose="020B0600070205080204" pitchFamily="34" charset="-128"/>
              </a:defRPr>
            </a:lvl1pPr>
            <a:lvl2pPr marL="742950" indent="-285750">
              <a:defRPr sz="3600">
                <a:solidFill>
                  <a:schemeClr val="tx1"/>
                </a:solidFill>
                <a:latin typeface="Lato Light" panose="020F0302020204030203" pitchFamily="34" charset="0"/>
                <a:ea typeface="MS PGothic" panose="020B0600070205080204" pitchFamily="34" charset="-128"/>
              </a:defRPr>
            </a:lvl2pPr>
            <a:lvl3pPr marL="1143000" indent="-228600">
              <a:defRPr sz="3600">
                <a:solidFill>
                  <a:schemeClr val="tx1"/>
                </a:solidFill>
                <a:latin typeface="Lato Light" panose="020F0302020204030203" pitchFamily="34" charset="0"/>
                <a:ea typeface="MS PGothic" panose="020B0600070205080204" pitchFamily="34" charset="-128"/>
              </a:defRPr>
            </a:lvl3pPr>
            <a:lvl4pPr marL="1600200" indent="-228600">
              <a:defRPr sz="3600">
                <a:solidFill>
                  <a:schemeClr val="tx1"/>
                </a:solidFill>
                <a:latin typeface="Lato Light" panose="020F0302020204030203" pitchFamily="34" charset="0"/>
                <a:ea typeface="MS PGothic" panose="020B0600070205080204" pitchFamily="34" charset="-128"/>
              </a:defRPr>
            </a:lvl4pPr>
            <a:lvl5pPr marL="2057400" indent="-228600">
              <a:defRPr sz="3600">
                <a:solidFill>
                  <a:schemeClr val="tx1"/>
                </a:solidFill>
                <a:latin typeface="Lato Light" panose="020F0302020204030203" pitchFamily="34" charset="0"/>
                <a:ea typeface="MS PGothic" panose="020B0600070205080204" pitchFamily="34" charset="-128"/>
              </a:defRPr>
            </a:lvl5pPr>
            <a:lvl6pPr marL="25146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6pPr>
            <a:lvl7pPr marL="29718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7pPr>
            <a:lvl8pPr marL="34290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8pPr>
            <a:lvl9pPr marL="38862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9pPr>
          </a:lstStyle>
          <a:p>
            <a:pPr algn="r" rtl="1">
              <a:lnSpc>
                <a:spcPct val="150000"/>
              </a:lnSpc>
            </a:pPr>
            <a:r>
              <a:rPr lang="fa-IR" altLang="es-MX" sz="1400" b="1" dirty="0">
                <a:latin typeface="+mn-lt"/>
                <a:cs typeface="B Nazanin" panose="00000400000000000000" pitchFamily="2" charset="-78"/>
              </a:rPr>
              <a:t>مشتری بسیار مهم است، مشتری توسط مشتری دنبال خواهد شد. حتی قبل از انجام تکالیف، برخی از اهانت‌ها. خنده دار است یا خنده دار، که بازیکنان می توانند آرایش خود را در آن لبخند تزئین کنند. سبزیجات مانند سالاد و زمان. گاهی گرسنگی انتظار می رود و قبل از آن اولین چیزی است که در گلو قرار می گیرد.</a:t>
            </a:r>
            <a:endParaRPr lang="pt-BR" altLang="es-MX" sz="1400" dirty="0">
              <a:latin typeface="+mn-lt"/>
              <a:cs typeface="B Nazanin" panose="00000400000000000000" pitchFamily="2" charset="-78"/>
            </a:endParaRPr>
          </a:p>
        </p:txBody>
      </p:sp>
      <p:sp>
        <p:nvSpPr>
          <p:cNvPr id="241" name="TextBox 19">
            <a:extLst>
              <a:ext uri="{FF2B5EF4-FFF2-40B4-BE49-F238E27FC236}">
                <a16:creationId xmlns:a16="http://schemas.microsoft.com/office/drawing/2014/main" id="{7AB7B91D-726D-417A-898D-0740801D635A}"/>
              </a:ext>
            </a:extLst>
          </p:cNvPr>
          <p:cNvSpPr txBox="1"/>
          <p:nvPr/>
        </p:nvSpPr>
        <p:spPr>
          <a:xfrm>
            <a:off x="806476" y="245900"/>
            <a:ext cx="7544366" cy="830997"/>
          </a:xfrm>
          <a:prstGeom prst="rect">
            <a:avLst/>
          </a:prstGeom>
          <a:noFill/>
        </p:spPr>
        <p:txBody>
          <a:bodyPr wrap="square" rtlCol="0" anchor="ctr">
            <a:spAutoFit/>
          </a:bodyPr>
          <a:lstStyle/>
          <a:p>
            <a:pPr algn="r" rtl="1"/>
            <a:r>
              <a:rPr lang="fa-IR" altLang="ko-KR" sz="4800" b="1" dirty="0">
                <a:solidFill>
                  <a:schemeClr val="tx1">
                    <a:lumMod val="85000"/>
                    <a:lumOff val="15000"/>
                  </a:schemeClr>
                </a:solidFill>
                <a:cs typeface="B Nazanin" panose="00000400000000000000" pitchFamily="2" charset="-78"/>
              </a:rPr>
              <a:t>ارائه عالی</a:t>
            </a:r>
            <a:endParaRPr lang="en-US" altLang="ko-KR" sz="4800" b="1" dirty="0">
              <a:solidFill>
                <a:schemeClr val="tx1">
                  <a:lumMod val="85000"/>
                  <a:lumOff val="15000"/>
                </a:schemeClr>
              </a:solidFill>
              <a:cs typeface="B Nazanin" panose="00000400000000000000" pitchFamily="2" charset="-78"/>
            </a:endParaRPr>
          </a:p>
        </p:txBody>
      </p:sp>
    </p:spTree>
    <p:extLst>
      <p:ext uri="{BB962C8B-B14F-4D97-AF65-F5344CB8AC3E}">
        <p14:creationId xmlns:p14="http://schemas.microsoft.com/office/powerpoint/2010/main" val="319426540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 name="Grupo 94">
            <a:extLst>
              <a:ext uri="{FF2B5EF4-FFF2-40B4-BE49-F238E27FC236}">
                <a16:creationId xmlns:a16="http://schemas.microsoft.com/office/drawing/2014/main" id="{93169423-2C62-1298-E528-4429CB717936}"/>
              </a:ext>
            </a:extLst>
          </p:cNvPr>
          <p:cNvGrpSpPr/>
          <p:nvPr/>
        </p:nvGrpSpPr>
        <p:grpSpPr>
          <a:xfrm>
            <a:off x="2262982" y="3911600"/>
            <a:ext cx="355600" cy="349250"/>
            <a:chOff x="2262982" y="3911600"/>
            <a:chExt cx="355600" cy="349250"/>
          </a:xfrm>
        </p:grpSpPr>
        <p:sp>
          <p:nvSpPr>
            <p:cNvPr id="3" name="Freeform 1">
              <a:extLst>
                <a:ext uri="{FF2B5EF4-FFF2-40B4-BE49-F238E27FC236}">
                  <a16:creationId xmlns:a16="http://schemas.microsoft.com/office/drawing/2014/main" id="{7FCFF519-9D9A-441B-9E7E-34CB12F38731}"/>
                </a:ext>
              </a:extLst>
            </p:cNvPr>
            <p:cNvSpPr>
              <a:spLocks noChangeArrowheads="1"/>
            </p:cNvSpPr>
            <p:nvPr/>
          </p:nvSpPr>
          <p:spPr bwMode="auto">
            <a:xfrm>
              <a:off x="2262982" y="3911600"/>
              <a:ext cx="157956" cy="157957"/>
            </a:xfrm>
            <a:custGeom>
              <a:avLst/>
              <a:gdLst>
                <a:gd name="T0" fmla="*/ 2096 w 2097"/>
                <a:gd name="T1" fmla="*/ 2096 h 2097"/>
                <a:gd name="T2" fmla="*/ 2096 w 2097"/>
                <a:gd name="T3" fmla="*/ 0 h 2097"/>
                <a:gd name="T4" fmla="*/ 0 w 2097"/>
                <a:gd name="T5" fmla="*/ 0 h 2097"/>
                <a:gd name="T6" fmla="*/ 0 w 2097"/>
                <a:gd name="T7" fmla="*/ 2096 h 2097"/>
                <a:gd name="T8" fmla="*/ 2096 w 2097"/>
                <a:gd name="T9" fmla="*/ 2096 h 2097"/>
              </a:gdLst>
              <a:ahLst/>
              <a:cxnLst>
                <a:cxn ang="0">
                  <a:pos x="T0" y="T1"/>
                </a:cxn>
                <a:cxn ang="0">
                  <a:pos x="T2" y="T3"/>
                </a:cxn>
                <a:cxn ang="0">
                  <a:pos x="T4" y="T5"/>
                </a:cxn>
                <a:cxn ang="0">
                  <a:pos x="T6" y="T7"/>
                </a:cxn>
                <a:cxn ang="0">
                  <a:pos x="T8" y="T9"/>
                </a:cxn>
              </a:cxnLst>
              <a:rect l="0" t="0" r="r" b="b"/>
              <a:pathLst>
                <a:path w="2097" h="2097">
                  <a:moveTo>
                    <a:pt x="2096" y="2096"/>
                  </a:moveTo>
                  <a:lnTo>
                    <a:pt x="2096" y="0"/>
                  </a:lnTo>
                  <a:lnTo>
                    <a:pt x="0" y="0"/>
                  </a:lnTo>
                  <a:lnTo>
                    <a:pt x="0" y="2096"/>
                  </a:lnTo>
                  <a:lnTo>
                    <a:pt x="2096" y="2096"/>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sp>
          <p:nvSpPr>
            <p:cNvPr id="4" name="Freeform 2">
              <a:extLst>
                <a:ext uri="{FF2B5EF4-FFF2-40B4-BE49-F238E27FC236}">
                  <a16:creationId xmlns:a16="http://schemas.microsoft.com/office/drawing/2014/main" id="{0DBAD8D6-4121-41CF-A8AE-5510F30DBFF0}"/>
                </a:ext>
              </a:extLst>
            </p:cNvPr>
            <p:cNvSpPr>
              <a:spLocks noChangeArrowheads="1"/>
            </p:cNvSpPr>
            <p:nvPr/>
          </p:nvSpPr>
          <p:spPr bwMode="auto">
            <a:xfrm>
              <a:off x="2447132" y="3911600"/>
              <a:ext cx="171450" cy="157957"/>
            </a:xfrm>
            <a:custGeom>
              <a:avLst/>
              <a:gdLst>
                <a:gd name="T0" fmla="*/ 0 w 2284"/>
                <a:gd name="T1" fmla="*/ 2096 h 2097"/>
                <a:gd name="T2" fmla="*/ 2283 w 2284"/>
                <a:gd name="T3" fmla="*/ 2096 h 2097"/>
                <a:gd name="T4" fmla="*/ 2283 w 2284"/>
                <a:gd name="T5" fmla="*/ 0 h 2097"/>
                <a:gd name="T6" fmla="*/ 0 w 2284"/>
                <a:gd name="T7" fmla="*/ 0 h 2097"/>
                <a:gd name="T8" fmla="*/ 0 w 2284"/>
                <a:gd name="T9" fmla="*/ 2096 h 2097"/>
              </a:gdLst>
              <a:ahLst/>
              <a:cxnLst>
                <a:cxn ang="0">
                  <a:pos x="T0" y="T1"/>
                </a:cxn>
                <a:cxn ang="0">
                  <a:pos x="T2" y="T3"/>
                </a:cxn>
                <a:cxn ang="0">
                  <a:pos x="T4" y="T5"/>
                </a:cxn>
                <a:cxn ang="0">
                  <a:pos x="T6" y="T7"/>
                </a:cxn>
                <a:cxn ang="0">
                  <a:pos x="T8" y="T9"/>
                </a:cxn>
              </a:cxnLst>
              <a:rect l="0" t="0" r="r" b="b"/>
              <a:pathLst>
                <a:path w="2284" h="2097">
                  <a:moveTo>
                    <a:pt x="0" y="2096"/>
                  </a:moveTo>
                  <a:lnTo>
                    <a:pt x="2283" y="2096"/>
                  </a:lnTo>
                  <a:lnTo>
                    <a:pt x="2283" y="0"/>
                  </a:lnTo>
                  <a:lnTo>
                    <a:pt x="0" y="0"/>
                  </a:lnTo>
                  <a:lnTo>
                    <a:pt x="0" y="2096"/>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sp>
          <p:nvSpPr>
            <p:cNvPr id="5" name="Freeform 3">
              <a:extLst>
                <a:ext uri="{FF2B5EF4-FFF2-40B4-BE49-F238E27FC236}">
                  <a16:creationId xmlns:a16="http://schemas.microsoft.com/office/drawing/2014/main" id="{F2B65CC2-AF19-4CC9-8BF5-5E0893ACEE95}"/>
                </a:ext>
              </a:extLst>
            </p:cNvPr>
            <p:cNvSpPr>
              <a:spLocks noChangeArrowheads="1"/>
            </p:cNvSpPr>
            <p:nvPr/>
          </p:nvSpPr>
          <p:spPr bwMode="auto">
            <a:xfrm>
              <a:off x="2262982" y="4095750"/>
              <a:ext cx="157956" cy="165100"/>
            </a:xfrm>
            <a:custGeom>
              <a:avLst/>
              <a:gdLst>
                <a:gd name="T0" fmla="*/ 2096 w 2097"/>
                <a:gd name="T1" fmla="*/ 0 h 2195"/>
                <a:gd name="T2" fmla="*/ 0 w 2097"/>
                <a:gd name="T3" fmla="*/ 0 h 2195"/>
                <a:gd name="T4" fmla="*/ 0 w 2097"/>
                <a:gd name="T5" fmla="*/ 2194 h 2195"/>
                <a:gd name="T6" fmla="*/ 2096 w 2097"/>
                <a:gd name="T7" fmla="*/ 2194 h 2195"/>
                <a:gd name="T8" fmla="*/ 2096 w 2097"/>
                <a:gd name="T9" fmla="*/ 0 h 2195"/>
              </a:gdLst>
              <a:ahLst/>
              <a:cxnLst>
                <a:cxn ang="0">
                  <a:pos x="T0" y="T1"/>
                </a:cxn>
                <a:cxn ang="0">
                  <a:pos x="T2" y="T3"/>
                </a:cxn>
                <a:cxn ang="0">
                  <a:pos x="T4" y="T5"/>
                </a:cxn>
                <a:cxn ang="0">
                  <a:pos x="T6" y="T7"/>
                </a:cxn>
                <a:cxn ang="0">
                  <a:pos x="T8" y="T9"/>
                </a:cxn>
              </a:cxnLst>
              <a:rect l="0" t="0" r="r" b="b"/>
              <a:pathLst>
                <a:path w="2097" h="2195">
                  <a:moveTo>
                    <a:pt x="2096" y="0"/>
                  </a:moveTo>
                  <a:lnTo>
                    <a:pt x="0" y="0"/>
                  </a:lnTo>
                  <a:lnTo>
                    <a:pt x="0" y="2194"/>
                  </a:lnTo>
                  <a:lnTo>
                    <a:pt x="2096" y="2194"/>
                  </a:lnTo>
                  <a:lnTo>
                    <a:pt x="2096" y="0"/>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sp>
          <p:nvSpPr>
            <p:cNvPr id="6" name="Freeform 4">
              <a:extLst>
                <a:ext uri="{FF2B5EF4-FFF2-40B4-BE49-F238E27FC236}">
                  <a16:creationId xmlns:a16="http://schemas.microsoft.com/office/drawing/2014/main" id="{2951D015-A586-4902-89B3-CF3620FF742D}"/>
                </a:ext>
              </a:extLst>
            </p:cNvPr>
            <p:cNvSpPr>
              <a:spLocks noChangeArrowheads="1"/>
            </p:cNvSpPr>
            <p:nvPr/>
          </p:nvSpPr>
          <p:spPr bwMode="auto">
            <a:xfrm>
              <a:off x="2447132" y="4095750"/>
              <a:ext cx="171450" cy="165100"/>
            </a:xfrm>
            <a:custGeom>
              <a:avLst/>
              <a:gdLst>
                <a:gd name="T0" fmla="*/ 0 w 2284"/>
                <a:gd name="T1" fmla="*/ 0 h 2195"/>
                <a:gd name="T2" fmla="*/ 0 w 2284"/>
                <a:gd name="T3" fmla="*/ 2194 h 2195"/>
                <a:gd name="T4" fmla="*/ 2283 w 2284"/>
                <a:gd name="T5" fmla="*/ 2194 h 2195"/>
                <a:gd name="T6" fmla="*/ 2283 w 2284"/>
                <a:gd name="T7" fmla="*/ 0 h 2195"/>
                <a:gd name="T8" fmla="*/ 0 w 2284"/>
                <a:gd name="T9" fmla="*/ 0 h 2195"/>
              </a:gdLst>
              <a:ahLst/>
              <a:cxnLst>
                <a:cxn ang="0">
                  <a:pos x="T0" y="T1"/>
                </a:cxn>
                <a:cxn ang="0">
                  <a:pos x="T2" y="T3"/>
                </a:cxn>
                <a:cxn ang="0">
                  <a:pos x="T4" y="T5"/>
                </a:cxn>
                <a:cxn ang="0">
                  <a:pos x="T6" y="T7"/>
                </a:cxn>
                <a:cxn ang="0">
                  <a:pos x="T8" y="T9"/>
                </a:cxn>
              </a:cxnLst>
              <a:rect l="0" t="0" r="r" b="b"/>
              <a:pathLst>
                <a:path w="2284" h="2195">
                  <a:moveTo>
                    <a:pt x="0" y="0"/>
                  </a:moveTo>
                  <a:lnTo>
                    <a:pt x="0" y="2194"/>
                  </a:lnTo>
                  <a:lnTo>
                    <a:pt x="2283" y="2194"/>
                  </a:lnTo>
                  <a:lnTo>
                    <a:pt x="2283" y="0"/>
                  </a:lnTo>
                  <a:lnTo>
                    <a:pt x="0" y="0"/>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grpSp>
      <p:grpSp>
        <p:nvGrpSpPr>
          <p:cNvPr id="7" name="Group 6">
            <a:extLst>
              <a:ext uri="{FF2B5EF4-FFF2-40B4-BE49-F238E27FC236}">
                <a16:creationId xmlns:a16="http://schemas.microsoft.com/office/drawing/2014/main" id="{0A61105E-7EC3-45A5-8990-311607F927E7}"/>
              </a:ext>
            </a:extLst>
          </p:cNvPr>
          <p:cNvGrpSpPr>
            <a:grpSpLocks/>
          </p:cNvGrpSpPr>
          <p:nvPr/>
        </p:nvGrpSpPr>
        <p:grpSpPr bwMode="auto">
          <a:xfrm>
            <a:off x="1707357" y="3579813"/>
            <a:ext cx="1458119" cy="1312863"/>
            <a:chOff x="3478139" y="7537689"/>
            <a:chExt cx="2917220" cy="2626264"/>
          </a:xfrm>
        </p:grpSpPr>
        <p:sp>
          <p:nvSpPr>
            <p:cNvPr id="8" name="Line 5">
              <a:extLst>
                <a:ext uri="{FF2B5EF4-FFF2-40B4-BE49-F238E27FC236}">
                  <a16:creationId xmlns:a16="http://schemas.microsoft.com/office/drawing/2014/main" id="{C15F17E3-CEE3-4152-9E18-21F21D590CAE}"/>
                </a:ext>
              </a:extLst>
            </p:cNvPr>
            <p:cNvSpPr>
              <a:spLocks noChangeShapeType="1"/>
            </p:cNvSpPr>
            <p:nvPr/>
          </p:nvSpPr>
          <p:spPr bwMode="auto">
            <a:xfrm flipV="1">
              <a:off x="3892616" y="8507851"/>
              <a:ext cx="1589" cy="1656102"/>
            </a:xfrm>
            <a:prstGeom prst="line">
              <a:avLst/>
            </a:prstGeom>
            <a:noFill/>
            <a:ln w="57150" cap="flat" cmpd="sng">
              <a:solidFill>
                <a:srgbClr val="0070C0"/>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pPr algn="r" defTabSz="914217" rtl="1">
                <a:defRPr/>
              </a:pPr>
              <a:endParaRPr lang="en-US" sz="900" dirty="0">
                <a:latin typeface="Calibri Light"/>
                <a:cs typeface="B Nazanin" panose="00000400000000000000" pitchFamily="2" charset="-78"/>
              </a:endParaRPr>
            </a:p>
          </p:txBody>
        </p:sp>
        <p:sp>
          <p:nvSpPr>
            <p:cNvPr id="9" name="Line 6">
              <a:extLst>
                <a:ext uri="{FF2B5EF4-FFF2-40B4-BE49-F238E27FC236}">
                  <a16:creationId xmlns:a16="http://schemas.microsoft.com/office/drawing/2014/main" id="{CE420FF9-2587-43C3-A60C-B92726182CFF}"/>
                </a:ext>
              </a:extLst>
            </p:cNvPr>
            <p:cNvSpPr>
              <a:spLocks noChangeShapeType="1"/>
            </p:cNvSpPr>
            <p:nvPr/>
          </p:nvSpPr>
          <p:spPr bwMode="auto">
            <a:xfrm>
              <a:off x="5984058" y="8509438"/>
              <a:ext cx="0" cy="1654515"/>
            </a:xfrm>
            <a:prstGeom prst="line">
              <a:avLst/>
            </a:prstGeom>
            <a:noFill/>
            <a:ln w="57150" cap="flat" cmpd="sng">
              <a:solidFill>
                <a:srgbClr val="0070C0"/>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pPr algn="r" defTabSz="914217" rtl="1">
                <a:defRPr/>
              </a:pPr>
              <a:endParaRPr lang="en-US" sz="900" dirty="0">
                <a:latin typeface="Calibri Light"/>
                <a:cs typeface="B Nazanin" panose="00000400000000000000" pitchFamily="2" charset="-78"/>
              </a:endParaRPr>
            </a:p>
          </p:txBody>
        </p:sp>
        <p:sp>
          <p:nvSpPr>
            <p:cNvPr id="10" name="Freeform 7">
              <a:extLst>
                <a:ext uri="{FF2B5EF4-FFF2-40B4-BE49-F238E27FC236}">
                  <a16:creationId xmlns:a16="http://schemas.microsoft.com/office/drawing/2014/main" id="{9AA72FE6-AC0D-4BAD-829D-EA5AC0C8BB37}"/>
                </a:ext>
              </a:extLst>
            </p:cNvPr>
            <p:cNvSpPr>
              <a:spLocks noChangeArrowheads="1"/>
            </p:cNvSpPr>
            <p:nvPr/>
          </p:nvSpPr>
          <p:spPr bwMode="auto">
            <a:xfrm>
              <a:off x="3478139" y="7537689"/>
              <a:ext cx="2917220" cy="972028"/>
            </a:xfrm>
            <a:custGeom>
              <a:avLst/>
              <a:gdLst>
                <a:gd name="T0" fmla="*/ 2505683 w 19444"/>
                <a:gd name="T1" fmla="*/ 971878 h 6476"/>
                <a:gd name="T2" fmla="*/ 2917070 w 19444"/>
                <a:gd name="T3" fmla="*/ 971878 h 6476"/>
                <a:gd name="T4" fmla="*/ 2355651 w 19444"/>
                <a:gd name="T5" fmla="*/ 589431 h 6476"/>
                <a:gd name="T6" fmla="*/ 2355651 w 19444"/>
                <a:gd name="T7" fmla="*/ 83454 h 6476"/>
                <a:gd name="T8" fmla="*/ 2110048 w 19444"/>
                <a:gd name="T9" fmla="*/ 83454 h 6476"/>
                <a:gd name="T10" fmla="*/ 2110048 w 19444"/>
                <a:gd name="T11" fmla="*/ 425975 h 6476"/>
                <a:gd name="T12" fmla="*/ 1455459 w 19444"/>
                <a:gd name="T13" fmla="*/ 0 h 6476"/>
                <a:gd name="T14" fmla="*/ 0 w 19444"/>
                <a:gd name="T15" fmla="*/ 971878 h 6476"/>
                <a:gd name="T16" fmla="*/ 414988 w 19444"/>
                <a:gd name="T17" fmla="*/ 971878 h 64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444" h="6476">
                  <a:moveTo>
                    <a:pt x="16701" y="6475"/>
                  </a:moveTo>
                  <a:lnTo>
                    <a:pt x="19443" y="6475"/>
                  </a:lnTo>
                  <a:lnTo>
                    <a:pt x="15701" y="3927"/>
                  </a:lnTo>
                  <a:lnTo>
                    <a:pt x="15701" y="556"/>
                  </a:lnTo>
                  <a:lnTo>
                    <a:pt x="14064" y="556"/>
                  </a:lnTo>
                  <a:lnTo>
                    <a:pt x="14064" y="2838"/>
                  </a:lnTo>
                  <a:lnTo>
                    <a:pt x="9701" y="0"/>
                  </a:lnTo>
                  <a:lnTo>
                    <a:pt x="0" y="6475"/>
                  </a:lnTo>
                  <a:lnTo>
                    <a:pt x="2766" y="6475"/>
                  </a:lnTo>
                </a:path>
              </a:pathLst>
            </a:custGeom>
            <a:noFill/>
            <a:ln w="57150" cap="flat" cmpd="sng">
              <a:solidFill>
                <a:srgbClr val="0070C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algn="r" rtl="1"/>
              <a:endParaRPr lang="es-MX" sz="900" dirty="0">
                <a:cs typeface="B Nazanin" panose="00000400000000000000" pitchFamily="2" charset="-78"/>
              </a:endParaRPr>
            </a:p>
          </p:txBody>
        </p:sp>
      </p:grpSp>
      <p:sp>
        <p:nvSpPr>
          <p:cNvPr id="11" name="Freeform 8">
            <a:extLst>
              <a:ext uri="{FF2B5EF4-FFF2-40B4-BE49-F238E27FC236}">
                <a16:creationId xmlns:a16="http://schemas.microsoft.com/office/drawing/2014/main" id="{4B43B992-B3FE-4A3A-AA47-B85B7EF42CBF}"/>
              </a:ext>
            </a:extLst>
          </p:cNvPr>
          <p:cNvSpPr>
            <a:spLocks noChangeArrowheads="1"/>
          </p:cNvSpPr>
          <p:nvPr/>
        </p:nvSpPr>
        <p:spPr bwMode="auto">
          <a:xfrm>
            <a:off x="2178844" y="3698875"/>
            <a:ext cx="523081" cy="175419"/>
          </a:xfrm>
          <a:custGeom>
            <a:avLst/>
            <a:gdLst>
              <a:gd name="T0" fmla="*/ 0 w 6969"/>
              <a:gd name="T1" fmla="*/ 332924 h 2332"/>
              <a:gd name="T2" fmla="*/ 527430 w 6969"/>
              <a:gd name="T3" fmla="*/ 0 h 2332"/>
              <a:gd name="T4" fmla="*/ 1045259 w 6969"/>
              <a:gd name="T5" fmla="*/ 349886 h 2332"/>
              <a:gd name="T6" fmla="*/ 0 60000 65536"/>
              <a:gd name="T7" fmla="*/ 0 60000 65536"/>
              <a:gd name="T8" fmla="*/ 0 60000 65536"/>
            </a:gdLst>
            <a:ahLst/>
            <a:cxnLst>
              <a:cxn ang="T6">
                <a:pos x="T0" y="T1"/>
              </a:cxn>
              <a:cxn ang="T7">
                <a:pos x="T2" y="T3"/>
              </a:cxn>
              <a:cxn ang="T8">
                <a:pos x="T4" y="T5"/>
              </a:cxn>
            </a:cxnLst>
            <a:rect l="0" t="0" r="r" b="b"/>
            <a:pathLst>
              <a:path w="6969" h="2332">
                <a:moveTo>
                  <a:pt x="0" y="2218"/>
                </a:moveTo>
                <a:lnTo>
                  <a:pt x="3516" y="0"/>
                </a:lnTo>
                <a:lnTo>
                  <a:pt x="6968" y="2331"/>
                </a:lnTo>
              </a:path>
            </a:pathLst>
          </a:custGeom>
          <a:noFill/>
          <a:ln w="57150" cap="flat" cmpd="sng">
            <a:solidFill>
              <a:srgbClr val="0070C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algn="r" rtl="1"/>
            <a:endParaRPr lang="es-MX" sz="900" dirty="0">
              <a:cs typeface="B Nazanin" panose="00000400000000000000" pitchFamily="2" charset="-78"/>
            </a:endParaRPr>
          </a:p>
        </p:txBody>
      </p:sp>
      <p:sp>
        <p:nvSpPr>
          <p:cNvPr id="12" name="Line 9">
            <a:extLst>
              <a:ext uri="{FF2B5EF4-FFF2-40B4-BE49-F238E27FC236}">
                <a16:creationId xmlns:a16="http://schemas.microsoft.com/office/drawing/2014/main" id="{E7270B76-9EC5-4384-893B-1610D10B50F3}"/>
              </a:ext>
            </a:extLst>
          </p:cNvPr>
          <p:cNvSpPr>
            <a:spLocks noChangeShapeType="1"/>
          </p:cNvSpPr>
          <p:nvPr/>
        </p:nvSpPr>
        <p:spPr bwMode="auto">
          <a:xfrm>
            <a:off x="1702594" y="5015707"/>
            <a:ext cx="1456531" cy="0"/>
          </a:xfrm>
          <a:prstGeom prst="line">
            <a:avLst/>
          </a:prstGeom>
          <a:noFill/>
          <a:ln w="57150" cap="flat" cmpd="sng">
            <a:solidFill>
              <a:srgbClr val="0070C0"/>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pPr algn="r" defTabSz="914217" rtl="1">
              <a:defRPr/>
            </a:pPr>
            <a:endParaRPr lang="en-US" sz="900" dirty="0">
              <a:latin typeface="Calibri Light"/>
              <a:cs typeface="B Nazanin" panose="00000400000000000000" pitchFamily="2" charset="-78"/>
            </a:endParaRPr>
          </a:p>
        </p:txBody>
      </p:sp>
      <p:sp>
        <p:nvSpPr>
          <p:cNvPr id="13" name="Line 10">
            <a:extLst>
              <a:ext uri="{FF2B5EF4-FFF2-40B4-BE49-F238E27FC236}">
                <a16:creationId xmlns:a16="http://schemas.microsoft.com/office/drawing/2014/main" id="{70BF686E-6B36-4E0E-A38F-EDF8B30A3D14}"/>
              </a:ext>
            </a:extLst>
          </p:cNvPr>
          <p:cNvSpPr>
            <a:spLocks noChangeShapeType="1"/>
          </p:cNvSpPr>
          <p:nvPr/>
        </p:nvSpPr>
        <p:spPr bwMode="auto">
          <a:xfrm>
            <a:off x="2085975" y="4891882"/>
            <a:ext cx="696913" cy="794"/>
          </a:xfrm>
          <a:prstGeom prst="line">
            <a:avLst/>
          </a:prstGeom>
          <a:noFill/>
          <a:ln w="57150" cap="flat" cmpd="sng">
            <a:solidFill>
              <a:srgbClr val="0070C0"/>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pPr algn="r" defTabSz="914217" rtl="1">
              <a:defRPr/>
            </a:pPr>
            <a:endParaRPr lang="en-US" sz="900" dirty="0">
              <a:latin typeface="Calibri Light"/>
              <a:cs typeface="B Nazanin" panose="00000400000000000000" pitchFamily="2" charset="-78"/>
            </a:endParaRPr>
          </a:p>
        </p:txBody>
      </p:sp>
      <p:grpSp>
        <p:nvGrpSpPr>
          <p:cNvPr id="18" name="Group 7">
            <a:extLst>
              <a:ext uri="{FF2B5EF4-FFF2-40B4-BE49-F238E27FC236}">
                <a16:creationId xmlns:a16="http://schemas.microsoft.com/office/drawing/2014/main" id="{C011EB6D-3FE5-44D4-9061-F21E7EC174AD}"/>
              </a:ext>
            </a:extLst>
          </p:cNvPr>
          <p:cNvGrpSpPr>
            <a:grpSpLocks/>
          </p:cNvGrpSpPr>
          <p:nvPr/>
        </p:nvGrpSpPr>
        <p:grpSpPr bwMode="auto">
          <a:xfrm>
            <a:off x="4159250" y="2824163"/>
            <a:ext cx="1463675" cy="2191544"/>
            <a:chOff x="8314977" y="5647779"/>
            <a:chExt cx="2927145" cy="4383564"/>
          </a:xfrm>
        </p:grpSpPr>
        <p:sp>
          <p:nvSpPr>
            <p:cNvPr id="19" name="Line 5">
              <a:extLst>
                <a:ext uri="{FF2B5EF4-FFF2-40B4-BE49-F238E27FC236}">
                  <a16:creationId xmlns:a16="http://schemas.microsoft.com/office/drawing/2014/main" id="{AC88B15B-1CA5-4138-A153-71089700B8C7}"/>
                </a:ext>
              </a:extLst>
            </p:cNvPr>
            <p:cNvSpPr>
              <a:spLocks noChangeShapeType="1"/>
            </p:cNvSpPr>
            <p:nvPr/>
          </p:nvSpPr>
          <p:spPr bwMode="auto">
            <a:xfrm flipV="1">
              <a:off x="8740397" y="6603558"/>
              <a:ext cx="0" cy="3181695"/>
            </a:xfrm>
            <a:prstGeom prst="line">
              <a:avLst/>
            </a:prstGeom>
            <a:noFill/>
            <a:ln w="57150" cap="flat" cmpd="sng">
              <a:solidFill>
                <a:srgbClr val="0070C0"/>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pPr algn="r" defTabSz="914217" rtl="1">
                <a:defRPr/>
              </a:pPr>
              <a:endParaRPr lang="en-US" sz="900" dirty="0">
                <a:latin typeface="Calibri Light"/>
                <a:cs typeface="B Nazanin" panose="00000400000000000000" pitchFamily="2" charset="-78"/>
              </a:endParaRPr>
            </a:p>
          </p:txBody>
        </p:sp>
        <p:sp>
          <p:nvSpPr>
            <p:cNvPr id="20" name="Line 6">
              <a:extLst>
                <a:ext uri="{FF2B5EF4-FFF2-40B4-BE49-F238E27FC236}">
                  <a16:creationId xmlns:a16="http://schemas.microsoft.com/office/drawing/2014/main" id="{193B323E-2452-4ADF-8C83-57FD7AAAAB66}"/>
                </a:ext>
              </a:extLst>
            </p:cNvPr>
            <p:cNvSpPr>
              <a:spLocks noChangeShapeType="1"/>
            </p:cNvSpPr>
            <p:nvPr/>
          </p:nvSpPr>
          <p:spPr bwMode="auto">
            <a:xfrm>
              <a:off x="10830989" y="6603558"/>
              <a:ext cx="0" cy="3181695"/>
            </a:xfrm>
            <a:prstGeom prst="line">
              <a:avLst/>
            </a:prstGeom>
            <a:noFill/>
            <a:ln w="57150" cap="flat" cmpd="sng">
              <a:solidFill>
                <a:srgbClr val="0070C0"/>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pPr algn="r" defTabSz="914217" rtl="1">
                <a:defRPr/>
              </a:pPr>
              <a:endParaRPr lang="en-US" sz="900" dirty="0">
                <a:latin typeface="Calibri Light"/>
                <a:cs typeface="B Nazanin" panose="00000400000000000000" pitchFamily="2" charset="-78"/>
              </a:endParaRPr>
            </a:p>
          </p:txBody>
        </p:sp>
        <p:sp>
          <p:nvSpPr>
            <p:cNvPr id="21" name="Freeform 7">
              <a:extLst>
                <a:ext uri="{FF2B5EF4-FFF2-40B4-BE49-F238E27FC236}">
                  <a16:creationId xmlns:a16="http://schemas.microsoft.com/office/drawing/2014/main" id="{2BBCE374-C5B4-4E9B-BC01-B3E685611C9A}"/>
                </a:ext>
              </a:extLst>
            </p:cNvPr>
            <p:cNvSpPr>
              <a:spLocks noChangeArrowheads="1"/>
            </p:cNvSpPr>
            <p:nvPr/>
          </p:nvSpPr>
          <p:spPr bwMode="auto">
            <a:xfrm>
              <a:off x="8324902" y="5647779"/>
              <a:ext cx="2917220" cy="972028"/>
            </a:xfrm>
            <a:custGeom>
              <a:avLst/>
              <a:gdLst>
                <a:gd name="T0" fmla="*/ 2505683 w 19444"/>
                <a:gd name="T1" fmla="*/ 971878 h 6476"/>
                <a:gd name="T2" fmla="*/ 2917070 w 19444"/>
                <a:gd name="T3" fmla="*/ 971878 h 6476"/>
                <a:gd name="T4" fmla="*/ 2355651 w 19444"/>
                <a:gd name="T5" fmla="*/ 589431 h 6476"/>
                <a:gd name="T6" fmla="*/ 2355651 w 19444"/>
                <a:gd name="T7" fmla="*/ 83454 h 6476"/>
                <a:gd name="T8" fmla="*/ 2110048 w 19444"/>
                <a:gd name="T9" fmla="*/ 83454 h 6476"/>
                <a:gd name="T10" fmla="*/ 2110048 w 19444"/>
                <a:gd name="T11" fmla="*/ 425975 h 6476"/>
                <a:gd name="T12" fmla="*/ 1455459 w 19444"/>
                <a:gd name="T13" fmla="*/ 0 h 6476"/>
                <a:gd name="T14" fmla="*/ 0 w 19444"/>
                <a:gd name="T15" fmla="*/ 971878 h 6476"/>
                <a:gd name="T16" fmla="*/ 414988 w 19444"/>
                <a:gd name="T17" fmla="*/ 971878 h 64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444" h="6476">
                  <a:moveTo>
                    <a:pt x="16701" y="6475"/>
                  </a:moveTo>
                  <a:lnTo>
                    <a:pt x="19443" y="6475"/>
                  </a:lnTo>
                  <a:lnTo>
                    <a:pt x="15701" y="3927"/>
                  </a:lnTo>
                  <a:lnTo>
                    <a:pt x="15701" y="556"/>
                  </a:lnTo>
                  <a:lnTo>
                    <a:pt x="14064" y="556"/>
                  </a:lnTo>
                  <a:lnTo>
                    <a:pt x="14064" y="2838"/>
                  </a:lnTo>
                  <a:lnTo>
                    <a:pt x="9701" y="0"/>
                  </a:lnTo>
                  <a:lnTo>
                    <a:pt x="0" y="6475"/>
                  </a:lnTo>
                  <a:lnTo>
                    <a:pt x="2766" y="6475"/>
                  </a:lnTo>
                </a:path>
              </a:pathLst>
            </a:custGeom>
            <a:noFill/>
            <a:ln w="57150" cap="flat" cmpd="sng">
              <a:solidFill>
                <a:srgbClr val="0070C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algn="r" rtl="1"/>
              <a:endParaRPr lang="es-MX" sz="900" dirty="0">
                <a:cs typeface="B Nazanin" panose="00000400000000000000" pitchFamily="2" charset="-78"/>
              </a:endParaRPr>
            </a:p>
          </p:txBody>
        </p:sp>
        <p:sp>
          <p:nvSpPr>
            <p:cNvPr id="22" name="Freeform 8">
              <a:extLst>
                <a:ext uri="{FF2B5EF4-FFF2-40B4-BE49-F238E27FC236}">
                  <a16:creationId xmlns:a16="http://schemas.microsoft.com/office/drawing/2014/main" id="{E7A91457-F8D3-49E4-B25E-21DFCA237105}"/>
                </a:ext>
              </a:extLst>
            </p:cNvPr>
            <p:cNvSpPr>
              <a:spLocks noChangeArrowheads="1"/>
            </p:cNvSpPr>
            <p:nvPr/>
          </p:nvSpPr>
          <p:spPr bwMode="auto">
            <a:xfrm>
              <a:off x="9268416" y="5887312"/>
              <a:ext cx="1045409" cy="350036"/>
            </a:xfrm>
            <a:custGeom>
              <a:avLst/>
              <a:gdLst>
                <a:gd name="T0" fmla="*/ 0 w 6969"/>
                <a:gd name="T1" fmla="*/ 332924 h 2332"/>
                <a:gd name="T2" fmla="*/ 527430 w 6969"/>
                <a:gd name="T3" fmla="*/ 0 h 2332"/>
                <a:gd name="T4" fmla="*/ 1045259 w 6969"/>
                <a:gd name="T5" fmla="*/ 349886 h 2332"/>
                <a:gd name="T6" fmla="*/ 0 60000 65536"/>
                <a:gd name="T7" fmla="*/ 0 60000 65536"/>
                <a:gd name="T8" fmla="*/ 0 60000 65536"/>
              </a:gdLst>
              <a:ahLst/>
              <a:cxnLst>
                <a:cxn ang="T6">
                  <a:pos x="T0" y="T1"/>
                </a:cxn>
                <a:cxn ang="T7">
                  <a:pos x="T2" y="T3"/>
                </a:cxn>
                <a:cxn ang="T8">
                  <a:pos x="T4" y="T5"/>
                </a:cxn>
              </a:cxnLst>
              <a:rect l="0" t="0" r="r" b="b"/>
              <a:pathLst>
                <a:path w="6969" h="2332">
                  <a:moveTo>
                    <a:pt x="0" y="2218"/>
                  </a:moveTo>
                  <a:lnTo>
                    <a:pt x="3516" y="0"/>
                  </a:lnTo>
                  <a:lnTo>
                    <a:pt x="6968" y="2331"/>
                  </a:lnTo>
                </a:path>
              </a:pathLst>
            </a:custGeom>
            <a:noFill/>
            <a:ln w="57150" cap="flat" cmpd="sng">
              <a:solidFill>
                <a:srgbClr val="0070C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algn="r" rtl="1"/>
              <a:endParaRPr lang="es-MX" sz="900" dirty="0">
                <a:cs typeface="B Nazanin" panose="00000400000000000000" pitchFamily="2" charset="-78"/>
              </a:endParaRPr>
            </a:p>
          </p:txBody>
        </p:sp>
        <p:sp>
          <p:nvSpPr>
            <p:cNvPr id="23" name="Line 9">
              <a:extLst>
                <a:ext uri="{FF2B5EF4-FFF2-40B4-BE49-F238E27FC236}">
                  <a16:creationId xmlns:a16="http://schemas.microsoft.com/office/drawing/2014/main" id="{BDFDB75F-309C-4CC3-8A88-C747C2272503}"/>
                </a:ext>
              </a:extLst>
            </p:cNvPr>
            <p:cNvSpPr>
              <a:spLocks noChangeShapeType="1"/>
            </p:cNvSpPr>
            <p:nvPr/>
          </p:nvSpPr>
          <p:spPr bwMode="auto">
            <a:xfrm>
              <a:off x="8314977" y="10031343"/>
              <a:ext cx="2914446" cy="0"/>
            </a:xfrm>
            <a:prstGeom prst="line">
              <a:avLst/>
            </a:prstGeom>
            <a:noFill/>
            <a:ln w="57150" cap="flat" cmpd="sng">
              <a:solidFill>
                <a:srgbClr val="0070C0"/>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pPr algn="r" defTabSz="914217" rtl="1">
                <a:defRPr/>
              </a:pPr>
              <a:endParaRPr lang="en-US" sz="900" dirty="0">
                <a:latin typeface="Calibri Light"/>
                <a:cs typeface="B Nazanin" panose="00000400000000000000" pitchFamily="2" charset="-78"/>
              </a:endParaRPr>
            </a:p>
          </p:txBody>
        </p:sp>
        <p:sp>
          <p:nvSpPr>
            <p:cNvPr id="24" name="Line 10">
              <a:extLst>
                <a:ext uri="{FF2B5EF4-FFF2-40B4-BE49-F238E27FC236}">
                  <a16:creationId xmlns:a16="http://schemas.microsoft.com/office/drawing/2014/main" id="{445D8654-F27B-4A40-83DA-A44E16D0D876}"/>
                </a:ext>
              </a:extLst>
            </p:cNvPr>
            <p:cNvSpPr>
              <a:spLocks noChangeShapeType="1"/>
            </p:cNvSpPr>
            <p:nvPr/>
          </p:nvSpPr>
          <p:spPr bwMode="auto">
            <a:xfrm>
              <a:off x="9083273" y="9785253"/>
              <a:ext cx="1392141" cy="0"/>
            </a:xfrm>
            <a:prstGeom prst="line">
              <a:avLst/>
            </a:prstGeom>
            <a:noFill/>
            <a:ln w="57150" cap="flat" cmpd="sng">
              <a:solidFill>
                <a:srgbClr val="0070C0"/>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pPr algn="r" defTabSz="914217" rtl="1">
                <a:defRPr/>
              </a:pPr>
              <a:endParaRPr lang="en-US" sz="900" dirty="0">
                <a:latin typeface="Calibri Light"/>
                <a:cs typeface="B Nazanin" panose="00000400000000000000" pitchFamily="2" charset="-78"/>
              </a:endParaRPr>
            </a:p>
          </p:txBody>
        </p:sp>
      </p:grpSp>
      <p:grpSp>
        <p:nvGrpSpPr>
          <p:cNvPr id="2" name="Grupo 1">
            <a:extLst>
              <a:ext uri="{FF2B5EF4-FFF2-40B4-BE49-F238E27FC236}">
                <a16:creationId xmlns:a16="http://schemas.microsoft.com/office/drawing/2014/main" id="{CA2682F9-3EE6-4654-4326-919853C76A20}"/>
              </a:ext>
            </a:extLst>
          </p:cNvPr>
          <p:cNvGrpSpPr/>
          <p:nvPr/>
        </p:nvGrpSpPr>
        <p:grpSpPr>
          <a:xfrm>
            <a:off x="4720432" y="3384550"/>
            <a:ext cx="354806" cy="723900"/>
            <a:chOff x="4720432" y="3384550"/>
            <a:chExt cx="354806" cy="723900"/>
          </a:xfrm>
        </p:grpSpPr>
        <p:sp>
          <p:nvSpPr>
            <p:cNvPr id="14" name="Freeform 1">
              <a:extLst>
                <a:ext uri="{FF2B5EF4-FFF2-40B4-BE49-F238E27FC236}">
                  <a16:creationId xmlns:a16="http://schemas.microsoft.com/office/drawing/2014/main" id="{F6FAB0DE-2CFD-4FAD-8087-CC1B4E62AC75}"/>
                </a:ext>
              </a:extLst>
            </p:cNvPr>
            <p:cNvSpPr>
              <a:spLocks noChangeArrowheads="1"/>
            </p:cNvSpPr>
            <p:nvPr/>
          </p:nvSpPr>
          <p:spPr bwMode="auto">
            <a:xfrm>
              <a:off x="4720432" y="3759200"/>
              <a:ext cx="157163" cy="157957"/>
            </a:xfrm>
            <a:custGeom>
              <a:avLst/>
              <a:gdLst>
                <a:gd name="T0" fmla="*/ 2096 w 2097"/>
                <a:gd name="T1" fmla="*/ 2096 h 2097"/>
                <a:gd name="T2" fmla="*/ 2096 w 2097"/>
                <a:gd name="T3" fmla="*/ 0 h 2097"/>
                <a:gd name="T4" fmla="*/ 0 w 2097"/>
                <a:gd name="T5" fmla="*/ 0 h 2097"/>
                <a:gd name="T6" fmla="*/ 0 w 2097"/>
                <a:gd name="T7" fmla="*/ 2096 h 2097"/>
                <a:gd name="T8" fmla="*/ 2096 w 2097"/>
                <a:gd name="T9" fmla="*/ 2096 h 2097"/>
              </a:gdLst>
              <a:ahLst/>
              <a:cxnLst>
                <a:cxn ang="0">
                  <a:pos x="T0" y="T1"/>
                </a:cxn>
                <a:cxn ang="0">
                  <a:pos x="T2" y="T3"/>
                </a:cxn>
                <a:cxn ang="0">
                  <a:pos x="T4" y="T5"/>
                </a:cxn>
                <a:cxn ang="0">
                  <a:pos x="T6" y="T7"/>
                </a:cxn>
                <a:cxn ang="0">
                  <a:pos x="T8" y="T9"/>
                </a:cxn>
              </a:cxnLst>
              <a:rect l="0" t="0" r="r" b="b"/>
              <a:pathLst>
                <a:path w="2097" h="2097">
                  <a:moveTo>
                    <a:pt x="2096" y="2096"/>
                  </a:moveTo>
                  <a:lnTo>
                    <a:pt x="2096" y="0"/>
                  </a:lnTo>
                  <a:lnTo>
                    <a:pt x="0" y="0"/>
                  </a:lnTo>
                  <a:lnTo>
                    <a:pt x="0" y="2096"/>
                  </a:lnTo>
                  <a:lnTo>
                    <a:pt x="2096" y="2096"/>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sp>
          <p:nvSpPr>
            <p:cNvPr id="15" name="Freeform 2">
              <a:extLst>
                <a:ext uri="{FF2B5EF4-FFF2-40B4-BE49-F238E27FC236}">
                  <a16:creationId xmlns:a16="http://schemas.microsoft.com/office/drawing/2014/main" id="{4751E8B6-B8A9-4E20-840D-D7B669E3F981}"/>
                </a:ext>
              </a:extLst>
            </p:cNvPr>
            <p:cNvSpPr>
              <a:spLocks noChangeArrowheads="1"/>
            </p:cNvSpPr>
            <p:nvPr/>
          </p:nvSpPr>
          <p:spPr bwMode="auto">
            <a:xfrm>
              <a:off x="4903788" y="3759200"/>
              <a:ext cx="171450" cy="157957"/>
            </a:xfrm>
            <a:custGeom>
              <a:avLst/>
              <a:gdLst>
                <a:gd name="T0" fmla="*/ 0 w 2284"/>
                <a:gd name="T1" fmla="*/ 2096 h 2097"/>
                <a:gd name="T2" fmla="*/ 2283 w 2284"/>
                <a:gd name="T3" fmla="*/ 2096 h 2097"/>
                <a:gd name="T4" fmla="*/ 2283 w 2284"/>
                <a:gd name="T5" fmla="*/ 0 h 2097"/>
                <a:gd name="T6" fmla="*/ 0 w 2284"/>
                <a:gd name="T7" fmla="*/ 0 h 2097"/>
                <a:gd name="T8" fmla="*/ 0 w 2284"/>
                <a:gd name="T9" fmla="*/ 2096 h 2097"/>
              </a:gdLst>
              <a:ahLst/>
              <a:cxnLst>
                <a:cxn ang="0">
                  <a:pos x="T0" y="T1"/>
                </a:cxn>
                <a:cxn ang="0">
                  <a:pos x="T2" y="T3"/>
                </a:cxn>
                <a:cxn ang="0">
                  <a:pos x="T4" y="T5"/>
                </a:cxn>
                <a:cxn ang="0">
                  <a:pos x="T6" y="T7"/>
                </a:cxn>
                <a:cxn ang="0">
                  <a:pos x="T8" y="T9"/>
                </a:cxn>
              </a:cxnLst>
              <a:rect l="0" t="0" r="r" b="b"/>
              <a:pathLst>
                <a:path w="2284" h="2097">
                  <a:moveTo>
                    <a:pt x="0" y="2096"/>
                  </a:moveTo>
                  <a:lnTo>
                    <a:pt x="2283" y="2096"/>
                  </a:lnTo>
                  <a:lnTo>
                    <a:pt x="2283" y="0"/>
                  </a:lnTo>
                  <a:lnTo>
                    <a:pt x="0" y="0"/>
                  </a:lnTo>
                  <a:lnTo>
                    <a:pt x="0" y="2096"/>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sp>
          <p:nvSpPr>
            <p:cNvPr id="16" name="Freeform 3">
              <a:extLst>
                <a:ext uri="{FF2B5EF4-FFF2-40B4-BE49-F238E27FC236}">
                  <a16:creationId xmlns:a16="http://schemas.microsoft.com/office/drawing/2014/main" id="{3D2FA0F6-2979-4F93-8A49-568BE19C9E05}"/>
                </a:ext>
              </a:extLst>
            </p:cNvPr>
            <p:cNvSpPr>
              <a:spLocks noChangeArrowheads="1"/>
            </p:cNvSpPr>
            <p:nvPr/>
          </p:nvSpPr>
          <p:spPr bwMode="auto">
            <a:xfrm>
              <a:off x="4720432" y="3943350"/>
              <a:ext cx="157163" cy="165100"/>
            </a:xfrm>
            <a:custGeom>
              <a:avLst/>
              <a:gdLst>
                <a:gd name="T0" fmla="*/ 2096 w 2097"/>
                <a:gd name="T1" fmla="*/ 0 h 2195"/>
                <a:gd name="T2" fmla="*/ 0 w 2097"/>
                <a:gd name="T3" fmla="*/ 0 h 2195"/>
                <a:gd name="T4" fmla="*/ 0 w 2097"/>
                <a:gd name="T5" fmla="*/ 2194 h 2195"/>
                <a:gd name="T6" fmla="*/ 2096 w 2097"/>
                <a:gd name="T7" fmla="*/ 2194 h 2195"/>
                <a:gd name="T8" fmla="*/ 2096 w 2097"/>
                <a:gd name="T9" fmla="*/ 0 h 2195"/>
              </a:gdLst>
              <a:ahLst/>
              <a:cxnLst>
                <a:cxn ang="0">
                  <a:pos x="T0" y="T1"/>
                </a:cxn>
                <a:cxn ang="0">
                  <a:pos x="T2" y="T3"/>
                </a:cxn>
                <a:cxn ang="0">
                  <a:pos x="T4" y="T5"/>
                </a:cxn>
                <a:cxn ang="0">
                  <a:pos x="T6" y="T7"/>
                </a:cxn>
                <a:cxn ang="0">
                  <a:pos x="T8" y="T9"/>
                </a:cxn>
              </a:cxnLst>
              <a:rect l="0" t="0" r="r" b="b"/>
              <a:pathLst>
                <a:path w="2097" h="2195">
                  <a:moveTo>
                    <a:pt x="2096" y="0"/>
                  </a:moveTo>
                  <a:lnTo>
                    <a:pt x="0" y="0"/>
                  </a:lnTo>
                  <a:lnTo>
                    <a:pt x="0" y="2194"/>
                  </a:lnTo>
                  <a:lnTo>
                    <a:pt x="2096" y="2194"/>
                  </a:lnTo>
                  <a:lnTo>
                    <a:pt x="2096" y="0"/>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sp>
          <p:nvSpPr>
            <p:cNvPr id="17" name="Freeform 4">
              <a:extLst>
                <a:ext uri="{FF2B5EF4-FFF2-40B4-BE49-F238E27FC236}">
                  <a16:creationId xmlns:a16="http://schemas.microsoft.com/office/drawing/2014/main" id="{3CE87640-4BC9-4C28-A1A0-5643E4FC321B}"/>
                </a:ext>
              </a:extLst>
            </p:cNvPr>
            <p:cNvSpPr>
              <a:spLocks noChangeArrowheads="1"/>
            </p:cNvSpPr>
            <p:nvPr/>
          </p:nvSpPr>
          <p:spPr bwMode="auto">
            <a:xfrm>
              <a:off x="4903788" y="3943350"/>
              <a:ext cx="171450" cy="165100"/>
            </a:xfrm>
            <a:custGeom>
              <a:avLst/>
              <a:gdLst>
                <a:gd name="T0" fmla="*/ 0 w 2284"/>
                <a:gd name="T1" fmla="*/ 0 h 2195"/>
                <a:gd name="T2" fmla="*/ 0 w 2284"/>
                <a:gd name="T3" fmla="*/ 2194 h 2195"/>
                <a:gd name="T4" fmla="*/ 2283 w 2284"/>
                <a:gd name="T5" fmla="*/ 2194 h 2195"/>
                <a:gd name="T6" fmla="*/ 2283 w 2284"/>
                <a:gd name="T7" fmla="*/ 0 h 2195"/>
                <a:gd name="T8" fmla="*/ 0 w 2284"/>
                <a:gd name="T9" fmla="*/ 0 h 2195"/>
              </a:gdLst>
              <a:ahLst/>
              <a:cxnLst>
                <a:cxn ang="0">
                  <a:pos x="T0" y="T1"/>
                </a:cxn>
                <a:cxn ang="0">
                  <a:pos x="T2" y="T3"/>
                </a:cxn>
                <a:cxn ang="0">
                  <a:pos x="T4" y="T5"/>
                </a:cxn>
                <a:cxn ang="0">
                  <a:pos x="T6" y="T7"/>
                </a:cxn>
                <a:cxn ang="0">
                  <a:pos x="T8" y="T9"/>
                </a:cxn>
              </a:cxnLst>
              <a:rect l="0" t="0" r="r" b="b"/>
              <a:pathLst>
                <a:path w="2284" h="2195">
                  <a:moveTo>
                    <a:pt x="0" y="0"/>
                  </a:moveTo>
                  <a:lnTo>
                    <a:pt x="0" y="2194"/>
                  </a:lnTo>
                  <a:lnTo>
                    <a:pt x="2283" y="2194"/>
                  </a:lnTo>
                  <a:lnTo>
                    <a:pt x="2283" y="0"/>
                  </a:lnTo>
                  <a:lnTo>
                    <a:pt x="0" y="0"/>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sp>
          <p:nvSpPr>
            <p:cNvPr id="25" name="Freeform 1">
              <a:extLst>
                <a:ext uri="{FF2B5EF4-FFF2-40B4-BE49-F238E27FC236}">
                  <a16:creationId xmlns:a16="http://schemas.microsoft.com/office/drawing/2014/main" id="{4F2B530E-6001-49DF-8235-B3180EADE93B}"/>
                </a:ext>
              </a:extLst>
            </p:cNvPr>
            <p:cNvSpPr>
              <a:spLocks noChangeArrowheads="1"/>
            </p:cNvSpPr>
            <p:nvPr/>
          </p:nvSpPr>
          <p:spPr bwMode="auto">
            <a:xfrm>
              <a:off x="4720432" y="3384550"/>
              <a:ext cx="157163" cy="157957"/>
            </a:xfrm>
            <a:custGeom>
              <a:avLst/>
              <a:gdLst>
                <a:gd name="T0" fmla="*/ 2096 w 2097"/>
                <a:gd name="T1" fmla="*/ 2096 h 2097"/>
                <a:gd name="T2" fmla="*/ 2096 w 2097"/>
                <a:gd name="T3" fmla="*/ 0 h 2097"/>
                <a:gd name="T4" fmla="*/ 0 w 2097"/>
                <a:gd name="T5" fmla="*/ 0 h 2097"/>
                <a:gd name="T6" fmla="*/ 0 w 2097"/>
                <a:gd name="T7" fmla="*/ 2096 h 2097"/>
                <a:gd name="T8" fmla="*/ 2096 w 2097"/>
                <a:gd name="T9" fmla="*/ 2096 h 2097"/>
              </a:gdLst>
              <a:ahLst/>
              <a:cxnLst>
                <a:cxn ang="0">
                  <a:pos x="T0" y="T1"/>
                </a:cxn>
                <a:cxn ang="0">
                  <a:pos x="T2" y="T3"/>
                </a:cxn>
                <a:cxn ang="0">
                  <a:pos x="T4" y="T5"/>
                </a:cxn>
                <a:cxn ang="0">
                  <a:pos x="T6" y="T7"/>
                </a:cxn>
                <a:cxn ang="0">
                  <a:pos x="T8" y="T9"/>
                </a:cxn>
              </a:cxnLst>
              <a:rect l="0" t="0" r="r" b="b"/>
              <a:pathLst>
                <a:path w="2097" h="2097">
                  <a:moveTo>
                    <a:pt x="2096" y="2096"/>
                  </a:moveTo>
                  <a:lnTo>
                    <a:pt x="2096" y="0"/>
                  </a:lnTo>
                  <a:lnTo>
                    <a:pt x="0" y="0"/>
                  </a:lnTo>
                  <a:lnTo>
                    <a:pt x="0" y="2096"/>
                  </a:lnTo>
                  <a:lnTo>
                    <a:pt x="2096" y="2096"/>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sp>
          <p:nvSpPr>
            <p:cNvPr id="26" name="Freeform 2">
              <a:extLst>
                <a:ext uri="{FF2B5EF4-FFF2-40B4-BE49-F238E27FC236}">
                  <a16:creationId xmlns:a16="http://schemas.microsoft.com/office/drawing/2014/main" id="{754D2944-DAF6-4F9B-873A-270BA41D54BB}"/>
                </a:ext>
              </a:extLst>
            </p:cNvPr>
            <p:cNvSpPr>
              <a:spLocks noChangeArrowheads="1"/>
            </p:cNvSpPr>
            <p:nvPr/>
          </p:nvSpPr>
          <p:spPr bwMode="auto">
            <a:xfrm>
              <a:off x="4903788" y="3384550"/>
              <a:ext cx="171450" cy="157957"/>
            </a:xfrm>
            <a:custGeom>
              <a:avLst/>
              <a:gdLst>
                <a:gd name="T0" fmla="*/ 0 w 2284"/>
                <a:gd name="T1" fmla="*/ 2096 h 2097"/>
                <a:gd name="T2" fmla="*/ 2283 w 2284"/>
                <a:gd name="T3" fmla="*/ 2096 h 2097"/>
                <a:gd name="T4" fmla="*/ 2283 w 2284"/>
                <a:gd name="T5" fmla="*/ 0 h 2097"/>
                <a:gd name="T6" fmla="*/ 0 w 2284"/>
                <a:gd name="T7" fmla="*/ 0 h 2097"/>
                <a:gd name="T8" fmla="*/ 0 w 2284"/>
                <a:gd name="T9" fmla="*/ 2096 h 2097"/>
              </a:gdLst>
              <a:ahLst/>
              <a:cxnLst>
                <a:cxn ang="0">
                  <a:pos x="T0" y="T1"/>
                </a:cxn>
                <a:cxn ang="0">
                  <a:pos x="T2" y="T3"/>
                </a:cxn>
                <a:cxn ang="0">
                  <a:pos x="T4" y="T5"/>
                </a:cxn>
                <a:cxn ang="0">
                  <a:pos x="T6" y="T7"/>
                </a:cxn>
                <a:cxn ang="0">
                  <a:pos x="T8" y="T9"/>
                </a:cxn>
              </a:cxnLst>
              <a:rect l="0" t="0" r="r" b="b"/>
              <a:pathLst>
                <a:path w="2284" h="2097">
                  <a:moveTo>
                    <a:pt x="0" y="2096"/>
                  </a:moveTo>
                  <a:lnTo>
                    <a:pt x="2283" y="2096"/>
                  </a:lnTo>
                  <a:lnTo>
                    <a:pt x="2283" y="0"/>
                  </a:lnTo>
                  <a:lnTo>
                    <a:pt x="0" y="0"/>
                  </a:lnTo>
                  <a:lnTo>
                    <a:pt x="0" y="2096"/>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sp>
          <p:nvSpPr>
            <p:cNvPr id="27" name="Freeform 3">
              <a:extLst>
                <a:ext uri="{FF2B5EF4-FFF2-40B4-BE49-F238E27FC236}">
                  <a16:creationId xmlns:a16="http://schemas.microsoft.com/office/drawing/2014/main" id="{75A525E5-7E61-4FDC-BED6-5945CC2A5715}"/>
                </a:ext>
              </a:extLst>
            </p:cNvPr>
            <p:cNvSpPr>
              <a:spLocks noChangeArrowheads="1"/>
            </p:cNvSpPr>
            <p:nvPr/>
          </p:nvSpPr>
          <p:spPr bwMode="auto">
            <a:xfrm>
              <a:off x="4720432" y="3568700"/>
              <a:ext cx="157163" cy="164307"/>
            </a:xfrm>
            <a:custGeom>
              <a:avLst/>
              <a:gdLst>
                <a:gd name="T0" fmla="*/ 2096 w 2097"/>
                <a:gd name="T1" fmla="*/ 0 h 2195"/>
                <a:gd name="T2" fmla="*/ 0 w 2097"/>
                <a:gd name="T3" fmla="*/ 0 h 2195"/>
                <a:gd name="T4" fmla="*/ 0 w 2097"/>
                <a:gd name="T5" fmla="*/ 2194 h 2195"/>
                <a:gd name="T6" fmla="*/ 2096 w 2097"/>
                <a:gd name="T7" fmla="*/ 2194 h 2195"/>
                <a:gd name="T8" fmla="*/ 2096 w 2097"/>
                <a:gd name="T9" fmla="*/ 0 h 2195"/>
              </a:gdLst>
              <a:ahLst/>
              <a:cxnLst>
                <a:cxn ang="0">
                  <a:pos x="T0" y="T1"/>
                </a:cxn>
                <a:cxn ang="0">
                  <a:pos x="T2" y="T3"/>
                </a:cxn>
                <a:cxn ang="0">
                  <a:pos x="T4" y="T5"/>
                </a:cxn>
                <a:cxn ang="0">
                  <a:pos x="T6" y="T7"/>
                </a:cxn>
                <a:cxn ang="0">
                  <a:pos x="T8" y="T9"/>
                </a:cxn>
              </a:cxnLst>
              <a:rect l="0" t="0" r="r" b="b"/>
              <a:pathLst>
                <a:path w="2097" h="2195">
                  <a:moveTo>
                    <a:pt x="2096" y="0"/>
                  </a:moveTo>
                  <a:lnTo>
                    <a:pt x="0" y="0"/>
                  </a:lnTo>
                  <a:lnTo>
                    <a:pt x="0" y="2194"/>
                  </a:lnTo>
                  <a:lnTo>
                    <a:pt x="2096" y="2194"/>
                  </a:lnTo>
                  <a:lnTo>
                    <a:pt x="2096" y="0"/>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sp>
          <p:nvSpPr>
            <p:cNvPr id="28" name="Freeform 4">
              <a:extLst>
                <a:ext uri="{FF2B5EF4-FFF2-40B4-BE49-F238E27FC236}">
                  <a16:creationId xmlns:a16="http://schemas.microsoft.com/office/drawing/2014/main" id="{454BF711-1461-4D2D-AFB3-F158F235784D}"/>
                </a:ext>
              </a:extLst>
            </p:cNvPr>
            <p:cNvSpPr>
              <a:spLocks noChangeArrowheads="1"/>
            </p:cNvSpPr>
            <p:nvPr/>
          </p:nvSpPr>
          <p:spPr bwMode="auto">
            <a:xfrm>
              <a:off x="4903788" y="3568700"/>
              <a:ext cx="171450" cy="164307"/>
            </a:xfrm>
            <a:custGeom>
              <a:avLst/>
              <a:gdLst>
                <a:gd name="T0" fmla="*/ 0 w 2284"/>
                <a:gd name="T1" fmla="*/ 0 h 2195"/>
                <a:gd name="T2" fmla="*/ 0 w 2284"/>
                <a:gd name="T3" fmla="*/ 2194 h 2195"/>
                <a:gd name="T4" fmla="*/ 2283 w 2284"/>
                <a:gd name="T5" fmla="*/ 2194 h 2195"/>
                <a:gd name="T6" fmla="*/ 2283 w 2284"/>
                <a:gd name="T7" fmla="*/ 0 h 2195"/>
                <a:gd name="T8" fmla="*/ 0 w 2284"/>
                <a:gd name="T9" fmla="*/ 0 h 2195"/>
              </a:gdLst>
              <a:ahLst/>
              <a:cxnLst>
                <a:cxn ang="0">
                  <a:pos x="T0" y="T1"/>
                </a:cxn>
                <a:cxn ang="0">
                  <a:pos x="T2" y="T3"/>
                </a:cxn>
                <a:cxn ang="0">
                  <a:pos x="T4" y="T5"/>
                </a:cxn>
                <a:cxn ang="0">
                  <a:pos x="T6" y="T7"/>
                </a:cxn>
                <a:cxn ang="0">
                  <a:pos x="T8" y="T9"/>
                </a:cxn>
              </a:cxnLst>
              <a:rect l="0" t="0" r="r" b="b"/>
              <a:pathLst>
                <a:path w="2284" h="2195">
                  <a:moveTo>
                    <a:pt x="0" y="0"/>
                  </a:moveTo>
                  <a:lnTo>
                    <a:pt x="0" y="2194"/>
                  </a:lnTo>
                  <a:lnTo>
                    <a:pt x="2283" y="2194"/>
                  </a:lnTo>
                  <a:lnTo>
                    <a:pt x="2283" y="0"/>
                  </a:lnTo>
                  <a:lnTo>
                    <a:pt x="0" y="0"/>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grpSp>
      <p:grpSp>
        <p:nvGrpSpPr>
          <p:cNvPr id="33" name="Group 9">
            <a:extLst>
              <a:ext uri="{FF2B5EF4-FFF2-40B4-BE49-F238E27FC236}">
                <a16:creationId xmlns:a16="http://schemas.microsoft.com/office/drawing/2014/main" id="{89820F9F-9B45-486E-8B26-AD1654F54F21}"/>
              </a:ext>
            </a:extLst>
          </p:cNvPr>
          <p:cNvGrpSpPr>
            <a:grpSpLocks/>
          </p:cNvGrpSpPr>
          <p:nvPr/>
        </p:nvGrpSpPr>
        <p:grpSpPr bwMode="auto">
          <a:xfrm>
            <a:off x="8984457" y="1221582"/>
            <a:ext cx="1608931" cy="3794125"/>
            <a:chOff x="17965325" y="2443287"/>
            <a:chExt cx="3218700" cy="7588056"/>
          </a:xfrm>
        </p:grpSpPr>
        <p:sp>
          <p:nvSpPr>
            <p:cNvPr id="34" name="Line 5">
              <a:extLst>
                <a:ext uri="{FF2B5EF4-FFF2-40B4-BE49-F238E27FC236}">
                  <a16:creationId xmlns:a16="http://schemas.microsoft.com/office/drawing/2014/main" id="{AEA66622-E9F4-4849-AC6E-5683A35C8BBC}"/>
                </a:ext>
              </a:extLst>
            </p:cNvPr>
            <p:cNvSpPr>
              <a:spLocks noChangeShapeType="1"/>
            </p:cNvSpPr>
            <p:nvPr/>
          </p:nvSpPr>
          <p:spPr bwMode="auto">
            <a:xfrm flipV="1">
              <a:off x="18535385" y="3414812"/>
              <a:ext cx="0" cy="6370474"/>
            </a:xfrm>
            <a:prstGeom prst="line">
              <a:avLst/>
            </a:prstGeom>
            <a:noFill/>
            <a:ln w="57150" cap="flat" cmpd="sng">
              <a:solidFill>
                <a:srgbClr val="0070C0"/>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pPr algn="r" defTabSz="914217" rtl="1">
                <a:defRPr/>
              </a:pPr>
              <a:endParaRPr lang="en-US" sz="900" dirty="0">
                <a:latin typeface="Calibri Light"/>
                <a:cs typeface="B Nazanin" panose="00000400000000000000" pitchFamily="2" charset="-78"/>
              </a:endParaRPr>
            </a:p>
          </p:txBody>
        </p:sp>
        <p:sp>
          <p:nvSpPr>
            <p:cNvPr id="35" name="Line 6">
              <a:extLst>
                <a:ext uri="{FF2B5EF4-FFF2-40B4-BE49-F238E27FC236}">
                  <a16:creationId xmlns:a16="http://schemas.microsoft.com/office/drawing/2014/main" id="{757F1C9C-FFA7-48DC-A346-A7AE3E931A6F}"/>
                </a:ext>
              </a:extLst>
            </p:cNvPr>
            <p:cNvSpPr>
              <a:spLocks noChangeShapeType="1"/>
            </p:cNvSpPr>
            <p:nvPr/>
          </p:nvSpPr>
          <p:spPr bwMode="auto">
            <a:xfrm>
              <a:off x="20626668" y="3414812"/>
              <a:ext cx="0" cy="6370474"/>
            </a:xfrm>
            <a:prstGeom prst="line">
              <a:avLst/>
            </a:prstGeom>
            <a:noFill/>
            <a:ln w="57150" cap="flat" cmpd="sng">
              <a:solidFill>
                <a:srgbClr val="0070C0"/>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pPr algn="r" defTabSz="914217" rtl="1">
                <a:defRPr/>
              </a:pPr>
              <a:endParaRPr lang="en-US" sz="900" dirty="0">
                <a:latin typeface="Calibri Light"/>
                <a:cs typeface="B Nazanin" panose="00000400000000000000" pitchFamily="2" charset="-78"/>
              </a:endParaRPr>
            </a:p>
          </p:txBody>
        </p:sp>
        <p:sp>
          <p:nvSpPr>
            <p:cNvPr id="36" name="Freeform 7">
              <a:extLst>
                <a:ext uri="{FF2B5EF4-FFF2-40B4-BE49-F238E27FC236}">
                  <a16:creationId xmlns:a16="http://schemas.microsoft.com/office/drawing/2014/main" id="{7AC8448B-E4F5-425D-8B73-37402F21A136}"/>
                </a:ext>
              </a:extLst>
            </p:cNvPr>
            <p:cNvSpPr>
              <a:spLocks noChangeArrowheads="1"/>
            </p:cNvSpPr>
            <p:nvPr/>
          </p:nvSpPr>
          <p:spPr bwMode="auto">
            <a:xfrm>
              <a:off x="17975083" y="2443287"/>
              <a:ext cx="3208942" cy="972028"/>
            </a:xfrm>
            <a:custGeom>
              <a:avLst/>
              <a:gdLst>
                <a:gd name="T0" fmla="*/ 2756251 w 19444"/>
                <a:gd name="T1" fmla="*/ 971878 h 6476"/>
                <a:gd name="T2" fmla="*/ 3208777 w 19444"/>
                <a:gd name="T3" fmla="*/ 971878 h 6476"/>
                <a:gd name="T4" fmla="*/ 2591216 w 19444"/>
                <a:gd name="T5" fmla="*/ 589431 h 6476"/>
                <a:gd name="T6" fmla="*/ 2591216 w 19444"/>
                <a:gd name="T7" fmla="*/ 83454 h 6476"/>
                <a:gd name="T8" fmla="*/ 2321053 w 19444"/>
                <a:gd name="T9" fmla="*/ 83454 h 6476"/>
                <a:gd name="T10" fmla="*/ 2321053 w 19444"/>
                <a:gd name="T11" fmla="*/ 425975 h 6476"/>
                <a:gd name="T12" fmla="*/ 1601005 w 19444"/>
                <a:gd name="T13" fmla="*/ 0 h 6476"/>
                <a:gd name="T14" fmla="*/ 0 w 19444"/>
                <a:gd name="T15" fmla="*/ 971878 h 6476"/>
                <a:gd name="T16" fmla="*/ 456487 w 19444"/>
                <a:gd name="T17" fmla="*/ 971878 h 64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444" h="6476">
                  <a:moveTo>
                    <a:pt x="16701" y="6475"/>
                  </a:moveTo>
                  <a:lnTo>
                    <a:pt x="19443" y="6475"/>
                  </a:lnTo>
                  <a:lnTo>
                    <a:pt x="15701" y="3927"/>
                  </a:lnTo>
                  <a:lnTo>
                    <a:pt x="15701" y="556"/>
                  </a:lnTo>
                  <a:lnTo>
                    <a:pt x="14064" y="556"/>
                  </a:lnTo>
                  <a:lnTo>
                    <a:pt x="14064" y="2838"/>
                  </a:lnTo>
                  <a:lnTo>
                    <a:pt x="9701" y="0"/>
                  </a:lnTo>
                  <a:lnTo>
                    <a:pt x="0" y="6475"/>
                  </a:lnTo>
                  <a:lnTo>
                    <a:pt x="2766" y="6475"/>
                  </a:lnTo>
                </a:path>
              </a:pathLst>
            </a:custGeom>
            <a:noFill/>
            <a:ln w="57150" cap="flat" cmpd="sng">
              <a:solidFill>
                <a:srgbClr val="0070C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algn="r" rtl="1"/>
              <a:endParaRPr lang="es-MX" sz="900" dirty="0">
                <a:cs typeface="B Nazanin" panose="00000400000000000000" pitchFamily="2" charset="-78"/>
              </a:endParaRPr>
            </a:p>
          </p:txBody>
        </p:sp>
        <p:sp>
          <p:nvSpPr>
            <p:cNvPr id="37" name="Freeform 8">
              <a:extLst>
                <a:ext uri="{FF2B5EF4-FFF2-40B4-BE49-F238E27FC236}">
                  <a16:creationId xmlns:a16="http://schemas.microsoft.com/office/drawing/2014/main" id="{E594A312-2E3B-42B2-8180-87415AF4BFB9}"/>
                </a:ext>
              </a:extLst>
            </p:cNvPr>
            <p:cNvSpPr>
              <a:spLocks noChangeArrowheads="1"/>
            </p:cNvSpPr>
            <p:nvPr/>
          </p:nvSpPr>
          <p:spPr bwMode="auto">
            <a:xfrm>
              <a:off x="19012188" y="2682820"/>
              <a:ext cx="1149950" cy="350036"/>
            </a:xfrm>
            <a:custGeom>
              <a:avLst/>
              <a:gdLst>
                <a:gd name="T0" fmla="*/ 0 w 6969"/>
                <a:gd name="T1" fmla="*/ 332924 h 2332"/>
                <a:gd name="T2" fmla="*/ 580173 w 6969"/>
                <a:gd name="T3" fmla="*/ 0 h 2332"/>
                <a:gd name="T4" fmla="*/ 1149785 w 6969"/>
                <a:gd name="T5" fmla="*/ 349886 h 2332"/>
                <a:gd name="T6" fmla="*/ 0 60000 65536"/>
                <a:gd name="T7" fmla="*/ 0 60000 65536"/>
                <a:gd name="T8" fmla="*/ 0 60000 65536"/>
              </a:gdLst>
              <a:ahLst/>
              <a:cxnLst>
                <a:cxn ang="T6">
                  <a:pos x="T0" y="T1"/>
                </a:cxn>
                <a:cxn ang="T7">
                  <a:pos x="T2" y="T3"/>
                </a:cxn>
                <a:cxn ang="T8">
                  <a:pos x="T4" y="T5"/>
                </a:cxn>
              </a:cxnLst>
              <a:rect l="0" t="0" r="r" b="b"/>
              <a:pathLst>
                <a:path w="6969" h="2332">
                  <a:moveTo>
                    <a:pt x="0" y="2218"/>
                  </a:moveTo>
                  <a:lnTo>
                    <a:pt x="3516" y="0"/>
                  </a:lnTo>
                  <a:lnTo>
                    <a:pt x="6968" y="2331"/>
                  </a:lnTo>
                </a:path>
              </a:pathLst>
            </a:custGeom>
            <a:noFill/>
            <a:ln w="57150" cap="flat" cmpd="sng">
              <a:solidFill>
                <a:srgbClr val="0070C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algn="r" rtl="1"/>
              <a:endParaRPr lang="es-MX" sz="900" dirty="0">
                <a:cs typeface="B Nazanin" panose="00000400000000000000" pitchFamily="2" charset="-78"/>
              </a:endParaRPr>
            </a:p>
          </p:txBody>
        </p:sp>
        <p:sp>
          <p:nvSpPr>
            <p:cNvPr id="38" name="Line 9">
              <a:extLst>
                <a:ext uri="{FF2B5EF4-FFF2-40B4-BE49-F238E27FC236}">
                  <a16:creationId xmlns:a16="http://schemas.microsoft.com/office/drawing/2014/main" id="{A0794C1C-E898-41A5-BF57-507377C2B65B}"/>
                </a:ext>
              </a:extLst>
            </p:cNvPr>
            <p:cNvSpPr>
              <a:spLocks noChangeShapeType="1"/>
            </p:cNvSpPr>
            <p:nvPr/>
          </p:nvSpPr>
          <p:spPr bwMode="auto">
            <a:xfrm>
              <a:off x="17965325" y="10031343"/>
              <a:ext cx="3205997" cy="0"/>
            </a:xfrm>
            <a:prstGeom prst="line">
              <a:avLst/>
            </a:prstGeom>
            <a:noFill/>
            <a:ln w="57150" cap="flat" cmpd="sng">
              <a:solidFill>
                <a:srgbClr val="0070C0"/>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pPr algn="r" defTabSz="914217" rtl="1">
                <a:defRPr/>
              </a:pPr>
              <a:endParaRPr lang="en-US" sz="900" dirty="0">
                <a:latin typeface="Calibri Light"/>
                <a:cs typeface="B Nazanin" panose="00000400000000000000" pitchFamily="2" charset="-78"/>
              </a:endParaRPr>
            </a:p>
          </p:txBody>
        </p:sp>
        <p:sp>
          <p:nvSpPr>
            <p:cNvPr id="39" name="Line 10">
              <a:extLst>
                <a:ext uri="{FF2B5EF4-FFF2-40B4-BE49-F238E27FC236}">
                  <a16:creationId xmlns:a16="http://schemas.microsoft.com/office/drawing/2014/main" id="{7175D35C-43B1-45B3-BAAE-ED74912B737E}"/>
                </a:ext>
              </a:extLst>
            </p:cNvPr>
            <p:cNvSpPr>
              <a:spLocks noChangeShapeType="1"/>
            </p:cNvSpPr>
            <p:nvPr/>
          </p:nvSpPr>
          <p:spPr bwMode="auto">
            <a:xfrm>
              <a:off x="18808507" y="9785286"/>
              <a:ext cx="1533924" cy="0"/>
            </a:xfrm>
            <a:prstGeom prst="line">
              <a:avLst/>
            </a:prstGeom>
            <a:noFill/>
            <a:ln w="57150" cap="flat" cmpd="sng">
              <a:solidFill>
                <a:srgbClr val="0070C0"/>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pPr algn="r" defTabSz="914217" rtl="1">
                <a:defRPr/>
              </a:pPr>
              <a:endParaRPr lang="en-US" sz="900" dirty="0">
                <a:latin typeface="Calibri Light"/>
                <a:cs typeface="B Nazanin" panose="00000400000000000000" pitchFamily="2" charset="-78"/>
              </a:endParaRPr>
            </a:p>
          </p:txBody>
        </p:sp>
      </p:grpSp>
      <p:grpSp>
        <p:nvGrpSpPr>
          <p:cNvPr id="52" name="Group 8">
            <a:extLst>
              <a:ext uri="{FF2B5EF4-FFF2-40B4-BE49-F238E27FC236}">
                <a16:creationId xmlns:a16="http://schemas.microsoft.com/office/drawing/2014/main" id="{056CBF5C-9AD6-4CCA-A4C7-9A4DFC8238D4}"/>
              </a:ext>
            </a:extLst>
          </p:cNvPr>
          <p:cNvGrpSpPr>
            <a:grpSpLocks/>
          </p:cNvGrpSpPr>
          <p:nvPr/>
        </p:nvGrpSpPr>
        <p:grpSpPr bwMode="auto">
          <a:xfrm>
            <a:off x="6472238" y="2107407"/>
            <a:ext cx="1609725" cy="2908300"/>
            <a:chOff x="12942028" y="4214489"/>
            <a:chExt cx="3218701" cy="5816854"/>
          </a:xfrm>
        </p:grpSpPr>
        <p:sp>
          <p:nvSpPr>
            <p:cNvPr id="53" name="Line 5">
              <a:extLst>
                <a:ext uri="{FF2B5EF4-FFF2-40B4-BE49-F238E27FC236}">
                  <a16:creationId xmlns:a16="http://schemas.microsoft.com/office/drawing/2014/main" id="{A94FAC29-3651-4C07-94C8-2CC5894C3262}"/>
                </a:ext>
              </a:extLst>
            </p:cNvPr>
            <p:cNvSpPr>
              <a:spLocks noChangeShapeType="1"/>
            </p:cNvSpPr>
            <p:nvPr/>
          </p:nvSpPr>
          <p:spPr bwMode="auto">
            <a:xfrm flipV="1">
              <a:off x="13511808" y="5186081"/>
              <a:ext cx="0" cy="4599188"/>
            </a:xfrm>
            <a:prstGeom prst="line">
              <a:avLst/>
            </a:prstGeom>
            <a:noFill/>
            <a:ln w="57150" cap="flat" cmpd="sng">
              <a:solidFill>
                <a:srgbClr val="0070C0"/>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pPr algn="r" defTabSz="914217" rtl="1">
                <a:defRPr/>
              </a:pPr>
              <a:endParaRPr lang="en-US" sz="900" dirty="0">
                <a:latin typeface="Calibri Light"/>
                <a:cs typeface="B Nazanin" panose="00000400000000000000" pitchFamily="2" charset="-78"/>
              </a:endParaRPr>
            </a:p>
          </p:txBody>
        </p:sp>
        <p:sp>
          <p:nvSpPr>
            <p:cNvPr id="54" name="Line 6">
              <a:extLst>
                <a:ext uri="{FF2B5EF4-FFF2-40B4-BE49-F238E27FC236}">
                  <a16:creationId xmlns:a16="http://schemas.microsoft.com/office/drawing/2014/main" id="{BCEE42E2-6BFD-4901-AFF9-3E656434E362}"/>
                </a:ext>
              </a:extLst>
            </p:cNvPr>
            <p:cNvSpPr>
              <a:spLocks noChangeShapeType="1"/>
            </p:cNvSpPr>
            <p:nvPr/>
          </p:nvSpPr>
          <p:spPr bwMode="auto">
            <a:xfrm>
              <a:off x="15603647" y="5186081"/>
              <a:ext cx="0" cy="4599188"/>
            </a:xfrm>
            <a:prstGeom prst="line">
              <a:avLst/>
            </a:prstGeom>
            <a:noFill/>
            <a:ln w="57150" cap="flat" cmpd="sng">
              <a:solidFill>
                <a:srgbClr val="0070C0"/>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pPr algn="r" defTabSz="914217" rtl="1">
                <a:defRPr/>
              </a:pPr>
              <a:endParaRPr lang="en-US" sz="900" dirty="0">
                <a:latin typeface="Calibri Light"/>
                <a:cs typeface="B Nazanin" panose="00000400000000000000" pitchFamily="2" charset="-78"/>
              </a:endParaRPr>
            </a:p>
          </p:txBody>
        </p:sp>
        <p:sp>
          <p:nvSpPr>
            <p:cNvPr id="55" name="Freeform 7">
              <a:extLst>
                <a:ext uri="{FF2B5EF4-FFF2-40B4-BE49-F238E27FC236}">
                  <a16:creationId xmlns:a16="http://schemas.microsoft.com/office/drawing/2014/main" id="{E5A5CE04-17BE-42C4-AEB2-6C054F799511}"/>
                </a:ext>
              </a:extLst>
            </p:cNvPr>
            <p:cNvSpPr>
              <a:spLocks noChangeArrowheads="1"/>
            </p:cNvSpPr>
            <p:nvPr/>
          </p:nvSpPr>
          <p:spPr bwMode="auto">
            <a:xfrm>
              <a:off x="12951787" y="4214489"/>
              <a:ext cx="3208942" cy="972028"/>
            </a:xfrm>
            <a:custGeom>
              <a:avLst/>
              <a:gdLst>
                <a:gd name="T0" fmla="*/ 2756251 w 19444"/>
                <a:gd name="T1" fmla="*/ 971878 h 6476"/>
                <a:gd name="T2" fmla="*/ 3208777 w 19444"/>
                <a:gd name="T3" fmla="*/ 971878 h 6476"/>
                <a:gd name="T4" fmla="*/ 2591216 w 19444"/>
                <a:gd name="T5" fmla="*/ 589431 h 6476"/>
                <a:gd name="T6" fmla="*/ 2591216 w 19444"/>
                <a:gd name="T7" fmla="*/ 83454 h 6476"/>
                <a:gd name="T8" fmla="*/ 2321053 w 19444"/>
                <a:gd name="T9" fmla="*/ 83454 h 6476"/>
                <a:gd name="T10" fmla="*/ 2321053 w 19444"/>
                <a:gd name="T11" fmla="*/ 425975 h 6476"/>
                <a:gd name="T12" fmla="*/ 1601005 w 19444"/>
                <a:gd name="T13" fmla="*/ 0 h 6476"/>
                <a:gd name="T14" fmla="*/ 0 w 19444"/>
                <a:gd name="T15" fmla="*/ 971878 h 6476"/>
                <a:gd name="T16" fmla="*/ 456487 w 19444"/>
                <a:gd name="T17" fmla="*/ 971878 h 64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444" h="6476">
                  <a:moveTo>
                    <a:pt x="16701" y="6475"/>
                  </a:moveTo>
                  <a:lnTo>
                    <a:pt x="19443" y="6475"/>
                  </a:lnTo>
                  <a:lnTo>
                    <a:pt x="15701" y="3927"/>
                  </a:lnTo>
                  <a:lnTo>
                    <a:pt x="15701" y="556"/>
                  </a:lnTo>
                  <a:lnTo>
                    <a:pt x="14064" y="556"/>
                  </a:lnTo>
                  <a:lnTo>
                    <a:pt x="14064" y="2838"/>
                  </a:lnTo>
                  <a:lnTo>
                    <a:pt x="9701" y="0"/>
                  </a:lnTo>
                  <a:lnTo>
                    <a:pt x="0" y="6475"/>
                  </a:lnTo>
                  <a:lnTo>
                    <a:pt x="2766" y="6475"/>
                  </a:lnTo>
                </a:path>
              </a:pathLst>
            </a:custGeom>
            <a:noFill/>
            <a:ln w="57150" cap="flat" cmpd="sng">
              <a:solidFill>
                <a:srgbClr val="0070C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algn="r" rtl="1"/>
              <a:endParaRPr lang="es-MX" sz="900" dirty="0">
                <a:cs typeface="B Nazanin" panose="00000400000000000000" pitchFamily="2" charset="-78"/>
              </a:endParaRPr>
            </a:p>
          </p:txBody>
        </p:sp>
        <p:sp>
          <p:nvSpPr>
            <p:cNvPr id="56" name="Freeform 8">
              <a:extLst>
                <a:ext uri="{FF2B5EF4-FFF2-40B4-BE49-F238E27FC236}">
                  <a16:creationId xmlns:a16="http://schemas.microsoft.com/office/drawing/2014/main" id="{5F647AD4-77D6-43BB-B75F-D4F4208B64D8}"/>
                </a:ext>
              </a:extLst>
            </p:cNvPr>
            <p:cNvSpPr>
              <a:spLocks noChangeArrowheads="1"/>
            </p:cNvSpPr>
            <p:nvPr/>
          </p:nvSpPr>
          <p:spPr bwMode="auto">
            <a:xfrm>
              <a:off x="13988891" y="4454022"/>
              <a:ext cx="1149950" cy="350036"/>
            </a:xfrm>
            <a:custGeom>
              <a:avLst/>
              <a:gdLst>
                <a:gd name="T0" fmla="*/ 0 w 6969"/>
                <a:gd name="T1" fmla="*/ 332924 h 2332"/>
                <a:gd name="T2" fmla="*/ 580173 w 6969"/>
                <a:gd name="T3" fmla="*/ 0 h 2332"/>
                <a:gd name="T4" fmla="*/ 1149785 w 6969"/>
                <a:gd name="T5" fmla="*/ 349886 h 2332"/>
                <a:gd name="T6" fmla="*/ 0 60000 65536"/>
                <a:gd name="T7" fmla="*/ 0 60000 65536"/>
                <a:gd name="T8" fmla="*/ 0 60000 65536"/>
              </a:gdLst>
              <a:ahLst/>
              <a:cxnLst>
                <a:cxn ang="T6">
                  <a:pos x="T0" y="T1"/>
                </a:cxn>
                <a:cxn ang="T7">
                  <a:pos x="T2" y="T3"/>
                </a:cxn>
                <a:cxn ang="T8">
                  <a:pos x="T4" y="T5"/>
                </a:cxn>
              </a:cxnLst>
              <a:rect l="0" t="0" r="r" b="b"/>
              <a:pathLst>
                <a:path w="6969" h="2332">
                  <a:moveTo>
                    <a:pt x="0" y="2218"/>
                  </a:moveTo>
                  <a:lnTo>
                    <a:pt x="3516" y="0"/>
                  </a:lnTo>
                  <a:lnTo>
                    <a:pt x="6968" y="2331"/>
                  </a:lnTo>
                </a:path>
              </a:pathLst>
            </a:custGeom>
            <a:noFill/>
            <a:ln w="57150" cap="flat" cmpd="sng">
              <a:solidFill>
                <a:srgbClr val="0070C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lstStyle/>
            <a:p>
              <a:pPr algn="r" rtl="1"/>
              <a:endParaRPr lang="es-MX" sz="900" dirty="0">
                <a:cs typeface="B Nazanin" panose="00000400000000000000" pitchFamily="2" charset="-78"/>
              </a:endParaRPr>
            </a:p>
          </p:txBody>
        </p:sp>
        <p:sp>
          <p:nvSpPr>
            <p:cNvPr id="57" name="Line 9">
              <a:extLst>
                <a:ext uri="{FF2B5EF4-FFF2-40B4-BE49-F238E27FC236}">
                  <a16:creationId xmlns:a16="http://schemas.microsoft.com/office/drawing/2014/main" id="{1F44FDC5-8529-42BF-8C44-D616A11470A7}"/>
                </a:ext>
              </a:extLst>
            </p:cNvPr>
            <p:cNvSpPr>
              <a:spLocks noChangeShapeType="1"/>
            </p:cNvSpPr>
            <p:nvPr/>
          </p:nvSpPr>
          <p:spPr bwMode="auto">
            <a:xfrm>
              <a:off x="12942028" y="10031343"/>
              <a:ext cx="3206004" cy="0"/>
            </a:xfrm>
            <a:prstGeom prst="line">
              <a:avLst/>
            </a:prstGeom>
            <a:noFill/>
            <a:ln w="57150" cap="flat" cmpd="sng">
              <a:solidFill>
                <a:srgbClr val="0070C0"/>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pPr algn="r" defTabSz="914217" rtl="1">
                <a:defRPr/>
              </a:pPr>
              <a:endParaRPr lang="en-US" sz="900" dirty="0">
                <a:latin typeface="Calibri Light"/>
                <a:cs typeface="B Nazanin" panose="00000400000000000000" pitchFamily="2" charset="-78"/>
              </a:endParaRPr>
            </a:p>
          </p:txBody>
        </p:sp>
        <p:sp>
          <p:nvSpPr>
            <p:cNvPr id="58" name="Line 10">
              <a:extLst>
                <a:ext uri="{FF2B5EF4-FFF2-40B4-BE49-F238E27FC236}">
                  <a16:creationId xmlns:a16="http://schemas.microsoft.com/office/drawing/2014/main" id="{AA5AD74A-77D1-44DB-B6B2-F7A371A4D703}"/>
                </a:ext>
              </a:extLst>
            </p:cNvPr>
            <p:cNvSpPr>
              <a:spLocks noChangeShapeType="1"/>
            </p:cNvSpPr>
            <p:nvPr/>
          </p:nvSpPr>
          <p:spPr bwMode="auto">
            <a:xfrm>
              <a:off x="13784795" y="9785269"/>
              <a:ext cx="1533168" cy="0"/>
            </a:xfrm>
            <a:prstGeom prst="line">
              <a:avLst/>
            </a:prstGeom>
            <a:noFill/>
            <a:ln w="57150" cap="flat" cmpd="sng">
              <a:solidFill>
                <a:srgbClr val="0070C0"/>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pPr algn="r" defTabSz="914217" rtl="1">
                <a:defRPr/>
              </a:pPr>
              <a:endParaRPr lang="en-US" sz="900" dirty="0">
                <a:latin typeface="Calibri Light"/>
                <a:cs typeface="B Nazanin" panose="00000400000000000000" pitchFamily="2" charset="-78"/>
              </a:endParaRPr>
            </a:p>
          </p:txBody>
        </p:sp>
      </p:grpSp>
      <p:grpSp>
        <p:nvGrpSpPr>
          <p:cNvPr id="92" name="Grupo 91">
            <a:extLst>
              <a:ext uri="{FF2B5EF4-FFF2-40B4-BE49-F238E27FC236}">
                <a16:creationId xmlns:a16="http://schemas.microsoft.com/office/drawing/2014/main" id="{81DCC83D-548C-3515-DABB-47C1D7BBF78A}"/>
              </a:ext>
            </a:extLst>
          </p:cNvPr>
          <p:cNvGrpSpPr/>
          <p:nvPr/>
        </p:nvGrpSpPr>
        <p:grpSpPr>
          <a:xfrm>
            <a:off x="7098507" y="2667794"/>
            <a:ext cx="372269" cy="1104901"/>
            <a:chOff x="7098507" y="2667794"/>
            <a:chExt cx="372269" cy="1104901"/>
          </a:xfrm>
        </p:grpSpPr>
        <p:sp>
          <p:nvSpPr>
            <p:cNvPr id="48" name="Freeform 1">
              <a:extLst>
                <a:ext uri="{FF2B5EF4-FFF2-40B4-BE49-F238E27FC236}">
                  <a16:creationId xmlns:a16="http://schemas.microsoft.com/office/drawing/2014/main" id="{4147668E-F574-4515-B007-528361E01553}"/>
                </a:ext>
              </a:extLst>
            </p:cNvPr>
            <p:cNvSpPr>
              <a:spLocks noChangeArrowheads="1"/>
            </p:cNvSpPr>
            <p:nvPr/>
          </p:nvSpPr>
          <p:spPr bwMode="auto">
            <a:xfrm>
              <a:off x="7098507" y="3424238"/>
              <a:ext cx="173038" cy="157957"/>
            </a:xfrm>
            <a:custGeom>
              <a:avLst/>
              <a:gdLst>
                <a:gd name="T0" fmla="*/ 2096 w 2097"/>
                <a:gd name="T1" fmla="*/ 2096 h 2097"/>
                <a:gd name="T2" fmla="*/ 2096 w 2097"/>
                <a:gd name="T3" fmla="*/ 0 h 2097"/>
                <a:gd name="T4" fmla="*/ 0 w 2097"/>
                <a:gd name="T5" fmla="*/ 0 h 2097"/>
                <a:gd name="T6" fmla="*/ 0 w 2097"/>
                <a:gd name="T7" fmla="*/ 2096 h 2097"/>
                <a:gd name="T8" fmla="*/ 2096 w 2097"/>
                <a:gd name="T9" fmla="*/ 2096 h 2097"/>
              </a:gdLst>
              <a:ahLst/>
              <a:cxnLst>
                <a:cxn ang="0">
                  <a:pos x="T0" y="T1"/>
                </a:cxn>
                <a:cxn ang="0">
                  <a:pos x="T2" y="T3"/>
                </a:cxn>
                <a:cxn ang="0">
                  <a:pos x="T4" y="T5"/>
                </a:cxn>
                <a:cxn ang="0">
                  <a:pos x="T6" y="T7"/>
                </a:cxn>
                <a:cxn ang="0">
                  <a:pos x="T8" y="T9"/>
                </a:cxn>
              </a:cxnLst>
              <a:rect l="0" t="0" r="r" b="b"/>
              <a:pathLst>
                <a:path w="2097" h="2097">
                  <a:moveTo>
                    <a:pt x="2096" y="2096"/>
                  </a:moveTo>
                  <a:lnTo>
                    <a:pt x="2096" y="0"/>
                  </a:lnTo>
                  <a:lnTo>
                    <a:pt x="0" y="0"/>
                  </a:lnTo>
                  <a:lnTo>
                    <a:pt x="0" y="2096"/>
                  </a:lnTo>
                  <a:lnTo>
                    <a:pt x="2096" y="2096"/>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sp>
          <p:nvSpPr>
            <p:cNvPr id="49" name="Freeform 2">
              <a:extLst>
                <a:ext uri="{FF2B5EF4-FFF2-40B4-BE49-F238E27FC236}">
                  <a16:creationId xmlns:a16="http://schemas.microsoft.com/office/drawing/2014/main" id="{EDD500AA-3DF2-45BC-8381-373E821D2063}"/>
                </a:ext>
              </a:extLst>
            </p:cNvPr>
            <p:cNvSpPr>
              <a:spLocks noChangeArrowheads="1"/>
            </p:cNvSpPr>
            <p:nvPr/>
          </p:nvSpPr>
          <p:spPr bwMode="auto">
            <a:xfrm>
              <a:off x="7281863" y="3424238"/>
              <a:ext cx="188913" cy="157957"/>
            </a:xfrm>
            <a:custGeom>
              <a:avLst/>
              <a:gdLst>
                <a:gd name="T0" fmla="*/ 0 w 2284"/>
                <a:gd name="T1" fmla="*/ 2096 h 2097"/>
                <a:gd name="T2" fmla="*/ 2283 w 2284"/>
                <a:gd name="T3" fmla="*/ 2096 h 2097"/>
                <a:gd name="T4" fmla="*/ 2283 w 2284"/>
                <a:gd name="T5" fmla="*/ 0 h 2097"/>
                <a:gd name="T6" fmla="*/ 0 w 2284"/>
                <a:gd name="T7" fmla="*/ 0 h 2097"/>
                <a:gd name="T8" fmla="*/ 0 w 2284"/>
                <a:gd name="T9" fmla="*/ 2096 h 2097"/>
              </a:gdLst>
              <a:ahLst/>
              <a:cxnLst>
                <a:cxn ang="0">
                  <a:pos x="T0" y="T1"/>
                </a:cxn>
                <a:cxn ang="0">
                  <a:pos x="T2" y="T3"/>
                </a:cxn>
                <a:cxn ang="0">
                  <a:pos x="T4" y="T5"/>
                </a:cxn>
                <a:cxn ang="0">
                  <a:pos x="T6" y="T7"/>
                </a:cxn>
                <a:cxn ang="0">
                  <a:pos x="T8" y="T9"/>
                </a:cxn>
              </a:cxnLst>
              <a:rect l="0" t="0" r="r" b="b"/>
              <a:pathLst>
                <a:path w="2284" h="2097">
                  <a:moveTo>
                    <a:pt x="0" y="2096"/>
                  </a:moveTo>
                  <a:lnTo>
                    <a:pt x="2283" y="2096"/>
                  </a:lnTo>
                  <a:lnTo>
                    <a:pt x="2283" y="0"/>
                  </a:lnTo>
                  <a:lnTo>
                    <a:pt x="0" y="0"/>
                  </a:lnTo>
                  <a:lnTo>
                    <a:pt x="0" y="2096"/>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sp>
          <p:nvSpPr>
            <p:cNvPr id="50" name="Freeform 3">
              <a:extLst>
                <a:ext uri="{FF2B5EF4-FFF2-40B4-BE49-F238E27FC236}">
                  <a16:creationId xmlns:a16="http://schemas.microsoft.com/office/drawing/2014/main" id="{417CC1A8-1186-4E1A-81D8-1FA9BB109B5A}"/>
                </a:ext>
              </a:extLst>
            </p:cNvPr>
            <p:cNvSpPr>
              <a:spLocks noChangeArrowheads="1"/>
            </p:cNvSpPr>
            <p:nvPr/>
          </p:nvSpPr>
          <p:spPr bwMode="auto">
            <a:xfrm>
              <a:off x="7098507" y="3608388"/>
              <a:ext cx="173038" cy="164307"/>
            </a:xfrm>
            <a:custGeom>
              <a:avLst/>
              <a:gdLst>
                <a:gd name="T0" fmla="*/ 2096 w 2097"/>
                <a:gd name="T1" fmla="*/ 0 h 2195"/>
                <a:gd name="T2" fmla="*/ 0 w 2097"/>
                <a:gd name="T3" fmla="*/ 0 h 2195"/>
                <a:gd name="T4" fmla="*/ 0 w 2097"/>
                <a:gd name="T5" fmla="*/ 2194 h 2195"/>
                <a:gd name="T6" fmla="*/ 2096 w 2097"/>
                <a:gd name="T7" fmla="*/ 2194 h 2195"/>
                <a:gd name="T8" fmla="*/ 2096 w 2097"/>
                <a:gd name="T9" fmla="*/ 0 h 2195"/>
              </a:gdLst>
              <a:ahLst/>
              <a:cxnLst>
                <a:cxn ang="0">
                  <a:pos x="T0" y="T1"/>
                </a:cxn>
                <a:cxn ang="0">
                  <a:pos x="T2" y="T3"/>
                </a:cxn>
                <a:cxn ang="0">
                  <a:pos x="T4" y="T5"/>
                </a:cxn>
                <a:cxn ang="0">
                  <a:pos x="T6" y="T7"/>
                </a:cxn>
                <a:cxn ang="0">
                  <a:pos x="T8" y="T9"/>
                </a:cxn>
              </a:cxnLst>
              <a:rect l="0" t="0" r="r" b="b"/>
              <a:pathLst>
                <a:path w="2097" h="2195">
                  <a:moveTo>
                    <a:pt x="2096" y="0"/>
                  </a:moveTo>
                  <a:lnTo>
                    <a:pt x="0" y="0"/>
                  </a:lnTo>
                  <a:lnTo>
                    <a:pt x="0" y="2194"/>
                  </a:lnTo>
                  <a:lnTo>
                    <a:pt x="2096" y="2194"/>
                  </a:lnTo>
                  <a:lnTo>
                    <a:pt x="2096" y="0"/>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sp>
          <p:nvSpPr>
            <p:cNvPr id="51" name="Freeform 4">
              <a:extLst>
                <a:ext uri="{FF2B5EF4-FFF2-40B4-BE49-F238E27FC236}">
                  <a16:creationId xmlns:a16="http://schemas.microsoft.com/office/drawing/2014/main" id="{0F9C59CC-D3BC-4CE2-8248-2094DC7D8EDC}"/>
                </a:ext>
              </a:extLst>
            </p:cNvPr>
            <p:cNvSpPr>
              <a:spLocks noChangeArrowheads="1"/>
            </p:cNvSpPr>
            <p:nvPr/>
          </p:nvSpPr>
          <p:spPr bwMode="auto">
            <a:xfrm>
              <a:off x="7281863" y="3608388"/>
              <a:ext cx="188913" cy="164307"/>
            </a:xfrm>
            <a:custGeom>
              <a:avLst/>
              <a:gdLst>
                <a:gd name="T0" fmla="*/ 0 w 2284"/>
                <a:gd name="T1" fmla="*/ 0 h 2195"/>
                <a:gd name="T2" fmla="*/ 0 w 2284"/>
                <a:gd name="T3" fmla="*/ 2194 h 2195"/>
                <a:gd name="T4" fmla="*/ 2283 w 2284"/>
                <a:gd name="T5" fmla="*/ 2194 h 2195"/>
                <a:gd name="T6" fmla="*/ 2283 w 2284"/>
                <a:gd name="T7" fmla="*/ 0 h 2195"/>
                <a:gd name="T8" fmla="*/ 0 w 2284"/>
                <a:gd name="T9" fmla="*/ 0 h 2195"/>
              </a:gdLst>
              <a:ahLst/>
              <a:cxnLst>
                <a:cxn ang="0">
                  <a:pos x="T0" y="T1"/>
                </a:cxn>
                <a:cxn ang="0">
                  <a:pos x="T2" y="T3"/>
                </a:cxn>
                <a:cxn ang="0">
                  <a:pos x="T4" y="T5"/>
                </a:cxn>
                <a:cxn ang="0">
                  <a:pos x="T6" y="T7"/>
                </a:cxn>
                <a:cxn ang="0">
                  <a:pos x="T8" y="T9"/>
                </a:cxn>
              </a:cxnLst>
              <a:rect l="0" t="0" r="r" b="b"/>
              <a:pathLst>
                <a:path w="2284" h="2195">
                  <a:moveTo>
                    <a:pt x="0" y="0"/>
                  </a:moveTo>
                  <a:lnTo>
                    <a:pt x="0" y="2194"/>
                  </a:lnTo>
                  <a:lnTo>
                    <a:pt x="2283" y="2194"/>
                  </a:lnTo>
                  <a:lnTo>
                    <a:pt x="2283" y="0"/>
                  </a:lnTo>
                  <a:lnTo>
                    <a:pt x="0" y="0"/>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sp>
          <p:nvSpPr>
            <p:cNvPr id="59" name="Freeform 1">
              <a:extLst>
                <a:ext uri="{FF2B5EF4-FFF2-40B4-BE49-F238E27FC236}">
                  <a16:creationId xmlns:a16="http://schemas.microsoft.com/office/drawing/2014/main" id="{9451772B-36D0-4F74-B4A6-57B940917D3B}"/>
                </a:ext>
              </a:extLst>
            </p:cNvPr>
            <p:cNvSpPr>
              <a:spLocks noChangeArrowheads="1"/>
            </p:cNvSpPr>
            <p:nvPr/>
          </p:nvSpPr>
          <p:spPr bwMode="auto">
            <a:xfrm>
              <a:off x="7098507" y="2667794"/>
              <a:ext cx="173038" cy="157956"/>
            </a:xfrm>
            <a:custGeom>
              <a:avLst/>
              <a:gdLst>
                <a:gd name="T0" fmla="*/ 2096 w 2097"/>
                <a:gd name="T1" fmla="*/ 2096 h 2097"/>
                <a:gd name="T2" fmla="*/ 2096 w 2097"/>
                <a:gd name="T3" fmla="*/ 0 h 2097"/>
                <a:gd name="T4" fmla="*/ 0 w 2097"/>
                <a:gd name="T5" fmla="*/ 0 h 2097"/>
                <a:gd name="T6" fmla="*/ 0 w 2097"/>
                <a:gd name="T7" fmla="*/ 2096 h 2097"/>
                <a:gd name="T8" fmla="*/ 2096 w 2097"/>
                <a:gd name="T9" fmla="*/ 2096 h 2097"/>
              </a:gdLst>
              <a:ahLst/>
              <a:cxnLst>
                <a:cxn ang="0">
                  <a:pos x="T0" y="T1"/>
                </a:cxn>
                <a:cxn ang="0">
                  <a:pos x="T2" y="T3"/>
                </a:cxn>
                <a:cxn ang="0">
                  <a:pos x="T4" y="T5"/>
                </a:cxn>
                <a:cxn ang="0">
                  <a:pos x="T6" y="T7"/>
                </a:cxn>
                <a:cxn ang="0">
                  <a:pos x="T8" y="T9"/>
                </a:cxn>
              </a:cxnLst>
              <a:rect l="0" t="0" r="r" b="b"/>
              <a:pathLst>
                <a:path w="2097" h="2097">
                  <a:moveTo>
                    <a:pt x="2096" y="2096"/>
                  </a:moveTo>
                  <a:lnTo>
                    <a:pt x="2096" y="0"/>
                  </a:lnTo>
                  <a:lnTo>
                    <a:pt x="0" y="0"/>
                  </a:lnTo>
                  <a:lnTo>
                    <a:pt x="0" y="2096"/>
                  </a:lnTo>
                  <a:lnTo>
                    <a:pt x="2096" y="2096"/>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sp>
          <p:nvSpPr>
            <p:cNvPr id="60" name="Freeform 2">
              <a:extLst>
                <a:ext uri="{FF2B5EF4-FFF2-40B4-BE49-F238E27FC236}">
                  <a16:creationId xmlns:a16="http://schemas.microsoft.com/office/drawing/2014/main" id="{87DDDF82-6C28-4056-A1E6-D1151D4B7FFC}"/>
                </a:ext>
              </a:extLst>
            </p:cNvPr>
            <p:cNvSpPr>
              <a:spLocks noChangeArrowheads="1"/>
            </p:cNvSpPr>
            <p:nvPr/>
          </p:nvSpPr>
          <p:spPr bwMode="auto">
            <a:xfrm>
              <a:off x="7281863" y="2667794"/>
              <a:ext cx="188913" cy="157956"/>
            </a:xfrm>
            <a:custGeom>
              <a:avLst/>
              <a:gdLst>
                <a:gd name="T0" fmla="*/ 0 w 2284"/>
                <a:gd name="T1" fmla="*/ 2096 h 2097"/>
                <a:gd name="T2" fmla="*/ 2283 w 2284"/>
                <a:gd name="T3" fmla="*/ 2096 h 2097"/>
                <a:gd name="T4" fmla="*/ 2283 w 2284"/>
                <a:gd name="T5" fmla="*/ 0 h 2097"/>
                <a:gd name="T6" fmla="*/ 0 w 2284"/>
                <a:gd name="T7" fmla="*/ 0 h 2097"/>
                <a:gd name="T8" fmla="*/ 0 w 2284"/>
                <a:gd name="T9" fmla="*/ 2096 h 2097"/>
              </a:gdLst>
              <a:ahLst/>
              <a:cxnLst>
                <a:cxn ang="0">
                  <a:pos x="T0" y="T1"/>
                </a:cxn>
                <a:cxn ang="0">
                  <a:pos x="T2" y="T3"/>
                </a:cxn>
                <a:cxn ang="0">
                  <a:pos x="T4" y="T5"/>
                </a:cxn>
                <a:cxn ang="0">
                  <a:pos x="T6" y="T7"/>
                </a:cxn>
                <a:cxn ang="0">
                  <a:pos x="T8" y="T9"/>
                </a:cxn>
              </a:cxnLst>
              <a:rect l="0" t="0" r="r" b="b"/>
              <a:pathLst>
                <a:path w="2284" h="2097">
                  <a:moveTo>
                    <a:pt x="0" y="2096"/>
                  </a:moveTo>
                  <a:lnTo>
                    <a:pt x="2283" y="2096"/>
                  </a:lnTo>
                  <a:lnTo>
                    <a:pt x="2283" y="0"/>
                  </a:lnTo>
                  <a:lnTo>
                    <a:pt x="0" y="0"/>
                  </a:lnTo>
                  <a:lnTo>
                    <a:pt x="0" y="2096"/>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sp>
          <p:nvSpPr>
            <p:cNvPr id="61" name="Freeform 3">
              <a:extLst>
                <a:ext uri="{FF2B5EF4-FFF2-40B4-BE49-F238E27FC236}">
                  <a16:creationId xmlns:a16="http://schemas.microsoft.com/office/drawing/2014/main" id="{E209E32F-EDDC-4389-BAF5-AE74824F064E}"/>
                </a:ext>
              </a:extLst>
            </p:cNvPr>
            <p:cNvSpPr>
              <a:spLocks noChangeArrowheads="1"/>
            </p:cNvSpPr>
            <p:nvPr/>
          </p:nvSpPr>
          <p:spPr bwMode="auto">
            <a:xfrm>
              <a:off x="7098507" y="2851944"/>
              <a:ext cx="173038" cy="165100"/>
            </a:xfrm>
            <a:custGeom>
              <a:avLst/>
              <a:gdLst>
                <a:gd name="T0" fmla="*/ 2096 w 2097"/>
                <a:gd name="T1" fmla="*/ 0 h 2195"/>
                <a:gd name="T2" fmla="*/ 0 w 2097"/>
                <a:gd name="T3" fmla="*/ 0 h 2195"/>
                <a:gd name="T4" fmla="*/ 0 w 2097"/>
                <a:gd name="T5" fmla="*/ 2194 h 2195"/>
                <a:gd name="T6" fmla="*/ 2096 w 2097"/>
                <a:gd name="T7" fmla="*/ 2194 h 2195"/>
                <a:gd name="T8" fmla="*/ 2096 w 2097"/>
                <a:gd name="T9" fmla="*/ 0 h 2195"/>
              </a:gdLst>
              <a:ahLst/>
              <a:cxnLst>
                <a:cxn ang="0">
                  <a:pos x="T0" y="T1"/>
                </a:cxn>
                <a:cxn ang="0">
                  <a:pos x="T2" y="T3"/>
                </a:cxn>
                <a:cxn ang="0">
                  <a:pos x="T4" y="T5"/>
                </a:cxn>
                <a:cxn ang="0">
                  <a:pos x="T6" y="T7"/>
                </a:cxn>
                <a:cxn ang="0">
                  <a:pos x="T8" y="T9"/>
                </a:cxn>
              </a:cxnLst>
              <a:rect l="0" t="0" r="r" b="b"/>
              <a:pathLst>
                <a:path w="2097" h="2195">
                  <a:moveTo>
                    <a:pt x="2096" y="0"/>
                  </a:moveTo>
                  <a:lnTo>
                    <a:pt x="0" y="0"/>
                  </a:lnTo>
                  <a:lnTo>
                    <a:pt x="0" y="2194"/>
                  </a:lnTo>
                  <a:lnTo>
                    <a:pt x="2096" y="2194"/>
                  </a:lnTo>
                  <a:lnTo>
                    <a:pt x="2096" y="0"/>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sp>
          <p:nvSpPr>
            <p:cNvPr id="62" name="Freeform 4">
              <a:extLst>
                <a:ext uri="{FF2B5EF4-FFF2-40B4-BE49-F238E27FC236}">
                  <a16:creationId xmlns:a16="http://schemas.microsoft.com/office/drawing/2014/main" id="{5942428C-69C8-496B-8160-372C036C8E16}"/>
                </a:ext>
              </a:extLst>
            </p:cNvPr>
            <p:cNvSpPr>
              <a:spLocks noChangeArrowheads="1"/>
            </p:cNvSpPr>
            <p:nvPr/>
          </p:nvSpPr>
          <p:spPr bwMode="auto">
            <a:xfrm>
              <a:off x="7281863" y="2851944"/>
              <a:ext cx="188913" cy="165100"/>
            </a:xfrm>
            <a:custGeom>
              <a:avLst/>
              <a:gdLst>
                <a:gd name="T0" fmla="*/ 0 w 2284"/>
                <a:gd name="T1" fmla="*/ 0 h 2195"/>
                <a:gd name="T2" fmla="*/ 0 w 2284"/>
                <a:gd name="T3" fmla="*/ 2194 h 2195"/>
                <a:gd name="T4" fmla="*/ 2283 w 2284"/>
                <a:gd name="T5" fmla="*/ 2194 h 2195"/>
                <a:gd name="T6" fmla="*/ 2283 w 2284"/>
                <a:gd name="T7" fmla="*/ 0 h 2195"/>
                <a:gd name="T8" fmla="*/ 0 w 2284"/>
                <a:gd name="T9" fmla="*/ 0 h 2195"/>
              </a:gdLst>
              <a:ahLst/>
              <a:cxnLst>
                <a:cxn ang="0">
                  <a:pos x="T0" y="T1"/>
                </a:cxn>
                <a:cxn ang="0">
                  <a:pos x="T2" y="T3"/>
                </a:cxn>
                <a:cxn ang="0">
                  <a:pos x="T4" y="T5"/>
                </a:cxn>
                <a:cxn ang="0">
                  <a:pos x="T6" y="T7"/>
                </a:cxn>
                <a:cxn ang="0">
                  <a:pos x="T8" y="T9"/>
                </a:cxn>
              </a:cxnLst>
              <a:rect l="0" t="0" r="r" b="b"/>
              <a:pathLst>
                <a:path w="2284" h="2195">
                  <a:moveTo>
                    <a:pt x="0" y="0"/>
                  </a:moveTo>
                  <a:lnTo>
                    <a:pt x="0" y="2194"/>
                  </a:lnTo>
                  <a:lnTo>
                    <a:pt x="2283" y="2194"/>
                  </a:lnTo>
                  <a:lnTo>
                    <a:pt x="2283" y="0"/>
                  </a:lnTo>
                  <a:lnTo>
                    <a:pt x="0" y="0"/>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sp>
          <p:nvSpPr>
            <p:cNvPr id="63" name="Freeform 1">
              <a:extLst>
                <a:ext uri="{FF2B5EF4-FFF2-40B4-BE49-F238E27FC236}">
                  <a16:creationId xmlns:a16="http://schemas.microsoft.com/office/drawing/2014/main" id="{32369740-9A6F-4EF8-ABC8-F1F220BD31D9}"/>
                </a:ext>
              </a:extLst>
            </p:cNvPr>
            <p:cNvSpPr>
              <a:spLocks noChangeArrowheads="1"/>
            </p:cNvSpPr>
            <p:nvPr/>
          </p:nvSpPr>
          <p:spPr bwMode="auto">
            <a:xfrm>
              <a:off x="7098507" y="3043238"/>
              <a:ext cx="173038" cy="157163"/>
            </a:xfrm>
            <a:custGeom>
              <a:avLst/>
              <a:gdLst>
                <a:gd name="T0" fmla="*/ 2096 w 2097"/>
                <a:gd name="T1" fmla="*/ 2096 h 2097"/>
                <a:gd name="T2" fmla="*/ 2096 w 2097"/>
                <a:gd name="T3" fmla="*/ 0 h 2097"/>
                <a:gd name="T4" fmla="*/ 0 w 2097"/>
                <a:gd name="T5" fmla="*/ 0 h 2097"/>
                <a:gd name="T6" fmla="*/ 0 w 2097"/>
                <a:gd name="T7" fmla="*/ 2096 h 2097"/>
                <a:gd name="T8" fmla="*/ 2096 w 2097"/>
                <a:gd name="T9" fmla="*/ 2096 h 2097"/>
              </a:gdLst>
              <a:ahLst/>
              <a:cxnLst>
                <a:cxn ang="0">
                  <a:pos x="T0" y="T1"/>
                </a:cxn>
                <a:cxn ang="0">
                  <a:pos x="T2" y="T3"/>
                </a:cxn>
                <a:cxn ang="0">
                  <a:pos x="T4" y="T5"/>
                </a:cxn>
                <a:cxn ang="0">
                  <a:pos x="T6" y="T7"/>
                </a:cxn>
                <a:cxn ang="0">
                  <a:pos x="T8" y="T9"/>
                </a:cxn>
              </a:cxnLst>
              <a:rect l="0" t="0" r="r" b="b"/>
              <a:pathLst>
                <a:path w="2097" h="2097">
                  <a:moveTo>
                    <a:pt x="2096" y="2096"/>
                  </a:moveTo>
                  <a:lnTo>
                    <a:pt x="2096" y="0"/>
                  </a:lnTo>
                  <a:lnTo>
                    <a:pt x="0" y="0"/>
                  </a:lnTo>
                  <a:lnTo>
                    <a:pt x="0" y="2096"/>
                  </a:lnTo>
                  <a:lnTo>
                    <a:pt x="2096" y="2096"/>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sp>
          <p:nvSpPr>
            <p:cNvPr id="64" name="Freeform 2">
              <a:extLst>
                <a:ext uri="{FF2B5EF4-FFF2-40B4-BE49-F238E27FC236}">
                  <a16:creationId xmlns:a16="http://schemas.microsoft.com/office/drawing/2014/main" id="{A941B993-A015-4FBA-A856-0E0224472452}"/>
                </a:ext>
              </a:extLst>
            </p:cNvPr>
            <p:cNvSpPr>
              <a:spLocks noChangeArrowheads="1"/>
            </p:cNvSpPr>
            <p:nvPr/>
          </p:nvSpPr>
          <p:spPr bwMode="auto">
            <a:xfrm>
              <a:off x="7281863" y="3043238"/>
              <a:ext cx="188913" cy="157163"/>
            </a:xfrm>
            <a:custGeom>
              <a:avLst/>
              <a:gdLst>
                <a:gd name="T0" fmla="*/ 0 w 2284"/>
                <a:gd name="T1" fmla="*/ 2096 h 2097"/>
                <a:gd name="T2" fmla="*/ 2283 w 2284"/>
                <a:gd name="T3" fmla="*/ 2096 h 2097"/>
                <a:gd name="T4" fmla="*/ 2283 w 2284"/>
                <a:gd name="T5" fmla="*/ 0 h 2097"/>
                <a:gd name="T6" fmla="*/ 0 w 2284"/>
                <a:gd name="T7" fmla="*/ 0 h 2097"/>
                <a:gd name="T8" fmla="*/ 0 w 2284"/>
                <a:gd name="T9" fmla="*/ 2096 h 2097"/>
              </a:gdLst>
              <a:ahLst/>
              <a:cxnLst>
                <a:cxn ang="0">
                  <a:pos x="T0" y="T1"/>
                </a:cxn>
                <a:cxn ang="0">
                  <a:pos x="T2" y="T3"/>
                </a:cxn>
                <a:cxn ang="0">
                  <a:pos x="T4" y="T5"/>
                </a:cxn>
                <a:cxn ang="0">
                  <a:pos x="T6" y="T7"/>
                </a:cxn>
                <a:cxn ang="0">
                  <a:pos x="T8" y="T9"/>
                </a:cxn>
              </a:cxnLst>
              <a:rect l="0" t="0" r="r" b="b"/>
              <a:pathLst>
                <a:path w="2284" h="2097">
                  <a:moveTo>
                    <a:pt x="0" y="2096"/>
                  </a:moveTo>
                  <a:lnTo>
                    <a:pt x="2283" y="2096"/>
                  </a:lnTo>
                  <a:lnTo>
                    <a:pt x="2283" y="0"/>
                  </a:lnTo>
                  <a:lnTo>
                    <a:pt x="0" y="0"/>
                  </a:lnTo>
                  <a:lnTo>
                    <a:pt x="0" y="2096"/>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sp>
          <p:nvSpPr>
            <p:cNvPr id="65" name="Freeform 3">
              <a:extLst>
                <a:ext uri="{FF2B5EF4-FFF2-40B4-BE49-F238E27FC236}">
                  <a16:creationId xmlns:a16="http://schemas.microsoft.com/office/drawing/2014/main" id="{D7ABFD5E-7382-45D4-9C39-4F1DC9A59B30}"/>
                </a:ext>
              </a:extLst>
            </p:cNvPr>
            <p:cNvSpPr>
              <a:spLocks noChangeArrowheads="1"/>
            </p:cNvSpPr>
            <p:nvPr/>
          </p:nvSpPr>
          <p:spPr bwMode="auto">
            <a:xfrm>
              <a:off x="7098507" y="3226594"/>
              <a:ext cx="173038" cy="165100"/>
            </a:xfrm>
            <a:custGeom>
              <a:avLst/>
              <a:gdLst>
                <a:gd name="T0" fmla="*/ 2096 w 2097"/>
                <a:gd name="T1" fmla="*/ 0 h 2195"/>
                <a:gd name="T2" fmla="*/ 0 w 2097"/>
                <a:gd name="T3" fmla="*/ 0 h 2195"/>
                <a:gd name="T4" fmla="*/ 0 w 2097"/>
                <a:gd name="T5" fmla="*/ 2194 h 2195"/>
                <a:gd name="T6" fmla="*/ 2096 w 2097"/>
                <a:gd name="T7" fmla="*/ 2194 h 2195"/>
                <a:gd name="T8" fmla="*/ 2096 w 2097"/>
                <a:gd name="T9" fmla="*/ 0 h 2195"/>
              </a:gdLst>
              <a:ahLst/>
              <a:cxnLst>
                <a:cxn ang="0">
                  <a:pos x="T0" y="T1"/>
                </a:cxn>
                <a:cxn ang="0">
                  <a:pos x="T2" y="T3"/>
                </a:cxn>
                <a:cxn ang="0">
                  <a:pos x="T4" y="T5"/>
                </a:cxn>
                <a:cxn ang="0">
                  <a:pos x="T6" y="T7"/>
                </a:cxn>
                <a:cxn ang="0">
                  <a:pos x="T8" y="T9"/>
                </a:cxn>
              </a:cxnLst>
              <a:rect l="0" t="0" r="r" b="b"/>
              <a:pathLst>
                <a:path w="2097" h="2195">
                  <a:moveTo>
                    <a:pt x="2096" y="0"/>
                  </a:moveTo>
                  <a:lnTo>
                    <a:pt x="0" y="0"/>
                  </a:lnTo>
                  <a:lnTo>
                    <a:pt x="0" y="2194"/>
                  </a:lnTo>
                  <a:lnTo>
                    <a:pt x="2096" y="2194"/>
                  </a:lnTo>
                  <a:lnTo>
                    <a:pt x="2096" y="0"/>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sp>
          <p:nvSpPr>
            <p:cNvPr id="66" name="Freeform 4">
              <a:extLst>
                <a:ext uri="{FF2B5EF4-FFF2-40B4-BE49-F238E27FC236}">
                  <a16:creationId xmlns:a16="http://schemas.microsoft.com/office/drawing/2014/main" id="{EA06B052-FF26-416E-A55D-ECC92C498DC4}"/>
                </a:ext>
              </a:extLst>
            </p:cNvPr>
            <p:cNvSpPr>
              <a:spLocks noChangeArrowheads="1"/>
            </p:cNvSpPr>
            <p:nvPr/>
          </p:nvSpPr>
          <p:spPr bwMode="auto">
            <a:xfrm>
              <a:off x="7281863" y="3226594"/>
              <a:ext cx="188913" cy="165100"/>
            </a:xfrm>
            <a:custGeom>
              <a:avLst/>
              <a:gdLst>
                <a:gd name="T0" fmla="*/ 0 w 2284"/>
                <a:gd name="T1" fmla="*/ 0 h 2195"/>
                <a:gd name="T2" fmla="*/ 0 w 2284"/>
                <a:gd name="T3" fmla="*/ 2194 h 2195"/>
                <a:gd name="T4" fmla="*/ 2283 w 2284"/>
                <a:gd name="T5" fmla="*/ 2194 h 2195"/>
                <a:gd name="T6" fmla="*/ 2283 w 2284"/>
                <a:gd name="T7" fmla="*/ 0 h 2195"/>
                <a:gd name="T8" fmla="*/ 0 w 2284"/>
                <a:gd name="T9" fmla="*/ 0 h 2195"/>
              </a:gdLst>
              <a:ahLst/>
              <a:cxnLst>
                <a:cxn ang="0">
                  <a:pos x="T0" y="T1"/>
                </a:cxn>
                <a:cxn ang="0">
                  <a:pos x="T2" y="T3"/>
                </a:cxn>
                <a:cxn ang="0">
                  <a:pos x="T4" y="T5"/>
                </a:cxn>
                <a:cxn ang="0">
                  <a:pos x="T6" y="T7"/>
                </a:cxn>
                <a:cxn ang="0">
                  <a:pos x="T8" y="T9"/>
                </a:cxn>
              </a:cxnLst>
              <a:rect l="0" t="0" r="r" b="b"/>
              <a:pathLst>
                <a:path w="2284" h="2195">
                  <a:moveTo>
                    <a:pt x="0" y="0"/>
                  </a:moveTo>
                  <a:lnTo>
                    <a:pt x="0" y="2194"/>
                  </a:lnTo>
                  <a:lnTo>
                    <a:pt x="2283" y="2194"/>
                  </a:lnTo>
                  <a:lnTo>
                    <a:pt x="2283" y="0"/>
                  </a:lnTo>
                  <a:lnTo>
                    <a:pt x="0" y="0"/>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grpSp>
      <p:grpSp>
        <p:nvGrpSpPr>
          <p:cNvPr id="93" name="Grupo 92">
            <a:extLst>
              <a:ext uri="{FF2B5EF4-FFF2-40B4-BE49-F238E27FC236}">
                <a16:creationId xmlns:a16="http://schemas.microsoft.com/office/drawing/2014/main" id="{98C5F293-CD97-0D8A-C108-CC29B62F077A}"/>
              </a:ext>
            </a:extLst>
          </p:cNvPr>
          <p:cNvGrpSpPr/>
          <p:nvPr/>
        </p:nvGrpSpPr>
        <p:grpSpPr>
          <a:xfrm>
            <a:off x="9609932" y="1782763"/>
            <a:ext cx="372269" cy="2247900"/>
            <a:chOff x="9609932" y="1782763"/>
            <a:chExt cx="372269" cy="2247900"/>
          </a:xfrm>
        </p:grpSpPr>
        <p:sp>
          <p:nvSpPr>
            <p:cNvPr id="29" name="Freeform 1">
              <a:extLst>
                <a:ext uri="{FF2B5EF4-FFF2-40B4-BE49-F238E27FC236}">
                  <a16:creationId xmlns:a16="http://schemas.microsoft.com/office/drawing/2014/main" id="{42675043-3E7F-4B72-827F-2CC14770288A}"/>
                </a:ext>
              </a:extLst>
            </p:cNvPr>
            <p:cNvSpPr>
              <a:spLocks noChangeArrowheads="1"/>
            </p:cNvSpPr>
            <p:nvPr/>
          </p:nvSpPr>
          <p:spPr bwMode="auto">
            <a:xfrm>
              <a:off x="9609932" y="3682207"/>
              <a:ext cx="173831" cy="157163"/>
            </a:xfrm>
            <a:custGeom>
              <a:avLst/>
              <a:gdLst>
                <a:gd name="T0" fmla="*/ 2096 w 2097"/>
                <a:gd name="T1" fmla="*/ 2096 h 2097"/>
                <a:gd name="T2" fmla="*/ 2096 w 2097"/>
                <a:gd name="T3" fmla="*/ 0 h 2097"/>
                <a:gd name="T4" fmla="*/ 0 w 2097"/>
                <a:gd name="T5" fmla="*/ 0 h 2097"/>
                <a:gd name="T6" fmla="*/ 0 w 2097"/>
                <a:gd name="T7" fmla="*/ 2096 h 2097"/>
                <a:gd name="T8" fmla="*/ 2096 w 2097"/>
                <a:gd name="T9" fmla="*/ 2096 h 2097"/>
              </a:gdLst>
              <a:ahLst/>
              <a:cxnLst>
                <a:cxn ang="0">
                  <a:pos x="T0" y="T1"/>
                </a:cxn>
                <a:cxn ang="0">
                  <a:pos x="T2" y="T3"/>
                </a:cxn>
                <a:cxn ang="0">
                  <a:pos x="T4" y="T5"/>
                </a:cxn>
                <a:cxn ang="0">
                  <a:pos x="T6" y="T7"/>
                </a:cxn>
                <a:cxn ang="0">
                  <a:pos x="T8" y="T9"/>
                </a:cxn>
              </a:cxnLst>
              <a:rect l="0" t="0" r="r" b="b"/>
              <a:pathLst>
                <a:path w="2097" h="2097">
                  <a:moveTo>
                    <a:pt x="2096" y="2096"/>
                  </a:moveTo>
                  <a:lnTo>
                    <a:pt x="2096" y="0"/>
                  </a:lnTo>
                  <a:lnTo>
                    <a:pt x="0" y="0"/>
                  </a:lnTo>
                  <a:lnTo>
                    <a:pt x="0" y="2096"/>
                  </a:lnTo>
                  <a:lnTo>
                    <a:pt x="2096" y="2096"/>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sp>
          <p:nvSpPr>
            <p:cNvPr id="30" name="Freeform 2">
              <a:extLst>
                <a:ext uri="{FF2B5EF4-FFF2-40B4-BE49-F238E27FC236}">
                  <a16:creationId xmlns:a16="http://schemas.microsoft.com/office/drawing/2014/main" id="{4330F34A-656A-4AC0-A16C-25CEC90CC26A}"/>
                </a:ext>
              </a:extLst>
            </p:cNvPr>
            <p:cNvSpPr>
              <a:spLocks noChangeArrowheads="1"/>
            </p:cNvSpPr>
            <p:nvPr/>
          </p:nvSpPr>
          <p:spPr bwMode="auto">
            <a:xfrm>
              <a:off x="9793288" y="3682207"/>
              <a:ext cx="188913" cy="157163"/>
            </a:xfrm>
            <a:custGeom>
              <a:avLst/>
              <a:gdLst>
                <a:gd name="T0" fmla="*/ 0 w 2284"/>
                <a:gd name="T1" fmla="*/ 2096 h 2097"/>
                <a:gd name="T2" fmla="*/ 2283 w 2284"/>
                <a:gd name="T3" fmla="*/ 2096 h 2097"/>
                <a:gd name="T4" fmla="*/ 2283 w 2284"/>
                <a:gd name="T5" fmla="*/ 0 h 2097"/>
                <a:gd name="T6" fmla="*/ 0 w 2284"/>
                <a:gd name="T7" fmla="*/ 0 h 2097"/>
                <a:gd name="T8" fmla="*/ 0 w 2284"/>
                <a:gd name="T9" fmla="*/ 2096 h 2097"/>
              </a:gdLst>
              <a:ahLst/>
              <a:cxnLst>
                <a:cxn ang="0">
                  <a:pos x="T0" y="T1"/>
                </a:cxn>
                <a:cxn ang="0">
                  <a:pos x="T2" y="T3"/>
                </a:cxn>
                <a:cxn ang="0">
                  <a:pos x="T4" y="T5"/>
                </a:cxn>
                <a:cxn ang="0">
                  <a:pos x="T6" y="T7"/>
                </a:cxn>
                <a:cxn ang="0">
                  <a:pos x="T8" y="T9"/>
                </a:cxn>
              </a:cxnLst>
              <a:rect l="0" t="0" r="r" b="b"/>
              <a:pathLst>
                <a:path w="2284" h="2097">
                  <a:moveTo>
                    <a:pt x="0" y="2096"/>
                  </a:moveTo>
                  <a:lnTo>
                    <a:pt x="2283" y="2096"/>
                  </a:lnTo>
                  <a:lnTo>
                    <a:pt x="2283" y="0"/>
                  </a:lnTo>
                  <a:lnTo>
                    <a:pt x="0" y="0"/>
                  </a:lnTo>
                  <a:lnTo>
                    <a:pt x="0" y="2096"/>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sp>
          <p:nvSpPr>
            <p:cNvPr id="31" name="Freeform 3">
              <a:extLst>
                <a:ext uri="{FF2B5EF4-FFF2-40B4-BE49-F238E27FC236}">
                  <a16:creationId xmlns:a16="http://schemas.microsoft.com/office/drawing/2014/main" id="{072483B7-CF0C-4DAA-9409-3144BD19A4CC}"/>
                </a:ext>
              </a:extLst>
            </p:cNvPr>
            <p:cNvSpPr>
              <a:spLocks noChangeArrowheads="1"/>
            </p:cNvSpPr>
            <p:nvPr/>
          </p:nvSpPr>
          <p:spPr bwMode="auto">
            <a:xfrm>
              <a:off x="9609932" y="3866357"/>
              <a:ext cx="173831" cy="164306"/>
            </a:xfrm>
            <a:custGeom>
              <a:avLst/>
              <a:gdLst>
                <a:gd name="T0" fmla="*/ 2096 w 2097"/>
                <a:gd name="T1" fmla="*/ 0 h 2195"/>
                <a:gd name="T2" fmla="*/ 0 w 2097"/>
                <a:gd name="T3" fmla="*/ 0 h 2195"/>
                <a:gd name="T4" fmla="*/ 0 w 2097"/>
                <a:gd name="T5" fmla="*/ 2194 h 2195"/>
                <a:gd name="T6" fmla="*/ 2096 w 2097"/>
                <a:gd name="T7" fmla="*/ 2194 h 2195"/>
                <a:gd name="T8" fmla="*/ 2096 w 2097"/>
                <a:gd name="T9" fmla="*/ 0 h 2195"/>
              </a:gdLst>
              <a:ahLst/>
              <a:cxnLst>
                <a:cxn ang="0">
                  <a:pos x="T0" y="T1"/>
                </a:cxn>
                <a:cxn ang="0">
                  <a:pos x="T2" y="T3"/>
                </a:cxn>
                <a:cxn ang="0">
                  <a:pos x="T4" y="T5"/>
                </a:cxn>
                <a:cxn ang="0">
                  <a:pos x="T6" y="T7"/>
                </a:cxn>
                <a:cxn ang="0">
                  <a:pos x="T8" y="T9"/>
                </a:cxn>
              </a:cxnLst>
              <a:rect l="0" t="0" r="r" b="b"/>
              <a:pathLst>
                <a:path w="2097" h="2195">
                  <a:moveTo>
                    <a:pt x="2096" y="0"/>
                  </a:moveTo>
                  <a:lnTo>
                    <a:pt x="0" y="0"/>
                  </a:lnTo>
                  <a:lnTo>
                    <a:pt x="0" y="2194"/>
                  </a:lnTo>
                  <a:lnTo>
                    <a:pt x="2096" y="2194"/>
                  </a:lnTo>
                  <a:lnTo>
                    <a:pt x="2096" y="0"/>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sp>
          <p:nvSpPr>
            <p:cNvPr id="32" name="Freeform 4">
              <a:extLst>
                <a:ext uri="{FF2B5EF4-FFF2-40B4-BE49-F238E27FC236}">
                  <a16:creationId xmlns:a16="http://schemas.microsoft.com/office/drawing/2014/main" id="{FB2E90E0-6462-492A-8DBC-118834E63148}"/>
                </a:ext>
              </a:extLst>
            </p:cNvPr>
            <p:cNvSpPr>
              <a:spLocks noChangeArrowheads="1"/>
            </p:cNvSpPr>
            <p:nvPr/>
          </p:nvSpPr>
          <p:spPr bwMode="auto">
            <a:xfrm>
              <a:off x="9793288" y="3866357"/>
              <a:ext cx="188913" cy="164306"/>
            </a:xfrm>
            <a:custGeom>
              <a:avLst/>
              <a:gdLst>
                <a:gd name="T0" fmla="*/ 0 w 2284"/>
                <a:gd name="T1" fmla="*/ 0 h 2195"/>
                <a:gd name="T2" fmla="*/ 0 w 2284"/>
                <a:gd name="T3" fmla="*/ 2194 h 2195"/>
                <a:gd name="T4" fmla="*/ 2283 w 2284"/>
                <a:gd name="T5" fmla="*/ 2194 h 2195"/>
                <a:gd name="T6" fmla="*/ 2283 w 2284"/>
                <a:gd name="T7" fmla="*/ 0 h 2195"/>
                <a:gd name="T8" fmla="*/ 0 w 2284"/>
                <a:gd name="T9" fmla="*/ 0 h 2195"/>
              </a:gdLst>
              <a:ahLst/>
              <a:cxnLst>
                <a:cxn ang="0">
                  <a:pos x="T0" y="T1"/>
                </a:cxn>
                <a:cxn ang="0">
                  <a:pos x="T2" y="T3"/>
                </a:cxn>
                <a:cxn ang="0">
                  <a:pos x="T4" y="T5"/>
                </a:cxn>
                <a:cxn ang="0">
                  <a:pos x="T6" y="T7"/>
                </a:cxn>
                <a:cxn ang="0">
                  <a:pos x="T8" y="T9"/>
                </a:cxn>
              </a:cxnLst>
              <a:rect l="0" t="0" r="r" b="b"/>
              <a:pathLst>
                <a:path w="2284" h="2195">
                  <a:moveTo>
                    <a:pt x="0" y="0"/>
                  </a:moveTo>
                  <a:lnTo>
                    <a:pt x="0" y="2194"/>
                  </a:lnTo>
                  <a:lnTo>
                    <a:pt x="2283" y="2194"/>
                  </a:lnTo>
                  <a:lnTo>
                    <a:pt x="2283" y="0"/>
                  </a:lnTo>
                  <a:lnTo>
                    <a:pt x="0" y="0"/>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sp>
          <p:nvSpPr>
            <p:cNvPr id="40" name="Freeform 1">
              <a:extLst>
                <a:ext uri="{FF2B5EF4-FFF2-40B4-BE49-F238E27FC236}">
                  <a16:creationId xmlns:a16="http://schemas.microsoft.com/office/drawing/2014/main" id="{BF6DB0EF-7555-45FF-B416-54B6F8B45D76}"/>
                </a:ext>
              </a:extLst>
            </p:cNvPr>
            <p:cNvSpPr>
              <a:spLocks noChangeArrowheads="1"/>
            </p:cNvSpPr>
            <p:nvPr/>
          </p:nvSpPr>
          <p:spPr bwMode="auto">
            <a:xfrm>
              <a:off x="9609932" y="1782763"/>
              <a:ext cx="173831" cy="157163"/>
            </a:xfrm>
            <a:custGeom>
              <a:avLst/>
              <a:gdLst>
                <a:gd name="T0" fmla="*/ 2096 w 2097"/>
                <a:gd name="T1" fmla="*/ 2096 h 2097"/>
                <a:gd name="T2" fmla="*/ 2096 w 2097"/>
                <a:gd name="T3" fmla="*/ 0 h 2097"/>
                <a:gd name="T4" fmla="*/ 0 w 2097"/>
                <a:gd name="T5" fmla="*/ 0 h 2097"/>
                <a:gd name="T6" fmla="*/ 0 w 2097"/>
                <a:gd name="T7" fmla="*/ 2096 h 2097"/>
                <a:gd name="T8" fmla="*/ 2096 w 2097"/>
                <a:gd name="T9" fmla="*/ 2096 h 2097"/>
              </a:gdLst>
              <a:ahLst/>
              <a:cxnLst>
                <a:cxn ang="0">
                  <a:pos x="T0" y="T1"/>
                </a:cxn>
                <a:cxn ang="0">
                  <a:pos x="T2" y="T3"/>
                </a:cxn>
                <a:cxn ang="0">
                  <a:pos x="T4" y="T5"/>
                </a:cxn>
                <a:cxn ang="0">
                  <a:pos x="T6" y="T7"/>
                </a:cxn>
                <a:cxn ang="0">
                  <a:pos x="T8" y="T9"/>
                </a:cxn>
              </a:cxnLst>
              <a:rect l="0" t="0" r="r" b="b"/>
              <a:pathLst>
                <a:path w="2097" h="2097">
                  <a:moveTo>
                    <a:pt x="2096" y="2096"/>
                  </a:moveTo>
                  <a:lnTo>
                    <a:pt x="2096" y="0"/>
                  </a:lnTo>
                  <a:lnTo>
                    <a:pt x="0" y="0"/>
                  </a:lnTo>
                  <a:lnTo>
                    <a:pt x="0" y="2096"/>
                  </a:lnTo>
                  <a:lnTo>
                    <a:pt x="2096" y="2096"/>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sp>
          <p:nvSpPr>
            <p:cNvPr id="41" name="Freeform 2">
              <a:extLst>
                <a:ext uri="{FF2B5EF4-FFF2-40B4-BE49-F238E27FC236}">
                  <a16:creationId xmlns:a16="http://schemas.microsoft.com/office/drawing/2014/main" id="{AD6048FD-C85B-4305-B467-32AC1DBC6BC3}"/>
                </a:ext>
              </a:extLst>
            </p:cNvPr>
            <p:cNvSpPr>
              <a:spLocks noChangeArrowheads="1"/>
            </p:cNvSpPr>
            <p:nvPr/>
          </p:nvSpPr>
          <p:spPr bwMode="auto">
            <a:xfrm>
              <a:off x="9793288" y="1782763"/>
              <a:ext cx="188913" cy="157163"/>
            </a:xfrm>
            <a:custGeom>
              <a:avLst/>
              <a:gdLst>
                <a:gd name="T0" fmla="*/ 0 w 2284"/>
                <a:gd name="T1" fmla="*/ 2096 h 2097"/>
                <a:gd name="T2" fmla="*/ 2283 w 2284"/>
                <a:gd name="T3" fmla="*/ 2096 h 2097"/>
                <a:gd name="T4" fmla="*/ 2283 w 2284"/>
                <a:gd name="T5" fmla="*/ 0 h 2097"/>
                <a:gd name="T6" fmla="*/ 0 w 2284"/>
                <a:gd name="T7" fmla="*/ 0 h 2097"/>
                <a:gd name="T8" fmla="*/ 0 w 2284"/>
                <a:gd name="T9" fmla="*/ 2096 h 2097"/>
              </a:gdLst>
              <a:ahLst/>
              <a:cxnLst>
                <a:cxn ang="0">
                  <a:pos x="T0" y="T1"/>
                </a:cxn>
                <a:cxn ang="0">
                  <a:pos x="T2" y="T3"/>
                </a:cxn>
                <a:cxn ang="0">
                  <a:pos x="T4" y="T5"/>
                </a:cxn>
                <a:cxn ang="0">
                  <a:pos x="T6" y="T7"/>
                </a:cxn>
                <a:cxn ang="0">
                  <a:pos x="T8" y="T9"/>
                </a:cxn>
              </a:cxnLst>
              <a:rect l="0" t="0" r="r" b="b"/>
              <a:pathLst>
                <a:path w="2284" h="2097">
                  <a:moveTo>
                    <a:pt x="0" y="2096"/>
                  </a:moveTo>
                  <a:lnTo>
                    <a:pt x="2283" y="2096"/>
                  </a:lnTo>
                  <a:lnTo>
                    <a:pt x="2283" y="0"/>
                  </a:lnTo>
                  <a:lnTo>
                    <a:pt x="0" y="0"/>
                  </a:lnTo>
                  <a:lnTo>
                    <a:pt x="0" y="2096"/>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sp>
          <p:nvSpPr>
            <p:cNvPr id="42" name="Freeform 3">
              <a:extLst>
                <a:ext uri="{FF2B5EF4-FFF2-40B4-BE49-F238E27FC236}">
                  <a16:creationId xmlns:a16="http://schemas.microsoft.com/office/drawing/2014/main" id="{93AB06C7-3766-443A-A21D-3C9681A6FBA4}"/>
                </a:ext>
              </a:extLst>
            </p:cNvPr>
            <p:cNvSpPr>
              <a:spLocks noChangeArrowheads="1"/>
            </p:cNvSpPr>
            <p:nvPr/>
          </p:nvSpPr>
          <p:spPr bwMode="auto">
            <a:xfrm>
              <a:off x="9609932" y="1966119"/>
              <a:ext cx="173831" cy="165100"/>
            </a:xfrm>
            <a:custGeom>
              <a:avLst/>
              <a:gdLst>
                <a:gd name="T0" fmla="*/ 2096 w 2097"/>
                <a:gd name="T1" fmla="*/ 0 h 2195"/>
                <a:gd name="T2" fmla="*/ 0 w 2097"/>
                <a:gd name="T3" fmla="*/ 0 h 2195"/>
                <a:gd name="T4" fmla="*/ 0 w 2097"/>
                <a:gd name="T5" fmla="*/ 2194 h 2195"/>
                <a:gd name="T6" fmla="*/ 2096 w 2097"/>
                <a:gd name="T7" fmla="*/ 2194 h 2195"/>
                <a:gd name="T8" fmla="*/ 2096 w 2097"/>
                <a:gd name="T9" fmla="*/ 0 h 2195"/>
              </a:gdLst>
              <a:ahLst/>
              <a:cxnLst>
                <a:cxn ang="0">
                  <a:pos x="T0" y="T1"/>
                </a:cxn>
                <a:cxn ang="0">
                  <a:pos x="T2" y="T3"/>
                </a:cxn>
                <a:cxn ang="0">
                  <a:pos x="T4" y="T5"/>
                </a:cxn>
                <a:cxn ang="0">
                  <a:pos x="T6" y="T7"/>
                </a:cxn>
                <a:cxn ang="0">
                  <a:pos x="T8" y="T9"/>
                </a:cxn>
              </a:cxnLst>
              <a:rect l="0" t="0" r="r" b="b"/>
              <a:pathLst>
                <a:path w="2097" h="2195">
                  <a:moveTo>
                    <a:pt x="2096" y="0"/>
                  </a:moveTo>
                  <a:lnTo>
                    <a:pt x="0" y="0"/>
                  </a:lnTo>
                  <a:lnTo>
                    <a:pt x="0" y="2194"/>
                  </a:lnTo>
                  <a:lnTo>
                    <a:pt x="2096" y="2194"/>
                  </a:lnTo>
                  <a:lnTo>
                    <a:pt x="2096" y="0"/>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sp>
          <p:nvSpPr>
            <p:cNvPr id="43" name="Freeform 4">
              <a:extLst>
                <a:ext uri="{FF2B5EF4-FFF2-40B4-BE49-F238E27FC236}">
                  <a16:creationId xmlns:a16="http://schemas.microsoft.com/office/drawing/2014/main" id="{3656A69B-17B5-4CF1-BF2B-95C28BCBA900}"/>
                </a:ext>
              </a:extLst>
            </p:cNvPr>
            <p:cNvSpPr>
              <a:spLocks noChangeArrowheads="1"/>
            </p:cNvSpPr>
            <p:nvPr/>
          </p:nvSpPr>
          <p:spPr bwMode="auto">
            <a:xfrm>
              <a:off x="9793288" y="1966119"/>
              <a:ext cx="188913" cy="165100"/>
            </a:xfrm>
            <a:custGeom>
              <a:avLst/>
              <a:gdLst>
                <a:gd name="T0" fmla="*/ 0 w 2284"/>
                <a:gd name="T1" fmla="*/ 0 h 2195"/>
                <a:gd name="T2" fmla="*/ 0 w 2284"/>
                <a:gd name="T3" fmla="*/ 2194 h 2195"/>
                <a:gd name="T4" fmla="*/ 2283 w 2284"/>
                <a:gd name="T5" fmla="*/ 2194 h 2195"/>
                <a:gd name="T6" fmla="*/ 2283 w 2284"/>
                <a:gd name="T7" fmla="*/ 0 h 2195"/>
                <a:gd name="T8" fmla="*/ 0 w 2284"/>
                <a:gd name="T9" fmla="*/ 0 h 2195"/>
              </a:gdLst>
              <a:ahLst/>
              <a:cxnLst>
                <a:cxn ang="0">
                  <a:pos x="T0" y="T1"/>
                </a:cxn>
                <a:cxn ang="0">
                  <a:pos x="T2" y="T3"/>
                </a:cxn>
                <a:cxn ang="0">
                  <a:pos x="T4" y="T5"/>
                </a:cxn>
                <a:cxn ang="0">
                  <a:pos x="T6" y="T7"/>
                </a:cxn>
                <a:cxn ang="0">
                  <a:pos x="T8" y="T9"/>
                </a:cxn>
              </a:cxnLst>
              <a:rect l="0" t="0" r="r" b="b"/>
              <a:pathLst>
                <a:path w="2284" h="2195">
                  <a:moveTo>
                    <a:pt x="0" y="0"/>
                  </a:moveTo>
                  <a:lnTo>
                    <a:pt x="0" y="2194"/>
                  </a:lnTo>
                  <a:lnTo>
                    <a:pt x="2283" y="2194"/>
                  </a:lnTo>
                  <a:lnTo>
                    <a:pt x="2283" y="0"/>
                  </a:lnTo>
                  <a:lnTo>
                    <a:pt x="0" y="0"/>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sp>
          <p:nvSpPr>
            <p:cNvPr id="44" name="Freeform 1">
              <a:extLst>
                <a:ext uri="{FF2B5EF4-FFF2-40B4-BE49-F238E27FC236}">
                  <a16:creationId xmlns:a16="http://schemas.microsoft.com/office/drawing/2014/main" id="{6A15D997-FBBE-448F-8266-8F39D30CDCD2}"/>
                </a:ext>
              </a:extLst>
            </p:cNvPr>
            <p:cNvSpPr>
              <a:spLocks noChangeArrowheads="1"/>
            </p:cNvSpPr>
            <p:nvPr/>
          </p:nvSpPr>
          <p:spPr bwMode="auto">
            <a:xfrm>
              <a:off x="9609932" y="2157413"/>
              <a:ext cx="173831" cy="157163"/>
            </a:xfrm>
            <a:custGeom>
              <a:avLst/>
              <a:gdLst>
                <a:gd name="T0" fmla="*/ 2096 w 2097"/>
                <a:gd name="T1" fmla="*/ 2096 h 2097"/>
                <a:gd name="T2" fmla="*/ 2096 w 2097"/>
                <a:gd name="T3" fmla="*/ 0 h 2097"/>
                <a:gd name="T4" fmla="*/ 0 w 2097"/>
                <a:gd name="T5" fmla="*/ 0 h 2097"/>
                <a:gd name="T6" fmla="*/ 0 w 2097"/>
                <a:gd name="T7" fmla="*/ 2096 h 2097"/>
                <a:gd name="T8" fmla="*/ 2096 w 2097"/>
                <a:gd name="T9" fmla="*/ 2096 h 2097"/>
              </a:gdLst>
              <a:ahLst/>
              <a:cxnLst>
                <a:cxn ang="0">
                  <a:pos x="T0" y="T1"/>
                </a:cxn>
                <a:cxn ang="0">
                  <a:pos x="T2" y="T3"/>
                </a:cxn>
                <a:cxn ang="0">
                  <a:pos x="T4" y="T5"/>
                </a:cxn>
                <a:cxn ang="0">
                  <a:pos x="T6" y="T7"/>
                </a:cxn>
                <a:cxn ang="0">
                  <a:pos x="T8" y="T9"/>
                </a:cxn>
              </a:cxnLst>
              <a:rect l="0" t="0" r="r" b="b"/>
              <a:pathLst>
                <a:path w="2097" h="2097">
                  <a:moveTo>
                    <a:pt x="2096" y="2096"/>
                  </a:moveTo>
                  <a:lnTo>
                    <a:pt x="2096" y="0"/>
                  </a:lnTo>
                  <a:lnTo>
                    <a:pt x="0" y="0"/>
                  </a:lnTo>
                  <a:lnTo>
                    <a:pt x="0" y="2096"/>
                  </a:lnTo>
                  <a:lnTo>
                    <a:pt x="2096" y="2096"/>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sp>
          <p:nvSpPr>
            <p:cNvPr id="45" name="Freeform 2">
              <a:extLst>
                <a:ext uri="{FF2B5EF4-FFF2-40B4-BE49-F238E27FC236}">
                  <a16:creationId xmlns:a16="http://schemas.microsoft.com/office/drawing/2014/main" id="{464375E6-EFC1-46F7-A897-8B3B4A008D4E}"/>
                </a:ext>
              </a:extLst>
            </p:cNvPr>
            <p:cNvSpPr>
              <a:spLocks noChangeArrowheads="1"/>
            </p:cNvSpPr>
            <p:nvPr/>
          </p:nvSpPr>
          <p:spPr bwMode="auto">
            <a:xfrm>
              <a:off x="9793288" y="2157413"/>
              <a:ext cx="188913" cy="157163"/>
            </a:xfrm>
            <a:custGeom>
              <a:avLst/>
              <a:gdLst>
                <a:gd name="T0" fmla="*/ 0 w 2284"/>
                <a:gd name="T1" fmla="*/ 2096 h 2097"/>
                <a:gd name="T2" fmla="*/ 2283 w 2284"/>
                <a:gd name="T3" fmla="*/ 2096 h 2097"/>
                <a:gd name="T4" fmla="*/ 2283 w 2284"/>
                <a:gd name="T5" fmla="*/ 0 h 2097"/>
                <a:gd name="T6" fmla="*/ 0 w 2284"/>
                <a:gd name="T7" fmla="*/ 0 h 2097"/>
                <a:gd name="T8" fmla="*/ 0 w 2284"/>
                <a:gd name="T9" fmla="*/ 2096 h 2097"/>
              </a:gdLst>
              <a:ahLst/>
              <a:cxnLst>
                <a:cxn ang="0">
                  <a:pos x="T0" y="T1"/>
                </a:cxn>
                <a:cxn ang="0">
                  <a:pos x="T2" y="T3"/>
                </a:cxn>
                <a:cxn ang="0">
                  <a:pos x="T4" y="T5"/>
                </a:cxn>
                <a:cxn ang="0">
                  <a:pos x="T6" y="T7"/>
                </a:cxn>
                <a:cxn ang="0">
                  <a:pos x="T8" y="T9"/>
                </a:cxn>
              </a:cxnLst>
              <a:rect l="0" t="0" r="r" b="b"/>
              <a:pathLst>
                <a:path w="2284" h="2097">
                  <a:moveTo>
                    <a:pt x="0" y="2096"/>
                  </a:moveTo>
                  <a:lnTo>
                    <a:pt x="2283" y="2096"/>
                  </a:lnTo>
                  <a:lnTo>
                    <a:pt x="2283" y="0"/>
                  </a:lnTo>
                  <a:lnTo>
                    <a:pt x="0" y="0"/>
                  </a:lnTo>
                  <a:lnTo>
                    <a:pt x="0" y="2096"/>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sp>
          <p:nvSpPr>
            <p:cNvPr id="46" name="Freeform 3">
              <a:extLst>
                <a:ext uri="{FF2B5EF4-FFF2-40B4-BE49-F238E27FC236}">
                  <a16:creationId xmlns:a16="http://schemas.microsoft.com/office/drawing/2014/main" id="{3510182A-150D-491D-8C06-891D8403A10A}"/>
                </a:ext>
              </a:extLst>
            </p:cNvPr>
            <p:cNvSpPr>
              <a:spLocks noChangeArrowheads="1"/>
            </p:cNvSpPr>
            <p:nvPr/>
          </p:nvSpPr>
          <p:spPr bwMode="auto">
            <a:xfrm>
              <a:off x="9609932" y="3484563"/>
              <a:ext cx="173831" cy="165100"/>
            </a:xfrm>
            <a:custGeom>
              <a:avLst/>
              <a:gdLst>
                <a:gd name="T0" fmla="*/ 2096 w 2097"/>
                <a:gd name="T1" fmla="*/ 0 h 2195"/>
                <a:gd name="T2" fmla="*/ 0 w 2097"/>
                <a:gd name="T3" fmla="*/ 0 h 2195"/>
                <a:gd name="T4" fmla="*/ 0 w 2097"/>
                <a:gd name="T5" fmla="*/ 2194 h 2195"/>
                <a:gd name="T6" fmla="*/ 2096 w 2097"/>
                <a:gd name="T7" fmla="*/ 2194 h 2195"/>
                <a:gd name="T8" fmla="*/ 2096 w 2097"/>
                <a:gd name="T9" fmla="*/ 0 h 2195"/>
              </a:gdLst>
              <a:ahLst/>
              <a:cxnLst>
                <a:cxn ang="0">
                  <a:pos x="T0" y="T1"/>
                </a:cxn>
                <a:cxn ang="0">
                  <a:pos x="T2" y="T3"/>
                </a:cxn>
                <a:cxn ang="0">
                  <a:pos x="T4" y="T5"/>
                </a:cxn>
                <a:cxn ang="0">
                  <a:pos x="T6" y="T7"/>
                </a:cxn>
                <a:cxn ang="0">
                  <a:pos x="T8" y="T9"/>
                </a:cxn>
              </a:cxnLst>
              <a:rect l="0" t="0" r="r" b="b"/>
              <a:pathLst>
                <a:path w="2097" h="2195">
                  <a:moveTo>
                    <a:pt x="2096" y="0"/>
                  </a:moveTo>
                  <a:lnTo>
                    <a:pt x="0" y="0"/>
                  </a:lnTo>
                  <a:lnTo>
                    <a:pt x="0" y="2194"/>
                  </a:lnTo>
                  <a:lnTo>
                    <a:pt x="2096" y="2194"/>
                  </a:lnTo>
                  <a:lnTo>
                    <a:pt x="2096" y="0"/>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sp>
          <p:nvSpPr>
            <p:cNvPr id="47" name="Freeform 4">
              <a:extLst>
                <a:ext uri="{FF2B5EF4-FFF2-40B4-BE49-F238E27FC236}">
                  <a16:creationId xmlns:a16="http://schemas.microsoft.com/office/drawing/2014/main" id="{13247871-A977-4E05-A7E7-20DD8630E55A}"/>
                </a:ext>
              </a:extLst>
            </p:cNvPr>
            <p:cNvSpPr>
              <a:spLocks noChangeArrowheads="1"/>
            </p:cNvSpPr>
            <p:nvPr/>
          </p:nvSpPr>
          <p:spPr bwMode="auto">
            <a:xfrm>
              <a:off x="9793288" y="3484563"/>
              <a:ext cx="188913" cy="165100"/>
            </a:xfrm>
            <a:custGeom>
              <a:avLst/>
              <a:gdLst>
                <a:gd name="T0" fmla="*/ 0 w 2284"/>
                <a:gd name="T1" fmla="*/ 0 h 2195"/>
                <a:gd name="T2" fmla="*/ 0 w 2284"/>
                <a:gd name="T3" fmla="*/ 2194 h 2195"/>
                <a:gd name="T4" fmla="*/ 2283 w 2284"/>
                <a:gd name="T5" fmla="*/ 2194 h 2195"/>
                <a:gd name="T6" fmla="*/ 2283 w 2284"/>
                <a:gd name="T7" fmla="*/ 0 h 2195"/>
                <a:gd name="T8" fmla="*/ 0 w 2284"/>
                <a:gd name="T9" fmla="*/ 0 h 2195"/>
              </a:gdLst>
              <a:ahLst/>
              <a:cxnLst>
                <a:cxn ang="0">
                  <a:pos x="T0" y="T1"/>
                </a:cxn>
                <a:cxn ang="0">
                  <a:pos x="T2" y="T3"/>
                </a:cxn>
                <a:cxn ang="0">
                  <a:pos x="T4" y="T5"/>
                </a:cxn>
                <a:cxn ang="0">
                  <a:pos x="T6" y="T7"/>
                </a:cxn>
                <a:cxn ang="0">
                  <a:pos x="T8" y="T9"/>
                </a:cxn>
              </a:cxnLst>
              <a:rect l="0" t="0" r="r" b="b"/>
              <a:pathLst>
                <a:path w="2284" h="2195">
                  <a:moveTo>
                    <a:pt x="0" y="0"/>
                  </a:moveTo>
                  <a:lnTo>
                    <a:pt x="0" y="2194"/>
                  </a:lnTo>
                  <a:lnTo>
                    <a:pt x="2283" y="2194"/>
                  </a:lnTo>
                  <a:lnTo>
                    <a:pt x="2283" y="0"/>
                  </a:lnTo>
                  <a:lnTo>
                    <a:pt x="0" y="0"/>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sp>
          <p:nvSpPr>
            <p:cNvPr id="67" name="Freeform 1">
              <a:extLst>
                <a:ext uri="{FF2B5EF4-FFF2-40B4-BE49-F238E27FC236}">
                  <a16:creationId xmlns:a16="http://schemas.microsoft.com/office/drawing/2014/main" id="{3A8E8C77-9EF0-4F56-9FFF-29980155F2F9}"/>
                </a:ext>
              </a:extLst>
            </p:cNvPr>
            <p:cNvSpPr>
              <a:spLocks noChangeArrowheads="1"/>
            </p:cNvSpPr>
            <p:nvPr/>
          </p:nvSpPr>
          <p:spPr bwMode="auto">
            <a:xfrm>
              <a:off x="9609932" y="2538413"/>
              <a:ext cx="173831" cy="157957"/>
            </a:xfrm>
            <a:custGeom>
              <a:avLst/>
              <a:gdLst>
                <a:gd name="T0" fmla="*/ 2096 w 2097"/>
                <a:gd name="T1" fmla="*/ 2096 h 2097"/>
                <a:gd name="T2" fmla="*/ 2096 w 2097"/>
                <a:gd name="T3" fmla="*/ 0 h 2097"/>
                <a:gd name="T4" fmla="*/ 0 w 2097"/>
                <a:gd name="T5" fmla="*/ 0 h 2097"/>
                <a:gd name="T6" fmla="*/ 0 w 2097"/>
                <a:gd name="T7" fmla="*/ 2096 h 2097"/>
                <a:gd name="T8" fmla="*/ 2096 w 2097"/>
                <a:gd name="T9" fmla="*/ 2096 h 2097"/>
              </a:gdLst>
              <a:ahLst/>
              <a:cxnLst>
                <a:cxn ang="0">
                  <a:pos x="T0" y="T1"/>
                </a:cxn>
                <a:cxn ang="0">
                  <a:pos x="T2" y="T3"/>
                </a:cxn>
                <a:cxn ang="0">
                  <a:pos x="T4" y="T5"/>
                </a:cxn>
                <a:cxn ang="0">
                  <a:pos x="T6" y="T7"/>
                </a:cxn>
                <a:cxn ang="0">
                  <a:pos x="T8" y="T9"/>
                </a:cxn>
              </a:cxnLst>
              <a:rect l="0" t="0" r="r" b="b"/>
              <a:pathLst>
                <a:path w="2097" h="2097">
                  <a:moveTo>
                    <a:pt x="2096" y="2096"/>
                  </a:moveTo>
                  <a:lnTo>
                    <a:pt x="2096" y="0"/>
                  </a:lnTo>
                  <a:lnTo>
                    <a:pt x="0" y="0"/>
                  </a:lnTo>
                  <a:lnTo>
                    <a:pt x="0" y="2096"/>
                  </a:lnTo>
                  <a:lnTo>
                    <a:pt x="2096" y="2096"/>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sp>
          <p:nvSpPr>
            <p:cNvPr id="68" name="Freeform 2">
              <a:extLst>
                <a:ext uri="{FF2B5EF4-FFF2-40B4-BE49-F238E27FC236}">
                  <a16:creationId xmlns:a16="http://schemas.microsoft.com/office/drawing/2014/main" id="{A441502B-4CC7-4BF4-8815-96E0612638DC}"/>
                </a:ext>
              </a:extLst>
            </p:cNvPr>
            <p:cNvSpPr>
              <a:spLocks noChangeArrowheads="1"/>
            </p:cNvSpPr>
            <p:nvPr/>
          </p:nvSpPr>
          <p:spPr bwMode="auto">
            <a:xfrm>
              <a:off x="9793288" y="2538413"/>
              <a:ext cx="188913" cy="157957"/>
            </a:xfrm>
            <a:custGeom>
              <a:avLst/>
              <a:gdLst>
                <a:gd name="T0" fmla="*/ 0 w 2284"/>
                <a:gd name="T1" fmla="*/ 2096 h 2097"/>
                <a:gd name="T2" fmla="*/ 2283 w 2284"/>
                <a:gd name="T3" fmla="*/ 2096 h 2097"/>
                <a:gd name="T4" fmla="*/ 2283 w 2284"/>
                <a:gd name="T5" fmla="*/ 0 h 2097"/>
                <a:gd name="T6" fmla="*/ 0 w 2284"/>
                <a:gd name="T7" fmla="*/ 0 h 2097"/>
                <a:gd name="T8" fmla="*/ 0 w 2284"/>
                <a:gd name="T9" fmla="*/ 2096 h 2097"/>
              </a:gdLst>
              <a:ahLst/>
              <a:cxnLst>
                <a:cxn ang="0">
                  <a:pos x="T0" y="T1"/>
                </a:cxn>
                <a:cxn ang="0">
                  <a:pos x="T2" y="T3"/>
                </a:cxn>
                <a:cxn ang="0">
                  <a:pos x="T4" y="T5"/>
                </a:cxn>
                <a:cxn ang="0">
                  <a:pos x="T6" y="T7"/>
                </a:cxn>
                <a:cxn ang="0">
                  <a:pos x="T8" y="T9"/>
                </a:cxn>
              </a:cxnLst>
              <a:rect l="0" t="0" r="r" b="b"/>
              <a:pathLst>
                <a:path w="2284" h="2097">
                  <a:moveTo>
                    <a:pt x="0" y="2096"/>
                  </a:moveTo>
                  <a:lnTo>
                    <a:pt x="2283" y="2096"/>
                  </a:lnTo>
                  <a:lnTo>
                    <a:pt x="2283" y="0"/>
                  </a:lnTo>
                  <a:lnTo>
                    <a:pt x="0" y="0"/>
                  </a:lnTo>
                  <a:lnTo>
                    <a:pt x="0" y="2096"/>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sp>
          <p:nvSpPr>
            <p:cNvPr id="69" name="Freeform 3">
              <a:extLst>
                <a:ext uri="{FF2B5EF4-FFF2-40B4-BE49-F238E27FC236}">
                  <a16:creationId xmlns:a16="http://schemas.microsoft.com/office/drawing/2014/main" id="{07F0CD00-906F-416D-BF75-93A3A97C9AB6}"/>
                </a:ext>
              </a:extLst>
            </p:cNvPr>
            <p:cNvSpPr>
              <a:spLocks noChangeArrowheads="1"/>
            </p:cNvSpPr>
            <p:nvPr/>
          </p:nvSpPr>
          <p:spPr bwMode="auto">
            <a:xfrm>
              <a:off x="9609932" y="2722563"/>
              <a:ext cx="173831" cy="165100"/>
            </a:xfrm>
            <a:custGeom>
              <a:avLst/>
              <a:gdLst>
                <a:gd name="T0" fmla="*/ 2096 w 2097"/>
                <a:gd name="T1" fmla="*/ 0 h 2195"/>
                <a:gd name="T2" fmla="*/ 0 w 2097"/>
                <a:gd name="T3" fmla="*/ 0 h 2195"/>
                <a:gd name="T4" fmla="*/ 0 w 2097"/>
                <a:gd name="T5" fmla="*/ 2194 h 2195"/>
                <a:gd name="T6" fmla="*/ 2096 w 2097"/>
                <a:gd name="T7" fmla="*/ 2194 h 2195"/>
                <a:gd name="T8" fmla="*/ 2096 w 2097"/>
                <a:gd name="T9" fmla="*/ 0 h 2195"/>
              </a:gdLst>
              <a:ahLst/>
              <a:cxnLst>
                <a:cxn ang="0">
                  <a:pos x="T0" y="T1"/>
                </a:cxn>
                <a:cxn ang="0">
                  <a:pos x="T2" y="T3"/>
                </a:cxn>
                <a:cxn ang="0">
                  <a:pos x="T4" y="T5"/>
                </a:cxn>
                <a:cxn ang="0">
                  <a:pos x="T6" y="T7"/>
                </a:cxn>
                <a:cxn ang="0">
                  <a:pos x="T8" y="T9"/>
                </a:cxn>
              </a:cxnLst>
              <a:rect l="0" t="0" r="r" b="b"/>
              <a:pathLst>
                <a:path w="2097" h="2195">
                  <a:moveTo>
                    <a:pt x="2096" y="0"/>
                  </a:moveTo>
                  <a:lnTo>
                    <a:pt x="0" y="0"/>
                  </a:lnTo>
                  <a:lnTo>
                    <a:pt x="0" y="2194"/>
                  </a:lnTo>
                  <a:lnTo>
                    <a:pt x="2096" y="2194"/>
                  </a:lnTo>
                  <a:lnTo>
                    <a:pt x="2096" y="0"/>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sp>
          <p:nvSpPr>
            <p:cNvPr id="70" name="Freeform 4">
              <a:extLst>
                <a:ext uri="{FF2B5EF4-FFF2-40B4-BE49-F238E27FC236}">
                  <a16:creationId xmlns:a16="http://schemas.microsoft.com/office/drawing/2014/main" id="{4A48C6EF-D96E-40BB-A91D-37B77D6A257C}"/>
                </a:ext>
              </a:extLst>
            </p:cNvPr>
            <p:cNvSpPr>
              <a:spLocks noChangeArrowheads="1"/>
            </p:cNvSpPr>
            <p:nvPr/>
          </p:nvSpPr>
          <p:spPr bwMode="auto">
            <a:xfrm>
              <a:off x="9793288" y="2722563"/>
              <a:ext cx="188913" cy="165100"/>
            </a:xfrm>
            <a:custGeom>
              <a:avLst/>
              <a:gdLst>
                <a:gd name="T0" fmla="*/ 0 w 2284"/>
                <a:gd name="T1" fmla="*/ 0 h 2195"/>
                <a:gd name="T2" fmla="*/ 0 w 2284"/>
                <a:gd name="T3" fmla="*/ 2194 h 2195"/>
                <a:gd name="T4" fmla="*/ 2283 w 2284"/>
                <a:gd name="T5" fmla="*/ 2194 h 2195"/>
                <a:gd name="T6" fmla="*/ 2283 w 2284"/>
                <a:gd name="T7" fmla="*/ 0 h 2195"/>
                <a:gd name="T8" fmla="*/ 0 w 2284"/>
                <a:gd name="T9" fmla="*/ 0 h 2195"/>
              </a:gdLst>
              <a:ahLst/>
              <a:cxnLst>
                <a:cxn ang="0">
                  <a:pos x="T0" y="T1"/>
                </a:cxn>
                <a:cxn ang="0">
                  <a:pos x="T2" y="T3"/>
                </a:cxn>
                <a:cxn ang="0">
                  <a:pos x="T4" y="T5"/>
                </a:cxn>
                <a:cxn ang="0">
                  <a:pos x="T6" y="T7"/>
                </a:cxn>
                <a:cxn ang="0">
                  <a:pos x="T8" y="T9"/>
                </a:cxn>
              </a:cxnLst>
              <a:rect l="0" t="0" r="r" b="b"/>
              <a:pathLst>
                <a:path w="2284" h="2195">
                  <a:moveTo>
                    <a:pt x="0" y="0"/>
                  </a:moveTo>
                  <a:lnTo>
                    <a:pt x="0" y="2194"/>
                  </a:lnTo>
                  <a:lnTo>
                    <a:pt x="2283" y="2194"/>
                  </a:lnTo>
                  <a:lnTo>
                    <a:pt x="2283" y="0"/>
                  </a:lnTo>
                  <a:lnTo>
                    <a:pt x="0" y="0"/>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sp>
          <p:nvSpPr>
            <p:cNvPr id="71" name="Freeform 3">
              <a:extLst>
                <a:ext uri="{FF2B5EF4-FFF2-40B4-BE49-F238E27FC236}">
                  <a16:creationId xmlns:a16="http://schemas.microsoft.com/office/drawing/2014/main" id="{2041888F-8CC3-4119-9363-1ADF62C912C2}"/>
                </a:ext>
              </a:extLst>
            </p:cNvPr>
            <p:cNvSpPr>
              <a:spLocks noChangeArrowheads="1"/>
            </p:cNvSpPr>
            <p:nvPr/>
          </p:nvSpPr>
          <p:spPr bwMode="auto">
            <a:xfrm>
              <a:off x="9609932" y="2341563"/>
              <a:ext cx="173831" cy="164307"/>
            </a:xfrm>
            <a:custGeom>
              <a:avLst/>
              <a:gdLst>
                <a:gd name="T0" fmla="*/ 2096 w 2097"/>
                <a:gd name="T1" fmla="*/ 0 h 2195"/>
                <a:gd name="T2" fmla="*/ 0 w 2097"/>
                <a:gd name="T3" fmla="*/ 0 h 2195"/>
                <a:gd name="T4" fmla="*/ 0 w 2097"/>
                <a:gd name="T5" fmla="*/ 2194 h 2195"/>
                <a:gd name="T6" fmla="*/ 2096 w 2097"/>
                <a:gd name="T7" fmla="*/ 2194 h 2195"/>
                <a:gd name="T8" fmla="*/ 2096 w 2097"/>
                <a:gd name="T9" fmla="*/ 0 h 2195"/>
              </a:gdLst>
              <a:ahLst/>
              <a:cxnLst>
                <a:cxn ang="0">
                  <a:pos x="T0" y="T1"/>
                </a:cxn>
                <a:cxn ang="0">
                  <a:pos x="T2" y="T3"/>
                </a:cxn>
                <a:cxn ang="0">
                  <a:pos x="T4" y="T5"/>
                </a:cxn>
                <a:cxn ang="0">
                  <a:pos x="T6" y="T7"/>
                </a:cxn>
                <a:cxn ang="0">
                  <a:pos x="T8" y="T9"/>
                </a:cxn>
              </a:cxnLst>
              <a:rect l="0" t="0" r="r" b="b"/>
              <a:pathLst>
                <a:path w="2097" h="2195">
                  <a:moveTo>
                    <a:pt x="2096" y="0"/>
                  </a:moveTo>
                  <a:lnTo>
                    <a:pt x="0" y="0"/>
                  </a:lnTo>
                  <a:lnTo>
                    <a:pt x="0" y="2194"/>
                  </a:lnTo>
                  <a:lnTo>
                    <a:pt x="2096" y="2194"/>
                  </a:lnTo>
                  <a:lnTo>
                    <a:pt x="2096" y="0"/>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sp>
          <p:nvSpPr>
            <p:cNvPr id="72" name="Freeform 4">
              <a:extLst>
                <a:ext uri="{FF2B5EF4-FFF2-40B4-BE49-F238E27FC236}">
                  <a16:creationId xmlns:a16="http://schemas.microsoft.com/office/drawing/2014/main" id="{4C003D26-DED2-4A57-8FFD-8E50C3288DD4}"/>
                </a:ext>
              </a:extLst>
            </p:cNvPr>
            <p:cNvSpPr>
              <a:spLocks noChangeArrowheads="1"/>
            </p:cNvSpPr>
            <p:nvPr/>
          </p:nvSpPr>
          <p:spPr bwMode="auto">
            <a:xfrm>
              <a:off x="9793288" y="2341563"/>
              <a:ext cx="188913" cy="164307"/>
            </a:xfrm>
            <a:custGeom>
              <a:avLst/>
              <a:gdLst>
                <a:gd name="T0" fmla="*/ 0 w 2284"/>
                <a:gd name="T1" fmla="*/ 0 h 2195"/>
                <a:gd name="T2" fmla="*/ 0 w 2284"/>
                <a:gd name="T3" fmla="*/ 2194 h 2195"/>
                <a:gd name="T4" fmla="*/ 2283 w 2284"/>
                <a:gd name="T5" fmla="*/ 2194 h 2195"/>
                <a:gd name="T6" fmla="*/ 2283 w 2284"/>
                <a:gd name="T7" fmla="*/ 0 h 2195"/>
                <a:gd name="T8" fmla="*/ 0 w 2284"/>
                <a:gd name="T9" fmla="*/ 0 h 2195"/>
              </a:gdLst>
              <a:ahLst/>
              <a:cxnLst>
                <a:cxn ang="0">
                  <a:pos x="T0" y="T1"/>
                </a:cxn>
                <a:cxn ang="0">
                  <a:pos x="T2" y="T3"/>
                </a:cxn>
                <a:cxn ang="0">
                  <a:pos x="T4" y="T5"/>
                </a:cxn>
                <a:cxn ang="0">
                  <a:pos x="T6" y="T7"/>
                </a:cxn>
                <a:cxn ang="0">
                  <a:pos x="T8" y="T9"/>
                </a:cxn>
              </a:cxnLst>
              <a:rect l="0" t="0" r="r" b="b"/>
              <a:pathLst>
                <a:path w="2284" h="2195">
                  <a:moveTo>
                    <a:pt x="0" y="0"/>
                  </a:moveTo>
                  <a:lnTo>
                    <a:pt x="0" y="2194"/>
                  </a:lnTo>
                  <a:lnTo>
                    <a:pt x="2283" y="2194"/>
                  </a:lnTo>
                  <a:lnTo>
                    <a:pt x="2283" y="0"/>
                  </a:lnTo>
                  <a:lnTo>
                    <a:pt x="0" y="0"/>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sp>
          <p:nvSpPr>
            <p:cNvPr id="73" name="Freeform 1">
              <a:extLst>
                <a:ext uri="{FF2B5EF4-FFF2-40B4-BE49-F238E27FC236}">
                  <a16:creationId xmlns:a16="http://schemas.microsoft.com/office/drawing/2014/main" id="{A505FB28-7DEB-4E37-A882-8DB4B6B201B0}"/>
                </a:ext>
              </a:extLst>
            </p:cNvPr>
            <p:cNvSpPr>
              <a:spLocks noChangeArrowheads="1"/>
            </p:cNvSpPr>
            <p:nvPr/>
          </p:nvSpPr>
          <p:spPr bwMode="auto">
            <a:xfrm>
              <a:off x="9609932" y="3105944"/>
              <a:ext cx="173831" cy="157163"/>
            </a:xfrm>
            <a:custGeom>
              <a:avLst/>
              <a:gdLst>
                <a:gd name="T0" fmla="*/ 2096 w 2097"/>
                <a:gd name="T1" fmla="*/ 2096 h 2097"/>
                <a:gd name="T2" fmla="*/ 2096 w 2097"/>
                <a:gd name="T3" fmla="*/ 0 h 2097"/>
                <a:gd name="T4" fmla="*/ 0 w 2097"/>
                <a:gd name="T5" fmla="*/ 0 h 2097"/>
                <a:gd name="T6" fmla="*/ 0 w 2097"/>
                <a:gd name="T7" fmla="*/ 2096 h 2097"/>
                <a:gd name="T8" fmla="*/ 2096 w 2097"/>
                <a:gd name="T9" fmla="*/ 2096 h 2097"/>
              </a:gdLst>
              <a:ahLst/>
              <a:cxnLst>
                <a:cxn ang="0">
                  <a:pos x="T0" y="T1"/>
                </a:cxn>
                <a:cxn ang="0">
                  <a:pos x="T2" y="T3"/>
                </a:cxn>
                <a:cxn ang="0">
                  <a:pos x="T4" y="T5"/>
                </a:cxn>
                <a:cxn ang="0">
                  <a:pos x="T6" y="T7"/>
                </a:cxn>
                <a:cxn ang="0">
                  <a:pos x="T8" y="T9"/>
                </a:cxn>
              </a:cxnLst>
              <a:rect l="0" t="0" r="r" b="b"/>
              <a:pathLst>
                <a:path w="2097" h="2097">
                  <a:moveTo>
                    <a:pt x="2096" y="2096"/>
                  </a:moveTo>
                  <a:lnTo>
                    <a:pt x="2096" y="0"/>
                  </a:lnTo>
                  <a:lnTo>
                    <a:pt x="0" y="0"/>
                  </a:lnTo>
                  <a:lnTo>
                    <a:pt x="0" y="2096"/>
                  </a:lnTo>
                  <a:lnTo>
                    <a:pt x="2096" y="2096"/>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sp>
          <p:nvSpPr>
            <p:cNvPr id="74" name="Freeform 2">
              <a:extLst>
                <a:ext uri="{FF2B5EF4-FFF2-40B4-BE49-F238E27FC236}">
                  <a16:creationId xmlns:a16="http://schemas.microsoft.com/office/drawing/2014/main" id="{861A59EA-BCB6-4FBB-8929-89BA7771678B}"/>
                </a:ext>
              </a:extLst>
            </p:cNvPr>
            <p:cNvSpPr>
              <a:spLocks noChangeArrowheads="1"/>
            </p:cNvSpPr>
            <p:nvPr/>
          </p:nvSpPr>
          <p:spPr bwMode="auto">
            <a:xfrm>
              <a:off x="9793288" y="3105944"/>
              <a:ext cx="188913" cy="157163"/>
            </a:xfrm>
            <a:custGeom>
              <a:avLst/>
              <a:gdLst>
                <a:gd name="T0" fmla="*/ 0 w 2284"/>
                <a:gd name="T1" fmla="*/ 2096 h 2097"/>
                <a:gd name="T2" fmla="*/ 2283 w 2284"/>
                <a:gd name="T3" fmla="*/ 2096 h 2097"/>
                <a:gd name="T4" fmla="*/ 2283 w 2284"/>
                <a:gd name="T5" fmla="*/ 0 h 2097"/>
                <a:gd name="T6" fmla="*/ 0 w 2284"/>
                <a:gd name="T7" fmla="*/ 0 h 2097"/>
                <a:gd name="T8" fmla="*/ 0 w 2284"/>
                <a:gd name="T9" fmla="*/ 2096 h 2097"/>
              </a:gdLst>
              <a:ahLst/>
              <a:cxnLst>
                <a:cxn ang="0">
                  <a:pos x="T0" y="T1"/>
                </a:cxn>
                <a:cxn ang="0">
                  <a:pos x="T2" y="T3"/>
                </a:cxn>
                <a:cxn ang="0">
                  <a:pos x="T4" y="T5"/>
                </a:cxn>
                <a:cxn ang="0">
                  <a:pos x="T6" y="T7"/>
                </a:cxn>
                <a:cxn ang="0">
                  <a:pos x="T8" y="T9"/>
                </a:cxn>
              </a:cxnLst>
              <a:rect l="0" t="0" r="r" b="b"/>
              <a:pathLst>
                <a:path w="2284" h="2097">
                  <a:moveTo>
                    <a:pt x="0" y="2096"/>
                  </a:moveTo>
                  <a:lnTo>
                    <a:pt x="2283" y="2096"/>
                  </a:lnTo>
                  <a:lnTo>
                    <a:pt x="2283" y="0"/>
                  </a:lnTo>
                  <a:lnTo>
                    <a:pt x="0" y="0"/>
                  </a:lnTo>
                  <a:lnTo>
                    <a:pt x="0" y="2096"/>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sp>
          <p:nvSpPr>
            <p:cNvPr id="75" name="Freeform 3">
              <a:extLst>
                <a:ext uri="{FF2B5EF4-FFF2-40B4-BE49-F238E27FC236}">
                  <a16:creationId xmlns:a16="http://schemas.microsoft.com/office/drawing/2014/main" id="{DC03308B-EEC9-46DE-9B7A-39A9783E761E}"/>
                </a:ext>
              </a:extLst>
            </p:cNvPr>
            <p:cNvSpPr>
              <a:spLocks noChangeArrowheads="1"/>
            </p:cNvSpPr>
            <p:nvPr/>
          </p:nvSpPr>
          <p:spPr bwMode="auto">
            <a:xfrm>
              <a:off x="9609932" y="3289300"/>
              <a:ext cx="173831" cy="165100"/>
            </a:xfrm>
            <a:custGeom>
              <a:avLst/>
              <a:gdLst>
                <a:gd name="T0" fmla="*/ 2096 w 2097"/>
                <a:gd name="T1" fmla="*/ 0 h 2195"/>
                <a:gd name="T2" fmla="*/ 0 w 2097"/>
                <a:gd name="T3" fmla="*/ 0 h 2195"/>
                <a:gd name="T4" fmla="*/ 0 w 2097"/>
                <a:gd name="T5" fmla="*/ 2194 h 2195"/>
                <a:gd name="T6" fmla="*/ 2096 w 2097"/>
                <a:gd name="T7" fmla="*/ 2194 h 2195"/>
                <a:gd name="T8" fmla="*/ 2096 w 2097"/>
                <a:gd name="T9" fmla="*/ 0 h 2195"/>
              </a:gdLst>
              <a:ahLst/>
              <a:cxnLst>
                <a:cxn ang="0">
                  <a:pos x="T0" y="T1"/>
                </a:cxn>
                <a:cxn ang="0">
                  <a:pos x="T2" y="T3"/>
                </a:cxn>
                <a:cxn ang="0">
                  <a:pos x="T4" y="T5"/>
                </a:cxn>
                <a:cxn ang="0">
                  <a:pos x="T6" y="T7"/>
                </a:cxn>
                <a:cxn ang="0">
                  <a:pos x="T8" y="T9"/>
                </a:cxn>
              </a:cxnLst>
              <a:rect l="0" t="0" r="r" b="b"/>
              <a:pathLst>
                <a:path w="2097" h="2195">
                  <a:moveTo>
                    <a:pt x="2096" y="0"/>
                  </a:moveTo>
                  <a:lnTo>
                    <a:pt x="0" y="0"/>
                  </a:lnTo>
                  <a:lnTo>
                    <a:pt x="0" y="2194"/>
                  </a:lnTo>
                  <a:lnTo>
                    <a:pt x="2096" y="2194"/>
                  </a:lnTo>
                  <a:lnTo>
                    <a:pt x="2096" y="0"/>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sp>
          <p:nvSpPr>
            <p:cNvPr id="76" name="Freeform 4">
              <a:extLst>
                <a:ext uri="{FF2B5EF4-FFF2-40B4-BE49-F238E27FC236}">
                  <a16:creationId xmlns:a16="http://schemas.microsoft.com/office/drawing/2014/main" id="{3824F41A-4A10-45ED-B49E-F2A6A70F1FBC}"/>
                </a:ext>
              </a:extLst>
            </p:cNvPr>
            <p:cNvSpPr>
              <a:spLocks noChangeArrowheads="1"/>
            </p:cNvSpPr>
            <p:nvPr/>
          </p:nvSpPr>
          <p:spPr bwMode="auto">
            <a:xfrm>
              <a:off x="9793288" y="3289300"/>
              <a:ext cx="188913" cy="165100"/>
            </a:xfrm>
            <a:custGeom>
              <a:avLst/>
              <a:gdLst>
                <a:gd name="T0" fmla="*/ 0 w 2284"/>
                <a:gd name="T1" fmla="*/ 0 h 2195"/>
                <a:gd name="T2" fmla="*/ 0 w 2284"/>
                <a:gd name="T3" fmla="*/ 2194 h 2195"/>
                <a:gd name="T4" fmla="*/ 2283 w 2284"/>
                <a:gd name="T5" fmla="*/ 2194 h 2195"/>
                <a:gd name="T6" fmla="*/ 2283 w 2284"/>
                <a:gd name="T7" fmla="*/ 0 h 2195"/>
                <a:gd name="T8" fmla="*/ 0 w 2284"/>
                <a:gd name="T9" fmla="*/ 0 h 2195"/>
              </a:gdLst>
              <a:ahLst/>
              <a:cxnLst>
                <a:cxn ang="0">
                  <a:pos x="T0" y="T1"/>
                </a:cxn>
                <a:cxn ang="0">
                  <a:pos x="T2" y="T3"/>
                </a:cxn>
                <a:cxn ang="0">
                  <a:pos x="T4" y="T5"/>
                </a:cxn>
                <a:cxn ang="0">
                  <a:pos x="T6" y="T7"/>
                </a:cxn>
                <a:cxn ang="0">
                  <a:pos x="T8" y="T9"/>
                </a:cxn>
              </a:cxnLst>
              <a:rect l="0" t="0" r="r" b="b"/>
              <a:pathLst>
                <a:path w="2284" h="2195">
                  <a:moveTo>
                    <a:pt x="0" y="0"/>
                  </a:moveTo>
                  <a:lnTo>
                    <a:pt x="0" y="2194"/>
                  </a:lnTo>
                  <a:lnTo>
                    <a:pt x="2283" y="2194"/>
                  </a:lnTo>
                  <a:lnTo>
                    <a:pt x="2283" y="0"/>
                  </a:lnTo>
                  <a:lnTo>
                    <a:pt x="0" y="0"/>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sp>
          <p:nvSpPr>
            <p:cNvPr id="77" name="Freeform 3">
              <a:extLst>
                <a:ext uri="{FF2B5EF4-FFF2-40B4-BE49-F238E27FC236}">
                  <a16:creationId xmlns:a16="http://schemas.microsoft.com/office/drawing/2014/main" id="{13E27F77-812E-4DF6-A465-78BF824DEEDF}"/>
                </a:ext>
              </a:extLst>
            </p:cNvPr>
            <p:cNvSpPr>
              <a:spLocks noChangeArrowheads="1"/>
            </p:cNvSpPr>
            <p:nvPr/>
          </p:nvSpPr>
          <p:spPr bwMode="auto">
            <a:xfrm>
              <a:off x="9609932" y="2908300"/>
              <a:ext cx="173831" cy="164307"/>
            </a:xfrm>
            <a:custGeom>
              <a:avLst/>
              <a:gdLst>
                <a:gd name="T0" fmla="*/ 2096 w 2097"/>
                <a:gd name="T1" fmla="*/ 0 h 2195"/>
                <a:gd name="T2" fmla="*/ 0 w 2097"/>
                <a:gd name="T3" fmla="*/ 0 h 2195"/>
                <a:gd name="T4" fmla="*/ 0 w 2097"/>
                <a:gd name="T5" fmla="*/ 2194 h 2195"/>
                <a:gd name="T6" fmla="*/ 2096 w 2097"/>
                <a:gd name="T7" fmla="*/ 2194 h 2195"/>
                <a:gd name="T8" fmla="*/ 2096 w 2097"/>
                <a:gd name="T9" fmla="*/ 0 h 2195"/>
              </a:gdLst>
              <a:ahLst/>
              <a:cxnLst>
                <a:cxn ang="0">
                  <a:pos x="T0" y="T1"/>
                </a:cxn>
                <a:cxn ang="0">
                  <a:pos x="T2" y="T3"/>
                </a:cxn>
                <a:cxn ang="0">
                  <a:pos x="T4" y="T5"/>
                </a:cxn>
                <a:cxn ang="0">
                  <a:pos x="T6" y="T7"/>
                </a:cxn>
                <a:cxn ang="0">
                  <a:pos x="T8" y="T9"/>
                </a:cxn>
              </a:cxnLst>
              <a:rect l="0" t="0" r="r" b="b"/>
              <a:pathLst>
                <a:path w="2097" h="2195">
                  <a:moveTo>
                    <a:pt x="2096" y="0"/>
                  </a:moveTo>
                  <a:lnTo>
                    <a:pt x="0" y="0"/>
                  </a:lnTo>
                  <a:lnTo>
                    <a:pt x="0" y="2194"/>
                  </a:lnTo>
                  <a:lnTo>
                    <a:pt x="2096" y="2194"/>
                  </a:lnTo>
                  <a:lnTo>
                    <a:pt x="2096" y="0"/>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sp>
          <p:nvSpPr>
            <p:cNvPr id="78" name="Freeform 4">
              <a:extLst>
                <a:ext uri="{FF2B5EF4-FFF2-40B4-BE49-F238E27FC236}">
                  <a16:creationId xmlns:a16="http://schemas.microsoft.com/office/drawing/2014/main" id="{DC098620-5451-425B-84AD-B1F019CF002D}"/>
                </a:ext>
              </a:extLst>
            </p:cNvPr>
            <p:cNvSpPr>
              <a:spLocks noChangeArrowheads="1"/>
            </p:cNvSpPr>
            <p:nvPr/>
          </p:nvSpPr>
          <p:spPr bwMode="auto">
            <a:xfrm>
              <a:off x="9793288" y="2908300"/>
              <a:ext cx="188913" cy="164307"/>
            </a:xfrm>
            <a:custGeom>
              <a:avLst/>
              <a:gdLst>
                <a:gd name="T0" fmla="*/ 0 w 2284"/>
                <a:gd name="T1" fmla="*/ 0 h 2195"/>
                <a:gd name="T2" fmla="*/ 0 w 2284"/>
                <a:gd name="T3" fmla="*/ 2194 h 2195"/>
                <a:gd name="T4" fmla="*/ 2283 w 2284"/>
                <a:gd name="T5" fmla="*/ 2194 h 2195"/>
                <a:gd name="T6" fmla="*/ 2283 w 2284"/>
                <a:gd name="T7" fmla="*/ 0 h 2195"/>
                <a:gd name="T8" fmla="*/ 0 w 2284"/>
                <a:gd name="T9" fmla="*/ 0 h 2195"/>
              </a:gdLst>
              <a:ahLst/>
              <a:cxnLst>
                <a:cxn ang="0">
                  <a:pos x="T0" y="T1"/>
                </a:cxn>
                <a:cxn ang="0">
                  <a:pos x="T2" y="T3"/>
                </a:cxn>
                <a:cxn ang="0">
                  <a:pos x="T4" y="T5"/>
                </a:cxn>
                <a:cxn ang="0">
                  <a:pos x="T6" y="T7"/>
                </a:cxn>
                <a:cxn ang="0">
                  <a:pos x="T8" y="T9"/>
                </a:cxn>
              </a:cxnLst>
              <a:rect l="0" t="0" r="r" b="b"/>
              <a:pathLst>
                <a:path w="2284" h="2195">
                  <a:moveTo>
                    <a:pt x="0" y="0"/>
                  </a:moveTo>
                  <a:lnTo>
                    <a:pt x="0" y="2194"/>
                  </a:lnTo>
                  <a:lnTo>
                    <a:pt x="2283" y="2194"/>
                  </a:lnTo>
                  <a:lnTo>
                    <a:pt x="2283" y="0"/>
                  </a:lnTo>
                  <a:lnTo>
                    <a:pt x="0" y="0"/>
                  </a:lnTo>
                </a:path>
              </a:pathLst>
            </a:custGeom>
            <a:solidFill>
              <a:schemeClr val="bg1">
                <a:lumMod val="85000"/>
              </a:schemeClr>
            </a:solidFill>
            <a:ln>
              <a:noFill/>
            </a:ln>
            <a:effectLst/>
          </p:spPr>
          <p:txBody>
            <a:bodyPr wrap="none" anchor="ctr"/>
            <a:lstStyle/>
            <a:p>
              <a:pPr algn="r" defTabSz="914217" rtl="1">
                <a:defRPr/>
              </a:pPr>
              <a:endParaRPr lang="en-US" sz="900" dirty="0">
                <a:latin typeface="Calibri Light"/>
                <a:cs typeface="B Nazanin" panose="00000400000000000000" pitchFamily="2" charset="-78"/>
              </a:endParaRPr>
            </a:p>
          </p:txBody>
        </p:sp>
      </p:grpSp>
      <p:sp>
        <p:nvSpPr>
          <p:cNvPr id="79" name="TextBox 30">
            <a:extLst>
              <a:ext uri="{FF2B5EF4-FFF2-40B4-BE49-F238E27FC236}">
                <a16:creationId xmlns:a16="http://schemas.microsoft.com/office/drawing/2014/main" id="{950951D5-3636-4EFD-A087-4E19A6454720}"/>
              </a:ext>
            </a:extLst>
          </p:cNvPr>
          <p:cNvSpPr txBox="1">
            <a:spLocks noChangeArrowheads="1"/>
          </p:cNvSpPr>
          <p:nvPr/>
        </p:nvSpPr>
        <p:spPr bwMode="auto">
          <a:xfrm>
            <a:off x="3751263" y="5530850"/>
            <a:ext cx="22836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302020204030203" pitchFamily="34" charset="0"/>
                <a:ea typeface="MS PGothic" panose="020B0600070205080204" pitchFamily="34" charset="-128"/>
              </a:defRPr>
            </a:lvl1pPr>
            <a:lvl2pPr marL="742950" indent="-285750">
              <a:defRPr sz="3600">
                <a:solidFill>
                  <a:schemeClr val="tx1"/>
                </a:solidFill>
                <a:latin typeface="Lato Light" panose="020F0302020204030203" pitchFamily="34" charset="0"/>
                <a:ea typeface="MS PGothic" panose="020B0600070205080204" pitchFamily="34" charset="-128"/>
              </a:defRPr>
            </a:lvl2pPr>
            <a:lvl3pPr marL="1143000" indent="-228600">
              <a:defRPr sz="3600">
                <a:solidFill>
                  <a:schemeClr val="tx1"/>
                </a:solidFill>
                <a:latin typeface="Lato Light" panose="020F0302020204030203" pitchFamily="34" charset="0"/>
                <a:ea typeface="MS PGothic" panose="020B0600070205080204" pitchFamily="34" charset="-128"/>
              </a:defRPr>
            </a:lvl3pPr>
            <a:lvl4pPr marL="1600200" indent="-228600">
              <a:defRPr sz="3600">
                <a:solidFill>
                  <a:schemeClr val="tx1"/>
                </a:solidFill>
                <a:latin typeface="Lato Light" panose="020F0302020204030203" pitchFamily="34" charset="0"/>
                <a:ea typeface="MS PGothic" panose="020B0600070205080204" pitchFamily="34" charset="-128"/>
              </a:defRPr>
            </a:lvl4pPr>
            <a:lvl5pPr marL="2057400" indent="-228600">
              <a:defRPr sz="3600">
                <a:solidFill>
                  <a:schemeClr val="tx1"/>
                </a:solidFill>
                <a:latin typeface="Lato Light" panose="020F0302020204030203" pitchFamily="34" charset="0"/>
                <a:ea typeface="MS PGothic" panose="020B0600070205080204" pitchFamily="34" charset="-128"/>
              </a:defRPr>
            </a:lvl5pPr>
            <a:lvl6pPr marL="25146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6pPr>
            <a:lvl7pPr marL="29718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7pPr>
            <a:lvl8pPr marL="34290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8pPr>
            <a:lvl9pPr marL="38862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9pPr>
          </a:lstStyle>
          <a:p>
            <a:pPr algn="ctr" rtl="1" eaLnBrk="0" hangingPunct="0"/>
            <a:r>
              <a:rPr lang="fa-IR" altLang="es-MX" sz="1200" dirty="0">
                <a:latin typeface="Calibri Light" panose="020F0302020204030204" pitchFamily="34" charset="0"/>
                <a:ea typeface="Lato" panose="020F0502020204030203" pitchFamily="34" charset="0"/>
                <a:cs typeface="B Nazanin" panose="00000400000000000000" pitchFamily="2" charset="-78"/>
              </a:rPr>
              <a:t>لورم ایپسوم دارای دو روش آماری داده اصلی است.</a:t>
            </a:r>
            <a:endParaRPr lang="en-US" altLang="es-MX" sz="1200" dirty="0">
              <a:latin typeface="Calibri Light" panose="020F0302020204030204" pitchFamily="34" charset="0"/>
              <a:ea typeface="Lato" panose="020F0502020204030203" pitchFamily="34" charset="0"/>
              <a:cs typeface="B Nazanin" panose="00000400000000000000" pitchFamily="2" charset="-78"/>
            </a:endParaRPr>
          </a:p>
        </p:txBody>
      </p:sp>
      <p:sp>
        <p:nvSpPr>
          <p:cNvPr id="80" name="TextBox 31">
            <a:extLst>
              <a:ext uri="{FF2B5EF4-FFF2-40B4-BE49-F238E27FC236}">
                <a16:creationId xmlns:a16="http://schemas.microsoft.com/office/drawing/2014/main" id="{EFFAE9D4-DBA2-4F95-A992-1A9AD874A299}"/>
              </a:ext>
            </a:extLst>
          </p:cNvPr>
          <p:cNvSpPr txBox="1">
            <a:spLocks noChangeArrowheads="1"/>
          </p:cNvSpPr>
          <p:nvPr/>
        </p:nvSpPr>
        <p:spPr bwMode="auto">
          <a:xfrm>
            <a:off x="2112730" y="4327525"/>
            <a:ext cx="67197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panose="020F0302020204030203" pitchFamily="34" charset="0"/>
                <a:ea typeface="MS PGothic" panose="020B0600070205080204" pitchFamily="34" charset="-128"/>
              </a:defRPr>
            </a:lvl1pPr>
            <a:lvl2pPr marL="742950" indent="-285750">
              <a:defRPr sz="3600">
                <a:solidFill>
                  <a:schemeClr val="tx1"/>
                </a:solidFill>
                <a:latin typeface="Lato Light" panose="020F0302020204030203" pitchFamily="34" charset="0"/>
                <a:ea typeface="MS PGothic" panose="020B0600070205080204" pitchFamily="34" charset="-128"/>
              </a:defRPr>
            </a:lvl2pPr>
            <a:lvl3pPr marL="1143000" indent="-228600">
              <a:defRPr sz="3600">
                <a:solidFill>
                  <a:schemeClr val="tx1"/>
                </a:solidFill>
                <a:latin typeface="Lato Light" panose="020F0302020204030203" pitchFamily="34" charset="0"/>
                <a:ea typeface="MS PGothic" panose="020B0600070205080204" pitchFamily="34" charset="-128"/>
              </a:defRPr>
            </a:lvl3pPr>
            <a:lvl4pPr marL="1600200" indent="-228600">
              <a:defRPr sz="3600">
                <a:solidFill>
                  <a:schemeClr val="tx1"/>
                </a:solidFill>
                <a:latin typeface="Lato Light" panose="020F0302020204030203" pitchFamily="34" charset="0"/>
                <a:ea typeface="MS PGothic" panose="020B0600070205080204" pitchFamily="34" charset="-128"/>
              </a:defRPr>
            </a:lvl4pPr>
            <a:lvl5pPr marL="2057400" indent="-228600">
              <a:defRPr sz="3600">
                <a:solidFill>
                  <a:schemeClr val="tx1"/>
                </a:solidFill>
                <a:latin typeface="Lato Light" panose="020F0302020204030203" pitchFamily="34" charset="0"/>
                <a:ea typeface="MS PGothic" panose="020B0600070205080204" pitchFamily="34" charset="-128"/>
              </a:defRPr>
            </a:lvl5pPr>
            <a:lvl6pPr marL="25146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6pPr>
            <a:lvl7pPr marL="29718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7pPr>
            <a:lvl8pPr marL="34290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8pPr>
            <a:lvl9pPr marL="38862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9pPr>
          </a:lstStyle>
          <a:p>
            <a:pPr algn="ctr" rtl="1"/>
            <a:r>
              <a:rPr lang="id-ID" altLang="es-MX" sz="1800" b="1">
                <a:latin typeface="Source Sans Pro" panose="020B0503030403020204" pitchFamily="34" charset="0"/>
                <a:cs typeface="B Nazanin" panose="00000400000000000000" pitchFamily="2" charset="-78"/>
              </a:rPr>
              <a:t>2015</a:t>
            </a:r>
          </a:p>
        </p:txBody>
      </p:sp>
      <p:sp>
        <p:nvSpPr>
          <p:cNvPr id="81" name="TextBox 31">
            <a:extLst>
              <a:ext uri="{FF2B5EF4-FFF2-40B4-BE49-F238E27FC236}">
                <a16:creationId xmlns:a16="http://schemas.microsoft.com/office/drawing/2014/main" id="{9DDE9182-0C3B-4FD8-9C39-E882D7EB8751}"/>
              </a:ext>
            </a:extLst>
          </p:cNvPr>
          <p:cNvSpPr txBox="1">
            <a:spLocks noChangeArrowheads="1"/>
          </p:cNvSpPr>
          <p:nvPr/>
        </p:nvSpPr>
        <p:spPr bwMode="auto">
          <a:xfrm>
            <a:off x="3949312" y="5015707"/>
            <a:ext cx="1935146"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panose="020F0302020204030203" pitchFamily="34" charset="0"/>
                <a:ea typeface="MS PGothic" panose="020B0600070205080204" pitchFamily="34" charset="-128"/>
              </a:defRPr>
            </a:lvl1pPr>
            <a:lvl2pPr marL="742950" indent="-285750">
              <a:defRPr sz="3600">
                <a:solidFill>
                  <a:schemeClr val="tx1"/>
                </a:solidFill>
                <a:latin typeface="Lato Light" panose="020F0302020204030203" pitchFamily="34" charset="0"/>
                <a:ea typeface="MS PGothic" panose="020B0600070205080204" pitchFamily="34" charset="-128"/>
              </a:defRPr>
            </a:lvl2pPr>
            <a:lvl3pPr marL="1143000" indent="-228600">
              <a:defRPr sz="3600">
                <a:solidFill>
                  <a:schemeClr val="tx1"/>
                </a:solidFill>
                <a:latin typeface="Lato Light" panose="020F0302020204030203" pitchFamily="34" charset="0"/>
                <a:ea typeface="MS PGothic" panose="020B0600070205080204" pitchFamily="34" charset="-128"/>
              </a:defRPr>
            </a:lvl3pPr>
            <a:lvl4pPr marL="1600200" indent="-228600">
              <a:defRPr sz="3600">
                <a:solidFill>
                  <a:schemeClr val="tx1"/>
                </a:solidFill>
                <a:latin typeface="Lato Light" panose="020F0302020204030203" pitchFamily="34" charset="0"/>
                <a:ea typeface="MS PGothic" panose="020B0600070205080204" pitchFamily="34" charset="-128"/>
              </a:defRPr>
            </a:lvl4pPr>
            <a:lvl5pPr marL="2057400" indent="-228600">
              <a:defRPr sz="3600">
                <a:solidFill>
                  <a:schemeClr val="tx1"/>
                </a:solidFill>
                <a:latin typeface="Lato Light" panose="020F0302020204030203" pitchFamily="34" charset="0"/>
                <a:ea typeface="MS PGothic" panose="020B0600070205080204" pitchFamily="34" charset="-128"/>
              </a:defRPr>
            </a:lvl5pPr>
            <a:lvl6pPr marL="25146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6pPr>
            <a:lvl7pPr marL="29718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7pPr>
            <a:lvl8pPr marL="34290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8pPr>
            <a:lvl9pPr marL="38862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9pPr>
          </a:lstStyle>
          <a:p>
            <a:pPr algn="ctr" rtl="1"/>
            <a:r>
              <a:rPr lang="fa-IR" altLang="es-MX" sz="3300" b="1" dirty="0">
                <a:latin typeface="Source Sans Pro" panose="020B0503030403020204" pitchFamily="34" charset="0"/>
                <a:cs typeface="B Nazanin" panose="00000400000000000000" pitchFamily="2" charset="-78"/>
              </a:rPr>
              <a:t>320 میلیون</a:t>
            </a:r>
            <a:endParaRPr lang="id-ID" altLang="es-MX" sz="3300" b="1" dirty="0">
              <a:latin typeface="Source Sans Pro" panose="020B0503030403020204" pitchFamily="34" charset="0"/>
              <a:cs typeface="B Nazanin" panose="00000400000000000000" pitchFamily="2" charset="-78"/>
            </a:endParaRPr>
          </a:p>
        </p:txBody>
      </p:sp>
      <p:sp>
        <p:nvSpPr>
          <p:cNvPr id="82" name="TextBox 31">
            <a:extLst>
              <a:ext uri="{FF2B5EF4-FFF2-40B4-BE49-F238E27FC236}">
                <a16:creationId xmlns:a16="http://schemas.microsoft.com/office/drawing/2014/main" id="{49F705F2-4253-4AD2-B5CD-FA78527F65DE}"/>
              </a:ext>
            </a:extLst>
          </p:cNvPr>
          <p:cNvSpPr txBox="1">
            <a:spLocks noChangeArrowheads="1"/>
          </p:cNvSpPr>
          <p:nvPr/>
        </p:nvSpPr>
        <p:spPr bwMode="auto">
          <a:xfrm>
            <a:off x="4568196" y="4297363"/>
            <a:ext cx="67197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panose="020F0302020204030203" pitchFamily="34" charset="0"/>
                <a:ea typeface="MS PGothic" panose="020B0600070205080204" pitchFamily="34" charset="-128"/>
              </a:defRPr>
            </a:lvl1pPr>
            <a:lvl2pPr marL="742950" indent="-285750">
              <a:defRPr sz="3600">
                <a:solidFill>
                  <a:schemeClr val="tx1"/>
                </a:solidFill>
                <a:latin typeface="Lato Light" panose="020F0302020204030203" pitchFamily="34" charset="0"/>
                <a:ea typeface="MS PGothic" panose="020B0600070205080204" pitchFamily="34" charset="-128"/>
              </a:defRPr>
            </a:lvl2pPr>
            <a:lvl3pPr marL="1143000" indent="-228600">
              <a:defRPr sz="3600">
                <a:solidFill>
                  <a:schemeClr val="tx1"/>
                </a:solidFill>
                <a:latin typeface="Lato Light" panose="020F0302020204030203" pitchFamily="34" charset="0"/>
                <a:ea typeface="MS PGothic" panose="020B0600070205080204" pitchFamily="34" charset="-128"/>
              </a:defRPr>
            </a:lvl3pPr>
            <a:lvl4pPr marL="1600200" indent="-228600">
              <a:defRPr sz="3600">
                <a:solidFill>
                  <a:schemeClr val="tx1"/>
                </a:solidFill>
                <a:latin typeface="Lato Light" panose="020F0302020204030203" pitchFamily="34" charset="0"/>
                <a:ea typeface="MS PGothic" panose="020B0600070205080204" pitchFamily="34" charset="-128"/>
              </a:defRPr>
            </a:lvl4pPr>
            <a:lvl5pPr marL="2057400" indent="-228600">
              <a:defRPr sz="3600">
                <a:solidFill>
                  <a:schemeClr val="tx1"/>
                </a:solidFill>
                <a:latin typeface="Lato Light" panose="020F0302020204030203" pitchFamily="34" charset="0"/>
                <a:ea typeface="MS PGothic" panose="020B0600070205080204" pitchFamily="34" charset="-128"/>
              </a:defRPr>
            </a:lvl5pPr>
            <a:lvl6pPr marL="25146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6pPr>
            <a:lvl7pPr marL="29718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7pPr>
            <a:lvl8pPr marL="34290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8pPr>
            <a:lvl9pPr marL="38862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9pPr>
          </a:lstStyle>
          <a:p>
            <a:pPr algn="ctr" rtl="1"/>
            <a:r>
              <a:rPr lang="id-ID" altLang="es-MX" sz="1800" b="1">
                <a:latin typeface="Source Sans Pro" panose="020B0503030403020204" pitchFamily="34" charset="0"/>
                <a:cs typeface="B Nazanin" panose="00000400000000000000" pitchFamily="2" charset="-78"/>
              </a:rPr>
              <a:t>2016</a:t>
            </a:r>
          </a:p>
        </p:txBody>
      </p:sp>
      <p:sp>
        <p:nvSpPr>
          <p:cNvPr id="83" name="TextBox 31">
            <a:extLst>
              <a:ext uri="{FF2B5EF4-FFF2-40B4-BE49-F238E27FC236}">
                <a16:creationId xmlns:a16="http://schemas.microsoft.com/office/drawing/2014/main" id="{1C3C1C0E-B328-4506-B769-D4C4E04B8B03}"/>
              </a:ext>
            </a:extLst>
          </p:cNvPr>
          <p:cNvSpPr txBox="1">
            <a:spLocks noChangeArrowheads="1"/>
          </p:cNvSpPr>
          <p:nvPr/>
        </p:nvSpPr>
        <p:spPr bwMode="auto">
          <a:xfrm>
            <a:off x="9460077" y="4320382"/>
            <a:ext cx="67197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panose="020F0302020204030203" pitchFamily="34" charset="0"/>
                <a:ea typeface="MS PGothic" panose="020B0600070205080204" pitchFamily="34" charset="-128"/>
              </a:defRPr>
            </a:lvl1pPr>
            <a:lvl2pPr marL="742950" indent="-285750">
              <a:defRPr sz="3600">
                <a:solidFill>
                  <a:schemeClr val="tx1"/>
                </a:solidFill>
                <a:latin typeface="Lato Light" panose="020F0302020204030203" pitchFamily="34" charset="0"/>
                <a:ea typeface="MS PGothic" panose="020B0600070205080204" pitchFamily="34" charset="-128"/>
              </a:defRPr>
            </a:lvl2pPr>
            <a:lvl3pPr marL="1143000" indent="-228600">
              <a:defRPr sz="3600">
                <a:solidFill>
                  <a:schemeClr val="tx1"/>
                </a:solidFill>
                <a:latin typeface="Lato Light" panose="020F0302020204030203" pitchFamily="34" charset="0"/>
                <a:ea typeface="MS PGothic" panose="020B0600070205080204" pitchFamily="34" charset="-128"/>
              </a:defRPr>
            </a:lvl3pPr>
            <a:lvl4pPr marL="1600200" indent="-228600">
              <a:defRPr sz="3600">
                <a:solidFill>
                  <a:schemeClr val="tx1"/>
                </a:solidFill>
                <a:latin typeface="Lato Light" panose="020F0302020204030203" pitchFamily="34" charset="0"/>
                <a:ea typeface="MS PGothic" panose="020B0600070205080204" pitchFamily="34" charset="-128"/>
              </a:defRPr>
            </a:lvl4pPr>
            <a:lvl5pPr marL="2057400" indent="-228600">
              <a:defRPr sz="3600">
                <a:solidFill>
                  <a:schemeClr val="tx1"/>
                </a:solidFill>
                <a:latin typeface="Lato Light" panose="020F0302020204030203" pitchFamily="34" charset="0"/>
                <a:ea typeface="MS PGothic" panose="020B0600070205080204" pitchFamily="34" charset="-128"/>
              </a:defRPr>
            </a:lvl5pPr>
            <a:lvl6pPr marL="25146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6pPr>
            <a:lvl7pPr marL="29718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7pPr>
            <a:lvl8pPr marL="34290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8pPr>
            <a:lvl9pPr marL="38862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9pPr>
          </a:lstStyle>
          <a:p>
            <a:pPr algn="ctr" rtl="1"/>
            <a:r>
              <a:rPr lang="id-ID" altLang="es-MX" sz="1800" b="1">
                <a:latin typeface="Source Sans Pro" panose="020B0503030403020204" pitchFamily="34" charset="0"/>
                <a:cs typeface="B Nazanin" panose="00000400000000000000" pitchFamily="2" charset="-78"/>
              </a:rPr>
              <a:t>2018</a:t>
            </a:r>
          </a:p>
        </p:txBody>
      </p:sp>
      <p:sp>
        <p:nvSpPr>
          <p:cNvPr id="84" name="TextBox 30">
            <a:extLst>
              <a:ext uri="{FF2B5EF4-FFF2-40B4-BE49-F238E27FC236}">
                <a16:creationId xmlns:a16="http://schemas.microsoft.com/office/drawing/2014/main" id="{EDCDB18B-BA4A-48B2-8459-271D1DF0AE2B}"/>
              </a:ext>
            </a:extLst>
          </p:cNvPr>
          <p:cNvSpPr txBox="1">
            <a:spLocks noChangeArrowheads="1"/>
          </p:cNvSpPr>
          <p:nvPr/>
        </p:nvSpPr>
        <p:spPr bwMode="auto">
          <a:xfrm>
            <a:off x="6140450" y="5530850"/>
            <a:ext cx="22828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302020204030203" pitchFamily="34" charset="0"/>
                <a:ea typeface="MS PGothic" panose="020B0600070205080204" pitchFamily="34" charset="-128"/>
              </a:defRPr>
            </a:lvl1pPr>
            <a:lvl2pPr marL="742950" indent="-285750">
              <a:defRPr sz="3600">
                <a:solidFill>
                  <a:schemeClr val="tx1"/>
                </a:solidFill>
                <a:latin typeface="Lato Light" panose="020F0302020204030203" pitchFamily="34" charset="0"/>
                <a:ea typeface="MS PGothic" panose="020B0600070205080204" pitchFamily="34" charset="-128"/>
              </a:defRPr>
            </a:lvl2pPr>
            <a:lvl3pPr marL="1143000" indent="-228600">
              <a:defRPr sz="3600">
                <a:solidFill>
                  <a:schemeClr val="tx1"/>
                </a:solidFill>
                <a:latin typeface="Lato Light" panose="020F0302020204030203" pitchFamily="34" charset="0"/>
                <a:ea typeface="MS PGothic" panose="020B0600070205080204" pitchFamily="34" charset="-128"/>
              </a:defRPr>
            </a:lvl3pPr>
            <a:lvl4pPr marL="1600200" indent="-228600">
              <a:defRPr sz="3600">
                <a:solidFill>
                  <a:schemeClr val="tx1"/>
                </a:solidFill>
                <a:latin typeface="Lato Light" panose="020F0302020204030203" pitchFamily="34" charset="0"/>
                <a:ea typeface="MS PGothic" panose="020B0600070205080204" pitchFamily="34" charset="-128"/>
              </a:defRPr>
            </a:lvl4pPr>
            <a:lvl5pPr marL="2057400" indent="-228600">
              <a:defRPr sz="3600">
                <a:solidFill>
                  <a:schemeClr val="tx1"/>
                </a:solidFill>
                <a:latin typeface="Lato Light" panose="020F0302020204030203" pitchFamily="34" charset="0"/>
                <a:ea typeface="MS PGothic" panose="020B0600070205080204" pitchFamily="34" charset="-128"/>
              </a:defRPr>
            </a:lvl5pPr>
            <a:lvl6pPr marL="25146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6pPr>
            <a:lvl7pPr marL="29718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7pPr>
            <a:lvl8pPr marL="34290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8pPr>
            <a:lvl9pPr marL="38862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9pPr>
          </a:lstStyle>
          <a:p>
            <a:pPr algn="ctr" rtl="1" eaLnBrk="0" hangingPunct="0"/>
            <a:r>
              <a:rPr lang="fa-IR" altLang="es-MX" sz="1200" dirty="0">
                <a:latin typeface="Calibri Light" panose="020F0302020204030204" pitchFamily="34" charset="0"/>
                <a:ea typeface="Lato" panose="020F0502020204030203" pitchFamily="34" charset="0"/>
                <a:cs typeface="B Nazanin" panose="00000400000000000000" pitchFamily="2" charset="-78"/>
              </a:rPr>
              <a:t>لورم ایپسوم دارای دو روش آماری داده اصلی است.</a:t>
            </a:r>
            <a:endParaRPr lang="en-US" altLang="es-MX" sz="1200" dirty="0">
              <a:latin typeface="Calibri Light" panose="020F0302020204030204" pitchFamily="34" charset="0"/>
              <a:ea typeface="Lato" panose="020F0502020204030203" pitchFamily="34" charset="0"/>
              <a:cs typeface="B Nazanin" panose="00000400000000000000" pitchFamily="2" charset="-78"/>
            </a:endParaRPr>
          </a:p>
        </p:txBody>
      </p:sp>
      <p:sp>
        <p:nvSpPr>
          <p:cNvPr id="85" name="TextBox 31">
            <a:extLst>
              <a:ext uri="{FF2B5EF4-FFF2-40B4-BE49-F238E27FC236}">
                <a16:creationId xmlns:a16="http://schemas.microsoft.com/office/drawing/2014/main" id="{3ED70E13-0657-45DF-B32E-131EAB0304E6}"/>
              </a:ext>
            </a:extLst>
          </p:cNvPr>
          <p:cNvSpPr txBox="1">
            <a:spLocks noChangeArrowheads="1"/>
          </p:cNvSpPr>
          <p:nvPr/>
        </p:nvSpPr>
        <p:spPr bwMode="auto">
          <a:xfrm>
            <a:off x="6718412" y="5015707"/>
            <a:ext cx="1175322"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panose="020F0302020204030203" pitchFamily="34" charset="0"/>
                <a:ea typeface="MS PGothic" panose="020B0600070205080204" pitchFamily="34" charset="-128"/>
              </a:defRPr>
            </a:lvl1pPr>
            <a:lvl2pPr marL="742950" indent="-285750">
              <a:defRPr sz="3600">
                <a:solidFill>
                  <a:schemeClr val="tx1"/>
                </a:solidFill>
                <a:latin typeface="Lato Light" panose="020F0302020204030203" pitchFamily="34" charset="0"/>
                <a:ea typeface="MS PGothic" panose="020B0600070205080204" pitchFamily="34" charset="-128"/>
              </a:defRPr>
            </a:lvl2pPr>
            <a:lvl3pPr marL="1143000" indent="-228600">
              <a:defRPr sz="3600">
                <a:solidFill>
                  <a:schemeClr val="tx1"/>
                </a:solidFill>
                <a:latin typeface="Lato Light" panose="020F0302020204030203" pitchFamily="34" charset="0"/>
                <a:ea typeface="MS PGothic" panose="020B0600070205080204" pitchFamily="34" charset="-128"/>
              </a:defRPr>
            </a:lvl3pPr>
            <a:lvl4pPr marL="1600200" indent="-228600">
              <a:defRPr sz="3600">
                <a:solidFill>
                  <a:schemeClr val="tx1"/>
                </a:solidFill>
                <a:latin typeface="Lato Light" panose="020F0302020204030203" pitchFamily="34" charset="0"/>
                <a:ea typeface="MS PGothic" panose="020B0600070205080204" pitchFamily="34" charset="-128"/>
              </a:defRPr>
            </a:lvl4pPr>
            <a:lvl5pPr marL="2057400" indent="-228600">
              <a:defRPr sz="3600">
                <a:solidFill>
                  <a:schemeClr val="tx1"/>
                </a:solidFill>
                <a:latin typeface="Lato Light" panose="020F0302020204030203" pitchFamily="34" charset="0"/>
                <a:ea typeface="MS PGothic" panose="020B0600070205080204" pitchFamily="34" charset="-128"/>
              </a:defRPr>
            </a:lvl5pPr>
            <a:lvl6pPr marL="25146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6pPr>
            <a:lvl7pPr marL="29718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7pPr>
            <a:lvl8pPr marL="34290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8pPr>
            <a:lvl9pPr marL="38862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9pPr>
          </a:lstStyle>
          <a:p>
            <a:pPr algn="ctr" rtl="1"/>
            <a:r>
              <a:rPr lang="id-ID" altLang="es-MX" sz="3300" b="1" dirty="0">
                <a:latin typeface="Source Sans Pro" panose="020B0503030403020204" pitchFamily="34" charset="0"/>
                <a:cs typeface="B Nazanin" panose="00000400000000000000" pitchFamily="2" charset="-78"/>
              </a:rPr>
              <a:t>480M</a:t>
            </a:r>
          </a:p>
        </p:txBody>
      </p:sp>
      <p:sp>
        <p:nvSpPr>
          <p:cNvPr id="86" name="TextBox 30">
            <a:extLst>
              <a:ext uri="{FF2B5EF4-FFF2-40B4-BE49-F238E27FC236}">
                <a16:creationId xmlns:a16="http://schemas.microsoft.com/office/drawing/2014/main" id="{F7FE6AB5-CDF6-44A5-B0A1-46CB7D4EEED6}"/>
              </a:ext>
            </a:extLst>
          </p:cNvPr>
          <p:cNvSpPr txBox="1">
            <a:spLocks noChangeArrowheads="1"/>
          </p:cNvSpPr>
          <p:nvPr/>
        </p:nvSpPr>
        <p:spPr bwMode="auto">
          <a:xfrm>
            <a:off x="8642350" y="5530850"/>
            <a:ext cx="22828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302020204030203" pitchFamily="34" charset="0"/>
                <a:ea typeface="MS PGothic" panose="020B0600070205080204" pitchFamily="34" charset="-128"/>
              </a:defRPr>
            </a:lvl1pPr>
            <a:lvl2pPr marL="742950" indent="-285750">
              <a:defRPr sz="3600">
                <a:solidFill>
                  <a:schemeClr val="tx1"/>
                </a:solidFill>
                <a:latin typeface="Lato Light" panose="020F0302020204030203" pitchFamily="34" charset="0"/>
                <a:ea typeface="MS PGothic" panose="020B0600070205080204" pitchFamily="34" charset="-128"/>
              </a:defRPr>
            </a:lvl2pPr>
            <a:lvl3pPr marL="1143000" indent="-228600">
              <a:defRPr sz="3600">
                <a:solidFill>
                  <a:schemeClr val="tx1"/>
                </a:solidFill>
                <a:latin typeface="Lato Light" panose="020F0302020204030203" pitchFamily="34" charset="0"/>
                <a:ea typeface="MS PGothic" panose="020B0600070205080204" pitchFamily="34" charset="-128"/>
              </a:defRPr>
            </a:lvl3pPr>
            <a:lvl4pPr marL="1600200" indent="-228600">
              <a:defRPr sz="3600">
                <a:solidFill>
                  <a:schemeClr val="tx1"/>
                </a:solidFill>
                <a:latin typeface="Lato Light" panose="020F0302020204030203" pitchFamily="34" charset="0"/>
                <a:ea typeface="MS PGothic" panose="020B0600070205080204" pitchFamily="34" charset="-128"/>
              </a:defRPr>
            </a:lvl4pPr>
            <a:lvl5pPr marL="2057400" indent="-228600">
              <a:defRPr sz="3600">
                <a:solidFill>
                  <a:schemeClr val="tx1"/>
                </a:solidFill>
                <a:latin typeface="Lato Light" panose="020F0302020204030203" pitchFamily="34" charset="0"/>
                <a:ea typeface="MS PGothic" panose="020B0600070205080204" pitchFamily="34" charset="-128"/>
              </a:defRPr>
            </a:lvl5pPr>
            <a:lvl6pPr marL="25146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6pPr>
            <a:lvl7pPr marL="29718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7pPr>
            <a:lvl8pPr marL="34290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8pPr>
            <a:lvl9pPr marL="38862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9pPr>
          </a:lstStyle>
          <a:p>
            <a:pPr algn="ctr" rtl="1" eaLnBrk="0" hangingPunct="0"/>
            <a:r>
              <a:rPr lang="fa-IR" altLang="es-MX" sz="1200" dirty="0">
                <a:latin typeface="Calibri Light" panose="020F0302020204030204" pitchFamily="34" charset="0"/>
                <a:ea typeface="Lato" panose="020F0502020204030203" pitchFamily="34" charset="0"/>
                <a:cs typeface="B Nazanin" panose="00000400000000000000" pitchFamily="2" charset="-78"/>
              </a:rPr>
              <a:t>لورم ایپسوم دارای دو روش آماری داده اصلی است.</a:t>
            </a:r>
            <a:endParaRPr lang="en-US" altLang="es-MX" sz="1200" dirty="0">
              <a:latin typeface="Calibri Light" panose="020F0302020204030204" pitchFamily="34" charset="0"/>
              <a:ea typeface="Lato" panose="020F0502020204030203" pitchFamily="34" charset="0"/>
              <a:cs typeface="B Nazanin" panose="00000400000000000000" pitchFamily="2" charset="-78"/>
            </a:endParaRPr>
          </a:p>
        </p:txBody>
      </p:sp>
      <p:sp>
        <p:nvSpPr>
          <p:cNvPr id="87" name="TextBox 31">
            <a:extLst>
              <a:ext uri="{FF2B5EF4-FFF2-40B4-BE49-F238E27FC236}">
                <a16:creationId xmlns:a16="http://schemas.microsoft.com/office/drawing/2014/main" id="{AF8EBC42-DB6B-4A90-B99F-98221D96EE26}"/>
              </a:ext>
            </a:extLst>
          </p:cNvPr>
          <p:cNvSpPr txBox="1">
            <a:spLocks noChangeArrowheads="1"/>
          </p:cNvSpPr>
          <p:nvPr/>
        </p:nvSpPr>
        <p:spPr bwMode="auto">
          <a:xfrm>
            <a:off x="8839606" y="5015707"/>
            <a:ext cx="1935146"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panose="020F0302020204030203" pitchFamily="34" charset="0"/>
                <a:ea typeface="MS PGothic" panose="020B0600070205080204" pitchFamily="34" charset="-128"/>
              </a:defRPr>
            </a:lvl1pPr>
            <a:lvl2pPr marL="742950" indent="-285750">
              <a:defRPr sz="3600">
                <a:solidFill>
                  <a:schemeClr val="tx1"/>
                </a:solidFill>
                <a:latin typeface="Lato Light" panose="020F0302020204030203" pitchFamily="34" charset="0"/>
                <a:ea typeface="MS PGothic" panose="020B0600070205080204" pitchFamily="34" charset="-128"/>
              </a:defRPr>
            </a:lvl2pPr>
            <a:lvl3pPr marL="1143000" indent="-228600">
              <a:defRPr sz="3600">
                <a:solidFill>
                  <a:schemeClr val="tx1"/>
                </a:solidFill>
                <a:latin typeface="Lato Light" panose="020F0302020204030203" pitchFamily="34" charset="0"/>
                <a:ea typeface="MS PGothic" panose="020B0600070205080204" pitchFamily="34" charset="-128"/>
              </a:defRPr>
            </a:lvl3pPr>
            <a:lvl4pPr marL="1600200" indent="-228600">
              <a:defRPr sz="3600">
                <a:solidFill>
                  <a:schemeClr val="tx1"/>
                </a:solidFill>
                <a:latin typeface="Lato Light" panose="020F0302020204030203" pitchFamily="34" charset="0"/>
                <a:ea typeface="MS PGothic" panose="020B0600070205080204" pitchFamily="34" charset="-128"/>
              </a:defRPr>
            </a:lvl4pPr>
            <a:lvl5pPr marL="2057400" indent="-228600">
              <a:defRPr sz="3600">
                <a:solidFill>
                  <a:schemeClr val="tx1"/>
                </a:solidFill>
                <a:latin typeface="Lato Light" panose="020F0302020204030203" pitchFamily="34" charset="0"/>
                <a:ea typeface="MS PGothic" panose="020B0600070205080204" pitchFamily="34" charset="-128"/>
              </a:defRPr>
            </a:lvl5pPr>
            <a:lvl6pPr marL="25146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6pPr>
            <a:lvl7pPr marL="29718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7pPr>
            <a:lvl8pPr marL="34290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8pPr>
            <a:lvl9pPr marL="38862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9pPr>
          </a:lstStyle>
          <a:p>
            <a:pPr algn="ctr" rtl="1"/>
            <a:r>
              <a:rPr lang="fa-IR" altLang="es-MX" sz="3300" b="1" dirty="0">
                <a:latin typeface="Source Sans Pro" panose="020B0503030403020204" pitchFamily="34" charset="0"/>
                <a:cs typeface="B Nazanin" panose="00000400000000000000" pitchFamily="2" charset="-78"/>
              </a:rPr>
              <a:t>590 میلیون</a:t>
            </a:r>
            <a:endParaRPr lang="id-ID" altLang="es-MX" sz="3300" b="1" dirty="0">
              <a:latin typeface="Source Sans Pro" panose="020B0503030403020204" pitchFamily="34" charset="0"/>
              <a:cs typeface="B Nazanin" panose="00000400000000000000" pitchFamily="2" charset="-78"/>
            </a:endParaRPr>
          </a:p>
        </p:txBody>
      </p:sp>
      <p:sp>
        <p:nvSpPr>
          <p:cNvPr id="88" name="TextBox 30">
            <a:extLst>
              <a:ext uri="{FF2B5EF4-FFF2-40B4-BE49-F238E27FC236}">
                <a16:creationId xmlns:a16="http://schemas.microsoft.com/office/drawing/2014/main" id="{1CC9C3C7-35CF-49A4-A76C-C756879DB3B8}"/>
              </a:ext>
            </a:extLst>
          </p:cNvPr>
          <p:cNvSpPr txBox="1">
            <a:spLocks noChangeArrowheads="1"/>
          </p:cNvSpPr>
          <p:nvPr/>
        </p:nvSpPr>
        <p:spPr bwMode="auto">
          <a:xfrm>
            <a:off x="1283494" y="5530850"/>
            <a:ext cx="22828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a:solidFill>
                  <a:schemeClr val="tx1"/>
                </a:solidFill>
                <a:latin typeface="Lato Light" panose="020F0302020204030203" pitchFamily="34" charset="0"/>
                <a:ea typeface="MS PGothic" panose="020B0600070205080204" pitchFamily="34" charset="-128"/>
              </a:defRPr>
            </a:lvl1pPr>
            <a:lvl2pPr marL="742950" indent="-285750">
              <a:defRPr sz="3600">
                <a:solidFill>
                  <a:schemeClr val="tx1"/>
                </a:solidFill>
                <a:latin typeface="Lato Light" panose="020F0302020204030203" pitchFamily="34" charset="0"/>
                <a:ea typeface="MS PGothic" panose="020B0600070205080204" pitchFamily="34" charset="-128"/>
              </a:defRPr>
            </a:lvl2pPr>
            <a:lvl3pPr marL="1143000" indent="-228600">
              <a:defRPr sz="3600">
                <a:solidFill>
                  <a:schemeClr val="tx1"/>
                </a:solidFill>
                <a:latin typeface="Lato Light" panose="020F0302020204030203" pitchFamily="34" charset="0"/>
                <a:ea typeface="MS PGothic" panose="020B0600070205080204" pitchFamily="34" charset="-128"/>
              </a:defRPr>
            </a:lvl3pPr>
            <a:lvl4pPr marL="1600200" indent="-228600">
              <a:defRPr sz="3600">
                <a:solidFill>
                  <a:schemeClr val="tx1"/>
                </a:solidFill>
                <a:latin typeface="Lato Light" panose="020F0302020204030203" pitchFamily="34" charset="0"/>
                <a:ea typeface="MS PGothic" panose="020B0600070205080204" pitchFamily="34" charset="-128"/>
              </a:defRPr>
            </a:lvl4pPr>
            <a:lvl5pPr marL="2057400" indent="-228600">
              <a:defRPr sz="3600">
                <a:solidFill>
                  <a:schemeClr val="tx1"/>
                </a:solidFill>
                <a:latin typeface="Lato Light" panose="020F0302020204030203" pitchFamily="34" charset="0"/>
                <a:ea typeface="MS PGothic" panose="020B0600070205080204" pitchFamily="34" charset="-128"/>
              </a:defRPr>
            </a:lvl5pPr>
            <a:lvl6pPr marL="25146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6pPr>
            <a:lvl7pPr marL="29718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7pPr>
            <a:lvl8pPr marL="34290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8pPr>
            <a:lvl9pPr marL="38862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9pPr>
          </a:lstStyle>
          <a:p>
            <a:pPr algn="ctr" rtl="1" eaLnBrk="0" hangingPunct="0"/>
            <a:r>
              <a:rPr lang="fa-IR" altLang="es-MX" sz="1200" dirty="0">
                <a:latin typeface="Calibri Light" panose="020F0302020204030204" pitchFamily="34" charset="0"/>
                <a:ea typeface="Lato" panose="020F0502020204030203" pitchFamily="34" charset="0"/>
                <a:cs typeface="B Nazanin" panose="00000400000000000000" pitchFamily="2" charset="-78"/>
              </a:rPr>
              <a:t>لورم ایپسوم دارای دو روش آماری داده اصلی است.</a:t>
            </a:r>
            <a:endParaRPr lang="en-US" altLang="es-MX" sz="1200" dirty="0">
              <a:latin typeface="Calibri Light" panose="020F0302020204030204" pitchFamily="34" charset="0"/>
              <a:ea typeface="Lato" panose="020F0502020204030203" pitchFamily="34" charset="0"/>
              <a:cs typeface="B Nazanin" panose="00000400000000000000" pitchFamily="2" charset="-78"/>
            </a:endParaRPr>
          </a:p>
        </p:txBody>
      </p:sp>
      <p:sp>
        <p:nvSpPr>
          <p:cNvPr id="89" name="TextBox 31">
            <a:extLst>
              <a:ext uri="{FF2B5EF4-FFF2-40B4-BE49-F238E27FC236}">
                <a16:creationId xmlns:a16="http://schemas.microsoft.com/office/drawing/2014/main" id="{462A059A-D76C-43DF-90A9-4FB48BED4BBD}"/>
              </a:ext>
            </a:extLst>
          </p:cNvPr>
          <p:cNvSpPr txBox="1">
            <a:spLocks noChangeArrowheads="1"/>
          </p:cNvSpPr>
          <p:nvPr/>
        </p:nvSpPr>
        <p:spPr bwMode="auto">
          <a:xfrm>
            <a:off x="1481546" y="5015707"/>
            <a:ext cx="1935145" cy="6001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sz="3600">
                <a:solidFill>
                  <a:schemeClr val="tx1"/>
                </a:solidFill>
                <a:latin typeface="Lato Light" panose="020F0302020204030203" pitchFamily="34" charset="0"/>
                <a:ea typeface="MS PGothic" panose="020B0600070205080204" pitchFamily="34" charset="-128"/>
              </a:defRPr>
            </a:lvl1pPr>
            <a:lvl2pPr marL="742950" indent="-285750">
              <a:defRPr sz="3600">
                <a:solidFill>
                  <a:schemeClr val="tx1"/>
                </a:solidFill>
                <a:latin typeface="Lato Light" panose="020F0302020204030203" pitchFamily="34" charset="0"/>
                <a:ea typeface="MS PGothic" panose="020B0600070205080204" pitchFamily="34" charset="-128"/>
              </a:defRPr>
            </a:lvl2pPr>
            <a:lvl3pPr marL="1143000" indent="-228600">
              <a:defRPr sz="3600">
                <a:solidFill>
                  <a:schemeClr val="tx1"/>
                </a:solidFill>
                <a:latin typeface="Lato Light" panose="020F0302020204030203" pitchFamily="34" charset="0"/>
                <a:ea typeface="MS PGothic" panose="020B0600070205080204" pitchFamily="34" charset="-128"/>
              </a:defRPr>
            </a:lvl3pPr>
            <a:lvl4pPr marL="1600200" indent="-228600">
              <a:defRPr sz="3600">
                <a:solidFill>
                  <a:schemeClr val="tx1"/>
                </a:solidFill>
                <a:latin typeface="Lato Light" panose="020F0302020204030203" pitchFamily="34" charset="0"/>
                <a:ea typeface="MS PGothic" panose="020B0600070205080204" pitchFamily="34" charset="-128"/>
              </a:defRPr>
            </a:lvl4pPr>
            <a:lvl5pPr marL="2057400" indent="-228600">
              <a:defRPr sz="3600">
                <a:solidFill>
                  <a:schemeClr val="tx1"/>
                </a:solidFill>
                <a:latin typeface="Lato Light" panose="020F0302020204030203" pitchFamily="34" charset="0"/>
                <a:ea typeface="MS PGothic" panose="020B0600070205080204" pitchFamily="34" charset="-128"/>
              </a:defRPr>
            </a:lvl5pPr>
            <a:lvl6pPr marL="25146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6pPr>
            <a:lvl7pPr marL="29718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7pPr>
            <a:lvl8pPr marL="34290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8pPr>
            <a:lvl9pPr marL="38862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9pPr>
          </a:lstStyle>
          <a:p>
            <a:pPr algn="ctr" rtl="1"/>
            <a:r>
              <a:rPr lang="fa-IR" altLang="es-MX" sz="3300" b="1" dirty="0">
                <a:latin typeface="Source Sans Pro" panose="020B0503030403020204" pitchFamily="34" charset="0"/>
                <a:cs typeface="B Nazanin" panose="00000400000000000000" pitchFamily="2" charset="-78"/>
              </a:rPr>
              <a:t>230 میلیون</a:t>
            </a:r>
            <a:endParaRPr lang="id-ID" altLang="es-MX" sz="3300" b="1" dirty="0">
              <a:latin typeface="Source Sans Pro" panose="020B0503030403020204" pitchFamily="34" charset="0"/>
              <a:cs typeface="B Nazanin" panose="00000400000000000000" pitchFamily="2" charset="-78"/>
            </a:endParaRPr>
          </a:p>
        </p:txBody>
      </p:sp>
      <p:sp>
        <p:nvSpPr>
          <p:cNvPr id="90" name="TextBox 31">
            <a:extLst>
              <a:ext uri="{FF2B5EF4-FFF2-40B4-BE49-F238E27FC236}">
                <a16:creationId xmlns:a16="http://schemas.microsoft.com/office/drawing/2014/main" id="{95B4FB68-3BEB-4731-A359-7480FD1B6D67}"/>
              </a:ext>
            </a:extLst>
          </p:cNvPr>
          <p:cNvSpPr txBox="1">
            <a:spLocks noChangeArrowheads="1"/>
          </p:cNvSpPr>
          <p:nvPr/>
        </p:nvSpPr>
        <p:spPr bwMode="auto">
          <a:xfrm>
            <a:off x="6937143" y="4320382"/>
            <a:ext cx="67197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600">
                <a:solidFill>
                  <a:schemeClr val="tx1"/>
                </a:solidFill>
                <a:latin typeface="Lato Light" panose="020F0302020204030203" pitchFamily="34" charset="0"/>
                <a:ea typeface="MS PGothic" panose="020B0600070205080204" pitchFamily="34" charset="-128"/>
              </a:defRPr>
            </a:lvl1pPr>
            <a:lvl2pPr marL="742950" indent="-285750">
              <a:defRPr sz="3600">
                <a:solidFill>
                  <a:schemeClr val="tx1"/>
                </a:solidFill>
                <a:latin typeface="Lato Light" panose="020F0302020204030203" pitchFamily="34" charset="0"/>
                <a:ea typeface="MS PGothic" panose="020B0600070205080204" pitchFamily="34" charset="-128"/>
              </a:defRPr>
            </a:lvl2pPr>
            <a:lvl3pPr marL="1143000" indent="-228600">
              <a:defRPr sz="3600">
                <a:solidFill>
                  <a:schemeClr val="tx1"/>
                </a:solidFill>
                <a:latin typeface="Lato Light" panose="020F0302020204030203" pitchFamily="34" charset="0"/>
                <a:ea typeface="MS PGothic" panose="020B0600070205080204" pitchFamily="34" charset="-128"/>
              </a:defRPr>
            </a:lvl3pPr>
            <a:lvl4pPr marL="1600200" indent="-228600">
              <a:defRPr sz="3600">
                <a:solidFill>
                  <a:schemeClr val="tx1"/>
                </a:solidFill>
                <a:latin typeface="Lato Light" panose="020F0302020204030203" pitchFamily="34" charset="0"/>
                <a:ea typeface="MS PGothic" panose="020B0600070205080204" pitchFamily="34" charset="-128"/>
              </a:defRPr>
            </a:lvl4pPr>
            <a:lvl5pPr marL="2057400" indent="-228600">
              <a:defRPr sz="3600">
                <a:solidFill>
                  <a:schemeClr val="tx1"/>
                </a:solidFill>
                <a:latin typeface="Lato Light" panose="020F0302020204030203" pitchFamily="34" charset="0"/>
                <a:ea typeface="MS PGothic" panose="020B0600070205080204" pitchFamily="34" charset="-128"/>
              </a:defRPr>
            </a:lvl5pPr>
            <a:lvl6pPr marL="25146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6pPr>
            <a:lvl7pPr marL="29718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7pPr>
            <a:lvl8pPr marL="34290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8pPr>
            <a:lvl9pPr marL="38862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9pPr>
          </a:lstStyle>
          <a:p>
            <a:pPr algn="ctr" rtl="1"/>
            <a:r>
              <a:rPr lang="id-ID" altLang="es-MX" sz="1800" b="1">
                <a:latin typeface="Source Sans Pro" panose="020B0503030403020204" pitchFamily="34" charset="0"/>
                <a:cs typeface="B Nazanin" panose="00000400000000000000" pitchFamily="2" charset="-78"/>
              </a:rPr>
              <a:t>2017</a:t>
            </a:r>
          </a:p>
        </p:txBody>
      </p:sp>
      <p:sp>
        <p:nvSpPr>
          <p:cNvPr id="91" name="TextBox 19">
            <a:extLst>
              <a:ext uri="{FF2B5EF4-FFF2-40B4-BE49-F238E27FC236}">
                <a16:creationId xmlns:a16="http://schemas.microsoft.com/office/drawing/2014/main" id="{CD753011-61D3-4224-983C-CE12507C073C}"/>
              </a:ext>
            </a:extLst>
          </p:cNvPr>
          <p:cNvSpPr txBox="1"/>
          <p:nvPr/>
        </p:nvSpPr>
        <p:spPr>
          <a:xfrm>
            <a:off x="806476" y="245900"/>
            <a:ext cx="7544366" cy="830997"/>
          </a:xfrm>
          <a:prstGeom prst="rect">
            <a:avLst/>
          </a:prstGeom>
          <a:noFill/>
        </p:spPr>
        <p:txBody>
          <a:bodyPr wrap="square" rtlCol="0" anchor="ctr">
            <a:spAutoFit/>
          </a:bodyPr>
          <a:lstStyle/>
          <a:p>
            <a:pPr algn="r" rtl="1"/>
            <a:r>
              <a:rPr lang="fa-IR" altLang="ko-KR" sz="4800" b="1" dirty="0">
                <a:solidFill>
                  <a:schemeClr val="tx1">
                    <a:lumMod val="85000"/>
                    <a:lumOff val="15000"/>
                  </a:schemeClr>
                </a:solidFill>
                <a:cs typeface="B Nazanin" panose="00000400000000000000" pitchFamily="2" charset="-78"/>
              </a:rPr>
              <a:t>ارائه عالی</a:t>
            </a:r>
            <a:endParaRPr lang="en-US" altLang="ko-KR" sz="4800" b="1" dirty="0">
              <a:solidFill>
                <a:schemeClr val="tx1">
                  <a:lumMod val="85000"/>
                  <a:lumOff val="15000"/>
                </a:schemeClr>
              </a:solidFill>
              <a:cs typeface="B Nazanin" panose="00000400000000000000" pitchFamily="2" charset="-78"/>
            </a:endParaRPr>
          </a:p>
        </p:txBody>
      </p:sp>
    </p:spTree>
    <p:extLst>
      <p:ext uri="{BB962C8B-B14F-4D97-AF65-F5344CB8AC3E}">
        <p14:creationId xmlns:p14="http://schemas.microsoft.com/office/powerpoint/2010/main" val="397613451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2">
            <a:extLst>
              <a:ext uri="{FF2B5EF4-FFF2-40B4-BE49-F238E27FC236}">
                <a16:creationId xmlns:a16="http://schemas.microsoft.com/office/drawing/2014/main" id="{32D06A13-3710-48FD-83BE-9B029A63625E}"/>
              </a:ext>
            </a:extLst>
          </p:cNvPr>
          <p:cNvGrpSpPr>
            <a:grpSpLocks noChangeAspect="1"/>
          </p:cNvGrpSpPr>
          <p:nvPr/>
        </p:nvGrpSpPr>
        <p:grpSpPr bwMode="auto">
          <a:xfrm>
            <a:off x="3714501" y="1238215"/>
            <a:ext cx="4279900" cy="4940299"/>
            <a:chOff x="2458" y="571"/>
            <a:chExt cx="2696" cy="3112"/>
          </a:xfrm>
        </p:grpSpPr>
        <p:sp>
          <p:nvSpPr>
            <p:cNvPr id="28" name="Freeform 23">
              <a:extLst>
                <a:ext uri="{FF2B5EF4-FFF2-40B4-BE49-F238E27FC236}">
                  <a16:creationId xmlns:a16="http://schemas.microsoft.com/office/drawing/2014/main" id="{05219059-3AEA-402B-B60F-7CA033D4D0F2}"/>
                </a:ext>
              </a:extLst>
            </p:cNvPr>
            <p:cNvSpPr>
              <a:spLocks/>
            </p:cNvSpPr>
            <p:nvPr/>
          </p:nvSpPr>
          <p:spPr bwMode="auto">
            <a:xfrm>
              <a:off x="4097" y="1534"/>
              <a:ext cx="1057" cy="1218"/>
            </a:xfrm>
            <a:custGeom>
              <a:avLst/>
              <a:gdLst>
                <a:gd name="T0" fmla="*/ 1057 w 1057"/>
                <a:gd name="T1" fmla="*/ 915 h 1218"/>
                <a:gd name="T2" fmla="*/ 1057 w 1057"/>
                <a:gd name="T3" fmla="*/ 307 h 1218"/>
                <a:gd name="T4" fmla="*/ 528 w 1057"/>
                <a:gd name="T5" fmla="*/ 0 h 1218"/>
                <a:gd name="T6" fmla="*/ 0 w 1057"/>
                <a:gd name="T7" fmla="*/ 307 h 1218"/>
                <a:gd name="T8" fmla="*/ 0 w 1057"/>
                <a:gd name="T9" fmla="*/ 915 h 1218"/>
                <a:gd name="T10" fmla="*/ 528 w 1057"/>
                <a:gd name="T11" fmla="*/ 1218 h 1218"/>
                <a:gd name="T12" fmla="*/ 1057 w 1057"/>
                <a:gd name="T13" fmla="*/ 915 h 1218"/>
              </a:gdLst>
              <a:ahLst/>
              <a:cxnLst>
                <a:cxn ang="0">
                  <a:pos x="T0" y="T1"/>
                </a:cxn>
                <a:cxn ang="0">
                  <a:pos x="T2" y="T3"/>
                </a:cxn>
                <a:cxn ang="0">
                  <a:pos x="T4" y="T5"/>
                </a:cxn>
                <a:cxn ang="0">
                  <a:pos x="T6" y="T7"/>
                </a:cxn>
                <a:cxn ang="0">
                  <a:pos x="T8" y="T9"/>
                </a:cxn>
                <a:cxn ang="0">
                  <a:pos x="T10" y="T11"/>
                </a:cxn>
                <a:cxn ang="0">
                  <a:pos x="T12" y="T13"/>
                </a:cxn>
              </a:cxnLst>
              <a:rect l="0" t="0" r="r" b="b"/>
              <a:pathLst>
                <a:path w="1057" h="1218">
                  <a:moveTo>
                    <a:pt x="1057" y="915"/>
                  </a:moveTo>
                  <a:lnTo>
                    <a:pt x="1057" y="307"/>
                  </a:lnTo>
                  <a:lnTo>
                    <a:pt x="528" y="0"/>
                  </a:lnTo>
                  <a:lnTo>
                    <a:pt x="0" y="307"/>
                  </a:lnTo>
                  <a:lnTo>
                    <a:pt x="0" y="915"/>
                  </a:lnTo>
                  <a:lnTo>
                    <a:pt x="528" y="1218"/>
                  </a:lnTo>
                  <a:lnTo>
                    <a:pt x="1057" y="915"/>
                  </a:lnTo>
                  <a:close/>
                </a:path>
              </a:pathLst>
            </a:custGeom>
            <a:noFill/>
            <a:ln w="57150">
              <a:solidFill>
                <a:srgbClr val="0070C0"/>
              </a:solidFill>
              <a:round/>
              <a:headEnd/>
              <a:tailEnd/>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9" name="Freeform 24">
              <a:extLst>
                <a:ext uri="{FF2B5EF4-FFF2-40B4-BE49-F238E27FC236}">
                  <a16:creationId xmlns:a16="http://schemas.microsoft.com/office/drawing/2014/main" id="{E6FD4847-0A79-422A-B24B-853FB976D026}"/>
                </a:ext>
              </a:extLst>
            </p:cNvPr>
            <p:cNvSpPr>
              <a:spLocks/>
            </p:cNvSpPr>
            <p:nvPr/>
          </p:nvSpPr>
          <p:spPr bwMode="auto">
            <a:xfrm>
              <a:off x="2458" y="1534"/>
              <a:ext cx="1053" cy="1218"/>
            </a:xfrm>
            <a:custGeom>
              <a:avLst/>
              <a:gdLst>
                <a:gd name="T0" fmla="*/ 1053 w 1053"/>
                <a:gd name="T1" fmla="*/ 915 h 1218"/>
                <a:gd name="T2" fmla="*/ 1053 w 1053"/>
                <a:gd name="T3" fmla="*/ 307 h 1218"/>
                <a:gd name="T4" fmla="*/ 525 w 1053"/>
                <a:gd name="T5" fmla="*/ 0 h 1218"/>
                <a:gd name="T6" fmla="*/ 0 w 1053"/>
                <a:gd name="T7" fmla="*/ 307 h 1218"/>
                <a:gd name="T8" fmla="*/ 0 w 1053"/>
                <a:gd name="T9" fmla="*/ 915 h 1218"/>
                <a:gd name="T10" fmla="*/ 525 w 1053"/>
                <a:gd name="T11" fmla="*/ 1218 h 1218"/>
                <a:gd name="T12" fmla="*/ 1053 w 1053"/>
                <a:gd name="T13" fmla="*/ 915 h 1218"/>
              </a:gdLst>
              <a:ahLst/>
              <a:cxnLst>
                <a:cxn ang="0">
                  <a:pos x="T0" y="T1"/>
                </a:cxn>
                <a:cxn ang="0">
                  <a:pos x="T2" y="T3"/>
                </a:cxn>
                <a:cxn ang="0">
                  <a:pos x="T4" y="T5"/>
                </a:cxn>
                <a:cxn ang="0">
                  <a:pos x="T6" y="T7"/>
                </a:cxn>
                <a:cxn ang="0">
                  <a:pos x="T8" y="T9"/>
                </a:cxn>
                <a:cxn ang="0">
                  <a:pos x="T10" y="T11"/>
                </a:cxn>
                <a:cxn ang="0">
                  <a:pos x="T12" y="T13"/>
                </a:cxn>
              </a:cxnLst>
              <a:rect l="0" t="0" r="r" b="b"/>
              <a:pathLst>
                <a:path w="1053" h="1218">
                  <a:moveTo>
                    <a:pt x="1053" y="915"/>
                  </a:moveTo>
                  <a:lnTo>
                    <a:pt x="1053" y="307"/>
                  </a:lnTo>
                  <a:lnTo>
                    <a:pt x="525" y="0"/>
                  </a:lnTo>
                  <a:lnTo>
                    <a:pt x="0" y="307"/>
                  </a:lnTo>
                  <a:lnTo>
                    <a:pt x="0" y="915"/>
                  </a:lnTo>
                  <a:lnTo>
                    <a:pt x="525" y="1218"/>
                  </a:lnTo>
                  <a:lnTo>
                    <a:pt x="1053" y="915"/>
                  </a:lnTo>
                  <a:close/>
                </a:path>
              </a:pathLst>
            </a:custGeom>
            <a:noFill/>
            <a:ln w="57150">
              <a:solidFill>
                <a:srgbClr val="0070C0"/>
              </a:solidFill>
              <a:round/>
              <a:headEnd/>
              <a:tailEnd/>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0" name="Freeform 25">
              <a:extLst>
                <a:ext uri="{FF2B5EF4-FFF2-40B4-BE49-F238E27FC236}">
                  <a16:creationId xmlns:a16="http://schemas.microsoft.com/office/drawing/2014/main" id="{19C529E2-94B5-4DD3-BA09-69C5FA14BDA6}"/>
                </a:ext>
              </a:extLst>
            </p:cNvPr>
            <p:cNvSpPr>
              <a:spLocks/>
            </p:cNvSpPr>
            <p:nvPr/>
          </p:nvSpPr>
          <p:spPr bwMode="auto">
            <a:xfrm>
              <a:off x="3278" y="571"/>
              <a:ext cx="1056" cy="1219"/>
            </a:xfrm>
            <a:custGeom>
              <a:avLst/>
              <a:gdLst>
                <a:gd name="T0" fmla="*/ 1056 w 1056"/>
                <a:gd name="T1" fmla="*/ 915 h 1219"/>
                <a:gd name="T2" fmla="*/ 1056 w 1056"/>
                <a:gd name="T3" fmla="*/ 307 h 1219"/>
                <a:gd name="T4" fmla="*/ 528 w 1056"/>
                <a:gd name="T5" fmla="*/ 0 h 1219"/>
                <a:gd name="T6" fmla="*/ 0 w 1056"/>
                <a:gd name="T7" fmla="*/ 307 h 1219"/>
                <a:gd name="T8" fmla="*/ 0 w 1056"/>
                <a:gd name="T9" fmla="*/ 915 h 1219"/>
                <a:gd name="T10" fmla="*/ 528 w 1056"/>
                <a:gd name="T11" fmla="*/ 1219 h 1219"/>
                <a:gd name="T12" fmla="*/ 1056 w 1056"/>
                <a:gd name="T13" fmla="*/ 915 h 1219"/>
              </a:gdLst>
              <a:ahLst/>
              <a:cxnLst>
                <a:cxn ang="0">
                  <a:pos x="T0" y="T1"/>
                </a:cxn>
                <a:cxn ang="0">
                  <a:pos x="T2" y="T3"/>
                </a:cxn>
                <a:cxn ang="0">
                  <a:pos x="T4" y="T5"/>
                </a:cxn>
                <a:cxn ang="0">
                  <a:pos x="T6" y="T7"/>
                </a:cxn>
                <a:cxn ang="0">
                  <a:pos x="T8" y="T9"/>
                </a:cxn>
                <a:cxn ang="0">
                  <a:pos x="T10" y="T11"/>
                </a:cxn>
                <a:cxn ang="0">
                  <a:pos x="T12" y="T13"/>
                </a:cxn>
              </a:cxnLst>
              <a:rect l="0" t="0" r="r" b="b"/>
              <a:pathLst>
                <a:path w="1056" h="1219">
                  <a:moveTo>
                    <a:pt x="1056" y="915"/>
                  </a:moveTo>
                  <a:lnTo>
                    <a:pt x="1056" y="307"/>
                  </a:lnTo>
                  <a:lnTo>
                    <a:pt x="528" y="0"/>
                  </a:lnTo>
                  <a:lnTo>
                    <a:pt x="0" y="307"/>
                  </a:lnTo>
                  <a:lnTo>
                    <a:pt x="0" y="915"/>
                  </a:lnTo>
                  <a:lnTo>
                    <a:pt x="528" y="1219"/>
                  </a:lnTo>
                  <a:lnTo>
                    <a:pt x="1056" y="915"/>
                  </a:lnTo>
                  <a:close/>
                </a:path>
              </a:pathLst>
            </a:custGeom>
            <a:noFill/>
            <a:ln w="57150">
              <a:solidFill>
                <a:srgbClr val="0070C0"/>
              </a:solidFill>
              <a:round/>
              <a:headEnd/>
              <a:tailEnd/>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1" name="Freeform 26">
              <a:extLst>
                <a:ext uri="{FF2B5EF4-FFF2-40B4-BE49-F238E27FC236}">
                  <a16:creationId xmlns:a16="http://schemas.microsoft.com/office/drawing/2014/main" id="{CE1AAEA2-F62F-40D2-BE0A-B59732F31BAE}"/>
                </a:ext>
              </a:extLst>
            </p:cNvPr>
            <p:cNvSpPr>
              <a:spLocks/>
            </p:cNvSpPr>
            <p:nvPr/>
          </p:nvSpPr>
          <p:spPr bwMode="auto">
            <a:xfrm>
              <a:off x="3278" y="2468"/>
              <a:ext cx="1056" cy="1215"/>
            </a:xfrm>
            <a:custGeom>
              <a:avLst/>
              <a:gdLst>
                <a:gd name="T0" fmla="*/ 1056 w 1056"/>
                <a:gd name="T1" fmla="*/ 911 h 1215"/>
                <a:gd name="T2" fmla="*/ 1056 w 1056"/>
                <a:gd name="T3" fmla="*/ 304 h 1215"/>
                <a:gd name="T4" fmla="*/ 528 w 1056"/>
                <a:gd name="T5" fmla="*/ 0 h 1215"/>
                <a:gd name="T6" fmla="*/ 0 w 1056"/>
                <a:gd name="T7" fmla="*/ 304 h 1215"/>
                <a:gd name="T8" fmla="*/ 0 w 1056"/>
                <a:gd name="T9" fmla="*/ 911 h 1215"/>
                <a:gd name="T10" fmla="*/ 528 w 1056"/>
                <a:gd name="T11" fmla="*/ 1215 h 1215"/>
                <a:gd name="T12" fmla="*/ 1056 w 1056"/>
                <a:gd name="T13" fmla="*/ 911 h 1215"/>
              </a:gdLst>
              <a:ahLst/>
              <a:cxnLst>
                <a:cxn ang="0">
                  <a:pos x="T0" y="T1"/>
                </a:cxn>
                <a:cxn ang="0">
                  <a:pos x="T2" y="T3"/>
                </a:cxn>
                <a:cxn ang="0">
                  <a:pos x="T4" y="T5"/>
                </a:cxn>
                <a:cxn ang="0">
                  <a:pos x="T6" y="T7"/>
                </a:cxn>
                <a:cxn ang="0">
                  <a:pos x="T8" y="T9"/>
                </a:cxn>
                <a:cxn ang="0">
                  <a:pos x="T10" y="T11"/>
                </a:cxn>
                <a:cxn ang="0">
                  <a:pos x="T12" y="T13"/>
                </a:cxn>
              </a:cxnLst>
              <a:rect l="0" t="0" r="r" b="b"/>
              <a:pathLst>
                <a:path w="1056" h="1215">
                  <a:moveTo>
                    <a:pt x="1056" y="911"/>
                  </a:moveTo>
                  <a:lnTo>
                    <a:pt x="1056" y="304"/>
                  </a:lnTo>
                  <a:lnTo>
                    <a:pt x="528" y="0"/>
                  </a:lnTo>
                  <a:lnTo>
                    <a:pt x="0" y="304"/>
                  </a:lnTo>
                  <a:lnTo>
                    <a:pt x="0" y="911"/>
                  </a:lnTo>
                  <a:lnTo>
                    <a:pt x="528" y="1215"/>
                  </a:lnTo>
                  <a:lnTo>
                    <a:pt x="1056" y="911"/>
                  </a:lnTo>
                  <a:close/>
                </a:path>
              </a:pathLst>
            </a:custGeom>
            <a:noFill/>
            <a:ln w="57150">
              <a:solidFill>
                <a:srgbClr val="0070C0"/>
              </a:solidFill>
              <a:round/>
              <a:headEnd/>
              <a:tailEnd/>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grpSp>
      <p:grpSp>
        <p:nvGrpSpPr>
          <p:cNvPr id="2" name="Grupo 1">
            <a:extLst>
              <a:ext uri="{FF2B5EF4-FFF2-40B4-BE49-F238E27FC236}">
                <a16:creationId xmlns:a16="http://schemas.microsoft.com/office/drawing/2014/main" id="{F2DE96CE-C4E0-A2BE-198C-959239C0BFDC}"/>
              </a:ext>
            </a:extLst>
          </p:cNvPr>
          <p:cNvGrpSpPr/>
          <p:nvPr/>
        </p:nvGrpSpPr>
        <p:grpSpPr>
          <a:xfrm>
            <a:off x="5392924" y="1852119"/>
            <a:ext cx="923490" cy="707354"/>
            <a:chOff x="5392924" y="1852119"/>
            <a:chExt cx="923490" cy="707354"/>
          </a:xfrm>
        </p:grpSpPr>
        <p:sp>
          <p:nvSpPr>
            <p:cNvPr id="4" name="Freeform 5">
              <a:extLst>
                <a:ext uri="{FF2B5EF4-FFF2-40B4-BE49-F238E27FC236}">
                  <a16:creationId xmlns:a16="http://schemas.microsoft.com/office/drawing/2014/main" id="{CA3C1BD7-9CF5-4AA9-BAFA-948FD1768104}"/>
                </a:ext>
              </a:extLst>
            </p:cNvPr>
            <p:cNvSpPr>
              <a:spLocks/>
            </p:cNvSpPr>
            <p:nvPr/>
          </p:nvSpPr>
          <p:spPr bwMode="auto">
            <a:xfrm>
              <a:off x="5624528" y="1852119"/>
              <a:ext cx="620398" cy="219062"/>
            </a:xfrm>
            <a:custGeom>
              <a:avLst/>
              <a:gdLst>
                <a:gd name="T0" fmla="*/ 0 w 624"/>
                <a:gd name="T1" fmla="*/ 220 h 220"/>
                <a:gd name="T2" fmla="*/ 63 w 624"/>
                <a:gd name="T3" fmla="*/ 173 h 220"/>
                <a:gd name="T4" fmla="*/ 99 w 624"/>
                <a:gd name="T5" fmla="*/ 183 h 220"/>
                <a:gd name="T6" fmla="*/ 99 w 624"/>
                <a:gd name="T7" fmla="*/ 179 h 220"/>
                <a:gd name="T8" fmla="*/ 185 w 624"/>
                <a:gd name="T9" fmla="*/ 94 h 220"/>
                <a:gd name="T10" fmla="*/ 200 w 624"/>
                <a:gd name="T11" fmla="*/ 96 h 220"/>
                <a:gd name="T12" fmla="*/ 320 w 624"/>
                <a:gd name="T13" fmla="*/ 0 h 220"/>
                <a:gd name="T14" fmla="*/ 442 w 624"/>
                <a:gd name="T15" fmla="*/ 102 h 220"/>
                <a:gd name="T16" fmla="*/ 478 w 624"/>
                <a:gd name="T17" fmla="*/ 94 h 220"/>
                <a:gd name="T18" fmla="*/ 564 w 624"/>
                <a:gd name="T19" fmla="*/ 175 h 220"/>
                <a:gd name="T20" fmla="*/ 624 w 624"/>
                <a:gd name="T21" fmla="*/ 220 h 220"/>
                <a:gd name="T22" fmla="*/ 0 w 624"/>
                <a:gd name="T23"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4" h="220">
                  <a:moveTo>
                    <a:pt x="0" y="220"/>
                  </a:moveTo>
                  <a:cubicBezTo>
                    <a:pt x="8" y="193"/>
                    <a:pt x="33" y="173"/>
                    <a:pt x="63" y="173"/>
                  </a:cubicBezTo>
                  <a:cubicBezTo>
                    <a:pt x="77" y="173"/>
                    <a:pt x="89" y="177"/>
                    <a:pt x="99" y="183"/>
                  </a:cubicBezTo>
                  <a:cubicBezTo>
                    <a:pt x="99" y="182"/>
                    <a:pt x="99" y="181"/>
                    <a:pt x="99" y="179"/>
                  </a:cubicBezTo>
                  <a:cubicBezTo>
                    <a:pt x="99" y="132"/>
                    <a:pt x="138" y="94"/>
                    <a:pt x="185" y="94"/>
                  </a:cubicBezTo>
                  <a:cubicBezTo>
                    <a:pt x="190" y="94"/>
                    <a:pt x="195" y="95"/>
                    <a:pt x="200" y="96"/>
                  </a:cubicBezTo>
                  <a:cubicBezTo>
                    <a:pt x="212" y="41"/>
                    <a:pt x="261" y="0"/>
                    <a:pt x="320" y="0"/>
                  </a:cubicBezTo>
                  <a:cubicBezTo>
                    <a:pt x="382" y="0"/>
                    <a:pt x="433" y="44"/>
                    <a:pt x="442" y="102"/>
                  </a:cubicBezTo>
                  <a:cubicBezTo>
                    <a:pt x="453" y="97"/>
                    <a:pt x="465" y="94"/>
                    <a:pt x="478" y="94"/>
                  </a:cubicBezTo>
                  <a:cubicBezTo>
                    <a:pt x="524" y="94"/>
                    <a:pt x="561" y="130"/>
                    <a:pt x="564" y="175"/>
                  </a:cubicBezTo>
                  <a:cubicBezTo>
                    <a:pt x="592" y="176"/>
                    <a:pt x="616" y="195"/>
                    <a:pt x="624" y="220"/>
                  </a:cubicBezTo>
                  <a:lnTo>
                    <a:pt x="0" y="220"/>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 name="Freeform 6">
              <a:extLst>
                <a:ext uri="{FF2B5EF4-FFF2-40B4-BE49-F238E27FC236}">
                  <a16:creationId xmlns:a16="http://schemas.microsoft.com/office/drawing/2014/main" id="{5990FD41-C847-4546-8324-DE7D5D1D724A}"/>
                </a:ext>
              </a:extLst>
            </p:cNvPr>
            <p:cNvSpPr>
              <a:spLocks/>
            </p:cNvSpPr>
            <p:nvPr/>
          </p:nvSpPr>
          <p:spPr bwMode="auto">
            <a:xfrm>
              <a:off x="5571017" y="2092920"/>
              <a:ext cx="719478" cy="263795"/>
            </a:xfrm>
            <a:custGeom>
              <a:avLst/>
              <a:gdLst>
                <a:gd name="T0" fmla="*/ 566 w 1721"/>
                <a:gd name="T1" fmla="*/ 581 h 631"/>
                <a:gd name="T2" fmla="*/ 0 w 1721"/>
                <a:gd name="T3" fmla="*/ 0 h 631"/>
                <a:gd name="T4" fmla="*/ 1721 w 1721"/>
                <a:gd name="T5" fmla="*/ 0 h 631"/>
                <a:gd name="T6" fmla="*/ 1163 w 1721"/>
                <a:gd name="T7" fmla="*/ 574 h 631"/>
                <a:gd name="T8" fmla="*/ 891 w 1721"/>
                <a:gd name="T9" fmla="*/ 631 h 631"/>
                <a:gd name="T10" fmla="*/ 566 w 1721"/>
                <a:gd name="T11" fmla="*/ 581 h 631"/>
              </a:gdLst>
              <a:ahLst/>
              <a:cxnLst>
                <a:cxn ang="0">
                  <a:pos x="T0" y="T1"/>
                </a:cxn>
                <a:cxn ang="0">
                  <a:pos x="T2" y="T3"/>
                </a:cxn>
                <a:cxn ang="0">
                  <a:pos x="T4" y="T5"/>
                </a:cxn>
                <a:cxn ang="0">
                  <a:pos x="T6" y="T7"/>
                </a:cxn>
                <a:cxn ang="0">
                  <a:pos x="T8" y="T9"/>
                </a:cxn>
                <a:cxn ang="0">
                  <a:pos x="T10" y="T11"/>
                </a:cxn>
              </a:cxnLst>
              <a:rect l="0" t="0" r="r" b="b"/>
              <a:pathLst>
                <a:path w="1721" h="631">
                  <a:moveTo>
                    <a:pt x="566" y="581"/>
                  </a:moveTo>
                  <a:lnTo>
                    <a:pt x="0" y="0"/>
                  </a:lnTo>
                  <a:lnTo>
                    <a:pt x="1721" y="0"/>
                  </a:lnTo>
                  <a:lnTo>
                    <a:pt x="1163" y="574"/>
                  </a:lnTo>
                  <a:lnTo>
                    <a:pt x="891" y="631"/>
                  </a:lnTo>
                  <a:lnTo>
                    <a:pt x="566" y="581"/>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6" name="Freeform 7">
              <a:extLst>
                <a:ext uri="{FF2B5EF4-FFF2-40B4-BE49-F238E27FC236}">
                  <a16:creationId xmlns:a16="http://schemas.microsoft.com/office/drawing/2014/main" id="{D0E1E7BE-1D69-45F3-AE79-15ED56FF9D13}"/>
                </a:ext>
              </a:extLst>
            </p:cNvPr>
            <p:cNvSpPr>
              <a:spLocks/>
            </p:cNvSpPr>
            <p:nvPr/>
          </p:nvSpPr>
          <p:spPr bwMode="auto">
            <a:xfrm>
              <a:off x="6000362" y="2110061"/>
              <a:ext cx="245400" cy="198996"/>
            </a:xfrm>
            <a:custGeom>
              <a:avLst/>
              <a:gdLst>
                <a:gd name="T0" fmla="*/ 437 w 587"/>
                <a:gd name="T1" fmla="*/ 0 h 476"/>
                <a:gd name="T2" fmla="*/ 587 w 587"/>
                <a:gd name="T3" fmla="*/ 0 h 476"/>
                <a:gd name="T4" fmla="*/ 124 w 587"/>
                <a:gd name="T5" fmla="*/ 469 h 476"/>
                <a:gd name="T6" fmla="*/ 0 w 587"/>
                <a:gd name="T7" fmla="*/ 476 h 476"/>
                <a:gd name="T8" fmla="*/ 437 w 587"/>
                <a:gd name="T9" fmla="*/ 0 h 476"/>
              </a:gdLst>
              <a:ahLst/>
              <a:cxnLst>
                <a:cxn ang="0">
                  <a:pos x="T0" y="T1"/>
                </a:cxn>
                <a:cxn ang="0">
                  <a:pos x="T2" y="T3"/>
                </a:cxn>
                <a:cxn ang="0">
                  <a:pos x="T4" y="T5"/>
                </a:cxn>
                <a:cxn ang="0">
                  <a:pos x="T6" y="T7"/>
                </a:cxn>
                <a:cxn ang="0">
                  <a:pos x="T8" y="T9"/>
                </a:cxn>
              </a:cxnLst>
              <a:rect l="0" t="0" r="r" b="b"/>
              <a:pathLst>
                <a:path w="587" h="476">
                  <a:moveTo>
                    <a:pt x="437" y="0"/>
                  </a:moveTo>
                  <a:lnTo>
                    <a:pt x="587" y="0"/>
                  </a:lnTo>
                  <a:lnTo>
                    <a:pt x="124" y="469"/>
                  </a:lnTo>
                  <a:lnTo>
                    <a:pt x="0" y="476"/>
                  </a:lnTo>
                  <a:lnTo>
                    <a:pt x="437" y="0"/>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7" name="Freeform 8">
              <a:extLst>
                <a:ext uri="{FF2B5EF4-FFF2-40B4-BE49-F238E27FC236}">
                  <a16:creationId xmlns:a16="http://schemas.microsoft.com/office/drawing/2014/main" id="{93D68D53-0ED8-4456-B961-28BD5AB3E4B2}"/>
                </a:ext>
              </a:extLst>
            </p:cNvPr>
            <p:cNvSpPr>
              <a:spLocks/>
            </p:cNvSpPr>
            <p:nvPr/>
          </p:nvSpPr>
          <p:spPr bwMode="auto">
            <a:xfrm>
              <a:off x="5492422" y="2134726"/>
              <a:ext cx="559780" cy="323577"/>
            </a:xfrm>
            <a:custGeom>
              <a:avLst/>
              <a:gdLst>
                <a:gd name="T0" fmla="*/ 5 w 563"/>
                <a:gd name="T1" fmla="*/ 19 h 325"/>
                <a:gd name="T2" fmla="*/ 18 w 563"/>
                <a:gd name="T3" fmla="*/ 50 h 325"/>
                <a:gd name="T4" fmla="*/ 527 w 563"/>
                <a:gd name="T5" fmla="*/ 320 h 325"/>
                <a:gd name="T6" fmla="*/ 558 w 563"/>
                <a:gd name="T7" fmla="*/ 307 h 325"/>
                <a:gd name="T8" fmla="*/ 558 w 563"/>
                <a:gd name="T9" fmla="*/ 307 h 325"/>
                <a:gd name="T10" fmla="*/ 545 w 563"/>
                <a:gd name="T11" fmla="*/ 276 h 325"/>
                <a:gd name="T12" fmla="*/ 36 w 563"/>
                <a:gd name="T13" fmla="*/ 5 h 325"/>
                <a:gd name="T14" fmla="*/ 5 w 563"/>
                <a:gd name="T15" fmla="*/ 19 h 3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3" h="325">
                  <a:moveTo>
                    <a:pt x="5" y="19"/>
                  </a:moveTo>
                  <a:cubicBezTo>
                    <a:pt x="0" y="31"/>
                    <a:pt x="6" y="45"/>
                    <a:pt x="18" y="50"/>
                  </a:cubicBezTo>
                  <a:cubicBezTo>
                    <a:pt x="527" y="320"/>
                    <a:pt x="527" y="320"/>
                    <a:pt x="527" y="320"/>
                  </a:cubicBezTo>
                  <a:cubicBezTo>
                    <a:pt x="539" y="325"/>
                    <a:pt x="553" y="319"/>
                    <a:pt x="558" y="307"/>
                  </a:cubicBezTo>
                  <a:cubicBezTo>
                    <a:pt x="558" y="307"/>
                    <a:pt x="558" y="307"/>
                    <a:pt x="558" y="307"/>
                  </a:cubicBezTo>
                  <a:cubicBezTo>
                    <a:pt x="563" y="295"/>
                    <a:pt x="557" y="281"/>
                    <a:pt x="545" y="276"/>
                  </a:cubicBezTo>
                  <a:cubicBezTo>
                    <a:pt x="36" y="5"/>
                    <a:pt x="36" y="5"/>
                    <a:pt x="36" y="5"/>
                  </a:cubicBezTo>
                  <a:cubicBezTo>
                    <a:pt x="24" y="0"/>
                    <a:pt x="10" y="6"/>
                    <a:pt x="5" y="19"/>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8" name="Freeform 9">
              <a:extLst>
                <a:ext uri="{FF2B5EF4-FFF2-40B4-BE49-F238E27FC236}">
                  <a16:creationId xmlns:a16="http://schemas.microsoft.com/office/drawing/2014/main" id="{2683D64D-ED62-4E84-B164-89473E24DEB8}"/>
                </a:ext>
              </a:extLst>
            </p:cNvPr>
            <p:cNvSpPr>
              <a:spLocks noEditPoints="1"/>
            </p:cNvSpPr>
            <p:nvPr/>
          </p:nvSpPr>
          <p:spPr bwMode="auto">
            <a:xfrm>
              <a:off x="5606552" y="2208304"/>
              <a:ext cx="217808" cy="315634"/>
            </a:xfrm>
            <a:custGeom>
              <a:avLst/>
              <a:gdLst>
                <a:gd name="T0" fmla="*/ 4 w 219"/>
                <a:gd name="T1" fmla="*/ 33 h 317"/>
                <a:gd name="T2" fmla="*/ 69 w 219"/>
                <a:gd name="T3" fmla="*/ 296 h 317"/>
                <a:gd name="T4" fmla="*/ 109 w 219"/>
                <a:gd name="T5" fmla="*/ 302 h 317"/>
                <a:gd name="T6" fmla="*/ 216 w 219"/>
                <a:gd name="T7" fmla="*/ 124 h 317"/>
                <a:gd name="T8" fmla="*/ 219 w 219"/>
                <a:gd name="T9" fmla="*/ 112 h 317"/>
                <a:gd name="T10" fmla="*/ 208 w 219"/>
                <a:gd name="T11" fmla="*/ 94 h 317"/>
                <a:gd name="T12" fmla="*/ 37 w 219"/>
                <a:gd name="T13" fmla="*/ 8 h 317"/>
                <a:gd name="T14" fmla="*/ 4 w 219"/>
                <a:gd name="T15" fmla="*/ 33 h 317"/>
                <a:gd name="T16" fmla="*/ 53 w 219"/>
                <a:gd name="T17" fmla="*/ 59 h 317"/>
                <a:gd name="T18" fmla="*/ 171 w 219"/>
                <a:gd name="T19" fmla="*/ 118 h 317"/>
                <a:gd name="T20" fmla="*/ 97 w 219"/>
                <a:gd name="T21" fmla="*/ 242 h 317"/>
                <a:gd name="T22" fmla="*/ 53 w 219"/>
                <a:gd name="T23" fmla="*/ 59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9" h="317">
                  <a:moveTo>
                    <a:pt x="4" y="33"/>
                  </a:moveTo>
                  <a:cubicBezTo>
                    <a:pt x="26" y="121"/>
                    <a:pt x="47" y="209"/>
                    <a:pt x="69" y="296"/>
                  </a:cubicBezTo>
                  <a:cubicBezTo>
                    <a:pt x="73" y="315"/>
                    <a:pt x="100" y="317"/>
                    <a:pt x="109" y="302"/>
                  </a:cubicBezTo>
                  <a:cubicBezTo>
                    <a:pt x="145" y="242"/>
                    <a:pt x="180" y="183"/>
                    <a:pt x="216" y="124"/>
                  </a:cubicBezTo>
                  <a:cubicBezTo>
                    <a:pt x="218" y="120"/>
                    <a:pt x="219" y="116"/>
                    <a:pt x="219" y="112"/>
                  </a:cubicBezTo>
                  <a:cubicBezTo>
                    <a:pt x="219" y="105"/>
                    <a:pt x="216" y="98"/>
                    <a:pt x="208" y="94"/>
                  </a:cubicBezTo>
                  <a:cubicBezTo>
                    <a:pt x="151" y="65"/>
                    <a:pt x="94" y="37"/>
                    <a:pt x="37" y="8"/>
                  </a:cubicBezTo>
                  <a:cubicBezTo>
                    <a:pt x="20" y="0"/>
                    <a:pt x="0" y="14"/>
                    <a:pt x="4" y="33"/>
                  </a:cubicBezTo>
                  <a:close/>
                  <a:moveTo>
                    <a:pt x="53" y="59"/>
                  </a:moveTo>
                  <a:cubicBezTo>
                    <a:pt x="92" y="79"/>
                    <a:pt x="132" y="99"/>
                    <a:pt x="171" y="118"/>
                  </a:cubicBezTo>
                  <a:cubicBezTo>
                    <a:pt x="147" y="159"/>
                    <a:pt x="122" y="201"/>
                    <a:pt x="97" y="242"/>
                  </a:cubicBezTo>
                  <a:cubicBezTo>
                    <a:pt x="83" y="181"/>
                    <a:pt x="68" y="120"/>
                    <a:pt x="53" y="59"/>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9" name="Freeform 10">
              <a:extLst>
                <a:ext uri="{FF2B5EF4-FFF2-40B4-BE49-F238E27FC236}">
                  <a16:creationId xmlns:a16="http://schemas.microsoft.com/office/drawing/2014/main" id="{A4E40C99-990E-43D8-BE82-549E08A6F2AD}"/>
                </a:ext>
              </a:extLst>
            </p:cNvPr>
            <p:cNvSpPr>
              <a:spLocks/>
            </p:cNvSpPr>
            <p:nvPr/>
          </p:nvSpPr>
          <p:spPr bwMode="auto">
            <a:xfrm>
              <a:off x="5495348" y="2043171"/>
              <a:ext cx="40970" cy="140467"/>
            </a:xfrm>
            <a:custGeom>
              <a:avLst/>
              <a:gdLst>
                <a:gd name="T0" fmla="*/ 20 w 41"/>
                <a:gd name="T1" fmla="*/ 141 h 141"/>
                <a:gd name="T2" fmla="*/ 41 w 41"/>
                <a:gd name="T3" fmla="*/ 121 h 141"/>
                <a:gd name="T4" fmla="*/ 41 w 41"/>
                <a:gd name="T5" fmla="*/ 20 h 141"/>
                <a:gd name="T6" fmla="*/ 20 w 41"/>
                <a:gd name="T7" fmla="*/ 0 h 141"/>
                <a:gd name="T8" fmla="*/ 20 w 41"/>
                <a:gd name="T9" fmla="*/ 0 h 141"/>
                <a:gd name="T10" fmla="*/ 0 w 41"/>
                <a:gd name="T11" fmla="*/ 20 h 141"/>
                <a:gd name="T12" fmla="*/ 0 w 41"/>
                <a:gd name="T13" fmla="*/ 121 h 141"/>
                <a:gd name="T14" fmla="*/ 20 w 41"/>
                <a:gd name="T15" fmla="*/ 141 h 1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141">
                  <a:moveTo>
                    <a:pt x="20" y="141"/>
                  </a:moveTo>
                  <a:cubicBezTo>
                    <a:pt x="32" y="141"/>
                    <a:pt x="41" y="132"/>
                    <a:pt x="41" y="121"/>
                  </a:cubicBezTo>
                  <a:cubicBezTo>
                    <a:pt x="41" y="20"/>
                    <a:pt x="41" y="20"/>
                    <a:pt x="41" y="20"/>
                  </a:cubicBezTo>
                  <a:cubicBezTo>
                    <a:pt x="41" y="9"/>
                    <a:pt x="32" y="0"/>
                    <a:pt x="20" y="0"/>
                  </a:cubicBezTo>
                  <a:cubicBezTo>
                    <a:pt x="20" y="0"/>
                    <a:pt x="20" y="0"/>
                    <a:pt x="20" y="0"/>
                  </a:cubicBezTo>
                  <a:cubicBezTo>
                    <a:pt x="9" y="0"/>
                    <a:pt x="0" y="9"/>
                    <a:pt x="0" y="20"/>
                  </a:cubicBezTo>
                  <a:cubicBezTo>
                    <a:pt x="0" y="121"/>
                    <a:pt x="0" y="121"/>
                    <a:pt x="0" y="121"/>
                  </a:cubicBezTo>
                  <a:cubicBezTo>
                    <a:pt x="0" y="132"/>
                    <a:pt x="9" y="141"/>
                    <a:pt x="20" y="141"/>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0" name="Freeform 11">
              <a:extLst>
                <a:ext uri="{FF2B5EF4-FFF2-40B4-BE49-F238E27FC236}">
                  <a16:creationId xmlns:a16="http://schemas.microsoft.com/office/drawing/2014/main" id="{DFC1AA1B-907D-4804-B4FC-7982CB51954C}"/>
                </a:ext>
              </a:extLst>
            </p:cNvPr>
            <p:cNvSpPr>
              <a:spLocks/>
            </p:cNvSpPr>
            <p:nvPr/>
          </p:nvSpPr>
          <p:spPr bwMode="auto">
            <a:xfrm>
              <a:off x="5399195" y="2043171"/>
              <a:ext cx="137123" cy="39716"/>
            </a:xfrm>
            <a:custGeom>
              <a:avLst/>
              <a:gdLst>
                <a:gd name="T0" fmla="*/ 138 w 138"/>
                <a:gd name="T1" fmla="*/ 20 h 40"/>
                <a:gd name="T2" fmla="*/ 117 w 138"/>
                <a:gd name="T3" fmla="*/ 0 h 40"/>
                <a:gd name="T4" fmla="*/ 21 w 138"/>
                <a:gd name="T5" fmla="*/ 0 h 40"/>
                <a:gd name="T6" fmla="*/ 0 w 138"/>
                <a:gd name="T7" fmla="*/ 20 h 40"/>
                <a:gd name="T8" fmla="*/ 0 w 138"/>
                <a:gd name="T9" fmla="*/ 20 h 40"/>
                <a:gd name="T10" fmla="*/ 21 w 138"/>
                <a:gd name="T11" fmla="*/ 40 h 40"/>
                <a:gd name="T12" fmla="*/ 117 w 138"/>
                <a:gd name="T13" fmla="*/ 40 h 40"/>
                <a:gd name="T14" fmla="*/ 138 w 138"/>
                <a:gd name="T15" fmla="*/ 2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40">
                  <a:moveTo>
                    <a:pt x="138" y="20"/>
                  </a:moveTo>
                  <a:cubicBezTo>
                    <a:pt x="138" y="9"/>
                    <a:pt x="129" y="0"/>
                    <a:pt x="117" y="0"/>
                  </a:cubicBezTo>
                  <a:cubicBezTo>
                    <a:pt x="21" y="0"/>
                    <a:pt x="21" y="0"/>
                    <a:pt x="21" y="0"/>
                  </a:cubicBezTo>
                  <a:cubicBezTo>
                    <a:pt x="10" y="0"/>
                    <a:pt x="0" y="9"/>
                    <a:pt x="0" y="20"/>
                  </a:cubicBezTo>
                  <a:cubicBezTo>
                    <a:pt x="0" y="20"/>
                    <a:pt x="0" y="20"/>
                    <a:pt x="0" y="20"/>
                  </a:cubicBezTo>
                  <a:cubicBezTo>
                    <a:pt x="0" y="31"/>
                    <a:pt x="10" y="40"/>
                    <a:pt x="21" y="40"/>
                  </a:cubicBezTo>
                  <a:cubicBezTo>
                    <a:pt x="117" y="40"/>
                    <a:pt x="117" y="40"/>
                    <a:pt x="117" y="40"/>
                  </a:cubicBezTo>
                  <a:cubicBezTo>
                    <a:pt x="129" y="40"/>
                    <a:pt x="138" y="31"/>
                    <a:pt x="138" y="2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1" name="Freeform 12">
              <a:extLst>
                <a:ext uri="{FF2B5EF4-FFF2-40B4-BE49-F238E27FC236}">
                  <a16:creationId xmlns:a16="http://schemas.microsoft.com/office/drawing/2014/main" id="{EE2A0C53-BC88-444A-A2D0-AB7B0DCCE8BE}"/>
                </a:ext>
              </a:extLst>
            </p:cNvPr>
            <p:cNvSpPr>
              <a:spLocks/>
            </p:cNvSpPr>
            <p:nvPr/>
          </p:nvSpPr>
          <p:spPr bwMode="auto">
            <a:xfrm>
              <a:off x="5392924" y="2040245"/>
              <a:ext cx="97408" cy="46822"/>
            </a:xfrm>
            <a:custGeom>
              <a:avLst/>
              <a:gdLst>
                <a:gd name="T0" fmla="*/ 72 w 98"/>
                <a:gd name="T1" fmla="*/ 23 h 47"/>
                <a:gd name="T2" fmla="*/ 85 w 98"/>
                <a:gd name="T3" fmla="*/ 0 h 47"/>
                <a:gd name="T4" fmla="*/ 24 w 98"/>
                <a:gd name="T5" fmla="*/ 0 h 47"/>
                <a:gd name="T6" fmla="*/ 0 w 98"/>
                <a:gd name="T7" fmla="*/ 23 h 47"/>
                <a:gd name="T8" fmla="*/ 0 w 98"/>
                <a:gd name="T9" fmla="*/ 23 h 47"/>
                <a:gd name="T10" fmla="*/ 24 w 98"/>
                <a:gd name="T11" fmla="*/ 47 h 47"/>
                <a:gd name="T12" fmla="*/ 85 w 98"/>
                <a:gd name="T13" fmla="*/ 47 h 47"/>
                <a:gd name="T14" fmla="*/ 72 w 98"/>
                <a:gd name="T15" fmla="*/ 23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 h="47">
                  <a:moveTo>
                    <a:pt x="72" y="23"/>
                  </a:moveTo>
                  <a:cubicBezTo>
                    <a:pt x="72" y="6"/>
                    <a:pt x="98" y="0"/>
                    <a:pt x="85" y="0"/>
                  </a:cubicBezTo>
                  <a:cubicBezTo>
                    <a:pt x="24" y="0"/>
                    <a:pt x="24" y="0"/>
                    <a:pt x="24" y="0"/>
                  </a:cubicBezTo>
                  <a:cubicBezTo>
                    <a:pt x="10" y="0"/>
                    <a:pt x="0" y="10"/>
                    <a:pt x="0" y="23"/>
                  </a:cubicBezTo>
                  <a:cubicBezTo>
                    <a:pt x="0" y="23"/>
                    <a:pt x="0" y="23"/>
                    <a:pt x="0" y="23"/>
                  </a:cubicBezTo>
                  <a:cubicBezTo>
                    <a:pt x="0" y="36"/>
                    <a:pt x="10" y="47"/>
                    <a:pt x="24" y="47"/>
                  </a:cubicBezTo>
                  <a:cubicBezTo>
                    <a:pt x="85" y="47"/>
                    <a:pt x="85" y="47"/>
                    <a:pt x="85" y="47"/>
                  </a:cubicBezTo>
                  <a:cubicBezTo>
                    <a:pt x="98" y="47"/>
                    <a:pt x="72" y="40"/>
                    <a:pt x="72" y="23"/>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2" name="Oval 13">
              <a:extLst>
                <a:ext uri="{FF2B5EF4-FFF2-40B4-BE49-F238E27FC236}">
                  <a16:creationId xmlns:a16="http://schemas.microsoft.com/office/drawing/2014/main" id="{1312A4CC-9BCA-4B12-80E0-84FAB46865CD}"/>
                </a:ext>
              </a:extLst>
            </p:cNvPr>
            <p:cNvSpPr>
              <a:spLocks noChangeArrowheads="1"/>
            </p:cNvSpPr>
            <p:nvPr/>
          </p:nvSpPr>
          <p:spPr bwMode="auto">
            <a:xfrm>
              <a:off x="5897102" y="2304876"/>
              <a:ext cx="258360" cy="254597"/>
            </a:xfrm>
            <a:prstGeom prst="ellipse">
              <a:avLst/>
            </a:pr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3" name="Freeform 14">
              <a:extLst>
                <a:ext uri="{FF2B5EF4-FFF2-40B4-BE49-F238E27FC236}">
                  <a16:creationId xmlns:a16="http://schemas.microsoft.com/office/drawing/2014/main" id="{69BE5A97-7A31-4ECD-8577-97DA9B616D3F}"/>
                </a:ext>
              </a:extLst>
            </p:cNvPr>
            <p:cNvSpPr>
              <a:spLocks/>
            </p:cNvSpPr>
            <p:nvPr/>
          </p:nvSpPr>
          <p:spPr bwMode="auto">
            <a:xfrm>
              <a:off x="5928874" y="2324943"/>
              <a:ext cx="194815" cy="104514"/>
            </a:xfrm>
            <a:custGeom>
              <a:avLst/>
              <a:gdLst>
                <a:gd name="T0" fmla="*/ 98 w 196"/>
                <a:gd name="T1" fmla="*/ 17 h 105"/>
                <a:gd name="T2" fmla="*/ 0 w 196"/>
                <a:gd name="T3" fmla="*/ 105 h 105"/>
                <a:gd name="T4" fmla="*/ 0 w 196"/>
                <a:gd name="T5" fmla="*/ 96 h 105"/>
                <a:gd name="T6" fmla="*/ 98 w 196"/>
                <a:gd name="T7" fmla="*/ 0 h 105"/>
                <a:gd name="T8" fmla="*/ 196 w 196"/>
                <a:gd name="T9" fmla="*/ 96 h 105"/>
                <a:gd name="T10" fmla="*/ 196 w 196"/>
                <a:gd name="T11" fmla="*/ 105 h 105"/>
                <a:gd name="T12" fmla="*/ 98 w 196"/>
                <a:gd name="T13" fmla="*/ 17 h 105"/>
              </a:gdLst>
              <a:ahLst/>
              <a:cxnLst>
                <a:cxn ang="0">
                  <a:pos x="T0" y="T1"/>
                </a:cxn>
                <a:cxn ang="0">
                  <a:pos x="T2" y="T3"/>
                </a:cxn>
                <a:cxn ang="0">
                  <a:pos x="T4" y="T5"/>
                </a:cxn>
                <a:cxn ang="0">
                  <a:pos x="T6" y="T7"/>
                </a:cxn>
                <a:cxn ang="0">
                  <a:pos x="T8" y="T9"/>
                </a:cxn>
                <a:cxn ang="0">
                  <a:pos x="T10" y="T11"/>
                </a:cxn>
                <a:cxn ang="0">
                  <a:pos x="T12" y="T13"/>
                </a:cxn>
              </a:cxnLst>
              <a:rect l="0" t="0" r="r" b="b"/>
              <a:pathLst>
                <a:path w="196" h="105">
                  <a:moveTo>
                    <a:pt x="98" y="17"/>
                  </a:moveTo>
                  <a:cubicBezTo>
                    <a:pt x="47" y="17"/>
                    <a:pt x="5" y="55"/>
                    <a:pt x="0" y="105"/>
                  </a:cubicBezTo>
                  <a:cubicBezTo>
                    <a:pt x="0" y="102"/>
                    <a:pt x="0" y="99"/>
                    <a:pt x="0" y="96"/>
                  </a:cubicBezTo>
                  <a:cubicBezTo>
                    <a:pt x="0" y="43"/>
                    <a:pt x="44" y="0"/>
                    <a:pt x="98" y="0"/>
                  </a:cubicBezTo>
                  <a:cubicBezTo>
                    <a:pt x="152" y="0"/>
                    <a:pt x="196" y="43"/>
                    <a:pt x="196" y="96"/>
                  </a:cubicBezTo>
                  <a:cubicBezTo>
                    <a:pt x="196" y="99"/>
                    <a:pt x="196" y="102"/>
                    <a:pt x="196" y="105"/>
                  </a:cubicBezTo>
                  <a:cubicBezTo>
                    <a:pt x="191" y="55"/>
                    <a:pt x="149" y="17"/>
                    <a:pt x="98" y="17"/>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4" name="Oval 15">
              <a:extLst>
                <a:ext uri="{FF2B5EF4-FFF2-40B4-BE49-F238E27FC236}">
                  <a16:creationId xmlns:a16="http://schemas.microsoft.com/office/drawing/2014/main" id="{6510B748-F5E9-4E97-9534-25B105A224ED}"/>
                </a:ext>
              </a:extLst>
            </p:cNvPr>
            <p:cNvSpPr>
              <a:spLocks noChangeArrowheads="1"/>
            </p:cNvSpPr>
            <p:nvPr/>
          </p:nvSpPr>
          <p:spPr bwMode="auto">
            <a:xfrm>
              <a:off x="5951867" y="2358805"/>
              <a:ext cx="148829" cy="147156"/>
            </a:xfrm>
            <a:prstGeom prst="ellipse">
              <a:avLst/>
            </a:pr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5" name="Freeform 16">
              <a:extLst>
                <a:ext uri="{FF2B5EF4-FFF2-40B4-BE49-F238E27FC236}">
                  <a16:creationId xmlns:a16="http://schemas.microsoft.com/office/drawing/2014/main" id="{C4D0C4CB-050A-4B61-AC0E-93F4F879C694}"/>
                </a:ext>
              </a:extLst>
            </p:cNvPr>
            <p:cNvSpPr>
              <a:spLocks/>
            </p:cNvSpPr>
            <p:nvPr/>
          </p:nvSpPr>
          <p:spPr bwMode="auto">
            <a:xfrm>
              <a:off x="5960647" y="2358805"/>
              <a:ext cx="140049" cy="116220"/>
            </a:xfrm>
            <a:custGeom>
              <a:avLst/>
              <a:gdLst>
                <a:gd name="T0" fmla="*/ 136 w 141"/>
                <a:gd name="T1" fmla="*/ 82 h 117"/>
                <a:gd name="T2" fmla="*/ 62 w 141"/>
                <a:gd name="T3" fmla="*/ 8 h 117"/>
                <a:gd name="T4" fmla="*/ 0 w 141"/>
                <a:gd name="T5" fmla="*/ 39 h 117"/>
                <a:gd name="T6" fmla="*/ 66 w 141"/>
                <a:gd name="T7" fmla="*/ 0 h 117"/>
                <a:gd name="T8" fmla="*/ 141 w 141"/>
                <a:gd name="T9" fmla="*/ 74 h 117"/>
                <a:gd name="T10" fmla="*/ 127 w 141"/>
                <a:gd name="T11" fmla="*/ 117 h 117"/>
                <a:gd name="T12" fmla="*/ 136 w 141"/>
                <a:gd name="T13" fmla="*/ 82 h 117"/>
              </a:gdLst>
              <a:ahLst/>
              <a:cxnLst>
                <a:cxn ang="0">
                  <a:pos x="T0" y="T1"/>
                </a:cxn>
                <a:cxn ang="0">
                  <a:pos x="T2" y="T3"/>
                </a:cxn>
                <a:cxn ang="0">
                  <a:pos x="T4" y="T5"/>
                </a:cxn>
                <a:cxn ang="0">
                  <a:pos x="T6" y="T7"/>
                </a:cxn>
                <a:cxn ang="0">
                  <a:pos x="T8" y="T9"/>
                </a:cxn>
                <a:cxn ang="0">
                  <a:pos x="T10" y="T11"/>
                </a:cxn>
                <a:cxn ang="0">
                  <a:pos x="T12" y="T13"/>
                </a:cxn>
              </a:cxnLst>
              <a:rect l="0" t="0" r="r" b="b"/>
              <a:pathLst>
                <a:path w="141" h="117">
                  <a:moveTo>
                    <a:pt x="136" y="82"/>
                  </a:moveTo>
                  <a:cubicBezTo>
                    <a:pt x="136" y="41"/>
                    <a:pt x="103" y="8"/>
                    <a:pt x="62" y="8"/>
                  </a:cubicBezTo>
                  <a:cubicBezTo>
                    <a:pt x="36" y="8"/>
                    <a:pt x="14" y="20"/>
                    <a:pt x="0" y="39"/>
                  </a:cubicBezTo>
                  <a:cubicBezTo>
                    <a:pt x="13" y="16"/>
                    <a:pt x="38" y="0"/>
                    <a:pt x="66" y="0"/>
                  </a:cubicBezTo>
                  <a:cubicBezTo>
                    <a:pt x="108" y="0"/>
                    <a:pt x="141" y="33"/>
                    <a:pt x="141" y="74"/>
                  </a:cubicBezTo>
                  <a:cubicBezTo>
                    <a:pt x="141" y="90"/>
                    <a:pt x="136" y="105"/>
                    <a:pt x="127" y="117"/>
                  </a:cubicBezTo>
                  <a:cubicBezTo>
                    <a:pt x="133" y="106"/>
                    <a:pt x="136" y="94"/>
                    <a:pt x="136" y="82"/>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6" name="Freeform 17">
              <a:extLst>
                <a:ext uri="{FF2B5EF4-FFF2-40B4-BE49-F238E27FC236}">
                  <a16:creationId xmlns:a16="http://schemas.microsoft.com/office/drawing/2014/main" id="{05439DE5-7CF3-466C-8F83-8AA447A3C92C}"/>
                </a:ext>
              </a:extLst>
            </p:cNvPr>
            <p:cNvSpPr>
              <a:spLocks/>
            </p:cNvSpPr>
            <p:nvPr/>
          </p:nvSpPr>
          <p:spPr bwMode="auto">
            <a:xfrm>
              <a:off x="5951867" y="2390578"/>
              <a:ext cx="140049" cy="115384"/>
            </a:xfrm>
            <a:custGeom>
              <a:avLst/>
              <a:gdLst>
                <a:gd name="T0" fmla="*/ 5 w 141"/>
                <a:gd name="T1" fmla="*/ 35 h 116"/>
                <a:gd name="T2" fmla="*/ 80 w 141"/>
                <a:gd name="T3" fmla="*/ 109 h 116"/>
                <a:gd name="T4" fmla="*/ 141 w 141"/>
                <a:gd name="T5" fmla="*/ 77 h 116"/>
                <a:gd name="T6" fmla="*/ 75 w 141"/>
                <a:gd name="T7" fmla="*/ 116 h 116"/>
                <a:gd name="T8" fmla="*/ 0 w 141"/>
                <a:gd name="T9" fmla="*/ 42 h 116"/>
                <a:gd name="T10" fmla="*/ 14 w 141"/>
                <a:gd name="T11" fmla="*/ 0 h 116"/>
                <a:gd name="T12" fmla="*/ 5 w 141"/>
                <a:gd name="T13" fmla="*/ 35 h 116"/>
              </a:gdLst>
              <a:ahLst/>
              <a:cxnLst>
                <a:cxn ang="0">
                  <a:pos x="T0" y="T1"/>
                </a:cxn>
                <a:cxn ang="0">
                  <a:pos x="T2" y="T3"/>
                </a:cxn>
                <a:cxn ang="0">
                  <a:pos x="T4" y="T5"/>
                </a:cxn>
                <a:cxn ang="0">
                  <a:pos x="T6" y="T7"/>
                </a:cxn>
                <a:cxn ang="0">
                  <a:pos x="T8" y="T9"/>
                </a:cxn>
                <a:cxn ang="0">
                  <a:pos x="T10" y="T11"/>
                </a:cxn>
                <a:cxn ang="0">
                  <a:pos x="T12" y="T13"/>
                </a:cxn>
              </a:cxnLst>
              <a:rect l="0" t="0" r="r" b="b"/>
              <a:pathLst>
                <a:path w="141" h="116">
                  <a:moveTo>
                    <a:pt x="5" y="35"/>
                  </a:moveTo>
                  <a:cubicBezTo>
                    <a:pt x="5" y="75"/>
                    <a:pt x="38" y="109"/>
                    <a:pt x="80" y="109"/>
                  </a:cubicBezTo>
                  <a:cubicBezTo>
                    <a:pt x="105" y="109"/>
                    <a:pt x="127" y="96"/>
                    <a:pt x="141" y="77"/>
                  </a:cubicBezTo>
                  <a:cubicBezTo>
                    <a:pt x="128" y="100"/>
                    <a:pt x="103" y="116"/>
                    <a:pt x="75" y="116"/>
                  </a:cubicBezTo>
                  <a:cubicBezTo>
                    <a:pt x="34" y="116"/>
                    <a:pt x="0" y="83"/>
                    <a:pt x="0" y="42"/>
                  </a:cubicBezTo>
                  <a:cubicBezTo>
                    <a:pt x="0" y="26"/>
                    <a:pt x="5" y="12"/>
                    <a:pt x="14" y="0"/>
                  </a:cubicBezTo>
                  <a:cubicBezTo>
                    <a:pt x="8" y="10"/>
                    <a:pt x="5" y="22"/>
                    <a:pt x="5" y="35"/>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7" name="Oval 18">
              <a:extLst>
                <a:ext uri="{FF2B5EF4-FFF2-40B4-BE49-F238E27FC236}">
                  <a16:creationId xmlns:a16="http://schemas.microsoft.com/office/drawing/2014/main" id="{4672FFAC-790C-4BCF-83FA-B0CD07645306}"/>
                </a:ext>
              </a:extLst>
            </p:cNvPr>
            <p:cNvSpPr>
              <a:spLocks noChangeArrowheads="1"/>
            </p:cNvSpPr>
            <p:nvPr/>
          </p:nvSpPr>
          <p:spPr bwMode="auto">
            <a:xfrm>
              <a:off x="5999526" y="2406464"/>
              <a:ext cx="53511" cy="51839"/>
            </a:xfrm>
            <a:prstGeom prst="ellipse">
              <a:avLst/>
            </a:pr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8" name="Oval 19">
              <a:extLst>
                <a:ext uri="{FF2B5EF4-FFF2-40B4-BE49-F238E27FC236}">
                  <a16:creationId xmlns:a16="http://schemas.microsoft.com/office/drawing/2014/main" id="{EEB8EB1A-CA49-4143-B11A-DB7A26A2AF94}"/>
                </a:ext>
              </a:extLst>
            </p:cNvPr>
            <p:cNvSpPr>
              <a:spLocks noChangeArrowheads="1"/>
            </p:cNvSpPr>
            <p:nvPr/>
          </p:nvSpPr>
          <p:spPr bwMode="auto">
            <a:xfrm>
              <a:off x="6014158" y="2372601"/>
              <a:ext cx="23829" cy="22993"/>
            </a:xfrm>
            <a:prstGeom prst="ellipse">
              <a:avLst/>
            </a:pr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19" name="Oval 20">
              <a:extLst>
                <a:ext uri="{FF2B5EF4-FFF2-40B4-BE49-F238E27FC236}">
                  <a16:creationId xmlns:a16="http://schemas.microsoft.com/office/drawing/2014/main" id="{F4368909-FF90-4AF0-A69C-F45A50740313}"/>
                </a:ext>
              </a:extLst>
            </p:cNvPr>
            <p:cNvSpPr>
              <a:spLocks noChangeArrowheads="1"/>
            </p:cNvSpPr>
            <p:nvPr/>
          </p:nvSpPr>
          <p:spPr bwMode="auto">
            <a:xfrm>
              <a:off x="6014158" y="2469172"/>
              <a:ext cx="23829" cy="23829"/>
            </a:xfrm>
            <a:prstGeom prst="ellipse">
              <a:avLst/>
            </a:pr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0" name="Oval 21">
              <a:extLst>
                <a:ext uri="{FF2B5EF4-FFF2-40B4-BE49-F238E27FC236}">
                  <a16:creationId xmlns:a16="http://schemas.microsoft.com/office/drawing/2014/main" id="{048B127D-453D-47D2-9D6F-A12D87FA784A}"/>
                </a:ext>
              </a:extLst>
            </p:cNvPr>
            <p:cNvSpPr>
              <a:spLocks noChangeArrowheads="1"/>
            </p:cNvSpPr>
            <p:nvPr/>
          </p:nvSpPr>
          <p:spPr bwMode="auto">
            <a:xfrm>
              <a:off x="5965663" y="2420260"/>
              <a:ext cx="23829" cy="23829"/>
            </a:xfrm>
            <a:prstGeom prst="ellipse">
              <a:avLst/>
            </a:pr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1" name="Oval 22">
              <a:extLst>
                <a:ext uri="{FF2B5EF4-FFF2-40B4-BE49-F238E27FC236}">
                  <a16:creationId xmlns:a16="http://schemas.microsoft.com/office/drawing/2014/main" id="{63350DC0-5A3E-46E2-9F41-D9B8A8C734FA}"/>
                </a:ext>
              </a:extLst>
            </p:cNvPr>
            <p:cNvSpPr>
              <a:spLocks noChangeArrowheads="1"/>
            </p:cNvSpPr>
            <p:nvPr/>
          </p:nvSpPr>
          <p:spPr bwMode="auto">
            <a:xfrm>
              <a:off x="6063071" y="2420260"/>
              <a:ext cx="23829" cy="23829"/>
            </a:xfrm>
            <a:prstGeom prst="ellipse">
              <a:avLst/>
            </a:pr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2" name="Freeform 23">
              <a:extLst>
                <a:ext uri="{FF2B5EF4-FFF2-40B4-BE49-F238E27FC236}">
                  <a16:creationId xmlns:a16="http://schemas.microsoft.com/office/drawing/2014/main" id="{250565E8-A34A-4BCA-BE53-EA19AE576A71}"/>
                </a:ext>
              </a:extLst>
            </p:cNvPr>
            <p:cNvSpPr>
              <a:spLocks/>
            </p:cNvSpPr>
            <p:nvPr/>
          </p:nvSpPr>
          <p:spPr bwMode="auto">
            <a:xfrm>
              <a:off x="6048021" y="2385561"/>
              <a:ext cx="25920" cy="25920"/>
            </a:xfrm>
            <a:custGeom>
              <a:avLst/>
              <a:gdLst>
                <a:gd name="T0" fmla="*/ 4 w 26"/>
                <a:gd name="T1" fmla="*/ 4 h 26"/>
                <a:gd name="T2" fmla="*/ 4 w 26"/>
                <a:gd name="T3" fmla="*/ 21 h 26"/>
                <a:gd name="T4" fmla="*/ 21 w 26"/>
                <a:gd name="T5" fmla="*/ 21 h 26"/>
                <a:gd name="T6" fmla="*/ 21 w 26"/>
                <a:gd name="T7" fmla="*/ 4 h 26"/>
                <a:gd name="T8" fmla="*/ 4 w 26"/>
                <a:gd name="T9" fmla="*/ 4 h 26"/>
              </a:gdLst>
              <a:ahLst/>
              <a:cxnLst>
                <a:cxn ang="0">
                  <a:pos x="T0" y="T1"/>
                </a:cxn>
                <a:cxn ang="0">
                  <a:pos x="T2" y="T3"/>
                </a:cxn>
                <a:cxn ang="0">
                  <a:pos x="T4" y="T5"/>
                </a:cxn>
                <a:cxn ang="0">
                  <a:pos x="T6" y="T7"/>
                </a:cxn>
                <a:cxn ang="0">
                  <a:pos x="T8" y="T9"/>
                </a:cxn>
              </a:cxnLst>
              <a:rect l="0" t="0" r="r" b="b"/>
              <a:pathLst>
                <a:path w="26" h="26">
                  <a:moveTo>
                    <a:pt x="4" y="4"/>
                  </a:moveTo>
                  <a:cubicBezTo>
                    <a:pt x="0" y="9"/>
                    <a:pt x="0" y="17"/>
                    <a:pt x="4" y="21"/>
                  </a:cubicBezTo>
                  <a:cubicBezTo>
                    <a:pt x="9" y="26"/>
                    <a:pt x="17" y="26"/>
                    <a:pt x="21" y="21"/>
                  </a:cubicBezTo>
                  <a:cubicBezTo>
                    <a:pt x="26" y="17"/>
                    <a:pt x="26" y="9"/>
                    <a:pt x="21" y="4"/>
                  </a:cubicBezTo>
                  <a:cubicBezTo>
                    <a:pt x="17" y="0"/>
                    <a:pt x="9" y="0"/>
                    <a:pt x="4" y="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3" name="Freeform 24">
              <a:extLst>
                <a:ext uri="{FF2B5EF4-FFF2-40B4-BE49-F238E27FC236}">
                  <a16:creationId xmlns:a16="http://schemas.microsoft.com/office/drawing/2014/main" id="{3475F966-D9EA-43C5-857F-009651C2A410}"/>
                </a:ext>
              </a:extLst>
            </p:cNvPr>
            <p:cNvSpPr>
              <a:spLocks/>
            </p:cNvSpPr>
            <p:nvPr/>
          </p:nvSpPr>
          <p:spPr bwMode="auto">
            <a:xfrm>
              <a:off x="5978623" y="2453286"/>
              <a:ext cx="25920" cy="25920"/>
            </a:xfrm>
            <a:custGeom>
              <a:avLst/>
              <a:gdLst>
                <a:gd name="T0" fmla="*/ 5 w 26"/>
                <a:gd name="T1" fmla="*/ 5 h 26"/>
                <a:gd name="T2" fmla="*/ 5 w 26"/>
                <a:gd name="T3" fmla="*/ 22 h 26"/>
                <a:gd name="T4" fmla="*/ 22 w 26"/>
                <a:gd name="T5" fmla="*/ 22 h 26"/>
                <a:gd name="T6" fmla="*/ 22 w 26"/>
                <a:gd name="T7" fmla="*/ 5 h 26"/>
                <a:gd name="T8" fmla="*/ 5 w 26"/>
                <a:gd name="T9" fmla="*/ 5 h 26"/>
              </a:gdLst>
              <a:ahLst/>
              <a:cxnLst>
                <a:cxn ang="0">
                  <a:pos x="T0" y="T1"/>
                </a:cxn>
                <a:cxn ang="0">
                  <a:pos x="T2" y="T3"/>
                </a:cxn>
                <a:cxn ang="0">
                  <a:pos x="T4" y="T5"/>
                </a:cxn>
                <a:cxn ang="0">
                  <a:pos x="T6" y="T7"/>
                </a:cxn>
                <a:cxn ang="0">
                  <a:pos x="T8" y="T9"/>
                </a:cxn>
              </a:cxnLst>
              <a:rect l="0" t="0" r="r" b="b"/>
              <a:pathLst>
                <a:path w="26" h="26">
                  <a:moveTo>
                    <a:pt x="5" y="5"/>
                  </a:moveTo>
                  <a:cubicBezTo>
                    <a:pt x="0" y="10"/>
                    <a:pt x="0" y="17"/>
                    <a:pt x="5" y="22"/>
                  </a:cubicBezTo>
                  <a:cubicBezTo>
                    <a:pt x="9" y="26"/>
                    <a:pt x="17" y="26"/>
                    <a:pt x="22" y="22"/>
                  </a:cubicBezTo>
                  <a:cubicBezTo>
                    <a:pt x="26" y="17"/>
                    <a:pt x="26" y="10"/>
                    <a:pt x="22" y="5"/>
                  </a:cubicBezTo>
                  <a:cubicBezTo>
                    <a:pt x="17" y="0"/>
                    <a:pt x="9" y="0"/>
                    <a:pt x="5" y="5"/>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4" name="Freeform 25">
              <a:extLst>
                <a:ext uri="{FF2B5EF4-FFF2-40B4-BE49-F238E27FC236}">
                  <a16:creationId xmlns:a16="http://schemas.microsoft.com/office/drawing/2014/main" id="{82FC06FC-EDB8-4BB5-97F9-C6BF5AB16C69}"/>
                </a:ext>
              </a:extLst>
            </p:cNvPr>
            <p:cNvSpPr>
              <a:spLocks/>
            </p:cNvSpPr>
            <p:nvPr/>
          </p:nvSpPr>
          <p:spPr bwMode="auto">
            <a:xfrm>
              <a:off x="5978623" y="2385561"/>
              <a:ext cx="25920" cy="25920"/>
            </a:xfrm>
            <a:custGeom>
              <a:avLst/>
              <a:gdLst>
                <a:gd name="T0" fmla="*/ 5 w 26"/>
                <a:gd name="T1" fmla="*/ 21 h 26"/>
                <a:gd name="T2" fmla="*/ 22 w 26"/>
                <a:gd name="T3" fmla="*/ 21 h 26"/>
                <a:gd name="T4" fmla="*/ 22 w 26"/>
                <a:gd name="T5" fmla="*/ 4 h 26"/>
                <a:gd name="T6" fmla="*/ 5 w 26"/>
                <a:gd name="T7" fmla="*/ 4 h 26"/>
                <a:gd name="T8" fmla="*/ 5 w 26"/>
                <a:gd name="T9" fmla="*/ 21 h 26"/>
              </a:gdLst>
              <a:ahLst/>
              <a:cxnLst>
                <a:cxn ang="0">
                  <a:pos x="T0" y="T1"/>
                </a:cxn>
                <a:cxn ang="0">
                  <a:pos x="T2" y="T3"/>
                </a:cxn>
                <a:cxn ang="0">
                  <a:pos x="T4" y="T5"/>
                </a:cxn>
                <a:cxn ang="0">
                  <a:pos x="T6" y="T7"/>
                </a:cxn>
                <a:cxn ang="0">
                  <a:pos x="T8" y="T9"/>
                </a:cxn>
              </a:cxnLst>
              <a:rect l="0" t="0" r="r" b="b"/>
              <a:pathLst>
                <a:path w="26" h="26">
                  <a:moveTo>
                    <a:pt x="5" y="21"/>
                  </a:moveTo>
                  <a:cubicBezTo>
                    <a:pt x="9" y="26"/>
                    <a:pt x="17" y="26"/>
                    <a:pt x="22" y="21"/>
                  </a:cubicBezTo>
                  <a:cubicBezTo>
                    <a:pt x="26" y="17"/>
                    <a:pt x="26" y="9"/>
                    <a:pt x="22" y="4"/>
                  </a:cubicBezTo>
                  <a:cubicBezTo>
                    <a:pt x="17" y="0"/>
                    <a:pt x="9" y="0"/>
                    <a:pt x="5" y="4"/>
                  </a:cubicBezTo>
                  <a:cubicBezTo>
                    <a:pt x="0" y="9"/>
                    <a:pt x="0" y="17"/>
                    <a:pt x="5" y="21"/>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5" name="Freeform 26">
              <a:extLst>
                <a:ext uri="{FF2B5EF4-FFF2-40B4-BE49-F238E27FC236}">
                  <a16:creationId xmlns:a16="http://schemas.microsoft.com/office/drawing/2014/main" id="{9726B75E-20A4-494E-904C-BF8CE98A9B61}"/>
                </a:ext>
              </a:extLst>
            </p:cNvPr>
            <p:cNvSpPr>
              <a:spLocks/>
            </p:cNvSpPr>
            <p:nvPr/>
          </p:nvSpPr>
          <p:spPr bwMode="auto">
            <a:xfrm>
              <a:off x="6048021" y="2453286"/>
              <a:ext cx="25920" cy="25920"/>
            </a:xfrm>
            <a:custGeom>
              <a:avLst/>
              <a:gdLst>
                <a:gd name="T0" fmla="*/ 4 w 26"/>
                <a:gd name="T1" fmla="*/ 22 h 26"/>
                <a:gd name="T2" fmla="*/ 21 w 26"/>
                <a:gd name="T3" fmla="*/ 22 h 26"/>
                <a:gd name="T4" fmla="*/ 21 w 26"/>
                <a:gd name="T5" fmla="*/ 5 h 26"/>
                <a:gd name="T6" fmla="*/ 4 w 26"/>
                <a:gd name="T7" fmla="*/ 5 h 26"/>
                <a:gd name="T8" fmla="*/ 4 w 26"/>
                <a:gd name="T9" fmla="*/ 22 h 26"/>
              </a:gdLst>
              <a:ahLst/>
              <a:cxnLst>
                <a:cxn ang="0">
                  <a:pos x="T0" y="T1"/>
                </a:cxn>
                <a:cxn ang="0">
                  <a:pos x="T2" y="T3"/>
                </a:cxn>
                <a:cxn ang="0">
                  <a:pos x="T4" y="T5"/>
                </a:cxn>
                <a:cxn ang="0">
                  <a:pos x="T6" y="T7"/>
                </a:cxn>
                <a:cxn ang="0">
                  <a:pos x="T8" y="T9"/>
                </a:cxn>
              </a:cxnLst>
              <a:rect l="0" t="0" r="r" b="b"/>
              <a:pathLst>
                <a:path w="26" h="26">
                  <a:moveTo>
                    <a:pt x="4" y="22"/>
                  </a:moveTo>
                  <a:cubicBezTo>
                    <a:pt x="9" y="26"/>
                    <a:pt x="17" y="26"/>
                    <a:pt x="21" y="22"/>
                  </a:cubicBezTo>
                  <a:cubicBezTo>
                    <a:pt x="26" y="17"/>
                    <a:pt x="26" y="10"/>
                    <a:pt x="21" y="5"/>
                  </a:cubicBezTo>
                  <a:cubicBezTo>
                    <a:pt x="17" y="0"/>
                    <a:pt x="9" y="0"/>
                    <a:pt x="4" y="5"/>
                  </a:cubicBezTo>
                  <a:cubicBezTo>
                    <a:pt x="0" y="10"/>
                    <a:pt x="0" y="17"/>
                    <a:pt x="4" y="22"/>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26" name="Freeform 27">
              <a:extLst>
                <a:ext uri="{FF2B5EF4-FFF2-40B4-BE49-F238E27FC236}">
                  <a16:creationId xmlns:a16="http://schemas.microsoft.com/office/drawing/2014/main" id="{B53FE60D-F1E6-4CE7-9B68-9BDE10B7CAFA}"/>
                </a:ext>
              </a:extLst>
            </p:cNvPr>
            <p:cNvSpPr>
              <a:spLocks/>
            </p:cNvSpPr>
            <p:nvPr/>
          </p:nvSpPr>
          <p:spPr bwMode="auto">
            <a:xfrm>
              <a:off x="5550950" y="2069091"/>
              <a:ext cx="765464" cy="39716"/>
            </a:xfrm>
            <a:custGeom>
              <a:avLst/>
              <a:gdLst>
                <a:gd name="T0" fmla="*/ 0 w 770"/>
                <a:gd name="T1" fmla="*/ 20 h 40"/>
                <a:gd name="T2" fmla="*/ 20 w 770"/>
                <a:gd name="T3" fmla="*/ 40 h 40"/>
                <a:gd name="T4" fmla="*/ 750 w 770"/>
                <a:gd name="T5" fmla="*/ 40 h 40"/>
                <a:gd name="T6" fmla="*/ 770 w 770"/>
                <a:gd name="T7" fmla="*/ 20 h 40"/>
                <a:gd name="T8" fmla="*/ 770 w 770"/>
                <a:gd name="T9" fmla="*/ 20 h 40"/>
                <a:gd name="T10" fmla="*/ 750 w 770"/>
                <a:gd name="T11" fmla="*/ 0 h 40"/>
                <a:gd name="T12" fmla="*/ 20 w 770"/>
                <a:gd name="T13" fmla="*/ 0 h 40"/>
                <a:gd name="T14" fmla="*/ 0 w 770"/>
                <a:gd name="T15" fmla="*/ 2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0" h="40">
                  <a:moveTo>
                    <a:pt x="0" y="20"/>
                  </a:moveTo>
                  <a:cubicBezTo>
                    <a:pt x="0" y="31"/>
                    <a:pt x="9" y="40"/>
                    <a:pt x="20" y="40"/>
                  </a:cubicBezTo>
                  <a:cubicBezTo>
                    <a:pt x="750" y="40"/>
                    <a:pt x="750" y="40"/>
                    <a:pt x="750" y="40"/>
                  </a:cubicBezTo>
                  <a:cubicBezTo>
                    <a:pt x="761" y="40"/>
                    <a:pt x="770" y="31"/>
                    <a:pt x="770" y="20"/>
                  </a:cubicBezTo>
                  <a:cubicBezTo>
                    <a:pt x="770" y="20"/>
                    <a:pt x="770" y="20"/>
                    <a:pt x="770" y="20"/>
                  </a:cubicBezTo>
                  <a:cubicBezTo>
                    <a:pt x="770" y="9"/>
                    <a:pt x="761" y="0"/>
                    <a:pt x="750" y="0"/>
                  </a:cubicBezTo>
                  <a:cubicBezTo>
                    <a:pt x="20" y="0"/>
                    <a:pt x="20" y="0"/>
                    <a:pt x="20" y="0"/>
                  </a:cubicBezTo>
                  <a:cubicBezTo>
                    <a:pt x="9" y="0"/>
                    <a:pt x="0" y="9"/>
                    <a:pt x="0" y="2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grpSp>
      <p:grpSp>
        <p:nvGrpSpPr>
          <p:cNvPr id="33" name="Group 29">
            <a:extLst>
              <a:ext uri="{FF2B5EF4-FFF2-40B4-BE49-F238E27FC236}">
                <a16:creationId xmlns:a16="http://schemas.microsoft.com/office/drawing/2014/main" id="{23F1EF79-A583-475B-9DDD-7AF0474AC312}"/>
              </a:ext>
            </a:extLst>
          </p:cNvPr>
          <p:cNvGrpSpPr>
            <a:grpSpLocks noChangeAspect="1"/>
          </p:cNvGrpSpPr>
          <p:nvPr/>
        </p:nvGrpSpPr>
        <p:grpSpPr bwMode="auto">
          <a:xfrm>
            <a:off x="4044950" y="3450273"/>
            <a:ext cx="1008062" cy="682625"/>
            <a:chOff x="2548" y="1895"/>
            <a:chExt cx="635" cy="430"/>
          </a:xfrm>
          <a:solidFill>
            <a:srgbClr val="0070C0"/>
          </a:solidFill>
        </p:grpSpPr>
        <p:sp>
          <p:nvSpPr>
            <p:cNvPr id="34" name="Rectangle 30">
              <a:extLst>
                <a:ext uri="{FF2B5EF4-FFF2-40B4-BE49-F238E27FC236}">
                  <a16:creationId xmlns:a16="http://schemas.microsoft.com/office/drawing/2014/main" id="{42F5C0B6-2F11-4631-9122-3900A5917723}"/>
                </a:ext>
              </a:extLst>
            </p:cNvPr>
            <p:cNvSpPr>
              <a:spLocks noChangeArrowheads="1"/>
            </p:cNvSpPr>
            <p:nvPr/>
          </p:nvSpPr>
          <p:spPr bwMode="auto">
            <a:xfrm>
              <a:off x="2548" y="2204"/>
              <a:ext cx="150" cy="1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5" name="Rectangle 31">
              <a:extLst>
                <a:ext uri="{FF2B5EF4-FFF2-40B4-BE49-F238E27FC236}">
                  <a16:creationId xmlns:a16="http://schemas.microsoft.com/office/drawing/2014/main" id="{DD95FB84-B3A1-462C-B853-6C686FE4232F}"/>
                </a:ext>
              </a:extLst>
            </p:cNvPr>
            <p:cNvSpPr>
              <a:spLocks noChangeArrowheads="1"/>
            </p:cNvSpPr>
            <p:nvPr/>
          </p:nvSpPr>
          <p:spPr bwMode="auto">
            <a:xfrm>
              <a:off x="2548" y="2225"/>
              <a:ext cx="118" cy="7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6" name="Freeform 32">
              <a:extLst>
                <a:ext uri="{FF2B5EF4-FFF2-40B4-BE49-F238E27FC236}">
                  <a16:creationId xmlns:a16="http://schemas.microsoft.com/office/drawing/2014/main" id="{75A0AC2B-B9F2-4403-986F-E3DBFC306944}"/>
                </a:ext>
              </a:extLst>
            </p:cNvPr>
            <p:cNvSpPr>
              <a:spLocks/>
            </p:cNvSpPr>
            <p:nvPr/>
          </p:nvSpPr>
          <p:spPr bwMode="auto">
            <a:xfrm>
              <a:off x="2548" y="2204"/>
              <a:ext cx="150" cy="21"/>
            </a:xfrm>
            <a:custGeom>
              <a:avLst/>
              <a:gdLst>
                <a:gd name="T0" fmla="*/ 0 w 150"/>
                <a:gd name="T1" fmla="*/ 0 h 21"/>
                <a:gd name="T2" fmla="*/ 0 w 150"/>
                <a:gd name="T3" fmla="*/ 21 h 21"/>
                <a:gd name="T4" fmla="*/ 118 w 150"/>
                <a:gd name="T5" fmla="*/ 21 h 21"/>
                <a:gd name="T6" fmla="*/ 150 w 150"/>
                <a:gd name="T7" fmla="*/ 0 h 21"/>
                <a:gd name="T8" fmla="*/ 0 w 150"/>
                <a:gd name="T9" fmla="*/ 0 h 21"/>
              </a:gdLst>
              <a:ahLst/>
              <a:cxnLst>
                <a:cxn ang="0">
                  <a:pos x="T0" y="T1"/>
                </a:cxn>
                <a:cxn ang="0">
                  <a:pos x="T2" y="T3"/>
                </a:cxn>
                <a:cxn ang="0">
                  <a:pos x="T4" y="T5"/>
                </a:cxn>
                <a:cxn ang="0">
                  <a:pos x="T6" y="T7"/>
                </a:cxn>
                <a:cxn ang="0">
                  <a:pos x="T8" y="T9"/>
                </a:cxn>
              </a:cxnLst>
              <a:rect l="0" t="0" r="r" b="b"/>
              <a:pathLst>
                <a:path w="150" h="21">
                  <a:moveTo>
                    <a:pt x="0" y="0"/>
                  </a:moveTo>
                  <a:lnTo>
                    <a:pt x="0" y="21"/>
                  </a:lnTo>
                  <a:lnTo>
                    <a:pt x="118" y="21"/>
                  </a:lnTo>
                  <a:lnTo>
                    <a:pt x="15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7" name="Freeform 33">
              <a:extLst>
                <a:ext uri="{FF2B5EF4-FFF2-40B4-BE49-F238E27FC236}">
                  <a16:creationId xmlns:a16="http://schemas.microsoft.com/office/drawing/2014/main" id="{F96F071E-7D9D-45C5-9DFF-0B22FA1E6189}"/>
                </a:ext>
              </a:extLst>
            </p:cNvPr>
            <p:cNvSpPr>
              <a:spLocks/>
            </p:cNvSpPr>
            <p:nvPr/>
          </p:nvSpPr>
          <p:spPr bwMode="auto">
            <a:xfrm>
              <a:off x="2548" y="2304"/>
              <a:ext cx="150" cy="21"/>
            </a:xfrm>
            <a:custGeom>
              <a:avLst/>
              <a:gdLst>
                <a:gd name="T0" fmla="*/ 0 w 150"/>
                <a:gd name="T1" fmla="*/ 21 h 21"/>
                <a:gd name="T2" fmla="*/ 150 w 150"/>
                <a:gd name="T3" fmla="*/ 21 h 21"/>
                <a:gd name="T4" fmla="*/ 118 w 150"/>
                <a:gd name="T5" fmla="*/ 0 h 21"/>
                <a:gd name="T6" fmla="*/ 0 w 150"/>
                <a:gd name="T7" fmla="*/ 0 h 21"/>
                <a:gd name="T8" fmla="*/ 0 w 150"/>
                <a:gd name="T9" fmla="*/ 21 h 21"/>
              </a:gdLst>
              <a:ahLst/>
              <a:cxnLst>
                <a:cxn ang="0">
                  <a:pos x="T0" y="T1"/>
                </a:cxn>
                <a:cxn ang="0">
                  <a:pos x="T2" y="T3"/>
                </a:cxn>
                <a:cxn ang="0">
                  <a:pos x="T4" y="T5"/>
                </a:cxn>
                <a:cxn ang="0">
                  <a:pos x="T6" y="T7"/>
                </a:cxn>
                <a:cxn ang="0">
                  <a:pos x="T8" y="T9"/>
                </a:cxn>
              </a:cxnLst>
              <a:rect l="0" t="0" r="r" b="b"/>
              <a:pathLst>
                <a:path w="150" h="21">
                  <a:moveTo>
                    <a:pt x="0" y="21"/>
                  </a:moveTo>
                  <a:lnTo>
                    <a:pt x="150" y="21"/>
                  </a:lnTo>
                  <a:lnTo>
                    <a:pt x="118" y="0"/>
                  </a:lnTo>
                  <a:lnTo>
                    <a:pt x="0" y="0"/>
                  </a:ln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8" name="Rectangle 34">
              <a:extLst>
                <a:ext uri="{FF2B5EF4-FFF2-40B4-BE49-F238E27FC236}">
                  <a16:creationId xmlns:a16="http://schemas.microsoft.com/office/drawing/2014/main" id="{57C1DB8D-7379-40CA-AC5B-4F0C4674E66C}"/>
                </a:ext>
              </a:extLst>
            </p:cNvPr>
            <p:cNvSpPr>
              <a:spLocks noChangeArrowheads="1"/>
            </p:cNvSpPr>
            <p:nvPr/>
          </p:nvSpPr>
          <p:spPr bwMode="auto">
            <a:xfrm>
              <a:off x="2730" y="2204"/>
              <a:ext cx="277" cy="1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39" name="Rectangle 35">
              <a:extLst>
                <a:ext uri="{FF2B5EF4-FFF2-40B4-BE49-F238E27FC236}">
                  <a16:creationId xmlns:a16="http://schemas.microsoft.com/office/drawing/2014/main" id="{EA3F8DEB-100A-4E23-97A8-F5F840C5511D}"/>
                </a:ext>
              </a:extLst>
            </p:cNvPr>
            <p:cNvSpPr>
              <a:spLocks noChangeArrowheads="1"/>
            </p:cNvSpPr>
            <p:nvPr/>
          </p:nvSpPr>
          <p:spPr bwMode="auto">
            <a:xfrm>
              <a:off x="2762" y="2225"/>
              <a:ext cx="213" cy="7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0" name="Freeform 36">
              <a:extLst>
                <a:ext uri="{FF2B5EF4-FFF2-40B4-BE49-F238E27FC236}">
                  <a16:creationId xmlns:a16="http://schemas.microsoft.com/office/drawing/2014/main" id="{4C54F805-0335-4E83-B817-14C512316285}"/>
                </a:ext>
              </a:extLst>
            </p:cNvPr>
            <p:cNvSpPr>
              <a:spLocks/>
            </p:cNvSpPr>
            <p:nvPr/>
          </p:nvSpPr>
          <p:spPr bwMode="auto">
            <a:xfrm>
              <a:off x="2730" y="2204"/>
              <a:ext cx="277" cy="21"/>
            </a:xfrm>
            <a:custGeom>
              <a:avLst/>
              <a:gdLst>
                <a:gd name="T0" fmla="*/ 245 w 277"/>
                <a:gd name="T1" fmla="*/ 21 h 21"/>
                <a:gd name="T2" fmla="*/ 32 w 277"/>
                <a:gd name="T3" fmla="*/ 21 h 21"/>
                <a:gd name="T4" fmla="*/ 0 w 277"/>
                <a:gd name="T5" fmla="*/ 0 h 21"/>
                <a:gd name="T6" fmla="*/ 277 w 277"/>
                <a:gd name="T7" fmla="*/ 0 h 21"/>
                <a:gd name="T8" fmla="*/ 245 w 277"/>
                <a:gd name="T9" fmla="*/ 21 h 21"/>
              </a:gdLst>
              <a:ahLst/>
              <a:cxnLst>
                <a:cxn ang="0">
                  <a:pos x="T0" y="T1"/>
                </a:cxn>
                <a:cxn ang="0">
                  <a:pos x="T2" y="T3"/>
                </a:cxn>
                <a:cxn ang="0">
                  <a:pos x="T4" y="T5"/>
                </a:cxn>
                <a:cxn ang="0">
                  <a:pos x="T6" y="T7"/>
                </a:cxn>
                <a:cxn ang="0">
                  <a:pos x="T8" y="T9"/>
                </a:cxn>
              </a:cxnLst>
              <a:rect l="0" t="0" r="r" b="b"/>
              <a:pathLst>
                <a:path w="277" h="21">
                  <a:moveTo>
                    <a:pt x="245" y="21"/>
                  </a:moveTo>
                  <a:lnTo>
                    <a:pt x="32" y="21"/>
                  </a:lnTo>
                  <a:lnTo>
                    <a:pt x="0" y="0"/>
                  </a:lnTo>
                  <a:lnTo>
                    <a:pt x="277" y="0"/>
                  </a:lnTo>
                  <a:lnTo>
                    <a:pt x="245"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1" name="Freeform 37">
              <a:extLst>
                <a:ext uri="{FF2B5EF4-FFF2-40B4-BE49-F238E27FC236}">
                  <a16:creationId xmlns:a16="http://schemas.microsoft.com/office/drawing/2014/main" id="{BDA00418-3B1D-409F-A4C3-E144ADBD8340}"/>
                </a:ext>
              </a:extLst>
            </p:cNvPr>
            <p:cNvSpPr>
              <a:spLocks/>
            </p:cNvSpPr>
            <p:nvPr/>
          </p:nvSpPr>
          <p:spPr bwMode="auto">
            <a:xfrm>
              <a:off x="2730" y="2304"/>
              <a:ext cx="277" cy="21"/>
            </a:xfrm>
            <a:custGeom>
              <a:avLst/>
              <a:gdLst>
                <a:gd name="T0" fmla="*/ 32 w 277"/>
                <a:gd name="T1" fmla="*/ 0 h 21"/>
                <a:gd name="T2" fmla="*/ 245 w 277"/>
                <a:gd name="T3" fmla="*/ 0 h 21"/>
                <a:gd name="T4" fmla="*/ 277 w 277"/>
                <a:gd name="T5" fmla="*/ 21 h 21"/>
                <a:gd name="T6" fmla="*/ 0 w 277"/>
                <a:gd name="T7" fmla="*/ 21 h 21"/>
                <a:gd name="T8" fmla="*/ 32 w 277"/>
                <a:gd name="T9" fmla="*/ 0 h 21"/>
              </a:gdLst>
              <a:ahLst/>
              <a:cxnLst>
                <a:cxn ang="0">
                  <a:pos x="T0" y="T1"/>
                </a:cxn>
                <a:cxn ang="0">
                  <a:pos x="T2" y="T3"/>
                </a:cxn>
                <a:cxn ang="0">
                  <a:pos x="T4" y="T5"/>
                </a:cxn>
                <a:cxn ang="0">
                  <a:pos x="T6" y="T7"/>
                </a:cxn>
                <a:cxn ang="0">
                  <a:pos x="T8" y="T9"/>
                </a:cxn>
              </a:cxnLst>
              <a:rect l="0" t="0" r="r" b="b"/>
              <a:pathLst>
                <a:path w="277" h="21">
                  <a:moveTo>
                    <a:pt x="32" y="0"/>
                  </a:moveTo>
                  <a:lnTo>
                    <a:pt x="245" y="0"/>
                  </a:lnTo>
                  <a:lnTo>
                    <a:pt x="277" y="21"/>
                  </a:lnTo>
                  <a:lnTo>
                    <a:pt x="0" y="21"/>
                  </a:lnTo>
                  <a:lnTo>
                    <a:pt x="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2" name="Rectangle 38">
              <a:extLst>
                <a:ext uri="{FF2B5EF4-FFF2-40B4-BE49-F238E27FC236}">
                  <a16:creationId xmlns:a16="http://schemas.microsoft.com/office/drawing/2014/main" id="{79B579CB-CEDF-49CD-BA1F-7EF458DCE78A}"/>
                </a:ext>
              </a:extLst>
            </p:cNvPr>
            <p:cNvSpPr>
              <a:spLocks noChangeArrowheads="1"/>
            </p:cNvSpPr>
            <p:nvPr/>
          </p:nvSpPr>
          <p:spPr bwMode="auto">
            <a:xfrm>
              <a:off x="3040" y="2204"/>
              <a:ext cx="143" cy="1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3" name="Rectangle 39">
              <a:extLst>
                <a:ext uri="{FF2B5EF4-FFF2-40B4-BE49-F238E27FC236}">
                  <a16:creationId xmlns:a16="http://schemas.microsoft.com/office/drawing/2014/main" id="{A09A5B71-1F41-4B79-997A-7B97DF0D8188}"/>
                </a:ext>
              </a:extLst>
            </p:cNvPr>
            <p:cNvSpPr>
              <a:spLocks noChangeArrowheads="1"/>
            </p:cNvSpPr>
            <p:nvPr/>
          </p:nvSpPr>
          <p:spPr bwMode="auto">
            <a:xfrm>
              <a:off x="3072" y="2225"/>
              <a:ext cx="111" cy="7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4" name="Freeform 40">
              <a:extLst>
                <a:ext uri="{FF2B5EF4-FFF2-40B4-BE49-F238E27FC236}">
                  <a16:creationId xmlns:a16="http://schemas.microsoft.com/office/drawing/2014/main" id="{E4FB1669-BC58-4134-9682-1F4E3A32654E}"/>
                </a:ext>
              </a:extLst>
            </p:cNvPr>
            <p:cNvSpPr>
              <a:spLocks/>
            </p:cNvSpPr>
            <p:nvPr/>
          </p:nvSpPr>
          <p:spPr bwMode="auto">
            <a:xfrm>
              <a:off x="3040" y="2204"/>
              <a:ext cx="143" cy="21"/>
            </a:xfrm>
            <a:custGeom>
              <a:avLst/>
              <a:gdLst>
                <a:gd name="T0" fmla="*/ 143 w 143"/>
                <a:gd name="T1" fmla="*/ 0 h 21"/>
                <a:gd name="T2" fmla="*/ 0 w 143"/>
                <a:gd name="T3" fmla="*/ 0 h 21"/>
                <a:gd name="T4" fmla="*/ 32 w 143"/>
                <a:gd name="T5" fmla="*/ 21 h 21"/>
                <a:gd name="T6" fmla="*/ 143 w 143"/>
                <a:gd name="T7" fmla="*/ 21 h 21"/>
                <a:gd name="T8" fmla="*/ 143 w 143"/>
                <a:gd name="T9" fmla="*/ 0 h 21"/>
              </a:gdLst>
              <a:ahLst/>
              <a:cxnLst>
                <a:cxn ang="0">
                  <a:pos x="T0" y="T1"/>
                </a:cxn>
                <a:cxn ang="0">
                  <a:pos x="T2" y="T3"/>
                </a:cxn>
                <a:cxn ang="0">
                  <a:pos x="T4" y="T5"/>
                </a:cxn>
                <a:cxn ang="0">
                  <a:pos x="T6" y="T7"/>
                </a:cxn>
                <a:cxn ang="0">
                  <a:pos x="T8" y="T9"/>
                </a:cxn>
              </a:cxnLst>
              <a:rect l="0" t="0" r="r" b="b"/>
              <a:pathLst>
                <a:path w="143" h="21">
                  <a:moveTo>
                    <a:pt x="143" y="0"/>
                  </a:moveTo>
                  <a:lnTo>
                    <a:pt x="0" y="0"/>
                  </a:lnTo>
                  <a:lnTo>
                    <a:pt x="32" y="21"/>
                  </a:lnTo>
                  <a:lnTo>
                    <a:pt x="143" y="21"/>
                  </a:lnTo>
                  <a:lnTo>
                    <a:pt x="1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5" name="Freeform 41">
              <a:extLst>
                <a:ext uri="{FF2B5EF4-FFF2-40B4-BE49-F238E27FC236}">
                  <a16:creationId xmlns:a16="http://schemas.microsoft.com/office/drawing/2014/main" id="{4B679152-53D4-495E-B7BA-2E292DC792F4}"/>
                </a:ext>
              </a:extLst>
            </p:cNvPr>
            <p:cNvSpPr>
              <a:spLocks/>
            </p:cNvSpPr>
            <p:nvPr/>
          </p:nvSpPr>
          <p:spPr bwMode="auto">
            <a:xfrm>
              <a:off x="3040" y="2304"/>
              <a:ext cx="143" cy="21"/>
            </a:xfrm>
            <a:custGeom>
              <a:avLst/>
              <a:gdLst>
                <a:gd name="T0" fmla="*/ 143 w 143"/>
                <a:gd name="T1" fmla="*/ 0 h 21"/>
                <a:gd name="T2" fmla="*/ 32 w 143"/>
                <a:gd name="T3" fmla="*/ 0 h 21"/>
                <a:gd name="T4" fmla="*/ 0 w 143"/>
                <a:gd name="T5" fmla="*/ 21 h 21"/>
                <a:gd name="T6" fmla="*/ 143 w 143"/>
                <a:gd name="T7" fmla="*/ 21 h 21"/>
                <a:gd name="T8" fmla="*/ 143 w 143"/>
                <a:gd name="T9" fmla="*/ 0 h 21"/>
              </a:gdLst>
              <a:ahLst/>
              <a:cxnLst>
                <a:cxn ang="0">
                  <a:pos x="T0" y="T1"/>
                </a:cxn>
                <a:cxn ang="0">
                  <a:pos x="T2" y="T3"/>
                </a:cxn>
                <a:cxn ang="0">
                  <a:pos x="T4" y="T5"/>
                </a:cxn>
                <a:cxn ang="0">
                  <a:pos x="T6" y="T7"/>
                </a:cxn>
                <a:cxn ang="0">
                  <a:pos x="T8" y="T9"/>
                </a:cxn>
              </a:cxnLst>
              <a:rect l="0" t="0" r="r" b="b"/>
              <a:pathLst>
                <a:path w="143" h="21">
                  <a:moveTo>
                    <a:pt x="143" y="0"/>
                  </a:moveTo>
                  <a:lnTo>
                    <a:pt x="32" y="0"/>
                  </a:lnTo>
                  <a:lnTo>
                    <a:pt x="0" y="21"/>
                  </a:lnTo>
                  <a:lnTo>
                    <a:pt x="143" y="21"/>
                  </a:lnTo>
                  <a:lnTo>
                    <a:pt x="1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6" name="Rectangle 42">
              <a:extLst>
                <a:ext uri="{FF2B5EF4-FFF2-40B4-BE49-F238E27FC236}">
                  <a16:creationId xmlns:a16="http://schemas.microsoft.com/office/drawing/2014/main" id="{E276B911-D710-4791-A960-1223ED1006B7}"/>
                </a:ext>
              </a:extLst>
            </p:cNvPr>
            <p:cNvSpPr>
              <a:spLocks noChangeArrowheads="1"/>
            </p:cNvSpPr>
            <p:nvPr/>
          </p:nvSpPr>
          <p:spPr bwMode="auto">
            <a:xfrm>
              <a:off x="2576" y="2049"/>
              <a:ext cx="276" cy="12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7" name="Rectangle 43">
              <a:extLst>
                <a:ext uri="{FF2B5EF4-FFF2-40B4-BE49-F238E27FC236}">
                  <a16:creationId xmlns:a16="http://schemas.microsoft.com/office/drawing/2014/main" id="{83E9502E-C14B-4FE5-B88C-48B20F30E744}"/>
                </a:ext>
              </a:extLst>
            </p:cNvPr>
            <p:cNvSpPr>
              <a:spLocks noChangeArrowheads="1"/>
            </p:cNvSpPr>
            <p:nvPr/>
          </p:nvSpPr>
          <p:spPr bwMode="auto">
            <a:xfrm>
              <a:off x="2607" y="2070"/>
              <a:ext cx="213" cy="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8" name="Freeform 44">
              <a:extLst>
                <a:ext uri="{FF2B5EF4-FFF2-40B4-BE49-F238E27FC236}">
                  <a16:creationId xmlns:a16="http://schemas.microsoft.com/office/drawing/2014/main" id="{D0690765-73F0-44E8-992A-C99BAD0B3AD3}"/>
                </a:ext>
              </a:extLst>
            </p:cNvPr>
            <p:cNvSpPr>
              <a:spLocks/>
            </p:cNvSpPr>
            <p:nvPr/>
          </p:nvSpPr>
          <p:spPr bwMode="auto">
            <a:xfrm>
              <a:off x="2576" y="2049"/>
              <a:ext cx="276" cy="21"/>
            </a:xfrm>
            <a:custGeom>
              <a:avLst/>
              <a:gdLst>
                <a:gd name="T0" fmla="*/ 244 w 276"/>
                <a:gd name="T1" fmla="*/ 21 h 21"/>
                <a:gd name="T2" fmla="*/ 31 w 276"/>
                <a:gd name="T3" fmla="*/ 21 h 21"/>
                <a:gd name="T4" fmla="*/ 0 w 276"/>
                <a:gd name="T5" fmla="*/ 0 h 21"/>
                <a:gd name="T6" fmla="*/ 276 w 276"/>
                <a:gd name="T7" fmla="*/ 0 h 21"/>
                <a:gd name="T8" fmla="*/ 244 w 276"/>
                <a:gd name="T9" fmla="*/ 21 h 21"/>
              </a:gdLst>
              <a:ahLst/>
              <a:cxnLst>
                <a:cxn ang="0">
                  <a:pos x="T0" y="T1"/>
                </a:cxn>
                <a:cxn ang="0">
                  <a:pos x="T2" y="T3"/>
                </a:cxn>
                <a:cxn ang="0">
                  <a:pos x="T4" y="T5"/>
                </a:cxn>
                <a:cxn ang="0">
                  <a:pos x="T6" y="T7"/>
                </a:cxn>
                <a:cxn ang="0">
                  <a:pos x="T8" y="T9"/>
                </a:cxn>
              </a:cxnLst>
              <a:rect l="0" t="0" r="r" b="b"/>
              <a:pathLst>
                <a:path w="276" h="21">
                  <a:moveTo>
                    <a:pt x="244" y="21"/>
                  </a:moveTo>
                  <a:lnTo>
                    <a:pt x="31" y="21"/>
                  </a:lnTo>
                  <a:lnTo>
                    <a:pt x="0" y="0"/>
                  </a:lnTo>
                  <a:lnTo>
                    <a:pt x="276" y="0"/>
                  </a:lnTo>
                  <a:lnTo>
                    <a:pt x="24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49" name="Freeform 45">
              <a:extLst>
                <a:ext uri="{FF2B5EF4-FFF2-40B4-BE49-F238E27FC236}">
                  <a16:creationId xmlns:a16="http://schemas.microsoft.com/office/drawing/2014/main" id="{152817FF-3F91-401D-AF0D-6566ADCE6CB8}"/>
                </a:ext>
              </a:extLst>
            </p:cNvPr>
            <p:cNvSpPr>
              <a:spLocks/>
            </p:cNvSpPr>
            <p:nvPr/>
          </p:nvSpPr>
          <p:spPr bwMode="auto">
            <a:xfrm>
              <a:off x="2576" y="2150"/>
              <a:ext cx="276" cy="21"/>
            </a:xfrm>
            <a:custGeom>
              <a:avLst/>
              <a:gdLst>
                <a:gd name="T0" fmla="*/ 31 w 276"/>
                <a:gd name="T1" fmla="*/ 0 h 21"/>
                <a:gd name="T2" fmla="*/ 244 w 276"/>
                <a:gd name="T3" fmla="*/ 0 h 21"/>
                <a:gd name="T4" fmla="*/ 276 w 276"/>
                <a:gd name="T5" fmla="*/ 21 h 21"/>
                <a:gd name="T6" fmla="*/ 0 w 276"/>
                <a:gd name="T7" fmla="*/ 21 h 21"/>
                <a:gd name="T8" fmla="*/ 31 w 276"/>
                <a:gd name="T9" fmla="*/ 0 h 21"/>
              </a:gdLst>
              <a:ahLst/>
              <a:cxnLst>
                <a:cxn ang="0">
                  <a:pos x="T0" y="T1"/>
                </a:cxn>
                <a:cxn ang="0">
                  <a:pos x="T2" y="T3"/>
                </a:cxn>
                <a:cxn ang="0">
                  <a:pos x="T4" y="T5"/>
                </a:cxn>
                <a:cxn ang="0">
                  <a:pos x="T6" y="T7"/>
                </a:cxn>
                <a:cxn ang="0">
                  <a:pos x="T8" y="T9"/>
                </a:cxn>
              </a:cxnLst>
              <a:rect l="0" t="0" r="r" b="b"/>
              <a:pathLst>
                <a:path w="276" h="21">
                  <a:moveTo>
                    <a:pt x="31" y="0"/>
                  </a:moveTo>
                  <a:lnTo>
                    <a:pt x="244" y="0"/>
                  </a:lnTo>
                  <a:lnTo>
                    <a:pt x="276" y="21"/>
                  </a:lnTo>
                  <a:lnTo>
                    <a:pt x="0" y="21"/>
                  </a:ln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0" name="Rectangle 46">
              <a:extLst>
                <a:ext uri="{FF2B5EF4-FFF2-40B4-BE49-F238E27FC236}">
                  <a16:creationId xmlns:a16="http://schemas.microsoft.com/office/drawing/2014/main" id="{2762844D-E505-48E6-A254-898F9AF84C73}"/>
                </a:ext>
              </a:extLst>
            </p:cNvPr>
            <p:cNvSpPr>
              <a:spLocks noChangeArrowheads="1"/>
            </p:cNvSpPr>
            <p:nvPr/>
          </p:nvSpPr>
          <p:spPr bwMode="auto">
            <a:xfrm>
              <a:off x="2885" y="2049"/>
              <a:ext cx="277" cy="12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1" name="Rectangle 47">
              <a:extLst>
                <a:ext uri="{FF2B5EF4-FFF2-40B4-BE49-F238E27FC236}">
                  <a16:creationId xmlns:a16="http://schemas.microsoft.com/office/drawing/2014/main" id="{A3B76A50-C7ED-4E53-987A-6147457166BD}"/>
                </a:ext>
              </a:extLst>
            </p:cNvPr>
            <p:cNvSpPr>
              <a:spLocks noChangeArrowheads="1"/>
            </p:cNvSpPr>
            <p:nvPr/>
          </p:nvSpPr>
          <p:spPr bwMode="auto">
            <a:xfrm>
              <a:off x="2917" y="2070"/>
              <a:ext cx="213" cy="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2" name="Freeform 48">
              <a:extLst>
                <a:ext uri="{FF2B5EF4-FFF2-40B4-BE49-F238E27FC236}">
                  <a16:creationId xmlns:a16="http://schemas.microsoft.com/office/drawing/2014/main" id="{FB783801-B94B-43E1-B2F5-70C45BAB4F8E}"/>
                </a:ext>
              </a:extLst>
            </p:cNvPr>
            <p:cNvSpPr>
              <a:spLocks/>
            </p:cNvSpPr>
            <p:nvPr/>
          </p:nvSpPr>
          <p:spPr bwMode="auto">
            <a:xfrm>
              <a:off x="2885" y="2049"/>
              <a:ext cx="277" cy="21"/>
            </a:xfrm>
            <a:custGeom>
              <a:avLst/>
              <a:gdLst>
                <a:gd name="T0" fmla="*/ 245 w 277"/>
                <a:gd name="T1" fmla="*/ 21 h 21"/>
                <a:gd name="T2" fmla="*/ 32 w 277"/>
                <a:gd name="T3" fmla="*/ 21 h 21"/>
                <a:gd name="T4" fmla="*/ 0 w 277"/>
                <a:gd name="T5" fmla="*/ 0 h 21"/>
                <a:gd name="T6" fmla="*/ 277 w 277"/>
                <a:gd name="T7" fmla="*/ 0 h 21"/>
                <a:gd name="T8" fmla="*/ 245 w 277"/>
                <a:gd name="T9" fmla="*/ 21 h 21"/>
              </a:gdLst>
              <a:ahLst/>
              <a:cxnLst>
                <a:cxn ang="0">
                  <a:pos x="T0" y="T1"/>
                </a:cxn>
                <a:cxn ang="0">
                  <a:pos x="T2" y="T3"/>
                </a:cxn>
                <a:cxn ang="0">
                  <a:pos x="T4" y="T5"/>
                </a:cxn>
                <a:cxn ang="0">
                  <a:pos x="T6" y="T7"/>
                </a:cxn>
                <a:cxn ang="0">
                  <a:pos x="T8" y="T9"/>
                </a:cxn>
              </a:cxnLst>
              <a:rect l="0" t="0" r="r" b="b"/>
              <a:pathLst>
                <a:path w="277" h="21">
                  <a:moveTo>
                    <a:pt x="245" y="21"/>
                  </a:moveTo>
                  <a:lnTo>
                    <a:pt x="32" y="21"/>
                  </a:lnTo>
                  <a:lnTo>
                    <a:pt x="0" y="0"/>
                  </a:lnTo>
                  <a:lnTo>
                    <a:pt x="277" y="0"/>
                  </a:lnTo>
                  <a:lnTo>
                    <a:pt x="245"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3" name="Freeform 49">
              <a:extLst>
                <a:ext uri="{FF2B5EF4-FFF2-40B4-BE49-F238E27FC236}">
                  <a16:creationId xmlns:a16="http://schemas.microsoft.com/office/drawing/2014/main" id="{EFD1C719-31A2-4590-ADC8-0E57FB24BC47}"/>
                </a:ext>
              </a:extLst>
            </p:cNvPr>
            <p:cNvSpPr>
              <a:spLocks/>
            </p:cNvSpPr>
            <p:nvPr/>
          </p:nvSpPr>
          <p:spPr bwMode="auto">
            <a:xfrm>
              <a:off x="2885" y="2150"/>
              <a:ext cx="277" cy="21"/>
            </a:xfrm>
            <a:custGeom>
              <a:avLst/>
              <a:gdLst>
                <a:gd name="T0" fmla="*/ 32 w 277"/>
                <a:gd name="T1" fmla="*/ 0 h 21"/>
                <a:gd name="T2" fmla="*/ 245 w 277"/>
                <a:gd name="T3" fmla="*/ 0 h 21"/>
                <a:gd name="T4" fmla="*/ 277 w 277"/>
                <a:gd name="T5" fmla="*/ 21 h 21"/>
                <a:gd name="T6" fmla="*/ 0 w 277"/>
                <a:gd name="T7" fmla="*/ 21 h 21"/>
                <a:gd name="T8" fmla="*/ 32 w 277"/>
                <a:gd name="T9" fmla="*/ 0 h 21"/>
              </a:gdLst>
              <a:ahLst/>
              <a:cxnLst>
                <a:cxn ang="0">
                  <a:pos x="T0" y="T1"/>
                </a:cxn>
                <a:cxn ang="0">
                  <a:pos x="T2" y="T3"/>
                </a:cxn>
                <a:cxn ang="0">
                  <a:pos x="T4" y="T5"/>
                </a:cxn>
                <a:cxn ang="0">
                  <a:pos x="T6" y="T7"/>
                </a:cxn>
                <a:cxn ang="0">
                  <a:pos x="T8" y="T9"/>
                </a:cxn>
              </a:cxnLst>
              <a:rect l="0" t="0" r="r" b="b"/>
              <a:pathLst>
                <a:path w="277" h="21">
                  <a:moveTo>
                    <a:pt x="32" y="0"/>
                  </a:moveTo>
                  <a:lnTo>
                    <a:pt x="245" y="0"/>
                  </a:lnTo>
                  <a:lnTo>
                    <a:pt x="277" y="21"/>
                  </a:lnTo>
                  <a:lnTo>
                    <a:pt x="0" y="21"/>
                  </a:lnTo>
                  <a:lnTo>
                    <a:pt x="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4" name="Rectangle 50">
              <a:extLst>
                <a:ext uri="{FF2B5EF4-FFF2-40B4-BE49-F238E27FC236}">
                  <a16:creationId xmlns:a16="http://schemas.microsoft.com/office/drawing/2014/main" id="{3CD6EB80-CC80-4692-AEEB-28EF1343E769}"/>
                </a:ext>
              </a:extLst>
            </p:cNvPr>
            <p:cNvSpPr>
              <a:spLocks noChangeArrowheads="1"/>
            </p:cNvSpPr>
            <p:nvPr/>
          </p:nvSpPr>
          <p:spPr bwMode="auto">
            <a:xfrm>
              <a:off x="2548" y="1895"/>
              <a:ext cx="150" cy="1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5" name="Rectangle 51">
              <a:extLst>
                <a:ext uri="{FF2B5EF4-FFF2-40B4-BE49-F238E27FC236}">
                  <a16:creationId xmlns:a16="http://schemas.microsoft.com/office/drawing/2014/main" id="{EC0C185A-7E8D-463E-A97C-DA57240E0BBC}"/>
                </a:ext>
              </a:extLst>
            </p:cNvPr>
            <p:cNvSpPr>
              <a:spLocks noChangeArrowheads="1"/>
            </p:cNvSpPr>
            <p:nvPr/>
          </p:nvSpPr>
          <p:spPr bwMode="auto">
            <a:xfrm>
              <a:off x="2548" y="1916"/>
              <a:ext cx="118" cy="7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6" name="Freeform 52">
              <a:extLst>
                <a:ext uri="{FF2B5EF4-FFF2-40B4-BE49-F238E27FC236}">
                  <a16:creationId xmlns:a16="http://schemas.microsoft.com/office/drawing/2014/main" id="{8AAB40C6-4B9D-4CB5-B19D-86A3A8F47A3D}"/>
                </a:ext>
              </a:extLst>
            </p:cNvPr>
            <p:cNvSpPr>
              <a:spLocks/>
            </p:cNvSpPr>
            <p:nvPr/>
          </p:nvSpPr>
          <p:spPr bwMode="auto">
            <a:xfrm>
              <a:off x="2548" y="1895"/>
              <a:ext cx="150" cy="21"/>
            </a:xfrm>
            <a:custGeom>
              <a:avLst/>
              <a:gdLst>
                <a:gd name="T0" fmla="*/ 0 w 150"/>
                <a:gd name="T1" fmla="*/ 0 h 21"/>
                <a:gd name="T2" fmla="*/ 0 w 150"/>
                <a:gd name="T3" fmla="*/ 21 h 21"/>
                <a:gd name="T4" fmla="*/ 118 w 150"/>
                <a:gd name="T5" fmla="*/ 21 h 21"/>
                <a:gd name="T6" fmla="*/ 150 w 150"/>
                <a:gd name="T7" fmla="*/ 0 h 21"/>
                <a:gd name="T8" fmla="*/ 0 w 150"/>
                <a:gd name="T9" fmla="*/ 0 h 21"/>
              </a:gdLst>
              <a:ahLst/>
              <a:cxnLst>
                <a:cxn ang="0">
                  <a:pos x="T0" y="T1"/>
                </a:cxn>
                <a:cxn ang="0">
                  <a:pos x="T2" y="T3"/>
                </a:cxn>
                <a:cxn ang="0">
                  <a:pos x="T4" y="T5"/>
                </a:cxn>
                <a:cxn ang="0">
                  <a:pos x="T6" y="T7"/>
                </a:cxn>
                <a:cxn ang="0">
                  <a:pos x="T8" y="T9"/>
                </a:cxn>
              </a:cxnLst>
              <a:rect l="0" t="0" r="r" b="b"/>
              <a:pathLst>
                <a:path w="150" h="21">
                  <a:moveTo>
                    <a:pt x="0" y="0"/>
                  </a:moveTo>
                  <a:lnTo>
                    <a:pt x="0" y="21"/>
                  </a:lnTo>
                  <a:lnTo>
                    <a:pt x="118" y="21"/>
                  </a:lnTo>
                  <a:lnTo>
                    <a:pt x="15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7" name="Freeform 53">
              <a:extLst>
                <a:ext uri="{FF2B5EF4-FFF2-40B4-BE49-F238E27FC236}">
                  <a16:creationId xmlns:a16="http://schemas.microsoft.com/office/drawing/2014/main" id="{64888D8D-298C-4654-8451-92C3B74BDA56}"/>
                </a:ext>
              </a:extLst>
            </p:cNvPr>
            <p:cNvSpPr>
              <a:spLocks/>
            </p:cNvSpPr>
            <p:nvPr/>
          </p:nvSpPr>
          <p:spPr bwMode="auto">
            <a:xfrm>
              <a:off x="2548" y="1995"/>
              <a:ext cx="150" cy="21"/>
            </a:xfrm>
            <a:custGeom>
              <a:avLst/>
              <a:gdLst>
                <a:gd name="T0" fmla="*/ 0 w 150"/>
                <a:gd name="T1" fmla="*/ 21 h 21"/>
                <a:gd name="T2" fmla="*/ 150 w 150"/>
                <a:gd name="T3" fmla="*/ 21 h 21"/>
                <a:gd name="T4" fmla="*/ 118 w 150"/>
                <a:gd name="T5" fmla="*/ 0 h 21"/>
                <a:gd name="T6" fmla="*/ 0 w 150"/>
                <a:gd name="T7" fmla="*/ 0 h 21"/>
                <a:gd name="T8" fmla="*/ 0 w 150"/>
                <a:gd name="T9" fmla="*/ 21 h 21"/>
              </a:gdLst>
              <a:ahLst/>
              <a:cxnLst>
                <a:cxn ang="0">
                  <a:pos x="T0" y="T1"/>
                </a:cxn>
                <a:cxn ang="0">
                  <a:pos x="T2" y="T3"/>
                </a:cxn>
                <a:cxn ang="0">
                  <a:pos x="T4" y="T5"/>
                </a:cxn>
                <a:cxn ang="0">
                  <a:pos x="T6" y="T7"/>
                </a:cxn>
                <a:cxn ang="0">
                  <a:pos x="T8" y="T9"/>
                </a:cxn>
              </a:cxnLst>
              <a:rect l="0" t="0" r="r" b="b"/>
              <a:pathLst>
                <a:path w="150" h="21">
                  <a:moveTo>
                    <a:pt x="0" y="21"/>
                  </a:moveTo>
                  <a:lnTo>
                    <a:pt x="150" y="21"/>
                  </a:lnTo>
                  <a:lnTo>
                    <a:pt x="118" y="0"/>
                  </a:lnTo>
                  <a:lnTo>
                    <a:pt x="0" y="0"/>
                  </a:ln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8" name="Rectangle 54">
              <a:extLst>
                <a:ext uri="{FF2B5EF4-FFF2-40B4-BE49-F238E27FC236}">
                  <a16:creationId xmlns:a16="http://schemas.microsoft.com/office/drawing/2014/main" id="{B66C8AA9-6C0D-4530-87B1-02645572BCB4}"/>
                </a:ext>
              </a:extLst>
            </p:cNvPr>
            <p:cNvSpPr>
              <a:spLocks noChangeArrowheads="1"/>
            </p:cNvSpPr>
            <p:nvPr/>
          </p:nvSpPr>
          <p:spPr bwMode="auto">
            <a:xfrm>
              <a:off x="2730" y="1895"/>
              <a:ext cx="277" cy="1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59" name="Rectangle 55">
              <a:extLst>
                <a:ext uri="{FF2B5EF4-FFF2-40B4-BE49-F238E27FC236}">
                  <a16:creationId xmlns:a16="http://schemas.microsoft.com/office/drawing/2014/main" id="{DD7FC00C-C7D7-45ED-9B9B-9ECE61B873B4}"/>
                </a:ext>
              </a:extLst>
            </p:cNvPr>
            <p:cNvSpPr>
              <a:spLocks noChangeArrowheads="1"/>
            </p:cNvSpPr>
            <p:nvPr/>
          </p:nvSpPr>
          <p:spPr bwMode="auto">
            <a:xfrm>
              <a:off x="2762" y="1916"/>
              <a:ext cx="213" cy="7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60" name="Freeform 56">
              <a:extLst>
                <a:ext uri="{FF2B5EF4-FFF2-40B4-BE49-F238E27FC236}">
                  <a16:creationId xmlns:a16="http://schemas.microsoft.com/office/drawing/2014/main" id="{A6A5B4D7-143D-4C9C-86A9-EBB8C3FC726F}"/>
                </a:ext>
              </a:extLst>
            </p:cNvPr>
            <p:cNvSpPr>
              <a:spLocks/>
            </p:cNvSpPr>
            <p:nvPr/>
          </p:nvSpPr>
          <p:spPr bwMode="auto">
            <a:xfrm>
              <a:off x="2730" y="1895"/>
              <a:ext cx="277" cy="21"/>
            </a:xfrm>
            <a:custGeom>
              <a:avLst/>
              <a:gdLst>
                <a:gd name="T0" fmla="*/ 245 w 277"/>
                <a:gd name="T1" fmla="*/ 21 h 21"/>
                <a:gd name="T2" fmla="*/ 32 w 277"/>
                <a:gd name="T3" fmla="*/ 21 h 21"/>
                <a:gd name="T4" fmla="*/ 0 w 277"/>
                <a:gd name="T5" fmla="*/ 0 h 21"/>
                <a:gd name="T6" fmla="*/ 277 w 277"/>
                <a:gd name="T7" fmla="*/ 0 h 21"/>
                <a:gd name="T8" fmla="*/ 245 w 277"/>
                <a:gd name="T9" fmla="*/ 21 h 21"/>
              </a:gdLst>
              <a:ahLst/>
              <a:cxnLst>
                <a:cxn ang="0">
                  <a:pos x="T0" y="T1"/>
                </a:cxn>
                <a:cxn ang="0">
                  <a:pos x="T2" y="T3"/>
                </a:cxn>
                <a:cxn ang="0">
                  <a:pos x="T4" y="T5"/>
                </a:cxn>
                <a:cxn ang="0">
                  <a:pos x="T6" y="T7"/>
                </a:cxn>
                <a:cxn ang="0">
                  <a:pos x="T8" y="T9"/>
                </a:cxn>
              </a:cxnLst>
              <a:rect l="0" t="0" r="r" b="b"/>
              <a:pathLst>
                <a:path w="277" h="21">
                  <a:moveTo>
                    <a:pt x="245" y="21"/>
                  </a:moveTo>
                  <a:lnTo>
                    <a:pt x="32" y="21"/>
                  </a:lnTo>
                  <a:lnTo>
                    <a:pt x="0" y="0"/>
                  </a:lnTo>
                  <a:lnTo>
                    <a:pt x="277" y="0"/>
                  </a:lnTo>
                  <a:lnTo>
                    <a:pt x="245"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61" name="Freeform 57">
              <a:extLst>
                <a:ext uri="{FF2B5EF4-FFF2-40B4-BE49-F238E27FC236}">
                  <a16:creationId xmlns:a16="http://schemas.microsoft.com/office/drawing/2014/main" id="{88B8F107-31F2-4593-97B8-9D6D655B6A55}"/>
                </a:ext>
              </a:extLst>
            </p:cNvPr>
            <p:cNvSpPr>
              <a:spLocks/>
            </p:cNvSpPr>
            <p:nvPr/>
          </p:nvSpPr>
          <p:spPr bwMode="auto">
            <a:xfrm>
              <a:off x="2730" y="1995"/>
              <a:ext cx="277" cy="21"/>
            </a:xfrm>
            <a:custGeom>
              <a:avLst/>
              <a:gdLst>
                <a:gd name="T0" fmla="*/ 32 w 277"/>
                <a:gd name="T1" fmla="*/ 0 h 21"/>
                <a:gd name="T2" fmla="*/ 245 w 277"/>
                <a:gd name="T3" fmla="*/ 0 h 21"/>
                <a:gd name="T4" fmla="*/ 277 w 277"/>
                <a:gd name="T5" fmla="*/ 21 h 21"/>
                <a:gd name="T6" fmla="*/ 0 w 277"/>
                <a:gd name="T7" fmla="*/ 21 h 21"/>
                <a:gd name="T8" fmla="*/ 32 w 277"/>
                <a:gd name="T9" fmla="*/ 0 h 21"/>
              </a:gdLst>
              <a:ahLst/>
              <a:cxnLst>
                <a:cxn ang="0">
                  <a:pos x="T0" y="T1"/>
                </a:cxn>
                <a:cxn ang="0">
                  <a:pos x="T2" y="T3"/>
                </a:cxn>
                <a:cxn ang="0">
                  <a:pos x="T4" y="T5"/>
                </a:cxn>
                <a:cxn ang="0">
                  <a:pos x="T6" y="T7"/>
                </a:cxn>
                <a:cxn ang="0">
                  <a:pos x="T8" y="T9"/>
                </a:cxn>
              </a:cxnLst>
              <a:rect l="0" t="0" r="r" b="b"/>
              <a:pathLst>
                <a:path w="277" h="21">
                  <a:moveTo>
                    <a:pt x="32" y="0"/>
                  </a:moveTo>
                  <a:lnTo>
                    <a:pt x="245" y="0"/>
                  </a:lnTo>
                  <a:lnTo>
                    <a:pt x="277" y="21"/>
                  </a:lnTo>
                  <a:lnTo>
                    <a:pt x="0" y="21"/>
                  </a:lnTo>
                  <a:lnTo>
                    <a:pt x="3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62" name="Rectangle 58">
              <a:extLst>
                <a:ext uri="{FF2B5EF4-FFF2-40B4-BE49-F238E27FC236}">
                  <a16:creationId xmlns:a16="http://schemas.microsoft.com/office/drawing/2014/main" id="{2C82AFD3-3002-4571-BCA2-DCC10E405D60}"/>
                </a:ext>
              </a:extLst>
            </p:cNvPr>
            <p:cNvSpPr>
              <a:spLocks noChangeArrowheads="1"/>
            </p:cNvSpPr>
            <p:nvPr/>
          </p:nvSpPr>
          <p:spPr bwMode="auto">
            <a:xfrm>
              <a:off x="3040" y="1895"/>
              <a:ext cx="143" cy="1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63" name="Rectangle 59">
              <a:extLst>
                <a:ext uri="{FF2B5EF4-FFF2-40B4-BE49-F238E27FC236}">
                  <a16:creationId xmlns:a16="http://schemas.microsoft.com/office/drawing/2014/main" id="{6778E4D4-57F8-4B3E-AEF8-D2F02ACD63C9}"/>
                </a:ext>
              </a:extLst>
            </p:cNvPr>
            <p:cNvSpPr>
              <a:spLocks noChangeArrowheads="1"/>
            </p:cNvSpPr>
            <p:nvPr/>
          </p:nvSpPr>
          <p:spPr bwMode="auto">
            <a:xfrm>
              <a:off x="3072" y="1916"/>
              <a:ext cx="111" cy="7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64" name="Freeform 60">
              <a:extLst>
                <a:ext uri="{FF2B5EF4-FFF2-40B4-BE49-F238E27FC236}">
                  <a16:creationId xmlns:a16="http://schemas.microsoft.com/office/drawing/2014/main" id="{3DA555F4-905A-456D-A2C7-3207F08EE2C7}"/>
                </a:ext>
              </a:extLst>
            </p:cNvPr>
            <p:cNvSpPr>
              <a:spLocks/>
            </p:cNvSpPr>
            <p:nvPr/>
          </p:nvSpPr>
          <p:spPr bwMode="auto">
            <a:xfrm>
              <a:off x="3040" y="1895"/>
              <a:ext cx="143" cy="21"/>
            </a:xfrm>
            <a:custGeom>
              <a:avLst/>
              <a:gdLst>
                <a:gd name="T0" fmla="*/ 143 w 143"/>
                <a:gd name="T1" fmla="*/ 0 h 21"/>
                <a:gd name="T2" fmla="*/ 0 w 143"/>
                <a:gd name="T3" fmla="*/ 0 h 21"/>
                <a:gd name="T4" fmla="*/ 32 w 143"/>
                <a:gd name="T5" fmla="*/ 21 h 21"/>
                <a:gd name="T6" fmla="*/ 143 w 143"/>
                <a:gd name="T7" fmla="*/ 21 h 21"/>
                <a:gd name="T8" fmla="*/ 143 w 143"/>
                <a:gd name="T9" fmla="*/ 0 h 21"/>
              </a:gdLst>
              <a:ahLst/>
              <a:cxnLst>
                <a:cxn ang="0">
                  <a:pos x="T0" y="T1"/>
                </a:cxn>
                <a:cxn ang="0">
                  <a:pos x="T2" y="T3"/>
                </a:cxn>
                <a:cxn ang="0">
                  <a:pos x="T4" y="T5"/>
                </a:cxn>
                <a:cxn ang="0">
                  <a:pos x="T6" y="T7"/>
                </a:cxn>
                <a:cxn ang="0">
                  <a:pos x="T8" y="T9"/>
                </a:cxn>
              </a:cxnLst>
              <a:rect l="0" t="0" r="r" b="b"/>
              <a:pathLst>
                <a:path w="143" h="21">
                  <a:moveTo>
                    <a:pt x="143" y="0"/>
                  </a:moveTo>
                  <a:lnTo>
                    <a:pt x="0" y="0"/>
                  </a:lnTo>
                  <a:lnTo>
                    <a:pt x="32" y="21"/>
                  </a:lnTo>
                  <a:lnTo>
                    <a:pt x="143" y="21"/>
                  </a:lnTo>
                  <a:lnTo>
                    <a:pt x="1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65" name="Freeform 61">
              <a:extLst>
                <a:ext uri="{FF2B5EF4-FFF2-40B4-BE49-F238E27FC236}">
                  <a16:creationId xmlns:a16="http://schemas.microsoft.com/office/drawing/2014/main" id="{D7956496-11C1-44BA-924C-25C1DC24484B}"/>
                </a:ext>
              </a:extLst>
            </p:cNvPr>
            <p:cNvSpPr>
              <a:spLocks/>
            </p:cNvSpPr>
            <p:nvPr/>
          </p:nvSpPr>
          <p:spPr bwMode="auto">
            <a:xfrm>
              <a:off x="3040" y="1995"/>
              <a:ext cx="143" cy="21"/>
            </a:xfrm>
            <a:custGeom>
              <a:avLst/>
              <a:gdLst>
                <a:gd name="T0" fmla="*/ 143 w 143"/>
                <a:gd name="T1" fmla="*/ 0 h 21"/>
                <a:gd name="T2" fmla="*/ 32 w 143"/>
                <a:gd name="T3" fmla="*/ 0 h 21"/>
                <a:gd name="T4" fmla="*/ 0 w 143"/>
                <a:gd name="T5" fmla="*/ 21 h 21"/>
                <a:gd name="T6" fmla="*/ 143 w 143"/>
                <a:gd name="T7" fmla="*/ 21 h 21"/>
                <a:gd name="T8" fmla="*/ 143 w 143"/>
                <a:gd name="T9" fmla="*/ 0 h 21"/>
              </a:gdLst>
              <a:ahLst/>
              <a:cxnLst>
                <a:cxn ang="0">
                  <a:pos x="T0" y="T1"/>
                </a:cxn>
                <a:cxn ang="0">
                  <a:pos x="T2" y="T3"/>
                </a:cxn>
                <a:cxn ang="0">
                  <a:pos x="T4" y="T5"/>
                </a:cxn>
                <a:cxn ang="0">
                  <a:pos x="T6" y="T7"/>
                </a:cxn>
                <a:cxn ang="0">
                  <a:pos x="T8" y="T9"/>
                </a:cxn>
              </a:cxnLst>
              <a:rect l="0" t="0" r="r" b="b"/>
              <a:pathLst>
                <a:path w="143" h="21">
                  <a:moveTo>
                    <a:pt x="143" y="0"/>
                  </a:moveTo>
                  <a:lnTo>
                    <a:pt x="32" y="0"/>
                  </a:lnTo>
                  <a:lnTo>
                    <a:pt x="0" y="21"/>
                  </a:lnTo>
                  <a:lnTo>
                    <a:pt x="143" y="21"/>
                  </a:lnTo>
                  <a:lnTo>
                    <a:pt x="1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grpSp>
      <p:grpSp>
        <p:nvGrpSpPr>
          <p:cNvPr id="3" name="Grupo 2">
            <a:extLst>
              <a:ext uri="{FF2B5EF4-FFF2-40B4-BE49-F238E27FC236}">
                <a16:creationId xmlns:a16="http://schemas.microsoft.com/office/drawing/2014/main" id="{E88B4F43-2B66-E6D7-2D78-B930992F154B}"/>
              </a:ext>
            </a:extLst>
          </p:cNvPr>
          <p:cNvGrpSpPr/>
          <p:nvPr/>
        </p:nvGrpSpPr>
        <p:grpSpPr>
          <a:xfrm>
            <a:off x="5522371" y="5015877"/>
            <a:ext cx="788174" cy="832094"/>
            <a:chOff x="5522371" y="5015877"/>
            <a:chExt cx="788174" cy="832094"/>
          </a:xfrm>
        </p:grpSpPr>
        <p:sp>
          <p:nvSpPr>
            <p:cNvPr id="67" name="Freeform 65">
              <a:extLst>
                <a:ext uri="{FF2B5EF4-FFF2-40B4-BE49-F238E27FC236}">
                  <a16:creationId xmlns:a16="http://schemas.microsoft.com/office/drawing/2014/main" id="{3A5AA5F9-4627-43E3-ACDF-2CD8FAC03AB0}"/>
                </a:ext>
              </a:extLst>
            </p:cNvPr>
            <p:cNvSpPr>
              <a:spLocks/>
            </p:cNvSpPr>
            <p:nvPr/>
          </p:nvSpPr>
          <p:spPr bwMode="auto">
            <a:xfrm>
              <a:off x="5781139" y="5187993"/>
              <a:ext cx="432071" cy="524659"/>
            </a:xfrm>
            <a:custGeom>
              <a:avLst/>
              <a:gdLst>
                <a:gd name="T0" fmla="*/ 461 w 472"/>
                <a:gd name="T1" fmla="*/ 11 h 573"/>
                <a:gd name="T2" fmla="*/ 461 w 472"/>
                <a:gd name="T3" fmla="*/ 49 h 573"/>
                <a:gd name="T4" fmla="*/ 49 w 472"/>
                <a:gd name="T5" fmla="*/ 563 h 573"/>
                <a:gd name="T6" fmla="*/ 10 w 472"/>
                <a:gd name="T7" fmla="*/ 563 h 573"/>
                <a:gd name="T8" fmla="*/ 10 w 472"/>
                <a:gd name="T9" fmla="*/ 563 h 573"/>
                <a:gd name="T10" fmla="*/ 10 w 472"/>
                <a:gd name="T11" fmla="*/ 524 h 573"/>
                <a:gd name="T12" fmla="*/ 422 w 472"/>
                <a:gd name="T13" fmla="*/ 11 h 573"/>
                <a:gd name="T14" fmla="*/ 461 w 472"/>
                <a:gd name="T15" fmla="*/ 11 h 5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2" h="573">
                  <a:moveTo>
                    <a:pt x="461" y="11"/>
                  </a:moveTo>
                  <a:cubicBezTo>
                    <a:pt x="472" y="21"/>
                    <a:pt x="472" y="39"/>
                    <a:pt x="461" y="49"/>
                  </a:cubicBezTo>
                  <a:cubicBezTo>
                    <a:pt x="49" y="563"/>
                    <a:pt x="49" y="563"/>
                    <a:pt x="49" y="563"/>
                  </a:cubicBezTo>
                  <a:cubicBezTo>
                    <a:pt x="38" y="573"/>
                    <a:pt x="21" y="573"/>
                    <a:pt x="10" y="563"/>
                  </a:cubicBezTo>
                  <a:cubicBezTo>
                    <a:pt x="10" y="563"/>
                    <a:pt x="10" y="563"/>
                    <a:pt x="10" y="563"/>
                  </a:cubicBezTo>
                  <a:cubicBezTo>
                    <a:pt x="0" y="552"/>
                    <a:pt x="0" y="535"/>
                    <a:pt x="10" y="524"/>
                  </a:cubicBezTo>
                  <a:cubicBezTo>
                    <a:pt x="422" y="11"/>
                    <a:pt x="422" y="11"/>
                    <a:pt x="422" y="11"/>
                  </a:cubicBezTo>
                  <a:cubicBezTo>
                    <a:pt x="433" y="0"/>
                    <a:pt x="450" y="0"/>
                    <a:pt x="461" y="11"/>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68" name="Freeform 66">
              <a:extLst>
                <a:ext uri="{FF2B5EF4-FFF2-40B4-BE49-F238E27FC236}">
                  <a16:creationId xmlns:a16="http://schemas.microsoft.com/office/drawing/2014/main" id="{93BB392F-CCF1-43DE-B64D-6BC0C371D093}"/>
                </a:ext>
              </a:extLst>
            </p:cNvPr>
            <p:cNvSpPr>
              <a:spLocks/>
            </p:cNvSpPr>
            <p:nvPr/>
          </p:nvSpPr>
          <p:spPr bwMode="auto">
            <a:xfrm>
              <a:off x="6122998" y="5094219"/>
              <a:ext cx="91400" cy="146002"/>
            </a:xfrm>
            <a:custGeom>
              <a:avLst/>
              <a:gdLst>
                <a:gd name="T0" fmla="*/ 81 w 99"/>
                <a:gd name="T1" fmla="*/ 153 h 159"/>
                <a:gd name="T2" fmla="*/ 51 w 99"/>
                <a:gd name="T3" fmla="*/ 142 h 159"/>
                <a:gd name="T4" fmla="*/ 5 w 99"/>
                <a:gd name="T5" fmla="*/ 35 h 159"/>
                <a:gd name="T6" fmla="*/ 17 w 99"/>
                <a:gd name="T7" fmla="*/ 5 h 159"/>
                <a:gd name="T8" fmla="*/ 17 w 99"/>
                <a:gd name="T9" fmla="*/ 5 h 159"/>
                <a:gd name="T10" fmla="*/ 48 w 99"/>
                <a:gd name="T11" fmla="*/ 17 h 159"/>
                <a:gd name="T12" fmla="*/ 94 w 99"/>
                <a:gd name="T13" fmla="*/ 123 h 159"/>
                <a:gd name="T14" fmla="*/ 81 w 99"/>
                <a:gd name="T15" fmla="*/ 153 h 1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 h="159">
                  <a:moveTo>
                    <a:pt x="81" y="153"/>
                  </a:moveTo>
                  <a:cubicBezTo>
                    <a:pt x="70" y="159"/>
                    <a:pt x="56" y="153"/>
                    <a:pt x="51" y="142"/>
                  </a:cubicBezTo>
                  <a:cubicBezTo>
                    <a:pt x="5" y="35"/>
                    <a:pt x="5" y="35"/>
                    <a:pt x="5" y="35"/>
                  </a:cubicBezTo>
                  <a:cubicBezTo>
                    <a:pt x="0" y="24"/>
                    <a:pt x="5" y="10"/>
                    <a:pt x="17" y="5"/>
                  </a:cubicBezTo>
                  <a:cubicBezTo>
                    <a:pt x="17" y="5"/>
                    <a:pt x="17" y="5"/>
                    <a:pt x="17" y="5"/>
                  </a:cubicBezTo>
                  <a:cubicBezTo>
                    <a:pt x="29" y="0"/>
                    <a:pt x="43" y="5"/>
                    <a:pt x="48" y="17"/>
                  </a:cubicBezTo>
                  <a:cubicBezTo>
                    <a:pt x="94" y="123"/>
                    <a:pt x="94" y="123"/>
                    <a:pt x="94" y="123"/>
                  </a:cubicBezTo>
                  <a:cubicBezTo>
                    <a:pt x="99" y="135"/>
                    <a:pt x="93" y="148"/>
                    <a:pt x="81" y="153"/>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69" name="Freeform 67">
              <a:extLst>
                <a:ext uri="{FF2B5EF4-FFF2-40B4-BE49-F238E27FC236}">
                  <a16:creationId xmlns:a16="http://schemas.microsoft.com/office/drawing/2014/main" id="{9325DD8A-B579-43B0-A281-FD63F35690FC}"/>
                </a:ext>
              </a:extLst>
            </p:cNvPr>
            <p:cNvSpPr>
              <a:spLocks/>
            </p:cNvSpPr>
            <p:nvPr/>
          </p:nvSpPr>
          <p:spPr bwMode="auto">
            <a:xfrm>
              <a:off x="6122998" y="5055048"/>
              <a:ext cx="141254" cy="86652"/>
            </a:xfrm>
            <a:custGeom>
              <a:avLst/>
              <a:gdLst>
                <a:gd name="T0" fmla="*/ 5 w 154"/>
                <a:gd name="T1" fmla="*/ 78 h 95"/>
                <a:gd name="T2" fmla="*/ 17 w 154"/>
                <a:gd name="T3" fmla="*/ 48 h 95"/>
                <a:gd name="T4" fmla="*/ 119 w 154"/>
                <a:gd name="T5" fmla="*/ 5 h 95"/>
                <a:gd name="T6" fmla="*/ 149 w 154"/>
                <a:gd name="T7" fmla="*/ 17 h 95"/>
                <a:gd name="T8" fmla="*/ 149 w 154"/>
                <a:gd name="T9" fmla="*/ 17 h 95"/>
                <a:gd name="T10" fmla="*/ 137 w 154"/>
                <a:gd name="T11" fmla="*/ 47 h 95"/>
                <a:gd name="T12" fmla="*/ 35 w 154"/>
                <a:gd name="T13" fmla="*/ 90 h 95"/>
                <a:gd name="T14" fmla="*/ 5 w 154"/>
                <a:gd name="T15" fmla="*/ 78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4" h="95">
                  <a:moveTo>
                    <a:pt x="5" y="78"/>
                  </a:moveTo>
                  <a:cubicBezTo>
                    <a:pt x="0" y="67"/>
                    <a:pt x="5" y="53"/>
                    <a:pt x="17" y="48"/>
                  </a:cubicBezTo>
                  <a:cubicBezTo>
                    <a:pt x="119" y="5"/>
                    <a:pt x="119" y="5"/>
                    <a:pt x="119" y="5"/>
                  </a:cubicBezTo>
                  <a:cubicBezTo>
                    <a:pt x="131" y="0"/>
                    <a:pt x="144" y="5"/>
                    <a:pt x="149" y="17"/>
                  </a:cubicBezTo>
                  <a:cubicBezTo>
                    <a:pt x="149" y="17"/>
                    <a:pt x="149" y="17"/>
                    <a:pt x="149" y="17"/>
                  </a:cubicBezTo>
                  <a:cubicBezTo>
                    <a:pt x="154" y="28"/>
                    <a:pt x="149" y="42"/>
                    <a:pt x="137" y="47"/>
                  </a:cubicBezTo>
                  <a:cubicBezTo>
                    <a:pt x="35" y="90"/>
                    <a:pt x="35" y="90"/>
                    <a:pt x="35" y="90"/>
                  </a:cubicBezTo>
                  <a:cubicBezTo>
                    <a:pt x="24" y="95"/>
                    <a:pt x="10" y="90"/>
                    <a:pt x="5" y="78"/>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70" name="Freeform 68">
              <a:extLst>
                <a:ext uri="{FF2B5EF4-FFF2-40B4-BE49-F238E27FC236}">
                  <a16:creationId xmlns:a16="http://schemas.microsoft.com/office/drawing/2014/main" id="{F84300B9-697C-4F8C-B9EE-79A8D3E7DF7A}"/>
                </a:ext>
              </a:extLst>
            </p:cNvPr>
            <p:cNvSpPr>
              <a:spLocks/>
            </p:cNvSpPr>
            <p:nvPr/>
          </p:nvSpPr>
          <p:spPr bwMode="auto">
            <a:xfrm>
              <a:off x="5522371" y="5015877"/>
              <a:ext cx="721702" cy="645734"/>
            </a:xfrm>
            <a:custGeom>
              <a:avLst/>
              <a:gdLst>
                <a:gd name="T0" fmla="*/ 733 w 788"/>
                <a:gd name="T1" fmla="*/ 495 h 705"/>
                <a:gd name="T2" fmla="*/ 255 w 788"/>
                <a:gd name="T3" fmla="*/ 650 h 705"/>
                <a:gd name="T4" fmla="*/ 55 w 788"/>
                <a:gd name="T5" fmla="*/ 253 h 705"/>
                <a:gd name="T6" fmla="*/ 454 w 788"/>
                <a:gd name="T7" fmla="*/ 54 h 705"/>
                <a:gd name="T8" fmla="*/ 733 w 788"/>
                <a:gd name="T9" fmla="*/ 495 h 705"/>
              </a:gdLst>
              <a:ahLst/>
              <a:cxnLst>
                <a:cxn ang="0">
                  <a:pos x="T0" y="T1"/>
                </a:cxn>
                <a:cxn ang="0">
                  <a:pos x="T2" y="T3"/>
                </a:cxn>
                <a:cxn ang="0">
                  <a:pos x="T4" y="T5"/>
                </a:cxn>
                <a:cxn ang="0">
                  <a:pos x="T6" y="T7"/>
                </a:cxn>
                <a:cxn ang="0">
                  <a:pos x="T8" y="T9"/>
                </a:cxn>
              </a:cxnLst>
              <a:rect l="0" t="0" r="r" b="b"/>
              <a:pathLst>
                <a:path w="788" h="705">
                  <a:moveTo>
                    <a:pt x="733" y="495"/>
                  </a:moveTo>
                  <a:cubicBezTo>
                    <a:pt x="678" y="659"/>
                    <a:pt x="421" y="705"/>
                    <a:pt x="255" y="650"/>
                  </a:cubicBezTo>
                  <a:cubicBezTo>
                    <a:pt x="90" y="596"/>
                    <a:pt x="0" y="418"/>
                    <a:pt x="55" y="253"/>
                  </a:cubicBezTo>
                  <a:cubicBezTo>
                    <a:pt x="110" y="89"/>
                    <a:pt x="289" y="0"/>
                    <a:pt x="454" y="54"/>
                  </a:cubicBezTo>
                  <a:cubicBezTo>
                    <a:pt x="619" y="109"/>
                    <a:pt x="788" y="330"/>
                    <a:pt x="733" y="495"/>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71" name="Freeform 69">
              <a:extLst>
                <a:ext uri="{FF2B5EF4-FFF2-40B4-BE49-F238E27FC236}">
                  <a16:creationId xmlns:a16="http://schemas.microsoft.com/office/drawing/2014/main" id="{CD0AEDAE-4DFA-40A6-9023-ABD67C40C09F}"/>
                </a:ext>
              </a:extLst>
            </p:cNvPr>
            <p:cNvSpPr>
              <a:spLocks/>
            </p:cNvSpPr>
            <p:nvPr/>
          </p:nvSpPr>
          <p:spPr bwMode="auto">
            <a:xfrm>
              <a:off x="5588843" y="5204611"/>
              <a:ext cx="632676" cy="456999"/>
            </a:xfrm>
            <a:custGeom>
              <a:avLst/>
              <a:gdLst>
                <a:gd name="T0" fmla="*/ 583 w 691"/>
                <a:gd name="T1" fmla="*/ 0 h 499"/>
                <a:gd name="T2" fmla="*/ 619 w 691"/>
                <a:gd name="T3" fmla="*/ 227 h 499"/>
                <a:gd name="T4" fmla="*/ 141 w 691"/>
                <a:gd name="T5" fmla="*/ 382 h 499"/>
                <a:gd name="T6" fmla="*/ 0 w 691"/>
                <a:gd name="T7" fmla="*/ 288 h 499"/>
                <a:gd name="T8" fmla="*/ 182 w 691"/>
                <a:gd name="T9" fmla="*/ 444 h 499"/>
                <a:gd name="T10" fmla="*/ 660 w 691"/>
                <a:gd name="T11" fmla="*/ 289 h 499"/>
                <a:gd name="T12" fmla="*/ 583 w 691"/>
                <a:gd name="T13" fmla="*/ 0 h 499"/>
              </a:gdLst>
              <a:ahLst/>
              <a:cxnLst>
                <a:cxn ang="0">
                  <a:pos x="T0" y="T1"/>
                </a:cxn>
                <a:cxn ang="0">
                  <a:pos x="T2" y="T3"/>
                </a:cxn>
                <a:cxn ang="0">
                  <a:pos x="T4" y="T5"/>
                </a:cxn>
                <a:cxn ang="0">
                  <a:pos x="T6" y="T7"/>
                </a:cxn>
                <a:cxn ang="0">
                  <a:pos x="T8" y="T9"/>
                </a:cxn>
                <a:cxn ang="0">
                  <a:pos x="T10" y="T11"/>
                </a:cxn>
                <a:cxn ang="0">
                  <a:pos x="T12" y="T13"/>
                </a:cxn>
              </a:cxnLst>
              <a:rect l="0" t="0" r="r" b="b"/>
              <a:pathLst>
                <a:path w="691" h="499">
                  <a:moveTo>
                    <a:pt x="583" y="0"/>
                  </a:moveTo>
                  <a:cubicBezTo>
                    <a:pt x="625" y="74"/>
                    <a:pt x="643" y="156"/>
                    <a:pt x="619" y="227"/>
                  </a:cubicBezTo>
                  <a:cubicBezTo>
                    <a:pt x="564" y="391"/>
                    <a:pt x="306" y="437"/>
                    <a:pt x="141" y="382"/>
                  </a:cubicBezTo>
                  <a:cubicBezTo>
                    <a:pt x="84" y="363"/>
                    <a:pt x="36" y="330"/>
                    <a:pt x="0" y="288"/>
                  </a:cubicBezTo>
                  <a:cubicBezTo>
                    <a:pt x="36" y="359"/>
                    <a:pt x="100" y="417"/>
                    <a:pt x="182" y="444"/>
                  </a:cubicBezTo>
                  <a:cubicBezTo>
                    <a:pt x="348" y="499"/>
                    <a:pt x="605" y="453"/>
                    <a:pt x="660" y="289"/>
                  </a:cubicBezTo>
                  <a:cubicBezTo>
                    <a:pt x="691" y="197"/>
                    <a:pt x="652" y="88"/>
                    <a:pt x="583" y="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73" name="Freeform 71">
              <a:extLst>
                <a:ext uri="{FF2B5EF4-FFF2-40B4-BE49-F238E27FC236}">
                  <a16:creationId xmlns:a16="http://schemas.microsoft.com/office/drawing/2014/main" id="{26115B77-9F0D-4732-B342-3EA119D5134E}"/>
                </a:ext>
              </a:extLst>
            </p:cNvPr>
            <p:cNvSpPr>
              <a:spLocks/>
            </p:cNvSpPr>
            <p:nvPr/>
          </p:nvSpPr>
          <p:spPr bwMode="auto">
            <a:xfrm>
              <a:off x="5826245" y="5187993"/>
              <a:ext cx="432071" cy="524659"/>
            </a:xfrm>
            <a:custGeom>
              <a:avLst/>
              <a:gdLst>
                <a:gd name="T0" fmla="*/ 462 w 472"/>
                <a:gd name="T1" fmla="*/ 11 h 573"/>
                <a:gd name="T2" fmla="*/ 462 w 472"/>
                <a:gd name="T3" fmla="*/ 49 h 573"/>
                <a:gd name="T4" fmla="*/ 50 w 472"/>
                <a:gd name="T5" fmla="*/ 563 h 573"/>
                <a:gd name="T6" fmla="*/ 11 w 472"/>
                <a:gd name="T7" fmla="*/ 563 h 573"/>
                <a:gd name="T8" fmla="*/ 11 w 472"/>
                <a:gd name="T9" fmla="*/ 563 h 573"/>
                <a:gd name="T10" fmla="*/ 11 w 472"/>
                <a:gd name="T11" fmla="*/ 524 h 573"/>
                <a:gd name="T12" fmla="*/ 423 w 472"/>
                <a:gd name="T13" fmla="*/ 11 h 573"/>
                <a:gd name="T14" fmla="*/ 462 w 472"/>
                <a:gd name="T15" fmla="*/ 11 h 5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2" h="573">
                  <a:moveTo>
                    <a:pt x="462" y="11"/>
                  </a:moveTo>
                  <a:cubicBezTo>
                    <a:pt x="472" y="21"/>
                    <a:pt x="472" y="39"/>
                    <a:pt x="462" y="49"/>
                  </a:cubicBezTo>
                  <a:cubicBezTo>
                    <a:pt x="50" y="563"/>
                    <a:pt x="50" y="563"/>
                    <a:pt x="50" y="563"/>
                  </a:cubicBezTo>
                  <a:cubicBezTo>
                    <a:pt x="39" y="573"/>
                    <a:pt x="22" y="573"/>
                    <a:pt x="11" y="563"/>
                  </a:cubicBezTo>
                  <a:cubicBezTo>
                    <a:pt x="11" y="563"/>
                    <a:pt x="11" y="563"/>
                    <a:pt x="11" y="563"/>
                  </a:cubicBezTo>
                  <a:cubicBezTo>
                    <a:pt x="0" y="552"/>
                    <a:pt x="0" y="535"/>
                    <a:pt x="11" y="524"/>
                  </a:cubicBezTo>
                  <a:cubicBezTo>
                    <a:pt x="423" y="11"/>
                    <a:pt x="423" y="11"/>
                    <a:pt x="423" y="11"/>
                  </a:cubicBezTo>
                  <a:cubicBezTo>
                    <a:pt x="434" y="0"/>
                    <a:pt x="451" y="0"/>
                    <a:pt x="462" y="11"/>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74" name="Freeform 72">
              <a:extLst>
                <a:ext uri="{FF2B5EF4-FFF2-40B4-BE49-F238E27FC236}">
                  <a16:creationId xmlns:a16="http://schemas.microsoft.com/office/drawing/2014/main" id="{730F92BA-984A-4CA3-A65A-72F43A3D36A5}"/>
                </a:ext>
              </a:extLst>
            </p:cNvPr>
            <p:cNvSpPr>
              <a:spLocks/>
            </p:cNvSpPr>
            <p:nvPr/>
          </p:nvSpPr>
          <p:spPr bwMode="auto">
            <a:xfrm>
              <a:off x="6169291" y="5094219"/>
              <a:ext cx="91400" cy="146002"/>
            </a:xfrm>
            <a:custGeom>
              <a:avLst/>
              <a:gdLst>
                <a:gd name="T0" fmla="*/ 81 w 99"/>
                <a:gd name="T1" fmla="*/ 153 h 159"/>
                <a:gd name="T2" fmla="*/ 51 w 99"/>
                <a:gd name="T3" fmla="*/ 142 h 159"/>
                <a:gd name="T4" fmla="*/ 5 w 99"/>
                <a:gd name="T5" fmla="*/ 35 h 159"/>
                <a:gd name="T6" fmla="*/ 17 w 99"/>
                <a:gd name="T7" fmla="*/ 5 h 159"/>
                <a:gd name="T8" fmla="*/ 17 w 99"/>
                <a:gd name="T9" fmla="*/ 5 h 159"/>
                <a:gd name="T10" fmla="*/ 48 w 99"/>
                <a:gd name="T11" fmla="*/ 17 h 159"/>
                <a:gd name="T12" fmla="*/ 94 w 99"/>
                <a:gd name="T13" fmla="*/ 123 h 159"/>
                <a:gd name="T14" fmla="*/ 81 w 99"/>
                <a:gd name="T15" fmla="*/ 153 h 1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 h="159">
                  <a:moveTo>
                    <a:pt x="81" y="153"/>
                  </a:moveTo>
                  <a:cubicBezTo>
                    <a:pt x="69" y="159"/>
                    <a:pt x="56" y="153"/>
                    <a:pt x="51" y="142"/>
                  </a:cubicBezTo>
                  <a:cubicBezTo>
                    <a:pt x="5" y="35"/>
                    <a:pt x="5" y="35"/>
                    <a:pt x="5" y="35"/>
                  </a:cubicBezTo>
                  <a:cubicBezTo>
                    <a:pt x="0" y="24"/>
                    <a:pt x="5" y="10"/>
                    <a:pt x="17" y="5"/>
                  </a:cubicBezTo>
                  <a:cubicBezTo>
                    <a:pt x="17" y="5"/>
                    <a:pt x="17" y="5"/>
                    <a:pt x="17" y="5"/>
                  </a:cubicBezTo>
                  <a:cubicBezTo>
                    <a:pt x="29" y="0"/>
                    <a:pt x="43" y="5"/>
                    <a:pt x="48" y="17"/>
                  </a:cubicBezTo>
                  <a:cubicBezTo>
                    <a:pt x="94" y="123"/>
                    <a:pt x="94" y="123"/>
                    <a:pt x="94" y="123"/>
                  </a:cubicBezTo>
                  <a:cubicBezTo>
                    <a:pt x="99" y="135"/>
                    <a:pt x="93" y="148"/>
                    <a:pt x="81" y="153"/>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75" name="Freeform 73">
              <a:extLst>
                <a:ext uri="{FF2B5EF4-FFF2-40B4-BE49-F238E27FC236}">
                  <a16:creationId xmlns:a16="http://schemas.microsoft.com/office/drawing/2014/main" id="{1969B37C-3619-4A48-8D5C-3172FC1145BC}"/>
                </a:ext>
              </a:extLst>
            </p:cNvPr>
            <p:cNvSpPr>
              <a:spLocks/>
            </p:cNvSpPr>
            <p:nvPr/>
          </p:nvSpPr>
          <p:spPr bwMode="auto">
            <a:xfrm>
              <a:off x="6169291" y="5055048"/>
              <a:ext cx="141254" cy="86652"/>
            </a:xfrm>
            <a:custGeom>
              <a:avLst/>
              <a:gdLst>
                <a:gd name="T0" fmla="*/ 5 w 154"/>
                <a:gd name="T1" fmla="*/ 78 h 95"/>
                <a:gd name="T2" fmla="*/ 17 w 154"/>
                <a:gd name="T3" fmla="*/ 48 h 95"/>
                <a:gd name="T4" fmla="*/ 119 w 154"/>
                <a:gd name="T5" fmla="*/ 5 h 95"/>
                <a:gd name="T6" fmla="*/ 149 w 154"/>
                <a:gd name="T7" fmla="*/ 17 h 95"/>
                <a:gd name="T8" fmla="*/ 149 w 154"/>
                <a:gd name="T9" fmla="*/ 17 h 95"/>
                <a:gd name="T10" fmla="*/ 137 w 154"/>
                <a:gd name="T11" fmla="*/ 47 h 95"/>
                <a:gd name="T12" fmla="*/ 35 w 154"/>
                <a:gd name="T13" fmla="*/ 90 h 95"/>
                <a:gd name="T14" fmla="*/ 5 w 154"/>
                <a:gd name="T15" fmla="*/ 78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4" h="95">
                  <a:moveTo>
                    <a:pt x="5" y="78"/>
                  </a:moveTo>
                  <a:cubicBezTo>
                    <a:pt x="0" y="67"/>
                    <a:pt x="5" y="53"/>
                    <a:pt x="17" y="48"/>
                  </a:cubicBezTo>
                  <a:cubicBezTo>
                    <a:pt x="119" y="5"/>
                    <a:pt x="119" y="5"/>
                    <a:pt x="119" y="5"/>
                  </a:cubicBezTo>
                  <a:cubicBezTo>
                    <a:pt x="131" y="0"/>
                    <a:pt x="144" y="5"/>
                    <a:pt x="149" y="17"/>
                  </a:cubicBezTo>
                  <a:cubicBezTo>
                    <a:pt x="149" y="17"/>
                    <a:pt x="149" y="17"/>
                    <a:pt x="149" y="17"/>
                  </a:cubicBezTo>
                  <a:cubicBezTo>
                    <a:pt x="154" y="28"/>
                    <a:pt x="149" y="42"/>
                    <a:pt x="137" y="47"/>
                  </a:cubicBezTo>
                  <a:cubicBezTo>
                    <a:pt x="35" y="90"/>
                    <a:pt x="35" y="90"/>
                    <a:pt x="35" y="90"/>
                  </a:cubicBezTo>
                  <a:cubicBezTo>
                    <a:pt x="24" y="95"/>
                    <a:pt x="10" y="90"/>
                    <a:pt x="5" y="78"/>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76" name="Oval 74">
              <a:extLst>
                <a:ext uri="{FF2B5EF4-FFF2-40B4-BE49-F238E27FC236}">
                  <a16:creationId xmlns:a16="http://schemas.microsoft.com/office/drawing/2014/main" id="{37B504D6-3361-4CF5-8A6D-07748BE3B3B9}"/>
                </a:ext>
              </a:extLst>
            </p:cNvPr>
            <p:cNvSpPr>
              <a:spLocks noChangeArrowheads="1"/>
            </p:cNvSpPr>
            <p:nvPr/>
          </p:nvSpPr>
          <p:spPr bwMode="auto">
            <a:xfrm>
              <a:off x="5656503" y="5592764"/>
              <a:ext cx="257581" cy="255207"/>
            </a:xfrm>
            <a:prstGeom prst="ellipse">
              <a:avLst/>
            </a:pr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77" name="Freeform 75">
              <a:extLst>
                <a:ext uri="{FF2B5EF4-FFF2-40B4-BE49-F238E27FC236}">
                  <a16:creationId xmlns:a16="http://schemas.microsoft.com/office/drawing/2014/main" id="{F4DFABF2-DA0B-44B8-BBA5-AD518F192A87}"/>
                </a:ext>
              </a:extLst>
            </p:cNvPr>
            <p:cNvSpPr>
              <a:spLocks/>
            </p:cNvSpPr>
            <p:nvPr/>
          </p:nvSpPr>
          <p:spPr bwMode="auto">
            <a:xfrm>
              <a:off x="5688552" y="5612943"/>
              <a:ext cx="194670" cy="104457"/>
            </a:xfrm>
            <a:custGeom>
              <a:avLst/>
              <a:gdLst>
                <a:gd name="T0" fmla="*/ 106 w 213"/>
                <a:gd name="T1" fmla="*/ 18 h 114"/>
                <a:gd name="T2" fmla="*/ 212 w 213"/>
                <a:gd name="T3" fmla="*/ 114 h 114"/>
                <a:gd name="T4" fmla="*/ 213 w 213"/>
                <a:gd name="T5" fmla="*/ 105 h 114"/>
                <a:gd name="T6" fmla="*/ 106 w 213"/>
                <a:gd name="T7" fmla="*/ 0 h 114"/>
                <a:gd name="T8" fmla="*/ 0 w 213"/>
                <a:gd name="T9" fmla="*/ 105 h 114"/>
                <a:gd name="T10" fmla="*/ 0 w 213"/>
                <a:gd name="T11" fmla="*/ 114 h 114"/>
                <a:gd name="T12" fmla="*/ 106 w 213"/>
                <a:gd name="T13" fmla="*/ 18 h 114"/>
              </a:gdLst>
              <a:ahLst/>
              <a:cxnLst>
                <a:cxn ang="0">
                  <a:pos x="T0" y="T1"/>
                </a:cxn>
                <a:cxn ang="0">
                  <a:pos x="T2" y="T3"/>
                </a:cxn>
                <a:cxn ang="0">
                  <a:pos x="T4" y="T5"/>
                </a:cxn>
                <a:cxn ang="0">
                  <a:pos x="T6" y="T7"/>
                </a:cxn>
                <a:cxn ang="0">
                  <a:pos x="T8" y="T9"/>
                </a:cxn>
                <a:cxn ang="0">
                  <a:pos x="T10" y="T11"/>
                </a:cxn>
                <a:cxn ang="0">
                  <a:pos x="T12" y="T13"/>
                </a:cxn>
              </a:cxnLst>
              <a:rect l="0" t="0" r="r" b="b"/>
              <a:pathLst>
                <a:path w="213" h="114">
                  <a:moveTo>
                    <a:pt x="106" y="18"/>
                  </a:moveTo>
                  <a:cubicBezTo>
                    <a:pt x="162" y="18"/>
                    <a:pt x="207" y="60"/>
                    <a:pt x="212" y="114"/>
                  </a:cubicBezTo>
                  <a:cubicBezTo>
                    <a:pt x="212" y="111"/>
                    <a:pt x="213" y="108"/>
                    <a:pt x="213" y="105"/>
                  </a:cubicBezTo>
                  <a:cubicBezTo>
                    <a:pt x="213" y="47"/>
                    <a:pt x="165" y="0"/>
                    <a:pt x="106" y="0"/>
                  </a:cubicBezTo>
                  <a:cubicBezTo>
                    <a:pt x="47" y="0"/>
                    <a:pt x="0" y="47"/>
                    <a:pt x="0" y="105"/>
                  </a:cubicBezTo>
                  <a:cubicBezTo>
                    <a:pt x="0" y="108"/>
                    <a:pt x="0" y="111"/>
                    <a:pt x="0" y="114"/>
                  </a:cubicBezTo>
                  <a:cubicBezTo>
                    <a:pt x="5" y="60"/>
                    <a:pt x="51" y="18"/>
                    <a:pt x="106" y="18"/>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78" name="Oval 76">
              <a:extLst>
                <a:ext uri="{FF2B5EF4-FFF2-40B4-BE49-F238E27FC236}">
                  <a16:creationId xmlns:a16="http://schemas.microsoft.com/office/drawing/2014/main" id="{69141AC6-3977-4A3D-9B84-487A1490AD44}"/>
                </a:ext>
              </a:extLst>
            </p:cNvPr>
            <p:cNvSpPr>
              <a:spLocks noChangeArrowheads="1"/>
            </p:cNvSpPr>
            <p:nvPr/>
          </p:nvSpPr>
          <p:spPr bwMode="auto">
            <a:xfrm>
              <a:off x="5711105" y="5647366"/>
              <a:ext cx="148376" cy="146002"/>
            </a:xfrm>
            <a:prstGeom prst="ellipse">
              <a:avLst/>
            </a:pr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79" name="Freeform 77">
              <a:extLst>
                <a:ext uri="{FF2B5EF4-FFF2-40B4-BE49-F238E27FC236}">
                  <a16:creationId xmlns:a16="http://schemas.microsoft.com/office/drawing/2014/main" id="{75B96462-D527-498C-98A5-A558F0734ABF}"/>
                </a:ext>
              </a:extLst>
            </p:cNvPr>
            <p:cNvSpPr>
              <a:spLocks/>
            </p:cNvSpPr>
            <p:nvPr/>
          </p:nvSpPr>
          <p:spPr bwMode="auto">
            <a:xfrm>
              <a:off x="5711105" y="5647366"/>
              <a:ext cx="138880" cy="115140"/>
            </a:xfrm>
            <a:custGeom>
              <a:avLst/>
              <a:gdLst>
                <a:gd name="T0" fmla="*/ 5 w 152"/>
                <a:gd name="T1" fmla="*/ 88 h 126"/>
                <a:gd name="T2" fmla="*/ 86 w 152"/>
                <a:gd name="T3" fmla="*/ 8 h 126"/>
                <a:gd name="T4" fmla="*/ 152 w 152"/>
                <a:gd name="T5" fmla="*/ 42 h 126"/>
                <a:gd name="T6" fmla="*/ 81 w 152"/>
                <a:gd name="T7" fmla="*/ 0 h 126"/>
                <a:gd name="T8" fmla="*/ 0 w 152"/>
                <a:gd name="T9" fmla="*/ 80 h 126"/>
                <a:gd name="T10" fmla="*/ 15 w 152"/>
                <a:gd name="T11" fmla="*/ 126 h 126"/>
                <a:gd name="T12" fmla="*/ 5 w 152"/>
                <a:gd name="T13" fmla="*/ 88 h 126"/>
              </a:gdLst>
              <a:ahLst/>
              <a:cxnLst>
                <a:cxn ang="0">
                  <a:pos x="T0" y="T1"/>
                </a:cxn>
                <a:cxn ang="0">
                  <a:pos x="T2" y="T3"/>
                </a:cxn>
                <a:cxn ang="0">
                  <a:pos x="T4" y="T5"/>
                </a:cxn>
                <a:cxn ang="0">
                  <a:pos x="T6" y="T7"/>
                </a:cxn>
                <a:cxn ang="0">
                  <a:pos x="T8" y="T9"/>
                </a:cxn>
                <a:cxn ang="0">
                  <a:pos x="T10" y="T11"/>
                </a:cxn>
                <a:cxn ang="0">
                  <a:pos x="T12" y="T13"/>
                </a:cxn>
              </a:cxnLst>
              <a:rect l="0" t="0" r="r" b="b"/>
              <a:pathLst>
                <a:path w="152" h="126">
                  <a:moveTo>
                    <a:pt x="5" y="88"/>
                  </a:moveTo>
                  <a:cubicBezTo>
                    <a:pt x="5" y="44"/>
                    <a:pt x="41" y="8"/>
                    <a:pt x="86" y="8"/>
                  </a:cubicBezTo>
                  <a:cubicBezTo>
                    <a:pt x="113" y="8"/>
                    <a:pt x="138" y="22"/>
                    <a:pt x="152" y="42"/>
                  </a:cubicBezTo>
                  <a:cubicBezTo>
                    <a:pt x="139" y="17"/>
                    <a:pt x="112" y="0"/>
                    <a:pt x="81" y="0"/>
                  </a:cubicBezTo>
                  <a:cubicBezTo>
                    <a:pt x="36" y="0"/>
                    <a:pt x="0" y="36"/>
                    <a:pt x="0" y="80"/>
                  </a:cubicBezTo>
                  <a:cubicBezTo>
                    <a:pt x="0" y="97"/>
                    <a:pt x="5" y="113"/>
                    <a:pt x="15" y="126"/>
                  </a:cubicBezTo>
                  <a:cubicBezTo>
                    <a:pt x="8" y="115"/>
                    <a:pt x="5" y="102"/>
                    <a:pt x="5" y="88"/>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80" name="Freeform 78">
              <a:extLst>
                <a:ext uri="{FF2B5EF4-FFF2-40B4-BE49-F238E27FC236}">
                  <a16:creationId xmlns:a16="http://schemas.microsoft.com/office/drawing/2014/main" id="{246372F6-E41C-4D36-A50B-6884C7726355}"/>
                </a:ext>
              </a:extLst>
            </p:cNvPr>
            <p:cNvSpPr>
              <a:spLocks/>
            </p:cNvSpPr>
            <p:nvPr/>
          </p:nvSpPr>
          <p:spPr bwMode="auto">
            <a:xfrm>
              <a:off x="5720601" y="5678229"/>
              <a:ext cx="140067" cy="115140"/>
            </a:xfrm>
            <a:custGeom>
              <a:avLst/>
              <a:gdLst>
                <a:gd name="T0" fmla="*/ 147 w 153"/>
                <a:gd name="T1" fmla="*/ 38 h 126"/>
                <a:gd name="T2" fmla="*/ 66 w 153"/>
                <a:gd name="T3" fmla="*/ 118 h 126"/>
                <a:gd name="T4" fmla="*/ 0 w 153"/>
                <a:gd name="T5" fmla="*/ 84 h 126"/>
                <a:gd name="T6" fmla="*/ 71 w 153"/>
                <a:gd name="T7" fmla="*/ 126 h 126"/>
                <a:gd name="T8" fmla="*/ 153 w 153"/>
                <a:gd name="T9" fmla="*/ 46 h 126"/>
                <a:gd name="T10" fmla="*/ 138 w 153"/>
                <a:gd name="T11" fmla="*/ 0 h 126"/>
                <a:gd name="T12" fmla="*/ 147 w 153"/>
                <a:gd name="T13" fmla="*/ 38 h 126"/>
              </a:gdLst>
              <a:ahLst/>
              <a:cxnLst>
                <a:cxn ang="0">
                  <a:pos x="T0" y="T1"/>
                </a:cxn>
                <a:cxn ang="0">
                  <a:pos x="T2" y="T3"/>
                </a:cxn>
                <a:cxn ang="0">
                  <a:pos x="T4" y="T5"/>
                </a:cxn>
                <a:cxn ang="0">
                  <a:pos x="T6" y="T7"/>
                </a:cxn>
                <a:cxn ang="0">
                  <a:pos x="T8" y="T9"/>
                </a:cxn>
                <a:cxn ang="0">
                  <a:pos x="T10" y="T11"/>
                </a:cxn>
                <a:cxn ang="0">
                  <a:pos x="T12" y="T13"/>
                </a:cxn>
              </a:cxnLst>
              <a:rect l="0" t="0" r="r" b="b"/>
              <a:pathLst>
                <a:path w="153" h="126">
                  <a:moveTo>
                    <a:pt x="147" y="38"/>
                  </a:moveTo>
                  <a:cubicBezTo>
                    <a:pt x="147" y="82"/>
                    <a:pt x="111" y="118"/>
                    <a:pt x="66" y="118"/>
                  </a:cubicBezTo>
                  <a:cubicBezTo>
                    <a:pt x="39" y="118"/>
                    <a:pt x="15" y="105"/>
                    <a:pt x="0" y="84"/>
                  </a:cubicBezTo>
                  <a:cubicBezTo>
                    <a:pt x="14" y="109"/>
                    <a:pt x="41" y="126"/>
                    <a:pt x="71" y="126"/>
                  </a:cubicBezTo>
                  <a:cubicBezTo>
                    <a:pt x="116" y="126"/>
                    <a:pt x="153" y="90"/>
                    <a:pt x="153" y="46"/>
                  </a:cubicBezTo>
                  <a:cubicBezTo>
                    <a:pt x="153" y="29"/>
                    <a:pt x="147" y="13"/>
                    <a:pt x="138" y="0"/>
                  </a:cubicBezTo>
                  <a:cubicBezTo>
                    <a:pt x="144" y="11"/>
                    <a:pt x="147" y="24"/>
                    <a:pt x="147" y="38"/>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81" name="Oval 79">
              <a:extLst>
                <a:ext uri="{FF2B5EF4-FFF2-40B4-BE49-F238E27FC236}">
                  <a16:creationId xmlns:a16="http://schemas.microsoft.com/office/drawing/2014/main" id="{21C535C4-B33A-444E-923D-2B6BFEF20BF9}"/>
                </a:ext>
              </a:extLst>
            </p:cNvPr>
            <p:cNvSpPr>
              <a:spLocks noChangeArrowheads="1"/>
            </p:cNvSpPr>
            <p:nvPr/>
          </p:nvSpPr>
          <p:spPr bwMode="auto">
            <a:xfrm>
              <a:off x="5758586" y="5694847"/>
              <a:ext cx="53415" cy="52228"/>
            </a:xfrm>
            <a:prstGeom prst="ellipse">
              <a:avLst/>
            </a:pr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82" name="Oval 80">
              <a:extLst>
                <a:ext uri="{FF2B5EF4-FFF2-40B4-BE49-F238E27FC236}">
                  <a16:creationId xmlns:a16="http://schemas.microsoft.com/office/drawing/2014/main" id="{78BC0EDB-B661-4783-B2E8-3C536815194D}"/>
                </a:ext>
              </a:extLst>
            </p:cNvPr>
            <p:cNvSpPr>
              <a:spLocks noChangeArrowheads="1"/>
            </p:cNvSpPr>
            <p:nvPr/>
          </p:nvSpPr>
          <p:spPr bwMode="auto">
            <a:xfrm>
              <a:off x="5772830" y="5660423"/>
              <a:ext cx="23740" cy="23740"/>
            </a:xfrm>
            <a:prstGeom prst="ellipse">
              <a:avLst/>
            </a:pr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83" name="Oval 81">
              <a:extLst>
                <a:ext uri="{FF2B5EF4-FFF2-40B4-BE49-F238E27FC236}">
                  <a16:creationId xmlns:a16="http://schemas.microsoft.com/office/drawing/2014/main" id="{701EDAD8-85A1-43AE-AF15-2ADFB13D53E4}"/>
                </a:ext>
              </a:extLst>
            </p:cNvPr>
            <p:cNvSpPr>
              <a:spLocks noChangeArrowheads="1"/>
            </p:cNvSpPr>
            <p:nvPr/>
          </p:nvSpPr>
          <p:spPr bwMode="auto">
            <a:xfrm>
              <a:off x="5772830" y="5757758"/>
              <a:ext cx="23740" cy="23740"/>
            </a:xfrm>
            <a:prstGeom prst="ellipse">
              <a:avLst/>
            </a:pr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84" name="Oval 82">
              <a:extLst>
                <a:ext uri="{FF2B5EF4-FFF2-40B4-BE49-F238E27FC236}">
                  <a16:creationId xmlns:a16="http://schemas.microsoft.com/office/drawing/2014/main" id="{59212BA7-784A-4C48-BB76-D4F3DC2EE34C}"/>
                </a:ext>
              </a:extLst>
            </p:cNvPr>
            <p:cNvSpPr>
              <a:spLocks noChangeArrowheads="1"/>
            </p:cNvSpPr>
            <p:nvPr/>
          </p:nvSpPr>
          <p:spPr bwMode="auto">
            <a:xfrm>
              <a:off x="5821497" y="5709091"/>
              <a:ext cx="24927" cy="23740"/>
            </a:xfrm>
            <a:prstGeom prst="ellipse">
              <a:avLst/>
            </a:pr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85" name="Oval 83">
              <a:extLst>
                <a:ext uri="{FF2B5EF4-FFF2-40B4-BE49-F238E27FC236}">
                  <a16:creationId xmlns:a16="http://schemas.microsoft.com/office/drawing/2014/main" id="{039D5D63-E619-4F0D-925D-FC7CE65DAEBD}"/>
                </a:ext>
              </a:extLst>
            </p:cNvPr>
            <p:cNvSpPr>
              <a:spLocks noChangeArrowheads="1"/>
            </p:cNvSpPr>
            <p:nvPr/>
          </p:nvSpPr>
          <p:spPr bwMode="auto">
            <a:xfrm>
              <a:off x="5724162" y="5709091"/>
              <a:ext cx="24927" cy="23740"/>
            </a:xfrm>
            <a:prstGeom prst="ellipse">
              <a:avLst/>
            </a:pr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86" name="Freeform 84">
              <a:extLst>
                <a:ext uri="{FF2B5EF4-FFF2-40B4-BE49-F238E27FC236}">
                  <a16:creationId xmlns:a16="http://schemas.microsoft.com/office/drawing/2014/main" id="{D3FA3DCB-996A-488B-A2EE-CF6ACC9DDBE0}"/>
                </a:ext>
              </a:extLst>
            </p:cNvPr>
            <p:cNvSpPr>
              <a:spLocks/>
            </p:cNvSpPr>
            <p:nvPr/>
          </p:nvSpPr>
          <p:spPr bwMode="auto">
            <a:xfrm>
              <a:off x="5737219" y="5673480"/>
              <a:ext cx="27301" cy="26114"/>
            </a:xfrm>
            <a:custGeom>
              <a:avLst/>
              <a:gdLst>
                <a:gd name="T0" fmla="*/ 24 w 29"/>
                <a:gd name="T1" fmla="*/ 5 h 28"/>
                <a:gd name="T2" fmla="*/ 24 w 29"/>
                <a:gd name="T3" fmla="*/ 23 h 28"/>
                <a:gd name="T4" fmla="*/ 5 w 29"/>
                <a:gd name="T5" fmla="*/ 23 h 28"/>
                <a:gd name="T6" fmla="*/ 5 w 29"/>
                <a:gd name="T7" fmla="*/ 5 h 28"/>
                <a:gd name="T8" fmla="*/ 24 w 29"/>
                <a:gd name="T9" fmla="*/ 5 h 28"/>
              </a:gdLst>
              <a:ahLst/>
              <a:cxnLst>
                <a:cxn ang="0">
                  <a:pos x="T0" y="T1"/>
                </a:cxn>
                <a:cxn ang="0">
                  <a:pos x="T2" y="T3"/>
                </a:cxn>
                <a:cxn ang="0">
                  <a:pos x="T4" y="T5"/>
                </a:cxn>
                <a:cxn ang="0">
                  <a:pos x="T6" y="T7"/>
                </a:cxn>
                <a:cxn ang="0">
                  <a:pos x="T8" y="T9"/>
                </a:cxn>
              </a:cxnLst>
              <a:rect l="0" t="0" r="r" b="b"/>
              <a:pathLst>
                <a:path w="29" h="28">
                  <a:moveTo>
                    <a:pt x="24" y="5"/>
                  </a:moveTo>
                  <a:cubicBezTo>
                    <a:pt x="29" y="10"/>
                    <a:pt x="29" y="18"/>
                    <a:pt x="24" y="23"/>
                  </a:cubicBezTo>
                  <a:cubicBezTo>
                    <a:pt x="19" y="28"/>
                    <a:pt x="10" y="28"/>
                    <a:pt x="5" y="23"/>
                  </a:cubicBezTo>
                  <a:cubicBezTo>
                    <a:pt x="0" y="18"/>
                    <a:pt x="0" y="10"/>
                    <a:pt x="5" y="5"/>
                  </a:cubicBezTo>
                  <a:cubicBezTo>
                    <a:pt x="10" y="0"/>
                    <a:pt x="19" y="0"/>
                    <a:pt x="24" y="5"/>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87" name="Freeform 85">
              <a:extLst>
                <a:ext uri="{FF2B5EF4-FFF2-40B4-BE49-F238E27FC236}">
                  <a16:creationId xmlns:a16="http://schemas.microsoft.com/office/drawing/2014/main" id="{2B31D6CB-10FE-4EC1-9A76-D37D553A1966}"/>
                </a:ext>
              </a:extLst>
            </p:cNvPr>
            <p:cNvSpPr>
              <a:spLocks/>
            </p:cNvSpPr>
            <p:nvPr/>
          </p:nvSpPr>
          <p:spPr bwMode="auto">
            <a:xfrm>
              <a:off x="5807253" y="5741140"/>
              <a:ext cx="26114" cy="26114"/>
            </a:xfrm>
            <a:custGeom>
              <a:avLst/>
              <a:gdLst>
                <a:gd name="T0" fmla="*/ 23 w 28"/>
                <a:gd name="T1" fmla="*/ 5 h 28"/>
                <a:gd name="T2" fmla="*/ 23 w 28"/>
                <a:gd name="T3" fmla="*/ 23 h 28"/>
                <a:gd name="T4" fmla="*/ 5 w 28"/>
                <a:gd name="T5" fmla="*/ 23 h 28"/>
                <a:gd name="T6" fmla="*/ 5 w 28"/>
                <a:gd name="T7" fmla="*/ 5 h 28"/>
                <a:gd name="T8" fmla="*/ 23 w 28"/>
                <a:gd name="T9" fmla="*/ 5 h 28"/>
              </a:gdLst>
              <a:ahLst/>
              <a:cxnLst>
                <a:cxn ang="0">
                  <a:pos x="T0" y="T1"/>
                </a:cxn>
                <a:cxn ang="0">
                  <a:pos x="T2" y="T3"/>
                </a:cxn>
                <a:cxn ang="0">
                  <a:pos x="T4" y="T5"/>
                </a:cxn>
                <a:cxn ang="0">
                  <a:pos x="T6" y="T7"/>
                </a:cxn>
                <a:cxn ang="0">
                  <a:pos x="T8" y="T9"/>
                </a:cxn>
              </a:cxnLst>
              <a:rect l="0" t="0" r="r" b="b"/>
              <a:pathLst>
                <a:path w="28" h="28">
                  <a:moveTo>
                    <a:pt x="23" y="5"/>
                  </a:moveTo>
                  <a:cubicBezTo>
                    <a:pt x="28" y="10"/>
                    <a:pt x="28" y="18"/>
                    <a:pt x="23" y="23"/>
                  </a:cubicBezTo>
                  <a:cubicBezTo>
                    <a:pt x="18" y="28"/>
                    <a:pt x="10" y="28"/>
                    <a:pt x="5" y="23"/>
                  </a:cubicBezTo>
                  <a:cubicBezTo>
                    <a:pt x="0" y="18"/>
                    <a:pt x="0" y="10"/>
                    <a:pt x="5" y="5"/>
                  </a:cubicBezTo>
                  <a:cubicBezTo>
                    <a:pt x="10" y="0"/>
                    <a:pt x="18" y="0"/>
                    <a:pt x="23" y="5"/>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88" name="Freeform 86">
              <a:extLst>
                <a:ext uri="{FF2B5EF4-FFF2-40B4-BE49-F238E27FC236}">
                  <a16:creationId xmlns:a16="http://schemas.microsoft.com/office/drawing/2014/main" id="{D14C8D06-8106-4784-B60E-91F87E8696AD}"/>
                </a:ext>
              </a:extLst>
            </p:cNvPr>
            <p:cNvSpPr>
              <a:spLocks/>
            </p:cNvSpPr>
            <p:nvPr/>
          </p:nvSpPr>
          <p:spPr bwMode="auto">
            <a:xfrm>
              <a:off x="5807253" y="5673480"/>
              <a:ext cx="26114" cy="26114"/>
            </a:xfrm>
            <a:custGeom>
              <a:avLst/>
              <a:gdLst>
                <a:gd name="T0" fmla="*/ 23 w 28"/>
                <a:gd name="T1" fmla="*/ 23 h 28"/>
                <a:gd name="T2" fmla="*/ 5 w 28"/>
                <a:gd name="T3" fmla="*/ 23 h 28"/>
                <a:gd name="T4" fmla="*/ 5 w 28"/>
                <a:gd name="T5" fmla="*/ 5 h 28"/>
                <a:gd name="T6" fmla="*/ 23 w 28"/>
                <a:gd name="T7" fmla="*/ 5 h 28"/>
                <a:gd name="T8" fmla="*/ 23 w 28"/>
                <a:gd name="T9" fmla="*/ 23 h 28"/>
              </a:gdLst>
              <a:ahLst/>
              <a:cxnLst>
                <a:cxn ang="0">
                  <a:pos x="T0" y="T1"/>
                </a:cxn>
                <a:cxn ang="0">
                  <a:pos x="T2" y="T3"/>
                </a:cxn>
                <a:cxn ang="0">
                  <a:pos x="T4" y="T5"/>
                </a:cxn>
                <a:cxn ang="0">
                  <a:pos x="T6" y="T7"/>
                </a:cxn>
                <a:cxn ang="0">
                  <a:pos x="T8" y="T9"/>
                </a:cxn>
              </a:cxnLst>
              <a:rect l="0" t="0" r="r" b="b"/>
              <a:pathLst>
                <a:path w="28" h="28">
                  <a:moveTo>
                    <a:pt x="23" y="23"/>
                  </a:moveTo>
                  <a:cubicBezTo>
                    <a:pt x="18" y="28"/>
                    <a:pt x="10" y="28"/>
                    <a:pt x="5" y="23"/>
                  </a:cubicBezTo>
                  <a:cubicBezTo>
                    <a:pt x="0" y="18"/>
                    <a:pt x="0" y="10"/>
                    <a:pt x="5" y="5"/>
                  </a:cubicBezTo>
                  <a:cubicBezTo>
                    <a:pt x="10" y="0"/>
                    <a:pt x="18" y="0"/>
                    <a:pt x="23" y="5"/>
                  </a:cubicBezTo>
                  <a:cubicBezTo>
                    <a:pt x="28" y="10"/>
                    <a:pt x="28" y="18"/>
                    <a:pt x="23" y="23"/>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89" name="Freeform 87">
              <a:extLst>
                <a:ext uri="{FF2B5EF4-FFF2-40B4-BE49-F238E27FC236}">
                  <a16:creationId xmlns:a16="http://schemas.microsoft.com/office/drawing/2014/main" id="{769FBC1D-78DA-4E74-98E5-A7495B9693FE}"/>
                </a:ext>
              </a:extLst>
            </p:cNvPr>
            <p:cNvSpPr>
              <a:spLocks/>
            </p:cNvSpPr>
            <p:nvPr/>
          </p:nvSpPr>
          <p:spPr bwMode="auto">
            <a:xfrm>
              <a:off x="5737219" y="5741140"/>
              <a:ext cx="27301" cy="26114"/>
            </a:xfrm>
            <a:custGeom>
              <a:avLst/>
              <a:gdLst>
                <a:gd name="T0" fmla="*/ 24 w 29"/>
                <a:gd name="T1" fmla="*/ 23 h 28"/>
                <a:gd name="T2" fmla="*/ 5 w 29"/>
                <a:gd name="T3" fmla="*/ 23 h 28"/>
                <a:gd name="T4" fmla="*/ 5 w 29"/>
                <a:gd name="T5" fmla="*/ 5 h 28"/>
                <a:gd name="T6" fmla="*/ 24 w 29"/>
                <a:gd name="T7" fmla="*/ 5 h 28"/>
                <a:gd name="T8" fmla="*/ 24 w 29"/>
                <a:gd name="T9" fmla="*/ 23 h 28"/>
              </a:gdLst>
              <a:ahLst/>
              <a:cxnLst>
                <a:cxn ang="0">
                  <a:pos x="T0" y="T1"/>
                </a:cxn>
                <a:cxn ang="0">
                  <a:pos x="T2" y="T3"/>
                </a:cxn>
                <a:cxn ang="0">
                  <a:pos x="T4" y="T5"/>
                </a:cxn>
                <a:cxn ang="0">
                  <a:pos x="T6" y="T7"/>
                </a:cxn>
                <a:cxn ang="0">
                  <a:pos x="T8" y="T9"/>
                </a:cxn>
              </a:cxnLst>
              <a:rect l="0" t="0" r="r" b="b"/>
              <a:pathLst>
                <a:path w="29" h="28">
                  <a:moveTo>
                    <a:pt x="24" y="23"/>
                  </a:moveTo>
                  <a:cubicBezTo>
                    <a:pt x="19" y="28"/>
                    <a:pt x="10" y="28"/>
                    <a:pt x="5" y="23"/>
                  </a:cubicBezTo>
                  <a:cubicBezTo>
                    <a:pt x="0" y="18"/>
                    <a:pt x="0" y="10"/>
                    <a:pt x="5" y="5"/>
                  </a:cubicBezTo>
                  <a:cubicBezTo>
                    <a:pt x="10" y="0"/>
                    <a:pt x="19" y="0"/>
                    <a:pt x="24" y="5"/>
                  </a:cubicBezTo>
                  <a:cubicBezTo>
                    <a:pt x="29" y="10"/>
                    <a:pt x="29" y="18"/>
                    <a:pt x="24" y="23"/>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90" name="Freeform 88">
              <a:extLst>
                <a:ext uri="{FF2B5EF4-FFF2-40B4-BE49-F238E27FC236}">
                  <a16:creationId xmlns:a16="http://schemas.microsoft.com/office/drawing/2014/main" id="{9E248475-60BD-4FE9-9446-6FB71F99C461}"/>
                </a:ext>
              </a:extLst>
            </p:cNvPr>
            <p:cNvSpPr>
              <a:spLocks/>
            </p:cNvSpPr>
            <p:nvPr/>
          </p:nvSpPr>
          <p:spPr bwMode="auto">
            <a:xfrm>
              <a:off x="5828619" y="5059796"/>
              <a:ext cx="130571" cy="74782"/>
            </a:xfrm>
            <a:custGeom>
              <a:avLst/>
              <a:gdLst>
                <a:gd name="T0" fmla="*/ 137 w 142"/>
                <a:gd name="T1" fmla="*/ 61 h 82"/>
                <a:gd name="T2" fmla="*/ 62 w 142"/>
                <a:gd name="T3" fmla="*/ 71 h 82"/>
                <a:gd name="T4" fmla="*/ 5 w 142"/>
                <a:gd name="T5" fmla="*/ 21 h 82"/>
                <a:gd name="T6" fmla="*/ 80 w 142"/>
                <a:gd name="T7" fmla="*/ 11 h 82"/>
                <a:gd name="T8" fmla="*/ 137 w 142"/>
                <a:gd name="T9" fmla="*/ 61 h 82"/>
              </a:gdLst>
              <a:ahLst/>
              <a:cxnLst>
                <a:cxn ang="0">
                  <a:pos x="T0" y="T1"/>
                </a:cxn>
                <a:cxn ang="0">
                  <a:pos x="T2" y="T3"/>
                </a:cxn>
                <a:cxn ang="0">
                  <a:pos x="T4" y="T5"/>
                </a:cxn>
                <a:cxn ang="0">
                  <a:pos x="T6" y="T7"/>
                </a:cxn>
                <a:cxn ang="0">
                  <a:pos x="T8" y="T9"/>
                </a:cxn>
              </a:cxnLst>
              <a:rect l="0" t="0" r="r" b="b"/>
              <a:pathLst>
                <a:path w="142" h="82">
                  <a:moveTo>
                    <a:pt x="137" y="61"/>
                  </a:moveTo>
                  <a:cubicBezTo>
                    <a:pt x="132" y="78"/>
                    <a:pt x="98" y="82"/>
                    <a:pt x="62" y="71"/>
                  </a:cubicBezTo>
                  <a:cubicBezTo>
                    <a:pt x="25" y="60"/>
                    <a:pt x="0" y="37"/>
                    <a:pt x="5" y="21"/>
                  </a:cubicBezTo>
                  <a:cubicBezTo>
                    <a:pt x="10" y="4"/>
                    <a:pt x="44" y="0"/>
                    <a:pt x="80" y="11"/>
                  </a:cubicBezTo>
                  <a:cubicBezTo>
                    <a:pt x="117" y="22"/>
                    <a:pt x="142" y="45"/>
                    <a:pt x="137" y="61"/>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91" name="Freeform 89">
              <a:extLst>
                <a:ext uri="{FF2B5EF4-FFF2-40B4-BE49-F238E27FC236}">
                  <a16:creationId xmlns:a16="http://schemas.microsoft.com/office/drawing/2014/main" id="{ED385BB1-E5C2-4D81-8E75-03273ADC5A59}"/>
                </a:ext>
              </a:extLst>
            </p:cNvPr>
            <p:cNvSpPr>
              <a:spLocks/>
            </p:cNvSpPr>
            <p:nvPr/>
          </p:nvSpPr>
          <p:spPr bwMode="auto">
            <a:xfrm>
              <a:off x="5552046" y="5055048"/>
              <a:ext cx="300313" cy="383404"/>
            </a:xfrm>
            <a:custGeom>
              <a:avLst/>
              <a:gdLst>
                <a:gd name="T0" fmla="*/ 282 w 328"/>
                <a:gd name="T1" fmla="*/ 30 h 418"/>
                <a:gd name="T2" fmla="*/ 247 w 328"/>
                <a:gd name="T3" fmla="*/ 263 h 418"/>
                <a:gd name="T4" fmla="*/ 46 w 328"/>
                <a:gd name="T5" fmla="*/ 388 h 418"/>
                <a:gd name="T6" fmla="*/ 78 w 328"/>
                <a:gd name="T7" fmla="*/ 136 h 418"/>
                <a:gd name="T8" fmla="*/ 282 w 328"/>
                <a:gd name="T9" fmla="*/ 30 h 418"/>
              </a:gdLst>
              <a:ahLst/>
              <a:cxnLst>
                <a:cxn ang="0">
                  <a:pos x="T0" y="T1"/>
                </a:cxn>
                <a:cxn ang="0">
                  <a:pos x="T2" y="T3"/>
                </a:cxn>
                <a:cxn ang="0">
                  <a:pos x="T4" y="T5"/>
                </a:cxn>
                <a:cxn ang="0">
                  <a:pos x="T6" y="T7"/>
                </a:cxn>
                <a:cxn ang="0">
                  <a:pos x="T8" y="T9"/>
                </a:cxn>
              </a:cxnLst>
              <a:rect l="0" t="0" r="r" b="b"/>
              <a:pathLst>
                <a:path w="328" h="418">
                  <a:moveTo>
                    <a:pt x="282" y="30"/>
                  </a:moveTo>
                  <a:cubicBezTo>
                    <a:pt x="328" y="59"/>
                    <a:pt x="312" y="164"/>
                    <a:pt x="247" y="263"/>
                  </a:cubicBezTo>
                  <a:cubicBezTo>
                    <a:pt x="181" y="362"/>
                    <a:pt x="91" y="418"/>
                    <a:pt x="46" y="388"/>
                  </a:cubicBezTo>
                  <a:cubicBezTo>
                    <a:pt x="0" y="358"/>
                    <a:pt x="12" y="235"/>
                    <a:pt x="78" y="136"/>
                  </a:cubicBezTo>
                  <a:cubicBezTo>
                    <a:pt x="143" y="37"/>
                    <a:pt x="237" y="0"/>
                    <a:pt x="282" y="3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92" name="Freeform 90">
              <a:extLst>
                <a:ext uri="{FF2B5EF4-FFF2-40B4-BE49-F238E27FC236}">
                  <a16:creationId xmlns:a16="http://schemas.microsoft.com/office/drawing/2014/main" id="{B575CD4E-9483-4232-9E64-D82117B0CD25}"/>
                </a:ext>
              </a:extLst>
            </p:cNvPr>
            <p:cNvSpPr>
              <a:spLocks/>
            </p:cNvSpPr>
            <p:nvPr/>
          </p:nvSpPr>
          <p:spPr bwMode="auto">
            <a:xfrm>
              <a:off x="5636324" y="5125082"/>
              <a:ext cx="202979" cy="289631"/>
            </a:xfrm>
            <a:custGeom>
              <a:avLst/>
              <a:gdLst>
                <a:gd name="T0" fmla="*/ 215 w 221"/>
                <a:gd name="T1" fmla="*/ 0 h 315"/>
                <a:gd name="T2" fmla="*/ 65 w 221"/>
                <a:gd name="T3" fmla="*/ 115 h 315"/>
                <a:gd name="T4" fmla="*/ 7 w 221"/>
                <a:gd name="T5" fmla="*/ 315 h 315"/>
                <a:gd name="T6" fmla="*/ 155 w 221"/>
                <a:gd name="T7" fmla="*/ 186 h 315"/>
                <a:gd name="T8" fmla="*/ 215 w 221"/>
                <a:gd name="T9" fmla="*/ 0 h 315"/>
              </a:gdLst>
              <a:ahLst/>
              <a:cxnLst>
                <a:cxn ang="0">
                  <a:pos x="T0" y="T1"/>
                </a:cxn>
                <a:cxn ang="0">
                  <a:pos x="T2" y="T3"/>
                </a:cxn>
                <a:cxn ang="0">
                  <a:pos x="T4" y="T5"/>
                </a:cxn>
                <a:cxn ang="0">
                  <a:pos x="T6" y="T7"/>
                </a:cxn>
                <a:cxn ang="0">
                  <a:pos x="T8" y="T9"/>
                </a:cxn>
              </a:cxnLst>
              <a:rect l="0" t="0" r="r" b="b"/>
              <a:pathLst>
                <a:path w="221" h="315">
                  <a:moveTo>
                    <a:pt x="215" y="0"/>
                  </a:moveTo>
                  <a:cubicBezTo>
                    <a:pt x="168" y="8"/>
                    <a:pt x="110" y="47"/>
                    <a:pt x="65" y="115"/>
                  </a:cubicBezTo>
                  <a:cubicBezTo>
                    <a:pt x="20" y="183"/>
                    <a:pt x="0" y="263"/>
                    <a:pt x="7" y="315"/>
                  </a:cubicBezTo>
                  <a:cubicBezTo>
                    <a:pt x="53" y="302"/>
                    <a:pt x="110" y="254"/>
                    <a:pt x="155" y="186"/>
                  </a:cubicBezTo>
                  <a:cubicBezTo>
                    <a:pt x="200" y="118"/>
                    <a:pt x="221" y="47"/>
                    <a:pt x="215" y="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sp>
          <p:nvSpPr>
            <p:cNvPr id="93" name="Freeform 91">
              <a:extLst>
                <a:ext uri="{FF2B5EF4-FFF2-40B4-BE49-F238E27FC236}">
                  <a16:creationId xmlns:a16="http://schemas.microsoft.com/office/drawing/2014/main" id="{98CC9C0A-9918-41F2-A108-1F6DEC80A7AD}"/>
                </a:ext>
              </a:extLst>
            </p:cNvPr>
            <p:cNvSpPr>
              <a:spLocks noEditPoints="1"/>
            </p:cNvSpPr>
            <p:nvPr/>
          </p:nvSpPr>
          <p:spPr bwMode="auto">
            <a:xfrm>
              <a:off x="5904588" y="5443200"/>
              <a:ext cx="205353" cy="299127"/>
            </a:xfrm>
            <a:custGeom>
              <a:avLst/>
              <a:gdLst>
                <a:gd name="T0" fmla="*/ 127 w 223"/>
                <a:gd name="T1" fmla="*/ 15 h 326"/>
                <a:gd name="T2" fmla="*/ 6 w 223"/>
                <a:gd name="T3" fmla="*/ 165 h 326"/>
                <a:gd name="T4" fmla="*/ 4 w 223"/>
                <a:gd name="T5" fmla="*/ 186 h 326"/>
                <a:gd name="T6" fmla="*/ 12 w 223"/>
                <a:gd name="T7" fmla="*/ 196 h 326"/>
                <a:gd name="T8" fmla="*/ 184 w 223"/>
                <a:gd name="T9" fmla="*/ 315 h 326"/>
                <a:gd name="T10" fmla="*/ 219 w 223"/>
                <a:gd name="T11" fmla="*/ 293 h 326"/>
                <a:gd name="T12" fmla="*/ 168 w 223"/>
                <a:gd name="T13" fmla="*/ 25 h 326"/>
                <a:gd name="T14" fmla="*/ 127 w 223"/>
                <a:gd name="T15" fmla="*/ 15 h 326"/>
                <a:gd name="T16" fmla="*/ 170 w 223"/>
                <a:gd name="T17" fmla="*/ 255 h 326"/>
                <a:gd name="T18" fmla="*/ 50 w 223"/>
                <a:gd name="T19" fmla="*/ 172 h 326"/>
                <a:gd name="T20" fmla="*/ 134 w 223"/>
                <a:gd name="T21" fmla="*/ 68 h 326"/>
                <a:gd name="T22" fmla="*/ 170 w 223"/>
                <a:gd name="T23" fmla="*/ 255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3" h="326">
                  <a:moveTo>
                    <a:pt x="127" y="15"/>
                  </a:moveTo>
                  <a:cubicBezTo>
                    <a:pt x="87" y="65"/>
                    <a:pt x="47" y="115"/>
                    <a:pt x="6" y="165"/>
                  </a:cubicBezTo>
                  <a:cubicBezTo>
                    <a:pt x="0" y="172"/>
                    <a:pt x="0" y="180"/>
                    <a:pt x="4" y="186"/>
                  </a:cubicBezTo>
                  <a:cubicBezTo>
                    <a:pt x="5" y="190"/>
                    <a:pt x="8" y="193"/>
                    <a:pt x="12" y="196"/>
                  </a:cubicBezTo>
                  <a:cubicBezTo>
                    <a:pt x="69" y="235"/>
                    <a:pt x="126" y="275"/>
                    <a:pt x="184" y="315"/>
                  </a:cubicBezTo>
                  <a:cubicBezTo>
                    <a:pt x="199" y="326"/>
                    <a:pt x="223" y="312"/>
                    <a:pt x="219" y="293"/>
                  </a:cubicBezTo>
                  <a:cubicBezTo>
                    <a:pt x="202" y="204"/>
                    <a:pt x="185" y="114"/>
                    <a:pt x="168" y="25"/>
                  </a:cubicBezTo>
                  <a:cubicBezTo>
                    <a:pt x="164" y="5"/>
                    <a:pt x="140" y="0"/>
                    <a:pt x="127" y="15"/>
                  </a:cubicBezTo>
                  <a:close/>
                  <a:moveTo>
                    <a:pt x="170" y="255"/>
                  </a:moveTo>
                  <a:cubicBezTo>
                    <a:pt x="130" y="228"/>
                    <a:pt x="90" y="200"/>
                    <a:pt x="50" y="172"/>
                  </a:cubicBezTo>
                  <a:cubicBezTo>
                    <a:pt x="78" y="138"/>
                    <a:pt x="106" y="103"/>
                    <a:pt x="134" y="68"/>
                  </a:cubicBezTo>
                  <a:cubicBezTo>
                    <a:pt x="146" y="131"/>
                    <a:pt x="158" y="193"/>
                    <a:pt x="170" y="255"/>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dirty="0">
                <a:cs typeface="B Nazanin" panose="00000400000000000000" pitchFamily="2" charset="-78"/>
              </a:endParaRPr>
            </a:p>
          </p:txBody>
        </p:sp>
      </p:grpSp>
      <p:sp>
        <p:nvSpPr>
          <p:cNvPr id="94" name="TextBox 157">
            <a:extLst>
              <a:ext uri="{FF2B5EF4-FFF2-40B4-BE49-F238E27FC236}">
                <a16:creationId xmlns:a16="http://schemas.microsoft.com/office/drawing/2014/main" id="{3A8A43BF-D238-4C14-A0AD-00B6FB8322FF}"/>
              </a:ext>
            </a:extLst>
          </p:cNvPr>
          <p:cNvSpPr txBox="1">
            <a:spLocks noChangeArrowheads="1"/>
          </p:cNvSpPr>
          <p:nvPr/>
        </p:nvSpPr>
        <p:spPr bwMode="auto">
          <a:xfrm>
            <a:off x="8170559" y="3280652"/>
            <a:ext cx="2554268" cy="803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2" tIns="45711" rIns="91422" bIns="45711">
            <a:spAutoFit/>
          </a:bodyPr>
          <a:lstStyle>
            <a:lvl1pPr>
              <a:defRPr sz="3600">
                <a:solidFill>
                  <a:schemeClr val="tx1"/>
                </a:solidFill>
                <a:latin typeface="Lato Light" panose="020F0302020204030203" pitchFamily="34" charset="0"/>
                <a:ea typeface="MS PGothic" panose="020B0600070205080204" pitchFamily="34" charset="-128"/>
              </a:defRPr>
            </a:lvl1pPr>
            <a:lvl2pPr marL="742950" indent="-285750">
              <a:defRPr sz="3600">
                <a:solidFill>
                  <a:schemeClr val="tx1"/>
                </a:solidFill>
                <a:latin typeface="Lato Light" panose="020F0302020204030203" pitchFamily="34" charset="0"/>
                <a:ea typeface="MS PGothic" panose="020B0600070205080204" pitchFamily="34" charset="-128"/>
              </a:defRPr>
            </a:lvl2pPr>
            <a:lvl3pPr marL="1143000" indent="-228600">
              <a:defRPr sz="3600">
                <a:solidFill>
                  <a:schemeClr val="tx1"/>
                </a:solidFill>
                <a:latin typeface="Lato Light" panose="020F0302020204030203" pitchFamily="34" charset="0"/>
                <a:ea typeface="MS PGothic" panose="020B0600070205080204" pitchFamily="34" charset="-128"/>
              </a:defRPr>
            </a:lvl3pPr>
            <a:lvl4pPr marL="1600200" indent="-228600">
              <a:defRPr sz="3600">
                <a:solidFill>
                  <a:schemeClr val="tx1"/>
                </a:solidFill>
                <a:latin typeface="Lato Light" panose="020F0302020204030203" pitchFamily="34" charset="0"/>
                <a:ea typeface="MS PGothic" panose="020B0600070205080204" pitchFamily="34" charset="-128"/>
              </a:defRPr>
            </a:lvl4pPr>
            <a:lvl5pPr marL="2057400" indent="-228600">
              <a:defRPr sz="3600">
                <a:solidFill>
                  <a:schemeClr val="tx1"/>
                </a:solidFill>
                <a:latin typeface="Lato Light" panose="020F0302020204030203" pitchFamily="34" charset="0"/>
                <a:ea typeface="MS PGothic" panose="020B0600070205080204" pitchFamily="34" charset="-128"/>
              </a:defRPr>
            </a:lvl5pPr>
            <a:lvl6pPr marL="25146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6pPr>
            <a:lvl7pPr marL="29718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7pPr>
            <a:lvl8pPr marL="34290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8pPr>
            <a:lvl9pPr marL="38862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9pPr>
          </a:lstStyle>
          <a:p>
            <a:pPr algn="r" rtl="1">
              <a:lnSpc>
                <a:spcPct val="110000"/>
              </a:lnSpc>
            </a:pPr>
            <a:r>
              <a:rPr lang="fa-IR" altLang="es-MX" sz="1400" b="1" dirty="0">
                <a:latin typeface="+mn-lt"/>
                <a:cs typeface="B Nazanin" panose="00000400000000000000" pitchFamily="2" charset="-78"/>
              </a:rPr>
              <a:t>مشتری بسیار مهم است، مشتری توسط مشتری دنبال خواهد شد. حتی قبل از انجام تکالیف، برخی از اهانت‌ها.</a:t>
            </a:r>
            <a:endParaRPr lang="en-US" altLang="es-MX" sz="1400" dirty="0">
              <a:latin typeface="+mn-lt"/>
              <a:cs typeface="B Nazanin" panose="00000400000000000000" pitchFamily="2" charset="-78"/>
            </a:endParaRPr>
          </a:p>
        </p:txBody>
      </p:sp>
      <p:sp>
        <p:nvSpPr>
          <p:cNvPr id="95" name="TextBox 157">
            <a:extLst>
              <a:ext uri="{FF2B5EF4-FFF2-40B4-BE49-F238E27FC236}">
                <a16:creationId xmlns:a16="http://schemas.microsoft.com/office/drawing/2014/main" id="{52C7F2BE-4CBC-40DB-AE3F-065028A1E956}"/>
              </a:ext>
            </a:extLst>
          </p:cNvPr>
          <p:cNvSpPr txBox="1">
            <a:spLocks noChangeArrowheads="1"/>
          </p:cNvSpPr>
          <p:nvPr/>
        </p:nvSpPr>
        <p:spPr bwMode="auto">
          <a:xfrm>
            <a:off x="1091880" y="3143672"/>
            <a:ext cx="2554268" cy="803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2" tIns="45711" rIns="91422" bIns="45711">
            <a:spAutoFit/>
          </a:bodyPr>
          <a:lstStyle>
            <a:lvl1pPr>
              <a:defRPr sz="3600">
                <a:solidFill>
                  <a:schemeClr val="tx1"/>
                </a:solidFill>
                <a:latin typeface="Lato Light" panose="020F0302020204030203" pitchFamily="34" charset="0"/>
                <a:ea typeface="MS PGothic" panose="020B0600070205080204" pitchFamily="34" charset="-128"/>
              </a:defRPr>
            </a:lvl1pPr>
            <a:lvl2pPr marL="742950" indent="-285750">
              <a:defRPr sz="3600">
                <a:solidFill>
                  <a:schemeClr val="tx1"/>
                </a:solidFill>
                <a:latin typeface="Lato Light" panose="020F0302020204030203" pitchFamily="34" charset="0"/>
                <a:ea typeface="MS PGothic" panose="020B0600070205080204" pitchFamily="34" charset="-128"/>
              </a:defRPr>
            </a:lvl2pPr>
            <a:lvl3pPr marL="1143000" indent="-228600">
              <a:defRPr sz="3600">
                <a:solidFill>
                  <a:schemeClr val="tx1"/>
                </a:solidFill>
                <a:latin typeface="Lato Light" panose="020F0302020204030203" pitchFamily="34" charset="0"/>
                <a:ea typeface="MS PGothic" panose="020B0600070205080204" pitchFamily="34" charset="-128"/>
              </a:defRPr>
            </a:lvl3pPr>
            <a:lvl4pPr marL="1600200" indent="-228600">
              <a:defRPr sz="3600">
                <a:solidFill>
                  <a:schemeClr val="tx1"/>
                </a:solidFill>
                <a:latin typeface="Lato Light" panose="020F0302020204030203" pitchFamily="34" charset="0"/>
                <a:ea typeface="MS PGothic" panose="020B0600070205080204" pitchFamily="34" charset="-128"/>
              </a:defRPr>
            </a:lvl4pPr>
            <a:lvl5pPr marL="2057400" indent="-228600">
              <a:defRPr sz="3600">
                <a:solidFill>
                  <a:schemeClr val="tx1"/>
                </a:solidFill>
                <a:latin typeface="Lato Light" panose="020F0302020204030203" pitchFamily="34" charset="0"/>
                <a:ea typeface="MS PGothic" panose="020B0600070205080204" pitchFamily="34" charset="-128"/>
              </a:defRPr>
            </a:lvl5pPr>
            <a:lvl6pPr marL="25146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6pPr>
            <a:lvl7pPr marL="29718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7pPr>
            <a:lvl8pPr marL="34290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8pPr>
            <a:lvl9pPr marL="38862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9pPr>
          </a:lstStyle>
          <a:p>
            <a:pPr algn="r">
              <a:lnSpc>
                <a:spcPct val="110000"/>
              </a:lnSpc>
            </a:pPr>
            <a:r>
              <a:rPr lang="fa-IR" altLang="es-MX" sz="1400" b="1" dirty="0">
                <a:latin typeface="+mn-lt"/>
                <a:cs typeface="B Nazanin" panose="00000400000000000000" pitchFamily="2" charset="-78"/>
              </a:rPr>
              <a:t>مشتری بسیار مهم است، مشتری توسط مشتری دنبال خواهد شد. حتی قبل از انجام تکالیف، برخی از اهانت‌ها.</a:t>
            </a:r>
            <a:endParaRPr lang="en-US" altLang="es-MX" sz="1400" dirty="0">
              <a:latin typeface="+mn-lt"/>
              <a:cs typeface="B Nazanin" panose="00000400000000000000" pitchFamily="2" charset="-78"/>
            </a:endParaRPr>
          </a:p>
        </p:txBody>
      </p:sp>
      <p:sp>
        <p:nvSpPr>
          <p:cNvPr id="96" name="TextBox 157">
            <a:extLst>
              <a:ext uri="{FF2B5EF4-FFF2-40B4-BE49-F238E27FC236}">
                <a16:creationId xmlns:a16="http://schemas.microsoft.com/office/drawing/2014/main" id="{2347EE9E-445C-46EE-95A3-5256AADF7F07}"/>
              </a:ext>
            </a:extLst>
          </p:cNvPr>
          <p:cNvSpPr txBox="1">
            <a:spLocks noChangeArrowheads="1"/>
          </p:cNvSpPr>
          <p:nvPr/>
        </p:nvSpPr>
        <p:spPr bwMode="auto">
          <a:xfrm>
            <a:off x="2269169" y="4959976"/>
            <a:ext cx="2554268" cy="803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2" tIns="45711" rIns="91422" bIns="45711">
            <a:spAutoFit/>
          </a:bodyPr>
          <a:lstStyle>
            <a:lvl1pPr>
              <a:defRPr sz="3600">
                <a:solidFill>
                  <a:schemeClr val="tx1"/>
                </a:solidFill>
                <a:latin typeface="Lato Light" panose="020F0302020204030203" pitchFamily="34" charset="0"/>
                <a:ea typeface="MS PGothic" panose="020B0600070205080204" pitchFamily="34" charset="-128"/>
              </a:defRPr>
            </a:lvl1pPr>
            <a:lvl2pPr marL="742950" indent="-285750">
              <a:defRPr sz="3600">
                <a:solidFill>
                  <a:schemeClr val="tx1"/>
                </a:solidFill>
                <a:latin typeface="Lato Light" panose="020F0302020204030203" pitchFamily="34" charset="0"/>
                <a:ea typeface="MS PGothic" panose="020B0600070205080204" pitchFamily="34" charset="-128"/>
              </a:defRPr>
            </a:lvl2pPr>
            <a:lvl3pPr marL="1143000" indent="-228600">
              <a:defRPr sz="3600">
                <a:solidFill>
                  <a:schemeClr val="tx1"/>
                </a:solidFill>
                <a:latin typeface="Lato Light" panose="020F0302020204030203" pitchFamily="34" charset="0"/>
                <a:ea typeface="MS PGothic" panose="020B0600070205080204" pitchFamily="34" charset="-128"/>
              </a:defRPr>
            </a:lvl3pPr>
            <a:lvl4pPr marL="1600200" indent="-228600">
              <a:defRPr sz="3600">
                <a:solidFill>
                  <a:schemeClr val="tx1"/>
                </a:solidFill>
                <a:latin typeface="Lato Light" panose="020F0302020204030203" pitchFamily="34" charset="0"/>
                <a:ea typeface="MS PGothic" panose="020B0600070205080204" pitchFamily="34" charset="-128"/>
              </a:defRPr>
            </a:lvl4pPr>
            <a:lvl5pPr marL="2057400" indent="-228600">
              <a:defRPr sz="3600">
                <a:solidFill>
                  <a:schemeClr val="tx1"/>
                </a:solidFill>
                <a:latin typeface="Lato Light" panose="020F0302020204030203" pitchFamily="34" charset="0"/>
                <a:ea typeface="MS PGothic" panose="020B0600070205080204" pitchFamily="34" charset="-128"/>
              </a:defRPr>
            </a:lvl5pPr>
            <a:lvl6pPr marL="25146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6pPr>
            <a:lvl7pPr marL="29718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7pPr>
            <a:lvl8pPr marL="34290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8pPr>
            <a:lvl9pPr marL="38862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9pPr>
          </a:lstStyle>
          <a:p>
            <a:pPr algn="r">
              <a:lnSpc>
                <a:spcPct val="110000"/>
              </a:lnSpc>
            </a:pPr>
            <a:r>
              <a:rPr lang="fa-IR" altLang="es-MX" sz="1400" b="1" dirty="0">
                <a:latin typeface="+mn-lt"/>
                <a:cs typeface="B Nazanin" panose="00000400000000000000" pitchFamily="2" charset="-78"/>
              </a:rPr>
              <a:t>مشتری بسیار مهم است، مشتری توسط مشتری دنبال خواهد شد. حتی قبل از انجام تکالیف، برخی از اهانت‌ها.</a:t>
            </a:r>
            <a:endParaRPr lang="en-US" altLang="es-MX" sz="1400" dirty="0">
              <a:latin typeface="+mn-lt"/>
              <a:cs typeface="B Nazanin" panose="00000400000000000000" pitchFamily="2" charset="-78"/>
            </a:endParaRPr>
          </a:p>
        </p:txBody>
      </p:sp>
      <p:sp>
        <p:nvSpPr>
          <p:cNvPr id="97" name="TextBox 157">
            <a:extLst>
              <a:ext uri="{FF2B5EF4-FFF2-40B4-BE49-F238E27FC236}">
                <a16:creationId xmlns:a16="http://schemas.microsoft.com/office/drawing/2014/main" id="{98B18652-D4A5-40C8-963E-47B783116CE3}"/>
              </a:ext>
            </a:extLst>
          </p:cNvPr>
          <p:cNvSpPr txBox="1">
            <a:spLocks noChangeArrowheads="1"/>
          </p:cNvSpPr>
          <p:nvPr/>
        </p:nvSpPr>
        <p:spPr bwMode="auto">
          <a:xfrm>
            <a:off x="6780861" y="1552096"/>
            <a:ext cx="2554268" cy="803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2" tIns="45711" rIns="91422" bIns="45711">
            <a:spAutoFit/>
          </a:bodyPr>
          <a:lstStyle>
            <a:lvl1pPr>
              <a:defRPr sz="3600">
                <a:solidFill>
                  <a:schemeClr val="tx1"/>
                </a:solidFill>
                <a:latin typeface="Lato Light" panose="020F0302020204030203" pitchFamily="34" charset="0"/>
                <a:ea typeface="MS PGothic" panose="020B0600070205080204" pitchFamily="34" charset="-128"/>
              </a:defRPr>
            </a:lvl1pPr>
            <a:lvl2pPr marL="742950" indent="-285750">
              <a:defRPr sz="3600">
                <a:solidFill>
                  <a:schemeClr val="tx1"/>
                </a:solidFill>
                <a:latin typeface="Lato Light" panose="020F0302020204030203" pitchFamily="34" charset="0"/>
                <a:ea typeface="MS PGothic" panose="020B0600070205080204" pitchFamily="34" charset="-128"/>
              </a:defRPr>
            </a:lvl2pPr>
            <a:lvl3pPr marL="1143000" indent="-228600">
              <a:defRPr sz="3600">
                <a:solidFill>
                  <a:schemeClr val="tx1"/>
                </a:solidFill>
                <a:latin typeface="Lato Light" panose="020F0302020204030203" pitchFamily="34" charset="0"/>
                <a:ea typeface="MS PGothic" panose="020B0600070205080204" pitchFamily="34" charset="-128"/>
              </a:defRPr>
            </a:lvl3pPr>
            <a:lvl4pPr marL="1600200" indent="-228600">
              <a:defRPr sz="3600">
                <a:solidFill>
                  <a:schemeClr val="tx1"/>
                </a:solidFill>
                <a:latin typeface="Lato Light" panose="020F0302020204030203" pitchFamily="34" charset="0"/>
                <a:ea typeface="MS PGothic" panose="020B0600070205080204" pitchFamily="34" charset="-128"/>
              </a:defRPr>
            </a:lvl4pPr>
            <a:lvl5pPr marL="2057400" indent="-228600">
              <a:defRPr sz="3600">
                <a:solidFill>
                  <a:schemeClr val="tx1"/>
                </a:solidFill>
                <a:latin typeface="Lato Light" panose="020F0302020204030203" pitchFamily="34" charset="0"/>
                <a:ea typeface="MS PGothic" panose="020B0600070205080204" pitchFamily="34" charset="-128"/>
              </a:defRPr>
            </a:lvl5pPr>
            <a:lvl6pPr marL="25146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6pPr>
            <a:lvl7pPr marL="29718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7pPr>
            <a:lvl8pPr marL="34290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8pPr>
            <a:lvl9pPr marL="38862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9pPr>
          </a:lstStyle>
          <a:p>
            <a:pPr algn="r" rtl="1">
              <a:lnSpc>
                <a:spcPct val="110000"/>
              </a:lnSpc>
            </a:pPr>
            <a:r>
              <a:rPr lang="fa-IR" altLang="es-MX" sz="1400" b="1" dirty="0">
                <a:latin typeface="+mn-lt"/>
                <a:cs typeface="B Nazanin" panose="00000400000000000000" pitchFamily="2" charset="-78"/>
              </a:rPr>
              <a:t>مشتری بسیار مهم است، مشتری توسط مشتری دنبال خواهد شد. حتی قبل از انجام تکالیف، برخی از اهانت‌ها.</a:t>
            </a:r>
            <a:endParaRPr lang="en-US" altLang="es-MX" sz="1400" dirty="0">
              <a:latin typeface="+mn-lt"/>
              <a:cs typeface="B Nazanin" panose="00000400000000000000" pitchFamily="2" charset="-78"/>
            </a:endParaRPr>
          </a:p>
        </p:txBody>
      </p:sp>
      <p:sp>
        <p:nvSpPr>
          <p:cNvPr id="98" name="TextBox 19">
            <a:extLst>
              <a:ext uri="{FF2B5EF4-FFF2-40B4-BE49-F238E27FC236}">
                <a16:creationId xmlns:a16="http://schemas.microsoft.com/office/drawing/2014/main" id="{7015E098-D672-4C85-A7B1-6D1F90C0DC61}"/>
              </a:ext>
            </a:extLst>
          </p:cNvPr>
          <p:cNvSpPr txBox="1"/>
          <p:nvPr/>
        </p:nvSpPr>
        <p:spPr>
          <a:xfrm>
            <a:off x="806476" y="245900"/>
            <a:ext cx="7544366" cy="830997"/>
          </a:xfrm>
          <a:prstGeom prst="rect">
            <a:avLst/>
          </a:prstGeom>
          <a:noFill/>
        </p:spPr>
        <p:txBody>
          <a:bodyPr wrap="square" rtlCol="0" anchor="ctr">
            <a:spAutoFit/>
          </a:bodyPr>
          <a:lstStyle/>
          <a:p>
            <a:pPr algn="r" rtl="1"/>
            <a:r>
              <a:rPr lang="fa-IR" altLang="ko-KR" sz="4800" b="1" dirty="0">
                <a:solidFill>
                  <a:schemeClr val="tx1">
                    <a:lumMod val="85000"/>
                    <a:lumOff val="15000"/>
                  </a:schemeClr>
                </a:solidFill>
                <a:cs typeface="B Nazanin" panose="00000400000000000000" pitchFamily="2" charset="-78"/>
              </a:rPr>
              <a:t>ارائه عالی</a:t>
            </a:r>
            <a:endParaRPr lang="en-US" altLang="ko-KR" sz="4800" b="1" dirty="0">
              <a:solidFill>
                <a:schemeClr val="tx1">
                  <a:lumMod val="85000"/>
                  <a:lumOff val="15000"/>
                </a:schemeClr>
              </a:solidFill>
              <a:cs typeface="B Nazanin" panose="00000400000000000000" pitchFamily="2" charset="-78"/>
            </a:endParaRPr>
          </a:p>
        </p:txBody>
      </p:sp>
      <p:grpSp>
        <p:nvGrpSpPr>
          <p:cNvPr id="123" name="Grupo 122">
            <a:extLst>
              <a:ext uri="{FF2B5EF4-FFF2-40B4-BE49-F238E27FC236}">
                <a16:creationId xmlns:a16="http://schemas.microsoft.com/office/drawing/2014/main" id="{F1235DC4-1E2B-4261-8BB3-9BEF439E90DF}"/>
              </a:ext>
            </a:extLst>
          </p:cNvPr>
          <p:cNvGrpSpPr/>
          <p:nvPr/>
        </p:nvGrpSpPr>
        <p:grpSpPr>
          <a:xfrm>
            <a:off x="6808788" y="3333750"/>
            <a:ext cx="695324" cy="804863"/>
            <a:chOff x="6808788" y="3333750"/>
            <a:chExt cx="695324" cy="804863"/>
          </a:xfrm>
        </p:grpSpPr>
        <p:sp>
          <p:nvSpPr>
            <p:cNvPr id="100" name="Freeform 5">
              <a:extLst>
                <a:ext uri="{FF2B5EF4-FFF2-40B4-BE49-F238E27FC236}">
                  <a16:creationId xmlns:a16="http://schemas.microsoft.com/office/drawing/2014/main" id="{ABF56568-2D39-4D3F-88A5-698C4591AC1E}"/>
                </a:ext>
              </a:extLst>
            </p:cNvPr>
            <p:cNvSpPr>
              <a:spLocks/>
            </p:cNvSpPr>
            <p:nvPr/>
          </p:nvSpPr>
          <p:spPr bwMode="auto">
            <a:xfrm>
              <a:off x="6859588" y="3352800"/>
              <a:ext cx="608012" cy="744538"/>
            </a:xfrm>
            <a:custGeom>
              <a:avLst/>
              <a:gdLst>
                <a:gd name="T0" fmla="*/ 710 w 710"/>
                <a:gd name="T1" fmla="*/ 810 h 872"/>
                <a:gd name="T2" fmla="*/ 648 w 710"/>
                <a:gd name="T3" fmla="*/ 872 h 872"/>
                <a:gd name="T4" fmla="*/ 62 w 710"/>
                <a:gd name="T5" fmla="*/ 872 h 872"/>
                <a:gd name="T6" fmla="*/ 0 w 710"/>
                <a:gd name="T7" fmla="*/ 810 h 872"/>
                <a:gd name="T8" fmla="*/ 0 w 710"/>
                <a:gd name="T9" fmla="*/ 62 h 872"/>
                <a:gd name="T10" fmla="*/ 62 w 710"/>
                <a:gd name="T11" fmla="*/ 0 h 872"/>
                <a:gd name="T12" fmla="*/ 648 w 710"/>
                <a:gd name="T13" fmla="*/ 0 h 872"/>
                <a:gd name="T14" fmla="*/ 710 w 710"/>
                <a:gd name="T15" fmla="*/ 62 h 872"/>
                <a:gd name="T16" fmla="*/ 710 w 710"/>
                <a:gd name="T17" fmla="*/ 810 h 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0" h="872">
                  <a:moveTo>
                    <a:pt x="710" y="810"/>
                  </a:moveTo>
                  <a:cubicBezTo>
                    <a:pt x="710" y="844"/>
                    <a:pt x="682" y="872"/>
                    <a:pt x="648" y="872"/>
                  </a:cubicBezTo>
                  <a:cubicBezTo>
                    <a:pt x="62" y="872"/>
                    <a:pt x="62" y="872"/>
                    <a:pt x="62" y="872"/>
                  </a:cubicBezTo>
                  <a:cubicBezTo>
                    <a:pt x="28" y="872"/>
                    <a:pt x="0" y="844"/>
                    <a:pt x="0" y="810"/>
                  </a:cubicBezTo>
                  <a:cubicBezTo>
                    <a:pt x="0" y="62"/>
                    <a:pt x="0" y="62"/>
                    <a:pt x="0" y="62"/>
                  </a:cubicBezTo>
                  <a:cubicBezTo>
                    <a:pt x="0" y="28"/>
                    <a:pt x="28" y="0"/>
                    <a:pt x="62" y="0"/>
                  </a:cubicBezTo>
                  <a:cubicBezTo>
                    <a:pt x="648" y="0"/>
                    <a:pt x="648" y="0"/>
                    <a:pt x="648" y="0"/>
                  </a:cubicBezTo>
                  <a:cubicBezTo>
                    <a:pt x="682" y="0"/>
                    <a:pt x="710" y="28"/>
                    <a:pt x="710" y="62"/>
                  </a:cubicBezTo>
                  <a:lnTo>
                    <a:pt x="710" y="810"/>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01" name="Freeform 6">
              <a:extLst>
                <a:ext uri="{FF2B5EF4-FFF2-40B4-BE49-F238E27FC236}">
                  <a16:creationId xmlns:a16="http://schemas.microsoft.com/office/drawing/2014/main" id="{764D2810-4595-48F3-9D36-0B5C1FE5E1C2}"/>
                </a:ext>
              </a:extLst>
            </p:cNvPr>
            <p:cNvSpPr>
              <a:spLocks/>
            </p:cNvSpPr>
            <p:nvPr/>
          </p:nvSpPr>
          <p:spPr bwMode="auto">
            <a:xfrm>
              <a:off x="6913563" y="3659188"/>
              <a:ext cx="61912" cy="103188"/>
            </a:xfrm>
            <a:custGeom>
              <a:avLst/>
              <a:gdLst>
                <a:gd name="T0" fmla="*/ 72 w 72"/>
                <a:gd name="T1" fmla="*/ 53 h 121"/>
                <a:gd name="T2" fmla="*/ 42 w 72"/>
                <a:gd name="T3" fmla="*/ 53 h 121"/>
                <a:gd name="T4" fmla="*/ 42 w 72"/>
                <a:gd name="T5" fmla="*/ 33 h 121"/>
                <a:gd name="T6" fmla="*/ 41 w 72"/>
                <a:gd name="T7" fmla="*/ 22 h 121"/>
                <a:gd name="T8" fmla="*/ 37 w 72"/>
                <a:gd name="T9" fmla="*/ 20 h 121"/>
                <a:gd name="T10" fmla="*/ 32 w 72"/>
                <a:gd name="T11" fmla="*/ 22 h 121"/>
                <a:gd name="T12" fmla="*/ 31 w 72"/>
                <a:gd name="T13" fmla="*/ 34 h 121"/>
                <a:gd name="T14" fmla="*/ 31 w 72"/>
                <a:gd name="T15" fmla="*/ 88 h 121"/>
                <a:gd name="T16" fmla="*/ 32 w 72"/>
                <a:gd name="T17" fmla="*/ 99 h 121"/>
                <a:gd name="T18" fmla="*/ 36 w 72"/>
                <a:gd name="T19" fmla="*/ 101 h 121"/>
                <a:gd name="T20" fmla="*/ 41 w 72"/>
                <a:gd name="T21" fmla="*/ 99 h 121"/>
                <a:gd name="T22" fmla="*/ 42 w 72"/>
                <a:gd name="T23" fmla="*/ 87 h 121"/>
                <a:gd name="T24" fmla="*/ 42 w 72"/>
                <a:gd name="T25" fmla="*/ 72 h 121"/>
                <a:gd name="T26" fmla="*/ 72 w 72"/>
                <a:gd name="T27" fmla="*/ 72 h 121"/>
                <a:gd name="T28" fmla="*/ 72 w 72"/>
                <a:gd name="T29" fmla="*/ 77 h 121"/>
                <a:gd name="T30" fmla="*/ 70 w 72"/>
                <a:gd name="T31" fmla="*/ 102 h 121"/>
                <a:gd name="T32" fmla="*/ 58 w 72"/>
                <a:gd name="T33" fmla="*/ 115 h 121"/>
                <a:gd name="T34" fmla="*/ 37 w 72"/>
                <a:gd name="T35" fmla="*/ 121 h 121"/>
                <a:gd name="T36" fmla="*/ 15 w 72"/>
                <a:gd name="T37" fmla="*/ 116 h 121"/>
                <a:gd name="T38" fmla="*/ 3 w 72"/>
                <a:gd name="T39" fmla="*/ 103 h 121"/>
                <a:gd name="T40" fmla="*/ 0 w 72"/>
                <a:gd name="T41" fmla="*/ 77 h 121"/>
                <a:gd name="T42" fmla="*/ 0 w 72"/>
                <a:gd name="T43" fmla="*/ 43 h 121"/>
                <a:gd name="T44" fmla="*/ 1 w 72"/>
                <a:gd name="T45" fmla="*/ 25 h 121"/>
                <a:gd name="T46" fmla="*/ 6 w 72"/>
                <a:gd name="T47" fmla="*/ 13 h 121"/>
                <a:gd name="T48" fmla="*/ 18 w 72"/>
                <a:gd name="T49" fmla="*/ 3 h 121"/>
                <a:gd name="T50" fmla="*/ 36 w 72"/>
                <a:gd name="T51" fmla="*/ 0 h 121"/>
                <a:gd name="T52" fmla="*/ 58 w 72"/>
                <a:gd name="T53" fmla="*/ 5 h 121"/>
                <a:gd name="T54" fmla="*/ 69 w 72"/>
                <a:gd name="T55" fmla="*/ 18 h 121"/>
                <a:gd name="T56" fmla="*/ 72 w 72"/>
                <a:gd name="T57" fmla="*/ 42 h 121"/>
                <a:gd name="T58" fmla="*/ 72 w 72"/>
                <a:gd name="T59" fmla="*/ 5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121">
                  <a:moveTo>
                    <a:pt x="72" y="53"/>
                  </a:moveTo>
                  <a:cubicBezTo>
                    <a:pt x="42" y="53"/>
                    <a:pt x="42" y="53"/>
                    <a:pt x="42" y="53"/>
                  </a:cubicBezTo>
                  <a:cubicBezTo>
                    <a:pt x="42" y="33"/>
                    <a:pt x="42" y="33"/>
                    <a:pt x="42" y="33"/>
                  </a:cubicBezTo>
                  <a:cubicBezTo>
                    <a:pt x="42" y="27"/>
                    <a:pt x="41" y="23"/>
                    <a:pt x="41" y="22"/>
                  </a:cubicBezTo>
                  <a:cubicBezTo>
                    <a:pt x="40" y="21"/>
                    <a:pt x="39" y="20"/>
                    <a:pt x="37" y="20"/>
                  </a:cubicBezTo>
                  <a:cubicBezTo>
                    <a:pt x="34" y="20"/>
                    <a:pt x="32" y="21"/>
                    <a:pt x="32" y="22"/>
                  </a:cubicBezTo>
                  <a:cubicBezTo>
                    <a:pt x="31" y="24"/>
                    <a:pt x="31" y="28"/>
                    <a:pt x="31" y="34"/>
                  </a:cubicBezTo>
                  <a:cubicBezTo>
                    <a:pt x="31" y="88"/>
                    <a:pt x="31" y="88"/>
                    <a:pt x="31" y="88"/>
                  </a:cubicBezTo>
                  <a:cubicBezTo>
                    <a:pt x="31" y="93"/>
                    <a:pt x="31" y="97"/>
                    <a:pt x="32" y="99"/>
                  </a:cubicBezTo>
                  <a:cubicBezTo>
                    <a:pt x="32" y="101"/>
                    <a:pt x="34" y="101"/>
                    <a:pt x="36" y="101"/>
                  </a:cubicBezTo>
                  <a:cubicBezTo>
                    <a:pt x="39" y="101"/>
                    <a:pt x="40" y="101"/>
                    <a:pt x="41" y="99"/>
                  </a:cubicBezTo>
                  <a:cubicBezTo>
                    <a:pt x="41" y="97"/>
                    <a:pt x="42" y="93"/>
                    <a:pt x="42" y="87"/>
                  </a:cubicBezTo>
                  <a:cubicBezTo>
                    <a:pt x="42" y="72"/>
                    <a:pt x="42" y="72"/>
                    <a:pt x="42" y="72"/>
                  </a:cubicBezTo>
                  <a:cubicBezTo>
                    <a:pt x="72" y="72"/>
                    <a:pt x="72" y="72"/>
                    <a:pt x="72" y="72"/>
                  </a:cubicBezTo>
                  <a:cubicBezTo>
                    <a:pt x="72" y="77"/>
                    <a:pt x="72" y="77"/>
                    <a:pt x="72" y="77"/>
                  </a:cubicBezTo>
                  <a:cubicBezTo>
                    <a:pt x="72" y="89"/>
                    <a:pt x="71" y="97"/>
                    <a:pt x="70" y="102"/>
                  </a:cubicBezTo>
                  <a:cubicBezTo>
                    <a:pt x="68" y="107"/>
                    <a:pt x="64" y="112"/>
                    <a:pt x="58" y="115"/>
                  </a:cubicBezTo>
                  <a:cubicBezTo>
                    <a:pt x="52" y="119"/>
                    <a:pt x="45" y="121"/>
                    <a:pt x="37" y="121"/>
                  </a:cubicBezTo>
                  <a:cubicBezTo>
                    <a:pt x="28" y="121"/>
                    <a:pt x="20" y="119"/>
                    <a:pt x="15" y="116"/>
                  </a:cubicBezTo>
                  <a:cubicBezTo>
                    <a:pt x="9" y="113"/>
                    <a:pt x="5" y="109"/>
                    <a:pt x="3" y="103"/>
                  </a:cubicBezTo>
                  <a:cubicBezTo>
                    <a:pt x="1" y="97"/>
                    <a:pt x="0" y="89"/>
                    <a:pt x="0" y="77"/>
                  </a:cubicBezTo>
                  <a:cubicBezTo>
                    <a:pt x="0" y="43"/>
                    <a:pt x="0" y="43"/>
                    <a:pt x="0" y="43"/>
                  </a:cubicBezTo>
                  <a:cubicBezTo>
                    <a:pt x="0" y="35"/>
                    <a:pt x="1" y="29"/>
                    <a:pt x="1" y="25"/>
                  </a:cubicBezTo>
                  <a:cubicBezTo>
                    <a:pt x="2" y="21"/>
                    <a:pt x="4" y="16"/>
                    <a:pt x="6" y="13"/>
                  </a:cubicBezTo>
                  <a:cubicBezTo>
                    <a:pt x="9" y="9"/>
                    <a:pt x="13" y="6"/>
                    <a:pt x="18" y="3"/>
                  </a:cubicBezTo>
                  <a:cubicBezTo>
                    <a:pt x="23" y="1"/>
                    <a:pt x="29" y="0"/>
                    <a:pt x="36" y="0"/>
                  </a:cubicBezTo>
                  <a:cubicBezTo>
                    <a:pt x="45" y="0"/>
                    <a:pt x="52" y="2"/>
                    <a:pt x="58" y="5"/>
                  </a:cubicBezTo>
                  <a:cubicBezTo>
                    <a:pt x="64" y="9"/>
                    <a:pt x="68" y="13"/>
                    <a:pt x="69" y="18"/>
                  </a:cubicBezTo>
                  <a:cubicBezTo>
                    <a:pt x="71" y="23"/>
                    <a:pt x="72" y="31"/>
                    <a:pt x="72" y="42"/>
                  </a:cubicBezTo>
                  <a:lnTo>
                    <a:pt x="72" y="53"/>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02" name="Freeform 7">
              <a:extLst>
                <a:ext uri="{FF2B5EF4-FFF2-40B4-BE49-F238E27FC236}">
                  <a16:creationId xmlns:a16="http://schemas.microsoft.com/office/drawing/2014/main" id="{C27C9138-D2C9-43F3-BBA4-04D2ED90CE89}"/>
                </a:ext>
              </a:extLst>
            </p:cNvPr>
            <p:cNvSpPr>
              <a:spLocks noEditPoints="1"/>
            </p:cNvSpPr>
            <p:nvPr/>
          </p:nvSpPr>
          <p:spPr bwMode="auto">
            <a:xfrm>
              <a:off x="6985000" y="3659188"/>
              <a:ext cx="58737" cy="103188"/>
            </a:xfrm>
            <a:custGeom>
              <a:avLst/>
              <a:gdLst>
                <a:gd name="T0" fmla="*/ 70 w 70"/>
                <a:gd name="T1" fmla="*/ 70 h 121"/>
                <a:gd name="T2" fmla="*/ 69 w 70"/>
                <a:gd name="T3" fmla="*/ 95 h 121"/>
                <a:gd name="T4" fmla="*/ 64 w 70"/>
                <a:gd name="T5" fmla="*/ 109 h 121"/>
                <a:gd name="T6" fmla="*/ 52 w 70"/>
                <a:gd name="T7" fmla="*/ 118 h 121"/>
                <a:gd name="T8" fmla="*/ 35 w 70"/>
                <a:gd name="T9" fmla="*/ 121 h 121"/>
                <a:gd name="T10" fmla="*/ 18 w 70"/>
                <a:gd name="T11" fmla="*/ 118 h 121"/>
                <a:gd name="T12" fmla="*/ 6 w 70"/>
                <a:gd name="T13" fmla="*/ 109 h 121"/>
                <a:gd name="T14" fmla="*/ 1 w 70"/>
                <a:gd name="T15" fmla="*/ 96 h 121"/>
                <a:gd name="T16" fmla="*/ 0 w 70"/>
                <a:gd name="T17" fmla="*/ 70 h 121"/>
                <a:gd name="T18" fmla="*/ 0 w 70"/>
                <a:gd name="T19" fmla="*/ 51 h 121"/>
                <a:gd name="T20" fmla="*/ 1 w 70"/>
                <a:gd name="T21" fmla="*/ 26 h 121"/>
                <a:gd name="T22" fmla="*/ 6 w 70"/>
                <a:gd name="T23" fmla="*/ 13 h 121"/>
                <a:gd name="T24" fmla="*/ 18 w 70"/>
                <a:gd name="T25" fmla="*/ 3 h 121"/>
                <a:gd name="T26" fmla="*/ 35 w 70"/>
                <a:gd name="T27" fmla="*/ 0 h 121"/>
                <a:gd name="T28" fmla="*/ 52 w 70"/>
                <a:gd name="T29" fmla="*/ 3 h 121"/>
                <a:gd name="T30" fmla="*/ 64 w 70"/>
                <a:gd name="T31" fmla="*/ 12 h 121"/>
                <a:gd name="T32" fmla="*/ 69 w 70"/>
                <a:gd name="T33" fmla="*/ 26 h 121"/>
                <a:gd name="T34" fmla="*/ 70 w 70"/>
                <a:gd name="T35" fmla="*/ 51 h 121"/>
                <a:gd name="T36" fmla="*/ 70 w 70"/>
                <a:gd name="T37" fmla="*/ 70 h 121"/>
                <a:gd name="T38" fmla="*/ 40 w 70"/>
                <a:gd name="T39" fmla="*/ 32 h 121"/>
                <a:gd name="T40" fmla="*/ 39 w 70"/>
                <a:gd name="T41" fmla="*/ 22 h 121"/>
                <a:gd name="T42" fmla="*/ 35 w 70"/>
                <a:gd name="T43" fmla="*/ 20 h 121"/>
                <a:gd name="T44" fmla="*/ 32 w 70"/>
                <a:gd name="T45" fmla="*/ 22 h 121"/>
                <a:gd name="T46" fmla="*/ 30 w 70"/>
                <a:gd name="T47" fmla="*/ 32 h 121"/>
                <a:gd name="T48" fmla="*/ 30 w 70"/>
                <a:gd name="T49" fmla="*/ 87 h 121"/>
                <a:gd name="T50" fmla="*/ 31 w 70"/>
                <a:gd name="T51" fmla="*/ 99 h 121"/>
                <a:gd name="T52" fmla="*/ 35 w 70"/>
                <a:gd name="T53" fmla="*/ 101 h 121"/>
                <a:gd name="T54" fmla="*/ 39 w 70"/>
                <a:gd name="T55" fmla="*/ 99 h 121"/>
                <a:gd name="T56" fmla="*/ 40 w 70"/>
                <a:gd name="T57" fmla="*/ 86 h 121"/>
                <a:gd name="T58" fmla="*/ 40 w 70"/>
                <a:gd name="T59" fmla="*/ 32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0" h="121">
                  <a:moveTo>
                    <a:pt x="70" y="70"/>
                  </a:moveTo>
                  <a:cubicBezTo>
                    <a:pt x="70" y="82"/>
                    <a:pt x="70" y="90"/>
                    <a:pt x="69" y="95"/>
                  </a:cubicBezTo>
                  <a:cubicBezTo>
                    <a:pt x="69" y="100"/>
                    <a:pt x="67" y="105"/>
                    <a:pt x="64" y="109"/>
                  </a:cubicBezTo>
                  <a:cubicBezTo>
                    <a:pt x="61" y="113"/>
                    <a:pt x="57" y="116"/>
                    <a:pt x="52" y="118"/>
                  </a:cubicBezTo>
                  <a:cubicBezTo>
                    <a:pt x="47" y="120"/>
                    <a:pt x="42" y="121"/>
                    <a:pt x="35" y="121"/>
                  </a:cubicBezTo>
                  <a:cubicBezTo>
                    <a:pt x="29" y="121"/>
                    <a:pt x="23" y="120"/>
                    <a:pt x="18" y="118"/>
                  </a:cubicBezTo>
                  <a:cubicBezTo>
                    <a:pt x="13" y="116"/>
                    <a:pt x="9" y="113"/>
                    <a:pt x="6" y="109"/>
                  </a:cubicBezTo>
                  <a:cubicBezTo>
                    <a:pt x="3" y="105"/>
                    <a:pt x="2" y="100"/>
                    <a:pt x="1" y="96"/>
                  </a:cubicBezTo>
                  <a:cubicBezTo>
                    <a:pt x="0" y="91"/>
                    <a:pt x="0" y="82"/>
                    <a:pt x="0" y="70"/>
                  </a:cubicBezTo>
                  <a:cubicBezTo>
                    <a:pt x="0" y="51"/>
                    <a:pt x="0" y="51"/>
                    <a:pt x="0" y="51"/>
                  </a:cubicBezTo>
                  <a:cubicBezTo>
                    <a:pt x="0" y="39"/>
                    <a:pt x="0" y="31"/>
                    <a:pt x="1" y="26"/>
                  </a:cubicBezTo>
                  <a:cubicBezTo>
                    <a:pt x="1" y="21"/>
                    <a:pt x="3" y="17"/>
                    <a:pt x="6" y="13"/>
                  </a:cubicBezTo>
                  <a:cubicBezTo>
                    <a:pt x="9" y="9"/>
                    <a:pt x="13" y="6"/>
                    <a:pt x="18" y="3"/>
                  </a:cubicBezTo>
                  <a:cubicBezTo>
                    <a:pt x="23" y="1"/>
                    <a:pt x="29" y="0"/>
                    <a:pt x="35" y="0"/>
                  </a:cubicBezTo>
                  <a:cubicBezTo>
                    <a:pt x="41" y="0"/>
                    <a:pt x="47" y="1"/>
                    <a:pt x="52" y="3"/>
                  </a:cubicBezTo>
                  <a:cubicBezTo>
                    <a:pt x="57" y="5"/>
                    <a:pt x="61" y="8"/>
                    <a:pt x="64" y="12"/>
                  </a:cubicBezTo>
                  <a:cubicBezTo>
                    <a:pt x="67" y="16"/>
                    <a:pt x="69" y="21"/>
                    <a:pt x="69" y="26"/>
                  </a:cubicBezTo>
                  <a:cubicBezTo>
                    <a:pt x="70" y="30"/>
                    <a:pt x="70" y="39"/>
                    <a:pt x="70" y="51"/>
                  </a:cubicBezTo>
                  <a:lnTo>
                    <a:pt x="70" y="70"/>
                  </a:lnTo>
                  <a:close/>
                  <a:moveTo>
                    <a:pt x="40" y="32"/>
                  </a:moveTo>
                  <a:cubicBezTo>
                    <a:pt x="40" y="27"/>
                    <a:pt x="40" y="24"/>
                    <a:pt x="39" y="22"/>
                  </a:cubicBezTo>
                  <a:cubicBezTo>
                    <a:pt x="38" y="21"/>
                    <a:pt x="37" y="20"/>
                    <a:pt x="35" y="20"/>
                  </a:cubicBezTo>
                  <a:cubicBezTo>
                    <a:pt x="34" y="20"/>
                    <a:pt x="32" y="20"/>
                    <a:pt x="32" y="22"/>
                  </a:cubicBezTo>
                  <a:cubicBezTo>
                    <a:pt x="31" y="23"/>
                    <a:pt x="30" y="26"/>
                    <a:pt x="30" y="32"/>
                  </a:cubicBezTo>
                  <a:cubicBezTo>
                    <a:pt x="30" y="87"/>
                    <a:pt x="30" y="87"/>
                    <a:pt x="30" y="87"/>
                  </a:cubicBezTo>
                  <a:cubicBezTo>
                    <a:pt x="30" y="93"/>
                    <a:pt x="31" y="97"/>
                    <a:pt x="31" y="99"/>
                  </a:cubicBezTo>
                  <a:cubicBezTo>
                    <a:pt x="32" y="101"/>
                    <a:pt x="33" y="101"/>
                    <a:pt x="35" y="101"/>
                  </a:cubicBezTo>
                  <a:cubicBezTo>
                    <a:pt x="37" y="101"/>
                    <a:pt x="38" y="100"/>
                    <a:pt x="39" y="99"/>
                  </a:cubicBezTo>
                  <a:cubicBezTo>
                    <a:pt x="40" y="97"/>
                    <a:pt x="40" y="93"/>
                    <a:pt x="40" y="86"/>
                  </a:cubicBezTo>
                  <a:lnTo>
                    <a:pt x="40" y="32"/>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03" name="Freeform 8">
              <a:extLst>
                <a:ext uri="{FF2B5EF4-FFF2-40B4-BE49-F238E27FC236}">
                  <a16:creationId xmlns:a16="http://schemas.microsoft.com/office/drawing/2014/main" id="{0C42A0A0-613B-4450-A722-91D8CBF40C0F}"/>
                </a:ext>
              </a:extLst>
            </p:cNvPr>
            <p:cNvSpPr>
              <a:spLocks/>
            </p:cNvSpPr>
            <p:nvPr/>
          </p:nvSpPr>
          <p:spPr bwMode="auto">
            <a:xfrm>
              <a:off x="7053263" y="3662363"/>
              <a:ext cx="58737" cy="98425"/>
            </a:xfrm>
            <a:custGeom>
              <a:avLst/>
              <a:gdLst>
                <a:gd name="T0" fmla="*/ 37 w 37"/>
                <a:gd name="T1" fmla="*/ 0 h 62"/>
                <a:gd name="T2" fmla="*/ 37 w 37"/>
                <a:gd name="T3" fmla="*/ 62 h 62"/>
                <a:gd name="T4" fmla="*/ 23 w 37"/>
                <a:gd name="T5" fmla="*/ 62 h 62"/>
                <a:gd name="T6" fmla="*/ 14 w 37"/>
                <a:gd name="T7" fmla="*/ 34 h 62"/>
                <a:gd name="T8" fmla="*/ 14 w 37"/>
                <a:gd name="T9" fmla="*/ 62 h 62"/>
                <a:gd name="T10" fmla="*/ 0 w 37"/>
                <a:gd name="T11" fmla="*/ 62 h 62"/>
                <a:gd name="T12" fmla="*/ 0 w 37"/>
                <a:gd name="T13" fmla="*/ 0 h 62"/>
                <a:gd name="T14" fmla="*/ 14 w 37"/>
                <a:gd name="T15" fmla="*/ 0 h 62"/>
                <a:gd name="T16" fmla="*/ 24 w 37"/>
                <a:gd name="T17" fmla="*/ 28 h 62"/>
                <a:gd name="T18" fmla="*/ 24 w 37"/>
                <a:gd name="T19" fmla="*/ 0 h 62"/>
                <a:gd name="T20" fmla="*/ 37 w 37"/>
                <a:gd name="T21"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62">
                  <a:moveTo>
                    <a:pt x="37" y="0"/>
                  </a:moveTo>
                  <a:lnTo>
                    <a:pt x="37" y="62"/>
                  </a:lnTo>
                  <a:lnTo>
                    <a:pt x="23" y="62"/>
                  </a:lnTo>
                  <a:lnTo>
                    <a:pt x="14" y="34"/>
                  </a:lnTo>
                  <a:lnTo>
                    <a:pt x="14" y="62"/>
                  </a:lnTo>
                  <a:lnTo>
                    <a:pt x="0" y="62"/>
                  </a:lnTo>
                  <a:lnTo>
                    <a:pt x="0" y="0"/>
                  </a:lnTo>
                  <a:lnTo>
                    <a:pt x="14" y="0"/>
                  </a:lnTo>
                  <a:lnTo>
                    <a:pt x="24" y="28"/>
                  </a:lnTo>
                  <a:lnTo>
                    <a:pt x="24" y="0"/>
                  </a:lnTo>
                  <a:lnTo>
                    <a:pt x="37" y="0"/>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04" name="Freeform 9">
              <a:extLst>
                <a:ext uri="{FF2B5EF4-FFF2-40B4-BE49-F238E27FC236}">
                  <a16:creationId xmlns:a16="http://schemas.microsoft.com/office/drawing/2014/main" id="{5B26B777-AA6F-49D0-A9AD-6381AE94B280}"/>
                </a:ext>
              </a:extLst>
            </p:cNvPr>
            <p:cNvSpPr>
              <a:spLocks/>
            </p:cNvSpPr>
            <p:nvPr/>
          </p:nvSpPr>
          <p:spPr bwMode="auto">
            <a:xfrm>
              <a:off x="7121525" y="3659188"/>
              <a:ext cx="61912" cy="103188"/>
            </a:xfrm>
            <a:custGeom>
              <a:avLst/>
              <a:gdLst>
                <a:gd name="T0" fmla="*/ 72 w 72"/>
                <a:gd name="T1" fmla="*/ 53 h 121"/>
                <a:gd name="T2" fmla="*/ 42 w 72"/>
                <a:gd name="T3" fmla="*/ 53 h 121"/>
                <a:gd name="T4" fmla="*/ 42 w 72"/>
                <a:gd name="T5" fmla="*/ 33 h 121"/>
                <a:gd name="T6" fmla="*/ 41 w 72"/>
                <a:gd name="T7" fmla="*/ 22 h 121"/>
                <a:gd name="T8" fmla="*/ 36 w 72"/>
                <a:gd name="T9" fmla="*/ 20 h 121"/>
                <a:gd name="T10" fmla="*/ 32 w 72"/>
                <a:gd name="T11" fmla="*/ 22 h 121"/>
                <a:gd name="T12" fmla="*/ 31 w 72"/>
                <a:gd name="T13" fmla="*/ 34 h 121"/>
                <a:gd name="T14" fmla="*/ 31 w 72"/>
                <a:gd name="T15" fmla="*/ 88 h 121"/>
                <a:gd name="T16" fmla="*/ 32 w 72"/>
                <a:gd name="T17" fmla="*/ 99 h 121"/>
                <a:gd name="T18" fmla="*/ 36 w 72"/>
                <a:gd name="T19" fmla="*/ 101 h 121"/>
                <a:gd name="T20" fmla="*/ 41 w 72"/>
                <a:gd name="T21" fmla="*/ 99 h 121"/>
                <a:gd name="T22" fmla="*/ 42 w 72"/>
                <a:gd name="T23" fmla="*/ 87 h 121"/>
                <a:gd name="T24" fmla="*/ 42 w 72"/>
                <a:gd name="T25" fmla="*/ 72 h 121"/>
                <a:gd name="T26" fmla="*/ 72 w 72"/>
                <a:gd name="T27" fmla="*/ 72 h 121"/>
                <a:gd name="T28" fmla="*/ 72 w 72"/>
                <a:gd name="T29" fmla="*/ 77 h 121"/>
                <a:gd name="T30" fmla="*/ 69 w 72"/>
                <a:gd name="T31" fmla="*/ 102 h 121"/>
                <a:gd name="T32" fmla="*/ 58 w 72"/>
                <a:gd name="T33" fmla="*/ 115 h 121"/>
                <a:gd name="T34" fmla="*/ 37 w 72"/>
                <a:gd name="T35" fmla="*/ 121 h 121"/>
                <a:gd name="T36" fmla="*/ 15 w 72"/>
                <a:gd name="T37" fmla="*/ 116 h 121"/>
                <a:gd name="T38" fmla="*/ 3 w 72"/>
                <a:gd name="T39" fmla="*/ 103 h 121"/>
                <a:gd name="T40" fmla="*/ 0 w 72"/>
                <a:gd name="T41" fmla="*/ 77 h 121"/>
                <a:gd name="T42" fmla="*/ 0 w 72"/>
                <a:gd name="T43" fmla="*/ 43 h 121"/>
                <a:gd name="T44" fmla="*/ 1 w 72"/>
                <a:gd name="T45" fmla="*/ 25 h 121"/>
                <a:gd name="T46" fmla="*/ 6 w 72"/>
                <a:gd name="T47" fmla="*/ 13 h 121"/>
                <a:gd name="T48" fmla="*/ 18 w 72"/>
                <a:gd name="T49" fmla="*/ 3 h 121"/>
                <a:gd name="T50" fmla="*/ 36 w 72"/>
                <a:gd name="T51" fmla="*/ 0 h 121"/>
                <a:gd name="T52" fmla="*/ 58 w 72"/>
                <a:gd name="T53" fmla="*/ 5 h 121"/>
                <a:gd name="T54" fmla="*/ 69 w 72"/>
                <a:gd name="T55" fmla="*/ 18 h 121"/>
                <a:gd name="T56" fmla="*/ 72 w 72"/>
                <a:gd name="T57" fmla="*/ 42 h 121"/>
                <a:gd name="T58" fmla="*/ 72 w 72"/>
                <a:gd name="T59" fmla="*/ 5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121">
                  <a:moveTo>
                    <a:pt x="72" y="53"/>
                  </a:moveTo>
                  <a:cubicBezTo>
                    <a:pt x="42" y="53"/>
                    <a:pt x="42" y="53"/>
                    <a:pt x="42" y="53"/>
                  </a:cubicBezTo>
                  <a:cubicBezTo>
                    <a:pt x="42" y="33"/>
                    <a:pt x="42" y="33"/>
                    <a:pt x="42" y="33"/>
                  </a:cubicBezTo>
                  <a:cubicBezTo>
                    <a:pt x="42" y="27"/>
                    <a:pt x="41" y="23"/>
                    <a:pt x="41" y="22"/>
                  </a:cubicBezTo>
                  <a:cubicBezTo>
                    <a:pt x="40" y="21"/>
                    <a:pt x="39" y="20"/>
                    <a:pt x="36" y="20"/>
                  </a:cubicBezTo>
                  <a:cubicBezTo>
                    <a:pt x="34" y="20"/>
                    <a:pt x="32" y="21"/>
                    <a:pt x="32" y="22"/>
                  </a:cubicBezTo>
                  <a:cubicBezTo>
                    <a:pt x="31" y="24"/>
                    <a:pt x="31" y="28"/>
                    <a:pt x="31" y="34"/>
                  </a:cubicBezTo>
                  <a:cubicBezTo>
                    <a:pt x="31" y="88"/>
                    <a:pt x="31" y="88"/>
                    <a:pt x="31" y="88"/>
                  </a:cubicBezTo>
                  <a:cubicBezTo>
                    <a:pt x="31" y="93"/>
                    <a:pt x="31" y="97"/>
                    <a:pt x="32" y="99"/>
                  </a:cubicBezTo>
                  <a:cubicBezTo>
                    <a:pt x="32" y="101"/>
                    <a:pt x="34" y="101"/>
                    <a:pt x="36" y="101"/>
                  </a:cubicBezTo>
                  <a:cubicBezTo>
                    <a:pt x="39" y="101"/>
                    <a:pt x="40" y="101"/>
                    <a:pt x="41" y="99"/>
                  </a:cubicBezTo>
                  <a:cubicBezTo>
                    <a:pt x="41" y="97"/>
                    <a:pt x="42" y="93"/>
                    <a:pt x="42" y="87"/>
                  </a:cubicBezTo>
                  <a:cubicBezTo>
                    <a:pt x="42" y="72"/>
                    <a:pt x="42" y="72"/>
                    <a:pt x="42" y="72"/>
                  </a:cubicBezTo>
                  <a:cubicBezTo>
                    <a:pt x="72" y="72"/>
                    <a:pt x="72" y="72"/>
                    <a:pt x="72" y="72"/>
                  </a:cubicBezTo>
                  <a:cubicBezTo>
                    <a:pt x="72" y="77"/>
                    <a:pt x="72" y="77"/>
                    <a:pt x="72" y="77"/>
                  </a:cubicBezTo>
                  <a:cubicBezTo>
                    <a:pt x="72" y="89"/>
                    <a:pt x="71" y="97"/>
                    <a:pt x="69" y="102"/>
                  </a:cubicBezTo>
                  <a:cubicBezTo>
                    <a:pt x="68" y="107"/>
                    <a:pt x="64" y="112"/>
                    <a:pt x="58" y="115"/>
                  </a:cubicBezTo>
                  <a:cubicBezTo>
                    <a:pt x="52" y="119"/>
                    <a:pt x="45" y="121"/>
                    <a:pt x="37" y="121"/>
                  </a:cubicBezTo>
                  <a:cubicBezTo>
                    <a:pt x="28" y="121"/>
                    <a:pt x="20" y="119"/>
                    <a:pt x="15" y="116"/>
                  </a:cubicBezTo>
                  <a:cubicBezTo>
                    <a:pt x="9" y="113"/>
                    <a:pt x="5" y="109"/>
                    <a:pt x="3" y="103"/>
                  </a:cubicBezTo>
                  <a:cubicBezTo>
                    <a:pt x="1" y="97"/>
                    <a:pt x="0" y="89"/>
                    <a:pt x="0" y="77"/>
                  </a:cubicBezTo>
                  <a:cubicBezTo>
                    <a:pt x="0" y="43"/>
                    <a:pt x="0" y="43"/>
                    <a:pt x="0" y="43"/>
                  </a:cubicBezTo>
                  <a:cubicBezTo>
                    <a:pt x="0" y="35"/>
                    <a:pt x="1" y="29"/>
                    <a:pt x="1" y="25"/>
                  </a:cubicBezTo>
                  <a:cubicBezTo>
                    <a:pt x="2" y="21"/>
                    <a:pt x="4" y="16"/>
                    <a:pt x="6" y="13"/>
                  </a:cubicBezTo>
                  <a:cubicBezTo>
                    <a:pt x="9" y="9"/>
                    <a:pt x="13" y="6"/>
                    <a:pt x="18" y="3"/>
                  </a:cubicBezTo>
                  <a:cubicBezTo>
                    <a:pt x="23" y="1"/>
                    <a:pt x="29" y="0"/>
                    <a:pt x="36" y="0"/>
                  </a:cubicBezTo>
                  <a:cubicBezTo>
                    <a:pt x="45" y="0"/>
                    <a:pt x="52" y="2"/>
                    <a:pt x="58" y="5"/>
                  </a:cubicBezTo>
                  <a:cubicBezTo>
                    <a:pt x="64" y="9"/>
                    <a:pt x="67" y="13"/>
                    <a:pt x="69" y="18"/>
                  </a:cubicBezTo>
                  <a:cubicBezTo>
                    <a:pt x="71" y="23"/>
                    <a:pt x="72" y="31"/>
                    <a:pt x="72" y="42"/>
                  </a:cubicBezTo>
                  <a:lnTo>
                    <a:pt x="72" y="53"/>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05" name="Freeform 10">
              <a:extLst>
                <a:ext uri="{FF2B5EF4-FFF2-40B4-BE49-F238E27FC236}">
                  <a16:creationId xmlns:a16="http://schemas.microsoft.com/office/drawing/2014/main" id="{FA4E396C-89C9-4FD1-BB4B-482C386CDD36}"/>
                </a:ext>
              </a:extLst>
            </p:cNvPr>
            <p:cNvSpPr>
              <a:spLocks noEditPoints="1"/>
            </p:cNvSpPr>
            <p:nvPr/>
          </p:nvSpPr>
          <p:spPr bwMode="auto">
            <a:xfrm>
              <a:off x="7192963" y="3662363"/>
              <a:ext cx="57150" cy="98425"/>
            </a:xfrm>
            <a:custGeom>
              <a:avLst/>
              <a:gdLst>
                <a:gd name="T0" fmla="*/ 0 w 68"/>
                <a:gd name="T1" fmla="*/ 0 h 116"/>
                <a:gd name="T2" fmla="*/ 21 w 68"/>
                <a:gd name="T3" fmla="*/ 0 h 116"/>
                <a:gd name="T4" fmla="*/ 50 w 68"/>
                <a:gd name="T5" fmla="*/ 1 h 116"/>
                <a:gd name="T6" fmla="*/ 63 w 68"/>
                <a:gd name="T7" fmla="*/ 10 h 116"/>
                <a:gd name="T8" fmla="*/ 68 w 68"/>
                <a:gd name="T9" fmla="*/ 31 h 116"/>
                <a:gd name="T10" fmla="*/ 64 w 68"/>
                <a:gd name="T11" fmla="*/ 49 h 116"/>
                <a:gd name="T12" fmla="*/ 51 w 68"/>
                <a:gd name="T13" fmla="*/ 55 h 116"/>
                <a:gd name="T14" fmla="*/ 63 w 68"/>
                <a:gd name="T15" fmla="*/ 61 h 116"/>
                <a:gd name="T16" fmla="*/ 67 w 68"/>
                <a:gd name="T17" fmla="*/ 68 h 116"/>
                <a:gd name="T18" fmla="*/ 68 w 68"/>
                <a:gd name="T19" fmla="*/ 85 h 116"/>
                <a:gd name="T20" fmla="*/ 68 w 68"/>
                <a:gd name="T21" fmla="*/ 116 h 116"/>
                <a:gd name="T22" fmla="*/ 39 w 68"/>
                <a:gd name="T23" fmla="*/ 116 h 116"/>
                <a:gd name="T24" fmla="*/ 39 w 68"/>
                <a:gd name="T25" fmla="*/ 77 h 116"/>
                <a:gd name="T26" fmla="*/ 38 w 68"/>
                <a:gd name="T27" fmla="*/ 65 h 116"/>
                <a:gd name="T28" fmla="*/ 30 w 68"/>
                <a:gd name="T29" fmla="*/ 63 h 116"/>
                <a:gd name="T30" fmla="*/ 30 w 68"/>
                <a:gd name="T31" fmla="*/ 116 h 116"/>
                <a:gd name="T32" fmla="*/ 0 w 68"/>
                <a:gd name="T33" fmla="*/ 116 h 116"/>
                <a:gd name="T34" fmla="*/ 0 w 68"/>
                <a:gd name="T35" fmla="*/ 0 h 116"/>
                <a:gd name="T36" fmla="*/ 30 w 68"/>
                <a:gd name="T37" fmla="*/ 19 h 116"/>
                <a:gd name="T38" fmla="*/ 30 w 68"/>
                <a:gd name="T39" fmla="*/ 45 h 116"/>
                <a:gd name="T40" fmla="*/ 37 w 68"/>
                <a:gd name="T41" fmla="*/ 44 h 116"/>
                <a:gd name="T42" fmla="*/ 39 w 68"/>
                <a:gd name="T43" fmla="*/ 35 h 116"/>
                <a:gd name="T44" fmla="*/ 39 w 68"/>
                <a:gd name="T45" fmla="*/ 28 h 116"/>
                <a:gd name="T46" fmla="*/ 37 w 68"/>
                <a:gd name="T47" fmla="*/ 21 h 116"/>
                <a:gd name="T48" fmla="*/ 30 w 68"/>
                <a:gd name="T49" fmla="*/ 1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116">
                  <a:moveTo>
                    <a:pt x="0" y="0"/>
                  </a:moveTo>
                  <a:cubicBezTo>
                    <a:pt x="21" y="0"/>
                    <a:pt x="21" y="0"/>
                    <a:pt x="21" y="0"/>
                  </a:cubicBezTo>
                  <a:cubicBezTo>
                    <a:pt x="36" y="0"/>
                    <a:pt x="45" y="0"/>
                    <a:pt x="50" y="1"/>
                  </a:cubicBezTo>
                  <a:cubicBezTo>
                    <a:pt x="55" y="2"/>
                    <a:pt x="60" y="5"/>
                    <a:pt x="63" y="10"/>
                  </a:cubicBezTo>
                  <a:cubicBezTo>
                    <a:pt x="66" y="14"/>
                    <a:pt x="68" y="21"/>
                    <a:pt x="68" y="31"/>
                  </a:cubicBezTo>
                  <a:cubicBezTo>
                    <a:pt x="68" y="40"/>
                    <a:pt x="66" y="46"/>
                    <a:pt x="64" y="49"/>
                  </a:cubicBezTo>
                  <a:cubicBezTo>
                    <a:pt x="62" y="53"/>
                    <a:pt x="58" y="54"/>
                    <a:pt x="51" y="55"/>
                  </a:cubicBezTo>
                  <a:cubicBezTo>
                    <a:pt x="57" y="57"/>
                    <a:pt x="61" y="58"/>
                    <a:pt x="63" y="61"/>
                  </a:cubicBezTo>
                  <a:cubicBezTo>
                    <a:pt x="65" y="63"/>
                    <a:pt x="66" y="66"/>
                    <a:pt x="67" y="68"/>
                  </a:cubicBezTo>
                  <a:cubicBezTo>
                    <a:pt x="67" y="70"/>
                    <a:pt x="68" y="76"/>
                    <a:pt x="68" y="85"/>
                  </a:cubicBezTo>
                  <a:cubicBezTo>
                    <a:pt x="68" y="116"/>
                    <a:pt x="68" y="116"/>
                    <a:pt x="68" y="116"/>
                  </a:cubicBezTo>
                  <a:cubicBezTo>
                    <a:pt x="39" y="116"/>
                    <a:pt x="39" y="116"/>
                    <a:pt x="39" y="116"/>
                  </a:cubicBezTo>
                  <a:cubicBezTo>
                    <a:pt x="39" y="77"/>
                    <a:pt x="39" y="77"/>
                    <a:pt x="39" y="77"/>
                  </a:cubicBezTo>
                  <a:cubicBezTo>
                    <a:pt x="39" y="71"/>
                    <a:pt x="39" y="67"/>
                    <a:pt x="38" y="65"/>
                  </a:cubicBezTo>
                  <a:cubicBezTo>
                    <a:pt x="37" y="64"/>
                    <a:pt x="34" y="63"/>
                    <a:pt x="30" y="63"/>
                  </a:cubicBezTo>
                  <a:cubicBezTo>
                    <a:pt x="30" y="116"/>
                    <a:pt x="30" y="116"/>
                    <a:pt x="30" y="116"/>
                  </a:cubicBezTo>
                  <a:cubicBezTo>
                    <a:pt x="0" y="116"/>
                    <a:pt x="0" y="116"/>
                    <a:pt x="0" y="116"/>
                  </a:cubicBezTo>
                  <a:lnTo>
                    <a:pt x="0" y="0"/>
                  </a:lnTo>
                  <a:close/>
                  <a:moveTo>
                    <a:pt x="30" y="19"/>
                  </a:moveTo>
                  <a:cubicBezTo>
                    <a:pt x="30" y="45"/>
                    <a:pt x="30" y="45"/>
                    <a:pt x="30" y="45"/>
                  </a:cubicBezTo>
                  <a:cubicBezTo>
                    <a:pt x="34" y="45"/>
                    <a:pt x="36" y="45"/>
                    <a:pt x="37" y="44"/>
                  </a:cubicBezTo>
                  <a:cubicBezTo>
                    <a:pt x="39" y="43"/>
                    <a:pt x="39" y="40"/>
                    <a:pt x="39" y="35"/>
                  </a:cubicBezTo>
                  <a:cubicBezTo>
                    <a:pt x="39" y="28"/>
                    <a:pt x="39" y="28"/>
                    <a:pt x="39" y="28"/>
                  </a:cubicBezTo>
                  <a:cubicBezTo>
                    <a:pt x="39" y="25"/>
                    <a:pt x="39" y="22"/>
                    <a:pt x="37" y="21"/>
                  </a:cubicBezTo>
                  <a:cubicBezTo>
                    <a:pt x="36" y="20"/>
                    <a:pt x="34" y="19"/>
                    <a:pt x="30" y="19"/>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06" name="Freeform 11">
              <a:extLst>
                <a:ext uri="{FF2B5EF4-FFF2-40B4-BE49-F238E27FC236}">
                  <a16:creationId xmlns:a16="http://schemas.microsoft.com/office/drawing/2014/main" id="{63A96A1D-8296-4CAD-9C48-F5C7201EF3A5}"/>
                </a:ext>
              </a:extLst>
            </p:cNvPr>
            <p:cNvSpPr>
              <a:spLocks/>
            </p:cNvSpPr>
            <p:nvPr/>
          </p:nvSpPr>
          <p:spPr bwMode="auto">
            <a:xfrm>
              <a:off x="7259638" y="3662363"/>
              <a:ext cx="46037" cy="98425"/>
            </a:xfrm>
            <a:custGeom>
              <a:avLst/>
              <a:gdLst>
                <a:gd name="T0" fmla="*/ 0 w 29"/>
                <a:gd name="T1" fmla="*/ 0 h 62"/>
                <a:gd name="T2" fmla="*/ 28 w 29"/>
                <a:gd name="T3" fmla="*/ 0 h 62"/>
                <a:gd name="T4" fmla="*/ 28 w 29"/>
                <a:gd name="T5" fmla="*/ 12 h 62"/>
                <a:gd name="T6" fmla="*/ 17 w 29"/>
                <a:gd name="T7" fmla="*/ 12 h 62"/>
                <a:gd name="T8" fmla="*/ 17 w 29"/>
                <a:gd name="T9" fmla="*/ 24 h 62"/>
                <a:gd name="T10" fmla="*/ 27 w 29"/>
                <a:gd name="T11" fmla="*/ 24 h 62"/>
                <a:gd name="T12" fmla="*/ 27 w 29"/>
                <a:gd name="T13" fmla="*/ 36 h 62"/>
                <a:gd name="T14" fmla="*/ 17 w 29"/>
                <a:gd name="T15" fmla="*/ 36 h 62"/>
                <a:gd name="T16" fmla="*/ 17 w 29"/>
                <a:gd name="T17" fmla="*/ 49 h 62"/>
                <a:gd name="T18" fmla="*/ 29 w 29"/>
                <a:gd name="T19" fmla="*/ 49 h 62"/>
                <a:gd name="T20" fmla="*/ 29 w 29"/>
                <a:gd name="T21" fmla="*/ 62 h 62"/>
                <a:gd name="T22" fmla="*/ 0 w 29"/>
                <a:gd name="T23" fmla="*/ 62 h 62"/>
                <a:gd name="T24" fmla="*/ 0 w 29"/>
                <a:gd name="T2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62">
                  <a:moveTo>
                    <a:pt x="0" y="0"/>
                  </a:moveTo>
                  <a:lnTo>
                    <a:pt x="28" y="0"/>
                  </a:lnTo>
                  <a:lnTo>
                    <a:pt x="28" y="12"/>
                  </a:lnTo>
                  <a:lnTo>
                    <a:pt x="17" y="12"/>
                  </a:lnTo>
                  <a:lnTo>
                    <a:pt x="17" y="24"/>
                  </a:lnTo>
                  <a:lnTo>
                    <a:pt x="27" y="24"/>
                  </a:lnTo>
                  <a:lnTo>
                    <a:pt x="27" y="36"/>
                  </a:lnTo>
                  <a:lnTo>
                    <a:pt x="17" y="36"/>
                  </a:lnTo>
                  <a:lnTo>
                    <a:pt x="17" y="49"/>
                  </a:lnTo>
                  <a:lnTo>
                    <a:pt x="29" y="49"/>
                  </a:lnTo>
                  <a:lnTo>
                    <a:pt x="29" y="62"/>
                  </a:lnTo>
                  <a:lnTo>
                    <a:pt x="0" y="62"/>
                  </a:lnTo>
                  <a:lnTo>
                    <a:pt x="0" y="0"/>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07" name="Freeform 12">
              <a:extLst>
                <a:ext uri="{FF2B5EF4-FFF2-40B4-BE49-F238E27FC236}">
                  <a16:creationId xmlns:a16="http://schemas.microsoft.com/office/drawing/2014/main" id="{EE8C5D11-5467-4EDB-BC02-466CFB375BF5}"/>
                </a:ext>
              </a:extLst>
            </p:cNvPr>
            <p:cNvSpPr>
              <a:spLocks/>
            </p:cNvSpPr>
            <p:nvPr/>
          </p:nvSpPr>
          <p:spPr bwMode="auto">
            <a:xfrm>
              <a:off x="7307263" y="3662363"/>
              <a:ext cx="57150" cy="98425"/>
            </a:xfrm>
            <a:custGeom>
              <a:avLst/>
              <a:gdLst>
                <a:gd name="T0" fmla="*/ 36 w 36"/>
                <a:gd name="T1" fmla="*/ 0 h 62"/>
                <a:gd name="T2" fmla="*/ 36 w 36"/>
                <a:gd name="T3" fmla="*/ 12 h 62"/>
                <a:gd name="T4" fmla="*/ 26 w 36"/>
                <a:gd name="T5" fmla="*/ 12 h 62"/>
                <a:gd name="T6" fmla="*/ 26 w 36"/>
                <a:gd name="T7" fmla="*/ 62 h 62"/>
                <a:gd name="T8" fmla="*/ 9 w 36"/>
                <a:gd name="T9" fmla="*/ 62 h 62"/>
                <a:gd name="T10" fmla="*/ 9 w 36"/>
                <a:gd name="T11" fmla="*/ 12 h 62"/>
                <a:gd name="T12" fmla="*/ 0 w 36"/>
                <a:gd name="T13" fmla="*/ 12 h 62"/>
                <a:gd name="T14" fmla="*/ 0 w 36"/>
                <a:gd name="T15" fmla="*/ 0 h 62"/>
                <a:gd name="T16" fmla="*/ 36 w 36"/>
                <a:gd name="T17"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2">
                  <a:moveTo>
                    <a:pt x="36" y="0"/>
                  </a:moveTo>
                  <a:lnTo>
                    <a:pt x="36" y="12"/>
                  </a:lnTo>
                  <a:lnTo>
                    <a:pt x="26" y="12"/>
                  </a:lnTo>
                  <a:lnTo>
                    <a:pt x="26" y="62"/>
                  </a:lnTo>
                  <a:lnTo>
                    <a:pt x="9" y="62"/>
                  </a:lnTo>
                  <a:lnTo>
                    <a:pt x="9" y="12"/>
                  </a:lnTo>
                  <a:lnTo>
                    <a:pt x="0" y="12"/>
                  </a:lnTo>
                  <a:lnTo>
                    <a:pt x="0" y="0"/>
                  </a:lnTo>
                  <a:lnTo>
                    <a:pt x="36" y="0"/>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08" name="Freeform 13">
              <a:extLst>
                <a:ext uri="{FF2B5EF4-FFF2-40B4-BE49-F238E27FC236}">
                  <a16:creationId xmlns:a16="http://schemas.microsoft.com/office/drawing/2014/main" id="{D167A9ED-C8DF-453B-95E7-694C623D70FC}"/>
                </a:ext>
              </a:extLst>
            </p:cNvPr>
            <p:cNvSpPr>
              <a:spLocks/>
            </p:cNvSpPr>
            <p:nvPr/>
          </p:nvSpPr>
          <p:spPr bwMode="auto">
            <a:xfrm>
              <a:off x="7369175" y="3662363"/>
              <a:ext cx="44450" cy="98425"/>
            </a:xfrm>
            <a:custGeom>
              <a:avLst/>
              <a:gdLst>
                <a:gd name="T0" fmla="*/ 0 w 28"/>
                <a:gd name="T1" fmla="*/ 0 h 62"/>
                <a:gd name="T2" fmla="*/ 27 w 28"/>
                <a:gd name="T3" fmla="*/ 0 h 62"/>
                <a:gd name="T4" fmla="*/ 27 w 28"/>
                <a:gd name="T5" fmla="*/ 12 h 62"/>
                <a:gd name="T6" fmla="*/ 17 w 28"/>
                <a:gd name="T7" fmla="*/ 12 h 62"/>
                <a:gd name="T8" fmla="*/ 17 w 28"/>
                <a:gd name="T9" fmla="*/ 24 h 62"/>
                <a:gd name="T10" fmla="*/ 27 w 28"/>
                <a:gd name="T11" fmla="*/ 24 h 62"/>
                <a:gd name="T12" fmla="*/ 27 w 28"/>
                <a:gd name="T13" fmla="*/ 36 h 62"/>
                <a:gd name="T14" fmla="*/ 17 w 28"/>
                <a:gd name="T15" fmla="*/ 36 h 62"/>
                <a:gd name="T16" fmla="*/ 17 w 28"/>
                <a:gd name="T17" fmla="*/ 49 h 62"/>
                <a:gd name="T18" fmla="*/ 28 w 28"/>
                <a:gd name="T19" fmla="*/ 49 h 62"/>
                <a:gd name="T20" fmla="*/ 28 w 28"/>
                <a:gd name="T21" fmla="*/ 62 h 62"/>
                <a:gd name="T22" fmla="*/ 0 w 28"/>
                <a:gd name="T23" fmla="*/ 62 h 62"/>
                <a:gd name="T24" fmla="*/ 0 w 28"/>
                <a:gd name="T2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62">
                  <a:moveTo>
                    <a:pt x="0" y="0"/>
                  </a:moveTo>
                  <a:lnTo>
                    <a:pt x="27" y="0"/>
                  </a:lnTo>
                  <a:lnTo>
                    <a:pt x="27" y="12"/>
                  </a:lnTo>
                  <a:lnTo>
                    <a:pt x="17" y="12"/>
                  </a:lnTo>
                  <a:lnTo>
                    <a:pt x="17" y="24"/>
                  </a:lnTo>
                  <a:lnTo>
                    <a:pt x="27" y="24"/>
                  </a:lnTo>
                  <a:lnTo>
                    <a:pt x="27" y="36"/>
                  </a:lnTo>
                  <a:lnTo>
                    <a:pt x="17" y="36"/>
                  </a:lnTo>
                  <a:lnTo>
                    <a:pt x="17" y="49"/>
                  </a:lnTo>
                  <a:lnTo>
                    <a:pt x="28" y="49"/>
                  </a:lnTo>
                  <a:lnTo>
                    <a:pt x="28" y="62"/>
                  </a:lnTo>
                  <a:lnTo>
                    <a:pt x="0" y="62"/>
                  </a:lnTo>
                  <a:lnTo>
                    <a:pt x="0" y="0"/>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09" name="Rectangle 14">
              <a:extLst>
                <a:ext uri="{FF2B5EF4-FFF2-40B4-BE49-F238E27FC236}">
                  <a16:creationId xmlns:a16="http://schemas.microsoft.com/office/drawing/2014/main" id="{AE744056-7064-4E38-8085-F854FB8593C4}"/>
                </a:ext>
              </a:extLst>
            </p:cNvPr>
            <p:cNvSpPr>
              <a:spLocks noChangeArrowheads="1"/>
            </p:cNvSpPr>
            <p:nvPr/>
          </p:nvSpPr>
          <p:spPr bwMode="auto">
            <a:xfrm>
              <a:off x="6913563" y="3802063"/>
              <a:ext cx="498475" cy="68263"/>
            </a:xfrm>
            <a:prstGeom prst="rect">
              <a:avLst/>
            </a:pr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10" name="Freeform 15">
              <a:extLst>
                <a:ext uri="{FF2B5EF4-FFF2-40B4-BE49-F238E27FC236}">
                  <a16:creationId xmlns:a16="http://schemas.microsoft.com/office/drawing/2014/main" id="{F101FECE-75E8-4FD2-891F-A070DC5E2F52}"/>
                </a:ext>
              </a:extLst>
            </p:cNvPr>
            <p:cNvSpPr>
              <a:spLocks/>
            </p:cNvSpPr>
            <p:nvPr/>
          </p:nvSpPr>
          <p:spPr bwMode="auto">
            <a:xfrm>
              <a:off x="6999288" y="3810000"/>
              <a:ext cx="52387" cy="52388"/>
            </a:xfrm>
            <a:custGeom>
              <a:avLst/>
              <a:gdLst>
                <a:gd name="T0" fmla="*/ 62 w 62"/>
                <a:gd name="T1" fmla="*/ 0 h 60"/>
                <a:gd name="T2" fmla="*/ 55 w 62"/>
                <a:gd name="T3" fmla="*/ 60 h 60"/>
                <a:gd name="T4" fmla="*/ 35 w 62"/>
                <a:gd name="T5" fmla="*/ 60 h 60"/>
                <a:gd name="T6" fmla="*/ 31 w 62"/>
                <a:gd name="T7" fmla="*/ 28 h 60"/>
                <a:gd name="T8" fmla="*/ 26 w 62"/>
                <a:gd name="T9" fmla="*/ 60 h 60"/>
                <a:gd name="T10" fmla="*/ 7 w 62"/>
                <a:gd name="T11" fmla="*/ 60 h 60"/>
                <a:gd name="T12" fmla="*/ 0 w 62"/>
                <a:gd name="T13" fmla="*/ 0 h 60"/>
                <a:gd name="T14" fmla="*/ 15 w 62"/>
                <a:gd name="T15" fmla="*/ 0 h 60"/>
                <a:gd name="T16" fmla="*/ 17 w 62"/>
                <a:gd name="T17" fmla="*/ 21 h 60"/>
                <a:gd name="T18" fmla="*/ 18 w 62"/>
                <a:gd name="T19" fmla="*/ 41 h 60"/>
                <a:gd name="T20" fmla="*/ 23 w 62"/>
                <a:gd name="T21" fmla="*/ 0 h 60"/>
                <a:gd name="T22" fmla="*/ 39 w 62"/>
                <a:gd name="T23" fmla="*/ 0 h 60"/>
                <a:gd name="T24" fmla="*/ 41 w 62"/>
                <a:gd name="T25" fmla="*/ 20 h 60"/>
                <a:gd name="T26" fmla="*/ 42 w 62"/>
                <a:gd name="T27" fmla="*/ 42 h 60"/>
                <a:gd name="T28" fmla="*/ 47 w 62"/>
                <a:gd name="T29" fmla="*/ 0 h 60"/>
                <a:gd name="T30" fmla="*/ 62 w 62"/>
                <a:gd name="T31"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 h="60">
                  <a:moveTo>
                    <a:pt x="62" y="0"/>
                  </a:moveTo>
                  <a:cubicBezTo>
                    <a:pt x="55" y="60"/>
                    <a:pt x="55" y="60"/>
                    <a:pt x="55" y="60"/>
                  </a:cubicBezTo>
                  <a:cubicBezTo>
                    <a:pt x="35" y="60"/>
                    <a:pt x="35" y="60"/>
                    <a:pt x="35" y="60"/>
                  </a:cubicBezTo>
                  <a:cubicBezTo>
                    <a:pt x="34" y="51"/>
                    <a:pt x="32" y="40"/>
                    <a:pt x="31" y="28"/>
                  </a:cubicBezTo>
                  <a:cubicBezTo>
                    <a:pt x="30" y="33"/>
                    <a:pt x="29" y="44"/>
                    <a:pt x="26" y="60"/>
                  </a:cubicBezTo>
                  <a:cubicBezTo>
                    <a:pt x="7" y="60"/>
                    <a:pt x="7" y="60"/>
                    <a:pt x="7" y="60"/>
                  </a:cubicBezTo>
                  <a:cubicBezTo>
                    <a:pt x="0" y="0"/>
                    <a:pt x="0" y="0"/>
                    <a:pt x="0" y="0"/>
                  </a:cubicBezTo>
                  <a:cubicBezTo>
                    <a:pt x="15" y="0"/>
                    <a:pt x="15" y="0"/>
                    <a:pt x="15" y="0"/>
                  </a:cubicBezTo>
                  <a:cubicBezTo>
                    <a:pt x="17" y="21"/>
                    <a:pt x="17" y="21"/>
                    <a:pt x="17" y="21"/>
                  </a:cubicBezTo>
                  <a:cubicBezTo>
                    <a:pt x="18" y="41"/>
                    <a:pt x="18" y="41"/>
                    <a:pt x="18" y="41"/>
                  </a:cubicBezTo>
                  <a:cubicBezTo>
                    <a:pt x="19" y="30"/>
                    <a:pt x="20" y="17"/>
                    <a:pt x="23" y="0"/>
                  </a:cubicBezTo>
                  <a:cubicBezTo>
                    <a:pt x="39" y="0"/>
                    <a:pt x="39" y="0"/>
                    <a:pt x="39" y="0"/>
                  </a:cubicBezTo>
                  <a:cubicBezTo>
                    <a:pt x="39" y="1"/>
                    <a:pt x="40" y="8"/>
                    <a:pt x="41" y="20"/>
                  </a:cubicBezTo>
                  <a:cubicBezTo>
                    <a:pt x="42" y="42"/>
                    <a:pt x="42" y="42"/>
                    <a:pt x="42" y="42"/>
                  </a:cubicBezTo>
                  <a:cubicBezTo>
                    <a:pt x="43" y="28"/>
                    <a:pt x="45" y="14"/>
                    <a:pt x="47" y="0"/>
                  </a:cubicBezTo>
                  <a:lnTo>
                    <a:pt x="62" y="0"/>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11" name="Freeform 16">
              <a:extLst>
                <a:ext uri="{FF2B5EF4-FFF2-40B4-BE49-F238E27FC236}">
                  <a16:creationId xmlns:a16="http://schemas.microsoft.com/office/drawing/2014/main" id="{D86E3C67-AAC4-4918-87ED-41BC97607AA3}"/>
                </a:ext>
              </a:extLst>
            </p:cNvPr>
            <p:cNvSpPr>
              <a:spLocks/>
            </p:cNvSpPr>
            <p:nvPr/>
          </p:nvSpPr>
          <p:spPr bwMode="auto">
            <a:xfrm>
              <a:off x="7086600" y="3810000"/>
              <a:ext cx="31750" cy="52388"/>
            </a:xfrm>
            <a:custGeom>
              <a:avLst/>
              <a:gdLst>
                <a:gd name="T0" fmla="*/ 20 w 20"/>
                <a:gd name="T1" fmla="*/ 0 h 33"/>
                <a:gd name="T2" fmla="*/ 20 w 20"/>
                <a:gd name="T3" fmla="*/ 33 h 33"/>
                <a:gd name="T4" fmla="*/ 12 w 20"/>
                <a:gd name="T5" fmla="*/ 33 h 33"/>
                <a:gd name="T6" fmla="*/ 12 w 20"/>
                <a:gd name="T7" fmla="*/ 19 h 33"/>
                <a:gd name="T8" fmla="*/ 9 w 20"/>
                <a:gd name="T9" fmla="*/ 19 h 33"/>
                <a:gd name="T10" fmla="*/ 9 w 20"/>
                <a:gd name="T11" fmla="*/ 33 h 33"/>
                <a:gd name="T12" fmla="*/ 0 w 20"/>
                <a:gd name="T13" fmla="*/ 33 h 33"/>
                <a:gd name="T14" fmla="*/ 0 w 20"/>
                <a:gd name="T15" fmla="*/ 0 h 33"/>
                <a:gd name="T16" fmla="*/ 9 w 20"/>
                <a:gd name="T17" fmla="*/ 0 h 33"/>
                <a:gd name="T18" fmla="*/ 9 w 20"/>
                <a:gd name="T19" fmla="*/ 12 h 33"/>
                <a:gd name="T20" fmla="*/ 12 w 20"/>
                <a:gd name="T21" fmla="*/ 12 h 33"/>
                <a:gd name="T22" fmla="*/ 12 w 20"/>
                <a:gd name="T23" fmla="*/ 0 h 33"/>
                <a:gd name="T24" fmla="*/ 20 w 20"/>
                <a:gd name="T25"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33">
                  <a:moveTo>
                    <a:pt x="20" y="0"/>
                  </a:moveTo>
                  <a:lnTo>
                    <a:pt x="20" y="33"/>
                  </a:lnTo>
                  <a:lnTo>
                    <a:pt x="12" y="33"/>
                  </a:lnTo>
                  <a:lnTo>
                    <a:pt x="12" y="19"/>
                  </a:lnTo>
                  <a:lnTo>
                    <a:pt x="9" y="19"/>
                  </a:lnTo>
                  <a:lnTo>
                    <a:pt x="9" y="33"/>
                  </a:lnTo>
                  <a:lnTo>
                    <a:pt x="0" y="33"/>
                  </a:lnTo>
                  <a:lnTo>
                    <a:pt x="0" y="0"/>
                  </a:lnTo>
                  <a:lnTo>
                    <a:pt x="9" y="0"/>
                  </a:lnTo>
                  <a:lnTo>
                    <a:pt x="9" y="12"/>
                  </a:lnTo>
                  <a:lnTo>
                    <a:pt x="12" y="12"/>
                  </a:lnTo>
                  <a:lnTo>
                    <a:pt x="12" y="0"/>
                  </a:lnTo>
                  <a:lnTo>
                    <a:pt x="20" y="0"/>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12" name="Rectangle 17">
              <a:extLst>
                <a:ext uri="{FF2B5EF4-FFF2-40B4-BE49-F238E27FC236}">
                  <a16:creationId xmlns:a16="http://schemas.microsoft.com/office/drawing/2014/main" id="{CBFD2004-A45B-40C6-9E1C-BCF1BECA4409}"/>
                </a:ext>
              </a:extLst>
            </p:cNvPr>
            <p:cNvSpPr>
              <a:spLocks noChangeArrowheads="1"/>
            </p:cNvSpPr>
            <p:nvPr/>
          </p:nvSpPr>
          <p:spPr bwMode="auto">
            <a:xfrm>
              <a:off x="7156450" y="3810000"/>
              <a:ext cx="14287" cy="52388"/>
            </a:xfrm>
            <a:prstGeom prst="rect">
              <a:avLst/>
            </a:pr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13" name="Freeform 18">
              <a:extLst>
                <a:ext uri="{FF2B5EF4-FFF2-40B4-BE49-F238E27FC236}">
                  <a16:creationId xmlns:a16="http://schemas.microsoft.com/office/drawing/2014/main" id="{140B99F5-507E-412E-96AD-0EA9CFB31522}"/>
                </a:ext>
              </a:extLst>
            </p:cNvPr>
            <p:cNvSpPr>
              <a:spLocks/>
            </p:cNvSpPr>
            <p:nvPr/>
          </p:nvSpPr>
          <p:spPr bwMode="auto">
            <a:xfrm>
              <a:off x="7205663" y="3810000"/>
              <a:ext cx="30162" cy="52388"/>
            </a:xfrm>
            <a:custGeom>
              <a:avLst/>
              <a:gdLst>
                <a:gd name="T0" fmla="*/ 19 w 19"/>
                <a:gd name="T1" fmla="*/ 0 h 33"/>
                <a:gd name="T2" fmla="*/ 19 w 19"/>
                <a:gd name="T3" fmla="*/ 7 h 33"/>
                <a:gd name="T4" fmla="*/ 13 w 19"/>
                <a:gd name="T5" fmla="*/ 7 h 33"/>
                <a:gd name="T6" fmla="*/ 13 w 19"/>
                <a:gd name="T7" fmla="*/ 33 h 33"/>
                <a:gd name="T8" fmla="*/ 5 w 19"/>
                <a:gd name="T9" fmla="*/ 33 h 33"/>
                <a:gd name="T10" fmla="*/ 5 w 19"/>
                <a:gd name="T11" fmla="*/ 7 h 33"/>
                <a:gd name="T12" fmla="*/ 0 w 19"/>
                <a:gd name="T13" fmla="*/ 7 h 33"/>
                <a:gd name="T14" fmla="*/ 0 w 19"/>
                <a:gd name="T15" fmla="*/ 0 h 33"/>
                <a:gd name="T16" fmla="*/ 19 w 19"/>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3">
                  <a:moveTo>
                    <a:pt x="19" y="0"/>
                  </a:moveTo>
                  <a:lnTo>
                    <a:pt x="19" y="7"/>
                  </a:lnTo>
                  <a:lnTo>
                    <a:pt x="13" y="7"/>
                  </a:lnTo>
                  <a:lnTo>
                    <a:pt x="13" y="33"/>
                  </a:lnTo>
                  <a:lnTo>
                    <a:pt x="5" y="33"/>
                  </a:lnTo>
                  <a:lnTo>
                    <a:pt x="5" y="7"/>
                  </a:lnTo>
                  <a:lnTo>
                    <a:pt x="0" y="7"/>
                  </a:lnTo>
                  <a:lnTo>
                    <a:pt x="0" y="0"/>
                  </a:lnTo>
                  <a:lnTo>
                    <a:pt x="19" y="0"/>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14" name="Freeform 19">
              <a:extLst>
                <a:ext uri="{FF2B5EF4-FFF2-40B4-BE49-F238E27FC236}">
                  <a16:creationId xmlns:a16="http://schemas.microsoft.com/office/drawing/2014/main" id="{8E344E47-879A-40A6-9518-3F3B4DC85088}"/>
                </a:ext>
              </a:extLst>
            </p:cNvPr>
            <p:cNvSpPr>
              <a:spLocks/>
            </p:cNvSpPr>
            <p:nvPr/>
          </p:nvSpPr>
          <p:spPr bwMode="auto">
            <a:xfrm>
              <a:off x="7270750" y="3810000"/>
              <a:ext cx="23812" cy="52388"/>
            </a:xfrm>
            <a:custGeom>
              <a:avLst/>
              <a:gdLst>
                <a:gd name="T0" fmla="*/ 0 w 15"/>
                <a:gd name="T1" fmla="*/ 0 h 33"/>
                <a:gd name="T2" fmla="*/ 14 w 15"/>
                <a:gd name="T3" fmla="*/ 0 h 33"/>
                <a:gd name="T4" fmla="*/ 14 w 15"/>
                <a:gd name="T5" fmla="*/ 7 h 33"/>
                <a:gd name="T6" fmla="*/ 8 w 15"/>
                <a:gd name="T7" fmla="*/ 7 h 33"/>
                <a:gd name="T8" fmla="*/ 8 w 15"/>
                <a:gd name="T9" fmla="*/ 13 h 33"/>
                <a:gd name="T10" fmla="*/ 14 w 15"/>
                <a:gd name="T11" fmla="*/ 13 h 33"/>
                <a:gd name="T12" fmla="*/ 14 w 15"/>
                <a:gd name="T13" fmla="*/ 19 h 33"/>
                <a:gd name="T14" fmla="*/ 8 w 15"/>
                <a:gd name="T15" fmla="*/ 19 h 33"/>
                <a:gd name="T16" fmla="*/ 8 w 15"/>
                <a:gd name="T17" fmla="*/ 26 h 33"/>
                <a:gd name="T18" fmla="*/ 15 w 15"/>
                <a:gd name="T19" fmla="*/ 26 h 33"/>
                <a:gd name="T20" fmla="*/ 15 w 15"/>
                <a:gd name="T21" fmla="*/ 33 h 33"/>
                <a:gd name="T22" fmla="*/ 0 w 15"/>
                <a:gd name="T23" fmla="*/ 33 h 33"/>
                <a:gd name="T24" fmla="*/ 0 w 15"/>
                <a:gd name="T25"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33">
                  <a:moveTo>
                    <a:pt x="0" y="0"/>
                  </a:moveTo>
                  <a:lnTo>
                    <a:pt x="14" y="0"/>
                  </a:lnTo>
                  <a:lnTo>
                    <a:pt x="14" y="7"/>
                  </a:lnTo>
                  <a:lnTo>
                    <a:pt x="8" y="7"/>
                  </a:lnTo>
                  <a:lnTo>
                    <a:pt x="8" y="13"/>
                  </a:lnTo>
                  <a:lnTo>
                    <a:pt x="14" y="13"/>
                  </a:lnTo>
                  <a:lnTo>
                    <a:pt x="14" y="19"/>
                  </a:lnTo>
                  <a:lnTo>
                    <a:pt x="8" y="19"/>
                  </a:lnTo>
                  <a:lnTo>
                    <a:pt x="8" y="26"/>
                  </a:lnTo>
                  <a:lnTo>
                    <a:pt x="15" y="26"/>
                  </a:lnTo>
                  <a:lnTo>
                    <a:pt x="15" y="33"/>
                  </a:lnTo>
                  <a:lnTo>
                    <a:pt x="0" y="33"/>
                  </a:lnTo>
                  <a:lnTo>
                    <a:pt x="0" y="0"/>
                  </a:ln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15" name="Freeform 20">
              <a:extLst>
                <a:ext uri="{FF2B5EF4-FFF2-40B4-BE49-F238E27FC236}">
                  <a16:creationId xmlns:a16="http://schemas.microsoft.com/office/drawing/2014/main" id="{F9EE0656-AF0A-429A-ADDC-6EF81BD274BF}"/>
                </a:ext>
              </a:extLst>
            </p:cNvPr>
            <p:cNvSpPr>
              <a:spLocks/>
            </p:cNvSpPr>
            <p:nvPr/>
          </p:nvSpPr>
          <p:spPr bwMode="auto">
            <a:xfrm>
              <a:off x="6819900" y="3333750"/>
              <a:ext cx="96837" cy="90488"/>
            </a:xfrm>
            <a:custGeom>
              <a:avLst/>
              <a:gdLst>
                <a:gd name="T0" fmla="*/ 79 w 113"/>
                <a:gd name="T1" fmla="*/ 86 h 105"/>
                <a:gd name="T2" fmla="*/ 68 w 113"/>
                <a:gd name="T3" fmla="*/ 17 h 105"/>
                <a:gd name="T4" fmla="*/ 2 w 113"/>
                <a:gd name="T5" fmla="*/ 0 h 105"/>
                <a:gd name="T6" fmla="*/ 12 w 113"/>
                <a:gd name="T7" fmla="*/ 72 h 105"/>
                <a:gd name="T8" fmla="*/ 79 w 113"/>
                <a:gd name="T9" fmla="*/ 86 h 105"/>
              </a:gdLst>
              <a:ahLst/>
              <a:cxnLst>
                <a:cxn ang="0">
                  <a:pos x="T0" y="T1"/>
                </a:cxn>
                <a:cxn ang="0">
                  <a:pos x="T2" y="T3"/>
                </a:cxn>
                <a:cxn ang="0">
                  <a:pos x="T4" y="T5"/>
                </a:cxn>
                <a:cxn ang="0">
                  <a:pos x="T6" y="T7"/>
                </a:cxn>
                <a:cxn ang="0">
                  <a:pos x="T8" y="T9"/>
                </a:cxn>
              </a:cxnLst>
              <a:rect l="0" t="0" r="r" b="b"/>
              <a:pathLst>
                <a:path w="113" h="105">
                  <a:moveTo>
                    <a:pt x="79" y="86"/>
                  </a:moveTo>
                  <a:cubicBezTo>
                    <a:pt x="79" y="86"/>
                    <a:pt x="113" y="27"/>
                    <a:pt x="68" y="17"/>
                  </a:cubicBezTo>
                  <a:cubicBezTo>
                    <a:pt x="24" y="6"/>
                    <a:pt x="2" y="0"/>
                    <a:pt x="2" y="0"/>
                  </a:cubicBezTo>
                  <a:cubicBezTo>
                    <a:pt x="2" y="0"/>
                    <a:pt x="0" y="56"/>
                    <a:pt x="12" y="72"/>
                  </a:cubicBezTo>
                  <a:cubicBezTo>
                    <a:pt x="24" y="88"/>
                    <a:pt x="43" y="105"/>
                    <a:pt x="79" y="86"/>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16" name="Freeform 21">
              <a:extLst>
                <a:ext uri="{FF2B5EF4-FFF2-40B4-BE49-F238E27FC236}">
                  <a16:creationId xmlns:a16="http://schemas.microsoft.com/office/drawing/2014/main" id="{FB3AFF5B-2427-47FC-8FA3-EACB66EA6EC9}"/>
                </a:ext>
              </a:extLst>
            </p:cNvPr>
            <p:cNvSpPr>
              <a:spLocks/>
            </p:cNvSpPr>
            <p:nvPr/>
          </p:nvSpPr>
          <p:spPr bwMode="auto">
            <a:xfrm>
              <a:off x="6819900" y="3335338"/>
              <a:ext cx="80962" cy="85725"/>
            </a:xfrm>
            <a:custGeom>
              <a:avLst/>
              <a:gdLst>
                <a:gd name="T0" fmla="*/ 15 w 94"/>
                <a:gd name="T1" fmla="*/ 57 h 101"/>
                <a:gd name="T2" fmla="*/ 5 w 94"/>
                <a:gd name="T3" fmla="*/ 1 h 101"/>
                <a:gd name="T4" fmla="*/ 2 w 94"/>
                <a:gd name="T5" fmla="*/ 0 h 101"/>
                <a:gd name="T6" fmla="*/ 11 w 94"/>
                <a:gd name="T7" fmla="*/ 72 h 101"/>
                <a:gd name="T8" fmla="*/ 79 w 94"/>
                <a:gd name="T9" fmla="*/ 86 h 101"/>
                <a:gd name="T10" fmla="*/ 88 w 94"/>
                <a:gd name="T11" fmla="*/ 65 h 101"/>
                <a:gd name="T12" fmla="*/ 15 w 94"/>
                <a:gd name="T13" fmla="*/ 57 h 101"/>
              </a:gdLst>
              <a:ahLst/>
              <a:cxnLst>
                <a:cxn ang="0">
                  <a:pos x="T0" y="T1"/>
                </a:cxn>
                <a:cxn ang="0">
                  <a:pos x="T2" y="T3"/>
                </a:cxn>
                <a:cxn ang="0">
                  <a:pos x="T4" y="T5"/>
                </a:cxn>
                <a:cxn ang="0">
                  <a:pos x="T6" y="T7"/>
                </a:cxn>
                <a:cxn ang="0">
                  <a:pos x="T8" y="T9"/>
                </a:cxn>
                <a:cxn ang="0">
                  <a:pos x="T10" y="T11"/>
                </a:cxn>
                <a:cxn ang="0">
                  <a:pos x="T12" y="T13"/>
                </a:cxn>
              </a:cxnLst>
              <a:rect l="0" t="0" r="r" b="b"/>
              <a:pathLst>
                <a:path w="94" h="101">
                  <a:moveTo>
                    <a:pt x="15" y="57"/>
                  </a:moveTo>
                  <a:cubicBezTo>
                    <a:pt x="7" y="46"/>
                    <a:pt x="5" y="19"/>
                    <a:pt x="5" y="1"/>
                  </a:cubicBezTo>
                  <a:cubicBezTo>
                    <a:pt x="3" y="0"/>
                    <a:pt x="2" y="0"/>
                    <a:pt x="2" y="0"/>
                  </a:cubicBezTo>
                  <a:cubicBezTo>
                    <a:pt x="2" y="0"/>
                    <a:pt x="0" y="56"/>
                    <a:pt x="11" y="72"/>
                  </a:cubicBezTo>
                  <a:cubicBezTo>
                    <a:pt x="23" y="88"/>
                    <a:pt x="45" y="101"/>
                    <a:pt x="79" y="86"/>
                  </a:cubicBezTo>
                  <a:cubicBezTo>
                    <a:pt x="84" y="83"/>
                    <a:pt x="94" y="76"/>
                    <a:pt x="88" y="65"/>
                  </a:cubicBezTo>
                  <a:cubicBezTo>
                    <a:pt x="54" y="80"/>
                    <a:pt x="26" y="71"/>
                    <a:pt x="15" y="57"/>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17" name="Freeform 22">
              <a:extLst>
                <a:ext uri="{FF2B5EF4-FFF2-40B4-BE49-F238E27FC236}">
                  <a16:creationId xmlns:a16="http://schemas.microsoft.com/office/drawing/2014/main" id="{C41F51A7-DDE5-4927-9AA4-D8B058D37C41}"/>
                </a:ext>
              </a:extLst>
            </p:cNvPr>
            <p:cNvSpPr>
              <a:spLocks/>
            </p:cNvSpPr>
            <p:nvPr/>
          </p:nvSpPr>
          <p:spPr bwMode="auto">
            <a:xfrm>
              <a:off x="7394575" y="3333750"/>
              <a:ext cx="95250" cy="90488"/>
            </a:xfrm>
            <a:custGeom>
              <a:avLst/>
              <a:gdLst>
                <a:gd name="T0" fmla="*/ 34 w 113"/>
                <a:gd name="T1" fmla="*/ 86 h 105"/>
                <a:gd name="T2" fmla="*/ 45 w 113"/>
                <a:gd name="T3" fmla="*/ 17 h 105"/>
                <a:gd name="T4" fmla="*/ 111 w 113"/>
                <a:gd name="T5" fmla="*/ 0 h 105"/>
                <a:gd name="T6" fmla="*/ 101 w 113"/>
                <a:gd name="T7" fmla="*/ 72 h 105"/>
                <a:gd name="T8" fmla="*/ 34 w 113"/>
                <a:gd name="T9" fmla="*/ 86 h 105"/>
              </a:gdLst>
              <a:ahLst/>
              <a:cxnLst>
                <a:cxn ang="0">
                  <a:pos x="T0" y="T1"/>
                </a:cxn>
                <a:cxn ang="0">
                  <a:pos x="T2" y="T3"/>
                </a:cxn>
                <a:cxn ang="0">
                  <a:pos x="T4" y="T5"/>
                </a:cxn>
                <a:cxn ang="0">
                  <a:pos x="T6" y="T7"/>
                </a:cxn>
                <a:cxn ang="0">
                  <a:pos x="T8" y="T9"/>
                </a:cxn>
              </a:cxnLst>
              <a:rect l="0" t="0" r="r" b="b"/>
              <a:pathLst>
                <a:path w="113" h="105">
                  <a:moveTo>
                    <a:pt x="34" y="86"/>
                  </a:moveTo>
                  <a:cubicBezTo>
                    <a:pt x="34" y="86"/>
                    <a:pt x="0" y="27"/>
                    <a:pt x="45" y="17"/>
                  </a:cubicBezTo>
                  <a:cubicBezTo>
                    <a:pt x="89" y="6"/>
                    <a:pt x="111" y="0"/>
                    <a:pt x="111" y="0"/>
                  </a:cubicBezTo>
                  <a:cubicBezTo>
                    <a:pt x="111" y="0"/>
                    <a:pt x="113" y="56"/>
                    <a:pt x="101" y="72"/>
                  </a:cubicBezTo>
                  <a:cubicBezTo>
                    <a:pt x="90" y="88"/>
                    <a:pt x="71" y="105"/>
                    <a:pt x="34" y="86"/>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18" name="Freeform 23">
              <a:extLst>
                <a:ext uri="{FF2B5EF4-FFF2-40B4-BE49-F238E27FC236}">
                  <a16:creationId xmlns:a16="http://schemas.microsoft.com/office/drawing/2014/main" id="{A6CF1287-F45C-4621-A261-B1D42DF70AF1}"/>
                </a:ext>
              </a:extLst>
            </p:cNvPr>
            <p:cNvSpPr>
              <a:spLocks/>
            </p:cNvSpPr>
            <p:nvPr/>
          </p:nvSpPr>
          <p:spPr bwMode="auto">
            <a:xfrm>
              <a:off x="7410450" y="3335338"/>
              <a:ext cx="79375" cy="85725"/>
            </a:xfrm>
            <a:custGeom>
              <a:avLst/>
              <a:gdLst>
                <a:gd name="T0" fmla="*/ 79 w 94"/>
                <a:gd name="T1" fmla="*/ 57 h 101"/>
                <a:gd name="T2" fmla="*/ 88 w 94"/>
                <a:gd name="T3" fmla="*/ 1 h 101"/>
                <a:gd name="T4" fmla="*/ 91 w 94"/>
                <a:gd name="T5" fmla="*/ 0 h 101"/>
                <a:gd name="T6" fmla="*/ 82 w 94"/>
                <a:gd name="T7" fmla="*/ 72 h 101"/>
                <a:gd name="T8" fmla="*/ 14 w 94"/>
                <a:gd name="T9" fmla="*/ 86 h 101"/>
                <a:gd name="T10" fmla="*/ 5 w 94"/>
                <a:gd name="T11" fmla="*/ 65 h 101"/>
                <a:gd name="T12" fmla="*/ 79 w 94"/>
                <a:gd name="T13" fmla="*/ 57 h 101"/>
              </a:gdLst>
              <a:ahLst/>
              <a:cxnLst>
                <a:cxn ang="0">
                  <a:pos x="T0" y="T1"/>
                </a:cxn>
                <a:cxn ang="0">
                  <a:pos x="T2" y="T3"/>
                </a:cxn>
                <a:cxn ang="0">
                  <a:pos x="T4" y="T5"/>
                </a:cxn>
                <a:cxn ang="0">
                  <a:pos x="T6" y="T7"/>
                </a:cxn>
                <a:cxn ang="0">
                  <a:pos x="T8" y="T9"/>
                </a:cxn>
                <a:cxn ang="0">
                  <a:pos x="T10" y="T11"/>
                </a:cxn>
                <a:cxn ang="0">
                  <a:pos x="T12" y="T13"/>
                </a:cxn>
              </a:cxnLst>
              <a:rect l="0" t="0" r="r" b="b"/>
              <a:pathLst>
                <a:path w="94" h="101">
                  <a:moveTo>
                    <a:pt x="79" y="57"/>
                  </a:moveTo>
                  <a:cubicBezTo>
                    <a:pt x="86" y="46"/>
                    <a:pt x="88" y="19"/>
                    <a:pt x="88" y="1"/>
                  </a:cubicBezTo>
                  <a:cubicBezTo>
                    <a:pt x="90" y="0"/>
                    <a:pt x="91" y="0"/>
                    <a:pt x="91" y="0"/>
                  </a:cubicBezTo>
                  <a:cubicBezTo>
                    <a:pt x="91" y="0"/>
                    <a:pt x="94" y="56"/>
                    <a:pt x="82" y="72"/>
                  </a:cubicBezTo>
                  <a:cubicBezTo>
                    <a:pt x="70" y="88"/>
                    <a:pt x="48" y="101"/>
                    <a:pt x="14" y="86"/>
                  </a:cubicBezTo>
                  <a:cubicBezTo>
                    <a:pt x="9" y="83"/>
                    <a:pt x="0" y="76"/>
                    <a:pt x="5" y="65"/>
                  </a:cubicBezTo>
                  <a:cubicBezTo>
                    <a:pt x="39" y="80"/>
                    <a:pt x="67" y="71"/>
                    <a:pt x="79" y="57"/>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19" name="Freeform 24">
              <a:extLst>
                <a:ext uri="{FF2B5EF4-FFF2-40B4-BE49-F238E27FC236}">
                  <a16:creationId xmlns:a16="http://schemas.microsoft.com/office/drawing/2014/main" id="{B11F699C-3BBC-4A38-B158-E0C74655DC9C}"/>
                </a:ext>
              </a:extLst>
            </p:cNvPr>
            <p:cNvSpPr>
              <a:spLocks/>
            </p:cNvSpPr>
            <p:nvPr/>
          </p:nvSpPr>
          <p:spPr bwMode="auto">
            <a:xfrm>
              <a:off x="6808788" y="4038600"/>
              <a:ext cx="95250" cy="100013"/>
            </a:xfrm>
            <a:custGeom>
              <a:avLst/>
              <a:gdLst>
                <a:gd name="T0" fmla="*/ 106 w 112"/>
                <a:gd name="T1" fmla="*/ 51 h 116"/>
                <a:gd name="T2" fmla="*/ 37 w 112"/>
                <a:gd name="T3" fmla="*/ 39 h 116"/>
                <a:gd name="T4" fmla="*/ 0 w 112"/>
                <a:gd name="T5" fmla="*/ 96 h 116"/>
                <a:gd name="T6" fmla="*/ 71 w 112"/>
                <a:gd name="T7" fmla="*/ 110 h 116"/>
                <a:gd name="T8" fmla="*/ 106 w 112"/>
                <a:gd name="T9" fmla="*/ 51 h 116"/>
              </a:gdLst>
              <a:ahLst/>
              <a:cxnLst>
                <a:cxn ang="0">
                  <a:pos x="T0" y="T1"/>
                </a:cxn>
                <a:cxn ang="0">
                  <a:pos x="T2" y="T3"/>
                </a:cxn>
                <a:cxn ang="0">
                  <a:pos x="T4" y="T5"/>
                </a:cxn>
                <a:cxn ang="0">
                  <a:pos x="T6" y="T7"/>
                </a:cxn>
                <a:cxn ang="0">
                  <a:pos x="T8" y="T9"/>
                </a:cxn>
              </a:cxnLst>
              <a:rect l="0" t="0" r="r" b="b"/>
              <a:pathLst>
                <a:path w="112" h="116">
                  <a:moveTo>
                    <a:pt x="106" y="51"/>
                  </a:moveTo>
                  <a:cubicBezTo>
                    <a:pt x="106" y="51"/>
                    <a:pt x="61" y="0"/>
                    <a:pt x="37" y="39"/>
                  </a:cubicBezTo>
                  <a:cubicBezTo>
                    <a:pt x="12" y="77"/>
                    <a:pt x="0" y="96"/>
                    <a:pt x="0" y="96"/>
                  </a:cubicBezTo>
                  <a:cubicBezTo>
                    <a:pt x="0" y="96"/>
                    <a:pt x="52" y="116"/>
                    <a:pt x="71" y="110"/>
                  </a:cubicBezTo>
                  <a:cubicBezTo>
                    <a:pt x="90" y="104"/>
                    <a:pt x="112" y="92"/>
                    <a:pt x="106" y="51"/>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20" name="Freeform 25">
              <a:extLst>
                <a:ext uri="{FF2B5EF4-FFF2-40B4-BE49-F238E27FC236}">
                  <a16:creationId xmlns:a16="http://schemas.microsoft.com/office/drawing/2014/main" id="{9CE2D938-C23D-49DA-8176-A3E2F3D614E4}"/>
                </a:ext>
              </a:extLst>
            </p:cNvPr>
            <p:cNvSpPr>
              <a:spLocks/>
            </p:cNvSpPr>
            <p:nvPr/>
          </p:nvSpPr>
          <p:spPr bwMode="auto">
            <a:xfrm>
              <a:off x="6810375" y="4067175"/>
              <a:ext cx="93662" cy="71438"/>
            </a:xfrm>
            <a:custGeom>
              <a:avLst/>
              <a:gdLst>
                <a:gd name="T0" fmla="*/ 57 w 110"/>
                <a:gd name="T1" fmla="*/ 69 h 83"/>
                <a:gd name="T2" fmla="*/ 1 w 110"/>
                <a:gd name="T3" fmla="*/ 60 h 83"/>
                <a:gd name="T4" fmla="*/ 0 w 110"/>
                <a:gd name="T5" fmla="*/ 62 h 83"/>
                <a:gd name="T6" fmla="*/ 71 w 110"/>
                <a:gd name="T7" fmla="*/ 77 h 83"/>
                <a:gd name="T8" fmla="*/ 106 w 110"/>
                <a:gd name="T9" fmla="*/ 17 h 83"/>
                <a:gd name="T10" fmla="*/ 89 w 110"/>
                <a:gd name="T11" fmla="*/ 2 h 83"/>
                <a:gd name="T12" fmla="*/ 57 w 110"/>
                <a:gd name="T13" fmla="*/ 69 h 83"/>
              </a:gdLst>
              <a:ahLst/>
              <a:cxnLst>
                <a:cxn ang="0">
                  <a:pos x="T0" y="T1"/>
                </a:cxn>
                <a:cxn ang="0">
                  <a:pos x="T2" y="T3"/>
                </a:cxn>
                <a:cxn ang="0">
                  <a:pos x="T4" y="T5"/>
                </a:cxn>
                <a:cxn ang="0">
                  <a:pos x="T6" y="T7"/>
                </a:cxn>
                <a:cxn ang="0">
                  <a:pos x="T8" y="T9"/>
                </a:cxn>
                <a:cxn ang="0">
                  <a:pos x="T10" y="T11"/>
                </a:cxn>
                <a:cxn ang="0">
                  <a:pos x="T12" y="T13"/>
                </a:cxn>
              </a:cxnLst>
              <a:rect l="0" t="0" r="r" b="b"/>
              <a:pathLst>
                <a:path w="110" h="83">
                  <a:moveTo>
                    <a:pt x="57" y="69"/>
                  </a:moveTo>
                  <a:cubicBezTo>
                    <a:pt x="45" y="73"/>
                    <a:pt x="18" y="65"/>
                    <a:pt x="1" y="60"/>
                  </a:cubicBezTo>
                  <a:cubicBezTo>
                    <a:pt x="0" y="61"/>
                    <a:pt x="0" y="62"/>
                    <a:pt x="0" y="62"/>
                  </a:cubicBezTo>
                  <a:cubicBezTo>
                    <a:pt x="0" y="62"/>
                    <a:pt x="52" y="83"/>
                    <a:pt x="71" y="77"/>
                  </a:cubicBezTo>
                  <a:cubicBezTo>
                    <a:pt x="90" y="70"/>
                    <a:pt x="110" y="55"/>
                    <a:pt x="106" y="17"/>
                  </a:cubicBezTo>
                  <a:cubicBezTo>
                    <a:pt x="105" y="12"/>
                    <a:pt x="101" y="0"/>
                    <a:pt x="89" y="2"/>
                  </a:cubicBezTo>
                  <a:cubicBezTo>
                    <a:pt x="92" y="39"/>
                    <a:pt x="75" y="63"/>
                    <a:pt x="57" y="69"/>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21" name="Freeform 26">
              <a:extLst>
                <a:ext uri="{FF2B5EF4-FFF2-40B4-BE49-F238E27FC236}">
                  <a16:creationId xmlns:a16="http://schemas.microsoft.com/office/drawing/2014/main" id="{300F6C85-8662-4CA4-8C4A-23FE6FC2940B}"/>
                </a:ext>
              </a:extLst>
            </p:cNvPr>
            <p:cNvSpPr>
              <a:spLocks/>
            </p:cNvSpPr>
            <p:nvPr/>
          </p:nvSpPr>
          <p:spPr bwMode="auto">
            <a:xfrm>
              <a:off x="7407275" y="4040188"/>
              <a:ext cx="96837" cy="96838"/>
            </a:xfrm>
            <a:custGeom>
              <a:avLst/>
              <a:gdLst>
                <a:gd name="T0" fmla="*/ 1 w 112"/>
                <a:gd name="T1" fmla="*/ 55 h 114"/>
                <a:gd name="T2" fmla="*/ 69 w 112"/>
                <a:gd name="T3" fmla="*/ 35 h 114"/>
                <a:gd name="T4" fmla="*/ 112 w 112"/>
                <a:gd name="T5" fmla="*/ 88 h 114"/>
                <a:gd name="T6" fmla="*/ 43 w 112"/>
                <a:gd name="T7" fmla="*/ 110 h 114"/>
                <a:gd name="T8" fmla="*/ 1 w 112"/>
                <a:gd name="T9" fmla="*/ 55 h 114"/>
              </a:gdLst>
              <a:ahLst/>
              <a:cxnLst>
                <a:cxn ang="0">
                  <a:pos x="T0" y="T1"/>
                </a:cxn>
                <a:cxn ang="0">
                  <a:pos x="T2" y="T3"/>
                </a:cxn>
                <a:cxn ang="0">
                  <a:pos x="T4" y="T5"/>
                </a:cxn>
                <a:cxn ang="0">
                  <a:pos x="T6" y="T7"/>
                </a:cxn>
                <a:cxn ang="0">
                  <a:pos x="T8" y="T9"/>
                </a:cxn>
              </a:cxnLst>
              <a:rect l="0" t="0" r="r" b="b"/>
              <a:pathLst>
                <a:path w="112" h="114">
                  <a:moveTo>
                    <a:pt x="1" y="55"/>
                  </a:moveTo>
                  <a:cubicBezTo>
                    <a:pt x="1" y="55"/>
                    <a:pt x="41" y="0"/>
                    <a:pt x="69" y="35"/>
                  </a:cubicBezTo>
                  <a:cubicBezTo>
                    <a:pt x="97" y="71"/>
                    <a:pt x="112" y="88"/>
                    <a:pt x="112" y="88"/>
                  </a:cubicBezTo>
                  <a:cubicBezTo>
                    <a:pt x="112" y="88"/>
                    <a:pt x="62" y="114"/>
                    <a:pt x="43" y="110"/>
                  </a:cubicBezTo>
                  <a:cubicBezTo>
                    <a:pt x="23" y="106"/>
                    <a:pt x="0" y="96"/>
                    <a:pt x="1" y="55"/>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sp>
          <p:nvSpPr>
            <p:cNvPr id="122" name="Freeform 27">
              <a:extLst>
                <a:ext uri="{FF2B5EF4-FFF2-40B4-BE49-F238E27FC236}">
                  <a16:creationId xmlns:a16="http://schemas.microsoft.com/office/drawing/2014/main" id="{73ADEAA9-8B13-4006-A7D0-84B5449FDE3A}"/>
                </a:ext>
              </a:extLst>
            </p:cNvPr>
            <p:cNvSpPr>
              <a:spLocks/>
            </p:cNvSpPr>
            <p:nvPr/>
          </p:nvSpPr>
          <p:spPr bwMode="auto">
            <a:xfrm>
              <a:off x="7407275" y="4071938"/>
              <a:ext cx="95250" cy="65088"/>
            </a:xfrm>
            <a:custGeom>
              <a:avLst/>
              <a:gdLst>
                <a:gd name="T0" fmla="*/ 54 w 111"/>
                <a:gd name="T1" fmla="*/ 64 h 77"/>
                <a:gd name="T2" fmla="*/ 109 w 111"/>
                <a:gd name="T3" fmla="*/ 49 h 77"/>
                <a:gd name="T4" fmla="*/ 111 w 111"/>
                <a:gd name="T5" fmla="*/ 51 h 77"/>
                <a:gd name="T6" fmla="*/ 42 w 111"/>
                <a:gd name="T7" fmla="*/ 73 h 77"/>
                <a:gd name="T8" fmla="*/ 0 w 111"/>
                <a:gd name="T9" fmla="*/ 18 h 77"/>
                <a:gd name="T10" fmla="*/ 16 w 111"/>
                <a:gd name="T11" fmla="*/ 1 h 77"/>
                <a:gd name="T12" fmla="*/ 54 w 111"/>
                <a:gd name="T13" fmla="*/ 64 h 77"/>
              </a:gdLst>
              <a:ahLst/>
              <a:cxnLst>
                <a:cxn ang="0">
                  <a:pos x="T0" y="T1"/>
                </a:cxn>
                <a:cxn ang="0">
                  <a:pos x="T2" y="T3"/>
                </a:cxn>
                <a:cxn ang="0">
                  <a:pos x="T4" y="T5"/>
                </a:cxn>
                <a:cxn ang="0">
                  <a:pos x="T6" y="T7"/>
                </a:cxn>
                <a:cxn ang="0">
                  <a:pos x="T8" y="T9"/>
                </a:cxn>
                <a:cxn ang="0">
                  <a:pos x="T10" y="T11"/>
                </a:cxn>
                <a:cxn ang="0">
                  <a:pos x="T12" y="T13"/>
                </a:cxn>
              </a:cxnLst>
              <a:rect l="0" t="0" r="r" b="b"/>
              <a:pathLst>
                <a:path w="111" h="77">
                  <a:moveTo>
                    <a:pt x="54" y="64"/>
                  </a:moveTo>
                  <a:cubicBezTo>
                    <a:pt x="67" y="66"/>
                    <a:pt x="93" y="56"/>
                    <a:pt x="109" y="49"/>
                  </a:cubicBezTo>
                  <a:cubicBezTo>
                    <a:pt x="110" y="50"/>
                    <a:pt x="111" y="51"/>
                    <a:pt x="111" y="51"/>
                  </a:cubicBezTo>
                  <a:cubicBezTo>
                    <a:pt x="111" y="51"/>
                    <a:pt x="61" y="77"/>
                    <a:pt x="42" y="73"/>
                  </a:cubicBezTo>
                  <a:cubicBezTo>
                    <a:pt x="22" y="69"/>
                    <a:pt x="1" y="55"/>
                    <a:pt x="0" y="18"/>
                  </a:cubicBezTo>
                  <a:cubicBezTo>
                    <a:pt x="0" y="12"/>
                    <a:pt x="3" y="0"/>
                    <a:pt x="16" y="1"/>
                  </a:cubicBezTo>
                  <a:cubicBezTo>
                    <a:pt x="17" y="38"/>
                    <a:pt x="36" y="60"/>
                    <a:pt x="54" y="64"/>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s-ES">
                <a:cs typeface="B Nazanin" panose="00000400000000000000" pitchFamily="2" charset="-78"/>
              </a:endParaRPr>
            </a:p>
          </p:txBody>
        </p:sp>
      </p:grpSp>
    </p:spTree>
    <p:extLst>
      <p:ext uri="{BB962C8B-B14F-4D97-AF65-F5344CB8AC3E}">
        <p14:creationId xmlns:p14="http://schemas.microsoft.com/office/powerpoint/2010/main" val="29634775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C3C3AC62-469D-4AB2-8CA4-51DD992C682D}"/>
              </a:ext>
            </a:extLst>
          </p:cNvPr>
          <p:cNvSpPr>
            <a:spLocks noChangeArrowheads="1"/>
          </p:cNvSpPr>
          <p:nvPr/>
        </p:nvSpPr>
        <p:spPr bwMode="auto">
          <a:xfrm>
            <a:off x="6754813" y="2440782"/>
            <a:ext cx="370682" cy="3128169"/>
          </a:xfrm>
          <a:custGeom>
            <a:avLst/>
            <a:gdLst>
              <a:gd name="T0" fmla="*/ 0 w 2783"/>
              <a:gd name="T1" fmla="*/ 0 h 23463"/>
              <a:gd name="T2" fmla="*/ 2782 w 2783"/>
              <a:gd name="T3" fmla="*/ 22685 h 23463"/>
              <a:gd name="T4" fmla="*/ 0 w 2783"/>
              <a:gd name="T5" fmla="*/ 0 h 23463"/>
              <a:gd name="T6" fmla="*/ 2139 w 2783"/>
              <a:gd name="T7" fmla="*/ 21968 h 23463"/>
              <a:gd name="T8" fmla="*/ 550 w 2783"/>
              <a:gd name="T9" fmla="*/ 21761 h 23463"/>
              <a:gd name="T10" fmla="*/ 2139 w 2783"/>
              <a:gd name="T11" fmla="*/ 21968 h 23463"/>
              <a:gd name="T12" fmla="*/ 2139 w 2783"/>
              <a:gd name="T13" fmla="*/ 19778 h 23463"/>
              <a:gd name="T14" fmla="*/ 550 w 2783"/>
              <a:gd name="T15" fmla="*/ 19488 h 23463"/>
              <a:gd name="T16" fmla="*/ 2139 w 2783"/>
              <a:gd name="T17" fmla="*/ 19778 h 23463"/>
              <a:gd name="T18" fmla="*/ 2139 w 2783"/>
              <a:gd name="T19" fmla="*/ 17599 h 23463"/>
              <a:gd name="T20" fmla="*/ 550 w 2783"/>
              <a:gd name="T21" fmla="*/ 17216 h 23463"/>
              <a:gd name="T22" fmla="*/ 2139 w 2783"/>
              <a:gd name="T23" fmla="*/ 17599 h 23463"/>
              <a:gd name="T24" fmla="*/ 2139 w 2783"/>
              <a:gd name="T25" fmla="*/ 15410 h 23463"/>
              <a:gd name="T26" fmla="*/ 550 w 2783"/>
              <a:gd name="T27" fmla="*/ 14943 h 23463"/>
              <a:gd name="T28" fmla="*/ 2139 w 2783"/>
              <a:gd name="T29" fmla="*/ 15410 h 23463"/>
              <a:gd name="T30" fmla="*/ 2139 w 2783"/>
              <a:gd name="T31" fmla="*/ 13231 h 23463"/>
              <a:gd name="T32" fmla="*/ 550 w 2783"/>
              <a:gd name="T33" fmla="*/ 12670 h 23463"/>
              <a:gd name="T34" fmla="*/ 2139 w 2783"/>
              <a:gd name="T35" fmla="*/ 13231 h 23463"/>
              <a:gd name="T36" fmla="*/ 2139 w 2783"/>
              <a:gd name="T37" fmla="*/ 11052 h 23463"/>
              <a:gd name="T38" fmla="*/ 550 w 2783"/>
              <a:gd name="T39" fmla="*/ 10398 h 23463"/>
              <a:gd name="T40" fmla="*/ 2139 w 2783"/>
              <a:gd name="T41" fmla="*/ 11052 h 23463"/>
              <a:gd name="T42" fmla="*/ 2139 w 2783"/>
              <a:gd name="T43" fmla="*/ 8862 h 23463"/>
              <a:gd name="T44" fmla="*/ 550 w 2783"/>
              <a:gd name="T45" fmla="*/ 8116 h 23463"/>
              <a:gd name="T46" fmla="*/ 2139 w 2783"/>
              <a:gd name="T47" fmla="*/ 8862 h 23463"/>
              <a:gd name="T48" fmla="*/ 2139 w 2783"/>
              <a:gd name="T49" fmla="*/ 6683 h 23463"/>
              <a:gd name="T50" fmla="*/ 550 w 2783"/>
              <a:gd name="T51" fmla="*/ 5843 h 23463"/>
              <a:gd name="T52" fmla="*/ 2139 w 2783"/>
              <a:gd name="T53" fmla="*/ 6683 h 23463"/>
              <a:gd name="T54" fmla="*/ 2139 w 2783"/>
              <a:gd name="T55" fmla="*/ 4504 h 23463"/>
              <a:gd name="T56" fmla="*/ 550 w 2783"/>
              <a:gd name="T57" fmla="*/ 3571 h 23463"/>
              <a:gd name="T58" fmla="*/ 2139 w 2783"/>
              <a:gd name="T59" fmla="*/ 4504 h 23463"/>
              <a:gd name="T60" fmla="*/ 2139 w 2783"/>
              <a:gd name="T61" fmla="*/ 2315 h 23463"/>
              <a:gd name="T62" fmla="*/ 550 w 2783"/>
              <a:gd name="T63" fmla="*/ 1298 h 23463"/>
              <a:gd name="T64" fmla="*/ 2139 w 2783"/>
              <a:gd name="T65" fmla="*/ 2315 h 2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83" h="23463">
                <a:moveTo>
                  <a:pt x="0" y="0"/>
                </a:moveTo>
                <a:lnTo>
                  <a:pt x="0" y="0"/>
                </a:lnTo>
                <a:cubicBezTo>
                  <a:pt x="0" y="23462"/>
                  <a:pt x="0" y="23462"/>
                  <a:pt x="0" y="23462"/>
                </a:cubicBezTo>
                <a:cubicBezTo>
                  <a:pt x="2782" y="22685"/>
                  <a:pt x="2782" y="22685"/>
                  <a:pt x="2782" y="22685"/>
                </a:cubicBezTo>
                <a:cubicBezTo>
                  <a:pt x="2782" y="944"/>
                  <a:pt x="2782" y="944"/>
                  <a:pt x="2782" y="944"/>
                </a:cubicBezTo>
                <a:lnTo>
                  <a:pt x="0" y="0"/>
                </a:lnTo>
                <a:close/>
                <a:moveTo>
                  <a:pt x="2139" y="21968"/>
                </a:moveTo>
                <a:lnTo>
                  <a:pt x="2139" y="21968"/>
                </a:lnTo>
                <a:cubicBezTo>
                  <a:pt x="550" y="22393"/>
                  <a:pt x="550" y="22393"/>
                  <a:pt x="550" y="22393"/>
                </a:cubicBezTo>
                <a:cubicBezTo>
                  <a:pt x="550" y="21761"/>
                  <a:pt x="550" y="21761"/>
                  <a:pt x="550" y="21761"/>
                </a:cubicBezTo>
                <a:cubicBezTo>
                  <a:pt x="2139" y="21460"/>
                  <a:pt x="2139" y="21460"/>
                  <a:pt x="2139" y="21460"/>
                </a:cubicBezTo>
                <a:lnTo>
                  <a:pt x="2139" y="21968"/>
                </a:lnTo>
                <a:close/>
                <a:moveTo>
                  <a:pt x="2139" y="19778"/>
                </a:moveTo>
                <a:lnTo>
                  <a:pt x="2139" y="19778"/>
                </a:lnTo>
                <a:cubicBezTo>
                  <a:pt x="1609" y="19893"/>
                  <a:pt x="1080" y="20007"/>
                  <a:pt x="550" y="20110"/>
                </a:cubicBezTo>
                <a:cubicBezTo>
                  <a:pt x="550" y="19903"/>
                  <a:pt x="550" y="19695"/>
                  <a:pt x="550" y="19488"/>
                </a:cubicBezTo>
                <a:cubicBezTo>
                  <a:pt x="1080" y="19415"/>
                  <a:pt x="1609" y="19344"/>
                  <a:pt x="2139" y="19270"/>
                </a:cubicBezTo>
                <a:cubicBezTo>
                  <a:pt x="2139" y="19435"/>
                  <a:pt x="2139" y="19613"/>
                  <a:pt x="2139" y="19778"/>
                </a:cubicBezTo>
                <a:close/>
                <a:moveTo>
                  <a:pt x="2139" y="17599"/>
                </a:moveTo>
                <a:lnTo>
                  <a:pt x="2139" y="17599"/>
                </a:lnTo>
                <a:cubicBezTo>
                  <a:pt x="1609" y="17683"/>
                  <a:pt x="1080" y="17766"/>
                  <a:pt x="550" y="17839"/>
                </a:cubicBezTo>
                <a:cubicBezTo>
                  <a:pt x="550" y="17630"/>
                  <a:pt x="550" y="17423"/>
                  <a:pt x="550" y="17216"/>
                </a:cubicBezTo>
                <a:cubicBezTo>
                  <a:pt x="1080" y="17174"/>
                  <a:pt x="1609" y="17122"/>
                  <a:pt x="2139" y="17080"/>
                </a:cubicBezTo>
                <a:cubicBezTo>
                  <a:pt x="2139" y="17247"/>
                  <a:pt x="2139" y="17423"/>
                  <a:pt x="2139" y="17599"/>
                </a:cubicBezTo>
                <a:close/>
                <a:moveTo>
                  <a:pt x="2139" y="15410"/>
                </a:moveTo>
                <a:lnTo>
                  <a:pt x="2139" y="15410"/>
                </a:lnTo>
                <a:cubicBezTo>
                  <a:pt x="1609" y="15462"/>
                  <a:pt x="1080" y="15513"/>
                  <a:pt x="550" y="15566"/>
                </a:cubicBezTo>
                <a:cubicBezTo>
                  <a:pt x="550" y="15359"/>
                  <a:pt x="550" y="15150"/>
                  <a:pt x="550" y="14943"/>
                </a:cubicBezTo>
                <a:cubicBezTo>
                  <a:pt x="1080" y="14923"/>
                  <a:pt x="1609" y="14901"/>
                  <a:pt x="2139" y="14892"/>
                </a:cubicBezTo>
                <a:cubicBezTo>
                  <a:pt x="2139" y="15068"/>
                  <a:pt x="2139" y="15244"/>
                  <a:pt x="2139" y="15410"/>
                </a:cubicBezTo>
                <a:close/>
                <a:moveTo>
                  <a:pt x="2139" y="13231"/>
                </a:moveTo>
                <a:lnTo>
                  <a:pt x="2139" y="13231"/>
                </a:lnTo>
                <a:cubicBezTo>
                  <a:pt x="1609" y="13251"/>
                  <a:pt x="1080" y="13272"/>
                  <a:pt x="550" y="13294"/>
                </a:cubicBezTo>
                <a:cubicBezTo>
                  <a:pt x="550" y="13086"/>
                  <a:pt x="550" y="12878"/>
                  <a:pt x="550" y="12670"/>
                </a:cubicBezTo>
                <a:cubicBezTo>
                  <a:pt x="1080" y="12681"/>
                  <a:pt x="1609" y="12681"/>
                  <a:pt x="2139" y="12691"/>
                </a:cubicBezTo>
                <a:cubicBezTo>
                  <a:pt x="2139" y="12878"/>
                  <a:pt x="2139" y="13055"/>
                  <a:pt x="2139" y="13231"/>
                </a:cubicBezTo>
                <a:close/>
                <a:moveTo>
                  <a:pt x="2139" y="11052"/>
                </a:moveTo>
                <a:lnTo>
                  <a:pt x="2139" y="11052"/>
                </a:lnTo>
                <a:cubicBezTo>
                  <a:pt x="1609" y="11041"/>
                  <a:pt x="1080" y="11030"/>
                  <a:pt x="550" y="11021"/>
                </a:cubicBezTo>
                <a:cubicBezTo>
                  <a:pt x="550" y="10814"/>
                  <a:pt x="550" y="10605"/>
                  <a:pt x="550" y="10398"/>
                </a:cubicBezTo>
                <a:cubicBezTo>
                  <a:pt x="1080" y="10429"/>
                  <a:pt x="1609" y="10471"/>
                  <a:pt x="2139" y="10502"/>
                </a:cubicBezTo>
                <a:cubicBezTo>
                  <a:pt x="2139" y="10689"/>
                  <a:pt x="2139" y="10865"/>
                  <a:pt x="2139" y="11052"/>
                </a:cubicBezTo>
                <a:close/>
                <a:moveTo>
                  <a:pt x="2139" y="8862"/>
                </a:moveTo>
                <a:lnTo>
                  <a:pt x="2139" y="8862"/>
                </a:lnTo>
                <a:cubicBezTo>
                  <a:pt x="1609" y="8822"/>
                  <a:pt x="1080" y="8790"/>
                  <a:pt x="550" y="8748"/>
                </a:cubicBezTo>
                <a:cubicBezTo>
                  <a:pt x="550" y="8541"/>
                  <a:pt x="550" y="8332"/>
                  <a:pt x="550" y="8116"/>
                </a:cubicBezTo>
                <a:cubicBezTo>
                  <a:pt x="1080" y="8187"/>
                  <a:pt x="1609" y="8250"/>
                  <a:pt x="2139" y="8312"/>
                </a:cubicBezTo>
                <a:cubicBezTo>
                  <a:pt x="2139" y="8499"/>
                  <a:pt x="2139" y="8686"/>
                  <a:pt x="2139" y="8862"/>
                </a:cubicBezTo>
                <a:close/>
                <a:moveTo>
                  <a:pt x="2139" y="6683"/>
                </a:moveTo>
                <a:lnTo>
                  <a:pt x="2139" y="6683"/>
                </a:lnTo>
                <a:cubicBezTo>
                  <a:pt x="1609" y="6611"/>
                  <a:pt x="1080" y="6538"/>
                  <a:pt x="550" y="6476"/>
                </a:cubicBezTo>
                <a:cubicBezTo>
                  <a:pt x="550" y="6258"/>
                  <a:pt x="550" y="6050"/>
                  <a:pt x="550" y="5843"/>
                </a:cubicBezTo>
                <a:cubicBezTo>
                  <a:pt x="1080" y="5937"/>
                  <a:pt x="1609" y="6030"/>
                  <a:pt x="2139" y="6124"/>
                </a:cubicBezTo>
                <a:cubicBezTo>
                  <a:pt x="2139" y="6311"/>
                  <a:pt x="2139" y="6496"/>
                  <a:pt x="2139" y="6683"/>
                </a:cubicBezTo>
                <a:close/>
                <a:moveTo>
                  <a:pt x="2139" y="4504"/>
                </a:moveTo>
                <a:lnTo>
                  <a:pt x="2139" y="4504"/>
                </a:lnTo>
                <a:cubicBezTo>
                  <a:pt x="1609" y="4401"/>
                  <a:pt x="1080" y="4296"/>
                  <a:pt x="550" y="4194"/>
                </a:cubicBezTo>
                <a:cubicBezTo>
                  <a:pt x="550" y="3985"/>
                  <a:pt x="550" y="3778"/>
                  <a:pt x="550" y="3571"/>
                </a:cubicBezTo>
                <a:cubicBezTo>
                  <a:pt x="1080" y="3695"/>
                  <a:pt x="1609" y="3809"/>
                  <a:pt x="2139" y="3934"/>
                </a:cubicBezTo>
                <a:cubicBezTo>
                  <a:pt x="2139" y="4121"/>
                  <a:pt x="2139" y="4307"/>
                  <a:pt x="2139" y="4504"/>
                </a:cubicBezTo>
                <a:close/>
                <a:moveTo>
                  <a:pt x="2139" y="2315"/>
                </a:moveTo>
                <a:lnTo>
                  <a:pt x="2139" y="2315"/>
                </a:lnTo>
                <a:cubicBezTo>
                  <a:pt x="550" y="1921"/>
                  <a:pt x="550" y="1921"/>
                  <a:pt x="550" y="1921"/>
                </a:cubicBezTo>
                <a:cubicBezTo>
                  <a:pt x="550" y="1298"/>
                  <a:pt x="550" y="1298"/>
                  <a:pt x="550" y="1298"/>
                </a:cubicBezTo>
                <a:cubicBezTo>
                  <a:pt x="2139" y="1743"/>
                  <a:pt x="2139" y="1743"/>
                  <a:pt x="2139" y="1743"/>
                </a:cubicBezTo>
                <a:lnTo>
                  <a:pt x="2139" y="2315"/>
                </a:lnTo>
                <a:close/>
              </a:path>
            </a:pathLst>
          </a:custGeom>
          <a:solidFill>
            <a:srgbClr val="0070C0"/>
          </a:solidFill>
          <a:ln>
            <a:noFill/>
          </a:ln>
          <a:effectLst/>
        </p:spPr>
        <p:txBody>
          <a:bodyPr wrap="none" anchor="ctr"/>
          <a:lstStyle/>
          <a:p>
            <a:pPr defTabSz="914217">
              <a:defRPr/>
            </a:pPr>
            <a:endParaRPr lang="en-US" sz="2200" dirty="0">
              <a:latin typeface="Calibri Light"/>
              <a:cs typeface="B Nazanin" panose="00000400000000000000" pitchFamily="2" charset="-78"/>
            </a:endParaRPr>
          </a:p>
        </p:txBody>
      </p:sp>
      <p:sp>
        <p:nvSpPr>
          <p:cNvPr id="4" name="Freeform 3">
            <a:extLst>
              <a:ext uri="{FF2B5EF4-FFF2-40B4-BE49-F238E27FC236}">
                <a16:creationId xmlns:a16="http://schemas.microsoft.com/office/drawing/2014/main" id="{DD7C7784-72DD-4E92-A0BF-8770339C1179}"/>
              </a:ext>
            </a:extLst>
          </p:cNvPr>
          <p:cNvSpPr>
            <a:spLocks noChangeArrowheads="1"/>
          </p:cNvSpPr>
          <p:nvPr/>
        </p:nvSpPr>
        <p:spPr bwMode="auto">
          <a:xfrm>
            <a:off x="6316663" y="2429669"/>
            <a:ext cx="408782" cy="3148806"/>
          </a:xfrm>
          <a:custGeom>
            <a:avLst/>
            <a:gdLst>
              <a:gd name="T0" fmla="*/ 1307 w 3071"/>
              <a:gd name="T1" fmla="*/ 4347 h 23618"/>
              <a:gd name="T2" fmla="*/ 3070 w 3071"/>
              <a:gd name="T3" fmla="*/ 0 h 23618"/>
              <a:gd name="T4" fmla="*/ 2458 w 3071"/>
              <a:gd name="T5" fmla="*/ 21583 h 23618"/>
              <a:gd name="T6" fmla="*/ 1596 w 3071"/>
              <a:gd name="T7" fmla="*/ 20784 h 23618"/>
              <a:gd name="T8" fmla="*/ 2458 w 3071"/>
              <a:gd name="T9" fmla="*/ 20369 h 23618"/>
              <a:gd name="T10" fmla="*/ 1596 w 3071"/>
              <a:gd name="T11" fmla="*/ 19602 h 23618"/>
              <a:gd name="T12" fmla="*/ 2458 w 3071"/>
              <a:gd name="T13" fmla="*/ 19154 h 23618"/>
              <a:gd name="T14" fmla="*/ 1596 w 3071"/>
              <a:gd name="T15" fmla="*/ 18418 h 23618"/>
              <a:gd name="T16" fmla="*/ 2458 w 3071"/>
              <a:gd name="T17" fmla="*/ 17952 h 23618"/>
              <a:gd name="T18" fmla="*/ 1596 w 3071"/>
              <a:gd name="T19" fmla="*/ 17224 h 23618"/>
              <a:gd name="T20" fmla="*/ 2458 w 3071"/>
              <a:gd name="T21" fmla="*/ 16737 h 23618"/>
              <a:gd name="T22" fmla="*/ 1596 w 3071"/>
              <a:gd name="T23" fmla="*/ 16042 h 23618"/>
              <a:gd name="T24" fmla="*/ 2458 w 3071"/>
              <a:gd name="T25" fmla="*/ 15524 h 23618"/>
              <a:gd name="T26" fmla="*/ 1596 w 3071"/>
              <a:gd name="T27" fmla="*/ 14858 h 23618"/>
              <a:gd name="T28" fmla="*/ 2458 w 3071"/>
              <a:gd name="T29" fmla="*/ 14308 h 23618"/>
              <a:gd name="T30" fmla="*/ 1596 w 3071"/>
              <a:gd name="T31" fmla="*/ 13676 h 23618"/>
              <a:gd name="T32" fmla="*/ 2458 w 3071"/>
              <a:gd name="T33" fmla="*/ 13095 h 23618"/>
              <a:gd name="T34" fmla="*/ 1596 w 3071"/>
              <a:gd name="T35" fmla="*/ 12494 h 23618"/>
              <a:gd name="T36" fmla="*/ 2458 w 3071"/>
              <a:gd name="T37" fmla="*/ 11891 h 23618"/>
              <a:gd name="T38" fmla="*/ 1596 w 3071"/>
              <a:gd name="T39" fmla="*/ 11310 h 23618"/>
              <a:gd name="T40" fmla="*/ 2458 w 3071"/>
              <a:gd name="T41" fmla="*/ 10678 h 23618"/>
              <a:gd name="T42" fmla="*/ 1596 w 3071"/>
              <a:gd name="T43" fmla="*/ 10128 h 23618"/>
              <a:gd name="T44" fmla="*/ 2458 w 3071"/>
              <a:gd name="T45" fmla="*/ 9463 h 23618"/>
              <a:gd name="T46" fmla="*/ 1596 w 3071"/>
              <a:gd name="T47" fmla="*/ 8944 h 23618"/>
              <a:gd name="T48" fmla="*/ 2458 w 3071"/>
              <a:gd name="T49" fmla="*/ 8249 h 23618"/>
              <a:gd name="T50" fmla="*/ 1596 w 3071"/>
              <a:gd name="T51" fmla="*/ 7762 h 23618"/>
              <a:gd name="T52" fmla="*/ 2458 w 3071"/>
              <a:gd name="T53" fmla="*/ 7036 h 23618"/>
              <a:gd name="T54" fmla="*/ 1596 w 3071"/>
              <a:gd name="T55" fmla="*/ 6578 h 23618"/>
              <a:gd name="T56" fmla="*/ 2458 w 3071"/>
              <a:gd name="T57" fmla="*/ 5832 h 23618"/>
              <a:gd name="T58" fmla="*/ 1596 w 3071"/>
              <a:gd name="T59" fmla="*/ 5396 h 23618"/>
              <a:gd name="T60" fmla="*/ 2458 w 3071"/>
              <a:gd name="T61" fmla="*/ 4617 h 23618"/>
              <a:gd name="T62" fmla="*/ 1596 w 3071"/>
              <a:gd name="T63" fmla="*/ 4214 h 23618"/>
              <a:gd name="T64" fmla="*/ 2458 w 3071"/>
              <a:gd name="T65" fmla="*/ 3403 h 23618"/>
              <a:gd name="T66" fmla="*/ 1596 w 3071"/>
              <a:gd name="T67" fmla="*/ 3019 h 23618"/>
              <a:gd name="T68" fmla="*/ 1596 w 3071"/>
              <a:gd name="T69" fmla="*/ 1836 h 23618"/>
              <a:gd name="T70" fmla="*/ 2458 w 3071"/>
              <a:gd name="T71" fmla="*/ 2190 h 23618"/>
              <a:gd name="T72" fmla="*/ 1596 w 3071"/>
              <a:gd name="T73" fmla="*/ 21968 h 23618"/>
              <a:gd name="T74" fmla="*/ 2458 w 3071"/>
              <a:gd name="T75" fmla="*/ 22798 h 23618"/>
              <a:gd name="T76" fmla="*/ 1058 w 3071"/>
              <a:gd name="T77" fmla="*/ 3755 h 23618"/>
              <a:gd name="T78" fmla="*/ 394 w 3071"/>
              <a:gd name="T79" fmla="*/ 3486 h 23618"/>
              <a:gd name="T80" fmla="*/ 394 w 3071"/>
              <a:gd name="T81" fmla="*/ 2344 h 23618"/>
              <a:gd name="T82" fmla="*/ 1058 w 3071"/>
              <a:gd name="T83" fmla="*/ 2593 h 23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71" h="23618">
                <a:moveTo>
                  <a:pt x="0" y="3942"/>
                </a:moveTo>
                <a:lnTo>
                  <a:pt x="0" y="3942"/>
                </a:lnTo>
                <a:cubicBezTo>
                  <a:pt x="1307" y="4347"/>
                  <a:pt x="1307" y="4347"/>
                  <a:pt x="1307" y="4347"/>
                </a:cubicBezTo>
                <a:cubicBezTo>
                  <a:pt x="1307" y="23430"/>
                  <a:pt x="1307" y="23430"/>
                  <a:pt x="1307" y="23430"/>
                </a:cubicBezTo>
                <a:cubicBezTo>
                  <a:pt x="3070" y="23617"/>
                  <a:pt x="3070" y="23617"/>
                  <a:pt x="3070" y="23617"/>
                </a:cubicBezTo>
                <a:cubicBezTo>
                  <a:pt x="3070" y="0"/>
                  <a:pt x="3070" y="0"/>
                  <a:pt x="3070" y="0"/>
                </a:cubicBezTo>
                <a:cubicBezTo>
                  <a:pt x="0" y="1494"/>
                  <a:pt x="0" y="1494"/>
                  <a:pt x="0" y="1494"/>
                </a:cubicBezTo>
                <a:lnTo>
                  <a:pt x="0" y="3942"/>
                </a:lnTo>
                <a:close/>
                <a:moveTo>
                  <a:pt x="2458" y="21583"/>
                </a:moveTo>
                <a:lnTo>
                  <a:pt x="2458" y="21583"/>
                </a:lnTo>
                <a:cubicBezTo>
                  <a:pt x="2168" y="21520"/>
                  <a:pt x="1888" y="21458"/>
                  <a:pt x="1596" y="21407"/>
                </a:cubicBezTo>
                <a:cubicBezTo>
                  <a:pt x="1596" y="21200"/>
                  <a:pt x="1596" y="20991"/>
                  <a:pt x="1596" y="20784"/>
                </a:cubicBezTo>
                <a:cubicBezTo>
                  <a:pt x="1888" y="20826"/>
                  <a:pt x="2168" y="20866"/>
                  <a:pt x="2458" y="20908"/>
                </a:cubicBezTo>
                <a:cubicBezTo>
                  <a:pt x="2458" y="21137"/>
                  <a:pt x="2458" y="21355"/>
                  <a:pt x="2458" y="21583"/>
                </a:cubicBezTo>
                <a:close/>
                <a:moveTo>
                  <a:pt x="2458" y="20369"/>
                </a:moveTo>
                <a:lnTo>
                  <a:pt x="2458" y="20369"/>
                </a:lnTo>
                <a:cubicBezTo>
                  <a:pt x="2168" y="20316"/>
                  <a:pt x="1888" y="20276"/>
                  <a:pt x="1596" y="20223"/>
                </a:cubicBezTo>
                <a:cubicBezTo>
                  <a:pt x="1596" y="20016"/>
                  <a:pt x="1596" y="19809"/>
                  <a:pt x="1596" y="19602"/>
                </a:cubicBezTo>
                <a:cubicBezTo>
                  <a:pt x="1888" y="19633"/>
                  <a:pt x="2168" y="19664"/>
                  <a:pt x="2458" y="19704"/>
                </a:cubicBezTo>
                <a:cubicBezTo>
                  <a:pt x="2458" y="19922"/>
                  <a:pt x="2458" y="20151"/>
                  <a:pt x="2458" y="20369"/>
                </a:cubicBezTo>
                <a:close/>
                <a:moveTo>
                  <a:pt x="2458" y="19154"/>
                </a:moveTo>
                <a:lnTo>
                  <a:pt x="2458" y="19154"/>
                </a:lnTo>
                <a:cubicBezTo>
                  <a:pt x="2168" y="19114"/>
                  <a:pt x="1888" y="19083"/>
                  <a:pt x="1596" y="19041"/>
                </a:cubicBezTo>
                <a:cubicBezTo>
                  <a:pt x="1596" y="18834"/>
                  <a:pt x="1596" y="18625"/>
                  <a:pt x="1596" y="18418"/>
                </a:cubicBezTo>
                <a:cubicBezTo>
                  <a:pt x="1888" y="18440"/>
                  <a:pt x="2168" y="18460"/>
                  <a:pt x="2458" y="18491"/>
                </a:cubicBezTo>
                <a:cubicBezTo>
                  <a:pt x="2458" y="18709"/>
                  <a:pt x="2458" y="18936"/>
                  <a:pt x="2458" y="19154"/>
                </a:cubicBezTo>
                <a:close/>
                <a:moveTo>
                  <a:pt x="2458" y="17952"/>
                </a:moveTo>
                <a:lnTo>
                  <a:pt x="2458" y="17952"/>
                </a:lnTo>
                <a:cubicBezTo>
                  <a:pt x="2168" y="17921"/>
                  <a:pt x="1888" y="17890"/>
                  <a:pt x="1596" y="17859"/>
                </a:cubicBezTo>
                <a:cubicBezTo>
                  <a:pt x="1596" y="17640"/>
                  <a:pt x="1596" y="17433"/>
                  <a:pt x="1596" y="17224"/>
                </a:cubicBezTo>
                <a:cubicBezTo>
                  <a:pt x="1888" y="17246"/>
                  <a:pt x="2168" y="17267"/>
                  <a:pt x="2458" y="17278"/>
                </a:cubicBezTo>
                <a:cubicBezTo>
                  <a:pt x="2458" y="17505"/>
                  <a:pt x="2458" y="17723"/>
                  <a:pt x="2458" y="17952"/>
                </a:cubicBezTo>
                <a:close/>
                <a:moveTo>
                  <a:pt x="2458" y="16737"/>
                </a:moveTo>
                <a:lnTo>
                  <a:pt x="2458" y="16737"/>
                </a:lnTo>
                <a:cubicBezTo>
                  <a:pt x="2168" y="16717"/>
                  <a:pt x="1888" y="16697"/>
                  <a:pt x="1596" y="16664"/>
                </a:cubicBezTo>
                <a:cubicBezTo>
                  <a:pt x="1596" y="16456"/>
                  <a:pt x="1596" y="16249"/>
                  <a:pt x="1596" y="16042"/>
                </a:cubicBezTo>
                <a:cubicBezTo>
                  <a:pt x="1888" y="16051"/>
                  <a:pt x="2168" y="16062"/>
                  <a:pt x="2458" y="16062"/>
                </a:cubicBezTo>
                <a:cubicBezTo>
                  <a:pt x="2458" y="16292"/>
                  <a:pt x="2458" y="16510"/>
                  <a:pt x="2458" y="16737"/>
                </a:cubicBezTo>
                <a:close/>
                <a:moveTo>
                  <a:pt x="2458" y="15524"/>
                </a:moveTo>
                <a:lnTo>
                  <a:pt x="2458" y="15524"/>
                </a:lnTo>
                <a:cubicBezTo>
                  <a:pt x="2168" y="15513"/>
                  <a:pt x="1888" y="15502"/>
                  <a:pt x="1596" y="15481"/>
                </a:cubicBezTo>
                <a:cubicBezTo>
                  <a:pt x="1596" y="15274"/>
                  <a:pt x="1596" y="15067"/>
                  <a:pt x="1596" y="14858"/>
                </a:cubicBezTo>
                <a:cubicBezTo>
                  <a:pt x="1888" y="14858"/>
                  <a:pt x="2168" y="14858"/>
                  <a:pt x="2458" y="14858"/>
                </a:cubicBezTo>
                <a:cubicBezTo>
                  <a:pt x="2458" y="15076"/>
                  <a:pt x="2458" y="15305"/>
                  <a:pt x="2458" y="15524"/>
                </a:cubicBezTo>
                <a:close/>
                <a:moveTo>
                  <a:pt x="2458" y="14308"/>
                </a:moveTo>
                <a:lnTo>
                  <a:pt x="2458" y="14308"/>
                </a:lnTo>
                <a:cubicBezTo>
                  <a:pt x="2168" y="14308"/>
                  <a:pt x="1888" y="14308"/>
                  <a:pt x="1596" y="14299"/>
                </a:cubicBezTo>
                <a:cubicBezTo>
                  <a:pt x="1596" y="14090"/>
                  <a:pt x="1596" y="13883"/>
                  <a:pt x="1596" y="13676"/>
                </a:cubicBezTo>
                <a:cubicBezTo>
                  <a:pt x="1888" y="13665"/>
                  <a:pt x="2168" y="13656"/>
                  <a:pt x="2458" y="13645"/>
                </a:cubicBezTo>
                <a:cubicBezTo>
                  <a:pt x="2458" y="13863"/>
                  <a:pt x="2458" y="14090"/>
                  <a:pt x="2458" y="14308"/>
                </a:cubicBezTo>
                <a:close/>
                <a:moveTo>
                  <a:pt x="2458" y="13095"/>
                </a:moveTo>
                <a:lnTo>
                  <a:pt x="2458" y="13095"/>
                </a:lnTo>
                <a:cubicBezTo>
                  <a:pt x="2168" y="13106"/>
                  <a:pt x="1888" y="13115"/>
                  <a:pt x="1596" y="13115"/>
                </a:cubicBezTo>
                <a:cubicBezTo>
                  <a:pt x="1596" y="12908"/>
                  <a:pt x="1596" y="12701"/>
                  <a:pt x="1596" y="12494"/>
                </a:cubicBezTo>
                <a:cubicBezTo>
                  <a:pt x="1888" y="12472"/>
                  <a:pt x="2168" y="12452"/>
                  <a:pt x="2458" y="12432"/>
                </a:cubicBezTo>
                <a:cubicBezTo>
                  <a:pt x="2458" y="12648"/>
                  <a:pt x="2458" y="12877"/>
                  <a:pt x="2458" y="13095"/>
                </a:cubicBezTo>
                <a:close/>
                <a:moveTo>
                  <a:pt x="2458" y="11891"/>
                </a:moveTo>
                <a:lnTo>
                  <a:pt x="2458" y="11891"/>
                </a:lnTo>
                <a:cubicBezTo>
                  <a:pt x="2168" y="11902"/>
                  <a:pt x="1888" y="11922"/>
                  <a:pt x="1596" y="11933"/>
                </a:cubicBezTo>
                <a:cubicBezTo>
                  <a:pt x="1596" y="11726"/>
                  <a:pt x="1596" y="11517"/>
                  <a:pt x="1596" y="11310"/>
                </a:cubicBezTo>
                <a:cubicBezTo>
                  <a:pt x="1888" y="11279"/>
                  <a:pt x="2168" y="11248"/>
                  <a:pt x="2458" y="11217"/>
                </a:cubicBezTo>
                <a:cubicBezTo>
                  <a:pt x="2458" y="11446"/>
                  <a:pt x="2458" y="11664"/>
                  <a:pt x="2458" y="11891"/>
                </a:cubicBezTo>
                <a:close/>
                <a:moveTo>
                  <a:pt x="2458" y="10678"/>
                </a:moveTo>
                <a:lnTo>
                  <a:pt x="2458" y="10678"/>
                </a:lnTo>
                <a:cubicBezTo>
                  <a:pt x="2168" y="10698"/>
                  <a:pt x="1888" y="10729"/>
                  <a:pt x="1596" y="10749"/>
                </a:cubicBezTo>
                <a:cubicBezTo>
                  <a:pt x="1596" y="10542"/>
                  <a:pt x="1596" y="10335"/>
                  <a:pt x="1596" y="10128"/>
                </a:cubicBezTo>
                <a:cubicBezTo>
                  <a:pt x="1888" y="10086"/>
                  <a:pt x="2168" y="10044"/>
                  <a:pt x="2458" y="10003"/>
                </a:cubicBezTo>
                <a:cubicBezTo>
                  <a:pt x="2458" y="10231"/>
                  <a:pt x="2458" y="10449"/>
                  <a:pt x="2458" y="10678"/>
                </a:cubicBezTo>
                <a:close/>
                <a:moveTo>
                  <a:pt x="2458" y="9463"/>
                </a:moveTo>
                <a:lnTo>
                  <a:pt x="2458" y="9463"/>
                </a:lnTo>
                <a:cubicBezTo>
                  <a:pt x="2168" y="9494"/>
                  <a:pt x="1888" y="9536"/>
                  <a:pt x="1596" y="9567"/>
                </a:cubicBezTo>
                <a:cubicBezTo>
                  <a:pt x="1596" y="9360"/>
                  <a:pt x="1596" y="9151"/>
                  <a:pt x="1596" y="8944"/>
                </a:cubicBezTo>
                <a:cubicBezTo>
                  <a:pt x="1888" y="8893"/>
                  <a:pt x="2168" y="8841"/>
                  <a:pt x="2458" y="8799"/>
                </a:cubicBezTo>
                <a:cubicBezTo>
                  <a:pt x="2458" y="9017"/>
                  <a:pt x="2458" y="9244"/>
                  <a:pt x="2458" y="9463"/>
                </a:cubicBezTo>
                <a:close/>
                <a:moveTo>
                  <a:pt x="2458" y="8249"/>
                </a:moveTo>
                <a:lnTo>
                  <a:pt x="2458" y="8249"/>
                </a:lnTo>
                <a:cubicBezTo>
                  <a:pt x="2168" y="8291"/>
                  <a:pt x="1888" y="8343"/>
                  <a:pt x="1596" y="8385"/>
                </a:cubicBezTo>
                <a:cubicBezTo>
                  <a:pt x="1596" y="8176"/>
                  <a:pt x="1596" y="7969"/>
                  <a:pt x="1596" y="7762"/>
                </a:cubicBezTo>
                <a:cubicBezTo>
                  <a:pt x="1888" y="7699"/>
                  <a:pt x="2168" y="7637"/>
                  <a:pt x="2458" y="7586"/>
                </a:cubicBezTo>
                <a:cubicBezTo>
                  <a:pt x="2458" y="7804"/>
                  <a:pt x="2458" y="8031"/>
                  <a:pt x="2458" y="8249"/>
                </a:cubicBezTo>
                <a:close/>
                <a:moveTo>
                  <a:pt x="2458" y="7036"/>
                </a:moveTo>
                <a:lnTo>
                  <a:pt x="2458" y="7036"/>
                </a:lnTo>
                <a:cubicBezTo>
                  <a:pt x="2168" y="7098"/>
                  <a:pt x="1888" y="7150"/>
                  <a:pt x="1596" y="7201"/>
                </a:cubicBezTo>
                <a:cubicBezTo>
                  <a:pt x="1596" y="6994"/>
                  <a:pt x="1596" y="6787"/>
                  <a:pt x="1596" y="6578"/>
                </a:cubicBezTo>
                <a:cubicBezTo>
                  <a:pt x="1888" y="6506"/>
                  <a:pt x="2168" y="6444"/>
                  <a:pt x="2458" y="6371"/>
                </a:cubicBezTo>
                <a:cubicBezTo>
                  <a:pt x="2458" y="6589"/>
                  <a:pt x="2458" y="6818"/>
                  <a:pt x="2458" y="7036"/>
                </a:cubicBezTo>
                <a:close/>
                <a:moveTo>
                  <a:pt x="2458" y="5832"/>
                </a:moveTo>
                <a:lnTo>
                  <a:pt x="2458" y="5832"/>
                </a:lnTo>
                <a:cubicBezTo>
                  <a:pt x="2168" y="5894"/>
                  <a:pt x="1888" y="5957"/>
                  <a:pt x="1596" y="6019"/>
                </a:cubicBezTo>
                <a:cubicBezTo>
                  <a:pt x="1596" y="5812"/>
                  <a:pt x="1596" y="5603"/>
                  <a:pt x="1596" y="5396"/>
                </a:cubicBezTo>
                <a:cubicBezTo>
                  <a:pt x="1888" y="5313"/>
                  <a:pt x="2168" y="5240"/>
                  <a:pt x="2458" y="5157"/>
                </a:cubicBezTo>
                <a:cubicBezTo>
                  <a:pt x="2458" y="5385"/>
                  <a:pt x="2458" y="5603"/>
                  <a:pt x="2458" y="5832"/>
                </a:cubicBezTo>
                <a:close/>
                <a:moveTo>
                  <a:pt x="2458" y="4617"/>
                </a:moveTo>
                <a:lnTo>
                  <a:pt x="2458" y="4617"/>
                </a:lnTo>
                <a:cubicBezTo>
                  <a:pt x="2168" y="4690"/>
                  <a:pt x="1888" y="4763"/>
                  <a:pt x="1596" y="4835"/>
                </a:cubicBezTo>
                <a:cubicBezTo>
                  <a:pt x="1596" y="4628"/>
                  <a:pt x="1596" y="4421"/>
                  <a:pt x="1596" y="4214"/>
                </a:cubicBezTo>
                <a:cubicBezTo>
                  <a:pt x="1888" y="4120"/>
                  <a:pt x="2168" y="4036"/>
                  <a:pt x="2458" y="3942"/>
                </a:cubicBezTo>
                <a:cubicBezTo>
                  <a:pt x="2458" y="4171"/>
                  <a:pt x="2458" y="4389"/>
                  <a:pt x="2458" y="4617"/>
                </a:cubicBezTo>
                <a:close/>
                <a:moveTo>
                  <a:pt x="2458" y="3403"/>
                </a:moveTo>
                <a:lnTo>
                  <a:pt x="2458" y="3403"/>
                </a:lnTo>
                <a:cubicBezTo>
                  <a:pt x="2168" y="3486"/>
                  <a:pt x="1888" y="3570"/>
                  <a:pt x="1596" y="3653"/>
                </a:cubicBezTo>
                <a:cubicBezTo>
                  <a:pt x="1596" y="3446"/>
                  <a:pt x="1596" y="3227"/>
                  <a:pt x="1596" y="3019"/>
                </a:cubicBezTo>
                <a:cubicBezTo>
                  <a:pt x="1888" y="2927"/>
                  <a:pt x="2168" y="2833"/>
                  <a:pt x="2458" y="2740"/>
                </a:cubicBezTo>
                <a:cubicBezTo>
                  <a:pt x="2458" y="2958"/>
                  <a:pt x="2458" y="3185"/>
                  <a:pt x="2458" y="3403"/>
                </a:cubicBezTo>
                <a:close/>
                <a:moveTo>
                  <a:pt x="1596" y="1836"/>
                </a:moveTo>
                <a:lnTo>
                  <a:pt x="1596" y="1836"/>
                </a:lnTo>
                <a:cubicBezTo>
                  <a:pt x="2458" y="1525"/>
                  <a:pt x="2458" y="1525"/>
                  <a:pt x="2458" y="1525"/>
                </a:cubicBezTo>
                <a:cubicBezTo>
                  <a:pt x="2458" y="2190"/>
                  <a:pt x="2458" y="2190"/>
                  <a:pt x="2458" y="2190"/>
                </a:cubicBezTo>
                <a:cubicBezTo>
                  <a:pt x="1596" y="2460"/>
                  <a:pt x="1596" y="2460"/>
                  <a:pt x="1596" y="2460"/>
                </a:cubicBezTo>
                <a:lnTo>
                  <a:pt x="1596" y="1836"/>
                </a:lnTo>
                <a:close/>
                <a:moveTo>
                  <a:pt x="1596" y="21968"/>
                </a:moveTo>
                <a:lnTo>
                  <a:pt x="1596" y="21968"/>
                </a:lnTo>
                <a:cubicBezTo>
                  <a:pt x="2458" y="22123"/>
                  <a:pt x="2458" y="22123"/>
                  <a:pt x="2458" y="22123"/>
                </a:cubicBezTo>
                <a:cubicBezTo>
                  <a:pt x="2458" y="22798"/>
                  <a:pt x="2458" y="22798"/>
                  <a:pt x="2458" y="22798"/>
                </a:cubicBezTo>
                <a:cubicBezTo>
                  <a:pt x="1596" y="22589"/>
                  <a:pt x="1596" y="22589"/>
                  <a:pt x="1596" y="22589"/>
                </a:cubicBezTo>
                <a:lnTo>
                  <a:pt x="1596" y="21968"/>
                </a:lnTo>
                <a:close/>
                <a:moveTo>
                  <a:pt x="1058" y="3755"/>
                </a:moveTo>
                <a:lnTo>
                  <a:pt x="1058" y="3755"/>
                </a:lnTo>
                <a:cubicBezTo>
                  <a:pt x="840" y="3829"/>
                  <a:pt x="612" y="3902"/>
                  <a:pt x="394" y="3973"/>
                </a:cubicBezTo>
                <a:cubicBezTo>
                  <a:pt x="394" y="3808"/>
                  <a:pt x="394" y="3642"/>
                  <a:pt x="394" y="3486"/>
                </a:cubicBezTo>
                <a:cubicBezTo>
                  <a:pt x="612" y="3403"/>
                  <a:pt x="840" y="3321"/>
                  <a:pt x="1058" y="3237"/>
                </a:cubicBezTo>
                <a:cubicBezTo>
                  <a:pt x="1058" y="3414"/>
                  <a:pt x="1058" y="3579"/>
                  <a:pt x="1058" y="3755"/>
                </a:cubicBezTo>
                <a:close/>
                <a:moveTo>
                  <a:pt x="394" y="2344"/>
                </a:moveTo>
                <a:lnTo>
                  <a:pt x="394" y="2344"/>
                </a:lnTo>
                <a:cubicBezTo>
                  <a:pt x="1058" y="2075"/>
                  <a:pt x="1058" y="2075"/>
                  <a:pt x="1058" y="2075"/>
                </a:cubicBezTo>
                <a:cubicBezTo>
                  <a:pt x="1058" y="2593"/>
                  <a:pt x="1058" y="2593"/>
                  <a:pt x="1058" y="2593"/>
                </a:cubicBezTo>
                <a:cubicBezTo>
                  <a:pt x="394" y="2822"/>
                  <a:pt x="394" y="2822"/>
                  <a:pt x="394" y="2822"/>
                </a:cubicBezTo>
                <a:lnTo>
                  <a:pt x="394" y="2344"/>
                </a:lnTo>
                <a:close/>
              </a:path>
            </a:pathLst>
          </a:custGeom>
          <a:solidFill>
            <a:srgbClr val="262626"/>
          </a:solidFill>
          <a:ln>
            <a:noFill/>
          </a:ln>
          <a:effectLst/>
        </p:spPr>
        <p:txBody>
          <a:bodyPr wrap="none" anchor="ctr"/>
          <a:lstStyle/>
          <a:p>
            <a:pPr defTabSz="914217">
              <a:defRPr/>
            </a:pPr>
            <a:endParaRPr lang="en-US" sz="2200" dirty="0">
              <a:latin typeface="Calibri Light"/>
              <a:cs typeface="B Nazanin" panose="00000400000000000000" pitchFamily="2" charset="-78"/>
            </a:endParaRPr>
          </a:p>
        </p:txBody>
      </p:sp>
      <p:sp>
        <p:nvSpPr>
          <p:cNvPr id="5" name="Freeform 4">
            <a:extLst>
              <a:ext uri="{FF2B5EF4-FFF2-40B4-BE49-F238E27FC236}">
                <a16:creationId xmlns:a16="http://schemas.microsoft.com/office/drawing/2014/main" id="{84E3CEFD-2A1A-45F0-AD4B-CC1F277C309D}"/>
              </a:ext>
            </a:extLst>
          </p:cNvPr>
          <p:cNvSpPr>
            <a:spLocks noChangeArrowheads="1"/>
          </p:cNvSpPr>
          <p:nvPr/>
        </p:nvSpPr>
        <p:spPr bwMode="auto">
          <a:xfrm>
            <a:off x="6120607" y="2915444"/>
            <a:ext cx="354806" cy="2736850"/>
          </a:xfrm>
          <a:custGeom>
            <a:avLst/>
            <a:gdLst>
              <a:gd name="T0" fmla="*/ 0 w 2667"/>
              <a:gd name="T1" fmla="*/ 20525 h 20526"/>
              <a:gd name="T2" fmla="*/ 2666 w 2667"/>
              <a:gd name="T3" fmla="*/ 883 h 20526"/>
              <a:gd name="T4" fmla="*/ 0 w 2667"/>
              <a:gd name="T5" fmla="*/ 20525 h 20526"/>
              <a:gd name="T6" fmla="*/ 372 w 2667"/>
              <a:gd name="T7" fmla="*/ 1215 h 20526"/>
              <a:gd name="T8" fmla="*/ 2323 w 2667"/>
              <a:gd name="T9" fmla="*/ 2315 h 20526"/>
              <a:gd name="T10" fmla="*/ 372 w 2667"/>
              <a:gd name="T11" fmla="*/ 1215 h 20526"/>
              <a:gd name="T12" fmla="*/ 372 w 2667"/>
              <a:gd name="T13" fmla="*/ 2584 h 20526"/>
              <a:gd name="T14" fmla="*/ 2323 w 2667"/>
              <a:gd name="T15" fmla="*/ 3601 h 20526"/>
              <a:gd name="T16" fmla="*/ 372 w 2667"/>
              <a:gd name="T17" fmla="*/ 2584 h 20526"/>
              <a:gd name="T18" fmla="*/ 372 w 2667"/>
              <a:gd name="T19" fmla="*/ 3953 h 20526"/>
              <a:gd name="T20" fmla="*/ 2323 w 2667"/>
              <a:gd name="T21" fmla="*/ 4877 h 20526"/>
              <a:gd name="T22" fmla="*/ 372 w 2667"/>
              <a:gd name="T23" fmla="*/ 3953 h 20526"/>
              <a:gd name="T24" fmla="*/ 372 w 2667"/>
              <a:gd name="T25" fmla="*/ 5324 h 20526"/>
              <a:gd name="T26" fmla="*/ 2323 w 2667"/>
              <a:gd name="T27" fmla="*/ 6163 h 20526"/>
              <a:gd name="T28" fmla="*/ 372 w 2667"/>
              <a:gd name="T29" fmla="*/ 5324 h 20526"/>
              <a:gd name="T30" fmla="*/ 372 w 2667"/>
              <a:gd name="T31" fmla="*/ 6693 h 20526"/>
              <a:gd name="T32" fmla="*/ 2323 w 2667"/>
              <a:gd name="T33" fmla="*/ 7450 h 20526"/>
              <a:gd name="T34" fmla="*/ 372 w 2667"/>
              <a:gd name="T35" fmla="*/ 6693 h 20526"/>
              <a:gd name="T36" fmla="*/ 372 w 2667"/>
              <a:gd name="T37" fmla="*/ 8053 h 20526"/>
              <a:gd name="T38" fmla="*/ 2323 w 2667"/>
              <a:gd name="T39" fmla="*/ 8727 h 20526"/>
              <a:gd name="T40" fmla="*/ 372 w 2667"/>
              <a:gd name="T41" fmla="*/ 8053 h 20526"/>
              <a:gd name="T42" fmla="*/ 372 w 2667"/>
              <a:gd name="T43" fmla="*/ 9422 h 20526"/>
              <a:gd name="T44" fmla="*/ 2323 w 2667"/>
              <a:gd name="T45" fmla="*/ 10014 h 20526"/>
              <a:gd name="T46" fmla="*/ 372 w 2667"/>
              <a:gd name="T47" fmla="*/ 9422 h 20526"/>
              <a:gd name="T48" fmla="*/ 372 w 2667"/>
              <a:gd name="T49" fmla="*/ 10791 h 20526"/>
              <a:gd name="T50" fmla="*/ 2323 w 2667"/>
              <a:gd name="T51" fmla="*/ 11301 h 20526"/>
              <a:gd name="T52" fmla="*/ 372 w 2667"/>
              <a:gd name="T53" fmla="*/ 10791 h 20526"/>
              <a:gd name="T54" fmla="*/ 372 w 2667"/>
              <a:gd name="T55" fmla="*/ 12162 h 20526"/>
              <a:gd name="T56" fmla="*/ 2323 w 2667"/>
              <a:gd name="T57" fmla="*/ 12587 h 20526"/>
              <a:gd name="T58" fmla="*/ 372 w 2667"/>
              <a:gd name="T59" fmla="*/ 12162 h 20526"/>
              <a:gd name="T60" fmla="*/ 372 w 2667"/>
              <a:gd name="T61" fmla="*/ 13531 h 20526"/>
              <a:gd name="T62" fmla="*/ 2323 w 2667"/>
              <a:gd name="T63" fmla="*/ 13863 h 20526"/>
              <a:gd name="T64" fmla="*/ 372 w 2667"/>
              <a:gd name="T65" fmla="*/ 13531 h 20526"/>
              <a:gd name="T66" fmla="*/ 372 w 2667"/>
              <a:gd name="T67" fmla="*/ 14891 h 20526"/>
              <a:gd name="T68" fmla="*/ 2323 w 2667"/>
              <a:gd name="T69" fmla="*/ 15149 h 20526"/>
              <a:gd name="T70" fmla="*/ 372 w 2667"/>
              <a:gd name="T71" fmla="*/ 14891 h 20526"/>
              <a:gd name="T72" fmla="*/ 372 w 2667"/>
              <a:gd name="T73" fmla="*/ 16260 h 20526"/>
              <a:gd name="T74" fmla="*/ 2323 w 2667"/>
              <a:gd name="T75" fmla="*/ 16436 h 20526"/>
              <a:gd name="T76" fmla="*/ 372 w 2667"/>
              <a:gd name="T77" fmla="*/ 16260 h 20526"/>
              <a:gd name="T78" fmla="*/ 372 w 2667"/>
              <a:gd name="T79" fmla="*/ 17629 h 20526"/>
              <a:gd name="T80" fmla="*/ 2323 w 2667"/>
              <a:gd name="T81" fmla="*/ 17713 h 20526"/>
              <a:gd name="T82" fmla="*/ 372 w 2667"/>
              <a:gd name="T83" fmla="*/ 17629 h 20526"/>
              <a:gd name="T84" fmla="*/ 372 w 2667"/>
              <a:gd name="T85" fmla="*/ 19000 h 20526"/>
              <a:gd name="T86" fmla="*/ 2323 w 2667"/>
              <a:gd name="T87" fmla="*/ 19000 h 20526"/>
              <a:gd name="T88" fmla="*/ 372 w 2667"/>
              <a:gd name="T89" fmla="*/ 19000 h 20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67" h="20526">
                <a:moveTo>
                  <a:pt x="0" y="20525"/>
                </a:moveTo>
                <a:lnTo>
                  <a:pt x="0" y="20525"/>
                </a:lnTo>
                <a:cubicBezTo>
                  <a:pt x="2666" y="19882"/>
                  <a:pt x="2666" y="19882"/>
                  <a:pt x="2666" y="19882"/>
                </a:cubicBezTo>
                <a:cubicBezTo>
                  <a:pt x="2666" y="883"/>
                  <a:pt x="2666" y="883"/>
                  <a:pt x="2666" y="883"/>
                </a:cubicBezTo>
                <a:cubicBezTo>
                  <a:pt x="0" y="0"/>
                  <a:pt x="0" y="0"/>
                  <a:pt x="0" y="0"/>
                </a:cubicBezTo>
                <a:lnTo>
                  <a:pt x="0" y="20525"/>
                </a:lnTo>
                <a:close/>
                <a:moveTo>
                  <a:pt x="372" y="1215"/>
                </a:moveTo>
                <a:lnTo>
                  <a:pt x="372" y="1215"/>
                </a:lnTo>
                <a:cubicBezTo>
                  <a:pt x="2323" y="1827"/>
                  <a:pt x="2323" y="1827"/>
                  <a:pt x="2323" y="1827"/>
                </a:cubicBezTo>
                <a:cubicBezTo>
                  <a:pt x="2323" y="2315"/>
                  <a:pt x="2323" y="2315"/>
                  <a:pt x="2323" y="2315"/>
                </a:cubicBezTo>
                <a:cubicBezTo>
                  <a:pt x="372" y="1754"/>
                  <a:pt x="372" y="1754"/>
                  <a:pt x="372" y="1754"/>
                </a:cubicBezTo>
                <a:lnTo>
                  <a:pt x="372" y="1215"/>
                </a:lnTo>
                <a:close/>
                <a:moveTo>
                  <a:pt x="372" y="2584"/>
                </a:moveTo>
                <a:lnTo>
                  <a:pt x="372" y="2584"/>
                </a:lnTo>
                <a:cubicBezTo>
                  <a:pt x="1026" y="2760"/>
                  <a:pt x="1669" y="2936"/>
                  <a:pt x="2323" y="3114"/>
                </a:cubicBezTo>
                <a:cubicBezTo>
                  <a:pt x="2323" y="3279"/>
                  <a:pt x="2323" y="3434"/>
                  <a:pt x="2323" y="3601"/>
                </a:cubicBezTo>
                <a:cubicBezTo>
                  <a:pt x="1669" y="3434"/>
                  <a:pt x="1026" y="3279"/>
                  <a:pt x="372" y="3114"/>
                </a:cubicBezTo>
                <a:cubicBezTo>
                  <a:pt x="372" y="2936"/>
                  <a:pt x="372" y="2760"/>
                  <a:pt x="372" y="2584"/>
                </a:cubicBezTo>
                <a:close/>
                <a:moveTo>
                  <a:pt x="372" y="3953"/>
                </a:moveTo>
                <a:lnTo>
                  <a:pt x="372" y="3953"/>
                </a:lnTo>
                <a:cubicBezTo>
                  <a:pt x="1026" y="4100"/>
                  <a:pt x="1669" y="4254"/>
                  <a:pt x="2323" y="4400"/>
                </a:cubicBezTo>
                <a:cubicBezTo>
                  <a:pt x="2323" y="4565"/>
                  <a:pt x="2323" y="4721"/>
                  <a:pt x="2323" y="4877"/>
                </a:cubicBezTo>
                <a:cubicBezTo>
                  <a:pt x="1669" y="4752"/>
                  <a:pt x="1026" y="4618"/>
                  <a:pt x="372" y="4483"/>
                </a:cubicBezTo>
                <a:cubicBezTo>
                  <a:pt x="372" y="4307"/>
                  <a:pt x="372" y="4131"/>
                  <a:pt x="372" y="3953"/>
                </a:cubicBezTo>
                <a:close/>
                <a:moveTo>
                  <a:pt x="372" y="5324"/>
                </a:moveTo>
                <a:lnTo>
                  <a:pt x="372" y="5324"/>
                </a:lnTo>
                <a:cubicBezTo>
                  <a:pt x="1026" y="5449"/>
                  <a:pt x="1669" y="5562"/>
                  <a:pt x="2323" y="5687"/>
                </a:cubicBezTo>
                <a:cubicBezTo>
                  <a:pt x="2323" y="5852"/>
                  <a:pt x="2323" y="6008"/>
                  <a:pt x="2323" y="6163"/>
                </a:cubicBezTo>
                <a:cubicBezTo>
                  <a:pt x="1669" y="6061"/>
                  <a:pt x="1026" y="5956"/>
                  <a:pt x="372" y="5852"/>
                </a:cubicBezTo>
                <a:cubicBezTo>
                  <a:pt x="372" y="5676"/>
                  <a:pt x="372" y="5500"/>
                  <a:pt x="372" y="5324"/>
                </a:cubicBezTo>
                <a:close/>
                <a:moveTo>
                  <a:pt x="372" y="6693"/>
                </a:moveTo>
                <a:lnTo>
                  <a:pt x="372" y="6693"/>
                </a:lnTo>
                <a:cubicBezTo>
                  <a:pt x="1026" y="6786"/>
                  <a:pt x="1669" y="6880"/>
                  <a:pt x="2323" y="6973"/>
                </a:cubicBezTo>
                <a:cubicBezTo>
                  <a:pt x="2323" y="7138"/>
                  <a:pt x="2323" y="7294"/>
                  <a:pt x="2323" y="7450"/>
                </a:cubicBezTo>
                <a:cubicBezTo>
                  <a:pt x="1669" y="7367"/>
                  <a:pt x="1026" y="7294"/>
                  <a:pt x="372" y="7223"/>
                </a:cubicBezTo>
                <a:cubicBezTo>
                  <a:pt x="372" y="7045"/>
                  <a:pt x="372" y="6869"/>
                  <a:pt x="372" y="6693"/>
                </a:cubicBezTo>
                <a:close/>
                <a:moveTo>
                  <a:pt x="372" y="8053"/>
                </a:moveTo>
                <a:lnTo>
                  <a:pt x="372" y="8053"/>
                </a:lnTo>
                <a:cubicBezTo>
                  <a:pt x="1026" y="8124"/>
                  <a:pt x="1669" y="8198"/>
                  <a:pt x="2323" y="8271"/>
                </a:cubicBezTo>
                <a:cubicBezTo>
                  <a:pt x="2323" y="8425"/>
                  <a:pt x="2323" y="8581"/>
                  <a:pt x="2323" y="8727"/>
                </a:cubicBezTo>
                <a:cubicBezTo>
                  <a:pt x="1669" y="8685"/>
                  <a:pt x="1026" y="8634"/>
                  <a:pt x="372" y="8592"/>
                </a:cubicBezTo>
                <a:cubicBezTo>
                  <a:pt x="372" y="8416"/>
                  <a:pt x="372" y="8229"/>
                  <a:pt x="372" y="8053"/>
                </a:cubicBezTo>
                <a:close/>
                <a:moveTo>
                  <a:pt x="372" y="9422"/>
                </a:moveTo>
                <a:lnTo>
                  <a:pt x="372" y="9422"/>
                </a:lnTo>
                <a:cubicBezTo>
                  <a:pt x="1026" y="9464"/>
                  <a:pt x="1669" y="9515"/>
                  <a:pt x="2323" y="9558"/>
                </a:cubicBezTo>
                <a:cubicBezTo>
                  <a:pt x="2323" y="9712"/>
                  <a:pt x="2323" y="9858"/>
                  <a:pt x="2323" y="10014"/>
                </a:cubicBezTo>
                <a:cubicBezTo>
                  <a:pt x="1669" y="9992"/>
                  <a:pt x="1026" y="9972"/>
                  <a:pt x="372" y="9952"/>
                </a:cubicBezTo>
                <a:cubicBezTo>
                  <a:pt x="372" y="9774"/>
                  <a:pt x="372" y="9598"/>
                  <a:pt x="372" y="9422"/>
                </a:cubicBezTo>
                <a:close/>
                <a:moveTo>
                  <a:pt x="372" y="10791"/>
                </a:moveTo>
                <a:lnTo>
                  <a:pt x="372" y="10791"/>
                </a:lnTo>
                <a:cubicBezTo>
                  <a:pt x="1026" y="10813"/>
                  <a:pt x="1669" y="10822"/>
                  <a:pt x="2323" y="10844"/>
                </a:cubicBezTo>
                <a:cubicBezTo>
                  <a:pt x="2323" y="10998"/>
                  <a:pt x="2323" y="11145"/>
                  <a:pt x="2323" y="11301"/>
                </a:cubicBezTo>
                <a:cubicBezTo>
                  <a:pt x="1669" y="11310"/>
                  <a:pt x="1026" y="11310"/>
                  <a:pt x="372" y="11321"/>
                </a:cubicBezTo>
                <a:cubicBezTo>
                  <a:pt x="372" y="11145"/>
                  <a:pt x="372" y="10969"/>
                  <a:pt x="372" y="10791"/>
                </a:cubicBezTo>
                <a:close/>
                <a:moveTo>
                  <a:pt x="372" y="12162"/>
                </a:moveTo>
                <a:lnTo>
                  <a:pt x="372" y="12162"/>
                </a:lnTo>
                <a:cubicBezTo>
                  <a:pt x="1026" y="12151"/>
                  <a:pt x="1669" y="12140"/>
                  <a:pt x="2323" y="12131"/>
                </a:cubicBezTo>
                <a:cubicBezTo>
                  <a:pt x="2323" y="12285"/>
                  <a:pt x="2323" y="12431"/>
                  <a:pt x="2323" y="12587"/>
                </a:cubicBezTo>
                <a:cubicBezTo>
                  <a:pt x="1669" y="12618"/>
                  <a:pt x="1026" y="12659"/>
                  <a:pt x="372" y="12690"/>
                </a:cubicBezTo>
                <a:cubicBezTo>
                  <a:pt x="372" y="12514"/>
                  <a:pt x="372" y="12338"/>
                  <a:pt x="372" y="12162"/>
                </a:cubicBezTo>
                <a:close/>
                <a:moveTo>
                  <a:pt x="372" y="13531"/>
                </a:moveTo>
                <a:lnTo>
                  <a:pt x="372" y="13531"/>
                </a:lnTo>
                <a:cubicBezTo>
                  <a:pt x="1026" y="13489"/>
                  <a:pt x="1669" y="13458"/>
                  <a:pt x="2323" y="13417"/>
                </a:cubicBezTo>
                <a:cubicBezTo>
                  <a:pt x="2323" y="13562"/>
                  <a:pt x="2323" y="13718"/>
                  <a:pt x="2323" y="13863"/>
                </a:cubicBezTo>
                <a:cubicBezTo>
                  <a:pt x="1669" y="13925"/>
                  <a:pt x="1026" y="13998"/>
                  <a:pt x="372" y="14061"/>
                </a:cubicBezTo>
                <a:cubicBezTo>
                  <a:pt x="372" y="13883"/>
                  <a:pt x="372" y="13707"/>
                  <a:pt x="372" y="13531"/>
                </a:cubicBezTo>
                <a:close/>
                <a:moveTo>
                  <a:pt x="372" y="14891"/>
                </a:moveTo>
                <a:lnTo>
                  <a:pt x="372" y="14891"/>
                </a:lnTo>
                <a:cubicBezTo>
                  <a:pt x="1026" y="14829"/>
                  <a:pt x="1669" y="14766"/>
                  <a:pt x="2323" y="14704"/>
                </a:cubicBezTo>
                <a:cubicBezTo>
                  <a:pt x="2323" y="14849"/>
                  <a:pt x="2323" y="15005"/>
                  <a:pt x="2323" y="15149"/>
                </a:cubicBezTo>
                <a:cubicBezTo>
                  <a:pt x="1669" y="15243"/>
                  <a:pt x="1026" y="15336"/>
                  <a:pt x="372" y="15430"/>
                </a:cubicBezTo>
                <a:cubicBezTo>
                  <a:pt x="372" y="15254"/>
                  <a:pt x="372" y="15067"/>
                  <a:pt x="372" y="14891"/>
                </a:cubicBezTo>
                <a:close/>
                <a:moveTo>
                  <a:pt x="372" y="16260"/>
                </a:moveTo>
                <a:lnTo>
                  <a:pt x="372" y="16260"/>
                </a:lnTo>
                <a:cubicBezTo>
                  <a:pt x="1026" y="16178"/>
                  <a:pt x="1669" y="16084"/>
                  <a:pt x="2323" y="15991"/>
                </a:cubicBezTo>
                <a:cubicBezTo>
                  <a:pt x="2323" y="16135"/>
                  <a:pt x="2323" y="16291"/>
                  <a:pt x="2323" y="16436"/>
                </a:cubicBezTo>
                <a:cubicBezTo>
                  <a:pt x="1669" y="16550"/>
                  <a:pt x="1026" y="16674"/>
                  <a:pt x="372" y="16790"/>
                </a:cubicBezTo>
                <a:cubicBezTo>
                  <a:pt x="372" y="16612"/>
                  <a:pt x="372" y="16436"/>
                  <a:pt x="372" y="16260"/>
                </a:cubicBezTo>
                <a:close/>
                <a:moveTo>
                  <a:pt x="372" y="17629"/>
                </a:moveTo>
                <a:lnTo>
                  <a:pt x="372" y="17629"/>
                </a:lnTo>
                <a:cubicBezTo>
                  <a:pt x="1026" y="17516"/>
                  <a:pt x="1669" y="17402"/>
                  <a:pt x="2323" y="17286"/>
                </a:cubicBezTo>
                <a:cubicBezTo>
                  <a:pt x="2323" y="17422"/>
                  <a:pt x="2323" y="17567"/>
                  <a:pt x="2323" y="17713"/>
                </a:cubicBezTo>
                <a:cubicBezTo>
                  <a:pt x="1669" y="17869"/>
                  <a:pt x="1026" y="18014"/>
                  <a:pt x="372" y="18159"/>
                </a:cubicBezTo>
                <a:cubicBezTo>
                  <a:pt x="372" y="17983"/>
                  <a:pt x="372" y="17805"/>
                  <a:pt x="372" y="17629"/>
                </a:cubicBezTo>
                <a:close/>
                <a:moveTo>
                  <a:pt x="372" y="19000"/>
                </a:moveTo>
                <a:lnTo>
                  <a:pt x="372" y="19000"/>
                </a:lnTo>
                <a:cubicBezTo>
                  <a:pt x="2323" y="18573"/>
                  <a:pt x="2323" y="18573"/>
                  <a:pt x="2323" y="18573"/>
                </a:cubicBezTo>
                <a:cubicBezTo>
                  <a:pt x="2323" y="19000"/>
                  <a:pt x="2323" y="19000"/>
                  <a:pt x="2323" y="19000"/>
                </a:cubicBezTo>
                <a:cubicBezTo>
                  <a:pt x="372" y="19528"/>
                  <a:pt x="372" y="19528"/>
                  <a:pt x="372" y="19528"/>
                </a:cubicBezTo>
                <a:lnTo>
                  <a:pt x="372" y="19000"/>
                </a:lnTo>
                <a:close/>
              </a:path>
            </a:pathLst>
          </a:custGeom>
          <a:solidFill>
            <a:srgbClr val="0070C0"/>
          </a:solidFill>
          <a:ln>
            <a:noFill/>
          </a:ln>
          <a:effectLst/>
        </p:spPr>
        <p:txBody>
          <a:bodyPr wrap="none" anchor="ctr"/>
          <a:lstStyle/>
          <a:p>
            <a:pPr defTabSz="914217">
              <a:defRPr/>
            </a:pPr>
            <a:endParaRPr lang="en-US" sz="2200" dirty="0">
              <a:latin typeface="Calibri Light"/>
              <a:cs typeface="B Nazanin" panose="00000400000000000000" pitchFamily="2" charset="-78"/>
            </a:endParaRPr>
          </a:p>
        </p:txBody>
      </p:sp>
      <p:sp>
        <p:nvSpPr>
          <p:cNvPr id="6" name="Freeform 5">
            <a:extLst>
              <a:ext uri="{FF2B5EF4-FFF2-40B4-BE49-F238E27FC236}">
                <a16:creationId xmlns:a16="http://schemas.microsoft.com/office/drawing/2014/main" id="{358D689B-D6C7-436C-A44B-1AF28504CA51}"/>
              </a:ext>
            </a:extLst>
          </p:cNvPr>
          <p:cNvSpPr>
            <a:spLocks noChangeArrowheads="1"/>
          </p:cNvSpPr>
          <p:nvPr/>
        </p:nvSpPr>
        <p:spPr bwMode="auto">
          <a:xfrm>
            <a:off x="5408613" y="2919413"/>
            <a:ext cx="682625" cy="2730500"/>
          </a:xfrm>
          <a:custGeom>
            <a:avLst/>
            <a:gdLst>
              <a:gd name="T0" fmla="*/ 1128617 w 5118"/>
              <a:gd name="T1" fmla="*/ 5190632 h 20484"/>
              <a:gd name="T2" fmla="*/ 1128617 w 5118"/>
              <a:gd name="T3" fmla="*/ 4913848 h 20484"/>
              <a:gd name="T4" fmla="*/ 899108 w 5118"/>
              <a:gd name="T5" fmla="*/ 4617865 h 20484"/>
              <a:gd name="T6" fmla="*/ 899108 w 5118"/>
              <a:gd name="T7" fmla="*/ 4194690 h 20484"/>
              <a:gd name="T8" fmla="*/ 1128617 w 5118"/>
              <a:gd name="T9" fmla="*/ 3920839 h 20484"/>
              <a:gd name="T10" fmla="*/ 1128617 w 5118"/>
              <a:gd name="T11" fmla="*/ 3809912 h 20484"/>
              <a:gd name="T12" fmla="*/ 1128617 w 5118"/>
              <a:gd name="T13" fmla="*/ 3256611 h 20484"/>
              <a:gd name="T14" fmla="*/ 1128617 w 5118"/>
              <a:gd name="T15" fmla="*/ 2982494 h 20484"/>
              <a:gd name="T16" fmla="*/ 899108 w 5118"/>
              <a:gd name="T17" fmla="*/ 2722509 h 20484"/>
              <a:gd name="T18" fmla="*/ 899108 w 5118"/>
              <a:gd name="T19" fmla="*/ 2299333 h 20484"/>
              <a:gd name="T20" fmla="*/ 1128617 w 5118"/>
              <a:gd name="T21" fmla="*/ 1878558 h 20484"/>
              <a:gd name="T22" fmla="*/ 1128617 w 5118"/>
              <a:gd name="T23" fmla="*/ 2152675 h 20484"/>
              <a:gd name="T24" fmla="*/ 1128617 w 5118"/>
              <a:gd name="T25" fmla="*/ 1325256 h 20484"/>
              <a:gd name="T26" fmla="*/ 1128617 w 5118"/>
              <a:gd name="T27" fmla="*/ 1051672 h 20484"/>
              <a:gd name="T28" fmla="*/ 899108 w 5118"/>
              <a:gd name="T29" fmla="*/ 830352 h 20484"/>
              <a:gd name="T30" fmla="*/ 1128617 w 5118"/>
              <a:gd name="T31" fmla="*/ 497838 h 20484"/>
              <a:gd name="T32" fmla="*/ 603493 w 5118"/>
              <a:gd name="T33" fmla="*/ 639163 h 20484"/>
              <a:gd name="T34" fmla="*/ 603493 w 5118"/>
              <a:gd name="T35" fmla="*/ 760756 h 20484"/>
              <a:gd name="T36" fmla="*/ 603493 w 5118"/>
              <a:gd name="T37" fmla="*/ 1289792 h 20484"/>
              <a:gd name="T38" fmla="*/ 603493 w 5118"/>
              <a:gd name="T39" fmla="*/ 1552177 h 20484"/>
              <a:gd name="T40" fmla="*/ 747169 w 5118"/>
              <a:gd name="T41" fmla="*/ 1784696 h 20484"/>
              <a:gd name="T42" fmla="*/ 747169 w 5118"/>
              <a:gd name="T43" fmla="*/ 2199606 h 20484"/>
              <a:gd name="T44" fmla="*/ 600561 w 5118"/>
              <a:gd name="T45" fmla="*/ 2482256 h 20484"/>
              <a:gd name="T46" fmla="*/ 600561 w 5118"/>
              <a:gd name="T47" fmla="*/ 2603849 h 20484"/>
              <a:gd name="T48" fmla="*/ 600561 w 5118"/>
              <a:gd name="T49" fmla="*/ 3129152 h 20484"/>
              <a:gd name="T50" fmla="*/ 597628 w 5118"/>
              <a:gd name="T51" fmla="*/ 3395003 h 20484"/>
              <a:gd name="T52" fmla="*/ 744237 w 5118"/>
              <a:gd name="T53" fmla="*/ 3652055 h 20484"/>
              <a:gd name="T54" fmla="*/ 744237 w 5118"/>
              <a:gd name="T55" fmla="*/ 4067497 h 20484"/>
              <a:gd name="T56" fmla="*/ 597628 w 5118"/>
              <a:gd name="T57" fmla="*/ 4324549 h 20484"/>
              <a:gd name="T58" fmla="*/ 597628 w 5118"/>
              <a:gd name="T59" fmla="*/ 4446142 h 20484"/>
              <a:gd name="T60" fmla="*/ 595229 w 5118"/>
              <a:gd name="T61" fmla="*/ 4972245 h 20484"/>
              <a:gd name="T62" fmla="*/ 475810 w 5118"/>
              <a:gd name="T63" fmla="*/ 5099704 h 20484"/>
              <a:gd name="T64" fmla="*/ 370785 w 5118"/>
              <a:gd name="T65" fmla="*/ 4828520 h 20484"/>
              <a:gd name="T66" fmla="*/ 475810 w 5118"/>
              <a:gd name="T67" fmla="*/ 4443742 h 20484"/>
              <a:gd name="T68" fmla="*/ 475810 w 5118"/>
              <a:gd name="T69" fmla="*/ 4183757 h 20484"/>
              <a:gd name="T70" fmla="*/ 370785 w 5118"/>
              <a:gd name="T71" fmla="*/ 4053365 h 20484"/>
              <a:gd name="T72" fmla="*/ 370785 w 5118"/>
              <a:gd name="T73" fmla="*/ 3538728 h 20484"/>
              <a:gd name="T74" fmla="*/ 475810 w 5118"/>
              <a:gd name="T75" fmla="*/ 3278743 h 20484"/>
              <a:gd name="T76" fmla="*/ 370785 w 5118"/>
              <a:gd name="T77" fmla="*/ 3021691 h 20484"/>
              <a:gd name="T78" fmla="*/ 370785 w 5118"/>
              <a:gd name="T79" fmla="*/ 2634247 h 20484"/>
              <a:gd name="T80" fmla="*/ 475810 w 5118"/>
              <a:gd name="T81" fmla="*/ 2359863 h 20484"/>
              <a:gd name="T82" fmla="*/ 475810 w 5118"/>
              <a:gd name="T83" fmla="*/ 2235870 h 20484"/>
              <a:gd name="T84" fmla="*/ 475810 w 5118"/>
              <a:gd name="T85" fmla="*/ 1715367 h 20484"/>
              <a:gd name="T86" fmla="*/ 475810 w 5118"/>
              <a:gd name="T87" fmla="*/ 1455382 h 20484"/>
              <a:gd name="T88" fmla="*/ 370785 w 5118"/>
              <a:gd name="T89" fmla="*/ 1087404 h 20484"/>
              <a:gd name="T90" fmla="*/ 370785 w 5118"/>
              <a:gd name="T91" fmla="*/ 830352 h 20484"/>
              <a:gd name="T92" fmla="*/ 370785 w 5118"/>
              <a:gd name="T93" fmla="*/ 702626 h 20484"/>
              <a:gd name="T94" fmla="*/ 274291 w 5118"/>
              <a:gd name="T95" fmla="*/ 5077305 h 20484"/>
              <a:gd name="T96" fmla="*/ 274291 w 5118"/>
              <a:gd name="T97" fmla="*/ 4565602 h 20484"/>
              <a:gd name="T98" fmla="*/ 271358 w 5118"/>
              <a:gd name="T99" fmla="*/ 4310950 h 20484"/>
              <a:gd name="T100" fmla="*/ 179928 w 5118"/>
              <a:gd name="T101" fmla="*/ 4050965 h 20484"/>
              <a:gd name="T102" fmla="*/ 179928 w 5118"/>
              <a:gd name="T103" fmla="*/ 3674453 h 20484"/>
              <a:gd name="T104" fmla="*/ 271358 w 5118"/>
              <a:gd name="T105" fmla="*/ 3417135 h 20484"/>
              <a:gd name="T106" fmla="*/ 268693 w 5118"/>
              <a:gd name="T107" fmla="*/ 3287009 h 20484"/>
              <a:gd name="T108" fmla="*/ 268693 w 5118"/>
              <a:gd name="T109" fmla="*/ 2775306 h 20484"/>
              <a:gd name="T110" fmla="*/ 268693 w 5118"/>
              <a:gd name="T111" fmla="*/ 2520654 h 20484"/>
              <a:gd name="T112" fmla="*/ 174597 w 5118"/>
              <a:gd name="T113" fmla="*/ 2277468 h 20484"/>
              <a:gd name="T114" fmla="*/ 174597 w 5118"/>
              <a:gd name="T115" fmla="*/ 1900956 h 20484"/>
              <a:gd name="T116" fmla="*/ 265761 w 5118"/>
              <a:gd name="T117" fmla="*/ 1626839 h 20484"/>
              <a:gd name="T118" fmla="*/ 265761 w 5118"/>
              <a:gd name="T119" fmla="*/ 1496980 h 20484"/>
              <a:gd name="T120" fmla="*/ 262829 w 5118"/>
              <a:gd name="T121" fmla="*/ 985276 h 20484"/>
              <a:gd name="T122" fmla="*/ 171665 w 5118"/>
              <a:gd name="T123" fmla="*/ 633830 h 2048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118" h="20484">
                <a:moveTo>
                  <a:pt x="0" y="19706"/>
                </a:moveTo>
                <a:lnTo>
                  <a:pt x="0" y="19706"/>
                </a:lnTo>
                <a:cubicBezTo>
                  <a:pt x="5117" y="20483"/>
                  <a:pt x="5117" y="20483"/>
                  <a:pt x="5117" y="20483"/>
                </a:cubicBezTo>
                <a:cubicBezTo>
                  <a:pt x="5117" y="0"/>
                  <a:pt x="5117" y="0"/>
                  <a:pt x="5117" y="0"/>
                </a:cubicBezTo>
                <a:cubicBezTo>
                  <a:pt x="0" y="1765"/>
                  <a:pt x="0" y="1765"/>
                  <a:pt x="0" y="1765"/>
                </a:cubicBezTo>
                <a:lnTo>
                  <a:pt x="0" y="19706"/>
                </a:lnTo>
                <a:close/>
                <a:moveTo>
                  <a:pt x="4234" y="19466"/>
                </a:moveTo>
                <a:lnTo>
                  <a:pt x="4234" y="19466"/>
                </a:lnTo>
                <a:cubicBezTo>
                  <a:pt x="3384" y="19341"/>
                  <a:pt x="3384" y="19341"/>
                  <a:pt x="3384" y="19341"/>
                </a:cubicBezTo>
                <a:cubicBezTo>
                  <a:pt x="3384" y="18771"/>
                  <a:pt x="3384" y="18771"/>
                  <a:pt x="3384" y="18771"/>
                </a:cubicBezTo>
                <a:cubicBezTo>
                  <a:pt x="4234" y="18844"/>
                  <a:pt x="4234" y="18844"/>
                  <a:pt x="4234" y="18844"/>
                </a:cubicBezTo>
                <a:lnTo>
                  <a:pt x="4234" y="19466"/>
                </a:lnTo>
                <a:close/>
                <a:moveTo>
                  <a:pt x="4234" y="18428"/>
                </a:moveTo>
                <a:lnTo>
                  <a:pt x="4234" y="18428"/>
                </a:lnTo>
                <a:cubicBezTo>
                  <a:pt x="3955" y="18397"/>
                  <a:pt x="3664" y="18366"/>
                  <a:pt x="3384" y="18326"/>
                </a:cubicBezTo>
                <a:cubicBezTo>
                  <a:pt x="3384" y="18139"/>
                  <a:pt x="3384" y="17952"/>
                  <a:pt x="3384" y="17754"/>
                </a:cubicBezTo>
                <a:cubicBezTo>
                  <a:pt x="3664" y="17774"/>
                  <a:pt x="3955" y="17796"/>
                  <a:pt x="4234" y="17805"/>
                </a:cubicBezTo>
                <a:cubicBezTo>
                  <a:pt x="4234" y="18014"/>
                  <a:pt x="4234" y="18221"/>
                  <a:pt x="4234" y="18428"/>
                </a:cubicBezTo>
                <a:close/>
                <a:moveTo>
                  <a:pt x="4234" y="17391"/>
                </a:moveTo>
                <a:lnTo>
                  <a:pt x="4234" y="17391"/>
                </a:lnTo>
                <a:cubicBezTo>
                  <a:pt x="3955" y="17371"/>
                  <a:pt x="3664" y="17340"/>
                  <a:pt x="3373" y="17318"/>
                </a:cubicBezTo>
                <a:cubicBezTo>
                  <a:pt x="3373" y="17122"/>
                  <a:pt x="3373" y="16935"/>
                  <a:pt x="3373" y="16737"/>
                </a:cubicBezTo>
                <a:cubicBezTo>
                  <a:pt x="3664" y="16759"/>
                  <a:pt x="3955" y="16768"/>
                  <a:pt x="4234" y="16779"/>
                </a:cubicBezTo>
                <a:cubicBezTo>
                  <a:pt x="4234" y="16986"/>
                  <a:pt x="4234" y="17184"/>
                  <a:pt x="4234" y="17391"/>
                </a:cubicBezTo>
                <a:close/>
                <a:moveTo>
                  <a:pt x="4234" y="16354"/>
                </a:moveTo>
                <a:lnTo>
                  <a:pt x="4234" y="16354"/>
                </a:lnTo>
                <a:cubicBezTo>
                  <a:pt x="3955" y="16343"/>
                  <a:pt x="3664" y="16323"/>
                  <a:pt x="3373" y="16302"/>
                </a:cubicBezTo>
                <a:cubicBezTo>
                  <a:pt x="3373" y="16104"/>
                  <a:pt x="3373" y="15918"/>
                  <a:pt x="3373" y="15731"/>
                </a:cubicBezTo>
                <a:cubicBezTo>
                  <a:pt x="3664" y="15731"/>
                  <a:pt x="3955" y="15742"/>
                  <a:pt x="4234" y="15742"/>
                </a:cubicBezTo>
                <a:cubicBezTo>
                  <a:pt x="4234" y="15949"/>
                  <a:pt x="4234" y="16156"/>
                  <a:pt x="4234" y="16354"/>
                </a:cubicBezTo>
                <a:close/>
                <a:moveTo>
                  <a:pt x="4234" y="15326"/>
                </a:moveTo>
                <a:lnTo>
                  <a:pt x="4234" y="15326"/>
                </a:lnTo>
                <a:cubicBezTo>
                  <a:pt x="3944" y="15305"/>
                  <a:pt x="3664" y="15294"/>
                  <a:pt x="3373" y="15285"/>
                </a:cubicBezTo>
                <a:cubicBezTo>
                  <a:pt x="3373" y="15098"/>
                  <a:pt x="3373" y="14900"/>
                  <a:pt x="3373" y="14713"/>
                </a:cubicBezTo>
                <a:cubicBezTo>
                  <a:pt x="3664" y="14713"/>
                  <a:pt x="3944" y="14704"/>
                  <a:pt x="4234" y="14704"/>
                </a:cubicBezTo>
                <a:cubicBezTo>
                  <a:pt x="4234" y="14911"/>
                  <a:pt x="4234" y="15118"/>
                  <a:pt x="4234" y="15326"/>
                </a:cubicBezTo>
                <a:close/>
                <a:moveTo>
                  <a:pt x="4234" y="14288"/>
                </a:moveTo>
                <a:lnTo>
                  <a:pt x="4234" y="14288"/>
                </a:lnTo>
                <a:cubicBezTo>
                  <a:pt x="3944" y="14279"/>
                  <a:pt x="3664" y="14279"/>
                  <a:pt x="3373" y="14268"/>
                </a:cubicBezTo>
                <a:cubicBezTo>
                  <a:pt x="3373" y="14081"/>
                  <a:pt x="3373" y="13894"/>
                  <a:pt x="3373" y="13696"/>
                </a:cubicBezTo>
                <a:cubicBezTo>
                  <a:pt x="3664" y="13687"/>
                  <a:pt x="3944" y="13676"/>
                  <a:pt x="4234" y="13676"/>
                </a:cubicBezTo>
                <a:cubicBezTo>
                  <a:pt x="4234" y="13874"/>
                  <a:pt x="4234" y="14081"/>
                  <a:pt x="4234" y="14288"/>
                </a:cubicBezTo>
                <a:close/>
                <a:moveTo>
                  <a:pt x="4234" y="13251"/>
                </a:moveTo>
                <a:lnTo>
                  <a:pt x="4234" y="13251"/>
                </a:lnTo>
                <a:cubicBezTo>
                  <a:pt x="3944" y="13251"/>
                  <a:pt x="3664" y="13251"/>
                  <a:pt x="3373" y="13262"/>
                </a:cubicBezTo>
                <a:cubicBezTo>
                  <a:pt x="3373" y="13064"/>
                  <a:pt x="3373" y="12877"/>
                  <a:pt x="3373" y="12681"/>
                </a:cubicBezTo>
                <a:cubicBezTo>
                  <a:pt x="3664" y="12670"/>
                  <a:pt x="3944" y="12650"/>
                  <a:pt x="4234" y="12639"/>
                </a:cubicBezTo>
                <a:cubicBezTo>
                  <a:pt x="4234" y="12846"/>
                  <a:pt x="4234" y="13044"/>
                  <a:pt x="4234" y="13251"/>
                </a:cubicBezTo>
                <a:close/>
                <a:moveTo>
                  <a:pt x="4234" y="12213"/>
                </a:moveTo>
                <a:lnTo>
                  <a:pt x="4234" y="12213"/>
                </a:lnTo>
                <a:cubicBezTo>
                  <a:pt x="3944" y="12224"/>
                  <a:pt x="3664" y="12234"/>
                  <a:pt x="3373" y="12245"/>
                </a:cubicBezTo>
                <a:cubicBezTo>
                  <a:pt x="3373" y="12047"/>
                  <a:pt x="3373" y="11860"/>
                  <a:pt x="3373" y="11673"/>
                </a:cubicBezTo>
                <a:cubicBezTo>
                  <a:pt x="3664" y="11643"/>
                  <a:pt x="3944" y="11621"/>
                  <a:pt x="4234" y="11601"/>
                </a:cubicBezTo>
                <a:cubicBezTo>
                  <a:pt x="4234" y="11808"/>
                  <a:pt x="4234" y="12016"/>
                  <a:pt x="4234" y="12213"/>
                </a:cubicBezTo>
                <a:close/>
                <a:moveTo>
                  <a:pt x="4234" y="11185"/>
                </a:moveTo>
                <a:lnTo>
                  <a:pt x="4234" y="11185"/>
                </a:lnTo>
                <a:cubicBezTo>
                  <a:pt x="3944" y="11196"/>
                  <a:pt x="3664" y="11216"/>
                  <a:pt x="3373" y="11227"/>
                </a:cubicBezTo>
                <a:cubicBezTo>
                  <a:pt x="3373" y="11040"/>
                  <a:pt x="3373" y="10843"/>
                  <a:pt x="3373" y="10657"/>
                </a:cubicBezTo>
                <a:cubicBezTo>
                  <a:pt x="3664" y="10626"/>
                  <a:pt x="3944" y="10595"/>
                  <a:pt x="4234" y="10564"/>
                </a:cubicBezTo>
                <a:cubicBezTo>
                  <a:pt x="4234" y="10771"/>
                  <a:pt x="4234" y="10978"/>
                  <a:pt x="4234" y="11185"/>
                </a:cubicBezTo>
                <a:close/>
                <a:moveTo>
                  <a:pt x="4234" y="10148"/>
                </a:moveTo>
                <a:lnTo>
                  <a:pt x="4234" y="10148"/>
                </a:lnTo>
                <a:cubicBezTo>
                  <a:pt x="3944" y="10170"/>
                  <a:pt x="3664" y="10190"/>
                  <a:pt x="3373" y="10210"/>
                </a:cubicBezTo>
                <a:cubicBezTo>
                  <a:pt x="3373" y="10023"/>
                  <a:pt x="3373" y="9836"/>
                  <a:pt x="3373" y="9640"/>
                </a:cubicBezTo>
                <a:cubicBezTo>
                  <a:pt x="3664" y="9609"/>
                  <a:pt x="3944" y="9567"/>
                  <a:pt x="4234" y="9536"/>
                </a:cubicBezTo>
                <a:cubicBezTo>
                  <a:pt x="4234" y="9734"/>
                  <a:pt x="4234" y="9941"/>
                  <a:pt x="4234" y="10148"/>
                </a:cubicBezTo>
                <a:close/>
                <a:moveTo>
                  <a:pt x="4234" y="9111"/>
                </a:moveTo>
                <a:lnTo>
                  <a:pt x="4234" y="9111"/>
                </a:lnTo>
                <a:cubicBezTo>
                  <a:pt x="3944" y="9142"/>
                  <a:pt x="3664" y="9173"/>
                  <a:pt x="3373" y="9204"/>
                </a:cubicBezTo>
                <a:cubicBezTo>
                  <a:pt x="3373" y="9006"/>
                  <a:pt x="3373" y="8821"/>
                  <a:pt x="3373" y="8623"/>
                </a:cubicBezTo>
                <a:cubicBezTo>
                  <a:pt x="3664" y="8581"/>
                  <a:pt x="3944" y="8541"/>
                  <a:pt x="4234" y="8498"/>
                </a:cubicBezTo>
                <a:cubicBezTo>
                  <a:pt x="4234" y="8706"/>
                  <a:pt x="4234" y="8903"/>
                  <a:pt x="4234" y="9111"/>
                </a:cubicBezTo>
                <a:close/>
                <a:moveTo>
                  <a:pt x="3373" y="7170"/>
                </a:moveTo>
                <a:lnTo>
                  <a:pt x="3373" y="7170"/>
                </a:lnTo>
                <a:cubicBezTo>
                  <a:pt x="3373" y="6983"/>
                  <a:pt x="3373" y="6787"/>
                  <a:pt x="3373" y="6600"/>
                </a:cubicBezTo>
                <a:cubicBezTo>
                  <a:pt x="3664" y="6537"/>
                  <a:pt x="3944" y="6486"/>
                  <a:pt x="4234" y="6424"/>
                </a:cubicBezTo>
                <a:cubicBezTo>
                  <a:pt x="4234" y="6631"/>
                  <a:pt x="4234" y="6838"/>
                  <a:pt x="4234" y="7045"/>
                </a:cubicBezTo>
                <a:cubicBezTo>
                  <a:pt x="3944" y="7087"/>
                  <a:pt x="3664" y="7129"/>
                  <a:pt x="3373" y="7170"/>
                </a:cubicBezTo>
                <a:close/>
                <a:moveTo>
                  <a:pt x="4234" y="8073"/>
                </a:moveTo>
                <a:lnTo>
                  <a:pt x="4234" y="8073"/>
                </a:lnTo>
                <a:cubicBezTo>
                  <a:pt x="3944" y="8115"/>
                  <a:pt x="3664" y="8145"/>
                  <a:pt x="3373" y="8187"/>
                </a:cubicBezTo>
                <a:cubicBezTo>
                  <a:pt x="3373" y="7991"/>
                  <a:pt x="3373" y="7804"/>
                  <a:pt x="3373" y="7617"/>
                </a:cubicBezTo>
                <a:cubicBezTo>
                  <a:pt x="3664" y="7564"/>
                  <a:pt x="3944" y="7512"/>
                  <a:pt x="4234" y="7461"/>
                </a:cubicBezTo>
                <a:cubicBezTo>
                  <a:pt x="4234" y="7668"/>
                  <a:pt x="4234" y="7875"/>
                  <a:pt x="4234" y="8073"/>
                </a:cubicBezTo>
                <a:close/>
                <a:moveTo>
                  <a:pt x="4234" y="6008"/>
                </a:moveTo>
                <a:lnTo>
                  <a:pt x="4234" y="6008"/>
                </a:lnTo>
                <a:cubicBezTo>
                  <a:pt x="3944" y="6061"/>
                  <a:pt x="3664" y="6112"/>
                  <a:pt x="3373" y="6152"/>
                </a:cubicBezTo>
                <a:cubicBezTo>
                  <a:pt x="3373" y="5967"/>
                  <a:pt x="3373" y="5780"/>
                  <a:pt x="3373" y="5582"/>
                </a:cubicBezTo>
                <a:cubicBezTo>
                  <a:pt x="3664" y="5520"/>
                  <a:pt x="3944" y="5458"/>
                  <a:pt x="4234" y="5396"/>
                </a:cubicBezTo>
                <a:cubicBezTo>
                  <a:pt x="4234" y="5593"/>
                  <a:pt x="4234" y="5801"/>
                  <a:pt x="4234" y="6008"/>
                </a:cubicBezTo>
                <a:close/>
                <a:moveTo>
                  <a:pt x="4234" y="4970"/>
                </a:moveTo>
                <a:lnTo>
                  <a:pt x="4234" y="4970"/>
                </a:lnTo>
                <a:cubicBezTo>
                  <a:pt x="3944" y="5033"/>
                  <a:pt x="3664" y="5084"/>
                  <a:pt x="3373" y="5146"/>
                </a:cubicBezTo>
                <a:cubicBezTo>
                  <a:pt x="3373" y="4950"/>
                  <a:pt x="3373" y="4763"/>
                  <a:pt x="3373" y="4565"/>
                </a:cubicBezTo>
                <a:cubicBezTo>
                  <a:pt x="3664" y="4503"/>
                  <a:pt x="3944" y="4432"/>
                  <a:pt x="4234" y="4358"/>
                </a:cubicBezTo>
                <a:cubicBezTo>
                  <a:pt x="4234" y="4565"/>
                  <a:pt x="4234" y="4774"/>
                  <a:pt x="4234" y="4970"/>
                </a:cubicBezTo>
                <a:close/>
                <a:moveTo>
                  <a:pt x="4234" y="3944"/>
                </a:moveTo>
                <a:lnTo>
                  <a:pt x="4234" y="3944"/>
                </a:lnTo>
                <a:cubicBezTo>
                  <a:pt x="3944" y="4006"/>
                  <a:pt x="3664" y="4069"/>
                  <a:pt x="3373" y="4131"/>
                </a:cubicBezTo>
                <a:cubicBezTo>
                  <a:pt x="3373" y="3933"/>
                  <a:pt x="3373" y="3746"/>
                  <a:pt x="3373" y="3559"/>
                </a:cubicBezTo>
                <a:cubicBezTo>
                  <a:pt x="3664" y="3477"/>
                  <a:pt x="3944" y="3403"/>
                  <a:pt x="4234" y="3321"/>
                </a:cubicBezTo>
                <a:cubicBezTo>
                  <a:pt x="4234" y="3528"/>
                  <a:pt x="4234" y="3735"/>
                  <a:pt x="4234" y="3944"/>
                </a:cubicBezTo>
                <a:close/>
                <a:moveTo>
                  <a:pt x="4234" y="2905"/>
                </a:moveTo>
                <a:lnTo>
                  <a:pt x="4234" y="2905"/>
                </a:lnTo>
                <a:cubicBezTo>
                  <a:pt x="3944" y="2978"/>
                  <a:pt x="3664" y="3040"/>
                  <a:pt x="3373" y="3114"/>
                </a:cubicBezTo>
                <a:cubicBezTo>
                  <a:pt x="3373" y="2927"/>
                  <a:pt x="3373" y="2729"/>
                  <a:pt x="3373" y="2542"/>
                </a:cubicBezTo>
                <a:cubicBezTo>
                  <a:pt x="3664" y="2459"/>
                  <a:pt x="3944" y="2377"/>
                  <a:pt x="4234" y="2293"/>
                </a:cubicBezTo>
                <a:cubicBezTo>
                  <a:pt x="4234" y="2491"/>
                  <a:pt x="4234" y="2698"/>
                  <a:pt x="4234" y="2905"/>
                </a:cubicBezTo>
                <a:close/>
                <a:moveTo>
                  <a:pt x="3373" y="1525"/>
                </a:moveTo>
                <a:lnTo>
                  <a:pt x="3373" y="1525"/>
                </a:lnTo>
                <a:cubicBezTo>
                  <a:pt x="4234" y="1255"/>
                  <a:pt x="4234" y="1255"/>
                  <a:pt x="4234" y="1255"/>
                </a:cubicBezTo>
                <a:cubicBezTo>
                  <a:pt x="4234" y="1867"/>
                  <a:pt x="4234" y="1867"/>
                  <a:pt x="4234" y="1867"/>
                </a:cubicBezTo>
                <a:cubicBezTo>
                  <a:pt x="3373" y="2097"/>
                  <a:pt x="3373" y="2097"/>
                  <a:pt x="3373" y="2097"/>
                </a:cubicBezTo>
                <a:lnTo>
                  <a:pt x="3373" y="1525"/>
                </a:lnTo>
                <a:close/>
                <a:moveTo>
                  <a:pt x="2264" y="1867"/>
                </a:moveTo>
                <a:lnTo>
                  <a:pt x="2264" y="1867"/>
                </a:lnTo>
                <a:cubicBezTo>
                  <a:pt x="2814" y="1692"/>
                  <a:pt x="2814" y="1692"/>
                  <a:pt x="2814" y="1692"/>
                </a:cubicBezTo>
                <a:cubicBezTo>
                  <a:pt x="2814" y="2241"/>
                  <a:pt x="2814" y="2241"/>
                  <a:pt x="2814" y="2241"/>
                </a:cubicBezTo>
                <a:cubicBezTo>
                  <a:pt x="2264" y="2397"/>
                  <a:pt x="2264" y="2397"/>
                  <a:pt x="2264" y="2397"/>
                </a:cubicBezTo>
                <a:lnTo>
                  <a:pt x="2264" y="1867"/>
                </a:lnTo>
                <a:close/>
                <a:moveTo>
                  <a:pt x="2264" y="2853"/>
                </a:moveTo>
                <a:lnTo>
                  <a:pt x="2264" y="2853"/>
                </a:lnTo>
                <a:cubicBezTo>
                  <a:pt x="2451" y="2802"/>
                  <a:pt x="2627" y="2749"/>
                  <a:pt x="2814" y="2698"/>
                </a:cubicBezTo>
                <a:cubicBezTo>
                  <a:pt x="2814" y="2874"/>
                  <a:pt x="2814" y="3061"/>
                  <a:pt x="2814" y="3248"/>
                </a:cubicBezTo>
                <a:cubicBezTo>
                  <a:pt x="2627" y="3290"/>
                  <a:pt x="2451" y="3330"/>
                  <a:pt x="2264" y="3383"/>
                </a:cubicBezTo>
                <a:cubicBezTo>
                  <a:pt x="2264" y="3207"/>
                  <a:pt x="2264" y="3029"/>
                  <a:pt x="2264" y="2853"/>
                </a:cubicBezTo>
                <a:close/>
                <a:moveTo>
                  <a:pt x="2264" y="3840"/>
                </a:moveTo>
                <a:lnTo>
                  <a:pt x="2264" y="3840"/>
                </a:lnTo>
                <a:cubicBezTo>
                  <a:pt x="2440" y="3797"/>
                  <a:pt x="2627" y="3746"/>
                  <a:pt x="2814" y="3695"/>
                </a:cubicBezTo>
                <a:cubicBezTo>
                  <a:pt x="2814" y="3882"/>
                  <a:pt x="2814" y="4069"/>
                  <a:pt x="2814" y="4245"/>
                </a:cubicBezTo>
                <a:cubicBezTo>
                  <a:pt x="2627" y="4285"/>
                  <a:pt x="2440" y="4327"/>
                  <a:pt x="2264" y="4369"/>
                </a:cubicBezTo>
                <a:cubicBezTo>
                  <a:pt x="2264" y="4191"/>
                  <a:pt x="2264" y="4015"/>
                  <a:pt x="2264" y="3840"/>
                </a:cubicBezTo>
                <a:close/>
                <a:moveTo>
                  <a:pt x="2264" y="4837"/>
                </a:moveTo>
                <a:lnTo>
                  <a:pt x="2264" y="4837"/>
                </a:lnTo>
                <a:cubicBezTo>
                  <a:pt x="2440" y="4783"/>
                  <a:pt x="2627" y="4741"/>
                  <a:pt x="2803" y="4701"/>
                </a:cubicBezTo>
                <a:cubicBezTo>
                  <a:pt x="2803" y="4877"/>
                  <a:pt x="2803" y="5064"/>
                  <a:pt x="2803" y="5251"/>
                </a:cubicBezTo>
                <a:cubicBezTo>
                  <a:pt x="2627" y="5282"/>
                  <a:pt x="2440" y="5324"/>
                  <a:pt x="2264" y="5355"/>
                </a:cubicBezTo>
                <a:cubicBezTo>
                  <a:pt x="2264" y="5177"/>
                  <a:pt x="2264" y="5002"/>
                  <a:pt x="2264" y="4837"/>
                </a:cubicBezTo>
                <a:close/>
                <a:moveTo>
                  <a:pt x="2264" y="5821"/>
                </a:moveTo>
                <a:lnTo>
                  <a:pt x="2264" y="5821"/>
                </a:lnTo>
                <a:cubicBezTo>
                  <a:pt x="2440" y="5780"/>
                  <a:pt x="2627" y="5738"/>
                  <a:pt x="2803" y="5696"/>
                </a:cubicBezTo>
                <a:cubicBezTo>
                  <a:pt x="2803" y="5883"/>
                  <a:pt x="2803" y="6061"/>
                  <a:pt x="2803" y="6246"/>
                </a:cubicBezTo>
                <a:cubicBezTo>
                  <a:pt x="2627" y="6277"/>
                  <a:pt x="2440" y="6308"/>
                  <a:pt x="2264" y="6339"/>
                </a:cubicBezTo>
                <a:cubicBezTo>
                  <a:pt x="2264" y="6163"/>
                  <a:pt x="2264" y="5999"/>
                  <a:pt x="2264" y="5821"/>
                </a:cubicBezTo>
                <a:close/>
                <a:moveTo>
                  <a:pt x="2253" y="6807"/>
                </a:moveTo>
                <a:lnTo>
                  <a:pt x="2253" y="6807"/>
                </a:lnTo>
                <a:cubicBezTo>
                  <a:pt x="2440" y="6766"/>
                  <a:pt x="2627" y="6735"/>
                  <a:pt x="2803" y="6693"/>
                </a:cubicBezTo>
                <a:cubicBezTo>
                  <a:pt x="2803" y="6880"/>
                  <a:pt x="2803" y="7067"/>
                  <a:pt x="2803" y="7243"/>
                </a:cubicBezTo>
                <a:cubicBezTo>
                  <a:pt x="2627" y="7274"/>
                  <a:pt x="2440" y="7305"/>
                  <a:pt x="2253" y="7325"/>
                </a:cubicBezTo>
                <a:cubicBezTo>
                  <a:pt x="2253" y="7161"/>
                  <a:pt x="2253" y="6983"/>
                  <a:pt x="2253" y="6807"/>
                </a:cubicBezTo>
                <a:close/>
                <a:moveTo>
                  <a:pt x="2253" y="7793"/>
                </a:moveTo>
                <a:lnTo>
                  <a:pt x="2253" y="7793"/>
                </a:lnTo>
                <a:cubicBezTo>
                  <a:pt x="2440" y="7762"/>
                  <a:pt x="2616" y="7731"/>
                  <a:pt x="2803" y="7699"/>
                </a:cubicBezTo>
                <a:cubicBezTo>
                  <a:pt x="2803" y="7875"/>
                  <a:pt x="2803" y="8062"/>
                  <a:pt x="2803" y="8249"/>
                </a:cubicBezTo>
                <a:cubicBezTo>
                  <a:pt x="2616" y="8269"/>
                  <a:pt x="2440" y="8291"/>
                  <a:pt x="2253" y="8311"/>
                </a:cubicBezTo>
                <a:cubicBezTo>
                  <a:pt x="2253" y="8145"/>
                  <a:pt x="2253" y="7969"/>
                  <a:pt x="2253" y="7793"/>
                </a:cubicBezTo>
                <a:close/>
                <a:moveTo>
                  <a:pt x="2253" y="8779"/>
                </a:moveTo>
                <a:lnTo>
                  <a:pt x="2253" y="8779"/>
                </a:lnTo>
                <a:cubicBezTo>
                  <a:pt x="2440" y="8748"/>
                  <a:pt x="2616" y="8728"/>
                  <a:pt x="2803" y="8696"/>
                </a:cubicBezTo>
                <a:cubicBezTo>
                  <a:pt x="2803" y="8881"/>
                  <a:pt x="2803" y="9068"/>
                  <a:pt x="2803" y="9246"/>
                </a:cubicBezTo>
                <a:cubicBezTo>
                  <a:pt x="2616" y="9266"/>
                  <a:pt x="2440" y="9287"/>
                  <a:pt x="2253" y="9309"/>
                </a:cubicBezTo>
                <a:cubicBezTo>
                  <a:pt x="2253" y="9131"/>
                  <a:pt x="2253" y="8955"/>
                  <a:pt x="2253" y="8779"/>
                </a:cubicBezTo>
                <a:close/>
                <a:moveTo>
                  <a:pt x="2253" y="9765"/>
                </a:moveTo>
                <a:lnTo>
                  <a:pt x="2253" y="9765"/>
                </a:lnTo>
                <a:cubicBezTo>
                  <a:pt x="2429" y="9743"/>
                  <a:pt x="2616" y="9723"/>
                  <a:pt x="2803" y="9692"/>
                </a:cubicBezTo>
                <a:cubicBezTo>
                  <a:pt x="2803" y="9879"/>
                  <a:pt x="2803" y="10065"/>
                  <a:pt x="2803" y="10252"/>
                </a:cubicBezTo>
                <a:cubicBezTo>
                  <a:pt x="2616" y="10262"/>
                  <a:pt x="2429" y="10273"/>
                  <a:pt x="2253" y="10293"/>
                </a:cubicBezTo>
                <a:cubicBezTo>
                  <a:pt x="2253" y="10117"/>
                  <a:pt x="2253" y="9941"/>
                  <a:pt x="2253" y="9765"/>
                </a:cubicBezTo>
                <a:close/>
                <a:moveTo>
                  <a:pt x="2253" y="10751"/>
                </a:moveTo>
                <a:lnTo>
                  <a:pt x="2253" y="10751"/>
                </a:lnTo>
                <a:cubicBezTo>
                  <a:pt x="2429" y="10740"/>
                  <a:pt x="2616" y="10720"/>
                  <a:pt x="2792" y="10698"/>
                </a:cubicBezTo>
                <a:cubicBezTo>
                  <a:pt x="2792" y="10885"/>
                  <a:pt x="2792" y="11062"/>
                  <a:pt x="2792" y="11248"/>
                </a:cubicBezTo>
                <a:cubicBezTo>
                  <a:pt x="2616" y="11259"/>
                  <a:pt x="2429" y="11270"/>
                  <a:pt x="2253" y="11279"/>
                </a:cubicBezTo>
                <a:cubicBezTo>
                  <a:pt x="2253" y="11103"/>
                  <a:pt x="2253" y="10927"/>
                  <a:pt x="2253" y="10751"/>
                </a:cubicBezTo>
                <a:close/>
                <a:moveTo>
                  <a:pt x="2253" y="11735"/>
                </a:moveTo>
                <a:lnTo>
                  <a:pt x="2253" y="11735"/>
                </a:lnTo>
                <a:cubicBezTo>
                  <a:pt x="2429" y="11726"/>
                  <a:pt x="2616" y="11715"/>
                  <a:pt x="2792" y="11695"/>
                </a:cubicBezTo>
                <a:cubicBezTo>
                  <a:pt x="2792" y="11882"/>
                  <a:pt x="2792" y="12069"/>
                  <a:pt x="2792" y="12245"/>
                </a:cubicBezTo>
                <a:cubicBezTo>
                  <a:pt x="2616" y="12254"/>
                  <a:pt x="2429" y="12254"/>
                  <a:pt x="2253" y="12265"/>
                </a:cubicBezTo>
                <a:cubicBezTo>
                  <a:pt x="2253" y="12089"/>
                  <a:pt x="2253" y="11913"/>
                  <a:pt x="2253" y="11735"/>
                </a:cubicBezTo>
                <a:close/>
                <a:moveTo>
                  <a:pt x="2242" y="12732"/>
                </a:moveTo>
                <a:lnTo>
                  <a:pt x="2242" y="12732"/>
                </a:lnTo>
                <a:cubicBezTo>
                  <a:pt x="2429" y="12721"/>
                  <a:pt x="2607" y="12712"/>
                  <a:pt x="2792" y="12701"/>
                </a:cubicBezTo>
                <a:cubicBezTo>
                  <a:pt x="2792" y="12877"/>
                  <a:pt x="2792" y="13064"/>
                  <a:pt x="2792" y="13251"/>
                </a:cubicBezTo>
                <a:cubicBezTo>
                  <a:pt x="2607" y="13251"/>
                  <a:pt x="2429" y="13251"/>
                  <a:pt x="2242" y="13251"/>
                </a:cubicBezTo>
                <a:cubicBezTo>
                  <a:pt x="2242" y="13075"/>
                  <a:pt x="2242" y="12899"/>
                  <a:pt x="2242" y="12732"/>
                </a:cubicBezTo>
                <a:close/>
                <a:moveTo>
                  <a:pt x="2242" y="13718"/>
                </a:moveTo>
                <a:lnTo>
                  <a:pt x="2242" y="13718"/>
                </a:lnTo>
                <a:cubicBezTo>
                  <a:pt x="2429" y="13707"/>
                  <a:pt x="2607" y="13707"/>
                  <a:pt x="2792" y="13696"/>
                </a:cubicBezTo>
                <a:cubicBezTo>
                  <a:pt x="2792" y="13883"/>
                  <a:pt x="2792" y="14070"/>
                  <a:pt x="2792" y="14248"/>
                </a:cubicBezTo>
                <a:cubicBezTo>
                  <a:pt x="2607" y="14248"/>
                  <a:pt x="2429" y="14248"/>
                  <a:pt x="2242" y="14237"/>
                </a:cubicBezTo>
                <a:cubicBezTo>
                  <a:pt x="2242" y="14061"/>
                  <a:pt x="2242" y="13894"/>
                  <a:pt x="2242" y="13718"/>
                </a:cubicBezTo>
                <a:close/>
                <a:moveTo>
                  <a:pt x="2242" y="14704"/>
                </a:moveTo>
                <a:lnTo>
                  <a:pt x="2242" y="14704"/>
                </a:lnTo>
                <a:cubicBezTo>
                  <a:pt x="2429" y="14704"/>
                  <a:pt x="2607" y="14704"/>
                  <a:pt x="2792" y="14693"/>
                </a:cubicBezTo>
                <a:cubicBezTo>
                  <a:pt x="2792" y="14880"/>
                  <a:pt x="2792" y="15067"/>
                  <a:pt x="2792" y="15254"/>
                </a:cubicBezTo>
                <a:cubicBezTo>
                  <a:pt x="2607" y="15243"/>
                  <a:pt x="2429" y="15232"/>
                  <a:pt x="2242" y="15223"/>
                </a:cubicBezTo>
                <a:cubicBezTo>
                  <a:pt x="2242" y="15056"/>
                  <a:pt x="2242" y="14880"/>
                  <a:pt x="2242" y="14704"/>
                </a:cubicBezTo>
                <a:close/>
                <a:moveTo>
                  <a:pt x="2242" y="15690"/>
                </a:moveTo>
                <a:lnTo>
                  <a:pt x="2242" y="15690"/>
                </a:lnTo>
                <a:cubicBezTo>
                  <a:pt x="2420" y="15690"/>
                  <a:pt x="2607" y="15699"/>
                  <a:pt x="2792" y="15699"/>
                </a:cubicBezTo>
                <a:cubicBezTo>
                  <a:pt x="2792" y="15886"/>
                  <a:pt x="2792" y="16062"/>
                  <a:pt x="2792" y="16249"/>
                </a:cubicBezTo>
                <a:cubicBezTo>
                  <a:pt x="2607" y="16240"/>
                  <a:pt x="2420" y="16229"/>
                  <a:pt x="2242" y="16218"/>
                </a:cubicBezTo>
                <a:cubicBezTo>
                  <a:pt x="2242" y="16042"/>
                  <a:pt x="2242" y="15866"/>
                  <a:pt x="2242" y="15690"/>
                </a:cubicBezTo>
                <a:close/>
                <a:moveTo>
                  <a:pt x="2242" y="16674"/>
                </a:moveTo>
                <a:lnTo>
                  <a:pt x="2242" y="16674"/>
                </a:lnTo>
                <a:cubicBezTo>
                  <a:pt x="2420" y="16685"/>
                  <a:pt x="2607" y="16696"/>
                  <a:pt x="2782" y="16696"/>
                </a:cubicBezTo>
                <a:cubicBezTo>
                  <a:pt x="2782" y="16883"/>
                  <a:pt x="2782" y="17068"/>
                  <a:pt x="2782" y="17246"/>
                </a:cubicBezTo>
                <a:cubicBezTo>
                  <a:pt x="2607" y="17235"/>
                  <a:pt x="2420" y="17215"/>
                  <a:pt x="2242" y="17204"/>
                </a:cubicBezTo>
                <a:cubicBezTo>
                  <a:pt x="2242" y="17028"/>
                  <a:pt x="2242" y="16852"/>
                  <a:pt x="2242" y="16674"/>
                </a:cubicBezTo>
                <a:close/>
                <a:moveTo>
                  <a:pt x="2242" y="17660"/>
                </a:moveTo>
                <a:lnTo>
                  <a:pt x="2242" y="17660"/>
                </a:lnTo>
                <a:cubicBezTo>
                  <a:pt x="2420" y="17671"/>
                  <a:pt x="2607" y="17692"/>
                  <a:pt x="2782" y="17703"/>
                </a:cubicBezTo>
                <a:cubicBezTo>
                  <a:pt x="2782" y="17879"/>
                  <a:pt x="2782" y="18066"/>
                  <a:pt x="2782" y="18252"/>
                </a:cubicBezTo>
                <a:cubicBezTo>
                  <a:pt x="2607" y="18232"/>
                  <a:pt x="2420" y="18210"/>
                  <a:pt x="2242" y="18190"/>
                </a:cubicBezTo>
                <a:cubicBezTo>
                  <a:pt x="2242" y="18014"/>
                  <a:pt x="2242" y="17838"/>
                  <a:pt x="2242" y="17660"/>
                </a:cubicBezTo>
                <a:close/>
                <a:moveTo>
                  <a:pt x="2233" y="18647"/>
                </a:moveTo>
                <a:lnTo>
                  <a:pt x="2233" y="18647"/>
                </a:lnTo>
                <a:cubicBezTo>
                  <a:pt x="2782" y="18698"/>
                  <a:pt x="2782" y="18698"/>
                  <a:pt x="2782" y="18698"/>
                </a:cubicBezTo>
                <a:cubicBezTo>
                  <a:pt x="2782" y="19248"/>
                  <a:pt x="2782" y="19248"/>
                  <a:pt x="2782" y="19248"/>
                </a:cubicBezTo>
                <a:cubicBezTo>
                  <a:pt x="2233" y="19176"/>
                  <a:pt x="2233" y="19176"/>
                  <a:pt x="2233" y="19176"/>
                </a:cubicBezTo>
                <a:lnTo>
                  <a:pt x="2233" y="18647"/>
                </a:lnTo>
                <a:close/>
                <a:moveTo>
                  <a:pt x="1785" y="19125"/>
                </a:moveTo>
                <a:lnTo>
                  <a:pt x="1785" y="19125"/>
                </a:lnTo>
                <a:cubicBezTo>
                  <a:pt x="1391" y="19072"/>
                  <a:pt x="1391" y="19072"/>
                  <a:pt x="1391" y="19072"/>
                </a:cubicBezTo>
                <a:cubicBezTo>
                  <a:pt x="1391" y="18584"/>
                  <a:pt x="1391" y="18584"/>
                  <a:pt x="1391" y="18584"/>
                </a:cubicBezTo>
                <a:cubicBezTo>
                  <a:pt x="1785" y="18626"/>
                  <a:pt x="1785" y="18626"/>
                  <a:pt x="1785" y="18626"/>
                </a:cubicBezTo>
                <a:lnTo>
                  <a:pt x="1785" y="19125"/>
                </a:lnTo>
                <a:close/>
                <a:moveTo>
                  <a:pt x="1785" y="18148"/>
                </a:moveTo>
                <a:lnTo>
                  <a:pt x="1785" y="18148"/>
                </a:lnTo>
                <a:cubicBezTo>
                  <a:pt x="1661" y="18139"/>
                  <a:pt x="1527" y="18117"/>
                  <a:pt x="1391" y="18108"/>
                </a:cubicBezTo>
                <a:cubicBezTo>
                  <a:pt x="1391" y="17941"/>
                  <a:pt x="1391" y="17785"/>
                  <a:pt x="1391" y="17620"/>
                </a:cubicBezTo>
                <a:cubicBezTo>
                  <a:pt x="1527" y="17629"/>
                  <a:pt x="1661" y="17640"/>
                  <a:pt x="1785" y="17640"/>
                </a:cubicBezTo>
                <a:cubicBezTo>
                  <a:pt x="1785" y="17816"/>
                  <a:pt x="1785" y="17983"/>
                  <a:pt x="1785" y="18148"/>
                </a:cubicBezTo>
                <a:close/>
                <a:moveTo>
                  <a:pt x="1391" y="17142"/>
                </a:moveTo>
                <a:lnTo>
                  <a:pt x="1391" y="17142"/>
                </a:lnTo>
                <a:cubicBezTo>
                  <a:pt x="1391" y="16977"/>
                  <a:pt x="1391" y="16810"/>
                  <a:pt x="1391" y="16654"/>
                </a:cubicBezTo>
                <a:cubicBezTo>
                  <a:pt x="1527" y="16654"/>
                  <a:pt x="1661" y="16665"/>
                  <a:pt x="1785" y="16665"/>
                </a:cubicBezTo>
                <a:cubicBezTo>
                  <a:pt x="1785" y="16841"/>
                  <a:pt x="1785" y="17008"/>
                  <a:pt x="1785" y="17173"/>
                </a:cubicBezTo>
                <a:cubicBezTo>
                  <a:pt x="1661" y="17164"/>
                  <a:pt x="1527" y="17153"/>
                  <a:pt x="1391" y="17142"/>
                </a:cubicBezTo>
                <a:close/>
                <a:moveTo>
                  <a:pt x="1785" y="16198"/>
                </a:moveTo>
                <a:lnTo>
                  <a:pt x="1785" y="16198"/>
                </a:lnTo>
                <a:cubicBezTo>
                  <a:pt x="1661" y="16187"/>
                  <a:pt x="1527" y="16178"/>
                  <a:pt x="1391" y="16167"/>
                </a:cubicBezTo>
                <a:cubicBezTo>
                  <a:pt x="1391" y="16011"/>
                  <a:pt x="1391" y="15844"/>
                  <a:pt x="1391" y="15690"/>
                </a:cubicBezTo>
                <a:cubicBezTo>
                  <a:pt x="1527" y="15690"/>
                  <a:pt x="1661" y="15690"/>
                  <a:pt x="1785" y="15690"/>
                </a:cubicBezTo>
                <a:cubicBezTo>
                  <a:pt x="1785" y="15855"/>
                  <a:pt x="1785" y="16031"/>
                  <a:pt x="1785" y="16198"/>
                </a:cubicBezTo>
                <a:close/>
                <a:moveTo>
                  <a:pt x="1391" y="15201"/>
                </a:moveTo>
                <a:lnTo>
                  <a:pt x="1391" y="15201"/>
                </a:lnTo>
                <a:cubicBezTo>
                  <a:pt x="1391" y="15047"/>
                  <a:pt x="1391" y="14880"/>
                  <a:pt x="1391" y="14713"/>
                </a:cubicBezTo>
                <a:cubicBezTo>
                  <a:pt x="1527" y="14713"/>
                  <a:pt x="1661" y="14713"/>
                  <a:pt x="1785" y="14713"/>
                </a:cubicBezTo>
                <a:cubicBezTo>
                  <a:pt x="1785" y="14880"/>
                  <a:pt x="1785" y="15056"/>
                  <a:pt x="1785" y="15223"/>
                </a:cubicBezTo>
                <a:cubicBezTo>
                  <a:pt x="1661" y="15212"/>
                  <a:pt x="1527" y="15212"/>
                  <a:pt x="1391" y="15201"/>
                </a:cubicBezTo>
                <a:close/>
                <a:moveTo>
                  <a:pt x="1785" y="14248"/>
                </a:moveTo>
                <a:lnTo>
                  <a:pt x="1785" y="14248"/>
                </a:lnTo>
                <a:cubicBezTo>
                  <a:pt x="1652" y="14248"/>
                  <a:pt x="1527" y="14237"/>
                  <a:pt x="1391" y="14237"/>
                </a:cubicBezTo>
                <a:cubicBezTo>
                  <a:pt x="1391" y="14070"/>
                  <a:pt x="1391" y="13914"/>
                  <a:pt x="1391" y="13749"/>
                </a:cubicBezTo>
                <a:cubicBezTo>
                  <a:pt x="1527" y="13749"/>
                  <a:pt x="1652" y="13738"/>
                  <a:pt x="1785" y="13738"/>
                </a:cubicBezTo>
                <a:cubicBezTo>
                  <a:pt x="1785" y="13905"/>
                  <a:pt x="1785" y="14070"/>
                  <a:pt x="1785" y="14248"/>
                </a:cubicBezTo>
                <a:close/>
                <a:moveTo>
                  <a:pt x="1391" y="13271"/>
                </a:moveTo>
                <a:lnTo>
                  <a:pt x="1391" y="13271"/>
                </a:lnTo>
                <a:cubicBezTo>
                  <a:pt x="1391" y="13106"/>
                  <a:pt x="1391" y="12950"/>
                  <a:pt x="1391" y="12783"/>
                </a:cubicBezTo>
                <a:cubicBezTo>
                  <a:pt x="1527" y="12774"/>
                  <a:pt x="1652" y="12763"/>
                  <a:pt x="1785" y="12763"/>
                </a:cubicBezTo>
                <a:cubicBezTo>
                  <a:pt x="1785" y="12930"/>
                  <a:pt x="1785" y="13095"/>
                  <a:pt x="1785" y="13271"/>
                </a:cubicBezTo>
                <a:cubicBezTo>
                  <a:pt x="1652" y="13271"/>
                  <a:pt x="1527" y="13271"/>
                  <a:pt x="1391" y="13271"/>
                </a:cubicBezTo>
                <a:close/>
                <a:moveTo>
                  <a:pt x="1785" y="12296"/>
                </a:moveTo>
                <a:lnTo>
                  <a:pt x="1785" y="12296"/>
                </a:lnTo>
                <a:cubicBezTo>
                  <a:pt x="1652" y="12296"/>
                  <a:pt x="1527" y="12296"/>
                  <a:pt x="1391" y="12307"/>
                </a:cubicBezTo>
                <a:cubicBezTo>
                  <a:pt x="1391" y="12140"/>
                  <a:pt x="1391" y="11975"/>
                  <a:pt x="1391" y="11819"/>
                </a:cubicBezTo>
                <a:cubicBezTo>
                  <a:pt x="1527" y="11808"/>
                  <a:pt x="1652" y="11797"/>
                  <a:pt x="1785" y="11788"/>
                </a:cubicBezTo>
                <a:cubicBezTo>
                  <a:pt x="1785" y="11953"/>
                  <a:pt x="1785" y="12120"/>
                  <a:pt x="1785" y="12296"/>
                </a:cubicBezTo>
                <a:close/>
                <a:moveTo>
                  <a:pt x="1785" y="11310"/>
                </a:moveTo>
                <a:lnTo>
                  <a:pt x="1785" y="11310"/>
                </a:lnTo>
                <a:cubicBezTo>
                  <a:pt x="1652" y="11321"/>
                  <a:pt x="1527" y="11332"/>
                  <a:pt x="1391" y="11332"/>
                </a:cubicBezTo>
                <a:cubicBezTo>
                  <a:pt x="1391" y="11176"/>
                  <a:pt x="1391" y="11009"/>
                  <a:pt x="1391" y="10854"/>
                </a:cubicBezTo>
                <a:cubicBezTo>
                  <a:pt x="1527" y="10833"/>
                  <a:pt x="1652" y="10822"/>
                  <a:pt x="1785" y="10813"/>
                </a:cubicBezTo>
                <a:cubicBezTo>
                  <a:pt x="1785" y="10978"/>
                  <a:pt x="1785" y="11145"/>
                  <a:pt x="1785" y="11310"/>
                </a:cubicBezTo>
                <a:close/>
                <a:moveTo>
                  <a:pt x="1785" y="10335"/>
                </a:moveTo>
                <a:lnTo>
                  <a:pt x="1785" y="10335"/>
                </a:lnTo>
                <a:cubicBezTo>
                  <a:pt x="1652" y="10346"/>
                  <a:pt x="1527" y="10357"/>
                  <a:pt x="1391" y="10366"/>
                </a:cubicBezTo>
                <a:cubicBezTo>
                  <a:pt x="1391" y="10210"/>
                  <a:pt x="1391" y="10045"/>
                  <a:pt x="1391" y="9879"/>
                </a:cubicBezTo>
                <a:cubicBezTo>
                  <a:pt x="1527" y="9868"/>
                  <a:pt x="1652" y="9847"/>
                  <a:pt x="1785" y="9827"/>
                </a:cubicBezTo>
                <a:cubicBezTo>
                  <a:pt x="1785" y="10003"/>
                  <a:pt x="1785" y="10170"/>
                  <a:pt x="1785" y="10335"/>
                </a:cubicBezTo>
                <a:close/>
                <a:moveTo>
                  <a:pt x="1785" y="9360"/>
                </a:moveTo>
                <a:lnTo>
                  <a:pt x="1785" y="9360"/>
                </a:lnTo>
                <a:cubicBezTo>
                  <a:pt x="1652" y="9371"/>
                  <a:pt x="1527" y="9391"/>
                  <a:pt x="1391" y="9402"/>
                </a:cubicBezTo>
                <a:cubicBezTo>
                  <a:pt x="1391" y="9235"/>
                  <a:pt x="1391" y="9079"/>
                  <a:pt x="1391" y="8914"/>
                </a:cubicBezTo>
                <a:cubicBezTo>
                  <a:pt x="1527" y="8892"/>
                  <a:pt x="1652" y="8872"/>
                  <a:pt x="1785" y="8850"/>
                </a:cubicBezTo>
                <a:cubicBezTo>
                  <a:pt x="1785" y="9028"/>
                  <a:pt x="1785" y="9193"/>
                  <a:pt x="1785" y="9360"/>
                </a:cubicBezTo>
                <a:close/>
                <a:moveTo>
                  <a:pt x="1785" y="8385"/>
                </a:moveTo>
                <a:lnTo>
                  <a:pt x="1785" y="8385"/>
                </a:lnTo>
                <a:cubicBezTo>
                  <a:pt x="1652" y="8405"/>
                  <a:pt x="1527" y="8416"/>
                  <a:pt x="1391" y="8436"/>
                </a:cubicBezTo>
                <a:cubicBezTo>
                  <a:pt x="1391" y="8269"/>
                  <a:pt x="1391" y="8115"/>
                  <a:pt x="1391" y="7949"/>
                </a:cubicBezTo>
                <a:cubicBezTo>
                  <a:pt x="1527" y="7928"/>
                  <a:pt x="1652" y="7897"/>
                  <a:pt x="1785" y="7875"/>
                </a:cubicBezTo>
                <a:cubicBezTo>
                  <a:pt x="1785" y="8042"/>
                  <a:pt x="1785" y="8218"/>
                  <a:pt x="1785" y="8385"/>
                </a:cubicBezTo>
                <a:close/>
                <a:moveTo>
                  <a:pt x="1785" y="7410"/>
                </a:moveTo>
                <a:lnTo>
                  <a:pt x="1785" y="7410"/>
                </a:lnTo>
                <a:cubicBezTo>
                  <a:pt x="1652" y="7430"/>
                  <a:pt x="1527" y="7450"/>
                  <a:pt x="1391" y="7472"/>
                </a:cubicBezTo>
                <a:cubicBezTo>
                  <a:pt x="1391" y="7305"/>
                  <a:pt x="1391" y="7139"/>
                  <a:pt x="1391" y="6983"/>
                </a:cubicBezTo>
                <a:cubicBezTo>
                  <a:pt x="1527" y="6953"/>
                  <a:pt x="1652" y="6931"/>
                  <a:pt x="1785" y="6900"/>
                </a:cubicBezTo>
                <a:cubicBezTo>
                  <a:pt x="1785" y="7067"/>
                  <a:pt x="1785" y="7243"/>
                  <a:pt x="1785" y="7410"/>
                </a:cubicBezTo>
                <a:close/>
                <a:moveTo>
                  <a:pt x="1785" y="6433"/>
                </a:moveTo>
                <a:lnTo>
                  <a:pt x="1785" y="6433"/>
                </a:lnTo>
                <a:cubicBezTo>
                  <a:pt x="1652" y="6455"/>
                  <a:pt x="1527" y="6475"/>
                  <a:pt x="1391" y="6495"/>
                </a:cubicBezTo>
                <a:cubicBezTo>
                  <a:pt x="1391" y="6339"/>
                  <a:pt x="1391" y="6174"/>
                  <a:pt x="1391" y="6019"/>
                </a:cubicBezTo>
                <a:cubicBezTo>
                  <a:pt x="1527" y="5988"/>
                  <a:pt x="1652" y="5956"/>
                  <a:pt x="1785" y="5925"/>
                </a:cubicBezTo>
                <a:cubicBezTo>
                  <a:pt x="1785" y="6092"/>
                  <a:pt x="1785" y="6268"/>
                  <a:pt x="1785" y="6433"/>
                </a:cubicBezTo>
                <a:close/>
                <a:moveTo>
                  <a:pt x="1785" y="5458"/>
                </a:moveTo>
                <a:lnTo>
                  <a:pt x="1785" y="5458"/>
                </a:lnTo>
                <a:cubicBezTo>
                  <a:pt x="1652" y="5478"/>
                  <a:pt x="1527" y="5511"/>
                  <a:pt x="1391" y="5531"/>
                </a:cubicBezTo>
                <a:cubicBezTo>
                  <a:pt x="1391" y="5375"/>
                  <a:pt x="1391" y="5209"/>
                  <a:pt x="1391" y="5044"/>
                </a:cubicBezTo>
                <a:cubicBezTo>
                  <a:pt x="1527" y="5013"/>
                  <a:pt x="1652" y="4981"/>
                  <a:pt x="1785" y="4950"/>
                </a:cubicBezTo>
                <a:cubicBezTo>
                  <a:pt x="1785" y="5115"/>
                  <a:pt x="1785" y="5282"/>
                  <a:pt x="1785" y="5458"/>
                </a:cubicBezTo>
                <a:close/>
                <a:moveTo>
                  <a:pt x="1391" y="4565"/>
                </a:moveTo>
                <a:lnTo>
                  <a:pt x="1391" y="4565"/>
                </a:lnTo>
                <a:cubicBezTo>
                  <a:pt x="1391" y="4400"/>
                  <a:pt x="1391" y="4245"/>
                  <a:pt x="1391" y="4078"/>
                </a:cubicBezTo>
                <a:cubicBezTo>
                  <a:pt x="1527" y="4047"/>
                  <a:pt x="1652" y="4006"/>
                  <a:pt x="1785" y="3975"/>
                </a:cubicBezTo>
                <a:cubicBezTo>
                  <a:pt x="1785" y="4140"/>
                  <a:pt x="1785" y="4307"/>
                  <a:pt x="1785" y="4483"/>
                </a:cubicBezTo>
                <a:cubicBezTo>
                  <a:pt x="1652" y="4503"/>
                  <a:pt x="1527" y="4534"/>
                  <a:pt x="1391" y="4565"/>
                </a:cubicBezTo>
                <a:close/>
                <a:moveTo>
                  <a:pt x="1785" y="3497"/>
                </a:moveTo>
                <a:lnTo>
                  <a:pt x="1785" y="3497"/>
                </a:lnTo>
                <a:cubicBezTo>
                  <a:pt x="1652" y="3539"/>
                  <a:pt x="1527" y="3570"/>
                  <a:pt x="1391" y="3601"/>
                </a:cubicBezTo>
                <a:cubicBezTo>
                  <a:pt x="1391" y="3434"/>
                  <a:pt x="1391" y="3279"/>
                  <a:pt x="1391" y="3114"/>
                </a:cubicBezTo>
                <a:cubicBezTo>
                  <a:pt x="1527" y="3072"/>
                  <a:pt x="1652" y="3029"/>
                  <a:pt x="1785" y="2998"/>
                </a:cubicBezTo>
                <a:cubicBezTo>
                  <a:pt x="1785" y="3165"/>
                  <a:pt x="1785" y="3330"/>
                  <a:pt x="1785" y="3497"/>
                </a:cubicBezTo>
                <a:close/>
                <a:moveTo>
                  <a:pt x="1391" y="2148"/>
                </a:moveTo>
                <a:lnTo>
                  <a:pt x="1391" y="2148"/>
                </a:lnTo>
                <a:cubicBezTo>
                  <a:pt x="1785" y="2014"/>
                  <a:pt x="1785" y="2014"/>
                  <a:pt x="1785" y="2014"/>
                </a:cubicBezTo>
                <a:cubicBezTo>
                  <a:pt x="1785" y="2522"/>
                  <a:pt x="1785" y="2522"/>
                  <a:pt x="1785" y="2522"/>
                </a:cubicBezTo>
                <a:cubicBezTo>
                  <a:pt x="1391" y="2635"/>
                  <a:pt x="1391" y="2635"/>
                  <a:pt x="1391" y="2635"/>
                </a:cubicBezTo>
                <a:lnTo>
                  <a:pt x="1391" y="2148"/>
                </a:lnTo>
                <a:close/>
                <a:moveTo>
                  <a:pt x="1029" y="19041"/>
                </a:moveTo>
                <a:lnTo>
                  <a:pt x="1029" y="19041"/>
                </a:lnTo>
                <a:cubicBezTo>
                  <a:pt x="686" y="18989"/>
                  <a:pt x="686" y="18989"/>
                  <a:pt x="686" y="18989"/>
                </a:cubicBezTo>
                <a:cubicBezTo>
                  <a:pt x="686" y="18533"/>
                  <a:pt x="686" y="18533"/>
                  <a:pt x="686" y="18533"/>
                </a:cubicBezTo>
                <a:cubicBezTo>
                  <a:pt x="1029" y="18564"/>
                  <a:pt x="1029" y="18564"/>
                  <a:pt x="1029" y="18564"/>
                </a:cubicBezTo>
                <a:lnTo>
                  <a:pt x="1029" y="19041"/>
                </a:lnTo>
                <a:close/>
                <a:moveTo>
                  <a:pt x="1029" y="18077"/>
                </a:moveTo>
                <a:lnTo>
                  <a:pt x="1029" y="18077"/>
                </a:lnTo>
                <a:cubicBezTo>
                  <a:pt x="915" y="18066"/>
                  <a:pt x="799" y="18055"/>
                  <a:pt x="686" y="18045"/>
                </a:cubicBezTo>
                <a:cubicBezTo>
                  <a:pt x="686" y="17890"/>
                  <a:pt x="686" y="17734"/>
                  <a:pt x="686" y="17578"/>
                </a:cubicBezTo>
                <a:cubicBezTo>
                  <a:pt x="799" y="17589"/>
                  <a:pt x="915" y="17598"/>
                  <a:pt x="1029" y="17609"/>
                </a:cubicBezTo>
                <a:cubicBezTo>
                  <a:pt x="1029" y="17765"/>
                  <a:pt x="1029" y="17921"/>
                  <a:pt x="1029" y="18077"/>
                </a:cubicBezTo>
                <a:close/>
                <a:moveTo>
                  <a:pt x="1029" y="17122"/>
                </a:moveTo>
                <a:lnTo>
                  <a:pt x="1029" y="17122"/>
                </a:lnTo>
                <a:cubicBezTo>
                  <a:pt x="915" y="17111"/>
                  <a:pt x="799" y="17100"/>
                  <a:pt x="686" y="17090"/>
                </a:cubicBezTo>
                <a:cubicBezTo>
                  <a:pt x="686" y="16935"/>
                  <a:pt x="686" y="16790"/>
                  <a:pt x="686" y="16634"/>
                </a:cubicBezTo>
                <a:cubicBezTo>
                  <a:pt x="799" y="16634"/>
                  <a:pt x="915" y="16643"/>
                  <a:pt x="1029" y="16643"/>
                </a:cubicBezTo>
                <a:cubicBezTo>
                  <a:pt x="1029" y="16799"/>
                  <a:pt x="1029" y="16966"/>
                  <a:pt x="1029" y="17122"/>
                </a:cubicBezTo>
                <a:close/>
                <a:moveTo>
                  <a:pt x="1018" y="16167"/>
                </a:moveTo>
                <a:lnTo>
                  <a:pt x="1018" y="16167"/>
                </a:lnTo>
                <a:cubicBezTo>
                  <a:pt x="904" y="16156"/>
                  <a:pt x="790" y="16147"/>
                  <a:pt x="675" y="16136"/>
                </a:cubicBezTo>
                <a:cubicBezTo>
                  <a:pt x="675" y="15991"/>
                  <a:pt x="675" y="15835"/>
                  <a:pt x="675" y="15679"/>
                </a:cubicBezTo>
                <a:cubicBezTo>
                  <a:pt x="790" y="15679"/>
                  <a:pt x="904" y="15690"/>
                  <a:pt x="1018" y="15690"/>
                </a:cubicBezTo>
                <a:cubicBezTo>
                  <a:pt x="1018" y="15844"/>
                  <a:pt x="1018" y="16000"/>
                  <a:pt x="1018" y="16167"/>
                </a:cubicBezTo>
                <a:close/>
                <a:moveTo>
                  <a:pt x="1018" y="15201"/>
                </a:moveTo>
                <a:lnTo>
                  <a:pt x="1018" y="15201"/>
                </a:lnTo>
                <a:cubicBezTo>
                  <a:pt x="904" y="15201"/>
                  <a:pt x="790" y="15192"/>
                  <a:pt x="675" y="15192"/>
                </a:cubicBezTo>
                <a:cubicBezTo>
                  <a:pt x="675" y="15036"/>
                  <a:pt x="675" y="14880"/>
                  <a:pt x="675" y="14735"/>
                </a:cubicBezTo>
                <a:cubicBezTo>
                  <a:pt x="790" y="14735"/>
                  <a:pt x="904" y="14724"/>
                  <a:pt x="1018" y="14724"/>
                </a:cubicBezTo>
                <a:cubicBezTo>
                  <a:pt x="1018" y="14891"/>
                  <a:pt x="1018" y="15047"/>
                  <a:pt x="1018" y="15201"/>
                </a:cubicBezTo>
                <a:close/>
                <a:moveTo>
                  <a:pt x="1018" y="14248"/>
                </a:moveTo>
                <a:lnTo>
                  <a:pt x="1018" y="14248"/>
                </a:lnTo>
                <a:cubicBezTo>
                  <a:pt x="904" y="14248"/>
                  <a:pt x="790" y="14237"/>
                  <a:pt x="675" y="14237"/>
                </a:cubicBezTo>
                <a:cubicBezTo>
                  <a:pt x="675" y="14081"/>
                  <a:pt x="675" y="13936"/>
                  <a:pt x="675" y="13780"/>
                </a:cubicBezTo>
                <a:cubicBezTo>
                  <a:pt x="790" y="13780"/>
                  <a:pt x="904" y="13770"/>
                  <a:pt x="1018" y="13770"/>
                </a:cubicBezTo>
                <a:cubicBezTo>
                  <a:pt x="1018" y="13925"/>
                  <a:pt x="1018" y="14092"/>
                  <a:pt x="1018" y="14248"/>
                </a:cubicBezTo>
                <a:close/>
                <a:moveTo>
                  <a:pt x="1018" y="13282"/>
                </a:moveTo>
                <a:lnTo>
                  <a:pt x="1018" y="13282"/>
                </a:lnTo>
                <a:cubicBezTo>
                  <a:pt x="904" y="13282"/>
                  <a:pt x="790" y="13293"/>
                  <a:pt x="675" y="13293"/>
                </a:cubicBezTo>
                <a:cubicBezTo>
                  <a:pt x="675" y="13137"/>
                  <a:pt x="675" y="12981"/>
                  <a:pt x="675" y="12826"/>
                </a:cubicBezTo>
                <a:cubicBezTo>
                  <a:pt x="790" y="12826"/>
                  <a:pt x="904" y="12815"/>
                  <a:pt x="1018" y="12815"/>
                </a:cubicBezTo>
                <a:cubicBezTo>
                  <a:pt x="1018" y="12970"/>
                  <a:pt x="1018" y="13126"/>
                  <a:pt x="1018" y="13282"/>
                </a:cubicBezTo>
                <a:close/>
                <a:moveTo>
                  <a:pt x="1008" y="12327"/>
                </a:moveTo>
                <a:lnTo>
                  <a:pt x="1008" y="12327"/>
                </a:lnTo>
                <a:cubicBezTo>
                  <a:pt x="893" y="12327"/>
                  <a:pt x="779" y="12338"/>
                  <a:pt x="666" y="12338"/>
                </a:cubicBezTo>
                <a:cubicBezTo>
                  <a:pt x="666" y="12182"/>
                  <a:pt x="666" y="12038"/>
                  <a:pt x="666" y="11882"/>
                </a:cubicBezTo>
                <a:cubicBezTo>
                  <a:pt x="779" y="11871"/>
                  <a:pt x="893" y="11860"/>
                  <a:pt x="1008" y="11851"/>
                </a:cubicBezTo>
                <a:cubicBezTo>
                  <a:pt x="1008" y="12006"/>
                  <a:pt x="1008" y="12171"/>
                  <a:pt x="1008" y="12327"/>
                </a:cubicBezTo>
                <a:close/>
                <a:moveTo>
                  <a:pt x="1008" y="11372"/>
                </a:moveTo>
                <a:lnTo>
                  <a:pt x="1008" y="11372"/>
                </a:lnTo>
                <a:cubicBezTo>
                  <a:pt x="893" y="11372"/>
                  <a:pt x="779" y="11383"/>
                  <a:pt x="666" y="11383"/>
                </a:cubicBezTo>
                <a:cubicBezTo>
                  <a:pt x="666" y="11238"/>
                  <a:pt x="666" y="11083"/>
                  <a:pt x="666" y="10927"/>
                </a:cubicBezTo>
                <a:cubicBezTo>
                  <a:pt x="779" y="10916"/>
                  <a:pt x="893" y="10907"/>
                  <a:pt x="1008" y="10896"/>
                </a:cubicBezTo>
                <a:cubicBezTo>
                  <a:pt x="1008" y="11051"/>
                  <a:pt x="1008" y="11207"/>
                  <a:pt x="1008" y="11372"/>
                </a:cubicBezTo>
                <a:close/>
                <a:moveTo>
                  <a:pt x="1008" y="10408"/>
                </a:moveTo>
                <a:lnTo>
                  <a:pt x="1008" y="10408"/>
                </a:lnTo>
                <a:cubicBezTo>
                  <a:pt x="893" y="10417"/>
                  <a:pt x="779" y="10428"/>
                  <a:pt x="666" y="10439"/>
                </a:cubicBezTo>
                <a:cubicBezTo>
                  <a:pt x="666" y="10284"/>
                  <a:pt x="666" y="10128"/>
                  <a:pt x="666" y="9983"/>
                </a:cubicBezTo>
                <a:cubicBezTo>
                  <a:pt x="779" y="9961"/>
                  <a:pt x="893" y="9952"/>
                  <a:pt x="1008" y="9930"/>
                </a:cubicBezTo>
                <a:cubicBezTo>
                  <a:pt x="1008" y="10097"/>
                  <a:pt x="1008" y="10252"/>
                  <a:pt x="1008" y="10408"/>
                </a:cubicBezTo>
                <a:close/>
                <a:moveTo>
                  <a:pt x="1008" y="9453"/>
                </a:moveTo>
                <a:lnTo>
                  <a:pt x="1008" y="9453"/>
                </a:lnTo>
                <a:cubicBezTo>
                  <a:pt x="893" y="9464"/>
                  <a:pt x="779" y="9473"/>
                  <a:pt x="666" y="9484"/>
                </a:cubicBezTo>
                <a:cubicBezTo>
                  <a:pt x="666" y="9329"/>
                  <a:pt x="666" y="9184"/>
                  <a:pt x="666" y="9028"/>
                </a:cubicBezTo>
                <a:cubicBezTo>
                  <a:pt x="779" y="9006"/>
                  <a:pt x="893" y="8997"/>
                  <a:pt x="1008" y="8975"/>
                </a:cubicBezTo>
                <a:cubicBezTo>
                  <a:pt x="1008" y="9131"/>
                  <a:pt x="1008" y="9298"/>
                  <a:pt x="1008" y="9453"/>
                </a:cubicBezTo>
                <a:close/>
                <a:moveTo>
                  <a:pt x="997" y="8487"/>
                </a:moveTo>
                <a:lnTo>
                  <a:pt x="997" y="8487"/>
                </a:lnTo>
                <a:cubicBezTo>
                  <a:pt x="884" y="8509"/>
                  <a:pt x="768" y="8519"/>
                  <a:pt x="655" y="8541"/>
                </a:cubicBezTo>
                <a:cubicBezTo>
                  <a:pt x="655" y="8385"/>
                  <a:pt x="655" y="8229"/>
                  <a:pt x="655" y="8073"/>
                </a:cubicBezTo>
                <a:cubicBezTo>
                  <a:pt x="768" y="8062"/>
                  <a:pt x="884" y="8042"/>
                  <a:pt x="997" y="8022"/>
                </a:cubicBezTo>
                <a:cubicBezTo>
                  <a:pt x="997" y="8178"/>
                  <a:pt x="997" y="8332"/>
                  <a:pt x="997" y="8487"/>
                </a:cubicBezTo>
                <a:close/>
                <a:moveTo>
                  <a:pt x="997" y="7534"/>
                </a:moveTo>
                <a:lnTo>
                  <a:pt x="997" y="7534"/>
                </a:lnTo>
                <a:cubicBezTo>
                  <a:pt x="884" y="7555"/>
                  <a:pt x="768" y="7564"/>
                  <a:pt x="655" y="7586"/>
                </a:cubicBezTo>
                <a:cubicBezTo>
                  <a:pt x="655" y="7430"/>
                  <a:pt x="655" y="7285"/>
                  <a:pt x="655" y="7129"/>
                </a:cubicBezTo>
                <a:cubicBezTo>
                  <a:pt x="768" y="7107"/>
                  <a:pt x="884" y="7076"/>
                  <a:pt x="997" y="7056"/>
                </a:cubicBezTo>
                <a:cubicBezTo>
                  <a:pt x="997" y="7223"/>
                  <a:pt x="997" y="7379"/>
                  <a:pt x="997" y="7534"/>
                </a:cubicBezTo>
                <a:close/>
                <a:moveTo>
                  <a:pt x="997" y="6580"/>
                </a:moveTo>
                <a:lnTo>
                  <a:pt x="997" y="6580"/>
                </a:lnTo>
                <a:cubicBezTo>
                  <a:pt x="884" y="6600"/>
                  <a:pt x="768" y="6611"/>
                  <a:pt x="655" y="6631"/>
                </a:cubicBezTo>
                <a:cubicBezTo>
                  <a:pt x="655" y="6486"/>
                  <a:pt x="655" y="6330"/>
                  <a:pt x="655" y="6174"/>
                </a:cubicBezTo>
                <a:cubicBezTo>
                  <a:pt x="768" y="6152"/>
                  <a:pt x="884" y="6123"/>
                  <a:pt x="997" y="6101"/>
                </a:cubicBezTo>
                <a:cubicBezTo>
                  <a:pt x="997" y="6257"/>
                  <a:pt x="997" y="6413"/>
                  <a:pt x="997" y="6580"/>
                </a:cubicBezTo>
                <a:close/>
                <a:moveTo>
                  <a:pt x="997" y="5614"/>
                </a:moveTo>
                <a:lnTo>
                  <a:pt x="997" y="5614"/>
                </a:lnTo>
                <a:cubicBezTo>
                  <a:pt x="884" y="5634"/>
                  <a:pt x="768" y="5665"/>
                  <a:pt x="655" y="5687"/>
                </a:cubicBezTo>
                <a:cubicBezTo>
                  <a:pt x="655" y="5531"/>
                  <a:pt x="655" y="5375"/>
                  <a:pt x="655" y="5231"/>
                </a:cubicBezTo>
                <a:cubicBezTo>
                  <a:pt x="768" y="5199"/>
                  <a:pt x="884" y="5168"/>
                  <a:pt x="997" y="5146"/>
                </a:cubicBezTo>
                <a:cubicBezTo>
                  <a:pt x="997" y="5302"/>
                  <a:pt x="997" y="5458"/>
                  <a:pt x="997" y="5614"/>
                </a:cubicBezTo>
                <a:close/>
                <a:moveTo>
                  <a:pt x="986" y="4659"/>
                </a:moveTo>
                <a:lnTo>
                  <a:pt x="986" y="4659"/>
                </a:lnTo>
                <a:cubicBezTo>
                  <a:pt x="873" y="4681"/>
                  <a:pt x="759" y="4712"/>
                  <a:pt x="644" y="4732"/>
                </a:cubicBezTo>
                <a:cubicBezTo>
                  <a:pt x="644" y="4587"/>
                  <a:pt x="644" y="4432"/>
                  <a:pt x="644" y="4276"/>
                </a:cubicBezTo>
                <a:cubicBezTo>
                  <a:pt x="759" y="4245"/>
                  <a:pt x="873" y="4213"/>
                  <a:pt x="986" y="4182"/>
                </a:cubicBezTo>
                <a:cubicBezTo>
                  <a:pt x="986" y="4338"/>
                  <a:pt x="986" y="4503"/>
                  <a:pt x="986" y="4659"/>
                </a:cubicBezTo>
                <a:close/>
                <a:moveTo>
                  <a:pt x="986" y="3695"/>
                </a:moveTo>
                <a:lnTo>
                  <a:pt x="986" y="3695"/>
                </a:lnTo>
                <a:cubicBezTo>
                  <a:pt x="873" y="3726"/>
                  <a:pt x="759" y="3757"/>
                  <a:pt x="644" y="3788"/>
                </a:cubicBezTo>
                <a:cubicBezTo>
                  <a:pt x="644" y="3632"/>
                  <a:pt x="644" y="3477"/>
                  <a:pt x="644" y="3321"/>
                </a:cubicBezTo>
                <a:cubicBezTo>
                  <a:pt x="759" y="3290"/>
                  <a:pt x="873" y="3259"/>
                  <a:pt x="986" y="3227"/>
                </a:cubicBezTo>
                <a:cubicBezTo>
                  <a:pt x="986" y="3383"/>
                  <a:pt x="986" y="3539"/>
                  <a:pt x="986" y="3695"/>
                </a:cubicBezTo>
                <a:close/>
                <a:moveTo>
                  <a:pt x="644" y="2377"/>
                </a:moveTo>
                <a:lnTo>
                  <a:pt x="644" y="2377"/>
                </a:lnTo>
                <a:cubicBezTo>
                  <a:pt x="986" y="2262"/>
                  <a:pt x="986" y="2262"/>
                  <a:pt x="986" y="2262"/>
                </a:cubicBezTo>
                <a:cubicBezTo>
                  <a:pt x="986" y="2740"/>
                  <a:pt x="986" y="2740"/>
                  <a:pt x="986" y="2740"/>
                </a:cubicBezTo>
                <a:cubicBezTo>
                  <a:pt x="644" y="2833"/>
                  <a:pt x="644" y="2833"/>
                  <a:pt x="644" y="2833"/>
                </a:cubicBezTo>
                <a:lnTo>
                  <a:pt x="644" y="2377"/>
                </a:lnTo>
                <a:close/>
              </a:path>
            </a:pathLst>
          </a:custGeom>
          <a:solidFill>
            <a:schemeClr val="tx1">
              <a:lumMod val="85000"/>
              <a:lumOff val="15000"/>
            </a:schemeClr>
          </a:solidFill>
          <a:ln>
            <a:noFill/>
          </a:ln>
        </p:spPr>
        <p:txBody>
          <a:bodyPr wrap="none" anchor="ctr"/>
          <a:lstStyle/>
          <a:p>
            <a:endParaRPr lang="es-MX" sz="900" dirty="0">
              <a:cs typeface="B Nazanin" panose="00000400000000000000" pitchFamily="2" charset="-78"/>
            </a:endParaRPr>
          </a:p>
        </p:txBody>
      </p:sp>
      <p:sp>
        <p:nvSpPr>
          <p:cNvPr id="7" name="Freeform 6">
            <a:extLst>
              <a:ext uri="{FF2B5EF4-FFF2-40B4-BE49-F238E27FC236}">
                <a16:creationId xmlns:a16="http://schemas.microsoft.com/office/drawing/2014/main" id="{DF010D6D-6D2B-4C0B-A5A0-844852DC520E}"/>
              </a:ext>
            </a:extLst>
          </p:cNvPr>
          <p:cNvSpPr>
            <a:spLocks noChangeArrowheads="1"/>
          </p:cNvSpPr>
          <p:nvPr/>
        </p:nvSpPr>
        <p:spPr bwMode="auto">
          <a:xfrm>
            <a:off x="4627563" y="3659188"/>
            <a:ext cx="254000" cy="1963738"/>
          </a:xfrm>
          <a:custGeom>
            <a:avLst/>
            <a:gdLst>
              <a:gd name="T0" fmla="*/ 0 w 1909"/>
              <a:gd name="T1" fmla="*/ 168761 h 14726"/>
              <a:gd name="T2" fmla="*/ 507802 w 1909"/>
              <a:gd name="T3" fmla="*/ 3925752 h 14726"/>
              <a:gd name="T4" fmla="*/ 0 w 1909"/>
              <a:gd name="T5" fmla="*/ 168761 h 14726"/>
              <a:gd name="T6" fmla="*/ 63342 w 1909"/>
              <a:gd name="T7" fmla="*/ 3552506 h 14726"/>
              <a:gd name="T8" fmla="*/ 436209 w 1909"/>
              <a:gd name="T9" fmla="*/ 3734597 h 14726"/>
              <a:gd name="T10" fmla="*/ 63342 w 1909"/>
              <a:gd name="T11" fmla="*/ 3552506 h 14726"/>
              <a:gd name="T12" fmla="*/ 63342 w 1909"/>
              <a:gd name="T13" fmla="*/ 3306163 h 14726"/>
              <a:gd name="T14" fmla="*/ 436209 w 1909"/>
              <a:gd name="T15" fmla="*/ 3472258 h 14726"/>
              <a:gd name="T16" fmla="*/ 63342 w 1909"/>
              <a:gd name="T17" fmla="*/ 3306163 h 14726"/>
              <a:gd name="T18" fmla="*/ 63342 w 1909"/>
              <a:gd name="T19" fmla="*/ 3059821 h 14726"/>
              <a:gd name="T20" fmla="*/ 436209 w 1909"/>
              <a:gd name="T21" fmla="*/ 3211785 h 14726"/>
              <a:gd name="T22" fmla="*/ 63342 w 1909"/>
              <a:gd name="T23" fmla="*/ 3059821 h 14726"/>
              <a:gd name="T24" fmla="*/ 63342 w 1909"/>
              <a:gd name="T25" fmla="*/ 2813478 h 14726"/>
              <a:gd name="T26" fmla="*/ 436209 w 1909"/>
              <a:gd name="T27" fmla="*/ 2948913 h 14726"/>
              <a:gd name="T28" fmla="*/ 63342 w 1909"/>
              <a:gd name="T29" fmla="*/ 2813478 h 14726"/>
              <a:gd name="T30" fmla="*/ 63342 w 1909"/>
              <a:gd name="T31" fmla="*/ 2567402 h 14726"/>
              <a:gd name="T32" fmla="*/ 436209 w 1909"/>
              <a:gd name="T33" fmla="*/ 2688974 h 14726"/>
              <a:gd name="T34" fmla="*/ 63342 w 1909"/>
              <a:gd name="T35" fmla="*/ 2567402 h 14726"/>
              <a:gd name="T36" fmla="*/ 63342 w 1909"/>
              <a:gd name="T37" fmla="*/ 2318660 h 14726"/>
              <a:gd name="T38" fmla="*/ 436209 w 1909"/>
              <a:gd name="T39" fmla="*/ 2426102 h 14726"/>
              <a:gd name="T40" fmla="*/ 63342 w 1909"/>
              <a:gd name="T41" fmla="*/ 2318660 h 14726"/>
              <a:gd name="T42" fmla="*/ 63342 w 1909"/>
              <a:gd name="T43" fmla="*/ 2072317 h 14726"/>
              <a:gd name="T44" fmla="*/ 436209 w 1909"/>
              <a:gd name="T45" fmla="*/ 2166162 h 14726"/>
              <a:gd name="T46" fmla="*/ 63342 w 1909"/>
              <a:gd name="T47" fmla="*/ 2072317 h 14726"/>
              <a:gd name="T48" fmla="*/ 63342 w 1909"/>
              <a:gd name="T49" fmla="*/ 1825975 h 14726"/>
              <a:gd name="T50" fmla="*/ 436209 w 1909"/>
              <a:gd name="T51" fmla="*/ 1903290 h 14726"/>
              <a:gd name="T52" fmla="*/ 63342 w 1909"/>
              <a:gd name="T53" fmla="*/ 1825975 h 14726"/>
              <a:gd name="T54" fmla="*/ 63342 w 1909"/>
              <a:gd name="T55" fmla="*/ 1579899 h 14726"/>
              <a:gd name="T56" fmla="*/ 436209 w 1909"/>
              <a:gd name="T57" fmla="*/ 1643351 h 14726"/>
              <a:gd name="T58" fmla="*/ 63342 w 1909"/>
              <a:gd name="T59" fmla="*/ 1579899 h 14726"/>
              <a:gd name="T60" fmla="*/ 63342 w 1909"/>
              <a:gd name="T61" fmla="*/ 1333556 h 14726"/>
              <a:gd name="T62" fmla="*/ 436209 w 1909"/>
              <a:gd name="T63" fmla="*/ 1380478 h 14726"/>
              <a:gd name="T64" fmla="*/ 63342 w 1909"/>
              <a:gd name="T65" fmla="*/ 1333556 h 14726"/>
              <a:gd name="T66" fmla="*/ 63342 w 1909"/>
              <a:gd name="T67" fmla="*/ 1087213 h 14726"/>
              <a:gd name="T68" fmla="*/ 436209 w 1909"/>
              <a:gd name="T69" fmla="*/ 1120539 h 14726"/>
              <a:gd name="T70" fmla="*/ 63342 w 1909"/>
              <a:gd name="T71" fmla="*/ 1087213 h 14726"/>
              <a:gd name="T72" fmla="*/ 63342 w 1909"/>
              <a:gd name="T73" fmla="*/ 841137 h 14726"/>
              <a:gd name="T74" fmla="*/ 436209 w 1909"/>
              <a:gd name="T75" fmla="*/ 857667 h 14726"/>
              <a:gd name="T76" fmla="*/ 63342 w 1909"/>
              <a:gd name="T77" fmla="*/ 841137 h 14726"/>
              <a:gd name="T78" fmla="*/ 63342 w 1909"/>
              <a:gd name="T79" fmla="*/ 594795 h 14726"/>
              <a:gd name="T80" fmla="*/ 436209 w 1909"/>
              <a:gd name="T81" fmla="*/ 594795 h 14726"/>
              <a:gd name="T82" fmla="*/ 63342 w 1909"/>
              <a:gd name="T83" fmla="*/ 594795 h 14726"/>
              <a:gd name="T84" fmla="*/ 63342 w 1909"/>
              <a:gd name="T85" fmla="*/ 348452 h 14726"/>
              <a:gd name="T86" fmla="*/ 436209 w 1909"/>
              <a:gd name="T87" fmla="*/ 334855 h 14726"/>
              <a:gd name="T88" fmla="*/ 63342 w 1909"/>
              <a:gd name="T89" fmla="*/ 348452 h 1472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909" h="14726">
                <a:moveTo>
                  <a:pt x="0" y="633"/>
                </a:moveTo>
                <a:lnTo>
                  <a:pt x="0" y="633"/>
                </a:lnTo>
                <a:cubicBezTo>
                  <a:pt x="0" y="14257"/>
                  <a:pt x="0" y="14257"/>
                  <a:pt x="0" y="14257"/>
                </a:cubicBezTo>
                <a:cubicBezTo>
                  <a:pt x="1908" y="14725"/>
                  <a:pt x="1908" y="14725"/>
                  <a:pt x="1908" y="14725"/>
                </a:cubicBezTo>
                <a:cubicBezTo>
                  <a:pt x="1908" y="0"/>
                  <a:pt x="1908" y="0"/>
                  <a:pt x="1908" y="0"/>
                </a:cubicBezTo>
                <a:lnTo>
                  <a:pt x="0" y="633"/>
                </a:lnTo>
                <a:close/>
                <a:moveTo>
                  <a:pt x="238" y="13325"/>
                </a:moveTo>
                <a:lnTo>
                  <a:pt x="238" y="13325"/>
                </a:lnTo>
                <a:cubicBezTo>
                  <a:pt x="1639" y="13625"/>
                  <a:pt x="1639" y="13625"/>
                  <a:pt x="1639" y="13625"/>
                </a:cubicBezTo>
                <a:cubicBezTo>
                  <a:pt x="1639" y="14008"/>
                  <a:pt x="1639" y="14008"/>
                  <a:pt x="1639" y="14008"/>
                </a:cubicBezTo>
                <a:cubicBezTo>
                  <a:pt x="238" y="13625"/>
                  <a:pt x="238" y="13625"/>
                  <a:pt x="238" y="13625"/>
                </a:cubicBezTo>
                <a:lnTo>
                  <a:pt x="238" y="13325"/>
                </a:lnTo>
                <a:close/>
                <a:moveTo>
                  <a:pt x="238" y="12401"/>
                </a:moveTo>
                <a:lnTo>
                  <a:pt x="238" y="12401"/>
                </a:lnTo>
                <a:cubicBezTo>
                  <a:pt x="706" y="12483"/>
                  <a:pt x="1171" y="12566"/>
                  <a:pt x="1639" y="12650"/>
                </a:cubicBezTo>
                <a:cubicBezTo>
                  <a:pt x="1639" y="12775"/>
                  <a:pt x="1639" y="12899"/>
                  <a:pt x="1639" y="13024"/>
                </a:cubicBezTo>
                <a:cubicBezTo>
                  <a:pt x="1171" y="12920"/>
                  <a:pt x="706" y="12815"/>
                  <a:pt x="238" y="12712"/>
                </a:cubicBezTo>
                <a:cubicBezTo>
                  <a:pt x="238" y="12608"/>
                  <a:pt x="238" y="12504"/>
                  <a:pt x="238" y="12401"/>
                </a:cubicBezTo>
                <a:close/>
                <a:moveTo>
                  <a:pt x="238" y="11477"/>
                </a:moveTo>
                <a:lnTo>
                  <a:pt x="238" y="11477"/>
                </a:lnTo>
                <a:cubicBezTo>
                  <a:pt x="706" y="11539"/>
                  <a:pt x="1171" y="11602"/>
                  <a:pt x="1639" y="11664"/>
                </a:cubicBezTo>
                <a:cubicBezTo>
                  <a:pt x="1639" y="11789"/>
                  <a:pt x="1639" y="11923"/>
                  <a:pt x="1639" y="12047"/>
                </a:cubicBezTo>
                <a:cubicBezTo>
                  <a:pt x="1171" y="11965"/>
                  <a:pt x="706" y="11871"/>
                  <a:pt x="238" y="11789"/>
                </a:cubicBezTo>
                <a:cubicBezTo>
                  <a:pt x="238" y="11684"/>
                  <a:pt x="238" y="11582"/>
                  <a:pt x="238" y="11477"/>
                </a:cubicBezTo>
                <a:close/>
                <a:moveTo>
                  <a:pt x="238" y="10553"/>
                </a:moveTo>
                <a:lnTo>
                  <a:pt x="238" y="10553"/>
                </a:lnTo>
                <a:cubicBezTo>
                  <a:pt x="706" y="10596"/>
                  <a:pt x="1171" y="10636"/>
                  <a:pt x="1639" y="10689"/>
                </a:cubicBezTo>
                <a:cubicBezTo>
                  <a:pt x="1639" y="10812"/>
                  <a:pt x="1639" y="10937"/>
                  <a:pt x="1639" y="11061"/>
                </a:cubicBezTo>
                <a:cubicBezTo>
                  <a:pt x="1171" y="10999"/>
                  <a:pt x="706" y="10937"/>
                  <a:pt x="238" y="10865"/>
                </a:cubicBezTo>
                <a:cubicBezTo>
                  <a:pt x="238" y="10761"/>
                  <a:pt x="238" y="10658"/>
                  <a:pt x="238" y="10553"/>
                </a:cubicBezTo>
                <a:close/>
                <a:moveTo>
                  <a:pt x="238" y="9630"/>
                </a:moveTo>
                <a:lnTo>
                  <a:pt x="238" y="9630"/>
                </a:lnTo>
                <a:cubicBezTo>
                  <a:pt x="706" y="9650"/>
                  <a:pt x="1171" y="9681"/>
                  <a:pt x="1639" y="9703"/>
                </a:cubicBezTo>
                <a:cubicBezTo>
                  <a:pt x="1639" y="9828"/>
                  <a:pt x="1639" y="9961"/>
                  <a:pt x="1639" y="10086"/>
                </a:cubicBezTo>
                <a:cubicBezTo>
                  <a:pt x="1171" y="10035"/>
                  <a:pt x="706" y="9993"/>
                  <a:pt x="238" y="9941"/>
                </a:cubicBezTo>
                <a:cubicBezTo>
                  <a:pt x="238" y="9837"/>
                  <a:pt x="238" y="9734"/>
                  <a:pt x="238" y="9630"/>
                </a:cubicBezTo>
                <a:close/>
                <a:moveTo>
                  <a:pt x="238" y="8697"/>
                </a:moveTo>
                <a:lnTo>
                  <a:pt x="238" y="8697"/>
                </a:lnTo>
                <a:cubicBezTo>
                  <a:pt x="706" y="8706"/>
                  <a:pt x="1171" y="8717"/>
                  <a:pt x="1639" y="8728"/>
                </a:cubicBezTo>
                <a:cubicBezTo>
                  <a:pt x="1639" y="8851"/>
                  <a:pt x="1639" y="8975"/>
                  <a:pt x="1639" y="9100"/>
                </a:cubicBezTo>
                <a:cubicBezTo>
                  <a:pt x="1171" y="9080"/>
                  <a:pt x="706" y="9049"/>
                  <a:pt x="238" y="9029"/>
                </a:cubicBezTo>
                <a:cubicBezTo>
                  <a:pt x="238" y="8915"/>
                  <a:pt x="238" y="8810"/>
                  <a:pt x="238" y="8697"/>
                </a:cubicBezTo>
                <a:close/>
                <a:moveTo>
                  <a:pt x="238" y="7773"/>
                </a:moveTo>
                <a:lnTo>
                  <a:pt x="238" y="7773"/>
                </a:lnTo>
                <a:cubicBezTo>
                  <a:pt x="706" y="7762"/>
                  <a:pt x="1171" y="7751"/>
                  <a:pt x="1639" y="7742"/>
                </a:cubicBezTo>
                <a:cubicBezTo>
                  <a:pt x="1639" y="7867"/>
                  <a:pt x="1639" y="7991"/>
                  <a:pt x="1639" y="8125"/>
                </a:cubicBezTo>
                <a:cubicBezTo>
                  <a:pt x="1171" y="8114"/>
                  <a:pt x="706" y="8114"/>
                  <a:pt x="238" y="8105"/>
                </a:cubicBezTo>
                <a:cubicBezTo>
                  <a:pt x="238" y="7991"/>
                  <a:pt x="238" y="7887"/>
                  <a:pt x="238" y="7773"/>
                </a:cubicBezTo>
                <a:close/>
                <a:moveTo>
                  <a:pt x="238" y="6849"/>
                </a:moveTo>
                <a:lnTo>
                  <a:pt x="238" y="6849"/>
                </a:lnTo>
                <a:cubicBezTo>
                  <a:pt x="706" y="6818"/>
                  <a:pt x="1171" y="6787"/>
                  <a:pt x="1639" y="6756"/>
                </a:cubicBezTo>
                <a:cubicBezTo>
                  <a:pt x="1639" y="6890"/>
                  <a:pt x="1639" y="7014"/>
                  <a:pt x="1639" y="7139"/>
                </a:cubicBezTo>
                <a:cubicBezTo>
                  <a:pt x="1171" y="7161"/>
                  <a:pt x="706" y="7170"/>
                  <a:pt x="238" y="7181"/>
                </a:cubicBezTo>
                <a:cubicBezTo>
                  <a:pt x="238" y="7077"/>
                  <a:pt x="238" y="6963"/>
                  <a:pt x="238" y="6849"/>
                </a:cubicBezTo>
                <a:close/>
                <a:moveTo>
                  <a:pt x="238" y="5926"/>
                </a:moveTo>
                <a:lnTo>
                  <a:pt x="238" y="5926"/>
                </a:lnTo>
                <a:cubicBezTo>
                  <a:pt x="706" y="5874"/>
                  <a:pt x="1171" y="5832"/>
                  <a:pt x="1639" y="5781"/>
                </a:cubicBezTo>
                <a:cubicBezTo>
                  <a:pt x="1639" y="5906"/>
                  <a:pt x="1639" y="6030"/>
                  <a:pt x="1639" y="6164"/>
                </a:cubicBezTo>
                <a:cubicBezTo>
                  <a:pt x="1171" y="6195"/>
                  <a:pt x="706" y="6226"/>
                  <a:pt x="238" y="6268"/>
                </a:cubicBezTo>
                <a:cubicBezTo>
                  <a:pt x="238" y="6153"/>
                  <a:pt x="238" y="6039"/>
                  <a:pt x="238" y="5926"/>
                </a:cubicBezTo>
                <a:close/>
                <a:moveTo>
                  <a:pt x="238" y="5002"/>
                </a:moveTo>
                <a:lnTo>
                  <a:pt x="238" y="5002"/>
                </a:lnTo>
                <a:cubicBezTo>
                  <a:pt x="706" y="4940"/>
                  <a:pt x="1171" y="4866"/>
                  <a:pt x="1639" y="4795"/>
                </a:cubicBezTo>
                <a:cubicBezTo>
                  <a:pt x="1639" y="4929"/>
                  <a:pt x="1639" y="5053"/>
                  <a:pt x="1639" y="5178"/>
                </a:cubicBezTo>
                <a:cubicBezTo>
                  <a:pt x="1171" y="5231"/>
                  <a:pt x="706" y="5292"/>
                  <a:pt x="238" y="5345"/>
                </a:cubicBezTo>
                <a:cubicBezTo>
                  <a:pt x="238" y="5231"/>
                  <a:pt x="238" y="5116"/>
                  <a:pt x="238" y="5002"/>
                </a:cubicBezTo>
                <a:close/>
                <a:moveTo>
                  <a:pt x="238" y="4078"/>
                </a:moveTo>
                <a:lnTo>
                  <a:pt x="238" y="4078"/>
                </a:lnTo>
                <a:cubicBezTo>
                  <a:pt x="706" y="3996"/>
                  <a:pt x="1171" y="3902"/>
                  <a:pt x="1639" y="3820"/>
                </a:cubicBezTo>
                <a:cubicBezTo>
                  <a:pt x="1639" y="3944"/>
                  <a:pt x="1639" y="4069"/>
                  <a:pt x="1639" y="4203"/>
                </a:cubicBezTo>
                <a:cubicBezTo>
                  <a:pt x="1171" y="4276"/>
                  <a:pt x="706" y="4348"/>
                  <a:pt x="238" y="4421"/>
                </a:cubicBezTo>
                <a:cubicBezTo>
                  <a:pt x="238" y="4307"/>
                  <a:pt x="238" y="4192"/>
                  <a:pt x="238" y="4078"/>
                </a:cubicBezTo>
                <a:close/>
                <a:moveTo>
                  <a:pt x="238" y="3155"/>
                </a:moveTo>
                <a:lnTo>
                  <a:pt x="238" y="3155"/>
                </a:lnTo>
                <a:cubicBezTo>
                  <a:pt x="706" y="3052"/>
                  <a:pt x="1171" y="2947"/>
                  <a:pt x="1639" y="2834"/>
                </a:cubicBezTo>
                <a:cubicBezTo>
                  <a:pt x="1639" y="2958"/>
                  <a:pt x="1639" y="3092"/>
                  <a:pt x="1639" y="3217"/>
                </a:cubicBezTo>
                <a:cubicBezTo>
                  <a:pt x="1171" y="3310"/>
                  <a:pt x="706" y="3404"/>
                  <a:pt x="238" y="3497"/>
                </a:cubicBezTo>
                <a:cubicBezTo>
                  <a:pt x="238" y="3384"/>
                  <a:pt x="238" y="3270"/>
                  <a:pt x="238" y="3155"/>
                </a:cubicBezTo>
                <a:close/>
                <a:moveTo>
                  <a:pt x="238" y="2231"/>
                </a:moveTo>
                <a:lnTo>
                  <a:pt x="238" y="2231"/>
                </a:lnTo>
                <a:cubicBezTo>
                  <a:pt x="706" y="2108"/>
                  <a:pt x="1171" y="1983"/>
                  <a:pt x="1639" y="1859"/>
                </a:cubicBezTo>
                <a:cubicBezTo>
                  <a:pt x="1639" y="1983"/>
                  <a:pt x="1639" y="2108"/>
                  <a:pt x="1639" y="2231"/>
                </a:cubicBezTo>
                <a:cubicBezTo>
                  <a:pt x="1171" y="2346"/>
                  <a:pt x="706" y="2471"/>
                  <a:pt x="238" y="2585"/>
                </a:cubicBezTo>
                <a:cubicBezTo>
                  <a:pt x="238" y="2460"/>
                  <a:pt x="238" y="2346"/>
                  <a:pt x="238" y="2231"/>
                </a:cubicBezTo>
                <a:close/>
                <a:moveTo>
                  <a:pt x="238" y="1307"/>
                </a:moveTo>
                <a:lnTo>
                  <a:pt x="238" y="1307"/>
                </a:lnTo>
                <a:cubicBezTo>
                  <a:pt x="1639" y="873"/>
                  <a:pt x="1639" y="873"/>
                  <a:pt x="1639" y="873"/>
                </a:cubicBezTo>
                <a:cubicBezTo>
                  <a:pt x="1639" y="1256"/>
                  <a:pt x="1639" y="1256"/>
                  <a:pt x="1639" y="1256"/>
                </a:cubicBezTo>
                <a:cubicBezTo>
                  <a:pt x="238" y="1661"/>
                  <a:pt x="238" y="1661"/>
                  <a:pt x="238" y="1661"/>
                </a:cubicBezTo>
                <a:lnTo>
                  <a:pt x="238" y="1307"/>
                </a:lnTo>
                <a:close/>
              </a:path>
            </a:pathLst>
          </a:custGeom>
          <a:solidFill>
            <a:srgbClr val="262626"/>
          </a:solidFill>
          <a:ln>
            <a:noFill/>
          </a:ln>
        </p:spPr>
        <p:txBody>
          <a:bodyPr wrap="none" anchor="ctr"/>
          <a:lstStyle/>
          <a:p>
            <a:endParaRPr lang="es-MX" sz="900" dirty="0">
              <a:cs typeface="B Nazanin" panose="00000400000000000000" pitchFamily="2" charset="-78"/>
            </a:endParaRPr>
          </a:p>
        </p:txBody>
      </p:sp>
      <p:sp>
        <p:nvSpPr>
          <p:cNvPr id="8" name="Freeform 7">
            <a:extLst>
              <a:ext uri="{FF2B5EF4-FFF2-40B4-BE49-F238E27FC236}">
                <a16:creationId xmlns:a16="http://schemas.microsoft.com/office/drawing/2014/main" id="{246F7458-A5A2-4D1E-AD67-DD5B070A77F2}"/>
              </a:ext>
            </a:extLst>
          </p:cNvPr>
          <p:cNvSpPr>
            <a:spLocks noChangeArrowheads="1"/>
          </p:cNvSpPr>
          <p:nvPr/>
        </p:nvSpPr>
        <p:spPr bwMode="auto">
          <a:xfrm>
            <a:off x="4902994" y="3661569"/>
            <a:ext cx="489744" cy="1958975"/>
          </a:xfrm>
          <a:custGeom>
            <a:avLst/>
            <a:gdLst>
              <a:gd name="T0" fmla="*/ 634 w 3676"/>
              <a:gd name="T1" fmla="*/ 13523 h 14695"/>
              <a:gd name="T2" fmla="*/ 634 w 3676"/>
              <a:gd name="T3" fmla="*/ 12775 h 14695"/>
              <a:gd name="T4" fmla="*/ 1255 w 3676"/>
              <a:gd name="T5" fmla="*/ 12007 h 14695"/>
              <a:gd name="T6" fmla="*/ 1255 w 3676"/>
              <a:gd name="T7" fmla="*/ 11695 h 14695"/>
              <a:gd name="T8" fmla="*/ 634 w 3676"/>
              <a:gd name="T9" fmla="*/ 10990 h 14695"/>
              <a:gd name="T10" fmla="*/ 634 w 3676"/>
              <a:gd name="T11" fmla="*/ 9808 h 14695"/>
              <a:gd name="T12" fmla="*/ 634 w 3676"/>
              <a:gd name="T13" fmla="*/ 8323 h 14695"/>
              <a:gd name="T14" fmla="*/ 634 w 3676"/>
              <a:gd name="T15" fmla="*/ 7586 h 14695"/>
              <a:gd name="T16" fmla="*/ 1255 w 3676"/>
              <a:gd name="T17" fmla="*/ 6923 h 14695"/>
              <a:gd name="T18" fmla="*/ 1255 w 3676"/>
              <a:gd name="T19" fmla="*/ 6600 h 14695"/>
              <a:gd name="T20" fmla="*/ 1255 w 3676"/>
              <a:gd name="T21" fmla="*/ 5149 h 14695"/>
              <a:gd name="T22" fmla="*/ 634 w 3676"/>
              <a:gd name="T23" fmla="*/ 5356 h 14695"/>
              <a:gd name="T24" fmla="*/ 634 w 3676"/>
              <a:gd name="T25" fmla="*/ 3125 h 14695"/>
              <a:gd name="T26" fmla="*/ 634 w 3676"/>
              <a:gd name="T27" fmla="*/ 2389 h 14695"/>
              <a:gd name="T28" fmla="*/ 1255 w 3676"/>
              <a:gd name="T29" fmla="*/ 1828 h 14695"/>
              <a:gd name="T30" fmla="*/ 634 w 3676"/>
              <a:gd name="T31" fmla="*/ 904 h 14695"/>
              <a:gd name="T32" fmla="*/ 2045 w 3676"/>
              <a:gd name="T33" fmla="*/ 1340 h 14695"/>
              <a:gd name="T34" fmla="*/ 2054 w 3676"/>
              <a:gd name="T35" fmla="*/ 2429 h 14695"/>
              <a:gd name="T36" fmla="*/ 2054 w 3676"/>
              <a:gd name="T37" fmla="*/ 3840 h 14695"/>
              <a:gd name="T38" fmla="*/ 2054 w 3676"/>
              <a:gd name="T39" fmla="*/ 4557 h 14695"/>
              <a:gd name="T40" fmla="*/ 1660 w 3676"/>
              <a:gd name="T41" fmla="*/ 5200 h 14695"/>
              <a:gd name="T42" fmla="*/ 1660 w 3676"/>
              <a:gd name="T43" fmla="*/ 5521 h 14695"/>
              <a:gd name="T44" fmla="*/ 2054 w 3676"/>
              <a:gd name="T45" fmla="*/ 6300 h 14695"/>
              <a:gd name="T46" fmla="*/ 2054 w 3676"/>
              <a:gd name="T47" fmla="*/ 7379 h 14695"/>
              <a:gd name="T48" fmla="*/ 2065 w 3676"/>
              <a:gd name="T49" fmla="*/ 8800 h 14695"/>
              <a:gd name="T50" fmla="*/ 2065 w 3676"/>
              <a:gd name="T51" fmla="*/ 9505 h 14695"/>
              <a:gd name="T52" fmla="*/ 1671 w 3676"/>
              <a:gd name="T53" fmla="*/ 10222 h 14695"/>
              <a:gd name="T54" fmla="*/ 1671 w 3676"/>
              <a:gd name="T55" fmla="*/ 10544 h 14695"/>
              <a:gd name="T56" fmla="*/ 2065 w 3676"/>
              <a:gd name="T57" fmla="*/ 11259 h 14695"/>
              <a:gd name="T58" fmla="*/ 2065 w 3676"/>
              <a:gd name="T59" fmla="*/ 12339 h 14695"/>
              <a:gd name="T60" fmla="*/ 2065 w 3676"/>
              <a:gd name="T61" fmla="*/ 13761 h 14695"/>
              <a:gd name="T62" fmla="*/ 2386 w 3676"/>
              <a:gd name="T63" fmla="*/ 13356 h 14695"/>
              <a:gd name="T64" fmla="*/ 2677 w 3676"/>
              <a:gd name="T65" fmla="*/ 12639 h 14695"/>
              <a:gd name="T66" fmla="*/ 2677 w 3676"/>
              <a:gd name="T67" fmla="*/ 11945 h 14695"/>
              <a:gd name="T68" fmla="*/ 2386 w 3676"/>
              <a:gd name="T69" fmla="*/ 11622 h 14695"/>
              <a:gd name="T70" fmla="*/ 2386 w 3676"/>
              <a:gd name="T71" fmla="*/ 10917 h 14695"/>
              <a:gd name="T72" fmla="*/ 2386 w 3676"/>
              <a:gd name="T73" fmla="*/ 9516 h 14695"/>
              <a:gd name="T74" fmla="*/ 2386 w 3676"/>
              <a:gd name="T75" fmla="*/ 8459 h 14695"/>
              <a:gd name="T76" fmla="*/ 2677 w 3676"/>
              <a:gd name="T77" fmla="*/ 7784 h 14695"/>
              <a:gd name="T78" fmla="*/ 2677 w 3676"/>
              <a:gd name="T79" fmla="*/ 7442 h 14695"/>
              <a:gd name="T80" fmla="*/ 2386 w 3676"/>
              <a:gd name="T81" fmla="*/ 6716 h 14695"/>
              <a:gd name="T82" fmla="*/ 2386 w 3676"/>
              <a:gd name="T83" fmla="*/ 5656 h 14695"/>
              <a:gd name="T84" fmla="*/ 2397 w 3676"/>
              <a:gd name="T85" fmla="*/ 4256 h 14695"/>
              <a:gd name="T86" fmla="*/ 2397 w 3676"/>
              <a:gd name="T87" fmla="*/ 3551 h 14695"/>
              <a:gd name="T88" fmla="*/ 2397 w 3676"/>
              <a:gd name="T89" fmla="*/ 2854 h 14695"/>
              <a:gd name="T90" fmla="*/ 2677 w 3676"/>
              <a:gd name="T91" fmla="*/ 2585 h 14695"/>
              <a:gd name="T92" fmla="*/ 2677 w 3676"/>
              <a:gd name="T93" fmla="*/ 1536 h 14695"/>
              <a:gd name="T94" fmla="*/ 2936 w 3676"/>
              <a:gd name="T95" fmla="*/ 13314 h 14695"/>
              <a:gd name="T96" fmla="*/ 2936 w 3676"/>
              <a:gd name="T97" fmla="*/ 11945 h 14695"/>
              <a:gd name="T98" fmla="*/ 2936 w 3676"/>
              <a:gd name="T99" fmla="*/ 11259 h 14695"/>
              <a:gd name="T100" fmla="*/ 3185 w 3676"/>
              <a:gd name="T101" fmla="*/ 10565 h 14695"/>
              <a:gd name="T102" fmla="*/ 3185 w 3676"/>
              <a:gd name="T103" fmla="*/ 10211 h 14695"/>
              <a:gd name="T104" fmla="*/ 2947 w 3676"/>
              <a:gd name="T105" fmla="*/ 9536 h 14695"/>
              <a:gd name="T106" fmla="*/ 2947 w 3676"/>
              <a:gd name="T107" fmla="*/ 8499 h 14695"/>
              <a:gd name="T108" fmla="*/ 2947 w 3676"/>
              <a:gd name="T109" fmla="*/ 7130 h 14695"/>
              <a:gd name="T110" fmla="*/ 2958 w 3676"/>
              <a:gd name="T111" fmla="*/ 6445 h 14695"/>
              <a:gd name="T112" fmla="*/ 3196 w 3676"/>
              <a:gd name="T113" fmla="*/ 5792 h 14695"/>
              <a:gd name="T114" fmla="*/ 3207 w 3676"/>
              <a:gd name="T115" fmla="*/ 5438 h 14695"/>
              <a:gd name="T116" fmla="*/ 2958 w 3676"/>
              <a:gd name="T117" fmla="*/ 4722 h 14695"/>
              <a:gd name="T118" fmla="*/ 2958 w 3676"/>
              <a:gd name="T119" fmla="*/ 3695 h 14695"/>
              <a:gd name="T120" fmla="*/ 2969 w 3676"/>
              <a:gd name="T121" fmla="*/ 2315 h 14695"/>
              <a:gd name="T122" fmla="*/ 3216 w 3676"/>
              <a:gd name="T123" fmla="*/ 2035 h 14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676" h="14695">
                <a:moveTo>
                  <a:pt x="3675" y="1267"/>
                </a:moveTo>
                <a:lnTo>
                  <a:pt x="3675" y="1267"/>
                </a:lnTo>
                <a:cubicBezTo>
                  <a:pt x="0" y="0"/>
                  <a:pt x="0" y="0"/>
                  <a:pt x="0" y="0"/>
                </a:cubicBezTo>
                <a:cubicBezTo>
                  <a:pt x="0" y="14694"/>
                  <a:pt x="0" y="14694"/>
                  <a:pt x="0" y="14694"/>
                </a:cubicBezTo>
                <a:cubicBezTo>
                  <a:pt x="3675" y="14135"/>
                  <a:pt x="3675" y="14135"/>
                  <a:pt x="3675" y="14135"/>
                </a:cubicBezTo>
                <a:lnTo>
                  <a:pt x="3675" y="1267"/>
                </a:lnTo>
                <a:close/>
                <a:moveTo>
                  <a:pt x="634" y="13523"/>
                </a:moveTo>
                <a:lnTo>
                  <a:pt x="634" y="13523"/>
                </a:lnTo>
                <a:cubicBezTo>
                  <a:pt x="1246" y="13470"/>
                  <a:pt x="1246" y="13470"/>
                  <a:pt x="1246" y="13470"/>
                </a:cubicBezTo>
                <a:cubicBezTo>
                  <a:pt x="1246" y="13875"/>
                  <a:pt x="1246" y="13875"/>
                  <a:pt x="1246" y="13875"/>
                </a:cubicBezTo>
                <a:cubicBezTo>
                  <a:pt x="634" y="13957"/>
                  <a:pt x="634" y="13957"/>
                  <a:pt x="634" y="13957"/>
                </a:cubicBezTo>
                <a:lnTo>
                  <a:pt x="634" y="13523"/>
                </a:lnTo>
                <a:close/>
                <a:moveTo>
                  <a:pt x="634" y="12775"/>
                </a:moveTo>
                <a:lnTo>
                  <a:pt x="634" y="12775"/>
                </a:lnTo>
                <a:cubicBezTo>
                  <a:pt x="841" y="12764"/>
                  <a:pt x="1048" y="12755"/>
                  <a:pt x="1246" y="12744"/>
                </a:cubicBezTo>
                <a:cubicBezTo>
                  <a:pt x="1246" y="12879"/>
                  <a:pt x="1246" y="13013"/>
                  <a:pt x="1246" y="13149"/>
                </a:cubicBezTo>
                <a:cubicBezTo>
                  <a:pt x="1048" y="13169"/>
                  <a:pt x="841" y="13200"/>
                  <a:pt x="634" y="13220"/>
                </a:cubicBezTo>
                <a:cubicBezTo>
                  <a:pt x="634" y="13076"/>
                  <a:pt x="634" y="12931"/>
                  <a:pt x="634" y="12775"/>
                </a:cubicBezTo>
                <a:close/>
                <a:moveTo>
                  <a:pt x="634" y="12038"/>
                </a:moveTo>
                <a:lnTo>
                  <a:pt x="634" y="12038"/>
                </a:lnTo>
                <a:cubicBezTo>
                  <a:pt x="841" y="12027"/>
                  <a:pt x="1048" y="12018"/>
                  <a:pt x="1255" y="12007"/>
                </a:cubicBezTo>
                <a:cubicBezTo>
                  <a:pt x="1255" y="12152"/>
                  <a:pt x="1255" y="12287"/>
                  <a:pt x="1255" y="12421"/>
                </a:cubicBezTo>
                <a:cubicBezTo>
                  <a:pt x="1048" y="12443"/>
                  <a:pt x="841" y="12463"/>
                  <a:pt x="634" y="12474"/>
                </a:cubicBezTo>
                <a:cubicBezTo>
                  <a:pt x="634" y="12328"/>
                  <a:pt x="634" y="12183"/>
                  <a:pt x="634" y="12038"/>
                </a:cubicBezTo>
                <a:close/>
                <a:moveTo>
                  <a:pt x="634" y="11290"/>
                </a:moveTo>
                <a:lnTo>
                  <a:pt x="634" y="11290"/>
                </a:lnTo>
                <a:cubicBezTo>
                  <a:pt x="841" y="11290"/>
                  <a:pt x="1048" y="11290"/>
                  <a:pt x="1255" y="11281"/>
                </a:cubicBezTo>
                <a:cubicBezTo>
                  <a:pt x="1255" y="11426"/>
                  <a:pt x="1255" y="11562"/>
                  <a:pt x="1255" y="11695"/>
                </a:cubicBezTo>
                <a:cubicBezTo>
                  <a:pt x="1048" y="11706"/>
                  <a:pt x="841" y="11727"/>
                  <a:pt x="634" y="11738"/>
                </a:cubicBezTo>
                <a:cubicBezTo>
                  <a:pt x="634" y="11593"/>
                  <a:pt x="634" y="11437"/>
                  <a:pt x="634" y="11290"/>
                </a:cubicBezTo>
                <a:close/>
                <a:moveTo>
                  <a:pt x="634" y="10554"/>
                </a:moveTo>
                <a:lnTo>
                  <a:pt x="634" y="10554"/>
                </a:lnTo>
                <a:cubicBezTo>
                  <a:pt x="841" y="10554"/>
                  <a:pt x="1048" y="10554"/>
                  <a:pt x="1255" y="10554"/>
                </a:cubicBezTo>
                <a:cubicBezTo>
                  <a:pt x="1255" y="10689"/>
                  <a:pt x="1255" y="10834"/>
                  <a:pt x="1255" y="10970"/>
                </a:cubicBezTo>
                <a:cubicBezTo>
                  <a:pt x="1048" y="10979"/>
                  <a:pt x="841" y="10979"/>
                  <a:pt x="634" y="10990"/>
                </a:cubicBezTo>
                <a:cubicBezTo>
                  <a:pt x="634" y="10845"/>
                  <a:pt x="634" y="10700"/>
                  <a:pt x="634" y="10554"/>
                </a:cubicBezTo>
                <a:close/>
                <a:moveTo>
                  <a:pt x="634" y="9808"/>
                </a:moveTo>
                <a:lnTo>
                  <a:pt x="634" y="9808"/>
                </a:lnTo>
                <a:cubicBezTo>
                  <a:pt x="841" y="9817"/>
                  <a:pt x="1048" y="9817"/>
                  <a:pt x="1255" y="9828"/>
                </a:cubicBezTo>
                <a:cubicBezTo>
                  <a:pt x="1255" y="9963"/>
                  <a:pt x="1255" y="10097"/>
                  <a:pt x="1255" y="10242"/>
                </a:cubicBezTo>
                <a:cubicBezTo>
                  <a:pt x="1048" y="10242"/>
                  <a:pt x="841" y="10242"/>
                  <a:pt x="634" y="10253"/>
                </a:cubicBezTo>
                <a:cubicBezTo>
                  <a:pt x="634" y="10108"/>
                  <a:pt x="634" y="9952"/>
                  <a:pt x="634" y="9808"/>
                </a:cubicBezTo>
                <a:close/>
                <a:moveTo>
                  <a:pt x="634" y="9071"/>
                </a:moveTo>
                <a:lnTo>
                  <a:pt x="634" y="9071"/>
                </a:lnTo>
                <a:cubicBezTo>
                  <a:pt x="841" y="9080"/>
                  <a:pt x="1048" y="9091"/>
                  <a:pt x="1255" y="9102"/>
                </a:cubicBezTo>
                <a:cubicBezTo>
                  <a:pt x="1255" y="9236"/>
                  <a:pt x="1255" y="9371"/>
                  <a:pt x="1255" y="9516"/>
                </a:cubicBezTo>
                <a:cubicBezTo>
                  <a:pt x="1048" y="9505"/>
                  <a:pt x="841" y="9505"/>
                  <a:pt x="634" y="9505"/>
                </a:cubicBezTo>
                <a:cubicBezTo>
                  <a:pt x="634" y="9360"/>
                  <a:pt x="634" y="9216"/>
                  <a:pt x="634" y="9071"/>
                </a:cubicBezTo>
                <a:close/>
                <a:moveTo>
                  <a:pt x="634" y="8323"/>
                </a:moveTo>
                <a:lnTo>
                  <a:pt x="634" y="8323"/>
                </a:lnTo>
                <a:cubicBezTo>
                  <a:pt x="841" y="8343"/>
                  <a:pt x="1048" y="8354"/>
                  <a:pt x="1255" y="8374"/>
                </a:cubicBezTo>
                <a:cubicBezTo>
                  <a:pt x="1255" y="8510"/>
                  <a:pt x="1255" y="8646"/>
                  <a:pt x="1255" y="8779"/>
                </a:cubicBezTo>
                <a:cubicBezTo>
                  <a:pt x="1048" y="8779"/>
                  <a:pt x="841" y="8770"/>
                  <a:pt x="634" y="8770"/>
                </a:cubicBezTo>
                <a:cubicBezTo>
                  <a:pt x="634" y="8615"/>
                  <a:pt x="634" y="8468"/>
                  <a:pt x="634" y="8323"/>
                </a:cubicBezTo>
                <a:close/>
                <a:moveTo>
                  <a:pt x="634" y="7586"/>
                </a:moveTo>
                <a:lnTo>
                  <a:pt x="634" y="7586"/>
                </a:lnTo>
                <a:cubicBezTo>
                  <a:pt x="841" y="7607"/>
                  <a:pt x="1048" y="7629"/>
                  <a:pt x="1255" y="7649"/>
                </a:cubicBezTo>
                <a:cubicBezTo>
                  <a:pt x="1255" y="7784"/>
                  <a:pt x="1255" y="7918"/>
                  <a:pt x="1255" y="8054"/>
                </a:cubicBezTo>
                <a:cubicBezTo>
                  <a:pt x="1048" y="8043"/>
                  <a:pt x="841" y="8034"/>
                  <a:pt x="634" y="8023"/>
                </a:cubicBezTo>
                <a:cubicBezTo>
                  <a:pt x="634" y="7878"/>
                  <a:pt x="634" y="7731"/>
                  <a:pt x="634" y="7586"/>
                </a:cubicBezTo>
                <a:close/>
                <a:moveTo>
                  <a:pt x="634" y="6839"/>
                </a:moveTo>
                <a:lnTo>
                  <a:pt x="634" y="6839"/>
                </a:lnTo>
                <a:cubicBezTo>
                  <a:pt x="841" y="6870"/>
                  <a:pt x="1048" y="6892"/>
                  <a:pt x="1255" y="6923"/>
                </a:cubicBezTo>
                <a:cubicBezTo>
                  <a:pt x="1255" y="7057"/>
                  <a:pt x="1255" y="7192"/>
                  <a:pt x="1255" y="7328"/>
                </a:cubicBezTo>
                <a:cubicBezTo>
                  <a:pt x="1048" y="7317"/>
                  <a:pt x="841" y="7297"/>
                  <a:pt x="634" y="7286"/>
                </a:cubicBezTo>
                <a:cubicBezTo>
                  <a:pt x="634" y="7130"/>
                  <a:pt x="634" y="6985"/>
                  <a:pt x="634" y="6839"/>
                </a:cubicBezTo>
                <a:close/>
                <a:moveTo>
                  <a:pt x="634" y="6102"/>
                </a:moveTo>
                <a:lnTo>
                  <a:pt x="634" y="6102"/>
                </a:lnTo>
                <a:cubicBezTo>
                  <a:pt x="841" y="6124"/>
                  <a:pt x="1048" y="6155"/>
                  <a:pt x="1255" y="6186"/>
                </a:cubicBezTo>
                <a:cubicBezTo>
                  <a:pt x="1255" y="6331"/>
                  <a:pt x="1255" y="6467"/>
                  <a:pt x="1255" y="6600"/>
                </a:cubicBezTo>
                <a:cubicBezTo>
                  <a:pt x="1048" y="6580"/>
                  <a:pt x="841" y="6560"/>
                  <a:pt x="634" y="6538"/>
                </a:cubicBezTo>
                <a:cubicBezTo>
                  <a:pt x="634" y="6393"/>
                  <a:pt x="634" y="6248"/>
                  <a:pt x="634" y="6102"/>
                </a:cubicBezTo>
                <a:close/>
                <a:moveTo>
                  <a:pt x="634" y="5055"/>
                </a:moveTo>
                <a:lnTo>
                  <a:pt x="634" y="5055"/>
                </a:lnTo>
                <a:cubicBezTo>
                  <a:pt x="634" y="4909"/>
                  <a:pt x="634" y="4764"/>
                  <a:pt x="634" y="4608"/>
                </a:cubicBezTo>
                <a:cubicBezTo>
                  <a:pt x="841" y="4650"/>
                  <a:pt x="1048" y="4691"/>
                  <a:pt x="1255" y="4733"/>
                </a:cubicBezTo>
                <a:cubicBezTo>
                  <a:pt x="1255" y="4868"/>
                  <a:pt x="1255" y="5013"/>
                  <a:pt x="1255" y="5149"/>
                </a:cubicBezTo>
                <a:cubicBezTo>
                  <a:pt x="1048" y="5118"/>
                  <a:pt x="841" y="5086"/>
                  <a:pt x="634" y="5055"/>
                </a:cubicBezTo>
                <a:close/>
                <a:moveTo>
                  <a:pt x="634" y="5356"/>
                </a:moveTo>
                <a:lnTo>
                  <a:pt x="634" y="5356"/>
                </a:lnTo>
                <a:cubicBezTo>
                  <a:pt x="841" y="5387"/>
                  <a:pt x="1048" y="5427"/>
                  <a:pt x="1255" y="5459"/>
                </a:cubicBezTo>
                <a:cubicBezTo>
                  <a:pt x="1255" y="5605"/>
                  <a:pt x="1255" y="5739"/>
                  <a:pt x="1255" y="5875"/>
                </a:cubicBezTo>
                <a:cubicBezTo>
                  <a:pt x="1048" y="5843"/>
                  <a:pt x="841" y="5823"/>
                  <a:pt x="634" y="5792"/>
                </a:cubicBezTo>
                <a:cubicBezTo>
                  <a:pt x="634" y="5645"/>
                  <a:pt x="634" y="5501"/>
                  <a:pt x="634" y="5356"/>
                </a:cubicBezTo>
                <a:close/>
                <a:moveTo>
                  <a:pt x="634" y="3871"/>
                </a:moveTo>
                <a:lnTo>
                  <a:pt x="634" y="3871"/>
                </a:lnTo>
                <a:cubicBezTo>
                  <a:pt x="841" y="3913"/>
                  <a:pt x="1048" y="3965"/>
                  <a:pt x="1255" y="4007"/>
                </a:cubicBezTo>
                <a:cubicBezTo>
                  <a:pt x="1255" y="4141"/>
                  <a:pt x="1255" y="4287"/>
                  <a:pt x="1255" y="4421"/>
                </a:cubicBezTo>
                <a:cubicBezTo>
                  <a:pt x="1048" y="4381"/>
                  <a:pt x="841" y="4350"/>
                  <a:pt x="634" y="4308"/>
                </a:cubicBezTo>
                <a:cubicBezTo>
                  <a:pt x="634" y="4163"/>
                  <a:pt x="634" y="4016"/>
                  <a:pt x="634" y="3871"/>
                </a:cubicBezTo>
                <a:close/>
                <a:moveTo>
                  <a:pt x="634" y="3125"/>
                </a:moveTo>
                <a:lnTo>
                  <a:pt x="634" y="3125"/>
                </a:lnTo>
                <a:cubicBezTo>
                  <a:pt x="841" y="3177"/>
                  <a:pt x="1048" y="3228"/>
                  <a:pt x="1255" y="3279"/>
                </a:cubicBezTo>
                <a:cubicBezTo>
                  <a:pt x="1255" y="3415"/>
                  <a:pt x="1255" y="3551"/>
                  <a:pt x="1255" y="3695"/>
                </a:cubicBezTo>
                <a:cubicBezTo>
                  <a:pt x="1048" y="3653"/>
                  <a:pt x="841" y="3613"/>
                  <a:pt x="634" y="3571"/>
                </a:cubicBezTo>
                <a:cubicBezTo>
                  <a:pt x="634" y="3426"/>
                  <a:pt x="634" y="3279"/>
                  <a:pt x="634" y="3125"/>
                </a:cubicBezTo>
                <a:close/>
                <a:moveTo>
                  <a:pt x="634" y="2389"/>
                </a:moveTo>
                <a:lnTo>
                  <a:pt x="634" y="2389"/>
                </a:lnTo>
                <a:cubicBezTo>
                  <a:pt x="841" y="2440"/>
                  <a:pt x="1048" y="2502"/>
                  <a:pt x="1255" y="2554"/>
                </a:cubicBezTo>
                <a:cubicBezTo>
                  <a:pt x="1255" y="2689"/>
                  <a:pt x="1255" y="2823"/>
                  <a:pt x="1255" y="2959"/>
                </a:cubicBezTo>
                <a:cubicBezTo>
                  <a:pt x="1048" y="2916"/>
                  <a:pt x="841" y="2876"/>
                  <a:pt x="634" y="2823"/>
                </a:cubicBezTo>
                <a:cubicBezTo>
                  <a:pt x="634" y="2678"/>
                  <a:pt x="634" y="2533"/>
                  <a:pt x="634" y="2389"/>
                </a:cubicBezTo>
                <a:close/>
                <a:moveTo>
                  <a:pt x="634" y="1641"/>
                </a:moveTo>
                <a:lnTo>
                  <a:pt x="634" y="1641"/>
                </a:lnTo>
                <a:cubicBezTo>
                  <a:pt x="841" y="1703"/>
                  <a:pt x="1048" y="1765"/>
                  <a:pt x="1255" y="1828"/>
                </a:cubicBezTo>
                <a:cubicBezTo>
                  <a:pt x="1255" y="1963"/>
                  <a:pt x="1255" y="2097"/>
                  <a:pt x="1255" y="2233"/>
                </a:cubicBezTo>
                <a:cubicBezTo>
                  <a:pt x="1048" y="2180"/>
                  <a:pt x="841" y="2139"/>
                  <a:pt x="634" y="2088"/>
                </a:cubicBezTo>
                <a:cubicBezTo>
                  <a:pt x="634" y="1941"/>
                  <a:pt x="634" y="1786"/>
                  <a:pt x="634" y="1641"/>
                </a:cubicBezTo>
                <a:close/>
                <a:moveTo>
                  <a:pt x="1255" y="1505"/>
                </a:moveTo>
                <a:lnTo>
                  <a:pt x="1255" y="1505"/>
                </a:lnTo>
                <a:cubicBezTo>
                  <a:pt x="634" y="1340"/>
                  <a:pt x="634" y="1340"/>
                  <a:pt x="634" y="1340"/>
                </a:cubicBezTo>
                <a:cubicBezTo>
                  <a:pt x="634" y="904"/>
                  <a:pt x="634" y="904"/>
                  <a:pt x="634" y="904"/>
                </a:cubicBezTo>
                <a:cubicBezTo>
                  <a:pt x="1255" y="1102"/>
                  <a:pt x="1255" y="1102"/>
                  <a:pt x="1255" y="1102"/>
                </a:cubicBezTo>
                <a:lnTo>
                  <a:pt x="1255" y="1505"/>
                </a:lnTo>
                <a:close/>
                <a:moveTo>
                  <a:pt x="2045" y="1723"/>
                </a:moveTo>
                <a:lnTo>
                  <a:pt x="2045" y="1723"/>
                </a:lnTo>
                <a:cubicBezTo>
                  <a:pt x="1660" y="1610"/>
                  <a:pt x="1660" y="1610"/>
                  <a:pt x="1660" y="1610"/>
                </a:cubicBezTo>
                <a:cubicBezTo>
                  <a:pt x="1660" y="1216"/>
                  <a:pt x="1660" y="1216"/>
                  <a:pt x="1660" y="1216"/>
                </a:cubicBezTo>
                <a:cubicBezTo>
                  <a:pt x="2045" y="1340"/>
                  <a:pt x="2045" y="1340"/>
                  <a:pt x="2045" y="1340"/>
                </a:cubicBezTo>
                <a:lnTo>
                  <a:pt x="2045" y="1723"/>
                </a:lnTo>
                <a:close/>
                <a:moveTo>
                  <a:pt x="2054" y="2429"/>
                </a:moveTo>
                <a:lnTo>
                  <a:pt x="2054" y="2429"/>
                </a:lnTo>
                <a:cubicBezTo>
                  <a:pt x="1921" y="2398"/>
                  <a:pt x="1785" y="2367"/>
                  <a:pt x="1660" y="2326"/>
                </a:cubicBezTo>
                <a:cubicBezTo>
                  <a:pt x="1660" y="2202"/>
                  <a:pt x="1660" y="2066"/>
                  <a:pt x="1660" y="1932"/>
                </a:cubicBezTo>
                <a:cubicBezTo>
                  <a:pt x="1785" y="1973"/>
                  <a:pt x="1921" y="2015"/>
                  <a:pt x="2054" y="2055"/>
                </a:cubicBezTo>
                <a:cubicBezTo>
                  <a:pt x="2054" y="2180"/>
                  <a:pt x="2054" y="2304"/>
                  <a:pt x="2054" y="2429"/>
                </a:cubicBezTo>
                <a:close/>
                <a:moveTo>
                  <a:pt x="2054" y="3135"/>
                </a:moveTo>
                <a:lnTo>
                  <a:pt x="2054" y="3135"/>
                </a:lnTo>
                <a:cubicBezTo>
                  <a:pt x="1921" y="3103"/>
                  <a:pt x="1785" y="3072"/>
                  <a:pt x="1660" y="3052"/>
                </a:cubicBezTo>
                <a:cubicBezTo>
                  <a:pt x="1660" y="2916"/>
                  <a:pt x="1660" y="2783"/>
                  <a:pt x="1660" y="2658"/>
                </a:cubicBezTo>
                <a:cubicBezTo>
                  <a:pt x="1785" y="2689"/>
                  <a:pt x="1921" y="2720"/>
                  <a:pt x="2054" y="2761"/>
                </a:cubicBezTo>
                <a:cubicBezTo>
                  <a:pt x="2054" y="2885"/>
                  <a:pt x="2054" y="3010"/>
                  <a:pt x="2054" y="3135"/>
                </a:cubicBezTo>
                <a:close/>
                <a:moveTo>
                  <a:pt x="2054" y="3840"/>
                </a:moveTo>
                <a:lnTo>
                  <a:pt x="2054" y="3840"/>
                </a:lnTo>
                <a:cubicBezTo>
                  <a:pt x="1921" y="3820"/>
                  <a:pt x="1796" y="3789"/>
                  <a:pt x="1660" y="3769"/>
                </a:cubicBezTo>
                <a:cubicBezTo>
                  <a:pt x="1660" y="3633"/>
                  <a:pt x="1660" y="3497"/>
                  <a:pt x="1660" y="3375"/>
                </a:cubicBezTo>
                <a:cubicBezTo>
                  <a:pt x="1796" y="3404"/>
                  <a:pt x="1921" y="3435"/>
                  <a:pt x="2054" y="3466"/>
                </a:cubicBezTo>
                <a:cubicBezTo>
                  <a:pt x="2054" y="3591"/>
                  <a:pt x="2054" y="3716"/>
                  <a:pt x="2054" y="3840"/>
                </a:cubicBezTo>
                <a:close/>
                <a:moveTo>
                  <a:pt x="2054" y="4557"/>
                </a:moveTo>
                <a:lnTo>
                  <a:pt x="2054" y="4557"/>
                </a:lnTo>
                <a:cubicBezTo>
                  <a:pt x="1921" y="4526"/>
                  <a:pt x="1796" y="4505"/>
                  <a:pt x="1660" y="4483"/>
                </a:cubicBezTo>
                <a:cubicBezTo>
                  <a:pt x="1660" y="4350"/>
                  <a:pt x="1660" y="4225"/>
                  <a:pt x="1660" y="4089"/>
                </a:cubicBezTo>
                <a:cubicBezTo>
                  <a:pt x="1796" y="4121"/>
                  <a:pt x="1921" y="4141"/>
                  <a:pt x="2054" y="4172"/>
                </a:cubicBezTo>
                <a:cubicBezTo>
                  <a:pt x="2054" y="4297"/>
                  <a:pt x="2054" y="4421"/>
                  <a:pt x="2054" y="4557"/>
                </a:cubicBezTo>
                <a:close/>
                <a:moveTo>
                  <a:pt x="2054" y="5262"/>
                </a:moveTo>
                <a:lnTo>
                  <a:pt x="2054" y="5262"/>
                </a:lnTo>
                <a:cubicBezTo>
                  <a:pt x="1921" y="5242"/>
                  <a:pt x="1796" y="5220"/>
                  <a:pt x="1660" y="5200"/>
                </a:cubicBezTo>
                <a:cubicBezTo>
                  <a:pt x="1660" y="5064"/>
                  <a:pt x="1660" y="4940"/>
                  <a:pt x="1660" y="4806"/>
                </a:cubicBezTo>
                <a:cubicBezTo>
                  <a:pt x="1796" y="4826"/>
                  <a:pt x="1921" y="4857"/>
                  <a:pt x="2054" y="4878"/>
                </a:cubicBezTo>
                <a:cubicBezTo>
                  <a:pt x="2054" y="5013"/>
                  <a:pt x="2054" y="5138"/>
                  <a:pt x="2054" y="5262"/>
                </a:cubicBezTo>
                <a:close/>
                <a:moveTo>
                  <a:pt x="2054" y="5968"/>
                </a:moveTo>
                <a:lnTo>
                  <a:pt x="2054" y="5968"/>
                </a:lnTo>
                <a:cubicBezTo>
                  <a:pt x="1930" y="5948"/>
                  <a:pt x="1796" y="5937"/>
                  <a:pt x="1660" y="5917"/>
                </a:cubicBezTo>
                <a:cubicBezTo>
                  <a:pt x="1660" y="5792"/>
                  <a:pt x="1660" y="5656"/>
                  <a:pt x="1660" y="5521"/>
                </a:cubicBezTo>
                <a:cubicBezTo>
                  <a:pt x="1796" y="5543"/>
                  <a:pt x="1930" y="5574"/>
                  <a:pt x="2054" y="5594"/>
                </a:cubicBezTo>
                <a:cubicBezTo>
                  <a:pt x="2054" y="5719"/>
                  <a:pt x="2054" y="5843"/>
                  <a:pt x="2054" y="5968"/>
                </a:cubicBezTo>
                <a:close/>
                <a:moveTo>
                  <a:pt x="2054" y="6674"/>
                </a:moveTo>
                <a:lnTo>
                  <a:pt x="2054" y="6674"/>
                </a:lnTo>
                <a:cubicBezTo>
                  <a:pt x="1930" y="6663"/>
                  <a:pt x="1796" y="6653"/>
                  <a:pt x="1671" y="6631"/>
                </a:cubicBezTo>
                <a:cubicBezTo>
                  <a:pt x="1671" y="6507"/>
                  <a:pt x="1671" y="6373"/>
                  <a:pt x="1671" y="6237"/>
                </a:cubicBezTo>
                <a:cubicBezTo>
                  <a:pt x="1796" y="6258"/>
                  <a:pt x="1930" y="6280"/>
                  <a:pt x="2054" y="6300"/>
                </a:cubicBezTo>
                <a:cubicBezTo>
                  <a:pt x="2054" y="6424"/>
                  <a:pt x="2054" y="6549"/>
                  <a:pt x="2054" y="6674"/>
                </a:cubicBezTo>
                <a:close/>
                <a:moveTo>
                  <a:pt x="2054" y="7379"/>
                </a:moveTo>
                <a:lnTo>
                  <a:pt x="2054" y="7379"/>
                </a:lnTo>
                <a:cubicBezTo>
                  <a:pt x="1930" y="7368"/>
                  <a:pt x="1796" y="7368"/>
                  <a:pt x="1671" y="7359"/>
                </a:cubicBezTo>
                <a:cubicBezTo>
                  <a:pt x="1671" y="7223"/>
                  <a:pt x="1671" y="7088"/>
                  <a:pt x="1671" y="6954"/>
                </a:cubicBezTo>
                <a:cubicBezTo>
                  <a:pt x="1796" y="6974"/>
                  <a:pt x="1930" y="6994"/>
                  <a:pt x="2054" y="7005"/>
                </a:cubicBezTo>
                <a:cubicBezTo>
                  <a:pt x="2054" y="7130"/>
                  <a:pt x="2054" y="7255"/>
                  <a:pt x="2054" y="7379"/>
                </a:cubicBezTo>
                <a:close/>
                <a:moveTo>
                  <a:pt x="2054" y="8094"/>
                </a:moveTo>
                <a:lnTo>
                  <a:pt x="2054" y="8094"/>
                </a:lnTo>
                <a:cubicBezTo>
                  <a:pt x="1930" y="8085"/>
                  <a:pt x="1796" y="8074"/>
                  <a:pt x="1671" y="8074"/>
                </a:cubicBezTo>
                <a:cubicBezTo>
                  <a:pt x="1671" y="7940"/>
                  <a:pt x="1671" y="7804"/>
                  <a:pt x="1671" y="7680"/>
                </a:cubicBezTo>
                <a:cubicBezTo>
                  <a:pt x="1796" y="7691"/>
                  <a:pt x="1930" y="7700"/>
                  <a:pt x="2054" y="7711"/>
                </a:cubicBezTo>
                <a:cubicBezTo>
                  <a:pt x="2054" y="7847"/>
                  <a:pt x="2054" y="7971"/>
                  <a:pt x="2054" y="8094"/>
                </a:cubicBezTo>
                <a:close/>
                <a:moveTo>
                  <a:pt x="2065" y="8800"/>
                </a:moveTo>
                <a:lnTo>
                  <a:pt x="2065" y="8800"/>
                </a:lnTo>
                <a:cubicBezTo>
                  <a:pt x="1930" y="8800"/>
                  <a:pt x="1796" y="8790"/>
                  <a:pt x="1671" y="8790"/>
                </a:cubicBezTo>
                <a:cubicBezTo>
                  <a:pt x="1671" y="8655"/>
                  <a:pt x="1671" y="8521"/>
                  <a:pt x="1671" y="8396"/>
                </a:cubicBezTo>
                <a:cubicBezTo>
                  <a:pt x="1796" y="8406"/>
                  <a:pt x="1930" y="8417"/>
                  <a:pt x="2065" y="8428"/>
                </a:cubicBezTo>
                <a:cubicBezTo>
                  <a:pt x="2065" y="8552"/>
                  <a:pt x="2065" y="8677"/>
                  <a:pt x="2065" y="8800"/>
                </a:cubicBezTo>
                <a:close/>
                <a:moveTo>
                  <a:pt x="2065" y="9505"/>
                </a:moveTo>
                <a:lnTo>
                  <a:pt x="2065" y="9505"/>
                </a:lnTo>
                <a:cubicBezTo>
                  <a:pt x="1930" y="9505"/>
                  <a:pt x="1805" y="9505"/>
                  <a:pt x="1671" y="9505"/>
                </a:cubicBezTo>
                <a:cubicBezTo>
                  <a:pt x="1671" y="9371"/>
                  <a:pt x="1671" y="9247"/>
                  <a:pt x="1671" y="9111"/>
                </a:cubicBezTo>
                <a:cubicBezTo>
                  <a:pt x="1805" y="9122"/>
                  <a:pt x="1930" y="9122"/>
                  <a:pt x="2065" y="9133"/>
                </a:cubicBezTo>
                <a:cubicBezTo>
                  <a:pt x="2065" y="9258"/>
                  <a:pt x="2065" y="9381"/>
                  <a:pt x="2065" y="9505"/>
                </a:cubicBezTo>
                <a:close/>
                <a:moveTo>
                  <a:pt x="2065" y="10211"/>
                </a:moveTo>
                <a:lnTo>
                  <a:pt x="2065" y="10211"/>
                </a:lnTo>
                <a:cubicBezTo>
                  <a:pt x="1930" y="10222"/>
                  <a:pt x="1805" y="10222"/>
                  <a:pt x="1671" y="10222"/>
                </a:cubicBezTo>
                <a:cubicBezTo>
                  <a:pt x="1671" y="10086"/>
                  <a:pt x="1671" y="9963"/>
                  <a:pt x="1671" y="9828"/>
                </a:cubicBezTo>
                <a:cubicBezTo>
                  <a:pt x="1805" y="9828"/>
                  <a:pt x="1930" y="9839"/>
                  <a:pt x="2065" y="9839"/>
                </a:cubicBezTo>
                <a:cubicBezTo>
                  <a:pt x="2065" y="9963"/>
                  <a:pt x="2065" y="10086"/>
                  <a:pt x="2065" y="10211"/>
                </a:cubicBezTo>
                <a:close/>
                <a:moveTo>
                  <a:pt x="2065" y="10928"/>
                </a:moveTo>
                <a:lnTo>
                  <a:pt x="2065" y="10928"/>
                </a:lnTo>
                <a:cubicBezTo>
                  <a:pt x="1930" y="10928"/>
                  <a:pt x="1805" y="10939"/>
                  <a:pt x="1671" y="10939"/>
                </a:cubicBezTo>
                <a:cubicBezTo>
                  <a:pt x="1671" y="10814"/>
                  <a:pt x="1671" y="10678"/>
                  <a:pt x="1671" y="10544"/>
                </a:cubicBezTo>
                <a:cubicBezTo>
                  <a:pt x="1805" y="10544"/>
                  <a:pt x="1930" y="10544"/>
                  <a:pt x="2065" y="10544"/>
                </a:cubicBezTo>
                <a:cubicBezTo>
                  <a:pt x="2065" y="10678"/>
                  <a:pt x="2065" y="10803"/>
                  <a:pt x="2065" y="10928"/>
                </a:cubicBezTo>
                <a:close/>
                <a:moveTo>
                  <a:pt x="2065" y="11633"/>
                </a:moveTo>
                <a:lnTo>
                  <a:pt x="2065" y="11633"/>
                </a:lnTo>
                <a:cubicBezTo>
                  <a:pt x="1941" y="11644"/>
                  <a:pt x="1805" y="11653"/>
                  <a:pt x="1671" y="11653"/>
                </a:cubicBezTo>
                <a:cubicBezTo>
                  <a:pt x="1671" y="11529"/>
                  <a:pt x="1671" y="11395"/>
                  <a:pt x="1671" y="11259"/>
                </a:cubicBezTo>
                <a:cubicBezTo>
                  <a:pt x="1805" y="11259"/>
                  <a:pt x="1941" y="11259"/>
                  <a:pt x="2065" y="11259"/>
                </a:cubicBezTo>
                <a:cubicBezTo>
                  <a:pt x="2065" y="11384"/>
                  <a:pt x="2065" y="11508"/>
                  <a:pt x="2065" y="11633"/>
                </a:cubicBezTo>
                <a:close/>
                <a:moveTo>
                  <a:pt x="2065" y="12339"/>
                </a:moveTo>
                <a:lnTo>
                  <a:pt x="2065" y="12339"/>
                </a:lnTo>
                <a:cubicBezTo>
                  <a:pt x="1941" y="12350"/>
                  <a:pt x="1805" y="12359"/>
                  <a:pt x="1680" y="12381"/>
                </a:cubicBezTo>
                <a:cubicBezTo>
                  <a:pt x="1680" y="12245"/>
                  <a:pt x="1680" y="12111"/>
                  <a:pt x="1680" y="11976"/>
                </a:cubicBezTo>
                <a:cubicBezTo>
                  <a:pt x="1805" y="11976"/>
                  <a:pt x="1941" y="11965"/>
                  <a:pt x="2065" y="11965"/>
                </a:cubicBezTo>
                <a:cubicBezTo>
                  <a:pt x="2065" y="12089"/>
                  <a:pt x="2065" y="12214"/>
                  <a:pt x="2065" y="12339"/>
                </a:cubicBezTo>
                <a:close/>
                <a:moveTo>
                  <a:pt x="2065" y="13044"/>
                </a:moveTo>
                <a:lnTo>
                  <a:pt x="2065" y="13044"/>
                </a:lnTo>
                <a:cubicBezTo>
                  <a:pt x="1941" y="13065"/>
                  <a:pt x="1805" y="13076"/>
                  <a:pt x="1680" y="13096"/>
                </a:cubicBezTo>
                <a:cubicBezTo>
                  <a:pt x="1680" y="12962"/>
                  <a:pt x="1680" y="12826"/>
                  <a:pt x="1680" y="12702"/>
                </a:cubicBezTo>
                <a:cubicBezTo>
                  <a:pt x="1805" y="12692"/>
                  <a:pt x="1941" y="12681"/>
                  <a:pt x="2065" y="12670"/>
                </a:cubicBezTo>
                <a:cubicBezTo>
                  <a:pt x="2065" y="12795"/>
                  <a:pt x="2065" y="12920"/>
                  <a:pt x="2065" y="13044"/>
                </a:cubicBezTo>
                <a:close/>
                <a:moveTo>
                  <a:pt x="2065" y="13761"/>
                </a:moveTo>
                <a:lnTo>
                  <a:pt x="2065" y="13761"/>
                </a:lnTo>
                <a:cubicBezTo>
                  <a:pt x="1680" y="13812"/>
                  <a:pt x="1680" y="13812"/>
                  <a:pt x="1680" y="13812"/>
                </a:cubicBezTo>
                <a:cubicBezTo>
                  <a:pt x="1680" y="13418"/>
                  <a:pt x="1680" y="13418"/>
                  <a:pt x="1680" y="13418"/>
                </a:cubicBezTo>
                <a:cubicBezTo>
                  <a:pt x="2065" y="13376"/>
                  <a:pt x="2065" y="13376"/>
                  <a:pt x="2065" y="13376"/>
                </a:cubicBezTo>
                <a:lnTo>
                  <a:pt x="2065" y="13761"/>
                </a:lnTo>
                <a:close/>
                <a:moveTo>
                  <a:pt x="2386" y="13356"/>
                </a:moveTo>
                <a:lnTo>
                  <a:pt x="2386" y="13356"/>
                </a:lnTo>
                <a:cubicBezTo>
                  <a:pt x="2677" y="13336"/>
                  <a:pt x="2677" y="13336"/>
                  <a:pt x="2677" y="13336"/>
                </a:cubicBezTo>
                <a:cubicBezTo>
                  <a:pt x="2677" y="13688"/>
                  <a:pt x="2677" y="13688"/>
                  <a:pt x="2677" y="13688"/>
                </a:cubicBezTo>
                <a:cubicBezTo>
                  <a:pt x="2386" y="13719"/>
                  <a:pt x="2386" y="13719"/>
                  <a:pt x="2386" y="13719"/>
                </a:cubicBezTo>
                <a:lnTo>
                  <a:pt x="2386" y="13356"/>
                </a:lnTo>
                <a:close/>
                <a:moveTo>
                  <a:pt x="2386" y="12661"/>
                </a:moveTo>
                <a:lnTo>
                  <a:pt x="2386" y="12661"/>
                </a:lnTo>
                <a:cubicBezTo>
                  <a:pt x="2491" y="12650"/>
                  <a:pt x="2584" y="12650"/>
                  <a:pt x="2677" y="12639"/>
                </a:cubicBezTo>
                <a:cubicBezTo>
                  <a:pt x="2677" y="12755"/>
                  <a:pt x="2677" y="12879"/>
                  <a:pt x="2677" y="12993"/>
                </a:cubicBezTo>
                <a:cubicBezTo>
                  <a:pt x="2584" y="13004"/>
                  <a:pt x="2491" y="13013"/>
                  <a:pt x="2386" y="13024"/>
                </a:cubicBezTo>
                <a:cubicBezTo>
                  <a:pt x="2386" y="12900"/>
                  <a:pt x="2386" y="12775"/>
                  <a:pt x="2386" y="12661"/>
                </a:cubicBezTo>
                <a:close/>
                <a:moveTo>
                  <a:pt x="2386" y="12319"/>
                </a:moveTo>
                <a:lnTo>
                  <a:pt x="2386" y="12319"/>
                </a:lnTo>
                <a:cubicBezTo>
                  <a:pt x="2386" y="12203"/>
                  <a:pt x="2386" y="12080"/>
                  <a:pt x="2386" y="11956"/>
                </a:cubicBezTo>
                <a:cubicBezTo>
                  <a:pt x="2491" y="11956"/>
                  <a:pt x="2584" y="11956"/>
                  <a:pt x="2677" y="11945"/>
                </a:cubicBezTo>
                <a:cubicBezTo>
                  <a:pt x="2677" y="12058"/>
                  <a:pt x="2677" y="12183"/>
                  <a:pt x="2677" y="12298"/>
                </a:cubicBezTo>
                <a:cubicBezTo>
                  <a:pt x="2584" y="12308"/>
                  <a:pt x="2491" y="12319"/>
                  <a:pt x="2386" y="12319"/>
                </a:cubicBezTo>
                <a:close/>
                <a:moveTo>
                  <a:pt x="2386" y="11259"/>
                </a:moveTo>
                <a:lnTo>
                  <a:pt x="2386" y="11259"/>
                </a:lnTo>
                <a:cubicBezTo>
                  <a:pt x="2491" y="11259"/>
                  <a:pt x="2584" y="11250"/>
                  <a:pt x="2677" y="11250"/>
                </a:cubicBezTo>
                <a:cubicBezTo>
                  <a:pt x="2677" y="11375"/>
                  <a:pt x="2677" y="11488"/>
                  <a:pt x="2677" y="11602"/>
                </a:cubicBezTo>
                <a:cubicBezTo>
                  <a:pt x="2584" y="11613"/>
                  <a:pt x="2491" y="11613"/>
                  <a:pt x="2386" y="11622"/>
                </a:cubicBezTo>
                <a:cubicBezTo>
                  <a:pt x="2386" y="11497"/>
                  <a:pt x="2386" y="11375"/>
                  <a:pt x="2386" y="11259"/>
                </a:cubicBezTo>
                <a:close/>
                <a:moveTo>
                  <a:pt x="2386" y="10917"/>
                </a:moveTo>
                <a:lnTo>
                  <a:pt x="2386" y="10917"/>
                </a:lnTo>
                <a:cubicBezTo>
                  <a:pt x="2386" y="10803"/>
                  <a:pt x="2386" y="10678"/>
                  <a:pt x="2386" y="10554"/>
                </a:cubicBezTo>
                <a:cubicBezTo>
                  <a:pt x="2491" y="10554"/>
                  <a:pt x="2584" y="10554"/>
                  <a:pt x="2677" y="10554"/>
                </a:cubicBezTo>
                <a:cubicBezTo>
                  <a:pt x="2677" y="10678"/>
                  <a:pt x="2677" y="10792"/>
                  <a:pt x="2677" y="10907"/>
                </a:cubicBezTo>
                <a:cubicBezTo>
                  <a:pt x="2584" y="10917"/>
                  <a:pt x="2491" y="10917"/>
                  <a:pt x="2386" y="10917"/>
                </a:cubicBezTo>
                <a:close/>
                <a:moveTo>
                  <a:pt x="2386" y="9859"/>
                </a:moveTo>
                <a:lnTo>
                  <a:pt x="2386" y="9859"/>
                </a:lnTo>
                <a:cubicBezTo>
                  <a:pt x="2491" y="9859"/>
                  <a:pt x="2584" y="9859"/>
                  <a:pt x="2677" y="9870"/>
                </a:cubicBezTo>
                <a:cubicBezTo>
                  <a:pt x="2677" y="9984"/>
                  <a:pt x="2677" y="10097"/>
                  <a:pt x="2677" y="10211"/>
                </a:cubicBezTo>
                <a:cubicBezTo>
                  <a:pt x="2584" y="10211"/>
                  <a:pt x="2491" y="10222"/>
                  <a:pt x="2386" y="10222"/>
                </a:cubicBezTo>
                <a:cubicBezTo>
                  <a:pt x="2386" y="10097"/>
                  <a:pt x="2386" y="9973"/>
                  <a:pt x="2386" y="9859"/>
                </a:cubicBezTo>
                <a:close/>
                <a:moveTo>
                  <a:pt x="2386" y="9516"/>
                </a:moveTo>
                <a:lnTo>
                  <a:pt x="2386" y="9516"/>
                </a:lnTo>
                <a:cubicBezTo>
                  <a:pt x="2386" y="9403"/>
                  <a:pt x="2386" y="9278"/>
                  <a:pt x="2386" y="9153"/>
                </a:cubicBezTo>
                <a:cubicBezTo>
                  <a:pt x="2491" y="9164"/>
                  <a:pt x="2584" y="9164"/>
                  <a:pt x="2677" y="9174"/>
                </a:cubicBezTo>
                <a:cubicBezTo>
                  <a:pt x="2677" y="9289"/>
                  <a:pt x="2677" y="9403"/>
                  <a:pt x="2677" y="9516"/>
                </a:cubicBezTo>
                <a:cubicBezTo>
                  <a:pt x="2584" y="9516"/>
                  <a:pt x="2491" y="9516"/>
                  <a:pt x="2386" y="9516"/>
                </a:cubicBezTo>
                <a:close/>
                <a:moveTo>
                  <a:pt x="2386" y="8459"/>
                </a:moveTo>
                <a:lnTo>
                  <a:pt x="2386" y="8459"/>
                </a:lnTo>
                <a:cubicBezTo>
                  <a:pt x="2491" y="8459"/>
                  <a:pt x="2584" y="8468"/>
                  <a:pt x="2677" y="8479"/>
                </a:cubicBezTo>
                <a:cubicBezTo>
                  <a:pt x="2677" y="8593"/>
                  <a:pt x="2677" y="8708"/>
                  <a:pt x="2677" y="8831"/>
                </a:cubicBezTo>
                <a:cubicBezTo>
                  <a:pt x="2584" y="8822"/>
                  <a:pt x="2491" y="8822"/>
                  <a:pt x="2386" y="8822"/>
                </a:cubicBezTo>
                <a:cubicBezTo>
                  <a:pt x="2386" y="8697"/>
                  <a:pt x="2386" y="8572"/>
                  <a:pt x="2386" y="8459"/>
                </a:cubicBezTo>
                <a:close/>
                <a:moveTo>
                  <a:pt x="2386" y="7753"/>
                </a:moveTo>
                <a:lnTo>
                  <a:pt x="2386" y="7753"/>
                </a:lnTo>
                <a:cubicBezTo>
                  <a:pt x="2491" y="7762"/>
                  <a:pt x="2584" y="7773"/>
                  <a:pt x="2677" y="7784"/>
                </a:cubicBezTo>
                <a:cubicBezTo>
                  <a:pt x="2677" y="7898"/>
                  <a:pt x="2677" y="8023"/>
                  <a:pt x="2677" y="8136"/>
                </a:cubicBezTo>
                <a:cubicBezTo>
                  <a:pt x="2584" y="8125"/>
                  <a:pt x="2491" y="8125"/>
                  <a:pt x="2386" y="8116"/>
                </a:cubicBezTo>
                <a:cubicBezTo>
                  <a:pt x="2386" y="8002"/>
                  <a:pt x="2386" y="7878"/>
                  <a:pt x="2386" y="7753"/>
                </a:cubicBezTo>
                <a:close/>
                <a:moveTo>
                  <a:pt x="2386" y="7057"/>
                </a:moveTo>
                <a:lnTo>
                  <a:pt x="2386" y="7057"/>
                </a:lnTo>
                <a:cubicBezTo>
                  <a:pt x="2491" y="7068"/>
                  <a:pt x="2584" y="7079"/>
                  <a:pt x="2677" y="7088"/>
                </a:cubicBezTo>
                <a:cubicBezTo>
                  <a:pt x="2677" y="7203"/>
                  <a:pt x="2677" y="7328"/>
                  <a:pt x="2677" y="7442"/>
                </a:cubicBezTo>
                <a:cubicBezTo>
                  <a:pt x="2584" y="7431"/>
                  <a:pt x="2491" y="7420"/>
                  <a:pt x="2386" y="7420"/>
                </a:cubicBezTo>
                <a:cubicBezTo>
                  <a:pt x="2386" y="7297"/>
                  <a:pt x="2386" y="7172"/>
                  <a:pt x="2386" y="7057"/>
                </a:cubicBezTo>
                <a:close/>
                <a:moveTo>
                  <a:pt x="2386" y="6351"/>
                </a:moveTo>
                <a:lnTo>
                  <a:pt x="2386" y="6351"/>
                </a:lnTo>
                <a:cubicBezTo>
                  <a:pt x="2491" y="6373"/>
                  <a:pt x="2584" y="6382"/>
                  <a:pt x="2677" y="6393"/>
                </a:cubicBezTo>
                <a:cubicBezTo>
                  <a:pt x="2677" y="6518"/>
                  <a:pt x="2677" y="6631"/>
                  <a:pt x="2677" y="6747"/>
                </a:cubicBezTo>
                <a:cubicBezTo>
                  <a:pt x="2584" y="6736"/>
                  <a:pt x="2491" y="6725"/>
                  <a:pt x="2386" y="6716"/>
                </a:cubicBezTo>
                <a:cubicBezTo>
                  <a:pt x="2386" y="6600"/>
                  <a:pt x="2386" y="6476"/>
                  <a:pt x="2386" y="6351"/>
                </a:cubicBezTo>
                <a:close/>
                <a:moveTo>
                  <a:pt x="2386" y="5656"/>
                </a:moveTo>
                <a:lnTo>
                  <a:pt x="2386" y="5656"/>
                </a:lnTo>
                <a:cubicBezTo>
                  <a:pt x="2491" y="5667"/>
                  <a:pt x="2584" y="5688"/>
                  <a:pt x="2677" y="5699"/>
                </a:cubicBezTo>
                <a:cubicBezTo>
                  <a:pt x="2677" y="5823"/>
                  <a:pt x="2677" y="5937"/>
                  <a:pt x="2677" y="6050"/>
                </a:cubicBezTo>
                <a:cubicBezTo>
                  <a:pt x="2584" y="6041"/>
                  <a:pt x="2491" y="6030"/>
                  <a:pt x="2386" y="6019"/>
                </a:cubicBezTo>
                <a:cubicBezTo>
                  <a:pt x="2386" y="5895"/>
                  <a:pt x="2386" y="5770"/>
                  <a:pt x="2386" y="5656"/>
                </a:cubicBezTo>
                <a:close/>
                <a:moveTo>
                  <a:pt x="2386" y="4951"/>
                </a:moveTo>
                <a:lnTo>
                  <a:pt x="2386" y="4951"/>
                </a:lnTo>
                <a:cubicBezTo>
                  <a:pt x="2491" y="4971"/>
                  <a:pt x="2584" y="4993"/>
                  <a:pt x="2677" y="5013"/>
                </a:cubicBezTo>
                <a:cubicBezTo>
                  <a:pt x="2677" y="5127"/>
                  <a:pt x="2677" y="5242"/>
                  <a:pt x="2677" y="5356"/>
                </a:cubicBezTo>
                <a:cubicBezTo>
                  <a:pt x="2584" y="5345"/>
                  <a:pt x="2491" y="5336"/>
                  <a:pt x="2386" y="5314"/>
                </a:cubicBezTo>
                <a:cubicBezTo>
                  <a:pt x="2386" y="5200"/>
                  <a:pt x="2386" y="5075"/>
                  <a:pt x="2386" y="4951"/>
                </a:cubicBezTo>
                <a:close/>
                <a:moveTo>
                  <a:pt x="2397" y="4256"/>
                </a:moveTo>
                <a:lnTo>
                  <a:pt x="2397" y="4256"/>
                </a:lnTo>
                <a:cubicBezTo>
                  <a:pt x="2491" y="4276"/>
                  <a:pt x="2584" y="4297"/>
                  <a:pt x="2677" y="4319"/>
                </a:cubicBezTo>
                <a:cubicBezTo>
                  <a:pt x="2677" y="4432"/>
                  <a:pt x="2677" y="4546"/>
                  <a:pt x="2677" y="4661"/>
                </a:cubicBezTo>
                <a:cubicBezTo>
                  <a:pt x="2584" y="4650"/>
                  <a:pt x="2491" y="4630"/>
                  <a:pt x="2397" y="4619"/>
                </a:cubicBezTo>
                <a:cubicBezTo>
                  <a:pt x="2397" y="4494"/>
                  <a:pt x="2397" y="4370"/>
                  <a:pt x="2397" y="4256"/>
                </a:cubicBezTo>
                <a:close/>
                <a:moveTo>
                  <a:pt x="2397" y="3551"/>
                </a:moveTo>
                <a:lnTo>
                  <a:pt x="2397" y="3551"/>
                </a:lnTo>
                <a:cubicBezTo>
                  <a:pt x="2491" y="3571"/>
                  <a:pt x="2584" y="3602"/>
                  <a:pt x="2677" y="3622"/>
                </a:cubicBezTo>
                <a:cubicBezTo>
                  <a:pt x="2677" y="3738"/>
                  <a:pt x="2677" y="3851"/>
                  <a:pt x="2677" y="3976"/>
                </a:cubicBezTo>
                <a:cubicBezTo>
                  <a:pt x="2584" y="3956"/>
                  <a:pt x="2491" y="3934"/>
                  <a:pt x="2397" y="3913"/>
                </a:cubicBezTo>
                <a:cubicBezTo>
                  <a:pt x="2397" y="3789"/>
                  <a:pt x="2397" y="3675"/>
                  <a:pt x="2397" y="3551"/>
                </a:cubicBezTo>
                <a:close/>
                <a:moveTo>
                  <a:pt x="2397" y="3219"/>
                </a:moveTo>
                <a:lnTo>
                  <a:pt x="2397" y="3219"/>
                </a:lnTo>
                <a:cubicBezTo>
                  <a:pt x="2397" y="3094"/>
                  <a:pt x="2397" y="2970"/>
                  <a:pt x="2397" y="2854"/>
                </a:cubicBezTo>
                <a:cubicBezTo>
                  <a:pt x="2491" y="2876"/>
                  <a:pt x="2584" y="2907"/>
                  <a:pt x="2677" y="2927"/>
                </a:cubicBezTo>
                <a:cubicBezTo>
                  <a:pt x="2677" y="3041"/>
                  <a:pt x="2677" y="3166"/>
                  <a:pt x="2677" y="3279"/>
                </a:cubicBezTo>
                <a:cubicBezTo>
                  <a:pt x="2584" y="3259"/>
                  <a:pt x="2491" y="3239"/>
                  <a:pt x="2397" y="3219"/>
                </a:cubicBezTo>
                <a:close/>
                <a:moveTo>
                  <a:pt x="2397" y="2149"/>
                </a:moveTo>
                <a:lnTo>
                  <a:pt x="2397" y="2149"/>
                </a:lnTo>
                <a:cubicBezTo>
                  <a:pt x="2491" y="2180"/>
                  <a:pt x="2584" y="2202"/>
                  <a:pt x="2677" y="2233"/>
                </a:cubicBezTo>
                <a:cubicBezTo>
                  <a:pt x="2677" y="2346"/>
                  <a:pt x="2677" y="2471"/>
                  <a:pt x="2677" y="2585"/>
                </a:cubicBezTo>
                <a:cubicBezTo>
                  <a:pt x="2584" y="2565"/>
                  <a:pt x="2491" y="2533"/>
                  <a:pt x="2397" y="2513"/>
                </a:cubicBezTo>
                <a:cubicBezTo>
                  <a:pt x="2397" y="2389"/>
                  <a:pt x="2397" y="2273"/>
                  <a:pt x="2397" y="2149"/>
                </a:cubicBezTo>
                <a:close/>
                <a:moveTo>
                  <a:pt x="2677" y="1890"/>
                </a:moveTo>
                <a:lnTo>
                  <a:pt x="2677" y="1890"/>
                </a:lnTo>
                <a:cubicBezTo>
                  <a:pt x="2397" y="1817"/>
                  <a:pt x="2397" y="1817"/>
                  <a:pt x="2397" y="1817"/>
                </a:cubicBezTo>
                <a:cubicBezTo>
                  <a:pt x="2397" y="1454"/>
                  <a:pt x="2397" y="1454"/>
                  <a:pt x="2397" y="1454"/>
                </a:cubicBezTo>
                <a:cubicBezTo>
                  <a:pt x="2677" y="1536"/>
                  <a:pt x="2677" y="1536"/>
                  <a:pt x="2677" y="1536"/>
                </a:cubicBezTo>
                <a:lnTo>
                  <a:pt x="2677" y="1890"/>
                </a:lnTo>
                <a:close/>
                <a:moveTo>
                  <a:pt x="2936" y="13314"/>
                </a:moveTo>
                <a:lnTo>
                  <a:pt x="2936" y="13314"/>
                </a:lnTo>
                <a:cubicBezTo>
                  <a:pt x="3185" y="13294"/>
                  <a:pt x="3185" y="13294"/>
                  <a:pt x="3185" y="13294"/>
                </a:cubicBezTo>
                <a:cubicBezTo>
                  <a:pt x="3185" y="13625"/>
                  <a:pt x="3185" y="13625"/>
                  <a:pt x="3185" y="13625"/>
                </a:cubicBezTo>
                <a:cubicBezTo>
                  <a:pt x="2936" y="13657"/>
                  <a:pt x="2936" y="13657"/>
                  <a:pt x="2936" y="13657"/>
                </a:cubicBezTo>
                <a:lnTo>
                  <a:pt x="2936" y="13314"/>
                </a:lnTo>
                <a:close/>
                <a:moveTo>
                  <a:pt x="2936" y="12630"/>
                </a:moveTo>
                <a:lnTo>
                  <a:pt x="2936" y="12630"/>
                </a:lnTo>
                <a:cubicBezTo>
                  <a:pt x="3020" y="12630"/>
                  <a:pt x="3103" y="12619"/>
                  <a:pt x="3185" y="12619"/>
                </a:cubicBezTo>
                <a:cubicBezTo>
                  <a:pt x="3185" y="12724"/>
                  <a:pt x="3185" y="12837"/>
                  <a:pt x="3185" y="12940"/>
                </a:cubicBezTo>
                <a:cubicBezTo>
                  <a:pt x="3103" y="12951"/>
                  <a:pt x="3020" y="12962"/>
                  <a:pt x="2936" y="12971"/>
                </a:cubicBezTo>
                <a:cubicBezTo>
                  <a:pt x="2936" y="12857"/>
                  <a:pt x="2936" y="12744"/>
                  <a:pt x="2936" y="12630"/>
                </a:cubicBezTo>
                <a:close/>
                <a:moveTo>
                  <a:pt x="2936" y="11945"/>
                </a:moveTo>
                <a:lnTo>
                  <a:pt x="2936" y="11945"/>
                </a:lnTo>
                <a:cubicBezTo>
                  <a:pt x="3020" y="11934"/>
                  <a:pt x="3103" y="11934"/>
                  <a:pt x="3185" y="11934"/>
                </a:cubicBezTo>
                <a:cubicBezTo>
                  <a:pt x="3185" y="12038"/>
                  <a:pt x="3185" y="12152"/>
                  <a:pt x="3185" y="12267"/>
                </a:cubicBezTo>
                <a:cubicBezTo>
                  <a:pt x="3103" y="12267"/>
                  <a:pt x="3020" y="12276"/>
                  <a:pt x="2936" y="12287"/>
                </a:cubicBezTo>
                <a:cubicBezTo>
                  <a:pt x="2936" y="12174"/>
                  <a:pt x="2936" y="12058"/>
                  <a:pt x="2936" y="11945"/>
                </a:cubicBezTo>
                <a:close/>
                <a:moveTo>
                  <a:pt x="2936" y="11259"/>
                </a:moveTo>
                <a:lnTo>
                  <a:pt x="2936" y="11259"/>
                </a:lnTo>
                <a:cubicBezTo>
                  <a:pt x="3020" y="11250"/>
                  <a:pt x="3103" y="11250"/>
                  <a:pt x="3185" y="11250"/>
                </a:cubicBezTo>
                <a:cubicBezTo>
                  <a:pt x="3185" y="11364"/>
                  <a:pt x="3185" y="11468"/>
                  <a:pt x="3185" y="11582"/>
                </a:cubicBezTo>
                <a:cubicBezTo>
                  <a:pt x="3103" y="11582"/>
                  <a:pt x="3020" y="11593"/>
                  <a:pt x="2936" y="11593"/>
                </a:cubicBezTo>
                <a:cubicBezTo>
                  <a:pt x="2936" y="11477"/>
                  <a:pt x="2936" y="11364"/>
                  <a:pt x="2936" y="11259"/>
                </a:cubicBezTo>
                <a:close/>
                <a:moveTo>
                  <a:pt x="2947" y="10565"/>
                </a:moveTo>
                <a:lnTo>
                  <a:pt x="2947" y="10565"/>
                </a:lnTo>
                <a:cubicBezTo>
                  <a:pt x="3020" y="10565"/>
                  <a:pt x="3103" y="10565"/>
                  <a:pt x="3185" y="10565"/>
                </a:cubicBezTo>
                <a:cubicBezTo>
                  <a:pt x="3185" y="10678"/>
                  <a:pt x="3185" y="10792"/>
                  <a:pt x="3185" y="10896"/>
                </a:cubicBezTo>
                <a:cubicBezTo>
                  <a:pt x="3103" y="10896"/>
                  <a:pt x="3020" y="10907"/>
                  <a:pt x="2947" y="10907"/>
                </a:cubicBezTo>
                <a:cubicBezTo>
                  <a:pt x="2947" y="10792"/>
                  <a:pt x="2947" y="10678"/>
                  <a:pt x="2947" y="10565"/>
                </a:cubicBezTo>
                <a:close/>
                <a:moveTo>
                  <a:pt x="2947" y="9879"/>
                </a:moveTo>
                <a:lnTo>
                  <a:pt x="2947" y="9879"/>
                </a:lnTo>
                <a:cubicBezTo>
                  <a:pt x="3029" y="9879"/>
                  <a:pt x="3114" y="9879"/>
                  <a:pt x="3185" y="9890"/>
                </a:cubicBezTo>
                <a:cubicBezTo>
                  <a:pt x="3185" y="9995"/>
                  <a:pt x="3185" y="10108"/>
                  <a:pt x="3185" y="10211"/>
                </a:cubicBezTo>
                <a:cubicBezTo>
                  <a:pt x="3114" y="10222"/>
                  <a:pt x="3029" y="10222"/>
                  <a:pt x="2947" y="10222"/>
                </a:cubicBezTo>
                <a:cubicBezTo>
                  <a:pt x="2947" y="10108"/>
                  <a:pt x="2947" y="9995"/>
                  <a:pt x="2947" y="9879"/>
                </a:cubicBezTo>
                <a:close/>
                <a:moveTo>
                  <a:pt x="2947" y="9196"/>
                </a:moveTo>
                <a:lnTo>
                  <a:pt x="2947" y="9196"/>
                </a:lnTo>
                <a:cubicBezTo>
                  <a:pt x="3029" y="9196"/>
                  <a:pt x="3114" y="9205"/>
                  <a:pt x="3196" y="9205"/>
                </a:cubicBezTo>
                <a:cubicBezTo>
                  <a:pt x="3196" y="9320"/>
                  <a:pt x="3196" y="9423"/>
                  <a:pt x="3196" y="9536"/>
                </a:cubicBezTo>
                <a:cubicBezTo>
                  <a:pt x="3114" y="9536"/>
                  <a:pt x="3029" y="9536"/>
                  <a:pt x="2947" y="9536"/>
                </a:cubicBezTo>
                <a:cubicBezTo>
                  <a:pt x="2947" y="9423"/>
                  <a:pt x="2947" y="9309"/>
                  <a:pt x="2947" y="9196"/>
                </a:cubicBezTo>
                <a:close/>
                <a:moveTo>
                  <a:pt x="2947" y="8499"/>
                </a:moveTo>
                <a:lnTo>
                  <a:pt x="2947" y="8499"/>
                </a:lnTo>
                <a:cubicBezTo>
                  <a:pt x="3029" y="8510"/>
                  <a:pt x="3114" y="8521"/>
                  <a:pt x="3196" y="8521"/>
                </a:cubicBezTo>
                <a:cubicBezTo>
                  <a:pt x="3196" y="8635"/>
                  <a:pt x="3196" y="8739"/>
                  <a:pt x="3196" y="8853"/>
                </a:cubicBezTo>
                <a:cubicBezTo>
                  <a:pt x="3114" y="8853"/>
                  <a:pt x="3029" y="8853"/>
                  <a:pt x="2947" y="8842"/>
                </a:cubicBezTo>
                <a:cubicBezTo>
                  <a:pt x="2947" y="8728"/>
                  <a:pt x="2947" y="8615"/>
                  <a:pt x="2947" y="8499"/>
                </a:cubicBezTo>
                <a:close/>
                <a:moveTo>
                  <a:pt x="2947" y="7815"/>
                </a:moveTo>
                <a:lnTo>
                  <a:pt x="2947" y="7815"/>
                </a:lnTo>
                <a:cubicBezTo>
                  <a:pt x="3029" y="7825"/>
                  <a:pt x="3114" y="7836"/>
                  <a:pt x="3196" y="7847"/>
                </a:cubicBezTo>
                <a:cubicBezTo>
                  <a:pt x="3196" y="7949"/>
                  <a:pt x="3196" y="8065"/>
                  <a:pt x="3196" y="8167"/>
                </a:cubicBezTo>
                <a:cubicBezTo>
                  <a:pt x="3114" y="8167"/>
                  <a:pt x="3029" y="8158"/>
                  <a:pt x="2947" y="8158"/>
                </a:cubicBezTo>
                <a:cubicBezTo>
                  <a:pt x="2947" y="8043"/>
                  <a:pt x="2947" y="7929"/>
                  <a:pt x="2947" y="7815"/>
                </a:cubicBezTo>
                <a:close/>
                <a:moveTo>
                  <a:pt x="2947" y="7130"/>
                </a:moveTo>
                <a:lnTo>
                  <a:pt x="2947" y="7130"/>
                </a:lnTo>
                <a:cubicBezTo>
                  <a:pt x="3029" y="7141"/>
                  <a:pt x="3114" y="7150"/>
                  <a:pt x="3196" y="7161"/>
                </a:cubicBezTo>
                <a:cubicBezTo>
                  <a:pt x="3196" y="7266"/>
                  <a:pt x="3196" y="7379"/>
                  <a:pt x="3196" y="7493"/>
                </a:cubicBezTo>
                <a:cubicBezTo>
                  <a:pt x="3114" y="7484"/>
                  <a:pt x="3029" y="7473"/>
                  <a:pt x="2947" y="7473"/>
                </a:cubicBezTo>
                <a:cubicBezTo>
                  <a:pt x="2947" y="7359"/>
                  <a:pt x="2947" y="7244"/>
                  <a:pt x="2947" y="7130"/>
                </a:cubicBezTo>
                <a:close/>
                <a:moveTo>
                  <a:pt x="2958" y="6445"/>
                </a:moveTo>
                <a:lnTo>
                  <a:pt x="2958" y="6445"/>
                </a:lnTo>
                <a:cubicBezTo>
                  <a:pt x="3040" y="6456"/>
                  <a:pt x="3114" y="6467"/>
                  <a:pt x="3196" y="6476"/>
                </a:cubicBezTo>
                <a:cubicBezTo>
                  <a:pt x="3196" y="6591"/>
                  <a:pt x="3196" y="6694"/>
                  <a:pt x="3196" y="6807"/>
                </a:cubicBezTo>
                <a:cubicBezTo>
                  <a:pt x="3114" y="6798"/>
                  <a:pt x="3040" y="6787"/>
                  <a:pt x="2958" y="6778"/>
                </a:cubicBezTo>
                <a:cubicBezTo>
                  <a:pt x="2958" y="6663"/>
                  <a:pt x="2958" y="6560"/>
                  <a:pt x="2958" y="6445"/>
                </a:cubicBezTo>
                <a:close/>
                <a:moveTo>
                  <a:pt x="2958" y="5750"/>
                </a:moveTo>
                <a:lnTo>
                  <a:pt x="2958" y="5750"/>
                </a:lnTo>
                <a:cubicBezTo>
                  <a:pt x="3040" y="5770"/>
                  <a:pt x="3123" y="5781"/>
                  <a:pt x="3196" y="5792"/>
                </a:cubicBezTo>
                <a:cubicBezTo>
                  <a:pt x="3196" y="5906"/>
                  <a:pt x="3196" y="6019"/>
                  <a:pt x="3196" y="6124"/>
                </a:cubicBezTo>
                <a:cubicBezTo>
                  <a:pt x="3123" y="6113"/>
                  <a:pt x="3040" y="6102"/>
                  <a:pt x="2958" y="6093"/>
                </a:cubicBezTo>
                <a:cubicBezTo>
                  <a:pt x="2958" y="5977"/>
                  <a:pt x="2958" y="5864"/>
                  <a:pt x="2958" y="5750"/>
                </a:cubicBezTo>
                <a:close/>
                <a:moveTo>
                  <a:pt x="2958" y="5064"/>
                </a:moveTo>
                <a:lnTo>
                  <a:pt x="2958" y="5064"/>
                </a:lnTo>
                <a:cubicBezTo>
                  <a:pt x="3040" y="5086"/>
                  <a:pt x="3123" y="5096"/>
                  <a:pt x="3207" y="5118"/>
                </a:cubicBezTo>
                <a:cubicBezTo>
                  <a:pt x="3207" y="5220"/>
                  <a:pt x="3207" y="5336"/>
                  <a:pt x="3207" y="5438"/>
                </a:cubicBezTo>
                <a:cubicBezTo>
                  <a:pt x="3123" y="5427"/>
                  <a:pt x="3040" y="5418"/>
                  <a:pt x="2958" y="5407"/>
                </a:cubicBezTo>
                <a:cubicBezTo>
                  <a:pt x="2958" y="5294"/>
                  <a:pt x="2958" y="5180"/>
                  <a:pt x="2958" y="5064"/>
                </a:cubicBezTo>
                <a:close/>
                <a:moveTo>
                  <a:pt x="2958" y="4381"/>
                </a:moveTo>
                <a:lnTo>
                  <a:pt x="2958" y="4381"/>
                </a:lnTo>
                <a:cubicBezTo>
                  <a:pt x="3040" y="4401"/>
                  <a:pt x="3123" y="4412"/>
                  <a:pt x="3207" y="4432"/>
                </a:cubicBezTo>
                <a:cubicBezTo>
                  <a:pt x="3207" y="4546"/>
                  <a:pt x="3207" y="4650"/>
                  <a:pt x="3207" y="4764"/>
                </a:cubicBezTo>
                <a:cubicBezTo>
                  <a:pt x="3123" y="4744"/>
                  <a:pt x="3040" y="4733"/>
                  <a:pt x="2958" y="4722"/>
                </a:cubicBezTo>
                <a:cubicBezTo>
                  <a:pt x="2958" y="4608"/>
                  <a:pt x="2958" y="4494"/>
                  <a:pt x="2958" y="4381"/>
                </a:cubicBezTo>
                <a:close/>
                <a:moveTo>
                  <a:pt x="2958" y="3695"/>
                </a:moveTo>
                <a:lnTo>
                  <a:pt x="2958" y="3695"/>
                </a:lnTo>
                <a:cubicBezTo>
                  <a:pt x="3040" y="3706"/>
                  <a:pt x="3123" y="3727"/>
                  <a:pt x="3207" y="3747"/>
                </a:cubicBezTo>
                <a:cubicBezTo>
                  <a:pt x="3207" y="3862"/>
                  <a:pt x="3207" y="3965"/>
                  <a:pt x="3207" y="4080"/>
                </a:cubicBezTo>
                <a:cubicBezTo>
                  <a:pt x="3123" y="4058"/>
                  <a:pt x="3040" y="4049"/>
                  <a:pt x="2958" y="4027"/>
                </a:cubicBezTo>
                <a:cubicBezTo>
                  <a:pt x="2958" y="3913"/>
                  <a:pt x="2958" y="3800"/>
                  <a:pt x="2958" y="3695"/>
                </a:cubicBezTo>
                <a:close/>
                <a:moveTo>
                  <a:pt x="2969" y="3001"/>
                </a:moveTo>
                <a:lnTo>
                  <a:pt x="2969" y="3001"/>
                </a:lnTo>
                <a:cubicBezTo>
                  <a:pt x="3040" y="3021"/>
                  <a:pt x="3123" y="3052"/>
                  <a:pt x="3207" y="3072"/>
                </a:cubicBezTo>
                <a:cubicBezTo>
                  <a:pt x="3207" y="3177"/>
                  <a:pt x="3207" y="3290"/>
                  <a:pt x="3207" y="3395"/>
                </a:cubicBezTo>
                <a:cubicBezTo>
                  <a:pt x="3123" y="3384"/>
                  <a:pt x="3040" y="3364"/>
                  <a:pt x="2969" y="3343"/>
                </a:cubicBezTo>
                <a:cubicBezTo>
                  <a:pt x="2969" y="3228"/>
                  <a:pt x="2969" y="3114"/>
                  <a:pt x="2969" y="3001"/>
                </a:cubicBezTo>
                <a:close/>
                <a:moveTo>
                  <a:pt x="2969" y="2315"/>
                </a:moveTo>
                <a:lnTo>
                  <a:pt x="2969" y="2315"/>
                </a:lnTo>
                <a:cubicBezTo>
                  <a:pt x="3051" y="2335"/>
                  <a:pt x="3123" y="2367"/>
                  <a:pt x="3207" y="2389"/>
                </a:cubicBezTo>
                <a:cubicBezTo>
                  <a:pt x="3207" y="2502"/>
                  <a:pt x="3207" y="2607"/>
                  <a:pt x="3207" y="2720"/>
                </a:cubicBezTo>
                <a:cubicBezTo>
                  <a:pt x="3123" y="2698"/>
                  <a:pt x="3051" y="2678"/>
                  <a:pt x="2969" y="2658"/>
                </a:cubicBezTo>
                <a:cubicBezTo>
                  <a:pt x="2969" y="2544"/>
                  <a:pt x="2969" y="2429"/>
                  <a:pt x="2969" y="2315"/>
                </a:cubicBezTo>
                <a:close/>
                <a:moveTo>
                  <a:pt x="3216" y="2035"/>
                </a:moveTo>
                <a:lnTo>
                  <a:pt x="3216" y="2035"/>
                </a:lnTo>
                <a:cubicBezTo>
                  <a:pt x="2969" y="1973"/>
                  <a:pt x="2969" y="1973"/>
                  <a:pt x="2969" y="1973"/>
                </a:cubicBezTo>
                <a:cubicBezTo>
                  <a:pt x="2969" y="1630"/>
                  <a:pt x="2969" y="1630"/>
                  <a:pt x="2969" y="1630"/>
                </a:cubicBezTo>
                <a:cubicBezTo>
                  <a:pt x="3216" y="1703"/>
                  <a:pt x="3216" y="1703"/>
                  <a:pt x="3216" y="1703"/>
                </a:cubicBezTo>
                <a:lnTo>
                  <a:pt x="3216" y="2035"/>
                </a:lnTo>
                <a:close/>
              </a:path>
            </a:pathLst>
          </a:custGeom>
          <a:solidFill>
            <a:srgbClr val="0070C0"/>
          </a:solidFill>
          <a:ln>
            <a:noFill/>
          </a:ln>
          <a:effectLst/>
        </p:spPr>
        <p:txBody>
          <a:bodyPr wrap="none" anchor="ctr"/>
          <a:lstStyle/>
          <a:p>
            <a:pPr defTabSz="914217">
              <a:defRPr/>
            </a:pPr>
            <a:endParaRPr lang="en-US" sz="2200" dirty="0">
              <a:latin typeface="Calibri Light"/>
              <a:cs typeface="B Nazanin" panose="00000400000000000000" pitchFamily="2" charset="-78"/>
            </a:endParaRPr>
          </a:p>
        </p:txBody>
      </p:sp>
      <p:sp>
        <p:nvSpPr>
          <p:cNvPr id="9" name="Freeform 8">
            <a:extLst>
              <a:ext uri="{FF2B5EF4-FFF2-40B4-BE49-F238E27FC236}">
                <a16:creationId xmlns:a16="http://schemas.microsoft.com/office/drawing/2014/main" id="{0A8850F5-CE86-4CC9-B44E-FC6B3878E6B9}"/>
              </a:ext>
            </a:extLst>
          </p:cNvPr>
          <p:cNvSpPr>
            <a:spLocks noChangeArrowheads="1"/>
          </p:cNvSpPr>
          <p:nvPr/>
        </p:nvSpPr>
        <p:spPr bwMode="auto">
          <a:xfrm>
            <a:off x="7534275" y="4052094"/>
            <a:ext cx="190500" cy="1468438"/>
          </a:xfrm>
          <a:custGeom>
            <a:avLst/>
            <a:gdLst>
              <a:gd name="T0" fmla="*/ 0 w 1432"/>
              <a:gd name="T1" fmla="*/ 0 h 11011"/>
              <a:gd name="T2" fmla="*/ 1431 w 1432"/>
              <a:gd name="T3" fmla="*/ 10667 h 11011"/>
              <a:gd name="T4" fmla="*/ 0 w 1432"/>
              <a:gd name="T5" fmla="*/ 0 h 11011"/>
              <a:gd name="T6" fmla="*/ 1244 w 1432"/>
              <a:gd name="T7" fmla="*/ 10191 h 11011"/>
              <a:gd name="T8" fmla="*/ 198 w 1432"/>
              <a:gd name="T9" fmla="*/ 10191 h 11011"/>
              <a:gd name="T10" fmla="*/ 1244 w 1432"/>
              <a:gd name="T11" fmla="*/ 10191 h 11011"/>
              <a:gd name="T12" fmla="*/ 1244 w 1432"/>
              <a:gd name="T13" fmla="*/ 9505 h 11011"/>
              <a:gd name="T14" fmla="*/ 198 w 1432"/>
              <a:gd name="T15" fmla="*/ 9454 h 11011"/>
              <a:gd name="T16" fmla="*/ 1244 w 1432"/>
              <a:gd name="T17" fmla="*/ 9505 h 11011"/>
              <a:gd name="T18" fmla="*/ 1244 w 1432"/>
              <a:gd name="T19" fmla="*/ 8811 h 11011"/>
              <a:gd name="T20" fmla="*/ 198 w 1432"/>
              <a:gd name="T21" fmla="*/ 8726 h 11011"/>
              <a:gd name="T22" fmla="*/ 1244 w 1432"/>
              <a:gd name="T23" fmla="*/ 8811 h 11011"/>
              <a:gd name="T24" fmla="*/ 1244 w 1432"/>
              <a:gd name="T25" fmla="*/ 8125 h 11011"/>
              <a:gd name="T26" fmla="*/ 198 w 1432"/>
              <a:gd name="T27" fmla="*/ 7990 h 11011"/>
              <a:gd name="T28" fmla="*/ 1244 w 1432"/>
              <a:gd name="T29" fmla="*/ 8125 h 11011"/>
              <a:gd name="T30" fmla="*/ 1244 w 1432"/>
              <a:gd name="T31" fmla="*/ 7440 h 11011"/>
              <a:gd name="T32" fmla="*/ 198 w 1432"/>
              <a:gd name="T33" fmla="*/ 7255 h 11011"/>
              <a:gd name="T34" fmla="*/ 1244 w 1432"/>
              <a:gd name="T35" fmla="*/ 7440 h 11011"/>
              <a:gd name="T36" fmla="*/ 1244 w 1432"/>
              <a:gd name="T37" fmla="*/ 6745 h 11011"/>
              <a:gd name="T38" fmla="*/ 198 w 1432"/>
              <a:gd name="T39" fmla="*/ 6527 h 11011"/>
              <a:gd name="T40" fmla="*/ 1244 w 1432"/>
              <a:gd name="T41" fmla="*/ 6745 h 11011"/>
              <a:gd name="T42" fmla="*/ 1244 w 1432"/>
              <a:gd name="T43" fmla="*/ 6060 h 11011"/>
              <a:gd name="T44" fmla="*/ 198 w 1432"/>
              <a:gd name="T45" fmla="*/ 5790 h 11011"/>
              <a:gd name="T46" fmla="*/ 1244 w 1432"/>
              <a:gd name="T47" fmla="*/ 6060 h 11011"/>
              <a:gd name="T48" fmla="*/ 1244 w 1432"/>
              <a:gd name="T49" fmla="*/ 5376 h 11011"/>
              <a:gd name="T50" fmla="*/ 198 w 1432"/>
              <a:gd name="T51" fmla="*/ 5053 h 11011"/>
              <a:gd name="T52" fmla="*/ 1244 w 1432"/>
              <a:gd name="T53" fmla="*/ 5376 h 11011"/>
              <a:gd name="T54" fmla="*/ 1244 w 1432"/>
              <a:gd name="T55" fmla="*/ 4680 h 11011"/>
              <a:gd name="T56" fmla="*/ 198 w 1432"/>
              <a:gd name="T57" fmla="*/ 4328 h 11011"/>
              <a:gd name="T58" fmla="*/ 1244 w 1432"/>
              <a:gd name="T59" fmla="*/ 4680 h 11011"/>
              <a:gd name="T60" fmla="*/ 1244 w 1432"/>
              <a:gd name="T61" fmla="*/ 3996 h 11011"/>
              <a:gd name="T62" fmla="*/ 198 w 1432"/>
              <a:gd name="T63" fmla="*/ 3591 h 11011"/>
              <a:gd name="T64" fmla="*/ 1244 w 1432"/>
              <a:gd name="T65" fmla="*/ 3996 h 11011"/>
              <a:gd name="T66" fmla="*/ 1244 w 1432"/>
              <a:gd name="T67" fmla="*/ 3310 h 11011"/>
              <a:gd name="T68" fmla="*/ 198 w 1432"/>
              <a:gd name="T69" fmla="*/ 2854 h 11011"/>
              <a:gd name="T70" fmla="*/ 1244 w 1432"/>
              <a:gd name="T71" fmla="*/ 3310 h 11011"/>
              <a:gd name="T72" fmla="*/ 1244 w 1432"/>
              <a:gd name="T73" fmla="*/ 2616 h 11011"/>
              <a:gd name="T74" fmla="*/ 198 w 1432"/>
              <a:gd name="T75" fmla="*/ 2128 h 11011"/>
              <a:gd name="T76" fmla="*/ 1244 w 1432"/>
              <a:gd name="T77" fmla="*/ 2616 h 11011"/>
              <a:gd name="T78" fmla="*/ 1244 w 1432"/>
              <a:gd name="T79" fmla="*/ 1930 h 11011"/>
              <a:gd name="T80" fmla="*/ 198 w 1432"/>
              <a:gd name="T81" fmla="*/ 1392 h 11011"/>
              <a:gd name="T82" fmla="*/ 1244 w 1432"/>
              <a:gd name="T83" fmla="*/ 1930 h 11011"/>
              <a:gd name="T84" fmla="*/ 1244 w 1432"/>
              <a:gd name="T85" fmla="*/ 1245 h 11011"/>
              <a:gd name="T86" fmla="*/ 198 w 1432"/>
              <a:gd name="T87" fmla="*/ 655 h 11011"/>
              <a:gd name="T88" fmla="*/ 1244 w 1432"/>
              <a:gd name="T89" fmla="*/ 1245 h 11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2" h="11011">
                <a:moveTo>
                  <a:pt x="0" y="0"/>
                </a:moveTo>
                <a:lnTo>
                  <a:pt x="0" y="0"/>
                </a:lnTo>
                <a:cubicBezTo>
                  <a:pt x="0" y="11010"/>
                  <a:pt x="0" y="11010"/>
                  <a:pt x="0" y="11010"/>
                </a:cubicBezTo>
                <a:cubicBezTo>
                  <a:pt x="1431" y="10667"/>
                  <a:pt x="1431" y="10667"/>
                  <a:pt x="1431" y="10667"/>
                </a:cubicBezTo>
                <a:cubicBezTo>
                  <a:pt x="1431" y="477"/>
                  <a:pt x="1431" y="477"/>
                  <a:pt x="1431" y="477"/>
                </a:cubicBezTo>
                <a:lnTo>
                  <a:pt x="0" y="0"/>
                </a:lnTo>
                <a:close/>
                <a:moveTo>
                  <a:pt x="1244" y="10191"/>
                </a:moveTo>
                <a:lnTo>
                  <a:pt x="1244" y="10191"/>
                </a:lnTo>
                <a:cubicBezTo>
                  <a:pt x="198" y="10480"/>
                  <a:pt x="198" y="10480"/>
                  <a:pt x="198" y="10480"/>
                </a:cubicBezTo>
                <a:cubicBezTo>
                  <a:pt x="198" y="10191"/>
                  <a:pt x="198" y="10191"/>
                  <a:pt x="198" y="10191"/>
                </a:cubicBezTo>
                <a:cubicBezTo>
                  <a:pt x="1244" y="9962"/>
                  <a:pt x="1244" y="9962"/>
                  <a:pt x="1244" y="9962"/>
                </a:cubicBezTo>
                <a:lnTo>
                  <a:pt x="1244" y="10191"/>
                </a:lnTo>
                <a:close/>
                <a:moveTo>
                  <a:pt x="1244" y="9505"/>
                </a:moveTo>
                <a:lnTo>
                  <a:pt x="1244" y="9505"/>
                </a:lnTo>
                <a:cubicBezTo>
                  <a:pt x="904" y="9588"/>
                  <a:pt x="550" y="9661"/>
                  <a:pt x="198" y="9743"/>
                </a:cubicBezTo>
                <a:cubicBezTo>
                  <a:pt x="198" y="9650"/>
                  <a:pt x="198" y="9557"/>
                  <a:pt x="198" y="9454"/>
                </a:cubicBezTo>
                <a:cubicBezTo>
                  <a:pt x="550" y="9392"/>
                  <a:pt x="904" y="9329"/>
                  <a:pt x="1244" y="9267"/>
                </a:cubicBezTo>
                <a:cubicBezTo>
                  <a:pt x="1244" y="9349"/>
                  <a:pt x="1244" y="9423"/>
                  <a:pt x="1244" y="9505"/>
                </a:cubicBezTo>
                <a:close/>
                <a:moveTo>
                  <a:pt x="1244" y="8811"/>
                </a:moveTo>
                <a:lnTo>
                  <a:pt x="1244" y="8811"/>
                </a:lnTo>
                <a:cubicBezTo>
                  <a:pt x="904" y="8882"/>
                  <a:pt x="550" y="8944"/>
                  <a:pt x="198" y="9007"/>
                </a:cubicBezTo>
                <a:cubicBezTo>
                  <a:pt x="198" y="8913"/>
                  <a:pt x="198" y="8820"/>
                  <a:pt x="198" y="8726"/>
                </a:cubicBezTo>
                <a:cubicBezTo>
                  <a:pt x="550" y="8675"/>
                  <a:pt x="904" y="8624"/>
                  <a:pt x="1244" y="8581"/>
                </a:cubicBezTo>
                <a:cubicBezTo>
                  <a:pt x="1244" y="8655"/>
                  <a:pt x="1244" y="8737"/>
                  <a:pt x="1244" y="8811"/>
                </a:cubicBezTo>
                <a:close/>
                <a:moveTo>
                  <a:pt x="1244" y="8125"/>
                </a:moveTo>
                <a:lnTo>
                  <a:pt x="1244" y="8125"/>
                </a:lnTo>
                <a:cubicBezTo>
                  <a:pt x="904" y="8176"/>
                  <a:pt x="550" y="8230"/>
                  <a:pt x="198" y="8270"/>
                </a:cubicBezTo>
                <a:cubicBezTo>
                  <a:pt x="198" y="8176"/>
                  <a:pt x="198" y="8083"/>
                  <a:pt x="198" y="7990"/>
                </a:cubicBezTo>
                <a:cubicBezTo>
                  <a:pt x="550" y="7960"/>
                  <a:pt x="904" y="7929"/>
                  <a:pt x="1244" y="7887"/>
                </a:cubicBezTo>
                <a:cubicBezTo>
                  <a:pt x="1244" y="7969"/>
                  <a:pt x="1244" y="8052"/>
                  <a:pt x="1244" y="8125"/>
                </a:cubicBezTo>
                <a:close/>
                <a:moveTo>
                  <a:pt x="1244" y="7440"/>
                </a:moveTo>
                <a:lnTo>
                  <a:pt x="1244" y="7440"/>
                </a:lnTo>
                <a:cubicBezTo>
                  <a:pt x="904" y="7471"/>
                  <a:pt x="550" y="7502"/>
                  <a:pt x="198" y="7544"/>
                </a:cubicBezTo>
                <a:cubicBezTo>
                  <a:pt x="198" y="7451"/>
                  <a:pt x="198" y="7346"/>
                  <a:pt x="198" y="7255"/>
                </a:cubicBezTo>
                <a:cubicBezTo>
                  <a:pt x="550" y="7233"/>
                  <a:pt x="904" y="7223"/>
                  <a:pt x="1244" y="7201"/>
                </a:cubicBezTo>
                <a:cubicBezTo>
                  <a:pt x="1244" y="7275"/>
                  <a:pt x="1244" y="7357"/>
                  <a:pt x="1244" y="7440"/>
                </a:cubicBezTo>
                <a:close/>
                <a:moveTo>
                  <a:pt x="1244" y="6745"/>
                </a:moveTo>
                <a:lnTo>
                  <a:pt x="1244" y="6745"/>
                </a:lnTo>
                <a:cubicBezTo>
                  <a:pt x="904" y="6765"/>
                  <a:pt x="550" y="6787"/>
                  <a:pt x="198" y="6807"/>
                </a:cubicBezTo>
                <a:cubicBezTo>
                  <a:pt x="198" y="6714"/>
                  <a:pt x="198" y="6620"/>
                  <a:pt x="198" y="6527"/>
                </a:cubicBezTo>
                <a:cubicBezTo>
                  <a:pt x="550" y="6518"/>
                  <a:pt x="904" y="6518"/>
                  <a:pt x="1244" y="6507"/>
                </a:cubicBezTo>
                <a:cubicBezTo>
                  <a:pt x="1244" y="6589"/>
                  <a:pt x="1244" y="6674"/>
                  <a:pt x="1244" y="6745"/>
                </a:cubicBezTo>
                <a:close/>
                <a:moveTo>
                  <a:pt x="1244" y="6060"/>
                </a:moveTo>
                <a:lnTo>
                  <a:pt x="1244" y="6060"/>
                </a:lnTo>
                <a:cubicBezTo>
                  <a:pt x="904" y="6071"/>
                  <a:pt x="550" y="6071"/>
                  <a:pt x="198" y="6071"/>
                </a:cubicBezTo>
                <a:cubicBezTo>
                  <a:pt x="198" y="5977"/>
                  <a:pt x="198" y="5884"/>
                  <a:pt x="198" y="5790"/>
                </a:cubicBezTo>
                <a:cubicBezTo>
                  <a:pt x="550" y="5801"/>
                  <a:pt x="904" y="5812"/>
                  <a:pt x="1244" y="5821"/>
                </a:cubicBezTo>
                <a:cubicBezTo>
                  <a:pt x="1244" y="5895"/>
                  <a:pt x="1244" y="5977"/>
                  <a:pt x="1244" y="6060"/>
                </a:cubicBezTo>
                <a:close/>
                <a:moveTo>
                  <a:pt x="1244" y="5376"/>
                </a:moveTo>
                <a:lnTo>
                  <a:pt x="1244" y="5376"/>
                </a:lnTo>
                <a:cubicBezTo>
                  <a:pt x="904" y="5365"/>
                  <a:pt x="550" y="5354"/>
                  <a:pt x="198" y="5345"/>
                </a:cubicBezTo>
                <a:cubicBezTo>
                  <a:pt x="198" y="5251"/>
                  <a:pt x="198" y="5147"/>
                  <a:pt x="198" y="5053"/>
                </a:cubicBezTo>
                <a:cubicBezTo>
                  <a:pt x="550" y="5085"/>
                  <a:pt x="904" y="5107"/>
                  <a:pt x="1244" y="5127"/>
                </a:cubicBezTo>
                <a:cubicBezTo>
                  <a:pt x="1244" y="5209"/>
                  <a:pt x="1244" y="5292"/>
                  <a:pt x="1244" y="5376"/>
                </a:cubicBezTo>
                <a:close/>
                <a:moveTo>
                  <a:pt x="1244" y="4680"/>
                </a:moveTo>
                <a:lnTo>
                  <a:pt x="1244" y="4680"/>
                </a:lnTo>
                <a:cubicBezTo>
                  <a:pt x="904" y="4659"/>
                  <a:pt x="550" y="4639"/>
                  <a:pt x="198" y="4608"/>
                </a:cubicBezTo>
                <a:cubicBezTo>
                  <a:pt x="198" y="4515"/>
                  <a:pt x="198" y="4421"/>
                  <a:pt x="198" y="4328"/>
                </a:cubicBezTo>
                <a:cubicBezTo>
                  <a:pt x="550" y="4359"/>
                  <a:pt x="904" y="4401"/>
                  <a:pt x="1244" y="4432"/>
                </a:cubicBezTo>
                <a:cubicBezTo>
                  <a:pt x="1244" y="4515"/>
                  <a:pt x="1244" y="4597"/>
                  <a:pt x="1244" y="4680"/>
                </a:cubicBezTo>
                <a:close/>
                <a:moveTo>
                  <a:pt x="1244" y="3996"/>
                </a:moveTo>
                <a:lnTo>
                  <a:pt x="1244" y="3996"/>
                </a:lnTo>
                <a:cubicBezTo>
                  <a:pt x="904" y="3954"/>
                  <a:pt x="550" y="3912"/>
                  <a:pt x="198" y="3871"/>
                </a:cubicBezTo>
                <a:cubicBezTo>
                  <a:pt x="198" y="3778"/>
                  <a:pt x="198" y="3684"/>
                  <a:pt x="198" y="3591"/>
                </a:cubicBezTo>
                <a:cubicBezTo>
                  <a:pt x="550" y="3642"/>
                  <a:pt x="904" y="3695"/>
                  <a:pt x="1244" y="3747"/>
                </a:cubicBezTo>
                <a:cubicBezTo>
                  <a:pt x="1244" y="3829"/>
                  <a:pt x="1244" y="3912"/>
                  <a:pt x="1244" y="3996"/>
                </a:cubicBezTo>
                <a:close/>
                <a:moveTo>
                  <a:pt x="1244" y="3310"/>
                </a:moveTo>
                <a:lnTo>
                  <a:pt x="1244" y="3310"/>
                </a:lnTo>
                <a:cubicBezTo>
                  <a:pt x="904" y="3248"/>
                  <a:pt x="550" y="3197"/>
                  <a:pt x="198" y="3145"/>
                </a:cubicBezTo>
                <a:cubicBezTo>
                  <a:pt x="198" y="3050"/>
                  <a:pt x="198" y="2948"/>
                  <a:pt x="198" y="2854"/>
                </a:cubicBezTo>
                <a:cubicBezTo>
                  <a:pt x="550" y="2927"/>
                  <a:pt x="904" y="2990"/>
                  <a:pt x="1244" y="3050"/>
                </a:cubicBezTo>
                <a:cubicBezTo>
                  <a:pt x="1244" y="3134"/>
                  <a:pt x="1244" y="3228"/>
                  <a:pt x="1244" y="3310"/>
                </a:cubicBezTo>
                <a:close/>
                <a:moveTo>
                  <a:pt x="1244" y="2616"/>
                </a:moveTo>
                <a:lnTo>
                  <a:pt x="1244" y="2616"/>
                </a:lnTo>
                <a:cubicBezTo>
                  <a:pt x="904" y="2553"/>
                  <a:pt x="550" y="2480"/>
                  <a:pt x="198" y="2409"/>
                </a:cubicBezTo>
                <a:cubicBezTo>
                  <a:pt x="198" y="2315"/>
                  <a:pt x="198" y="2222"/>
                  <a:pt x="198" y="2128"/>
                </a:cubicBezTo>
                <a:cubicBezTo>
                  <a:pt x="550" y="2200"/>
                  <a:pt x="904" y="2284"/>
                  <a:pt x="1244" y="2367"/>
                </a:cubicBezTo>
                <a:cubicBezTo>
                  <a:pt x="1244" y="2449"/>
                  <a:pt x="1244" y="2532"/>
                  <a:pt x="1244" y="2616"/>
                </a:cubicBezTo>
                <a:close/>
                <a:moveTo>
                  <a:pt x="1244" y="1930"/>
                </a:moveTo>
                <a:lnTo>
                  <a:pt x="1244" y="1930"/>
                </a:lnTo>
                <a:cubicBezTo>
                  <a:pt x="904" y="1848"/>
                  <a:pt x="550" y="1764"/>
                  <a:pt x="198" y="1672"/>
                </a:cubicBezTo>
                <a:cubicBezTo>
                  <a:pt x="198" y="1578"/>
                  <a:pt x="198" y="1485"/>
                  <a:pt x="198" y="1392"/>
                </a:cubicBezTo>
                <a:cubicBezTo>
                  <a:pt x="550" y="1485"/>
                  <a:pt x="904" y="1578"/>
                  <a:pt x="1244" y="1672"/>
                </a:cubicBezTo>
                <a:cubicBezTo>
                  <a:pt x="1244" y="1754"/>
                  <a:pt x="1244" y="1848"/>
                  <a:pt x="1244" y="1930"/>
                </a:cubicBezTo>
                <a:close/>
                <a:moveTo>
                  <a:pt x="1244" y="1245"/>
                </a:moveTo>
                <a:lnTo>
                  <a:pt x="1244" y="1245"/>
                </a:lnTo>
                <a:cubicBezTo>
                  <a:pt x="198" y="944"/>
                  <a:pt x="198" y="944"/>
                  <a:pt x="198" y="944"/>
                </a:cubicBezTo>
                <a:cubicBezTo>
                  <a:pt x="198" y="655"/>
                  <a:pt x="198" y="655"/>
                  <a:pt x="198" y="655"/>
                </a:cubicBezTo>
                <a:cubicBezTo>
                  <a:pt x="1244" y="975"/>
                  <a:pt x="1244" y="975"/>
                  <a:pt x="1244" y="975"/>
                </a:cubicBezTo>
                <a:lnTo>
                  <a:pt x="1244" y="1245"/>
                </a:lnTo>
                <a:close/>
              </a:path>
            </a:pathLst>
          </a:custGeom>
          <a:solidFill>
            <a:srgbClr val="0070C0"/>
          </a:solidFill>
          <a:ln>
            <a:noFill/>
          </a:ln>
          <a:effectLst/>
        </p:spPr>
        <p:txBody>
          <a:bodyPr wrap="none" anchor="ctr"/>
          <a:lstStyle/>
          <a:p>
            <a:pPr defTabSz="914217">
              <a:defRPr/>
            </a:pPr>
            <a:endParaRPr lang="en-US" sz="2200" dirty="0">
              <a:latin typeface="Calibri Light"/>
              <a:cs typeface="B Nazanin" panose="00000400000000000000" pitchFamily="2" charset="-78"/>
            </a:endParaRPr>
          </a:p>
        </p:txBody>
      </p:sp>
      <p:sp>
        <p:nvSpPr>
          <p:cNvPr id="10" name="Freeform 9">
            <a:extLst>
              <a:ext uri="{FF2B5EF4-FFF2-40B4-BE49-F238E27FC236}">
                <a16:creationId xmlns:a16="http://schemas.microsoft.com/office/drawing/2014/main" id="{3C9C0CB0-4F3E-4192-B39C-39E8298846B1}"/>
              </a:ext>
            </a:extLst>
          </p:cNvPr>
          <p:cNvSpPr>
            <a:spLocks noChangeArrowheads="1"/>
          </p:cNvSpPr>
          <p:nvPr/>
        </p:nvSpPr>
        <p:spPr bwMode="auto">
          <a:xfrm>
            <a:off x="7152482" y="4055269"/>
            <a:ext cx="365919" cy="1463675"/>
          </a:xfrm>
          <a:custGeom>
            <a:avLst/>
            <a:gdLst>
              <a:gd name="T0" fmla="*/ 2273 w 2752"/>
              <a:gd name="T1" fmla="*/ 10439 h 10979"/>
              <a:gd name="T2" fmla="*/ 2273 w 2752"/>
              <a:gd name="T3" fmla="*/ 9878 h 10979"/>
              <a:gd name="T4" fmla="*/ 1817 w 2752"/>
              <a:gd name="T5" fmla="*/ 9286 h 10979"/>
              <a:gd name="T6" fmla="*/ 1817 w 2752"/>
              <a:gd name="T7" fmla="*/ 8436 h 10979"/>
              <a:gd name="T8" fmla="*/ 2273 w 2752"/>
              <a:gd name="T9" fmla="*/ 7886 h 10979"/>
              <a:gd name="T10" fmla="*/ 2273 w 2752"/>
              <a:gd name="T11" fmla="*/ 7659 h 10979"/>
              <a:gd name="T12" fmla="*/ 2273 w 2752"/>
              <a:gd name="T13" fmla="*/ 6548 h 10979"/>
              <a:gd name="T14" fmla="*/ 2273 w 2752"/>
              <a:gd name="T15" fmla="*/ 5998 h 10979"/>
              <a:gd name="T16" fmla="*/ 1817 w 2752"/>
              <a:gd name="T17" fmla="*/ 5480 h 10979"/>
              <a:gd name="T18" fmla="*/ 1817 w 2752"/>
              <a:gd name="T19" fmla="*/ 4627 h 10979"/>
              <a:gd name="T20" fmla="*/ 2273 w 2752"/>
              <a:gd name="T21" fmla="*/ 3777 h 10979"/>
              <a:gd name="T22" fmla="*/ 2273 w 2752"/>
              <a:gd name="T23" fmla="*/ 4327 h 10979"/>
              <a:gd name="T24" fmla="*/ 2273 w 2752"/>
              <a:gd name="T25" fmla="*/ 2666 h 10979"/>
              <a:gd name="T26" fmla="*/ 2273 w 2752"/>
              <a:gd name="T27" fmla="*/ 2107 h 10979"/>
              <a:gd name="T28" fmla="*/ 1817 w 2752"/>
              <a:gd name="T29" fmla="*/ 1671 h 10979"/>
              <a:gd name="T30" fmla="*/ 2273 w 2752"/>
              <a:gd name="T31" fmla="*/ 997 h 10979"/>
              <a:gd name="T32" fmla="*/ 1225 w 2752"/>
              <a:gd name="T33" fmla="*/ 1277 h 10979"/>
              <a:gd name="T34" fmla="*/ 1225 w 2752"/>
              <a:gd name="T35" fmla="*/ 1526 h 10979"/>
              <a:gd name="T36" fmla="*/ 1215 w 2752"/>
              <a:gd name="T37" fmla="*/ 2584 h 10979"/>
              <a:gd name="T38" fmla="*/ 1215 w 2752"/>
              <a:gd name="T39" fmla="*/ 3113 h 10979"/>
              <a:gd name="T40" fmla="*/ 1505 w 2752"/>
              <a:gd name="T41" fmla="*/ 3590 h 10979"/>
              <a:gd name="T42" fmla="*/ 1505 w 2752"/>
              <a:gd name="T43" fmla="*/ 4420 h 10979"/>
              <a:gd name="T44" fmla="*/ 1215 w 2752"/>
              <a:gd name="T45" fmla="*/ 4992 h 10979"/>
              <a:gd name="T46" fmla="*/ 1215 w 2752"/>
              <a:gd name="T47" fmla="*/ 5241 h 10979"/>
              <a:gd name="T48" fmla="*/ 1215 w 2752"/>
              <a:gd name="T49" fmla="*/ 6299 h 10979"/>
              <a:gd name="T50" fmla="*/ 1215 w 2752"/>
              <a:gd name="T51" fmla="*/ 6829 h 10979"/>
              <a:gd name="T52" fmla="*/ 1505 w 2752"/>
              <a:gd name="T53" fmla="*/ 7347 h 10979"/>
              <a:gd name="T54" fmla="*/ 1505 w 2752"/>
              <a:gd name="T55" fmla="*/ 8177 h 10979"/>
              <a:gd name="T56" fmla="*/ 1204 w 2752"/>
              <a:gd name="T57" fmla="*/ 8696 h 10979"/>
              <a:gd name="T58" fmla="*/ 1204 w 2752"/>
              <a:gd name="T59" fmla="*/ 8945 h 10979"/>
              <a:gd name="T60" fmla="*/ 1204 w 2752"/>
              <a:gd name="T61" fmla="*/ 10003 h 10979"/>
              <a:gd name="T62" fmla="*/ 966 w 2752"/>
              <a:gd name="T63" fmla="*/ 10252 h 10979"/>
              <a:gd name="T64" fmla="*/ 748 w 2752"/>
              <a:gd name="T65" fmla="*/ 9713 h 10979"/>
              <a:gd name="T66" fmla="*/ 966 w 2752"/>
              <a:gd name="T67" fmla="*/ 8934 h 10979"/>
              <a:gd name="T68" fmla="*/ 966 w 2752"/>
              <a:gd name="T69" fmla="*/ 8416 h 10979"/>
              <a:gd name="T70" fmla="*/ 748 w 2752"/>
              <a:gd name="T71" fmla="*/ 8155 h 10979"/>
              <a:gd name="T72" fmla="*/ 748 w 2752"/>
              <a:gd name="T73" fmla="*/ 7118 h 10979"/>
              <a:gd name="T74" fmla="*/ 966 w 2752"/>
              <a:gd name="T75" fmla="*/ 6588 h 10979"/>
              <a:gd name="T76" fmla="*/ 748 w 2752"/>
              <a:gd name="T77" fmla="*/ 6081 h 10979"/>
              <a:gd name="T78" fmla="*/ 748 w 2752"/>
              <a:gd name="T79" fmla="*/ 5302 h 10979"/>
              <a:gd name="T80" fmla="*/ 966 w 2752"/>
              <a:gd name="T81" fmla="*/ 4743 h 10979"/>
              <a:gd name="T82" fmla="*/ 966 w 2752"/>
              <a:gd name="T83" fmla="*/ 4494 h 10979"/>
              <a:gd name="T84" fmla="*/ 966 w 2752"/>
              <a:gd name="T85" fmla="*/ 3445 h 10979"/>
              <a:gd name="T86" fmla="*/ 966 w 2752"/>
              <a:gd name="T87" fmla="*/ 2927 h 10979"/>
              <a:gd name="T88" fmla="*/ 748 w 2752"/>
              <a:gd name="T89" fmla="*/ 2190 h 10979"/>
              <a:gd name="T90" fmla="*/ 748 w 2752"/>
              <a:gd name="T91" fmla="*/ 1671 h 10979"/>
              <a:gd name="T92" fmla="*/ 748 w 2752"/>
              <a:gd name="T93" fmla="*/ 1411 h 10979"/>
              <a:gd name="T94" fmla="*/ 561 w 2752"/>
              <a:gd name="T95" fmla="*/ 10210 h 10979"/>
              <a:gd name="T96" fmla="*/ 550 w 2752"/>
              <a:gd name="T97" fmla="*/ 9184 h 10979"/>
              <a:gd name="T98" fmla="*/ 550 w 2752"/>
              <a:gd name="T99" fmla="*/ 8665 h 10979"/>
              <a:gd name="T100" fmla="*/ 374 w 2752"/>
              <a:gd name="T101" fmla="*/ 8146 h 10979"/>
              <a:gd name="T102" fmla="*/ 365 w 2752"/>
              <a:gd name="T103" fmla="*/ 7388 h 10979"/>
              <a:gd name="T104" fmla="*/ 550 w 2752"/>
              <a:gd name="T105" fmla="*/ 6869 h 10979"/>
              <a:gd name="T106" fmla="*/ 550 w 2752"/>
              <a:gd name="T107" fmla="*/ 6610 h 10979"/>
              <a:gd name="T108" fmla="*/ 550 w 2752"/>
              <a:gd name="T109" fmla="*/ 5582 h 10979"/>
              <a:gd name="T110" fmla="*/ 541 w 2752"/>
              <a:gd name="T111" fmla="*/ 5064 h 10979"/>
              <a:gd name="T112" fmla="*/ 365 w 2752"/>
              <a:gd name="T113" fmla="*/ 4576 h 10979"/>
              <a:gd name="T114" fmla="*/ 354 w 2752"/>
              <a:gd name="T115" fmla="*/ 3819 h 10979"/>
              <a:gd name="T116" fmla="*/ 541 w 2752"/>
              <a:gd name="T117" fmla="*/ 3269 h 10979"/>
              <a:gd name="T118" fmla="*/ 541 w 2752"/>
              <a:gd name="T119" fmla="*/ 3009 h 10979"/>
              <a:gd name="T120" fmla="*/ 541 w 2752"/>
              <a:gd name="T121" fmla="*/ 1983 h 10979"/>
              <a:gd name="T122" fmla="*/ 354 w 2752"/>
              <a:gd name="T123" fmla="*/ 1277 h 10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52" h="10979">
                <a:moveTo>
                  <a:pt x="0" y="10564"/>
                </a:moveTo>
                <a:lnTo>
                  <a:pt x="0" y="10564"/>
                </a:lnTo>
                <a:cubicBezTo>
                  <a:pt x="2751" y="10978"/>
                  <a:pt x="2751" y="10978"/>
                  <a:pt x="2751" y="10978"/>
                </a:cubicBezTo>
                <a:cubicBezTo>
                  <a:pt x="2751" y="0"/>
                  <a:pt x="2751" y="0"/>
                  <a:pt x="2751" y="0"/>
                </a:cubicBezTo>
                <a:cubicBezTo>
                  <a:pt x="0" y="945"/>
                  <a:pt x="0" y="945"/>
                  <a:pt x="0" y="945"/>
                </a:cubicBezTo>
                <a:lnTo>
                  <a:pt x="0" y="10564"/>
                </a:lnTo>
                <a:close/>
                <a:moveTo>
                  <a:pt x="2273" y="10439"/>
                </a:moveTo>
                <a:lnTo>
                  <a:pt x="2273" y="10439"/>
                </a:lnTo>
                <a:cubicBezTo>
                  <a:pt x="1817" y="10377"/>
                  <a:pt x="1817" y="10377"/>
                  <a:pt x="1817" y="10377"/>
                </a:cubicBezTo>
                <a:cubicBezTo>
                  <a:pt x="1817" y="10065"/>
                  <a:pt x="1817" y="10065"/>
                  <a:pt x="1817" y="10065"/>
                </a:cubicBezTo>
                <a:cubicBezTo>
                  <a:pt x="2273" y="10107"/>
                  <a:pt x="2273" y="10107"/>
                  <a:pt x="2273" y="10107"/>
                </a:cubicBezTo>
                <a:lnTo>
                  <a:pt x="2273" y="10439"/>
                </a:lnTo>
                <a:close/>
                <a:moveTo>
                  <a:pt x="2273" y="9878"/>
                </a:moveTo>
                <a:lnTo>
                  <a:pt x="2273" y="9878"/>
                </a:lnTo>
                <a:cubicBezTo>
                  <a:pt x="2128" y="9869"/>
                  <a:pt x="1972" y="9847"/>
                  <a:pt x="1817" y="9827"/>
                </a:cubicBezTo>
                <a:cubicBezTo>
                  <a:pt x="1817" y="9722"/>
                  <a:pt x="1817" y="9620"/>
                  <a:pt x="1817" y="9526"/>
                </a:cubicBezTo>
                <a:cubicBezTo>
                  <a:pt x="1972" y="9526"/>
                  <a:pt x="2128" y="9536"/>
                  <a:pt x="2273" y="9547"/>
                </a:cubicBezTo>
                <a:cubicBezTo>
                  <a:pt x="2273" y="9660"/>
                  <a:pt x="2273" y="9776"/>
                  <a:pt x="2273" y="9878"/>
                </a:cubicBezTo>
                <a:close/>
                <a:moveTo>
                  <a:pt x="2273" y="9328"/>
                </a:moveTo>
                <a:lnTo>
                  <a:pt x="2273" y="9328"/>
                </a:lnTo>
                <a:cubicBezTo>
                  <a:pt x="2128" y="9308"/>
                  <a:pt x="1972" y="9297"/>
                  <a:pt x="1817" y="9286"/>
                </a:cubicBezTo>
                <a:cubicBezTo>
                  <a:pt x="1817" y="9184"/>
                  <a:pt x="1817" y="9079"/>
                  <a:pt x="1817" y="8977"/>
                </a:cubicBezTo>
                <a:cubicBezTo>
                  <a:pt x="1972" y="8986"/>
                  <a:pt x="2128" y="8986"/>
                  <a:pt x="2273" y="8997"/>
                </a:cubicBezTo>
                <a:cubicBezTo>
                  <a:pt x="2273" y="9110"/>
                  <a:pt x="2273" y="9215"/>
                  <a:pt x="2273" y="9328"/>
                </a:cubicBezTo>
                <a:close/>
                <a:moveTo>
                  <a:pt x="2273" y="8768"/>
                </a:moveTo>
                <a:lnTo>
                  <a:pt x="2273" y="8768"/>
                </a:lnTo>
                <a:cubicBezTo>
                  <a:pt x="2128" y="8758"/>
                  <a:pt x="1972" y="8747"/>
                  <a:pt x="1817" y="8736"/>
                </a:cubicBezTo>
                <a:cubicBezTo>
                  <a:pt x="1817" y="8634"/>
                  <a:pt x="1817" y="8540"/>
                  <a:pt x="1817" y="8436"/>
                </a:cubicBezTo>
                <a:cubicBezTo>
                  <a:pt x="1972" y="8436"/>
                  <a:pt x="2128" y="8436"/>
                  <a:pt x="2273" y="8436"/>
                </a:cubicBezTo>
                <a:cubicBezTo>
                  <a:pt x="2273" y="8549"/>
                  <a:pt x="2273" y="8665"/>
                  <a:pt x="2273" y="8768"/>
                </a:cubicBezTo>
                <a:close/>
                <a:moveTo>
                  <a:pt x="2273" y="8218"/>
                </a:moveTo>
                <a:lnTo>
                  <a:pt x="2273" y="8218"/>
                </a:lnTo>
                <a:cubicBezTo>
                  <a:pt x="2128" y="8209"/>
                  <a:pt x="1972" y="8198"/>
                  <a:pt x="1817" y="8198"/>
                </a:cubicBezTo>
                <a:cubicBezTo>
                  <a:pt x="1817" y="8093"/>
                  <a:pt x="1817" y="7991"/>
                  <a:pt x="1817" y="7886"/>
                </a:cubicBezTo>
                <a:cubicBezTo>
                  <a:pt x="1972" y="7886"/>
                  <a:pt x="2128" y="7886"/>
                  <a:pt x="2273" y="7886"/>
                </a:cubicBezTo>
                <a:cubicBezTo>
                  <a:pt x="2273" y="8000"/>
                  <a:pt x="2273" y="8104"/>
                  <a:pt x="2273" y="8218"/>
                </a:cubicBezTo>
                <a:close/>
                <a:moveTo>
                  <a:pt x="2273" y="7659"/>
                </a:moveTo>
                <a:lnTo>
                  <a:pt x="2273" y="7659"/>
                </a:lnTo>
                <a:cubicBezTo>
                  <a:pt x="2128" y="7659"/>
                  <a:pt x="1972" y="7659"/>
                  <a:pt x="1817" y="7648"/>
                </a:cubicBezTo>
                <a:cubicBezTo>
                  <a:pt x="1817" y="7554"/>
                  <a:pt x="1817" y="7450"/>
                  <a:pt x="1817" y="7347"/>
                </a:cubicBezTo>
                <a:cubicBezTo>
                  <a:pt x="1972" y="7336"/>
                  <a:pt x="2128" y="7336"/>
                  <a:pt x="2273" y="7325"/>
                </a:cubicBezTo>
                <a:cubicBezTo>
                  <a:pt x="2273" y="7441"/>
                  <a:pt x="2273" y="7554"/>
                  <a:pt x="2273" y="7659"/>
                </a:cubicBezTo>
                <a:close/>
                <a:moveTo>
                  <a:pt x="2273" y="7109"/>
                </a:moveTo>
                <a:lnTo>
                  <a:pt x="2273" y="7109"/>
                </a:lnTo>
                <a:cubicBezTo>
                  <a:pt x="2128" y="7109"/>
                  <a:pt x="1972" y="7109"/>
                  <a:pt x="1817" y="7109"/>
                </a:cubicBezTo>
                <a:cubicBezTo>
                  <a:pt x="1817" y="7004"/>
                  <a:pt x="1817" y="6900"/>
                  <a:pt x="1817" y="6797"/>
                </a:cubicBezTo>
                <a:cubicBezTo>
                  <a:pt x="1972" y="6797"/>
                  <a:pt x="2128" y="6786"/>
                  <a:pt x="2273" y="6775"/>
                </a:cubicBezTo>
                <a:cubicBezTo>
                  <a:pt x="2273" y="6891"/>
                  <a:pt x="2273" y="6993"/>
                  <a:pt x="2273" y="7109"/>
                </a:cubicBezTo>
                <a:close/>
                <a:moveTo>
                  <a:pt x="2273" y="6548"/>
                </a:moveTo>
                <a:lnTo>
                  <a:pt x="2273" y="6548"/>
                </a:lnTo>
                <a:cubicBezTo>
                  <a:pt x="2128" y="6557"/>
                  <a:pt x="1972" y="6557"/>
                  <a:pt x="1817" y="6568"/>
                </a:cubicBezTo>
                <a:cubicBezTo>
                  <a:pt x="1817" y="6466"/>
                  <a:pt x="1817" y="6361"/>
                  <a:pt x="1817" y="6257"/>
                </a:cubicBezTo>
                <a:cubicBezTo>
                  <a:pt x="1972" y="6248"/>
                  <a:pt x="2128" y="6237"/>
                  <a:pt x="2273" y="6216"/>
                </a:cubicBezTo>
                <a:cubicBezTo>
                  <a:pt x="2273" y="6330"/>
                  <a:pt x="2273" y="6444"/>
                  <a:pt x="2273" y="6548"/>
                </a:cubicBezTo>
                <a:close/>
                <a:moveTo>
                  <a:pt x="2273" y="5998"/>
                </a:moveTo>
                <a:lnTo>
                  <a:pt x="2273" y="5998"/>
                </a:lnTo>
                <a:cubicBezTo>
                  <a:pt x="2128" y="6007"/>
                  <a:pt x="1972" y="6007"/>
                  <a:pt x="1817" y="6018"/>
                </a:cubicBezTo>
                <a:cubicBezTo>
                  <a:pt x="1817" y="5916"/>
                  <a:pt x="1817" y="5811"/>
                  <a:pt x="1817" y="5718"/>
                </a:cubicBezTo>
                <a:cubicBezTo>
                  <a:pt x="1972" y="5698"/>
                  <a:pt x="2128" y="5676"/>
                  <a:pt x="2273" y="5667"/>
                </a:cubicBezTo>
                <a:cubicBezTo>
                  <a:pt x="2273" y="5780"/>
                  <a:pt x="2273" y="5883"/>
                  <a:pt x="2273" y="5998"/>
                </a:cubicBezTo>
                <a:close/>
                <a:moveTo>
                  <a:pt x="2273" y="5437"/>
                </a:moveTo>
                <a:lnTo>
                  <a:pt x="2273" y="5437"/>
                </a:lnTo>
                <a:cubicBezTo>
                  <a:pt x="2128" y="5448"/>
                  <a:pt x="1972" y="5469"/>
                  <a:pt x="1817" y="5480"/>
                </a:cubicBezTo>
                <a:cubicBezTo>
                  <a:pt x="1817" y="5375"/>
                  <a:pt x="1817" y="5271"/>
                  <a:pt x="1817" y="5168"/>
                </a:cubicBezTo>
                <a:cubicBezTo>
                  <a:pt x="1972" y="5146"/>
                  <a:pt x="2128" y="5126"/>
                  <a:pt x="2273" y="5106"/>
                </a:cubicBezTo>
                <a:cubicBezTo>
                  <a:pt x="2273" y="5219"/>
                  <a:pt x="2273" y="5333"/>
                  <a:pt x="2273" y="5437"/>
                </a:cubicBezTo>
                <a:close/>
                <a:moveTo>
                  <a:pt x="2273" y="4888"/>
                </a:moveTo>
                <a:lnTo>
                  <a:pt x="2273" y="4888"/>
                </a:lnTo>
                <a:cubicBezTo>
                  <a:pt x="2128" y="4899"/>
                  <a:pt x="1972" y="4919"/>
                  <a:pt x="1817" y="4930"/>
                </a:cubicBezTo>
                <a:cubicBezTo>
                  <a:pt x="1817" y="4825"/>
                  <a:pt x="1817" y="4732"/>
                  <a:pt x="1817" y="4627"/>
                </a:cubicBezTo>
                <a:cubicBezTo>
                  <a:pt x="1972" y="4596"/>
                  <a:pt x="2128" y="4576"/>
                  <a:pt x="2273" y="4556"/>
                </a:cubicBezTo>
                <a:cubicBezTo>
                  <a:pt x="2273" y="4670"/>
                  <a:pt x="2273" y="4774"/>
                  <a:pt x="2273" y="4888"/>
                </a:cubicBezTo>
                <a:close/>
                <a:moveTo>
                  <a:pt x="1817" y="3839"/>
                </a:moveTo>
                <a:lnTo>
                  <a:pt x="1817" y="3839"/>
                </a:lnTo>
                <a:cubicBezTo>
                  <a:pt x="1817" y="3746"/>
                  <a:pt x="1817" y="3643"/>
                  <a:pt x="1817" y="3539"/>
                </a:cubicBezTo>
                <a:cubicBezTo>
                  <a:pt x="1972" y="3508"/>
                  <a:pt x="2128" y="3476"/>
                  <a:pt x="2273" y="3445"/>
                </a:cubicBezTo>
                <a:cubicBezTo>
                  <a:pt x="2273" y="3559"/>
                  <a:pt x="2273" y="3663"/>
                  <a:pt x="2273" y="3777"/>
                </a:cubicBezTo>
                <a:cubicBezTo>
                  <a:pt x="2128" y="3799"/>
                  <a:pt x="1972" y="3819"/>
                  <a:pt x="1817" y="3839"/>
                </a:cubicBezTo>
                <a:close/>
                <a:moveTo>
                  <a:pt x="2273" y="4327"/>
                </a:moveTo>
                <a:lnTo>
                  <a:pt x="2273" y="4327"/>
                </a:lnTo>
                <a:cubicBezTo>
                  <a:pt x="2128" y="4349"/>
                  <a:pt x="1972" y="4369"/>
                  <a:pt x="1817" y="4389"/>
                </a:cubicBezTo>
                <a:cubicBezTo>
                  <a:pt x="1817" y="4286"/>
                  <a:pt x="1817" y="4182"/>
                  <a:pt x="1817" y="4078"/>
                </a:cubicBezTo>
                <a:cubicBezTo>
                  <a:pt x="1972" y="4057"/>
                  <a:pt x="2128" y="4026"/>
                  <a:pt x="2273" y="3995"/>
                </a:cubicBezTo>
                <a:cubicBezTo>
                  <a:pt x="2273" y="4109"/>
                  <a:pt x="2273" y="4224"/>
                  <a:pt x="2273" y="4327"/>
                </a:cubicBezTo>
                <a:close/>
                <a:moveTo>
                  <a:pt x="2273" y="3216"/>
                </a:moveTo>
                <a:lnTo>
                  <a:pt x="2273" y="3216"/>
                </a:lnTo>
                <a:cubicBezTo>
                  <a:pt x="2128" y="3249"/>
                  <a:pt x="1972" y="3269"/>
                  <a:pt x="1817" y="3300"/>
                </a:cubicBezTo>
                <a:cubicBezTo>
                  <a:pt x="1817" y="3196"/>
                  <a:pt x="1817" y="3093"/>
                  <a:pt x="1817" y="2989"/>
                </a:cubicBezTo>
                <a:cubicBezTo>
                  <a:pt x="1972" y="2958"/>
                  <a:pt x="2128" y="2927"/>
                  <a:pt x="2273" y="2895"/>
                </a:cubicBezTo>
                <a:cubicBezTo>
                  <a:pt x="2273" y="3000"/>
                  <a:pt x="2273" y="3113"/>
                  <a:pt x="2273" y="3216"/>
                </a:cubicBezTo>
                <a:close/>
                <a:moveTo>
                  <a:pt x="2273" y="2666"/>
                </a:moveTo>
                <a:lnTo>
                  <a:pt x="2273" y="2666"/>
                </a:lnTo>
                <a:cubicBezTo>
                  <a:pt x="2128" y="2697"/>
                  <a:pt x="1972" y="2729"/>
                  <a:pt x="1817" y="2760"/>
                </a:cubicBezTo>
                <a:cubicBezTo>
                  <a:pt x="1817" y="2657"/>
                  <a:pt x="1817" y="2553"/>
                  <a:pt x="1817" y="2448"/>
                </a:cubicBezTo>
                <a:cubicBezTo>
                  <a:pt x="1972" y="2408"/>
                  <a:pt x="2128" y="2377"/>
                  <a:pt x="2273" y="2335"/>
                </a:cubicBezTo>
                <a:cubicBezTo>
                  <a:pt x="2273" y="2448"/>
                  <a:pt x="2273" y="2553"/>
                  <a:pt x="2273" y="2666"/>
                </a:cubicBezTo>
                <a:close/>
                <a:moveTo>
                  <a:pt x="2273" y="2107"/>
                </a:moveTo>
                <a:lnTo>
                  <a:pt x="2273" y="2107"/>
                </a:lnTo>
                <a:cubicBezTo>
                  <a:pt x="2128" y="2148"/>
                  <a:pt x="1972" y="2179"/>
                  <a:pt x="1817" y="2210"/>
                </a:cubicBezTo>
                <a:cubicBezTo>
                  <a:pt x="1817" y="2107"/>
                  <a:pt x="1817" y="2003"/>
                  <a:pt x="1817" y="1909"/>
                </a:cubicBezTo>
                <a:cubicBezTo>
                  <a:pt x="1972" y="1867"/>
                  <a:pt x="2128" y="1827"/>
                  <a:pt x="2273" y="1785"/>
                </a:cubicBezTo>
                <a:cubicBezTo>
                  <a:pt x="2273" y="1889"/>
                  <a:pt x="2273" y="2003"/>
                  <a:pt x="2273" y="2107"/>
                </a:cubicBezTo>
                <a:close/>
                <a:moveTo>
                  <a:pt x="2273" y="1557"/>
                </a:moveTo>
                <a:lnTo>
                  <a:pt x="2273" y="1557"/>
                </a:lnTo>
                <a:cubicBezTo>
                  <a:pt x="2128" y="1589"/>
                  <a:pt x="1972" y="1629"/>
                  <a:pt x="1817" y="1671"/>
                </a:cubicBezTo>
                <a:cubicBezTo>
                  <a:pt x="1817" y="1567"/>
                  <a:pt x="1817" y="1464"/>
                  <a:pt x="1817" y="1360"/>
                </a:cubicBezTo>
                <a:cubicBezTo>
                  <a:pt x="1972" y="1317"/>
                  <a:pt x="2128" y="1266"/>
                  <a:pt x="2273" y="1224"/>
                </a:cubicBezTo>
                <a:cubicBezTo>
                  <a:pt x="2273" y="1339"/>
                  <a:pt x="2273" y="1442"/>
                  <a:pt x="2273" y="1557"/>
                </a:cubicBezTo>
                <a:close/>
                <a:moveTo>
                  <a:pt x="1817" y="821"/>
                </a:moveTo>
                <a:lnTo>
                  <a:pt x="1817" y="821"/>
                </a:lnTo>
                <a:cubicBezTo>
                  <a:pt x="2273" y="674"/>
                  <a:pt x="2273" y="674"/>
                  <a:pt x="2273" y="674"/>
                </a:cubicBezTo>
                <a:cubicBezTo>
                  <a:pt x="2273" y="997"/>
                  <a:pt x="2273" y="997"/>
                  <a:pt x="2273" y="997"/>
                </a:cubicBezTo>
                <a:cubicBezTo>
                  <a:pt x="1817" y="1121"/>
                  <a:pt x="1817" y="1121"/>
                  <a:pt x="1817" y="1121"/>
                </a:cubicBezTo>
                <a:lnTo>
                  <a:pt x="1817" y="821"/>
                </a:lnTo>
                <a:close/>
                <a:moveTo>
                  <a:pt x="1225" y="997"/>
                </a:moveTo>
                <a:lnTo>
                  <a:pt x="1225" y="997"/>
                </a:lnTo>
                <a:cubicBezTo>
                  <a:pt x="1516" y="903"/>
                  <a:pt x="1516" y="903"/>
                  <a:pt x="1516" y="903"/>
                </a:cubicBezTo>
                <a:cubicBezTo>
                  <a:pt x="1516" y="1204"/>
                  <a:pt x="1516" y="1204"/>
                  <a:pt x="1516" y="1204"/>
                </a:cubicBezTo>
                <a:cubicBezTo>
                  <a:pt x="1225" y="1277"/>
                  <a:pt x="1225" y="1277"/>
                  <a:pt x="1225" y="1277"/>
                </a:cubicBezTo>
                <a:lnTo>
                  <a:pt x="1225" y="997"/>
                </a:lnTo>
                <a:close/>
                <a:moveTo>
                  <a:pt x="1225" y="1526"/>
                </a:moveTo>
                <a:lnTo>
                  <a:pt x="1225" y="1526"/>
                </a:lnTo>
                <a:cubicBezTo>
                  <a:pt x="1318" y="1504"/>
                  <a:pt x="1412" y="1473"/>
                  <a:pt x="1516" y="1442"/>
                </a:cubicBezTo>
                <a:cubicBezTo>
                  <a:pt x="1516" y="1546"/>
                  <a:pt x="1516" y="1640"/>
                  <a:pt x="1516" y="1743"/>
                </a:cubicBezTo>
                <a:cubicBezTo>
                  <a:pt x="1412" y="1765"/>
                  <a:pt x="1318" y="1785"/>
                  <a:pt x="1225" y="1816"/>
                </a:cubicBezTo>
                <a:cubicBezTo>
                  <a:pt x="1225" y="1713"/>
                  <a:pt x="1225" y="1620"/>
                  <a:pt x="1225" y="1526"/>
                </a:cubicBezTo>
                <a:close/>
                <a:moveTo>
                  <a:pt x="1215" y="2054"/>
                </a:moveTo>
                <a:lnTo>
                  <a:pt x="1215" y="2054"/>
                </a:lnTo>
                <a:cubicBezTo>
                  <a:pt x="1318" y="2034"/>
                  <a:pt x="1412" y="2003"/>
                  <a:pt x="1516" y="1983"/>
                </a:cubicBezTo>
                <a:cubicBezTo>
                  <a:pt x="1516" y="2076"/>
                  <a:pt x="1516" y="2179"/>
                  <a:pt x="1516" y="2272"/>
                </a:cubicBezTo>
                <a:cubicBezTo>
                  <a:pt x="1412" y="2294"/>
                  <a:pt x="1318" y="2314"/>
                  <a:pt x="1215" y="2346"/>
                </a:cubicBezTo>
                <a:cubicBezTo>
                  <a:pt x="1215" y="2252"/>
                  <a:pt x="1215" y="2148"/>
                  <a:pt x="1215" y="2054"/>
                </a:cubicBezTo>
                <a:close/>
                <a:moveTo>
                  <a:pt x="1215" y="2584"/>
                </a:moveTo>
                <a:lnTo>
                  <a:pt x="1215" y="2584"/>
                </a:lnTo>
                <a:cubicBezTo>
                  <a:pt x="1318" y="2564"/>
                  <a:pt x="1412" y="2543"/>
                  <a:pt x="1516" y="2511"/>
                </a:cubicBezTo>
                <a:cubicBezTo>
                  <a:pt x="1516" y="2615"/>
                  <a:pt x="1516" y="2708"/>
                  <a:pt x="1516" y="2813"/>
                </a:cubicBezTo>
                <a:cubicBezTo>
                  <a:pt x="1412" y="2833"/>
                  <a:pt x="1318" y="2853"/>
                  <a:pt x="1215" y="2875"/>
                </a:cubicBezTo>
                <a:cubicBezTo>
                  <a:pt x="1215" y="2782"/>
                  <a:pt x="1215" y="2688"/>
                  <a:pt x="1215" y="2584"/>
                </a:cubicBezTo>
                <a:close/>
                <a:moveTo>
                  <a:pt x="1215" y="3113"/>
                </a:moveTo>
                <a:lnTo>
                  <a:pt x="1215" y="3113"/>
                </a:lnTo>
                <a:cubicBezTo>
                  <a:pt x="1318" y="3093"/>
                  <a:pt x="1412" y="3071"/>
                  <a:pt x="1505" y="3051"/>
                </a:cubicBezTo>
                <a:cubicBezTo>
                  <a:pt x="1505" y="3154"/>
                  <a:pt x="1505" y="3249"/>
                  <a:pt x="1505" y="3352"/>
                </a:cubicBezTo>
                <a:cubicBezTo>
                  <a:pt x="1412" y="3363"/>
                  <a:pt x="1318" y="3383"/>
                  <a:pt x="1215" y="3403"/>
                </a:cubicBezTo>
                <a:cubicBezTo>
                  <a:pt x="1215" y="3310"/>
                  <a:pt x="1215" y="3216"/>
                  <a:pt x="1215" y="3113"/>
                </a:cubicBezTo>
                <a:close/>
                <a:moveTo>
                  <a:pt x="1215" y="3652"/>
                </a:moveTo>
                <a:lnTo>
                  <a:pt x="1215" y="3652"/>
                </a:lnTo>
                <a:cubicBezTo>
                  <a:pt x="1318" y="3632"/>
                  <a:pt x="1412" y="3612"/>
                  <a:pt x="1505" y="3590"/>
                </a:cubicBezTo>
                <a:cubicBezTo>
                  <a:pt x="1505" y="3683"/>
                  <a:pt x="1505" y="3788"/>
                  <a:pt x="1505" y="3881"/>
                </a:cubicBezTo>
                <a:cubicBezTo>
                  <a:pt x="1412" y="3902"/>
                  <a:pt x="1318" y="3913"/>
                  <a:pt x="1215" y="3933"/>
                </a:cubicBezTo>
                <a:cubicBezTo>
                  <a:pt x="1215" y="3839"/>
                  <a:pt x="1215" y="3746"/>
                  <a:pt x="1215" y="3652"/>
                </a:cubicBezTo>
                <a:close/>
                <a:moveTo>
                  <a:pt x="1215" y="4182"/>
                </a:moveTo>
                <a:lnTo>
                  <a:pt x="1215" y="4182"/>
                </a:lnTo>
                <a:cubicBezTo>
                  <a:pt x="1309" y="4162"/>
                  <a:pt x="1412" y="4140"/>
                  <a:pt x="1505" y="4131"/>
                </a:cubicBezTo>
                <a:cubicBezTo>
                  <a:pt x="1505" y="4224"/>
                  <a:pt x="1505" y="4327"/>
                  <a:pt x="1505" y="4420"/>
                </a:cubicBezTo>
                <a:cubicBezTo>
                  <a:pt x="1412" y="4431"/>
                  <a:pt x="1309" y="4440"/>
                  <a:pt x="1215" y="4462"/>
                </a:cubicBezTo>
                <a:cubicBezTo>
                  <a:pt x="1215" y="4369"/>
                  <a:pt x="1215" y="4275"/>
                  <a:pt x="1215" y="4182"/>
                </a:cubicBezTo>
                <a:close/>
                <a:moveTo>
                  <a:pt x="1215" y="4712"/>
                </a:moveTo>
                <a:lnTo>
                  <a:pt x="1215" y="4712"/>
                </a:lnTo>
                <a:cubicBezTo>
                  <a:pt x="1309" y="4690"/>
                  <a:pt x="1412" y="4681"/>
                  <a:pt x="1505" y="4659"/>
                </a:cubicBezTo>
                <a:cubicBezTo>
                  <a:pt x="1505" y="4763"/>
                  <a:pt x="1505" y="4856"/>
                  <a:pt x="1505" y="4961"/>
                </a:cubicBezTo>
                <a:cubicBezTo>
                  <a:pt x="1412" y="4970"/>
                  <a:pt x="1309" y="4981"/>
                  <a:pt x="1215" y="4992"/>
                </a:cubicBezTo>
                <a:cubicBezTo>
                  <a:pt x="1215" y="4899"/>
                  <a:pt x="1215" y="4805"/>
                  <a:pt x="1215" y="4712"/>
                </a:cubicBezTo>
                <a:close/>
                <a:moveTo>
                  <a:pt x="1215" y="5241"/>
                </a:moveTo>
                <a:lnTo>
                  <a:pt x="1215" y="5241"/>
                </a:lnTo>
                <a:cubicBezTo>
                  <a:pt x="1309" y="5219"/>
                  <a:pt x="1412" y="5210"/>
                  <a:pt x="1505" y="5199"/>
                </a:cubicBezTo>
                <a:cubicBezTo>
                  <a:pt x="1505" y="5293"/>
                  <a:pt x="1505" y="5395"/>
                  <a:pt x="1505" y="5489"/>
                </a:cubicBezTo>
                <a:cubicBezTo>
                  <a:pt x="1412" y="5500"/>
                  <a:pt x="1309" y="5511"/>
                  <a:pt x="1215" y="5520"/>
                </a:cubicBezTo>
                <a:cubicBezTo>
                  <a:pt x="1215" y="5426"/>
                  <a:pt x="1215" y="5333"/>
                  <a:pt x="1215" y="5241"/>
                </a:cubicBezTo>
                <a:close/>
                <a:moveTo>
                  <a:pt x="1215" y="5769"/>
                </a:moveTo>
                <a:lnTo>
                  <a:pt x="1215" y="5769"/>
                </a:lnTo>
                <a:cubicBezTo>
                  <a:pt x="1309" y="5760"/>
                  <a:pt x="1412" y="5749"/>
                  <a:pt x="1505" y="5738"/>
                </a:cubicBezTo>
                <a:cubicBezTo>
                  <a:pt x="1505" y="5831"/>
                  <a:pt x="1505" y="5936"/>
                  <a:pt x="1505" y="6029"/>
                </a:cubicBezTo>
                <a:cubicBezTo>
                  <a:pt x="1412" y="6039"/>
                  <a:pt x="1309" y="6039"/>
                  <a:pt x="1215" y="6050"/>
                </a:cubicBezTo>
                <a:cubicBezTo>
                  <a:pt x="1215" y="5956"/>
                  <a:pt x="1215" y="5863"/>
                  <a:pt x="1215" y="5769"/>
                </a:cubicBezTo>
                <a:close/>
                <a:moveTo>
                  <a:pt x="1215" y="6299"/>
                </a:moveTo>
                <a:lnTo>
                  <a:pt x="1215" y="6299"/>
                </a:lnTo>
                <a:cubicBezTo>
                  <a:pt x="1309" y="6288"/>
                  <a:pt x="1412" y="6279"/>
                  <a:pt x="1505" y="6268"/>
                </a:cubicBezTo>
                <a:cubicBezTo>
                  <a:pt x="1505" y="6372"/>
                  <a:pt x="1505" y="6466"/>
                  <a:pt x="1505" y="6568"/>
                </a:cubicBezTo>
                <a:cubicBezTo>
                  <a:pt x="1412" y="6568"/>
                  <a:pt x="1309" y="6568"/>
                  <a:pt x="1215" y="6579"/>
                </a:cubicBezTo>
                <a:cubicBezTo>
                  <a:pt x="1215" y="6486"/>
                  <a:pt x="1215" y="6392"/>
                  <a:pt x="1215" y="6299"/>
                </a:cubicBezTo>
                <a:close/>
                <a:moveTo>
                  <a:pt x="1215" y="6829"/>
                </a:moveTo>
                <a:lnTo>
                  <a:pt x="1215" y="6829"/>
                </a:lnTo>
                <a:cubicBezTo>
                  <a:pt x="1309" y="6818"/>
                  <a:pt x="1402" y="6818"/>
                  <a:pt x="1505" y="6807"/>
                </a:cubicBezTo>
                <a:cubicBezTo>
                  <a:pt x="1505" y="6911"/>
                  <a:pt x="1505" y="7004"/>
                  <a:pt x="1505" y="7109"/>
                </a:cubicBezTo>
                <a:cubicBezTo>
                  <a:pt x="1402" y="7109"/>
                  <a:pt x="1309" y="7109"/>
                  <a:pt x="1215" y="7109"/>
                </a:cubicBezTo>
                <a:cubicBezTo>
                  <a:pt x="1215" y="7015"/>
                  <a:pt x="1215" y="6922"/>
                  <a:pt x="1215" y="6829"/>
                </a:cubicBezTo>
                <a:close/>
                <a:moveTo>
                  <a:pt x="1215" y="7358"/>
                </a:moveTo>
                <a:lnTo>
                  <a:pt x="1215" y="7358"/>
                </a:lnTo>
                <a:cubicBezTo>
                  <a:pt x="1309" y="7347"/>
                  <a:pt x="1402" y="7347"/>
                  <a:pt x="1505" y="7347"/>
                </a:cubicBezTo>
                <a:cubicBezTo>
                  <a:pt x="1505" y="7441"/>
                  <a:pt x="1505" y="7543"/>
                  <a:pt x="1505" y="7637"/>
                </a:cubicBezTo>
                <a:cubicBezTo>
                  <a:pt x="1402" y="7637"/>
                  <a:pt x="1309" y="7637"/>
                  <a:pt x="1215" y="7637"/>
                </a:cubicBezTo>
                <a:cubicBezTo>
                  <a:pt x="1215" y="7543"/>
                  <a:pt x="1215" y="7450"/>
                  <a:pt x="1215" y="7358"/>
                </a:cubicBezTo>
                <a:close/>
                <a:moveTo>
                  <a:pt x="1204" y="7886"/>
                </a:moveTo>
                <a:lnTo>
                  <a:pt x="1204" y="7886"/>
                </a:lnTo>
                <a:cubicBezTo>
                  <a:pt x="1309" y="7886"/>
                  <a:pt x="1402" y="7886"/>
                  <a:pt x="1505" y="7875"/>
                </a:cubicBezTo>
                <a:cubicBezTo>
                  <a:pt x="1505" y="7980"/>
                  <a:pt x="1505" y="8073"/>
                  <a:pt x="1505" y="8177"/>
                </a:cubicBezTo>
                <a:cubicBezTo>
                  <a:pt x="1402" y="8177"/>
                  <a:pt x="1309" y="8166"/>
                  <a:pt x="1204" y="8166"/>
                </a:cubicBezTo>
                <a:cubicBezTo>
                  <a:pt x="1204" y="8073"/>
                  <a:pt x="1204" y="7980"/>
                  <a:pt x="1204" y="7886"/>
                </a:cubicBezTo>
                <a:close/>
                <a:moveTo>
                  <a:pt x="1204" y="8416"/>
                </a:moveTo>
                <a:lnTo>
                  <a:pt x="1204" y="8416"/>
                </a:lnTo>
                <a:cubicBezTo>
                  <a:pt x="1309" y="8416"/>
                  <a:pt x="1402" y="8416"/>
                  <a:pt x="1505" y="8416"/>
                </a:cubicBezTo>
                <a:cubicBezTo>
                  <a:pt x="1505" y="8520"/>
                  <a:pt x="1505" y="8614"/>
                  <a:pt x="1505" y="8716"/>
                </a:cubicBezTo>
                <a:cubicBezTo>
                  <a:pt x="1402" y="8705"/>
                  <a:pt x="1309" y="8696"/>
                  <a:pt x="1204" y="8696"/>
                </a:cubicBezTo>
                <a:cubicBezTo>
                  <a:pt x="1204" y="8603"/>
                  <a:pt x="1204" y="8509"/>
                  <a:pt x="1204" y="8416"/>
                </a:cubicBezTo>
                <a:close/>
                <a:moveTo>
                  <a:pt x="1204" y="8945"/>
                </a:moveTo>
                <a:lnTo>
                  <a:pt x="1204" y="8945"/>
                </a:lnTo>
                <a:cubicBezTo>
                  <a:pt x="1309" y="8945"/>
                  <a:pt x="1402" y="8945"/>
                  <a:pt x="1496" y="8955"/>
                </a:cubicBezTo>
                <a:cubicBezTo>
                  <a:pt x="1496" y="9048"/>
                  <a:pt x="1496" y="9152"/>
                  <a:pt x="1496" y="9246"/>
                </a:cubicBezTo>
                <a:cubicBezTo>
                  <a:pt x="1402" y="9246"/>
                  <a:pt x="1309" y="9235"/>
                  <a:pt x="1204" y="9226"/>
                </a:cubicBezTo>
                <a:cubicBezTo>
                  <a:pt x="1204" y="9132"/>
                  <a:pt x="1204" y="9039"/>
                  <a:pt x="1204" y="8945"/>
                </a:cubicBezTo>
                <a:close/>
                <a:moveTo>
                  <a:pt x="1204" y="9473"/>
                </a:moveTo>
                <a:lnTo>
                  <a:pt x="1204" y="9473"/>
                </a:lnTo>
                <a:cubicBezTo>
                  <a:pt x="1309" y="9473"/>
                  <a:pt x="1402" y="9484"/>
                  <a:pt x="1496" y="9495"/>
                </a:cubicBezTo>
                <a:cubicBezTo>
                  <a:pt x="1496" y="9589"/>
                  <a:pt x="1496" y="9691"/>
                  <a:pt x="1496" y="9785"/>
                </a:cubicBezTo>
                <a:cubicBezTo>
                  <a:pt x="1402" y="9776"/>
                  <a:pt x="1309" y="9765"/>
                  <a:pt x="1204" y="9754"/>
                </a:cubicBezTo>
                <a:cubicBezTo>
                  <a:pt x="1204" y="9660"/>
                  <a:pt x="1204" y="9567"/>
                  <a:pt x="1204" y="9473"/>
                </a:cubicBezTo>
                <a:close/>
                <a:moveTo>
                  <a:pt x="1204" y="10003"/>
                </a:moveTo>
                <a:lnTo>
                  <a:pt x="1204" y="10003"/>
                </a:lnTo>
                <a:cubicBezTo>
                  <a:pt x="1496" y="10023"/>
                  <a:pt x="1496" y="10023"/>
                  <a:pt x="1496" y="10023"/>
                </a:cubicBezTo>
                <a:cubicBezTo>
                  <a:pt x="1496" y="10325"/>
                  <a:pt x="1496" y="10325"/>
                  <a:pt x="1496" y="10325"/>
                </a:cubicBezTo>
                <a:cubicBezTo>
                  <a:pt x="1204" y="10283"/>
                  <a:pt x="1204" y="10283"/>
                  <a:pt x="1204" y="10283"/>
                </a:cubicBezTo>
                <a:lnTo>
                  <a:pt x="1204" y="10003"/>
                </a:lnTo>
                <a:close/>
                <a:moveTo>
                  <a:pt x="966" y="10252"/>
                </a:moveTo>
                <a:lnTo>
                  <a:pt x="966" y="10252"/>
                </a:lnTo>
                <a:cubicBezTo>
                  <a:pt x="748" y="10232"/>
                  <a:pt x="748" y="10232"/>
                  <a:pt x="748" y="10232"/>
                </a:cubicBezTo>
                <a:cubicBezTo>
                  <a:pt x="748" y="9961"/>
                  <a:pt x="748" y="9961"/>
                  <a:pt x="748" y="9961"/>
                </a:cubicBezTo>
                <a:cubicBezTo>
                  <a:pt x="966" y="9983"/>
                  <a:pt x="966" y="9983"/>
                  <a:pt x="966" y="9983"/>
                </a:cubicBezTo>
                <a:lnTo>
                  <a:pt x="966" y="10252"/>
                </a:lnTo>
                <a:close/>
                <a:moveTo>
                  <a:pt x="966" y="9733"/>
                </a:moveTo>
                <a:lnTo>
                  <a:pt x="966" y="9733"/>
                </a:lnTo>
                <a:cubicBezTo>
                  <a:pt x="893" y="9722"/>
                  <a:pt x="821" y="9713"/>
                  <a:pt x="748" y="9713"/>
                </a:cubicBezTo>
                <a:cubicBezTo>
                  <a:pt x="748" y="9620"/>
                  <a:pt x="748" y="9536"/>
                  <a:pt x="748" y="9442"/>
                </a:cubicBezTo>
                <a:cubicBezTo>
                  <a:pt x="821" y="9453"/>
                  <a:pt x="893" y="9453"/>
                  <a:pt x="966" y="9464"/>
                </a:cubicBezTo>
                <a:cubicBezTo>
                  <a:pt x="966" y="9547"/>
                  <a:pt x="966" y="9640"/>
                  <a:pt x="966" y="9733"/>
                </a:cubicBezTo>
                <a:close/>
                <a:moveTo>
                  <a:pt x="748" y="9195"/>
                </a:moveTo>
                <a:lnTo>
                  <a:pt x="748" y="9195"/>
                </a:lnTo>
                <a:cubicBezTo>
                  <a:pt x="748" y="9101"/>
                  <a:pt x="748" y="9017"/>
                  <a:pt x="748" y="8923"/>
                </a:cubicBezTo>
                <a:cubicBezTo>
                  <a:pt x="821" y="8934"/>
                  <a:pt x="893" y="8934"/>
                  <a:pt x="966" y="8934"/>
                </a:cubicBezTo>
                <a:cubicBezTo>
                  <a:pt x="966" y="9028"/>
                  <a:pt x="966" y="9121"/>
                  <a:pt x="966" y="9204"/>
                </a:cubicBezTo>
                <a:cubicBezTo>
                  <a:pt x="893" y="9204"/>
                  <a:pt x="821" y="9195"/>
                  <a:pt x="748" y="9195"/>
                </a:cubicBezTo>
                <a:close/>
                <a:moveTo>
                  <a:pt x="966" y="8685"/>
                </a:moveTo>
                <a:lnTo>
                  <a:pt x="966" y="8685"/>
                </a:lnTo>
                <a:cubicBezTo>
                  <a:pt x="893" y="8685"/>
                  <a:pt x="821" y="8674"/>
                  <a:pt x="748" y="8674"/>
                </a:cubicBezTo>
                <a:cubicBezTo>
                  <a:pt x="748" y="8581"/>
                  <a:pt x="748" y="8498"/>
                  <a:pt x="748" y="8405"/>
                </a:cubicBezTo>
                <a:cubicBezTo>
                  <a:pt x="821" y="8416"/>
                  <a:pt x="893" y="8416"/>
                  <a:pt x="966" y="8416"/>
                </a:cubicBezTo>
                <a:cubicBezTo>
                  <a:pt x="966" y="8509"/>
                  <a:pt x="966" y="8592"/>
                  <a:pt x="966" y="8685"/>
                </a:cubicBezTo>
                <a:close/>
                <a:moveTo>
                  <a:pt x="748" y="8155"/>
                </a:moveTo>
                <a:lnTo>
                  <a:pt x="748" y="8155"/>
                </a:lnTo>
                <a:cubicBezTo>
                  <a:pt x="748" y="8062"/>
                  <a:pt x="748" y="7980"/>
                  <a:pt x="748" y="7886"/>
                </a:cubicBezTo>
                <a:cubicBezTo>
                  <a:pt x="821" y="7886"/>
                  <a:pt x="893" y="7886"/>
                  <a:pt x="966" y="7886"/>
                </a:cubicBezTo>
                <a:cubicBezTo>
                  <a:pt x="966" y="7980"/>
                  <a:pt x="966" y="8073"/>
                  <a:pt x="966" y="8166"/>
                </a:cubicBezTo>
                <a:cubicBezTo>
                  <a:pt x="893" y="8155"/>
                  <a:pt x="821" y="8155"/>
                  <a:pt x="748" y="8155"/>
                </a:cubicBezTo>
                <a:close/>
                <a:moveTo>
                  <a:pt x="966" y="7637"/>
                </a:moveTo>
                <a:lnTo>
                  <a:pt x="966" y="7637"/>
                </a:lnTo>
                <a:cubicBezTo>
                  <a:pt x="893" y="7637"/>
                  <a:pt x="821" y="7637"/>
                  <a:pt x="748" y="7637"/>
                </a:cubicBezTo>
                <a:cubicBezTo>
                  <a:pt x="748" y="7543"/>
                  <a:pt x="748" y="7461"/>
                  <a:pt x="748" y="7367"/>
                </a:cubicBezTo>
                <a:cubicBezTo>
                  <a:pt x="821" y="7367"/>
                  <a:pt x="893" y="7367"/>
                  <a:pt x="966" y="7367"/>
                </a:cubicBezTo>
                <a:cubicBezTo>
                  <a:pt x="966" y="7461"/>
                  <a:pt x="966" y="7543"/>
                  <a:pt x="966" y="7637"/>
                </a:cubicBezTo>
                <a:close/>
                <a:moveTo>
                  <a:pt x="748" y="7118"/>
                </a:moveTo>
                <a:lnTo>
                  <a:pt x="748" y="7118"/>
                </a:lnTo>
                <a:cubicBezTo>
                  <a:pt x="748" y="7025"/>
                  <a:pt x="748" y="6942"/>
                  <a:pt x="748" y="6849"/>
                </a:cubicBezTo>
                <a:cubicBezTo>
                  <a:pt x="821" y="6849"/>
                  <a:pt x="893" y="6849"/>
                  <a:pt x="966" y="6838"/>
                </a:cubicBezTo>
                <a:cubicBezTo>
                  <a:pt x="966" y="6931"/>
                  <a:pt x="966" y="7025"/>
                  <a:pt x="966" y="7118"/>
                </a:cubicBezTo>
                <a:cubicBezTo>
                  <a:pt x="893" y="7118"/>
                  <a:pt x="821" y="7118"/>
                  <a:pt x="748" y="7118"/>
                </a:cubicBezTo>
                <a:close/>
                <a:moveTo>
                  <a:pt x="966" y="6588"/>
                </a:moveTo>
                <a:lnTo>
                  <a:pt x="966" y="6588"/>
                </a:lnTo>
                <a:cubicBezTo>
                  <a:pt x="893" y="6588"/>
                  <a:pt x="821" y="6599"/>
                  <a:pt x="748" y="6599"/>
                </a:cubicBezTo>
                <a:cubicBezTo>
                  <a:pt x="748" y="6506"/>
                  <a:pt x="748" y="6423"/>
                  <a:pt x="748" y="6341"/>
                </a:cubicBezTo>
                <a:cubicBezTo>
                  <a:pt x="821" y="6330"/>
                  <a:pt x="893" y="6319"/>
                  <a:pt x="966" y="6319"/>
                </a:cubicBezTo>
                <a:cubicBezTo>
                  <a:pt x="966" y="6412"/>
                  <a:pt x="966" y="6497"/>
                  <a:pt x="966" y="6588"/>
                </a:cubicBezTo>
                <a:close/>
                <a:moveTo>
                  <a:pt x="966" y="6070"/>
                </a:moveTo>
                <a:lnTo>
                  <a:pt x="966" y="6070"/>
                </a:lnTo>
                <a:cubicBezTo>
                  <a:pt x="893" y="6070"/>
                  <a:pt x="821" y="6070"/>
                  <a:pt x="748" y="6081"/>
                </a:cubicBezTo>
                <a:cubicBezTo>
                  <a:pt x="748" y="5987"/>
                  <a:pt x="748" y="5905"/>
                  <a:pt x="748" y="5822"/>
                </a:cubicBezTo>
                <a:cubicBezTo>
                  <a:pt x="821" y="5811"/>
                  <a:pt x="893" y="5800"/>
                  <a:pt x="966" y="5791"/>
                </a:cubicBezTo>
                <a:cubicBezTo>
                  <a:pt x="966" y="5883"/>
                  <a:pt x="966" y="5976"/>
                  <a:pt x="966" y="6070"/>
                </a:cubicBezTo>
                <a:close/>
                <a:moveTo>
                  <a:pt x="966" y="5542"/>
                </a:moveTo>
                <a:lnTo>
                  <a:pt x="966" y="5542"/>
                </a:lnTo>
                <a:cubicBezTo>
                  <a:pt x="893" y="5551"/>
                  <a:pt x="821" y="5551"/>
                  <a:pt x="748" y="5562"/>
                </a:cubicBezTo>
                <a:cubicBezTo>
                  <a:pt x="748" y="5469"/>
                  <a:pt x="748" y="5386"/>
                  <a:pt x="748" y="5302"/>
                </a:cubicBezTo>
                <a:cubicBezTo>
                  <a:pt x="821" y="5293"/>
                  <a:pt x="893" y="5282"/>
                  <a:pt x="966" y="5271"/>
                </a:cubicBezTo>
                <a:cubicBezTo>
                  <a:pt x="966" y="5364"/>
                  <a:pt x="966" y="5448"/>
                  <a:pt x="966" y="5542"/>
                </a:cubicBezTo>
                <a:close/>
                <a:moveTo>
                  <a:pt x="966" y="5023"/>
                </a:moveTo>
                <a:lnTo>
                  <a:pt x="966" y="5023"/>
                </a:lnTo>
                <a:cubicBezTo>
                  <a:pt x="893" y="5023"/>
                  <a:pt x="821" y="5032"/>
                  <a:pt x="748" y="5043"/>
                </a:cubicBezTo>
                <a:cubicBezTo>
                  <a:pt x="748" y="4950"/>
                  <a:pt x="748" y="4867"/>
                  <a:pt x="748" y="4783"/>
                </a:cubicBezTo>
                <a:cubicBezTo>
                  <a:pt x="821" y="4774"/>
                  <a:pt x="893" y="4752"/>
                  <a:pt x="966" y="4743"/>
                </a:cubicBezTo>
                <a:cubicBezTo>
                  <a:pt x="966" y="4836"/>
                  <a:pt x="966" y="4930"/>
                  <a:pt x="966" y="5023"/>
                </a:cubicBezTo>
                <a:close/>
                <a:moveTo>
                  <a:pt x="966" y="4494"/>
                </a:moveTo>
                <a:lnTo>
                  <a:pt x="966" y="4494"/>
                </a:lnTo>
                <a:cubicBezTo>
                  <a:pt x="893" y="4505"/>
                  <a:pt x="821" y="4514"/>
                  <a:pt x="748" y="4525"/>
                </a:cubicBezTo>
                <a:cubicBezTo>
                  <a:pt x="748" y="4431"/>
                  <a:pt x="748" y="4349"/>
                  <a:pt x="748" y="4264"/>
                </a:cubicBezTo>
                <a:cubicBezTo>
                  <a:pt x="821" y="4244"/>
                  <a:pt x="893" y="4233"/>
                  <a:pt x="966" y="4224"/>
                </a:cubicBezTo>
                <a:cubicBezTo>
                  <a:pt x="966" y="4318"/>
                  <a:pt x="966" y="4400"/>
                  <a:pt x="966" y="4494"/>
                </a:cubicBezTo>
                <a:close/>
                <a:moveTo>
                  <a:pt x="966" y="3975"/>
                </a:moveTo>
                <a:lnTo>
                  <a:pt x="966" y="3975"/>
                </a:lnTo>
                <a:cubicBezTo>
                  <a:pt x="893" y="3984"/>
                  <a:pt x="821" y="3995"/>
                  <a:pt x="748" y="4006"/>
                </a:cubicBezTo>
                <a:cubicBezTo>
                  <a:pt x="748" y="3913"/>
                  <a:pt x="748" y="3830"/>
                  <a:pt x="748" y="3746"/>
                </a:cubicBezTo>
                <a:cubicBezTo>
                  <a:pt x="821" y="3726"/>
                  <a:pt x="893" y="3715"/>
                  <a:pt x="966" y="3694"/>
                </a:cubicBezTo>
                <a:cubicBezTo>
                  <a:pt x="966" y="3788"/>
                  <a:pt x="966" y="3881"/>
                  <a:pt x="966" y="3975"/>
                </a:cubicBezTo>
                <a:close/>
                <a:moveTo>
                  <a:pt x="966" y="3445"/>
                </a:moveTo>
                <a:lnTo>
                  <a:pt x="966" y="3445"/>
                </a:lnTo>
                <a:cubicBezTo>
                  <a:pt x="893" y="3456"/>
                  <a:pt x="821" y="3476"/>
                  <a:pt x="748" y="3487"/>
                </a:cubicBezTo>
                <a:cubicBezTo>
                  <a:pt x="748" y="3394"/>
                  <a:pt x="748" y="3310"/>
                  <a:pt x="748" y="3227"/>
                </a:cubicBezTo>
                <a:cubicBezTo>
                  <a:pt x="821" y="3207"/>
                  <a:pt x="893" y="3196"/>
                  <a:pt x="966" y="3176"/>
                </a:cubicBezTo>
                <a:cubicBezTo>
                  <a:pt x="966" y="3269"/>
                  <a:pt x="966" y="3352"/>
                  <a:pt x="966" y="3445"/>
                </a:cubicBezTo>
                <a:close/>
                <a:moveTo>
                  <a:pt x="966" y="2927"/>
                </a:moveTo>
                <a:lnTo>
                  <a:pt x="966" y="2927"/>
                </a:lnTo>
                <a:cubicBezTo>
                  <a:pt x="893" y="2938"/>
                  <a:pt x="821" y="2947"/>
                  <a:pt x="748" y="2969"/>
                </a:cubicBezTo>
                <a:cubicBezTo>
                  <a:pt x="748" y="2875"/>
                  <a:pt x="748" y="2791"/>
                  <a:pt x="748" y="2708"/>
                </a:cubicBezTo>
                <a:cubicBezTo>
                  <a:pt x="821" y="2688"/>
                  <a:pt x="893" y="2666"/>
                  <a:pt x="966" y="2657"/>
                </a:cubicBezTo>
                <a:cubicBezTo>
                  <a:pt x="966" y="2740"/>
                  <a:pt x="966" y="2833"/>
                  <a:pt x="966" y="2927"/>
                </a:cubicBezTo>
                <a:close/>
                <a:moveTo>
                  <a:pt x="748" y="2448"/>
                </a:moveTo>
                <a:lnTo>
                  <a:pt x="748" y="2448"/>
                </a:lnTo>
                <a:cubicBezTo>
                  <a:pt x="748" y="2357"/>
                  <a:pt x="748" y="2272"/>
                  <a:pt x="748" y="2190"/>
                </a:cubicBezTo>
                <a:cubicBezTo>
                  <a:pt x="821" y="2170"/>
                  <a:pt x="893" y="2148"/>
                  <a:pt x="966" y="2127"/>
                </a:cubicBezTo>
                <a:cubicBezTo>
                  <a:pt x="966" y="2221"/>
                  <a:pt x="966" y="2314"/>
                  <a:pt x="966" y="2397"/>
                </a:cubicBezTo>
                <a:cubicBezTo>
                  <a:pt x="893" y="2419"/>
                  <a:pt x="821" y="2428"/>
                  <a:pt x="748" y="2448"/>
                </a:cubicBezTo>
                <a:close/>
                <a:moveTo>
                  <a:pt x="966" y="1878"/>
                </a:moveTo>
                <a:lnTo>
                  <a:pt x="966" y="1878"/>
                </a:lnTo>
                <a:cubicBezTo>
                  <a:pt x="893" y="1889"/>
                  <a:pt x="821" y="1909"/>
                  <a:pt x="748" y="1930"/>
                </a:cubicBezTo>
                <a:cubicBezTo>
                  <a:pt x="748" y="1838"/>
                  <a:pt x="748" y="1754"/>
                  <a:pt x="748" y="1671"/>
                </a:cubicBezTo>
                <a:cubicBezTo>
                  <a:pt x="821" y="1651"/>
                  <a:pt x="893" y="1629"/>
                  <a:pt x="966" y="1609"/>
                </a:cubicBezTo>
                <a:cubicBezTo>
                  <a:pt x="966" y="1691"/>
                  <a:pt x="966" y="1785"/>
                  <a:pt x="966" y="1878"/>
                </a:cubicBezTo>
                <a:close/>
                <a:moveTo>
                  <a:pt x="748" y="1152"/>
                </a:moveTo>
                <a:lnTo>
                  <a:pt x="748" y="1152"/>
                </a:lnTo>
                <a:cubicBezTo>
                  <a:pt x="966" y="1079"/>
                  <a:pt x="966" y="1079"/>
                  <a:pt x="966" y="1079"/>
                </a:cubicBezTo>
                <a:cubicBezTo>
                  <a:pt x="966" y="1349"/>
                  <a:pt x="966" y="1349"/>
                  <a:pt x="966" y="1349"/>
                </a:cubicBezTo>
                <a:cubicBezTo>
                  <a:pt x="748" y="1411"/>
                  <a:pt x="748" y="1411"/>
                  <a:pt x="748" y="1411"/>
                </a:cubicBezTo>
                <a:lnTo>
                  <a:pt x="748" y="1152"/>
                </a:lnTo>
                <a:close/>
                <a:moveTo>
                  <a:pt x="561" y="10210"/>
                </a:moveTo>
                <a:lnTo>
                  <a:pt x="561" y="10210"/>
                </a:lnTo>
                <a:cubicBezTo>
                  <a:pt x="374" y="10179"/>
                  <a:pt x="374" y="10179"/>
                  <a:pt x="374" y="10179"/>
                </a:cubicBezTo>
                <a:cubicBezTo>
                  <a:pt x="374" y="9941"/>
                  <a:pt x="374" y="9941"/>
                  <a:pt x="374" y="9941"/>
                </a:cubicBezTo>
                <a:cubicBezTo>
                  <a:pt x="561" y="9952"/>
                  <a:pt x="561" y="9952"/>
                  <a:pt x="561" y="9952"/>
                </a:cubicBezTo>
                <a:lnTo>
                  <a:pt x="561" y="10210"/>
                </a:lnTo>
                <a:close/>
                <a:moveTo>
                  <a:pt x="561" y="9691"/>
                </a:moveTo>
                <a:lnTo>
                  <a:pt x="561" y="9691"/>
                </a:lnTo>
                <a:cubicBezTo>
                  <a:pt x="499" y="9691"/>
                  <a:pt x="437" y="9682"/>
                  <a:pt x="374" y="9671"/>
                </a:cubicBezTo>
                <a:cubicBezTo>
                  <a:pt x="374" y="9589"/>
                  <a:pt x="374" y="9504"/>
                  <a:pt x="374" y="9433"/>
                </a:cubicBezTo>
                <a:cubicBezTo>
                  <a:pt x="437" y="9433"/>
                  <a:pt x="499" y="9433"/>
                  <a:pt x="561" y="9442"/>
                </a:cubicBezTo>
                <a:cubicBezTo>
                  <a:pt x="561" y="9526"/>
                  <a:pt x="561" y="9609"/>
                  <a:pt x="561" y="9691"/>
                </a:cubicBezTo>
                <a:close/>
                <a:moveTo>
                  <a:pt x="550" y="9184"/>
                </a:moveTo>
                <a:lnTo>
                  <a:pt x="550" y="9184"/>
                </a:lnTo>
                <a:cubicBezTo>
                  <a:pt x="499" y="9173"/>
                  <a:pt x="437" y="9173"/>
                  <a:pt x="374" y="9163"/>
                </a:cubicBezTo>
                <a:cubicBezTo>
                  <a:pt x="374" y="9079"/>
                  <a:pt x="374" y="8997"/>
                  <a:pt x="374" y="8914"/>
                </a:cubicBezTo>
                <a:cubicBezTo>
                  <a:pt x="437" y="8923"/>
                  <a:pt x="499" y="8923"/>
                  <a:pt x="550" y="8923"/>
                </a:cubicBezTo>
                <a:cubicBezTo>
                  <a:pt x="550" y="9008"/>
                  <a:pt x="550" y="9101"/>
                  <a:pt x="550" y="9184"/>
                </a:cubicBezTo>
                <a:close/>
                <a:moveTo>
                  <a:pt x="550" y="8665"/>
                </a:moveTo>
                <a:lnTo>
                  <a:pt x="550" y="8665"/>
                </a:lnTo>
                <a:cubicBezTo>
                  <a:pt x="488" y="8665"/>
                  <a:pt x="437" y="8654"/>
                  <a:pt x="374" y="8654"/>
                </a:cubicBezTo>
                <a:cubicBezTo>
                  <a:pt x="374" y="8571"/>
                  <a:pt x="374" y="8489"/>
                  <a:pt x="374" y="8405"/>
                </a:cubicBezTo>
                <a:cubicBezTo>
                  <a:pt x="437" y="8405"/>
                  <a:pt x="488" y="8416"/>
                  <a:pt x="550" y="8416"/>
                </a:cubicBezTo>
                <a:cubicBezTo>
                  <a:pt x="550" y="8498"/>
                  <a:pt x="550" y="8581"/>
                  <a:pt x="550" y="8665"/>
                </a:cubicBezTo>
                <a:close/>
                <a:moveTo>
                  <a:pt x="550" y="8155"/>
                </a:moveTo>
                <a:lnTo>
                  <a:pt x="550" y="8155"/>
                </a:lnTo>
                <a:cubicBezTo>
                  <a:pt x="488" y="8146"/>
                  <a:pt x="426" y="8146"/>
                  <a:pt x="374" y="8146"/>
                </a:cubicBezTo>
                <a:cubicBezTo>
                  <a:pt x="374" y="8062"/>
                  <a:pt x="374" y="7980"/>
                  <a:pt x="374" y="7897"/>
                </a:cubicBezTo>
                <a:cubicBezTo>
                  <a:pt x="426" y="7897"/>
                  <a:pt x="488" y="7897"/>
                  <a:pt x="550" y="7897"/>
                </a:cubicBezTo>
                <a:cubicBezTo>
                  <a:pt x="550" y="7980"/>
                  <a:pt x="550" y="8062"/>
                  <a:pt x="550" y="8155"/>
                </a:cubicBezTo>
                <a:close/>
                <a:moveTo>
                  <a:pt x="550" y="7637"/>
                </a:moveTo>
                <a:lnTo>
                  <a:pt x="550" y="7637"/>
                </a:lnTo>
                <a:cubicBezTo>
                  <a:pt x="488" y="7637"/>
                  <a:pt x="426" y="7637"/>
                  <a:pt x="365" y="7637"/>
                </a:cubicBezTo>
                <a:cubicBezTo>
                  <a:pt x="365" y="7554"/>
                  <a:pt x="365" y="7472"/>
                  <a:pt x="365" y="7388"/>
                </a:cubicBezTo>
                <a:cubicBezTo>
                  <a:pt x="426" y="7388"/>
                  <a:pt x="488" y="7388"/>
                  <a:pt x="550" y="7378"/>
                </a:cubicBezTo>
                <a:cubicBezTo>
                  <a:pt x="550" y="7472"/>
                  <a:pt x="550" y="7554"/>
                  <a:pt x="550" y="7637"/>
                </a:cubicBezTo>
                <a:close/>
                <a:moveTo>
                  <a:pt x="550" y="7118"/>
                </a:moveTo>
                <a:lnTo>
                  <a:pt x="550" y="7118"/>
                </a:lnTo>
                <a:cubicBezTo>
                  <a:pt x="488" y="7129"/>
                  <a:pt x="426" y="7129"/>
                  <a:pt x="365" y="7129"/>
                </a:cubicBezTo>
                <a:cubicBezTo>
                  <a:pt x="365" y="7047"/>
                  <a:pt x="365" y="6962"/>
                  <a:pt x="365" y="6880"/>
                </a:cubicBezTo>
                <a:cubicBezTo>
                  <a:pt x="426" y="6880"/>
                  <a:pt x="488" y="6869"/>
                  <a:pt x="550" y="6869"/>
                </a:cubicBezTo>
                <a:cubicBezTo>
                  <a:pt x="550" y="6953"/>
                  <a:pt x="550" y="7036"/>
                  <a:pt x="550" y="7118"/>
                </a:cubicBezTo>
                <a:close/>
                <a:moveTo>
                  <a:pt x="550" y="6610"/>
                </a:moveTo>
                <a:lnTo>
                  <a:pt x="550" y="6610"/>
                </a:lnTo>
                <a:cubicBezTo>
                  <a:pt x="488" y="6610"/>
                  <a:pt x="426" y="6610"/>
                  <a:pt x="365" y="6610"/>
                </a:cubicBezTo>
                <a:cubicBezTo>
                  <a:pt x="365" y="6537"/>
                  <a:pt x="365" y="6455"/>
                  <a:pt x="365" y="6372"/>
                </a:cubicBezTo>
                <a:cubicBezTo>
                  <a:pt x="426" y="6361"/>
                  <a:pt x="488" y="6361"/>
                  <a:pt x="550" y="6350"/>
                </a:cubicBezTo>
                <a:cubicBezTo>
                  <a:pt x="550" y="6444"/>
                  <a:pt x="550" y="6528"/>
                  <a:pt x="550" y="6610"/>
                </a:cubicBezTo>
                <a:close/>
                <a:moveTo>
                  <a:pt x="550" y="6092"/>
                </a:moveTo>
                <a:lnTo>
                  <a:pt x="550" y="6092"/>
                </a:lnTo>
                <a:cubicBezTo>
                  <a:pt x="488" y="6101"/>
                  <a:pt x="426" y="6101"/>
                  <a:pt x="365" y="6101"/>
                </a:cubicBezTo>
                <a:cubicBezTo>
                  <a:pt x="365" y="6018"/>
                  <a:pt x="365" y="5947"/>
                  <a:pt x="365" y="5863"/>
                </a:cubicBezTo>
                <a:cubicBezTo>
                  <a:pt x="426" y="5852"/>
                  <a:pt x="488" y="5842"/>
                  <a:pt x="550" y="5842"/>
                </a:cubicBezTo>
                <a:cubicBezTo>
                  <a:pt x="550" y="5925"/>
                  <a:pt x="550" y="6007"/>
                  <a:pt x="550" y="6092"/>
                </a:cubicBezTo>
                <a:close/>
                <a:moveTo>
                  <a:pt x="550" y="5582"/>
                </a:moveTo>
                <a:lnTo>
                  <a:pt x="550" y="5582"/>
                </a:lnTo>
                <a:cubicBezTo>
                  <a:pt x="488" y="5582"/>
                  <a:pt x="426" y="5593"/>
                  <a:pt x="365" y="5593"/>
                </a:cubicBezTo>
                <a:cubicBezTo>
                  <a:pt x="365" y="5511"/>
                  <a:pt x="365" y="5426"/>
                  <a:pt x="365" y="5355"/>
                </a:cubicBezTo>
                <a:cubicBezTo>
                  <a:pt x="426" y="5344"/>
                  <a:pt x="488" y="5333"/>
                  <a:pt x="550" y="5324"/>
                </a:cubicBezTo>
                <a:cubicBezTo>
                  <a:pt x="550" y="5406"/>
                  <a:pt x="550" y="5500"/>
                  <a:pt x="550" y="5582"/>
                </a:cubicBezTo>
                <a:close/>
                <a:moveTo>
                  <a:pt x="541" y="5064"/>
                </a:moveTo>
                <a:lnTo>
                  <a:pt x="541" y="5064"/>
                </a:lnTo>
                <a:cubicBezTo>
                  <a:pt x="479" y="5075"/>
                  <a:pt x="426" y="5075"/>
                  <a:pt x="365" y="5086"/>
                </a:cubicBezTo>
                <a:cubicBezTo>
                  <a:pt x="365" y="5001"/>
                  <a:pt x="365" y="4919"/>
                  <a:pt x="365" y="4836"/>
                </a:cubicBezTo>
                <a:cubicBezTo>
                  <a:pt x="426" y="4836"/>
                  <a:pt x="479" y="4825"/>
                  <a:pt x="541" y="4814"/>
                </a:cubicBezTo>
                <a:cubicBezTo>
                  <a:pt x="541" y="4899"/>
                  <a:pt x="541" y="4981"/>
                  <a:pt x="541" y="5064"/>
                </a:cubicBezTo>
                <a:close/>
                <a:moveTo>
                  <a:pt x="541" y="4556"/>
                </a:moveTo>
                <a:lnTo>
                  <a:pt x="541" y="4556"/>
                </a:lnTo>
                <a:cubicBezTo>
                  <a:pt x="479" y="4556"/>
                  <a:pt x="416" y="4565"/>
                  <a:pt x="365" y="4576"/>
                </a:cubicBezTo>
                <a:cubicBezTo>
                  <a:pt x="365" y="4494"/>
                  <a:pt x="365" y="4411"/>
                  <a:pt x="365" y="4327"/>
                </a:cubicBezTo>
                <a:cubicBezTo>
                  <a:pt x="416" y="4318"/>
                  <a:pt x="479" y="4307"/>
                  <a:pt x="541" y="4296"/>
                </a:cubicBezTo>
                <a:cubicBezTo>
                  <a:pt x="541" y="4380"/>
                  <a:pt x="541" y="4472"/>
                  <a:pt x="541" y="4556"/>
                </a:cubicBezTo>
                <a:close/>
                <a:moveTo>
                  <a:pt x="541" y="4037"/>
                </a:moveTo>
                <a:lnTo>
                  <a:pt x="541" y="4037"/>
                </a:lnTo>
                <a:cubicBezTo>
                  <a:pt x="479" y="4046"/>
                  <a:pt x="416" y="4057"/>
                  <a:pt x="354" y="4068"/>
                </a:cubicBezTo>
                <a:cubicBezTo>
                  <a:pt x="354" y="3984"/>
                  <a:pt x="354" y="3902"/>
                  <a:pt x="354" y="3819"/>
                </a:cubicBezTo>
                <a:cubicBezTo>
                  <a:pt x="416" y="3808"/>
                  <a:pt x="479" y="3799"/>
                  <a:pt x="541" y="3788"/>
                </a:cubicBezTo>
                <a:cubicBezTo>
                  <a:pt x="541" y="3870"/>
                  <a:pt x="541" y="3955"/>
                  <a:pt x="541" y="4037"/>
                </a:cubicBezTo>
                <a:close/>
                <a:moveTo>
                  <a:pt x="541" y="3528"/>
                </a:moveTo>
                <a:lnTo>
                  <a:pt x="541" y="3528"/>
                </a:lnTo>
                <a:cubicBezTo>
                  <a:pt x="479" y="3539"/>
                  <a:pt x="416" y="3550"/>
                  <a:pt x="354" y="3559"/>
                </a:cubicBezTo>
                <a:cubicBezTo>
                  <a:pt x="354" y="3476"/>
                  <a:pt x="354" y="3394"/>
                  <a:pt x="354" y="3310"/>
                </a:cubicBezTo>
                <a:cubicBezTo>
                  <a:pt x="416" y="3300"/>
                  <a:pt x="479" y="3278"/>
                  <a:pt x="541" y="3269"/>
                </a:cubicBezTo>
                <a:cubicBezTo>
                  <a:pt x="541" y="3352"/>
                  <a:pt x="541" y="3434"/>
                  <a:pt x="541" y="3528"/>
                </a:cubicBezTo>
                <a:close/>
                <a:moveTo>
                  <a:pt x="541" y="3009"/>
                </a:moveTo>
                <a:lnTo>
                  <a:pt x="541" y="3009"/>
                </a:lnTo>
                <a:cubicBezTo>
                  <a:pt x="479" y="3020"/>
                  <a:pt x="416" y="3029"/>
                  <a:pt x="354" y="3051"/>
                </a:cubicBezTo>
                <a:cubicBezTo>
                  <a:pt x="354" y="2969"/>
                  <a:pt x="354" y="2884"/>
                  <a:pt x="354" y="2802"/>
                </a:cubicBezTo>
                <a:cubicBezTo>
                  <a:pt x="416" y="2782"/>
                  <a:pt x="479" y="2771"/>
                  <a:pt x="541" y="2760"/>
                </a:cubicBezTo>
                <a:cubicBezTo>
                  <a:pt x="541" y="2844"/>
                  <a:pt x="541" y="2927"/>
                  <a:pt x="541" y="3009"/>
                </a:cubicBezTo>
                <a:close/>
                <a:moveTo>
                  <a:pt x="541" y="2501"/>
                </a:moveTo>
                <a:lnTo>
                  <a:pt x="541" y="2501"/>
                </a:lnTo>
                <a:cubicBezTo>
                  <a:pt x="479" y="2511"/>
                  <a:pt x="416" y="2521"/>
                  <a:pt x="354" y="2532"/>
                </a:cubicBezTo>
                <a:cubicBezTo>
                  <a:pt x="354" y="2459"/>
                  <a:pt x="354" y="2377"/>
                  <a:pt x="354" y="2294"/>
                </a:cubicBezTo>
                <a:cubicBezTo>
                  <a:pt x="416" y="2272"/>
                  <a:pt x="479" y="2263"/>
                  <a:pt x="541" y="2241"/>
                </a:cubicBezTo>
                <a:cubicBezTo>
                  <a:pt x="541" y="2324"/>
                  <a:pt x="541" y="2408"/>
                  <a:pt x="541" y="2501"/>
                </a:cubicBezTo>
                <a:close/>
                <a:moveTo>
                  <a:pt x="541" y="1983"/>
                </a:moveTo>
                <a:lnTo>
                  <a:pt x="541" y="1983"/>
                </a:lnTo>
                <a:cubicBezTo>
                  <a:pt x="479" y="1992"/>
                  <a:pt x="416" y="2014"/>
                  <a:pt x="354" y="2023"/>
                </a:cubicBezTo>
                <a:cubicBezTo>
                  <a:pt x="354" y="1941"/>
                  <a:pt x="354" y="1867"/>
                  <a:pt x="354" y="1785"/>
                </a:cubicBezTo>
                <a:cubicBezTo>
                  <a:pt x="416" y="1765"/>
                  <a:pt x="479" y="1743"/>
                  <a:pt x="541" y="1722"/>
                </a:cubicBezTo>
                <a:cubicBezTo>
                  <a:pt x="541" y="1816"/>
                  <a:pt x="541" y="1898"/>
                  <a:pt x="541" y="1983"/>
                </a:cubicBezTo>
                <a:close/>
                <a:moveTo>
                  <a:pt x="354" y="1277"/>
                </a:moveTo>
                <a:lnTo>
                  <a:pt x="354" y="1277"/>
                </a:lnTo>
                <a:cubicBezTo>
                  <a:pt x="530" y="1215"/>
                  <a:pt x="530" y="1215"/>
                  <a:pt x="530" y="1215"/>
                </a:cubicBezTo>
                <a:cubicBezTo>
                  <a:pt x="530" y="1464"/>
                  <a:pt x="530" y="1464"/>
                  <a:pt x="530" y="1464"/>
                </a:cubicBezTo>
                <a:cubicBezTo>
                  <a:pt x="354" y="1515"/>
                  <a:pt x="354" y="1515"/>
                  <a:pt x="354" y="1515"/>
                </a:cubicBezTo>
                <a:lnTo>
                  <a:pt x="354" y="1277"/>
                </a:lnTo>
                <a:close/>
              </a:path>
            </a:pathLst>
          </a:custGeom>
          <a:solidFill>
            <a:srgbClr val="262626"/>
          </a:solidFill>
          <a:ln>
            <a:noFill/>
          </a:ln>
          <a:effectLst/>
        </p:spPr>
        <p:txBody>
          <a:bodyPr wrap="none" anchor="ctr"/>
          <a:lstStyle/>
          <a:p>
            <a:pPr defTabSz="914217">
              <a:defRPr/>
            </a:pPr>
            <a:endParaRPr lang="en-US" sz="2200" dirty="0">
              <a:latin typeface="Calibri Light"/>
              <a:cs typeface="B Nazanin" panose="00000400000000000000" pitchFamily="2" charset="-78"/>
            </a:endParaRPr>
          </a:p>
        </p:txBody>
      </p:sp>
      <p:sp>
        <p:nvSpPr>
          <p:cNvPr id="11" name="Freeform 10">
            <a:extLst>
              <a:ext uri="{FF2B5EF4-FFF2-40B4-BE49-F238E27FC236}">
                <a16:creationId xmlns:a16="http://schemas.microsoft.com/office/drawing/2014/main" id="{5B3B5DE6-F4AD-4D9A-B361-B63541E39414}"/>
              </a:ext>
            </a:extLst>
          </p:cNvPr>
          <p:cNvSpPr>
            <a:spLocks noChangeArrowheads="1"/>
          </p:cNvSpPr>
          <p:nvPr/>
        </p:nvSpPr>
        <p:spPr bwMode="auto">
          <a:xfrm>
            <a:off x="3898900" y="5478463"/>
            <a:ext cx="4583907" cy="778669"/>
          </a:xfrm>
          <a:custGeom>
            <a:avLst/>
            <a:gdLst>
              <a:gd name="T0" fmla="*/ 0 w 34378"/>
              <a:gd name="T1" fmla="*/ 799 h 5843"/>
              <a:gd name="T2" fmla="*/ 19839 w 34378"/>
              <a:gd name="T3" fmla="*/ 5842 h 5843"/>
              <a:gd name="T4" fmla="*/ 34377 w 34378"/>
              <a:gd name="T5" fmla="*/ 22 h 5843"/>
              <a:gd name="T6" fmla="*/ 30871 w 34378"/>
              <a:gd name="T7" fmla="*/ 0 h 5843"/>
              <a:gd name="T8" fmla="*/ 27227 w 34378"/>
              <a:gd name="T9" fmla="*/ 934 h 5843"/>
              <a:gd name="T10" fmla="*/ 24311 w 34378"/>
              <a:gd name="T11" fmla="*/ 518 h 5843"/>
              <a:gd name="T12" fmla="*/ 21344 w 34378"/>
              <a:gd name="T13" fmla="*/ 1370 h 5843"/>
              <a:gd name="T14" fmla="*/ 19403 w 34378"/>
              <a:gd name="T15" fmla="*/ 1110 h 5843"/>
              <a:gd name="T16" fmla="*/ 16603 w 34378"/>
              <a:gd name="T17" fmla="*/ 1827 h 5843"/>
              <a:gd name="T18" fmla="*/ 11258 w 34378"/>
              <a:gd name="T19" fmla="*/ 954 h 5843"/>
              <a:gd name="T20" fmla="*/ 7470 w 34378"/>
              <a:gd name="T21" fmla="*/ 1526 h 5843"/>
              <a:gd name="T22" fmla="*/ 4659 w 34378"/>
              <a:gd name="T23" fmla="*/ 799 h 5843"/>
              <a:gd name="T24" fmla="*/ 0 w 34378"/>
              <a:gd name="T25" fmla="*/ 799 h 5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78" h="5843">
                <a:moveTo>
                  <a:pt x="0" y="799"/>
                </a:moveTo>
                <a:lnTo>
                  <a:pt x="19839" y="5842"/>
                </a:lnTo>
                <a:lnTo>
                  <a:pt x="34377" y="22"/>
                </a:lnTo>
                <a:lnTo>
                  <a:pt x="30871" y="0"/>
                </a:lnTo>
                <a:lnTo>
                  <a:pt x="27227" y="934"/>
                </a:lnTo>
                <a:lnTo>
                  <a:pt x="24311" y="518"/>
                </a:lnTo>
                <a:lnTo>
                  <a:pt x="21344" y="1370"/>
                </a:lnTo>
                <a:lnTo>
                  <a:pt x="19403" y="1110"/>
                </a:lnTo>
                <a:lnTo>
                  <a:pt x="16603" y="1827"/>
                </a:lnTo>
                <a:lnTo>
                  <a:pt x="11258" y="954"/>
                </a:lnTo>
                <a:lnTo>
                  <a:pt x="7470" y="1526"/>
                </a:lnTo>
                <a:lnTo>
                  <a:pt x="4659" y="799"/>
                </a:lnTo>
                <a:lnTo>
                  <a:pt x="0" y="799"/>
                </a:lnTo>
              </a:path>
            </a:pathLst>
          </a:custGeom>
          <a:solidFill>
            <a:schemeClr val="bg1">
              <a:lumMod val="75000"/>
            </a:schemeClr>
          </a:solidFill>
          <a:ln>
            <a:noFill/>
          </a:ln>
          <a:effectLst/>
        </p:spPr>
        <p:txBody>
          <a:bodyPr wrap="none" anchor="ctr"/>
          <a:lstStyle/>
          <a:p>
            <a:pPr defTabSz="914217">
              <a:defRPr/>
            </a:pPr>
            <a:endParaRPr lang="en-US" sz="2200" dirty="0">
              <a:latin typeface="Calibri Light"/>
              <a:cs typeface="B Nazanin" panose="00000400000000000000" pitchFamily="2" charset="-78"/>
            </a:endParaRPr>
          </a:p>
        </p:txBody>
      </p:sp>
      <p:sp>
        <p:nvSpPr>
          <p:cNvPr id="12" name="Freeform 11">
            <a:extLst>
              <a:ext uri="{FF2B5EF4-FFF2-40B4-BE49-F238E27FC236}">
                <a16:creationId xmlns:a16="http://schemas.microsoft.com/office/drawing/2014/main" id="{F0EA1D0E-07E8-4229-AD9A-7EEE3A2A0935}"/>
              </a:ext>
            </a:extLst>
          </p:cNvPr>
          <p:cNvSpPr>
            <a:spLocks noChangeArrowheads="1"/>
          </p:cNvSpPr>
          <p:nvPr/>
        </p:nvSpPr>
        <p:spPr bwMode="auto">
          <a:xfrm>
            <a:off x="3209925" y="4418807"/>
            <a:ext cx="1395413" cy="261938"/>
          </a:xfrm>
          <a:custGeom>
            <a:avLst/>
            <a:gdLst>
              <a:gd name="T0" fmla="*/ 2731708 w 5479"/>
              <a:gd name="T1" fmla="*/ 524301 h 1973"/>
              <a:gd name="T2" fmla="*/ 1806879 w 5479"/>
              <a:gd name="T3" fmla="*/ 41476 h 1973"/>
              <a:gd name="T4" fmla="*/ 0 w 5479"/>
              <a:gd name="T5" fmla="*/ 41476 h 1973"/>
              <a:gd name="T6" fmla="*/ 0 w 5479"/>
              <a:gd name="T7" fmla="*/ 0 h 1973"/>
              <a:gd name="T8" fmla="*/ 1838454 w 5479"/>
              <a:gd name="T9" fmla="*/ 0 h 1973"/>
              <a:gd name="T10" fmla="*/ 2789765 w 5479"/>
              <a:gd name="T11" fmla="*/ 496650 h 1973"/>
              <a:gd name="T12" fmla="*/ 2731708 w 5479"/>
              <a:gd name="T13" fmla="*/ 524301 h 19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479" h="1973">
                <a:moveTo>
                  <a:pt x="5364" y="1972"/>
                </a:moveTo>
                <a:lnTo>
                  <a:pt x="3548" y="156"/>
                </a:lnTo>
                <a:lnTo>
                  <a:pt x="0" y="156"/>
                </a:lnTo>
                <a:lnTo>
                  <a:pt x="0" y="0"/>
                </a:lnTo>
                <a:lnTo>
                  <a:pt x="3610" y="0"/>
                </a:lnTo>
                <a:lnTo>
                  <a:pt x="5478" y="1868"/>
                </a:lnTo>
                <a:lnTo>
                  <a:pt x="5364" y="1972"/>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s-MX" sz="900" dirty="0">
              <a:cs typeface="B Nazanin" panose="00000400000000000000" pitchFamily="2" charset="-78"/>
            </a:endParaRPr>
          </a:p>
        </p:txBody>
      </p:sp>
      <p:sp>
        <p:nvSpPr>
          <p:cNvPr id="15" name="Freeform 13">
            <a:extLst>
              <a:ext uri="{FF2B5EF4-FFF2-40B4-BE49-F238E27FC236}">
                <a16:creationId xmlns:a16="http://schemas.microsoft.com/office/drawing/2014/main" id="{7BF1D78A-1D0E-475D-9DD8-32A60AB4BDEA}"/>
              </a:ext>
            </a:extLst>
          </p:cNvPr>
          <p:cNvSpPr>
            <a:spLocks noChangeArrowheads="1"/>
          </p:cNvSpPr>
          <p:nvPr/>
        </p:nvSpPr>
        <p:spPr bwMode="auto">
          <a:xfrm flipH="1">
            <a:off x="3803650" y="2806700"/>
            <a:ext cx="1812925" cy="261938"/>
          </a:xfrm>
          <a:custGeom>
            <a:avLst/>
            <a:gdLst>
              <a:gd name="T0" fmla="*/ 114 w 7846"/>
              <a:gd name="T1" fmla="*/ 1982 h 1983"/>
              <a:gd name="T2" fmla="*/ 0 w 7846"/>
              <a:gd name="T3" fmla="*/ 1868 h 1983"/>
              <a:gd name="T4" fmla="*/ 1877 w 7846"/>
              <a:gd name="T5" fmla="*/ 0 h 1983"/>
              <a:gd name="T6" fmla="*/ 7845 w 7846"/>
              <a:gd name="T7" fmla="*/ 0 h 1983"/>
              <a:gd name="T8" fmla="*/ 7845 w 7846"/>
              <a:gd name="T9" fmla="*/ 156 h 1983"/>
              <a:gd name="T10" fmla="*/ 1940 w 7846"/>
              <a:gd name="T11" fmla="*/ 156 h 1983"/>
              <a:gd name="T12" fmla="*/ 114 w 7846"/>
              <a:gd name="T13" fmla="*/ 1982 h 1983"/>
            </a:gdLst>
            <a:ahLst/>
            <a:cxnLst>
              <a:cxn ang="0">
                <a:pos x="T0" y="T1"/>
              </a:cxn>
              <a:cxn ang="0">
                <a:pos x="T2" y="T3"/>
              </a:cxn>
              <a:cxn ang="0">
                <a:pos x="T4" y="T5"/>
              </a:cxn>
              <a:cxn ang="0">
                <a:pos x="T6" y="T7"/>
              </a:cxn>
              <a:cxn ang="0">
                <a:pos x="T8" y="T9"/>
              </a:cxn>
              <a:cxn ang="0">
                <a:pos x="T10" y="T11"/>
              </a:cxn>
              <a:cxn ang="0">
                <a:pos x="T12" y="T13"/>
              </a:cxn>
            </a:cxnLst>
            <a:rect l="0" t="0" r="r" b="b"/>
            <a:pathLst>
              <a:path w="7846" h="1983">
                <a:moveTo>
                  <a:pt x="114" y="1982"/>
                </a:moveTo>
                <a:lnTo>
                  <a:pt x="0" y="1868"/>
                </a:lnTo>
                <a:lnTo>
                  <a:pt x="1877" y="0"/>
                </a:lnTo>
                <a:lnTo>
                  <a:pt x="7845" y="0"/>
                </a:lnTo>
                <a:lnTo>
                  <a:pt x="7845" y="156"/>
                </a:lnTo>
                <a:lnTo>
                  <a:pt x="1940" y="156"/>
                </a:lnTo>
                <a:lnTo>
                  <a:pt x="114" y="1982"/>
                </a:lnTo>
              </a:path>
            </a:pathLst>
          </a:custGeom>
          <a:solidFill>
            <a:srgbClr val="262626"/>
          </a:solidFill>
          <a:ln>
            <a:noFill/>
          </a:ln>
          <a:effectLst/>
        </p:spPr>
        <p:txBody>
          <a:bodyPr wrap="none" anchor="ctr"/>
          <a:lstStyle/>
          <a:p>
            <a:pPr defTabSz="914217">
              <a:defRPr/>
            </a:pPr>
            <a:endParaRPr lang="en-US" sz="2200" dirty="0">
              <a:latin typeface="Calibri Light"/>
              <a:cs typeface="B Nazanin" panose="00000400000000000000" pitchFamily="2" charset="-78"/>
            </a:endParaRPr>
          </a:p>
        </p:txBody>
      </p:sp>
      <p:sp>
        <p:nvSpPr>
          <p:cNvPr id="18" name="TextBox 44">
            <a:extLst>
              <a:ext uri="{FF2B5EF4-FFF2-40B4-BE49-F238E27FC236}">
                <a16:creationId xmlns:a16="http://schemas.microsoft.com/office/drawing/2014/main" id="{DEE5AC4A-6C6F-46B5-9F85-FDC0D3EBA078}"/>
              </a:ext>
            </a:extLst>
          </p:cNvPr>
          <p:cNvSpPr txBox="1">
            <a:spLocks noChangeArrowheads="1"/>
          </p:cNvSpPr>
          <p:nvPr/>
        </p:nvSpPr>
        <p:spPr bwMode="auto">
          <a:xfrm>
            <a:off x="3958298" y="2501900"/>
            <a:ext cx="723240" cy="338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sz="3600">
                <a:solidFill>
                  <a:schemeClr val="tx1"/>
                </a:solidFill>
                <a:latin typeface="Lato Light" panose="020F0302020204030203" pitchFamily="34" charset="0"/>
                <a:ea typeface="MS PGothic" panose="020B0600070205080204" pitchFamily="34" charset="-128"/>
              </a:defRPr>
            </a:lvl1pPr>
            <a:lvl2pPr marL="742950" indent="-285750">
              <a:defRPr sz="3600">
                <a:solidFill>
                  <a:schemeClr val="tx1"/>
                </a:solidFill>
                <a:latin typeface="Lato Light" panose="020F0302020204030203" pitchFamily="34" charset="0"/>
                <a:ea typeface="MS PGothic" panose="020B0600070205080204" pitchFamily="34" charset="-128"/>
              </a:defRPr>
            </a:lvl2pPr>
            <a:lvl3pPr marL="1143000" indent="-228600">
              <a:defRPr sz="3600">
                <a:solidFill>
                  <a:schemeClr val="tx1"/>
                </a:solidFill>
                <a:latin typeface="Lato Light" panose="020F0302020204030203" pitchFamily="34" charset="0"/>
                <a:ea typeface="MS PGothic" panose="020B0600070205080204" pitchFamily="34" charset="-128"/>
              </a:defRPr>
            </a:lvl3pPr>
            <a:lvl4pPr marL="1600200" indent="-228600">
              <a:defRPr sz="3600">
                <a:solidFill>
                  <a:schemeClr val="tx1"/>
                </a:solidFill>
                <a:latin typeface="Lato Light" panose="020F0302020204030203" pitchFamily="34" charset="0"/>
                <a:ea typeface="MS PGothic" panose="020B0600070205080204" pitchFamily="34" charset="-128"/>
              </a:defRPr>
            </a:lvl4pPr>
            <a:lvl5pPr marL="2057400" indent="-228600">
              <a:defRPr sz="3600">
                <a:solidFill>
                  <a:schemeClr val="tx1"/>
                </a:solidFill>
                <a:latin typeface="Lato Light" panose="020F0302020204030203" pitchFamily="34" charset="0"/>
                <a:ea typeface="MS PGothic" panose="020B0600070205080204" pitchFamily="34" charset="-128"/>
              </a:defRPr>
            </a:lvl5pPr>
            <a:lvl6pPr marL="25146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6pPr>
            <a:lvl7pPr marL="29718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7pPr>
            <a:lvl8pPr marL="34290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8pPr>
            <a:lvl9pPr marL="38862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9pPr>
          </a:lstStyle>
          <a:p>
            <a:pPr algn="r"/>
            <a:r>
              <a:rPr lang="fa-IR" altLang="es-MX" sz="1600" b="1" dirty="0">
                <a:latin typeface="Source Sans Pro" panose="020B0503030403020204" pitchFamily="34" charset="0"/>
                <a:cs typeface="B Nazanin" panose="00000400000000000000" pitchFamily="2" charset="-78"/>
              </a:rPr>
              <a:t>گزینه 2</a:t>
            </a:r>
            <a:endParaRPr lang="es-CO" altLang="es-MX" sz="1600" b="1" dirty="0">
              <a:latin typeface="Source Sans Pro" panose="020B0503030403020204" pitchFamily="34" charset="0"/>
              <a:cs typeface="B Nazanin" panose="00000400000000000000" pitchFamily="2" charset="-78"/>
            </a:endParaRPr>
          </a:p>
        </p:txBody>
      </p:sp>
      <p:sp>
        <p:nvSpPr>
          <p:cNvPr id="19" name="TextBox 46">
            <a:extLst>
              <a:ext uri="{FF2B5EF4-FFF2-40B4-BE49-F238E27FC236}">
                <a16:creationId xmlns:a16="http://schemas.microsoft.com/office/drawing/2014/main" id="{459312B1-5969-41AB-A7D7-35802B9762E5}"/>
              </a:ext>
            </a:extLst>
          </p:cNvPr>
          <p:cNvSpPr txBox="1">
            <a:spLocks noChangeArrowheads="1"/>
          </p:cNvSpPr>
          <p:nvPr/>
        </p:nvSpPr>
        <p:spPr bwMode="auto">
          <a:xfrm>
            <a:off x="3344765" y="4121150"/>
            <a:ext cx="801786" cy="338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sz="3600">
                <a:solidFill>
                  <a:schemeClr val="tx1"/>
                </a:solidFill>
                <a:latin typeface="Lato Light" panose="020F0302020204030203" pitchFamily="34" charset="0"/>
                <a:ea typeface="MS PGothic" panose="020B0600070205080204" pitchFamily="34" charset="-128"/>
              </a:defRPr>
            </a:lvl1pPr>
            <a:lvl2pPr marL="742950" indent="-285750">
              <a:defRPr sz="3600">
                <a:solidFill>
                  <a:schemeClr val="tx1"/>
                </a:solidFill>
                <a:latin typeface="Lato Light" panose="020F0302020204030203" pitchFamily="34" charset="0"/>
                <a:ea typeface="MS PGothic" panose="020B0600070205080204" pitchFamily="34" charset="-128"/>
              </a:defRPr>
            </a:lvl2pPr>
            <a:lvl3pPr marL="1143000" indent="-228600">
              <a:defRPr sz="3600">
                <a:solidFill>
                  <a:schemeClr val="tx1"/>
                </a:solidFill>
                <a:latin typeface="Lato Light" panose="020F0302020204030203" pitchFamily="34" charset="0"/>
                <a:ea typeface="MS PGothic" panose="020B0600070205080204" pitchFamily="34" charset="-128"/>
              </a:defRPr>
            </a:lvl3pPr>
            <a:lvl4pPr marL="1600200" indent="-228600">
              <a:defRPr sz="3600">
                <a:solidFill>
                  <a:schemeClr val="tx1"/>
                </a:solidFill>
                <a:latin typeface="Lato Light" panose="020F0302020204030203" pitchFamily="34" charset="0"/>
                <a:ea typeface="MS PGothic" panose="020B0600070205080204" pitchFamily="34" charset="-128"/>
              </a:defRPr>
            </a:lvl4pPr>
            <a:lvl5pPr marL="2057400" indent="-228600">
              <a:defRPr sz="3600">
                <a:solidFill>
                  <a:schemeClr val="tx1"/>
                </a:solidFill>
                <a:latin typeface="Lato Light" panose="020F0302020204030203" pitchFamily="34" charset="0"/>
                <a:ea typeface="MS PGothic" panose="020B0600070205080204" pitchFamily="34" charset="-128"/>
              </a:defRPr>
            </a:lvl5pPr>
            <a:lvl6pPr marL="25146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6pPr>
            <a:lvl7pPr marL="29718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7pPr>
            <a:lvl8pPr marL="34290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8pPr>
            <a:lvl9pPr marL="38862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9pPr>
          </a:lstStyle>
          <a:p>
            <a:pPr algn="r"/>
            <a:r>
              <a:rPr lang="fa-IR" altLang="es-MX" sz="1600" b="1" dirty="0">
                <a:latin typeface="Source Sans Pro" panose="020B0503030403020204" pitchFamily="34" charset="0"/>
                <a:cs typeface="B Nazanin" panose="00000400000000000000" pitchFamily="2" charset="-78"/>
              </a:rPr>
              <a:t>انتخاب 1</a:t>
            </a:r>
            <a:endParaRPr lang="es-CO" altLang="es-MX" sz="1600" b="1" dirty="0">
              <a:latin typeface="Source Sans Pro" panose="020B0503030403020204" pitchFamily="34" charset="0"/>
              <a:cs typeface="B Nazanin" panose="00000400000000000000" pitchFamily="2" charset="-78"/>
            </a:endParaRPr>
          </a:p>
        </p:txBody>
      </p:sp>
      <p:sp>
        <p:nvSpPr>
          <p:cNvPr id="22" name="TextBox 41">
            <a:extLst>
              <a:ext uri="{FF2B5EF4-FFF2-40B4-BE49-F238E27FC236}">
                <a16:creationId xmlns:a16="http://schemas.microsoft.com/office/drawing/2014/main" id="{FF5E23C6-E522-4515-A255-72BFD429F98A}"/>
              </a:ext>
            </a:extLst>
          </p:cNvPr>
          <p:cNvSpPr txBox="1">
            <a:spLocks noChangeArrowheads="1"/>
          </p:cNvSpPr>
          <p:nvPr/>
        </p:nvSpPr>
        <p:spPr bwMode="auto">
          <a:xfrm>
            <a:off x="959659" y="2915444"/>
            <a:ext cx="3524250" cy="584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9710" tIns="54855" rIns="109710" bIns="54855">
            <a:spAutoFit/>
          </a:bodyPr>
          <a:lstStyle>
            <a:lvl1pPr>
              <a:defRPr sz="3600">
                <a:solidFill>
                  <a:schemeClr val="tx1"/>
                </a:solidFill>
                <a:latin typeface="Lato Light" panose="020F0302020204030203" pitchFamily="34" charset="0"/>
                <a:ea typeface="MS PGothic" panose="020B0600070205080204" pitchFamily="34" charset="-128"/>
              </a:defRPr>
            </a:lvl1pPr>
            <a:lvl2pPr marL="742950" indent="-285750">
              <a:defRPr sz="3600">
                <a:solidFill>
                  <a:schemeClr val="tx1"/>
                </a:solidFill>
                <a:latin typeface="Lato Light" panose="020F0302020204030203" pitchFamily="34" charset="0"/>
                <a:ea typeface="MS PGothic" panose="020B0600070205080204" pitchFamily="34" charset="-128"/>
              </a:defRPr>
            </a:lvl2pPr>
            <a:lvl3pPr marL="1143000" indent="-228600">
              <a:defRPr sz="3600">
                <a:solidFill>
                  <a:schemeClr val="tx1"/>
                </a:solidFill>
                <a:latin typeface="Lato Light" panose="020F0302020204030203" pitchFamily="34" charset="0"/>
                <a:ea typeface="MS PGothic" panose="020B0600070205080204" pitchFamily="34" charset="-128"/>
              </a:defRPr>
            </a:lvl3pPr>
            <a:lvl4pPr marL="1600200" indent="-228600">
              <a:defRPr sz="3600">
                <a:solidFill>
                  <a:schemeClr val="tx1"/>
                </a:solidFill>
                <a:latin typeface="Lato Light" panose="020F0302020204030203" pitchFamily="34" charset="0"/>
                <a:ea typeface="MS PGothic" panose="020B0600070205080204" pitchFamily="34" charset="-128"/>
              </a:defRPr>
            </a:lvl4pPr>
            <a:lvl5pPr marL="2057400" indent="-228600">
              <a:defRPr sz="3600">
                <a:solidFill>
                  <a:schemeClr val="tx1"/>
                </a:solidFill>
                <a:latin typeface="Lato Light" panose="020F0302020204030203" pitchFamily="34" charset="0"/>
                <a:ea typeface="MS PGothic" panose="020B0600070205080204" pitchFamily="34" charset="-128"/>
              </a:defRPr>
            </a:lvl5pPr>
            <a:lvl6pPr marL="25146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6pPr>
            <a:lvl7pPr marL="29718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7pPr>
            <a:lvl8pPr marL="34290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8pPr>
            <a:lvl9pPr marL="38862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9pPr>
          </a:lstStyle>
          <a:p>
            <a:pPr algn="r">
              <a:lnSpc>
                <a:spcPct val="110000"/>
              </a:lnSpc>
            </a:pPr>
            <a:r>
              <a:rPr lang="fa-IR" altLang="es-MX" sz="1400" dirty="0">
                <a:solidFill>
                  <a:schemeClr val="tx2"/>
                </a:solidFill>
                <a:latin typeface="+mn-lt"/>
                <a:cs typeface="B Nazanin" panose="00000400000000000000" pitchFamily="2" charset="-78"/>
              </a:rPr>
              <a:t>مشتری بسیار مهم است، مشتری توسط مشتری دنبال خواهد شد. حتی قبل از انجام تکالیف، برخی از اهانت‌ها.</a:t>
            </a:r>
            <a:endParaRPr lang="en-US" altLang="es-MX" sz="1400" dirty="0">
              <a:solidFill>
                <a:schemeClr val="tx2"/>
              </a:solidFill>
              <a:latin typeface="+mn-lt"/>
              <a:cs typeface="B Nazanin" panose="00000400000000000000" pitchFamily="2" charset="-78"/>
            </a:endParaRPr>
          </a:p>
        </p:txBody>
      </p:sp>
      <p:sp>
        <p:nvSpPr>
          <p:cNvPr id="23" name="TextBox 41">
            <a:extLst>
              <a:ext uri="{FF2B5EF4-FFF2-40B4-BE49-F238E27FC236}">
                <a16:creationId xmlns:a16="http://schemas.microsoft.com/office/drawing/2014/main" id="{10334272-14B8-4D38-8A41-78433A6439F4}"/>
              </a:ext>
            </a:extLst>
          </p:cNvPr>
          <p:cNvSpPr txBox="1">
            <a:spLocks noChangeArrowheads="1"/>
          </p:cNvSpPr>
          <p:nvPr/>
        </p:nvSpPr>
        <p:spPr bwMode="auto">
          <a:xfrm>
            <a:off x="598885" y="4596508"/>
            <a:ext cx="3524250" cy="584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9710" tIns="54855" rIns="109710" bIns="54855">
            <a:spAutoFit/>
          </a:bodyPr>
          <a:lstStyle>
            <a:lvl1pPr>
              <a:defRPr sz="3600">
                <a:solidFill>
                  <a:schemeClr val="tx1"/>
                </a:solidFill>
                <a:latin typeface="Lato Light" panose="020F0302020204030203" pitchFamily="34" charset="0"/>
                <a:ea typeface="MS PGothic" panose="020B0600070205080204" pitchFamily="34" charset="-128"/>
              </a:defRPr>
            </a:lvl1pPr>
            <a:lvl2pPr marL="742950" indent="-285750">
              <a:defRPr sz="3600">
                <a:solidFill>
                  <a:schemeClr val="tx1"/>
                </a:solidFill>
                <a:latin typeface="Lato Light" panose="020F0302020204030203" pitchFamily="34" charset="0"/>
                <a:ea typeface="MS PGothic" panose="020B0600070205080204" pitchFamily="34" charset="-128"/>
              </a:defRPr>
            </a:lvl2pPr>
            <a:lvl3pPr marL="1143000" indent="-228600">
              <a:defRPr sz="3600">
                <a:solidFill>
                  <a:schemeClr val="tx1"/>
                </a:solidFill>
                <a:latin typeface="Lato Light" panose="020F0302020204030203" pitchFamily="34" charset="0"/>
                <a:ea typeface="MS PGothic" panose="020B0600070205080204" pitchFamily="34" charset="-128"/>
              </a:defRPr>
            </a:lvl3pPr>
            <a:lvl4pPr marL="1600200" indent="-228600">
              <a:defRPr sz="3600">
                <a:solidFill>
                  <a:schemeClr val="tx1"/>
                </a:solidFill>
                <a:latin typeface="Lato Light" panose="020F0302020204030203" pitchFamily="34" charset="0"/>
                <a:ea typeface="MS PGothic" panose="020B0600070205080204" pitchFamily="34" charset="-128"/>
              </a:defRPr>
            </a:lvl4pPr>
            <a:lvl5pPr marL="2057400" indent="-228600">
              <a:defRPr sz="3600">
                <a:solidFill>
                  <a:schemeClr val="tx1"/>
                </a:solidFill>
                <a:latin typeface="Lato Light" panose="020F0302020204030203" pitchFamily="34" charset="0"/>
                <a:ea typeface="MS PGothic" panose="020B0600070205080204" pitchFamily="34" charset="-128"/>
              </a:defRPr>
            </a:lvl5pPr>
            <a:lvl6pPr marL="25146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6pPr>
            <a:lvl7pPr marL="29718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7pPr>
            <a:lvl8pPr marL="34290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8pPr>
            <a:lvl9pPr marL="3886200" indent="-228600" defTabSz="1827213" fontAlgn="base">
              <a:spcBef>
                <a:spcPct val="0"/>
              </a:spcBef>
              <a:spcAft>
                <a:spcPct val="0"/>
              </a:spcAft>
              <a:defRPr sz="3600">
                <a:solidFill>
                  <a:schemeClr val="tx1"/>
                </a:solidFill>
                <a:latin typeface="Lato Light" panose="020F0302020204030203" pitchFamily="34" charset="0"/>
                <a:ea typeface="MS PGothic" panose="020B0600070205080204" pitchFamily="34" charset="-128"/>
              </a:defRPr>
            </a:lvl9pPr>
          </a:lstStyle>
          <a:p>
            <a:pPr algn="r">
              <a:lnSpc>
                <a:spcPct val="110000"/>
              </a:lnSpc>
            </a:pPr>
            <a:r>
              <a:rPr lang="fa-IR" altLang="es-MX" sz="1400" dirty="0">
                <a:solidFill>
                  <a:schemeClr val="tx2"/>
                </a:solidFill>
                <a:latin typeface="+mn-lt"/>
                <a:cs typeface="B Nazanin" panose="00000400000000000000" pitchFamily="2" charset="-78"/>
              </a:rPr>
              <a:t>مشتری بسیار مهم است، مشتری توسط مشتری دنبال خواهد شد. حتی قبل از انجام تکالیف، برخی از اهانت‌ها.</a:t>
            </a:r>
            <a:endParaRPr lang="en-US" altLang="es-MX" sz="1400" dirty="0">
              <a:solidFill>
                <a:schemeClr val="tx2"/>
              </a:solidFill>
              <a:latin typeface="+mn-lt"/>
              <a:cs typeface="B Nazanin" panose="00000400000000000000" pitchFamily="2" charset="-78"/>
            </a:endParaRPr>
          </a:p>
        </p:txBody>
      </p:sp>
      <p:grpSp>
        <p:nvGrpSpPr>
          <p:cNvPr id="24" name="Grupo 23">
            <a:extLst>
              <a:ext uri="{FF2B5EF4-FFF2-40B4-BE49-F238E27FC236}">
                <a16:creationId xmlns:a16="http://schemas.microsoft.com/office/drawing/2014/main" id="{D57F4E0D-C43F-4901-BE1E-FD758672229A}"/>
              </a:ext>
            </a:extLst>
          </p:cNvPr>
          <p:cNvGrpSpPr/>
          <p:nvPr/>
        </p:nvGrpSpPr>
        <p:grpSpPr>
          <a:xfrm>
            <a:off x="7999973" y="3563722"/>
            <a:ext cx="2422993" cy="2693410"/>
            <a:chOff x="4406850" y="6256080"/>
            <a:chExt cx="1178187" cy="1309678"/>
          </a:xfrm>
          <a:solidFill>
            <a:srgbClr val="0070C0"/>
          </a:solidFill>
        </p:grpSpPr>
        <p:sp>
          <p:nvSpPr>
            <p:cNvPr id="25" name="Freeform 84566">
              <a:extLst>
                <a:ext uri="{FF2B5EF4-FFF2-40B4-BE49-F238E27FC236}">
                  <a16:creationId xmlns:a16="http://schemas.microsoft.com/office/drawing/2014/main" id="{FE34B74F-764C-408C-BBF2-F76EF492852D}"/>
                </a:ext>
              </a:extLst>
            </p:cNvPr>
            <p:cNvSpPr>
              <a:spLocks noEditPoints="1"/>
            </p:cNvSpPr>
            <p:nvPr/>
          </p:nvSpPr>
          <p:spPr bwMode="auto">
            <a:xfrm>
              <a:off x="5032762" y="6256080"/>
              <a:ext cx="552275" cy="1309678"/>
            </a:xfrm>
            <a:custGeom>
              <a:avLst/>
              <a:gdLst>
                <a:gd name="T0" fmla="*/ 155 w 346"/>
                <a:gd name="T1" fmla="*/ 550 h 827"/>
                <a:gd name="T2" fmla="*/ 146 w 346"/>
                <a:gd name="T3" fmla="*/ 590 h 827"/>
                <a:gd name="T4" fmla="*/ 141 w 346"/>
                <a:gd name="T5" fmla="*/ 677 h 827"/>
                <a:gd name="T6" fmla="*/ 132 w 346"/>
                <a:gd name="T7" fmla="*/ 729 h 827"/>
                <a:gd name="T8" fmla="*/ 129 w 346"/>
                <a:gd name="T9" fmla="*/ 762 h 827"/>
                <a:gd name="T10" fmla="*/ 121 w 346"/>
                <a:gd name="T11" fmla="*/ 784 h 827"/>
                <a:gd name="T12" fmla="*/ 92 w 346"/>
                <a:gd name="T13" fmla="*/ 783 h 827"/>
                <a:gd name="T14" fmla="*/ 17 w 346"/>
                <a:gd name="T15" fmla="*/ 795 h 827"/>
                <a:gd name="T16" fmla="*/ 9 w 346"/>
                <a:gd name="T17" fmla="*/ 775 h 827"/>
                <a:gd name="T18" fmla="*/ 66 w 346"/>
                <a:gd name="T19" fmla="*/ 746 h 827"/>
                <a:gd name="T20" fmla="*/ 77 w 346"/>
                <a:gd name="T21" fmla="*/ 721 h 827"/>
                <a:gd name="T22" fmla="*/ 82 w 346"/>
                <a:gd name="T23" fmla="*/ 677 h 827"/>
                <a:gd name="T24" fmla="*/ 84 w 346"/>
                <a:gd name="T25" fmla="*/ 572 h 827"/>
                <a:gd name="T26" fmla="*/ 96 w 346"/>
                <a:gd name="T27" fmla="*/ 463 h 827"/>
                <a:gd name="T28" fmla="*/ 89 w 346"/>
                <a:gd name="T29" fmla="*/ 408 h 827"/>
                <a:gd name="T30" fmla="*/ 86 w 346"/>
                <a:gd name="T31" fmla="*/ 354 h 827"/>
                <a:gd name="T32" fmla="*/ 94 w 346"/>
                <a:gd name="T33" fmla="*/ 293 h 827"/>
                <a:gd name="T34" fmla="*/ 107 w 346"/>
                <a:gd name="T35" fmla="*/ 201 h 827"/>
                <a:gd name="T36" fmla="*/ 133 w 346"/>
                <a:gd name="T37" fmla="*/ 157 h 827"/>
                <a:gd name="T38" fmla="*/ 157 w 346"/>
                <a:gd name="T39" fmla="*/ 135 h 827"/>
                <a:gd name="T40" fmla="*/ 135 w 346"/>
                <a:gd name="T41" fmla="*/ 109 h 827"/>
                <a:gd name="T42" fmla="*/ 135 w 346"/>
                <a:gd name="T43" fmla="*/ 92 h 827"/>
                <a:gd name="T44" fmla="*/ 137 w 346"/>
                <a:gd name="T45" fmla="*/ 76 h 827"/>
                <a:gd name="T46" fmla="*/ 144 w 346"/>
                <a:gd name="T47" fmla="*/ 54 h 827"/>
                <a:gd name="T48" fmla="*/ 131 w 346"/>
                <a:gd name="T49" fmla="*/ 38 h 827"/>
                <a:gd name="T50" fmla="*/ 152 w 346"/>
                <a:gd name="T51" fmla="*/ 25 h 827"/>
                <a:gd name="T52" fmla="*/ 242 w 346"/>
                <a:gd name="T53" fmla="*/ 64 h 827"/>
                <a:gd name="T54" fmla="*/ 231 w 346"/>
                <a:gd name="T55" fmla="*/ 83 h 827"/>
                <a:gd name="T56" fmla="*/ 216 w 346"/>
                <a:gd name="T57" fmla="*/ 116 h 827"/>
                <a:gd name="T58" fmla="*/ 248 w 346"/>
                <a:gd name="T59" fmla="*/ 138 h 827"/>
                <a:gd name="T60" fmla="*/ 340 w 346"/>
                <a:gd name="T61" fmla="*/ 242 h 827"/>
                <a:gd name="T62" fmla="*/ 327 w 346"/>
                <a:gd name="T63" fmla="*/ 312 h 827"/>
                <a:gd name="T64" fmla="*/ 273 w 346"/>
                <a:gd name="T65" fmla="*/ 382 h 827"/>
                <a:gd name="T66" fmla="*/ 261 w 346"/>
                <a:gd name="T67" fmla="*/ 411 h 827"/>
                <a:gd name="T68" fmla="*/ 255 w 346"/>
                <a:gd name="T69" fmla="*/ 452 h 827"/>
                <a:gd name="T70" fmla="*/ 251 w 346"/>
                <a:gd name="T71" fmla="*/ 493 h 827"/>
                <a:gd name="T72" fmla="*/ 253 w 346"/>
                <a:gd name="T73" fmla="*/ 554 h 827"/>
                <a:gd name="T74" fmla="*/ 262 w 346"/>
                <a:gd name="T75" fmla="*/ 668 h 827"/>
                <a:gd name="T76" fmla="*/ 262 w 346"/>
                <a:gd name="T77" fmla="*/ 733 h 827"/>
                <a:gd name="T78" fmla="*/ 254 w 346"/>
                <a:gd name="T79" fmla="*/ 793 h 827"/>
                <a:gd name="T80" fmla="*/ 234 w 346"/>
                <a:gd name="T81" fmla="*/ 821 h 827"/>
                <a:gd name="T82" fmla="*/ 192 w 346"/>
                <a:gd name="T83" fmla="*/ 819 h 827"/>
                <a:gd name="T84" fmla="*/ 212 w 346"/>
                <a:gd name="T85" fmla="*/ 772 h 827"/>
                <a:gd name="T86" fmla="*/ 209 w 346"/>
                <a:gd name="T87" fmla="*/ 725 h 827"/>
                <a:gd name="T88" fmla="*/ 189 w 346"/>
                <a:gd name="T89" fmla="*/ 615 h 827"/>
                <a:gd name="T90" fmla="*/ 189 w 346"/>
                <a:gd name="T91" fmla="*/ 559 h 827"/>
                <a:gd name="T92" fmla="*/ 169 w 346"/>
                <a:gd name="T93" fmla="*/ 509 h 827"/>
                <a:gd name="T94" fmla="*/ 261 w 346"/>
                <a:gd name="T95" fmla="*/ 301 h 827"/>
                <a:gd name="T96" fmla="*/ 259 w 346"/>
                <a:gd name="T97" fmla="*/ 348 h 827"/>
                <a:gd name="T98" fmla="*/ 260 w 346"/>
                <a:gd name="T99" fmla="*/ 339 h 827"/>
                <a:gd name="T100" fmla="*/ 280 w 346"/>
                <a:gd name="T101" fmla="*/ 286 h 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46" h="827">
                  <a:moveTo>
                    <a:pt x="169" y="509"/>
                  </a:moveTo>
                  <a:cubicBezTo>
                    <a:pt x="165" y="521"/>
                    <a:pt x="161" y="533"/>
                    <a:pt x="156" y="545"/>
                  </a:cubicBezTo>
                  <a:cubicBezTo>
                    <a:pt x="156" y="547"/>
                    <a:pt x="156" y="548"/>
                    <a:pt x="155" y="550"/>
                  </a:cubicBezTo>
                  <a:cubicBezTo>
                    <a:pt x="154" y="555"/>
                    <a:pt x="154" y="560"/>
                    <a:pt x="152" y="564"/>
                  </a:cubicBezTo>
                  <a:cubicBezTo>
                    <a:pt x="149" y="570"/>
                    <a:pt x="148" y="576"/>
                    <a:pt x="147" y="583"/>
                  </a:cubicBezTo>
                  <a:cubicBezTo>
                    <a:pt x="147" y="585"/>
                    <a:pt x="147" y="588"/>
                    <a:pt x="146" y="590"/>
                  </a:cubicBezTo>
                  <a:cubicBezTo>
                    <a:pt x="143" y="599"/>
                    <a:pt x="144" y="608"/>
                    <a:pt x="144" y="617"/>
                  </a:cubicBezTo>
                  <a:cubicBezTo>
                    <a:pt x="144" y="626"/>
                    <a:pt x="144" y="634"/>
                    <a:pt x="144" y="642"/>
                  </a:cubicBezTo>
                  <a:cubicBezTo>
                    <a:pt x="143" y="654"/>
                    <a:pt x="142" y="665"/>
                    <a:pt x="141" y="677"/>
                  </a:cubicBezTo>
                  <a:cubicBezTo>
                    <a:pt x="140" y="686"/>
                    <a:pt x="138" y="695"/>
                    <a:pt x="133" y="702"/>
                  </a:cubicBezTo>
                  <a:cubicBezTo>
                    <a:pt x="130" y="707"/>
                    <a:pt x="128" y="713"/>
                    <a:pt x="130" y="719"/>
                  </a:cubicBezTo>
                  <a:cubicBezTo>
                    <a:pt x="132" y="722"/>
                    <a:pt x="132" y="726"/>
                    <a:pt x="132" y="729"/>
                  </a:cubicBezTo>
                  <a:cubicBezTo>
                    <a:pt x="133" y="731"/>
                    <a:pt x="132" y="733"/>
                    <a:pt x="132" y="735"/>
                  </a:cubicBezTo>
                  <a:cubicBezTo>
                    <a:pt x="131" y="738"/>
                    <a:pt x="131" y="742"/>
                    <a:pt x="130" y="745"/>
                  </a:cubicBezTo>
                  <a:cubicBezTo>
                    <a:pt x="130" y="751"/>
                    <a:pt x="130" y="756"/>
                    <a:pt x="129" y="762"/>
                  </a:cubicBezTo>
                  <a:cubicBezTo>
                    <a:pt x="129" y="765"/>
                    <a:pt x="129" y="769"/>
                    <a:pt x="129" y="772"/>
                  </a:cubicBezTo>
                  <a:cubicBezTo>
                    <a:pt x="129" y="773"/>
                    <a:pt x="129" y="774"/>
                    <a:pt x="129" y="775"/>
                  </a:cubicBezTo>
                  <a:cubicBezTo>
                    <a:pt x="129" y="781"/>
                    <a:pt x="127" y="784"/>
                    <a:pt x="121" y="784"/>
                  </a:cubicBezTo>
                  <a:cubicBezTo>
                    <a:pt x="113" y="786"/>
                    <a:pt x="105" y="786"/>
                    <a:pt x="97" y="786"/>
                  </a:cubicBezTo>
                  <a:cubicBezTo>
                    <a:pt x="95" y="787"/>
                    <a:pt x="93" y="785"/>
                    <a:pt x="92" y="785"/>
                  </a:cubicBezTo>
                  <a:cubicBezTo>
                    <a:pt x="92" y="784"/>
                    <a:pt x="92" y="784"/>
                    <a:pt x="92" y="783"/>
                  </a:cubicBezTo>
                  <a:cubicBezTo>
                    <a:pt x="83" y="786"/>
                    <a:pt x="75" y="787"/>
                    <a:pt x="67" y="790"/>
                  </a:cubicBezTo>
                  <a:cubicBezTo>
                    <a:pt x="58" y="793"/>
                    <a:pt x="49" y="794"/>
                    <a:pt x="39" y="795"/>
                  </a:cubicBezTo>
                  <a:cubicBezTo>
                    <a:pt x="32" y="796"/>
                    <a:pt x="24" y="795"/>
                    <a:pt x="17" y="795"/>
                  </a:cubicBezTo>
                  <a:cubicBezTo>
                    <a:pt x="13" y="795"/>
                    <a:pt x="9" y="794"/>
                    <a:pt x="6" y="793"/>
                  </a:cubicBezTo>
                  <a:cubicBezTo>
                    <a:pt x="4" y="792"/>
                    <a:pt x="2" y="789"/>
                    <a:pt x="2" y="787"/>
                  </a:cubicBezTo>
                  <a:cubicBezTo>
                    <a:pt x="0" y="781"/>
                    <a:pt x="3" y="776"/>
                    <a:pt x="9" y="775"/>
                  </a:cubicBezTo>
                  <a:cubicBezTo>
                    <a:pt x="18" y="772"/>
                    <a:pt x="28" y="770"/>
                    <a:pt x="38" y="767"/>
                  </a:cubicBezTo>
                  <a:cubicBezTo>
                    <a:pt x="47" y="764"/>
                    <a:pt x="56" y="759"/>
                    <a:pt x="63" y="751"/>
                  </a:cubicBezTo>
                  <a:cubicBezTo>
                    <a:pt x="65" y="750"/>
                    <a:pt x="66" y="749"/>
                    <a:pt x="66" y="746"/>
                  </a:cubicBezTo>
                  <a:cubicBezTo>
                    <a:pt x="66" y="745"/>
                    <a:pt x="67" y="743"/>
                    <a:pt x="68" y="741"/>
                  </a:cubicBezTo>
                  <a:cubicBezTo>
                    <a:pt x="71" y="736"/>
                    <a:pt x="73" y="730"/>
                    <a:pt x="78" y="726"/>
                  </a:cubicBezTo>
                  <a:cubicBezTo>
                    <a:pt x="80" y="724"/>
                    <a:pt x="80" y="722"/>
                    <a:pt x="77" y="721"/>
                  </a:cubicBezTo>
                  <a:cubicBezTo>
                    <a:pt x="77" y="720"/>
                    <a:pt x="76" y="720"/>
                    <a:pt x="75" y="719"/>
                  </a:cubicBezTo>
                  <a:cubicBezTo>
                    <a:pt x="70" y="713"/>
                    <a:pt x="67" y="708"/>
                    <a:pt x="72" y="701"/>
                  </a:cubicBezTo>
                  <a:cubicBezTo>
                    <a:pt x="76" y="694"/>
                    <a:pt x="78" y="685"/>
                    <a:pt x="82" y="677"/>
                  </a:cubicBezTo>
                  <a:cubicBezTo>
                    <a:pt x="84" y="674"/>
                    <a:pt x="85" y="671"/>
                    <a:pt x="85" y="668"/>
                  </a:cubicBezTo>
                  <a:cubicBezTo>
                    <a:pt x="85" y="648"/>
                    <a:pt x="85" y="629"/>
                    <a:pt x="84" y="610"/>
                  </a:cubicBezTo>
                  <a:cubicBezTo>
                    <a:pt x="84" y="597"/>
                    <a:pt x="83" y="584"/>
                    <a:pt x="84" y="572"/>
                  </a:cubicBezTo>
                  <a:cubicBezTo>
                    <a:pt x="84" y="563"/>
                    <a:pt x="87" y="554"/>
                    <a:pt x="88" y="544"/>
                  </a:cubicBezTo>
                  <a:cubicBezTo>
                    <a:pt x="89" y="533"/>
                    <a:pt x="90" y="522"/>
                    <a:pt x="91" y="511"/>
                  </a:cubicBezTo>
                  <a:cubicBezTo>
                    <a:pt x="93" y="495"/>
                    <a:pt x="94" y="479"/>
                    <a:pt x="96" y="463"/>
                  </a:cubicBezTo>
                  <a:cubicBezTo>
                    <a:pt x="97" y="453"/>
                    <a:pt x="99" y="444"/>
                    <a:pt x="101" y="434"/>
                  </a:cubicBezTo>
                  <a:cubicBezTo>
                    <a:pt x="102" y="432"/>
                    <a:pt x="103" y="429"/>
                    <a:pt x="105" y="425"/>
                  </a:cubicBezTo>
                  <a:cubicBezTo>
                    <a:pt x="93" y="425"/>
                    <a:pt x="91" y="416"/>
                    <a:pt x="89" y="408"/>
                  </a:cubicBezTo>
                  <a:cubicBezTo>
                    <a:pt x="87" y="405"/>
                    <a:pt x="87" y="402"/>
                    <a:pt x="87" y="398"/>
                  </a:cubicBezTo>
                  <a:cubicBezTo>
                    <a:pt x="86" y="393"/>
                    <a:pt x="86" y="389"/>
                    <a:pt x="86" y="384"/>
                  </a:cubicBezTo>
                  <a:cubicBezTo>
                    <a:pt x="86" y="374"/>
                    <a:pt x="86" y="364"/>
                    <a:pt x="86" y="354"/>
                  </a:cubicBezTo>
                  <a:cubicBezTo>
                    <a:pt x="86" y="348"/>
                    <a:pt x="85" y="343"/>
                    <a:pt x="85" y="338"/>
                  </a:cubicBezTo>
                  <a:cubicBezTo>
                    <a:pt x="84" y="334"/>
                    <a:pt x="84" y="330"/>
                    <a:pt x="86" y="327"/>
                  </a:cubicBezTo>
                  <a:cubicBezTo>
                    <a:pt x="91" y="316"/>
                    <a:pt x="92" y="304"/>
                    <a:pt x="94" y="293"/>
                  </a:cubicBezTo>
                  <a:cubicBezTo>
                    <a:pt x="95" y="289"/>
                    <a:pt x="94" y="284"/>
                    <a:pt x="94" y="280"/>
                  </a:cubicBezTo>
                  <a:cubicBezTo>
                    <a:pt x="92" y="267"/>
                    <a:pt x="94" y="253"/>
                    <a:pt x="98" y="240"/>
                  </a:cubicBezTo>
                  <a:cubicBezTo>
                    <a:pt x="102" y="227"/>
                    <a:pt x="104" y="214"/>
                    <a:pt x="107" y="201"/>
                  </a:cubicBezTo>
                  <a:cubicBezTo>
                    <a:pt x="109" y="195"/>
                    <a:pt x="110" y="189"/>
                    <a:pt x="111" y="183"/>
                  </a:cubicBezTo>
                  <a:cubicBezTo>
                    <a:pt x="113" y="174"/>
                    <a:pt x="119" y="168"/>
                    <a:pt x="126" y="162"/>
                  </a:cubicBezTo>
                  <a:cubicBezTo>
                    <a:pt x="128" y="160"/>
                    <a:pt x="130" y="159"/>
                    <a:pt x="133" y="157"/>
                  </a:cubicBezTo>
                  <a:cubicBezTo>
                    <a:pt x="134" y="156"/>
                    <a:pt x="137" y="155"/>
                    <a:pt x="137" y="152"/>
                  </a:cubicBezTo>
                  <a:cubicBezTo>
                    <a:pt x="137" y="151"/>
                    <a:pt x="138" y="150"/>
                    <a:pt x="139" y="149"/>
                  </a:cubicBezTo>
                  <a:cubicBezTo>
                    <a:pt x="145" y="145"/>
                    <a:pt x="151" y="140"/>
                    <a:pt x="157" y="135"/>
                  </a:cubicBezTo>
                  <a:cubicBezTo>
                    <a:pt x="152" y="131"/>
                    <a:pt x="148" y="128"/>
                    <a:pt x="142" y="128"/>
                  </a:cubicBezTo>
                  <a:cubicBezTo>
                    <a:pt x="136" y="127"/>
                    <a:pt x="131" y="121"/>
                    <a:pt x="134" y="112"/>
                  </a:cubicBezTo>
                  <a:cubicBezTo>
                    <a:pt x="135" y="111"/>
                    <a:pt x="135" y="110"/>
                    <a:pt x="135" y="109"/>
                  </a:cubicBezTo>
                  <a:cubicBezTo>
                    <a:pt x="134" y="107"/>
                    <a:pt x="133" y="105"/>
                    <a:pt x="134" y="103"/>
                  </a:cubicBezTo>
                  <a:cubicBezTo>
                    <a:pt x="134" y="102"/>
                    <a:pt x="134" y="102"/>
                    <a:pt x="134" y="102"/>
                  </a:cubicBezTo>
                  <a:cubicBezTo>
                    <a:pt x="132" y="99"/>
                    <a:pt x="133" y="96"/>
                    <a:pt x="135" y="92"/>
                  </a:cubicBezTo>
                  <a:cubicBezTo>
                    <a:pt x="133" y="92"/>
                    <a:pt x="132" y="91"/>
                    <a:pt x="131" y="90"/>
                  </a:cubicBezTo>
                  <a:cubicBezTo>
                    <a:pt x="127" y="88"/>
                    <a:pt x="127" y="85"/>
                    <a:pt x="130" y="82"/>
                  </a:cubicBezTo>
                  <a:cubicBezTo>
                    <a:pt x="133" y="80"/>
                    <a:pt x="135" y="78"/>
                    <a:pt x="137" y="76"/>
                  </a:cubicBezTo>
                  <a:cubicBezTo>
                    <a:pt x="139" y="74"/>
                    <a:pt x="140" y="71"/>
                    <a:pt x="140" y="68"/>
                  </a:cubicBezTo>
                  <a:cubicBezTo>
                    <a:pt x="140" y="65"/>
                    <a:pt x="141" y="62"/>
                    <a:pt x="142" y="59"/>
                  </a:cubicBezTo>
                  <a:cubicBezTo>
                    <a:pt x="142" y="57"/>
                    <a:pt x="143" y="55"/>
                    <a:pt x="144" y="54"/>
                  </a:cubicBezTo>
                  <a:cubicBezTo>
                    <a:pt x="139" y="52"/>
                    <a:pt x="134" y="51"/>
                    <a:pt x="130" y="49"/>
                  </a:cubicBezTo>
                  <a:cubicBezTo>
                    <a:pt x="127" y="48"/>
                    <a:pt x="123" y="47"/>
                    <a:pt x="124" y="43"/>
                  </a:cubicBezTo>
                  <a:cubicBezTo>
                    <a:pt x="124" y="39"/>
                    <a:pt x="128" y="39"/>
                    <a:pt x="131" y="38"/>
                  </a:cubicBezTo>
                  <a:cubicBezTo>
                    <a:pt x="135" y="37"/>
                    <a:pt x="139" y="37"/>
                    <a:pt x="142" y="37"/>
                  </a:cubicBezTo>
                  <a:cubicBezTo>
                    <a:pt x="145" y="37"/>
                    <a:pt x="146" y="36"/>
                    <a:pt x="147" y="34"/>
                  </a:cubicBezTo>
                  <a:cubicBezTo>
                    <a:pt x="149" y="31"/>
                    <a:pt x="150" y="27"/>
                    <a:pt x="152" y="25"/>
                  </a:cubicBezTo>
                  <a:cubicBezTo>
                    <a:pt x="161" y="14"/>
                    <a:pt x="171" y="6"/>
                    <a:pt x="184" y="3"/>
                  </a:cubicBezTo>
                  <a:cubicBezTo>
                    <a:pt x="202" y="0"/>
                    <a:pt x="218" y="6"/>
                    <a:pt x="230" y="20"/>
                  </a:cubicBezTo>
                  <a:cubicBezTo>
                    <a:pt x="241" y="33"/>
                    <a:pt x="243" y="48"/>
                    <a:pt x="242" y="64"/>
                  </a:cubicBezTo>
                  <a:cubicBezTo>
                    <a:pt x="241" y="68"/>
                    <a:pt x="240" y="72"/>
                    <a:pt x="243" y="76"/>
                  </a:cubicBezTo>
                  <a:cubicBezTo>
                    <a:pt x="245" y="79"/>
                    <a:pt x="242" y="82"/>
                    <a:pt x="238" y="83"/>
                  </a:cubicBezTo>
                  <a:cubicBezTo>
                    <a:pt x="235" y="83"/>
                    <a:pt x="233" y="83"/>
                    <a:pt x="231" y="83"/>
                  </a:cubicBezTo>
                  <a:cubicBezTo>
                    <a:pt x="230" y="83"/>
                    <a:pt x="228" y="84"/>
                    <a:pt x="228" y="85"/>
                  </a:cubicBezTo>
                  <a:cubicBezTo>
                    <a:pt x="224" y="94"/>
                    <a:pt x="220" y="103"/>
                    <a:pt x="216" y="112"/>
                  </a:cubicBezTo>
                  <a:cubicBezTo>
                    <a:pt x="216" y="113"/>
                    <a:pt x="216" y="114"/>
                    <a:pt x="216" y="116"/>
                  </a:cubicBezTo>
                  <a:cubicBezTo>
                    <a:pt x="218" y="120"/>
                    <a:pt x="219" y="125"/>
                    <a:pt x="221" y="130"/>
                  </a:cubicBezTo>
                  <a:cubicBezTo>
                    <a:pt x="222" y="131"/>
                    <a:pt x="223" y="132"/>
                    <a:pt x="224" y="132"/>
                  </a:cubicBezTo>
                  <a:cubicBezTo>
                    <a:pt x="232" y="134"/>
                    <a:pt x="240" y="136"/>
                    <a:pt x="248" y="138"/>
                  </a:cubicBezTo>
                  <a:cubicBezTo>
                    <a:pt x="256" y="139"/>
                    <a:pt x="263" y="143"/>
                    <a:pt x="269" y="148"/>
                  </a:cubicBezTo>
                  <a:cubicBezTo>
                    <a:pt x="286" y="161"/>
                    <a:pt x="299" y="178"/>
                    <a:pt x="310" y="195"/>
                  </a:cubicBezTo>
                  <a:cubicBezTo>
                    <a:pt x="321" y="210"/>
                    <a:pt x="330" y="226"/>
                    <a:pt x="340" y="242"/>
                  </a:cubicBezTo>
                  <a:cubicBezTo>
                    <a:pt x="343" y="248"/>
                    <a:pt x="346" y="255"/>
                    <a:pt x="345" y="263"/>
                  </a:cubicBezTo>
                  <a:cubicBezTo>
                    <a:pt x="344" y="267"/>
                    <a:pt x="342" y="271"/>
                    <a:pt x="340" y="276"/>
                  </a:cubicBezTo>
                  <a:cubicBezTo>
                    <a:pt x="336" y="288"/>
                    <a:pt x="331" y="300"/>
                    <a:pt x="327" y="312"/>
                  </a:cubicBezTo>
                  <a:cubicBezTo>
                    <a:pt x="321" y="326"/>
                    <a:pt x="315" y="340"/>
                    <a:pt x="306" y="352"/>
                  </a:cubicBezTo>
                  <a:cubicBezTo>
                    <a:pt x="303" y="357"/>
                    <a:pt x="299" y="360"/>
                    <a:pt x="295" y="364"/>
                  </a:cubicBezTo>
                  <a:cubicBezTo>
                    <a:pt x="288" y="370"/>
                    <a:pt x="280" y="376"/>
                    <a:pt x="273" y="382"/>
                  </a:cubicBezTo>
                  <a:cubicBezTo>
                    <a:pt x="270" y="384"/>
                    <a:pt x="268" y="385"/>
                    <a:pt x="264" y="384"/>
                  </a:cubicBezTo>
                  <a:cubicBezTo>
                    <a:pt x="258" y="383"/>
                    <a:pt x="257" y="384"/>
                    <a:pt x="258" y="390"/>
                  </a:cubicBezTo>
                  <a:cubicBezTo>
                    <a:pt x="259" y="397"/>
                    <a:pt x="261" y="404"/>
                    <a:pt x="261" y="411"/>
                  </a:cubicBezTo>
                  <a:cubicBezTo>
                    <a:pt x="262" y="417"/>
                    <a:pt x="262" y="422"/>
                    <a:pt x="261" y="428"/>
                  </a:cubicBezTo>
                  <a:cubicBezTo>
                    <a:pt x="261" y="433"/>
                    <a:pt x="260" y="437"/>
                    <a:pt x="259" y="441"/>
                  </a:cubicBezTo>
                  <a:cubicBezTo>
                    <a:pt x="258" y="445"/>
                    <a:pt x="256" y="448"/>
                    <a:pt x="255" y="452"/>
                  </a:cubicBezTo>
                  <a:cubicBezTo>
                    <a:pt x="255" y="453"/>
                    <a:pt x="255" y="455"/>
                    <a:pt x="255" y="456"/>
                  </a:cubicBezTo>
                  <a:cubicBezTo>
                    <a:pt x="257" y="462"/>
                    <a:pt x="257" y="468"/>
                    <a:pt x="255" y="475"/>
                  </a:cubicBezTo>
                  <a:cubicBezTo>
                    <a:pt x="254" y="481"/>
                    <a:pt x="252" y="487"/>
                    <a:pt x="251" y="493"/>
                  </a:cubicBezTo>
                  <a:cubicBezTo>
                    <a:pt x="250" y="503"/>
                    <a:pt x="250" y="513"/>
                    <a:pt x="250" y="523"/>
                  </a:cubicBezTo>
                  <a:cubicBezTo>
                    <a:pt x="250" y="528"/>
                    <a:pt x="252" y="533"/>
                    <a:pt x="252" y="538"/>
                  </a:cubicBezTo>
                  <a:cubicBezTo>
                    <a:pt x="253" y="543"/>
                    <a:pt x="253" y="549"/>
                    <a:pt x="253" y="554"/>
                  </a:cubicBezTo>
                  <a:cubicBezTo>
                    <a:pt x="254" y="560"/>
                    <a:pt x="254" y="565"/>
                    <a:pt x="254" y="571"/>
                  </a:cubicBezTo>
                  <a:cubicBezTo>
                    <a:pt x="255" y="581"/>
                    <a:pt x="257" y="591"/>
                    <a:pt x="258" y="601"/>
                  </a:cubicBezTo>
                  <a:cubicBezTo>
                    <a:pt x="259" y="623"/>
                    <a:pt x="261" y="645"/>
                    <a:pt x="262" y="668"/>
                  </a:cubicBezTo>
                  <a:cubicBezTo>
                    <a:pt x="263" y="674"/>
                    <a:pt x="262" y="680"/>
                    <a:pt x="263" y="686"/>
                  </a:cubicBezTo>
                  <a:cubicBezTo>
                    <a:pt x="263" y="696"/>
                    <a:pt x="260" y="706"/>
                    <a:pt x="258" y="715"/>
                  </a:cubicBezTo>
                  <a:cubicBezTo>
                    <a:pt x="256" y="722"/>
                    <a:pt x="257" y="728"/>
                    <a:pt x="262" y="733"/>
                  </a:cubicBezTo>
                  <a:cubicBezTo>
                    <a:pt x="268" y="742"/>
                    <a:pt x="269" y="753"/>
                    <a:pt x="264" y="763"/>
                  </a:cubicBezTo>
                  <a:cubicBezTo>
                    <a:pt x="260" y="769"/>
                    <a:pt x="260" y="775"/>
                    <a:pt x="260" y="781"/>
                  </a:cubicBezTo>
                  <a:cubicBezTo>
                    <a:pt x="260" y="786"/>
                    <a:pt x="258" y="790"/>
                    <a:pt x="254" y="793"/>
                  </a:cubicBezTo>
                  <a:cubicBezTo>
                    <a:pt x="254" y="794"/>
                    <a:pt x="253" y="795"/>
                    <a:pt x="253" y="796"/>
                  </a:cubicBezTo>
                  <a:cubicBezTo>
                    <a:pt x="252" y="803"/>
                    <a:pt x="250" y="810"/>
                    <a:pt x="244" y="815"/>
                  </a:cubicBezTo>
                  <a:cubicBezTo>
                    <a:pt x="241" y="817"/>
                    <a:pt x="238" y="819"/>
                    <a:pt x="234" y="821"/>
                  </a:cubicBezTo>
                  <a:cubicBezTo>
                    <a:pt x="229" y="823"/>
                    <a:pt x="223" y="825"/>
                    <a:pt x="217" y="826"/>
                  </a:cubicBezTo>
                  <a:cubicBezTo>
                    <a:pt x="210" y="827"/>
                    <a:pt x="202" y="826"/>
                    <a:pt x="195" y="823"/>
                  </a:cubicBezTo>
                  <a:cubicBezTo>
                    <a:pt x="194" y="822"/>
                    <a:pt x="192" y="820"/>
                    <a:pt x="192" y="819"/>
                  </a:cubicBezTo>
                  <a:cubicBezTo>
                    <a:pt x="194" y="812"/>
                    <a:pt x="196" y="805"/>
                    <a:pt x="199" y="799"/>
                  </a:cubicBezTo>
                  <a:cubicBezTo>
                    <a:pt x="202" y="792"/>
                    <a:pt x="205" y="787"/>
                    <a:pt x="209" y="780"/>
                  </a:cubicBezTo>
                  <a:cubicBezTo>
                    <a:pt x="210" y="778"/>
                    <a:pt x="211" y="775"/>
                    <a:pt x="212" y="772"/>
                  </a:cubicBezTo>
                  <a:cubicBezTo>
                    <a:pt x="213" y="769"/>
                    <a:pt x="212" y="766"/>
                    <a:pt x="210" y="762"/>
                  </a:cubicBezTo>
                  <a:cubicBezTo>
                    <a:pt x="206" y="755"/>
                    <a:pt x="205" y="748"/>
                    <a:pt x="208" y="740"/>
                  </a:cubicBezTo>
                  <a:cubicBezTo>
                    <a:pt x="210" y="735"/>
                    <a:pt x="209" y="730"/>
                    <a:pt x="209" y="725"/>
                  </a:cubicBezTo>
                  <a:cubicBezTo>
                    <a:pt x="207" y="712"/>
                    <a:pt x="206" y="699"/>
                    <a:pt x="204" y="686"/>
                  </a:cubicBezTo>
                  <a:cubicBezTo>
                    <a:pt x="203" y="679"/>
                    <a:pt x="200" y="672"/>
                    <a:pt x="199" y="665"/>
                  </a:cubicBezTo>
                  <a:cubicBezTo>
                    <a:pt x="196" y="649"/>
                    <a:pt x="192" y="632"/>
                    <a:pt x="189" y="615"/>
                  </a:cubicBezTo>
                  <a:cubicBezTo>
                    <a:pt x="189" y="611"/>
                    <a:pt x="191" y="607"/>
                    <a:pt x="191" y="603"/>
                  </a:cubicBezTo>
                  <a:cubicBezTo>
                    <a:pt x="191" y="597"/>
                    <a:pt x="191" y="590"/>
                    <a:pt x="191" y="584"/>
                  </a:cubicBezTo>
                  <a:cubicBezTo>
                    <a:pt x="191" y="576"/>
                    <a:pt x="189" y="568"/>
                    <a:pt x="189" y="559"/>
                  </a:cubicBezTo>
                  <a:cubicBezTo>
                    <a:pt x="188" y="553"/>
                    <a:pt x="187" y="548"/>
                    <a:pt x="184" y="542"/>
                  </a:cubicBezTo>
                  <a:cubicBezTo>
                    <a:pt x="180" y="531"/>
                    <a:pt x="175" y="521"/>
                    <a:pt x="170" y="510"/>
                  </a:cubicBezTo>
                  <a:cubicBezTo>
                    <a:pt x="170" y="510"/>
                    <a:pt x="170" y="510"/>
                    <a:pt x="169" y="509"/>
                  </a:cubicBezTo>
                  <a:close/>
                  <a:moveTo>
                    <a:pt x="266" y="261"/>
                  </a:moveTo>
                  <a:cubicBezTo>
                    <a:pt x="264" y="263"/>
                    <a:pt x="262" y="266"/>
                    <a:pt x="262" y="271"/>
                  </a:cubicBezTo>
                  <a:cubicBezTo>
                    <a:pt x="262" y="281"/>
                    <a:pt x="262" y="291"/>
                    <a:pt x="261" y="301"/>
                  </a:cubicBezTo>
                  <a:cubicBezTo>
                    <a:pt x="259" y="310"/>
                    <a:pt x="257" y="320"/>
                    <a:pt x="255" y="330"/>
                  </a:cubicBezTo>
                  <a:cubicBezTo>
                    <a:pt x="254" y="336"/>
                    <a:pt x="253" y="343"/>
                    <a:pt x="252" y="349"/>
                  </a:cubicBezTo>
                  <a:cubicBezTo>
                    <a:pt x="255" y="349"/>
                    <a:pt x="257" y="348"/>
                    <a:pt x="259" y="348"/>
                  </a:cubicBezTo>
                  <a:cubicBezTo>
                    <a:pt x="260" y="347"/>
                    <a:pt x="261" y="345"/>
                    <a:pt x="262" y="343"/>
                  </a:cubicBezTo>
                  <a:cubicBezTo>
                    <a:pt x="260" y="343"/>
                    <a:pt x="260" y="343"/>
                    <a:pt x="260" y="343"/>
                  </a:cubicBezTo>
                  <a:cubicBezTo>
                    <a:pt x="260" y="342"/>
                    <a:pt x="259" y="340"/>
                    <a:pt x="260" y="339"/>
                  </a:cubicBezTo>
                  <a:cubicBezTo>
                    <a:pt x="260" y="333"/>
                    <a:pt x="263" y="328"/>
                    <a:pt x="266" y="323"/>
                  </a:cubicBezTo>
                  <a:cubicBezTo>
                    <a:pt x="272" y="316"/>
                    <a:pt x="277" y="308"/>
                    <a:pt x="277" y="299"/>
                  </a:cubicBezTo>
                  <a:cubicBezTo>
                    <a:pt x="277" y="294"/>
                    <a:pt x="279" y="290"/>
                    <a:pt x="280" y="286"/>
                  </a:cubicBezTo>
                  <a:cubicBezTo>
                    <a:pt x="282" y="281"/>
                    <a:pt x="285" y="277"/>
                    <a:pt x="288" y="273"/>
                  </a:cubicBezTo>
                  <a:cubicBezTo>
                    <a:pt x="280" y="269"/>
                    <a:pt x="273" y="265"/>
                    <a:pt x="266" y="2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dirty="0">
                <a:cs typeface="B Nazanin" panose="00000400000000000000" pitchFamily="2" charset="-78"/>
              </a:endParaRPr>
            </a:p>
          </p:txBody>
        </p:sp>
        <p:sp>
          <p:nvSpPr>
            <p:cNvPr id="26" name="Freeform 84567">
              <a:extLst>
                <a:ext uri="{FF2B5EF4-FFF2-40B4-BE49-F238E27FC236}">
                  <a16:creationId xmlns:a16="http://schemas.microsoft.com/office/drawing/2014/main" id="{5D727F38-620D-4B9A-BA1B-9A15C9EB5512}"/>
                </a:ext>
              </a:extLst>
            </p:cNvPr>
            <p:cNvSpPr>
              <a:spLocks noEditPoints="1"/>
            </p:cNvSpPr>
            <p:nvPr/>
          </p:nvSpPr>
          <p:spPr bwMode="auto">
            <a:xfrm>
              <a:off x="4491006" y="6277119"/>
              <a:ext cx="525975" cy="1257081"/>
            </a:xfrm>
            <a:custGeom>
              <a:avLst/>
              <a:gdLst>
                <a:gd name="T0" fmla="*/ 265 w 332"/>
                <a:gd name="T1" fmla="*/ 123 h 796"/>
                <a:gd name="T2" fmla="*/ 264 w 332"/>
                <a:gd name="T3" fmla="*/ 109 h 796"/>
                <a:gd name="T4" fmla="*/ 226 w 332"/>
                <a:gd name="T5" fmla="*/ 157 h 796"/>
                <a:gd name="T6" fmla="*/ 212 w 332"/>
                <a:gd name="T7" fmla="*/ 133 h 796"/>
                <a:gd name="T8" fmla="*/ 183 w 332"/>
                <a:gd name="T9" fmla="*/ 108 h 796"/>
                <a:gd name="T10" fmla="*/ 179 w 332"/>
                <a:gd name="T11" fmla="*/ 93 h 796"/>
                <a:gd name="T12" fmla="*/ 185 w 332"/>
                <a:gd name="T13" fmla="*/ 66 h 796"/>
                <a:gd name="T14" fmla="*/ 170 w 332"/>
                <a:gd name="T15" fmla="*/ 46 h 796"/>
                <a:gd name="T16" fmla="*/ 198 w 332"/>
                <a:gd name="T17" fmla="*/ 23 h 796"/>
                <a:gd name="T18" fmla="*/ 289 w 332"/>
                <a:gd name="T19" fmla="*/ 52 h 796"/>
                <a:gd name="T20" fmla="*/ 277 w 332"/>
                <a:gd name="T21" fmla="*/ 82 h 796"/>
                <a:gd name="T22" fmla="*/ 300 w 332"/>
                <a:gd name="T23" fmla="*/ 137 h 796"/>
                <a:gd name="T24" fmla="*/ 327 w 332"/>
                <a:gd name="T25" fmla="*/ 197 h 796"/>
                <a:gd name="T26" fmla="*/ 331 w 332"/>
                <a:gd name="T27" fmla="*/ 275 h 796"/>
                <a:gd name="T28" fmla="*/ 281 w 332"/>
                <a:gd name="T29" fmla="*/ 327 h 796"/>
                <a:gd name="T30" fmla="*/ 300 w 332"/>
                <a:gd name="T31" fmla="*/ 393 h 796"/>
                <a:gd name="T32" fmla="*/ 300 w 332"/>
                <a:gd name="T33" fmla="*/ 523 h 796"/>
                <a:gd name="T34" fmla="*/ 306 w 332"/>
                <a:gd name="T35" fmla="*/ 637 h 796"/>
                <a:gd name="T36" fmla="*/ 301 w 332"/>
                <a:gd name="T37" fmla="*/ 735 h 796"/>
                <a:gd name="T38" fmla="*/ 285 w 332"/>
                <a:gd name="T39" fmla="*/ 766 h 796"/>
                <a:gd name="T40" fmla="*/ 228 w 332"/>
                <a:gd name="T41" fmla="*/ 793 h 796"/>
                <a:gd name="T42" fmla="*/ 261 w 332"/>
                <a:gd name="T43" fmla="*/ 728 h 796"/>
                <a:gd name="T44" fmla="*/ 254 w 332"/>
                <a:gd name="T45" fmla="*/ 592 h 796"/>
                <a:gd name="T46" fmla="*/ 215 w 332"/>
                <a:gd name="T47" fmla="*/ 529 h 796"/>
                <a:gd name="T48" fmla="*/ 209 w 332"/>
                <a:gd name="T49" fmla="*/ 592 h 796"/>
                <a:gd name="T50" fmla="*/ 234 w 332"/>
                <a:gd name="T51" fmla="*/ 746 h 796"/>
                <a:gd name="T52" fmla="*/ 226 w 332"/>
                <a:gd name="T53" fmla="*/ 772 h 796"/>
                <a:gd name="T54" fmla="*/ 200 w 332"/>
                <a:gd name="T55" fmla="*/ 780 h 796"/>
                <a:gd name="T56" fmla="*/ 158 w 332"/>
                <a:gd name="T57" fmla="*/ 780 h 796"/>
                <a:gd name="T58" fmla="*/ 179 w 332"/>
                <a:gd name="T59" fmla="*/ 661 h 796"/>
                <a:gd name="T60" fmla="*/ 156 w 332"/>
                <a:gd name="T61" fmla="*/ 520 h 796"/>
                <a:gd name="T62" fmla="*/ 165 w 332"/>
                <a:gd name="T63" fmla="*/ 421 h 796"/>
                <a:gd name="T64" fmla="*/ 176 w 332"/>
                <a:gd name="T65" fmla="*/ 363 h 796"/>
                <a:gd name="T66" fmla="*/ 148 w 332"/>
                <a:gd name="T67" fmla="*/ 370 h 796"/>
                <a:gd name="T68" fmla="*/ 157 w 332"/>
                <a:gd name="T69" fmla="*/ 280 h 796"/>
                <a:gd name="T70" fmla="*/ 136 w 332"/>
                <a:gd name="T71" fmla="*/ 262 h 796"/>
                <a:gd name="T72" fmla="*/ 147 w 332"/>
                <a:gd name="T73" fmla="*/ 207 h 796"/>
                <a:gd name="T74" fmla="*/ 43 w 332"/>
                <a:gd name="T75" fmla="*/ 156 h 796"/>
                <a:gd name="T76" fmla="*/ 17 w 332"/>
                <a:gd name="T77" fmla="*/ 102 h 796"/>
                <a:gd name="T78" fmla="*/ 101 w 332"/>
                <a:gd name="T79" fmla="*/ 143 h 796"/>
                <a:gd name="T80" fmla="*/ 124 w 332"/>
                <a:gd name="T81" fmla="*/ 153 h 796"/>
                <a:gd name="T82" fmla="*/ 159 w 332"/>
                <a:gd name="T83" fmla="*/ 163 h 796"/>
                <a:gd name="T84" fmla="*/ 208 w 332"/>
                <a:gd name="T85" fmla="*/ 149 h 796"/>
                <a:gd name="T86" fmla="*/ 196 w 332"/>
                <a:gd name="T87" fmla="*/ 156 h 796"/>
                <a:gd name="T88" fmla="*/ 201 w 332"/>
                <a:gd name="T89" fmla="*/ 207 h 796"/>
                <a:gd name="T90" fmla="*/ 246 w 332"/>
                <a:gd name="T91" fmla="*/ 145 h 796"/>
                <a:gd name="T92" fmla="*/ 237 w 332"/>
                <a:gd name="T93" fmla="*/ 261 h 796"/>
                <a:gd name="T94" fmla="*/ 236 w 332"/>
                <a:gd name="T95" fmla="*/ 271 h 796"/>
                <a:gd name="T96" fmla="*/ 238 w 332"/>
                <a:gd name="T97" fmla="*/ 252 h 796"/>
                <a:gd name="T98" fmla="*/ 227 w 332"/>
                <a:gd name="T99" fmla="*/ 258 h 796"/>
                <a:gd name="T100" fmla="*/ 229 w 332"/>
                <a:gd name="T101" fmla="*/ 261 h 796"/>
                <a:gd name="T102" fmla="*/ 222 w 332"/>
                <a:gd name="T103" fmla="*/ 269 h 796"/>
                <a:gd name="T104" fmla="*/ 225 w 332"/>
                <a:gd name="T105" fmla="*/ 265 h 796"/>
                <a:gd name="T106" fmla="*/ 230 w 332"/>
                <a:gd name="T107" fmla="*/ 277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2" h="796">
                  <a:moveTo>
                    <a:pt x="247" y="144"/>
                  </a:moveTo>
                  <a:cubicBezTo>
                    <a:pt x="255" y="149"/>
                    <a:pt x="263" y="151"/>
                    <a:pt x="272" y="149"/>
                  </a:cubicBezTo>
                  <a:cubicBezTo>
                    <a:pt x="270" y="142"/>
                    <a:pt x="269" y="135"/>
                    <a:pt x="268" y="129"/>
                  </a:cubicBezTo>
                  <a:cubicBezTo>
                    <a:pt x="267" y="127"/>
                    <a:pt x="266" y="125"/>
                    <a:pt x="265" y="123"/>
                  </a:cubicBezTo>
                  <a:cubicBezTo>
                    <a:pt x="263" y="120"/>
                    <a:pt x="263" y="119"/>
                    <a:pt x="266" y="116"/>
                  </a:cubicBezTo>
                  <a:cubicBezTo>
                    <a:pt x="266" y="116"/>
                    <a:pt x="267" y="116"/>
                    <a:pt x="267" y="115"/>
                  </a:cubicBezTo>
                  <a:cubicBezTo>
                    <a:pt x="268" y="114"/>
                    <a:pt x="269" y="112"/>
                    <a:pt x="266" y="111"/>
                  </a:cubicBezTo>
                  <a:cubicBezTo>
                    <a:pt x="265" y="110"/>
                    <a:pt x="265" y="110"/>
                    <a:pt x="264" y="109"/>
                  </a:cubicBezTo>
                  <a:cubicBezTo>
                    <a:pt x="261" y="113"/>
                    <a:pt x="258" y="117"/>
                    <a:pt x="255" y="121"/>
                  </a:cubicBezTo>
                  <a:cubicBezTo>
                    <a:pt x="255" y="121"/>
                    <a:pt x="255" y="121"/>
                    <a:pt x="255" y="121"/>
                  </a:cubicBezTo>
                  <a:cubicBezTo>
                    <a:pt x="256" y="127"/>
                    <a:pt x="251" y="130"/>
                    <a:pt x="248" y="133"/>
                  </a:cubicBezTo>
                  <a:cubicBezTo>
                    <a:pt x="242" y="142"/>
                    <a:pt x="235" y="150"/>
                    <a:pt x="226" y="157"/>
                  </a:cubicBezTo>
                  <a:cubicBezTo>
                    <a:pt x="222" y="160"/>
                    <a:pt x="220" y="166"/>
                    <a:pt x="217" y="171"/>
                  </a:cubicBezTo>
                  <a:cubicBezTo>
                    <a:pt x="215" y="174"/>
                    <a:pt x="213" y="178"/>
                    <a:pt x="211" y="181"/>
                  </a:cubicBezTo>
                  <a:cubicBezTo>
                    <a:pt x="212" y="175"/>
                    <a:pt x="213" y="169"/>
                    <a:pt x="214" y="163"/>
                  </a:cubicBezTo>
                  <a:cubicBezTo>
                    <a:pt x="216" y="153"/>
                    <a:pt x="215" y="143"/>
                    <a:pt x="212" y="133"/>
                  </a:cubicBezTo>
                  <a:cubicBezTo>
                    <a:pt x="211" y="128"/>
                    <a:pt x="209" y="128"/>
                    <a:pt x="204" y="127"/>
                  </a:cubicBezTo>
                  <a:cubicBezTo>
                    <a:pt x="199" y="127"/>
                    <a:pt x="194" y="127"/>
                    <a:pt x="190" y="126"/>
                  </a:cubicBezTo>
                  <a:cubicBezTo>
                    <a:pt x="184" y="124"/>
                    <a:pt x="183" y="120"/>
                    <a:pt x="184" y="114"/>
                  </a:cubicBezTo>
                  <a:cubicBezTo>
                    <a:pt x="185" y="112"/>
                    <a:pt x="185" y="110"/>
                    <a:pt x="183" y="108"/>
                  </a:cubicBezTo>
                  <a:cubicBezTo>
                    <a:pt x="183" y="107"/>
                    <a:pt x="183" y="107"/>
                    <a:pt x="183" y="107"/>
                  </a:cubicBezTo>
                  <a:cubicBezTo>
                    <a:pt x="183" y="104"/>
                    <a:pt x="183" y="101"/>
                    <a:pt x="183" y="99"/>
                  </a:cubicBezTo>
                  <a:cubicBezTo>
                    <a:pt x="183" y="97"/>
                    <a:pt x="183" y="95"/>
                    <a:pt x="181" y="95"/>
                  </a:cubicBezTo>
                  <a:cubicBezTo>
                    <a:pt x="181" y="94"/>
                    <a:pt x="180" y="94"/>
                    <a:pt x="179" y="93"/>
                  </a:cubicBezTo>
                  <a:cubicBezTo>
                    <a:pt x="175" y="91"/>
                    <a:pt x="174" y="88"/>
                    <a:pt x="177" y="85"/>
                  </a:cubicBezTo>
                  <a:cubicBezTo>
                    <a:pt x="180" y="82"/>
                    <a:pt x="182" y="79"/>
                    <a:pt x="185" y="76"/>
                  </a:cubicBezTo>
                  <a:cubicBezTo>
                    <a:pt x="187" y="74"/>
                    <a:pt x="187" y="72"/>
                    <a:pt x="185" y="70"/>
                  </a:cubicBezTo>
                  <a:cubicBezTo>
                    <a:pt x="185" y="69"/>
                    <a:pt x="185" y="67"/>
                    <a:pt x="185" y="66"/>
                  </a:cubicBezTo>
                  <a:cubicBezTo>
                    <a:pt x="185" y="64"/>
                    <a:pt x="186" y="63"/>
                    <a:pt x="186" y="62"/>
                  </a:cubicBezTo>
                  <a:cubicBezTo>
                    <a:pt x="180" y="61"/>
                    <a:pt x="175" y="60"/>
                    <a:pt x="170" y="59"/>
                  </a:cubicBezTo>
                  <a:cubicBezTo>
                    <a:pt x="167" y="58"/>
                    <a:pt x="164" y="56"/>
                    <a:pt x="164" y="53"/>
                  </a:cubicBezTo>
                  <a:cubicBezTo>
                    <a:pt x="164" y="49"/>
                    <a:pt x="167" y="47"/>
                    <a:pt x="170" y="46"/>
                  </a:cubicBezTo>
                  <a:cubicBezTo>
                    <a:pt x="173" y="45"/>
                    <a:pt x="177" y="45"/>
                    <a:pt x="181" y="45"/>
                  </a:cubicBezTo>
                  <a:cubicBezTo>
                    <a:pt x="185" y="45"/>
                    <a:pt x="187" y="44"/>
                    <a:pt x="188" y="40"/>
                  </a:cubicBezTo>
                  <a:cubicBezTo>
                    <a:pt x="190" y="36"/>
                    <a:pt x="192" y="31"/>
                    <a:pt x="194" y="27"/>
                  </a:cubicBezTo>
                  <a:cubicBezTo>
                    <a:pt x="195" y="25"/>
                    <a:pt x="197" y="24"/>
                    <a:pt x="198" y="23"/>
                  </a:cubicBezTo>
                  <a:cubicBezTo>
                    <a:pt x="199" y="22"/>
                    <a:pt x="200" y="22"/>
                    <a:pt x="200" y="21"/>
                  </a:cubicBezTo>
                  <a:cubicBezTo>
                    <a:pt x="210" y="7"/>
                    <a:pt x="223" y="2"/>
                    <a:pt x="239" y="1"/>
                  </a:cubicBezTo>
                  <a:cubicBezTo>
                    <a:pt x="260" y="0"/>
                    <a:pt x="279" y="15"/>
                    <a:pt x="286" y="33"/>
                  </a:cubicBezTo>
                  <a:cubicBezTo>
                    <a:pt x="288" y="39"/>
                    <a:pt x="288" y="45"/>
                    <a:pt x="289" y="52"/>
                  </a:cubicBezTo>
                  <a:cubicBezTo>
                    <a:pt x="289" y="56"/>
                    <a:pt x="289" y="59"/>
                    <a:pt x="288" y="63"/>
                  </a:cubicBezTo>
                  <a:cubicBezTo>
                    <a:pt x="288" y="67"/>
                    <a:pt x="289" y="70"/>
                    <a:pt x="291" y="73"/>
                  </a:cubicBezTo>
                  <a:cubicBezTo>
                    <a:pt x="294" y="77"/>
                    <a:pt x="291" y="82"/>
                    <a:pt x="285" y="82"/>
                  </a:cubicBezTo>
                  <a:cubicBezTo>
                    <a:pt x="283" y="82"/>
                    <a:pt x="280" y="82"/>
                    <a:pt x="277" y="82"/>
                  </a:cubicBezTo>
                  <a:cubicBezTo>
                    <a:pt x="283" y="88"/>
                    <a:pt x="279" y="93"/>
                    <a:pt x="277" y="98"/>
                  </a:cubicBezTo>
                  <a:cubicBezTo>
                    <a:pt x="276" y="100"/>
                    <a:pt x="276" y="103"/>
                    <a:pt x="279" y="104"/>
                  </a:cubicBezTo>
                  <a:cubicBezTo>
                    <a:pt x="283" y="107"/>
                    <a:pt x="288" y="110"/>
                    <a:pt x="292" y="114"/>
                  </a:cubicBezTo>
                  <a:cubicBezTo>
                    <a:pt x="299" y="120"/>
                    <a:pt x="301" y="128"/>
                    <a:pt x="300" y="137"/>
                  </a:cubicBezTo>
                  <a:cubicBezTo>
                    <a:pt x="300" y="141"/>
                    <a:pt x="298" y="144"/>
                    <a:pt x="296" y="147"/>
                  </a:cubicBezTo>
                  <a:cubicBezTo>
                    <a:pt x="300" y="150"/>
                    <a:pt x="304" y="153"/>
                    <a:pt x="309" y="155"/>
                  </a:cubicBezTo>
                  <a:cubicBezTo>
                    <a:pt x="317" y="158"/>
                    <a:pt x="321" y="165"/>
                    <a:pt x="323" y="173"/>
                  </a:cubicBezTo>
                  <a:cubicBezTo>
                    <a:pt x="325" y="181"/>
                    <a:pt x="326" y="189"/>
                    <a:pt x="327" y="197"/>
                  </a:cubicBezTo>
                  <a:cubicBezTo>
                    <a:pt x="328" y="200"/>
                    <a:pt x="329" y="203"/>
                    <a:pt x="329" y="206"/>
                  </a:cubicBezTo>
                  <a:cubicBezTo>
                    <a:pt x="330" y="210"/>
                    <a:pt x="331" y="215"/>
                    <a:pt x="331" y="219"/>
                  </a:cubicBezTo>
                  <a:cubicBezTo>
                    <a:pt x="332" y="227"/>
                    <a:pt x="332" y="235"/>
                    <a:pt x="332" y="242"/>
                  </a:cubicBezTo>
                  <a:cubicBezTo>
                    <a:pt x="332" y="253"/>
                    <a:pt x="332" y="264"/>
                    <a:pt x="331" y="275"/>
                  </a:cubicBezTo>
                  <a:cubicBezTo>
                    <a:pt x="331" y="283"/>
                    <a:pt x="330" y="291"/>
                    <a:pt x="328" y="299"/>
                  </a:cubicBezTo>
                  <a:cubicBezTo>
                    <a:pt x="326" y="307"/>
                    <a:pt x="320" y="311"/>
                    <a:pt x="312" y="312"/>
                  </a:cubicBezTo>
                  <a:cubicBezTo>
                    <a:pt x="301" y="313"/>
                    <a:pt x="291" y="314"/>
                    <a:pt x="281" y="315"/>
                  </a:cubicBezTo>
                  <a:cubicBezTo>
                    <a:pt x="281" y="319"/>
                    <a:pt x="281" y="323"/>
                    <a:pt x="281" y="327"/>
                  </a:cubicBezTo>
                  <a:cubicBezTo>
                    <a:pt x="281" y="328"/>
                    <a:pt x="281" y="328"/>
                    <a:pt x="281" y="329"/>
                  </a:cubicBezTo>
                  <a:cubicBezTo>
                    <a:pt x="284" y="336"/>
                    <a:pt x="288" y="343"/>
                    <a:pt x="290" y="351"/>
                  </a:cubicBezTo>
                  <a:cubicBezTo>
                    <a:pt x="294" y="362"/>
                    <a:pt x="298" y="374"/>
                    <a:pt x="302" y="385"/>
                  </a:cubicBezTo>
                  <a:cubicBezTo>
                    <a:pt x="303" y="388"/>
                    <a:pt x="305" y="391"/>
                    <a:pt x="300" y="393"/>
                  </a:cubicBezTo>
                  <a:cubicBezTo>
                    <a:pt x="305" y="408"/>
                    <a:pt x="306" y="423"/>
                    <a:pt x="304" y="438"/>
                  </a:cubicBezTo>
                  <a:cubicBezTo>
                    <a:pt x="300" y="464"/>
                    <a:pt x="299" y="490"/>
                    <a:pt x="300" y="516"/>
                  </a:cubicBezTo>
                  <a:cubicBezTo>
                    <a:pt x="300" y="518"/>
                    <a:pt x="300" y="520"/>
                    <a:pt x="300" y="522"/>
                  </a:cubicBezTo>
                  <a:cubicBezTo>
                    <a:pt x="300" y="523"/>
                    <a:pt x="300" y="523"/>
                    <a:pt x="300" y="523"/>
                  </a:cubicBezTo>
                  <a:cubicBezTo>
                    <a:pt x="293" y="524"/>
                    <a:pt x="291" y="528"/>
                    <a:pt x="291" y="535"/>
                  </a:cubicBezTo>
                  <a:cubicBezTo>
                    <a:pt x="290" y="544"/>
                    <a:pt x="292" y="554"/>
                    <a:pt x="293" y="564"/>
                  </a:cubicBezTo>
                  <a:cubicBezTo>
                    <a:pt x="295" y="572"/>
                    <a:pt x="299" y="579"/>
                    <a:pt x="301" y="587"/>
                  </a:cubicBezTo>
                  <a:cubicBezTo>
                    <a:pt x="307" y="603"/>
                    <a:pt x="309" y="620"/>
                    <a:pt x="306" y="637"/>
                  </a:cubicBezTo>
                  <a:cubicBezTo>
                    <a:pt x="303" y="649"/>
                    <a:pt x="302" y="661"/>
                    <a:pt x="300" y="673"/>
                  </a:cubicBezTo>
                  <a:cubicBezTo>
                    <a:pt x="298" y="681"/>
                    <a:pt x="296" y="689"/>
                    <a:pt x="295" y="696"/>
                  </a:cubicBezTo>
                  <a:cubicBezTo>
                    <a:pt x="292" y="705"/>
                    <a:pt x="293" y="713"/>
                    <a:pt x="297" y="722"/>
                  </a:cubicBezTo>
                  <a:cubicBezTo>
                    <a:pt x="299" y="726"/>
                    <a:pt x="301" y="731"/>
                    <a:pt x="301" y="735"/>
                  </a:cubicBezTo>
                  <a:cubicBezTo>
                    <a:pt x="302" y="740"/>
                    <a:pt x="299" y="744"/>
                    <a:pt x="298" y="748"/>
                  </a:cubicBezTo>
                  <a:cubicBezTo>
                    <a:pt x="297" y="750"/>
                    <a:pt x="295" y="752"/>
                    <a:pt x="294" y="753"/>
                  </a:cubicBezTo>
                  <a:cubicBezTo>
                    <a:pt x="291" y="757"/>
                    <a:pt x="288" y="761"/>
                    <a:pt x="290" y="766"/>
                  </a:cubicBezTo>
                  <a:cubicBezTo>
                    <a:pt x="288" y="766"/>
                    <a:pt x="287" y="766"/>
                    <a:pt x="285" y="766"/>
                  </a:cubicBezTo>
                  <a:cubicBezTo>
                    <a:pt x="283" y="770"/>
                    <a:pt x="281" y="774"/>
                    <a:pt x="280" y="779"/>
                  </a:cubicBezTo>
                  <a:cubicBezTo>
                    <a:pt x="278" y="784"/>
                    <a:pt x="275" y="788"/>
                    <a:pt x="269" y="790"/>
                  </a:cubicBezTo>
                  <a:cubicBezTo>
                    <a:pt x="259" y="792"/>
                    <a:pt x="250" y="795"/>
                    <a:pt x="240" y="795"/>
                  </a:cubicBezTo>
                  <a:cubicBezTo>
                    <a:pt x="236" y="796"/>
                    <a:pt x="232" y="795"/>
                    <a:pt x="228" y="793"/>
                  </a:cubicBezTo>
                  <a:cubicBezTo>
                    <a:pt x="223" y="791"/>
                    <a:pt x="222" y="785"/>
                    <a:pt x="226" y="781"/>
                  </a:cubicBezTo>
                  <a:cubicBezTo>
                    <a:pt x="228" y="779"/>
                    <a:pt x="230" y="776"/>
                    <a:pt x="232" y="775"/>
                  </a:cubicBezTo>
                  <a:cubicBezTo>
                    <a:pt x="241" y="767"/>
                    <a:pt x="247" y="757"/>
                    <a:pt x="254" y="748"/>
                  </a:cubicBezTo>
                  <a:cubicBezTo>
                    <a:pt x="258" y="743"/>
                    <a:pt x="260" y="735"/>
                    <a:pt x="261" y="728"/>
                  </a:cubicBezTo>
                  <a:cubicBezTo>
                    <a:pt x="263" y="717"/>
                    <a:pt x="266" y="707"/>
                    <a:pt x="268" y="696"/>
                  </a:cubicBezTo>
                  <a:cubicBezTo>
                    <a:pt x="270" y="681"/>
                    <a:pt x="269" y="665"/>
                    <a:pt x="266" y="650"/>
                  </a:cubicBezTo>
                  <a:cubicBezTo>
                    <a:pt x="264" y="638"/>
                    <a:pt x="262" y="626"/>
                    <a:pt x="260" y="615"/>
                  </a:cubicBezTo>
                  <a:cubicBezTo>
                    <a:pt x="258" y="607"/>
                    <a:pt x="257" y="600"/>
                    <a:pt x="254" y="592"/>
                  </a:cubicBezTo>
                  <a:cubicBezTo>
                    <a:pt x="253" y="588"/>
                    <a:pt x="250" y="584"/>
                    <a:pt x="248" y="579"/>
                  </a:cubicBezTo>
                  <a:cubicBezTo>
                    <a:pt x="243" y="570"/>
                    <a:pt x="241" y="560"/>
                    <a:pt x="240" y="550"/>
                  </a:cubicBezTo>
                  <a:cubicBezTo>
                    <a:pt x="240" y="544"/>
                    <a:pt x="238" y="537"/>
                    <a:pt x="236" y="531"/>
                  </a:cubicBezTo>
                  <a:cubicBezTo>
                    <a:pt x="229" y="530"/>
                    <a:pt x="222" y="530"/>
                    <a:pt x="215" y="529"/>
                  </a:cubicBezTo>
                  <a:cubicBezTo>
                    <a:pt x="214" y="529"/>
                    <a:pt x="213" y="531"/>
                    <a:pt x="213" y="532"/>
                  </a:cubicBezTo>
                  <a:cubicBezTo>
                    <a:pt x="210" y="543"/>
                    <a:pt x="208" y="554"/>
                    <a:pt x="206" y="564"/>
                  </a:cubicBezTo>
                  <a:cubicBezTo>
                    <a:pt x="206" y="566"/>
                    <a:pt x="206" y="567"/>
                    <a:pt x="205" y="568"/>
                  </a:cubicBezTo>
                  <a:cubicBezTo>
                    <a:pt x="202" y="576"/>
                    <a:pt x="206" y="584"/>
                    <a:pt x="209" y="592"/>
                  </a:cubicBezTo>
                  <a:cubicBezTo>
                    <a:pt x="216" y="609"/>
                    <a:pt x="221" y="627"/>
                    <a:pt x="219" y="646"/>
                  </a:cubicBezTo>
                  <a:cubicBezTo>
                    <a:pt x="217" y="667"/>
                    <a:pt x="220" y="687"/>
                    <a:pt x="222" y="707"/>
                  </a:cubicBezTo>
                  <a:cubicBezTo>
                    <a:pt x="223" y="714"/>
                    <a:pt x="228" y="720"/>
                    <a:pt x="231" y="726"/>
                  </a:cubicBezTo>
                  <a:cubicBezTo>
                    <a:pt x="235" y="732"/>
                    <a:pt x="237" y="739"/>
                    <a:pt x="234" y="746"/>
                  </a:cubicBezTo>
                  <a:cubicBezTo>
                    <a:pt x="233" y="748"/>
                    <a:pt x="231" y="750"/>
                    <a:pt x="230" y="752"/>
                  </a:cubicBezTo>
                  <a:cubicBezTo>
                    <a:pt x="227" y="756"/>
                    <a:pt x="226" y="761"/>
                    <a:pt x="227" y="765"/>
                  </a:cubicBezTo>
                  <a:cubicBezTo>
                    <a:pt x="227" y="766"/>
                    <a:pt x="228" y="767"/>
                    <a:pt x="227" y="768"/>
                  </a:cubicBezTo>
                  <a:cubicBezTo>
                    <a:pt x="227" y="770"/>
                    <a:pt x="226" y="771"/>
                    <a:pt x="226" y="772"/>
                  </a:cubicBezTo>
                  <a:cubicBezTo>
                    <a:pt x="224" y="771"/>
                    <a:pt x="222" y="770"/>
                    <a:pt x="222" y="768"/>
                  </a:cubicBezTo>
                  <a:cubicBezTo>
                    <a:pt x="221" y="765"/>
                    <a:pt x="221" y="761"/>
                    <a:pt x="221" y="757"/>
                  </a:cubicBezTo>
                  <a:cubicBezTo>
                    <a:pt x="220" y="758"/>
                    <a:pt x="219" y="758"/>
                    <a:pt x="218" y="759"/>
                  </a:cubicBezTo>
                  <a:cubicBezTo>
                    <a:pt x="211" y="765"/>
                    <a:pt x="205" y="772"/>
                    <a:pt x="200" y="780"/>
                  </a:cubicBezTo>
                  <a:cubicBezTo>
                    <a:pt x="196" y="788"/>
                    <a:pt x="189" y="792"/>
                    <a:pt x="182" y="793"/>
                  </a:cubicBezTo>
                  <a:cubicBezTo>
                    <a:pt x="175" y="794"/>
                    <a:pt x="169" y="795"/>
                    <a:pt x="163" y="796"/>
                  </a:cubicBezTo>
                  <a:cubicBezTo>
                    <a:pt x="159" y="796"/>
                    <a:pt x="155" y="796"/>
                    <a:pt x="154" y="791"/>
                  </a:cubicBezTo>
                  <a:cubicBezTo>
                    <a:pt x="152" y="787"/>
                    <a:pt x="154" y="783"/>
                    <a:pt x="158" y="780"/>
                  </a:cubicBezTo>
                  <a:cubicBezTo>
                    <a:pt x="166" y="774"/>
                    <a:pt x="173" y="769"/>
                    <a:pt x="179" y="761"/>
                  </a:cubicBezTo>
                  <a:cubicBezTo>
                    <a:pt x="182" y="756"/>
                    <a:pt x="185" y="750"/>
                    <a:pt x="187" y="745"/>
                  </a:cubicBezTo>
                  <a:cubicBezTo>
                    <a:pt x="195" y="731"/>
                    <a:pt x="193" y="717"/>
                    <a:pt x="190" y="702"/>
                  </a:cubicBezTo>
                  <a:cubicBezTo>
                    <a:pt x="187" y="689"/>
                    <a:pt x="182" y="675"/>
                    <a:pt x="179" y="661"/>
                  </a:cubicBezTo>
                  <a:cubicBezTo>
                    <a:pt x="174" y="644"/>
                    <a:pt x="169" y="626"/>
                    <a:pt x="166" y="609"/>
                  </a:cubicBezTo>
                  <a:cubicBezTo>
                    <a:pt x="164" y="595"/>
                    <a:pt x="160" y="583"/>
                    <a:pt x="156" y="570"/>
                  </a:cubicBezTo>
                  <a:cubicBezTo>
                    <a:pt x="153" y="561"/>
                    <a:pt x="153" y="552"/>
                    <a:pt x="155" y="543"/>
                  </a:cubicBezTo>
                  <a:cubicBezTo>
                    <a:pt x="156" y="535"/>
                    <a:pt x="156" y="528"/>
                    <a:pt x="156" y="520"/>
                  </a:cubicBezTo>
                  <a:cubicBezTo>
                    <a:pt x="156" y="518"/>
                    <a:pt x="156" y="517"/>
                    <a:pt x="153" y="516"/>
                  </a:cubicBezTo>
                  <a:cubicBezTo>
                    <a:pt x="150" y="515"/>
                    <a:pt x="149" y="513"/>
                    <a:pt x="150" y="510"/>
                  </a:cubicBezTo>
                  <a:cubicBezTo>
                    <a:pt x="152" y="497"/>
                    <a:pt x="153" y="484"/>
                    <a:pt x="155" y="471"/>
                  </a:cubicBezTo>
                  <a:cubicBezTo>
                    <a:pt x="158" y="454"/>
                    <a:pt x="162" y="438"/>
                    <a:pt x="165" y="421"/>
                  </a:cubicBezTo>
                  <a:cubicBezTo>
                    <a:pt x="167" y="414"/>
                    <a:pt x="169" y="407"/>
                    <a:pt x="170" y="399"/>
                  </a:cubicBezTo>
                  <a:cubicBezTo>
                    <a:pt x="170" y="396"/>
                    <a:pt x="170" y="393"/>
                    <a:pt x="171" y="391"/>
                  </a:cubicBezTo>
                  <a:cubicBezTo>
                    <a:pt x="172" y="386"/>
                    <a:pt x="173" y="381"/>
                    <a:pt x="173" y="376"/>
                  </a:cubicBezTo>
                  <a:cubicBezTo>
                    <a:pt x="173" y="372"/>
                    <a:pt x="175" y="368"/>
                    <a:pt x="176" y="363"/>
                  </a:cubicBezTo>
                  <a:cubicBezTo>
                    <a:pt x="172" y="363"/>
                    <a:pt x="169" y="362"/>
                    <a:pt x="166" y="362"/>
                  </a:cubicBezTo>
                  <a:cubicBezTo>
                    <a:pt x="165" y="362"/>
                    <a:pt x="165" y="363"/>
                    <a:pt x="164" y="364"/>
                  </a:cubicBezTo>
                  <a:cubicBezTo>
                    <a:pt x="162" y="366"/>
                    <a:pt x="159" y="369"/>
                    <a:pt x="157" y="371"/>
                  </a:cubicBezTo>
                  <a:cubicBezTo>
                    <a:pt x="154" y="373"/>
                    <a:pt x="151" y="373"/>
                    <a:pt x="148" y="370"/>
                  </a:cubicBezTo>
                  <a:cubicBezTo>
                    <a:pt x="141" y="362"/>
                    <a:pt x="139" y="354"/>
                    <a:pt x="143" y="344"/>
                  </a:cubicBezTo>
                  <a:cubicBezTo>
                    <a:pt x="147" y="332"/>
                    <a:pt x="151" y="320"/>
                    <a:pt x="154" y="307"/>
                  </a:cubicBezTo>
                  <a:cubicBezTo>
                    <a:pt x="156" y="300"/>
                    <a:pt x="157" y="292"/>
                    <a:pt x="159" y="285"/>
                  </a:cubicBezTo>
                  <a:cubicBezTo>
                    <a:pt x="159" y="283"/>
                    <a:pt x="159" y="281"/>
                    <a:pt x="157" y="280"/>
                  </a:cubicBezTo>
                  <a:cubicBezTo>
                    <a:pt x="153" y="278"/>
                    <a:pt x="154" y="277"/>
                    <a:pt x="157" y="275"/>
                  </a:cubicBezTo>
                  <a:cubicBezTo>
                    <a:pt x="153" y="273"/>
                    <a:pt x="149" y="271"/>
                    <a:pt x="145" y="269"/>
                  </a:cubicBezTo>
                  <a:cubicBezTo>
                    <a:pt x="143" y="269"/>
                    <a:pt x="141" y="268"/>
                    <a:pt x="139" y="267"/>
                  </a:cubicBezTo>
                  <a:cubicBezTo>
                    <a:pt x="137" y="266"/>
                    <a:pt x="135" y="265"/>
                    <a:pt x="136" y="262"/>
                  </a:cubicBezTo>
                  <a:cubicBezTo>
                    <a:pt x="130" y="259"/>
                    <a:pt x="130" y="259"/>
                    <a:pt x="134" y="255"/>
                  </a:cubicBezTo>
                  <a:cubicBezTo>
                    <a:pt x="122" y="241"/>
                    <a:pt x="110" y="228"/>
                    <a:pt x="97" y="214"/>
                  </a:cubicBezTo>
                  <a:cubicBezTo>
                    <a:pt x="115" y="212"/>
                    <a:pt x="131" y="210"/>
                    <a:pt x="147" y="208"/>
                  </a:cubicBezTo>
                  <a:cubicBezTo>
                    <a:pt x="147" y="207"/>
                    <a:pt x="147" y="207"/>
                    <a:pt x="147" y="207"/>
                  </a:cubicBezTo>
                  <a:cubicBezTo>
                    <a:pt x="140" y="205"/>
                    <a:pt x="134" y="202"/>
                    <a:pt x="127" y="200"/>
                  </a:cubicBezTo>
                  <a:cubicBezTo>
                    <a:pt x="117" y="197"/>
                    <a:pt x="109" y="192"/>
                    <a:pt x="100" y="187"/>
                  </a:cubicBezTo>
                  <a:cubicBezTo>
                    <a:pt x="89" y="182"/>
                    <a:pt x="78" y="177"/>
                    <a:pt x="68" y="171"/>
                  </a:cubicBezTo>
                  <a:cubicBezTo>
                    <a:pt x="60" y="166"/>
                    <a:pt x="51" y="161"/>
                    <a:pt x="43" y="156"/>
                  </a:cubicBezTo>
                  <a:cubicBezTo>
                    <a:pt x="30" y="148"/>
                    <a:pt x="16" y="140"/>
                    <a:pt x="2" y="131"/>
                  </a:cubicBezTo>
                  <a:cubicBezTo>
                    <a:pt x="1" y="131"/>
                    <a:pt x="1" y="130"/>
                    <a:pt x="0" y="130"/>
                  </a:cubicBezTo>
                  <a:cubicBezTo>
                    <a:pt x="6" y="122"/>
                    <a:pt x="10" y="113"/>
                    <a:pt x="13" y="104"/>
                  </a:cubicBezTo>
                  <a:cubicBezTo>
                    <a:pt x="14" y="101"/>
                    <a:pt x="15" y="101"/>
                    <a:pt x="17" y="102"/>
                  </a:cubicBezTo>
                  <a:cubicBezTo>
                    <a:pt x="30" y="108"/>
                    <a:pt x="44" y="114"/>
                    <a:pt x="56" y="121"/>
                  </a:cubicBezTo>
                  <a:cubicBezTo>
                    <a:pt x="64" y="126"/>
                    <a:pt x="72" y="128"/>
                    <a:pt x="80" y="132"/>
                  </a:cubicBezTo>
                  <a:cubicBezTo>
                    <a:pt x="84" y="135"/>
                    <a:pt x="89" y="138"/>
                    <a:pt x="93" y="140"/>
                  </a:cubicBezTo>
                  <a:cubicBezTo>
                    <a:pt x="95" y="141"/>
                    <a:pt x="98" y="142"/>
                    <a:pt x="101" y="143"/>
                  </a:cubicBezTo>
                  <a:cubicBezTo>
                    <a:pt x="103" y="144"/>
                    <a:pt x="105" y="144"/>
                    <a:pt x="107" y="145"/>
                  </a:cubicBezTo>
                  <a:cubicBezTo>
                    <a:pt x="109" y="147"/>
                    <a:pt x="111" y="148"/>
                    <a:pt x="114" y="148"/>
                  </a:cubicBezTo>
                  <a:cubicBezTo>
                    <a:pt x="115" y="147"/>
                    <a:pt x="117" y="148"/>
                    <a:pt x="117" y="149"/>
                  </a:cubicBezTo>
                  <a:cubicBezTo>
                    <a:pt x="119" y="151"/>
                    <a:pt x="121" y="152"/>
                    <a:pt x="124" y="153"/>
                  </a:cubicBezTo>
                  <a:cubicBezTo>
                    <a:pt x="128" y="154"/>
                    <a:pt x="131" y="156"/>
                    <a:pt x="135" y="156"/>
                  </a:cubicBezTo>
                  <a:cubicBezTo>
                    <a:pt x="139" y="157"/>
                    <a:pt x="142" y="157"/>
                    <a:pt x="144" y="161"/>
                  </a:cubicBezTo>
                  <a:cubicBezTo>
                    <a:pt x="147" y="159"/>
                    <a:pt x="149" y="158"/>
                    <a:pt x="152" y="162"/>
                  </a:cubicBezTo>
                  <a:cubicBezTo>
                    <a:pt x="153" y="163"/>
                    <a:pt x="156" y="163"/>
                    <a:pt x="159" y="163"/>
                  </a:cubicBezTo>
                  <a:cubicBezTo>
                    <a:pt x="161" y="163"/>
                    <a:pt x="162" y="163"/>
                    <a:pt x="164" y="163"/>
                  </a:cubicBezTo>
                  <a:cubicBezTo>
                    <a:pt x="170" y="163"/>
                    <a:pt x="175" y="163"/>
                    <a:pt x="180" y="158"/>
                  </a:cubicBezTo>
                  <a:cubicBezTo>
                    <a:pt x="183" y="155"/>
                    <a:pt x="187" y="152"/>
                    <a:pt x="191" y="149"/>
                  </a:cubicBezTo>
                  <a:cubicBezTo>
                    <a:pt x="196" y="145"/>
                    <a:pt x="202" y="148"/>
                    <a:pt x="208" y="149"/>
                  </a:cubicBezTo>
                  <a:cubicBezTo>
                    <a:pt x="208" y="150"/>
                    <a:pt x="208" y="150"/>
                    <a:pt x="208" y="150"/>
                  </a:cubicBezTo>
                  <a:cubicBezTo>
                    <a:pt x="207" y="150"/>
                    <a:pt x="205" y="151"/>
                    <a:pt x="204" y="151"/>
                  </a:cubicBezTo>
                  <a:cubicBezTo>
                    <a:pt x="201" y="153"/>
                    <a:pt x="199" y="154"/>
                    <a:pt x="197" y="155"/>
                  </a:cubicBezTo>
                  <a:cubicBezTo>
                    <a:pt x="196" y="156"/>
                    <a:pt x="196" y="156"/>
                    <a:pt x="196" y="156"/>
                  </a:cubicBezTo>
                  <a:cubicBezTo>
                    <a:pt x="198" y="161"/>
                    <a:pt x="192" y="165"/>
                    <a:pt x="195" y="170"/>
                  </a:cubicBezTo>
                  <a:cubicBezTo>
                    <a:pt x="196" y="173"/>
                    <a:pt x="195" y="177"/>
                    <a:pt x="196" y="181"/>
                  </a:cubicBezTo>
                  <a:cubicBezTo>
                    <a:pt x="197" y="189"/>
                    <a:pt x="198" y="198"/>
                    <a:pt x="200" y="207"/>
                  </a:cubicBezTo>
                  <a:cubicBezTo>
                    <a:pt x="200" y="207"/>
                    <a:pt x="200" y="207"/>
                    <a:pt x="201" y="207"/>
                  </a:cubicBezTo>
                  <a:cubicBezTo>
                    <a:pt x="204" y="202"/>
                    <a:pt x="207" y="197"/>
                    <a:pt x="210" y="193"/>
                  </a:cubicBezTo>
                  <a:cubicBezTo>
                    <a:pt x="217" y="182"/>
                    <a:pt x="223" y="171"/>
                    <a:pt x="230" y="160"/>
                  </a:cubicBezTo>
                  <a:cubicBezTo>
                    <a:pt x="231" y="160"/>
                    <a:pt x="231" y="159"/>
                    <a:pt x="231" y="159"/>
                  </a:cubicBezTo>
                  <a:cubicBezTo>
                    <a:pt x="238" y="157"/>
                    <a:pt x="241" y="150"/>
                    <a:pt x="246" y="145"/>
                  </a:cubicBezTo>
                  <a:cubicBezTo>
                    <a:pt x="246" y="145"/>
                    <a:pt x="246" y="145"/>
                    <a:pt x="247" y="144"/>
                  </a:cubicBezTo>
                  <a:close/>
                  <a:moveTo>
                    <a:pt x="229" y="261"/>
                  </a:moveTo>
                  <a:cubicBezTo>
                    <a:pt x="231" y="264"/>
                    <a:pt x="233" y="264"/>
                    <a:pt x="234" y="263"/>
                  </a:cubicBezTo>
                  <a:cubicBezTo>
                    <a:pt x="235" y="262"/>
                    <a:pt x="236" y="261"/>
                    <a:pt x="237" y="261"/>
                  </a:cubicBezTo>
                  <a:cubicBezTo>
                    <a:pt x="238" y="260"/>
                    <a:pt x="239" y="261"/>
                    <a:pt x="241" y="261"/>
                  </a:cubicBezTo>
                  <a:cubicBezTo>
                    <a:pt x="241" y="262"/>
                    <a:pt x="241" y="263"/>
                    <a:pt x="240" y="264"/>
                  </a:cubicBezTo>
                  <a:cubicBezTo>
                    <a:pt x="239" y="266"/>
                    <a:pt x="237" y="267"/>
                    <a:pt x="236" y="269"/>
                  </a:cubicBezTo>
                  <a:cubicBezTo>
                    <a:pt x="236" y="269"/>
                    <a:pt x="236" y="271"/>
                    <a:pt x="236" y="271"/>
                  </a:cubicBezTo>
                  <a:cubicBezTo>
                    <a:pt x="237" y="271"/>
                    <a:pt x="238" y="272"/>
                    <a:pt x="239" y="271"/>
                  </a:cubicBezTo>
                  <a:cubicBezTo>
                    <a:pt x="241" y="269"/>
                    <a:pt x="243" y="267"/>
                    <a:pt x="245" y="265"/>
                  </a:cubicBezTo>
                  <a:cubicBezTo>
                    <a:pt x="247" y="263"/>
                    <a:pt x="247" y="261"/>
                    <a:pt x="245" y="259"/>
                  </a:cubicBezTo>
                  <a:cubicBezTo>
                    <a:pt x="243" y="257"/>
                    <a:pt x="240" y="254"/>
                    <a:pt x="238" y="252"/>
                  </a:cubicBezTo>
                  <a:cubicBezTo>
                    <a:pt x="235" y="249"/>
                    <a:pt x="232" y="248"/>
                    <a:pt x="229" y="251"/>
                  </a:cubicBezTo>
                  <a:cubicBezTo>
                    <a:pt x="228" y="252"/>
                    <a:pt x="226" y="254"/>
                    <a:pt x="224" y="256"/>
                  </a:cubicBezTo>
                  <a:cubicBezTo>
                    <a:pt x="224" y="257"/>
                    <a:pt x="224" y="258"/>
                    <a:pt x="224" y="259"/>
                  </a:cubicBezTo>
                  <a:cubicBezTo>
                    <a:pt x="225" y="259"/>
                    <a:pt x="226" y="259"/>
                    <a:pt x="227" y="258"/>
                  </a:cubicBezTo>
                  <a:cubicBezTo>
                    <a:pt x="228" y="257"/>
                    <a:pt x="229" y="256"/>
                    <a:pt x="231" y="255"/>
                  </a:cubicBezTo>
                  <a:cubicBezTo>
                    <a:pt x="231" y="255"/>
                    <a:pt x="233" y="255"/>
                    <a:pt x="234" y="254"/>
                  </a:cubicBezTo>
                  <a:cubicBezTo>
                    <a:pt x="234" y="256"/>
                    <a:pt x="234" y="257"/>
                    <a:pt x="233" y="258"/>
                  </a:cubicBezTo>
                  <a:cubicBezTo>
                    <a:pt x="232" y="259"/>
                    <a:pt x="230" y="260"/>
                    <a:pt x="229" y="261"/>
                  </a:cubicBezTo>
                  <a:close/>
                  <a:moveTo>
                    <a:pt x="213" y="267"/>
                  </a:moveTo>
                  <a:cubicBezTo>
                    <a:pt x="215" y="270"/>
                    <a:pt x="217" y="269"/>
                    <a:pt x="219" y="267"/>
                  </a:cubicBezTo>
                  <a:cubicBezTo>
                    <a:pt x="219" y="267"/>
                    <a:pt x="221" y="266"/>
                    <a:pt x="221" y="267"/>
                  </a:cubicBezTo>
                  <a:cubicBezTo>
                    <a:pt x="222" y="267"/>
                    <a:pt x="222" y="268"/>
                    <a:pt x="222" y="269"/>
                  </a:cubicBezTo>
                  <a:cubicBezTo>
                    <a:pt x="222" y="270"/>
                    <a:pt x="222" y="270"/>
                    <a:pt x="222" y="271"/>
                  </a:cubicBezTo>
                  <a:cubicBezTo>
                    <a:pt x="222" y="272"/>
                    <a:pt x="223" y="272"/>
                    <a:pt x="223" y="273"/>
                  </a:cubicBezTo>
                  <a:cubicBezTo>
                    <a:pt x="224" y="273"/>
                    <a:pt x="225" y="273"/>
                    <a:pt x="225" y="272"/>
                  </a:cubicBezTo>
                  <a:cubicBezTo>
                    <a:pt x="227" y="270"/>
                    <a:pt x="227" y="267"/>
                    <a:pt x="225" y="265"/>
                  </a:cubicBezTo>
                  <a:cubicBezTo>
                    <a:pt x="223" y="262"/>
                    <a:pt x="220" y="261"/>
                    <a:pt x="218" y="263"/>
                  </a:cubicBezTo>
                  <a:cubicBezTo>
                    <a:pt x="216" y="264"/>
                    <a:pt x="214" y="266"/>
                    <a:pt x="213" y="267"/>
                  </a:cubicBezTo>
                  <a:close/>
                  <a:moveTo>
                    <a:pt x="229" y="275"/>
                  </a:moveTo>
                  <a:cubicBezTo>
                    <a:pt x="229" y="276"/>
                    <a:pt x="230" y="277"/>
                    <a:pt x="230" y="277"/>
                  </a:cubicBezTo>
                  <a:cubicBezTo>
                    <a:pt x="231" y="277"/>
                    <a:pt x="233" y="276"/>
                    <a:pt x="234" y="276"/>
                  </a:cubicBezTo>
                  <a:cubicBezTo>
                    <a:pt x="234" y="276"/>
                    <a:pt x="234" y="274"/>
                    <a:pt x="234" y="273"/>
                  </a:cubicBezTo>
                  <a:cubicBezTo>
                    <a:pt x="232" y="274"/>
                    <a:pt x="231" y="275"/>
                    <a:pt x="229" y="2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dirty="0">
                <a:cs typeface="B Nazanin" panose="00000400000000000000" pitchFamily="2" charset="-78"/>
              </a:endParaRPr>
            </a:p>
          </p:txBody>
        </p:sp>
        <p:sp>
          <p:nvSpPr>
            <p:cNvPr id="27" name="Freeform 84568">
              <a:extLst>
                <a:ext uri="{FF2B5EF4-FFF2-40B4-BE49-F238E27FC236}">
                  <a16:creationId xmlns:a16="http://schemas.microsoft.com/office/drawing/2014/main" id="{782A4C5D-1B48-495F-9F09-62054CD917A8}"/>
                </a:ext>
              </a:extLst>
            </p:cNvPr>
            <p:cNvSpPr>
              <a:spLocks noEditPoints="1"/>
            </p:cNvSpPr>
            <p:nvPr/>
          </p:nvSpPr>
          <p:spPr bwMode="auto">
            <a:xfrm>
              <a:off x="4406850" y="6366533"/>
              <a:ext cx="105195" cy="110456"/>
            </a:xfrm>
            <a:custGeom>
              <a:avLst/>
              <a:gdLst>
                <a:gd name="T0" fmla="*/ 54 w 66"/>
                <a:gd name="T1" fmla="*/ 70 h 70"/>
                <a:gd name="T2" fmla="*/ 53 w 66"/>
                <a:gd name="T3" fmla="*/ 65 h 70"/>
                <a:gd name="T4" fmla="*/ 54 w 66"/>
                <a:gd name="T5" fmla="*/ 64 h 70"/>
                <a:gd name="T6" fmla="*/ 48 w 66"/>
                <a:gd name="T7" fmla="*/ 62 h 70"/>
                <a:gd name="T8" fmla="*/ 31 w 66"/>
                <a:gd name="T9" fmla="*/ 50 h 70"/>
                <a:gd name="T10" fmla="*/ 21 w 66"/>
                <a:gd name="T11" fmla="*/ 52 h 70"/>
                <a:gd name="T12" fmla="*/ 18 w 66"/>
                <a:gd name="T13" fmla="*/ 55 h 70"/>
                <a:gd name="T14" fmla="*/ 17 w 66"/>
                <a:gd name="T15" fmla="*/ 54 h 70"/>
                <a:gd name="T16" fmla="*/ 17 w 66"/>
                <a:gd name="T17" fmla="*/ 45 h 70"/>
                <a:gd name="T18" fmla="*/ 15 w 66"/>
                <a:gd name="T19" fmla="*/ 47 h 70"/>
                <a:gd name="T20" fmla="*/ 15 w 66"/>
                <a:gd name="T21" fmla="*/ 50 h 70"/>
                <a:gd name="T22" fmla="*/ 11 w 66"/>
                <a:gd name="T23" fmla="*/ 53 h 70"/>
                <a:gd name="T24" fmla="*/ 9 w 66"/>
                <a:gd name="T25" fmla="*/ 49 h 70"/>
                <a:gd name="T26" fmla="*/ 10 w 66"/>
                <a:gd name="T27" fmla="*/ 46 h 70"/>
                <a:gd name="T28" fmla="*/ 4 w 66"/>
                <a:gd name="T29" fmla="*/ 41 h 70"/>
                <a:gd name="T30" fmla="*/ 0 w 66"/>
                <a:gd name="T31" fmla="*/ 41 h 70"/>
                <a:gd name="T32" fmla="*/ 1 w 66"/>
                <a:gd name="T33" fmla="*/ 37 h 70"/>
                <a:gd name="T34" fmla="*/ 8 w 66"/>
                <a:gd name="T35" fmla="*/ 28 h 70"/>
                <a:gd name="T36" fmla="*/ 18 w 66"/>
                <a:gd name="T37" fmla="*/ 24 h 70"/>
                <a:gd name="T38" fmla="*/ 22 w 66"/>
                <a:gd name="T39" fmla="*/ 24 h 70"/>
                <a:gd name="T40" fmla="*/ 15 w 66"/>
                <a:gd name="T41" fmla="*/ 14 h 70"/>
                <a:gd name="T42" fmla="*/ 8 w 66"/>
                <a:gd name="T43" fmla="*/ 8 h 70"/>
                <a:gd name="T44" fmla="*/ 5 w 66"/>
                <a:gd name="T45" fmla="*/ 5 h 70"/>
                <a:gd name="T46" fmla="*/ 4 w 66"/>
                <a:gd name="T47" fmla="*/ 0 h 70"/>
                <a:gd name="T48" fmla="*/ 9 w 66"/>
                <a:gd name="T49" fmla="*/ 1 h 70"/>
                <a:gd name="T50" fmla="*/ 22 w 66"/>
                <a:gd name="T51" fmla="*/ 11 h 70"/>
                <a:gd name="T52" fmla="*/ 33 w 66"/>
                <a:gd name="T53" fmla="*/ 21 h 70"/>
                <a:gd name="T54" fmla="*/ 42 w 66"/>
                <a:gd name="T55" fmla="*/ 30 h 70"/>
                <a:gd name="T56" fmla="*/ 66 w 66"/>
                <a:gd name="T57" fmla="*/ 48 h 70"/>
                <a:gd name="T58" fmla="*/ 56 w 66"/>
                <a:gd name="T59" fmla="*/ 70 h 70"/>
                <a:gd name="T60" fmla="*/ 54 w 66"/>
                <a:gd name="T61" fmla="*/ 70 h 70"/>
                <a:gd name="T62" fmla="*/ 11 w 66"/>
                <a:gd name="T63" fmla="*/ 36 h 70"/>
                <a:gd name="T64" fmla="*/ 20 w 66"/>
                <a:gd name="T65" fmla="*/ 33 h 70"/>
                <a:gd name="T66" fmla="*/ 11 w 66"/>
                <a:gd name="T67"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6" h="70">
                  <a:moveTo>
                    <a:pt x="54" y="70"/>
                  </a:moveTo>
                  <a:cubicBezTo>
                    <a:pt x="54" y="68"/>
                    <a:pt x="54" y="66"/>
                    <a:pt x="53" y="65"/>
                  </a:cubicBezTo>
                  <a:cubicBezTo>
                    <a:pt x="54" y="64"/>
                    <a:pt x="54" y="64"/>
                    <a:pt x="54" y="64"/>
                  </a:cubicBezTo>
                  <a:cubicBezTo>
                    <a:pt x="52" y="63"/>
                    <a:pt x="50" y="63"/>
                    <a:pt x="48" y="62"/>
                  </a:cubicBezTo>
                  <a:cubicBezTo>
                    <a:pt x="42" y="58"/>
                    <a:pt x="37" y="54"/>
                    <a:pt x="31" y="50"/>
                  </a:cubicBezTo>
                  <a:cubicBezTo>
                    <a:pt x="26" y="46"/>
                    <a:pt x="24" y="46"/>
                    <a:pt x="21" y="52"/>
                  </a:cubicBezTo>
                  <a:cubicBezTo>
                    <a:pt x="20" y="53"/>
                    <a:pt x="19" y="54"/>
                    <a:pt x="18" y="55"/>
                  </a:cubicBezTo>
                  <a:cubicBezTo>
                    <a:pt x="17" y="54"/>
                    <a:pt x="17" y="54"/>
                    <a:pt x="17" y="54"/>
                  </a:cubicBezTo>
                  <a:cubicBezTo>
                    <a:pt x="17" y="51"/>
                    <a:pt x="17" y="48"/>
                    <a:pt x="17" y="45"/>
                  </a:cubicBezTo>
                  <a:cubicBezTo>
                    <a:pt x="16" y="45"/>
                    <a:pt x="16" y="46"/>
                    <a:pt x="15" y="47"/>
                  </a:cubicBezTo>
                  <a:cubicBezTo>
                    <a:pt x="15" y="48"/>
                    <a:pt x="15" y="49"/>
                    <a:pt x="15" y="50"/>
                  </a:cubicBezTo>
                  <a:cubicBezTo>
                    <a:pt x="14" y="51"/>
                    <a:pt x="12" y="52"/>
                    <a:pt x="11" y="53"/>
                  </a:cubicBezTo>
                  <a:cubicBezTo>
                    <a:pt x="10" y="52"/>
                    <a:pt x="10" y="50"/>
                    <a:pt x="9" y="49"/>
                  </a:cubicBezTo>
                  <a:cubicBezTo>
                    <a:pt x="9" y="48"/>
                    <a:pt x="10" y="47"/>
                    <a:pt x="10" y="46"/>
                  </a:cubicBezTo>
                  <a:cubicBezTo>
                    <a:pt x="10" y="43"/>
                    <a:pt x="7" y="41"/>
                    <a:pt x="4" y="41"/>
                  </a:cubicBezTo>
                  <a:cubicBezTo>
                    <a:pt x="3" y="41"/>
                    <a:pt x="2" y="41"/>
                    <a:pt x="0" y="41"/>
                  </a:cubicBezTo>
                  <a:cubicBezTo>
                    <a:pt x="1" y="39"/>
                    <a:pt x="1" y="38"/>
                    <a:pt x="1" y="37"/>
                  </a:cubicBezTo>
                  <a:cubicBezTo>
                    <a:pt x="3" y="34"/>
                    <a:pt x="6" y="31"/>
                    <a:pt x="8" y="28"/>
                  </a:cubicBezTo>
                  <a:cubicBezTo>
                    <a:pt x="10" y="25"/>
                    <a:pt x="14" y="24"/>
                    <a:pt x="18" y="24"/>
                  </a:cubicBezTo>
                  <a:cubicBezTo>
                    <a:pt x="19" y="24"/>
                    <a:pt x="20" y="24"/>
                    <a:pt x="22" y="24"/>
                  </a:cubicBezTo>
                  <a:cubicBezTo>
                    <a:pt x="19" y="20"/>
                    <a:pt x="17" y="17"/>
                    <a:pt x="15" y="14"/>
                  </a:cubicBezTo>
                  <a:cubicBezTo>
                    <a:pt x="13" y="12"/>
                    <a:pt x="10" y="10"/>
                    <a:pt x="8" y="8"/>
                  </a:cubicBezTo>
                  <a:cubicBezTo>
                    <a:pt x="7" y="7"/>
                    <a:pt x="6" y="6"/>
                    <a:pt x="5" y="5"/>
                  </a:cubicBezTo>
                  <a:cubicBezTo>
                    <a:pt x="4" y="4"/>
                    <a:pt x="4" y="2"/>
                    <a:pt x="4" y="0"/>
                  </a:cubicBezTo>
                  <a:cubicBezTo>
                    <a:pt x="5" y="0"/>
                    <a:pt x="7" y="0"/>
                    <a:pt x="9" y="1"/>
                  </a:cubicBezTo>
                  <a:cubicBezTo>
                    <a:pt x="13" y="4"/>
                    <a:pt x="18" y="8"/>
                    <a:pt x="22" y="11"/>
                  </a:cubicBezTo>
                  <a:cubicBezTo>
                    <a:pt x="26" y="14"/>
                    <a:pt x="30" y="18"/>
                    <a:pt x="33" y="21"/>
                  </a:cubicBezTo>
                  <a:cubicBezTo>
                    <a:pt x="36" y="24"/>
                    <a:pt x="39" y="27"/>
                    <a:pt x="42" y="30"/>
                  </a:cubicBezTo>
                  <a:cubicBezTo>
                    <a:pt x="49" y="37"/>
                    <a:pt x="56" y="44"/>
                    <a:pt x="66" y="48"/>
                  </a:cubicBezTo>
                  <a:cubicBezTo>
                    <a:pt x="63" y="55"/>
                    <a:pt x="59" y="63"/>
                    <a:pt x="56" y="70"/>
                  </a:cubicBezTo>
                  <a:cubicBezTo>
                    <a:pt x="55" y="70"/>
                    <a:pt x="55" y="70"/>
                    <a:pt x="54" y="70"/>
                  </a:cubicBezTo>
                  <a:close/>
                  <a:moveTo>
                    <a:pt x="11" y="36"/>
                  </a:moveTo>
                  <a:cubicBezTo>
                    <a:pt x="14" y="35"/>
                    <a:pt x="17" y="34"/>
                    <a:pt x="20" y="33"/>
                  </a:cubicBezTo>
                  <a:cubicBezTo>
                    <a:pt x="17" y="33"/>
                    <a:pt x="13" y="32"/>
                    <a:pt x="1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dirty="0">
                <a:cs typeface="B Nazanin" panose="00000400000000000000" pitchFamily="2" charset="-78"/>
              </a:endParaRPr>
            </a:p>
          </p:txBody>
        </p:sp>
        <p:sp>
          <p:nvSpPr>
            <p:cNvPr id="28" name="Freeform 84569">
              <a:extLst>
                <a:ext uri="{FF2B5EF4-FFF2-40B4-BE49-F238E27FC236}">
                  <a16:creationId xmlns:a16="http://schemas.microsoft.com/office/drawing/2014/main" id="{9AE05A8D-E4F1-4C3E-AAAA-041D2974E53B}"/>
                </a:ext>
              </a:extLst>
            </p:cNvPr>
            <p:cNvSpPr>
              <a:spLocks/>
            </p:cNvSpPr>
            <p:nvPr/>
          </p:nvSpPr>
          <p:spPr bwMode="auto">
            <a:xfrm>
              <a:off x="5432502" y="6671598"/>
              <a:ext cx="57859" cy="136753"/>
            </a:xfrm>
            <a:custGeom>
              <a:avLst/>
              <a:gdLst>
                <a:gd name="T0" fmla="*/ 14 w 36"/>
                <a:gd name="T1" fmla="*/ 0 h 88"/>
                <a:gd name="T2" fmla="*/ 36 w 36"/>
                <a:gd name="T3" fmla="*/ 12 h 88"/>
                <a:gd name="T4" fmla="*/ 28 w 36"/>
                <a:gd name="T5" fmla="*/ 25 h 88"/>
                <a:gd name="T6" fmla="*/ 25 w 36"/>
                <a:gd name="T7" fmla="*/ 38 h 88"/>
                <a:gd name="T8" fmla="*/ 14 w 36"/>
                <a:gd name="T9" fmla="*/ 62 h 88"/>
                <a:gd name="T10" fmla="*/ 8 w 36"/>
                <a:gd name="T11" fmla="*/ 78 h 88"/>
                <a:gd name="T12" fmla="*/ 8 w 36"/>
                <a:gd name="T13" fmla="*/ 82 h 88"/>
                <a:gd name="T14" fmla="*/ 10 w 36"/>
                <a:gd name="T15" fmla="*/ 82 h 88"/>
                <a:gd name="T16" fmla="*/ 7 w 36"/>
                <a:gd name="T17" fmla="*/ 87 h 88"/>
                <a:gd name="T18" fmla="*/ 0 w 36"/>
                <a:gd name="T19" fmla="*/ 88 h 88"/>
                <a:gd name="T20" fmla="*/ 3 w 36"/>
                <a:gd name="T21" fmla="*/ 69 h 88"/>
                <a:gd name="T22" fmla="*/ 9 w 36"/>
                <a:gd name="T23" fmla="*/ 40 h 88"/>
                <a:gd name="T24" fmla="*/ 10 w 36"/>
                <a:gd name="T25" fmla="*/ 10 h 88"/>
                <a:gd name="T26" fmla="*/ 14 w 36"/>
                <a:gd name="T27"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88">
                  <a:moveTo>
                    <a:pt x="14" y="0"/>
                  </a:moveTo>
                  <a:cubicBezTo>
                    <a:pt x="21" y="4"/>
                    <a:pt x="28" y="8"/>
                    <a:pt x="36" y="12"/>
                  </a:cubicBezTo>
                  <a:cubicBezTo>
                    <a:pt x="33" y="16"/>
                    <a:pt x="30" y="20"/>
                    <a:pt x="28" y="25"/>
                  </a:cubicBezTo>
                  <a:cubicBezTo>
                    <a:pt x="27" y="29"/>
                    <a:pt x="25" y="33"/>
                    <a:pt x="25" y="38"/>
                  </a:cubicBezTo>
                  <a:cubicBezTo>
                    <a:pt x="25" y="47"/>
                    <a:pt x="20" y="55"/>
                    <a:pt x="14" y="62"/>
                  </a:cubicBezTo>
                  <a:cubicBezTo>
                    <a:pt x="11" y="67"/>
                    <a:pt x="8" y="72"/>
                    <a:pt x="8" y="78"/>
                  </a:cubicBezTo>
                  <a:cubicBezTo>
                    <a:pt x="7" y="79"/>
                    <a:pt x="8" y="81"/>
                    <a:pt x="8" y="82"/>
                  </a:cubicBezTo>
                  <a:cubicBezTo>
                    <a:pt x="10" y="82"/>
                    <a:pt x="10" y="82"/>
                    <a:pt x="10" y="82"/>
                  </a:cubicBezTo>
                  <a:cubicBezTo>
                    <a:pt x="9" y="84"/>
                    <a:pt x="8" y="86"/>
                    <a:pt x="7" y="87"/>
                  </a:cubicBezTo>
                  <a:cubicBezTo>
                    <a:pt x="5" y="87"/>
                    <a:pt x="3" y="88"/>
                    <a:pt x="0" y="88"/>
                  </a:cubicBezTo>
                  <a:cubicBezTo>
                    <a:pt x="1" y="82"/>
                    <a:pt x="2" y="75"/>
                    <a:pt x="3" y="69"/>
                  </a:cubicBezTo>
                  <a:cubicBezTo>
                    <a:pt x="5" y="59"/>
                    <a:pt x="7" y="49"/>
                    <a:pt x="9" y="40"/>
                  </a:cubicBezTo>
                  <a:cubicBezTo>
                    <a:pt x="10" y="30"/>
                    <a:pt x="10" y="20"/>
                    <a:pt x="10" y="10"/>
                  </a:cubicBezTo>
                  <a:cubicBezTo>
                    <a:pt x="10" y="5"/>
                    <a:pt x="12" y="2"/>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dirty="0">
                <a:cs typeface="B Nazanin" panose="00000400000000000000" pitchFamily="2" charset="-78"/>
              </a:endParaRPr>
            </a:p>
          </p:txBody>
        </p:sp>
        <p:sp>
          <p:nvSpPr>
            <p:cNvPr id="29" name="Freeform 84570">
              <a:extLst>
                <a:ext uri="{FF2B5EF4-FFF2-40B4-BE49-F238E27FC236}">
                  <a16:creationId xmlns:a16="http://schemas.microsoft.com/office/drawing/2014/main" id="{632FAFFD-A3C5-4A23-A7A2-06A83A5EA71F}"/>
                </a:ext>
              </a:extLst>
            </p:cNvPr>
            <p:cNvSpPr>
              <a:spLocks/>
            </p:cNvSpPr>
            <p:nvPr/>
          </p:nvSpPr>
          <p:spPr bwMode="auto">
            <a:xfrm>
              <a:off x="4853930" y="6708418"/>
              <a:ext cx="10519" cy="5261"/>
            </a:xfrm>
            <a:custGeom>
              <a:avLst/>
              <a:gdLst>
                <a:gd name="T0" fmla="*/ 0 w 5"/>
                <a:gd name="T1" fmla="*/ 2 h 4"/>
                <a:gd name="T2" fmla="*/ 5 w 5"/>
                <a:gd name="T3" fmla="*/ 0 h 4"/>
                <a:gd name="T4" fmla="*/ 5 w 5"/>
                <a:gd name="T5" fmla="*/ 3 h 4"/>
                <a:gd name="T6" fmla="*/ 1 w 5"/>
                <a:gd name="T7" fmla="*/ 4 h 4"/>
                <a:gd name="T8" fmla="*/ 0 w 5"/>
                <a:gd name="T9" fmla="*/ 2 h 4"/>
              </a:gdLst>
              <a:ahLst/>
              <a:cxnLst>
                <a:cxn ang="0">
                  <a:pos x="T0" y="T1"/>
                </a:cxn>
                <a:cxn ang="0">
                  <a:pos x="T2" y="T3"/>
                </a:cxn>
                <a:cxn ang="0">
                  <a:pos x="T4" y="T5"/>
                </a:cxn>
                <a:cxn ang="0">
                  <a:pos x="T6" y="T7"/>
                </a:cxn>
                <a:cxn ang="0">
                  <a:pos x="T8" y="T9"/>
                </a:cxn>
              </a:cxnLst>
              <a:rect l="0" t="0" r="r" b="b"/>
              <a:pathLst>
                <a:path w="5" h="4">
                  <a:moveTo>
                    <a:pt x="0" y="2"/>
                  </a:moveTo>
                  <a:cubicBezTo>
                    <a:pt x="2" y="2"/>
                    <a:pt x="3" y="1"/>
                    <a:pt x="5" y="0"/>
                  </a:cubicBezTo>
                  <a:cubicBezTo>
                    <a:pt x="5" y="1"/>
                    <a:pt x="5" y="3"/>
                    <a:pt x="5" y="3"/>
                  </a:cubicBezTo>
                  <a:cubicBezTo>
                    <a:pt x="4" y="3"/>
                    <a:pt x="2" y="4"/>
                    <a:pt x="1" y="4"/>
                  </a:cubicBezTo>
                  <a:cubicBezTo>
                    <a:pt x="1" y="4"/>
                    <a:pt x="0"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dirty="0">
                <a:cs typeface="B Nazanin" panose="00000400000000000000" pitchFamily="2" charset="-78"/>
              </a:endParaRPr>
            </a:p>
          </p:txBody>
        </p:sp>
        <p:sp>
          <p:nvSpPr>
            <p:cNvPr id="30" name="Freeform 84571">
              <a:extLst>
                <a:ext uri="{FF2B5EF4-FFF2-40B4-BE49-F238E27FC236}">
                  <a16:creationId xmlns:a16="http://schemas.microsoft.com/office/drawing/2014/main" id="{A90ACBC2-39DA-4A6A-A5DC-F7A5565F481D}"/>
                </a:ext>
              </a:extLst>
            </p:cNvPr>
            <p:cNvSpPr>
              <a:spLocks/>
            </p:cNvSpPr>
            <p:nvPr/>
          </p:nvSpPr>
          <p:spPr bwMode="auto">
            <a:xfrm>
              <a:off x="4422631" y="6413873"/>
              <a:ext cx="15781" cy="5261"/>
            </a:xfrm>
            <a:custGeom>
              <a:avLst/>
              <a:gdLst>
                <a:gd name="T0" fmla="*/ 0 w 9"/>
                <a:gd name="T1" fmla="*/ 4 h 4"/>
                <a:gd name="T2" fmla="*/ 9 w 9"/>
                <a:gd name="T3" fmla="*/ 1 h 4"/>
                <a:gd name="T4" fmla="*/ 0 w 9"/>
                <a:gd name="T5" fmla="*/ 4 h 4"/>
              </a:gdLst>
              <a:ahLst/>
              <a:cxnLst>
                <a:cxn ang="0">
                  <a:pos x="T0" y="T1"/>
                </a:cxn>
                <a:cxn ang="0">
                  <a:pos x="T2" y="T3"/>
                </a:cxn>
                <a:cxn ang="0">
                  <a:pos x="T4" y="T5"/>
                </a:cxn>
              </a:cxnLst>
              <a:rect l="0" t="0" r="r" b="b"/>
              <a:pathLst>
                <a:path w="9" h="4">
                  <a:moveTo>
                    <a:pt x="0" y="4"/>
                  </a:moveTo>
                  <a:cubicBezTo>
                    <a:pt x="2" y="0"/>
                    <a:pt x="6" y="1"/>
                    <a:pt x="9" y="1"/>
                  </a:cubicBezTo>
                  <a:cubicBezTo>
                    <a:pt x="6" y="2"/>
                    <a:pt x="3"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dirty="0">
                <a:cs typeface="B Nazanin" panose="00000400000000000000" pitchFamily="2" charset="-78"/>
              </a:endParaRPr>
            </a:p>
          </p:txBody>
        </p:sp>
        <p:sp>
          <p:nvSpPr>
            <p:cNvPr id="31" name="Rectangle 84572">
              <a:extLst>
                <a:ext uri="{FF2B5EF4-FFF2-40B4-BE49-F238E27FC236}">
                  <a16:creationId xmlns:a16="http://schemas.microsoft.com/office/drawing/2014/main" id="{44E9D95C-1C0E-4A8D-8077-7C864DA19306}"/>
                </a:ext>
              </a:extLst>
            </p:cNvPr>
            <p:cNvSpPr>
              <a:spLocks noChangeArrowheads="1"/>
            </p:cNvSpPr>
            <p:nvPr/>
          </p:nvSpPr>
          <p:spPr bwMode="auto">
            <a:xfrm>
              <a:off x="4811852" y="6655821"/>
              <a:ext cx="78898" cy="73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PE" dirty="0">
                <a:cs typeface="B Nazanin" panose="00000400000000000000" pitchFamily="2" charset="-78"/>
              </a:endParaRPr>
            </a:p>
          </p:txBody>
        </p:sp>
      </p:grpSp>
      <p:sp>
        <p:nvSpPr>
          <p:cNvPr id="32" name="TextBox 19">
            <a:extLst>
              <a:ext uri="{FF2B5EF4-FFF2-40B4-BE49-F238E27FC236}">
                <a16:creationId xmlns:a16="http://schemas.microsoft.com/office/drawing/2014/main" id="{6A77C6D4-9447-41DC-A44F-BA1534FB2B6F}"/>
              </a:ext>
            </a:extLst>
          </p:cNvPr>
          <p:cNvSpPr txBox="1"/>
          <p:nvPr/>
        </p:nvSpPr>
        <p:spPr>
          <a:xfrm>
            <a:off x="806476" y="245900"/>
            <a:ext cx="7544366" cy="830997"/>
          </a:xfrm>
          <a:prstGeom prst="rect">
            <a:avLst/>
          </a:prstGeom>
          <a:noFill/>
        </p:spPr>
        <p:txBody>
          <a:bodyPr wrap="square" rtlCol="0" anchor="ctr">
            <a:spAutoFit/>
          </a:bodyPr>
          <a:lstStyle/>
          <a:p>
            <a:pPr algn="r" rtl="1"/>
            <a:r>
              <a:rPr lang="fa-IR" altLang="ko-KR" sz="4800" b="1" dirty="0">
                <a:solidFill>
                  <a:schemeClr val="tx1">
                    <a:lumMod val="85000"/>
                    <a:lumOff val="15000"/>
                  </a:schemeClr>
                </a:solidFill>
                <a:cs typeface="B Nazanin" panose="00000400000000000000" pitchFamily="2" charset="-78"/>
              </a:rPr>
              <a:t>ارائه عالی</a:t>
            </a:r>
            <a:endParaRPr lang="en-US" altLang="ko-KR" sz="4800" b="1" dirty="0">
              <a:solidFill>
                <a:schemeClr val="tx1">
                  <a:lumMod val="85000"/>
                  <a:lumOff val="15000"/>
                </a:schemeClr>
              </a:solidFill>
              <a:cs typeface="B Nazanin" panose="00000400000000000000" pitchFamily="2" charset="-78"/>
            </a:endParaRPr>
          </a:p>
        </p:txBody>
      </p:sp>
    </p:spTree>
    <p:extLst>
      <p:ext uri="{BB962C8B-B14F-4D97-AF65-F5344CB8AC3E}">
        <p14:creationId xmlns:p14="http://schemas.microsoft.com/office/powerpoint/2010/main" val="347688753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redondeado 21">
            <a:extLst>
              <a:ext uri="{FF2B5EF4-FFF2-40B4-BE49-F238E27FC236}">
                <a16:creationId xmlns:a16="http://schemas.microsoft.com/office/drawing/2014/main" id="{C40AEEB5-8F53-4920-95A3-6E84C36E4729}"/>
              </a:ext>
            </a:extLst>
          </p:cNvPr>
          <p:cNvSpPr/>
          <p:nvPr/>
        </p:nvSpPr>
        <p:spPr>
          <a:xfrm>
            <a:off x="799453" y="4336869"/>
            <a:ext cx="2043840" cy="1926646"/>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CO" dirty="0">
              <a:cs typeface="B Nazanin" panose="00000400000000000000" pitchFamily="2" charset="-78"/>
            </a:endParaRPr>
          </a:p>
        </p:txBody>
      </p:sp>
      <p:sp>
        <p:nvSpPr>
          <p:cNvPr id="4" name="Rectángulo redondeado 22">
            <a:extLst>
              <a:ext uri="{FF2B5EF4-FFF2-40B4-BE49-F238E27FC236}">
                <a16:creationId xmlns:a16="http://schemas.microsoft.com/office/drawing/2014/main" id="{060FD833-E1C8-4814-90F3-EC56D2840B0B}"/>
              </a:ext>
            </a:extLst>
          </p:cNvPr>
          <p:cNvSpPr/>
          <p:nvPr/>
        </p:nvSpPr>
        <p:spPr>
          <a:xfrm>
            <a:off x="3185547" y="4336869"/>
            <a:ext cx="2043840" cy="1926646"/>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CO" dirty="0">
              <a:cs typeface="B Nazanin" panose="00000400000000000000" pitchFamily="2" charset="-78"/>
            </a:endParaRPr>
          </a:p>
        </p:txBody>
      </p:sp>
      <p:sp>
        <p:nvSpPr>
          <p:cNvPr id="5" name="Rectángulo redondeado 23">
            <a:extLst>
              <a:ext uri="{FF2B5EF4-FFF2-40B4-BE49-F238E27FC236}">
                <a16:creationId xmlns:a16="http://schemas.microsoft.com/office/drawing/2014/main" id="{17B478F2-A350-40F4-8A6D-215A81B4FECC}"/>
              </a:ext>
            </a:extLst>
          </p:cNvPr>
          <p:cNvSpPr/>
          <p:nvPr/>
        </p:nvSpPr>
        <p:spPr>
          <a:xfrm>
            <a:off x="5694658" y="4336869"/>
            <a:ext cx="2043840" cy="1926646"/>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CO" dirty="0">
              <a:cs typeface="B Nazanin" panose="00000400000000000000" pitchFamily="2" charset="-78"/>
            </a:endParaRPr>
          </a:p>
        </p:txBody>
      </p:sp>
      <p:sp>
        <p:nvSpPr>
          <p:cNvPr id="6" name="Rectángulo 5">
            <a:extLst>
              <a:ext uri="{FF2B5EF4-FFF2-40B4-BE49-F238E27FC236}">
                <a16:creationId xmlns:a16="http://schemas.microsoft.com/office/drawing/2014/main" id="{4A009C5A-9975-4856-9FC8-628817F2DF16}"/>
              </a:ext>
            </a:extLst>
          </p:cNvPr>
          <p:cNvSpPr/>
          <p:nvPr/>
        </p:nvSpPr>
        <p:spPr>
          <a:xfrm>
            <a:off x="8360680" y="0"/>
            <a:ext cx="383132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CO" dirty="0">
              <a:solidFill>
                <a:srgbClr val="24416C"/>
              </a:solidFill>
              <a:cs typeface="B Nazanin" panose="00000400000000000000" pitchFamily="2" charset="-78"/>
            </a:endParaRPr>
          </a:p>
        </p:txBody>
      </p:sp>
      <p:sp>
        <p:nvSpPr>
          <p:cNvPr id="7" name="Rectángulo 12">
            <a:extLst>
              <a:ext uri="{FF2B5EF4-FFF2-40B4-BE49-F238E27FC236}">
                <a16:creationId xmlns:a16="http://schemas.microsoft.com/office/drawing/2014/main" id="{CFD0F0EC-FBAF-4AF4-821C-CEB075704870}"/>
              </a:ext>
            </a:extLst>
          </p:cNvPr>
          <p:cNvSpPr>
            <a:spLocks noChangeArrowheads="1"/>
          </p:cNvSpPr>
          <p:nvPr/>
        </p:nvSpPr>
        <p:spPr bwMode="auto">
          <a:xfrm>
            <a:off x="714858" y="1238098"/>
            <a:ext cx="5245100" cy="611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marL="1079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rtl="1">
              <a:lnSpc>
                <a:spcPct val="50000"/>
              </a:lnSpc>
              <a:spcBef>
                <a:spcPts val="2400"/>
              </a:spcBef>
              <a:buNone/>
              <a:defRPr/>
            </a:pPr>
            <a:r>
              <a:rPr lang="fa-IR" altLang="es-CO" sz="5400" b="1" dirty="0">
                <a:solidFill>
                  <a:srgbClr val="0070C0"/>
                </a:solidFill>
                <a:latin typeface="Bebas" pitchFamily="2" charset="0"/>
                <a:cs typeface="B Nazanin" panose="00000400000000000000" pitchFamily="2" charset="-78"/>
              </a:rPr>
              <a:t>اسلاید عنوان</a:t>
            </a:r>
            <a:endParaRPr lang="es-CO" altLang="es-CO" sz="5400" b="1" spc="-150" dirty="0">
              <a:solidFill>
                <a:srgbClr val="0070C0"/>
              </a:solidFill>
              <a:latin typeface="Bebas" pitchFamily="2" charset="0"/>
              <a:cs typeface="B Nazanin" panose="00000400000000000000" pitchFamily="2" charset="-78"/>
            </a:endParaRPr>
          </a:p>
        </p:txBody>
      </p:sp>
      <p:sp>
        <p:nvSpPr>
          <p:cNvPr id="10" name="Forma libre 17">
            <a:extLst>
              <a:ext uri="{FF2B5EF4-FFF2-40B4-BE49-F238E27FC236}">
                <a16:creationId xmlns:a16="http://schemas.microsoft.com/office/drawing/2014/main" id="{6C357277-6877-436C-8880-6DE3E16C6965}"/>
              </a:ext>
            </a:extLst>
          </p:cNvPr>
          <p:cNvSpPr/>
          <p:nvPr/>
        </p:nvSpPr>
        <p:spPr>
          <a:xfrm>
            <a:off x="0" y="3105624"/>
            <a:ext cx="8099155" cy="2024966"/>
          </a:xfrm>
          <a:custGeom>
            <a:avLst/>
            <a:gdLst>
              <a:gd name="connsiteX0" fmla="*/ 170170 w 2043840"/>
              <a:gd name="connsiteY0" fmla="*/ 0 h 1255603"/>
              <a:gd name="connsiteX1" fmla="*/ 1873670 w 2043840"/>
              <a:gd name="connsiteY1" fmla="*/ 0 h 1255603"/>
              <a:gd name="connsiteX2" fmla="*/ 2043840 w 2043840"/>
              <a:gd name="connsiteY2" fmla="*/ 170170 h 1255603"/>
              <a:gd name="connsiteX3" fmla="*/ 2043840 w 2043840"/>
              <a:gd name="connsiteY3" fmla="*/ 1255603 h 1255603"/>
              <a:gd name="connsiteX4" fmla="*/ 0 w 2043840"/>
              <a:gd name="connsiteY4" fmla="*/ 1255603 h 1255603"/>
              <a:gd name="connsiteX5" fmla="*/ 0 w 2043840"/>
              <a:gd name="connsiteY5" fmla="*/ 170170 h 1255603"/>
              <a:gd name="connsiteX6" fmla="*/ 170170 w 2043840"/>
              <a:gd name="connsiteY6" fmla="*/ 0 h 1255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3840" h="1255603">
                <a:moveTo>
                  <a:pt x="170170" y="0"/>
                </a:moveTo>
                <a:lnTo>
                  <a:pt x="1873670" y="0"/>
                </a:lnTo>
                <a:cubicBezTo>
                  <a:pt x="1967652" y="0"/>
                  <a:pt x="2043840" y="76188"/>
                  <a:pt x="2043840" y="170170"/>
                </a:cubicBezTo>
                <a:lnTo>
                  <a:pt x="2043840" y="1255603"/>
                </a:lnTo>
                <a:lnTo>
                  <a:pt x="0" y="1255603"/>
                </a:lnTo>
                <a:lnTo>
                  <a:pt x="0" y="170170"/>
                </a:lnTo>
                <a:cubicBezTo>
                  <a:pt x="0" y="76188"/>
                  <a:pt x="76188" y="0"/>
                  <a:pt x="170170"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CO" dirty="0">
              <a:cs typeface="B Nazanin" panose="00000400000000000000" pitchFamily="2" charset="-78"/>
            </a:endParaRPr>
          </a:p>
        </p:txBody>
      </p:sp>
      <p:sp>
        <p:nvSpPr>
          <p:cNvPr id="11" name="Elipse 10">
            <a:extLst>
              <a:ext uri="{FF2B5EF4-FFF2-40B4-BE49-F238E27FC236}">
                <a16:creationId xmlns:a16="http://schemas.microsoft.com/office/drawing/2014/main" id="{73C173BA-3E32-48B2-85C4-301C2CCAB64A}"/>
              </a:ext>
            </a:extLst>
          </p:cNvPr>
          <p:cNvSpPr/>
          <p:nvPr/>
        </p:nvSpPr>
        <p:spPr>
          <a:xfrm>
            <a:off x="714858" y="2320871"/>
            <a:ext cx="2216258" cy="2216258"/>
          </a:xfrm>
          <a:prstGeom prst="ellipse">
            <a:avLst/>
          </a:prstGeom>
          <a:blipFill dpi="0" rotWithShape="1">
            <a:blip r:embed="rId3"/>
            <a:srcRect/>
            <a:stretch>
              <a:fillRect l="-27000" r="-13000"/>
            </a:stretch>
          </a:blipFill>
          <a:ln w="76200">
            <a:solidFill>
              <a:schemeClr val="bg1"/>
            </a:solidFill>
          </a:ln>
          <a:effectLst>
            <a:outerShdw blurRad="76200" dist="38100" dir="15960000" algn="ctr" rotWithShape="0">
              <a:srgbClr val="00000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CO" dirty="0">
              <a:cs typeface="B Nazanin" panose="00000400000000000000" pitchFamily="2" charset="-78"/>
            </a:endParaRPr>
          </a:p>
        </p:txBody>
      </p:sp>
      <p:sp>
        <p:nvSpPr>
          <p:cNvPr id="12" name="Elipse 11">
            <a:extLst>
              <a:ext uri="{FF2B5EF4-FFF2-40B4-BE49-F238E27FC236}">
                <a16:creationId xmlns:a16="http://schemas.microsoft.com/office/drawing/2014/main" id="{ADA5C9D0-3218-485A-9E66-76547CA8AA57}"/>
              </a:ext>
            </a:extLst>
          </p:cNvPr>
          <p:cNvSpPr/>
          <p:nvPr/>
        </p:nvSpPr>
        <p:spPr>
          <a:xfrm>
            <a:off x="3117742" y="2320871"/>
            <a:ext cx="2216258" cy="2216258"/>
          </a:xfrm>
          <a:prstGeom prst="ellipse">
            <a:avLst/>
          </a:prstGeom>
          <a:blipFill>
            <a:blip r:embed="rId4"/>
            <a:stretch>
              <a:fillRect l="-27000" r="-13000"/>
            </a:stretch>
          </a:blipFill>
          <a:ln w="76200">
            <a:solidFill>
              <a:schemeClr val="bg1"/>
            </a:solidFill>
          </a:ln>
          <a:effectLst>
            <a:outerShdw blurRad="76200" dist="38100" dir="15960000" algn="ctr" rotWithShape="0">
              <a:srgbClr val="00000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CO" dirty="0">
              <a:cs typeface="B Nazanin" panose="00000400000000000000" pitchFamily="2" charset="-78"/>
            </a:endParaRPr>
          </a:p>
        </p:txBody>
      </p:sp>
      <p:sp>
        <p:nvSpPr>
          <p:cNvPr id="13" name="Elipse 12">
            <a:extLst>
              <a:ext uri="{FF2B5EF4-FFF2-40B4-BE49-F238E27FC236}">
                <a16:creationId xmlns:a16="http://schemas.microsoft.com/office/drawing/2014/main" id="{3509CA3C-BA33-4A18-B1A0-2936701A33C6}"/>
              </a:ext>
            </a:extLst>
          </p:cNvPr>
          <p:cNvSpPr/>
          <p:nvPr/>
        </p:nvSpPr>
        <p:spPr>
          <a:xfrm>
            <a:off x="5608449" y="2320871"/>
            <a:ext cx="2216258" cy="2216258"/>
          </a:xfrm>
          <a:prstGeom prst="ellipse">
            <a:avLst/>
          </a:prstGeom>
          <a:blipFill dpi="0" rotWithShape="1">
            <a:blip r:embed="rId5"/>
            <a:srcRect/>
            <a:stretch>
              <a:fillRect l="-62000" t="-29000" r="-22000"/>
            </a:stretch>
          </a:blipFill>
          <a:ln w="76200">
            <a:solidFill>
              <a:schemeClr val="bg1"/>
            </a:solidFill>
          </a:ln>
          <a:effectLst>
            <a:outerShdw blurRad="76200" dist="38100" dir="15960000" algn="ctr" rotWithShape="0">
              <a:srgbClr val="00000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CO" dirty="0">
              <a:cs typeface="B Nazanin" panose="00000400000000000000" pitchFamily="2" charset="-78"/>
            </a:endParaRPr>
          </a:p>
        </p:txBody>
      </p:sp>
      <p:sp>
        <p:nvSpPr>
          <p:cNvPr id="14" name="CuadroTexto 5">
            <a:extLst>
              <a:ext uri="{FF2B5EF4-FFF2-40B4-BE49-F238E27FC236}">
                <a16:creationId xmlns:a16="http://schemas.microsoft.com/office/drawing/2014/main" id="{443D5D1B-6C6B-45BB-8762-843CDC074EA9}"/>
              </a:ext>
            </a:extLst>
          </p:cNvPr>
          <p:cNvSpPr txBox="1">
            <a:spLocks noChangeArrowheads="1"/>
          </p:cNvSpPr>
          <p:nvPr/>
        </p:nvSpPr>
        <p:spPr bwMode="auto">
          <a:xfrm>
            <a:off x="860248" y="4622868"/>
            <a:ext cx="19462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rtl="1"/>
            <a:r>
              <a:rPr lang="fa-IR" altLang="es-CO" sz="2000" b="1" dirty="0">
                <a:solidFill>
                  <a:srgbClr val="24416C"/>
                </a:solidFill>
                <a:latin typeface="Open Sans" panose="020B0606030504020204" pitchFamily="34" charset="0"/>
                <a:ea typeface="Open Sans" panose="020B0606030504020204" pitchFamily="34" charset="0"/>
                <a:cs typeface="B Nazanin" panose="00000400000000000000" pitchFamily="2" charset="-78"/>
              </a:rPr>
              <a:t>مثال عنوان</a:t>
            </a:r>
            <a:endParaRPr lang="es-CO" altLang="es-CO" sz="2000" b="1" dirty="0">
              <a:solidFill>
                <a:srgbClr val="24416C"/>
              </a:solidFill>
              <a:latin typeface="Open Sans" panose="020B0606030504020204" pitchFamily="34" charset="0"/>
              <a:ea typeface="Open Sans" panose="020B0606030504020204" pitchFamily="34" charset="0"/>
              <a:cs typeface="B Nazanin" panose="00000400000000000000" pitchFamily="2" charset="-78"/>
            </a:endParaRPr>
          </a:p>
        </p:txBody>
      </p:sp>
      <p:sp>
        <p:nvSpPr>
          <p:cNvPr id="15" name="Rectángulo 14">
            <a:extLst>
              <a:ext uri="{FF2B5EF4-FFF2-40B4-BE49-F238E27FC236}">
                <a16:creationId xmlns:a16="http://schemas.microsoft.com/office/drawing/2014/main" id="{A92F8AEB-97F5-4524-86E7-69FA2F306CD0}"/>
              </a:ext>
            </a:extLst>
          </p:cNvPr>
          <p:cNvSpPr/>
          <p:nvPr/>
        </p:nvSpPr>
        <p:spPr>
          <a:xfrm>
            <a:off x="5576073" y="5272925"/>
            <a:ext cx="2218642" cy="498598"/>
          </a:xfrm>
          <a:prstGeom prst="rect">
            <a:avLst/>
          </a:prstGeom>
        </p:spPr>
        <p:txBody>
          <a:bodyPr wrap="square">
            <a:spAutoFit/>
          </a:bodyPr>
          <a:lstStyle/>
          <a:p>
            <a:pPr algn="ctr" rtl="1">
              <a:lnSpc>
                <a:spcPct val="80000"/>
              </a:lnSpc>
              <a:spcBef>
                <a:spcPts val="1800"/>
              </a:spcBef>
              <a:defRPr/>
            </a:pPr>
            <a:r>
              <a:rPr lang="fa-IR" altLang="es-CO" sz="1600" dirty="0">
                <a:solidFill>
                  <a:schemeClr val="bg1"/>
                </a:solidFill>
                <a:latin typeface="Open Sans" panose="020B0606030504020204" pitchFamily="34" charset="0"/>
                <a:ea typeface="Open Sans" panose="020B0606030504020204" pitchFamily="34" charset="0"/>
                <a:cs typeface="B Nazanin" panose="00000400000000000000" pitchFamily="2" charset="-78"/>
              </a:rPr>
              <a:t>این یک متن نمونه در این پاراگراف ها است</a:t>
            </a:r>
            <a:endParaRPr lang="es-CO" altLang="es-CO" sz="1600" dirty="0">
              <a:solidFill>
                <a:schemeClr val="bg1"/>
              </a:solidFill>
              <a:latin typeface="Open Sans" panose="020B0606030504020204" pitchFamily="34" charset="0"/>
              <a:ea typeface="Open Sans" panose="020B0606030504020204" pitchFamily="34" charset="0"/>
              <a:cs typeface="B Nazanin" panose="00000400000000000000" pitchFamily="2" charset="-78"/>
            </a:endParaRPr>
          </a:p>
        </p:txBody>
      </p:sp>
      <p:sp>
        <p:nvSpPr>
          <p:cNvPr id="16" name="Rectángulo 15">
            <a:extLst>
              <a:ext uri="{FF2B5EF4-FFF2-40B4-BE49-F238E27FC236}">
                <a16:creationId xmlns:a16="http://schemas.microsoft.com/office/drawing/2014/main" id="{950488F2-7BD0-4246-9C86-E948F1BE576E}"/>
              </a:ext>
            </a:extLst>
          </p:cNvPr>
          <p:cNvSpPr/>
          <p:nvPr/>
        </p:nvSpPr>
        <p:spPr>
          <a:xfrm>
            <a:off x="3074655" y="5272925"/>
            <a:ext cx="2259345" cy="495449"/>
          </a:xfrm>
          <a:prstGeom prst="rect">
            <a:avLst/>
          </a:prstGeom>
        </p:spPr>
        <p:txBody>
          <a:bodyPr wrap="square">
            <a:spAutoFit/>
          </a:bodyPr>
          <a:lstStyle/>
          <a:p>
            <a:pPr algn="ctr" rtl="1">
              <a:lnSpc>
                <a:spcPct val="80000"/>
              </a:lnSpc>
              <a:spcBef>
                <a:spcPts val="1800"/>
              </a:spcBef>
              <a:defRPr/>
            </a:pPr>
            <a:r>
              <a:rPr lang="fa-IR" altLang="es-CO" sz="1600" dirty="0">
                <a:solidFill>
                  <a:schemeClr val="bg1"/>
                </a:solidFill>
                <a:latin typeface="Open Sans" panose="020B0606030504020204" pitchFamily="34" charset="0"/>
                <a:ea typeface="Open Sans" panose="020B0606030504020204" pitchFamily="34" charset="0"/>
                <a:cs typeface="B Nazanin" panose="00000400000000000000" pitchFamily="2" charset="-78"/>
              </a:rPr>
              <a:t>این یک متن نمونه در این پاراگراف ها است</a:t>
            </a:r>
            <a:endParaRPr lang="es-CO" altLang="es-CO" sz="1600" dirty="0">
              <a:solidFill>
                <a:schemeClr val="bg1"/>
              </a:solidFill>
              <a:latin typeface="Open Sans" panose="020B0606030504020204" pitchFamily="34" charset="0"/>
              <a:ea typeface="Open Sans" panose="020B0606030504020204" pitchFamily="34" charset="0"/>
              <a:cs typeface="B Nazanin" panose="00000400000000000000" pitchFamily="2" charset="-78"/>
            </a:endParaRPr>
          </a:p>
        </p:txBody>
      </p:sp>
      <p:sp>
        <p:nvSpPr>
          <p:cNvPr id="17" name="Rectángulo 16">
            <a:extLst>
              <a:ext uri="{FF2B5EF4-FFF2-40B4-BE49-F238E27FC236}">
                <a16:creationId xmlns:a16="http://schemas.microsoft.com/office/drawing/2014/main" id="{07A2ACEB-8A80-4BED-BD6B-DF0A0769FC69}"/>
              </a:ext>
            </a:extLst>
          </p:cNvPr>
          <p:cNvSpPr/>
          <p:nvPr/>
        </p:nvSpPr>
        <p:spPr>
          <a:xfrm>
            <a:off x="714859" y="5272925"/>
            <a:ext cx="2255184" cy="498598"/>
          </a:xfrm>
          <a:prstGeom prst="rect">
            <a:avLst/>
          </a:prstGeom>
        </p:spPr>
        <p:txBody>
          <a:bodyPr wrap="square">
            <a:spAutoFit/>
          </a:bodyPr>
          <a:lstStyle/>
          <a:p>
            <a:pPr algn="ctr" rtl="1">
              <a:lnSpc>
                <a:spcPct val="80000"/>
              </a:lnSpc>
              <a:spcBef>
                <a:spcPts val="1800"/>
              </a:spcBef>
              <a:defRPr/>
            </a:pPr>
            <a:r>
              <a:rPr lang="fa-IR" altLang="es-CO" sz="1600" dirty="0">
                <a:solidFill>
                  <a:schemeClr val="bg1"/>
                </a:solidFill>
                <a:latin typeface="Open Sans" panose="020B0606030504020204" pitchFamily="34" charset="0"/>
                <a:ea typeface="Open Sans" panose="020B0606030504020204" pitchFamily="34" charset="0"/>
                <a:cs typeface="B Nazanin" panose="00000400000000000000" pitchFamily="2" charset="-78"/>
              </a:rPr>
              <a:t>این یک متن نمونه در این پاراگراف ها است</a:t>
            </a:r>
            <a:endParaRPr lang="es-CO" altLang="es-CO" sz="1600" dirty="0">
              <a:solidFill>
                <a:schemeClr val="bg1"/>
              </a:solidFill>
              <a:latin typeface="Open Sans" panose="020B0606030504020204" pitchFamily="34" charset="0"/>
              <a:ea typeface="Open Sans" panose="020B0606030504020204" pitchFamily="34" charset="0"/>
              <a:cs typeface="B Nazanin" panose="00000400000000000000" pitchFamily="2" charset="-78"/>
            </a:endParaRPr>
          </a:p>
        </p:txBody>
      </p:sp>
      <p:sp>
        <p:nvSpPr>
          <p:cNvPr id="18" name="Rectángulo 17">
            <a:extLst>
              <a:ext uri="{FF2B5EF4-FFF2-40B4-BE49-F238E27FC236}">
                <a16:creationId xmlns:a16="http://schemas.microsoft.com/office/drawing/2014/main" id="{97066C02-3C3B-46D4-AD41-5C553F05C05D}"/>
              </a:ext>
            </a:extLst>
          </p:cNvPr>
          <p:cNvSpPr/>
          <p:nvPr/>
        </p:nvSpPr>
        <p:spPr>
          <a:xfrm>
            <a:off x="878652" y="1797951"/>
            <a:ext cx="2355696" cy="45719"/>
          </a:xfrm>
          <a:prstGeom prst="rect">
            <a:avLst/>
          </a:prstGeom>
          <a:solidFill>
            <a:srgbClr val="2441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s-CO" dirty="0">
              <a:cs typeface="B Nazanin" panose="00000400000000000000" pitchFamily="2" charset="-78"/>
            </a:endParaRPr>
          </a:p>
        </p:txBody>
      </p:sp>
      <p:sp>
        <p:nvSpPr>
          <p:cNvPr id="19" name="Rectángulo 18">
            <a:extLst>
              <a:ext uri="{FF2B5EF4-FFF2-40B4-BE49-F238E27FC236}">
                <a16:creationId xmlns:a16="http://schemas.microsoft.com/office/drawing/2014/main" id="{68AEF8F7-7B28-43E0-97C8-8A84A40F97F1}"/>
              </a:ext>
            </a:extLst>
          </p:cNvPr>
          <p:cNvSpPr/>
          <p:nvPr/>
        </p:nvSpPr>
        <p:spPr>
          <a:xfrm>
            <a:off x="8782527" y="2751819"/>
            <a:ext cx="2726101" cy="1938992"/>
          </a:xfrm>
          <a:prstGeom prst="rect">
            <a:avLst/>
          </a:prstGeom>
        </p:spPr>
        <p:txBody>
          <a:bodyPr wrap="square">
            <a:spAutoFit/>
          </a:bodyPr>
          <a:lstStyle/>
          <a:p>
            <a:pPr algn="r">
              <a:defRPr/>
            </a:pPr>
            <a:r>
              <a:rPr lang="fa-IR" altLang="es-CO" sz="2000" dirty="0">
                <a:solidFill>
                  <a:schemeClr val="bg1"/>
                </a:solidFill>
                <a:latin typeface="Open Sans Light" panose="020B0306030504020204" pitchFamily="34" charset="0"/>
                <a:ea typeface="Open Sans Light" panose="020B0306030504020204" pitchFamily="34" charset="0"/>
                <a:cs typeface="B Nazanin" panose="00000400000000000000" pitchFamily="2" charset="-78"/>
              </a:rPr>
              <a:t>این یک متن نمونه است. در این پاراگراف، ایده ها را از سر بگیرید. به یاد داشته باشید که اسلایدها پشتیبانی بصری برای ارائه شما هستند، به همین دلیل باید مختصر باشند.</a:t>
            </a:r>
            <a:endParaRPr lang="es-CO" altLang="es-CO" sz="2000" dirty="0">
              <a:solidFill>
                <a:schemeClr val="bg1"/>
              </a:solidFill>
              <a:latin typeface="Open Sans Light" panose="020B0306030504020204" pitchFamily="34" charset="0"/>
              <a:ea typeface="Open Sans Light" panose="020B0306030504020204" pitchFamily="34" charset="0"/>
              <a:cs typeface="B Nazanin" panose="00000400000000000000" pitchFamily="2" charset="-78"/>
            </a:endParaRPr>
          </a:p>
        </p:txBody>
      </p:sp>
      <p:sp>
        <p:nvSpPr>
          <p:cNvPr id="20" name="CuadroTexto 5">
            <a:extLst>
              <a:ext uri="{FF2B5EF4-FFF2-40B4-BE49-F238E27FC236}">
                <a16:creationId xmlns:a16="http://schemas.microsoft.com/office/drawing/2014/main" id="{BFDA1148-927C-4F82-B21C-ED96B1BC8860}"/>
              </a:ext>
            </a:extLst>
          </p:cNvPr>
          <p:cNvSpPr txBox="1">
            <a:spLocks noChangeArrowheads="1"/>
          </p:cNvSpPr>
          <p:nvPr/>
        </p:nvSpPr>
        <p:spPr bwMode="auto">
          <a:xfrm>
            <a:off x="8795590" y="2209973"/>
            <a:ext cx="27130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a:r>
              <a:rPr lang="fa-IR" altLang="es-CO" sz="2800" b="1" dirty="0">
                <a:solidFill>
                  <a:schemeClr val="bg1"/>
                </a:solidFill>
                <a:latin typeface="Bebas" pitchFamily="2" charset="0"/>
                <a:cs typeface="B Nazanin" panose="00000400000000000000" pitchFamily="2" charset="-78"/>
              </a:rPr>
              <a:t>مثال عنوان</a:t>
            </a:r>
            <a:endParaRPr lang="es-CO" altLang="es-CO" sz="2800" b="1" dirty="0">
              <a:solidFill>
                <a:schemeClr val="bg1"/>
              </a:solidFill>
              <a:latin typeface="Bebas" pitchFamily="2" charset="0"/>
              <a:cs typeface="B Nazanin" panose="00000400000000000000" pitchFamily="2" charset="-78"/>
            </a:endParaRPr>
          </a:p>
        </p:txBody>
      </p:sp>
      <p:sp>
        <p:nvSpPr>
          <p:cNvPr id="21" name="CuadroTexto 5">
            <a:extLst>
              <a:ext uri="{FF2B5EF4-FFF2-40B4-BE49-F238E27FC236}">
                <a16:creationId xmlns:a16="http://schemas.microsoft.com/office/drawing/2014/main" id="{0044D2F9-49D6-4A11-AFC4-FDDD1ACCA326}"/>
              </a:ext>
            </a:extLst>
          </p:cNvPr>
          <p:cNvSpPr txBox="1">
            <a:spLocks noChangeArrowheads="1"/>
          </p:cNvSpPr>
          <p:nvPr/>
        </p:nvSpPr>
        <p:spPr bwMode="auto">
          <a:xfrm>
            <a:off x="3234348" y="4622868"/>
            <a:ext cx="19462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rtl="1"/>
            <a:r>
              <a:rPr lang="fa-IR" altLang="es-CO" sz="2000" b="1" dirty="0">
                <a:solidFill>
                  <a:srgbClr val="24416C"/>
                </a:solidFill>
                <a:latin typeface="Open Sans" panose="020B0606030504020204" pitchFamily="34" charset="0"/>
                <a:ea typeface="Open Sans" panose="020B0606030504020204" pitchFamily="34" charset="0"/>
                <a:cs typeface="B Nazanin" panose="00000400000000000000" pitchFamily="2" charset="-78"/>
              </a:rPr>
              <a:t>مثال عنوان</a:t>
            </a:r>
            <a:endParaRPr lang="es-CO" altLang="es-CO" sz="2000" b="1" dirty="0">
              <a:solidFill>
                <a:srgbClr val="24416C"/>
              </a:solidFill>
              <a:latin typeface="Open Sans" panose="020B0606030504020204" pitchFamily="34" charset="0"/>
              <a:ea typeface="Open Sans" panose="020B0606030504020204" pitchFamily="34" charset="0"/>
              <a:cs typeface="B Nazanin" panose="00000400000000000000" pitchFamily="2" charset="-78"/>
            </a:endParaRPr>
          </a:p>
        </p:txBody>
      </p:sp>
      <p:sp>
        <p:nvSpPr>
          <p:cNvPr id="22" name="CuadroTexto 5">
            <a:extLst>
              <a:ext uri="{FF2B5EF4-FFF2-40B4-BE49-F238E27FC236}">
                <a16:creationId xmlns:a16="http://schemas.microsoft.com/office/drawing/2014/main" id="{084ACE85-4D02-422A-9D03-9D2A1028FB94}"/>
              </a:ext>
            </a:extLst>
          </p:cNvPr>
          <p:cNvSpPr txBox="1">
            <a:spLocks noChangeArrowheads="1"/>
          </p:cNvSpPr>
          <p:nvPr/>
        </p:nvSpPr>
        <p:spPr bwMode="auto">
          <a:xfrm>
            <a:off x="5743000" y="4622868"/>
            <a:ext cx="19462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rtl="1"/>
            <a:r>
              <a:rPr lang="fa-IR" altLang="es-CO" sz="2000" b="1" dirty="0">
                <a:solidFill>
                  <a:srgbClr val="24416C"/>
                </a:solidFill>
                <a:latin typeface="Open Sans" panose="020B0606030504020204" pitchFamily="34" charset="0"/>
                <a:ea typeface="Open Sans" panose="020B0606030504020204" pitchFamily="34" charset="0"/>
                <a:cs typeface="B Nazanin" panose="00000400000000000000" pitchFamily="2" charset="-78"/>
              </a:rPr>
              <a:t>مثال عنوان</a:t>
            </a:r>
            <a:endParaRPr lang="es-CO" altLang="es-CO" sz="2000" b="1" dirty="0">
              <a:solidFill>
                <a:srgbClr val="24416C"/>
              </a:solidFill>
              <a:latin typeface="Open Sans" panose="020B0606030504020204" pitchFamily="34" charset="0"/>
              <a:ea typeface="Open Sans" panose="020B0606030504020204" pitchFamily="34" charset="0"/>
              <a:cs typeface="B Nazanin" panose="00000400000000000000" pitchFamily="2" charset="-78"/>
            </a:endParaRPr>
          </a:p>
        </p:txBody>
      </p:sp>
      <p:sp>
        <p:nvSpPr>
          <p:cNvPr id="23" name="Freeform 5">
            <a:extLst>
              <a:ext uri="{FF2B5EF4-FFF2-40B4-BE49-F238E27FC236}">
                <a16:creationId xmlns:a16="http://schemas.microsoft.com/office/drawing/2014/main" id="{B794BD27-9D5B-4218-9863-68791FD7323D}"/>
              </a:ext>
            </a:extLst>
          </p:cNvPr>
          <p:cNvSpPr>
            <a:spLocks noEditPoints="1"/>
          </p:cNvSpPr>
          <p:nvPr/>
        </p:nvSpPr>
        <p:spPr bwMode="auto">
          <a:xfrm rot="5400000">
            <a:off x="11285554" y="100169"/>
            <a:ext cx="806449" cy="814387"/>
          </a:xfrm>
          <a:custGeom>
            <a:avLst/>
            <a:gdLst>
              <a:gd name="T0" fmla="*/ 0 w 481"/>
              <a:gd name="T1" fmla="*/ 0 h 486"/>
              <a:gd name="T2" fmla="*/ 481 w 481"/>
              <a:gd name="T3" fmla="*/ 0 h 486"/>
              <a:gd name="T4" fmla="*/ 0 w 481"/>
              <a:gd name="T5" fmla="*/ 486 h 486"/>
              <a:gd name="T6" fmla="*/ 0 w 481"/>
              <a:gd name="T7" fmla="*/ 0 h 486"/>
              <a:gd name="T8" fmla="*/ 72 w 481"/>
              <a:gd name="T9" fmla="*/ 306 h 486"/>
              <a:gd name="T10" fmla="*/ 302 w 481"/>
              <a:gd name="T11" fmla="*/ 73 h 486"/>
              <a:gd name="T12" fmla="*/ 72 w 481"/>
              <a:gd name="T13" fmla="*/ 73 h 486"/>
              <a:gd name="T14" fmla="*/ 72 w 481"/>
              <a:gd name="T15" fmla="*/ 306 h 4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1" h="486">
                <a:moveTo>
                  <a:pt x="0" y="0"/>
                </a:moveTo>
                <a:cubicBezTo>
                  <a:pt x="162" y="0"/>
                  <a:pt x="323" y="0"/>
                  <a:pt x="481" y="0"/>
                </a:cubicBezTo>
                <a:cubicBezTo>
                  <a:pt x="322" y="160"/>
                  <a:pt x="162" y="323"/>
                  <a:pt x="0" y="486"/>
                </a:cubicBezTo>
                <a:cubicBezTo>
                  <a:pt x="0" y="324"/>
                  <a:pt x="0" y="163"/>
                  <a:pt x="0" y="0"/>
                </a:cubicBezTo>
                <a:close/>
                <a:moveTo>
                  <a:pt x="72" y="306"/>
                </a:moveTo>
                <a:cubicBezTo>
                  <a:pt x="150" y="227"/>
                  <a:pt x="227" y="149"/>
                  <a:pt x="302" y="73"/>
                </a:cubicBezTo>
                <a:cubicBezTo>
                  <a:pt x="228" y="73"/>
                  <a:pt x="151" y="73"/>
                  <a:pt x="72" y="73"/>
                </a:cubicBezTo>
                <a:cubicBezTo>
                  <a:pt x="72" y="152"/>
                  <a:pt x="72" y="229"/>
                  <a:pt x="72" y="30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rtl="1"/>
            <a:endParaRPr lang="es-ES">
              <a:cs typeface="B Nazanin" panose="00000400000000000000" pitchFamily="2" charset="-78"/>
            </a:endParaRPr>
          </a:p>
        </p:txBody>
      </p:sp>
    </p:spTree>
    <p:extLst>
      <p:ext uri="{BB962C8B-B14F-4D97-AF65-F5344CB8AC3E}">
        <p14:creationId xmlns:p14="http://schemas.microsoft.com/office/powerpoint/2010/main" val="173195631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theme/theme1.xml><?xml version="1.0" encoding="utf-8"?>
<a:theme xmlns:a="http://schemas.openxmlformats.org/drawingml/2006/main" name="Cover and End Slide Master">
  <a:themeElements>
    <a:clrScheme name="Marquesina">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MAX-THEME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s Slide Master">
  <a:themeElements>
    <a:clrScheme name="allppt-construction">
      <a:dk1>
        <a:sysClr val="windowText" lastClr="000000"/>
      </a:dk1>
      <a:lt1>
        <a:sysClr val="window" lastClr="FFFFFF"/>
      </a:lt1>
      <a:dk2>
        <a:srgbClr val="44546A"/>
      </a:dk2>
      <a:lt2>
        <a:srgbClr val="E7E6E6"/>
      </a:lt2>
      <a:accent1>
        <a:srgbClr val="F27900"/>
      </a:accent1>
      <a:accent2>
        <a:srgbClr val="E7E5E6"/>
      </a:accent2>
      <a:accent3>
        <a:srgbClr val="BBC0C3"/>
      </a:accent3>
      <a:accent4>
        <a:srgbClr val="A0A5AA"/>
      </a:accent4>
      <a:accent5>
        <a:srgbClr val="7D7D7D"/>
      </a:accent5>
      <a:accent6>
        <a:srgbClr val="5E5E5E"/>
      </a:accent6>
      <a:hlink>
        <a:srgbClr val="262626"/>
      </a:hlink>
      <a:folHlink>
        <a:srgbClr val="262626"/>
      </a:folHlink>
    </a:clrScheme>
    <a:fontScheme name="MAX-THEME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Section Break Slide Master">
  <a:themeElements>
    <a:clrScheme name="allppt-construction">
      <a:dk1>
        <a:sysClr val="windowText" lastClr="000000"/>
      </a:dk1>
      <a:lt1>
        <a:sysClr val="window" lastClr="FFFFFF"/>
      </a:lt1>
      <a:dk2>
        <a:srgbClr val="44546A"/>
      </a:dk2>
      <a:lt2>
        <a:srgbClr val="E7E6E6"/>
      </a:lt2>
      <a:accent1>
        <a:srgbClr val="F27900"/>
      </a:accent1>
      <a:accent2>
        <a:srgbClr val="E7E5E6"/>
      </a:accent2>
      <a:accent3>
        <a:srgbClr val="BBC0C3"/>
      </a:accent3>
      <a:accent4>
        <a:srgbClr val="A0A5AA"/>
      </a:accent4>
      <a:accent5>
        <a:srgbClr val="7D7D7D"/>
      </a:accent5>
      <a:accent6>
        <a:srgbClr val="5E5E5E"/>
      </a:accent6>
      <a:hlink>
        <a:srgbClr val="262626"/>
      </a:hlink>
      <a:folHlink>
        <a:srgbClr val="262626"/>
      </a:folHlink>
    </a:clrScheme>
    <a:fontScheme name="MAX-THEME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3718</Words>
  <Application>Microsoft Office PowerPoint</Application>
  <PresentationFormat>Widescreen</PresentationFormat>
  <Paragraphs>391</Paragraphs>
  <Slides>46</Slides>
  <Notes>21</Notes>
  <HiddenSlides>0</HiddenSlides>
  <MMClips>0</MMClips>
  <ScaleCrop>false</ScaleCrop>
  <HeadingPairs>
    <vt:vector size="6" baseType="variant">
      <vt:variant>
        <vt:lpstr>Fonts Used</vt:lpstr>
      </vt:variant>
      <vt:variant>
        <vt:i4>14</vt:i4>
      </vt:variant>
      <vt:variant>
        <vt:lpstr>Theme</vt:lpstr>
      </vt:variant>
      <vt:variant>
        <vt:i4>3</vt:i4>
      </vt:variant>
      <vt:variant>
        <vt:lpstr>Slide Titles</vt:lpstr>
      </vt:variant>
      <vt:variant>
        <vt:i4>46</vt:i4>
      </vt:variant>
    </vt:vector>
  </HeadingPairs>
  <TitlesOfParts>
    <vt:vector size="63" baseType="lpstr">
      <vt:lpstr>Amatic SC</vt:lpstr>
      <vt:lpstr>Arial</vt:lpstr>
      <vt:lpstr>Arial (Cuerpo)</vt:lpstr>
      <vt:lpstr>Arial (Títulos)</vt:lpstr>
      <vt:lpstr>Bebas</vt:lpstr>
      <vt:lpstr>Calibri</vt:lpstr>
      <vt:lpstr>Calibri Light</vt:lpstr>
      <vt:lpstr>DM Sans</vt:lpstr>
      <vt:lpstr>Lato</vt:lpstr>
      <vt:lpstr>Lato Black</vt:lpstr>
      <vt:lpstr>Open Sans</vt:lpstr>
      <vt:lpstr>Open Sans Light</vt:lpstr>
      <vt:lpstr>Roboto Medium</vt:lpstr>
      <vt:lpstr>Source Sans Pro</vt:lpstr>
      <vt:lpstr>Cover and End Slide Master</vt:lpstr>
      <vt:lpstr>Contents Slide Master</vt:lpstr>
      <vt:lpstr>Section Break Slide Master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منابع</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2024-02-08T12:51:38Z</dcterms:created>
  <dcterms:modified xsi:type="dcterms:W3CDTF">2024-02-18T10:54:05Z</dcterms:modified>
</cp:coreProperties>
</file>